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135"/>
  </p:notesMasterIdLst>
  <p:sldIdLst>
    <p:sldId id="256" r:id="rId3"/>
    <p:sldId id="263" r:id="rId4"/>
    <p:sldId id="310" r:id="rId5"/>
    <p:sldId id="261" r:id="rId6"/>
    <p:sldId id="323" r:id="rId7"/>
    <p:sldId id="324" r:id="rId8"/>
    <p:sldId id="325" r:id="rId9"/>
    <p:sldId id="423" r:id="rId10"/>
    <p:sldId id="422" r:id="rId11"/>
    <p:sldId id="381" r:id="rId12"/>
    <p:sldId id="283" r:id="rId13"/>
    <p:sldId id="382" r:id="rId14"/>
    <p:sldId id="284" r:id="rId15"/>
    <p:sldId id="370" r:id="rId16"/>
    <p:sldId id="339" r:id="rId17"/>
    <p:sldId id="340" r:id="rId18"/>
    <p:sldId id="341" r:id="rId19"/>
    <p:sldId id="342" r:id="rId20"/>
    <p:sldId id="343" r:id="rId21"/>
    <p:sldId id="383" r:id="rId22"/>
    <p:sldId id="317" r:id="rId23"/>
    <p:sldId id="290" r:id="rId24"/>
    <p:sldId id="318" r:id="rId25"/>
    <p:sldId id="326" r:id="rId26"/>
    <p:sldId id="322" r:id="rId27"/>
    <p:sldId id="333" r:id="rId28"/>
    <p:sldId id="424" r:id="rId29"/>
    <p:sldId id="354" r:id="rId30"/>
    <p:sldId id="369" r:id="rId31"/>
    <p:sldId id="338" r:id="rId32"/>
    <p:sldId id="347" r:id="rId33"/>
    <p:sldId id="346" r:id="rId34"/>
    <p:sldId id="344" r:id="rId35"/>
    <p:sldId id="345" r:id="rId36"/>
    <p:sldId id="334" r:id="rId37"/>
    <p:sldId id="425" r:id="rId38"/>
    <p:sldId id="335" r:id="rId39"/>
    <p:sldId id="384" r:id="rId40"/>
    <p:sldId id="360" r:id="rId41"/>
    <p:sldId id="358" r:id="rId42"/>
    <p:sldId id="430" r:id="rId43"/>
    <p:sldId id="348" r:id="rId44"/>
    <p:sldId id="311" r:id="rId45"/>
    <p:sldId id="331" r:id="rId46"/>
    <p:sldId id="332" r:id="rId47"/>
    <p:sldId id="330" r:id="rId48"/>
    <p:sldId id="329" r:id="rId49"/>
    <p:sldId id="328" r:id="rId50"/>
    <p:sldId id="351" r:id="rId51"/>
    <p:sldId id="353" r:id="rId52"/>
    <p:sldId id="352" r:id="rId53"/>
    <p:sldId id="319" r:id="rId54"/>
    <p:sldId id="350" r:id="rId55"/>
    <p:sldId id="355" r:id="rId56"/>
    <p:sldId id="356" r:id="rId57"/>
    <p:sldId id="359" r:id="rId58"/>
    <p:sldId id="357" r:id="rId59"/>
    <p:sldId id="361" r:id="rId60"/>
    <p:sldId id="362" r:id="rId61"/>
    <p:sldId id="364" r:id="rId62"/>
    <p:sldId id="363" r:id="rId63"/>
    <p:sldId id="365" r:id="rId64"/>
    <p:sldId id="366" r:id="rId65"/>
    <p:sldId id="367" r:id="rId66"/>
    <p:sldId id="368" r:id="rId67"/>
    <p:sldId id="371" r:id="rId68"/>
    <p:sldId id="426" r:id="rId69"/>
    <p:sldId id="372" r:id="rId70"/>
    <p:sldId id="373" r:id="rId71"/>
    <p:sldId id="374" r:id="rId72"/>
    <p:sldId id="379" r:id="rId73"/>
    <p:sldId id="380" r:id="rId74"/>
    <p:sldId id="377" r:id="rId75"/>
    <p:sldId id="375" r:id="rId76"/>
    <p:sldId id="378" r:id="rId77"/>
    <p:sldId id="376" r:id="rId78"/>
    <p:sldId id="427" r:id="rId79"/>
    <p:sldId id="428" r:id="rId80"/>
    <p:sldId id="429" r:id="rId81"/>
    <p:sldId id="312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431" r:id="rId94"/>
    <p:sldId id="397" r:id="rId95"/>
    <p:sldId id="398" r:id="rId96"/>
    <p:sldId id="399" r:id="rId97"/>
    <p:sldId id="313" r:id="rId98"/>
    <p:sldId id="439" r:id="rId99"/>
    <p:sldId id="440" r:id="rId100"/>
    <p:sldId id="433" r:id="rId101"/>
    <p:sldId id="438" r:id="rId102"/>
    <p:sldId id="432" r:id="rId103"/>
    <p:sldId id="434" r:id="rId104"/>
    <p:sldId id="435" r:id="rId105"/>
    <p:sldId id="436" r:id="rId106"/>
    <p:sldId id="405" r:id="rId107"/>
    <p:sldId id="406" r:id="rId108"/>
    <p:sldId id="407" r:id="rId109"/>
    <p:sldId id="408" r:id="rId110"/>
    <p:sldId id="409" r:id="rId111"/>
    <p:sldId id="411" r:id="rId112"/>
    <p:sldId id="410" r:id="rId113"/>
    <p:sldId id="415" r:id="rId114"/>
    <p:sldId id="412" r:id="rId115"/>
    <p:sldId id="416" r:id="rId116"/>
    <p:sldId id="413" r:id="rId117"/>
    <p:sldId id="417" r:id="rId118"/>
    <p:sldId id="314" r:id="rId119"/>
    <p:sldId id="418" r:id="rId120"/>
    <p:sldId id="419" r:id="rId121"/>
    <p:sldId id="420" r:id="rId122"/>
    <p:sldId id="421" r:id="rId123"/>
    <p:sldId id="445" r:id="rId124"/>
    <p:sldId id="447" r:id="rId125"/>
    <p:sldId id="450" r:id="rId126"/>
    <p:sldId id="448" r:id="rId127"/>
    <p:sldId id="449" r:id="rId128"/>
    <p:sldId id="446" r:id="rId129"/>
    <p:sldId id="442" r:id="rId130"/>
    <p:sldId id="443" r:id="rId131"/>
    <p:sldId id="444" r:id="rId132"/>
    <p:sldId id="316" r:id="rId133"/>
    <p:sldId id="309" r:id="rId134"/>
  </p:sldIdLst>
  <p:sldSz cx="9144000" cy="5143500" type="screen16x9"/>
  <p:notesSz cx="6858000" cy="9144000"/>
  <p:embeddedFontLst>
    <p:embeddedFont>
      <p:font typeface="Advent Pro" panose="020B0604020202020204" charset="0"/>
      <p:regular r:id="rId136"/>
      <p:bold r:id="rId137"/>
    </p:embeddedFont>
    <p:embeddedFont>
      <p:font typeface="Bebas Neue" panose="020B0606020202050201" pitchFamily="34" charset="0"/>
      <p:regular r:id="rId138"/>
    </p:embeddedFont>
    <p:embeddedFont>
      <p:font typeface="Comfortaa" panose="020B0604020202020204" charset="0"/>
      <p:regular r:id="rId139"/>
      <p:bold r:id="rId140"/>
    </p:embeddedFont>
    <p:embeddedFont>
      <p:font typeface="Proxima Nova" panose="020B0604020202020204" charset="0"/>
      <p:regular r:id="rId141"/>
      <p:bold r:id="rId142"/>
      <p:italic r:id="rId143"/>
      <p:boldItalic r:id="rId144"/>
    </p:embeddedFont>
    <p:embeddedFont>
      <p:font typeface="Proxima Nova Semibold" panose="020B0604020202020204" charset="0"/>
      <p:regular r:id="rId145"/>
      <p:bold r:id="rId146"/>
      <p:boldItalic r:id="rId1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26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043D57-99AB-4752-8531-2C85A15B7B00}">
  <a:tblStyle styleId="{AB043D57-99AB-4752-8531-2C85A15B7B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Destaqu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7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viewProps" Target="view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font" Target="fonts/font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51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8.fntdata"/><Relationship Id="rId148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9.fntdata"/><Relationship Id="rId90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7893BBDA-6E54-4AB0-B235-7F10A19D1592}"/>
    <pc:docChg chg="undo redo custSel addSld delSld modSld sldOrd addMainMaster delMainMaster">
      <pc:chgData name="João Pedro Sousa Gaspar" userId="d5028388-3bb0-4b30-8288-f1267f4917bb" providerId="ADAL" clId="{7893BBDA-6E54-4AB0-B235-7F10A19D1592}" dt="2022-09-09T13:54:04.993" v="11435" actId="47"/>
      <pc:docMkLst>
        <pc:docMk/>
      </pc:docMkLst>
      <pc:sldChg chg="addSp delSp modSp mod">
        <pc:chgData name="João Pedro Sousa Gaspar" userId="d5028388-3bb0-4b30-8288-f1267f4917bb" providerId="ADAL" clId="{7893BBDA-6E54-4AB0-B235-7F10A19D1592}" dt="2022-09-01T00:15:32.800" v="3378"/>
        <pc:sldMkLst>
          <pc:docMk/>
          <pc:sldMk cId="0" sldId="256"/>
        </pc:sldMkLst>
        <pc:spChg chg="mod">
          <ac:chgData name="João Pedro Sousa Gaspar" userId="d5028388-3bb0-4b30-8288-f1267f4917bb" providerId="ADAL" clId="{7893BBDA-6E54-4AB0-B235-7F10A19D1592}" dt="2022-08-31T22:40:06.826" v="158" actId="1076"/>
          <ac:spMkLst>
            <pc:docMk/>
            <pc:sldMk cId="0" sldId="256"/>
            <ac:spMk id="30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2:40:12.839" v="159" actId="1076"/>
          <ac:spMkLst>
            <pc:docMk/>
            <pc:sldMk cId="0" sldId="256"/>
            <ac:spMk id="305" creationId="{00000000-0000-0000-0000-000000000000}"/>
          </ac:spMkLst>
        </pc:spChg>
        <pc:picChg chg="add del mod">
          <ac:chgData name="João Pedro Sousa Gaspar" userId="d5028388-3bb0-4b30-8288-f1267f4917bb" providerId="ADAL" clId="{7893BBDA-6E54-4AB0-B235-7F10A19D1592}" dt="2022-09-01T00:15:32.443" v="3377" actId="478"/>
          <ac:picMkLst>
            <pc:docMk/>
            <pc:sldMk cId="0" sldId="256"/>
            <ac:picMk id="3" creationId="{21A7510E-2220-9CEF-7DA0-AC58865E0D54}"/>
          </ac:picMkLst>
        </pc:picChg>
        <pc:picChg chg="add del mod">
          <ac:chgData name="João Pedro Sousa Gaspar" userId="d5028388-3bb0-4b30-8288-f1267f4917bb" providerId="ADAL" clId="{7893BBDA-6E54-4AB0-B235-7F10A19D1592}" dt="2022-09-01T00:15:32.443" v="3377" actId="478"/>
          <ac:picMkLst>
            <pc:docMk/>
            <pc:sldMk cId="0" sldId="256"/>
            <ac:picMk id="5" creationId="{32D33E0E-5E9A-4E0D-DE78-17181E68A3B1}"/>
          </ac:picMkLst>
        </pc:picChg>
        <pc:picChg chg="add del mod">
          <ac:chgData name="João Pedro Sousa Gaspar" userId="d5028388-3bb0-4b30-8288-f1267f4917bb" providerId="ADAL" clId="{7893BBDA-6E54-4AB0-B235-7F10A19D1592}" dt="2022-08-31T23:50:06.293" v="3016" actId="478"/>
          <ac:picMkLst>
            <pc:docMk/>
            <pc:sldMk cId="0" sldId="256"/>
            <ac:picMk id="6" creationId="{D55F9FCA-2590-5FC0-F303-58E9A6F26554}"/>
          </ac:picMkLst>
        </pc:picChg>
        <pc:picChg chg="add del mod">
          <ac:chgData name="João Pedro Sousa Gaspar" userId="d5028388-3bb0-4b30-8288-f1267f4917bb" providerId="ADAL" clId="{7893BBDA-6E54-4AB0-B235-7F10A19D1592}" dt="2022-08-31T23:50:06.669" v="3017" actId="478"/>
          <ac:picMkLst>
            <pc:docMk/>
            <pc:sldMk cId="0" sldId="256"/>
            <ac:picMk id="7" creationId="{51E143D0-ECC7-5C40-020C-C1717E31D70B}"/>
          </ac:picMkLst>
        </pc:picChg>
        <pc:picChg chg="add mod">
          <ac:chgData name="João Pedro Sousa Gaspar" userId="d5028388-3bb0-4b30-8288-f1267f4917bb" providerId="ADAL" clId="{7893BBDA-6E54-4AB0-B235-7F10A19D1592}" dt="2022-09-01T00:15:32.800" v="3378"/>
          <ac:picMkLst>
            <pc:docMk/>
            <pc:sldMk cId="0" sldId="256"/>
            <ac:picMk id="8" creationId="{EC6B5675-CDE5-0CF0-2FCD-B8C0FE80BD4C}"/>
          </ac:picMkLst>
        </pc:picChg>
        <pc:picChg chg="add mod">
          <ac:chgData name="João Pedro Sousa Gaspar" userId="d5028388-3bb0-4b30-8288-f1267f4917bb" providerId="ADAL" clId="{7893BBDA-6E54-4AB0-B235-7F10A19D1592}" dt="2022-09-01T00:15:32.800" v="3378"/>
          <ac:picMkLst>
            <pc:docMk/>
            <pc:sldMk cId="0" sldId="256"/>
            <ac:picMk id="9" creationId="{7EBF1155-AF37-B49A-77AC-614DE3399D5F}"/>
          </ac:picMkLst>
        </pc:picChg>
      </pc:sldChg>
      <pc:sldChg chg="del">
        <pc:chgData name="João Pedro Sousa Gaspar" userId="d5028388-3bb0-4b30-8288-f1267f4917bb" providerId="ADAL" clId="{7893BBDA-6E54-4AB0-B235-7F10A19D1592}" dt="2022-09-04T21:28:44.045" v="8658" actId="47"/>
        <pc:sldMkLst>
          <pc:docMk/>
          <pc:sldMk cId="0" sldId="257"/>
        </pc:sldMkLst>
      </pc:sldChg>
      <pc:sldChg chg="del">
        <pc:chgData name="João Pedro Sousa Gaspar" userId="d5028388-3bb0-4b30-8288-f1267f4917bb" providerId="ADAL" clId="{7893BBDA-6E54-4AB0-B235-7F10A19D1592}" dt="2022-09-04T21:28:44.660" v="8659" actId="47"/>
        <pc:sldMkLst>
          <pc:docMk/>
          <pc:sldMk cId="0" sldId="258"/>
        </pc:sldMkLst>
      </pc:sldChg>
      <pc:sldChg chg="modSp del mod">
        <pc:chgData name="João Pedro Sousa Gaspar" userId="d5028388-3bb0-4b30-8288-f1267f4917bb" providerId="ADAL" clId="{7893BBDA-6E54-4AB0-B235-7F10A19D1592}" dt="2022-09-04T21:28:45.340" v="8660" actId="47"/>
        <pc:sldMkLst>
          <pc:docMk/>
          <pc:sldMk cId="0" sldId="259"/>
        </pc:sldMkLst>
        <pc:spChg chg="mod">
          <ac:chgData name="João Pedro Sousa Gaspar" userId="d5028388-3bb0-4b30-8288-f1267f4917bb" providerId="ADAL" clId="{7893BBDA-6E54-4AB0-B235-7F10A19D1592}" dt="2022-09-01T11:28:44.325" v="4276" actId="1076"/>
          <ac:spMkLst>
            <pc:docMk/>
            <pc:sldMk cId="0" sldId="259"/>
            <ac:spMk id="52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8:43.836" v="4275" actId="1076"/>
          <ac:spMkLst>
            <pc:docMk/>
            <pc:sldMk cId="0" sldId="259"/>
            <ac:spMk id="528" creationId="{00000000-0000-0000-0000-000000000000}"/>
          </ac:spMkLst>
        </pc:spChg>
      </pc:sldChg>
      <pc:sldChg chg="addSp delSp modSp del mod ord modNotes">
        <pc:chgData name="João Pedro Sousa Gaspar" userId="d5028388-3bb0-4b30-8288-f1267f4917bb" providerId="ADAL" clId="{7893BBDA-6E54-4AB0-B235-7F10A19D1592}" dt="2022-08-31T23:13:57.301" v="715" actId="47"/>
        <pc:sldMkLst>
          <pc:docMk/>
          <pc:sldMk cId="0" sldId="260"/>
        </pc:sldMkLst>
        <pc:spChg chg="mod">
          <ac:chgData name="João Pedro Sousa Gaspar" userId="d5028388-3bb0-4b30-8288-f1267f4917bb" providerId="ADAL" clId="{7893BBDA-6E54-4AB0-B235-7F10A19D1592}" dt="2022-08-31T23:10:16.869" v="500" actId="20577"/>
          <ac:spMkLst>
            <pc:docMk/>
            <pc:sldMk cId="0" sldId="260"/>
            <ac:spMk id="53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11:07.400" v="632" actId="14100"/>
          <ac:spMkLst>
            <pc:docMk/>
            <pc:sldMk cId="0" sldId="260"/>
            <ac:spMk id="53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10:29.685" v="516" actId="20577"/>
          <ac:spMkLst>
            <pc:docMk/>
            <pc:sldMk cId="0" sldId="260"/>
            <ac:spMk id="540" creationId="{00000000-0000-0000-0000-000000000000}"/>
          </ac:spMkLst>
        </pc:spChg>
        <pc:picChg chg="add del mod">
          <ac:chgData name="João Pedro Sousa Gaspar" userId="d5028388-3bb0-4b30-8288-f1267f4917bb" providerId="ADAL" clId="{7893BBDA-6E54-4AB0-B235-7F10A19D1592}" dt="2022-08-31T23:11:34.893" v="637" actId="478"/>
          <ac:picMkLst>
            <pc:docMk/>
            <pc:sldMk cId="0" sldId="260"/>
            <ac:picMk id="2" creationId="{3EE8ED35-90DB-E54A-096D-AF36DEC3203E}"/>
          </ac:picMkLst>
        </pc:picChg>
        <pc:picChg chg="add del mod">
          <ac:chgData name="João Pedro Sousa Gaspar" userId="d5028388-3bb0-4b30-8288-f1267f4917bb" providerId="ADAL" clId="{7893BBDA-6E54-4AB0-B235-7F10A19D1592}" dt="2022-08-31T23:11:35.379" v="638" actId="478"/>
          <ac:picMkLst>
            <pc:docMk/>
            <pc:sldMk cId="0" sldId="260"/>
            <ac:picMk id="3" creationId="{8EED4317-BE24-76CF-3111-F0E7ED8F9B6F}"/>
          </ac:picMkLst>
        </pc:picChg>
        <pc:picChg chg="add mod">
          <ac:chgData name="João Pedro Sousa Gaspar" userId="d5028388-3bb0-4b30-8288-f1267f4917bb" providerId="ADAL" clId="{7893BBDA-6E54-4AB0-B235-7F10A19D1592}" dt="2022-08-31T23:11:39.345" v="640"/>
          <ac:picMkLst>
            <pc:docMk/>
            <pc:sldMk cId="0" sldId="260"/>
            <ac:picMk id="4" creationId="{0582B0B0-377A-D1EE-B994-B5360C98C0EA}"/>
          </ac:picMkLst>
        </pc:picChg>
        <pc:picChg chg="add mod">
          <ac:chgData name="João Pedro Sousa Gaspar" userId="d5028388-3bb0-4b30-8288-f1267f4917bb" providerId="ADAL" clId="{7893BBDA-6E54-4AB0-B235-7F10A19D1592}" dt="2022-08-31T23:11:39.345" v="640"/>
          <ac:picMkLst>
            <pc:docMk/>
            <pc:sldMk cId="0" sldId="260"/>
            <ac:picMk id="5" creationId="{1B2B77D3-0A2E-449E-E0B9-3596AE02766F}"/>
          </ac:picMkLst>
        </pc:picChg>
      </pc:sldChg>
      <pc:sldChg chg="addSp delSp modSp mod ord">
        <pc:chgData name="João Pedro Sousa Gaspar" userId="d5028388-3bb0-4b30-8288-f1267f4917bb" providerId="ADAL" clId="{7893BBDA-6E54-4AB0-B235-7F10A19D1592}" dt="2022-09-04T22:50:44.781" v="10747" actId="6549"/>
        <pc:sldMkLst>
          <pc:docMk/>
          <pc:sldMk cId="0" sldId="261"/>
        </pc:sldMkLst>
        <pc:spChg chg="mod">
          <ac:chgData name="João Pedro Sousa Gaspar" userId="d5028388-3bb0-4b30-8288-f1267f4917bb" providerId="ADAL" clId="{7893BBDA-6E54-4AB0-B235-7F10A19D1592}" dt="2022-08-31T23:30:51.494" v="1732" actId="1076"/>
          <ac:spMkLst>
            <pc:docMk/>
            <pc:sldMk cId="0" sldId="261"/>
            <ac:spMk id="57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2:50:44.781" v="10747" actId="6549"/>
          <ac:spMkLst>
            <pc:docMk/>
            <pc:sldMk cId="0" sldId="261"/>
            <ac:spMk id="785" creationId="{00000000-0000-0000-0000-000000000000}"/>
          </ac:spMkLst>
        </pc:spChg>
        <pc:picChg chg="add del mod">
          <ac:chgData name="João Pedro Sousa Gaspar" userId="d5028388-3bb0-4b30-8288-f1267f4917bb" providerId="ADAL" clId="{7893BBDA-6E54-4AB0-B235-7F10A19D1592}" dt="2022-09-01T00:15:39.785" v="3379" actId="478"/>
          <ac:picMkLst>
            <pc:docMk/>
            <pc:sldMk cId="0" sldId="261"/>
            <ac:picMk id="2" creationId="{AE1FEC80-F0B1-C46C-FFB1-67E27F36841F}"/>
          </ac:picMkLst>
        </pc:picChg>
        <pc:picChg chg="add del mod">
          <ac:chgData name="João Pedro Sousa Gaspar" userId="d5028388-3bb0-4b30-8288-f1267f4917bb" providerId="ADAL" clId="{7893BBDA-6E54-4AB0-B235-7F10A19D1592}" dt="2022-09-01T00:15:39.785" v="3379" actId="478"/>
          <ac:picMkLst>
            <pc:docMk/>
            <pc:sldMk cId="0" sldId="261"/>
            <ac:picMk id="3" creationId="{7147D00F-F773-6F7B-7667-E0A47B829551}"/>
          </ac:picMkLst>
        </pc:picChg>
        <pc:picChg chg="add mod">
          <ac:chgData name="João Pedro Sousa Gaspar" userId="d5028388-3bb0-4b30-8288-f1267f4917bb" providerId="ADAL" clId="{7893BBDA-6E54-4AB0-B235-7F10A19D1592}" dt="2022-09-01T00:15:40.219" v="3380"/>
          <ac:picMkLst>
            <pc:docMk/>
            <pc:sldMk cId="0" sldId="261"/>
            <ac:picMk id="4" creationId="{8BB3AC64-9D8D-3732-75AA-1BCD186CF7A3}"/>
          </ac:picMkLst>
        </pc:picChg>
        <pc:picChg chg="add mod">
          <ac:chgData name="João Pedro Sousa Gaspar" userId="d5028388-3bb0-4b30-8288-f1267f4917bb" providerId="ADAL" clId="{7893BBDA-6E54-4AB0-B235-7F10A19D1592}" dt="2022-09-01T00:15:40.219" v="3380"/>
          <ac:picMkLst>
            <pc:docMk/>
            <pc:sldMk cId="0" sldId="261"/>
            <ac:picMk id="5" creationId="{5FC3980E-0426-FFF3-69B6-4E9C52BF4719}"/>
          </ac:picMkLst>
        </pc:picChg>
      </pc:sldChg>
      <pc:sldChg chg="del">
        <pc:chgData name="João Pedro Sousa Gaspar" userId="d5028388-3bb0-4b30-8288-f1267f4917bb" providerId="ADAL" clId="{7893BBDA-6E54-4AB0-B235-7F10A19D1592}" dt="2022-09-04T21:28:45.851" v="8662" actId="47"/>
        <pc:sldMkLst>
          <pc:docMk/>
          <pc:sldMk cId="0" sldId="262"/>
        </pc:sldMkLst>
      </pc:sldChg>
      <pc:sldChg chg="addSp delSp modSp mod ord modNotes">
        <pc:chgData name="João Pedro Sousa Gaspar" userId="d5028388-3bb0-4b30-8288-f1267f4917bb" providerId="ADAL" clId="{7893BBDA-6E54-4AB0-B235-7F10A19D1592}" dt="2022-09-04T23:15:35.348" v="11019" actId="108"/>
        <pc:sldMkLst>
          <pc:docMk/>
          <pc:sldMk cId="0" sldId="263"/>
        </pc:sldMkLst>
        <pc:spChg chg="add del mod">
          <ac:chgData name="João Pedro Sousa Gaspar" userId="d5028388-3bb0-4b30-8288-f1267f4917bb" providerId="ADAL" clId="{7893BBDA-6E54-4AB0-B235-7F10A19D1592}" dt="2022-08-31T23:02:47.502" v="495"/>
          <ac:spMkLst>
            <pc:docMk/>
            <pc:sldMk cId="0" sldId="263"/>
            <ac:spMk id="2" creationId="{B74B4B84-98AD-F939-823B-22F861DD9F4F}"/>
          </ac:spMkLst>
        </pc:spChg>
        <pc:spChg chg="mod">
          <ac:chgData name="João Pedro Sousa Gaspar" userId="d5028388-3bb0-4b30-8288-f1267f4917bb" providerId="ADAL" clId="{7893BBDA-6E54-4AB0-B235-7F10A19D1592}" dt="2022-08-31T22:57:55.252" v="172" actId="20577"/>
          <ac:spMkLst>
            <pc:docMk/>
            <pc:sldMk cId="0" sldId="263"/>
            <ac:spMk id="79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2:58:10.417" v="211" actId="1076"/>
          <ac:spMkLst>
            <pc:docMk/>
            <pc:sldMk cId="0" sldId="263"/>
            <ac:spMk id="79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2:50:16.848" v="10743" actId="20577"/>
          <ac:spMkLst>
            <pc:docMk/>
            <pc:sldMk cId="0" sldId="263"/>
            <ac:spMk id="79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2:58:19.429" v="235" actId="20577"/>
          <ac:spMkLst>
            <pc:docMk/>
            <pc:sldMk cId="0" sldId="263"/>
            <ac:spMk id="80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01:25.372" v="486" actId="20577"/>
          <ac:spMkLst>
            <pc:docMk/>
            <pc:sldMk cId="0" sldId="263"/>
            <ac:spMk id="80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2:58:26.045" v="248" actId="20577"/>
          <ac:spMkLst>
            <pc:docMk/>
            <pc:sldMk cId="0" sldId="263"/>
            <ac:spMk id="80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2:58:59.740" v="374" actId="20577"/>
          <ac:spMkLst>
            <pc:docMk/>
            <pc:sldMk cId="0" sldId="263"/>
            <ac:spMk id="803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8-31T23:11:25.998" v="634" actId="1076"/>
          <ac:picMkLst>
            <pc:docMk/>
            <pc:sldMk cId="0" sldId="263"/>
            <ac:picMk id="3" creationId="{C9E3E18B-728E-E87D-F887-54F2873F3DA0}"/>
          </ac:picMkLst>
        </pc:picChg>
        <pc:picChg chg="add mod">
          <ac:chgData name="João Pedro Sousa Gaspar" userId="d5028388-3bb0-4b30-8288-f1267f4917bb" providerId="ADAL" clId="{7893BBDA-6E54-4AB0-B235-7F10A19D1592}" dt="2022-08-31T23:11:25.998" v="634" actId="1076"/>
          <ac:picMkLst>
            <pc:docMk/>
            <pc:sldMk cId="0" sldId="263"/>
            <ac:picMk id="4" creationId="{016F40F2-8DEC-B447-ADA5-37677E6745AA}"/>
          </ac:picMkLst>
        </pc:picChg>
        <pc:picChg chg="add del mod">
          <ac:chgData name="João Pedro Sousa Gaspar" userId="d5028388-3bb0-4b30-8288-f1267f4917bb" providerId="ADAL" clId="{7893BBDA-6E54-4AB0-B235-7F10A19D1592}" dt="2022-09-04T23:15:35.348" v="11019" actId="108"/>
          <ac:picMkLst>
            <pc:docMk/>
            <pc:sldMk cId="0" sldId="263"/>
            <ac:picMk id="804" creationId="{00000000-0000-0000-0000-000000000000}"/>
          </ac:picMkLst>
        </pc:picChg>
        <pc:picChg chg="mod">
          <ac:chgData name="João Pedro Sousa Gaspar" userId="d5028388-3bb0-4b30-8288-f1267f4917bb" providerId="ADAL" clId="{7893BBDA-6E54-4AB0-B235-7F10A19D1592}" dt="2022-08-31T22:59:38.469" v="399" actId="14826"/>
          <ac:picMkLst>
            <pc:docMk/>
            <pc:sldMk cId="0" sldId="263"/>
            <ac:picMk id="805" creationId="{00000000-0000-0000-0000-000000000000}"/>
          </ac:picMkLst>
        </pc:picChg>
        <pc:picChg chg="mod">
          <ac:chgData name="João Pedro Sousa Gaspar" userId="d5028388-3bb0-4b30-8288-f1267f4917bb" providerId="ADAL" clId="{7893BBDA-6E54-4AB0-B235-7F10A19D1592}" dt="2022-09-01T11:11:19.221" v="4131" actId="14826"/>
          <ac:picMkLst>
            <pc:docMk/>
            <pc:sldMk cId="0" sldId="263"/>
            <ac:picMk id="806" creationId="{00000000-0000-0000-0000-000000000000}"/>
          </ac:picMkLst>
        </pc:picChg>
      </pc:sldChg>
      <pc:sldChg chg="del">
        <pc:chgData name="João Pedro Sousa Gaspar" userId="d5028388-3bb0-4b30-8288-f1267f4917bb" providerId="ADAL" clId="{7893BBDA-6E54-4AB0-B235-7F10A19D1592}" dt="2022-09-04T21:28:46.076" v="8663" actId="47"/>
        <pc:sldMkLst>
          <pc:docMk/>
          <pc:sldMk cId="0" sldId="264"/>
        </pc:sldMkLst>
      </pc:sldChg>
      <pc:sldChg chg="del">
        <pc:chgData name="João Pedro Sousa Gaspar" userId="d5028388-3bb0-4b30-8288-f1267f4917bb" providerId="ADAL" clId="{7893BBDA-6E54-4AB0-B235-7F10A19D1592}" dt="2022-09-04T21:28:46.327" v="8664" actId="47"/>
        <pc:sldMkLst>
          <pc:docMk/>
          <pc:sldMk cId="0" sldId="265"/>
        </pc:sldMkLst>
      </pc:sldChg>
      <pc:sldChg chg="del">
        <pc:chgData name="João Pedro Sousa Gaspar" userId="d5028388-3bb0-4b30-8288-f1267f4917bb" providerId="ADAL" clId="{7893BBDA-6E54-4AB0-B235-7F10A19D1592}" dt="2022-09-04T21:28:46.550" v="8665" actId="47"/>
        <pc:sldMkLst>
          <pc:docMk/>
          <pc:sldMk cId="0" sldId="266"/>
        </pc:sldMkLst>
      </pc:sldChg>
      <pc:sldChg chg="del">
        <pc:chgData name="João Pedro Sousa Gaspar" userId="d5028388-3bb0-4b30-8288-f1267f4917bb" providerId="ADAL" clId="{7893BBDA-6E54-4AB0-B235-7F10A19D1592}" dt="2022-09-04T21:28:46.693" v="8666" actId="47"/>
        <pc:sldMkLst>
          <pc:docMk/>
          <pc:sldMk cId="0" sldId="267"/>
        </pc:sldMkLst>
      </pc:sldChg>
      <pc:sldChg chg="del">
        <pc:chgData name="João Pedro Sousa Gaspar" userId="d5028388-3bb0-4b30-8288-f1267f4917bb" providerId="ADAL" clId="{7893BBDA-6E54-4AB0-B235-7F10A19D1592}" dt="2022-09-04T21:28:46.828" v="8667" actId="47"/>
        <pc:sldMkLst>
          <pc:docMk/>
          <pc:sldMk cId="0" sldId="268"/>
        </pc:sldMkLst>
      </pc:sldChg>
      <pc:sldChg chg="del">
        <pc:chgData name="João Pedro Sousa Gaspar" userId="d5028388-3bb0-4b30-8288-f1267f4917bb" providerId="ADAL" clId="{7893BBDA-6E54-4AB0-B235-7F10A19D1592}" dt="2022-09-04T21:28:47.056" v="8668" actId="47"/>
        <pc:sldMkLst>
          <pc:docMk/>
          <pc:sldMk cId="0" sldId="269"/>
        </pc:sldMkLst>
      </pc:sldChg>
      <pc:sldChg chg="del">
        <pc:chgData name="João Pedro Sousa Gaspar" userId="d5028388-3bb0-4b30-8288-f1267f4917bb" providerId="ADAL" clId="{7893BBDA-6E54-4AB0-B235-7F10A19D1592}" dt="2022-09-04T21:28:47.867" v="8669" actId="47"/>
        <pc:sldMkLst>
          <pc:docMk/>
          <pc:sldMk cId="0" sldId="270"/>
        </pc:sldMkLst>
      </pc:sldChg>
      <pc:sldChg chg="del ord modNotes">
        <pc:chgData name="João Pedro Sousa Gaspar" userId="d5028388-3bb0-4b30-8288-f1267f4917bb" providerId="ADAL" clId="{7893BBDA-6E54-4AB0-B235-7F10A19D1592}" dt="2022-09-04T21:28:45.712" v="8661" actId="47"/>
        <pc:sldMkLst>
          <pc:docMk/>
          <pc:sldMk cId="0" sldId="271"/>
        </pc:sldMkLst>
      </pc:sldChg>
      <pc:sldChg chg="del modNotes">
        <pc:chgData name="João Pedro Sousa Gaspar" userId="d5028388-3bb0-4b30-8288-f1267f4917bb" providerId="ADAL" clId="{7893BBDA-6E54-4AB0-B235-7F10A19D1592}" dt="2022-09-04T21:28:48.117" v="8670" actId="47"/>
        <pc:sldMkLst>
          <pc:docMk/>
          <pc:sldMk cId="0" sldId="272"/>
        </pc:sldMkLst>
      </pc:sldChg>
      <pc:sldChg chg="del modNotes">
        <pc:chgData name="João Pedro Sousa Gaspar" userId="d5028388-3bb0-4b30-8288-f1267f4917bb" providerId="ADAL" clId="{7893BBDA-6E54-4AB0-B235-7F10A19D1592}" dt="2022-09-04T21:28:48.776" v="8671" actId="47"/>
        <pc:sldMkLst>
          <pc:docMk/>
          <pc:sldMk cId="0" sldId="273"/>
        </pc:sldMkLst>
      </pc:sldChg>
      <pc:sldChg chg="del">
        <pc:chgData name="João Pedro Sousa Gaspar" userId="d5028388-3bb0-4b30-8288-f1267f4917bb" providerId="ADAL" clId="{7893BBDA-6E54-4AB0-B235-7F10A19D1592}" dt="2022-09-04T21:28:49.128" v="8672" actId="47"/>
        <pc:sldMkLst>
          <pc:docMk/>
          <pc:sldMk cId="0" sldId="274"/>
        </pc:sldMkLst>
      </pc:sldChg>
      <pc:sldChg chg="del">
        <pc:chgData name="João Pedro Sousa Gaspar" userId="d5028388-3bb0-4b30-8288-f1267f4917bb" providerId="ADAL" clId="{7893BBDA-6E54-4AB0-B235-7F10A19D1592}" dt="2022-09-04T21:28:49.322" v="8673" actId="47"/>
        <pc:sldMkLst>
          <pc:docMk/>
          <pc:sldMk cId="0" sldId="275"/>
        </pc:sldMkLst>
      </pc:sldChg>
      <pc:sldChg chg="del">
        <pc:chgData name="João Pedro Sousa Gaspar" userId="d5028388-3bb0-4b30-8288-f1267f4917bb" providerId="ADAL" clId="{7893BBDA-6E54-4AB0-B235-7F10A19D1592}" dt="2022-09-04T21:28:50.246" v="8674" actId="47"/>
        <pc:sldMkLst>
          <pc:docMk/>
          <pc:sldMk cId="0" sldId="276"/>
        </pc:sldMkLst>
      </pc:sldChg>
      <pc:sldChg chg="del">
        <pc:chgData name="João Pedro Sousa Gaspar" userId="d5028388-3bb0-4b30-8288-f1267f4917bb" providerId="ADAL" clId="{7893BBDA-6E54-4AB0-B235-7F10A19D1592}" dt="2022-09-04T21:28:50.868" v="8675" actId="47"/>
        <pc:sldMkLst>
          <pc:docMk/>
          <pc:sldMk cId="0" sldId="277"/>
        </pc:sldMkLst>
      </pc:sldChg>
      <pc:sldChg chg="del">
        <pc:chgData name="João Pedro Sousa Gaspar" userId="d5028388-3bb0-4b30-8288-f1267f4917bb" providerId="ADAL" clId="{7893BBDA-6E54-4AB0-B235-7F10A19D1592}" dt="2022-09-04T21:28:51.011" v="8676" actId="47"/>
        <pc:sldMkLst>
          <pc:docMk/>
          <pc:sldMk cId="0" sldId="278"/>
        </pc:sldMkLst>
      </pc:sldChg>
      <pc:sldChg chg="del">
        <pc:chgData name="João Pedro Sousa Gaspar" userId="d5028388-3bb0-4b30-8288-f1267f4917bb" providerId="ADAL" clId="{7893BBDA-6E54-4AB0-B235-7F10A19D1592}" dt="2022-09-04T21:28:51.482" v="8677" actId="47"/>
        <pc:sldMkLst>
          <pc:docMk/>
          <pc:sldMk cId="0" sldId="279"/>
        </pc:sldMkLst>
      </pc:sldChg>
      <pc:sldChg chg="del modNotes">
        <pc:chgData name="João Pedro Sousa Gaspar" userId="d5028388-3bb0-4b30-8288-f1267f4917bb" providerId="ADAL" clId="{7893BBDA-6E54-4AB0-B235-7F10A19D1592}" dt="2022-09-04T21:28:51.972" v="8678" actId="47"/>
        <pc:sldMkLst>
          <pc:docMk/>
          <pc:sldMk cId="0" sldId="280"/>
        </pc:sldMkLst>
      </pc:sldChg>
      <pc:sldChg chg="del">
        <pc:chgData name="João Pedro Sousa Gaspar" userId="d5028388-3bb0-4b30-8288-f1267f4917bb" providerId="ADAL" clId="{7893BBDA-6E54-4AB0-B235-7F10A19D1592}" dt="2022-09-04T21:28:52.108" v="8679" actId="47"/>
        <pc:sldMkLst>
          <pc:docMk/>
          <pc:sldMk cId="0" sldId="281"/>
        </pc:sldMkLst>
      </pc:sldChg>
      <pc:sldChg chg="del">
        <pc:chgData name="João Pedro Sousa Gaspar" userId="d5028388-3bb0-4b30-8288-f1267f4917bb" providerId="ADAL" clId="{7893BBDA-6E54-4AB0-B235-7F10A19D1592}" dt="2022-09-04T21:28:52.402" v="8680" actId="47"/>
        <pc:sldMkLst>
          <pc:docMk/>
          <pc:sldMk cId="0" sldId="282"/>
        </pc:sldMkLst>
      </pc:sldChg>
      <pc:sldChg chg="addSp delSp modSp add del mod modNotes">
        <pc:chgData name="João Pedro Sousa Gaspar" userId="d5028388-3bb0-4b30-8288-f1267f4917bb" providerId="ADAL" clId="{7893BBDA-6E54-4AB0-B235-7F10A19D1592}" dt="2022-09-04T23:18:52.480" v="11020"/>
        <pc:sldMkLst>
          <pc:docMk/>
          <pc:sldMk cId="0" sldId="283"/>
        </pc:sldMkLst>
        <pc:spChg chg="mod">
          <ac:chgData name="João Pedro Sousa Gaspar" userId="d5028388-3bb0-4b30-8288-f1267f4917bb" providerId="ADAL" clId="{7893BBDA-6E54-4AB0-B235-7F10A19D1592}" dt="2022-09-04T21:31:47.022" v="8721" actId="20577"/>
          <ac:spMkLst>
            <pc:docMk/>
            <pc:sldMk cId="0" sldId="283"/>
            <ac:spMk id="248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1:33:22.249" v="8854" actId="1076"/>
          <ac:spMkLst>
            <pc:docMk/>
            <pc:sldMk cId="0" sldId="283"/>
            <ac:spMk id="2490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9-04T21:33:16.230" v="8852" actId="478"/>
          <ac:spMkLst>
            <pc:docMk/>
            <pc:sldMk cId="0" sldId="283"/>
            <ac:spMk id="249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1:33:25.010" v="8855" actId="1076"/>
          <ac:spMkLst>
            <pc:docMk/>
            <pc:sldMk cId="0" sldId="283"/>
            <ac:spMk id="2492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9-04T21:33:14.654" v="8851" actId="478"/>
          <ac:spMkLst>
            <pc:docMk/>
            <pc:sldMk cId="0" sldId="283"/>
            <ac:spMk id="249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1:33:31.541" v="8857" actId="1076"/>
          <ac:spMkLst>
            <pc:docMk/>
            <pc:sldMk cId="0" sldId="283"/>
            <ac:spMk id="2494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9-04T21:33:18.133" v="8853" actId="478"/>
          <ac:spMkLst>
            <pc:docMk/>
            <pc:sldMk cId="0" sldId="283"/>
            <ac:spMk id="2495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1:33:28.299" v="8856" actId="1076"/>
          <ac:spMkLst>
            <pc:docMk/>
            <pc:sldMk cId="0" sldId="283"/>
            <ac:spMk id="2496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9-04T21:33:13.514" v="8850" actId="478"/>
          <ac:spMkLst>
            <pc:docMk/>
            <pc:sldMk cId="0" sldId="283"/>
            <ac:spMk id="2497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4T23:18:52.480" v="11020"/>
          <ac:picMkLst>
            <pc:docMk/>
            <pc:sldMk cId="0" sldId="283"/>
            <ac:picMk id="2" creationId="{A505EC14-DB33-DAB6-CD20-DAE072D5A059}"/>
          </ac:picMkLst>
        </pc:picChg>
        <pc:picChg chg="add mod">
          <ac:chgData name="João Pedro Sousa Gaspar" userId="d5028388-3bb0-4b30-8288-f1267f4917bb" providerId="ADAL" clId="{7893BBDA-6E54-4AB0-B235-7F10A19D1592}" dt="2022-09-04T23:18:52.480" v="11020"/>
          <ac:picMkLst>
            <pc:docMk/>
            <pc:sldMk cId="0" sldId="283"/>
            <ac:picMk id="3" creationId="{9B0AB3F5-1C8F-8E6B-20FA-DB20AEB214CC}"/>
          </ac:picMkLst>
        </pc:picChg>
      </pc:sldChg>
      <pc:sldChg chg="addSp delSp modSp mod ord">
        <pc:chgData name="João Pedro Sousa Gaspar" userId="d5028388-3bb0-4b30-8288-f1267f4917bb" providerId="ADAL" clId="{7893BBDA-6E54-4AB0-B235-7F10A19D1592}" dt="2022-09-02T09:59:59.210" v="5493" actId="1076"/>
        <pc:sldMkLst>
          <pc:docMk/>
          <pc:sldMk cId="0" sldId="284"/>
        </pc:sldMkLst>
        <pc:spChg chg="add 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9" creationId="{7EE33C20-86C8-E2F9-BDC0-A8D33C2E0741}"/>
          </ac:spMkLst>
        </pc:spChg>
        <pc:spChg chg="add 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15" creationId="{FEFFEABC-D65A-48F2-1A96-5B70AE1D37E0}"/>
          </ac:spMkLst>
        </pc:spChg>
        <pc:spChg chg="add mod">
          <ac:chgData name="João Pedro Sousa Gaspar" userId="d5028388-3bb0-4b30-8288-f1267f4917bb" providerId="ADAL" clId="{7893BBDA-6E54-4AB0-B235-7F10A19D1592}" dt="2022-09-01T11:24:01.631" v="4255" actId="20577"/>
          <ac:spMkLst>
            <pc:docMk/>
            <pc:sldMk cId="0" sldId="284"/>
            <ac:spMk id="16" creationId="{97479519-5ECB-23A2-6767-820AF995A2AB}"/>
          </ac:spMkLst>
        </pc:spChg>
        <pc:spChg chg="add mod">
          <ac:chgData name="João Pedro Sousa Gaspar" userId="d5028388-3bb0-4b30-8288-f1267f4917bb" providerId="ADAL" clId="{7893BBDA-6E54-4AB0-B235-7F10A19D1592}" dt="2022-09-01T11:24:07.343" v="4271" actId="20577"/>
          <ac:spMkLst>
            <pc:docMk/>
            <pc:sldMk cId="0" sldId="284"/>
            <ac:spMk id="17" creationId="{BE591508-7A20-C59C-D4C2-5563C0713DB3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19" creationId="{0FA22D26-6A0F-5EDC-2421-86EEACC34899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0" creationId="{1D75D62D-6D40-81BA-1D25-1CC96A88D6E1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1" creationId="{731AF67D-FDD0-B3C7-BCD9-382623D3FFA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2" creationId="{D152FA14-C5AA-7B51-CCEE-67C5BF7A80C5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3" creationId="{BA50792C-F465-8E91-A8C4-D6261D6D49E7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4" creationId="{2C949AA7-D5CD-D02D-9634-97BC9CE22434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5" creationId="{BE9554E9-F2C5-9446-6CE3-6A60F338294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6" creationId="{E3DC0C5F-F599-03CB-CCC3-34B91505034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7" creationId="{C0168E75-C990-9AD0-B452-F95F0B6DA4E5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8" creationId="{D8FFBEF1-956F-D3A8-5A23-8D73805C5F29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29" creationId="{8450F7FE-CDFC-42B9-2B31-F9DE38D93D32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" creationId="{8ECE06B6-F01E-0870-C307-E849F15C9770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1" creationId="{0B355AE3-2F13-D59E-DB94-74CC84109FA2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2" creationId="{7339FC52-1791-BB6F-74AE-9CE3F6085D84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3" creationId="{A1EF0442-1CB4-001E-53DF-70D71B5BD800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4" creationId="{023E59A9-207D-53D6-6F2F-ECD2189D728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5" creationId="{550D1850-FEAE-3E47-DC62-CC9A008D13F9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6" creationId="{FD12DCF7-25AC-5F03-5FFD-38BBD5B8D334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7" creationId="{543A9681-665B-4433-903A-A1D7C22263BA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8" creationId="{1B2C123C-5D97-8BC1-F758-362D29E4B645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9" creationId="{D5BC0439-9BB3-D83A-8C89-3CC50C8421DB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0" creationId="{A1F37220-A9F6-CAF8-A3EC-58228B791205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1" creationId="{0AC67CC3-02AF-287C-066A-B5612E2BF55E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2" creationId="{739A8693-5C8D-8C8C-D664-4AD17452F795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3" creationId="{1B2536F7-A55B-38CB-CDF6-B90A4E1F0773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4" creationId="{17E105D3-56E7-C61E-F597-4962820AEC2A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5" creationId="{B5CA386F-FBEA-1255-DB8D-A36463F1E7C7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6" creationId="{9F10B2BD-E676-9B39-FBA4-74561291A6CA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7" creationId="{CC7D9F03-AEF0-04B2-5DBF-4EC96A1AD2FD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8" creationId="{1A4EF440-E2D8-0E26-EBA8-CA7DBAB8CA3D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49" creationId="{CDE848C7-8816-DE52-405D-840F5CD9605C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0" creationId="{85CBFE0D-2897-7517-9397-0701472B012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1" creationId="{753F2603-018B-2E79-7398-028A035767E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2" creationId="{32F231D8-5617-0094-05A4-40A7E014EC7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3" creationId="{8D3D9EFB-B332-0F3B-8CE1-7C29E7F01E57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4" creationId="{DFBAB440-A636-47F4-5914-CAFCA4D58DFA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5" creationId="{3D3C8FEE-34AD-DB31-C8FB-1B9AA1915C85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6" creationId="{96EB2FFF-A9CB-C407-9D2B-BDD7B2592093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7" creationId="{21EC8DB4-2F03-4E93-4D20-84594360FAB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8" creationId="{DE475212-FBCF-76E6-0C73-BD48E1AE134E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59" creationId="{8D1468B8-4315-2AD8-2C4B-AD8803D31B5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60" creationId="{2D01DAC5-E200-0175-2354-FE62B2440FF0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61" creationId="{160E0576-2406-5FF1-717B-6E44CC707727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62" creationId="{20FCB588-9B61-AAC4-BCB4-239DCF83F8A1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63" creationId="{2B13B36B-CE01-445A-DC20-AAC54A5098DB}"/>
          </ac:spMkLst>
        </pc:spChg>
        <pc:spChg chg="mod">
          <ac:chgData name="João Pedro Sousa Gaspar" userId="d5028388-3bb0-4b30-8288-f1267f4917bb" providerId="ADAL" clId="{7893BBDA-6E54-4AB0-B235-7F10A19D1592}" dt="2022-08-31T23:31:29.780" v="1737" actId="1076"/>
          <ac:spMkLst>
            <pc:docMk/>
            <pc:sldMk cId="0" sldId="284"/>
            <ac:spMk id="275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5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3:24.967" v="4219" actId="20577"/>
          <ac:spMkLst>
            <pc:docMk/>
            <pc:sldMk cId="0" sldId="284"/>
            <ac:spMk id="275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55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5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3:29.111" v="4229" actId="20577"/>
          <ac:spMkLst>
            <pc:docMk/>
            <pc:sldMk cId="0" sldId="284"/>
            <ac:spMk id="275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5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5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3:50.383" v="4237" actId="20577"/>
          <ac:spMkLst>
            <pc:docMk/>
            <pc:sldMk cId="0" sldId="284"/>
            <ac:spMk id="276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61" creationId="{00000000-0000-0000-0000-000000000000}"/>
          </ac:spMkLst>
        </pc:spChg>
        <pc:spChg chg="add del 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62" creationId="{00000000-0000-0000-0000-000000000000}"/>
          </ac:spMkLst>
        </pc:spChg>
        <pc:spChg chg="del mod">
          <ac:chgData name="João Pedro Sousa Gaspar" userId="d5028388-3bb0-4b30-8288-f1267f4917bb" providerId="ADAL" clId="{7893BBDA-6E54-4AB0-B235-7F10A19D1592}" dt="2022-08-31T23:20:09.021" v="1070" actId="21"/>
          <ac:spMkLst>
            <pc:docMk/>
            <pc:sldMk cId="0" sldId="284"/>
            <ac:spMk id="276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1:26.639" v="1736" actId="1076"/>
          <ac:spMkLst>
            <pc:docMk/>
            <pc:sldMk cId="0" sldId="284"/>
            <ac:spMk id="276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19:48.360" v="1061" actId="1076"/>
          <ac:spMkLst>
            <pc:docMk/>
            <pc:sldMk cId="0" sldId="284"/>
            <ac:spMk id="290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58" creationId="{16A60DBB-EC2A-D9DA-88F3-7436B874C97D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59" creationId="{F74CE5D5-127A-BC2D-BE1C-F73EB8010223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0" creationId="{CE7B6E9B-CF8D-ADE9-28C5-05F82D37FBE1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1" creationId="{5AA74A13-5B8E-07C6-11B5-E83B1DD17E33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2" creationId="{EBEB7D3C-AE90-0062-24FE-491E18706C31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3" creationId="{AF4FAB3B-D2BA-1B50-0A19-24E0B79008FC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4" creationId="{5A142432-B0FB-10FC-5002-950EEEC3EA4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5" creationId="{5E75B0A2-EE37-F10E-767C-286D59E14BE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6" creationId="{B0935B95-DFAC-E8C8-478B-A6A27EFD8430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7" creationId="{37AC3AB6-E16F-99D1-7536-132091B8ACB1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8" creationId="{5CE4FE25-ABEC-19F6-7147-65DCC54BC54E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69" creationId="{7B2650A8-B980-8C8B-FC50-072B1A1D8C8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0" creationId="{474C6DD4-9C1D-FC07-D910-C79B0379379E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1" creationId="{4778716A-31F5-E5FC-A4E7-4777C5484393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2" creationId="{BCF6A492-6941-4E3E-A826-574979292258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3" creationId="{8AC692D5-8390-6BFB-9878-66F0695A6EA4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4" creationId="{66B81449-6944-BFCB-DDBB-760266BA02F7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5" creationId="{6111DE62-A0D4-02A6-4BEC-8E18396DA316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6" creationId="{ECB3B26D-613D-209E-37B4-61A73FA9244E}"/>
          </ac:spMkLst>
        </pc:spChg>
        <pc:spChg chg="mod">
          <ac:chgData name="João Pedro Sousa Gaspar" userId="d5028388-3bb0-4b30-8288-f1267f4917bb" providerId="ADAL" clId="{7893BBDA-6E54-4AB0-B235-7F10A19D1592}" dt="2022-08-31T23:21:16.223" v="1113"/>
          <ac:spMkLst>
            <pc:docMk/>
            <pc:sldMk cId="0" sldId="284"/>
            <ac:spMk id="3077" creationId="{9ABF965F-A629-1882-3D47-ADE18BB420B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0" creationId="{99D3062F-0F9C-F80E-6166-78F272075E60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1" creationId="{9F19B6BC-50F5-C037-F83D-71F6A75ED179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2" creationId="{514B45AA-208F-0346-6588-CA6812CF5F0F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3" creationId="{5093BF33-73F2-C612-DC2F-E7E93D511133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4" creationId="{95DD148A-F5A1-71B1-01EF-39A3D7136BD1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5" creationId="{39DC5A3B-5196-03CC-0393-2F3C06B8785F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6" creationId="{04693C99-374B-F9DE-FCF7-B4053F11774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7" creationId="{74792D3D-15F4-7842-03EE-B03939637E18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8" creationId="{E1D6579A-DF1C-1415-E6BA-793D7AF05041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89" creationId="{3881903D-0664-E8F6-26B6-8F9170FCA8F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0" creationId="{E7BF23FC-0232-267D-9BE5-518FCDEF4F7A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1" creationId="{40AF58C1-7F63-9854-7835-3543CE07A62A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2" creationId="{80767DB8-A66E-A5F2-4951-FB6E0DAEF244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3" creationId="{32F2C7E6-0BE7-111B-B635-E2B45D7EF45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4" creationId="{90A8ECAC-C0AD-FBB5-C4A6-D0A1707E067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5" creationId="{4B0B8B18-A4C2-7FA7-915D-DEA41BC333C2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6" creationId="{0BF34694-228B-7BC9-B663-7EC791E39F21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7" creationId="{BB6562B9-5F54-84AD-6C9D-F6BB25F71BD6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8" creationId="{4543C347-396E-225E-2CC6-0993CCF05917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099" creationId="{C750FC7F-67A4-F8E9-9C2B-7A050B3D85C2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0" creationId="{035EDF82-AE7C-019D-EBCD-F9EB32E93FE2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1" creationId="{3FDD6C8B-1697-7D98-F0EC-BFEC2AE17990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2" creationId="{92B747C0-C9E4-88A1-F2CA-C103C2F64CA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3" creationId="{2BB0B300-34DE-FB56-EF16-5236D720DDEB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4" creationId="{5C1AEE89-A144-8615-2CCF-C321DF97C0F3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5" creationId="{F64BB2B8-FEF8-A4F3-FAA4-7CEE3B21E3B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6" creationId="{8052AB69-DBCF-3A94-3984-EDE98FA9A7D1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7" creationId="{349A4725-F792-572B-3FF0-56AC18CC45FD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8" creationId="{C735899E-08B0-840A-D406-8E6A4F11BE3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09" creationId="{DBC93B59-04A0-FE86-D3DE-B9FC0099E25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0" creationId="{A7E0D3A9-77C9-489C-0082-11933A9A7122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1" creationId="{0DF5C1E5-DBED-A539-8D1A-5CC1937C169D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2" creationId="{06EEDA48-FB4D-D189-6680-0EEB772855BF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3" creationId="{C40E399B-CF62-D9DC-2227-0834BF8825BF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4" creationId="{96AADB6E-12F2-ABFA-975E-DDD787C8876B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5" creationId="{4FBDCD6B-FA89-6244-80F5-17916B207CE7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6" creationId="{3584DE02-5CEE-91DA-010F-3060F0572CF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7" creationId="{5CA36B7B-13B8-4844-7065-DC03A47085EA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8" creationId="{F8700ECA-CD11-FAAB-06A2-F40CBD0FC65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19" creationId="{F2BCE530-7EB1-AFCD-6D06-D5C06201844B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0" creationId="{653978D3-AC28-2240-1974-3EA1B6CF887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1" creationId="{0A04D357-11B2-790E-0C11-D129530B16AB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2" creationId="{676A292E-7B0C-39F1-C21F-7F6CA3DE6F0A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3" creationId="{AA4F6C85-1BDB-56E8-D011-52C057CA90B9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4" creationId="{F3B0738E-97F1-DDC0-3B71-3017548CCF14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5" creationId="{A0DA1FFD-5579-42CF-9F0D-FDD3ADC80288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6" creationId="{63E1E300-7E5D-AA86-62F9-8C4CC8F8D51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7" creationId="{772D98A7-7FB6-8D67-A067-276DEAF28AE9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8" creationId="{841B30FA-ECBC-291E-7906-51E65B72920F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29" creationId="{7ABEC3BC-D422-C1EA-C099-73402A9D1737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0" creationId="{C9A6B4DF-BC46-7E12-F5AE-6DE50D9D0F0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1" creationId="{60C2D96A-E2FF-FFF3-2908-DD9221EA14A9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2" creationId="{5691378D-5E59-0C73-46EA-7C63421209AD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3" creationId="{991DBFB4-3674-CED3-DEDD-3C992942F18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4" creationId="{45E04FE9-082B-DCB9-EFCD-6629A5A14FDA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5" creationId="{E21CC50D-D852-C388-5EE2-E7DBCF8C26E8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6" creationId="{C02A912A-1C7E-07EC-3392-02CE3A60200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7" creationId="{5B990076-0CB8-86C1-4FA1-A8A81C5528CD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8" creationId="{5A9AF7DF-7DE5-6182-E76C-8A14112D02B4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39" creationId="{C99D75B8-CCEC-A4DD-621A-F25DDC8BE99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0" creationId="{7CA6B088-4556-2EE5-F9B7-78A4A8689757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1" creationId="{AA129A58-E270-DC88-B736-8B274AA44073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2" creationId="{6884DBDD-3730-4F69-D87A-2941B89C9C46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3" creationId="{42DF8221-6A84-E854-1D47-033EB36917D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4" creationId="{4235EF80-DD29-6919-AD7C-F6FE72F780D4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5" creationId="{70356788-1EF8-2EB8-90A6-FC79E800AB58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6" creationId="{568747CE-CCAF-6065-0E8B-0D47A41A8AC2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7" creationId="{E5E825AB-71E8-D819-6974-D253AB3B04A7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8" creationId="{0E007854-DD23-19B4-9DC7-7C46671E93C9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49" creationId="{68A7563F-F966-046B-C197-7766ACD530C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0" creationId="{38C63483-AF30-9DEE-7354-277CEEEBD28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1" creationId="{D2845063-3D09-50F0-E496-997A0F9114EB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2" creationId="{C3DCB748-3A9E-BB1C-B5B1-BFF0EEA1DE71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3" creationId="{78467988-F574-262D-3CAE-D989686D5814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4" creationId="{24DDA994-E44D-58AC-2EF2-B2487AAE72F3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5" creationId="{DFBBD80A-2D50-41B6-20A8-3131FAEC44C7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6" creationId="{D05D15CC-612C-C678-7C4E-B2EAFC953D88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7" creationId="{1A2F0F12-6BD9-D0A1-20F5-FCC1B24A67C9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8" creationId="{74913783-0998-FED2-4142-366EE242D8D8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59" creationId="{2B5381F5-D038-ED18-1893-35B53A328EC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0" creationId="{57BAEFAD-D60F-146B-5C5C-E3E7F6BDF04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1" creationId="{2A463209-4CC1-DB72-B31D-5FC94831E0B5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2" creationId="{30C1E52E-FBBC-4061-5730-9CC3CC5715D0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3" creationId="{3A3CFD03-E7B1-46BF-D950-D82C82755AD6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4" creationId="{A5C2B0CA-66E3-9CAD-C9ED-BC3E9FB7BA01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5" creationId="{822430A2-4A92-434A-F52C-E363E859F51F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6" creationId="{62C9F676-918E-2B2B-6239-11DAC08123D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7" creationId="{54A27FF0-B5DB-9F39-ECD9-1E1AC91E4980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8" creationId="{7B6894B5-0F6D-2A1F-5036-479A5489C266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69" creationId="{BE280C5A-A8B6-C300-75AD-3975A217707E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70" creationId="{ABB342A7-A4DE-7BC4-E181-44361AD9792C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71" creationId="{7C7EC0EB-4C37-111A-57A3-C8C8C6F10FD3}"/>
          </ac:spMkLst>
        </pc:spChg>
        <pc:spChg chg="mod">
          <ac:chgData name="João Pedro Sousa Gaspar" userId="d5028388-3bb0-4b30-8288-f1267f4917bb" providerId="ADAL" clId="{7893BBDA-6E54-4AB0-B235-7F10A19D1592}" dt="2022-08-31T23:21:43.396" v="1122"/>
          <ac:spMkLst>
            <pc:docMk/>
            <pc:sldMk cId="0" sldId="284"/>
            <ac:spMk id="3172" creationId="{F153D18A-6FF0-53D3-79FE-D2445E9C44F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74" creationId="{9242E189-980F-B875-D674-93A5D4E3075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75" creationId="{B9F0883C-56D2-38BC-9409-621F73D9D213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76" creationId="{F735EA44-2526-4E02-9232-2E3C19379D1E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77" creationId="{7FC7CE46-0B91-BFBB-C1FC-5068D28BB00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78" creationId="{35B0D7AF-BE48-A263-7936-FE2A0B959D1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79" creationId="{875BE67E-ACB8-7BBB-E7CF-A42185BB9F9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0" creationId="{AABF7445-1218-ED81-59AC-671002E614D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1" creationId="{9078DAE4-B900-7CC3-EFA1-C20C8C7657E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2" creationId="{53173D5C-EB0F-065C-FB41-4AE9902BDF7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3" creationId="{ED5931E1-DE12-96EC-D377-C14F2EA2AE3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4" creationId="{846FC010-B6DA-45FA-26B9-E75AF547D18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5" creationId="{81168F6D-6583-DA6A-135C-D6DEDEC0C94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6" creationId="{91FD6CCC-A5ED-2AFD-FDC2-9FC96DC48CF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7" creationId="{881A6414-99D8-B12D-1C05-803ADF92A497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8" creationId="{F2181C2E-5C56-3B50-4FAA-4203707F3097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89" creationId="{F56A9525-777C-4077-5EDE-8227BCC4170E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0" creationId="{C6E4E860-583F-2579-5001-7C7C4CF06C2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1" creationId="{C454511D-9828-0C76-E567-BA55F072409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2" creationId="{274EA9F8-D6BD-B4A1-FE37-1C73F4831461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3" creationId="{9E496C37-06C5-FA04-B6A9-7FC7BFE1D74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4" creationId="{09CEF75B-827F-E170-552D-543C14C08B3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5" creationId="{3D2EDE05-9BB2-A8A0-057A-926BFBD1A1D3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6" creationId="{3ADEBD71-1470-AC84-D39D-D317D1FAB39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7" creationId="{00387CD0-2BE8-5EEA-0F8E-162BEE6CEA5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8" creationId="{D01C57C3-B95B-ED64-7BD7-D95FA6D1C78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199" creationId="{C4C19F6E-A39D-2396-C6A4-F735204BF2E3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0" creationId="{BAC96197-4BFF-502D-2B74-05344ADBA52E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1" creationId="{14CA191E-01D0-78A1-0D9E-2642F909E0C0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2" creationId="{B740E0B2-2678-4B34-A5AF-B33C365BBDD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3" creationId="{5C78A88F-DF6F-7065-51F3-181BD44FD657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4" creationId="{FCD7DFC0-60BE-1736-8087-11BA071B65F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5" creationId="{3A31495C-331C-4CEB-02DE-92C1D1ABD3E0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6" creationId="{EB8FA8B6-FC6D-EF86-2F2A-644DABFAD490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7" creationId="{E69FDD2A-18F4-BF6A-2145-DB4301C2625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8" creationId="{F7F16FA0-7295-A038-DDB3-845B06E7717D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09" creationId="{D8B00ABB-4EDD-3419-5A9A-98B05481856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0" creationId="{51480A60-396C-5625-B331-BF15DD5B8CE5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1" creationId="{83729708-4B5B-D0AF-2210-92DD25C1253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2" creationId="{5B7E58CD-975B-4F87-F3F6-8A680C2AECB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3" creationId="{41A3147A-FE4C-CDF9-52EA-BC028F8FE7BC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4" creationId="{9E02CE55-0553-97D5-00E4-823956A2B676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5" creationId="{1C74EF21-0BB0-7415-B728-0F18D19F68B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6" creationId="{EB0F3D68-AC63-12C0-6CC1-73315BBDAB5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7" creationId="{0A4DBDD9-F587-9267-9B7F-E190939E0C79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8" creationId="{6D2AF16E-695D-DB3A-A510-324A4BC048DC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19" creationId="{7CEA9FB8-2DFB-E87F-67BC-CDED601A0C70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0" creationId="{3C1FC96E-9588-D09C-D03A-C2D706D37589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1" creationId="{DE6C395C-B757-3EBE-D76D-55C60A4A185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2" creationId="{9D640EFE-4282-35F2-FCAB-EE2C22A540E3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3" creationId="{360E59E0-24F6-0F38-3027-5E121CA1511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4" creationId="{10C995E3-32C1-ED99-6469-57B4BF08CD15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5" creationId="{7DABA0AE-C7C5-4013-E7C3-6F3B61BEA591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6" creationId="{3BFD8D3D-9E14-E737-7EE9-A35E0301673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7" creationId="{90489B5C-0335-6A81-EED3-365EB7799C69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8" creationId="{1A1B1BEC-A89D-F6AB-0F7B-FA62DC61901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29" creationId="{5F2F9CBC-D407-F201-56BE-DEE45957451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0" creationId="{29A77C21-28EE-70AD-5FB1-F92994ED0A10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1" creationId="{802C86AC-CC9C-EDBD-C96D-C835323E38EC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2" creationId="{BB7BD768-5C0C-7BCD-50CD-873CE7DB342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3" creationId="{60953A95-C357-352B-7252-C7E1C112374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4" creationId="{44078477-8821-11D2-378E-B1BEEF5E7B9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5" creationId="{78332DD1-4CB7-93C4-B52F-447A6763BDCC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6" creationId="{F85A60F1-0029-F72D-27B1-AB5B0ECE673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7" creationId="{756A1E7A-C6E8-C1F7-B0F3-981E678EFF9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8" creationId="{CE493A84-C73B-BC20-DF1A-6107F5B2851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39" creationId="{C7295877-38F7-D765-B920-8F4E3D1D2ADD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0" creationId="{DF848E8F-683A-729A-C8B0-133F2A5AC7E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1" creationId="{88250B64-BDC9-AF54-D578-AEC18ED6F3A5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2" creationId="{BB878197-D003-B292-67DA-D958A157406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3" creationId="{3A82588C-8D0E-0825-D434-DC9A5D6D96D4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4" creationId="{F54BC09A-E52F-4EB2-6F9D-F3934B48E49C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5" creationId="{B3618383-ACDD-FC4C-2B61-40D075DA1B47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6" creationId="{C40D0B03-BB19-AB67-D75A-B670037E402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7" creationId="{CF2C0A84-3000-FB6E-F72C-D70D51EF9D1E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8" creationId="{9A4FBD42-E918-4BF0-E268-431D3F239B01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49" creationId="{DD115209-86E0-0C6A-94FB-595B6586896E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0" creationId="{B9A9AEEE-C961-B921-81E5-322CDA38BB8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1" creationId="{BB89A627-8B5A-750D-34A4-2E7A71EB268D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2" creationId="{A4F4F033-D782-309C-5DEF-EBD97A1EA5B8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3" creationId="{929D85F1-F84D-AB46-163A-CC3A1B8A2483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4" creationId="{E2A4DEB8-A434-8C2A-8FFA-5C9F2755307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5" creationId="{90412C56-9659-54D9-474F-50E92E3807CF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6" creationId="{49DE86D9-9789-FA86-1FFB-C3BC5317D2F2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7" creationId="{2E96C551-5FCD-6962-06CB-8080EE5D401A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8" creationId="{7CDFD25B-96E5-8823-0AE5-FB1ACF20670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59" creationId="{AD66CFEC-93C9-3E77-49DB-7D5DDF8B644B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60" creationId="{9599A634-4899-5600-4ADE-AA9B25D6F1E9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61" creationId="{DBDDB939-F290-F3E8-01E0-BC64BC645ED5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62" creationId="{2E8F8183-8C0E-801A-AAE7-998E4EA78A6C}"/>
          </ac:spMkLst>
        </pc:spChg>
        <pc:spChg chg="mod">
          <ac:chgData name="João Pedro Sousa Gaspar" userId="d5028388-3bb0-4b30-8288-f1267f4917bb" providerId="ADAL" clId="{7893BBDA-6E54-4AB0-B235-7F10A19D1592}" dt="2022-08-31T23:21:57.589" v="1124"/>
          <ac:spMkLst>
            <pc:docMk/>
            <pc:sldMk cId="0" sldId="284"/>
            <ac:spMk id="3263" creationId="{7FE47820-FD44-DEBC-3E02-BD7A75C6DFAE}"/>
          </ac:spMkLst>
        </pc:spChg>
        <pc:grpChg chg="add mod">
          <ac:chgData name="João Pedro Sousa Gaspar" userId="d5028388-3bb0-4b30-8288-f1267f4917bb" providerId="ADAL" clId="{7893BBDA-6E54-4AB0-B235-7F10A19D1592}" dt="2022-08-31T23:31:26.639" v="1736" actId="1076"/>
          <ac:grpSpMkLst>
            <pc:docMk/>
            <pc:sldMk cId="0" sldId="284"/>
            <ac:grpSpMk id="18" creationId="{24FDB240-6127-C74A-29B4-238CB6A47353}"/>
          </ac:grpSpMkLst>
        </pc:grpChg>
        <pc:grpChg chg="mod">
          <ac:chgData name="João Pedro Sousa Gaspar" userId="d5028388-3bb0-4b30-8288-f1267f4917bb" providerId="ADAL" clId="{7893BBDA-6E54-4AB0-B235-7F10A19D1592}" dt="2022-08-31T23:31:26.639" v="1736" actId="1076"/>
          <ac:grpSpMkLst>
            <pc:docMk/>
            <pc:sldMk cId="0" sldId="284"/>
            <ac:grpSpMk id="2768" creationId="{00000000-0000-0000-0000-000000000000}"/>
          </ac:grpSpMkLst>
        </pc:grpChg>
        <pc:grpChg chg="del mod">
          <ac:chgData name="João Pedro Sousa Gaspar" userId="d5028388-3bb0-4b30-8288-f1267f4917bb" providerId="ADAL" clId="{7893BBDA-6E54-4AB0-B235-7F10A19D1592}" dt="2022-08-31T23:21:15.646" v="1112" actId="478"/>
          <ac:grpSpMkLst>
            <pc:docMk/>
            <pc:sldMk cId="0" sldId="284"/>
            <ac:grpSpMk id="2820" creationId="{00000000-0000-0000-0000-000000000000}"/>
          </ac:grpSpMkLst>
        </pc:grpChg>
        <pc:grpChg chg="del mod">
          <ac:chgData name="João Pedro Sousa Gaspar" userId="d5028388-3bb0-4b30-8288-f1267f4917bb" providerId="ADAL" clId="{7893BBDA-6E54-4AB0-B235-7F10A19D1592}" dt="2022-08-31T23:21:22.668" v="1117" actId="478"/>
          <ac:grpSpMkLst>
            <pc:docMk/>
            <pc:sldMk cId="0" sldId="284"/>
            <ac:grpSpMk id="2893" creationId="{00000000-0000-0000-0000-000000000000}"/>
          </ac:grpSpMkLst>
        </pc:grpChg>
        <pc:grpChg chg="mod">
          <ac:chgData name="João Pedro Sousa Gaspar" userId="d5028388-3bb0-4b30-8288-f1267f4917bb" providerId="ADAL" clId="{7893BBDA-6E54-4AB0-B235-7F10A19D1592}" dt="2022-09-02T09:59:59.210" v="5493" actId="1076"/>
          <ac:grpSpMkLst>
            <pc:docMk/>
            <pc:sldMk cId="0" sldId="284"/>
            <ac:grpSpMk id="2954" creationId="{00000000-0000-0000-0000-000000000000}"/>
          </ac:grpSpMkLst>
        </pc:grpChg>
        <pc:grpChg chg="add mod">
          <ac:chgData name="João Pedro Sousa Gaspar" userId="d5028388-3bb0-4b30-8288-f1267f4917bb" providerId="ADAL" clId="{7893BBDA-6E54-4AB0-B235-7F10A19D1592}" dt="2022-08-31T23:31:26.639" v="1736" actId="1076"/>
          <ac:grpSpMkLst>
            <pc:docMk/>
            <pc:sldMk cId="0" sldId="284"/>
            <ac:grpSpMk id="3079" creationId="{D121BA05-0BDC-7952-E987-9C510AEB7853}"/>
          </ac:grpSpMkLst>
        </pc:grpChg>
        <pc:grpChg chg="add mod">
          <ac:chgData name="João Pedro Sousa Gaspar" userId="d5028388-3bb0-4b30-8288-f1267f4917bb" providerId="ADAL" clId="{7893BBDA-6E54-4AB0-B235-7F10A19D1592}" dt="2022-08-31T23:31:26.639" v="1736" actId="1076"/>
          <ac:grpSpMkLst>
            <pc:docMk/>
            <pc:sldMk cId="0" sldId="284"/>
            <ac:grpSpMk id="3173" creationId="{CE5F1ED4-59A6-B12C-0622-06F32EF9510E}"/>
          </ac:grpSpMkLst>
        </pc:grpChg>
        <pc:picChg chg="add del mod">
          <ac:chgData name="João Pedro Sousa Gaspar" userId="d5028388-3bb0-4b30-8288-f1267f4917bb" providerId="ADAL" clId="{7893BBDA-6E54-4AB0-B235-7F10A19D1592}" dt="2022-09-01T00:15:44.079" v="3381" actId="478"/>
          <ac:picMkLst>
            <pc:docMk/>
            <pc:sldMk cId="0" sldId="284"/>
            <ac:picMk id="3264" creationId="{047F8ADD-72A3-EE1A-7604-A47D719E038A}"/>
          </ac:picMkLst>
        </pc:picChg>
        <pc:picChg chg="add del mod">
          <ac:chgData name="João Pedro Sousa Gaspar" userId="d5028388-3bb0-4b30-8288-f1267f4917bb" providerId="ADAL" clId="{7893BBDA-6E54-4AB0-B235-7F10A19D1592}" dt="2022-09-01T00:15:44.079" v="3381" actId="478"/>
          <ac:picMkLst>
            <pc:docMk/>
            <pc:sldMk cId="0" sldId="284"/>
            <ac:picMk id="3265" creationId="{F174D979-EA72-AF75-B1FD-0C9B01980003}"/>
          </ac:picMkLst>
        </pc:picChg>
        <pc:picChg chg="add mod">
          <ac:chgData name="João Pedro Sousa Gaspar" userId="d5028388-3bb0-4b30-8288-f1267f4917bb" providerId="ADAL" clId="{7893BBDA-6E54-4AB0-B235-7F10A19D1592}" dt="2022-09-01T00:15:44.429" v="3382"/>
          <ac:picMkLst>
            <pc:docMk/>
            <pc:sldMk cId="0" sldId="284"/>
            <ac:picMk id="3270" creationId="{63514820-EA6D-4FA5-3392-68370B528893}"/>
          </ac:picMkLst>
        </pc:picChg>
        <pc:picChg chg="add mod">
          <ac:chgData name="João Pedro Sousa Gaspar" userId="d5028388-3bb0-4b30-8288-f1267f4917bb" providerId="ADAL" clId="{7893BBDA-6E54-4AB0-B235-7F10A19D1592}" dt="2022-09-01T00:15:44.429" v="3382"/>
          <ac:picMkLst>
            <pc:docMk/>
            <pc:sldMk cId="0" sldId="284"/>
            <ac:picMk id="3271" creationId="{38F86C41-6F8D-2A5C-7497-EED257FAEBCA}"/>
          </ac:picMkLst>
        </pc:picChg>
        <pc:cxnChg chg="add mod">
          <ac:chgData name="João Pedro Sousa Gaspar" userId="d5028388-3bb0-4b30-8288-f1267f4917bb" providerId="ADAL" clId="{7893BBDA-6E54-4AB0-B235-7F10A19D1592}" dt="2022-08-31T23:31:26.639" v="1736" actId="1076"/>
          <ac:cxnSpMkLst>
            <pc:docMk/>
            <pc:sldMk cId="0" sldId="284"/>
            <ac:cxnSpMk id="11" creationId="{C59AE3BF-D07D-6405-776C-2614F5F752C9}"/>
          </ac:cxnSpMkLst>
        </pc:cxnChg>
        <pc:cxnChg chg="add del mod">
          <ac:chgData name="João Pedro Sousa Gaspar" userId="d5028388-3bb0-4b30-8288-f1267f4917bb" providerId="ADAL" clId="{7893BBDA-6E54-4AB0-B235-7F10A19D1592}" dt="2022-08-31T23:42:38.725" v="2911" actId="478"/>
          <ac:cxnSpMkLst>
            <pc:docMk/>
            <pc:sldMk cId="0" sldId="284"/>
            <ac:cxnSpMk id="14" creationId="{C1B07E83-C0C8-5F4B-9E06-97ED7DC87ED2}"/>
          </ac:cxnSpMkLst>
        </pc:cxnChg>
        <pc:cxnChg chg="mod">
          <ac:chgData name="João Pedro Sousa Gaspar" userId="d5028388-3bb0-4b30-8288-f1267f4917bb" providerId="ADAL" clId="{7893BBDA-6E54-4AB0-B235-7F10A19D1592}" dt="2022-08-31T23:31:26.639" v="1736" actId="1076"/>
          <ac:cxnSpMkLst>
            <pc:docMk/>
            <pc:sldMk cId="0" sldId="284"/>
            <ac:cxnSpMk id="2765" creationId="{00000000-0000-0000-0000-000000000000}"/>
          </ac:cxnSpMkLst>
        </pc:cxnChg>
        <pc:cxnChg chg="mod">
          <ac:chgData name="João Pedro Sousa Gaspar" userId="d5028388-3bb0-4b30-8288-f1267f4917bb" providerId="ADAL" clId="{7893BBDA-6E54-4AB0-B235-7F10A19D1592}" dt="2022-08-31T23:31:26.639" v="1736" actId="1076"/>
          <ac:cxnSpMkLst>
            <pc:docMk/>
            <pc:sldMk cId="0" sldId="284"/>
            <ac:cxnSpMk id="2766" creationId="{00000000-0000-0000-0000-000000000000}"/>
          </ac:cxnSpMkLst>
        </pc:cxnChg>
        <pc:cxnChg chg="mod">
          <ac:chgData name="João Pedro Sousa Gaspar" userId="d5028388-3bb0-4b30-8288-f1267f4917bb" providerId="ADAL" clId="{7893BBDA-6E54-4AB0-B235-7F10A19D1592}" dt="2022-08-31T23:31:26.639" v="1736" actId="1076"/>
          <ac:cxnSpMkLst>
            <pc:docMk/>
            <pc:sldMk cId="0" sldId="284"/>
            <ac:cxnSpMk id="2767" creationId="{00000000-0000-0000-0000-000000000000}"/>
          </ac:cxnSpMkLst>
        </pc:cxnChg>
      </pc:sldChg>
      <pc:sldChg chg="del modNotes">
        <pc:chgData name="João Pedro Sousa Gaspar" userId="d5028388-3bb0-4b30-8288-f1267f4917bb" providerId="ADAL" clId="{7893BBDA-6E54-4AB0-B235-7F10A19D1592}" dt="2022-09-04T21:28:53.857" v="8682" actId="47"/>
        <pc:sldMkLst>
          <pc:docMk/>
          <pc:sldMk cId="0" sldId="285"/>
        </pc:sldMkLst>
      </pc:sldChg>
      <pc:sldChg chg="del modNotes">
        <pc:chgData name="João Pedro Sousa Gaspar" userId="d5028388-3bb0-4b30-8288-f1267f4917bb" providerId="ADAL" clId="{7893BBDA-6E54-4AB0-B235-7F10A19D1592}" dt="2022-09-04T21:28:54.228" v="8683" actId="47"/>
        <pc:sldMkLst>
          <pc:docMk/>
          <pc:sldMk cId="0" sldId="286"/>
        </pc:sldMkLst>
      </pc:sldChg>
      <pc:sldChg chg="del">
        <pc:chgData name="João Pedro Sousa Gaspar" userId="d5028388-3bb0-4b30-8288-f1267f4917bb" providerId="ADAL" clId="{7893BBDA-6E54-4AB0-B235-7F10A19D1592}" dt="2022-09-04T21:28:54.848" v="8684" actId="47"/>
        <pc:sldMkLst>
          <pc:docMk/>
          <pc:sldMk cId="0" sldId="287"/>
        </pc:sldMkLst>
      </pc:sldChg>
      <pc:sldChg chg="del ord">
        <pc:chgData name="João Pedro Sousa Gaspar" userId="d5028388-3bb0-4b30-8288-f1267f4917bb" providerId="ADAL" clId="{7893BBDA-6E54-4AB0-B235-7F10A19D1592}" dt="2022-09-04T21:28:54.982" v="8685" actId="47"/>
        <pc:sldMkLst>
          <pc:docMk/>
          <pc:sldMk cId="0" sldId="288"/>
        </pc:sldMkLst>
      </pc:sldChg>
      <pc:sldChg chg="del ord modNotes">
        <pc:chgData name="João Pedro Sousa Gaspar" userId="d5028388-3bb0-4b30-8288-f1267f4917bb" providerId="ADAL" clId="{7893BBDA-6E54-4AB0-B235-7F10A19D1592}" dt="2022-09-04T21:28:41.972" v="8657" actId="47"/>
        <pc:sldMkLst>
          <pc:docMk/>
          <pc:sldMk cId="0" sldId="289"/>
        </pc:sldMkLst>
      </pc:sldChg>
      <pc:sldChg chg="addSp delSp modSp mod ord modNotes">
        <pc:chgData name="João Pedro Sousa Gaspar" userId="d5028388-3bb0-4b30-8288-f1267f4917bb" providerId="ADAL" clId="{7893BBDA-6E54-4AB0-B235-7F10A19D1592}" dt="2022-09-02T13:54:44.074" v="5576" actId="5793"/>
        <pc:sldMkLst>
          <pc:docMk/>
          <pc:sldMk cId="0" sldId="290"/>
        </pc:sldMkLst>
        <pc:spChg chg="mod">
          <ac:chgData name="João Pedro Sousa Gaspar" userId="d5028388-3bb0-4b30-8288-f1267f4917bb" providerId="ADAL" clId="{7893BBDA-6E54-4AB0-B235-7F10A19D1592}" dt="2022-08-31T23:39:04.313" v="2471"/>
          <ac:spMkLst>
            <pc:docMk/>
            <pc:sldMk cId="0" sldId="290"/>
            <ac:spMk id="71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2T13:54:44.074" v="5576" actId="5793"/>
          <ac:spMkLst>
            <pc:docMk/>
            <pc:sldMk cId="0" sldId="290"/>
            <ac:spMk id="7131" creationId="{00000000-0000-0000-0000-000000000000}"/>
          </ac:spMkLst>
        </pc:spChg>
        <pc:spChg chg="del mod">
          <ac:chgData name="João Pedro Sousa Gaspar" userId="d5028388-3bb0-4b30-8288-f1267f4917bb" providerId="ADAL" clId="{7893BBDA-6E54-4AB0-B235-7F10A19D1592}" dt="2022-08-31T23:32:12.340" v="1745" actId="478"/>
          <ac:spMkLst>
            <pc:docMk/>
            <pc:sldMk cId="0" sldId="290"/>
            <ac:spMk id="713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40:53.979" v="2909" actId="1076"/>
          <ac:spMkLst>
            <pc:docMk/>
            <pc:sldMk cId="0" sldId="290"/>
            <ac:spMk id="713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5:01.551" v="2089" actId="14100"/>
          <ac:spMkLst>
            <pc:docMk/>
            <pc:sldMk cId="0" sldId="290"/>
            <ac:spMk id="7134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8-31T23:29:46.470" v="1723" actId="478"/>
          <ac:spMkLst>
            <pc:docMk/>
            <pc:sldMk cId="0" sldId="290"/>
            <ac:spMk id="7135" creationId="{00000000-0000-0000-0000-000000000000}"/>
          </ac:spMkLst>
        </pc:spChg>
        <pc:spChg chg="del mod">
          <ac:chgData name="João Pedro Sousa Gaspar" userId="d5028388-3bb0-4b30-8288-f1267f4917bb" providerId="ADAL" clId="{7893BBDA-6E54-4AB0-B235-7F10A19D1592}" dt="2022-08-31T23:29:45.133" v="1722" actId="478"/>
          <ac:spMkLst>
            <pc:docMk/>
            <pc:sldMk cId="0" sldId="290"/>
            <ac:spMk id="713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2:01.947" v="1740" actId="1076"/>
          <ac:spMkLst>
            <pc:docMk/>
            <pc:sldMk cId="0" sldId="290"/>
            <ac:spMk id="7137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8-31T23:31:59.222" v="1739" actId="1076"/>
          <ac:picMkLst>
            <pc:docMk/>
            <pc:sldMk cId="0" sldId="290"/>
            <ac:picMk id="2" creationId="{3DA924F3-6138-0491-9F50-D954925A0A4F}"/>
          </ac:picMkLst>
        </pc:picChg>
        <pc:picChg chg="add mod">
          <ac:chgData name="João Pedro Sousa Gaspar" userId="d5028388-3bb0-4b30-8288-f1267f4917bb" providerId="ADAL" clId="{7893BBDA-6E54-4AB0-B235-7F10A19D1592}" dt="2022-08-31T23:31:59.222" v="1739" actId="1076"/>
          <ac:picMkLst>
            <pc:docMk/>
            <pc:sldMk cId="0" sldId="290"/>
            <ac:picMk id="3" creationId="{0588E86F-70C3-45A3-611D-74F71293F082}"/>
          </ac:picMkLst>
        </pc:picChg>
      </pc:sldChg>
      <pc:sldChg chg="del">
        <pc:chgData name="João Pedro Sousa Gaspar" userId="d5028388-3bb0-4b30-8288-f1267f4917bb" providerId="ADAL" clId="{7893BBDA-6E54-4AB0-B235-7F10A19D1592}" dt="2022-09-04T21:28:55.102" v="8686" actId="47"/>
        <pc:sldMkLst>
          <pc:docMk/>
          <pc:sldMk cId="0" sldId="291"/>
        </pc:sldMkLst>
      </pc:sldChg>
      <pc:sldChg chg="del">
        <pc:chgData name="João Pedro Sousa Gaspar" userId="d5028388-3bb0-4b30-8288-f1267f4917bb" providerId="ADAL" clId="{7893BBDA-6E54-4AB0-B235-7F10A19D1592}" dt="2022-09-04T21:28:55.211" v="8687" actId="47"/>
        <pc:sldMkLst>
          <pc:docMk/>
          <pc:sldMk cId="0" sldId="292"/>
        </pc:sldMkLst>
      </pc:sldChg>
      <pc:sldChg chg="del">
        <pc:chgData name="João Pedro Sousa Gaspar" userId="d5028388-3bb0-4b30-8288-f1267f4917bb" providerId="ADAL" clId="{7893BBDA-6E54-4AB0-B235-7F10A19D1592}" dt="2022-09-04T21:28:56.201" v="8688" actId="47"/>
        <pc:sldMkLst>
          <pc:docMk/>
          <pc:sldMk cId="0" sldId="293"/>
        </pc:sldMkLst>
      </pc:sldChg>
      <pc:sldChg chg="del">
        <pc:chgData name="João Pedro Sousa Gaspar" userId="d5028388-3bb0-4b30-8288-f1267f4917bb" providerId="ADAL" clId="{7893BBDA-6E54-4AB0-B235-7F10A19D1592}" dt="2022-09-04T21:28:56.344" v="8689" actId="47"/>
        <pc:sldMkLst>
          <pc:docMk/>
          <pc:sldMk cId="0" sldId="294"/>
        </pc:sldMkLst>
      </pc:sldChg>
      <pc:sldChg chg="del">
        <pc:chgData name="João Pedro Sousa Gaspar" userId="d5028388-3bb0-4b30-8288-f1267f4917bb" providerId="ADAL" clId="{7893BBDA-6E54-4AB0-B235-7F10A19D1592}" dt="2022-09-04T21:28:57.549" v="8690" actId="47"/>
        <pc:sldMkLst>
          <pc:docMk/>
          <pc:sldMk cId="0" sldId="295"/>
        </pc:sldMkLst>
      </pc:sldChg>
      <pc:sldChg chg="del">
        <pc:chgData name="João Pedro Sousa Gaspar" userId="d5028388-3bb0-4b30-8288-f1267f4917bb" providerId="ADAL" clId="{7893BBDA-6E54-4AB0-B235-7F10A19D1592}" dt="2022-09-04T21:28:58.134" v="8691" actId="47"/>
        <pc:sldMkLst>
          <pc:docMk/>
          <pc:sldMk cId="0" sldId="296"/>
        </pc:sldMkLst>
      </pc:sldChg>
      <pc:sldChg chg="del">
        <pc:chgData name="João Pedro Sousa Gaspar" userId="d5028388-3bb0-4b30-8288-f1267f4917bb" providerId="ADAL" clId="{7893BBDA-6E54-4AB0-B235-7F10A19D1592}" dt="2022-09-04T21:28:58.331" v="8692" actId="47"/>
        <pc:sldMkLst>
          <pc:docMk/>
          <pc:sldMk cId="0" sldId="297"/>
        </pc:sldMkLst>
      </pc:sldChg>
      <pc:sldChg chg="del">
        <pc:chgData name="João Pedro Sousa Gaspar" userId="d5028388-3bb0-4b30-8288-f1267f4917bb" providerId="ADAL" clId="{7893BBDA-6E54-4AB0-B235-7F10A19D1592}" dt="2022-09-04T21:28:59.035" v="8693" actId="47"/>
        <pc:sldMkLst>
          <pc:docMk/>
          <pc:sldMk cId="0" sldId="298"/>
        </pc:sldMkLst>
      </pc:sldChg>
      <pc:sldChg chg="del">
        <pc:chgData name="João Pedro Sousa Gaspar" userId="d5028388-3bb0-4b30-8288-f1267f4917bb" providerId="ADAL" clId="{7893BBDA-6E54-4AB0-B235-7F10A19D1592}" dt="2022-09-04T21:28:59.351" v="8694" actId="47"/>
        <pc:sldMkLst>
          <pc:docMk/>
          <pc:sldMk cId="0" sldId="299"/>
        </pc:sldMkLst>
      </pc:sldChg>
      <pc:sldChg chg="del">
        <pc:chgData name="João Pedro Sousa Gaspar" userId="d5028388-3bb0-4b30-8288-f1267f4917bb" providerId="ADAL" clId="{7893BBDA-6E54-4AB0-B235-7F10A19D1592}" dt="2022-09-04T21:28:59.702" v="8695" actId="47"/>
        <pc:sldMkLst>
          <pc:docMk/>
          <pc:sldMk cId="0" sldId="300"/>
        </pc:sldMkLst>
      </pc:sldChg>
      <pc:sldChg chg="del">
        <pc:chgData name="João Pedro Sousa Gaspar" userId="d5028388-3bb0-4b30-8288-f1267f4917bb" providerId="ADAL" clId="{7893BBDA-6E54-4AB0-B235-7F10A19D1592}" dt="2022-09-04T21:29:00.144" v="8696" actId="47"/>
        <pc:sldMkLst>
          <pc:docMk/>
          <pc:sldMk cId="0" sldId="301"/>
        </pc:sldMkLst>
      </pc:sldChg>
      <pc:sldChg chg="del">
        <pc:chgData name="João Pedro Sousa Gaspar" userId="d5028388-3bb0-4b30-8288-f1267f4917bb" providerId="ADAL" clId="{7893BBDA-6E54-4AB0-B235-7F10A19D1592}" dt="2022-09-04T21:29:00.776" v="8697" actId="47"/>
        <pc:sldMkLst>
          <pc:docMk/>
          <pc:sldMk cId="0" sldId="302"/>
        </pc:sldMkLst>
      </pc:sldChg>
      <pc:sldChg chg="del">
        <pc:chgData name="João Pedro Sousa Gaspar" userId="d5028388-3bb0-4b30-8288-f1267f4917bb" providerId="ADAL" clId="{7893BBDA-6E54-4AB0-B235-7F10A19D1592}" dt="2022-09-04T21:29:01.701" v="8698" actId="47"/>
        <pc:sldMkLst>
          <pc:docMk/>
          <pc:sldMk cId="0" sldId="303"/>
        </pc:sldMkLst>
      </pc:sldChg>
      <pc:sldChg chg="del">
        <pc:chgData name="João Pedro Sousa Gaspar" userId="d5028388-3bb0-4b30-8288-f1267f4917bb" providerId="ADAL" clId="{7893BBDA-6E54-4AB0-B235-7F10A19D1592}" dt="2022-09-04T21:29:02.332" v="8699" actId="47"/>
        <pc:sldMkLst>
          <pc:docMk/>
          <pc:sldMk cId="0" sldId="304"/>
        </pc:sldMkLst>
      </pc:sldChg>
      <pc:sldChg chg="del">
        <pc:chgData name="João Pedro Sousa Gaspar" userId="d5028388-3bb0-4b30-8288-f1267f4917bb" providerId="ADAL" clId="{7893BBDA-6E54-4AB0-B235-7F10A19D1592}" dt="2022-09-04T21:29:02.882" v="8700" actId="47"/>
        <pc:sldMkLst>
          <pc:docMk/>
          <pc:sldMk cId="0" sldId="305"/>
        </pc:sldMkLst>
      </pc:sldChg>
      <pc:sldChg chg="del">
        <pc:chgData name="João Pedro Sousa Gaspar" userId="d5028388-3bb0-4b30-8288-f1267f4917bb" providerId="ADAL" clId="{7893BBDA-6E54-4AB0-B235-7F10A19D1592}" dt="2022-09-04T21:29:03.408" v="8701" actId="47"/>
        <pc:sldMkLst>
          <pc:docMk/>
          <pc:sldMk cId="0" sldId="306"/>
        </pc:sldMkLst>
      </pc:sldChg>
      <pc:sldChg chg="del">
        <pc:chgData name="João Pedro Sousa Gaspar" userId="d5028388-3bb0-4b30-8288-f1267f4917bb" providerId="ADAL" clId="{7893BBDA-6E54-4AB0-B235-7F10A19D1592}" dt="2022-09-04T21:29:03.681" v="8702" actId="47"/>
        <pc:sldMkLst>
          <pc:docMk/>
          <pc:sldMk cId="0" sldId="307"/>
        </pc:sldMkLst>
      </pc:sldChg>
      <pc:sldChg chg="del">
        <pc:chgData name="João Pedro Sousa Gaspar" userId="d5028388-3bb0-4b30-8288-f1267f4917bb" providerId="ADAL" clId="{7893BBDA-6E54-4AB0-B235-7F10A19D1592}" dt="2022-09-04T21:29:03.714" v="8703" actId="47"/>
        <pc:sldMkLst>
          <pc:docMk/>
          <pc:sldMk cId="0" sldId="308"/>
        </pc:sldMkLst>
      </pc:sldChg>
      <pc:sldChg chg="addSp modSp new add del mod">
        <pc:chgData name="João Pedro Sousa Gaspar" userId="d5028388-3bb0-4b30-8288-f1267f4917bb" providerId="ADAL" clId="{7893BBDA-6E54-4AB0-B235-7F10A19D1592}" dt="2022-09-04T21:29:09.657" v="8709" actId="47"/>
        <pc:sldMkLst>
          <pc:docMk/>
          <pc:sldMk cId="1162219404" sldId="309"/>
        </pc:sldMkLst>
        <pc:spChg chg="add mod">
          <ac:chgData name="João Pedro Sousa Gaspar" userId="d5028388-3bb0-4b30-8288-f1267f4917bb" providerId="ADAL" clId="{7893BBDA-6E54-4AB0-B235-7F10A19D1592}" dt="2022-09-04T21:28:33.774" v="8656" actId="122"/>
          <ac:spMkLst>
            <pc:docMk/>
            <pc:sldMk cId="1162219404" sldId="309"/>
            <ac:spMk id="2" creationId="{4FEACA64-1655-BD32-3CFF-A2D9526BD25B}"/>
          </ac:spMkLst>
        </pc:spChg>
      </pc:sldChg>
      <pc:sldChg chg="addSp delSp modSp add mod ord setBg">
        <pc:chgData name="João Pedro Sousa Gaspar" userId="d5028388-3bb0-4b30-8288-f1267f4917bb" providerId="ADAL" clId="{7893BBDA-6E54-4AB0-B235-7F10A19D1592}" dt="2022-09-04T20:44:01.478" v="8094" actId="14826"/>
        <pc:sldMkLst>
          <pc:docMk/>
          <pc:sldMk cId="4282482078" sldId="310"/>
        </pc:sldMkLst>
        <pc:spChg chg="add del mod">
          <ac:chgData name="João Pedro Sousa Gaspar" userId="d5028388-3bb0-4b30-8288-f1267f4917bb" providerId="ADAL" clId="{7893BBDA-6E54-4AB0-B235-7F10A19D1592}" dt="2022-08-31T23:00:16.195" v="404" actId="478"/>
          <ac:spMkLst>
            <pc:docMk/>
            <pc:sldMk cId="4282482078" sldId="310"/>
            <ac:spMk id="3" creationId="{B992C84A-AD86-0434-95E8-B48E2B287CD3}"/>
          </ac:spMkLst>
        </pc:spChg>
        <pc:spChg chg="add del mod">
          <ac:chgData name="João Pedro Sousa Gaspar" userId="d5028388-3bb0-4b30-8288-f1267f4917bb" providerId="ADAL" clId="{7893BBDA-6E54-4AB0-B235-7F10A19D1592}" dt="2022-08-31T23:00:17.659" v="405" actId="478"/>
          <ac:spMkLst>
            <pc:docMk/>
            <pc:sldMk cId="4282482078" sldId="310"/>
            <ac:spMk id="5" creationId="{74368424-B12A-8278-B929-1B1193ED1C0E}"/>
          </ac:spMkLst>
        </pc:spChg>
        <pc:spChg chg="mod">
          <ac:chgData name="João Pedro Sousa Gaspar" userId="d5028388-3bb0-4b30-8288-f1267f4917bb" providerId="ADAL" clId="{7893BBDA-6E54-4AB0-B235-7F10A19D1592}" dt="2022-08-31T23:01:03.190" v="467" actId="20577"/>
          <ac:spMkLst>
            <pc:docMk/>
            <pc:sldMk cId="4282482078" sldId="310"/>
            <ac:spMk id="79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02:41.153" v="493" actId="1076"/>
          <ac:spMkLst>
            <pc:docMk/>
            <pc:sldMk cId="4282482078" sldId="310"/>
            <ac:spMk id="799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8-31T23:00:11.909" v="401" actId="478"/>
          <ac:spMkLst>
            <pc:docMk/>
            <pc:sldMk cId="4282482078" sldId="310"/>
            <ac:spMk id="800" creationId="{00000000-0000-0000-0000-000000000000}"/>
          </ac:spMkLst>
        </pc:spChg>
        <pc:spChg chg="del">
          <ac:chgData name="João Pedro Sousa Gaspar" userId="d5028388-3bb0-4b30-8288-f1267f4917bb" providerId="ADAL" clId="{7893BBDA-6E54-4AB0-B235-7F10A19D1592}" dt="2022-08-31T23:00:14.559" v="403" actId="478"/>
          <ac:spMkLst>
            <pc:docMk/>
            <pc:sldMk cId="4282482078" sldId="310"/>
            <ac:spMk id="80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00:30.089" v="407" actId="1076"/>
          <ac:spMkLst>
            <pc:docMk/>
            <pc:sldMk cId="4282482078" sldId="310"/>
            <ac:spMk id="80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56:03.519" v="3032" actId="20577"/>
          <ac:spMkLst>
            <pc:docMk/>
            <pc:sldMk cId="4282482078" sldId="310"/>
            <ac:spMk id="803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8-31T23:11:28.235" v="635"/>
          <ac:picMkLst>
            <pc:docMk/>
            <pc:sldMk cId="4282482078" sldId="310"/>
            <ac:picMk id="6" creationId="{E820E663-0BA9-F645-934F-7BC5D94BD62D}"/>
          </ac:picMkLst>
        </pc:picChg>
        <pc:picChg chg="add mod">
          <ac:chgData name="João Pedro Sousa Gaspar" userId="d5028388-3bb0-4b30-8288-f1267f4917bb" providerId="ADAL" clId="{7893BBDA-6E54-4AB0-B235-7F10A19D1592}" dt="2022-08-31T23:11:28.235" v="635"/>
          <ac:picMkLst>
            <pc:docMk/>
            <pc:sldMk cId="4282482078" sldId="310"/>
            <ac:picMk id="7" creationId="{155527F4-EADA-D64A-0005-C26382E5061A}"/>
          </ac:picMkLst>
        </pc:picChg>
        <pc:picChg chg="mod">
          <ac:chgData name="João Pedro Sousa Gaspar" userId="d5028388-3bb0-4b30-8288-f1267f4917bb" providerId="ADAL" clId="{7893BBDA-6E54-4AB0-B235-7F10A19D1592}" dt="2022-09-04T20:43:16.429" v="8093" actId="14826"/>
          <ac:picMkLst>
            <pc:docMk/>
            <pc:sldMk cId="4282482078" sldId="310"/>
            <ac:picMk id="804" creationId="{00000000-0000-0000-0000-000000000000}"/>
          </ac:picMkLst>
        </pc:picChg>
        <pc:picChg chg="del">
          <ac:chgData name="João Pedro Sousa Gaspar" userId="d5028388-3bb0-4b30-8288-f1267f4917bb" providerId="ADAL" clId="{7893BBDA-6E54-4AB0-B235-7F10A19D1592}" dt="2022-08-31T23:00:12.835" v="402" actId="478"/>
          <ac:picMkLst>
            <pc:docMk/>
            <pc:sldMk cId="4282482078" sldId="310"/>
            <ac:picMk id="805" creationId="{00000000-0000-0000-0000-000000000000}"/>
          </ac:picMkLst>
        </pc:picChg>
        <pc:picChg chg="mod">
          <ac:chgData name="João Pedro Sousa Gaspar" userId="d5028388-3bb0-4b30-8288-f1267f4917bb" providerId="ADAL" clId="{7893BBDA-6E54-4AB0-B235-7F10A19D1592}" dt="2022-09-04T20:44:01.478" v="8094" actId="14826"/>
          <ac:picMkLst>
            <pc:docMk/>
            <pc:sldMk cId="4282482078" sldId="310"/>
            <ac:picMk id="806" creationId="{00000000-0000-0000-0000-000000000000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1T00:14:06.109" v="3368"/>
        <pc:sldMkLst>
          <pc:docMk/>
          <pc:sldMk cId="1216691162" sldId="311"/>
        </pc:sldMkLst>
        <pc:spChg chg="mod">
          <ac:chgData name="João Pedro Sousa Gaspar" userId="d5028388-3bb0-4b30-8288-f1267f4917bb" providerId="ADAL" clId="{7893BBDA-6E54-4AB0-B235-7F10A19D1592}" dt="2022-08-31T23:12:50.152" v="692" actId="20577"/>
          <ac:spMkLst>
            <pc:docMk/>
            <pc:sldMk cId="1216691162" sldId="311"/>
            <ac:spMk id="53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14:07.177" v="718" actId="6549"/>
          <ac:spMkLst>
            <pc:docMk/>
            <pc:sldMk cId="1216691162" sldId="311"/>
            <ac:spMk id="539" creationId="{00000000-0000-0000-0000-000000000000}"/>
          </ac:spMkLst>
        </pc:spChg>
        <pc:picChg chg="add del mod">
          <ac:chgData name="João Pedro Sousa Gaspar" userId="d5028388-3bb0-4b30-8288-f1267f4917bb" providerId="ADAL" clId="{7893BBDA-6E54-4AB0-B235-7F10A19D1592}" dt="2022-09-01T00:14:04.427" v="3366"/>
          <ac:picMkLst>
            <pc:docMk/>
            <pc:sldMk cId="1216691162" sldId="311"/>
            <ac:picMk id="2" creationId="{84A4595D-BBC2-D685-098E-7DEBEECB6151}"/>
          </ac:picMkLst>
        </pc:picChg>
        <pc:picChg chg="add del mod">
          <ac:chgData name="João Pedro Sousa Gaspar" userId="d5028388-3bb0-4b30-8288-f1267f4917bb" providerId="ADAL" clId="{7893BBDA-6E54-4AB0-B235-7F10A19D1592}" dt="2022-09-01T00:14:04.427" v="3366"/>
          <ac:picMkLst>
            <pc:docMk/>
            <pc:sldMk cId="1216691162" sldId="311"/>
            <ac:picMk id="3" creationId="{D3E75139-BF75-D516-0E5F-874796C3D599}"/>
          </ac:picMkLst>
        </pc:picChg>
        <pc:picChg chg="del">
          <ac:chgData name="João Pedro Sousa Gaspar" userId="d5028388-3bb0-4b30-8288-f1267f4917bb" providerId="ADAL" clId="{7893BBDA-6E54-4AB0-B235-7F10A19D1592}" dt="2022-09-01T00:14:05.717" v="3367" actId="478"/>
          <ac:picMkLst>
            <pc:docMk/>
            <pc:sldMk cId="1216691162" sldId="311"/>
            <ac:picMk id="4" creationId="{0582B0B0-377A-D1EE-B994-B5360C98C0EA}"/>
          </ac:picMkLst>
        </pc:picChg>
        <pc:picChg chg="del">
          <ac:chgData name="João Pedro Sousa Gaspar" userId="d5028388-3bb0-4b30-8288-f1267f4917bb" providerId="ADAL" clId="{7893BBDA-6E54-4AB0-B235-7F10A19D1592}" dt="2022-09-01T00:14:05.717" v="3367" actId="478"/>
          <ac:picMkLst>
            <pc:docMk/>
            <pc:sldMk cId="1216691162" sldId="311"/>
            <ac:picMk id="5" creationId="{1B2B77D3-0A2E-449E-E0B9-3596AE02766F}"/>
          </ac:picMkLst>
        </pc:picChg>
        <pc:picChg chg="add mod">
          <ac:chgData name="João Pedro Sousa Gaspar" userId="d5028388-3bb0-4b30-8288-f1267f4917bb" providerId="ADAL" clId="{7893BBDA-6E54-4AB0-B235-7F10A19D1592}" dt="2022-09-01T00:14:06.109" v="3368"/>
          <ac:picMkLst>
            <pc:docMk/>
            <pc:sldMk cId="1216691162" sldId="311"/>
            <ac:picMk id="6" creationId="{71B6F696-5961-4871-C5E8-214CE7BE5F27}"/>
          </ac:picMkLst>
        </pc:picChg>
        <pc:picChg chg="add mod">
          <ac:chgData name="João Pedro Sousa Gaspar" userId="d5028388-3bb0-4b30-8288-f1267f4917bb" providerId="ADAL" clId="{7893BBDA-6E54-4AB0-B235-7F10A19D1592}" dt="2022-09-01T00:14:06.109" v="3368"/>
          <ac:picMkLst>
            <pc:docMk/>
            <pc:sldMk cId="1216691162" sldId="311"/>
            <ac:picMk id="7" creationId="{8156099B-04BF-5E9F-A63B-65728A8D4DD1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21:36:46.263" v="8987" actId="20577"/>
        <pc:sldMkLst>
          <pc:docMk/>
          <pc:sldMk cId="2065578348" sldId="312"/>
        </pc:sldMkLst>
        <pc:spChg chg="mod">
          <ac:chgData name="João Pedro Sousa Gaspar" userId="d5028388-3bb0-4b30-8288-f1267f4917bb" providerId="ADAL" clId="{7893BBDA-6E54-4AB0-B235-7F10A19D1592}" dt="2022-08-31T23:12:51.662" v="693" actId="20577"/>
          <ac:spMkLst>
            <pc:docMk/>
            <pc:sldMk cId="2065578348" sldId="312"/>
            <ac:spMk id="53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1:36:46.263" v="8987" actId="20577"/>
          <ac:spMkLst>
            <pc:docMk/>
            <pc:sldMk cId="2065578348" sldId="312"/>
            <ac:spMk id="53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2:03.595" v="4141" actId="20577"/>
          <ac:spMkLst>
            <pc:docMk/>
            <pc:sldMk cId="2065578348" sldId="312"/>
            <ac:spMk id="540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00:14:14.172" v="3370"/>
          <ac:picMkLst>
            <pc:docMk/>
            <pc:sldMk cId="2065578348" sldId="312"/>
            <ac:picMk id="2" creationId="{42F651E9-2A28-4391-28C7-819181C2E833}"/>
          </ac:picMkLst>
        </pc:picChg>
        <pc:picChg chg="add mod">
          <ac:chgData name="João Pedro Sousa Gaspar" userId="d5028388-3bb0-4b30-8288-f1267f4917bb" providerId="ADAL" clId="{7893BBDA-6E54-4AB0-B235-7F10A19D1592}" dt="2022-09-01T00:14:14.172" v="3370"/>
          <ac:picMkLst>
            <pc:docMk/>
            <pc:sldMk cId="2065578348" sldId="312"/>
            <ac:picMk id="3" creationId="{42EAEDB8-F727-4DDD-E052-2E5ACBEEF313}"/>
          </ac:picMkLst>
        </pc:picChg>
        <pc:picChg chg="del">
          <ac:chgData name="João Pedro Sousa Gaspar" userId="d5028388-3bb0-4b30-8288-f1267f4917bb" providerId="ADAL" clId="{7893BBDA-6E54-4AB0-B235-7F10A19D1592}" dt="2022-09-01T00:14:13.550" v="3369" actId="478"/>
          <ac:picMkLst>
            <pc:docMk/>
            <pc:sldMk cId="2065578348" sldId="312"/>
            <ac:picMk id="4" creationId="{0582B0B0-377A-D1EE-B994-B5360C98C0EA}"/>
          </ac:picMkLst>
        </pc:picChg>
        <pc:picChg chg="del">
          <ac:chgData name="João Pedro Sousa Gaspar" userId="d5028388-3bb0-4b30-8288-f1267f4917bb" providerId="ADAL" clId="{7893BBDA-6E54-4AB0-B235-7F10A19D1592}" dt="2022-09-01T00:14:13.550" v="3369" actId="478"/>
          <ac:picMkLst>
            <pc:docMk/>
            <pc:sldMk cId="2065578348" sldId="312"/>
            <ac:picMk id="5" creationId="{1B2B77D3-0A2E-449E-E0B9-3596AE02766F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22:32:07.359" v="10351" actId="20577"/>
        <pc:sldMkLst>
          <pc:docMk/>
          <pc:sldMk cId="317601166" sldId="313"/>
        </pc:sldMkLst>
        <pc:spChg chg="mod">
          <ac:chgData name="João Pedro Sousa Gaspar" userId="d5028388-3bb0-4b30-8288-f1267f4917bb" providerId="ADAL" clId="{7893BBDA-6E54-4AB0-B235-7F10A19D1592}" dt="2022-08-31T23:13:09.077" v="702" actId="20577"/>
          <ac:spMkLst>
            <pc:docMk/>
            <pc:sldMk cId="317601166" sldId="313"/>
            <ac:spMk id="53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2:32:07.359" v="10351" actId="20577"/>
          <ac:spMkLst>
            <pc:docMk/>
            <pc:sldMk cId="317601166" sldId="313"/>
            <ac:spMk id="53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2:41.639" v="4161" actId="20577"/>
          <ac:spMkLst>
            <pc:docMk/>
            <pc:sldMk cId="317601166" sldId="313"/>
            <ac:spMk id="540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00:14:18.402" v="3372"/>
          <ac:picMkLst>
            <pc:docMk/>
            <pc:sldMk cId="317601166" sldId="313"/>
            <ac:picMk id="2" creationId="{7DBC68E2-E8EC-DC0D-3D2F-71445FE77FC1}"/>
          </ac:picMkLst>
        </pc:picChg>
        <pc:picChg chg="add mod">
          <ac:chgData name="João Pedro Sousa Gaspar" userId="d5028388-3bb0-4b30-8288-f1267f4917bb" providerId="ADAL" clId="{7893BBDA-6E54-4AB0-B235-7F10A19D1592}" dt="2022-09-01T00:14:18.402" v="3372"/>
          <ac:picMkLst>
            <pc:docMk/>
            <pc:sldMk cId="317601166" sldId="313"/>
            <ac:picMk id="3" creationId="{A4A703EF-6807-1345-BB06-310E19EC2B3E}"/>
          </ac:picMkLst>
        </pc:picChg>
        <pc:picChg chg="del">
          <ac:chgData name="João Pedro Sousa Gaspar" userId="d5028388-3bb0-4b30-8288-f1267f4917bb" providerId="ADAL" clId="{7893BBDA-6E54-4AB0-B235-7F10A19D1592}" dt="2022-09-01T00:14:18.071" v="3371" actId="478"/>
          <ac:picMkLst>
            <pc:docMk/>
            <pc:sldMk cId="317601166" sldId="313"/>
            <ac:picMk id="4" creationId="{0582B0B0-377A-D1EE-B994-B5360C98C0EA}"/>
          </ac:picMkLst>
        </pc:picChg>
        <pc:picChg chg="del">
          <ac:chgData name="João Pedro Sousa Gaspar" userId="d5028388-3bb0-4b30-8288-f1267f4917bb" providerId="ADAL" clId="{7893BBDA-6E54-4AB0-B235-7F10A19D1592}" dt="2022-09-01T00:14:18.071" v="3371" actId="478"/>
          <ac:picMkLst>
            <pc:docMk/>
            <pc:sldMk cId="317601166" sldId="313"/>
            <ac:picMk id="5" creationId="{1B2B77D3-0A2E-449E-E0B9-3596AE02766F}"/>
          </ac:picMkLst>
        </pc:picChg>
      </pc:sldChg>
      <pc:sldChg chg="modSp add del mod">
        <pc:chgData name="João Pedro Sousa Gaspar" userId="d5028388-3bb0-4b30-8288-f1267f4917bb" providerId="ADAL" clId="{7893BBDA-6E54-4AB0-B235-7F10A19D1592}" dt="2022-08-31T23:12:44.307" v="690" actId="47"/>
        <pc:sldMkLst>
          <pc:docMk/>
          <pc:sldMk cId="983051574" sldId="313"/>
        </pc:sldMkLst>
        <pc:spChg chg="mod">
          <ac:chgData name="João Pedro Sousa Gaspar" userId="d5028388-3bb0-4b30-8288-f1267f4917bb" providerId="ADAL" clId="{7893BBDA-6E54-4AB0-B235-7F10A19D1592}" dt="2022-08-31T23:12:12.332" v="653" actId="20577"/>
          <ac:spMkLst>
            <pc:docMk/>
            <pc:sldMk cId="983051574" sldId="313"/>
            <ac:spMk id="538" creationId="{00000000-0000-0000-0000-000000000000}"/>
          </ac:spMkLst>
        </pc:spChg>
      </pc:sldChg>
      <pc:sldChg chg="modSp add del mod">
        <pc:chgData name="João Pedro Sousa Gaspar" userId="d5028388-3bb0-4b30-8288-f1267f4917bb" providerId="ADAL" clId="{7893BBDA-6E54-4AB0-B235-7F10A19D1592}" dt="2022-08-31T23:12:44.733" v="691" actId="47"/>
        <pc:sldMkLst>
          <pc:docMk/>
          <pc:sldMk cId="1655791961" sldId="314"/>
        </pc:sldMkLst>
        <pc:spChg chg="mod">
          <ac:chgData name="João Pedro Sousa Gaspar" userId="d5028388-3bb0-4b30-8288-f1267f4917bb" providerId="ADAL" clId="{7893BBDA-6E54-4AB0-B235-7F10A19D1592}" dt="2022-08-31T23:12:15.453" v="654" actId="20577"/>
          <ac:spMkLst>
            <pc:docMk/>
            <pc:sldMk cId="1655791961" sldId="314"/>
            <ac:spMk id="538" creationId="{00000000-0000-0000-0000-000000000000}"/>
          </ac:spMkLst>
        </pc:spChg>
      </pc:sldChg>
      <pc:sldChg chg="addSp delSp modSp add mod ord">
        <pc:chgData name="João Pedro Sousa Gaspar" userId="d5028388-3bb0-4b30-8288-f1267f4917bb" providerId="ADAL" clId="{7893BBDA-6E54-4AB0-B235-7F10A19D1592}" dt="2022-09-09T08:41:25.473" v="11430" actId="20577"/>
        <pc:sldMkLst>
          <pc:docMk/>
          <pc:sldMk cId="3607079733" sldId="314"/>
        </pc:sldMkLst>
        <pc:spChg chg="mod">
          <ac:chgData name="João Pedro Sousa Gaspar" userId="d5028388-3bb0-4b30-8288-f1267f4917bb" providerId="ADAL" clId="{7893BBDA-6E54-4AB0-B235-7F10A19D1592}" dt="2022-09-09T08:41:25.473" v="11430" actId="20577"/>
          <ac:spMkLst>
            <pc:docMk/>
            <pc:sldMk cId="3607079733" sldId="314"/>
            <ac:spMk id="53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9T08:41:19.089" v="11428" actId="20577"/>
          <ac:spMkLst>
            <pc:docMk/>
            <pc:sldMk cId="3607079733" sldId="314"/>
            <ac:spMk id="53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9T08:40:46.549" v="11308" actId="20577"/>
          <ac:spMkLst>
            <pc:docMk/>
            <pc:sldMk cId="3607079733" sldId="314"/>
            <ac:spMk id="540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00:14:22.993" v="3374"/>
          <ac:picMkLst>
            <pc:docMk/>
            <pc:sldMk cId="3607079733" sldId="314"/>
            <ac:picMk id="2" creationId="{892E32B7-03C7-B4D8-51E9-7E5D849CBB0C}"/>
          </ac:picMkLst>
        </pc:picChg>
        <pc:picChg chg="add mod">
          <ac:chgData name="João Pedro Sousa Gaspar" userId="d5028388-3bb0-4b30-8288-f1267f4917bb" providerId="ADAL" clId="{7893BBDA-6E54-4AB0-B235-7F10A19D1592}" dt="2022-09-01T00:14:22.993" v="3374"/>
          <ac:picMkLst>
            <pc:docMk/>
            <pc:sldMk cId="3607079733" sldId="314"/>
            <ac:picMk id="3" creationId="{2A36943D-9434-602A-70EA-2B853221C333}"/>
          </ac:picMkLst>
        </pc:picChg>
        <pc:picChg chg="del">
          <ac:chgData name="João Pedro Sousa Gaspar" userId="d5028388-3bb0-4b30-8288-f1267f4917bb" providerId="ADAL" clId="{7893BBDA-6E54-4AB0-B235-7F10A19D1592}" dt="2022-09-01T00:14:22.630" v="3373" actId="478"/>
          <ac:picMkLst>
            <pc:docMk/>
            <pc:sldMk cId="3607079733" sldId="314"/>
            <ac:picMk id="4" creationId="{0582B0B0-377A-D1EE-B994-B5360C98C0EA}"/>
          </ac:picMkLst>
        </pc:picChg>
        <pc:picChg chg="del">
          <ac:chgData name="João Pedro Sousa Gaspar" userId="d5028388-3bb0-4b30-8288-f1267f4917bb" providerId="ADAL" clId="{7893BBDA-6E54-4AB0-B235-7F10A19D1592}" dt="2022-09-01T00:14:22.630" v="3373" actId="478"/>
          <ac:picMkLst>
            <pc:docMk/>
            <pc:sldMk cId="3607079733" sldId="314"/>
            <ac:picMk id="5" creationId="{1B2B77D3-0A2E-449E-E0B9-3596AE02766F}"/>
          </ac:picMkLst>
        </pc:picChg>
        <pc:picChg chg="add del">
          <ac:chgData name="João Pedro Sousa Gaspar" userId="d5028388-3bb0-4b30-8288-f1267f4917bb" providerId="ADAL" clId="{7893BBDA-6E54-4AB0-B235-7F10A19D1592}" dt="2022-09-04T22:33:59.596" v="10460" actId="21"/>
          <ac:picMkLst>
            <pc:docMk/>
            <pc:sldMk cId="3607079733" sldId="314"/>
            <ac:picMk id="21506" creationId="{286BBE5A-2F69-635A-CA5D-3881A21BA1DD}"/>
          </ac:picMkLst>
        </pc:picChg>
      </pc:sldChg>
      <pc:sldChg chg="add del">
        <pc:chgData name="João Pedro Sousa Gaspar" userId="d5028388-3bb0-4b30-8288-f1267f4917bb" providerId="ADAL" clId="{7893BBDA-6E54-4AB0-B235-7F10A19D1592}" dt="2022-08-31T23:12:56.331" v="694" actId="47"/>
        <pc:sldMkLst>
          <pc:docMk/>
          <pc:sldMk cId="2915019562" sldId="315"/>
        </pc:sldMkLst>
      </pc:sldChg>
      <pc:sldChg chg="addSp delSp modSp add del mod">
        <pc:chgData name="João Pedro Sousa Gaspar" userId="d5028388-3bb0-4b30-8288-f1267f4917bb" providerId="ADAL" clId="{7893BBDA-6E54-4AB0-B235-7F10A19D1592}" dt="2022-09-07T16:27:01.084" v="11139" actId="47"/>
        <pc:sldMkLst>
          <pc:docMk/>
          <pc:sldMk cId="4088902177" sldId="315"/>
        </pc:sldMkLst>
        <pc:spChg chg="mod">
          <ac:chgData name="João Pedro Sousa Gaspar" userId="d5028388-3bb0-4b30-8288-f1267f4917bb" providerId="ADAL" clId="{7893BBDA-6E54-4AB0-B235-7F10A19D1592}" dt="2022-08-31T23:13:16.726" v="706" actId="20577"/>
          <ac:spMkLst>
            <pc:docMk/>
            <pc:sldMk cId="4088902177" sldId="315"/>
            <ac:spMk id="53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7T14:36:04.589" v="11098" actId="20577"/>
          <ac:spMkLst>
            <pc:docMk/>
            <pc:sldMk cId="4088902177" sldId="315"/>
            <ac:spMk id="540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00:14:26.481" v="3376"/>
          <ac:picMkLst>
            <pc:docMk/>
            <pc:sldMk cId="4088902177" sldId="315"/>
            <ac:picMk id="2" creationId="{1441F212-798F-99D7-4195-28F0E939534C}"/>
          </ac:picMkLst>
        </pc:picChg>
        <pc:picChg chg="add mod">
          <ac:chgData name="João Pedro Sousa Gaspar" userId="d5028388-3bb0-4b30-8288-f1267f4917bb" providerId="ADAL" clId="{7893BBDA-6E54-4AB0-B235-7F10A19D1592}" dt="2022-09-01T00:14:26.481" v="3376"/>
          <ac:picMkLst>
            <pc:docMk/>
            <pc:sldMk cId="4088902177" sldId="315"/>
            <ac:picMk id="3" creationId="{E331FA0C-5F3F-9122-5BB0-7BE411B0310C}"/>
          </ac:picMkLst>
        </pc:picChg>
        <pc:picChg chg="del">
          <ac:chgData name="João Pedro Sousa Gaspar" userId="d5028388-3bb0-4b30-8288-f1267f4917bb" providerId="ADAL" clId="{7893BBDA-6E54-4AB0-B235-7F10A19D1592}" dt="2022-09-01T00:14:26.119" v="3375" actId="478"/>
          <ac:picMkLst>
            <pc:docMk/>
            <pc:sldMk cId="4088902177" sldId="315"/>
            <ac:picMk id="4" creationId="{0582B0B0-377A-D1EE-B994-B5360C98C0EA}"/>
          </ac:picMkLst>
        </pc:picChg>
        <pc:picChg chg="del">
          <ac:chgData name="João Pedro Sousa Gaspar" userId="d5028388-3bb0-4b30-8288-f1267f4917bb" providerId="ADAL" clId="{7893BBDA-6E54-4AB0-B235-7F10A19D1592}" dt="2022-09-01T00:14:26.119" v="3375" actId="478"/>
          <ac:picMkLst>
            <pc:docMk/>
            <pc:sldMk cId="4088902177" sldId="315"/>
            <ac:picMk id="5" creationId="{1B2B77D3-0A2E-449E-E0B9-3596AE02766F}"/>
          </ac:picMkLst>
        </pc:picChg>
      </pc:sldChg>
      <pc:sldChg chg="add del">
        <pc:chgData name="João Pedro Sousa Gaspar" userId="d5028388-3bb0-4b30-8288-f1267f4917bb" providerId="ADAL" clId="{7893BBDA-6E54-4AB0-B235-7F10A19D1592}" dt="2022-08-31T23:12:57.303" v="695" actId="47"/>
        <pc:sldMkLst>
          <pc:docMk/>
          <pc:sldMk cId="1169972315" sldId="316"/>
        </pc:sldMkLst>
      </pc:sldChg>
      <pc:sldChg chg="addSp delSp modSp add del mod setBg">
        <pc:chgData name="João Pedro Sousa Gaspar" userId="d5028388-3bb0-4b30-8288-f1267f4917bb" providerId="ADAL" clId="{7893BBDA-6E54-4AB0-B235-7F10A19D1592}" dt="2022-09-04T21:29:08.318" v="8708" actId="47"/>
        <pc:sldMkLst>
          <pc:docMk/>
          <pc:sldMk cId="3581609439" sldId="316"/>
        </pc:sldMkLst>
        <pc:spChg chg="mod">
          <ac:chgData name="João Pedro Sousa Gaspar" userId="d5028388-3bb0-4b30-8288-f1267f4917bb" providerId="ADAL" clId="{7893BBDA-6E54-4AB0-B235-7F10A19D1592}" dt="2022-08-31T23:18:16.322" v="1021" actId="1076"/>
          <ac:spMkLst>
            <pc:docMk/>
            <pc:sldMk cId="3581609439" sldId="316"/>
            <ac:spMk id="2" creationId="{2F27EB98-2AB7-3CA7-6445-6CF7D893360A}"/>
          </ac:spMkLst>
        </pc:spChg>
        <pc:spChg chg="add del mod">
          <ac:chgData name="João Pedro Sousa Gaspar" userId="d5028388-3bb0-4b30-8288-f1267f4917bb" providerId="ADAL" clId="{7893BBDA-6E54-4AB0-B235-7F10A19D1592}" dt="2022-08-31T23:15:11.094" v="773"/>
          <ac:spMkLst>
            <pc:docMk/>
            <pc:sldMk cId="3581609439" sldId="316"/>
            <ac:spMk id="3" creationId="{55C219D9-E91D-2F38-15C4-A7F86DACF38E}"/>
          </ac:spMkLst>
        </pc:spChg>
        <pc:spChg chg="add del mod">
          <ac:chgData name="João Pedro Sousa Gaspar" userId="d5028388-3bb0-4b30-8288-f1267f4917bb" providerId="ADAL" clId="{7893BBDA-6E54-4AB0-B235-7F10A19D1592}" dt="2022-08-31T23:15:23.133" v="779"/>
          <ac:spMkLst>
            <pc:docMk/>
            <pc:sldMk cId="3581609439" sldId="316"/>
            <ac:spMk id="4" creationId="{67D92794-B98D-68EA-B42C-9C2A5A85E5FA}"/>
          </ac:spMkLst>
        </pc:spChg>
        <pc:spChg chg="add del mod">
          <ac:chgData name="João Pedro Sousa Gaspar" userId="d5028388-3bb0-4b30-8288-f1267f4917bb" providerId="ADAL" clId="{7893BBDA-6E54-4AB0-B235-7F10A19D1592}" dt="2022-08-31T23:16:34.707" v="917" actId="478"/>
          <ac:spMkLst>
            <pc:docMk/>
            <pc:sldMk cId="3581609439" sldId="316"/>
            <ac:spMk id="6" creationId="{2D4732E1-CA67-D1D3-C729-9B186ED954E6}"/>
          </ac:spMkLst>
        </pc:spChg>
        <pc:spChg chg="add mod">
          <ac:chgData name="João Pedro Sousa Gaspar" userId="d5028388-3bb0-4b30-8288-f1267f4917bb" providerId="ADAL" clId="{7893BBDA-6E54-4AB0-B235-7F10A19D1592}" dt="2022-08-31T23:16:22.024" v="914" actId="1076"/>
          <ac:spMkLst>
            <pc:docMk/>
            <pc:sldMk cId="3581609439" sldId="316"/>
            <ac:spMk id="7" creationId="{73FC6AEA-4DC9-120C-7951-46D1C5B24168}"/>
          </ac:spMkLst>
        </pc:spChg>
        <pc:spChg chg="add mod">
          <ac:chgData name="João Pedro Sousa Gaspar" userId="d5028388-3bb0-4b30-8288-f1267f4917bb" providerId="ADAL" clId="{7893BBDA-6E54-4AB0-B235-7F10A19D1592}" dt="2022-08-31T23:18:07.330" v="1016" actId="1076"/>
          <ac:spMkLst>
            <pc:docMk/>
            <pc:sldMk cId="3581609439" sldId="316"/>
            <ac:spMk id="8" creationId="{10057461-FCC9-FE35-FF3F-BF958DCE2AC9}"/>
          </ac:spMkLst>
        </pc:spChg>
        <pc:spChg chg="add del mod">
          <ac:chgData name="João Pedro Sousa Gaspar" userId="d5028388-3bb0-4b30-8288-f1267f4917bb" providerId="ADAL" clId="{7893BBDA-6E54-4AB0-B235-7F10A19D1592}" dt="2022-08-31T23:17:52.116" v="1010" actId="478"/>
          <ac:spMkLst>
            <pc:docMk/>
            <pc:sldMk cId="3581609439" sldId="316"/>
            <ac:spMk id="11" creationId="{F4654F30-7CF8-3F47-E9DA-43A90EED75B6}"/>
          </ac:spMkLst>
        </pc:spChg>
        <pc:spChg chg="del mod">
          <ac:chgData name="João Pedro Sousa Gaspar" userId="d5028388-3bb0-4b30-8288-f1267f4917bb" providerId="ADAL" clId="{7893BBDA-6E54-4AB0-B235-7F10A19D1592}" dt="2022-08-31T23:16:08.699" v="912" actId="478"/>
          <ac:spMkLst>
            <pc:docMk/>
            <pc:sldMk cId="3581609439" sldId="316"/>
            <ac:spMk id="3499" creationId="{00000000-0000-0000-0000-000000000000}"/>
          </ac:spMkLst>
        </pc:spChg>
        <pc:grpChg chg="mod ord">
          <ac:chgData name="João Pedro Sousa Gaspar" userId="d5028388-3bb0-4b30-8288-f1267f4917bb" providerId="ADAL" clId="{7893BBDA-6E54-4AB0-B235-7F10A19D1592}" dt="2022-08-31T23:18:08.745" v="1017" actId="1076"/>
          <ac:grpSpMkLst>
            <pc:docMk/>
            <pc:sldMk cId="3581609439" sldId="316"/>
            <ac:grpSpMk id="3501" creationId="{00000000-0000-0000-0000-000000000000}"/>
          </ac:grpSpMkLst>
        </pc:grpChg>
        <pc:grpChg chg="mod ord">
          <ac:chgData name="João Pedro Sousa Gaspar" userId="d5028388-3bb0-4b30-8288-f1267f4917bb" providerId="ADAL" clId="{7893BBDA-6E54-4AB0-B235-7F10A19D1592}" dt="2022-08-31T23:18:10.830" v="1018" actId="1076"/>
          <ac:grpSpMkLst>
            <pc:docMk/>
            <pc:sldMk cId="3581609439" sldId="316"/>
            <ac:grpSpMk id="3506" creationId="{00000000-0000-0000-0000-000000000000}"/>
          </ac:grpSpMkLst>
        </pc:grpChg>
        <pc:grpChg chg="del">
          <ac:chgData name="João Pedro Sousa Gaspar" userId="d5028388-3bb0-4b30-8288-f1267f4917bb" providerId="ADAL" clId="{7893BBDA-6E54-4AB0-B235-7F10A19D1592}" dt="2022-08-31T23:17:00.947" v="983" actId="478"/>
          <ac:grpSpMkLst>
            <pc:docMk/>
            <pc:sldMk cId="3581609439" sldId="316"/>
            <ac:grpSpMk id="3515" creationId="{00000000-0000-0000-0000-000000000000}"/>
          </ac:grpSpMkLst>
        </pc:grpChg>
        <pc:picChg chg="add mod">
          <ac:chgData name="João Pedro Sousa Gaspar" userId="d5028388-3bb0-4b30-8288-f1267f4917bb" providerId="ADAL" clId="{7893BBDA-6E54-4AB0-B235-7F10A19D1592}" dt="2022-08-31T23:17:11.054" v="985"/>
          <ac:picMkLst>
            <pc:docMk/>
            <pc:sldMk cId="3581609439" sldId="316"/>
            <ac:picMk id="9" creationId="{42F6A9AF-5506-2183-D4A9-8B2CE92B2C2F}"/>
          </ac:picMkLst>
        </pc:picChg>
        <pc:picChg chg="add mod">
          <ac:chgData name="João Pedro Sousa Gaspar" userId="d5028388-3bb0-4b30-8288-f1267f4917bb" providerId="ADAL" clId="{7893BBDA-6E54-4AB0-B235-7F10A19D1592}" dt="2022-08-31T23:17:11.054" v="985"/>
          <ac:picMkLst>
            <pc:docMk/>
            <pc:sldMk cId="3581609439" sldId="316"/>
            <ac:picMk id="10" creationId="{D01CAFC0-0790-8343-4E08-85CC40BA23C6}"/>
          </ac:picMkLst>
        </pc:picChg>
      </pc:sldChg>
      <pc:sldChg chg="add del">
        <pc:chgData name="João Pedro Sousa Gaspar" userId="d5028388-3bb0-4b30-8288-f1267f4917bb" providerId="ADAL" clId="{7893BBDA-6E54-4AB0-B235-7F10A19D1592}" dt="2022-08-31T23:12:58.769" v="696" actId="47"/>
        <pc:sldMkLst>
          <pc:docMk/>
          <pc:sldMk cId="1153826852" sldId="317"/>
        </pc:sldMkLst>
      </pc:sldChg>
      <pc:sldChg chg="modSp add mod ord">
        <pc:chgData name="João Pedro Sousa Gaspar" userId="d5028388-3bb0-4b30-8288-f1267f4917bb" providerId="ADAL" clId="{7893BBDA-6E54-4AB0-B235-7F10A19D1592}" dt="2022-09-02T13:53:51.313" v="5557" actId="20577"/>
        <pc:sldMkLst>
          <pc:docMk/>
          <pc:sldMk cId="2179736333" sldId="317"/>
        </pc:sldMkLst>
        <pc:spChg chg="mod">
          <ac:chgData name="João Pedro Sousa Gaspar" userId="d5028388-3bb0-4b30-8288-f1267f4917bb" providerId="ADAL" clId="{7893BBDA-6E54-4AB0-B235-7F10A19D1592}" dt="2022-08-31T23:39:06.159" v="2472"/>
          <ac:spMkLst>
            <pc:docMk/>
            <pc:sldMk cId="2179736333" sldId="317"/>
            <ac:spMk id="71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2T13:53:51.313" v="5557" actId="20577"/>
          <ac:spMkLst>
            <pc:docMk/>
            <pc:sldMk cId="2179736333" sldId="317"/>
            <ac:spMk id="713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41:02.702" v="2910" actId="20577"/>
          <ac:spMkLst>
            <pc:docMk/>
            <pc:sldMk cId="2179736333" sldId="317"/>
            <ac:spMk id="7133" creationId="{00000000-0000-0000-0000-000000000000}"/>
          </ac:spMkLst>
        </pc:spChg>
      </pc:sldChg>
      <pc:sldChg chg="addSp delSp modSp add mod">
        <pc:chgData name="João Pedro Sousa Gaspar" userId="d5028388-3bb0-4b30-8288-f1267f4917bb" providerId="ADAL" clId="{7893BBDA-6E54-4AB0-B235-7F10A19D1592}" dt="2022-09-01T11:46:29.094" v="5491" actId="1076"/>
        <pc:sldMkLst>
          <pc:docMk/>
          <pc:sldMk cId="2249780873" sldId="318"/>
        </pc:sldMkLst>
        <pc:spChg chg="mod">
          <ac:chgData name="João Pedro Sousa Gaspar" userId="d5028388-3bb0-4b30-8288-f1267f4917bb" providerId="ADAL" clId="{7893BBDA-6E54-4AB0-B235-7F10A19D1592}" dt="2022-08-31T23:39:00.374" v="2470" actId="20577"/>
          <ac:spMkLst>
            <pc:docMk/>
            <pc:sldMk cId="2249780873" sldId="318"/>
            <ac:spMk id="71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49:25.458" v="3015" actId="14100"/>
          <ac:spMkLst>
            <pc:docMk/>
            <pc:sldMk cId="2249780873" sldId="318"/>
            <ac:spMk id="713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8-31T23:35:18.718" v="2114" actId="20577"/>
          <ac:spMkLst>
            <pc:docMk/>
            <pc:sldMk cId="2249780873" sldId="318"/>
            <ac:spMk id="7134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11:46:29.094" v="5491" actId="1076"/>
          <ac:picMkLst>
            <pc:docMk/>
            <pc:sldMk cId="2249780873" sldId="318"/>
            <ac:picMk id="1026" creationId="{02400F31-1B07-E638-7AB5-2357E8C14F4D}"/>
          </ac:picMkLst>
        </pc:picChg>
        <pc:picChg chg="add del mod">
          <ac:chgData name="João Pedro Sousa Gaspar" userId="d5028388-3bb0-4b30-8288-f1267f4917bb" providerId="ADAL" clId="{7893BBDA-6E54-4AB0-B235-7F10A19D1592}" dt="2022-08-31T23:38:33.680" v="2418"/>
          <ac:picMkLst>
            <pc:docMk/>
            <pc:sldMk cId="2249780873" sldId="318"/>
            <ac:picMk id="1028" creationId="{54C01DF2-B6B1-14CC-9CF8-D78CBC4A708C}"/>
          </ac:picMkLst>
        </pc:picChg>
      </pc:sldChg>
      <pc:sldChg chg="addSp modSp new mod">
        <pc:chgData name="João Pedro Sousa Gaspar" userId="d5028388-3bb0-4b30-8288-f1267f4917bb" providerId="ADAL" clId="{7893BBDA-6E54-4AB0-B235-7F10A19D1592}" dt="2022-09-04T17:06:13.647" v="5858" actId="1076"/>
        <pc:sldMkLst>
          <pc:docMk/>
          <pc:sldMk cId="1377893328" sldId="319"/>
        </pc:sldMkLst>
        <pc:picChg chg="add mod">
          <ac:chgData name="João Pedro Sousa Gaspar" userId="d5028388-3bb0-4b30-8288-f1267f4917bb" providerId="ADAL" clId="{7893BBDA-6E54-4AB0-B235-7F10A19D1592}" dt="2022-09-04T17:06:13.647" v="5858" actId="1076"/>
          <ac:picMkLst>
            <pc:docMk/>
            <pc:sldMk cId="1377893328" sldId="319"/>
            <ac:picMk id="3" creationId="{48366A6D-C22D-A9B2-AB13-D50A4433FD76}"/>
          </ac:picMkLst>
        </pc:picChg>
        <pc:picChg chg="add mod">
          <ac:chgData name="João Pedro Sousa Gaspar" userId="d5028388-3bb0-4b30-8288-f1267f4917bb" providerId="ADAL" clId="{7893BBDA-6E54-4AB0-B235-7F10A19D1592}" dt="2022-09-01T00:17:01.889" v="3463" actId="14861"/>
          <ac:picMkLst>
            <pc:docMk/>
            <pc:sldMk cId="1377893328" sldId="319"/>
            <ac:picMk id="4" creationId="{783F6192-2984-4E27-E739-044D166AAAF3}"/>
          </ac:picMkLst>
        </pc:picChg>
        <pc:picChg chg="add mod">
          <ac:chgData name="João Pedro Sousa Gaspar" userId="d5028388-3bb0-4b30-8288-f1267f4917bb" providerId="ADAL" clId="{7893BBDA-6E54-4AB0-B235-7F10A19D1592}" dt="2022-09-01T00:17:01.889" v="3463" actId="14861"/>
          <ac:picMkLst>
            <pc:docMk/>
            <pc:sldMk cId="1377893328" sldId="319"/>
            <ac:picMk id="5" creationId="{422CFCFC-1ADE-11F2-2394-A4FFBDABBAF4}"/>
          </ac:picMkLst>
        </pc:picChg>
      </pc:sldChg>
      <pc:sldChg chg="new del">
        <pc:chgData name="João Pedro Sousa Gaspar" userId="d5028388-3bb0-4b30-8288-f1267f4917bb" providerId="ADAL" clId="{7893BBDA-6E54-4AB0-B235-7F10A19D1592}" dt="2022-09-01T00:05:37.831" v="3164" actId="47"/>
        <pc:sldMkLst>
          <pc:docMk/>
          <pc:sldMk cId="234059403" sldId="320"/>
        </pc:sldMkLst>
      </pc:sldChg>
      <pc:sldChg chg="addSp delSp modSp new del mod modClrScheme chgLayout">
        <pc:chgData name="João Pedro Sousa Gaspar" userId="d5028388-3bb0-4b30-8288-f1267f4917bb" providerId="ADAL" clId="{7893BBDA-6E54-4AB0-B235-7F10A19D1592}" dt="2022-09-01T00:00:13.540" v="3039" actId="47"/>
        <pc:sldMkLst>
          <pc:docMk/>
          <pc:sldMk cId="3065509004" sldId="321"/>
        </pc:sldMkLst>
        <pc:spChg chg="del">
          <ac:chgData name="João Pedro Sousa Gaspar" userId="d5028388-3bb0-4b30-8288-f1267f4917bb" providerId="ADAL" clId="{7893BBDA-6E54-4AB0-B235-7F10A19D1592}" dt="2022-08-31T23:59:58.712" v="3035"/>
          <ac:spMkLst>
            <pc:docMk/>
            <pc:sldMk cId="3065509004" sldId="321"/>
            <ac:spMk id="2" creationId="{0D9EDE5B-5437-6041-5277-DEFC9BC2935B}"/>
          </ac:spMkLst>
        </pc:spChg>
        <pc:spChg chg="add del mod ord">
          <ac:chgData name="João Pedro Sousa Gaspar" userId="d5028388-3bb0-4b30-8288-f1267f4917bb" providerId="ADAL" clId="{7893BBDA-6E54-4AB0-B235-7F10A19D1592}" dt="2022-09-01T00:00:04.350" v="3037" actId="700"/>
          <ac:spMkLst>
            <pc:docMk/>
            <pc:sldMk cId="3065509004" sldId="321"/>
            <ac:spMk id="3" creationId="{6C69D2EB-3744-D4CB-85F8-FD01093840B4}"/>
          </ac:spMkLst>
        </pc:spChg>
        <pc:spChg chg="add del mod ord">
          <ac:chgData name="João Pedro Sousa Gaspar" userId="d5028388-3bb0-4b30-8288-f1267f4917bb" providerId="ADAL" clId="{7893BBDA-6E54-4AB0-B235-7F10A19D1592}" dt="2022-09-01T00:00:04.350" v="3037" actId="700"/>
          <ac:spMkLst>
            <pc:docMk/>
            <pc:sldMk cId="3065509004" sldId="321"/>
            <ac:spMk id="4" creationId="{8F8F3959-3818-62A5-2D98-81F3F9CE145D}"/>
          </ac:spMkLst>
        </pc:spChg>
        <pc:spChg chg="add del mod ord">
          <ac:chgData name="João Pedro Sousa Gaspar" userId="d5028388-3bb0-4b30-8288-f1267f4917bb" providerId="ADAL" clId="{7893BBDA-6E54-4AB0-B235-7F10A19D1592}" dt="2022-09-01T00:00:04.350" v="3037" actId="700"/>
          <ac:spMkLst>
            <pc:docMk/>
            <pc:sldMk cId="3065509004" sldId="321"/>
            <ac:spMk id="5" creationId="{8DA12020-A4BD-10C1-F3A9-CFCDCEAC7FCE}"/>
          </ac:spMkLst>
        </pc:spChg>
        <pc:spChg chg="add del mod ord">
          <ac:chgData name="João Pedro Sousa Gaspar" userId="d5028388-3bb0-4b30-8288-f1267f4917bb" providerId="ADAL" clId="{7893BBDA-6E54-4AB0-B235-7F10A19D1592}" dt="2022-09-01T00:00:04.350" v="3037" actId="700"/>
          <ac:spMkLst>
            <pc:docMk/>
            <pc:sldMk cId="3065509004" sldId="321"/>
            <ac:spMk id="6" creationId="{579969A1-0D50-7587-15DD-DE8C19982B6A}"/>
          </ac:spMkLst>
        </pc:spChg>
        <pc:spChg chg="add del mod ord">
          <ac:chgData name="João Pedro Sousa Gaspar" userId="d5028388-3bb0-4b30-8288-f1267f4917bb" providerId="ADAL" clId="{7893BBDA-6E54-4AB0-B235-7F10A19D1592}" dt="2022-09-01T00:00:04.350" v="3037" actId="700"/>
          <ac:spMkLst>
            <pc:docMk/>
            <pc:sldMk cId="3065509004" sldId="321"/>
            <ac:spMk id="7" creationId="{AD16FB66-C515-00E3-B16C-9032C6A6F363}"/>
          </ac:spMkLst>
        </pc:spChg>
        <pc:spChg chg="add del mod ord">
          <ac:chgData name="João Pedro Sousa Gaspar" userId="d5028388-3bb0-4b30-8288-f1267f4917bb" providerId="ADAL" clId="{7893BBDA-6E54-4AB0-B235-7F10A19D1592}" dt="2022-09-01T00:00:04.350" v="3037" actId="700"/>
          <ac:spMkLst>
            <pc:docMk/>
            <pc:sldMk cId="3065509004" sldId="321"/>
            <ac:spMk id="8" creationId="{99DF2B45-7C3B-3F49-00C8-4C095C6AD6A7}"/>
          </ac:spMkLst>
        </pc:spChg>
      </pc:sldChg>
      <pc:sldChg chg="addSp delSp modSp new mod ord">
        <pc:chgData name="João Pedro Sousa Gaspar" userId="d5028388-3bb0-4b30-8288-f1267f4917bb" providerId="ADAL" clId="{7893BBDA-6E54-4AB0-B235-7F10A19D1592}" dt="2022-09-01T00:13:17.583" v="3327" actId="1440"/>
        <pc:sldMkLst>
          <pc:docMk/>
          <pc:sldMk cId="3707421756" sldId="322"/>
        </pc:sldMkLst>
        <pc:spChg chg="mod">
          <ac:chgData name="João Pedro Sousa Gaspar" userId="d5028388-3bb0-4b30-8288-f1267f4917bb" providerId="ADAL" clId="{7893BBDA-6E54-4AB0-B235-7F10A19D1592}" dt="2022-09-01T00:00:31.463" v="3052" actId="20577"/>
          <ac:spMkLst>
            <pc:docMk/>
            <pc:sldMk cId="3707421756" sldId="322"/>
            <ac:spMk id="2" creationId="{EBC1804E-04BE-D578-27B1-3F3239082A15}"/>
          </ac:spMkLst>
        </pc:spChg>
        <pc:spChg chg="add mod">
          <ac:chgData name="João Pedro Sousa Gaspar" userId="d5028388-3bb0-4b30-8288-f1267f4917bb" providerId="ADAL" clId="{7893BBDA-6E54-4AB0-B235-7F10A19D1592}" dt="2022-09-01T00:13:05.107" v="3324" actId="1076"/>
          <ac:spMkLst>
            <pc:docMk/>
            <pc:sldMk cId="3707421756" sldId="322"/>
            <ac:spMk id="5" creationId="{C65229F9-5A6F-D18D-210F-E731FC41978A}"/>
          </ac:spMkLst>
        </pc:spChg>
        <pc:spChg chg="add mod">
          <ac:chgData name="João Pedro Sousa Gaspar" userId="d5028388-3bb0-4b30-8288-f1267f4917bb" providerId="ADAL" clId="{7893BBDA-6E54-4AB0-B235-7F10A19D1592}" dt="2022-09-01T00:13:02.786" v="3323" actId="1076"/>
          <ac:spMkLst>
            <pc:docMk/>
            <pc:sldMk cId="3707421756" sldId="322"/>
            <ac:spMk id="6" creationId="{398B819C-3422-B8BD-FE4C-FC0314405B97}"/>
          </ac:spMkLst>
        </pc:spChg>
        <pc:graphicFrameChg chg="add del mod">
          <ac:chgData name="João Pedro Sousa Gaspar" userId="d5028388-3bb0-4b30-8288-f1267f4917bb" providerId="ADAL" clId="{7893BBDA-6E54-4AB0-B235-7F10A19D1592}" dt="2022-09-01T00:02:35.440" v="3101"/>
          <ac:graphicFrameMkLst>
            <pc:docMk/>
            <pc:sldMk cId="3707421756" sldId="322"/>
            <ac:graphicFrameMk id="7" creationId="{A34DCDE1-0962-A10A-D93A-0E836666DB53}"/>
          </ac:graphicFrameMkLst>
        </pc:graphicFrameChg>
        <pc:picChg chg="add mod">
          <ac:chgData name="João Pedro Sousa Gaspar" userId="d5028388-3bb0-4b30-8288-f1267f4917bb" providerId="ADAL" clId="{7893BBDA-6E54-4AB0-B235-7F10A19D1592}" dt="2022-09-01T00:00:24.879" v="3040"/>
          <ac:picMkLst>
            <pc:docMk/>
            <pc:sldMk cId="3707421756" sldId="322"/>
            <ac:picMk id="3" creationId="{F0C07C5D-3281-7301-6A6A-1C620130EFED}"/>
          </ac:picMkLst>
        </pc:picChg>
        <pc:picChg chg="add mod">
          <ac:chgData name="João Pedro Sousa Gaspar" userId="d5028388-3bb0-4b30-8288-f1267f4917bb" providerId="ADAL" clId="{7893BBDA-6E54-4AB0-B235-7F10A19D1592}" dt="2022-09-01T00:00:24.879" v="3040"/>
          <ac:picMkLst>
            <pc:docMk/>
            <pc:sldMk cId="3707421756" sldId="322"/>
            <ac:picMk id="4" creationId="{18588D8A-9B80-1D1F-193F-1AFC61579001}"/>
          </ac:picMkLst>
        </pc:picChg>
        <pc:picChg chg="add mod">
          <ac:chgData name="João Pedro Sousa Gaspar" userId="d5028388-3bb0-4b30-8288-f1267f4917bb" providerId="ADAL" clId="{7893BBDA-6E54-4AB0-B235-7F10A19D1592}" dt="2022-09-01T00:13:17.583" v="3327" actId="1440"/>
          <ac:picMkLst>
            <pc:docMk/>
            <pc:sldMk cId="3707421756" sldId="322"/>
            <ac:picMk id="2050" creationId="{A5C04DB7-A178-D5D3-4573-BBFFCFFE1DE5}"/>
          </ac:picMkLst>
        </pc:picChg>
      </pc:sldChg>
      <pc:sldChg chg="add">
        <pc:chgData name="João Pedro Sousa Gaspar" userId="d5028388-3bb0-4b30-8288-f1267f4917bb" providerId="ADAL" clId="{7893BBDA-6E54-4AB0-B235-7F10A19D1592}" dt="2022-09-04T21:31:05.545" v="8711"/>
        <pc:sldMkLst>
          <pc:docMk/>
          <pc:sldMk cId="529000942" sldId="323"/>
        </pc:sldMkLst>
      </pc:sldChg>
      <pc:sldChg chg="addSp modSp new del mod ord">
        <pc:chgData name="João Pedro Sousa Gaspar" userId="d5028388-3bb0-4b30-8288-f1267f4917bb" providerId="ADAL" clId="{7893BBDA-6E54-4AB0-B235-7F10A19D1592}" dt="2022-09-04T21:31:00.530" v="8710" actId="2696"/>
        <pc:sldMkLst>
          <pc:docMk/>
          <pc:sldMk cId="1081649557" sldId="323"/>
        </pc:sldMkLst>
        <pc:spChg chg="mod">
          <ac:chgData name="João Pedro Sousa Gaspar" userId="d5028388-3bb0-4b30-8288-f1267f4917bb" providerId="ADAL" clId="{7893BBDA-6E54-4AB0-B235-7F10A19D1592}" dt="2022-09-01T00:05:50.511" v="3195" actId="20577"/>
          <ac:spMkLst>
            <pc:docMk/>
            <pc:sldMk cId="1081649557" sldId="323"/>
            <ac:spMk id="2" creationId="{97C658EF-D345-28D4-9C21-73E6D0C054CD}"/>
          </ac:spMkLst>
        </pc:spChg>
        <pc:picChg chg="add mod">
          <ac:chgData name="João Pedro Sousa Gaspar" userId="d5028388-3bb0-4b30-8288-f1267f4917bb" providerId="ADAL" clId="{7893BBDA-6E54-4AB0-B235-7F10A19D1592}" dt="2022-09-01T00:06:06.386" v="3203"/>
          <ac:picMkLst>
            <pc:docMk/>
            <pc:sldMk cId="1081649557" sldId="323"/>
            <ac:picMk id="3" creationId="{66C1BB6E-496F-FDA3-C88B-BDD1FB38D94F}"/>
          </ac:picMkLst>
        </pc:picChg>
        <pc:picChg chg="add mod">
          <ac:chgData name="João Pedro Sousa Gaspar" userId="d5028388-3bb0-4b30-8288-f1267f4917bb" providerId="ADAL" clId="{7893BBDA-6E54-4AB0-B235-7F10A19D1592}" dt="2022-09-01T00:06:06.386" v="3203"/>
          <ac:picMkLst>
            <pc:docMk/>
            <pc:sldMk cId="1081649557" sldId="323"/>
            <ac:picMk id="4" creationId="{6268BA0F-CDDD-95CF-F636-76061BD747AA}"/>
          </ac:picMkLst>
        </pc:picChg>
      </pc:sldChg>
      <pc:sldChg chg="modSp new add del mod">
        <pc:chgData name="João Pedro Sousa Gaspar" userId="d5028388-3bb0-4b30-8288-f1267f4917bb" providerId="ADAL" clId="{7893BBDA-6E54-4AB0-B235-7F10A19D1592}" dt="2022-09-01T00:05:34.235" v="3163" actId="680"/>
        <pc:sldMkLst>
          <pc:docMk/>
          <pc:sldMk cId="2680075387" sldId="323"/>
        </pc:sldMkLst>
        <pc:spChg chg="mod">
          <ac:chgData name="João Pedro Sousa Gaspar" userId="d5028388-3bb0-4b30-8288-f1267f4917bb" providerId="ADAL" clId="{7893BBDA-6E54-4AB0-B235-7F10A19D1592}" dt="2022-09-01T00:05:33.708" v="3162" actId="20577"/>
          <ac:spMkLst>
            <pc:docMk/>
            <pc:sldMk cId="2680075387" sldId="323"/>
            <ac:spMk id="2" creationId="{0F91943D-659D-273C-E75C-5B520F7EB660}"/>
          </ac:spMkLst>
        </pc:spChg>
      </pc:sldChg>
      <pc:sldChg chg="addSp delSp modSp new del mod setBg">
        <pc:chgData name="João Pedro Sousa Gaspar" userId="d5028388-3bb0-4b30-8288-f1267f4917bb" providerId="ADAL" clId="{7893BBDA-6E54-4AB0-B235-7F10A19D1592}" dt="2022-09-04T21:31:00.530" v="8710" actId="2696"/>
        <pc:sldMkLst>
          <pc:docMk/>
          <pc:sldMk cId="13803532" sldId="324"/>
        </pc:sldMkLst>
        <pc:spChg chg="mod">
          <ac:chgData name="João Pedro Sousa Gaspar" userId="d5028388-3bb0-4b30-8288-f1267f4917bb" providerId="ADAL" clId="{7893BBDA-6E54-4AB0-B235-7F10A19D1592}" dt="2022-09-01T00:06:23.031" v="3240" actId="20577"/>
          <ac:spMkLst>
            <pc:docMk/>
            <pc:sldMk cId="13803532" sldId="324"/>
            <ac:spMk id="2" creationId="{208FF84E-85F1-D635-1DD1-D8FD7AB81EF3}"/>
          </ac:spMkLst>
        </pc:spChg>
        <pc:picChg chg="add mod">
          <ac:chgData name="João Pedro Sousa Gaspar" userId="d5028388-3bb0-4b30-8288-f1267f4917bb" providerId="ADAL" clId="{7893BBDA-6E54-4AB0-B235-7F10A19D1592}" dt="2022-09-01T00:06:08.641" v="3204"/>
          <ac:picMkLst>
            <pc:docMk/>
            <pc:sldMk cId="13803532" sldId="324"/>
            <ac:picMk id="3" creationId="{5E357CB3-91D6-6114-8D52-36609154978A}"/>
          </ac:picMkLst>
        </pc:picChg>
        <pc:picChg chg="add mod">
          <ac:chgData name="João Pedro Sousa Gaspar" userId="d5028388-3bb0-4b30-8288-f1267f4917bb" providerId="ADAL" clId="{7893BBDA-6E54-4AB0-B235-7F10A19D1592}" dt="2022-09-01T00:06:08.641" v="3204"/>
          <ac:picMkLst>
            <pc:docMk/>
            <pc:sldMk cId="13803532" sldId="324"/>
            <ac:picMk id="4" creationId="{EB21AF18-5F04-C703-F332-CC9E5048A072}"/>
          </ac:picMkLst>
        </pc:picChg>
        <pc:picChg chg="add mod modCrop">
          <ac:chgData name="João Pedro Sousa Gaspar" userId="d5028388-3bb0-4b30-8288-f1267f4917bb" providerId="ADAL" clId="{7893BBDA-6E54-4AB0-B235-7F10A19D1592}" dt="2022-09-01T00:33:02.451" v="4127" actId="108"/>
          <ac:picMkLst>
            <pc:docMk/>
            <pc:sldMk cId="13803532" sldId="324"/>
            <ac:picMk id="6" creationId="{F7213321-365E-8ABE-2A30-12970504EA25}"/>
          </ac:picMkLst>
        </pc:picChg>
        <pc:picChg chg="add del mod">
          <ac:chgData name="João Pedro Sousa Gaspar" userId="d5028388-3bb0-4b30-8288-f1267f4917bb" providerId="ADAL" clId="{7893BBDA-6E54-4AB0-B235-7F10A19D1592}" dt="2022-09-01T00:06:44.263" v="3249" actId="478"/>
          <ac:picMkLst>
            <pc:docMk/>
            <pc:sldMk cId="13803532" sldId="324"/>
            <ac:picMk id="8" creationId="{01D7D748-2580-C7B6-0BC4-E3821100E1F1}"/>
          </ac:picMkLst>
        </pc:picChg>
        <pc:picChg chg="add mod modCrop">
          <ac:chgData name="João Pedro Sousa Gaspar" userId="d5028388-3bb0-4b30-8288-f1267f4917bb" providerId="ADAL" clId="{7893BBDA-6E54-4AB0-B235-7F10A19D1592}" dt="2022-09-01T00:33:04.257" v="4128" actId="108"/>
          <ac:picMkLst>
            <pc:docMk/>
            <pc:sldMk cId="13803532" sldId="324"/>
            <ac:picMk id="10" creationId="{3C0DDDD8-725A-D577-F514-3143FE5789AF}"/>
          </ac:picMkLst>
        </pc:picChg>
      </pc:sldChg>
      <pc:sldChg chg="add setBg">
        <pc:chgData name="João Pedro Sousa Gaspar" userId="d5028388-3bb0-4b30-8288-f1267f4917bb" providerId="ADAL" clId="{7893BBDA-6E54-4AB0-B235-7F10A19D1592}" dt="2022-09-04T21:31:05.545" v="8711"/>
        <pc:sldMkLst>
          <pc:docMk/>
          <pc:sldMk cId="2183150653" sldId="324"/>
        </pc:sldMkLst>
      </pc:sldChg>
      <pc:sldChg chg="addSp delSp modSp add del mod modNotesTx">
        <pc:chgData name="João Pedro Sousa Gaspar" userId="d5028388-3bb0-4b30-8288-f1267f4917bb" providerId="ADAL" clId="{7893BBDA-6E54-4AB0-B235-7F10A19D1592}" dt="2022-09-04T21:31:00.530" v="8710" actId="2696"/>
        <pc:sldMkLst>
          <pc:docMk/>
          <pc:sldMk cId="819585346" sldId="325"/>
        </pc:sldMkLst>
        <pc:picChg chg="del">
          <ac:chgData name="João Pedro Sousa Gaspar" userId="d5028388-3bb0-4b30-8288-f1267f4917bb" providerId="ADAL" clId="{7893BBDA-6E54-4AB0-B235-7F10A19D1592}" dt="2022-09-01T00:09:22.662" v="3273" actId="478"/>
          <ac:picMkLst>
            <pc:docMk/>
            <pc:sldMk cId="819585346" sldId="325"/>
            <ac:picMk id="6" creationId="{F7213321-365E-8ABE-2A30-12970504EA25}"/>
          </ac:picMkLst>
        </pc:picChg>
        <pc:picChg chg="add mod modCrop">
          <ac:chgData name="João Pedro Sousa Gaspar" userId="d5028388-3bb0-4b30-8288-f1267f4917bb" providerId="ADAL" clId="{7893BBDA-6E54-4AB0-B235-7F10A19D1592}" dt="2022-09-01T00:32:51.990" v="4124" actId="108"/>
          <ac:picMkLst>
            <pc:docMk/>
            <pc:sldMk cId="819585346" sldId="325"/>
            <ac:picMk id="7" creationId="{782A6AB1-B379-869B-788D-91F07EFDA067}"/>
          </ac:picMkLst>
        </pc:picChg>
        <pc:picChg chg="add mod">
          <ac:chgData name="João Pedro Sousa Gaspar" userId="d5028388-3bb0-4b30-8288-f1267f4917bb" providerId="ADAL" clId="{7893BBDA-6E54-4AB0-B235-7F10A19D1592}" dt="2022-09-01T00:32:53.890" v="4125" actId="108"/>
          <ac:picMkLst>
            <pc:docMk/>
            <pc:sldMk cId="819585346" sldId="325"/>
            <ac:picMk id="9" creationId="{B705F990-EF31-35B9-BFBD-57B46EE76FB3}"/>
          </ac:picMkLst>
        </pc:picChg>
        <pc:picChg chg="del">
          <ac:chgData name="João Pedro Sousa Gaspar" userId="d5028388-3bb0-4b30-8288-f1267f4917bb" providerId="ADAL" clId="{7893BBDA-6E54-4AB0-B235-7F10A19D1592}" dt="2022-09-01T00:09:24.095" v="3274" actId="478"/>
          <ac:picMkLst>
            <pc:docMk/>
            <pc:sldMk cId="819585346" sldId="325"/>
            <ac:picMk id="10" creationId="{3C0DDDD8-725A-D577-F514-3143FE5789AF}"/>
          </ac:picMkLst>
        </pc:picChg>
      </pc:sldChg>
      <pc:sldChg chg="add">
        <pc:chgData name="João Pedro Sousa Gaspar" userId="d5028388-3bb0-4b30-8288-f1267f4917bb" providerId="ADAL" clId="{7893BBDA-6E54-4AB0-B235-7F10A19D1592}" dt="2022-09-04T21:31:05.545" v="8711"/>
        <pc:sldMkLst>
          <pc:docMk/>
          <pc:sldMk cId="3575966245" sldId="325"/>
        </pc:sldMkLst>
      </pc:sldChg>
      <pc:sldChg chg="addSp modSp new mod">
        <pc:chgData name="João Pedro Sousa Gaspar" userId="d5028388-3bb0-4b30-8288-f1267f4917bb" providerId="ADAL" clId="{7893BBDA-6E54-4AB0-B235-7F10A19D1592}" dt="2022-09-01T00:29:03.880" v="4028" actId="20577"/>
        <pc:sldMkLst>
          <pc:docMk/>
          <pc:sldMk cId="1444359019" sldId="326"/>
        </pc:sldMkLst>
        <pc:spChg chg="mod">
          <ac:chgData name="João Pedro Sousa Gaspar" userId="d5028388-3bb0-4b30-8288-f1267f4917bb" providerId="ADAL" clId="{7893BBDA-6E54-4AB0-B235-7F10A19D1592}" dt="2022-09-01T00:29:03.880" v="4028" actId="20577"/>
          <ac:spMkLst>
            <pc:docMk/>
            <pc:sldMk cId="1444359019" sldId="326"/>
            <ac:spMk id="2" creationId="{FC85BF1B-7E99-3901-5C86-F965893BF322}"/>
          </ac:spMkLst>
        </pc:spChg>
        <pc:picChg chg="add mod">
          <ac:chgData name="João Pedro Sousa Gaspar" userId="d5028388-3bb0-4b30-8288-f1267f4917bb" providerId="ADAL" clId="{7893BBDA-6E54-4AB0-B235-7F10A19D1592}" dt="2022-09-01T00:13:44.358" v="3364"/>
          <ac:picMkLst>
            <pc:docMk/>
            <pc:sldMk cId="1444359019" sldId="326"/>
            <ac:picMk id="3" creationId="{37E6C3B3-EDDE-7D90-4386-C11623B253A0}"/>
          </ac:picMkLst>
        </pc:picChg>
        <pc:picChg chg="add mod">
          <ac:chgData name="João Pedro Sousa Gaspar" userId="d5028388-3bb0-4b30-8288-f1267f4917bb" providerId="ADAL" clId="{7893BBDA-6E54-4AB0-B235-7F10A19D1592}" dt="2022-09-01T00:13:44.358" v="3364"/>
          <ac:picMkLst>
            <pc:docMk/>
            <pc:sldMk cId="1444359019" sldId="326"/>
            <ac:picMk id="4" creationId="{34416564-C4BD-EAA4-DA70-EED34322DC04}"/>
          </ac:picMkLst>
        </pc:picChg>
      </pc:sldChg>
      <pc:sldChg chg="addSp delSp modSp new del mod">
        <pc:chgData name="João Pedro Sousa Gaspar" userId="d5028388-3bb0-4b30-8288-f1267f4917bb" providerId="ADAL" clId="{7893BBDA-6E54-4AB0-B235-7F10A19D1592}" dt="2022-09-01T00:19:11.810" v="3537" actId="47"/>
        <pc:sldMkLst>
          <pc:docMk/>
          <pc:sldMk cId="755919285" sldId="327"/>
        </pc:sldMkLst>
        <pc:spChg chg="mod">
          <ac:chgData name="João Pedro Sousa Gaspar" userId="d5028388-3bb0-4b30-8288-f1267f4917bb" providerId="ADAL" clId="{7893BBDA-6E54-4AB0-B235-7F10A19D1592}" dt="2022-09-01T00:18:24.212" v="3501" actId="1076"/>
          <ac:spMkLst>
            <pc:docMk/>
            <pc:sldMk cId="755919285" sldId="327"/>
            <ac:spMk id="2" creationId="{3716DA29-4C64-2636-BE48-AF81AD507930}"/>
          </ac:spMkLst>
        </pc:spChg>
        <pc:picChg chg="add del">
          <ac:chgData name="João Pedro Sousa Gaspar" userId="d5028388-3bb0-4b30-8288-f1267f4917bb" providerId="ADAL" clId="{7893BBDA-6E54-4AB0-B235-7F10A19D1592}" dt="2022-09-01T00:18:44.115" v="3528" actId="21"/>
          <ac:picMkLst>
            <pc:docMk/>
            <pc:sldMk cId="755919285" sldId="327"/>
            <ac:picMk id="3074" creationId="{C313E97C-364D-6F86-BF69-843A7DA4E91D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17:05:42.690" v="5857" actId="108"/>
        <pc:sldMkLst>
          <pc:docMk/>
          <pc:sldMk cId="3549231493" sldId="328"/>
        </pc:sldMkLst>
        <pc:spChg chg="mod">
          <ac:chgData name="João Pedro Sousa Gaspar" userId="d5028388-3bb0-4b30-8288-f1267f4917bb" providerId="ADAL" clId="{7893BBDA-6E54-4AB0-B235-7F10A19D1592}" dt="2022-09-01T00:18:37.847" v="3527" actId="20577"/>
          <ac:spMkLst>
            <pc:docMk/>
            <pc:sldMk cId="3549231493" sldId="328"/>
            <ac:spMk id="2" creationId="{EBC1804E-04BE-D578-27B1-3F3239082A15}"/>
          </ac:spMkLst>
        </pc:spChg>
        <pc:spChg chg="del">
          <ac:chgData name="João Pedro Sousa Gaspar" userId="d5028388-3bb0-4b30-8288-f1267f4917bb" providerId="ADAL" clId="{7893BBDA-6E54-4AB0-B235-7F10A19D1592}" dt="2022-09-01T00:18:46.829" v="3529" actId="478"/>
          <ac:spMkLst>
            <pc:docMk/>
            <pc:sldMk cId="3549231493" sldId="328"/>
            <ac:spMk id="5" creationId="{C65229F9-5A6F-D18D-210F-E731FC41978A}"/>
          </ac:spMkLst>
        </pc:spChg>
        <pc:spChg chg="del">
          <ac:chgData name="João Pedro Sousa Gaspar" userId="d5028388-3bb0-4b30-8288-f1267f4917bb" providerId="ADAL" clId="{7893BBDA-6E54-4AB0-B235-7F10A19D1592}" dt="2022-09-01T00:18:46.829" v="3529" actId="478"/>
          <ac:spMkLst>
            <pc:docMk/>
            <pc:sldMk cId="3549231493" sldId="328"/>
            <ac:spMk id="6" creationId="{398B819C-3422-B8BD-FE4C-FC0314405B97}"/>
          </ac:spMkLst>
        </pc:spChg>
        <pc:picChg chg="add del mod">
          <ac:chgData name="João Pedro Sousa Gaspar" userId="d5028388-3bb0-4b30-8288-f1267f4917bb" providerId="ADAL" clId="{7893BBDA-6E54-4AB0-B235-7F10A19D1592}" dt="2022-09-01T00:18:51.165" v="3533" actId="478"/>
          <ac:picMkLst>
            <pc:docMk/>
            <pc:sldMk cId="3549231493" sldId="328"/>
            <ac:picMk id="7" creationId="{5ABF6161-074A-7D4F-7B52-8011E2BE108F}"/>
          </ac:picMkLst>
        </pc:picChg>
        <pc:picChg chg="add mod">
          <ac:chgData name="João Pedro Sousa Gaspar" userId="d5028388-3bb0-4b30-8288-f1267f4917bb" providerId="ADAL" clId="{7893BBDA-6E54-4AB0-B235-7F10A19D1592}" dt="2022-09-01T00:19:25.286" v="3540" actId="571"/>
          <ac:picMkLst>
            <pc:docMk/>
            <pc:sldMk cId="3549231493" sldId="328"/>
            <ac:picMk id="8" creationId="{7BCD0C5B-3A4D-8DBF-18F7-46573FA2EDA6}"/>
          </ac:picMkLst>
        </pc:picChg>
        <pc:picChg chg="add mod">
          <ac:chgData name="João Pedro Sousa Gaspar" userId="d5028388-3bb0-4b30-8288-f1267f4917bb" providerId="ADAL" clId="{7893BBDA-6E54-4AB0-B235-7F10A19D1592}" dt="2022-09-01T00:19:25.286" v="3540" actId="571"/>
          <ac:picMkLst>
            <pc:docMk/>
            <pc:sldMk cId="3549231493" sldId="328"/>
            <ac:picMk id="9" creationId="{635624BF-C2B5-427F-0593-5E6638EE17B1}"/>
          </ac:picMkLst>
        </pc:picChg>
        <pc:picChg chg="del">
          <ac:chgData name="João Pedro Sousa Gaspar" userId="d5028388-3bb0-4b30-8288-f1267f4917bb" providerId="ADAL" clId="{7893BBDA-6E54-4AB0-B235-7F10A19D1592}" dt="2022-09-01T00:18:46.829" v="3529" actId="478"/>
          <ac:picMkLst>
            <pc:docMk/>
            <pc:sldMk cId="3549231493" sldId="328"/>
            <ac:picMk id="2050" creationId="{A5C04DB7-A178-D5D3-4573-BBFFCFFE1DE5}"/>
          </ac:picMkLst>
        </pc:picChg>
        <pc:picChg chg="add mod">
          <ac:chgData name="João Pedro Sousa Gaspar" userId="d5028388-3bb0-4b30-8288-f1267f4917bb" providerId="ADAL" clId="{7893BBDA-6E54-4AB0-B235-7F10A19D1592}" dt="2022-09-04T17:05:42.690" v="5857" actId="108"/>
          <ac:picMkLst>
            <pc:docMk/>
            <pc:sldMk cId="3549231493" sldId="328"/>
            <ac:picMk id="16386" creationId="{7082A4FC-82F7-2851-BD1F-C52A7C774810}"/>
          </ac:picMkLst>
        </pc:picChg>
      </pc:sldChg>
      <pc:sldChg chg="addSp modSp new mod setBg">
        <pc:chgData name="João Pedro Sousa Gaspar" userId="d5028388-3bb0-4b30-8288-f1267f4917bb" providerId="ADAL" clId="{7893BBDA-6E54-4AB0-B235-7F10A19D1592}" dt="2022-09-04T17:05:38.322" v="5856" actId="108"/>
        <pc:sldMkLst>
          <pc:docMk/>
          <pc:sldMk cId="3354802770" sldId="329"/>
        </pc:sldMkLst>
        <pc:spChg chg="mod">
          <ac:chgData name="João Pedro Sousa Gaspar" userId="d5028388-3bb0-4b30-8288-f1267f4917bb" providerId="ADAL" clId="{7893BBDA-6E54-4AB0-B235-7F10A19D1592}" dt="2022-09-01T00:22:03.840" v="3745" actId="20577"/>
          <ac:spMkLst>
            <pc:docMk/>
            <pc:sldMk cId="3354802770" sldId="329"/>
            <ac:spMk id="2" creationId="{2793AF28-1A09-F807-EBBC-885BFA2395BE}"/>
          </ac:spMkLst>
        </pc:spChg>
        <pc:spChg chg="mod">
          <ac:chgData name="João Pedro Sousa Gaspar" userId="d5028388-3bb0-4b30-8288-f1267f4917bb" providerId="ADAL" clId="{7893BBDA-6E54-4AB0-B235-7F10A19D1592}" dt="2022-09-01T00:19:42.221" v="3570" actId="14100"/>
          <ac:spMkLst>
            <pc:docMk/>
            <pc:sldMk cId="3354802770" sldId="329"/>
            <ac:spMk id="3" creationId="{BB8A5DD7-771D-BFCD-3146-42E45AD8E9C1}"/>
          </ac:spMkLst>
        </pc:spChg>
        <pc:picChg chg="add mod">
          <ac:chgData name="João Pedro Sousa Gaspar" userId="d5028388-3bb0-4b30-8288-f1267f4917bb" providerId="ADAL" clId="{7893BBDA-6E54-4AB0-B235-7F10A19D1592}" dt="2022-09-01T00:19:27.238" v="3541"/>
          <ac:picMkLst>
            <pc:docMk/>
            <pc:sldMk cId="3354802770" sldId="329"/>
            <ac:picMk id="4" creationId="{E12B3D98-4E7B-4E4A-0AF1-1F6EB615EB42}"/>
          </ac:picMkLst>
        </pc:picChg>
        <pc:picChg chg="add mod">
          <ac:chgData name="João Pedro Sousa Gaspar" userId="d5028388-3bb0-4b30-8288-f1267f4917bb" providerId="ADAL" clId="{7893BBDA-6E54-4AB0-B235-7F10A19D1592}" dt="2022-09-01T00:19:27.238" v="3541"/>
          <ac:picMkLst>
            <pc:docMk/>
            <pc:sldMk cId="3354802770" sldId="329"/>
            <ac:picMk id="5" creationId="{44150B1B-1440-91F2-2BFD-E7946CF81DCF}"/>
          </ac:picMkLst>
        </pc:picChg>
        <pc:picChg chg="add mod">
          <ac:chgData name="João Pedro Sousa Gaspar" userId="d5028388-3bb0-4b30-8288-f1267f4917bb" providerId="ADAL" clId="{7893BBDA-6E54-4AB0-B235-7F10A19D1592}" dt="2022-09-04T17:05:38.322" v="5856" actId="108"/>
          <ac:picMkLst>
            <pc:docMk/>
            <pc:sldMk cId="3354802770" sldId="329"/>
            <ac:picMk id="17410" creationId="{9441EA44-24D9-5730-26C4-827FDB584641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1T00:23:32.865" v="3847" actId="1076"/>
        <pc:sldMkLst>
          <pc:docMk/>
          <pc:sldMk cId="2361697038" sldId="330"/>
        </pc:sldMkLst>
        <pc:picChg chg="del mod">
          <ac:chgData name="João Pedro Sousa Gaspar" userId="d5028388-3bb0-4b30-8288-f1267f4917bb" providerId="ADAL" clId="{7893BBDA-6E54-4AB0-B235-7F10A19D1592}" dt="2022-09-01T00:23:03.662" v="3842" actId="478"/>
          <ac:picMkLst>
            <pc:docMk/>
            <pc:sldMk cId="2361697038" sldId="330"/>
            <ac:picMk id="3" creationId="{48366A6D-C22D-A9B2-AB13-D50A4433FD76}"/>
          </ac:picMkLst>
        </pc:picChg>
        <pc:picChg chg="add mod">
          <ac:chgData name="João Pedro Sousa Gaspar" userId="d5028388-3bb0-4b30-8288-f1267f4917bb" providerId="ADAL" clId="{7893BBDA-6E54-4AB0-B235-7F10A19D1592}" dt="2022-09-01T00:23:32.865" v="3847" actId="1076"/>
          <ac:picMkLst>
            <pc:docMk/>
            <pc:sldMk cId="2361697038" sldId="330"/>
            <ac:picMk id="6" creationId="{DB99F975-9932-A884-EA21-7F2EF18BB803}"/>
          </ac:picMkLst>
        </pc:picChg>
      </pc:sldChg>
      <pc:sldChg chg="addSp modSp new add del mod">
        <pc:chgData name="João Pedro Sousa Gaspar" userId="d5028388-3bb0-4b30-8288-f1267f4917bb" providerId="ADAL" clId="{7893BBDA-6E54-4AB0-B235-7F10A19D1592}" dt="2022-09-01T00:33:58.776" v="4130" actId="20577"/>
        <pc:sldMkLst>
          <pc:docMk/>
          <pc:sldMk cId="698854896" sldId="331"/>
        </pc:sldMkLst>
        <pc:spChg chg="mod">
          <ac:chgData name="João Pedro Sousa Gaspar" userId="d5028388-3bb0-4b30-8288-f1267f4917bb" providerId="ADAL" clId="{7893BBDA-6E54-4AB0-B235-7F10A19D1592}" dt="2022-09-01T00:22:29.033" v="3771" actId="20577"/>
          <ac:spMkLst>
            <pc:docMk/>
            <pc:sldMk cId="698854896" sldId="331"/>
            <ac:spMk id="2" creationId="{2865F87A-E5C9-9365-4844-B2125E19E22C}"/>
          </ac:spMkLst>
        </pc:spChg>
        <pc:spChg chg="mod">
          <ac:chgData name="João Pedro Sousa Gaspar" userId="d5028388-3bb0-4b30-8288-f1267f4917bb" providerId="ADAL" clId="{7893BBDA-6E54-4AB0-B235-7F10A19D1592}" dt="2022-09-01T00:33:58.776" v="4130" actId="20577"/>
          <ac:spMkLst>
            <pc:docMk/>
            <pc:sldMk cId="698854896" sldId="331"/>
            <ac:spMk id="3" creationId="{F22E9567-BA91-3746-DD7F-84675E9D54F3}"/>
          </ac:spMkLst>
        </pc:spChg>
        <pc:picChg chg="add mod">
          <ac:chgData name="João Pedro Sousa Gaspar" userId="d5028388-3bb0-4b30-8288-f1267f4917bb" providerId="ADAL" clId="{7893BBDA-6E54-4AB0-B235-7F10A19D1592}" dt="2022-09-01T00:33:43.112" v="4129"/>
          <ac:picMkLst>
            <pc:docMk/>
            <pc:sldMk cId="698854896" sldId="331"/>
            <ac:picMk id="4" creationId="{761BC823-380E-CD00-B099-B315CD4E0ED7}"/>
          </ac:picMkLst>
        </pc:picChg>
        <pc:picChg chg="add mod">
          <ac:chgData name="João Pedro Sousa Gaspar" userId="d5028388-3bb0-4b30-8288-f1267f4917bb" providerId="ADAL" clId="{7893BBDA-6E54-4AB0-B235-7F10A19D1592}" dt="2022-09-01T00:33:43.112" v="4129"/>
          <ac:picMkLst>
            <pc:docMk/>
            <pc:sldMk cId="698854896" sldId="331"/>
            <ac:picMk id="5" creationId="{44F18A0F-81D0-B361-C4ED-70A529F73A73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17:05:27.218" v="5854" actId="108"/>
        <pc:sldMkLst>
          <pc:docMk/>
          <pc:sldMk cId="3441997007" sldId="332"/>
        </pc:sldMkLst>
        <pc:spChg chg="mod">
          <ac:chgData name="João Pedro Sousa Gaspar" userId="d5028388-3bb0-4b30-8288-f1267f4917bb" providerId="ADAL" clId="{7893BBDA-6E54-4AB0-B235-7F10A19D1592}" dt="2022-09-01T00:24:09.528" v="3890" actId="20577"/>
          <ac:spMkLst>
            <pc:docMk/>
            <pc:sldMk cId="3441997007" sldId="332"/>
            <ac:spMk id="2" creationId="{EBC1804E-04BE-D578-27B1-3F3239082A15}"/>
          </ac:spMkLst>
        </pc:spChg>
        <pc:picChg chg="del">
          <ac:chgData name="João Pedro Sousa Gaspar" userId="d5028388-3bb0-4b30-8288-f1267f4917bb" providerId="ADAL" clId="{7893BBDA-6E54-4AB0-B235-7F10A19D1592}" dt="2022-09-01T00:24:11.181" v="3891" actId="478"/>
          <ac:picMkLst>
            <pc:docMk/>
            <pc:sldMk cId="3441997007" sldId="332"/>
            <ac:picMk id="16386" creationId="{7082A4FC-82F7-2851-BD1F-C52A7C774810}"/>
          </ac:picMkLst>
        </pc:picChg>
        <pc:picChg chg="add mod">
          <ac:chgData name="João Pedro Sousa Gaspar" userId="d5028388-3bb0-4b30-8288-f1267f4917bb" providerId="ADAL" clId="{7893BBDA-6E54-4AB0-B235-7F10A19D1592}" dt="2022-09-04T17:05:19.007" v="5850" actId="108"/>
          <ac:picMkLst>
            <pc:docMk/>
            <pc:sldMk cId="3441997007" sldId="332"/>
            <ac:picMk id="18434" creationId="{B8F86438-8FEB-A0BD-B60F-26C4952D530C}"/>
          </ac:picMkLst>
        </pc:picChg>
        <pc:picChg chg="add mod">
          <ac:chgData name="João Pedro Sousa Gaspar" userId="d5028388-3bb0-4b30-8288-f1267f4917bb" providerId="ADAL" clId="{7893BBDA-6E54-4AB0-B235-7F10A19D1592}" dt="2022-09-04T17:05:22.869" v="5853" actId="108"/>
          <ac:picMkLst>
            <pc:docMk/>
            <pc:sldMk cId="3441997007" sldId="332"/>
            <ac:picMk id="18436" creationId="{8F7E5284-8224-B4B9-E045-CAC891A6EB5A}"/>
          </ac:picMkLst>
        </pc:picChg>
        <pc:picChg chg="add del">
          <ac:chgData name="João Pedro Sousa Gaspar" userId="d5028388-3bb0-4b30-8288-f1267f4917bb" providerId="ADAL" clId="{7893BBDA-6E54-4AB0-B235-7F10A19D1592}" dt="2022-09-01T00:24:51.424" v="3899" actId="21"/>
          <ac:picMkLst>
            <pc:docMk/>
            <pc:sldMk cId="3441997007" sldId="332"/>
            <ac:picMk id="18438" creationId="{A511D389-30F9-AFDB-1519-40FB552D5365}"/>
          </ac:picMkLst>
        </pc:picChg>
        <pc:picChg chg="add mod">
          <ac:chgData name="João Pedro Sousa Gaspar" userId="d5028388-3bb0-4b30-8288-f1267f4917bb" providerId="ADAL" clId="{7893BBDA-6E54-4AB0-B235-7F10A19D1592}" dt="2022-09-04T17:05:20.232" v="5851" actId="108"/>
          <ac:picMkLst>
            <pc:docMk/>
            <pc:sldMk cId="3441997007" sldId="332"/>
            <ac:picMk id="18440" creationId="{5D9C8156-60A8-2EAB-FD82-7A91EEE59BCC}"/>
          </ac:picMkLst>
        </pc:picChg>
        <pc:picChg chg="add mod">
          <ac:chgData name="João Pedro Sousa Gaspar" userId="d5028388-3bb0-4b30-8288-f1267f4917bb" providerId="ADAL" clId="{7893BBDA-6E54-4AB0-B235-7F10A19D1592}" dt="2022-09-04T17:05:27.218" v="5854" actId="108"/>
          <ac:picMkLst>
            <pc:docMk/>
            <pc:sldMk cId="3441997007" sldId="332"/>
            <ac:picMk id="18442" creationId="{FAE695F5-6C9A-FD0C-7E6E-0F5DDD43BDAF}"/>
          </ac:picMkLst>
        </pc:picChg>
        <pc:picChg chg="add del">
          <ac:chgData name="João Pedro Sousa Gaspar" userId="d5028388-3bb0-4b30-8288-f1267f4917bb" providerId="ADAL" clId="{7893BBDA-6E54-4AB0-B235-7F10A19D1592}" dt="2022-09-01T00:25:46.661" v="3909" actId="478"/>
          <ac:picMkLst>
            <pc:docMk/>
            <pc:sldMk cId="3441997007" sldId="332"/>
            <ac:picMk id="18444" creationId="{EABF7D07-67D1-560A-6FA8-88DA2D217DEF}"/>
          </ac:picMkLst>
        </pc:picChg>
        <pc:picChg chg="add mod">
          <ac:chgData name="João Pedro Sousa Gaspar" userId="d5028388-3bb0-4b30-8288-f1267f4917bb" providerId="ADAL" clId="{7893BBDA-6E54-4AB0-B235-7F10A19D1592}" dt="2022-09-04T17:05:21.526" v="5852" actId="108"/>
          <ac:picMkLst>
            <pc:docMk/>
            <pc:sldMk cId="3441997007" sldId="332"/>
            <ac:picMk id="18446" creationId="{F01FEBF6-480F-4C4B-AA88-E6C0EB0EDFEB}"/>
          </ac:picMkLst>
        </pc:picChg>
      </pc:sldChg>
      <pc:sldChg chg="new del">
        <pc:chgData name="João Pedro Sousa Gaspar" userId="d5028388-3bb0-4b30-8288-f1267f4917bb" providerId="ADAL" clId="{7893BBDA-6E54-4AB0-B235-7F10A19D1592}" dt="2022-09-01T00:23:55.195" v="3849" actId="680"/>
        <pc:sldMkLst>
          <pc:docMk/>
          <pc:sldMk cId="4027922538" sldId="332"/>
        </pc:sldMkLst>
      </pc:sldChg>
      <pc:sldChg chg="addSp delSp modSp add mod ord">
        <pc:chgData name="João Pedro Sousa Gaspar" userId="d5028388-3bb0-4b30-8288-f1267f4917bb" providerId="ADAL" clId="{7893BBDA-6E54-4AB0-B235-7F10A19D1592}" dt="2022-09-01T00:32:29.418" v="4123" actId="108"/>
        <pc:sldMkLst>
          <pc:docMk/>
          <pc:sldMk cId="906573964" sldId="333"/>
        </pc:sldMkLst>
        <pc:spChg chg="mod">
          <ac:chgData name="João Pedro Sousa Gaspar" userId="d5028388-3bb0-4b30-8288-f1267f4917bb" providerId="ADAL" clId="{7893BBDA-6E54-4AB0-B235-7F10A19D1592}" dt="2022-09-01T00:29:53.847" v="4064" actId="20577"/>
          <ac:spMkLst>
            <pc:docMk/>
            <pc:sldMk cId="906573964" sldId="333"/>
            <ac:spMk id="2" creationId="{EBC1804E-04BE-D578-27B1-3F3239082A15}"/>
          </ac:spMkLst>
        </pc:spChg>
        <pc:spChg chg="add mod">
          <ac:chgData name="João Pedro Sousa Gaspar" userId="d5028388-3bb0-4b30-8288-f1267f4917bb" providerId="ADAL" clId="{7893BBDA-6E54-4AB0-B235-7F10A19D1592}" dt="2022-09-01T00:32:19.240" v="4121" actId="1076"/>
          <ac:spMkLst>
            <pc:docMk/>
            <pc:sldMk cId="906573964" sldId="333"/>
            <ac:spMk id="7" creationId="{DCC07692-0801-E862-BE2E-081FEC806693}"/>
          </ac:spMkLst>
        </pc:spChg>
        <pc:spChg chg="add mod">
          <ac:chgData name="João Pedro Sousa Gaspar" userId="d5028388-3bb0-4b30-8288-f1267f4917bb" providerId="ADAL" clId="{7893BBDA-6E54-4AB0-B235-7F10A19D1592}" dt="2022-09-01T00:32:19.240" v="4121" actId="1076"/>
          <ac:spMkLst>
            <pc:docMk/>
            <pc:sldMk cId="906573964" sldId="333"/>
            <ac:spMk id="8" creationId="{48DC499C-2724-B385-E3FE-C95E5304F8B0}"/>
          </ac:spMkLst>
        </pc:spChg>
        <pc:picChg chg="add mod">
          <ac:chgData name="João Pedro Sousa Gaspar" userId="d5028388-3bb0-4b30-8288-f1267f4917bb" providerId="ADAL" clId="{7893BBDA-6E54-4AB0-B235-7F10A19D1592}" dt="2022-09-01T00:32:27.157" v="4122" actId="108"/>
          <ac:picMkLst>
            <pc:docMk/>
            <pc:sldMk cId="906573964" sldId="333"/>
            <ac:picMk id="5" creationId="{81211EA1-7A99-955B-9A88-97929A5F231B}"/>
          </ac:picMkLst>
        </pc:picChg>
        <pc:picChg chg="add mod">
          <ac:chgData name="João Pedro Sousa Gaspar" userId="d5028388-3bb0-4b30-8288-f1267f4917bb" providerId="ADAL" clId="{7893BBDA-6E54-4AB0-B235-7F10A19D1592}" dt="2022-09-01T00:32:29.418" v="4123" actId="108"/>
          <ac:picMkLst>
            <pc:docMk/>
            <pc:sldMk cId="906573964" sldId="333"/>
            <ac:picMk id="6" creationId="{49BD9EC7-2126-71EC-2690-851BCA4EC8F5}"/>
          </ac:picMkLst>
        </pc:picChg>
        <pc:picChg chg="del">
          <ac:chgData name="João Pedro Sousa Gaspar" userId="d5028388-3bb0-4b30-8288-f1267f4917bb" providerId="ADAL" clId="{7893BBDA-6E54-4AB0-B235-7F10A19D1592}" dt="2022-09-01T00:28:33.870" v="3952" actId="478"/>
          <ac:picMkLst>
            <pc:docMk/>
            <pc:sldMk cId="906573964" sldId="333"/>
            <ac:picMk id="18434" creationId="{B8F86438-8FEB-A0BD-B60F-26C4952D530C}"/>
          </ac:picMkLst>
        </pc:picChg>
        <pc:picChg chg="del">
          <ac:chgData name="João Pedro Sousa Gaspar" userId="d5028388-3bb0-4b30-8288-f1267f4917bb" providerId="ADAL" clId="{7893BBDA-6E54-4AB0-B235-7F10A19D1592}" dt="2022-09-01T00:28:35.399" v="3956" actId="478"/>
          <ac:picMkLst>
            <pc:docMk/>
            <pc:sldMk cId="906573964" sldId="333"/>
            <ac:picMk id="18436" creationId="{8F7E5284-8224-B4B9-E045-CAC891A6EB5A}"/>
          </ac:picMkLst>
        </pc:picChg>
        <pc:picChg chg="del">
          <ac:chgData name="João Pedro Sousa Gaspar" userId="d5028388-3bb0-4b30-8288-f1267f4917bb" providerId="ADAL" clId="{7893BBDA-6E54-4AB0-B235-7F10A19D1592}" dt="2022-09-01T00:28:34.230" v="3953" actId="478"/>
          <ac:picMkLst>
            <pc:docMk/>
            <pc:sldMk cId="906573964" sldId="333"/>
            <ac:picMk id="18440" creationId="{5D9C8156-60A8-2EAB-FD82-7A91EEE59BCC}"/>
          </ac:picMkLst>
        </pc:picChg>
        <pc:picChg chg="del">
          <ac:chgData name="João Pedro Sousa Gaspar" userId="d5028388-3bb0-4b30-8288-f1267f4917bb" providerId="ADAL" clId="{7893BBDA-6E54-4AB0-B235-7F10A19D1592}" dt="2022-09-01T00:28:34.966" v="3955" actId="478"/>
          <ac:picMkLst>
            <pc:docMk/>
            <pc:sldMk cId="906573964" sldId="333"/>
            <ac:picMk id="18442" creationId="{FAE695F5-6C9A-FD0C-7E6E-0F5DDD43BDAF}"/>
          </ac:picMkLst>
        </pc:picChg>
        <pc:picChg chg="del">
          <ac:chgData name="João Pedro Sousa Gaspar" userId="d5028388-3bb0-4b30-8288-f1267f4917bb" providerId="ADAL" clId="{7893BBDA-6E54-4AB0-B235-7F10A19D1592}" dt="2022-09-01T00:28:34.721" v="3954" actId="478"/>
          <ac:picMkLst>
            <pc:docMk/>
            <pc:sldMk cId="906573964" sldId="333"/>
            <ac:picMk id="18446" creationId="{F01FEBF6-480F-4C4B-AA88-E6C0EB0EDFEB}"/>
          </ac:picMkLst>
        </pc:picChg>
      </pc:sldChg>
      <pc:sldChg chg="addSp delSp modSp add mod setBg">
        <pc:chgData name="João Pedro Sousa Gaspar" userId="d5028388-3bb0-4b30-8288-f1267f4917bb" providerId="ADAL" clId="{7893BBDA-6E54-4AB0-B235-7F10A19D1592}" dt="2022-09-04T17:05:14.135" v="5848"/>
        <pc:sldMkLst>
          <pc:docMk/>
          <pc:sldMk cId="2189246076" sldId="334"/>
        </pc:sldMkLst>
        <pc:spChg chg="mod">
          <ac:chgData name="João Pedro Sousa Gaspar" userId="d5028388-3bb0-4b30-8288-f1267f4917bb" providerId="ADAL" clId="{7893BBDA-6E54-4AB0-B235-7F10A19D1592}" dt="2022-09-01T00:28:45.642" v="3984" actId="20577"/>
          <ac:spMkLst>
            <pc:docMk/>
            <pc:sldMk cId="2189246076" sldId="334"/>
            <ac:spMk id="2" creationId="{EBC1804E-04BE-D578-27B1-3F3239082A15}"/>
          </ac:spMkLst>
        </pc:spChg>
        <pc:picChg chg="add del mod">
          <ac:chgData name="João Pedro Sousa Gaspar" userId="d5028388-3bb0-4b30-8288-f1267f4917bb" providerId="ADAL" clId="{7893BBDA-6E54-4AB0-B235-7F10A19D1592}" dt="2022-09-02T14:49:06.160" v="5635" actId="21"/>
          <ac:picMkLst>
            <pc:docMk/>
            <pc:sldMk cId="2189246076" sldId="334"/>
            <ac:picMk id="5" creationId="{8057C61A-18D4-45BD-C067-8FD1FB32E998}"/>
          </ac:picMkLst>
        </pc:picChg>
        <pc:picChg chg="add mod">
          <ac:chgData name="João Pedro Sousa Gaspar" userId="d5028388-3bb0-4b30-8288-f1267f4917bb" providerId="ADAL" clId="{7893BBDA-6E54-4AB0-B235-7F10A19D1592}" dt="2022-09-04T17:05:11.405" v="5847" actId="108"/>
          <ac:picMkLst>
            <pc:docMk/>
            <pc:sldMk cId="2189246076" sldId="334"/>
            <ac:picMk id="1026" creationId="{AC36363B-AB30-6C7B-13A5-3FFB8227B289}"/>
          </ac:picMkLst>
        </pc:picChg>
        <pc:picChg chg="add mod">
          <ac:chgData name="João Pedro Sousa Gaspar" userId="d5028388-3bb0-4b30-8288-f1267f4917bb" providerId="ADAL" clId="{7893BBDA-6E54-4AB0-B235-7F10A19D1592}" dt="2022-09-04T17:05:09.641" v="5846" actId="108"/>
          <ac:picMkLst>
            <pc:docMk/>
            <pc:sldMk cId="2189246076" sldId="334"/>
            <ac:picMk id="1028" creationId="{701EA331-3B36-6424-EF6F-422AF441EA2B}"/>
          </ac:picMkLst>
        </pc:picChg>
        <pc:picChg chg="add mod">
          <ac:chgData name="João Pedro Sousa Gaspar" userId="d5028388-3bb0-4b30-8288-f1267f4917bb" providerId="ADAL" clId="{7893BBDA-6E54-4AB0-B235-7F10A19D1592}" dt="2022-09-04T17:05:08.362" v="5845" actId="108"/>
          <ac:picMkLst>
            <pc:docMk/>
            <pc:sldMk cId="2189246076" sldId="334"/>
            <ac:picMk id="1030" creationId="{627B59CC-7322-6F1A-E56F-6AC131D54837}"/>
          </ac:picMkLst>
        </pc:picChg>
      </pc:sldChg>
      <pc:sldChg chg="addSp modSp add mod setBg">
        <pc:chgData name="João Pedro Sousa Gaspar" userId="d5028388-3bb0-4b30-8288-f1267f4917bb" providerId="ADAL" clId="{7893BBDA-6E54-4AB0-B235-7F10A19D1592}" dt="2022-09-04T18:34:45.118" v="6415"/>
        <pc:sldMkLst>
          <pc:docMk/>
          <pc:sldMk cId="2109583988" sldId="335"/>
        </pc:sldMkLst>
        <pc:spChg chg="mod">
          <ac:chgData name="João Pedro Sousa Gaspar" userId="d5028388-3bb0-4b30-8288-f1267f4917bb" providerId="ADAL" clId="{7893BBDA-6E54-4AB0-B235-7F10A19D1592}" dt="2022-09-01T00:28:57.815" v="4014" actId="20577"/>
          <ac:spMkLst>
            <pc:docMk/>
            <pc:sldMk cId="2109583988" sldId="335"/>
            <ac:spMk id="2" creationId="{EBC1804E-04BE-D578-27B1-3F3239082A15}"/>
          </ac:spMkLst>
        </pc:spChg>
        <pc:picChg chg="add mod">
          <ac:chgData name="João Pedro Sousa Gaspar" userId="d5028388-3bb0-4b30-8288-f1267f4917bb" providerId="ADAL" clId="{7893BBDA-6E54-4AB0-B235-7F10A19D1592}" dt="2022-09-04T18:34:31.117" v="6413" actId="1076"/>
          <ac:picMkLst>
            <pc:docMk/>
            <pc:sldMk cId="2109583988" sldId="335"/>
            <ac:picMk id="6" creationId="{3CFEBC36-6E9F-3759-7065-D68FD31187E1}"/>
          </ac:picMkLst>
        </pc:picChg>
      </pc:sldChg>
      <pc:sldChg chg="modSp add del mod">
        <pc:chgData name="João Pedro Sousa Gaspar" userId="d5028388-3bb0-4b30-8288-f1267f4917bb" providerId="ADAL" clId="{7893BBDA-6E54-4AB0-B235-7F10A19D1592}" dt="2022-09-02T14:40:48.079" v="5577" actId="47"/>
        <pc:sldMkLst>
          <pc:docMk/>
          <pc:sldMk cId="570577777" sldId="336"/>
        </pc:sldMkLst>
        <pc:spChg chg="mod">
          <ac:chgData name="João Pedro Sousa Gaspar" userId="d5028388-3bb0-4b30-8288-f1267f4917bb" providerId="ADAL" clId="{7893BBDA-6E54-4AB0-B235-7F10A19D1592}" dt="2022-09-01T00:31:03.943" v="4078" actId="20577"/>
          <ac:spMkLst>
            <pc:docMk/>
            <pc:sldMk cId="570577777" sldId="336"/>
            <ac:spMk id="2" creationId="{EBC1804E-04BE-D578-27B1-3F3239082A15}"/>
          </ac:spMkLst>
        </pc:spChg>
      </pc:sldChg>
      <pc:sldChg chg="delSp add del">
        <pc:chgData name="João Pedro Sousa Gaspar" userId="d5028388-3bb0-4b30-8288-f1267f4917bb" providerId="ADAL" clId="{7893BBDA-6E54-4AB0-B235-7F10A19D1592}" dt="2022-09-01T00:29:47.741" v="4054" actId="47"/>
        <pc:sldMkLst>
          <pc:docMk/>
          <pc:sldMk cId="2707513550" sldId="337"/>
        </pc:sldMkLst>
        <pc:picChg chg="del">
          <ac:chgData name="João Pedro Sousa Gaspar" userId="d5028388-3bb0-4b30-8288-f1267f4917bb" providerId="ADAL" clId="{7893BBDA-6E54-4AB0-B235-7F10A19D1592}" dt="2022-09-01T00:29:45.166" v="4052" actId="478"/>
          <ac:picMkLst>
            <pc:docMk/>
            <pc:sldMk cId="2707513550" sldId="337"/>
            <ac:picMk id="2050" creationId="{A5C04DB7-A178-D5D3-4573-BBFFCFFE1DE5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17:04:33.453" v="5837" actId="108"/>
        <pc:sldMkLst>
          <pc:docMk/>
          <pc:sldMk cId="2967598342" sldId="338"/>
        </pc:sldMkLst>
        <pc:picChg chg="add del mod">
          <ac:chgData name="João Pedro Sousa Gaspar" userId="d5028388-3bb0-4b30-8288-f1267f4917bb" providerId="ADAL" clId="{7893BBDA-6E54-4AB0-B235-7F10A19D1592}" dt="2022-09-01T00:30:34.160" v="4074" actId="21"/>
          <ac:picMkLst>
            <pc:docMk/>
            <pc:sldMk cId="2967598342" sldId="338"/>
            <ac:picMk id="5" creationId="{20AEAECA-1141-3F70-07C6-A3C3A7171443}"/>
          </ac:picMkLst>
        </pc:picChg>
        <pc:picChg chg="add mod">
          <ac:chgData name="João Pedro Sousa Gaspar" userId="d5028388-3bb0-4b30-8288-f1267f4917bb" providerId="ADAL" clId="{7893BBDA-6E54-4AB0-B235-7F10A19D1592}" dt="2022-09-04T17:04:33.453" v="5837" actId="108"/>
          <ac:picMkLst>
            <pc:docMk/>
            <pc:sldMk cId="2967598342" sldId="338"/>
            <ac:picMk id="6" creationId="{C44509BB-35B8-A744-EB31-31449109B7BB}"/>
          </ac:picMkLst>
        </pc:picChg>
        <pc:picChg chg="add del mod">
          <ac:chgData name="João Pedro Sousa Gaspar" userId="d5028388-3bb0-4b30-8288-f1267f4917bb" providerId="ADAL" clId="{7893BBDA-6E54-4AB0-B235-7F10A19D1592}" dt="2022-09-02T14:48:25.810" v="5619" actId="21"/>
          <ac:picMkLst>
            <pc:docMk/>
            <pc:sldMk cId="2967598342" sldId="338"/>
            <ac:picMk id="8" creationId="{6782117E-9BAC-EF8E-76ED-12ECD17D0104}"/>
          </ac:picMkLst>
        </pc:picChg>
        <pc:picChg chg="add del mod">
          <ac:chgData name="João Pedro Sousa Gaspar" userId="d5028388-3bb0-4b30-8288-f1267f4917bb" providerId="ADAL" clId="{7893BBDA-6E54-4AB0-B235-7F10A19D1592}" dt="2022-09-02T14:48:17.043" v="5615" actId="21"/>
          <ac:picMkLst>
            <pc:docMk/>
            <pc:sldMk cId="2967598342" sldId="338"/>
            <ac:picMk id="10" creationId="{5C9E5209-3544-4429-607D-65FE10810B80}"/>
          </ac:picMkLst>
        </pc:picChg>
        <pc:picChg chg="add del mod">
          <ac:chgData name="João Pedro Sousa Gaspar" userId="d5028388-3bb0-4b30-8288-f1267f4917bb" providerId="ADAL" clId="{7893BBDA-6E54-4AB0-B235-7F10A19D1592}" dt="2022-09-02T14:48:02.466" v="5610" actId="21"/>
          <ac:picMkLst>
            <pc:docMk/>
            <pc:sldMk cId="2967598342" sldId="338"/>
            <ac:picMk id="12" creationId="{EB725D09-8B5E-EDFA-FEE5-EBBE27E2C398}"/>
          </ac:picMkLst>
        </pc:picChg>
        <pc:picChg chg="add del mod">
          <ac:chgData name="João Pedro Sousa Gaspar" userId="d5028388-3bb0-4b30-8288-f1267f4917bb" providerId="ADAL" clId="{7893BBDA-6E54-4AB0-B235-7F10A19D1592}" dt="2022-09-02T14:47:40.768" v="5600" actId="21"/>
          <ac:picMkLst>
            <pc:docMk/>
            <pc:sldMk cId="2967598342" sldId="338"/>
            <ac:picMk id="14" creationId="{BDCD30F8-0CFB-47B5-1226-65416C30F5D2}"/>
          </ac:picMkLst>
        </pc:picChg>
        <pc:picChg chg="add del mod">
          <ac:chgData name="João Pedro Sousa Gaspar" userId="d5028388-3bb0-4b30-8288-f1267f4917bb" providerId="ADAL" clId="{7893BBDA-6E54-4AB0-B235-7F10A19D1592}" dt="2022-09-02T14:47:34.168" v="5598" actId="21"/>
          <ac:picMkLst>
            <pc:docMk/>
            <pc:sldMk cId="2967598342" sldId="338"/>
            <ac:picMk id="16" creationId="{6DEE68B8-2320-D408-D952-033A2C35CF58}"/>
          </ac:picMkLst>
        </pc:picChg>
        <pc:picChg chg="add del mod">
          <ac:chgData name="João Pedro Sousa Gaspar" userId="d5028388-3bb0-4b30-8288-f1267f4917bb" providerId="ADAL" clId="{7893BBDA-6E54-4AB0-B235-7F10A19D1592}" dt="2022-09-02T14:48:49.441" v="5627" actId="21"/>
          <ac:picMkLst>
            <pc:docMk/>
            <pc:sldMk cId="2967598342" sldId="338"/>
            <ac:picMk id="18" creationId="{540083A5-FF59-06BE-4FC1-F4D60ED454A2}"/>
          </ac:picMkLst>
        </pc:picChg>
        <pc:picChg chg="add del">
          <ac:chgData name="João Pedro Sousa Gaspar" userId="d5028388-3bb0-4b30-8288-f1267f4917bb" providerId="ADAL" clId="{7893BBDA-6E54-4AB0-B235-7F10A19D1592}" dt="2022-09-02T14:55:37.458" v="5651" actId="478"/>
          <ac:picMkLst>
            <pc:docMk/>
            <pc:sldMk cId="2967598342" sldId="338"/>
            <ac:picMk id="20" creationId="{363C1579-FBCF-56C7-BFE8-E1948B704CE9}"/>
          </ac:picMkLst>
        </pc:picChg>
        <pc:picChg chg="add del mod">
          <ac:chgData name="João Pedro Sousa Gaspar" userId="d5028388-3bb0-4b30-8288-f1267f4917bb" providerId="ADAL" clId="{7893BBDA-6E54-4AB0-B235-7F10A19D1592}" dt="2022-09-01T00:30:34.160" v="4074" actId="21"/>
          <ac:picMkLst>
            <pc:docMk/>
            <pc:sldMk cId="2967598342" sldId="338"/>
            <ac:picMk id="20482" creationId="{F5800E64-9D20-496A-76F5-F2BA67C42EEC}"/>
          </ac:picMkLst>
        </pc:picChg>
      </pc:sldChg>
      <pc:sldChg chg="addSp modSp add mod setBg">
        <pc:chgData name="João Pedro Sousa Gaspar" userId="d5028388-3bb0-4b30-8288-f1267f4917bb" providerId="ADAL" clId="{7893BBDA-6E54-4AB0-B235-7F10A19D1592}" dt="2022-09-04T22:54:35.677" v="10810" actId="20577"/>
        <pc:sldMkLst>
          <pc:docMk/>
          <pc:sldMk cId="2427821372" sldId="339"/>
        </pc:sldMkLst>
        <pc:spChg chg="mod">
          <ac:chgData name="João Pedro Sousa Gaspar" userId="d5028388-3bb0-4b30-8288-f1267f4917bb" providerId="ADAL" clId="{7893BBDA-6E54-4AB0-B235-7F10A19D1592}" dt="2022-09-01T11:29:33.814" v="4292" actId="20577"/>
          <ac:spMkLst>
            <pc:docMk/>
            <pc:sldMk cId="2427821372" sldId="339"/>
            <ac:spMk id="52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1:40.202" v="4592" actId="20577"/>
          <ac:spMkLst>
            <pc:docMk/>
            <pc:sldMk cId="2427821372" sldId="339"/>
            <ac:spMk id="52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9:48.660" v="4321" actId="20577"/>
          <ac:spMkLst>
            <pc:docMk/>
            <pc:sldMk cId="2427821372" sldId="339"/>
            <ac:spMk id="52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1:54.419" v="4620" actId="14100"/>
          <ac:spMkLst>
            <pc:docMk/>
            <pc:sldMk cId="2427821372" sldId="339"/>
            <ac:spMk id="52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29:58.468" v="4332" actId="20577"/>
          <ac:spMkLst>
            <pc:docMk/>
            <pc:sldMk cId="2427821372" sldId="339"/>
            <ac:spMk id="52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1:18.407" v="4520" actId="20577"/>
          <ac:spMkLst>
            <pc:docMk/>
            <pc:sldMk cId="2427821372" sldId="339"/>
            <ac:spMk id="52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2:54:19.501" v="10772" actId="20577"/>
          <ac:spMkLst>
            <pc:docMk/>
            <pc:sldMk cId="2427821372" sldId="339"/>
            <ac:spMk id="5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4T22:54:35.677" v="10810" actId="20577"/>
          <ac:spMkLst>
            <pc:docMk/>
            <pc:sldMk cId="2427821372" sldId="339"/>
            <ac:spMk id="532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11:33:01.237" v="4678"/>
          <ac:picMkLst>
            <pc:docMk/>
            <pc:sldMk cId="2427821372" sldId="339"/>
            <ac:picMk id="2" creationId="{10A6FD10-9E42-65AB-13FF-613C5FAB03A6}"/>
          </ac:picMkLst>
        </pc:picChg>
        <pc:picChg chg="add mod">
          <ac:chgData name="João Pedro Sousa Gaspar" userId="d5028388-3bb0-4b30-8288-f1267f4917bb" providerId="ADAL" clId="{7893BBDA-6E54-4AB0-B235-7F10A19D1592}" dt="2022-09-01T11:33:01.237" v="4678"/>
          <ac:picMkLst>
            <pc:docMk/>
            <pc:sldMk cId="2427821372" sldId="339"/>
            <ac:picMk id="3" creationId="{81DD8453-7B27-066F-E058-0289453C4CB7}"/>
          </ac:picMkLst>
        </pc:picChg>
      </pc:sldChg>
      <pc:sldChg chg="addSp modSp add mod setBg">
        <pc:chgData name="João Pedro Sousa Gaspar" userId="d5028388-3bb0-4b30-8288-f1267f4917bb" providerId="ADAL" clId="{7893BBDA-6E54-4AB0-B235-7F10A19D1592}" dt="2022-09-01T11:35:38.270" v="4828" actId="20577"/>
        <pc:sldMkLst>
          <pc:docMk/>
          <pc:sldMk cId="3542508492" sldId="340"/>
        </pc:sldMkLst>
        <pc:spChg chg="mod">
          <ac:chgData name="João Pedro Sousa Gaspar" userId="d5028388-3bb0-4b30-8288-f1267f4917bb" providerId="ADAL" clId="{7893BBDA-6E54-4AB0-B235-7F10A19D1592}" dt="2022-09-01T11:33:14.079" v="4686" actId="20577"/>
          <ac:spMkLst>
            <pc:docMk/>
            <pc:sldMk cId="3542508492" sldId="340"/>
            <ac:spMk id="52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1:59.780" v="4622" actId="20577"/>
          <ac:spMkLst>
            <pc:docMk/>
            <pc:sldMk cId="3542508492" sldId="340"/>
            <ac:spMk id="52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3:22.638" v="4704" actId="20577"/>
          <ac:spMkLst>
            <pc:docMk/>
            <pc:sldMk cId="3542508492" sldId="340"/>
            <ac:spMk id="52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2:54.115" v="4677" actId="14100"/>
          <ac:spMkLst>
            <pc:docMk/>
            <pc:sldMk cId="3542508492" sldId="340"/>
            <ac:spMk id="52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2:01.747" v="4624" actId="20577"/>
          <ac:spMkLst>
            <pc:docMk/>
            <pc:sldMk cId="3542508492" sldId="340"/>
            <ac:spMk id="525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4:55.785" v="4813" actId="20577"/>
          <ac:spMkLst>
            <pc:docMk/>
            <pc:sldMk cId="3542508492" sldId="340"/>
            <ac:spMk id="52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3:55.559" v="4787" actId="20577"/>
          <ac:spMkLst>
            <pc:docMk/>
            <pc:sldMk cId="3542508492" sldId="340"/>
            <ac:spMk id="52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2:03.812" v="4626" actId="20577"/>
          <ac:spMkLst>
            <pc:docMk/>
            <pc:sldMk cId="3542508492" sldId="340"/>
            <ac:spMk id="52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4:24.177" v="4795" actId="20577"/>
          <ac:spMkLst>
            <pc:docMk/>
            <pc:sldMk cId="3542508492" sldId="340"/>
            <ac:spMk id="52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4:01.976" v="4789" actId="20577"/>
          <ac:spMkLst>
            <pc:docMk/>
            <pc:sldMk cId="3542508492" sldId="340"/>
            <ac:spMk id="5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2:08.340" v="4628" actId="20577"/>
          <ac:spMkLst>
            <pc:docMk/>
            <pc:sldMk cId="3542508492" sldId="340"/>
            <ac:spMk id="53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5:38.270" v="4828" actId="20577"/>
          <ac:spMkLst>
            <pc:docMk/>
            <pc:sldMk cId="3542508492" sldId="340"/>
            <ac:spMk id="532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11:33:03.440" v="4679"/>
          <ac:picMkLst>
            <pc:docMk/>
            <pc:sldMk cId="3542508492" sldId="340"/>
            <ac:picMk id="2" creationId="{98E22A14-A5D9-8EF9-9E78-3966846B2ADD}"/>
          </ac:picMkLst>
        </pc:picChg>
        <pc:picChg chg="add mod">
          <ac:chgData name="João Pedro Sousa Gaspar" userId="d5028388-3bb0-4b30-8288-f1267f4917bb" providerId="ADAL" clId="{7893BBDA-6E54-4AB0-B235-7F10A19D1592}" dt="2022-09-01T11:33:03.440" v="4679"/>
          <ac:picMkLst>
            <pc:docMk/>
            <pc:sldMk cId="3542508492" sldId="340"/>
            <ac:picMk id="3" creationId="{89D9930C-558F-ED49-6E92-B32371808A2C}"/>
          </ac:picMkLst>
        </pc:picChg>
      </pc:sldChg>
      <pc:sldChg chg="addSp modSp add mod setBg">
        <pc:chgData name="João Pedro Sousa Gaspar" userId="d5028388-3bb0-4b30-8288-f1267f4917bb" providerId="ADAL" clId="{7893BBDA-6E54-4AB0-B235-7F10A19D1592}" dt="2022-09-01T11:42:09.573" v="5490" actId="20577"/>
        <pc:sldMkLst>
          <pc:docMk/>
          <pc:sldMk cId="3956086011" sldId="341"/>
        </pc:sldMkLst>
        <pc:spChg chg="mod">
          <ac:chgData name="João Pedro Sousa Gaspar" userId="d5028388-3bb0-4b30-8288-f1267f4917bb" providerId="ADAL" clId="{7893BBDA-6E54-4AB0-B235-7F10A19D1592}" dt="2022-09-01T11:37:29.266" v="5025" actId="20577"/>
          <ac:spMkLst>
            <pc:docMk/>
            <pc:sldMk cId="3956086011" sldId="341"/>
            <ac:spMk id="52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5:54.507" v="4831" actId="20577"/>
          <ac:spMkLst>
            <pc:docMk/>
            <pc:sldMk cId="3956086011" sldId="341"/>
            <ac:spMk id="52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2:09.573" v="5490" actId="20577"/>
          <ac:spMkLst>
            <pc:docMk/>
            <pc:sldMk cId="3956086011" sldId="341"/>
            <ac:spMk id="52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7:37.806" v="5038" actId="14100"/>
          <ac:spMkLst>
            <pc:docMk/>
            <pc:sldMk cId="3956086011" sldId="341"/>
            <ac:spMk id="52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5:57.917" v="4833" actId="20577"/>
          <ac:spMkLst>
            <pc:docMk/>
            <pc:sldMk cId="3956086011" sldId="341"/>
            <ac:spMk id="525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7:52.350" v="5068" actId="20577"/>
          <ac:spMkLst>
            <pc:docMk/>
            <pc:sldMk cId="3956086011" sldId="341"/>
            <ac:spMk id="52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6:06.145" v="4845" actId="20577"/>
          <ac:spMkLst>
            <pc:docMk/>
            <pc:sldMk cId="3956086011" sldId="341"/>
            <ac:spMk id="52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6:00.217" v="4835" actId="20577"/>
          <ac:spMkLst>
            <pc:docMk/>
            <pc:sldMk cId="3956086011" sldId="341"/>
            <ac:spMk id="52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6:22.114" v="4897" actId="20577"/>
          <ac:spMkLst>
            <pc:docMk/>
            <pc:sldMk cId="3956086011" sldId="341"/>
            <ac:spMk id="52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6:50.133" v="4956" actId="20577"/>
          <ac:spMkLst>
            <pc:docMk/>
            <pc:sldMk cId="3956086011" sldId="341"/>
            <ac:spMk id="5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6:01.773" v="4837" actId="20577"/>
          <ac:spMkLst>
            <pc:docMk/>
            <pc:sldMk cId="3956086011" sldId="341"/>
            <ac:spMk id="53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7:12.524" v="5003" actId="20577"/>
          <ac:spMkLst>
            <pc:docMk/>
            <pc:sldMk cId="3956086011" sldId="341"/>
            <ac:spMk id="532" creationId="{00000000-0000-0000-0000-000000000000}"/>
          </ac:spMkLst>
        </pc:spChg>
        <pc:picChg chg="add mod">
          <ac:chgData name="João Pedro Sousa Gaspar" userId="d5028388-3bb0-4b30-8288-f1267f4917bb" providerId="ADAL" clId="{7893BBDA-6E54-4AB0-B235-7F10A19D1592}" dt="2022-09-01T11:33:05.756" v="4680"/>
          <ac:picMkLst>
            <pc:docMk/>
            <pc:sldMk cId="3956086011" sldId="341"/>
            <ac:picMk id="2" creationId="{92000920-4C55-1645-F675-1E9EE36AB84E}"/>
          </ac:picMkLst>
        </pc:picChg>
        <pc:picChg chg="add mod">
          <ac:chgData name="João Pedro Sousa Gaspar" userId="d5028388-3bb0-4b30-8288-f1267f4917bb" providerId="ADAL" clId="{7893BBDA-6E54-4AB0-B235-7F10A19D1592}" dt="2022-09-01T11:33:05.756" v="4680"/>
          <ac:picMkLst>
            <pc:docMk/>
            <pc:sldMk cId="3956086011" sldId="341"/>
            <ac:picMk id="3" creationId="{789B2105-C770-ADC1-A322-5AD8E7E2732A}"/>
          </ac:picMkLst>
        </pc:picChg>
      </pc:sldChg>
      <pc:sldChg chg="modSp add mod">
        <pc:chgData name="João Pedro Sousa Gaspar" userId="d5028388-3bb0-4b30-8288-f1267f4917bb" providerId="ADAL" clId="{7893BBDA-6E54-4AB0-B235-7F10A19D1592}" dt="2022-09-01T11:40:08.584" v="5272" actId="20577"/>
        <pc:sldMkLst>
          <pc:docMk/>
          <pc:sldMk cId="3500983298" sldId="342"/>
        </pc:sldMkLst>
        <pc:spChg chg="mod">
          <ac:chgData name="João Pedro Sousa Gaspar" userId="d5028388-3bb0-4b30-8288-f1267f4917bb" providerId="ADAL" clId="{7893BBDA-6E54-4AB0-B235-7F10A19D1592}" dt="2022-09-01T11:39:07.387" v="5164" actId="20577"/>
          <ac:spMkLst>
            <pc:docMk/>
            <pc:sldMk cId="3500983298" sldId="342"/>
            <ac:spMk id="52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8:09.921" v="5089" actId="20577"/>
          <ac:spMkLst>
            <pc:docMk/>
            <pc:sldMk cId="3500983298" sldId="342"/>
            <ac:spMk id="52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9:20.150" v="5185" actId="20577"/>
          <ac:spMkLst>
            <pc:docMk/>
            <pc:sldMk cId="3500983298" sldId="342"/>
            <ac:spMk id="52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9:41.040" v="5204" actId="14100"/>
          <ac:spMkLst>
            <pc:docMk/>
            <pc:sldMk cId="3500983298" sldId="342"/>
            <ac:spMk id="52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8:12.745" v="5091" actId="20577"/>
          <ac:spMkLst>
            <pc:docMk/>
            <pc:sldMk cId="3500983298" sldId="342"/>
            <ac:spMk id="525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9:28.171" v="5201" actId="20577"/>
          <ac:spMkLst>
            <pc:docMk/>
            <pc:sldMk cId="3500983298" sldId="342"/>
            <ac:spMk id="52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9:50.840" v="5229" actId="14100"/>
          <ac:spMkLst>
            <pc:docMk/>
            <pc:sldMk cId="3500983298" sldId="342"/>
            <ac:spMk id="52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8:15.622" v="5093" actId="20577"/>
          <ac:spMkLst>
            <pc:docMk/>
            <pc:sldMk cId="3500983298" sldId="342"/>
            <ac:spMk id="52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0:01.309" v="5250" actId="20577"/>
          <ac:spMkLst>
            <pc:docMk/>
            <pc:sldMk cId="3500983298" sldId="342"/>
            <ac:spMk id="52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9:55.418" v="5233" actId="20577"/>
          <ac:spMkLst>
            <pc:docMk/>
            <pc:sldMk cId="3500983298" sldId="342"/>
            <ac:spMk id="5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38:21.995" v="5095" actId="20577"/>
          <ac:spMkLst>
            <pc:docMk/>
            <pc:sldMk cId="3500983298" sldId="342"/>
            <ac:spMk id="53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0:08.584" v="5272" actId="20577"/>
          <ac:spMkLst>
            <pc:docMk/>
            <pc:sldMk cId="3500983298" sldId="342"/>
            <ac:spMk id="532" creationId="{00000000-0000-0000-0000-000000000000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1T11:41:50.494" v="5483" actId="20577"/>
        <pc:sldMkLst>
          <pc:docMk/>
          <pc:sldMk cId="4154670441" sldId="343"/>
        </pc:sldMkLst>
        <pc:spChg chg="mod">
          <ac:chgData name="João Pedro Sousa Gaspar" userId="d5028388-3bb0-4b30-8288-f1267f4917bb" providerId="ADAL" clId="{7893BBDA-6E54-4AB0-B235-7F10A19D1592}" dt="2022-09-01T11:40:28.282" v="5304" actId="20577"/>
          <ac:spMkLst>
            <pc:docMk/>
            <pc:sldMk cId="4154670441" sldId="343"/>
            <ac:spMk id="52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43.327" v="5477" actId="20577"/>
          <ac:spMkLst>
            <pc:docMk/>
            <pc:sldMk cId="4154670441" sldId="343"/>
            <ac:spMk id="522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17.179" v="5434" actId="20577"/>
          <ac:spMkLst>
            <pc:docMk/>
            <pc:sldMk cId="4154670441" sldId="343"/>
            <ac:spMk id="523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0:40.790" v="5334" actId="14100"/>
          <ac:spMkLst>
            <pc:docMk/>
            <pc:sldMk cId="4154670441" sldId="343"/>
            <ac:spMk id="524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45.768" v="5479" actId="20577"/>
          <ac:spMkLst>
            <pc:docMk/>
            <pc:sldMk cId="4154670441" sldId="343"/>
            <ac:spMk id="525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19.828" v="5441" actId="5793"/>
          <ac:spMkLst>
            <pc:docMk/>
            <pc:sldMk cId="4154670441" sldId="343"/>
            <ac:spMk id="526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0:48.292" v="5349" actId="5793"/>
          <ac:spMkLst>
            <pc:docMk/>
            <pc:sldMk cId="4154670441" sldId="343"/>
            <ac:spMk id="527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47.930" v="5481" actId="20577"/>
          <ac:spMkLst>
            <pc:docMk/>
            <pc:sldMk cId="4154670441" sldId="343"/>
            <ac:spMk id="528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35.776" v="5471" actId="5793"/>
          <ac:spMkLst>
            <pc:docMk/>
            <pc:sldMk cId="4154670441" sldId="343"/>
            <ac:spMk id="529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0:51.319" v="5350"/>
          <ac:spMkLst>
            <pc:docMk/>
            <pc:sldMk cId="4154670441" sldId="343"/>
            <ac:spMk id="530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50.494" v="5483" actId="20577"/>
          <ac:spMkLst>
            <pc:docMk/>
            <pc:sldMk cId="4154670441" sldId="343"/>
            <ac:spMk id="531" creationId="{00000000-0000-0000-0000-000000000000}"/>
          </ac:spMkLst>
        </pc:spChg>
        <pc:spChg chg="mod">
          <ac:chgData name="João Pedro Sousa Gaspar" userId="d5028388-3bb0-4b30-8288-f1267f4917bb" providerId="ADAL" clId="{7893BBDA-6E54-4AB0-B235-7F10A19D1592}" dt="2022-09-01T11:41:34.742" v="5467" actId="5793"/>
          <ac:spMkLst>
            <pc:docMk/>
            <pc:sldMk cId="4154670441" sldId="343"/>
            <ac:spMk id="532" creationId="{00000000-0000-0000-0000-000000000000}"/>
          </ac:spMkLst>
        </pc:spChg>
      </pc:sldChg>
      <pc:sldChg chg="addSp modSp add mod">
        <pc:chgData name="João Pedro Sousa Gaspar" userId="d5028388-3bb0-4b30-8288-f1267f4917bb" providerId="ADAL" clId="{7893BBDA-6E54-4AB0-B235-7F10A19D1592}" dt="2022-09-04T17:04:42.385" v="5839" actId="108"/>
        <pc:sldMkLst>
          <pc:docMk/>
          <pc:sldMk cId="1652315551" sldId="344"/>
        </pc:sldMkLst>
        <pc:grpChg chg="add mod">
          <ac:chgData name="João Pedro Sousa Gaspar" userId="d5028388-3bb0-4b30-8288-f1267f4917bb" providerId="ADAL" clId="{7893BBDA-6E54-4AB0-B235-7F10A19D1592}" dt="2022-09-04T16:47:36.779" v="5779" actId="1076"/>
          <ac:grpSpMkLst>
            <pc:docMk/>
            <pc:sldMk cId="1652315551" sldId="344"/>
            <ac:grpSpMk id="10" creationId="{F6D9E94A-323A-6B5E-B383-D5AC3E194A38}"/>
          </ac:grpSpMkLst>
        </pc:grpChg>
        <pc:picChg chg="add mod">
          <ac:chgData name="João Pedro Sousa Gaspar" userId="d5028388-3bb0-4b30-8288-f1267f4917bb" providerId="ADAL" clId="{7893BBDA-6E54-4AB0-B235-7F10A19D1592}" dt="2022-09-04T17:04:42.385" v="5839" actId="108"/>
          <ac:picMkLst>
            <pc:docMk/>
            <pc:sldMk cId="1652315551" sldId="344"/>
            <ac:picMk id="5" creationId="{C969E69E-1F49-E049-8789-C89ABAC32414}"/>
          </ac:picMkLst>
        </pc:picChg>
        <pc:picChg chg="add mod">
          <ac:chgData name="João Pedro Sousa Gaspar" userId="d5028388-3bb0-4b30-8288-f1267f4917bb" providerId="ADAL" clId="{7893BBDA-6E54-4AB0-B235-7F10A19D1592}" dt="2022-09-04T17:04:42.385" v="5839" actId="108"/>
          <ac:picMkLst>
            <pc:docMk/>
            <pc:sldMk cId="1652315551" sldId="344"/>
            <ac:picMk id="6" creationId="{16411CB5-8D28-4B01-9D3F-3C0A05701C85}"/>
          </ac:picMkLst>
        </pc:picChg>
        <pc:picChg chg="add mod">
          <ac:chgData name="João Pedro Sousa Gaspar" userId="d5028388-3bb0-4b30-8288-f1267f4917bb" providerId="ADAL" clId="{7893BBDA-6E54-4AB0-B235-7F10A19D1592}" dt="2022-09-04T17:04:42.385" v="5839" actId="108"/>
          <ac:picMkLst>
            <pc:docMk/>
            <pc:sldMk cId="1652315551" sldId="344"/>
            <ac:picMk id="7" creationId="{6D3D599D-5070-76C3-DC1E-F37340325E4A}"/>
          </ac:picMkLst>
        </pc:picChg>
        <pc:picChg chg="add mod modCrop">
          <ac:chgData name="João Pedro Sousa Gaspar" userId="d5028388-3bb0-4b30-8288-f1267f4917bb" providerId="ADAL" clId="{7893BBDA-6E54-4AB0-B235-7F10A19D1592}" dt="2022-09-04T17:04:42.385" v="5839" actId="108"/>
          <ac:picMkLst>
            <pc:docMk/>
            <pc:sldMk cId="1652315551" sldId="344"/>
            <ac:picMk id="9" creationId="{C3BF7010-1D32-E177-1ADB-0F009F7ADE84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3:02:49.454" v="10862"/>
        <pc:sldMkLst>
          <pc:docMk/>
          <pc:sldMk cId="2341010327" sldId="345"/>
        </pc:sldMkLst>
        <pc:spChg chg="add del">
          <ac:chgData name="João Pedro Sousa Gaspar" userId="d5028388-3bb0-4b30-8288-f1267f4917bb" providerId="ADAL" clId="{7893BBDA-6E54-4AB0-B235-7F10A19D1592}" dt="2022-09-04T16:47:53.123" v="5781" actId="21"/>
          <ac:spMkLst>
            <pc:docMk/>
            <pc:sldMk cId="2341010327" sldId="345"/>
            <ac:spMk id="2" creationId="{EBC1804E-04BE-D578-27B1-3F3239082A15}"/>
          </ac:spMkLst>
        </pc:spChg>
        <pc:spChg chg="add del mod">
          <ac:chgData name="João Pedro Sousa Gaspar" userId="d5028388-3bb0-4b30-8288-f1267f4917bb" providerId="ADAL" clId="{7893BBDA-6E54-4AB0-B235-7F10A19D1592}" dt="2022-09-04T16:47:53.123" v="5781" actId="21"/>
          <ac:spMkLst>
            <pc:docMk/>
            <pc:sldMk cId="2341010327" sldId="345"/>
            <ac:spMk id="8" creationId="{29BC3741-7B6C-0197-0BF7-DFDF490E6580}"/>
          </ac:spMkLst>
        </pc:spChg>
        <pc:spChg chg="add mod">
          <ac:chgData name="João Pedro Sousa Gaspar" userId="d5028388-3bb0-4b30-8288-f1267f4917bb" providerId="ADAL" clId="{7893BBDA-6E54-4AB0-B235-7F10A19D1592}" dt="2022-09-04T16:48:03.609" v="5800" actId="1076"/>
          <ac:spMkLst>
            <pc:docMk/>
            <pc:sldMk cId="2341010327" sldId="345"/>
            <ac:spMk id="9" creationId="{5AFB7876-AF50-6B55-A108-4E1B069E5A59}"/>
          </ac:spMkLst>
        </pc:spChg>
        <pc:spChg chg="add mod">
          <ac:chgData name="João Pedro Sousa Gaspar" userId="d5028388-3bb0-4b30-8288-f1267f4917bb" providerId="ADAL" clId="{7893BBDA-6E54-4AB0-B235-7F10A19D1592}" dt="2022-09-04T16:48:21.031" v="5809" actId="1076"/>
          <ac:spMkLst>
            <pc:docMk/>
            <pc:sldMk cId="2341010327" sldId="345"/>
            <ac:spMk id="10" creationId="{B2470AE3-9837-437C-9143-5D4824D529C9}"/>
          </ac:spMkLst>
        </pc:spChg>
        <pc:picChg chg="add mod">
          <ac:chgData name="João Pedro Sousa Gaspar" userId="d5028388-3bb0-4b30-8288-f1267f4917bb" providerId="ADAL" clId="{7893BBDA-6E54-4AB0-B235-7F10A19D1592}" dt="2022-09-04T17:04:56.017" v="5841" actId="108"/>
          <ac:picMkLst>
            <pc:docMk/>
            <pc:sldMk cId="2341010327" sldId="345"/>
            <ac:picMk id="5" creationId="{C8C6FD3F-D53E-7266-6C19-5E5DE0E9A486}"/>
          </ac:picMkLst>
        </pc:picChg>
        <pc:picChg chg="add mod">
          <ac:chgData name="João Pedro Sousa Gaspar" userId="d5028388-3bb0-4b30-8288-f1267f4917bb" providerId="ADAL" clId="{7893BBDA-6E54-4AB0-B235-7F10A19D1592}" dt="2022-09-04T17:04:57.651" v="5842" actId="108"/>
          <ac:picMkLst>
            <pc:docMk/>
            <pc:sldMk cId="2341010327" sldId="345"/>
            <ac:picMk id="6" creationId="{F33ABB42-A8F8-432F-5862-BF90981415BA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3:02:50.664" v="10864"/>
        <pc:sldMkLst>
          <pc:docMk/>
          <pc:sldMk cId="1338384111" sldId="346"/>
        </pc:sldMkLst>
        <pc:picChg chg="del">
          <ac:chgData name="João Pedro Sousa Gaspar" userId="d5028388-3bb0-4b30-8288-f1267f4917bb" providerId="ADAL" clId="{7893BBDA-6E54-4AB0-B235-7F10A19D1592}" dt="2022-09-02T14:49:02.379" v="5633" actId="21"/>
          <ac:picMkLst>
            <pc:docMk/>
            <pc:sldMk cId="1338384111" sldId="346"/>
            <ac:picMk id="5" creationId="{C8C6FD3F-D53E-7266-6C19-5E5DE0E9A486}"/>
          </ac:picMkLst>
        </pc:picChg>
        <pc:picChg chg="del">
          <ac:chgData name="João Pedro Sousa Gaspar" userId="d5028388-3bb0-4b30-8288-f1267f4917bb" providerId="ADAL" clId="{7893BBDA-6E54-4AB0-B235-7F10A19D1592}" dt="2022-09-02T14:49:03.735" v="5634" actId="21"/>
          <ac:picMkLst>
            <pc:docMk/>
            <pc:sldMk cId="1338384111" sldId="346"/>
            <ac:picMk id="6" creationId="{F33ABB42-A8F8-432F-5862-BF90981415BA}"/>
          </ac:picMkLst>
        </pc:picChg>
        <pc:picChg chg="add del mod">
          <ac:chgData name="João Pedro Sousa Gaspar" userId="d5028388-3bb0-4b30-8288-f1267f4917bb" providerId="ADAL" clId="{7893BBDA-6E54-4AB0-B235-7F10A19D1592}" dt="2022-09-02T14:58:28.260" v="5745" actId="478"/>
          <ac:picMkLst>
            <pc:docMk/>
            <pc:sldMk cId="1338384111" sldId="346"/>
            <ac:picMk id="7" creationId="{C94C0026-3A11-1BDA-5A71-B229DCD0F6BA}"/>
          </ac:picMkLst>
        </pc:picChg>
        <pc:picChg chg="add mod">
          <ac:chgData name="João Pedro Sousa Gaspar" userId="d5028388-3bb0-4b30-8288-f1267f4917bb" providerId="ADAL" clId="{7893BBDA-6E54-4AB0-B235-7F10A19D1592}" dt="2022-09-04T17:05:03.258" v="5844" actId="108"/>
          <ac:picMkLst>
            <pc:docMk/>
            <pc:sldMk cId="1338384111" sldId="346"/>
            <ac:picMk id="9" creationId="{7FD130EF-F5FC-CEDA-558B-E126E341CC12}"/>
          </ac:picMkLst>
        </pc:picChg>
        <pc:picChg chg="add mod">
          <ac:chgData name="João Pedro Sousa Gaspar" userId="d5028388-3bb0-4b30-8288-f1267f4917bb" providerId="ADAL" clId="{7893BBDA-6E54-4AB0-B235-7F10A19D1592}" dt="2022-09-04T17:05:01.876" v="5843" actId="108"/>
          <ac:picMkLst>
            <pc:docMk/>
            <pc:sldMk cId="1338384111" sldId="346"/>
            <ac:picMk id="11" creationId="{D57A9529-76BF-D217-0E1F-EAB60259058B}"/>
          </ac:picMkLst>
        </pc:picChg>
      </pc:sldChg>
      <pc:sldChg chg="delSp modSp add mod">
        <pc:chgData name="João Pedro Sousa Gaspar" userId="d5028388-3bb0-4b30-8288-f1267f4917bb" providerId="ADAL" clId="{7893BBDA-6E54-4AB0-B235-7F10A19D1592}" dt="2022-09-04T17:04:35.347" v="5838" actId="108"/>
        <pc:sldMkLst>
          <pc:docMk/>
          <pc:sldMk cId="74586785" sldId="347"/>
        </pc:sldMkLst>
        <pc:picChg chg="del">
          <ac:chgData name="João Pedro Sousa Gaspar" userId="d5028388-3bb0-4b30-8288-f1267f4917bb" providerId="ADAL" clId="{7893BBDA-6E54-4AB0-B235-7F10A19D1592}" dt="2022-09-02T14:55:35.776" v="5650" actId="478"/>
          <ac:picMkLst>
            <pc:docMk/>
            <pc:sldMk cId="74586785" sldId="347"/>
            <ac:picMk id="6" creationId="{C44509BB-35B8-A744-EB31-31449109B7BB}"/>
          </ac:picMkLst>
        </pc:picChg>
        <pc:picChg chg="mod">
          <ac:chgData name="João Pedro Sousa Gaspar" userId="d5028388-3bb0-4b30-8288-f1267f4917bb" providerId="ADAL" clId="{7893BBDA-6E54-4AB0-B235-7F10A19D1592}" dt="2022-09-04T17:04:35.347" v="5838" actId="108"/>
          <ac:picMkLst>
            <pc:docMk/>
            <pc:sldMk cId="74586785" sldId="347"/>
            <ac:picMk id="20" creationId="{363C1579-FBCF-56C7-BFE8-E1948B704CE9}"/>
          </ac:picMkLst>
        </pc:picChg>
      </pc:sldChg>
      <pc:sldChg chg="addSp modSp new mod ord modNotesTx">
        <pc:chgData name="João Pedro Sousa Gaspar" userId="d5028388-3bb0-4b30-8288-f1267f4917bb" providerId="ADAL" clId="{7893BBDA-6E54-4AB0-B235-7F10A19D1592}" dt="2022-09-04T23:50:06.357" v="11035"/>
        <pc:sldMkLst>
          <pc:docMk/>
          <pc:sldMk cId="2767407283" sldId="348"/>
        </pc:sldMkLst>
        <pc:spChg chg="mod">
          <ac:chgData name="João Pedro Sousa Gaspar" userId="d5028388-3bb0-4b30-8288-f1267f4917bb" providerId="ADAL" clId="{7893BBDA-6E54-4AB0-B235-7F10A19D1592}" dt="2022-09-02T14:56:27.291" v="5666" actId="20577"/>
          <ac:spMkLst>
            <pc:docMk/>
            <pc:sldMk cId="2767407283" sldId="348"/>
            <ac:spMk id="2" creationId="{664E9E10-AC08-C290-B3C0-86E6681048F0}"/>
          </ac:spMkLst>
        </pc:spChg>
        <pc:spChg chg="mod">
          <ac:chgData name="João Pedro Sousa Gaspar" userId="d5028388-3bb0-4b30-8288-f1267f4917bb" providerId="ADAL" clId="{7893BBDA-6E54-4AB0-B235-7F10A19D1592}" dt="2022-09-02T14:58:02.756" v="5744" actId="20577"/>
          <ac:spMkLst>
            <pc:docMk/>
            <pc:sldMk cId="2767407283" sldId="348"/>
            <ac:spMk id="3" creationId="{4B6413E1-81A4-58AD-3E11-DD8A254E7124}"/>
          </ac:spMkLst>
        </pc:spChg>
        <pc:picChg chg="add mod">
          <ac:chgData name="João Pedro Sousa Gaspar" userId="d5028388-3bb0-4b30-8288-f1267f4917bb" providerId="ADAL" clId="{7893BBDA-6E54-4AB0-B235-7F10A19D1592}" dt="2022-09-02T14:56:37.507" v="5667"/>
          <ac:picMkLst>
            <pc:docMk/>
            <pc:sldMk cId="2767407283" sldId="348"/>
            <ac:picMk id="4" creationId="{4D27367B-2703-3791-B380-1B90AA09BA5A}"/>
          </ac:picMkLst>
        </pc:picChg>
        <pc:picChg chg="add mod">
          <ac:chgData name="João Pedro Sousa Gaspar" userId="d5028388-3bb0-4b30-8288-f1267f4917bb" providerId="ADAL" clId="{7893BBDA-6E54-4AB0-B235-7F10A19D1592}" dt="2022-09-02T14:56:37.507" v="5667"/>
          <ac:picMkLst>
            <pc:docMk/>
            <pc:sldMk cId="2767407283" sldId="348"/>
            <ac:picMk id="5" creationId="{0DEB23E5-748F-C26B-D5DF-6CF87B4AE509}"/>
          </ac:picMkLst>
        </pc:picChg>
      </pc:sldChg>
      <pc:sldChg chg="addSp delSp modSp add del mod ord">
        <pc:chgData name="João Pedro Sousa Gaspar" userId="d5028388-3bb0-4b30-8288-f1267f4917bb" providerId="ADAL" clId="{7893BBDA-6E54-4AB0-B235-7F10A19D1592}" dt="2022-09-04T17:41:18.674" v="5871" actId="47"/>
        <pc:sldMkLst>
          <pc:docMk/>
          <pc:sldMk cId="2349231485" sldId="349"/>
        </pc:sldMkLst>
        <pc:picChg chg="del">
          <ac:chgData name="João Pedro Sousa Gaspar" userId="d5028388-3bb0-4b30-8288-f1267f4917bb" providerId="ADAL" clId="{7893BBDA-6E54-4AB0-B235-7F10A19D1592}" dt="2022-09-04T17:04:06.600" v="5831" actId="478"/>
          <ac:picMkLst>
            <pc:docMk/>
            <pc:sldMk cId="2349231485" sldId="349"/>
            <ac:picMk id="3" creationId="{48366A6D-C22D-A9B2-AB13-D50A4433FD76}"/>
          </ac:picMkLst>
        </pc:picChg>
        <pc:picChg chg="add del mod">
          <ac:chgData name="João Pedro Sousa Gaspar" userId="d5028388-3bb0-4b30-8288-f1267f4917bb" providerId="ADAL" clId="{7893BBDA-6E54-4AB0-B235-7F10A19D1592}" dt="2022-09-04T17:41:17.673" v="5870" actId="21"/>
          <ac:picMkLst>
            <pc:docMk/>
            <pc:sldMk cId="2349231485" sldId="349"/>
            <ac:picMk id="2050" creationId="{68B7F7A3-039A-804C-2CD3-4AE40A514EE2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17:39:17.750" v="5868" actId="1076"/>
        <pc:sldMkLst>
          <pc:docMk/>
          <pc:sldMk cId="2141095885" sldId="350"/>
        </pc:sldMkLst>
        <pc:picChg chg="del">
          <ac:chgData name="João Pedro Sousa Gaspar" userId="d5028388-3bb0-4b30-8288-f1267f4917bb" providerId="ADAL" clId="{7893BBDA-6E54-4AB0-B235-7F10A19D1592}" dt="2022-09-04T17:38:03.882" v="5864" actId="478"/>
          <ac:picMkLst>
            <pc:docMk/>
            <pc:sldMk cId="2141095885" sldId="350"/>
            <ac:picMk id="3" creationId="{48366A6D-C22D-A9B2-AB13-D50A4433FD76}"/>
          </ac:picMkLst>
        </pc:picChg>
        <pc:picChg chg="add mod">
          <ac:chgData name="João Pedro Sousa Gaspar" userId="d5028388-3bb0-4b30-8288-f1267f4917bb" providerId="ADAL" clId="{7893BBDA-6E54-4AB0-B235-7F10A19D1592}" dt="2022-09-04T17:39:17.750" v="5868" actId="1076"/>
          <ac:picMkLst>
            <pc:docMk/>
            <pc:sldMk cId="2141095885" sldId="350"/>
            <ac:picMk id="6" creationId="{1E509E02-1C63-BF38-96E7-902E57F278BD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17:41:39.181" v="5904" actId="108"/>
        <pc:sldMkLst>
          <pc:docMk/>
          <pc:sldMk cId="2634500685" sldId="351"/>
        </pc:sldMkLst>
        <pc:spChg chg="mod">
          <ac:chgData name="João Pedro Sousa Gaspar" userId="d5028388-3bb0-4b30-8288-f1267f4917bb" providerId="ADAL" clId="{7893BBDA-6E54-4AB0-B235-7F10A19D1592}" dt="2022-09-04T17:41:33.371" v="5903" actId="20577"/>
          <ac:spMkLst>
            <pc:docMk/>
            <pc:sldMk cId="2634500685" sldId="351"/>
            <ac:spMk id="2" creationId="{EBC1804E-04BE-D578-27B1-3F3239082A15}"/>
          </ac:spMkLst>
        </pc:spChg>
        <pc:picChg chg="add mod">
          <ac:chgData name="João Pedro Sousa Gaspar" userId="d5028388-3bb0-4b30-8288-f1267f4917bb" providerId="ADAL" clId="{7893BBDA-6E54-4AB0-B235-7F10A19D1592}" dt="2022-09-04T17:41:39.181" v="5904" actId="108"/>
          <ac:picMkLst>
            <pc:docMk/>
            <pc:sldMk cId="2634500685" sldId="351"/>
            <ac:picMk id="5" creationId="{96F30581-10E4-B102-8D5F-87FF6E898669}"/>
          </ac:picMkLst>
        </pc:picChg>
        <pc:picChg chg="del mod">
          <ac:chgData name="João Pedro Sousa Gaspar" userId="d5028388-3bb0-4b30-8288-f1267f4917bb" providerId="ADAL" clId="{7893BBDA-6E54-4AB0-B235-7F10A19D1592}" dt="2022-09-04T17:41:20.473" v="5873" actId="478"/>
          <ac:picMkLst>
            <pc:docMk/>
            <pc:sldMk cId="2634500685" sldId="351"/>
            <ac:picMk id="16386" creationId="{7082A4FC-82F7-2851-BD1F-C52A7C774810}"/>
          </ac:picMkLst>
        </pc:picChg>
      </pc:sldChg>
      <pc:sldChg chg="addSp delSp modSp add mod ord modNotesTx">
        <pc:chgData name="João Pedro Sousa Gaspar" userId="d5028388-3bb0-4b30-8288-f1267f4917bb" providerId="ADAL" clId="{7893BBDA-6E54-4AB0-B235-7F10A19D1592}" dt="2022-09-04T18:23:08.609" v="6256"/>
        <pc:sldMkLst>
          <pc:docMk/>
          <pc:sldMk cId="122925247" sldId="352"/>
        </pc:sldMkLst>
        <pc:spChg chg="add mod">
          <ac:chgData name="João Pedro Sousa Gaspar" userId="d5028388-3bb0-4b30-8288-f1267f4917bb" providerId="ADAL" clId="{7893BBDA-6E54-4AB0-B235-7F10A19D1592}" dt="2022-09-04T18:03:48.489" v="5928" actId="20577"/>
          <ac:spMkLst>
            <pc:docMk/>
            <pc:sldMk cId="122925247" sldId="352"/>
            <ac:spMk id="2" creationId="{E9F53DCA-665A-A874-EDBC-288280E897E8}"/>
          </ac:spMkLst>
        </pc:spChg>
        <pc:picChg chg="del">
          <ac:chgData name="João Pedro Sousa Gaspar" userId="d5028388-3bb0-4b30-8288-f1267f4917bb" providerId="ADAL" clId="{7893BBDA-6E54-4AB0-B235-7F10A19D1592}" dt="2022-09-04T18:02:47.210" v="5906" actId="478"/>
          <ac:picMkLst>
            <pc:docMk/>
            <pc:sldMk cId="122925247" sldId="352"/>
            <ac:picMk id="6" creationId="{1E509E02-1C63-BF38-96E7-902E57F278BD}"/>
          </ac:picMkLst>
        </pc:picChg>
        <pc:picChg chg="add mod">
          <ac:chgData name="João Pedro Sousa Gaspar" userId="d5028388-3bb0-4b30-8288-f1267f4917bb" providerId="ADAL" clId="{7893BBDA-6E54-4AB0-B235-7F10A19D1592}" dt="2022-09-04T18:03:54.112" v="5930" actId="1076"/>
          <ac:picMkLst>
            <pc:docMk/>
            <pc:sldMk cId="122925247" sldId="352"/>
            <ac:picMk id="3074" creationId="{4D993CDD-2DAA-68BD-6E76-0F652BAB486B}"/>
          </ac:picMkLst>
        </pc:picChg>
      </pc:sldChg>
      <pc:sldChg chg="addSp modSp new mod ord">
        <pc:chgData name="João Pedro Sousa Gaspar" userId="d5028388-3bb0-4b30-8288-f1267f4917bb" providerId="ADAL" clId="{7893BBDA-6E54-4AB0-B235-7F10A19D1592}" dt="2022-09-04T18:49:17.609" v="7116"/>
        <pc:sldMkLst>
          <pc:docMk/>
          <pc:sldMk cId="3430527282" sldId="353"/>
        </pc:sldMkLst>
        <pc:spChg chg="mod">
          <ac:chgData name="João Pedro Sousa Gaspar" userId="d5028388-3bb0-4b30-8288-f1267f4917bb" providerId="ADAL" clId="{7893BBDA-6E54-4AB0-B235-7F10A19D1592}" dt="2022-09-04T18:04:33.393" v="6009"/>
          <ac:spMkLst>
            <pc:docMk/>
            <pc:sldMk cId="3430527282" sldId="353"/>
            <ac:spMk id="2" creationId="{D736FA83-DF8C-9A5E-D94D-A1710BA4A27D}"/>
          </ac:spMkLst>
        </pc:spChg>
        <pc:spChg chg="mod">
          <ac:chgData name="João Pedro Sousa Gaspar" userId="d5028388-3bb0-4b30-8288-f1267f4917bb" providerId="ADAL" clId="{7893BBDA-6E54-4AB0-B235-7F10A19D1592}" dt="2022-09-04T18:04:14.083" v="5950" actId="20577"/>
          <ac:spMkLst>
            <pc:docMk/>
            <pc:sldMk cId="3430527282" sldId="353"/>
            <ac:spMk id="3" creationId="{23D4671F-2332-4A53-6492-27E1D89A54E0}"/>
          </ac:spMkLst>
        </pc:spChg>
        <pc:picChg chg="add mod">
          <ac:chgData name="João Pedro Sousa Gaspar" userId="d5028388-3bb0-4b30-8288-f1267f4917bb" providerId="ADAL" clId="{7893BBDA-6E54-4AB0-B235-7F10A19D1592}" dt="2022-09-04T18:49:17.609" v="7116"/>
          <ac:picMkLst>
            <pc:docMk/>
            <pc:sldMk cId="3430527282" sldId="353"/>
            <ac:picMk id="4" creationId="{A0734C94-0476-4F73-7354-E31334D9F7BA}"/>
          </ac:picMkLst>
        </pc:picChg>
        <pc:picChg chg="add mod">
          <ac:chgData name="João Pedro Sousa Gaspar" userId="d5028388-3bb0-4b30-8288-f1267f4917bb" providerId="ADAL" clId="{7893BBDA-6E54-4AB0-B235-7F10A19D1592}" dt="2022-09-04T18:49:17.609" v="7116"/>
          <ac:picMkLst>
            <pc:docMk/>
            <pc:sldMk cId="3430527282" sldId="353"/>
            <ac:picMk id="5" creationId="{E304435F-C136-2033-2807-FA92CE50A6BD}"/>
          </ac:picMkLst>
        </pc:picChg>
        <pc:picChg chg="add mod">
          <ac:chgData name="João Pedro Sousa Gaspar" userId="d5028388-3bb0-4b30-8288-f1267f4917bb" providerId="ADAL" clId="{7893BBDA-6E54-4AB0-B235-7F10A19D1592}" dt="2022-09-04T18:05:20.201" v="6017" actId="732"/>
          <ac:picMkLst>
            <pc:docMk/>
            <pc:sldMk cId="3430527282" sldId="353"/>
            <ac:picMk id="5122" creationId="{A5D198DA-5A36-4DFD-473F-DE1365170419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3:01:48.302" v="10825"/>
        <pc:sldMkLst>
          <pc:docMk/>
          <pc:sldMk cId="144093285" sldId="354"/>
        </pc:sldMkLst>
        <pc:spChg chg="mod">
          <ac:chgData name="João Pedro Sousa Gaspar" userId="d5028388-3bb0-4b30-8288-f1267f4917bb" providerId="ADAL" clId="{7893BBDA-6E54-4AB0-B235-7F10A19D1592}" dt="2022-09-04T20:17:44.231" v="7773" actId="20577"/>
          <ac:spMkLst>
            <pc:docMk/>
            <pc:sldMk cId="144093285" sldId="354"/>
            <ac:spMk id="7" creationId="{DCC07692-0801-E862-BE2E-081FEC806693}"/>
          </ac:spMkLst>
        </pc:spChg>
        <pc:spChg chg="mod">
          <ac:chgData name="João Pedro Sousa Gaspar" userId="d5028388-3bb0-4b30-8288-f1267f4917bb" providerId="ADAL" clId="{7893BBDA-6E54-4AB0-B235-7F10A19D1592}" dt="2022-09-04T20:17:46.367" v="7774" actId="20577"/>
          <ac:spMkLst>
            <pc:docMk/>
            <pc:sldMk cId="144093285" sldId="354"/>
            <ac:spMk id="8" creationId="{48DC499C-2724-B385-E3FE-C95E5304F8B0}"/>
          </ac:spMkLst>
        </pc:spChg>
        <pc:picChg chg="del">
          <ac:chgData name="João Pedro Sousa Gaspar" userId="d5028388-3bb0-4b30-8288-f1267f4917bb" providerId="ADAL" clId="{7893BBDA-6E54-4AB0-B235-7F10A19D1592}" dt="2022-09-04T18:07:33.352" v="6085" actId="478"/>
          <ac:picMkLst>
            <pc:docMk/>
            <pc:sldMk cId="144093285" sldId="354"/>
            <ac:picMk id="5" creationId="{81211EA1-7A99-955B-9A88-97929A5F231B}"/>
          </ac:picMkLst>
        </pc:picChg>
        <pc:picChg chg="del">
          <ac:chgData name="João Pedro Sousa Gaspar" userId="d5028388-3bb0-4b30-8288-f1267f4917bb" providerId="ADAL" clId="{7893BBDA-6E54-4AB0-B235-7F10A19D1592}" dt="2022-09-04T18:07:32.576" v="6084" actId="478"/>
          <ac:picMkLst>
            <pc:docMk/>
            <pc:sldMk cId="144093285" sldId="354"/>
            <ac:picMk id="6" creationId="{49BD9EC7-2126-71EC-2690-851BCA4EC8F5}"/>
          </ac:picMkLst>
        </pc:picChg>
        <pc:picChg chg="add mod">
          <ac:chgData name="João Pedro Sousa Gaspar" userId="d5028388-3bb0-4b30-8288-f1267f4917bb" providerId="ADAL" clId="{7893BBDA-6E54-4AB0-B235-7F10A19D1592}" dt="2022-09-04T20:18:17.098" v="7780" actId="108"/>
          <ac:picMkLst>
            <pc:docMk/>
            <pc:sldMk cId="144093285" sldId="354"/>
            <ac:picMk id="6146" creationId="{13AE54BE-104B-F3E0-8AF4-86A3C70ADF60}"/>
          </ac:picMkLst>
        </pc:picChg>
        <pc:picChg chg="add mod">
          <ac:chgData name="João Pedro Sousa Gaspar" userId="d5028388-3bb0-4b30-8288-f1267f4917bb" providerId="ADAL" clId="{7893BBDA-6E54-4AB0-B235-7F10A19D1592}" dt="2022-09-04T20:18:19.635" v="7781" actId="108"/>
          <ac:picMkLst>
            <pc:docMk/>
            <pc:sldMk cId="144093285" sldId="354"/>
            <ac:picMk id="6148" creationId="{04E313E2-D526-A63D-04BE-8333D2B0ACB5}"/>
          </ac:picMkLst>
        </pc:picChg>
      </pc:sldChg>
      <pc:sldChg chg="addSp modSp new mod ord">
        <pc:chgData name="João Pedro Sousa Gaspar" userId="d5028388-3bb0-4b30-8288-f1267f4917bb" providerId="ADAL" clId="{7893BBDA-6E54-4AB0-B235-7F10A19D1592}" dt="2022-09-04T18:49:20.065" v="7117"/>
        <pc:sldMkLst>
          <pc:docMk/>
          <pc:sldMk cId="130977060" sldId="355"/>
        </pc:sldMkLst>
        <pc:spChg chg="mod">
          <ac:chgData name="João Pedro Sousa Gaspar" userId="d5028388-3bb0-4b30-8288-f1267f4917bb" providerId="ADAL" clId="{7893BBDA-6E54-4AB0-B235-7F10A19D1592}" dt="2022-09-04T18:21:53.617" v="6141" actId="1076"/>
          <ac:spMkLst>
            <pc:docMk/>
            <pc:sldMk cId="130977060" sldId="355"/>
            <ac:spMk id="2" creationId="{CE1894DA-AD79-355C-FAEA-B3F0F3CB143E}"/>
          </ac:spMkLst>
        </pc:spChg>
        <pc:spChg chg="add mod">
          <ac:chgData name="João Pedro Sousa Gaspar" userId="d5028388-3bb0-4b30-8288-f1267f4917bb" providerId="ADAL" clId="{7893BBDA-6E54-4AB0-B235-7F10A19D1592}" dt="2022-09-04T18:23:02.575" v="6252" actId="6549"/>
          <ac:spMkLst>
            <pc:docMk/>
            <pc:sldMk cId="130977060" sldId="355"/>
            <ac:spMk id="3" creationId="{52DB2AF1-19BE-DCE6-89C5-FC456D399127}"/>
          </ac:spMkLst>
        </pc:spChg>
        <pc:picChg chg="add mod">
          <ac:chgData name="João Pedro Sousa Gaspar" userId="d5028388-3bb0-4b30-8288-f1267f4917bb" providerId="ADAL" clId="{7893BBDA-6E54-4AB0-B235-7F10A19D1592}" dt="2022-09-04T18:49:20.065" v="7117"/>
          <ac:picMkLst>
            <pc:docMk/>
            <pc:sldMk cId="130977060" sldId="355"/>
            <ac:picMk id="4" creationId="{2292737D-FC19-4A58-ECAF-DD52B6B1A72B}"/>
          </ac:picMkLst>
        </pc:picChg>
        <pc:picChg chg="add mod">
          <ac:chgData name="João Pedro Sousa Gaspar" userId="d5028388-3bb0-4b30-8288-f1267f4917bb" providerId="ADAL" clId="{7893BBDA-6E54-4AB0-B235-7F10A19D1592}" dt="2022-09-04T18:49:20.065" v="7117"/>
          <ac:picMkLst>
            <pc:docMk/>
            <pc:sldMk cId="130977060" sldId="355"/>
            <ac:picMk id="5" creationId="{9FFFC47E-99D5-A488-B283-38FC930A4280}"/>
          </ac:picMkLst>
        </pc:picChg>
      </pc:sldChg>
      <pc:sldChg chg="new del">
        <pc:chgData name="João Pedro Sousa Gaspar" userId="d5028388-3bb0-4b30-8288-f1267f4917bb" providerId="ADAL" clId="{7893BBDA-6E54-4AB0-B235-7F10A19D1592}" dt="2022-09-04T18:21:29.608" v="6098" actId="47"/>
        <pc:sldMkLst>
          <pc:docMk/>
          <pc:sldMk cId="618795921" sldId="355"/>
        </pc:sldMkLst>
      </pc:sldChg>
      <pc:sldChg chg="addSp delSp modSp add mod ord">
        <pc:chgData name="João Pedro Sousa Gaspar" userId="d5028388-3bb0-4b30-8288-f1267f4917bb" providerId="ADAL" clId="{7893BBDA-6E54-4AB0-B235-7F10A19D1592}" dt="2022-09-04T18:33:16.223" v="6383" actId="1076"/>
        <pc:sldMkLst>
          <pc:docMk/>
          <pc:sldMk cId="167661613" sldId="356"/>
        </pc:sldMkLst>
        <pc:spChg chg="mod">
          <ac:chgData name="João Pedro Sousa Gaspar" userId="d5028388-3bb0-4b30-8288-f1267f4917bb" providerId="ADAL" clId="{7893BBDA-6E54-4AB0-B235-7F10A19D1592}" dt="2022-09-04T18:24:21.225" v="6316" actId="20577"/>
          <ac:spMkLst>
            <pc:docMk/>
            <pc:sldMk cId="167661613" sldId="356"/>
            <ac:spMk id="2" creationId="{E9F53DCA-665A-A874-EDBC-288280E897E8}"/>
          </ac:spMkLst>
        </pc:spChg>
        <pc:spChg chg="add del mod">
          <ac:chgData name="João Pedro Sousa Gaspar" userId="d5028388-3bb0-4b30-8288-f1267f4917bb" providerId="ADAL" clId="{7893BBDA-6E54-4AB0-B235-7F10A19D1592}" dt="2022-09-04T18:32:59.928" v="6375" actId="478"/>
          <ac:spMkLst>
            <pc:docMk/>
            <pc:sldMk cId="167661613" sldId="356"/>
            <ac:spMk id="3" creationId="{BC909B3E-A91B-E0E3-AD44-D98B2BE219F9}"/>
          </ac:spMkLst>
        </pc:spChg>
        <pc:picChg chg="add mod modCrop">
          <ac:chgData name="João Pedro Sousa Gaspar" userId="d5028388-3bb0-4b30-8288-f1267f4917bb" providerId="ADAL" clId="{7893BBDA-6E54-4AB0-B235-7F10A19D1592}" dt="2022-09-04T18:33:16.223" v="6383" actId="1076"/>
          <ac:picMkLst>
            <pc:docMk/>
            <pc:sldMk cId="167661613" sldId="356"/>
            <ac:picMk id="7" creationId="{3B873641-64CD-3883-A63A-E491CF80AA8A}"/>
          </ac:picMkLst>
        </pc:picChg>
        <pc:picChg chg="del">
          <ac:chgData name="João Pedro Sousa Gaspar" userId="d5028388-3bb0-4b30-8288-f1267f4917bb" providerId="ADAL" clId="{7893BBDA-6E54-4AB0-B235-7F10A19D1592}" dt="2022-09-04T18:24:11.184" v="6262" actId="478"/>
          <ac:picMkLst>
            <pc:docMk/>
            <pc:sldMk cId="167661613" sldId="356"/>
            <ac:picMk id="3074" creationId="{4D993CDD-2DAA-68BD-6E76-0F652BAB486B}"/>
          </ac:picMkLst>
        </pc:picChg>
        <pc:picChg chg="add del mod">
          <ac:chgData name="João Pedro Sousa Gaspar" userId="d5028388-3bb0-4b30-8288-f1267f4917bb" providerId="ADAL" clId="{7893BBDA-6E54-4AB0-B235-7F10A19D1592}" dt="2022-09-04T18:32:51.864" v="6373" actId="478"/>
          <ac:picMkLst>
            <pc:docMk/>
            <pc:sldMk cId="167661613" sldId="356"/>
            <ac:picMk id="8194" creationId="{ADEE07E7-3EB4-D27F-EE0A-061394D4ECC7}"/>
          </ac:picMkLst>
        </pc:picChg>
      </pc:sldChg>
      <pc:sldChg chg="add del">
        <pc:chgData name="João Pedro Sousa Gaspar" userId="d5028388-3bb0-4b30-8288-f1267f4917bb" providerId="ADAL" clId="{7893BBDA-6E54-4AB0-B235-7F10A19D1592}" dt="2022-09-04T18:24:07.465" v="6258" actId="2696"/>
        <pc:sldMkLst>
          <pc:docMk/>
          <pc:sldMk cId="1701182212" sldId="356"/>
        </pc:sldMkLst>
      </pc:sldChg>
      <pc:sldChg chg="addSp modSp add mod modNotesTx">
        <pc:chgData name="João Pedro Sousa Gaspar" userId="d5028388-3bb0-4b30-8288-f1267f4917bb" providerId="ADAL" clId="{7893BBDA-6E54-4AB0-B235-7F10A19D1592}" dt="2022-09-04T18:41:36.509" v="6935" actId="20577"/>
        <pc:sldMkLst>
          <pc:docMk/>
          <pc:sldMk cId="3623202620" sldId="357"/>
        </pc:sldMkLst>
        <pc:spChg chg="mod">
          <ac:chgData name="João Pedro Sousa Gaspar" userId="d5028388-3bb0-4b30-8288-f1267f4917bb" providerId="ADAL" clId="{7893BBDA-6E54-4AB0-B235-7F10A19D1592}" dt="2022-09-04T18:38:51.626" v="6684" actId="20577"/>
          <ac:spMkLst>
            <pc:docMk/>
            <pc:sldMk cId="3623202620" sldId="357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18:24:57.718" v="6348" actId="1076"/>
          <ac:picMkLst>
            <pc:docMk/>
            <pc:sldMk cId="3623202620" sldId="357"/>
            <ac:picMk id="6" creationId="{8A24CC01-E9A3-859F-BA03-1949444B62FD}"/>
          </ac:picMkLst>
        </pc:picChg>
      </pc:sldChg>
      <pc:sldChg chg="addSp delSp modSp add mod setBg modNotesTx">
        <pc:chgData name="João Pedro Sousa Gaspar" userId="d5028388-3bb0-4b30-8288-f1267f4917bb" providerId="ADAL" clId="{7893BBDA-6E54-4AB0-B235-7F10A19D1592}" dt="2022-09-04T18:37:46.562" v="6629" actId="1076"/>
        <pc:sldMkLst>
          <pc:docMk/>
          <pc:sldMk cId="2265510048" sldId="358"/>
        </pc:sldMkLst>
        <pc:spChg chg="mod">
          <ac:chgData name="João Pedro Sousa Gaspar" userId="d5028388-3bb0-4b30-8288-f1267f4917bb" providerId="ADAL" clId="{7893BBDA-6E54-4AB0-B235-7F10A19D1592}" dt="2022-09-04T18:33:38.074" v="6397" actId="20577"/>
          <ac:spMkLst>
            <pc:docMk/>
            <pc:sldMk cId="2265510048" sldId="358"/>
            <ac:spMk id="2" creationId="{EBC1804E-04BE-D578-27B1-3F3239082A15}"/>
          </ac:spMkLst>
        </pc:spChg>
        <pc:picChg chg="del">
          <ac:chgData name="João Pedro Sousa Gaspar" userId="d5028388-3bb0-4b30-8288-f1267f4917bb" providerId="ADAL" clId="{7893BBDA-6E54-4AB0-B235-7F10A19D1592}" dt="2022-09-04T18:33:40.762" v="6398" actId="478"/>
          <ac:picMkLst>
            <pc:docMk/>
            <pc:sldMk cId="2265510048" sldId="358"/>
            <ac:picMk id="6" creationId="{3CFEBC36-6E9F-3759-7065-D68FD31187E1}"/>
          </ac:picMkLst>
        </pc:picChg>
        <pc:picChg chg="add del mod">
          <ac:chgData name="João Pedro Sousa Gaspar" userId="d5028388-3bb0-4b30-8288-f1267f4917bb" providerId="ADAL" clId="{7893BBDA-6E54-4AB0-B235-7F10A19D1592}" dt="2022-09-04T18:37:44.119" v="6628" actId="478"/>
          <ac:picMkLst>
            <pc:docMk/>
            <pc:sldMk cId="2265510048" sldId="358"/>
            <ac:picMk id="9218" creationId="{F4B9F07B-1D2D-1CBA-72C5-420728E56AA6}"/>
          </ac:picMkLst>
        </pc:picChg>
        <pc:picChg chg="add mod">
          <ac:chgData name="João Pedro Sousa Gaspar" userId="d5028388-3bb0-4b30-8288-f1267f4917bb" providerId="ADAL" clId="{7893BBDA-6E54-4AB0-B235-7F10A19D1592}" dt="2022-09-04T18:37:46.562" v="6629" actId="1076"/>
          <ac:picMkLst>
            <pc:docMk/>
            <pc:sldMk cId="2265510048" sldId="358"/>
            <ac:picMk id="9220" creationId="{A53AB4ED-0715-4A4F-B8E1-6BED4589E13B}"/>
          </ac:picMkLst>
        </pc:picChg>
      </pc:sldChg>
      <pc:sldChg chg="addSp delSp modSp add mod ord modNotesTx">
        <pc:chgData name="João Pedro Sousa Gaspar" userId="d5028388-3bb0-4b30-8288-f1267f4917bb" providerId="ADAL" clId="{7893BBDA-6E54-4AB0-B235-7F10A19D1592}" dt="2022-09-04T18:41:42.677" v="6936" actId="20577"/>
        <pc:sldMkLst>
          <pc:docMk/>
          <pc:sldMk cId="1729717048" sldId="359"/>
        </pc:sldMkLst>
        <pc:spChg chg="mod">
          <ac:chgData name="João Pedro Sousa Gaspar" userId="d5028388-3bb0-4b30-8288-f1267f4917bb" providerId="ADAL" clId="{7893BBDA-6E54-4AB0-B235-7F10A19D1592}" dt="2022-09-04T18:37:15.314" v="6620" actId="20577"/>
          <ac:spMkLst>
            <pc:docMk/>
            <pc:sldMk cId="1729717048" sldId="359"/>
            <ac:spMk id="2" creationId="{E9F53DCA-665A-A874-EDBC-288280E897E8}"/>
          </ac:spMkLst>
        </pc:spChg>
        <pc:picChg chg="del">
          <ac:chgData name="João Pedro Sousa Gaspar" userId="d5028388-3bb0-4b30-8288-f1267f4917bb" providerId="ADAL" clId="{7893BBDA-6E54-4AB0-B235-7F10A19D1592}" dt="2022-09-04T18:37:01.529" v="6579" actId="478"/>
          <ac:picMkLst>
            <pc:docMk/>
            <pc:sldMk cId="1729717048" sldId="359"/>
            <ac:picMk id="6" creationId="{8A24CC01-E9A3-859F-BA03-1949444B62FD}"/>
          </ac:picMkLst>
        </pc:picChg>
        <pc:picChg chg="add mod">
          <ac:chgData name="João Pedro Sousa Gaspar" userId="d5028388-3bb0-4b30-8288-f1267f4917bb" providerId="ADAL" clId="{7893BBDA-6E54-4AB0-B235-7F10A19D1592}" dt="2022-09-04T18:37:35.924" v="6626" actId="1076"/>
          <ac:picMkLst>
            <pc:docMk/>
            <pc:sldMk cId="1729717048" sldId="359"/>
            <ac:picMk id="7" creationId="{0209850A-5EA9-EDDC-703D-F8F3E395F829}"/>
          </ac:picMkLst>
        </pc:picChg>
      </pc:sldChg>
      <pc:sldChg chg="modSp add del mod ord">
        <pc:chgData name="João Pedro Sousa Gaspar" userId="d5028388-3bb0-4b30-8288-f1267f4917bb" providerId="ADAL" clId="{7893BBDA-6E54-4AB0-B235-7F10A19D1592}" dt="2022-09-04T18:36:57.793" v="6575" actId="47"/>
        <pc:sldMkLst>
          <pc:docMk/>
          <pc:sldMk cId="3630230332" sldId="359"/>
        </pc:sldMkLst>
        <pc:spChg chg="mod">
          <ac:chgData name="João Pedro Sousa Gaspar" userId="d5028388-3bb0-4b30-8288-f1267f4917bb" providerId="ADAL" clId="{7893BBDA-6E54-4AB0-B235-7F10A19D1592}" dt="2022-09-04T18:36:55.558" v="6574" actId="20577"/>
          <ac:spMkLst>
            <pc:docMk/>
            <pc:sldMk cId="3630230332" sldId="359"/>
            <ac:spMk id="2" creationId="{EBC1804E-04BE-D578-27B1-3F3239082A15}"/>
          </ac:spMkLst>
        </pc:spChg>
      </pc:sldChg>
      <pc:sldChg chg="add del">
        <pc:chgData name="João Pedro Sousa Gaspar" userId="d5028388-3bb0-4b30-8288-f1267f4917bb" providerId="ADAL" clId="{7893BBDA-6E54-4AB0-B235-7F10A19D1592}" dt="2022-09-04T18:37:06.791" v="6582"/>
        <pc:sldMkLst>
          <pc:docMk/>
          <pc:sldMk cId="3153767798" sldId="360"/>
        </pc:sldMkLst>
      </pc:sldChg>
      <pc:sldChg chg="addSp delSp modSp add mod ord setBg">
        <pc:chgData name="João Pedro Sousa Gaspar" userId="d5028388-3bb0-4b30-8288-f1267f4917bb" providerId="ADAL" clId="{7893BBDA-6E54-4AB0-B235-7F10A19D1592}" dt="2022-09-04T18:38:22.099" v="6656" actId="108"/>
        <pc:sldMkLst>
          <pc:docMk/>
          <pc:sldMk cId="3642476029" sldId="360"/>
        </pc:sldMkLst>
        <pc:spChg chg="mod">
          <ac:chgData name="João Pedro Sousa Gaspar" userId="d5028388-3bb0-4b30-8288-f1267f4917bb" providerId="ADAL" clId="{7893BBDA-6E54-4AB0-B235-7F10A19D1592}" dt="2022-09-04T18:37:54.554" v="6648" actId="20577"/>
          <ac:spMkLst>
            <pc:docMk/>
            <pc:sldMk cId="3642476029" sldId="360"/>
            <ac:spMk id="2" creationId="{EBC1804E-04BE-D578-27B1-3F3239082A15}"/>
          </ac:spMkLst>
        </pc:spChg>
        <pc:picChg chg="mod">
          <ac:chgData name="João Pedro Sousa Gaspar" userId="d5028388-3bb0-4b30-8288-f1267f4917bb" providerId="ADAL" clId="{7893BBDA-6E54-4AB0-B235-7F10A19D1592}" dt="2022-09-04T18:38:20.978" v="6655" actId="1076"/>
          <ac:picMkLst>
            <pc:docMk/>
            <pc:sldMk cId="3642476029" sldId="360"/>
            <ac:picMk id="9218" creationId="{F4B9F07B-1D2D-1CBA-72C5-420728E56AA6}"/>
          </ac:picMkLst>
        </pc:picChg>
        <pc:picChg chg="del">
          <ac:chgData name="João Pedro Sousa Gaspar" userId="d5028388-3bb0-4b30-8288-f1267f4917bb" providerId="ADAL" clId="{7893BBDA-6E54-4AB0-B235-7F10A19D1592}" dt="2022-09-04T18:37:48.480" v="6630" actId="478"/>
          <ac:picMkLst>
            <pc:docMk/>
            <pc:sldMk cId="3642476029" sldId="360"/>
            <ac:picMk id="9220" creationId="{A53AB4ED-0715-4A4F-B8E1-6BED4589E13B}"/>
          </ac:picMkLst>
        </pc:picChg>
        <pc:picChg chg="add mod">
          <ac:chgData name="João Pedro Sousa Gaspar" userId="d5028388-3bb0-4b30-8288-f1267f4917bb" providerId="ADAL" clId="{7893BBDA-6E54-4AB0-B235-7F10A19D1592}" dt="2022-09-04T18:38:22.099" v="6656" actId="108"/>
          <ac:picMkLst>
            <pc:docMk/>
            <pc:sldMk cId="3642476029" sldId="360"/>
            <ac:picMk id="10242" creationId="{778EFE8A-4C10-78F9-F02C-CD8D9F85D34E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18:40:37.370" v="6849" actId="20577"/>
        <pc:sldMkLst>
          <pc:docMk/>
          <pc:sldMk cId="568572503" sldId="361"/>
        </pc:sldMkLst>
        <pc:spChg chg="mod">
          <ac:chgData name="João Pedro Sousa Gaspar" userId="d5028388-3bb0-4b30-8288-f1267f4917bb" providerId="ADAL" clId="{7893BBDA-6E54-4AB0-B235-7F10A19D1592}" dt="2022-09-04T18:39:30.011" v="6749" actId="20577"/>
          <ac:spMkLst>
            <pc:docMk/>
            <pc:sldMk cId="568572503" sldId="361"/>
            <ac:spMk id="2" creationId="{CE1894DA-AD79-355C-FAEA-B3F0F3CB143E}"/>
          </ac:spMkLst>
        </pc:spChg>
        <pc:spChg chg="add del mod">
          <ac:chgData name="João Pedro Sousa Gaspar" userId="d5028388-3bb0-4b30-8288-f1267f4917bb" providerId="ADAL" clId="{7893BBDA-6E54-4AB0-B235-7F10A19D1592}" dt="2022-09-04T18:40:37.370" v="6849" actId="20577"/>
          <ac:spMkLst>
            <pc:docMk/>
            <pc:sldMk cId="568572503" sldId="361"/>
            <ac:spMk id="3" creationId="{52DB2AF1-19BE-DCE6-89C5-FC456D399127}"/>
          </ac:spMkLst>
        </pc:spChg>
      </pc:sldChg>
      <pc:sldChg chg="addSp delSp modSp add mod ord modNotesTx">
        <pc:chgData name="João Pedro Sousa Gaspar" userId="d5028388-3bb0-4b30-8288-f1267f4917bb" providerId="ADAL" clId="{7893BBDA-6E54-4AB0-B235-7F10A19D1592}" dt="2022-09-04T18:43:48.723" v="7013" actId="1076"/>
        <pc:sldMkLst>
          <pc:docMk/>
          <pc:sldMk cId="2324066392" sldId="362"/>
        </pc:sldMkLst>
        <pc:spChg chg="mod">
          <ac:chgData name="João Pedro Sousa Gaspar" userId="d5028388-3bb0-4b30-8288-f1267f4917bb" providerId="ADAL" clId="{7893BBDA-6E54-4AB0-B235-7F10A19D1592}" dt="2022-09-04T18:43:33.674" v="7010" actId="20577"/>
          <ac:spMkLst>
            <pc:docMk/>
            <pc:sldMk cId="2324066392" sldId="362"/>
            <ac:spMk id="2" creationId="{E9F53DCA-665A-A874-EDBC-288280E897E8}"/>
          </ac:spMkLst>
        </pc:spChg>
        <pc:picChg chg="del">
          <ac:chgData name="João Pedro Sousa Gaspar" userId="d5028388-3bb0-4b30-8288-f1267f4917bb" providerId="ADAL" clId="{7893BBDA-6E54-4AB0-B235-7F10A19D1592}" dt="2022-09-04T18:40:55.857" v="6853" actId="478"/>
          <ac:picMkLst>
            <pc:docMk/>
            <pc:sldMk cId="2324066392" sldId="362"/>
            <ac:picMk id="6" creationId="{8A24CC01-E9A3-859F-BA03-1949444B62FD}"/>
          </ac:picMkLst>
        </pc:picChg>
        <pc:picChg chg="add del mod">
          <ac:chgData name="João Pedro Sousa Gaspar" userId="d5028388-3bb0-4b30-8288-f1267f4917bb" providerId="ADAL" clId="{7893BBDA-6E54-4AB0-B235-7F10A19D1592}" dt="2022-09-04T18:43:20.322" v="6973" actId="478"/>
          <ac:picMkLst>
            <pc:docMk/>
            <pc:sldMk cId="2324066392" sldId="362"/>
            <ac:picMk id="7" creationId="{8E49D72E-AE29-7F23-0134-5C803D5F5C7B}"/>
          </ac:picMkLst>
        </pc:picChg>
        <pc:picChg chg="add mod">
          <ac:chgData name="João Pedro Sousa Gaspar" userId="d5028388-3bb0-4b30-8288-f1267f4917bb" providerId="ADAL" clId="{7893BBDA-6E54-4AB0-B235-7F10A19D1592}" dt="2022-09-04T18:43:48.723" v="7013" actId="1076"/>
          <ac:picMkLst>
            <pc:docMk/>
            <pc:sldMk cId="2324066392" sldId="362"/>
            <ac:picMk id="9" creationId="{0D3103E4-D1D8-BD57-104D-17AE289D7F5A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18:44:30.546" v="7020" actId="1076"/>
        <pc:sldMkLst>
          <pc:docMk/>
          <pc:sldMk cId="1859390232" sldId="363"/>
        </pc:sldMkLst>
        <pc:spChg chg="mod">
          <ac:chgData name="João Pedro Sousa Gaspar" userId="d5028388-3bb0-4b30-8288-f1267f4917bb" providerId="ADAL" clId="{7893BBDA-6E54-4AB0-B235-7F10A19D1592}" dt="2022-09-04T18:42:32.106" v="6962" actId="20577"/>
          <ac:spMkLst>
            <pc:docMk/>
            <pc:sldMk cId="1859390232" sldId="363"/>
            <ac:spMk id="2" creationId="{E9F53DCA-665A-A874-EDBC-288280E897E8}"/>
          </ac:spMkLst>
        </pc:spChg>
        <pc:picChg chg="add del mod">
          <ac:chgData name="João Pedro Sousa Gaspar" userId="d5028388-3bb0-4b30-8288-f1267f4917bb" providerId="ADAL" clId="{7893BBDA-6E54-4AB0-B235-7F10A19D1592}" dt="2022-09-04T18:43:21.561" v="6974" actId="478"/>
          <ac:picMkLst>
            <pc:docMk/>
            <pc:sldMk cId="1859390232" sldId="363"/>
            <ac:picMk id="6" creationId="{D52956C1-CB8A-F015-5941-FC0B3606068E}"/>
          </ac:picMkLst>
        </pc:picChg>
        <pc:picChg chg="del">
          <ac:chgData name="João Pedro Sousa Gaspar" userId="d5028388-3bb0-4b30-8288-f1267f4917bb" providerId="ADAL" clId="{7893BBDA-6E54-4AB0-B235-7F10A19D1592}" dt="2022-09-04T18:42:33.552" v="6963" actId="478"/>
          <ac:picMkLst>
            <pc:docMk/>
            <pc:sldMk cId="1859390232" sldId="363"/>
            <ac:picMk id="7" creationId="{8E49D72E-AE29-7F23-0134-5C803D5F5C7B}"/>
          </ac:picMkLst>
        </pc:picChg>
        <pc:picChg chg="add mod">
          <ac:chgData name="João Pedro Sousa Gaspar" userId="d5028388-3bb0-4b30-8288-f1267f4917bb" providerId="ADAL" clId="{7893BBDA-6E54-4AB0-B235-7F10A19D1592}" dt="2022-09-04T18:44:30.546" v="7020" actId="1076"/>
          <ac:picMkLst>
            <pc:docMk/>
            <pc:sldMk cId="1859390232" sldId="363"/>
            <ac:picMk id="9" creationId="{6CF41538-2BF0-C736-18F9-DFC115597BD5}"/>
          </ac:picMkLst>
        </pc:picChg>
      </pc:sldChg>
      <pc:sldChg chg="addSp modSp add mod ord">
        <pc:chgData name="João Pedro Sousa Gaspar" userId="d5028388-3bb0-4b30-8288-f1267f4917bb" providerId="ADAL" clId="{7893BBDA-6E54-4AB0-B235-7F10A19D1592}" dt="2022-09-04T23:20:32.791" v="11021" actId="732"/>
        <pc:sldMkLst>
          <pc:docMk/>
          <pc:sldMk cId="3500394898" sldId="364"/>
        </pc:sldMkLst>
        <pc:picChg chg="add mod modCrop">
          <ac:chgData name="João Pedro Sousa Gaspar" userId="d5028388-3bb0-4b30-8288-f1267f4917bb" providerId="ADAL" clId="{7893BBDA-6E54-4AB0-B235-7F10A19D1592}" dt="2022-09-04T23:20:32.791" v="11021" actId="732"/>
          <ac:picMkLst>
            <pc:docMk/>
            <pc:sldMk cId="3500394898" sldId="364"/>
            <ac:picMk id="6" creationId="{2AF1D1D6-2615-FB69-B190-37F92AD1ECC5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23:13:34.709" v="11015" actId="1076"/>
        <pc:sldMkLst>
          <pc:docMk/>
          <pc:sldMk cId="1059716725" sldId="365"/>
        </pc:sldMkLst>
        <pc:spChg chg="mod">
          <ac:chgData name="João Pedro Sousa Gaspar" userId="d5028388-3bb0-4b30-8288-f1267f4917bb" providerId="ADAL" clId="{7893BBDA-6E54-4AB0-B235-7F10A19D1592}" dt="2022-09-04T18:45:39.002" v="7051" actId="20577"/>
          <ac:spMkLst>
            <pc:docMk/>
            <pc:sldMk cId="1059716725" sldId="365"/>
            <ac:spMk id="2" creationId="{E9F53DCA-665A-A874-EDBC-288280E897E8}"/>
          </ac:spMkLst>
        </pc:spChg>
        <pc:picChg chg="add del mod">
          <ac:chgData name="João Pedro Sousa Gaspar" userId="d5028388-3bb0-4b30-8288-f1267f4917bb" providerId="ADAL" clId="{7893BBDA-6E54-4AB0-B235-7F10A19D1592}" dt="2022-09-04T18:45:26.129" v="7024" actId="478"/>
          <ac:picMkLst>
            <pc:docMk/>
            <pc:sldMk cId="1059716725" sldId="365"/>
            <ac:picMk id="6" creationId="{1EFE8877-02DB-1810-C705-1B7F7970DD11}"/>
          </ac:picMkLst>
        </pc:picChg>
        <pc:picChg chg="add mod modCrop">
          <ac:chgData name="João Pedro Sousa Gaspar" userId="d5028388-3bb0-4b30-8288-f1267f4917bb" providerId="ADAL" clId="{7893BBDA-6E54-4AB0-B235-7F10A19D1592}" dt="2022-09-04T23:13:34.709" v="11015" actId="1076"/>
          <ac:picMkLst>
            <pc:docMk/>
            <pc:sldMk cId="1059716725" sldId="365"/>
            <ac:picMk id="8" creationId="{847C8CFD-56FC-DB3B-962E-02B15C594FA7}"/>
          </ac:picMkLst>
        </pc:picChg>
        <pc:picChg chg="del">
          <ac:chgData name="João Pedro Sousa Gaspar" userId="d5028388-3bb0-4b30-8288-f1267f4917bb" providerId="ADAL" clId="{7893BBDA-6E54-4AB0-B235-7F10A19D1592}" dt="2022-09-04T18:45:27.161" v="7025" actId="478"/>
          <ac:picMkLst>
            <pc:docMk/>
            <pc:sldMk cId="1059716725" sldId="365"/>
            <ac:picMk id="9" creationId="{6CF41538-2BF0-C736-18F9-DFC115597BD5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23:21:05.497" v="11024" actId="208"/>
        <pc:sldMkLst>
          <pc:docMk/>
          <pc:sldMk cId="4007937608" sldId="366"/>
        </pc:sldMkLst>
        <pc:spChg chg="mod">
          <ac:chgData name="João Pedro Sousa Gaspar" userId="d5028388-3bb0-4b30-8288-f1267f4917bb" providerId="ADAL" clId="{7893BBDA-6E54-4AB0-B235-7F10A19D1592}" dt="2022-09-04T18:48:52.842" v="7111" actId="20577"/>
          <ac:spMkLst>
            <pc:docMk/>
            <pc:sldMk cId="4007937608" sldId="366"/>
            <ac:spMk id="2" creationId="{E9F53DCA-665A-A874-EDBC-288280E897E8}"/>
          </ac:spMkLst>
        </pc:spChg>
        <pc:spChg chg="add mod">
          <ac:chgData name="João Pedro Sousa Gaspar" userId="d5028388-3bb0-4b30-8288-f1267f4917bb" providerId="ADAL" clId="{7893BBDA-6E54-4AB0-B235-7F10A19D1592}" dt="2022-09-04T23:21:05.497" v="11024" actId="208"/>
          <ac:spMkLst>
            <pc:docMk/>
            <pc:sldMk cId="4007937608" sldId="366"/>
            <ac:spMk id="7" creationId="{FB08C311-147A-C31A-0297-3CAE5BAD3694}"/>
          </ac:spMkLst>
        </pc:spChg>
        <pc:picChg chg="add mod">
          <ac:chgData name="João Pedro Sousa Gaspar" userId="d5028388-3bb0-4b30-8288-f1267f4917bb" providerId="ADAL" clId="{7893BBDA-6E54-4AB0-B235-7F10A19D1592}" dt="2022-09-04T18:48:59.956" v="7113" actId="1076"/>
          <ac:picMkLst>
            <pc:docMk/>
            <pc:sldMk cId="4007937608" sldId="366"/>
            <ac:picMk id="6" creationId="{F8D4DB81-9056-68C8-65DE-736E958ABB24}"/>
          </ac:picMkLst>
        </pc:picChg>
        <pc:picChg chg="del">
          <ac:chgData name="João Pedro Sousa Gaspar" userId="d5028388-3bb0-4b30-8288-f1267f4917bb" providerId="ADAL" clId="{7893BBDA-6E54-4AB0-B235-7F10A19D1592}" dt="2022-09-04T18:46:07.704" v="7055" actId="478"/>
          <ac:picMkLst>
            <pc:docMk/>
            <pc:sldMk cId="4007937608" sldId="366"/>
            <ac:picMk id="8" creationId="{847C8CFD-56FC-DB3B-962E-02B15C594FA7}"/>
          </ac:picMkLst>
        </pc:picChg>
      </pc:sldChg>
      <pc:sldChg chg="modSp add mod">
        <pc:chgData name="João Pedro Sousa Gaspar" userId="d5028388-3bb0-4b30-8288-f1267f4917bb" providerId="ADAL" clId="{7893BBDA-6E54-4AB0-B235-7F10A19D1592}" dt="2022-09-04T18:53:15.010" v="7536" actId="14100"/>
        <pc:sldMkLst>
          <pc:docMk/>
          <pc:sldMk cId="150205600" sldId="367"/>
        </pc:sldMkLst>
        <pc:spChg chg="mod">
          <ac:chgData name="João Pedro Sousa Gaspar" userId="d5028388-3bb0-4b30-8288-f1267f4917bb" providerId="ADAL" clId="{7893BBDA-6E54-4AB0-B235-7F10A19D1592}" dt="2022-09-04T18:49:38.882" v="7154" actId="20577"/>
          <ac:spMkLst>
            <pc:docMk/>
            <pc:sldMk cId="150205600" sldId="367"/>
            <ac:spMk id="2" creationId="{CE1894DA-AD79-355C-FAEA-B3F0F3CB143E}"/>
          </ac:spMkLst>
        </pc:spChg>
        <pc:spChg chg="mod">
          <ac:chgData name="João Pedro Sousa Gaspar" userId="d5028388-3bb0-4b30-8288-f1267f4917bb" providerId="ADAL" clId="{7893BBDA-6E54-4AB0-B235-7F10A19D1592}" dt="2022-09-04T18:53:15.010" v="7536" actId="14100"/>
          <ac:spMkLst>
            <pc:docMk/>
            <pc:sldMk cId="150205600" sldId="367"/>
            <ac:spMk id="3" creationId="{52DB2AF1-19BE-DCE6-89C5-FC456D399127}"/>
          </ac:spMkLst>
        </pc:spChg>
      </pc:sldChg>
      <pc:sldChg chg="new del">
        <pc:chgData name="João Pedro Sousa Gaspar" userId="d5028388-3bb0-4b30-8288-f1267f4917bb" providerId="ADAL" clId="{7893BBDA-6E54-4AB0-B235-7F10A19D1592}" dt="2022-09-04T18:49:08.999" v="7115" actId="680"/>
        <pc:sldMkLst>
          <pc:docMk/>
          <pc:sldMk cId="3711767380" sldId="367"/>
        </pc:sldMkLst>
      </pc:sldChg>
      <pc:sldChg chg="modSp add mod">
        <pc:chgData name="João Pedro Sousa Gaspar" userId="d5028388-3bb0-4b30-8288-f1267f4917bb" providerId="ADAL" clId="{7893BBDA-6E54-4AB0-B235-7F10A19D1592}" dt="2022-09-04T18:54:13.299" v="7767" actId="20577"/>
        <pc:sldMkLst>
          <pc:docMk/>
          <pc:sldMk cId="459822827" sldId="368"/>
        </pc:sldMkLst>
        <pc:spChg chg="mod">
          <ac:chgData name="João Pedro Sousa Gaspar" userId="d5028388-3bb0-4b30-8288-f1267f4917bb" providerId="ADAL" clId="{7893BBDA-6E54-4AB0-B235-7F10A19D1592}" dt="2022-09-04T18:53:35.170" v="7575" actId="20577"/>
          <ac:spMkLst>
            <pc:docMk/>
            <pc:sldMk cId="459822827" sldId="368"/>
            <ac:spMk id="2" creationId="{CE1894DA-AD79-355C-FAEA-B3F0F3CB143E}"/>
          </ac:spMkLst>
        </pc:spChg>
        <pc:spChg chg="mod">
          <ac:chgData name="João Pedro Sousa Gaspar" userId="d5028388-3bb0-4b30-8288-f1267f4917bb" providerId="ADAL" clId="{7893BBDA-6E54-4AB0-B235-7F10A19D1592}" dt="2022-09-04T18:54:13.299" v="7767" actId="20577"/>
          <ac:spMkLst>
            <pc:docMk/>
            <pc:sldMk cId="459822827" sldId="368"/>
            <ac:spMk id="3" creationId="{52DB2AF1-19BE-DCE6-89C5-FC456D399127}"/>
          </ac:spMkLst>
        </pc:spChg>
      </pc:sldChg>
      <pc:sldChg chg="addSp delSp modSp add mod">
        <pc:chgData name="João Pedro Sousa Gaspar" userId="d5028388-3bb0-4b30-8288-f1267f4917bb" providerId="ADAL" clId="{7893BBDA-6E54-4AB0-B235-7F10A19D1592}" dt="2022-09-04T20:18:47.303" v="7805" actId="20577"/>
        <pc:sldMkLst>
          <pc:docMk/>
          <pc:sldMk cId="3158145079" sldId="369"/>
        </pc:sldMkLst>
        <pc:spChg chg="add mod">
          <ac:chgData name="João Pedro Sousa Gaspar" userId="d5028388-3bb0-4b30-8288-f1267f4917bb" providerId="ADAL" clId="{7893BBDA-6E54-4AB0-B235-7F10A19D1592}" dt="2022-09-04T20:18:47.303" v="7805" actId="20577"/>
          <ac:spMkLst>
            <pc:docMk/>
            <pc:sldMk cId="3158145079" sldId="369"/>
            <ac:spMk id="5" creationId="{EA75AD0D-352B-3D09-CCD4-52E0BC77E3C2}"/>
          </ac:spMkLst>
        </pc:spChg>
        <pc:spChg chg="del">
          <ac:chgData name="João Pedro Sousa Gaspar" userId="d5028388-3bb0-4b30-8288-f1267f4917bb" providerId="ADAL" clId="{7893BBDA-6E54-4AB0-B235-7F10A19D1592}" dt="2022-09-04T20:17:39.727" v="7771" actId="478"/>
          <ac:spMkLst>
            <pc:docMk/>
            <pc:sldMk cId="3158145079" sldId="369"/>
            <ac:spMk id="7" creationId="{DCC07692-0801-E862-BE2E-081FEC806693}"/>
          </ac:spMkLst>
        </pc:spChg>
        <pc:spChg chg="del">
          <ac:chgData name="João Pedro Sousa Gaspar" userId="d5028388-3bb0-4b30-8288-f1267f4917bb" providerId="ADAL" clId="{7893BBDA-6E54-4AB0-B235-7F10A19D1592}" dt="2022-09-04T20:17:40.862" v="7772" actId="478"/>
          <ac:spMkLst>
            <pc:docMk/>
            <pc:sldMk cId="3158145079" sldId="369"/>
            <ac:spMk id="8" creationId="{48DC499C-2724-B385-E3FE-C95E5304F8B0}"/>
          </ac:spMkLst>
        </pc:spChg>
        <pc:picChg chg="del">
          <ac:chgData name="João Pedro Sousa Gaspar" userId="d5028388-3bb0-4b30-8288-f1267f4917bb" providerId="ADAL" clId="{7893BBDA-6E54-4AB0-B235-7F10A19D1592}" dt="2022-09-04T20:17:37.804" v="7769" actId="478"/>
          <ac:picMkLst>
            <pc:docMk/>
            <pc:sldMk cId="3158145079" sldId="369"/>
            <ac:picMk id="6146" creationId="{13AE54BE-104B-F3E0-8AF4-86A3C70ADF60}"/>
          </ac:picMkLst>
        </pc:picChg>
        <pc:picChg chg="del">
          <ac:chgData name="João Pedro Sousa Gaspar" userId="d5028388-3bb0-4b30-8288-f1267f4917bb" providerId="ADAL" clId="{7893BBDA-6E54-4AB0-B235-7F10A19D1592}" dt="2022-09-04T20:17:38.332" v="7770" actId="478"/>
          <ac:picMkLst>
            <pc:docMk/>
            <pc:sldMk cId="3158145079" sldId="369"/>
            <ac:picMk id="6148" creationId="{04E313E2-D526-A63D-04BE-8333D2B0ACB5}"/>
          </ac:picMkLst>
        </pc:picChg>
        <pc:picChg chg="add mod">
          <ac:chgData name="João Pedro Sousa Gaspar" userId="d5028388-3bb0-4b30-8288-f1267f4917bb" providerId="ADAL" clId="{7893BBDA-6E54-4AB0-B235-7F10A19D1592}" dt="2022-09-04T20:18:37.780" v="7784" actId="1076"/>
          <ac:picMkLst>
            <pc:docMk/>
            <pc:sldMk cId="3158145079" sldId="369"/>
            <ac:picMk id="12290" creationId="{0B8797AD-99AA-65A9-EBB9-1A714AE7C71B}"/>
          </ac:picMkLst>
        </pc:picChg>
      </pc:sldChg>
      <pc:sldChg chg="addSp delSp modSp new mod">
        <pc:chgData name="João Pedro Sousa Gaspar" userId="d5028388-3bb0-4b30-8288-f1267f4917bb" providerId="ADAL" clId="{7893BBDA-6E54-4AB0-B235-7F10A19D1592}" dt="2022-09-04T22:58:53.546" v="10814" actId="20577"/>
        <pc:sldMkLst>
          <pc:docMk/>
          <pc:sldMk cId="1206222210" sldId="370"/>
        </pc:sldMkLst>
        <pc:spChg chg="mod">
          <ac:chgData name="João Pedro Sousa Gaspar" userId="d5028388-3bb0-4b30-8288-f1267f4917bb" providerId="ADAL" clId="{7893BBDA-6E54-4AB0-B235-7F10A19D1592}" dt="2022-09-04T20:26:20.703" v="7851" actId="20577"/>
          <ac:spMkLst>
            <pc:docMk/>
            <pc:sldMk cId="1206222210" sldId="370"/>
            <ac:spMk id="2" creationId="{E3F36D12-DC72-92F4-1302-B9C4186F815F}"/>
          </ac:spMkLst>
        </pc:spChg>
        <pc:spChg chg="mod">
          <ac:chgData name="João Pedro Sousa Gaspar" userId="d5028388-3bb0-4b30-8288-f1267f4917bb" providerId="ADAL" clId="{7893BBDA-6E54-4AB0-B235-7F10A19D1592}" dt="2022-09-04T20:29:05.039" v="7972" actId="6549"/>
          <ac:spMkLst>
            <pc:docMk/>
            <pc:sldMk cId="1206222210" sldId="370"/>
            <ac:spMk id="3" creationId="{DF6EDCA1-C45D-F140-D0AF-06A0EEA080C0}"/>
          </ac:spMkLst>
        </pc:spChg>
        <pc:graphicFrameChg chg="add del mod modGraphic">
          <ac:chgData name="João Pedro Sousa Gaspar" userId="d5028388-3bb0-4b30-8288-f1267f4917bb" providerId="ADAL" clId="{7893BBDA-6E54-4AB0-B235-7F10A19D1592}" dt="2022-09-04T20:29:02.630" v="7971" actId="478"/>
          <ac:graphicFrameMkLst>
            <pc:docMk/>
            <pc:sldMk cId="1206222210" sldId="370"/>
            <ac:graphicFrameMk id="6" creationId="{68833D0F-007E-4E07-4345-AB325976D27A}"/>
          </ac:graphicFrameMkLst>
        </pc:graphicFrameChg>
        <pc:graphicFrameChg chg="add del mod">
          <ac:chgData name="João Pedro Sousa Gaspar" userId="d5028388-3bb0-4b30-8288-f1267f4917bb" providerId="ADAL" clId="{7893BBDA-6E54-4AB0-B235-7F10A19D1592}" dt="2022-09-04T20:28:49.243" v="7970" actId="478"/>
          <ac:graphicFrameMkLst>
            <pc:docMk/>
            <pc:sldMk cId="1206222210" sldId="370"/>
            <ac:graphicFrameMk id="7" creationId="{D6056D97-2BCA-9B4C-ACF6-F8F83F392C94}"/>
          </ac:graphicFrameMkLst>
        </pc:graphicFrameChg>
        <pc:graphicFrameChg chg="add mod modGraphic">
          <ac:chgData name="João Pedro Sousa Gaspar" userId="d5028388-3bb0-4b30-8288-f1267f4917bb" providerId="ADAL" clId="{7893BBDA-6E54-4AB0-B235-7F10A19D1592}" dt="2022-09-04T22:58:53.546" v="10814" actId="20577"/>
          <ac:graphicFrameMkLst>
            <pc:docMk/>
            <pc:sldMk cId="1206222210" sldId="370"/>
            <ac:graphicFrameMk id="8" creationId="{331A9FE0-BDBA-C464-9AD3-F94ADD82C488}"/>
          </ac:graphicFrameMkLst>
        </pc:graphicFrameChg>
        <pc:picChg chg="add mod">
          <ac:chgData name="João Pedro Sousa Gaspar" userId="d5028388-3bb0-4b30-8288-f1267f4917bb" providerId="ADAL" clId="{7893BBDA-6E54-4AB0-B235-7F10A19D1592}" dt="2022-09-04T20:25:57.127" v="7807"/>
          <ac:picMkLst>
            <pc:docMk/>
            <pc:sldMk cId="1206222210" sldId="370"/>
            <ac:picMk id="4" creationId="{7B2413F3-3053-BC25-03A6-2FB3B705FED5}"/>
          </ac:picMkLst>
        </pc:picChg>
        <pc:picChg chg="add mod">
          <ac:chgData name="João Pedro Sousa Gaspar" userId="d5028388-3bb0-4b30-8288-f1267f4917bb" providerId="ADAL" clId="{7893BBDA-6E54-4AB0-B235-7F10A19D1592}" dt="2022-09-04T20:25:57.127" v="7807"/>
          <ac:picMkLst>
            <pc:docMk/>
            <pc:sldMk cId="1206222210" sldId="370"/>
            <ac:picMk id="5" creationId="{F6F015B7-01EF-BEF6-DA40-8BE2E1B9CF6C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5T13:25:40.936" v="11058" actId="1076"/>
        <pc:sldMkLst>
          <pc:docMk/>
          <pc:sldMk cId="3786025999" sldId="371"/>
        </pc:sldMkLst>
        <pc:spChg chg="mod">
          <ac:chgData name="João Pedro Sousa Gaspar" userId="d5028388-3bb0-4b30-8288-f1267f4917bb" providerId="ADAL" clId="{7893BBDA-6E54-4AB0-B235-7F10A19D1592}" dt="2022-09-04T20:50:50.491" v="8126" actId="1076"/>
          <ac:spMkLst>
            <pc:docMk/>
            <pc:sldMk cId="3786025999" sldId="371"/>
            <ac:spMk id="2" creationId="{E9F53DCA-665A-A874-EDBC-288280E897E8}"/>
          </ac:spMkLst>
        </pc:spChg>
        <pc:spChg chg="add mod">
          <ac:chgData name="João Pedro Sousa Gaspar" userId="d5028388-3bb0-4b30-8288-f1267f4917bb" providerId="ADAL" clId="{7893BBDA-6E54-4AB0-B235-7F10A19D1592}" dt="2022-09-05T13:25:18.895" v="11052" actId="164"/>
          <ac:spMkLst>
            <pc:docMk/>
            <pc:sldMk cId="3786025999" sldId="371"/>
            <ac:spMk id="8" creationId="{CC18F4D2-946C-3976-C295-FFC7752C6DF1}"/>
          </ac:spMkLst>
        </pc:spChg>
        <pc:spChg chg="add mod">
          <ac:chgData name="João Pedro Sousa Gaspar" userId="d5028388-3bb0-4b30-8288-f1267f4917bb" providerId="ADAL" clId="{7893BBDA-6E54-4AB0-B235-7F10A19D1592}" dt="2022-09-05T13:25:18.895" v="11052" actId="164"/>
          <ac:spMkLst>
            <pc:docMk/>
            <pc:sldMk cId="3786025999" sldId="371"/>
            <ac:spMk id="9" creationId="{3774834C-77E5-4817-7A81-394C8B7C3F79}"/>
          </ac:spMkLst>
        </pc:spChg>
        <pc:spChg chg="add mod">
          <ac:chgData name="João Pedro Sousa Gaspar" userId="d5028388-3bb0-4b30-8288-f1267f4917bb" providerId="ADAL" clId="{7893BBDA-6E54-4AB0-B235-7F10A19D1592}" dt="2022-09-05T13:25:18.895" v="11052" actId="164"/>
          <ac:spMkLst>
            <pc:docMk/>
            <pc:sldMk cId="3786025999" sldId="371"/>
            <ac:spMk id="14" creationId="{D2D2B6E3-347C-A845-F4AF-0778776EDF90}"/>
          </ac:spMkLst>
        </pc:spChg>
        <pc:spChg chg="add mod">
          <ac:chgData name="João Pedro Sousa Gaspar" userId="d5028388-3bb0-4b30-8288-f1267f4917bb" providerId="ADAL" clId="{7893BBDA-6E54-4AB0-B235-7F10A19D1592}" dt="2022-09-05T13:25:18.895" v="11052" actId="164"/>
          <ac:spMkLst>
            <pc:docMk/>
            <pc:sldMk cId="3786025999" sldId="371"/>
            <ac:spMk id="21" creationId="{52F1B284-CAB1-9D40-177B-49093F10632A}"/>
          </ac:spMkLst>
        </pc:spChg>
        <pc:grpChg chg="add mod ord">
          <ac:chgData name="João Pedro Sousa Gaspar" userId="d5028388-3bb0-4b30-8288-f1267f4917bb" providerId="ADAL" clId="{7893BBDA-6E54-4AB0-B235-7F10A19D1592}" dt="2022-09-05T13:25:32.797" v="11056" actId="164"/>
          <ac:grpSpMkLst>
            <pc:docMk/>
            <pc:sldMk cId="3786025999" sldId="371"/>
            <ac:grpSpMk id="6" creationId="{87AF6156-600A-58F3-2A4C-887F859D7D38}"/>
          </ac:grpSpMkLst>
        </pc:grpChg>
        <pc:grpChg chg="add mod">
          <ac:chgData name="João Pedro Sousa Gaspar" userId="d5028388-3bb0-4b30-8288-f1267f4917bb" providerId="ADAL" clId="{7893BBDA-6E54-4AB0-B235-7F10A19D1592}" dt="2022-09-05T13:25:40.936" v="11058" actId="1076"/>
          <ac:grpSpMkLst>
            <pc:docMk/>
            <pc:sldMk cId="3786025999" sldId="371"/>
            <ac:grpSpMk id="10" creationId="{AD27A056-8BD3-D585-85D6-8A6D49440E88}"/>
          </ac:grpSpMkLst>
        </pc:grpChg>
        <pc:picChg chg="add mod">
          <ac:chgData name="João Pedro Sousa Gaspar" userId="d5028388-3bb0-4b30-8288-f1267f4917bb" providerId="ADAL" clId="{7893BBDA-6E54-4AB0-B235-7F10A19D1592}" dt="2022-09-05T13:24:57.652" v="11051" actId="571"/>
          <ac:picMkLst>
            <pc:docMk/>
            <pc:sldMk cId="3786025999" sldId="371"/>
            <ac:picMk id="3" creationId="{96F5790C-5931-7561-0C99-B92DEED9A628}"/>
          </ac:picMkLst>
        </pc:picChg>
        <pc:picChg chg="del mod">
          <ac:chgData name="João Pedro Sousa Gaspar" userId="d5028388-3bb0-4b30-8288-f1267f4917bb" providerId="ADAL" clId="{7893BBDA-6E54-4AB0-B235-7F10A19D1592}" dt="2022-09-04T20:50:42.207" v="8122" actId="478"/>
          <ac:picMkLst>
            <pc:docMk/>
            <pc:sldMk cId="3786025999" sldId="371"/>
            <ac:picMk id="6" creationId="{F8D4DB81-9056-68C8-65DE-736E958ABB24}"/>
          </ac:picMkLst>
        </pc:picChg>
        <pc:picChg chg="add mod">
          <ac:chgData name="João Pedro Sousa Gaspar" userId="d5028388-3bb0-4b30-8288-f1267f4917bb" providerId="ADAL" clId="{7893BBDA-6E54-4AB0-B235-7F10A19D1592}" dt="2022-09-05T13:25:18.895" v="11052" actId="164"/>
          <ac:picMkLst>
            <pc:docMk/>
            <pc:sldMk cId="3786025999" sldId="371"/>
            <ac:picMk id="7" creationId="{0F247B27-D799-785C-BE84-D3EE52D0104D}"/>
          </ac:picMkLst>
        </pc:picChg>
        <pc:picChg chg="add mod">
          <ac:chgData name="João Pedro Sousa Gaspar" userId="d5028388-3bb0-4b30-8288-f1267f4917bb" providerId="ADAL" clId="{7893BBDA-6E54-4AB0-B235-7F10A19D1592}" dt="2022-09-05T13:25:32.797" v="11056" actId="164"/>
          <ac:picMkLst>
            <pc:docMk/>
            <pc:sldMk cId="3786025999" sldId="371"/>
            <ac:picMk id="11" creationId="{447C2FA2-924F-6BF8-4FD1-CAE627ACCF71}"/>
          </ac:picMkLst>
        </pc:picChg>
        <pc:picChg chg="add mod">
          <ac:chgData name="João Pedro Sousa Gaspar" userId="d5028388-3bb0-4b30-8288-f1267f4917bb" providerId="ADAL" clId="{7893BBDA-6E54-4AB0-B235-7F10A19D1592}" dt="2022-09-05T13:25:32.797" v="11056" actId="164"/>
          <ac:picMkLst>
            <pc:docMk/>
            <pc:sldMk cId="3786025999" sldId="371"/>
            <ac:picMk id="13" creationId="{74581885-B5D4-2AF9-D822-77817E218335}"/>
          </ac:picMkLst>
        </pc:picChg>
        <pc:cxnChg chg="add mod">
          <ac:chgData name="João Pedro Sousa Gaspar" userId="d5028388-3bb0-4b30-8288-f1267f4917bb" providerId="ADAL" clId="{7893BBDA-6E54-4AB0-B235-7F10A19D1592}" dt="2022-09-05T13:25:18.895" v="11052" actId="164"/>
          <ac:cxnSpMkLst>
            <pc:docMk/>
            <pc:sldMk cId="3786025999" sldId="371"/>
            <ac:cxnSpMk id="16" creationId="{B6452D56-5C83-825B-BC36-082D578B6F43}"/>
          </ac:cxnSpMkLst>
        </pc:cxnChg>
        <pc:cxnChg chg="add mod">
          <ac:chgData name="João Pedro Sousa Gaspar" userId="d5028388-3bb0-4b30-8288-f1267f4917bb" providerId="ADAL" clId="{7893BBDA-6E54-4AB0-B235-7F10A19D1592}" dt="2022-09-05T13:25:18.895" v="11052" actId="164"/>
          <ac:cxnSpMkLst>
            <pc:docMk/>
            <pc:sldMk cId="3786025999" sldId="371"/>
            <ac:cxnSpMk id="17" creationId="{AEEF9770-542A-8811-AEB7-8FB523677AA4}"/>
          </ac:cxnSpMkLst>
        </pc:cxnChg>
        <pc:cxnChg chg="add mod">
          <ac:chgData name="João Pedro Sousa Gaspar" userId="d5028388-3bb0-4b30-8288-f1267f4917bb" providerId="ADAL" clId="{7893BBDA-6E54-4AB0-B235-7F10A19D1592}" dt="2022-09-05T13:25:18.895" v="11052" actId="164"/>
          <ac:cxnSpMkLst>
            <pc:docMk/>
            <pc:sldMk cId="3786025999" sldId="371"/>
            <ac:cxnSpMk id="22" creationId="{639FC0A7-F618-9841-A34D-05DA80C55D2B}"/>
          </ac:cxnSpMkLst>
        </pc:cxnChg>
        <pc:cxnChg chg="add mod">
          <ac:chgData name="João Pedro Sousa Gaspar" userId="d5028388-3bb0-4b30-8288-f1267f4917bb" providerId="ADAL" clId="{7893BBDA-6E54-4AB0-B235-7F10A19D1592}" dt="2022-09-05T13:25:18.895" v="11052" actId="164"/>
          <ac:cxnSpMkLst>
            <pc:docMk/>
            <pc:sldMk cId="3786025999" sldId="371"/>
            <ac:cxnSpMk id="24" creationId="{497986A7-C4B6-1206-3B9D-94A8FCBA1EBA}"/>
          </ac:cxnSpMkLst>
        </pc:cxnChg>
      </pc:sldChg>
      <pc:sldChg chg="modSp add mod">
        <pc:chgData name="João Pedro Sousa Gaspar" userId="d5028388-3bb0-4b30-8288-f1267f4917bb" providerId="ADAL" clId="{7893BBDA-6E54-4AB0-B235-7F10A19D1592}" dt="2022-09-04T20:57:43.903" v="8353" actId="20577"/>
        <pc:sldMkLst>
          <pc:docMk/>
          <pc:sldMk cId="1631164488" sldId="372"/>
        </pc:sldMkLst>
        <pc:spChg chg="mod">
          <ac:chgData name="João Pedro Sousa Gaspar" userId="d5028388-3bb0-4b30-8288-f1267f4917bb" providerId="ADAL" clId="{7893BBDA-6E54-4AB0-B235-7F10A19D1592}" dt="2022-09-04T20:56:12.157" v="8180" actId="20577"/>
          <ac:spMkLst>
            <pc:docMk/>
            <pc:sldMk cId="1631164488" sldId="372"/>
            <ac:spMk id="2" creationId="{CE1894DA-AD79-355C-FAEA-B3F0F3CB143E}"/>
          </ac:spMkLst>
        </pc:spChg>
        <pc:spChg chg="mod">
          <ac:chgData name="João Pedro Sousa Gaspar" userId="d5028388-3bb0-4b30-8288-f1267f4917bb" providerId="ADAL" clId="{7893BBDA-6E54-4AB0-B235-7F10A19D1592}" dt="2022-09-04T20:57:43.903" v="8353" actId="20577"/>
          <ac:spMkLst>
            <pc:docMk/>
            <pc:sldMk cId="1631164488" sldId="372"/>
            <ac:spMk id="3" creationId="{52DB2AF1-19BE-DCE6-89C5-FC456D399127}"/>
          </ac:spMkLst>
        </pc:spChg>
      </pc:sldChg>
      <pc:sldChg chg="add del ord">
        <pc:chgData name="João Pedro Sousa Gaspar" userId="d5028388-3bb0-4b30-8288-f1267f4917bb" providerId="ADAL" clId="{7893BBDA-6E54-4AB0-B235-7F10A19D1592}" dt="2022-09-04T21:00:52.241" v="8358" actId="47"/>
        <pc:sldMkLst>
          <pc:docMk/>
          <pc:sldMk cId="1978422135" sldId="373"/>
        </pc:sldMkLst>
      </pc:sldChg>
      <pc:sldChg chg="addSp delSp modSp add mod">
        <pc:chgData name="João Pedro Sousa Gaspar" userId="d5028388-3bb0-4b30-8288-f1267f4917bb" providerId="ADAL" clId="{7893BBDA-6E54-4AB0-B235-7F10A19D1592}" dt="2022-09-04T22:31:29.493" v="10316" actId="11529"/>
        <pc:sldMkLst>
          <pc:docMk/>
          <pc:sldMk cId="2336577870" sldId="373"/>
        </pc:sldMkLst>
        <pc:spChg chg="mod">
          <ac:chgData name="João Pedro Sousa Gaspar" userId="d5028388-3bb0-4b30-8288-f1267f4917bb" providerId="ADAL" clId="{7893BBDA-6E54-4AB0-B235-7F10A19D1592}" dt="2022-09-04T21:00:59.999" v="8377" actId="20577"/>
          <ac:spMkLst>
            <pc:docMk/>
            <pc:sldMk cId="2336577870" sldId="373"/>
            <ac:spMk id="2" creationId="{E9F53DCA-665A-A874-EDBC-288280E897E8}"/>
          </ac:spMkLst>
        </pc:spChg>
        <pc:spChg chg="add del">
          <ac:chgData name="João Pedro Sousa Gaspar" userId="d5028388-3bb0-4b30-8288-f1267f4917bb" providerId="ADAL" clId="{7893BBDA-6E54-4AB0-B235-7F10A19D1592}" dt="2022-09-04T22:31:29.493" v="10316" actId="11529"/>
          <ac:spMkLst>
            <pc:docMk/>
            <pc:sldMk cId="2336577870" sldId="373"/>
            <ac:spMk id="22" creationId="{0516F416-1CE6-EB1F-53E0-D6FF54CAB15D}"/>
          </ac:spMkLst>
        </pc:spChg>
        <pc:picChg chg="del">
          <ac:chgData name="João Pedro Sousa Gaspar" userId="d5028388-3bb0-4b30-8288-f1267f4917bb" providerId="ADAL" clId="{7893BBDA-6E54-4AB0-B235-7F10A19D1592}" dt="2022-09-04T21:01:06.950" v="8378" actId="478"/>
          <ac:picMkLst>
            <pc:docMk/>
            <pc:sldMk cId="2336577870" sldId="373"/>
            <ac:picMk id="6" creationId="{F8D4DB81-9056-68C8-65DE-736E958ABB24}"/>
          </ac:picMkLst>
        </pc:picChg>
        <pc:picChg chg="add mod">
          <ac:chgData name="João Pedro Sousa Gaspar" userId="d5028388-3bb0-4b30-8288-f1267f4917bb" providerId="ADAL" clId="{7893BBDA-6E54-4AB0-B235-7F10A19D1592}" dt="2022-09-04T21:03:19.121" v="8409" actId="1076"/>
          <ac:picMkLst>
            <pc:docMk/>
            <pc:sldMk cId="2336577870" sldId="373"/>
            <ac:picMk id="19458" creationId="{D9D48270-ABA6-32FD-9BD1-B9E9EBD35788}"/>
          </ac:picMkLst>
        </pc:picChg>
        <pc:cxnChg chg="add mod">
          <ac:chgData name="João Pedro Sousa Gaspar" userId="d5028388-3bb0-4b30-8288-f1267f4917bb" providerId="ADAL" clId="{7893BBDA-6E54-4AB0-B235-7F10A19D1592}" dt="2022-09-04T22:31:11.150" v="10314" actId="14100"/>
          <ac:cxnSpMkLst>
            <pc:docMk/>
            <pc:sldMk cId="2336577870" sldId="373"/>
            <ac:cxnSpMk id="7" creationId="{3DDF02BE-5002-7D2C-CEFF-6EBD226DAA33}"/>
          </ac:cxnSpMkLst>
        </pc:cxnChg>
        <pc:cxnChg chg="add mod">
          <ac:chgData name="João Pedro Sousa Gaspar" userId="d5028388-3bb0-4b30-8288-f1267f4917bb" providerId="ADAL" clId="{7893BBDA-6E54-4AB0-B235-7F10A19D1592}" dt="2022-09-04T21:03:15.677" v="8407" actId="14100"/>
          <ac:cxnSpMkLst>
            <pc:docMk/>
            <pc:sldMk cId="2336577870" sldId="373"/>
            <ac:cxnSpMk id="12" creationId="{D9BFC7CD-6441-715A-B6C4-E77CE0D09F91}"/>
          </ac:cxnSpMkLst>
        </pc:cxnChg>
        <pc:cxnChg chg="add del mod">
          <ac:chgData name="João Pedro Sousa Gaspar" userId="d5028388-3bb0-4b30-8288-f1267f4917bb" providerId="ADAL" clId="{7893BBDA-6E54-4AB0-B235-7F10A19D1592}" dt="2022-09-04T21:03:12.990" v="8405" actId="478"/>
          <ac:cxnSpMkLst>
            <pc:docMk/>
            <pc:sldMk cId="2336577870" sldId="373"/>
            <ac:cxnSpMk id="17" creationId="{D97C55BF-3B59-E13D-3C81-08BB3F99F449}"/>
          </ac:cxnSpMkLst>
        </pc:cxnChg>
      </pc:sldChg>
      <pc:sldChg chg="add del">
        <pc:chgData name="João Pedro Sousa Gaspar" userId="d5028388-3bb0-4b30-8288-f1267f4917bb" providerId="ADAL" clId="{7893BBDA-6E54-4AB0-B235-7F10A19D1592}" dt="2022-09-04T21:01:08.437" v="8380"/>
        <pc:sldMkLst>
          <pc:docMk/>
          <pc:sldMk cId="244898004" sldId="374"/>
        </pc:sldMkLst>
      </pc:sldChg>
      <pc:sldChg chg="delSp modSp add mod ord">
        <pc:chgData name="João Pedro Sousa Gaspar" userId="d5028388-3bb0-4b30-8288-f1267f4917bb" providerId="ADAL" clId="{7893BBDA-6E54-4AB0-B235-7F10A19D1592}" dt="2022-09-04T21:05:01.101" v="8524" actId="14100"/>
        <pc:sldMkLst>
          <pc:docMk/>
          <pc:sldMk cId="3971442856" sldId="374"/>
        </pc:sldMkLst>
        <pc:spChg chg="mod">
          <ac:chgData name="João Pedro Sousa Gaspar" userId="d5028388-3bb0-4b30-8288-f1267f4917bb" providerId="ADAL" clId="{7893BBDA-6E54-4AB0-B235-7F10A19D1592}" dt="2022-09-04T21:05:01.101" v="8524" actId="14100"/>
          <ac:spMkLst>
            <pc:docMk/>
            <pc:sldMk cId="3971442856" sldId="374"/>
            <ac:spMk id="2" creationId="{CE1894DA-AD79-355C-FAEA-B3F0F3CB143E}"/>
          </ac:spMkLst>
        </pc:spChg>
        <pc:spChg chg="del mod">
          <ac:chgData name="João Pedro Sousa Gaspar" userId="d5028388-3bb0-4b30-8288-f1267f4917bb" providerId="ADAL" clId="{7893BBDA-6E54-4AB0-B235-7F10A19D1592}" dt="2022-09-04T21:04:53.214" v="8522" actId="478"/>
          <ac:spMkLst>
            <pc:docMk/>
            <pc:sldMk cId="3971442856" sldId="374"/>
            <ac:spMk id="3" creationId="{52DB2AF1-19BE-DCE6-89C5-FC456D399127}"/>
          </ac:spMkLst>
        </pc:spChg>
      </pc:sldChg>
      <pc:sldChg chg="addSp delSp modSp add mod ord">
        <pc:chgData name="João Pedro Sousa Gaspar" userId="d5028388-3bb0-4b30-8288-f1267f4917bb" providerId="ADAL" clId="{7893BBDA-6E54-4AB0-B235-7F10A19D1592}" dt="2022-09-04T21:08:12.003" v="8559" actId="1076"/>
        <pc:sldMkLst>
          <pc:docMk/>
          <pc:sldMk cId="3773652651" sldId="375"/>
        </pc:sldMkLst>
        <pc:spChg chg="del">
          <ac:chgData name="João Pedro Sousa Gaspar" userId="d5028388-3bb0-4b30-8288-f1267f4917bb" providerId="ADAL" clId="{7893BBDA-6E54-4AB0-B235-7F10A19D1592}" dt="2022-09-04T21:05:15.968" v="8526" actId="478"/>
          <ac:spMkLst>
            <pc:docMk/>
            <pc:sldMk cId="3773652651" sldId="375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1:08:09.079" v="8556" actId="1076"/>
          <ac:picMkLst>
            <pc:docMk/>
            <pc:sldMk cId="3773652651" sldId="375"/>
            <ac:picMk id="6" creationId="{4B3BAB60-10C3-B7D7-046C-E41F8C7B59BD}"/>
          </ac:picMkLst>
        </pc:picChg>
        <pc:picChg chg="add mod">
          <ac:chgData name="João Pedro Sousa Gaspar" userId="d5028388-3bb0-4b30-8288-f1267f4917bb" providerId="ADAL" clId="{7893BBDA-6E54-4AB0-B235-7F10A19D1592}" dt="2022-09-04T21:08:07.890" v="8555" actId="1076"/>
          <ac:picMkLst>
            <pc:docMk/>
            <pc:sldMk cId="3773652651" sldId="375"/>
            <ac:picMk id="9" creationId="{0A477326-7ED5-A34D-0194-88FCCADFAA9E}"/>
          </ac:picMkLst>
        </pc:picChg>
        <pc:picChg chg="add mod modCrop">
          <ac:chgData name="João Pedro Sousa Gaspar" userId="d5028388-3bb0-4b30-8288-f1267f4917bb" providerId="ADAL" clId="{7893BBDA-6E54-4AB0-B235-7F10A19D1592}" dt="2022-09-04T21:08:12.003" v="8559" actId="1076"/>
          <ac:picMkLst>
            <pc:docMk/>
            <pc:sldMk cId="3773652651" sldId="375"/>
            <ac:picMk id="11" creationId="{7C46DC73-CA90-2B14-7ADC-9F5D3F8425A8}"/>
          </ac:picMkLst>
        </pc:picChg>
        <pc:picChg chg="del">
          <ac:chgData name="João Pedro Sousa Gaspar" userId="d5028388-3bb0-4b30-8288-f1267f4917bb" providerId="ADAL" clId="{7893BBDA-6E54-4AB0-B235-7F10A19D1592}" dt="2022-09-04T21:05:18.428" v="8528" actId="478"/>
          <ac:picMkLst>
            <pc:docMk/>
            <pc:sldMk cId="3773652651" sldId="375"/>
            <ac:picMk id="19458" creationId="{D9D48270-ABA6-32FD-9BD1-B9E9EBD35788}"/>
          </ac:picMkLst>
        </pc:picChg>
        <pc:cxnChg chg="del">
          <ac:chgData name="João Pedro Sousa Gaspar" userId="d5028388-3bb0-4b30-8288-f1267f4917bb" providerId="ADAL" clId="{7893BBDA-6E54-4AB0-B235-7F10A19D1592}" dt="2022-09-04T21:05:19.902" v="8529" actId="478"/>
          <ac:cxnSpMkLst>
            <pc:docMk/>
            <pc:sldMk cId="3773652651" sldId="375"/>
            <ac:cxnSpMk id="7" creationId="{3DDF02BE-5002-7D2C-CEFF-6EBD226DAA33}"/>
          </ac:cxnSpMkLst>
        </pc:cxnChg>
        <pc:cxnChg chg="del">
          <ac:chgData name="João Pedro Sousa Gaspar" userId="d5028388-3bb0-4b30-8288-f1267f4917bb" providerId="ADAL" clId="{7893BBDA-6E54-4AB0-B235-7F10A19D1592}" dt="2022-09-04T21:05:17.270" v="8527" actId="478"/>
          <ac:cxnSpMkLst>
            <pc:docMk/>
            <pc:sldMk cId="3773652651" sldId="375"/>
            <ac:cxnSpMk id="12" creationId="{D9BFC7CD-6441-715A-B6C4-E77CE0D09F91}"/>
          </ac:cxnSpMkLst>
        </pc:cxnChg>
      </pc:sldChg>
      <pc:sldChg chg="add del">
        <pc:chgData name="João Pedro Sousa Gaspar" userId="d5028388-3bb0-4b30-8288-f1267f4917bb" providerId="ADAL" clId="{7893BBDA-6E54-4AB0-B235-7F10A19D1592}" dt="2022-09-04T21:05:22.113" v="8531"/>
        <pc:sldMkLst>
          <pc:docMk/>
          <pc:sldMk cId="537148987" sldId="376"/>
        </pc:sldMkLst>
      </pc:sldChg>
      <pc:sldChg chg="addSp delSp modSp add mod">
        <pc:chgData name="João Pedro Sousa Gaspar" userId="d5028388-3bb0-4b30-8288-f1267f4917bb" providerId="ADAL" clId="{7893BBDA-6E54-4AB0-B235-7F10A19D1592}" dt="2022-09-04T21:24:12.843" v="8623" actId="1076"/>
        <pc:sldMkLst>
          <pc:docMk/>
          <pc:sldMk cId="4097283039" sldId="376"/>
        </pc:sldMkLst>
        <pc:picChg chg="add mod">
          <ac:chgData name="João Pedro Sousa Gaspar" userId="d5028388-3bb0-4b30-8288-f1267f4917bb" providerId="ADAL" clId="{7893BBDA-6E54-4AB0-B235-7F10A19D1592}" dt="2022-09-04T21:24:12.843" v="8623" actId="1076"/>
          <ac:picMkLst>
            <pc:docMk/>
            <pc:sldMk cId="4097283039" sldId="376"/>
            <ac:picMk id="3" creationId="{DB479958-2F89-D357-E5BF-41761F04FA09}"/>
          </ac:picMkLst>
        </pc:picChg>
        <pc:picChg chg="del">
          <ac:chgData name="João Pedro Sousa Gaspar" userId="d5028388-3bb0-4b30-8288-f1267f4917bb" providerId="ADAL" clId="{7893BBDA-6E54-4AB0-B235-7F10A19D1592}" dt="2022-09-04T21:08:18.949" v="8562" actId="478"/>
          <ac:picMkLst>
            <pc:docMk/>
            <pc:sldMk cId="4097283039" sldId="376"/>
            <ac:picMk id="6" creationId="{4B3BAB60-10C3-B7D7-046C-E41F8C7B59BD}"/>
          </ac:picMkLst>
        </pc:picChg>
        <pc:picChg chg="add mod">
          <ac:chgData name="João Pedro Sousa Gaspar" userId="d5028388-3bb0-4b30-8288-f1267f4917bb" providerId="ADAL" clId="{7893BBDA-6E54-4AB0-B235-7F10A19D1592}" dt="2022-09-04T21:24:11.600" v="8622" actId="1076"/>
          <ac:picMkLst>
            <pc:docMk/>
            <pc:sldMk cId="4097283039" sldId="376"/>
            <ac:picMk id="8" creationId="{BBD0DF1B-AAF7-D07C-6EC6-1FC03ADB86D9}"/>
          </ac:picMkLst>
        </pc:picChg>
        <pc:picChg chg="del">
          <ac:chgData name="João Pedro Sousa Gaspar" userId="d5028388-3bb0-4b30-8288-f1267f4917bb" providerId="ADAL" clId="{7893BBDA-6E54-4AB0-B235-7F10A19D1592}" dt="2022-09-04T21:08:19.973" v="8563" actId="478"/>
          <ac:picMkLst>
            <pc:docMk/>
            <pc:sldMk cId="4097283039" sldId="376"/>
            <ac:picMk id="9" creationId="{0A477326-7ED5-A34D-0194-88FCCADFAA9E}"/>
          </ac:picMkLst>
        </pc:picChg>
        <pc:picChg chg="del">
          <ac:chgData name="João Pedro Sousa Gaspar" userId="d5028388-3bb0-4b30-8288-f1267f4917bb" providerId="ADAL" clId="{7893BBDA-6E54-4AB0-B235-7F10A19D1592}" dt="2022-09-04T21:08:18.631" v="8561" actId="478"/>
          <ac:picMkLst>
            <pc:docMk/>
            <pc:sldMk cId="4097283039" sldId="376"/>
            <ac:picMk id="11" creationId="{7C46DC73-CA90-2B14-7ADC-9F5D3F8425A8}"/>
          </ac:picMkLst>
        </pc:picChg>
        <pc:picChg chg="add del mod">
          <ac:chgData name="João Pedro Sousa Gaspar" userId="d5028388-3bb0-4b30-8288-f1267f4917bb" providerId="ADAL" clId="{7893BBDA-6E54-4AB0-B235-7F10A19D1592}" dt="2022-09-04T21:22:50.929" v="8574" actId="21"/>
          <ac:picMkLst>
            <pc:docMk/>
            <pc:sldMk cId="4097283039" sldId="376"/>
            <ac:picMk id="12" creationId="{846E10E6-1EC7-0F24-3651-96DFF6E0E8E5}"/>
          </ac:picMkLst>
        </pc:picChg>
        <pc:picChg chg="add del mod">
          <ac:chgData name="João Pedro Sousa Gaspar" userId="d5028388-3bb0-4b30-8288-f1267f4917bb" providerId="ADAL" clId="{7893BBDA-6E54-4AB0-B235-7F10A19D1592}" dt="2022-09-04T21:23:47.878" v="8607" actId="478"/>
          <ac:picMkLst>
            <pc:docMk/>
            <pc:sldMk cId="4097283039" sldId="376"/>
            <ac:picMk id="14" creationId="{84138C81-3EB3-9F92-31B0-642A908FD738}"/>
          </ac:picMkLst>
        </pc:picChg>
        <pc:picChg chg="add del mod">
          <ac:chgData name="João Pedro Sousa Gaspar" userId="d5028388-3bb0-4b30-8288-f1267f4917bb" providerId="ADAL" clId="{7893BBDA-6E54-4AB0-B235-7F10A19D1592}" dt="2022-09-04T21:23:03.172" v="8582" actId="21"/>
          <ac:picMkLst>
            <pc:docMk/>
            <pc:sldMk cId="4097283039" sldId="376"/>
            <ac:picMk id="15" creationId="{7E9DE21A-9C3C-7635-0040-18CD8461C5DD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1:23:19.525" v="8590" actId="1076"/>
        <pc:sldMkLst>
          <pc:docMk/>
          <pc:sldMk cId="3291404143" sldId="377"/>
        </pc:sldMkLst>
        <pc:picChg chg="add mod modCrop">
          <ac:chgData name="João Pedro Sousa Gaspar" userId="d5028388-3bb0-4b30-8288-f1267f4917bb" providerId="ADAL" clId="{7893BBDA-6E54-4AB0-B235-7F10A19D1592}" dt="2022-09-04T21:23:19.525" v="8590" actId="1076"/>
          <ac:picMkLst>
            <pc:docMk/>
            <pc:sldMk cId="3291404143" sldId="377"/>
            <ac:picMk id="2" creationId="{CBE00A3A-A5D1-6BCE-1870-322A562ED34B}"/>
          </ac:picMkLst>
        </pc:picChg>
        <pc:picChg chg="del">
          <ac:chgData name="João Pedro Sousa Gaspar" userId="d5028388-3bb0-4b30-8288-f1267f4917bb" providerId="ADAL" clId="{7893BBDA-6E54-4AB0-B235-7F10A19D1592}" dt="2022-09-04T21:22:59.486" v="8579" actId="478"/>
          <ac:picMkLst>
            <pc:docMk/>
            <pc:sldMk cId="3291404143" sldId="377"/>
            <ac:picMk id="6" creationId="{4B3BAB60-10C3-B7D7-046C-E41F8C7B59BD}"/>
          </ac:picMkLst>
        </pc:picChg>
        <pc:picChg chg="del">
          <ac:chgData name="João Pedro Sousa Gaspar" userId="d5028388-3bb0-4b30-8288-f1267f4917bb" providerId="ADAL" clId="{7893BBDA-6E54-4AB0-B235-7F10A19D1592}" dt="2022-09-04T21:23:00.887" v="8581" actId="478"/>
          <ac:picMkLst>
            <pc:docMk/>
            <pc:sldMk cId="3291404143" sldId="377"/>
            <ac:picMk id="9" creationId="{0A477326-7ED5-A34D-0194-88FCCADFAA9E}"/>
          </ac:picMkLst>
        </pc:picChg>
        <pc:picChg chg="del">
          <ac:chgData name="João Pedro Sousa Gaspar" userId="d5028388-3bb0-4b30-8288-f1267f4917bb" providerId="ADAL" clId="{7893BBDA-6E54-4AB0-B235-7F10A19D1592}" dt="2022-09-04T21:23:00.256" v="8580" actId="478"/>
          <ac:picMkLst>
            <pc:docMk/>
            <pc:sldMk cId="3291404143" sldId="377"/>
            <ac:picMk id="11" creationId="{7C46DC73-CA90-2B14-7ADC-9F5D3F8425A8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1:23:41.527" v="8606" actId="1076"/>
        <pc:sldMkLst>
          <pc:docMk/>
          <pc:sldMk cId="2591028630" sldId="378"/>
        </pc:sldMkLst>
        <pc:picChg chg="del">
          <ac:chgData name="João Pedro Sousa Gaspar" userId="d5028388-3bb0-4b30-8288-f1267f4917bb" providerId="ADAL" clId="{7893BBDA-6E54-4AB0-B235-7F10A19D1592}" dt="2022-09-04T21:23:31.421" v="8598" actId="478"/>
          <ac:picMkLst>
            <pc:docMk/>
            <pc:sldMk cId="2591028630" sldId="378"/>
            <ac:picMk id="3" creationId="{DB479958-2F89-D357-E5BF-41761F04FA09}"/>
          </ac:picMkLst>
        </pc:picChg>
        <pc:picChg chg="del">
          <ac:chgData name="João Pedro Sousa Gaspar" userId="d5028388-3bb0-4b30-8288-f1267f4917bb" providerId="ADAL" clId="{7893BBDA-6E54-4AB0-B235-7F10A19D1592}" dt="2022-09-04T21:23:31.022" v="8597" actId="478"/>
          <ac:picMkLst>
            <pc:docMk/>
            <pc:sldMk cId="2591028630" sldId="378"/>
            <ac:picMk id="8" creationId="{BBD0DF1B-AAF7-D07C-6EC6-1FC03ADB86D9}"/>
          </ac:picMkLst>
        </pc:picChg>
        <pc:picChg chg="add del mod">
          <ac:chgData name="João Pedro Sousa Gaspar" userId="d5028388-3bb0-4b30-8288-f1267f4917bb" providerId="ADAL" clId="{7893BBDA-6E54-4AB0-B235-7F10A19D1592}" dt="2022-09-04T21:23:41.527" v="8606" actId="1076"/>
          <ac:picMkLst>
            <pc:docMk/>
            <pc:sldMk cId="2591028630" sldId="378"/>
            <ac:picMk id="14" creationId="{84138C81-3EB3-9F92-31B0-642A908FD738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1:24:29.152" v="8625" actId="47"/>
        <pc:sldMkLst>
          <pc:docMk/>
          <pc:sldMk cId="20078227" sldId="379"/>
        </pc:sldMkLst>
      </pc:sldChg>
      <pc:sldChg chg="addSp delSp modSp add mod ord">
        <pc:chgData name="João Pedro Sousa Gaspar" userId="d5028388-3bb0-4b30-8288-f1267f4917bb" providerId="ADAL" clId="{7893BBDA-6E54-4AB0-B235-7F10A19D1592}" dt="2022-09-04T21:25:21.366" v="8644" actId="1076"/>
        <pc:sldMkLst>
          <pc:docMk/>
          <pc:sldMk cId="2926472988" sldId="379"/>
        </pc:sldMkLst>
        <pc:picChg chg="del">
          <ac:chgData name="João Pedro Sousa Gaspar" userId="d5028388-3bb0-4b30-8288-f1267f4917bb" providerId="ADAL" clId="{7893BBDA-6E54-4AB0-B235-7F10A19D1592}" dt="2022-09-04T21:24:35.293" v="8632" actId="478"/>
          <ac:picMkLst>
            <pc:docMk/>
            <pc:sldMk cId="2926472988" sldId="379"/>
            <ac:picMk id="2" creationId="{CBE00A3A-A5D1-6BCE-1870-322A562ED34B}"/>
          </ac:picMkLst>
        </pc:picChg>
        <pc:picChg chg="add mod">
          <ac:chgData name="João Pedro Sousa Gaspar" userId="d5028388-3bb0-4b30-8288-f1267f4917bb" providerId="ADAL" clId="{7893BBDA-6E54-4AB0-B235-7F10A19D1592}" dt="2022-09-04T21:25:21.366" v="8644" actId="1076"/>
          <ac:picMkLst>
            <pc:docMk/>
            <pc:sldMk cId="2926472988" sldId="379"/>
            <ac:picMk id="3" creationId="{34830892-4D9A-19C6-D1C2-92FBEAEF63DD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1:25:29.874" v="8646" actId="1076"/>
        <pc:sldMkLst>
          <pc:docMk/>
          <pc:sldMk cId="1656051235" sldId="380"/>
        </pc:sldMkLst>
        <pc:picChg chg="del">
          <ac:chgData name="João Pedro Sousa Gaspar" userId="d5028388-3bb0-4b30-8288-f1267f4917bb" providerId="ADAL" clId="{7893BBDA-6E54-4AB0-B235-7F10A19D1592}" dt="2022-09-04T21:24:36.166" v="8633" actId="478"/>
          <ac:picMkLst>
            <pc:docMk/>
            <pc:sldMk cId="1656051235" sldId="380"/>
            <ac:picMk id="2" creationId="{CBE00A3A-A5D1-6BCE-1870-322A562ED34B}"/>
          </ac:picMkLst>
        </pc:picChg>
        <pc:picChg chg="add del mod">
          <ac:chgData name="João Pedro Sousa Gaspar" userId="d5028388-3bb0-4b30-8288-f1267f4917bb" providerId="ADAL" clId="{7893BBDA-6E54-4AB0-B235-7F10A19D1592}" dt="2022-09-04T21:25:29.874" v="8646" actId="1076"/>
          <ac:picMkLst>
            <pc:docMk/>
            <pc:sldMk cId="1656051235" sldId="380"/>
            <ac:picMk id="6" creationId="{A904937F-EA25-F3FF-4D05-F9D735127B31}"/>
          </ac:picMkLst>
        </pc:picChg>
        <pc:picChg chg="add del mod">
          <ac:chgData name="João Pedro Sousa Gaspar" userId="d5028388-3bb0-4b30-8288-f1267f4917bb" providerId="ADAL" clId="{7893BBDA-6E54-4AB0-B235-7F10A19D1592}" dt="2022-09-04T21:25:11.757" v="8638" actId="21"/>
          <ac:picMkLst>
            <pc:docMk/>
            <pc:sldMk cId="1656051235" sldId="380"/>
            <ac:picMk id="8" creationId="{14E3C397-36B7-2623-D529-F2E03B8B75E4}"/>
          </ac:picMkLst>
        </pc:picChg>
      </pc:sldChg>
      <pc:sldChg chg="modSp add mod ord">
        <pc:chgData name="João Pedro Sousa Gaspar" userId="d5028388-3bb0-4b30-8288-f1267f4917bb" providerId="ADAL" clId="{7893BBDA-6E54-4AB0-B235-7F10A19D1592}" dt="2022-09-04T21:33:57.079" v="8898" actId="1076"/>
        <pc:sldMkLst>
          <pc:docMk/>
          <pc:sldMk cId="189067580" sldId="381"/>
        </pc:sldMkLst>
        <pc:spChg chg="mod">
          <ac:chgData name="João Pedro Sousa Gaspar" userId="d5028388-3bb0-4b30-8288-f1267f4917bb" providerId="ADAL" clId="{7893BBDA-6E54-4AB0-B235-7F10A19D1592}" dt="2022-09-04T21:33:57.079" v="8898" actId="1076"/>
          <ac:spMkLst>
            <pc:docMk/>
            <pc:sldMk cId="189067580" sldId="381"/>
            <ac:spMk id="2" creationId="{97C658EF-D345-28D4-9C21-73E6D0C054CD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1:32:23.388" v="8766" actId="1076"/>
        <pc:sldMkLst>
          <pc:docMk/>
          <pc:sldMk cId="4259202175" sldId="382"/>
        </pc:sldMkLst>
        <pc:spChg chg="mod">
          <ac:chgData name="João Pedro Sousa Gaspar" userId="d5028388-3bb0-4b30-8288-f1267f4917bb" providerId="ADAL" clId="{7893BBDA-6E54-4AB0-B235-7F10A19D1592}" dt="2022-09-04T21:32:23.388" v="8766" actId="1076"/>
          <ac:spMkLst>
            <pc:docMk/>
            <pc:sldMk cId="4259202175" sldId="382"/>
            <ac:spMk id="2" creationId="{97C658EF-D345-28D4-9C21-73E6D0C054CD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1:32:13.182" v="8747" actId="20577"/>
        <pc:sldMkLst>
          <pc:docMk/>
          <pc:sldMk cId="1587710559" sldId="383"/>
        </pc:sldMkLst>
        <pc:spChg chg="mod">
          <ac:chgData name="João Pedro Sousa Gaspar" userId="d5028388-3bb0-4b30-8288-f1267f4917bb" providerId="ADAL" clId="{7893BBDA-6E54-4AB0-B235-7F10A19D1592}" dt="2022-09-04T21:32:13.182" v="8747" actId="20577"/>
          <ac:spMkLst>
            <pc:docMk/>
            <pc:sldMk cId="1587710559" sldId="383"/>
            <ac:spMk id="2" creationId="{97C658EF-D345-28D4-9C21-73E6D0C054CD}"/>
          </ac:spMkLst>
        </pc:spChg>
      </pc:sldChg>
      <pc:sldChg chg="modSp add mod ord">
        <pc:chgData name="João Pedro Sousa Gaspar" userId="d5028388-3bb0-4b30-8288-f1267f4917bb" providerId="ADAL" clId="{7893BBDA-6E54-4AB0-B235-7F10A19D1592}" dt="2022-09-04T21:34:25.198" v="8921" actId="20577"/>
        <pc:sldMkLst>
          <pc:docMk/>
          <pc:sldMk cId="3789368419" sldId="384"/>
        </pc:sldMkLst>
        <pc:spChg chg="mod">
          <ac:chgData name="João Pedro Sousa Gaspar" userId="d5028388-3bb0-4b30-8288-f1267f4917bb" providerId="ADAL" clId="{7893BBDA-6E54-4AB0-B235-7F10A19D1592}" dt="2022-09-04T21:34:25.198" v="8921" actId="20577"/>
          <ac:spMkLst>
            <pc:docMk/>
            <pc:sldMk cId="3789368419" sldId="384"/>
            <ac:spMk id="2" creationId="{FC85BF1B-7E99-3901-5C86-F965893BF322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1:37:20.791" v="9029" actId="20577"/>
        <pc:sldMkLst>
          <pc:docMk/>
          <pc:sldMk cId="11912347" sldId="385"/>
        </pc:sldMkLst>
        <pc:spChg chg="mod">
          <ac:chgData name="João Pedro Sousa Gaspar" userId="d5028388-3bb0-4b30-8288-f1267f4917bb" providerId="ADAL" clId="{7893BBDA-6E54-4AB0-B235-7F10A19D1592}" dt="2022-09-04T21:37:20.791" v="9029" actId="20577"/>
          <ac:spMkLst>
            <pc:docMk/>
            <pc:sldMk cId="11912347" sldId="385"/>
            <ac:spMk id="2" creationId="{CE1894DA-AD79-355C-FAEA-B3F0F3CB143E}"/>
          </ac:spMkLst>
        </pc:spChg>
      </pc:sldChg>
      <pc:sldChg chg="add del">
        <pc:chgData name="João Pedro Sousa Gaspar" userId="d5028388-3bb0-4b30-8288-f1267f4917bb" providerId="ADAL" clId="{7893BBDA-6E54-4AB0-B235-7F10A19D1592}" dt="2022-09-04T21:34:33.507" v="8923" actId="47"/>
        <pc:sldMkLst>
          <pc:docMk/>
          <pc:sldMk cId="3970777270" sldId="385"/>
        </pc:sldMkLst>
      </pc:sldChg>
      <pc:sldChg chg="add">
        <pc:chgData name="João Pedro Sousa Gaspar" userId="d5028388-3bb0-4b30-8288-f1267f4917bb" providerId="ADAL" clId="{7893BBDA-6E54-4AB0-B235-7F10A19D1592}" dt="2022-09-04T21:37:29.526" v="9030"/>
        <pc:sldMkLst>
          <pc:docMk/>
          <pc:sldMk cId="3460160035" sldId="386"/>
        </pc:sldMkLst>
      </pc:sldChg>
      <pc:sldChg chg="add">
        <pc:chgData name="João Pedro Sousa Gaspar" userId="d5028388-3bb0-4b30-8288-f1267f4917bb" providerId="ADAL" clId="{7893BBDA-6E54-4AB0-B235-7F10A19D1592}" dt="2022-09-04T21:37:29.526" v="9030"/>
        <pc:sldMkLst>
          <pc:docMk/>
          <pc:sldMk cId="1924498241" sldId="387"/>
        </pc:sldMkLst>
      </pc:sldChg>
      <pc:sldChg chg="add">
        <pc:chgData name="João Pedro Sousa Gaspar" userId="d5028388-3bb0-4b30-8288-f1267f4917bb" providerId="ADAL" clId="{7893BBDA-6E54-4AB0-B235-7F10A19D1592}" dt="2022-09-04T21:37:29.526" v="9030"/>
        <pc:sldMkLst>
          <pc:docMk/>
          <pc:sldMk cId="957883338" sldId="388"/>
        </pc:sldMkLst>
      </pc:sldChg>
      <pc:sldChg chg="add">
        <pc:chgData name="João Pedro Sousa Gaspar" userId="d5028388-3bb0-4b30-8288-f1267f4917bb" providerId="ADAL" clId="{7893BBDA-6E54-4AB0-B235-7F10A19D1592}" dt="2022-09-04T21:37:29.526" v="9030"/>
        <pc:sldMkLst>
          <pc:docMk/>
          <pc:sldMk cId="2389806936" sldId="389"/>
        </pc:sldMkLst>
      </pc:sldChg>
      <pc:sldChg chg="add">
        <pc:chgData name="João Pedro Sousa Gaspar" userId="d5028388-3bb0-4b30-8288-f1267f4917bb" providerId="ADAL" clId="{7893BBDA-6E54-4AB0-B235-7F10A19D1592}" dt="2022-09-04T21:37:29.526" v="9030"/>
        <pc:sldMkLst>
          <pc:docMk/>
          <pc:sldMk cId="1934168947" sldId="390"/>
        </pc:sldMkLst>
      </pc:sldChg>
      <pc:sldChg chg="add">
        <pc:chgData name="João Pedro Sousa Gaspar" userId="d5028388-3bb0-4b30-8288-f1267f4917bb" providerId="ADAL" clId="{7893BBDA-6E54-4AB0-B235-7F10A19D1592}" dt="2022-09-04T21:37:29.526" v="9030"/>
        <pc:sldMkLst>
          <pc:docMk/>
          <pc:sldMk cId="1388070219" sldId="391"/>
        </pc:sldMkLst>
      </pc:sldChg>
      <pc:sldChg chg="modSp add mod">
        <pc:chgData name="João Pedro Sousa Gaspar" userId="d5028388-3bb0-4b30-8288-f1267f4917bb" providerId="ADAL" clId="{7893BBDA-6E54-4AB0-B235-7F10A19D1592}" dt="2022-09-04T21:37:43.624" v="9071" actId="20577"/>
        <pc:sldMkLst>
          <pc:docMk/>
          <pc:sldMk cId="2424020054" sldId="392"/>
        </pc:sldMkLst>
        <pc:spChg chg="mod">
          <ac:chgData name="João Pedro Sousa Gaspar" userId="d5028388-3bb0-4b30-8288-f1267f4917bb" providerId="ADAL" clId="{7893BBDA-6E54-4AB0-B235-7F10A19D1592}" dt="2022-09-04T21:37:43.624" v="9071" actId="20577"/>
          <ac:spMkLst>
            <pc:docMk/>
            <pc:sldMk cId="2424020054" sldId="392"/>
            <ac:spMk id="2" creationId="{CE1894DA-AD79-355C-FAEA-B3F0F3CB143E}"/>
          </ac:spMkLst>
        </pc:spChg>
      </pc:sldChg>
      <pc:sldChg chg="addSp delSp modSp add mod">
        <pc:chgData name="João Pedro Sousa Gaspar" userId="d5028388-3bb0-4b30-8288-f1267f4917bb" providerId="ADAL" clId="{7893BBDA-6E54-4AB0-B235-7F10A19D1592}" dt="2022-09-04T21:39:58.862" v="9099" actId="1076"/>
        <pc:sldMkLst>
          <pc:docMk/>
          <pc:sldMk cId="4008735225" sldId="393"/>
        </pc:sldMkLst>
        <pc:picChg chg="del">
          <ac:chgData name="João Pedro Sousa Gaspar" userId="d5028388-3bb0-4b30-8288-f1267f4917bb" providerId="ADAL" clId="{7893BBDA-6E54-4AB0-B235-7F10A19D1592}" dt="2022-09-04T21:37:59.968" v="9073" actId="478"/>
          <ac:picMkLst>
            <pc:docMk/>
            <pc:sldMk cId="4008735225" sldId="393"/>
            <ac:picMk id="3" creationId="{DB479958-2F89-D357-E5BF-41761F04FA09}"/>
          </ac:picMkLst>
        </pc:picChg>
        <pc:picChg chg="add mod">
          <ac:chgData name="João Pedro Sousa Gaspar" userId="d5028388-3bb0-4b30-8288-f1267f4917bb" providerId="ADAL" clId="{7893BBDA-6E54-4AB0-B235-7F10A19D1592}" dt="2022-09-04T21:39:58.862" v="9099" actId="1076"/>
          <ac:picMkLst>
            <pc:docMk/>
            <pc:sldMk cId="4008735225" sldId="393"/>
            <ac:picMk id="6" creationId="{8B362F91-608A-B8A1-CEA8-246FEFCB2C15}"/>
          </ac:picMkLst>
        </pc:picChg>
        <pc:picChg chg="del">
          <ac:chgData name="João Pedro Sousa Gaspar" userId="d5028388-3bb0-4b30-8288-f1267f4917bb" providerId="ADAL" clId="{7893BBDA-6E54-4AB0-B235-7F10A19D1592}" dt="2022-09-04T21:37:59.968" v="9073" actId="478"/>
          <ac:picMkLst>
            <pc:docMk/>
            <pc:sldMk cId="4008735225" sldId="393"/>
            <ac:picMk id="8" creationId="{BBD0DF1B-AAF7-D07C-6EC6-1FC03ADB86D9}"/>
          </ac:picMkLst>
        </pc:picChg>
        <pc:picChg chg="add del mod">
          <ac:chgData name="João Pedro Sousa Gaspar" userId="d5028388-3bb0-4b30-8288-f1267f4917bb" providerId="ADAL" clId="{7893BBDA-6E54-4AB0-B235-7F10A19D1592}" dt="2022-09-04T21:39:57.141" v="9097" actId="478"/>
          <ac:picMkLst>
            <pc:docMk/>
            <pc:sldMk cId="4008735225" sldId="393"/>
            <ac:picMk id="9" creationId="{801F0D5A-036B-544A-F875-2CC10EFC24C2}"/>
          </ac:picMkLst>
        </pc:picChg>
        <pc:picChg chg="add del mod">
          <ac:chgData name="João Pedro Sousa Gaspar" userId="d5028388-3bb0-4b30-8288-f1267f4917bb" providerId="ADAL" clId="{7893BBDA-6E54-4AB0-B235-7F10A19D1592}" dt="2022-09-04T21:39:57.412" v="9098" actId="478"/>
          <ac:picMkLst>
            <pc:docMk/>
            <pc:sldMk cId="4008735225" sldId="393"/>
            <ac:picMk id="11" creationId="{BF29E828-5206-8170-323C-C6B6249A392A}"/>
          </ac:picMkLst>
        </pc:picChg>
      </pc:sldChg>
      <pc:sldChg chg="delSp modSp add mod">
        <pc:chgData name="João Pedro Sousa Gaspar" userId="d5028388-3bb0-4b30-8288-f1267f4917bb" providerId="ADAL" clId="{7893BBDA-6E54-4AB0-B235-7F10A19D1592}" dt="2022-09-04T21:39:55.734" v="9096" actId="478"/>
        <pc:sldMkLst>
          <pc:docMk/>
          <pc:sldMk cId="942349196" sldId="394"/>
        </pc:sldMkLst>
        <pc:picChg chg="del">
          <ac:chgData name="João Pedro Sousa Gaspar" userId="d5028388-3bb0-4b30-8288-f1267f4917bb" providerId="ADAL" clId="{7893BBDA-6E54-4AB0-B235-7F10A19D1592}" dt="2022-09-04T21:39:37.856" v="9084" actId="478"/>
          <ac:picMkLst>
            <pc:docMk/>
            <pc:sldMk cId="942349196" sldId="394"/>
            <ac:picMk id="6" creationId="{8B362F91-608A-B8A1-CEA8-246FEFCB2C15}"/>
          </ac:picMkLst>
        </pc:picChg>
        <pc:picChg chg="mod">
          <ac:chgData name="João Pedro Sousa Gaspar" userId="d5028388-3bb0-4b30-8288-f1267f4917bb" providerId="ADAL" clId="{7893BBDA-6E54-4AB0-B235-7F10A19D1592}" dt="2022-09-04T21:39:44.552" v="9090" actId="1076"/>
          <ac:picMkLst>
            <pc:docMk/>
            <pc:sldMk cId="942349196" sldId="394"/>
            <ac:picMk id="9" creationId="{801F0D5A-036B-544A-F875-2CC10EFC24C2}"/>
          </ac:picMkLst>
        </pc:picChg>
        <pc:picChg chg="del mod">
          <ac:chgData name="João Pedro Sousa Gaspar" userId="d5028388-3bb0-4b30-8288-f1267f4917bb" providerId="ADAL" clId="{7893BBDA-6E54-4AB0-B235-7F10A19D1592}" dt="2022-09-04T21:39:55.734" v="9096" actId="478"/>
          <ac:picMkLst>
            <pc:docMk/>
            <pc:sldMk cId="942349196" sldId="394"/>
            <ac:picMk id="11" creationId="{BF29E828-5206-8170-323C-C6B6249A392A}"/>
          </ac:picMkLst>
        </pc:picChg>
      </pc:sldChg>
      <pc:sldChg chg="delSp modSp add mod">
        <pc:chgData name="João Pedro Sousa Gaspar" userId="d5028388-3bb0-4b30-8288-f1267f4917bb" providerId="ADAL" clId="{7893BBDA-6E54-4AB0-B235-7F10A19D1592}" dt="2022-09-04T21:39:52.986" v="9095" actId="1076"/>
        <pc:sldMkLst>
          <pc:docMk/>
          <pc:sldMk cId="2748894483" sldId="395"/>
        </pc:sldMkLst>
        <pc:picChg chg="del">
          <ac:chgData name="João Pedro Sousa Gaspar" userId="d5028388-3bb0-4b30-8288-f1267f4917bb" providerId="ADAL" clId="{7893BBDA-6E54-4AB0-B235-7F10A19D1592}" dt="2022-09-04T21:39:48.633" v="9092" actId="478"/>
          <ac:picMkLst>
            <pc:docMk/>
            <pc:sldMk cId="2748894483" sldId="395"/>
            <ac:picMk id="9" creationId="{801F0D5A-036B-544A-F875-2CC10EFC24C2}"/>
          </ac:picMkLst>
        </pc:picChg>
        <pc:picChg chg="mod">
          <ac:chgData name="João Pedro Sousa Gaspar" userId="d5028388-3bb0-4b30-8288-f1267f4917bb" providerId="ADAL" clId="{7893BBDA-6E54-4AB0-B235-7F10A19D1592}" dt="2022-09-04T21:39:52.986" v="9095" actId="1076"/>
          <ac:picMkLst>
            <pc:docMk/>
            <pc:sldMk cId="2748894483" sldId="395"/>
            <ac:picMk id="11" creationId="{BF29E828-5206-8170-323C-C6B6249A392A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1:40:16.694" v="9104" actId="47"/>
        <pc:sldMkLst>
          <pc:docMk/>
          <pc:sldMk cId="4044599999" sldId="396"/>
        </pc:sldMkLst>
      </pc:sldChg>
      <pc:sldChg chg="modSp add mod ord">
        <pc:chgData name="João Pedro Sousa Gaspar" userId="d5028388-3bb0-4b30-8288-f1267f4917bb" providerId="ADAL" clId="{7893BBDA-6E54-4AB0-B235-7F10A19D1592}" dt="2022-09-04T21:40:47.214" v="9179" actId="20577"/>
        <pc:sldMkLst>
          <pc:docMk/>
          <pc:sldMk cId="1776458337" sldId="397"/>
        </pc:sldMkLst>
        <pc:spChg chg="mod">
          <ac:chgData name="João Pedro Sousa Gaspar" userId="d5028388-3bb0-4b30-8288-f1267f4917bb" providerId="ADAL" clId="{7893BBDA-6E54-4AB0-B235-7F10A19D1592}" dt="2022-09-04T21:40:47.214" v="9179" actId="20577"/>
          <ac:spMkLst>
            <pc:docMk/>
            <pc:sldMk cId="1776458337" sldId="397"/>
            <ac:spMk id="2" creationId="{CE1894DA-AD79-355C-FAEA-B3F0F3CB143E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1:41:41.959" v="9307" actId="1076"/>
        <pc:sldMkLst>
          <pc:docMk/>
          <pc:sldMk cId="3782426692" sldId="398"/>
        </pc:sldMkLst>
        <pc:spChg chg="mod">
          <ac:chgData name="João Pedro Sousa Gaspar" userId="d5028388-3bb0-4b30-8288-f1267f4917bb" providerId="ADAL" clId="{7893BBDA-6E54-4AB0-B235-7F10A19D1592}" dt="2022-09-04T21:41:41.959" v="9307" actId="1076"/>
          <ac:spMkLst>
            <pc:docMk/>
            <pc:sldMk cId="3782426692" sldId="398"/>
            <ac:spMk id="2" creationId="{CE1894DA-AD79-355C-FAEA-B3F0F3CB143E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1:42:05.895" v="9376" actId="20577"/>
        <pc:sldMkLst>
          <pc:docMk/>
          <pc:sldMk cId="31799235" sldId="399"/>
        </pc:sldMkLst>
        <pc:spChg chg="mod">
          <ac:chgData name="João Pedro Sousa Gaspar" userId="d5028388-3bb0-4b30-8288-f1267f4917bb" providerId="ADAL" clId="{7893BBDA-6E54-4AB0-B235-7F10A19D1592}" dt="2022-09-04T21:42:05.895" v="9376" actId="20577"/>
          <ac:spMkLst>
            <pc:docMk/>
            <pc:sldMk cId="31799235" sldId="399"/>
            <ac:spMk id="2" creationId="{CE1894DA-AD79-355C-FAEA-B3F0F3CB143E}"/>
          </ac:spMkLst>
        </pc:spChg>
      </pc:sldChg>
      <pc:sldChg chg="addSp delSp modSp add del mod ord">
        <pc:chgData name="João Pedro Sousa Gaspar" userId="d5028388-3bb0-4b30-8288-f1267f4917bb" providerId="ADAL" clId="{7893BBDA-6E54-4AB0-B235-7F10A19D1592}" dt="2022-09-04T22:19:11.706" v="9387" actId="47"/>
        <pc:sldMkLst>
          <pc:docMk/>
          <pc:sldMk cId="1305611864" sldId="400"/>
        </pc:sldMkLst>
        <pc:picChg chg="add mod">
          <ac:chgData name="João Pedro Sousa Gaspar" userId="d5028388-3bb0-4b30-8288-f1267f4917bb" providerId="ADAL" clId="{7893BBDA-6E54-4AB0-B235-7F10A19D1592}" dt="2022-09-04T21:56:50.434" v="9386" actId="1076"/>
          <ac:picMkLst>
            <pc:docMk/>
            <pc:sldMk cId="1305611864" sldId="400"/>
            <ac:picMk id="3" creationId="{F5081613-3888-1CD0-16FF-A19528E4B052}"/>
          </ac:picMkLst>
        </pc:picChg>
        <pc:picChg chg="del">
          <ac:chgData name="João Pedro Sousa Gaspar" userId="d5028388-3bb0-4b30-8288-f1267f4917bb" providerId="ADAL" clId="{7893BBDA-6E54-4AB0-B235-7F10A19D1592}" dt="2022-09-04T21:56:20.302" v="9380" actId="478"/>
          <ac:picMkLst>
            <pc:docMk/>
            <pc:sldMk cId="1305611864" sldId="400"/>
            <ac:picMk id="11" creationId="{BF29E828-5206-8170-323C-C6B6249A392A}"/>
          </ac:picMkLst>
        </pc:picChg>
      </pc:sldChg>
      <pc:sldChg chg="delSp add del mod">
        <pc:chgData name="João Pedro Sousa Gaspar" userId="d5028388-3bb0-4b30-8288-f1267f4917bb" providerId="ADAL" clId="{7893BBDA-6E54-4AB0-B235-7F10A19D1592}" dt="2022-09-04T22:19:54.893" v="9484" actId="47"/>
        <pc:sldMkLst>
          <pc:docMk/>
          <pc:sldMk cId="1718128832" sldId="400"/>
        </pc:sldMkLst>
        <pc:picChg chg="del">
          <ac:chgData name="João Pedro Sousa Gaspar" userId="d5028388-3bb0-4b30-8288-f1267f4917bb" providerId="ADAL" clId="{7893BBDA-6E54-4AB0-B235-7F10A19D1592}" dt="2022-09-04T22:19:15.257" v="9389" actId="478"/>
          <ac:picMkLst>
            <pc:docMk/>
            <pc:sldMk cId="1718128832" sldId="400"/>
            <ac:picMk id="11" creationId="{BF29E828-5206-8170-323C-C6B6249A392A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2:19:54.893" v="9484" actId="47"/>
        <pc:sldMkLst>
          <pc:docMk/>
          <pc:sldMk cId="325619047" sldId="401"/>
        </pc:sldMkLst>
      </pc:sldChg>
      <pc:sldChg chg="add del">
        <pc:chgData name="João Pedro Sousa Gaspar" userId="d5028388-3bb0-4b30-8288-f1267f4917bb" providerId="ADAL" clId="{7893BBDA-6E54-4AB0-B235-7F10A19D1592}" dt="2022-09-04T22:19:54.893" v="9484" actId="47"/>
        <pc:sldMkLst>
          <pc:docMk/>
          <pc:sldMk cId="2301307713" sldId="402"/>
        </pc:sldMkLst>
      </pc:sldChg>
      <pc:sldChg chg="add del">
        <pc:chgData name="João Pedro Sousa Gaspar" userId="d5028388-3bb0-4b30-8288-f1267f4917bb" providerId="ADAL" clId="{7893BBDA-6E54-4AB0-B235-7F10A19D1592}" dt="2022-09-04T22:19:54.893" v="9484" actId="47"/>
        <pc:sldMkLst>
          <pc:docMk/>
          <pc:sldMk cId="3911572359" sldId="403"/>
        </pc:sldMkLst>
      </pc:sldChg>
      <pc:sldChg chg="add del">
        <pc:chgData name="João Pedro Sousa Gaspar" userId="d5028388-3bb0-4b30-8288-f1267f4917bb" providerId="ADAL" clId="{7893BBDA-6E54-4AB0-B235-7F10A19D1592}" dt="2022-09-04T22:19:54.893" v="9484" actId="47"/>
        <pc:sldMkLst>
          <pc:docMk/>
          <pc:sldMk cId="1554355138" sldId="404"/>
        </pc:sldMkLst>
      </pc:sldChg>
      <pc:sldChg chg="modSp add mod">
        <pc:chgData name="João Pedro Sousa Gaspar" userId="d5028388-3bb0-4b30-8288-f1267f4917bb" providerId="ADAL" clId="{7893BBDA-6E54-4AB0-B235-7F10A19D1592}" dt="2022-09-04T22:19:44.327" v="9483" actId="20577"/>
        <pc:sldMkLst>
          <pc:docMk/>
          <pc:sldMk cId="2132709509" sldId="405"/>
        </pc:sldMkLst>
        <pc:spChg chg="mod">
          <ac:chgData name="João Pedro Sousa Gaspar" userId="d5028388-3bb0-4b30-8288-f1267f4917bb" providerId="ADAL" clId="{7893BBDA-6E54-4AB0-B235-7F10A19D1592}" dt="2022-09-04T22:19:44.327" v="9483" actId="20577"/>
          <ac:spMkLst>
            <pc:docMk/>
            <pc:sldMk cId="2132709509" sldId="405"/>
            <ac:spMk id="2" creationId="{CE1894DA-AD79-355C-FAEA-B3F0F3CB143E}"/>
          </ac:spMkLst>
        </pc:spChg>
      </pc:sldChg>
      <pc:sldChg chg="addSp delSp modSp add mod">
        <pc:chgData name="João Pedro Sousa Gaspar" userId="d5028388-3bb0-4b30-8288-f1267f4917bb" providerId="ADAL" clId="{7893BBDA-6E54-4AB0-B235-7F10A19D1592}" dt="2022-09-04T22:20:34.917" v="9524" actId="1076"/>
        <pc:sldMkLst>
          <pc:docMk/>
          <pc:sldMk cId="1510452950" sldId="406"/>
        </pc:sldMkLst>
        <pc:spChg chg="mod">
          <ac:chgData name="João Pedro Sousa Gaspar" userId="d5028388-3bb0-4b30-8288-f1267f4917bb" providerId="ADAL" clId="{7893BBDA-6E54-4AB0-B235-7F10A19D1592}" dt="2022-09-04T22:20:17.431" v="9521" actId="20577"/>
          <ac:spMkLst>
            <pc:docMk/>
            <pc:sldMk cId="1510452950" sldId="406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2:20:34.917" v="9524" actId="1076"/>
          <ac:picMkLst>
            <pc:docMk/>
            <pc:sldMk cId="1510452950" sldId="406"/>
            <ac:picMk id="6" creationId="{D16C9204-9E89-ECA5-19A4-7431C98E00A7}"/>
          </ac:picMkLst>
        </pc:picChg>
        <pc:picChg chg="del">
          <ac:chgData name="João Pedro Sousa Gaspar" userId="d5028388-3bb0-4b30-8288-f1267f4917bb" providerId="ADAL" clId="{7893BBDA-6E54-4AB0-B235-7F10A19D1592}" dt="2022-09-04T22:20:02.051" v="9490" actId="478"/>
          <ac:picMkLst>
            <pc:docMk/>
            <pc:sldMk cId="1510452950" sldId="406"/>
            <ac:picMk id="19458" creationId="{D9D48270-ABA6-32FD-9BD1-B9E9EBD35788}"/>
          </ac:picMkLst>
        </pc:picChg>
        <pc:cxnChg chg="del">
          <ac:chgData name="João Pedro Sousa Gaspar" userId="d5028388-3bb0-4b30-8288-f1267f4917bb" providerId="ADAL" clId="{7893BBDA-6E54-4AB0-B235-7F10A19D1592}" dt="2022-09-04T22:20:03.301" v="9492" actId="478"/>
          <ac:cxnSpMkLst>
            <pc:docMk/>
            <pc:sldMk cId="1510452950" sldId="406"/>
            <ac:cxnSpMk id="7" creationId="{3DDF02BE-5002-7D2C-CEFF-6EBD226DAA33}"/>
          </ac:cxnSpMkLst>
        </pc:cxnChg>
        <pc:cxnChg chg="del">
          <ac:chgData name="João Pedro Sousa Gaspar" userId="d5028388-3bb0-4b30-8288-f1267f4917bb" providerId="ADAL" clId="{7893BBDA-6E54-4AB0-B235-7F10A19D1592}" dt="2022-09-04T22:20:02.614" v="9491" actId="478"/>
          <ac:cxnSpMkLst>
            <pc:docMk/>
            <pc:sldMk cId="1510452950" sldId="406"/>
            <ac:cxnSpMk id="12" creationId="{D9BFC7CD-6441-715A-B6C4-E77CE0D09F91}"/>
          </ac:cxnSpMkLst>
        </pc:cxnChg>
      </pc:sldChg>
      <pc:sldChg chg="addSp modSp add mod">
        <pc:chgData name="João Pedro Sousa Gaspar" userId="d5028388-3bb0-4b30-8288-f1267f4917bb" providerId="ADAL" clId="{7893BBDA-6E54-4AB0-B235-7F10A19D1592}" dt="2022-09-04T22:20:55.896" v="9543" actId="1076"/>
        <pc:sldMkLst>
          <pc:docMk/>
          <pc:sldMk cId="3060581140" sldId="407"/>
        </pc:sldMkLst>
        <pc:spChg chg="mod">
          <ac:chgData name="João Pedro Sousa Gaspar" userId="d5028388-3bb0-4b30-8288-f1267f4917bb" providerId="ADAL" clId="{7893BBDA-6E54-4AB0-B235-7F10A19D1592}" dt="2022-09-04T22:20:40.368" v="9537" actId="20577"/>
          <ac:spMkLst>
            <pc:docMk/>
            <pc:sldMk cId="3060581140" sldId="407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2:20:55.896" v="9543" actId="1076"/>
          <ac:picMkLst>
            <pc:docMk/>
            <pc:sldMk cId="3060581140" sldId="407"/>
            <ac:picMk id="6" creationId="{44040E76-B709-5AF8-F1F7-7204162CA8BD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2:20:04.960" v="9493" actId="47"/>
        <pc:sldMkLst>
          <pc:docMk/>
          <pc:sldMk cId="3774634881" sldId="407"/>
        </pc:sldMkLst>
      </pc:sldChg>
      <pc:sldChg chg="addSp modSp add mod">
        <pc:chgData name="João Pedro Sousa Gaspar" userId="d5028388-3bb0-4b30-8288-f1267f4917bb" providerId="ADAL" clId="{7893BBDA-6E54-4AB0-B235-7F10A19D1592}" dt="2022-09-04T22:21:55.222" v="9611" actId="20577"/>
        <pc:sldMkLst>
          <pc:docMk/>
          <pc:sldMk cId="883275796" sldId="408"/>
        </pc:sldMkLst>
        <pc:spChg chg="mod">
          <ac:chgData name="João Pedro Sousa Gaspar" userId="d5028388-3bb0-4b30-8288-f1267f4917bb" providerId="ADAL" clId="{7893BBDA-6E54-4AB0-B235-7F10A19D1592}" dt="2022-09-04T22:21:55.222" v="9611" actId="20577"/>
          <ac:spMkLst>
            <pc:docMk/>
            <pc:sldMk cId="883275796" sldId="408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2:21:24.376" v="9569" actId="1076"/>
          <ac:picMkLst>
            <pc:docMk/>
            <pc:sldMk cId="883275796" sldId="408"/>
            <ac:picMk id="6" creationId="{F5C3A13E-9238-C47D-01A2-1DE3C79B7506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2:20:05.667" v="9494" actId="47"/>
        <pc:sldMkLst>
          <pc:docMk/>
          <pc:sldMk cId="2321760459" sldId="408"/>
        </pc:sldMkLst>
      </pc:sldChg>
      <pc:sldChg chg="add del">
        <pc:chgData name="João Pedro Sousa Gaspar" userId="d5028388-3bb0-4b30-8288-f1267f4917bb" providerId="ADAL" clId="{7893BBDA-6E54-4AB0-B235-7F10A19D1592}" dt="2022-09-04T22:20:06.157" v="9495" actId="47"/>
        <pc:sldMkLst>
          <pc:docMk/>
          <pc:sldMk cId="2267157439" sldId="409"/>
        </pc:sldMkLst>
      </pc:sldChg>
      <pc:sldChg chg="addSp modSp add mod">
        <pc:chgData name="João Pedro Sousa Gaspar" userId="d5028388-3bb0-4b30-8288-f1267f4917bb" providerId="ADAL" clId="{7893BBDA-6E54-4AB0-B235-7F10A19D1592}" dt="2022-09-04T22:22:21.993" v="9624" actId="20577"/>
        <pc:sldMkLst>
          <pc:docMk/>
          <pc:sldMk cId="3528417328" sldId="409"/>
        </pc:sldMkLst>
        <pc:spChg chg="mod">
          <ac:chgData name="João Pedro Sousa Gaspar" userId="d5028388-3bb0-4b30-8288-f1267f4917bb" providerId="ADAL" clId="{7893BBDA-6E54-4AB0-B235-7F10A19D1592}" dt="2022-09-04T22:22:21.993" v="9624" actId="20577"/>
          <ac:spMkLst>
            <pc:docMk/>
            <pc:sldMk cId="3528417328" sldId="409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2:22:15.174" v="9622" actId="1076"/>
          <ac:picMkLst>
            <pc:docMk/>
            <pc:sldMk cId="3528417328" sldId="409"/>
            <ac:picMk id="6" creationId="{025B59F5-4CAE-A3D6-FAD1-5AF8E65CCDC0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2:20:06.898" v="9496" actId="47"/>
        <pc:sldMkLst>
          <pc:docMk/>
          <pc:sldMk cId="1361061403" sldId="410"/>
        </pc:sldMkLst>
      </pc:sldChg>
      <pc:sldChg chg="addSp modSp add mod">
        <pc:chgData name="João Pedro Sousa Gaspar" userId="d5028388-3bb0-4b30-8288-f1267f4917bb" providerId="ADAL" clId="{7893BBDA-6E54-4AB0-B235-7F10A19D1592}" dt="2022-09-04T22:23:30.043" v="9838" actId="1076"/>
        <pc:sldMkLst>
          <pc:docMk/>
          <pc:sldMk cId="1928872147" sldId="410"/>
        </pc:sldMkLst>
        <pc:spChg chg="mod">
          <ac:chgData name="João Pedro Sousa Gaspar" userId="d5028388-3bb0-4b30-8288-f1267f4917bb" providerId="ADAL" clId="{7893BBDA-6E54-4AB0-B235-7F10A19D1592}" dt="2022-09-04T22:23:14.943" v="9834" actId="20577"/>
          <ac:spMkLst>
            <pc:docMk/>
            <pc:sldMk cId="1928872147" sldId="410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2:23:30.043" v="9838" actId="1076"/>
          <ac:picMkLst>
            <pc:docMk/>
            <pc:sldMk cId="1928872147" sldId="410"/>
            <ac:picMk id="6" creationId="{71968305-7D56-84AF-D394-0DD447239E07}"/>
          </ac:picMkLst>
        </pc:picChg>
      </pc:sldChg>
      <pc:sldChg chg="modSp add mod modNotesTx">
        <pc:chgData name="João Pedro Sousa Gaspar" userId="d5028388-3bb0-4b30-8288-f1267f4917bb" providerId="ADAL" clId="{7893BBDA-6E54-4AB0-B235-7F10A19D1592}" dt="2022-09-07T13:37:55.139" v="11076" actId="1076"/>
        <pc:sldMkLst>
          <pc:docMk/>
          <pc:sldMk cId="3354816387" sldId="411"/>
        </pc:sldMkLst>
        <pc:spChg chg="mod">
          <ac:chgData name="João Pedro Sousa Gaspar" userId="d5028388-3bb0-4b30-8288-f1267f4917bb" providerId="ADAL" clId="{7893BBDA-6E54-4AB0-B235-7F10A19D1592}" dt="2022-09-07T13:37:55.139" v="11076" actId="1076"/>
          <ac:spMkLst>
            <pc:docMk/>
            <pc:sldMk cId="3354816387" sldId="411"/>
            <ac:spMk id="2" creationId="{CE1894DA-AD79-355C-FAEA-B3F0F3CB143E}"/>
          </ac:spMkLst>
        </pc:spChg>
      </pc:sldChg>
      <pc:sldChg chg="addSp modSp add mod ord">
        <pc:chgData name="João Pedro Sousa Gaspar" userId="d5028388-3bb0-4b30-8288-f1267f4917bb" providerId="ADAL" clId="{7893BBDA-6E54-4AB0-B235-7F10A19D1592}" dt="2022-09-04T22:26:31.099" v="9999"/>
        <pc:sldMkLst>
          <pc:docMk/>
          <pc:sldMk cId="3547097046" sldId="412"/>
        </pc:sldMkLst>
        <pc:picChg chg="add mod">
          <ac:chgData name="João Pedro Sousa Gaspar" userId="d5028388-3bb0-4b30-8288-f1267f4917bb" providerId="ADAL" clId="{7893BBDA-6E54-4AB0-B235-7F10A19D1592}" dt="2022-09-04T22:23:45.140" v="9842" actId="1076"/>
          <ac:picMkLst>
            <pc:docMk/>
            <pc:sldMk cId="3547097046" sldId="412"/>
            <ac:picMk id="6" creationId="{D538A196-10D2-E440-1D5A-E656B69405A8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2:30:11.083" v="10312" actId="1076"/>
        <pc:sldMkLst>
          <pc:docMk/>
          <pc:sldMk cId="3552961492" sldId="413"/>
        </pc:sldMkLst>
        <pc:spChg chg="mod">
          <ac:chgData name="João Pedro Sousa Gaspar" userId="d5028388-3bb0-4b30-8288-f1267f4917bb" providerId="ADAL" clId="{7893BBDA-6E54-4AB0-B235-7F10A19D1592}" dt="2022-09-04T22:29:58.358" v="10307" actId="14100"/>
          <ac:spMkLst>
            <pc:docMk/>
            <pc:sldMk cId="3552961492" sldId="413"/>
            <ac:spMk id="2" creationId="{E9F53DCA-665A-A874-EDBC-288280E897E8}"/>
          </ac:spMkLst>
        </pc:spChg>
        <pc:picChg chg="add del">
          <ac:chgData name="João Pedro Sousa Gaspar" userId="d5028388-3bb0-4b30-8288-f1267f4917bb" providerId="ADAL" clId="{7893BBDA-6E54-4AB0-B235-7F10A19D1592}" dt="2022-09-04T22:25:00.526" v="9844" actId="478"/>
          <ac:picMkLst>
            <pc:docMk/>
            <pc:sldMk cId="3552961492" sldId="413"/>
            <ac:picMk id="6" creationId="{EF4BE070-DDE4-E58F-425C-A8098B95C1EF}"/>
          </ac:picMkLst>
        </pc:picChg>
        <pc:picChg chg="add del mod">
          <ac:chgData name="João Pedro Sousa Gaspar" userId="d5028388-3bb0-4b30-8288-f1267f4917bb" providerId="ADAL" clId="{7893BBDA-6E54-4AB0-B235-7F10A19D1592}" dt="2022-09-04T22:29:39.790" v="10260" actId="478"/>
          <ac:picMkLst>
            <pc:docMk/>
            <pc:sldMk cId="3552961492" sldId="413"/>
            <ac:picMk id="8" creationId="{DCF2812A-8451-F960-FCDE-AA51F007074D}"/>
          </ac:picMkLst>
        </pc:picChg>
        <pc:picChg chg="add mod">
          <ac:chgData name="João Pedro Sousa Gaspar" userId="d5028388-3bb0-4b30-8288-f1267f4917bb" providerId="ADAL" clId="{7893BBDA-6E54-4AB0-B235-7F10A19D1592}" dt="2022-09-04T22:30:11.083" v="10312" actId="1076"/>
          <ac:picMkLst>
            <pc:docMk/>
            <pc:sldMk cId="3552961492" sldId="413"/>
            <ac:picMk id="10" creationId="{5D3F4BD1-9EC2-F56B-C34C-D3C6D78DE79D}"/>
          </ac:picMkLst>
        </pc:picChg>
      </pc:sldChg>
      <pc:sldChg chg="delSp add del mod">
        <pc:chgData name="João Pedro Sousa Gaspar" userId="d5028388-3bb0-4b30-8288-f1267f4917bb" providerId="ADAL" clId="{7893BBDA-6E54-4AB0-B235-7F10A19D1592}" dt="2022-09-04T22:26:35.682" v="10002" actId="47"/>
        <pc:sldMkLst>
          <pc:docMk/>
          <pc:sldMk cId="678939944" sldId="414"/>
        </pc:sldMkLst>
        <pc:picChg chg="del">
          <ac:chgData name="João Pedro Sousa Gaspar" userId="d5028388-3bb0-4b30-8288-f1267f4917bb" providerId="ADAL" clId="{7893BBDA-6E54-4AB0-B235-7F10A19D1592}" dt="2022-09-04T22:26:17.517" v="9997" actId="478"/>
          <ac:picMkLst>
            <pc:docMk/>
            <pc:sldMk cId="678939944" sldId="414"/>
            <ac:picMk id="8" creationId="{DCF2812A-8451-F960-FCDE-AA51F007074D}"/>
          </ac:picMkLst>
        </pc:picChg>
      </pc:sldChg>
      <pc:sldChg chg="modSp add mod">
        <pc:chgData name="João Pedro Sousa Gaspar" userId="d5028388-3bb0-4b30-8288-f1267f4917bb" providerId="ADAL" clId="{7893BBDA-6E54-4AB0-B235-7F10A19D1592}" dt="2022-09-04T22:26:15.080" v="9996" actId="1076"/>
        <pc:sldMkLst>
          <pc:docMk/>
          <pc:sldMk cId="465244618" sldId="415"/>
        </pc:sldMkLst>
        <pc:spChg chg="mod">
          <ac:chgData name="João Pedro Sousa Gaspar" userId="d5028388-3bb0-4b30-8288-f1267f4917bb" providerId="ADAL" clId="{7893BBDA-6E54-4AB0-B235-7F10A19D1592}" dt="2022-09-04T22:26:15.080" v="9996" actId="1076"/>
          <ac:spMkLst>
            <pc:docMk/>
            <pc:sldMk cId="465244618" sldId="415"/>
            <ac:spMk id="2" creationId="{CE1894DA-AD79-355C-FAEA-B3F0F3CB143E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2:28:00.731" v="10259" actId="1076"/>
        <pc:sldMkLst>
          <pc:docMk/>
          <pc:sldMk cId="1925560027" sldId="416"/>
        </pc:sldMkLst>
        <pc:spChg chg="mod">
          <ac:chgData name="João Pedro Sousa Gaspar" userId="d5028388-3bb0-4b30-8288-f1267f4917bb" providerId="ADAL" clId="{7893BBDA-6E54-4AB0-B235-7F10A19D1592}" dt="2022-09-04T22:28:00.731" v="10259" actId="1076"/>
          <ac:spMkLst>
            <pc:docMk/>
            <pc:sldMk cId="1925560027" sldId="416"/>
            <ac:spMk id="2" creationId="{CE1894DA-AD79-355C-FAEA-B3F0F3CB143E}"/>
          </ac:spMkLst>
        </pc:spChg>
      </pc:sldChg>
      <pc:sldChg chg="modSp add mod ord">
        <pc:chgData name="João Pedro Sousa Gaspar" userId="d5028388-3bb0-4b30-8288-f1267f4917bb" providerId="ADAL" clId="{7893BBDA-6E54-4AB0-B235-7F10A19D1592}" dt="2022-09-09T08:41:36.406" v="11432"/>
        <pc:sldMkLst>
          <pc:docMk/>
          <pc:sldMk cId="4107920444" sldId="417"/>
        </pc:sldMkLst>
        <pc:spChg chg="mod">
          <ac:chgData name="João Pedro Sousa Gaspar" userId="d5028388-3bb0-4b30-8288-f1267f4917bb" providerId="ADAL" clId="{7893BBDA-6E54-4AB0-B235-7F10A19D1592}" dt="2022-09-04T22:27:56.976" v="10258" actId="1076"/>
          <ac:spMkLst>
            <pc:docMk/>
            <pc:sldMk cId="4107920444" sldId="417"/>
            <ac:spMk id="2" creationId="{CE1894DA-AD79-355C-FAEA-B3F0F3CB143E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2:32:58.150" v="10453" actId="20577"/>
        <pc:sldMkLst>
          <pc:docMk/>
          <pc:sldMk cId="4289245811" sldId="418"/>
        </pc:sldMkLst>
        <pc:spChg chg="mod">
          <ac:chgData name="João Pedro Sousa Gaspar" userId="d5028388-3bb0-4b30-8288-f1267f4917bb" providerId="ADAL" clId="{7893BBDA-6E54-4AB0-B235-7F10A19D1592}" dt="2022-09-04T22:32:58.150" v="10453" actId="20577"/>
          <ac:spMkLst>
            <pc:docMk/>
            <pc:sldMk cId="4289245811" sldId="418"/>
            <ac:spMk id="2" creationId="{CE1894DA-AD79-355C-FAEA-B3F0F3CB143E}"/>
          </ac:spMkLst>
        </pc:spChg>
      </pc:sldChg>
      <pc:sldChg chg="addSp delSp modSp add mod">
        <pc:chgData name="João Pedro Sousa Gaspar" userId="d5028388-3bb0-4b30-8288-f1267f4917bb" providerId="ADAL" clId="{7893BBDA-6E54-4AB0-B235-7F10A19D1592}" dt="2022-09-04T22:36:10.431" v="10490" actId="1076"/>
        <pc:sldMkLst>
          <pc:docMk/>
          <pc:sldMk cId="2285807442" sldId="419"/>
        </pc:sldMkLst>
        <pc:spChg chg="del">
          <ac:chgData name="João Pedro Sousa Gaspar" userId="d5028388-3bb0-4b30-8288-f1267f4917bb" providerId="ADAL" clId="{7893BBDA-6E54-4AB0-B235-7F10A19D1592}" dt="2022-09-04T22:33:43.422" v="10456" actId="478"/>
          <ac:spMkLst>
            <pc:docMk/>
            <pc:sldMk cId="2285807442" sldId="419"/>
            <ac:spMk id="2" creationId="{E9F53DCA-665A-A874-EDBC-288280E897E8}"/>
          </ac:spMkLst>
        </pc:spChg>
        <pc:spChg chg="add del">
          <ac:chgData name="João Pedro Sousa Gaspar" userId="d5028388-3bb0-4b30-8288-f1267f4917bb" providerId="ADAL" clId="{7893BBDA-6E54-4AB0-B235-7F10A19D1592}" dt="2022-09-04T22:35:41.263" v="10479"/>
          <ac:spMkLst>
            <pc:docMk/>
            <pc:sldMk cId="2285807442" sldId="419"/>
            <ac:spMk id="6" creationId="{91E9F045-5627-720A-F900-F1D05ED757A5}"/>
          </ac:spMkLst>
        </pc:spChg>
        <pc:spChg chg="add del">
          <ac:chgData name="João Pedro Sousa Gaspar" userId="d5028388-3bb0-4b30-8288-f1267f4917bb" providerId="ADAL" clId="{7893BBDA-6E54-4AB0-B235-7F10A19D1592}" dt="2022-09-04T22:35:46.251" v="10481"/>
          <ac:spMkLst>
            <pc:docMk/>
            <pc:sldMk cId="2285807442" sldId="419"/>
            <ac:spMk id="7" creationId="{76EF0078-74B0-EF12-7E5C-990978229BF0}"/>
          </ac:spMkLst>
        </pc:spChg>
        <pc:picChg chg="add mod">
          <ac:chgData name="João Pedro Sousa Gaspar" userId="d5028388-3bb0-4b30-8288-f1267f4917bb" providerId="ADAL" clId="{7893BBDA-6E54-4AB0-B235-7F10A19D1592}" dt="2022-09-04T22:35:19.476" v="10476" actId="1076"/>
          <ac:picMkLst>
            <pc:docMk/>
            <pc:sldMk cId="2285807442" sldId="419"/>
            <ac:picMk id="3" creationId="{4D1FAEB8-3133-D24B-D6F3-BC26113A5C53}"/>
          </ac:picMkLst>
        </pc:picChg>
        <pc:picChg chg="del">
          <ac:chgData name="João Pedro Sousa Gaspar" userId="d5028388-3bb0-4b30-8288-f1267f4917bb" providerId="ADAL" clId="{7893BBDA-6E54-4AB0-B235-7F10A19D1592}" dt="2022-09-04T22:33:33.720" v="10455" actId="478"/>
          <ac:picMkLst>
            <pc:docMk/>
            <pc:sldMk cId="2285807442" sldId="419"/>
            <ac:picMk id="10" creationId="{5D3F4BD1-9EC2-F56B-C34C-D3C6D78DE79D}"/>
          </ac:picMkLst>
        </pc:picChg>
        <pc:picChg chg="add mod">
          <ac:chgData name="João Pedro Sousa Gaspar" userId="d5028388-3bb0-4b30-8288-f1267f4917bb" providerId="ADAL" clId="{7893BBDA-6E54-4AB0-B235-7F10A19D1592}" dt="2022-09-04T22:34:26.106" v="10469" actId="14100"/>
          <ac:picMkLst>
            <pc:docMk/>
            <pc:sldMk cId="2285807442" sldId="419"/>
            <ac:picMk id="23554" creationId="{09A769DD-3682-FA2C-4517-E1028C0C59F9}"/>
          </ac:picMkLst>
        </pc:picChg>
        <pc:picChg chg="add mod">
          <ac:chgData name="João Pedro Sousa Gaspar" userId="d5028388-3bb0-4b30-8288-f1267f4917bb" providerId="ADAL" clId="{7893BBDA-6E54-4AB0-B235-7F10A19D1592}" dt="2022-09-04T22:36:08.279" v="10489" actId="1076"/>
          <ac:picMkLst>
            <pc:docMk/>
            <pc:sldMk cId="2285807442" sldId="419"/>
            <ac:picMk id="23556" creationId="{5E784898-A51A-9810-B3EA-E80725EFE37C}"/>
          </ac:picMkLst>
        </pc:picChg>
        <pc:picChg chg="add mod">
          <ac:chgData name="João Pedro Sousa Gaspar" userId="d5028388-3bb0-4b30-8288-f1267f4917bb" providerId="ADAL" clId="{7893BBDA-6E54-4AB0-B235-7F10A19D1592}" dt="2022-09-04T22:36:01.421" v="10485" actId="1076"/>
          <ac:picMkLst>
            <pc:docMk/>
            <pc:sldMk cId="2285807442" sldId="419"/>
            <ac:picMk id="23558" creationId="{1550936E-2AB1-B9FD-F83C-9423BF099D6D}"/>
          </ac:picMkLst>
        </pc:picChg>
        <pc:picChg chg="add mod">
          <ac:chgData name="João Pedro Sousa Gaspar" userId="d5028388-3bb0-4b30-8288-f1267f4917bb" providerId="ADAL" clId="{7893BBDA-6E54-4AB0-B235-7F10A19D1592}" dt="2022-09-04T22:36:10.431" v="10490" actId="1076"/>
          <ac:picMkLst>
            <pc:docMk/>
            <pc:sldMk cId="2285807442" sldId="419"/>
            <ac:picMk id="23564" creationId="{A2EFB168-B8E9-02F6-FF18-0E9CCB0B6655}"/>
          </ac:picMkLst>
        </pc:picChg>
      </pc:sldChg>
      <pc:sldChg chg="add del">
        <pc:chgData name="João Pedro Sousa Gaspar" userId="d5028388-3bb0-4b30-8288-f1267f4917bb" providerId="ADAL" clId="{7893BBDA-6E54-4AB0-B235-7F10A19D1592}" dt="2022-09-04T22:33:44.479" v="10458"/>
        <pc:sldMkLst>
          <pc:docMk/>
          <pc:sldMk cId="447434959" sldId="420"/>
        </pc:sldMkLst>
      </pc:sldChg>
      <pc:sldChg chg="modSp add mod ord">
        <pc:chgData name="João Pedro Sousa Gaspar" userId="d5028388-3bb0-4b30-8288-f1267f4917bb" providerId="ADAL" clId="{7893BBDA-6E54-4AB0-B235-7F10A19D1592}" dt="2022-09-04T22:36:54.438" v="10619" actId="5793"/>
        <pc:sldMkLst>
          <pc:docMk/>
          <pc:sldMk cId="2824004528" sldId="420"/>
        </pc:sldMkLst>
        <pc:spChg chg="mod">
          <ac:chgData name="João Pedro Sousa Gaspar" userId="d5028388-3bb0-4b30-8288-f1267f4917bb" providerId="ADAL" clId="{7893BBDA-6E54-4AB0-B235-7F10A19D1592}" dt="2022-09-04T22:36:54.438" v="10619" actId="5793"/>
          <ac:spMkLst>
            <pc:docMk/>
            <pc:sldMk cId="2824004528" sldId="420"/>
            <ac:spMk id="2" creationId="{CE1894DA-AD79-355C-FAEA-B3F0F3CB143E}"/>
          </ac:spMkLst>
        </pc:spChg>
      </pc:sldChg>
      <pc:sldChg chg="modSp add mod">
        <pc:chgData name="João Pedro Sousa Gaspar" userId="d5028388-3bb0-4b30-8288-f1267f4917bb" providerId="ADAL" clId="{7893BBDA-6E54-4AB0-B235-7F10A19D1592}" dt="2022-09-04T22:37:19.401" v="10668" actId="20577"/>
        <pc:sldMkLst>
          <pc:docMk/>
          <pc:sldMk cId="2080713058" sldId="421"/>
        </pc:sldMkLst>
        <pc:spChg chg="mod">
          <ac:chgData name="João Pedro Sousa Gaspar" userId="d5028388-3bb0-4b30-8288-f1267f4917bb" providerId="ADAL" clId="{7893BBDA-6E54-4AB0-B235-7F10A19D1592}" dt="2022-09-04T22:37:19.401" v="10668" actId="20577"/>
          <ac:spMkLst>
            <pc:docMk/>
            <pc:sldMk cId="2080713058" sldId="421"/>
            <ac:spMk id="2" creationId="{CE1894DA-AD79-355C-FAEA-B3F0F3CB143E}"/>
          </ac:spMkLst>
        </pc:spChg>
      </pc:sldChg>
      <pc:sldChg chg="addSp modSp new mod modAnim">
        <pc:chgData name="João Pedro Sousa Gaspar" userId="d5028388-3bb0-4b30-8288-f1267f4917bb" providerId="ADAL" clId="{7893BBDA-6E54-4AB0-B235-7F10A19D1592}" dt="2022-09-04T22:49:19.865" v="10676" actId="1076"/>
        <pc:sldMkLst>
          <pc:docMk/>
          <pc:sldMk cId="43615171" sldId="422"/>
        </pc:sldMkLst>
        <pc:picChg chg="add mod">
          <ac:chgData name="João Pedro Sousa Gaspar" userId="d5028388-3bb0-4b30-8288-f1267f4917bb" providerId="ADAL" clId="{7893BBDA-6E54-4AB0-B235-7F10A19D1592}" dt="2022-09-04T22:49:19.865" v="10676" actId="1076"/>
          <ac:picMkLst>
            <pc:docMk/>
            <pc:sldMk cId="43615171" sldId="422"/>
            <ac:picMk id="2" creationId="{F255EE97-64EC-F40B-B400-FBA87D091CEE}"/>
          </ac:picMkLst>
        </pc:picChg>
      </pc:sldChg>
      <pc:sldChg chg="addSp modSp new mod">
        <pc:chgData name="João Pedro Sousa Gaspar" userId="d5028388-3bb0-4b30-8288-f1267f4917bb" providerId="ADAL" clId="{7893BBDA-6E54-4AB0-B235-7F10A19D1592}" dt="2022-09-04T22:49:57.103" v="10739"/>
        <pc:sldMkLst>
          <pc:docMk/>
          <pc:sldMk cId="2655958437" sldId="423"/>
        </pc:sldMkLst>
        <pc:spChg chg="mod">
          <ac:chgData name="João Pedro Sousa Gaspar" userId="d5028388-3bb0-4b30-8288-f1267f4917bb" providerId="ADAL" clId="{7893BBDA-6E54-4AB0-B235-7F10A19D1592}" dt="2022-09-04T22:49:51.917" v="10738" actId="255"/>
          <ac:spMkLst>
            <pc:docMk/>
            <pc:sldMk cId="2655958437" sldId="423"/>
            <ac:spMk id="2" creationId="{8CA6CDF4-E729-2F1F-E848-9737EF1B16AB}"/>
          </ac:spMkLst>
        </pc:spChg>
        <pc:picChg chg="add mod">
          <ac:chgData name="João Pedro Sousa Gaspar" userId="d5028388-3bb0-4b30-8288-f1267f4917bb" providerId="ADAL" clId="{7893BBDA-6E54-4AB0-B235-7F10A19D1592}" dt="2022-09-04T22:49:57.103" v="10739"/>
          <ac:picMkLst>
            <pc:docMk/>
            <pc:sldMk cId="2655958437" sldId="423"/>
            <ac:picMk id="3" creationId="{CE761040-DE6B-5005-F625-6B304428C20E}"/>
          </ac:picMkLst>
        </pc:picChg>
        <pc:picChg chg="add mod">
          <ac:chgData name="João Pedro Sousa Gaspar" userId="d5028388-3bb0-4b30-8288-f1267f4917bb" providerId="ADAL" clId="{7893BBDA-6E54-4AB0-B235-7F10A19D1592}" dt="2022-09-04T22:49:57.103" v="10739"/>
          <ac:picMkLst>
            <pc:docMk/>
            <pc:sldMk cId="2655958437" sldId="423"/>
            <ac:picMk id="4" creationId="{F5798286-395F-BC02-3AF6-AF8DC6BD1828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23:02:37.255" v="10860" actId="20577"/>
        <pc:sldMkLst>
          <pc:docMk/>
          <pc:sldMk cId="997181576" sldId="424"/>
        </pc:sldMkLst>
        <pc:spChg chg="add mod">
          <ac:chgData name="João Pedro Sousa Gaspar" userId="d5028388-3bb0-4b30-8288-f1267f4917bb" providerId="ADAL" clId="{7893BBDA-6E54-4AB0-B235-7F10A19D1592}" dt="2022-09-04T23:02:37.255" v="10860" actId="20577"/>
          <ac:spMkLst>
            <pc:docMk/>
            <pc:sldMk cId="997181576" sldId="424"/>
            <ac:spMk id="5" creationId="{BEA08126-53F4-6C4A-F006-D9B348B88F73}"/>
          </ac:spMkLst>
        </pc:spChg>
        <pc:spChg chg="del">
          <ac:chgData name="João Pedro Sousa Gaspar" userId="d5028388-3bb0-4b30-8288-f1267f4917bb" providerId="ADAL" clId="{7893BBDA-6E54-4AB0-B235-7F10A19D1592}" dt="2022-09-04T23:01:04.610" v="10818" actId="478"/>
          <ac:spMkLst>
            <pc:docMk/>
            <pc:sldMk cId="997181576" sldId="424"/>
            <ac:spMk id="7" creationId="{DCC07692-0801-E862-BE2E-081FEC806693}"/>
          </ac:spMkLst>
        </pc:spChg>
        <pc:spChg chg="del">
          <ac:chgData name="João Pedro Sousa Gaspar" userId="d5028388-3bb0-4b30-8288-f1267f4917bb" providerId="ADAL" clId="{7893BBDA-6E54-4AB0-B235-7F10A19D1592}" dt="2022-09-04T23:01:06.134" v="10819" actId="478"/>
          <ac:spMkLst>
            <pc:docMk/>
            <pc:sldMk cId="997181576" sldId="424"/>
            <ac:spMk id="8" creationId="{48DC499C-2724-B385-E3FE-C95E5304F8B0}"/>
          </ac:spMkLst>
        </pc:spChg>
        <pc:picChg chg="del">
          <ac:chgData name="João Pedro Sousa Gaspar" userId="d5028388-3bb0-4b30-8288-f1267f4917bb" providerId="ADAL" clId="{7893BBDA-6E54-4AB0-B235-7F10A19D1592}" dt="2022-09-04T23:01:03.309" v="10817" actId="478"/>
          <ac:picMkLst>
            <pc:docMk/>
            <pc:sldMk cId="997181576" sldId="424"/>
            <ac:picMk id="6146" creationId="{13AE54BE-104B-F3E0-8AF4-86A3C70ADF60}"/>
          </ac:picMkLst>
        </pc:picChg>
        <pc:picChg chg="del">
          <ac:chgData name="João Pedro Sousa Gaspar" userId="d5028388-3bb0-4b30-8288-f1267f4917bb" providerId="ADAL" clId="{7893BBDA-6E54-4AB0-B235-7F10A19D1592}" dt="2022-09-04T23:00:57.873" v="10816" actId="478"/>
          <ac:picMkLst>
            <pc:docMk/>
            <pc:sldMk cId="997181576" sldId="424"/>
            <ac:picMk id="6148" creationId="{04E313E2-D526-A63D-04BE-8333D2B0ACB5}"/>
          </ac:picMkLst>
        </pc:picChg>
        <pc:picChg chg="add mod">
          <ac:chgData name="João Pedro Sousa Gaspar" userId="d5028388-3bb0-4b30-8288-f1267f4917bb" providerId="ADAL" clId="{7893BBDA-6E54-4AB0-B235-7F10A19D1592}" dt="2022-09-04T23:02:14.061" v="10834" actId="1076"/>
          <ac:picMkLst>
            <pc:docMk/>
            <pc:sldMk cId="997181576" sldId="424"/>
            <ac:picMk id="60418" creationId="{DC80C551-6A6C-8B44-6483-03DBC0CB1D75}"/>
          </ac:picMkLst>
        </pc:picChg>
      </pc:sldChg>
      <pc:sldChg chg="addSp delSp modSp add mod setBg">
        <pc:chgData name="João Pedro Sousa Gaspar" userId="d5028388-3bb0-4b30-8288-f1267f4917bb" providerId="ADAL" clId="{7893BBDA-6E54-4AB0-B235-7F10A19D1592}" dt="2022-09-04T23:05:17.410" v="10891" actId="1076"/>
        <pc:sldMkLst>
          <pc:docMk/>
          <pc:sldMk cId="3422750808" sldId="425"/>
        </pc:sldMkLst>
        <pc:spChg chg="mod">
          <ac:chgData name="João Pedro Sousa Gaspar" userId="d5028388-3bb0-4b30-8288-f1267f4917bb" providerId="ADAL" clId="{7893BBDA-6E54-4AB0-B235-7F10A19D1592}" dt="2022-09-04T23:04:51.383" v="10888" actId="20577"/>
          <ac:spMkLst>
            <pc:docMk/>
            <pc:sldMk cId="3422750808" sldId="425"/>
            <ac:spMk id="2" creationId="{EBC1804E-04BE-D578-27B1-3F3239082A15}"/>
          </ac:spMkLst>
        </pc:spChg>
        <pc:picChg chg="del">
          <ac:chgData name="João Pedro Sousa Gaspar" userId="d5028388-3bb0-4b30-8288-f1267f4917bb" providerId="ADAL" clId="{7893BBDA-6E54-4AB0-B235-7F10A19D1592}" dt="2022-09-04T23:04:47.342" v="10868" actId="478"/>
          <ac:picMkLst>
            <pc:docMk/>
            <pc:sldMk cId="3422750808" sldId="425"/>
            <ac:picMk id="1026" creationId="{AC36363B-AB30-6C7B-13A5-3FFB8227B289}"/>
          </ac:picMkLst>
        </pc:picChg>
        <pc:picChg chg="del">
          <ac:chgData name="João Pedro Sousa Gaspar" userId="d5028388-3bb0-4b30-8288-f1267f4917bb" providerId="ADAL" clId="{7893BBDA-6E54-4AB0-B235-7F10A19D1592}" dt="2022-09-04T23:04:46.883" v="10867" actId="478"/>
          <ac:picMkLst>
            <pc:docMk/>
            <pc:sldMk cId="3422750808" sldId="425"/>
            <ac:picMk id="1028" creationId="{701EA331-3B36-6424-EF6F-422AF441EA2B}"/>
          </ac:picMkLst>
        </pc:picChg>
        <pc:picChg chg="del">
          <ac:chgData name="João Pedro Sousa Gaspar" userId="d5028388-3bb0-4b30-8288-f1267f4917bb" providerId="ADAL" clId="{7893BBDA-6E54-4AB0-B235-7F10A19D1592}" dt="2022-09-04T23:04:46.413" v="10866" actId="478"/>
          <ac:picMkLst>
            <pc:docMk/>
            <pc:sldMk cId="3422750808" sldId="425"/>
            <ac:picMk id="1030" creationId="{627B59CC-7322-6F1A-E56F-6AC131D54837}"/>
          </ac:picMkLst>
        </pc:picChg>
        <pc:picChg chg="add mod">
          <ac:chgData name="João Pedro Sousa Gaspar" userId="d5028388-3bb0-4b30-8288-f1267f4917bb" providerId="ADAL" clId="{7893BBDA-6E54-4AB0-B235-7F10A19D1592}" dt="2022-09-04T23:05:17.410" v="10891" actId="1076"/>
          <ac:picMkLst>
            <pc:docMk/>
            <pc:sldMk cId="3422750808" sldId="425"/>
            <ac:picMk id="63490" creationId="{A869A851-D461-EEB6-58C2-28944A2137B6}"/>
          </ac:picMkLst>
        </pc:picChg>
      </pc:sldChg>
      <pc:sldChg chg="addSp delSp modSp add del mod">
        <pc:chgData name="João Pedro Sousa Gaspar" userId="d5028388-3bb0-4b30-8288-f1267f4917bb" providerId="ADAL" clId="{7893BBDA-6E54-4AB0-B235-7F10A19D1592}" dt="2022-09-04T23:08:09.823" v="10947" actId="47"/>
        <pc:sldMkLst>
          <pc:docMk/>
          <pc:sldMk cId="1704497903" sldId="426"/>
        </pc:sldMkLst>
        <pc:spChg chg="mod">
          <ac:chgData name="João Pedro Sousa Gaspar" userId="d5028388-3bb0-4b30-8288-f1267f4917bb" providerId="ADAL" clId="{7893BBDA-6E54-4AB0-B235-7F10A19D1592}" dt="2022-09-04T23:08:01.963" v="10944" actId="20577"/>
          <ac:spMkLst>
            <pc:docMk/>
            <pc:sldMk cId="1704497903" sldId="426"/>
            <ac:spMk id="2" creationId="{E9F53DCA-665A-A874-EDBC-288280E897E8}"/>
          </ac:spMkLst>
        </pc:spChg>
        <pc:picChg chg="add del">
          <ac:chgData name="João Pedro Sousa Gaspar" userId="d5028388-3bb0-4b30-8288-f1267f4917bb" providerId="ADAL" clId="{7893BBDA-6E54-4AB0-B235-7F10A19D1592}" dt="2022-09-04T23:08:06.300" v="10946" actId="478"/>
          <ac:picMkLst>
            <pc:docMk/>
            <pc:sldMk cId="1704497903" sldId="426"/>
            <ac:picMk id="7" creationId="{0F247B27-D799-785C-BE84-D3EE52D0104D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4T23:08:49.047" v="10990" actId="1076"/>
        <pc:sldMkLst>
          <pc:docMk/>
          <pc:sldMk cId="3268810500" sldId="426"/>
        </pc:sldMkLst>
        <pc:spChg chg="mod">
          <ac:chgData name="João Pedro Sousa Gaspar" userId="d5028388-3bb0-4b30-8288-f1267f4917bb" providerId="ADAL" clId="{7893BBDA-6E54-4AB0-B235-7F10A19D1592}" dt="2022-09-04T23:08:23.123" v="10981" actId="20577"/>
          <ac:spMkLst>
            <pc:docMk/>
            <pc:sldMk cId="3268810500" sldId="426"/>
            <ac:spMk id="2" creationId="{E9F53DCA-665A-A874-EDBC-288280E897E8}"/>
          </ac:spMkLst>
        </pc:spChg>
        <pc:picChg chg="add mod">
          <ac:chgData name="João Pedro Sousa Gaspar" userId="d5028388-3bb0-4b30-8288-f1267f4917bb" providerId="ADAL" clId="{7893BBDA-6E54-4AB0-B235-7F10A19D1592}" dt="2022-09-04T23:08:49.047" v="10990" actId="1076"/>
          <ac:picMkLst>
            <pc:docMk/>
            <pc:sldMk cId="3268810500" sldId="426"/>
            <ac:picMk id="6" creationId="{E557AA5C-FE87-2B32-637F-27BA93231394}"/>
          </ac:picMkLst>
        </pc:picChg>
        <pc:picChg chg="del">
          <ac:chgData name="João Pedro Sousa Gaspar" userId="d5028388-3bb0-4b30-8288-f1267f4917bb" providerId="ADAL" clId="{7893BBDA-6E54-4AB0-B235-7F10A19D1592}" dt="2022-09-04T23:08:27.861" v="10982" actId="478"/>
          <ac:picMkLst>
            <pc:docMk/>
            <pc:sldMk cId="3268810500" sldId="426"/>
            <ac:picMk id="19458" creationId="{D9D48270-ABA6-32FD-9BD1-B9E9EBD35788}"/>
          </ac:picMkLst>
        </pc:picChg>
        <pc:cxnChg chg="del">
          <ac:chgData name="João Pedro Sousa Gaspar" userId="d5028388-3bb0-4b30-8288-f1267f4917bb" providerId="ADAL" clId="{7893BBDA-6E54-4AB0-B235-7F10A19D1592}" dt="2022-09-04T23:08:28.450" v="10983" actId="478"/>
          <ac:cxnSpMkLst>
            <pc:docMk/>
            <pc:sldMk cId="3268810500" sldId="426"/>
            <ac:cxnSpMk id="7" creationId="{3DDF02BE-5002-7D2C-CEFF-6EBD226DAA33}"/>
          </ac:cxnSpMkLst>
        </pc:cxnChg>
        <pc:cxnChg chg="del">
          <ac:chgData name="João Pedro Sousa Gaspar" userId="d5028388-3bb0-4b30-8288-f1267f4917bb" providerId="ADAL" clId="{7893BBDA-6E54-4AB0-B235-7F10A19D1592}" dt="2022-09-04T23:08:29.272" v="10984" actId="478"/>
          <ac:cxnSpMkLst>
            <pc:docMk/>
            <pc:sldMk cId="3268810500" sldId="426"/>
            <ac:cxnSpMk id="12" creationId="{D9BFC7CD-6441-715A-B6C4-E77CE0D09F91}"/>
          </ac:cxnSpMkLst>
        </pc:cxnChg>
      </pc:sldChg>
      <pc:sldChg chg="add del">
        <pc:chgData name="João Pedro Sousa Gaspar" userId="d5028388-3bb0-4b30-8288-f1267f4917bb" providerId="ADAL" clId="{7893BBDA-6E54-4AB0-B235-7F10A19D1592}" dt="2022-09-04T23:09:51.529" v="10992"/>
        <pc:sldMkLst>
          <pc:docMk/>
          <pc:sldMk cId="789308115" sldId="427"/>
        </pc:sldMkLst>
      </pc:sldChg>
      <pc:sldChg chg="add">
        <pc:chgData name="João Pedro Sousa Gaspar" userId="d5028388-3bb0-4b30-8288-f1267f4917bb" providerId="ADAL" clId="{7893BBDA-6E54-4AB0-B235-7F10A19D1592}" dt="2022-09-04T23:09:52.458" v="10993"/>
        <pc:sldMkLst>
          <pc:docMk/>
          <pc:sldMk cId="1077319405" sldId="427"/>
        </pc:sldMkLst>
      </pc:sldChg>
      <pc:sldChg chg="addSp delSp modSp add mod">
        <pc:chgData name="João Pedro Sousa Gaspar" userId="d5028388-3bb0-4b30-8288-f1267f4917bb" providerId="ADAL" clId="{7893BBDA-6E54-4AB0-B235-7F10A19D1592}" dt="2022-09-04T23:12:08.666" v="10998" actId="1076"/>
        <pc:sldMkLst>
          <pc:docMk/>
          <pc:sldMk cId="2624145867" sldId="428"/>
        </pc:sldMkLst>
        <pc:picChg chg="del">
          <ac:chgData name="João Pedro Sousa Gaspar" userId="d5028388-3bb0-4b30-8288-f1267f4917bb" providerId="ADAL" clId="{7893BBDA-6E54-4AB0-B235-7F10A19D1592}" dt="2022-09-04T23:11:53.207" v="10995" actId="478"/>
          <ac:picMkLst>
            <pc:docMk/>
            <pc:sldMk cId="2624145867" sldId="428"/>
            <ac:picMk id="3" creationId="{DB479958-2F89-D357-E5BF-41761F04FA09}"/>
          </ac:picMkLst>
        </pc:picChg>
        <pc:picChg chg="add mod">
          <ac:chgData name="João Pedro Sousa Gaspar" userId="d5028388-3bb0-4b30-8288-f1267f4917bb" providerId="ADAL" clId="{7893BBDA-6E54-4AB0-B235-7F10A19D1592}" dt="2022-09-04T23:12:08.666" v="10998" actId="1076"/>
          <ac:picMkLst>
            <pc:docMk/>
            <pc:sldMk cId="2624145867" sldId="428"/>
            <ac:picMk id="6" creationId="{ED6780E1-9F7F-B4E6-F00C-CDEFCB58D96D}"/>
          </ac:picMkLst>
        </pc:picChg>
        <pc:picChg chg="del">
          <ac:chgData name="João Pedro Sousa Gaspar" userId="d5028388-3bb0-4b30-8288-f1267f4917bb" providerId="ADAL" clId="{7893BBDA-6E54-4AB0-B235-7F10A19D1592}" dt="2022-09-04T23:11:53.207" v="10995" actId="478"/>
          <ac:picMkLst>
            <pc:docMk/>
            <pc:sldMk cId="2624145867" sldId="428"/>
            <ac:picMk id="8" creationId="{BBD0DF1B-AAF7-D07C-6EC6-1FC03ADB86D9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4T23:12:58.494" v="11012" actId="1076"/>
        <pc:sldMkLst>
          <pc:docMk/>
          <pc:sldMk cId="169622733" sldId="429"/>
        </pc:sldMkLst>
        <pc:picChg chg="add mod modCrop">
          <ac:chgData name="João Pedro Sousa Gaspar" userId="d5028388-3bb0-4b30-8288-f1267f4917bb" providerId="ADAL" clId="{7893BBDA-6E54-4AB0-B235-7F10A19D1592}" dt="2022-09-04T23:12:58.494" v="11012" actId="1076"/>
          <ac:picMkLst>
            <pc:docMk/>
            <pc:sldMk cId="169622733" sldId="429"/>
            <ac:picMk id="2" creationId="{1B7FCCCC-54B5-CFC2-1F77-0DFC39655EF5}"/>
          </ac:picMkLst>
        </pc:picChg>
        <pc:picChg chg="del">
          <ac:chgData name="João Pedro Sousa Gaspar" userId="d5028388-3bb0-4b30-8288-f1267f4917bb" providerId="ADAL" clId="{7893BBDA-6E54-4AB0-B235-7F10A19D1592}" dt="2022-09-04T23:12:21.746" v="11000" actId="478"/>
          <ac:picMkLst>
            <pc:docMk/>
            <pc:sldMk cId="169622733" sldId="429"/>
            <ac:picMk id="6" creationId="{ED6780E1-9F7F-B4E6-F00C-CDEFCB58D96D}"/>
          </ac:picMkLst>
        </pc:picChg>
      </pc:sldChg>
      <pc:sldChg chg="addSp delSp modSp add mod ord setBg">
        <pc:chgData name="João Pedro Sousa Gaspar" userId="d5028388-3bb0-4b30-8288-f1267f4917bb" providerId="ADAL" clId="{7893BBDA-6E54-4AB0-B235-7F10A19D1592}" dt="2022-09-04T23:51:07.436" v="11048" actId="1076"/>
        <pc:sldMkLst>
          <pc:docMk/>
          <pc:sldMk cId="3576493213" sldId="430"/>
        </pc:sldMkLst>
        <pc:spChg chg="add mod">
          <ac:chgData name="João Pedro Sousa Gaspar" userId="d5028388-3bb0-4b30-8288-f1267f4917bb" providerId="ADAL" clId="{7893BBDA-6E54-4AB0-B235-7F10A19D1592}" dt="2022-09-04T23:51:07.436" v="11048" actId="1076"/>
          <ac:spMkLst>
            <pc:docMk/>
            <pc:sldMk cId="3576493213" sldId="430"/>
            <ac:spMk id="5" creationId="{73B03B92-1ED6-17A4-341D-F92748597DD5}"/>
          </ac:spMkLst>
        </pc:spChg>
        <pc:picChg chg="del">
          <ac:chgData name="João Pedro Sousa Gaspar" userId="d5028388-3bb0-4b30-8288-f1267f4917bb" providerId="ADAL" clId="{7893BBDA-6E54-4AB0-B235-7F10A19D1592}" dt="2022-09-04T23:49:38.588" v="11026" actId="478"/>
          <ac:picMkLst>
            <pc:docMk/>
            <pc:sldMk cId="3576493213" sldId="430"/>
            <ac:picMk id="9220" creationId="{A53AB4ED-0715-4A4F-B8E1-6BED4589E13B}"/>
          </ac:picMkLst>
        </pc:picChg>
        <pc:picChg chg="add mod">
          <ac:chgData name="João Pedro Sousa Gaspar" userId="d5028388-3bb0-4b30-8288-f1267f4917bb" providerId="ADAL" clId="{7893BBDA-6E54-4AB0-B235-7F10A19D1592}" dt="2022-09-04T23:49:48.583" v="11031" actId="1076"/>
          <ac:picMkLst>
            <pc:docMk/>
            <pc:sldMk cId="3576493213" sldId="430"/>
            <ac:picMk id="64514" creationId="{F801DF96-8495-A1EC-9289-EF0181D66FF4}"/>
          </ac:picMkLst>
        </pc:picChg>
      </pc:sldChg>
      <pc:sldChg chg="addSp delSp modSp add del mod">
        <pc:chgData name="João Pedro Sousa Gaspar" userId="d5028388-3bb0-4b30-8288-f1267f4917bb" providerId="ADAL" clId="{7893BBDA-6E54-4AB0-B235-7F10A19D1592}" dt="2022-09-07T16:28:35.702" v="11192" actId="47"/>
        <pc:sldMkLst>
          <pc:docMk/>
          <pc:sldMk cId="317103115" sldId="441"/>
        </pc:sldMkLst>
        <pc:picChg chg="del">
          <ac:chgData name="João Pedro Sousa Gaspar" userId="d5028388-3bb0-4b30-8288-f1267f4917bb" providerId="ADAL" clId="{7893BBDA-6E54-4AB0-B235-7F10A19D1592}" dt="2022-09-07T16:19:56.017" v="11116" actId="478"/>
          <ac:picMkLst>
            <pc:docMk/>
            <pc:sldMk cId="317103115" sldId="441"/>
            <ac:picMk id="3" creationId="{4D1FAEB8-3133-D24B-D6F3-BC26113A5C53}"/>
          </ac:picMkLst>
        </pc:picChg>
        <pc:picChg chg="add del mod modCrop">
          <ac:chgData name="João Pedro Sousa Gaspar" userId="d5028388-3bb0-4b30-8288-f1267f4917bb" providerId="ADAL" clId="{7893BBDA-6E54-4AB0-B235-7F10A19D1592}" dt="2022-09-07T16:27:27.164" v="11183" actId="478"/>
          <ac:picMkLst>
            <pc:docMk/>
            <pc:sldMk cId="317103115" sldId="441"/>
            <ac:picMk id="6" creationId="{65108464-F71A-ED44-76FB-256EA4C54ADA}"/>
          </ac:picMkLst>
        </pc:picChg>
        <pc:picChg chg="add del mod">
          <ac:chgData name="João Pedro Sousa Gaspar" userId="d5028388-3bb0-4b30-8288-f1267f4917bb" providerId="ADAL" clId="{7893BBDA-6E54-4AB0-B235-7F10A19D1592}" dt="2022-09-07T16:28:28.917" v="11189" actId="21"/>
          <ac:picMkLst>
            <pc:docMk/>
            <pc:sldMk cId="317103115" sldId="441"/>
            <ac:picMk id="1026" creationId="{F81871E6-FE35-A8D8-B7F9-EE3355002E01}"/>
          </ac:picMkLst>
        </pc:picChg>
        <pc:picChg chg="del">
          <ac:chgData name="João Pedro Sousa Gaspar" userId="d5028388-3bb0-4b30-8288-f1267f4917bb" providerId="ADAL" clId="{7893BBDA-6E54-4AB0-B235-7F10A19D1592}" dt="2022-09-07T16:19:56.017" v="11116" actId="478"/>
          <ac:picMkLst>
            <pc:docMk/>
            <pc:sldMk cId="317103115" sldId="441"/>
            <ac:picMk id="23554" creationId="{09A769DD-3682-FA2C-4517-E1028C0C59F9}"/>
          </ac:picMkLst>
        </pc:picChg>
        <pc:picChg chg="del">
          <ac:chgData name="João Pedro Sousa Gaspar" userId="d5028388-3bb0-4b30-8288-f1267f4917bb" providerId="ADAL" clId="{7893BBDA-6E54-4AB0-B235-7F10A19D1592}" dt="2022-09-07T16:19:57.592" v="11117" actId="478"/>
          <ac:picMkLst>
            <pc:docMk/>
            <pc:sldMk cId="317103115" sldId="441"/>
            <ac:picMk id="23556" creationId="{5E784898-A51A-9810-B3EA-E80725EFE37C}"/>
          </ac:picMkLst>
        </pc:picChg>
        <pc:picChg chg="del">
          <ac:chgData name="João Pedro Sousa Gaspar" userId="d5028388-3bb0-4b30-8288-f1267f4917bb" providerId="ADAL" clId="{7893BBDA-6E54-4AB0-B235-7F10A19D1592}" dt="2022-09-07T16:19:56.017" v="11116" actId="478"/>
          <ac:picMkLst>
            <pc:docMk/>
            <pc:sldMk cId="317103115" sldId="441"/>
            <ac:picMk id="23558" creationId="{1550936E-2AB1-B9FD-F83C-9423BF099D6D}"/>
          </ac:picMkLst>
        </pc:picChg>
        <pc:picChg chg="del">
          <ac:chgData name="João Pedro Sousa Gaspar" userId="d5028388-3bb0-4b30-8288-f1267f4917bb" providerId="ADAL" clId="{7893BBDA-6E54-4AB0-B235-7F10A19D1592}" dt="2022-09-07T16:19:56.017" v="11116" actId="478"/>
          <ac:picMkLst>
            <pc:docMk/>
            <pc:sldMk cId="317103115" sldId="441"/>
            <ac:picMk id="23564" creationId="{A2EFB168-B8E9-02F6-FF18-0E9CCB0B6655}"/>
          </ac:picMkLst>
        </pc:picChg>
      </pc:sldChg>
      <pc:sldChg chg="addSp modSp add mod">
        <pc:chgData name="João Pedro Sousa Gaspar" userId="d5028388-3bb0-4b30-8288-f1267f4917bb" providerId="ADAL" clId="{7893BBDA-6E54-4AB0-B235-7F10A19D1592}" dt="2022-09-07T16:25:39.191" v="11132" actId="1076"/>
        <pc:sldMkLst>
          <pc:docMk/>
          <pc:sldMk cId="2765208983" sldId="442"/>
        </pc:sldMkLst>
        <pc:picChg chg="add mod">
          <ac:chgData name="João Pedro Sousa Gaspar" userId="d5028388-3bb0-4b30-8288-f1267f4917bb" providerId="ADAL" clId="{7893BBDA-6E54-4AB0-B235-7F10A19D1592}" dt="2022-09-07T16:25:39.191" v="11132" actId="1076"/>
          <ac:picMkLst>
            <pc:docMk/>
            <pc:sldMk cId="2765208983" sldId="442"/>
            <ac:picMk id="3" creationId="{08C1190C-0D93-2851-8159-78C645138796}"/>
          </ac:picMkLst>
        </pc:picChg>
      </pc:sldChg>
      <pc:sldChg chg="addSp modSp add mod">
        <pc:chgData name="João Pedro Sousa Gaspar" userId="d5028388-3bb0-4b30-8288-f1267f4917bb" providerId="ADAL" clId="{7893BBDA-6E54-4AB0-B235-7F10A19D1592}" dt="2022-09-07T16:26:18.608" v="11135" actId="1076"/>
        <pc:sldMkLst>
          <pc:docMk/>
          <pc:sldMk cId="3110723030" sldId="443"/>
        </pc:sldMkLst>
        <pc:picChg chg="add mod">
          <ac:chgData name="João Pedro Sousa Gaspar" userId="d5028388-3bb0-4b30-8288-f1267f4917bb" providerId="ADAL" clId="{7893BBDA-6E54-4AB0-B235-7F10A19D1592}" dt="2022-09-07T16:26:18.608" v="11135" actId="1076"/>
          <ac:picMkLst>
            <pc:docMk/>
            <pc:sldMk cId="3110723030" sldId="443"/>
            <ac:picMk id="3" creationId="{4A418B3B-392B-DF1C-660B-E7800E27E845}"/>
          </ac:picMkLst>
        </pc:picChg>
      </pc:sldChg>
      <pc:sldChg chg="addSp modSp add mod">
        <pc:chgData name="João Pedro Sousa Gaspar" userId="d5028388-3bb0-4b30-8288-f1267f4917bb" providerId="ADAL" clId="{7893BBDA-6E54-4AB0-B235-7F10A19D1592}" dt="2022-09-07T16:26:56.619" v="11137" actId="14100"/>
        <pc:sldMkLst>
          <pc:docMk/>
          <pc:sldMk cId="31080637" sldId="444"/>
        </pc:sldMkLst>
        <pc:picChg chg="add mod">
          <ac:chgData name="João Pedro Sousa Gaspar" userId="d5028388-3bb0-4b30-8288-f1267f4917bb" providerId="ADAL" clId="{7893BBDA-6E54-4AB0-B235-7F10A19D1592}" dt="2022-09-07T16:26:56.619" v="11137" actId="14100"/>
          <ac:picMkLst>
            <pc:docMk/>
            <pc:sldMk cId="31080637" sldId="444"/>
            <ac:picMk id="3" creationId="{75822476-CE88-05B8-78F4-DE1CCEE5DA73}"/>
          </ac:picMkLst>
        </pc:picChg>
      </pc:sldChg>
      <pc:sldChg chg="add del">
        <pc:chgData name="João Pedro Sousa Gaspar" userId="d5028388-3bb0-4b30-8288-f1267f4917bb" providerId="ADAL" clId="{7893BBDA-6E54-4AB0-B235-7F10A19D1592}" dt="2022-09-07T16:27:01.025" v="11138" actId="47"/>
        <pc:sldMkLst>
          <pc:docMk/>
          <pc:sldMk cId="186414069" sldId="445"/>
        </pc:sldMkLst>
      </pc:sldChg>
      <pc:sldChg chg="modSp add mod">
        <pc:chgData name="João Pedro Sousa Gaspar" userId="d5028388-3bb0-4b30-8288-f1267f4917bb" providerId="ADAL" clId="{7893BBDA-6E54-4AB0-B235-7F10A19D1592}" dt="2022-09-09T08:42:01.184" v="11433" actId="1076"/>
        <pc:sldMkLst>
          <pc:docMk/>
          <pc:sldMk cId="1678271365" sldId="445"/>
        </pc:sldMkLst>
        <pc:spChg chg="mod">
          <ac:chgData name="João Pedro Sousa Gaspar" userId="d5028388-3bb0-4b30-8288-f1267f4917bb" providerId="ADAL" clId="{7893BBDA-6E54-4AB0-B235-7F10A19D1592}" dt="2022-09-09T08:42:01.184" v="11433" actId="1076"/>
          <ac:spMkLst>
            <pc:docMk/>
            <pc:sldMk cId="1678271365" sldId="445"/>
            <ac:spMk id="2" creationId="{CE1894DA-AD79-355C-FAEA-B3F0F3CB143E}"/>
          </ac:spMkLst>
        </pc:spChg>
      </pc:sldChg>
      <pc:sldChg chg="add">
        <pc:chgData name="João Pedro Sousa Gaspar" userId="d5028388-3bb0-4b30-8288-f1267f4917bb" providerId="ADAL" clId="{7893BBDA-6E54-4AB0-B235-7F10A19D1592}" dt="2022-09-07T16:27:24.970" v="11182"/>
        <pc:sldMkLst>
          <pc:docMk/>
          <pc:sldMk cId="3198683893" sldId="446"/>
        </pc:sldMkLst>
      </pc:sldChg>
      <pc:sldChg chg="addSp delSp modSp add mod">
        <pc:chgData name="João Pedro Sousa Gaspar" userId="d5028388-3bb0-4b30-8288-f1267f4917bb" providerId="ADAL" clId="{7893BBDA-6E54-4AB0-B235-7F10A19D1592}" dt="2022-09-09T08:36:56.574" v="11279" actId="1076"/>
        <pc:sldMkLst>
          <pc:docMk/>
          <pc:sldMk cId="3024794937" sldId="447"/>
        </pc:sldMkLst>
        <pc:spChg chg="mod">
          <ac:chgData name="João Pedro Sousa Gaspar" userId="d5028388-3bb0-4b30-8288-f1267f4917bb" providerId="ADAL" clId="{7893BBDA-6E54-4AB0-B235-7F10A19D1592}" dt="2022-09-07T16:28:59.202" v="11210" actId="1076"/>
          <ac:spMkLst>
            <pc:docMk/>
            <pc:sldMk cId="3024794937" sldId="447"/>
            <ac:spMk id="2" creationId="{E9F53DCA-665A-A874-EDBC-288280E897E8}"/>
          </ac:spMkLst>
        </pc:spChg>
        <pc:picChg chg="add del mod">
          <ac:chgData name="João Pedro Sousa Gaspar" userId="d5028388-3bb0-4b30-8288-f1267f4917bb" providerId="ADAL" clId="{7893BBDA-6E54-4AB0-B235-7F10A19D1592}" dt="2022-09-09T08:36:36.364" v="11272" actId="478"/>
          <ac:picMkLst>
            <pc:docMk/>
            <pc:sldMk cId="3024794937" sldId="447"/>
            <ac:picMk id="3" creationId="{138DA2B4-FD83-4C2D-6C3C-CA40126ED229}"/>
          </ac:picMkLst>
        </pc:picChg>
        <pc:picChg chg="del">
          <ac:chgData name="João Pedro Sousa Gaspar" userId="d5028388-3bb0-4b30-8288-f1267f4917bb" providerId="ADAL" clId="{7893BBDA-6E54-4AB0-B235-7F10A19D1592}" dt="2022-09-07T16:28:25.970" v="11188" actId="478"/>
          <ac:picMkLst>
            <pc:docMk/>
            <pc:sldMk cId="3024794937" sldId="447"/>
            <ac:picMk id="6" creationId="{8A24CC01-E9A3-859F-BA03-1949444B62FD}"/>
          </ac:picMkLst>
        </pc:picChg>
        <pc:picChg chg="add mod">
          <ac:chgData name="João Pedro Sousa Gaspar" userId="d5028388-3bb0-4b30-8288-f1267f4917bb" providerId="ADAL" clId="{7893BBDA-6E54-4AB0-B235-7F10A19D1592}" dt="2022-09-09T08:36:56.574" v="11279" actId="1076"/>
          <ac:picMkLst>
            <pc:docMk/>
            <pc:sldMk cId="3024794937" sldId="447"/>
            <ac:picMk id="1026" creationId="{F6423D7C-F0EF-68A3-0B63-B6FDA1B06F2B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7T16:33:02.918" v="11248" actId="1076"/>
        <pc:sldMkLst>
          <pc:docMk/>
          <pc:sldMk cId="2470918892" sldId="448"/>
        </pc:sldMkLst>
        <pc:spChg chg="add del mod">
          <ac:chgData name="João Pedro Sousa Gaspar" userId="d5028388-3bb0-4b30-8288-f1267f4917bb" providerId="ADAL" clId="{7893BBDA-6E54-4AB0-B235-7F10A19D1592}" dt="2022-09-07T16:32:56.334" v="11246" actId="1076"/>
          <ac:spMkLst>
            <pc:docMk/>
            <pc:sldMk cId="2470918892" sldId="448"/>
            <ac:spMk id="2" creationId="{E9F53DCA-665A-A874-EDBC-288280E897E8}"/>
          </ac:spMkLst>
        </pc:spChg>
        <pc:spChg chg="add del">
          <ac:chgData name="João Pedro Sousa Gaspar" userId="d5028388-3bb0-4b30-8288-f1267f4917bb" providerId="ADAL" clId="{7893BBDA-6E54-4AB0-B235-7F10A19D1592}" dt="2022-09-07T16:31:15.463" v="11237"/>
          <ac:spMkLst>
            <pc:docMk/>
            <pc:sldMk cId="2470918892" sldId="448"/>
            <ac:spMk id="6" creationId="{DED56DC8-DD04-27BB-9604-10FA2B7D308D}"/>
          </ac:spMkLst>
        </pc:spChg>
        <pc:spChg chg="add del">
          <ac:chgData name="João Pedro Sousa Gaspar" userId="d5028388-3bb0-4b30-8288-f1267f4917bb" providerId="ADAL" clId="{7893BBDA-6E54-4AB0-B235-7F10A19D1592}" dt="2022-09-07T16:31:46.365" v="11239" actId="478"/>
          <ac:spMkLst>
            <pc:docMk/>
            <pc:sldMk cId="2470918892" sldId="448"/>
            <ac:spMk id="7" creationId="{A75CBB7B-5161-BD6D-39D4-751F7EA87E4D}"/>
          </ac:spMkLst>
        </pc:spChg>
        <pc:picChg chg="add del">
          <ac:chgData name="João Pedro Sousa Gaspar" userId="d5028388-3bb0-4b30-8288-f1267f4917bb" providerId="ADAL" clId="{7893BBDA-6E54-4AB0-B235-7F10A19D1592}" dt="2022-09-07T16:30:46.704" v="11235" actId="478"/>
          <ac:picMkLst>
            <pc:docMk/>
            <pc:sldMk cId="2470918892" sldId="448"/>
            <ac:picMk id="3" creationId="{138DA2B4-FD83-4C2D-6C3C-CA40126ED229}"/>
          </ac:picMkLst>
        </pc:picChg>
        <pc:picChg chg="add mod">
          <ac:chgData name="João Pedro Sousa Gaspar" userId="d5028388-3bb0-4b30-8288-f1267f4917bb" providerId="ADAL" clId="{7893BBDA-6E54-4AB0-B235-7F10A19D1592}" dt="2022-09-07T16:33:02.918" v="11248" actId="1076"/>
          <ac:picMkLst>
            <pc:docMk/>
            <pc:sldMk cId="2470918892" sldId="448"/>
            <ac:picMk id="9" creationId="{F07E9C9D-76E4-C611-BA3D-03E72AE9CEF4}"/>
          </ac:picMkLst>
        </pc:picChg>
      </pc:sldChg>
      <pc:sldChg chg="addSp delSp modSp add mod">
        <pc:chgData name="João Pedro Sousa Gaspar" userId="d5028388-3bb0-4b30-8288-f1267f4917bb" providerId="ADAL" clId="{7893BBDA-6E54-4AB0-B235-7F10A19D1592}" dt="2022-09-07T16:56:39.248" v="11271" actId="1076"/>
        <pc:sldMkLst>
          <pc:docMk/>
          <pc:sldMk cId="2865639151" sldId="449"/>
        </pc:sldMkLst>
        <pc:spChg chg="mod">
          <ac:chgData name="João Pedro Sousa Gaspar" userId="d5028388-3bb0-4b30-8288-f1267f4917bb" providerId="ADAL" clId="{7893BBDA-6E54-4AB0-B235-7F10A19D1592}" dt="2022-09-07T16:56:25.428" v="11267" actId="1076"/>
          <ac:spMkLst>
            <pc:docMk/>
            <pc:sldMk cId="2865639151" sldId="449"/>
            <ac:spMk id="2" creationId="{E9F53DCA-665A-A874-EDBC-288280E897E8}"/>
          </ac:spMkLst>
        </pc:spChg>
        <pc:picChg chg="del">
          <ac:chgData name="João Pedro Sousa Gaspar" userId="d5028388-3bb0-4b30-8288-f1267f4917bb" providerId="ADAL" clId="{7893BBDA-6E54-4AB0-B235-7F10A19D1592}" dt="2022-09-07T16:54:57.386" v="11250" actId="478"/>
          <ac:picMkLst>
            <pc:docMk/>
            <pc:sldMk cId="2865639151" sldId="449"/>
            <ac:picMk id="9" creationId="{F07E9C9D-76E4-C611-BA3D-03E72AE9CEF4}"/>
          </ac:picMkLst>
        </pc:picChg>
        <pc:picChg chg="add mod">
          <ac:chgData name="João Pedro Sousa Gaspar" userId="d5028388-3bb0-4b30-8288-f1267f4917bb" providerId="ADAL" clId="{7893BBDA-6E54-4AB0-B235-7F10A19D1592}" dt="2022-09-07T16:56:39.248" v="11271" actId="1076"/>
          <ac:picMkLst>
            <pc:docMk/>
            <pc:sldMk cId="2865639151" sldId="449"/>
            <ac:picMk id="4098" creationId="{BD3A6388-4CCE-6E00-EB0F-E8DF0834AAFD}"/>
          </ac:picMkLst>
        </pc:picChg>
      </pc:sldChg>
      <pc:sldChg chg="addSp delSp modSp add mod ord">
        <pc:chgData name="João Pedro Sousa Gaspar" userId="d5028388-3bb0-4b30-8288-f1267f4917bb" providerId="ADAL" clId="{7893BBDA-6E54-4AB0-B235-7F10A19D1592}" dt="2022-09-09T08:40:36.517" v="11289" actId="478"/>
        <pc:sldMkLst>
          <pc:docMk/>
          <pc:sldMk cId="3632963026" sldId="450"/>
        </pc:sldMkLst>
        <pc:spChg chg="del">
          <ac:chgData name="João Pedro Sousa Gaspar" userId="d5028388-3bb0-4b30-8288-f1267f4917bb" providerId="ADAL" clId="{7893BBDA-6E54-4AB0-B235-7F10A19D1592}" dt="2022-09-09T08:39:53.160" v="11281" actId="478"/>
          <ac:spMkLst>
            <pc:docMk/>
            <pc:sldMk cId="3632963026" sldId="450"/>
            <ac:spMk id="2" creationId="{CE1894DA-AD79-355C-FAEA-B3F0F3CB143E}"/>
          </ac:spMkLst>
        </pc:spChg>
        <pc:spChg chg="add del mod">
          <ac:chgData name="João Pedro Sousa Gaspar" userId="d5028388-3bb0-4b30-8288-f1267f4917bb" providerId="ADAL" clId="{7893BBDA-6E54-4AB0-B235-7F10A19D1592}" dt="2022-09-09T08:40:36.517" v="11289" actId="478"/>
          <ac:spMkLst>
            <pc:docMk/>
            <pc:sldMk cId="3632963026" sldId="450"/>
            <ac:spMk id="6" creationId="{E326D237-C3A7-9209-D02B-5A791E872F8A}"/>
          </ac:spMkLst>
        </pc:spChg>
        <pc:picChg chg="add mod">
          <ac:chgData name="João Pedro Sousa Gaspar" userId="d5028388-3bb0-4b30-8288-f1267f4917bb" providerId="ADAL" clId="{7893BBDA-6E54-4AB0-B235-7F10A19D1592}" dt="2022-09-09T08:40:33.927" v="11288" actId="1076"/>
          <ac:picMkLst>
            <pc:docMk/>
            <pc:sldMk cId="3632963026" sldId="450"/>
            <ac:picMk id="8" creationId="{66BF7591-F71A-FD46-8846-06066B412FDB}"/>
          </ac:picMkLst>
        </pc:picChg>
      </pc:sldChg>
      <pc:sldChg chg="new del">
        <pc:chgData name="João Pedro Sousa Gaspar" userId="d5028388-3bb0-4b30-8288-f1267f4917bb" providerId="ADAL" clId="{7893BBDA-6E54-4AB0-B235-7F10A19D1592}" dt="2022-09-09T13:54:04.993" v="11435" actId="47"/>
        <pc:sldMkLst>
          <pc:docMk/>
          <pc:sldMk cId="2855795559" sldId="451"/>
        </pc:sldMkLst>
      </pc:sldChg>
      <pc:sldMasterChg chg="addSldLayout delSldLayout">
        <pc:chgData name="João Pedro Sousa Gaspar" userId="d5028388-3bb0-4b30-8288-f1267f4917bb" providerId="ADAL" clId="{7893BBDA-6E54-4AB0-B235-7F10A19D1592}" dt="2022-09-04T21:29:08.318" v="8708" actId="47"/>
        <pc:sldMasterMkLst>
          <pc:docMk/>
          <pc:sldMasterMk cId="0" sldId="2147483679"/>
        </pc:sldMasterMkLst>
        <pc:sldLayoutChg chg="del">
          <pc:chgData name="João Pedro Sousa Gaspar" userId="d5028388-3bb0-4b30-8288-f1267f4917bb" providerId="ADAL" clId="{7893BBDA-6E54-4AB0-B235-7F10A19D1592}" dt="2022-09-04T21:28:46.550" v="8665" actId="47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49.128" v="8672" actId="47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45.712" v="8661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1.482" v="8677" actId="47"/>
          <pc:sldLayoutMkLst>
            <pc:docMk/>
            <pc:sldMasterMk cId="0" sldId="2147483679"/>
            <pc:sldLayoutMk cId="0" sldId="2147483659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46.327" v="8664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45.851" v="8662" actId="47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47.056" v="8668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0.868" v="8675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2.402" v="8680" actId="47"/>
          <pc:sldLayoutMkLst>
            <pc:docMk/>
            <pc:sldMasterMk cId="0" sldId="2147483679"/>
            <pc:sldLayoutMk cId="0" sldId="2147483667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46.828" v="8667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1.011" v="8676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4.848" v="8684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2.108" v="8679" actId="47"/>
          <pc:sldLayoutMkLst>
            <pc:docMk/>
            <pc:sldMasterMk cId="0" sldId="2147483679"/>
            <pc:sldLayoutMk cId="0" sldId="2147483672"/>
          </pc:sldLayoutMkLst>
        </pc:sldLayoutChg>
        <pc:sldLayoutChg chg="add del">
          <pc:chgData name="João Pedro Sousa Gaspar" userId="d5028388-3bb0-4b30-8288-f1267f4917bb" providerId="ADAL" clId="{7893BBDA-6E54-4AB0-B235-7F10A19D1592}" dt="2022-09-04T21:29:08.318" v="8708" actId="47"/>
          <pc:sldLayoutMkLst>
            <pc:docMk/>
            <pc:sldMasterMk cId="0" sldId="2147483679"/>
            <pc:sldLayoutMk cId="0" sldId="2147483673"/>
          </pc:sldLayoutMkLst>
        </pc:sldLayoutChg>
        <pc:sldLayoutChg chg="del">
          <pc:chgData name="João Pedro Sousa Gaspar" userId="d5028388-3bb0-4b30-8288-f1267f4917bb" providerId="ADAL" clId="{7893BBDA-6E54-4AB0-B235-7F10A19D1592}" dt="2022-09-04T21:28:50.246" v="8674" actId="47"/>
          <pc:sldLayoutMkLst>
            <pc:docMk/>
            <pc:sldMasterMk cId="0" sldId="2147483679"/>
            <pc:sldLayoutMk cId="0" sldId="2147483674"/>
          </pc:sldLayoutMkLst>
        </pc:sldLayoutChg>
      </pc:sldMasterChg>
      <pc:sldMasterChg chg="add del addSldLayout delSldLayout">
        <pc:chgData name="João Pedro Sousa Gaspar" userId="d5028388-3bb0-4b30-8288-f1267f4917bb" providerId="ADAL" clId="{7893BBDA-6E54-4AB0-B235-7F10A19D1592}" dt="2022-09-04T21:29:09.657" v="8709" actId="47"/>
        <pc:sldMasterMkLst>
          <pc:docMk/>
          <pc:sldMasterMk cId="0" sldId="2147483680"/>
        </pc:sldMasterMkLst>
        <pc:sldLayoutChg chg="add del">
          <pc:chgData name="João Pedro Sousa Gaspar" userId="d5028388-3bb0-4b30-8288-f1267f4917bb" providerId="ADAL" clId="{7893BBDA-6E54-4AB0-B235-7F10A19D1592}" dt="2022-09-04T21:29:09.657" v="8709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  <pc:docChgLst>
    <pc:chgData name="João Pedro Sousa Gaspar" userId="d5028388-3bb0-4b30-8288-f1267f4917bb" providerId="ADAL" clId="{70532D65-8584-401A-97F0-99E7D19E0C9B}"/>
    <pc:docChg chg="modSld">
      <pc:chgData name="João Pedro Sousa Gaspar" userId="d5028388-3bb0-4b30-8288-f1267f4917bb" providerId="ADAL" clId="{70532D65-8584-401A-97F0-99E7D19E0C9B}" dt="2023-04-06T15:06:04.129" v="0" actId="14100"/>
      <pc:docMkLst>
        <pc:docMk/>
      </pc:docMkLst>
      <pc:sldChg chg="modSp mod">
        <pc:chgData name="João Pedro Sousa Gaspar" userId="d5028388-3bb0-4b30-8288-f1267f4917bb" providerId="ADAL" clId="{70532D65-8584-401A-97F0-99E7D19E0C9B}" dt="2023-04-06T15:06:04.129" v="0" actId="14100"/>
        <pc:sldMkLst>
          <pc:docMk/>
          <pc:sldMk cId="0" sldId="290"/>
        </pc:sldMkLst>
        <pc:spChg chg="mod">
          <ac:chgData name="João Pedro Sousa Gaspar" userId="d5028388-3bb0-4b30-8288-f1267f4917bb" providerId="ADAL" clId="{70532D65-8584-401A-97F0-99E7D19E0C9B}" dt="2023-04-06T15:06:04.129" v="0" actId="14100"/>
          <ac:spMkLst>
            <pc:docMk/>
            <pc:sldMk cId="0" sldId="290"/>
            <ac:spMk id="713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39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666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22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" name="Google Shape;7127;ga2a60ea93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8" name="Google Shape;7128;ga2a60ea93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1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" name="Google Shape;7127;ga2a60ea93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8" name="Google Shape;7128;ga2a60ea93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" name="Google Shape;7127;ga2a60ea93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8" name="Google Shape;7128;ga2a60ea93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65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Ligar os computadores e verificarem se tem o arduino IDE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64385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Ligar os computadores e verificarem se tem o arduino IDE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7342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Ligar os computadores e verificarem se tem o arduino IDE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6192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Conectar e testar a internet</a:t>
            </a:r>
          </a:p>
        </p:txBody>
      </p:sp>
    </p:spTree>
    <p:extLst>
      <p:ext uri="{BB962C8B-B14F-4D97-AF65-F5344CB8AC3E}">
        <p14:creationId xmlns:p14="http://schemas.microsoft.com/office/powerpoint/2010/main" val="361429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174c447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174c447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735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Mostrar a simulação </a:t>
            </a:r>
            <a:r>
              <a:rPr lang="pt-PT" dirty="0" err="1"/>
              <a:t>matlab</a:t>
            </a: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7207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Mostrar a simulação </a:t>
            </a:r>
            <a:r>
              <a:rPr lang="pt-PT" dirty="0" err="1"/>
              <a:t>matlab</a:t>
            </a: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2232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8626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049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11073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6565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896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0907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431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174c447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174c447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436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44718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4402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8121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93059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85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4546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76140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34650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9288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709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16ca711b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16ca711b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85293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533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611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47439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849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77469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795916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1296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6188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240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Mostrar o modelo no </a:t>
            </a:r>
            <a:r>
              <a:rPr lang="pt-PT" dirty="0" err="1"/>
              <a:t>onshape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1451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7603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1543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34095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497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4798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5237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635135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9519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222682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3914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a9b2eb223c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a9b2eb223c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8332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52808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381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21670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041101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99589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15998823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328222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38814140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692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a9b2eb223c_0_34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a9b2eb223c_0_34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10209264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44685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12017962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2a60ea93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2a60ea93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8213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4947914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572776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10184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674439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13884240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8020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098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com desenhos no quadro</a:t>
            </a:r>
          </a:p>
        </p:txBody>
      </p:sp>
    </p:spTree>
    <p:extLst>
      <p:ext uri="{BB962C8B-B14F-4D97-AF65-F5344CB8AC3E}">
        <p14:creationId xmlns:p14="http://schemas.microsoft.com/office/powerpoint/2010/main" val="1910082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94936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89205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38088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5617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37006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Demonstrar como incluir no ARDUINO IDE</a:t>
            </a:r>
          </a:p>
          <a:p>
            <a:pPr marL="158750" indent="0">
              <a:buNone/>
            </a:pPr>
            <a:endParaRPr lang="pt-PT" dirty="0"/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38481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a2a60ea93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a2a60ea93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12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310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8695" y="595831"/>
            <a:ext cx="636241" cy="604657"/>
          </a:xfrm>
          <a:custGeom>
            <a:avLst/>
            <a:gdLst/>
            <a:ahLst/>
            <a:cxnLst/>
            <a:rect l="l" t="t" r="r" b="b"/>
            <a:pathLst>
              <a:path w="14665" h="13937" fill="none" extrusionOk="0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1412214">
            <a:off x="3129932" y="-567491"/>
            <a:ext cx="7692570" cy="7478764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32505" y="484012"/>
            <a:ext cx="532160" cy="532160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63763" y="3157875"/>
            <a:ext cx="105295" cy="105295"/>
          </a:xfrm>
          <a:custGeom>
            <a:avLst/>
            <a:gdLst/>
            <a:ahLst/>
            <a:cxnLst/>
            <a:rect l="l" t="t" r="r" b="b"/>
            <a:pathLst>
              <a:path w="2427" h="2427" extrusionOk="0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53098" y="3695156"/>
            <a:ext cx="532193" cy="505739"/>
          </a:xfrm>
          <a:custGeom>
            <a:avLst/>
            <a:gdLst/>
            <a:ahLst/>
            <a:cxnLst/>
            <a:rect l="l" t="t" r="r" b="b"/>
            <a:pathLst>
              <a:path w="14665" h="13937" extrusionOk="0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97740" y="1551963"/>
            <a:ext cx="203519" cy="204690"/>
          </a:xfrm>
          <a:custGeom>
            <a:avLst/>
            <a:gdLst/>
            <a:ahLst/>
            <a:cxnLst/>
            <a:rect l="l" t="t" r="r" b="b"/>
            <a:pathLst>
              <a:path w="4691" h="4718" extrusionOk="0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9582" y="369514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49582" y="387406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10800000" flipH="1">
            <a:off x="-52325" y="0"/>
            <a:ext cx="8423935" cy="5143438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239085" y="4352824"/>
            <a:ext cx="961838" cy="96180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8357657" y="440613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358531" y="1102178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6084613">
            <a:off x="-3425968" y="-449828"/>
            <a:ext cx="6215915" cy="6043150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2" hasCustomPrompt="1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4" hasCustomPrompt="1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7" hasCustomPrompt="1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13" hasCustomPrompt="1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6"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6"/>
          </p:nvPr>
        </p:nvSpPr>
        <p:spPr>
          <a:xfrm>
            <a:off x="720000" y="40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1"/>
          </p:nvPr>
        </p:nvSpPr>
        <p:spPr>
          <a:xfrm>
            <a:off x="720000" y="1633675"/>
            <a:ext cx="494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720000" y="3124375"/>
            <a:ext cx="38520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including icons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illustrations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7"/>
          <p:cNvSpPr/>
          <p:nvPr/>
        </p:nvSpPr>
        <p:spPr>
          <a:xfrm rot="-1767966">
            <a:off x="4111417" y="-553570"/>
            <a:ext cx="6215800" cy="604303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 rot="10800000">
            <a:off x="8486807" y="2158700"/>
            <a:ext cx="601937" cy="873650"/>
          </a:xfrm>
          <a:custGeom>
            <a:avLst/>
            <a:gdLst/>
            <a:ahLst/>
            <a:cxnLst/>
            <a:rect l="l" t="t" r="r" b="b"/>
            <a:pathLst>
              <a:path w="112459" h="34946" extrusionOk="0">
                <a:moveTo>
                  <a:pt x="77085" y="0"/>
                </a:moveTo>
                <a:lnTo>
                  <a:pt x="76083" y="11"/>
                </a:lnTo>
                <a:lnTo>
                  <a:pt x="75081" y="26"/>
                </a:lnTo>
                <a:lnTo>
                  <a:pt x="74106" y="47"/>
                </a:lnTo>
                <a:lnTo>
                  <a:pt x="73104" y="73"/>
                </a:lnTo>
                <a:lnTo>
                  <a:pt x="72128" y="110"/>
                </a:lnTo>
                <a:lnTo>
                  <a:pt x="71126" y="146"/>
                </a:lnTo>
                <a:lnTo>
                  <a:pt x="70151" y="193"/>
                </a:lnTo>
                <a:lnTo>
                  <a:pt x="69176" y="245"/>
                </a:lnTo>
                <a:lnTo>
                  <a:pt x="68201" y="302"/>
                </a:lnTo>
                <a:lnTo>
                  <a:pt x="67199" y="365"/>
                </a:lnTo>
                <a:lnTo>
                  <a:pt x="66251" y="432"/>
                </a:lnTo>
                <a:lnTo>
                  <a:pt x="65276" y="510"/>
                </a:lnTo>
                <a:lnTo>
                  <a:pt x="64301" y="588"/>
                </a:lnTo>
                <a:lnTo>
                  <a:pt x="63326" y="672"/>
                </a:lnTo>
                <a:lnTo>
                  <a:pt x="62378" y="760"/>
                </a:lnTo>
                <a:lnTo>
                  <a:pt x="61403" y="854"/>
                </a:lnTo>
                <a:lnTo>
                  <a:pt x="60455" y="948"/>
                </a:lnTo>
                <a:lnTo>
                  <a:pt x="59507" y="1052"/>
                </a:lnTo>
                <a:lnTo>
                  <a:pt x="58559" y="1156"/>
                </a:lnTo>
                <a:lnTo>
                  <a:pt x="57611" y="1265"/>
                </a:lnTo>
                <a:lnTo>
                  <a:pt x="56663" y="1379"/>
                </a:lnTo>
                <a:lnTo>
                  <a:pt x="55742" y="1499"/>
                </a:lnTo>
                <a:lnTo>
                  <a:pt x="54794" y="1619"/>
                </a:lnTo>
                <a:lnTo>
                  <a:pt x="53873" y="1744"/>
                </a:lnTo>
                <a:lnTo>
                  <a:pt x="52031" y="2004"/>
                </a:lnTo>
                <a:lnTo>
                  <a:pt x="50189" y="2275"/>
                </a:lnTo>
                <a:lnTo>
                  <a:pt x="48375" y="2556"/>
                </a:lnTo>
                <a:lnTo>
                  <a:pt x="46587" y="2847"/>
                </a:lnTo>
                <a:lnTo>
                  <a:pt x="44826" y="3149"/>
                </a:lnTo>
                <a:lnTo>
                  <a:pt x="43066" y="3456"/>
                </a:lnTo>
                <a:lnTo>
                  <a:pt x="41332" y="3768"/>
                </a:lnTo>
                <a:lnTo>
                  <a:pt x="39626" y="4086"/>
                </a:lnTo>
                <a:lnTo>
                  <a:pt x="37947" y="4403"/>
                </a:lnTo>
                <a:lnTo>
                  <a:pt x="36295" y="4731"/>
                </a:lnTo>
                <a:lnTo>
                  <a:pt x="34642" y="5054"/>
                </a:lnTo>
                <a:lnTo>
                  <a:pt x="33044" y="5381"/>
                </a:lnTo>
                <a:lnTo>
                  <a:pt x="31446" y="5704"/>
                </a:lnTo>
                <a:lnTo>
                  <a:pt x="30661" y="5865"/>
                </a:lnTo>
                <a:lnTo>
                  <a:pt x="29902" y="6027"/>
                </a:lnTo>
                <a:lnTo>
                  <a:pt x="29144" y="6193"/>
                </a:lnTo>
                <a:lnTo>
                  <a:pt x="28413" y="6365"/>
                </a:lnTo>
                <a:lnTo>
                  <a:pt x="26977" y="6703"/>
                </a:lnTo>
                <a:lnTo>
                  <a:pt x="25596" y="7052"/>
                </a:lnTo>
                <a:lnTo>
                  <a:pt x="24269" y="7406"/>
                </a:lnTo>
                <a:lnTo>
                  <a:pt x="22969" y="7770"/>
                </a:lnTo>
                <a:lnTo>
                  <a:pt x="21750" y="8134"/>
                </a:lnTo>
                <a:lnTo>
                  <a:pt x="20558" y="8509"/>
                </a:lnTo>
                <a:lnTo>
                  <a:pt x="19393" y="8889"/>
                </a:lnTo>
                <a:lnTo>
                  <a:pt x="18310" y="9274"/>
                </a:lnTo>
                <a:lnTo>
                  <a:pt x="17254" y="9659"/>
                </a:lnTo>
                <a:lnTo>
                  <a:pt x="16224" y="10055"/>
                </a:lnTo>
                <a:lnTo>
                  <a:pt x="15249" y="10455"/>
                </a:lnTo>
                <a:lnTo>
                  <a:pt x="14328" y="10856"/>
                </a:lnTo>
                <a:lnTo>
                  <a:pt x="13435" y="11262"/>
                </a:lnTo>
                <a:lnTo>
                  <a:pt x="12568" y="11673"/>
                </a:lnTo>
                <a:lnTo>
                  <a:pt x="11755" y="12089"/>
                </a:lnTo>
                <a:lnTo>
                  <a:pt x="10970" y="12506"/>
                </a:lnTo>
                <a:lnTo>
                  <a:pt x="10211" y="12922"/>
                </a:lnTo>
                <a:lnTo>
                  <a:pt x="9507" y="13349"/>
                </a:lnTo>
                <a:lnTo>
                  <a:pt x="8803" y="13770"/>
                </a:lnTo>
                <a:lnTo>
                  <a:pt x="8153" y="14202"/>
                </a:lnTo>
                <a:lnTo>
                  <a:pt x="7530" y="14629"/>
                </a:lnTo>
                <a:lnTo>
                  <a:pt x="6907" y="15061"/>
                </a:lnTo>
                <a:lnTo>
                  <a:pt x="6338" y="15493"/>
                </a:lnTo>
                <a:lnTo>
                  <a:pt x="5797" y="15925"/>
                </a:lnTo>
                <a:lnTo>
                  <a:pt x="5282" y="16362"/>
                </a:lnTo>
                <a:lnTo>
                  <a:pt x="4767" y="16794"/>
                </a:lnTo>
                <a:lnTo>
                  <a:pt x="4307" y="17231"/>
                </a:lnTo>
                <a:lnTo>
                  <a:pt x="3846" y="17668"/>
                </a:lnTo>
                <a:lnTo>
                  <a:pt x="3413" y="18100"/>
                </a:lnTo>
                <a:lnTo>
                  <a:pt x="2980" y="18537"/>
                </a:lnTo>
                <a:lnTo>
                  <a:pt x="2411" y="19162"/>
                </a:lnTo>
                <a:lnTo>
                  <a:pt x="1896" y="19786"/>
                </a:lnTo>
                <a:lnTo>
                  <a:pt x="1409" y="20416"/>
                </a:lnTo>
                <a:lnTo>
                  <a:pt x="1002" y="21051"/>
                </a:lnTo>
                <a:lnTo>
                  <a:pt x="813" y="21363"/>
                </a:lnTo>
                <a:lnTo>
                  <a:pt x="650" y="21681"/>
                </a:lnTo>
                <a:lnTo>
                  <a:pt x="488" y="21998"/>
                </a:lnTo>
                <a:lnTo>
                  <a:pt x="352" y="22315"/>
                </a:lnTo>
                <a:lnTo>
                  <a:pt x="244" y="22633"/>
                </a:lnTo>
                <a:lnTo>
                  <a:pt x="136" y="22950"/>
                </a:lnTo>
                <a:lnTo>
                  <a:pt x="82" y="23263"/>
                </a:lnTo>
                <a:lnTo>
                  <a:pt x="27" y="23580"/>
                </a:lnTo>
                <a:lnTo>
                  <a:pt x="0" y="23897"/>
                </a:lnTo>
                <a:lnTo>
                  <a:pt x="0" y="24210"/>
                </a:lnTo>
                <a:lnTo>
                  <a:pt x="27" y="24527"/>
                </a:lnTo>
                <a:lnTo>
                  <a:pt x="109" y="24839"/>
                </a:lnTo>
                <a:lnTo>
                  <a:pt x="190" y="25157"/>
                </a:lnTo>
                <a:lnTo>
                  <a:pt x="298" y="25469"/>
                </a:lnTo>
                <a:lnTo>
                  <a:pt x="461" y="25781"/>
                </a:lnTo>
                <a:lnTo>
                  <a:pt x="623" y="26094"/>
                </a:lnTo>
                <a:lnTo>
                  <a:pt x="840" y="26401"/>
                </a:lnTo>
                <a:lnTo>
                  <a:pt x="1084" y="26713"/>
                </a:lnTo>
                <a:lnTo>
                  <a:pt x="1382" y="27020"/>
                </a:lnTo>
                <a:lnTo>
                  <a:pt x="1707" y="27327"/>
                </a:lnTo>
                <a:lnTo>
                  <a:pt x="2059" y="27634"/>
                </a:lnTo>
                <a:lnTo>
                  <a:pt x="2438" y="27941"/>
                </a:lnTo>
                <a:lnTo>
                  <a:pt x="2871" y="28243"/>
                </a:lnTo>
                <a:lnTo>
                  <a:pt x="3359" y="28545"/>
                </a:lnTo>
                <a:lnTo>
                  <a:pt x="3874" y="28847"/>
                </a:lnTo>
                <a:lnTo>
                  <a:pt x="4469" y="29143"/>
                </a:lnTo>
                <a:lnTo>
                  <a:pt x="5092" y="29440"/>
                </a:lnTo>
                <a:lnTo>
                  <a:pt x="5769" y="29731"/>
                </a:lnTo>
                <a:lnTo>
                  <a:pt x="6501" y="30017"/>
                </a:lnTo>
                <a:lnTo>
                  <a:pt x="7259" y="30304"/>
                </a:lnTo>
                <a:lnTo>
                  <a:pt x="8099" y="30585"/>
                </a:lnTo>
                <a:lnTo>
                  <a:pt x="8966" y="30860"/>
                </a:lnTo>
                <a:lnTo>
                  <a:pt x="9859" y="31131"/>
                </a:lnTo>
                <a:lnTo>
                  <a:pt x="10834" y="31391"/>
                </a:lnTo>
                <a:lnTo>
                  <a:pt x="11810" y="31652"/>
                </a:lnTo>
                <a:lnTo>
                  <a:pt x="12839" y="31901"/>
                </a:lnTo>
                <a:lnTo>
                  <a:pt x="13922" y="32151"/>
                </a:lnTo>
                <a:lnTo>
                  <a:pt x="15033" y="32385"/>
                </a:lnTo>
                <a:lnTo>
                  <a:pt x="16197" y="32614"/>
                </a:lnTo>
                <a:lnTo>
                  <a:pt x="17362" y="32838"/>
                </a:lnTo>
                <a:lnTo>
                  <a:pt x="18608" y="33051"/>
                </a:lnTo>
                <a:lnTo>
                  <a:pt x="19854" y="33254"/>
                </a:lnTo>
                <a:lnTo>
                  <a:pt x="21127" y="33452"/>
                </a:lnTo>
                <a:lnTo>
                  <a:pt x="22454" y="33634"/>
                </a:lnTo>
                <a:lnTo>
                  <a:pt x="23808" y="33811"/>
                </a:lnTo>
                <a:lnTo>
                  <a:pt x="25163" y="33973"/>
                </a:lnTo>
                <a:lnTo>
                  <a:pt x="26571" y="34123"/>
                </a:lnTo>
                <a:lnTo>
                  <a:pt x="27275" y="34196"/>
                </a:lnTo>
                <a:lnTo>
                  <a:pt x="28007" y="34264"/>
                </a:lnTo>
                <a:lnTo>
                  <a:pt x="28711" y="34332"/>
                </a:lnTo>
                <a:lnTo>
                  <a:pt x="29442" y="34394"/>
                </a:lnTo>
                <a:lnTo>
                  <a:pt x="30173" y="34451"/>
                </a:lnTo>
                <a:lnTo>
                  <a:pt x="30932" y="34509"/>
                </a:lnTo>
                <a:lnTo>
                  <a:pt x="31663" y="34566"/>
                </a:lnTo>
                <a:lnTo>
                  <a:pt x="32421" y="34613"/>
                </a:lnTo>
                <a:lnTo>
                  <a:pt x="33180" y="34659"/>
                </a:lnTo>
                <a:lnTo>
                  <a:pt x="33938" y="34701"/>
                </a:lnTo>
                <a:lnTo>
                  <a:pt x="34697" y="34743"/>
                </a:lnTo>
                <a:lnTo>
                  <a:pt x="35482" y="34779"/>
                </a:lnTo>
                <a:lnTo>
                  <a:pt x="36268" y="34810"/>
                </a:lnTo>
                <a:lnTo>
                  <a:pt x="37026" y="34842"/>
                </a:lnTo>
                <a:lnTo>
                  <a:pt x="37811" y="34868"/>
                </a:lnTo>
                <a:lnTo>
                  <a:pt x="38624" y="34888"/>
                </a:lnTo>
                <a:lnTo>
                  <a:pt x="39409" y="34909"/>
                </a:lnTo>
                <a:lnTo>
                  <a:pt x="40195" y="34920"/>
                </a:lnTo>
                <a:lnTo>
                  <a:pt x="41007" y="34930"/>
                </a:lnTo>
                <a:lnTo>
                  <a:pt x="41793" y="34940"/>
                </a:lnTo>
                <a:lnTo>
                  <a:pt x="42606" y="34946"/>
                </a:lnTo>
                <a:lnTo>
                  <a:pt x="43391" y="34946"/>
                </a:lnTo>
                <a:lnTo>
                  <a:pt x="44176" y="34940"/>
                </a:lnTo>
                <a:lnTo>
                  <a:pt x="44962" y="34935"/>
                </a:lnTo>
                <a:lnTo>
                  <a:pt x="45747" y="34925"/>
                </a:lnTo>
                <a:lnTo>
                  <a:pt x="46533" y="34914"/>
                </a:lnTo>
                <a:lnTo>
                  <a:pt x="47318" y="34899"/>
                </a:lnTo>
                <a:lnTo>
                  <a:pt x="48077" y="34878"/>
                </a:lnTo>
                <a:lnTo>
                  <a:pt x="49648" y="34831"/>
                </a:lnTo>
                <a:lnTo>
                  <a:pt x="51164" y="34769"/>
                </a:lnTo>
                <a:lnTo>
                  <a:pt x="52681" y="34701"/>
                </a:lnTo>
                <a:lnTo>
                  <a:pt x="54198" y="34618"/>
                </a:lnTo>
                <a:lnTo>
                  <a:pt x="55688" y="34529"/>
                </a:lnTo>
                <a:lnTo>
                  <a:pt x="57177" y="34425"/>
                </a:lnTo>
                <a:lnTo>
                  <a:pt x="58640" y="34311"/>
                </a:lnTo>
                <a:lnTo>
                  <a:pt x="60103" y="34191"/>
                </a:lnTo>
                <a:lnTo>
                  <a:pt x="61538" y="34056"/>
                </a:lnTo>
                <a:lnTo>
                  <a:pt x="62947" y="33920"/>
                </a:lnTo>
                <a:lnTo>
                  <a:pt x="64355" y="33770"/>
                </a:lnTo>
                <a:lnTo>
                  <a:pt x="65736" y="33613"/>
                </a:lnTo>
                <a:lnTo>
                  <a:pt x="67118" y="33447"/>
                </a:lnTo>
                <a:lnTo>
                  <a:pt x="68472" y="33275"/>
                </a:lnTo>
                <a:lnTo>
                  <a:pt x="69799" y="33098"/>
                </a:lnTo>
                <a:lnTo>
                  <a:pt x="71126" y="32911"/>
                </a:lnTo>
                <a:lnTo>
                  <a:pt x="72399" y="32724"/>
                </a:lnTo>
                <a:lnTo>
                  <a:pt x="73672" y="32526"/>
                </a:lnTo>
                <a:lnTo>
                  <a:pt x="74918" y="32323"/>
                </a:lnTo>
                <a:lnTo>
                  <a:pt x="76164" y="32115"/>
                </a:lnTo>
                <a:lnTo>
                  <a:pt x="77356" y="31901"/>
                </a:lnTo>
                <a:lnTo>
                  <a:pt x="78548" y="31683"/>
                </a:lnTo>
                <a:lnTo>
                  <a:pt x="79712" y="31464"/>
                </a:lnTo>
                <a:lnTo>
                  <a:pt x="80850" y="31240"/>
                </a:lnTo>
                <a:lnTo>
                  <a:pt x="81960" y="31011"/>
                </a:lnTo>
                <a:lnTo>
                  <a:pt x="83044" y="30782"/>
                </a:lnTo>
                <a:lnTo>
                  <a:pt x="84127" y="30553"/>
                </a:lnTo>
                <a:lnTo>
                  <a:pt x="85779" y="30174"/>
                </a:lnTo>
                <a:lnTo>
                  <a:pt x="87378" y="29783"/>
                </a:lnTo>
                <a:lnTo>
                  <a:pt x="88948" y="29393"/>
                </a:lnTo>
                <a:lnTo>
                  <a:pt x="90438" y="28992"/>
                </a:lnTo>
                <a:lnTo>
                  <a:pt x="91901" y="28586"/>
                </a:lnTo>
                <a:lnTo>
                  <a:pt x="93309" y="28170"/>
                </a:lnTo>
                <a:lnTo>
                  <a:pt x="94663" y="27754"/>
                </a:lnTo>
                <a:lnTo>
                  <a:pt x="95964" y="27327"/>
                </a:lnTo>
                <a:lnTo>
                  <a:pt x="97209" y="26900"/>
                </a:lnTo>
                <a:lnTo>
                  <a:pt x="98428" y="26463"/>
                </a:lnTo>
                <a:lnTo>
                  <a:pt x="99566" y="26021"/>
                </a:lnTo>
                <a:lnTo>
                  <a:pt x="100676" y="25578"/>
                </a:lnTo>
                <a:lnTo>
                  <a:pt x="101733" y="25126"/>
                </a:lnTo>
                <a:lnTo>
                  <a:pt x="102735" y="24673"/>
                </a:lnTo>
                <a:lnTo>
                  <a:pt x="103683" y="24210"/>
                </a:lnTo>
                <a:lnTo>
                  <a:pt x="104604" y="23747"/>
                </a:lnTo>
                <a:lnTo>
                  <a:pt x="105443" y="23278"/>
                </a:lnTo>
                <a:lnTo>
                  <a:pt x="106256" y="22810"/>
                </a:lnTo>
                <a:lnTo>
                  <a:pt x="107014" y="22336"/>
                </a:lnTo>
                <a:lnTo>
                  <a:pt x="107719" y="21857"/>
                </a:lnTo>
                <a:lnTo>
                  <a:pt x="108369" y="21373"/>
                </a:lnTo>
                <a:lnTo>
                  <a:pt x="108992" y="20890"/>
                </a:lnTo>
                <a:lnTo>
                  <a:pt x="109533" y="20406"/>
                </a:lnTo>
                <a:lnTo>
                  <a:pt x="110048" y="19916"/>
                </a:lnTo>
                <a:lnTo>
                  <a:pt x="110508" y="19422"/>
                </a:lnTo>
                <a:lnTo>
                  <a:pt x="110915" y="18928"/>
                </a:lnTo>
                <a:lnTo>
                  <a:pt x="111267" y="18433"/>
                </a:lnTo>
                <a:lnTo>
                  <a:pt x="111592" y="17934"/>
                </a:lnTo>
                <a:lnTo>
                  <a:pt x="111863" y="17439"/>
                </a:lnTo>
                <a:lnTo>
                  <a:pt x="112079" y="16934"/>
                </a:lnTo>
                <a:lnTo>
                  <a:pt x="112242" y="16435"/>
                </a:lnTo>
                <a:lnTo>
                  <a:pt x="112350" y="15935"/>
                </a:lnTo>
                <a:lnTo>
                  <a:pt x="112431" y="15430"/>
                </a:lnTo>
                <a:lnTo>
                  <a:pt x="112459" y="14931"/>
                </a:lnTo>
                <a:lnTo>
                  <a:pt x="112431" y="14426"/>
                </a:lnTo>
                <a:lnTo>
                  <a:pt x="112350" y="13921"/>
                </a:lnTo>
                <a:lnTo>
                  <a:pt x="112215" y="13422"/>
                </a:lnTo>
                <a:lnTo>
                  <a:pt x="112052" y="12917"/>
                </a:lnTo>
                <a:lnTo>
                  <a:pt x="111836" y="12417"/>
                </a:lnTo>
                <a:lnTo>
                  <a:pt x="111565" y="11913"/>
                </a:lnTo>
                <a:lnTo>
                  <a:pt x="111267" y="11413"/>
                </a:lnTo>
                <a:lnTo>
                  <a:pt x="110888" y="10913"/>
                </a:lnTo>
                <a:lnTo>
                  <a:pt x="110481" y="10419"/>
                </a:lnTo>
                <a:lnTo>
                  <a:pt x="110021" y="9925"/>
                </a:lnTo>
                <a:lnTo>
                  <a:pt x="109533" y="9430"/>
                </a:lnTo>
                <a:lnTo>
                  <a:pt x="108965" y="8936"/>
                </a:lnTo>
                <a:lnTo>
                  <a:pt x="108369" y="8447"/>
                </a:lnTo>
                <a:lnTo>
                  <a:pt x="107719" y="7963"/>
                </a:lnTo>
                <a:lnTo>
                  <a:pt x="107041" y="7473"/>
                </a:lnTo>
                <a:lnTo>
                  <a:pt x="106283" y="6995"/>
                </a:lnTo>
                <a:lnTo>
                  <a:pt x="105498" y="6516"/>
                </a:lnTo>
                <a:lnTo>
                  <a:pt x="104658" y="6042"/>
                </a:lnTo>
                <a:lnTo>
                  <a:pt x="103791" y="5569"/>
                </a:lnTo>
                <a:lnTo>
                  <a:pt x="102870" y="5100"/>
                </a:lnTo>
                <a:lnTo>
                  <a:pt x="101868" y="4637"/>
                </a:lnTo>
                <a:lnTo>
                  <a:pt x="100866" y="4179"/>
                </a:lnTo>
                <a:lnTo>
                  <a:pt x="99783" y="3721"/>
                </a:lnTo>
                <a:lnTo>
                  <a:pt x="98672" y="3274"/>
                </a:lnTo>
                <a:lnTo>
                  <a:pt x="97507" y="2826"/>
                </a:lnTo>
                <a:lnTo>
                  <a:pt x="96316" y="2384"/>
                </a:lnTo>
                <a:lnTo>
                  <a:pt x="95043" y="1952"/>
                </a:lnTo>
                <a:lnTo>
                  <a:pt x="93743" y="1520"/>
                </a:lnTo>
                <a:lnTo>
                  <a:pt x="92415" y="1093"/>
                </a:lnTo>
                <a:lnTo>
                  <a:pt x="91007" y="677"/>
                </a:lnTo>
                <a:lnTo>
                  <a:pt x="91142" y="677"/>
                </a:lnTo>
                <a:lnTo>
                  <a:pt x="90140" y="573"/>
                </a:lnTo>
                <a:lnTo>
                  <a:pt x="89138" y="484"/>
                </a:lnTo>
                <a:lnTo>
                  <a:pt x="88136" y="396"/>
                </a:lnTo>
                <a:lnTo>
                  <a:pt x="87107" y="323"/>
                </a:lnTo>
                <a:lnTo>
                  <a:pt x="86105" y="255"/>
                </a:lnTo>
                <a:lnTo>
                  <a:pt x="85102" y="198"/>
                </a:lnTo>
                <a:lnTo>
                  <a:pt x="84100" y="146"/>
                </a:lnTo>
                <a:lnTo>
                  <a:pt x="83098" y="104"/>
                </a:lnTo>
                <a:lnTo>
                  <a:pt x="82096" y="68"/>
                </a:lnTo>
                <a:lnTo>
                  <a:pt x="81094" y="37"/>
                </a:lnTo>
                <a:lnTo>
                  <a:pt x="80092" y="21"/>
                </a:lnTo>
                <a:lnTo>
                  <a:pt x="79089" y="6"/>
                </a:lnTo>
                <a:lnTo>
                  <a:pt x="78087" y="0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 rot="10800000">
            <a:off x="8646713" y="3659425"/>
            <a:ext cx="348523" cy="433525"/>
          </a:xfrm>
          <a:custGeom>
            <a:avLst/>
            <a:gdLst/>
            <a:ahLst/>
            <a:cxnLst/>
            <a:rect l="l" t="t" r="r" b="b"/>
            <a:pathLst>
              <a:path w="65114" h="17341" extrusionOk="0">
                <a:moveTo>
                  <a:pt x="49566" y="1"/>
                </a:moveTo>
                <a:lnTo>
                  <a:pt x="48456" y="6"/>
                </a:lnTo>
                <a:lnTo>
                  <a:pt x="47345" y="22"/>
                </a:lnTo>
                <a:lnTo>
                  <a:pt x="46208" y="53"/>
                </a:lnTo>
                <a:lnTo>
                  <a:pt x="45097" y="95"/>
                </a:lnTo>
                <a:lnTo>
                  <a:pt x="43960" y="141"/>
                </a:lnTo>
                <a:lnTo>
                  <a:pt x="42795" y="204"/>
                </a:lnTo>
                <a:lnTo>
                  <a:pt x="41658" y="272"/>
                </a:lnTo>
                <a:lnTo>
                  <a:pt x="40520" y="344"/>
                </a:lnTo>
                <a:lnTo>
                  <a:pt x="39382" y="433"/>
                </a:lnTo>
                <a:lnTo>
                  <a:pt x="38245" y="521"/>
                </a:lnTo>
                <a:lnTo>
                  <a:pt x="37107" y="620"/>
                </a:lnTo>
                <a:lnTo>
                  <a:pt x="35970" y="724"/>
                </a:lnTo>
                <a:lnTo>
                  <a:pt x="34859" y="834"/>
                </a:lnTo>
                <a:lnTo>
                  <a:pt x="33749" y="953"/>
                </a:lnTo>
                <a:lnTo>
                  <a:pt x="32665" y="1073"/>
                </a:lnTo>
                <a:lnTo>
                  <a:pt x="31555" y="1198"/>
                </a:lnTo>
                <a:lnTo>
                  <a:pt x="30498" y="1328"/>
                </a:lnTo>
                <a:lnTo>
                  <a:pt x="29442" y="1458"/>
                </a:lnTo>
                <a:lnTo>
                  <a:pt x="28386" y="1593"/>
                </a:lnTo>
                <a:lnTo>
                  <a:pt x="27384" y="1729"/>
                </a:lnTo>
                <a:lnTo>
                  <a:pt x="26381" y="1869"/>
                </a:lnTo>
                <a:lnTo>
                  <a:pt x="25379" y="2004"/>
                </a:lnTo>
                <a:lnTo>
                  <a:pt x="24431" y="2150"/>
                </a:lnTo>
                <a:lnTo>
                  <a:pt x="23510" y="2296"/>
                </a:lnTo>
                <a:lnTo>
                  <a:pt x="22589" y="2447"/>
                </a:lnTo>
                <a:lnTo>
                  <a:pt x="21723" y="2603"/>
                </a:lnTo>
                <a:lnTo>
                  <a:pt x="20856" y="2764"/>
                </a:lnTo>
                <a:lnTo>
                  <a:pt x="20016" y="2926"/>
                </a:lnTo>
                <a:lnTo>
                  <a:pt x="19204" y="3092"/>
                </a:lnTo>
                <a:lnTo>
                  <a:pt x="18418" y="3264"/>
                </a:lnTo>
                <a:lnTo>
                  <a:pt x="17660" y="3441"/>
                </a:lnTo>
                <a:lnTo>
                  <a:pt x="16902" y="3623"/>
                </a:lnTo>
                <a:lnTo>
                  <a:pt x="16170" y="3805"/>
                </a:lnTo>
                <a:lnTo>
                  <a:pt x="15466" y="3987"/>
                </a:lnTo>
                <a:lnTo>
                  <a:pt x="14789" y="4175"/>
                </a:lnTo>
                <a:lnTo>
                  <a:pt x="14112" y="4367"/>
                </a:lnTo>
                <a:lnTo>
                  <a:pt x="13462" y="4560"/>
                </a:lnTo>
                <a:lnTo>
                  <a:pt x="12839" y="4757"/>
                </a:lnTo>
                <a:lnTo>
                  <a:pt x="12216" y="4960"/>
                </a:lnTo>
                <a:lnTo>
                  <a:pt x="11620" y="5158"/>
                </a:lnTo>
                <a:lnTo>
                  <a:pt x="11051" y="5361"/>
                </a:lnTo>
                <a:lnTo>
                  <a:pt x="10482" y="5569"/>
                </a:lnTo>
                <a:lnTo>
                  <a:pt x="9941" y="5777"/>
                </a:lnTo>
                <a:lnTo>
                  <a:pt x="9399" y="5986"/>
                </a:lnTo>
                <a:lnTo>
                  <a:pt x="8370" y="6407"/>
                </a:lnTo>
                <a:lnTo>
                  <a:pt x="7395" y="6834"/>
                </a:lnTo>
                <a:lnTo>
                  <a:pt x="6447" y="7266"/>
                </a:lnTo>
                <a:lnTo>
                  <a:pt x="5553" y="7698"/>
                </a:lnTo>
                <a:lnTo>
                  <a:pt x="4713" y="8135"/>
                </a:lnTo>
                <a:lnTo>
                  <a:pt x="4036" y="8437"/>
                </a:lnTo>
                <a:lnTo>
                  <a:pt x="3440" y="8749"/>
                </a:lnTo>
                <a:lnTo>
                  <a:pt x="2871" y="9061"/>
                </a:lnTo>
                <a:lnTo>
                  <a:pt x="2357" y="9373"/>
                </a:lnTo>
                <a:lnTo>
                  <a:pt x="1896" y="9691"/>
                </a:lnTo>
                <a:lnTo>
                  <a:pt x="1490" y="10014"/>
                </a:lnTo>
                <a:lnTo>
                  <a:pt x="1111" y="10336"/>
                </a:lnTo>
                <a:lnTo>
                  <a:pt x="813" y="10659"/>
                </a:lnTo>
                <a:lnTo>
                  <a:pt x="542" y="10987"/>
                </a:lnTo>
                <a:lnTo>
                  <a:pt x="325" y="11309"/>
                </a:lnTo>
                <a:lnTo>
                  <a:pt x="190" y="11637"/>
                </a:lnTo>
                <a:lnTo>
                  <a:pt x="82" y="11970"/>
                </a:lnTo>
                <a:lnTo>
                  <a:pt x="27" y="12298"/>
                </a:lnTo>
                <a:lnTo>
                  <a:pt x="0" y="12631"/>
                </a:lnTo>
                <a:lnTo>
                  <a:pt x="55" y="12959"/>
                </a:lnTo>
                <a:lnTo>
                  <a:pt x="163" y="13292"/>
                </a:lnTo>
                <a:lnTo>
                  <a:pt x="298" y="13453"/>
                </a:lnTo>
                <a:lnTo>
                  <a:pt x="461" y="13620"/>
                </a:lnTo>
                <a:lnTo>
                  <a:pt x="623" y="13781"/>
                </a:lnTo>
                <a:lnTo>
                  <a:pt x="840" y="13943"/>
                </a:lnTo>
                <a:lnTo>
                  <a:pt x="1084" y="14104"/>
                </a:lnTo>
                <a:lnTo>
                  <a:pt x="1355" y="14265"/>
                </a:lnTo>
                <a:lnTo>
                  <a:pt x="1653" y="14421"/>
                </a:lnTo>
                <a:lnTo>
                  <a:pt x="1978" y="14583"/>
                </a:lnTo>
                <a:lnTo>
                  <a:pt x="2303" y="14734"/>
                </a:lnTo>
                <a:lnTo>
                  <a:pt x="2682" y="14890"/>
                </a:lnTo>
                <a:lnTo>
                  <a:pt x="3061" y="15035"/>
                </a:lnTo>
                <a:lnTo>
                  <a:pt x="3494" y="15186"/>
                </a:lnTo>
                <a:lnTo>
                  <a:pt x="3928" y="15332"/>
                </a:lnTo>
                <a:lnTo>
                  <a:pt x="4388" y="15473"/>
                </a:lnTo>
                <a:lnTo>
                  <a:pt x="4876" y="15608"/>
                </a:lnTo>
                <a:lnTo>
                  <a:pt x="5390" y="15743"/>
                </a:lnTo>
                <a:lnTo>
                  <a:pt x="5905" y="15873"/>
                </a:lnTo>
                <a:lnTo>
                  <a:pt x="6447" y="16003"/>
                </a:lnTo>
                <a:lnTo>
                  <a:pt x="7015" y="16123"/>
                </a:lnTo>
                <a:lnTo>
                  <a:pt x="7611" y="16243"/>
                </a:lnTo>
                <a:lnTo>
                  <a:pt x="8234" y="16357"/>
                </a:lnTo>
                <a:lnTo>
                  <a:pt x="8857" y="16461"/>
                </a:lnTo>
                <a:lnTo>
                  <a:pt x="9507" y="16565"/>
                </a:lnTo>
                <a:lnTo>
                  <a:pt x="10184" y="16664"/>
                </a:lnTo>
                <a:lnTo>
                  <a:pt x="10862" y="16758"/>
                </a:lnTo>
                <a:lnTo>
                  <a:pt x="11566" y="16841"/>
                </a:lnTo>
                <a:lnTo>
                  <a:pt x="12297" y="16919"/>
                </a:lnTo>
                <a:lnTo>
                  <a:pt x="13028" y="16992"/>
                </a:lnTo>
                <a:lnTo>
                  <a:pt x="13787" y="17060"/>
                </a:lnTo>
                <a:lnTo>
                  <a:pt x="14572" y="17122"/>
                </a:lnTo>
                <a:lnTo>
                  <a:pt x="15358" y="17174"/>
                </a:lnTo>
                <a:lnTo>
                  <a:pt x="16143" y="17221"/>
                </a:lnTo>
                <a:lnTo>
                  <a:pt x="16956" y="17258"/>
                </a:lnTo>
                <a:lnTo>
                  <a:pt x="17768" y="17289"/>
                </a:lnTo>
                <a:lnTo>
                  <a:pt x="18608" y="17310"/>
                </a:lnTo>
                <a:lnTo>
                  <a:pt x="19421" y="17325"/>
                </a:lnTo>
                <a:lnTo>
                  <a:pt x="20233" y="17336"/>
                </a:lnTo>
                <a:lnTo>
                  <a:pt x="21046" y="17341"/>
                </a:lnTo>
                <a:lnTo>
                  <a:pt x="21858" y="17336"/>
                </a:lnTo>
                <a:lnTo>
                  <a:pt x="22698" y="17325"/>
                </a:lnTo>
                <a:lnTo>
                  <a:pt x="23510" y="17310"/>
                </a:lnTo>
                <a:lnTo>
                  <a:pt x="24323" y="17289"/>
                </a:lnTo>
                <a:lnTo>
                  <a:pt x="25136" y="17263"/>
                </a:lnTo>
                <a:lnTo>
                  <a:pt x="25948" y="17226"/>
                </a:lnTo>
                <a:lnTo>
                  <a:pt x="26761" y="17190"/>
                </a:lnTo>
                <a:lnTo>
                  <a:pt x="27546" y="17148"/>
                </a:lnTo>
                <a:lnTo>
                  <a:pt x="28359" y="17101"/>
                </a:lnTo>
                <a:lnTo>
                  <a:pt x="29144" y="17049"/>
                </a:lnTo>
                <a:lnTo>
                  <a:pt x="29930" y="16992"/>
                </a:lnTo>
                <a:lnTo>
                  <a:pt x="30715" y="16930"/>
                </a:lnTo>
                <a:lnTo>
                  <a:pt x="31501" y="16862"/>
                </a:lnTo>
                <a:lnTo>
                  <a:pt x="32286" y="16794"/>
                </a:lnTo>
                <a:lnTo>
                  <a:pt x="33044" y="16722"/>
                </a:lnTo>
                <a:lnTo>
                  <a:pt x="33803" y="16643"/>
                </a:lnTo>
                <a:lnTo>
                  <a:pt x="34534" y="16565"/>
                </a:lnTo>
                <a:lnTo>
                  <a:pt x="35292" y="16482"/>
                </a:lnTo>
                <a:lnTo>
                  <a:pt x="36024" y="16394"/>
                </a:lnTo>
                <a:lnTo>
                  <a:pt x="36728" y="16305"/>
                </a:lnTo>
                <a:lnTo>
                  <a:pt x="37459" y="16217"/>
                </a:lnTo>
                <a:lnTo>
                  <a:pt x="38136" y="16123"/>
                </a:lnTo>
                <a:lnTo>
                  <a:pt x="39518" y="15931"/>
                </a:lnTo>
                <a:lnTo>
                  <a:pt x="40845" y="15728"/>
                </a:lnTo>
                <a:lnTo>
                  <a:pt x="41874" y="15556"/>
                </a:lnTo>
                <a:lnTo>
                  <a:pt x="42903" y="15374"/>
                </a:lnTo>
                <a:lnTo>
                  <a:pt x="43906" y="15192"/>
                </a:lnTo>
                <a:lnTo>
                  <a:pt x="44908" y="15009"/>
                </a:lnTo>
                <a:lnTo>
                  <a:pt x="45856" y="14822"/>
                </a:lnTo>
                <a:lnTo>
                  <a:pt x="46804" y="14630"/>
                </a:lnTo>
                <a:lnTo>
                  <a:pt x="47725" y="14432"/>
                </a:lnTo>
                <a:lnTo>
                  <a:pt x="48618" y="14234"/>
                </a:lnTo>
                <a:lnTo>
                  <a:pt x="49485" y="14036"/>
                </a:lnTo>
                <a:lnTo>
                  <a:pt x="50325" y="13833"/>
                </a:lnTo>
                <a:lnTo>
                  <a:pt x="51164" y="13625"/>
                </a:lnTo>
                <a:lnTo>
                  <a:pt x="51977" y="13417"/>
                </a:lnTo>
                <a:lnTo>
                  <a:pt x="52763" y="13209"/>
                </a:lnTo>
                <a:lnTo>
                  <a:pt x="53494" y="12995"/>
                </a:lnTo>
                <a:lnTo>
                  <a:pt x="54252" y="12777"/>
                </a:lnTo>
                <a:lnTo>
                  <a:pt x="54956" y="12558"/>
                </a:lnTo>
                <a:lnTo>
                  <a:pt x="55634" y="12340"/>
                </a:lnTo>
                <a:lnTo>
                  <a:pt x="56311" y="12116"/>
                </a:lnTo>
                <a:lnTo>
                  <a:pt x="56961" y="11892"/>
                </a:lnTo>
                <a:lnTo>
                  <a:pt x="57557" y="11663"/>
                </a:lnTo>
                <a:lnTo>
                  <a:pt x="58152" y="11434"/>
                </a:lnTo>
                <a:lnTo>
                  <a:pt x="58721" y="11200"/>
                </a:lnTo>
                <a:lnTo>
                  <a:pt x="59290" y="10966"/>
                </a:lnTo>
                <a:lnTo>
                  <a:pt x="59805" y="10732"/>
                </a:lnTo>
                <a:lnTo>
                  <a:pt x="60292" y="10497"/>
                </a:lnTo>
                <a:lnTo>
                  <a:pt x="60780" y="10258"/>
                </a:lnTo>
                <a:lnTo>
                  <a:pt x="61240" y="10019"/>
                </a:lnTo>
                <a:lnTo>
                  <a:pt x="61646" y="9774"/>
                </a:lnTo>
                <a:lnTo>
                  <a:pt x="62053" y="9535"/>
                </a:lnTo>
                <a:lnTo>
                  <a:pt x="62432" y="9290"/>
                </a:lnTo>
                <a:lnTo>
                  <a:pt x="62784" y="9040"/>
                </a:lnTo>
                <a:lnTo>
                  <a:pt x="63109" y="8796"/>
                </a:lnTo>
                <a:lnTo>
                  <a:pt x="63434" y="8546"/>
                </a:lnTo>
                <a:lnTo>
                  <a:pt x="63705" y="8296"/>
                </a:lnTo>
                <a:lnTo>
                  <a:pt x="63949" y="8046"/>
                </a:lnTo>
                <a:lnTo>
                  <a:pt x="64193" y="7797"/>
                </a:lnTo>
                <a:lnTo>
                  <a:pt x="64382" y="7547"/>
                </a:lnTo>
                <a:lnTo>
                  <a:pt x="64572" y="7292"/>
                </a:lnTo>
                <a:lnTo>
                  <a:pt x="64707" y="7037"/>
                </a:lnTo>
                <a:lnTo>
                  <a:pt x="64843" y="6782"/>
                </a:lnTo>
                <a:lnTo>
                  <a:pt x="64951" y="6527"/>
                </a:lnTo>
                <a:lnTo>
                  <a:pt x="65032" y="6272"/>
                </a:lnTo>
                <a:lnTo>
                  <a:pt x="65086" y="6017"/>
                </a:lnTo>
                <a:lnTo>
                  <a:pt x="65113" y="5762"/>
                </a:lnTo>
                <a:lnTo>
                  <a:pt x="65113" y="5507"/>
                </a:lnTo>
                <a:lnTo>
                  <a:pt x="65086" y="5247"/>
                </a:lnTo>
                <a:lnTo>
                  <a:pt x="65032" y="4992"/>
                </a:lnTo>
                <a:lnTo>
                  <a:pt x="64951" y="4737"/>
                </a:lnTo>
                <a:lnTo>
                  <a:pt x="64843" y="4476"/>
                </a:lnTo>
                <a:lnTo>
                  <a:pt x="64707" y="4221"/>
                </a:lnTo>
                <a:lnTo>
                  <a:pt x="64545" y="3961"/>
                </a:lnTo>
                <a:lnTo>
                  <a:pt x="64382" y="3706"/>
                </a:lnTo>
                <a:lnTo>
                  <a:pt x="64165" y="3451"/>
                </a:lnTo>
                <a:lnTo>
                  <a:pt x="63922" y="3196"/>
                </a:lnTo>
                <a:lnTo>
                  <a:pt x="63651" y="2936"/>
                </a:lnTo>
                <a:lnTo>
                  <a:pt x="63380" y="2681"/>
                </a:lnTo>
                <a:lnTo>
                  <a:pt x="63055" y="2431"/>
                </a:lnTo>
                <a:lnTo>
                  <a:pt x="62703" y="2176"/>
                </a:lnTo>
                <a:lnTo>
                  <a:pt x="62324" y="1921"/>
                </a:lnTo>
                <a:lnTo>
                  <a:pt x="61944" y="1671"/>
                </a:lnTo>
                <a:lnTo>
                  <a:pt x="61511" y="1416"/>
                </a:lnTo>
                <a:lnTo>
                  <a:pt x="61051" y="1167"/>
                </a:lnTo>
                <a:lnTo>
                  <a:pt x="60563" y="917"/>
                </a:lnTo>
                <a:lnTo>
                  <a:pt x="60076" y="667"/>
                </a:lnTo>
                <a:lnTo>
                  <a:pt x="59859" y="683"/>
                </a:lnTo>
                <a:lnTo>
                  <a:pt x="59398" y="610"/>
                </a:lnTo>
                <a:lnTo>
                  <a:pt x="58911" y="542"/>
                </a:lnTo>
                <a:lnTo>
                  <a:pt x="58450" y="480"/>
                </a:lnTo>
                <a:lnTo>
                  <a:pt x="57963" y="422"/>
                </a:lnTo>
                <a:lnTo>
                  <a:pt x="57475" y="370"/>
                </a:lnTo>
                <a:lnTo>
                  <a:pt x="56988" y="318"/>
                </a:lnTo>
                <a:lnTo>
                  <a:pt x="56473" y="272"/>
                </a:lnTo>
                <a:lnTo>
                  <a:pt x="55959" y="230"/>
                </a:lnTo>
                <a:lnTo>
                  <a:pt x="55471" y="193"/>
                </a:lnTo>
                <a:lnTo>
                  <a:pt x="54956" y="157"/>
                </a:lnTo>
                <a:lnTo>
                  <a:pt x="54415" y="126"/>
                </a:lnTo>
                <a:lnTo>
                  <a:pt x="53900" y="100"/>
                </a:lnTo>
                <a:lnTo>
                  <a:pt x="53385" y="74"/>
                </a:lnTo>
                <a:lnTo>
                  <a:pt x="52844" y="53"/>
                </a:lnTo>
                <a:lnTo>
                  <a:pt x="52302" y="37"/>
                </a:lnTo>
                <a:lnTo>
                  <a:pt x="51760" y="22"/>
                </a:lnTo>
                <a:lnTo>
                  <a:pt x="51219" y="11"/>
                </a:lnTo>
                <a:lnTo>
                  <a:pt x="50677" y="6"/>
                </a:lnTo>
                <a:lnTo>
                  <a:pt x="49566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 rot="10800000">
            <a:off x="7725259" y="3461400"/>
            <a:ext cx="567146" cy="579900"/>
          </a:xfrm>
          <a:custGeom>
            <a:avLst/>
            <a:gdLst/>
            <a:ahLst/>
            <a:cxnLst/>
            <a:rect l="l" t="t" r="r" b="b"/>
            <a:pathLst>
              <a:path w="105959" h="23196" extrusionOk="0">
                <a:moveTo>
                  <a:pt x="21073" y="1"/>
                </a:moveTo>
                <a:lnTo>
                  <a:pt x="20234" y="6"/>
                </a:lnTo>
                <a:lnTo>
                  <a:pt x="19421" y="17"/>
                </a:lnTo>
                <a:lnTo>
                  <a:pt x="18581" y="32"/>
                </a:lnTo>
                <a:lnTo>
                  <a:pt x="17769" y="48"/>
                </a:lnTo>
                <a:lnTo>
                  <a:pt x="16956" y="69"/>
                </a:lnTo>
                <a:lnTo>
                  <a:pt x="16144" y="95"/>
                </a:lnTo>
                <a:lnTo>
                  <a:pt x="15358" y="121"/>
                </a:lnTo>
                <a:lnTo>
                  <a:pt x="14573" y="152"/>
                </a:lnTo>
                <a:lnTo>
                  <a:pt x="13787" y="188"/>
                </a:lnTo>
                <a:lnTo>
                  <a:pt x="13002" y="230"/>
                </a:lnTo>
                <a:lnTo>
                  <a:pt x="12243" y="277"/>
                </a:lnTo>
                <a:lnTo>
                  <a:pt x="11512" y="329"/>
                </a:lnTo>
                <a:lnTo>
                  <a:pt x="10754" y="381"/>
                </a:lnTo>
                <a:lnTo>
                  <a:pt x="10022" y="443"/>
                </a:lnTo>
                <a:lnTo>
                  <a:pt x="9318" y="506"/>
                </a:lnTo>
                <a:lnTo>
                  <a:pt x="8587" y="573"/>
                </a:lnTo>
                <a:lnTo>
                  <a:pt x="7910" y="646"/>
                </a:lnTo>
                <a:lnTo>
                  <a:pt x="7206" y="724"/>
                </a:lnTo>
                <a:lnTo>
                  <a:pt x="6528" y="808"/>
                </a:lnTo>
                <a:lnTo>
                  <a:pt x="5878" y="896"/>
                </a:lnTo>
                <a:lnTo>
                  <a:pt x="5228" y="990"/>
                </a:lnTo>
                <a:lnTo>
                  <a:pt x="4578" y="1089"/>
                </a:lnTo>
                <a:lnTo>
                  <a:pt x="3955" y="1193"/>
                </a:lnTo>
                <a:lnTo>
                  <a:pt x="3359" y="1302"/>
                </a:lnTo>
                <a:lnTo>
                  <a:pt x="2764" y="1416"/>
                </a:lnTo>
                <a:lnTo>
                  <a:pt x="2195" y="1536"/>
                </a:lnTo>
                <a:lnTo>
                  <a:pt x="1626" y="1661"/>
                </a:lnTo>
                <a:lnTo>
                  <a:pt x="1599" y="1661"/>
                </a:lnTo>
                <a:lnTo>
                  <a:pt x="1247" y="2041"/>
                </a:lnTo>
                <a:lnTo>
                  <a:pt x="949" y="2426"/>
                </a:lnTo>
                <a:lnTo>
                  <a:pt x="705" y="2806"/>
                </a:lnTo>
                <a:lnTo>
                  <a:pt x="488" y="3186"/>
                </a:lnTo>
                <a:lnTo>
                  <a:pt x="299" y="3566"/>
                </a:lnTo>
                <a:lnTo>
                  <a:pt x="163" y="3946"/>
                </a:lnTo>
                <a:lnTo>
                  <a:pt x="82" y="4325"/>
                </a:lnTo>
                <a:lnTo>
                  <a:pt x="28" y="4705"/>
                </a:lnTo>
                <a:lnTo>
                  <a:pt x="1" y="5080"/>
                </a:lnTo>
                <a:lnTo>
                  <a:pt x="28" y="5460"/>
                </a:lnTo>
                <a:lnTo>
                  <a:pt x="82" y="5835"/>
                </a:lnTo>
                <a:lnTo>
                  <a:pt x="191" y="6209"/>
                </a:lnTo>
                <a:lnTo>
                  <a:pt x="326" y="6584"/>
                </a:lnTo>
                <a:lnTo>
                  <a:pt x="488" y="6959"/>
                </a:lnTo>
                <a:lnTo>
                  <a:pt x="705" y="7328"/>
                </a:lnTo>
                <a:lnTo>
                  <a:pt x="949" y="7698"/>
                </a:lnTo>
                <a:lnTo>
                  <a:pt x="1220" y="8067"/>
                </a:lnTo>
                <a:lnTo>
                  <a:pt x="1545" y="8437"/>
                </a:lnTo>
                <a:lnTo>
                  <a:pt x="1897" y="8801"/>
                </a:lnTo>
                <a:lnTo>
                  <a:pt x="2303" y="9165"/>
                </a:lnTo>
                <a:lnTo>
                  <a:pt x="2737" y="9524"/>
                </a:lnTo>
                <a:lnTo>
                  <a:pt x="3197" y="9883"/>
                </a:lnTo>
                <a:lnTo>
                  <a:pt x="3712" y="10243"/>
                </a:lnTo>
                <a:lnTo>
                  <a:pt x="4226" y="10596"/>
                </a:lnTo>
                <a:lnTo>
                  <a:pt x="4822" y="10950"/>
                </a:lnTo>
                <a:lnTo>
                  <a:pt x="5418" y="11299"/>
                </a:lnTo>
                <a:lnTo>
                  <a:pt x="6068" y="11648"/>
                </a:lnTo>
                <a:lnTo>
                  <a:pt x="6745" y="11996"/>
                </a:lnTo>
                <a:lnTo>
                  <a:pt x="7449" y="12340"/>
                </a:lnTo>
                <a:lnTo>
                  <a:pt x="8181" y="12678"/>
                </a:lnTo>
                <a:lnTo>
                  <a:pt x="8966" y="13016"/>
                </a:lnTo>
                <a:lnTo>
                  <a:pt x="9779" y="13349"/>
                </a:lnTo>
                <a:lnTo>
                  <a:pt x="10618" y="13682"/>
                </a:lnTo>
                <a:lnTo>
                  <a:pt x="11512" y="14010"/>
                </a:lnTo>
                <a:lnTo>
                  <a:pt x="12406" y="14333"/>
                </a:lnTo>
                <a:lnTo>
                  <a:pt x="13354" y="14656"/>
                </a:lnTo>
                <a:lnTo>
                  <a:pt x="14329" y="14973"/>
                </a:lnTo>
                <a:lnTo>
                  <a:pt x="15331" y="15290"/>
                </a:lnTo>
                <a:lnTo>
                  <a:pt x="16388" y="15603"/>
                </a:lnTo>
                <a:lnTo>
                  <a:pt x="17444" y="15910"/>
                </a:lnTo>
                <a:lnTo>
                  <a:pt x="18554" y="16212"/>
                </a:lnTo>
                <a:lnTo>
                  <a:pt x="19692" y="16508"/>
                </a:lnTo>
                <a:lnTo>
                  <a:pt x="20857" y="16805"/>
                </a:lnTo>
                <a:lnTo>
                  <a:pt x="22048" y="17096"/>
                </a:lnTo>
                <a:lnTo>
                  <a:pt x="23267" y="17382"/>
                </a:lnTo>
                <a:lnTo>
                  <a:pt x="24513" y="17669"/>
                </a:lnTo>
                <a:lnTo>
                  <a:pt x="25813" y="17945"/>
                </a:lnTo>
                <a:lnTo>
                  <a:pt x="27113" y="18220"/>
                </a:lnTo>
                <a:lnTo>
                  <a:pt x="28468" y="18491"/>
                </a:lnTo>
                <a:lnTo>
                  <a:pt x="29849" y="18756"/>
                </a:lnTo>
                <a:lnTo>
                  <a:pt x="31230" y="19017"/>
                </a:lnTo>
                <a:lnTo>
                  <a:pt x="32666" y="19272"/>
                </a:lnTo>
                <a:lnTo>
                  <a:pt x="34128" y="19521"/>
                </a:lnTo>
                <a:lnTo>
                  <a:pt x="35618" y="19766"/>
                </a:lnTo>
                <a:lnTo>
                  <a:pt x="37135" y="20005"/>
                </a:lnTo>
                <a:lnTo>
                  <a:pt x="38679" y="20240"/>
                </a:lnTo>
                <a:lnTo>
                  <a:pt x="40250" y="20468"/>
                </a:lnTo>
                <a:lnTo>
                  <a:pt x="41848" y="20692"/>
                </a:lnTo>
                <a:lnTo>
                  <a:pt x="43473" y="20911"/>
                </a:lnTo>
                <a:lnTo>
                  <a:pt x="45125" y="21124"/>
                </a:lnTo>
                <a:lnTo>
                  <a:pt x="46804" y="21327"/>
                </a:lnTo>
                <a:lnTo>
                  <a:pt x="48511" y="21530"/>
                </a:lnTo>
                <a:lnTo>
                  <a:pt x="50217" y="21728"/>
                </a:lnTo>
                <a:lnTo>
                  <a:pt x="51978" y="21915"/>
                </a:lnTo>
                <a:lnTo>
                  <a:pt x="53061" y="22019"/>
                </a:lnTo>
                <a:lnTo>
                  <a:pt x="54172" y="22123"/>
                </a:lnTo>
                <a:lnTo>
                  <a:pt x="55282" y="22222"/>
                </a:lnTo>
                <a:lnTo>
                  <a:pt x="56393" y="22321"/>
                </a:lnTo>
                <a:lnTo>
                  <a:pt x="57530" y="22415"/>
                </a:lnTo>
                <a:lnTo>
                  <a:pt x="58695" y="22503"/>
                </a:lnTo>
                <a:lnTo>
                  <a:pt x="59859" y="22587"/>
                </a:lnTo>
                <a:lnTo>
                  <a:pt x="61024" y="22670"/>
                </a:lnTo>
                <a:lnTo>
                  <a:pt x="62189" y="22743"/>
                </a:lnTo>
                <a:lnTo>
                  <a:pt x="63381" y="22816"/>
                </a:lnTo>
                <a:lnTo>
                  <a:pt x="64572" y="22878"/>
                </a:lnTo>
                <a:lnTo>
                  <a:pt x="65764" y="22940"/>
                </a:lnTo>
                <a:lnTo>
                  <a:pt x="66956" y="22992"/>
                </a:lnTo>
                <a:lnTo>
                  <a:pt x="68148" y="23044"/>
                </a:lnTo>
                <a:lnTo>
                  <a:pt x="69366" y="23086"/>
                </a:lnTo>
                <a:lnTo>
                  <a:pt x="70558" y="23123"/>
                </a:lnTo>
                <a:lnTo>
                  <a:pt x="71777" y="23149"/>
                </a:lnTo>
                <a:lnTo>
                  <a:pt x="72969" y="23175"/>
                </a:lnTo>
                <a:lnTo>
                  <a:pt x="74188" y="23190"/>
                </a:lnTo>
                <a:lnTo>
                  <a:pt x="75379" y="23195"/>
                </a:lnTo>
                <a:lnTo>
                  <a:pt x="76571" y="23195"/>
                </a:lnTo>
                <a:lnTo>
                  <a:pt x="77763" y="23190"/>
                </a:lnTo>
                <a:lnTo>
                  <a:pt x="78955" y="23175"/>
                </a:lnTo>
                <a:lnTo>
                  <a:pt x="80146" y="23149"/>
                </a:lnTo>
                <a:lnTo>
                  <a:pt x="81311" y="23117"/>
                </a:lnTo>
                <a:lnTo>
                  <a:pt x="82476" y="23076"/>
                </a:lnTo>
                <a:lnTo>
                  <a:pt x="83640" y="23024"/>
                </a:lnTo>
                <a:lnTo>
                  <a:pt x="84778" y="22966"/>
                </a:lnTo>
                <a:lnTo>
                  <a:pt x="85916" y="22899"/>
                </a:lnTo>
                <a:lnTo>
                  <a:pt x="87026" y="22816"/>
                </a:lnTo>
                <a:lnTo>
                  <a:pt x="88137" y="22727"/>
                </a:lnTo>
                <a:lnTo>
                  <a:pt x="89247" y="22628"/>
                </a:lnTo>
                <a:lnTo>
                  <a:pt x="90303" y="22519"/>
                </a:lnTo>
                <a:lnTo>
                  <a:pt x="91360" y="22399"/>
                </a:lnTo>
                <a:lnTo>
                  <a:pt x="92362" y="22274"/>
                </a:lnTo>
                <a:lnTo>
                  <a:pt x="93337" y="22139"/>
                </a:lnTo>
                <a:lnTo>
                  <a:pt x="94258" y="21993"/>
                </a:lnTo>
                <a:lnTo>
                  <a:pt x="95179" y="21837"/>
                </a:lnTo>
                <a:lnTo>
                  <a:pt x="96045" y="21676"/>
                </a:lnTo>
                <a:lnTo>
                  <a:pt x="96885" y="21509"/>
                </a:lnTo>
                <a:lnTo>
                  <a:pt x="97671" y="21332"/>
                </a:lnTo>
                <a:lnTo>
                  <a:pt x="98429" y="21150"/>
                </a:lnTo>
                <a:lnTo>
                  <a:pt x="99160" y="20958"/>
                </a:lnTo>
                <a:lnTo>
                  <a:pt x="99864" y="20765"/>
                </a:lnTo>
                <a:lnTo>
                  <a:pt x="100514" y="20562"/>
                </a:lnTo>
                <a:lnTo>
                  <a:pt x="101137" y="20359"/>
                </a:lnTo>
                <a:lnTo>
                  <a:pt x="101733" y="20146"/>
                </a:lnTo>
                <a:lnTo>
                  <a:pt x="102275" y="19932"/>
                </a:lnTo>
                <a:lnTo>
                  <a:pt x="102790" y="19709"/>
                </a:lnTo>
                <a:lnTo>
                  <a:pt x="103250" y="19490"/>
                </a:lnTo>
                <a:lnTo>
                  <a:pt x="103683" y="19261"/>
                </a:lnTo>
                <a:lnTo>
                  <a:pt x="104090" y="19032"/>
                </a:lnTo>
                <a:lnTo>
                  <a:pt x="104442" y="18798"/>
                </a:lnTo>
                <a:lnTo>
                  <a:pt x="104767" y="18564"/>
                </a:lnTo>
                <a:lnTo>
                  <a:pt x="105065" y="18324"/>
                </a:lnTo>
                <a:lnTo>
                  <a:pt x="105309" y="18085"/>
                </a:lnTo>
                <a:lnTo>
                  <a:pt x="105498" y="17846"/>
                </a:lnTo>
                <a:lnTo>
                  <a:pt x="105688" y="17606"/>
                </a:lnTo>
                <a:lnTo>
                  <a:pt x="105796" y="17362"/>
                </a:lnTo>
                <a:lnTo>
                  <a:pt x="105904" y="17122"/>
                </a:lnTo>
                <a:lnTo>
                  <a:pt x="105959" y="16878"/>
                </a:lnTo>
                <a:lnTo>
                  <a:pt x="105959" y="16638"/>
                </a:lnTo>
                <a:lnTo>
                  <a:pt x="105932" y="16399"/>
                </a:lnTo>
                <a:lnTo>
                  <a:pt x="105850" y="16160"/>
                </a:lnTo>
                <a:lnTo>
                  <a:pt x="105742" y="15920"/>
                </a:lnTo>
                <a:lnTo>
                  <a:pt x="105607" y="15686"/>
                </a:lnTo>
                <a:lnTo>
                  <a:pt x="105444" y="15447"/>
                </a:lnTo>
                <a:lnTo>
                  <a:pt x="105254" y="15212"/>
                </a:lnTo>
                <a:lnTo>
                  <a:pt x="105038" y="14983"/>
                </a:lnTo>
                <a:lnTo>
                  <a:pt x="104767" y="14749"/>
                </a:lnTo>
                <a:lnTo>
                  <a:pt x="104496" y="14520"/>
                </a:lnTo>
                <a:lnTo>
                  <a:pt x="104198" y="14286"/>
                </a:lnTo>
                <a:lnTo>
                  <a:pt x="103873" y="14057"/>
                </a:lnTo>
                <a:lnTo>
                  <a:pt x="103521" y="13833"/>
                </a:lnTo>
                <a:lnTo>
                  <a:pt x="103142" y="13604"/>
                </a:lnTo>
                <a:lnTo>
                  <a:pt x="102763" y="13381"/>
                </a:lnTo>
                <a:lnTo>
                  <a:pt x="102329" y="13157"/>
                </a:lnTo>
                <a:lnTo>
                  <a:pt x="101896" y="12933"/>
                </a:lnTo>
                <a:lnTo>
                  <a:pt x="101435" y="12709"/>
                </a:lnTo>
                <a:lnTo>
                  <a:pt x="100975" y="12485"/>
                </a:lnTo>
                <a:lnTo>
                  <a:pt x="100460" y="12267"/>
                </a:lnTo>
                <a:lnTo>
                  <a:pt x="99946" y="12048"/>
                </a:lnTo>
                <a:lnTo>
                  <a:pt x="99431" y="11830"/>
                </a:lnTo>
                <a:lnTo>
                  <a:pt x="98889" y="11616"/>
                </a:lnTo>
                <a:lnTo>
                  <a:pt x="97752" y="11184"/>
                </a:lnTo>
                <a:lnTo>
                  <a:pt x="96587" y="10758"/>
                </a:lnTo>
                <a:lnTo>
                  <a:pt x="95368" y="10336"/>
                </a:lnTo>
                <a:lnTo>
                  <a:pt x="94122" y="9920"/>
                </a:lnTo>
                <a:lnTo>
                  <a:pt x="92822" y="9509"/>
                </a:lnTo>
                <a:lnTo>
                  <a:pt x="91522" y="9098"/>
                </a:lnTo>
                <a:lnTo>
                  <a:pt x="89653" y="8536"/>
                </a:lnTo>
                <a:lnTo>
                  <a:pt x="87730" y="7974"/>
                </a:lnTo>
                <a:lnTo>
                  <a:pt x="86728" y="7693"/>
                </a:lnTo>
                <a:lnTo>
                  <a:pt x="85726" y="7417"/>
                </a:lnTo>
                <a:lnTo>
                  <a:pt x="84724" y="7141"/>
                </a:lnTo>
                <a:lnTo>
                  <a:pt x="83695" y="6865"/>
                </a:lnTo>
                <a:lnTo>
                  <a:pt x="82638" y="6594"/>
                </a:lnTo>
                <a:lnTo>
                  <a:pt x="81555" y="6329"/>
                </a:lnTo>
                <a:lnTo>
                  <a:pt x="80471" y="6064"/>
                </a:lnTo>
                <a:lnTo>
                  <a:pt x="79388" y="5803"/>
                </a:lnTo>
                <a:lnTo>
                  <a:pt x="78250" y="5543"/>
                </a:lnTo>
                <a:lnTo>
                  <a:pt x="77113" y="5288"/>
                </a:lnTo>
                <a:lnTo>
                  <a:pt x="75948" y="5038"/>
                </a:lnTo>
                <a:lnTo>
                  <a:pt x="74783" y="4794"/>
                </a:lnTo>
                <a:lnTo>
                  <a:pt x="73565" y="4549"/>
                </a:lnTo>
                <a:lnTo>
                  <a:pt x="72346" y="4310"/>
                </a:lnTo>
                <a:lnTo>
                  <a:pt x="71100" y="4081"/>
                </a:lnTo>
                <a:lnTo>
                  <a:pt x="69827" y="3852"/>
                </a:lnTo>
                <a:lnTo>
                  <a:pt x="68554" y="3628"/>
                </a:lnTo>
                <a:lnTo>
                  <a:pt x="67227" y="3415"/>
                </a:lnTo>
                <a:lnTo>
                  <a:pt x="65899" y="3201"/>
                </a:lnTo>
                <a:lnTo>
                  <a:pt x="64545" y="2998"/>
                </a:lnTo>
                <a:lnTo>
                  <a:pt x="63164" y="2795"/>
                </a:lnTo>
                <a:lnTo>
                  <a:pt x="61755" y="2608"/>
                </a:lnTo>
                <a:lnTo>
                  <a:pt x="60320" y="2421"/>
                </a:lnTo>
                <a:lnTo>
                  <a:pt x="58857" y="2244"/>
                </a:lnTo>
                <a:lnTo>
                  <a:pt x="57395" y="2072"/>
                </a:lnTo>
                <a:lnTo>
                  <a:pt x="55878" y="1906"/>
                </a:lnTo>
                <a:lnTo>
                  <a:pt x="54334" y="1749"/>
                </a:lnTo>
                <a:lnTo>
                  <a:pt x="52763" y="1604"/>
                </a:lnTo>
                <a:lnTo>
                  <a:pt x="51192" y="1458"/>
                </a:lnTo>
                <a:lnTo>
                  <a:pt x="49567" y="1318"/>
                </a:lnTo>
                <a:lnTo>
                  <a:pt x="47915" y="1182"/>
                </a:lnTo>
                <a:lnTo>
                  <a:pt x="46236" y="1052"/>
                </a:lnTo>
                <a:lnTo>
                  <a:pt x="44529" y="922"/>
                </a:lnTo>
                <a:lnTo>
                  <a:pt x="42823" y="802"/>
                </a:lnTo>
                <a:lnTo>
                  <a:pt x="41089" y="688"/>
                </a:lnTo>
                <a:lnTo>
                  <a:pt x="39356" y="579"/>
                </a:lnTo>
                <a:lnTo>
                  <a:pt x="37595" y="474"/>
                </a:lnTo>
                <a:lnTo>
                  <a:pt x="35835" y="381"/>
                </a:lnTo>
                <a:lnTo>
                  <a:pt x="34074" y="298"/>
                </a:lnTo>
                <a:lnTo>
                  <a:pt x="32314" y="219"/>
                </a:lnTo>
                <a:lnTo>
                  <a:pt x="30580" y="157"/>
                </a:lnTo>
                <a:lnTo>
                  <a:pt x="28820" y="100"/>
                </a:lnTo>
                <a:lnTo>
                  <a:pt x="27059" y="58"/>
                </a:lnTo>
                <a:lnTo>
                  <a:pt x="25326" y="27"/>
                </a:lnTo>
                <a:lnTo>
                  <a:pt x="24486" y="17"/>
                </a:lnTo>
                <a:lnTo>
                  <a:pt x="23619" y="6"/>
                </a:lnTo>
                <a:lnTo>
                  <a:pt x="22780" y="1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 rot="10800000">
            <a:off x="7684954" y="2791650"/>
            <a:ext cx="649344" cy="711925"/>
          </a:xfrm>
          <a:custGeom>
            <a:avLst/>
            <a:gdLst/>
            <a:ahLst/>
            <a:cxnLst/>
            <a:rect l="l" t="t" r="r" b="b"/>
            <a:pathLst>
              <a:path w="121316" h="28477" extrusionOk="0">
                <a:moveTo>
                  <a:pt x="23212" y="0"/>
                </a:moveTo>
                <a:lnTo>
                  <a:pt x="22183" y="11"/>
                </a:lnTo>
                <a:lnTo>
                  <a:pt x="21154" y="26"/>
                </a:lnTo>
                <a:lnTo>
                  <a:pt x="20125" y="47"/>
                </a:lnTo>
                <a:lnTo>
                  <a:pt x="19122" y="68"/>
                </a:lnTo>
                <a:lnTo>
                  <a:pt x="18120" y="99"/>
                </a:lnTo>
                <a:lnTo>
                  <a:pt x="17145" y="136"/>
                </a:lnTo>
                <a:lnTo>
                  <a:pt x="16170" y="177"/>
                </a:lnTo>
                <a:lnTo>
                  <a:pt x="15195" y="224"/>
                </a:lnTo>
                <a:lnTo>
                  <a:pt x="14247" y="276"/>
                </a:lnTo>
                <a:lnTo>
                  <a:pt x="13326" y="339"/>
                </a:lnTo>
                <a:lnTo>
                  <a:pt x="12405" y="401"/>
                </a:lnTo>
                <a:lnTo>
                  <a:pt x="11512" y="474"/>
                </a:lnTo>
                <a:lnTo>
                  <a:pt x="10618" y="552"/>
                </a:lnTo>
                <a:lnTo>
                  <a:pt x="9751" y="640"/>
                </a:lnTo>
                <a:lnTo>
                  <a:pt x="8884" y="729"/>
                </a:lnTo>
                <a:lnTo>
                  <a:pt x="8072" y="828"/>
                </a:lnTo>
                <a:lnTo>
                  <a:pt x="7232" y="932"/>
                </a:lnTo>
                <a:lnTo>
                  <a:pt x="6447" y="1046"/>
                </a:lnTo>
                <a:lnTo>
                  <a:pt x="5661" y="1166"/>
                </a:lnTo>
                <a:lnTo>
                  <a:pt x="4903" y="1291"/>
                </a:lnTo>
                <a:lnTo>
                  <a:pt x="4171" y="1426"/>
                </a:lnTo>
                <a:lnTo>
                  <a:pt x="3521" y="1848"/>
                </a:lnTo>
                <a:lnTo>
                  <a:pt x="2925" y="2269"/>
                </a:lnTo>
                <a:lnTo>
                  <a:pt x="2411" y="2696"/>
                </a:lnTo>
                <a:lnTo>
                  <a:pt x="1923" y="3128"/>
                </a:lnTo>
                <a:lnTo>
                  <a:pt x="1490" y="3560"/>
                </a:lnTo>
                <a:lnTo>
                  <a:pt x="1111" y="3992"/>
                </a:lnTo>
                <a:lnTo>
                  <a:pt x="813" y="4424"/>
                </a:lnTo>
                <a:lnTo>
                  <a:pt x="542" y="4861"/>
                </a:lnTo>
                <a:lnTo>
                  <a:pt x="325" y="5298"/>
                </a:lnTo>
                <a:lnTo>
                  <a:pt x="163" y="5740"/>
                </a:lnTo>
                <a:lnTo>
                  <a:pt x="54" y="6178"/>
                </a:lnTo>
                <a:lnTo>
                  <a:pt x="0" y="6620"/>
                </a:lnTo>
                <a:lnTo>
                  <a:pt x="0" y="7062"/>
                </a:lnTo>
                <a:lnTo>
                  <a:pt x="54" y="7505"/>
                </a:lnTo>
                <a:lnTo>
                  <a:pt x="163" y="7947"/>
                </a:lnTo>
                <a:lnTo>
                  <a:pt x="298" y="8389"/>
                </a:lnTo>
                <a:lnTo>
                  <a:pt x="488" y="8832"/>
                </a:lnTo>
                <a:lnTo>
                  <a:pt x="732" y="9274"/>
                </a:lnTo>
                <a:lnTo>
                  <a:pt x="1029" y="9716"/>
                </a:lnTo>
                <a:lnTo>
                  <a:pt x="1355" y="10153"/>
                </a:lnTo>
                <a:lnTo>
                  <a:pt x="1734" y="10596"/>
                </a:lnTo>
                <a:lnTo>
                  <a:pt x="2167" y="11038"/>
                </a:lnTo>
                <a:lnTo>
                  <a:pt x="2655" y="11475"/>
                </a:lnTo>
                <a:lnTo>
                  <a:pt x="3169" y="11912"/>
                </a:lnTo>
                <a:lnTo>
                  <a:pt x="3738" y="12350"/>
                </a:lnTo>
                <a:lnTo>
                  <a:pt x="4334" y="12781"/>
                </a:lnTo>
                <a:lnTo>
                  <a:pt x="4984" y="13219"/>
                </a:lnTo>
                <a:lnTo>
                  <a:pt x="5688" y="13645"/>
                </a:lnTo>
                <a:lnTo>
                  <a:pt x="6419" y="14077"/>
                </a:lnTo>
                <a:lnTo>
                  <a:pt x="7205" y="14504"/>
                </a:lnTo>
                <a:lnTo>
                  <a:pt x="8045" y="14926"/>
                </a:lnTo>
                <a:lnTo>
                  <a:pt x="8911" y="15347"/>
                </a:lnTo>
                <a:lnTo>
                  <a:pt x="9805" y="15769"/>
                </a:lnTo>
                <a:lnTo>
                  <a:pt x="10753" y="16180"/>
                </a:lnTo>
                <a:lnTo>
                  <a:pt x="11728" y="16596"/>
                </a:lnTo>
                <a:lnTo>
                  <a:pt x="12757" y="17002"/>
                </a:lnTo>
                <a:lnTo>
                  <a:pt x="13814" y="17408"/>
                </a:lnTo>
                <a:lnTo>
                  <a:pt x="14924" y="17809"/>
                </a:lnTo>
                <a:lnTo>
                  <a:pt x="16062" y="18209"/>
                </a:lnTo>
                <a:lnTo>
                  <a:pt x="17227" y="18605"/>
                </a:lnTo>
                <a:lnTo>
                  <a:pt x="18418" y="18995"/>
                </a:lnTo>
                <a:lnTo>
                  <a:pt x="19664" y="19380"/>
                </a:lnTo>
                <a:lnTo>
                  <a:pt x="20964" y="19760"/>
                </a:lnTo>
                <a:lnTo>
                  <a:pt x="22264" y="20135"/>
                </a:lnTo>
                <a:lnTo>
                  <a:pt x="23619" y="20510"/>
                </a:lnTo>
                <a:lnTo>
                  <a:pt x="25000" y="20874"/>
                </a:lnTo>
                <a:lnTo>
                  <a:pt x="26408" y="21233"/>
                </a:lnTo>
                <a:lnTo>
                  <a:pt x="27871" y="21592"/>
                </a:lnTo>
                <a:lnTo>
                  <a:pt x="29361" y="21941"/>
                </a:lnTo>
                <a:lnTo>
                  <a:pt x="30878" y="22284"/>
                </a:lnTo>
                <a:lnTo>
                  <a:pt x="32421" y="22622"/>
                </a:lnTo>
                <a:lnTo>
                  <a:pt x="33992" y="22955"/>
                </a:lnTo>
                <a:lnTo>
                  <a:pt x="35590" y="23278"/>
                </a:lnTo>
                <a:lnTo>
                  <a:pt x="37215" y="23601"/>
                </a:lnTo>
                <a:lnTo>
                  <a:pt x="38895" y="23913"/>
                </a:lnTo>
                <a:lnTo>
                  <a:pt x="40574" y="24220"/>
                </a:lnTo>
                <a:lnTo>
                  <a:pt x="42308" y="24517"/>
                </a:lnTo>
                <a:lnTo>
                  <a:pt x="44041" y="24808"/>
                </a:lnTo>
                <a:lnTo>
                  <a:pt x="45829" y="25094"/>
                </a:lnTo>
                <a:lnTo>
                  <a:pt x="47616" y="25370"/>
                </a:lnTo>
                <a:lnTo>
                  <a:pt x="49458" y="25641"/>
                </a:lnTo>
                <a:lnTo>
                  <a:pt x="51300" y="25901"/>
                </a:lnTo>
                <a:lnTo>
                  <a:pt x="53196" y="26156"/>
                </a:lnTo>
                <a:lnTo>
                  <a:pt x="55092" y="26401"/>
                </a:lnTo>
                <a:lnTo>
                  <a:pt x="56284" y="26546"/>
                </a:lnTo>
                <a:lnTo>
                  <a:pt x="57502" y="26692"/>
                </a:lnTo>
                <a:lnTo>
                  <a:pt x="58748" y="26832"/>
                </a:lnTo>
                <a:lnTo>
                  <a:pt x="59994" y="26973"/>
                </a:lnTo>
                <a:lnTo>
                  <a:pt x="61267" y="27108"/>
                </a:lnTo>
                <a:lnTo>
                  <a:pt x="62540" y="27233"/>
                </a:lnTo>
                <a:lnTo>
                  <a:pt x="63840" y="27358"/>
                </a:lnTo>
                <a:lnTo>
                  <a:pt x="65140" y="27478"/>
                </a:lnTo>
                <a:lnTo>
                  <a:pt x="66468" y="27592"/>
                </a:lnTo>
                <a:lnTo>
                  <a:pt x="67795" y="27702"/>
                </a:lnTo>
                <a:lnTo>
                  <a:pt x="69149" y="27806"/>
                </a:lnTo>
                <a:lnTo>
                  <a:pt x="70503" y="27904"/>
                </a:lnTo>
                <a:lnTo>
                  <a:pt x="71858" y="27993"/>
                </a:lnTo>
                <a:lnTo>
                  <a:pt x="73239" y="28076"/>
                </a:lnTo>
                <a:lnTo>
                  <a:pt x="74620" y="28154"/>
                </a:lnTo>
                <a:lnTo>
                  <a:pt x="76002" y="28222"/>
                </a:lnTo>
                <a:lnTo>
                  <a:pt x="77383" y="28284"/>
                </a:lnTo>
                <a:lnTo>
                  <a:pt x="78764" y="28336"/>
                </a:lnTo>
                <a:lnTo>
                  <a:pt x="80146" y="28383"/>
                </a:lnTo>
                <a:lnTo>
                  <a:pt x="81554" y="28420"/>
                </a:lnTo>
                <a:lnTo>
                  <a:pt x="82935" y="28446"/>
                </a:lnTo>
                <a:lnTo>
                  <a:pt x="84317" y="28467"/>
                </a:lnTo>
                <a:lnTo>
                  <a:pt x="85725" y="28477"/>
                </a:lnTo>
                <a:lnTo>
                  <a:pt x="87107" y="28472"/>
                </a:lnTo>
                <a:lnTo>
                  <a:pt x="88488" y="28461"/>
                </a:lnTo>
                <a:lnTo>
                  <a:pt x="89869" y="28440"/>
                </a:lnTo>
                <a:lnTo>
                  <a:pt x="91251" y="28409"/>
                </a:lnTo>
                <a:lnTo>
                  <a:pt x="92605" y="28362"/>
                </a:lnTo>
                <a:lnTo>
                  <a:pt x="93959" y="28310"/>
                </a:lnTo>
                <a:lnTo>
                  <a:pt x="95313" y="28243"/>
                </a:lnTo>
                <a:lnTo>
                  <a:pt x="96668" y="28165"/>
                </a:lnTo>
                <a:lnTo>
                  <a:pt x="97995" y="28076"/>
                </a:lnTo>
                <a:lnTo>
                  <a:pt x="98672" y="28024"/>
                </a:lnTo>
                <a:lnTo>
                  <a:pt x="99322" y="27972"/>
                </a:lnTo>
                <a:lnTo>
                  <a:pt x="99945" y="27915"/>
                </a:lnTo>
                <a:lnTo>
                  <a:pt x="100595" y="27858"/>
                </a:lnTo>
                <a:lnTo>
                  <a:pt x="101218" y="27795"/>
                </a:lnTo>
                <a:lnTo>
                  <a:pt x="101841" y="27733"/>
                </a:lnTo>
                <a:lnTo>
                  <a:pt x="102437" y="27665"/>
                </a:lnTo>
                <a:lnTo>
                  <a:pt x="103060" y="27592"/>
                </a:lnTo>
                <a:lnTo>
                  <a:pt x="104225" y="27447"/>
                </a:lnTo>
                <a:lnTo>
                  <a:pt x="105362" y="27285"/>
                </a:lnTo>
                <a:lnTo>
                  <a:pt x="106473" y="27119"/>
                </a:lnTo>
                <a:lnTo>
                  <a:pt x="107556" y="26942"/>
                </a:lnTo>
                <a:lnTo>
                  <a:pt x="108585" y="26754"/>
                </a:lnTo>
                <a:lnTo>
                  <a:pt x="109587" y="26557"/>
                </a:lnTo>
                <a:lnTo>
                  <a:pt x="110562" y="26354"/>
                </a:lnTo>
                <a:lnTo>
                  <a:pt x="111483" y="26146"/>
                </a:lnTo>
                <a:lnTo>
                  <a:pt x="112377" y="25927"/>
                </a:lnTo>
                <a:lnTo>
                  <a:pt x="113217" y="25698"/>
                </a:lnTo>
                <a:lnTo>
                  <a:pt x="114029" y="25469"/>
                </a:lnTo>
                <a:lnTo>
                  <a:pt x="114788" y="25230"/>
                </a:lnTo>
                <a:lnTo>
                  <a:pt x="115519" y="24985"/>
                </a:lnTo>
                <a:lnTo>
                  <a:pt x="116223" y="24735"/>
                </a:lnTo>
                <a:lnTo>
                  <a:pt x="116873" y="24480"/>
                </a:lnTo>
                <a:lnTo>
                  <a:pt x="117469" y="24225"/>
                </a:lnTo>
                <a:lnTo>
                  <a:pt x="118038" y="23960"/>
                </a:lnTo>
                <a:lnTo>
                  <a:pt x="118553" y="23694"/>
                </a:lnTo>
                <a:lnTo>
                  <a:pt x="119040" y="23424"/>
                </a:lnTo>
                <a:lnTo>
                  <a:pt x="119474" y="23153"/>
                </a:lnTo>
                <a:lnTo>
                  <a:pt x="119853" y="22877"/>
                </a:lnTo>
                <a:lnTo>
                  <a:pt x="120205" y="22602"/>
                </a:lnTo>
                <a:lnTo>
                  <a:pt x="120503" y="22321"/>
                </a:lnTo>
                <a:lnTo>
                  <a:pt x="120747" y="22045"/>
                </a:lnTo>
                <a:lnTo>
                  <a:pt x="120963" y="21764"/>
                </a:lnTo>
                <a:lnTo>
                  <a:pt x="121126" y="21483"/>
                </a:lnTo>
                <a:lnTo>
                  <a:pt x="121234" y="21202"/>
                </a:lnTo>
                <a:lnTo>
                  <a:pt x="121288" y="20921"/>
                </a:lnTo>
                <a:lnTo>
                  <a:pt x="121315" y="20645"/>
                </a:lnTo>
                <a:lnTo>
                  <a:pt x="121315" y="20364"/>
                </a:lnTo>
                <a:lnTo>
                  <a:pt x="121261" y="20088"/>
                </a:lnTo>
                <a:lnTo>
                  <a:pt x="121180" y="19812"/>
                </a:lnTo>
                <a:lnTo>
                  <a:pt x="121072" y="19531"/>
                </a:lnTo>
                <a:lnTo>
                  <a:pt x="120909" y="19255"/>
                </a:lnTo>
                <a:lnTo>
                  <a:pt x="120747" y="18985"/>
                </a:lnTo>
                <a:lnTo>
                  <a:pt x="120530" y="18709"/>
                </a:lnTo>
                <a:lnTo>
                  <a:pt x="120286" y="18433"/>
                </a:lnTo>
                <a:lnTo>
                  <a:pt x="120015" y="18162"/>
                </a:lnTo>
                <a:lnTo>
                  <a:pt x="119717" y="17892"/>
                </a:lnTo>
                <a:lnTo>
                  <a:pt x="119392" y="17621"/>
                </a:lnTo>
                <a:lnTo>
                  <a:pt x="119040" y="17351"/>
                </a:lnTo>
                <a:lnTo>
                  <a:pt x="118661" y="17080"/>
                </a:lnTo>
                <a:lnTo>
                  <a:pt x="118282" y="16809"/>
                </a:lnTo>
                <a:lnTo>
                  <a:pt x="117848" y="16544"/>
                </a:lnTo>
                <a:lnTo>
                  <a:pt x="117415" y="16279"/>
                </a:lnTo>
                <a:lnTo>
                  <a:pt x="116955" y="16008"/>
                </a:lnTo>
                <a:lnTo>
                  <a:pt x="116467" y="15748"/>
                </a:lnTo>
                <a:lnTo>
                  <a:pt x="115980" y="15482"/>
                </a:lnTo>
                <a:lnTo>
                  <a:pt x="115465" y="15217"/>
                </a:lnTo>
                <a:lnTo>
                  <a:pt x="114923" y="14957"/>
                </a:lnTo>
                <a:lnTo>
                  <a:pt x="113813" y="14436"/>
                </a:lnTo>
                <a:lnTo>
                  <a:pt x="112648" y="13916"/>
                </a:lnTo>
                <a:lnTo>
                  <a:pt x="111456" y="13406"/>
                </a:lnTo>
                <a:lnTo>
                  <a:pt x="110210" y="12896"/>
                </a:lnTo>
                <a:lnTo>
                  <a:pt x="108937" y="12391"/>
                </a:lnTo>
                <a:lnTo>
                  <a:pt x="107096" y="11689"/>
                </a:lnTo>
                <a:lnTo>
                  <a:pt x="106148" y="11340"/>
                </a:lnTo>
                <a:lnTo>
                  <a:pt x="105200" y="10991"/>
                </a:lnTo>
                <a:lnTo>
                  <a:pt x="104225" y="10643"/>
                </a:lnTo>
                <a:lnTo>
                  <a:pt x="103222" y="10299"/>
                </a:lnTo>
                <a:lnTo>
                  <a:pt x="102193" y="9956"/>
                </a:lnTo>
                <a:lnTo>
                  <a:pt x="101164" y="9612"/>
                </a:lnTo>
                <a:lnTo>
                  <a:pt x="100108" y="9274"/>
                </a:lnTo>
                <a:lnTo>
                  <a:pt x="99024" y="8936"/>
                </a:lnTo>
                <a:lnTo>
                  <a:pt x="97941" y="8603"/>
                </a:lnTo>
                <a:lnTo>
                  <a:pt x="96803" y="8275"/>
                </a:lnTo>
                <a:lnTo>
                  <a:pt x="95666" y="7947"/>
                </a:lnTo>
                <a:lnTo>
                  <a:pt x="94474" y="7624"/>
                </a:lnTo>
                <a:lnTo>
                  <a:pt x="93282" y="7307"/>
                </a:lnTo>
                <a:lnTo>
                  <a:pt x="92063" y="6995"/>
                </a:lnTo>
                <a:lnTo>
                  <a:pt x="90817" y="6682"/>
                </a:lnTo>
                <a:lnTo>
                  <a:pt x="89544" y="6380"/>
                </a:lnTo>
                <a:lnTo>
                  <a:pt x="88244" y="6079"/>
                </a:lnTo>
                <a:lnTo>
                  <a:pt x="86890" y="5787"/>
                </a:lnTo>
                <a:lnTo>
                  <a:pt x="85536" y="5501"/>
                </a:lnTo>
                <a:lnTo>
                  <a:pt x="84154" y="5220"/>
                </a:lnTo>
                <a:lnTo>
                  <a:pt x="82719" y="4944"/>
                </a:lnTo>
                <a:lnTo>
                  <a:pt x="81256" y="4674"/>
                </a:lnTo>
                <a:lnTo>
                  <a:pt x="79794" y="4413"/>
                </a:lnTo>
                <a:lnTo>
                  <a:pt x="78277" y="4158"/>
                </a:lnTo>
                <a:lnTo>
                  <a:pt x="76706" y="3909"/>
                </a:lnTo>
                <a:lnTo>
                  <a:pt x="75135" y="3669"/>
                </a:lnTo>
                <a:lnTo>
                  <a:pt x="73510" y="3440"/>
                </a:lnTo>
                <a:lnTo>
                  <a:pt x="71858" y="3216"/>
                </a:lnTo>
                <a:lnTo>
                  <a:pt x="70151" y="3003"/>
                </a:lnTo>
                <a:lnTo>
                  <a:pt x="68418" y="2795"/>
                </a:lnTo>
                <a:lnTo>
                  <a:pt x="66657" y="2597"/>
                </a:lnTo>
                <a:lnTo>
                  <a:pt x="64815" y="2394"/>
                </a:lnTo>
                <a:lnTo>
                  <a:pt x="62892" y="2196"/>
                </a:lnTo>
                <a:lnTo>
                  <a:pt x="60942" y="1999"/>
                </a:lnTo>
                <a:lnTo>
                  <a:pt x="58938" y="1811"/>
                </a:lnTo>
                <a:lnTo>
                  <a:pt x="56906" y="1624"/>
                </a:lnTo>
                <a:lnTo>
                  <a:pt x="54821" y="1442"/>
                </a:lnTo>
                <a:lnTo>
                  <a:pt x="52708" y="1265"/>
                </a:lnTo>
                <a:lnTo>
                  <a:pt x="50541" y="1098"/>
                </a:lnTo>
                <a:lnTo>
                  <a:pt x="48375" y="937"/>
                </a:lnTo>
                <a:lnTo>
                  <a:pt x="46181" y="786"/>
                </a:lnTo>
                <a:lnTo>
                  <a:pt x="43987" y="646"/>
                </a:lnTo>
                <a:lnTo>
                  <a:pt x="41766" y="515"/>
                </a:lnTo>
                <a:lnTo>
                  <a:pt x="39545" y="401"/>
                </a:lnTo>
                <a:lnTo>
                  <a:pt x="38434" y="344"/>
                </a:lnTo>
                <a:lnTo>
                  <a:pt x="37324" y="297"/>
                </a:lnTo>
                <a:lnTo>
                  <a:pt x="36213" y="250"/>
                </a:lnTo>
                <a:lnTo>
                  <a:pt x="35103" y="208"/>
                </a:lnTo>
                <a:lnTo>
                  <a:pt x="34019" y="167"/>
                </a:lnTo>
                <a:lnTo>
                  <a:pt x="32909" y="130"/>
                </a:lnTo>
                <a:lnTo>
                  <a:pt x="31798" y="99"/>
                </a:lnTo>
                <a:lnTo>
                  <a:pt x="30715" y="73"/>
                </a:lnTo>
                <a:lnTo>
                  <a:pt x="29632" y="47"/>
                </a:lnTo>
                <a:lnTo>
                  <a:pt x="28548" y="26"/>
                </a:lnTo>
                <a:lnTo>
                  <a:pt x="27465" y="16"/>
                </a:lnTo>
                <a:lnTo>
                  <a:pt x="26381" y="6"/>
                </a:lnTo>
                <a:lnTo>
                  <a:pt x="25325" y="0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 rot="10800000">
            <a:off x="7909813" y="3630025"/>
            <a:ext cx="557720" cy="933350"/>
          </a:xfrm>
          <a:custGeom>
            <a:avLst/>
            <a:gdLst/>
            <a:ahLst/>
            <a:cxnLst/>
            <a:rect l="l" t="t" r="r" b="b"/>
            <a:pathLst>
              <a:path w="104198" h="37334" extrusionOk="0">
                <a:moveTo>
                  <a:pt x="55" y="0"/>
                </a:moveTo>
                <a:lnTo>
                  <a:pt x="1" y="120"/>
                </a:lnTo>
                <a:lnTo>
                  <a:pt x="1" y="234"/>
                </a:lnTo>
                <a:lnTo>
                  <a:pt x="55" y="349"/>
                </a:lnTo>
                <a:lnTo>
                  <a:pt x="109" y="463"/>
                </a:lnTo>
                <a:lnTo>
                  <a:pt x="380" y="1030"/>
                </a:lnTo>
                <a:lnTo>
                  <a:pt x="732" y="1728"/>
                </a:lnTo>
                <a:lnTo>
                  <a:pt x="922" y="2160"/>
                </a:lnTo>
                <a:lnTo>
                  <a:pt x="1057" y="2394"/>
                </a:lnTo>
                <a:lnTo>
                  <a:pt x="1220" y="2638"/>
                </a:lnTo>
                <a:lnTo>
                  <a:pt x="2114" y="3716"/>
                </a:lnTo>
                <a:lnTo>
                  <a:pt x="2628" y="4314"/>
                </a:lnTo>
                <a:lnTo>
                  <a:pt x="3197" y="4949"/>
                </a:lnTo>
                <a:lnTo>
                  <a:pt x="3522" y="5282"/>
                </a:lnTo>
                <a:lnTo>
                  <a:pt x="3874" y="5620"/>
                </a:lnTo>
                <a:lnTo>
                  <a:pt x="4253" y="5969"/>
                </a:lnTo>
                <a:lnTo>
                  <a:pt x="4687" y="6328"/>
                </a:lnTo>
                <a:lnTo>
                  <a:pt x="5093" y="6692"/>
                </a:lnTo>
                <a:lnTo>
                  <a:pt x="5499" y="7067"/>
                </a:lnTo>
                <a:lnTo>
                  <a:pt x="5933" y="7452"/>
                </a:lnTo>
                <a:lnTo>
                  <a:pt x="6176" y="7645"/>
                </a:lnTo>
                <a:lnTo>
                  <a:pt x="6447" y="7837"/>
                </a:lnTo>
                <a:lnTo>
                  <a:pt x="7612" y="8628"/>
                </a:lnTo>
                <a:lnTo>
                  <a:pt x="8804" y="9445"/>
                </a:lnTo>
                <a:lnTo>
                  <a:pt x="9399" y="9867"/>
                </a:lnTo>
                <a:lnTo>
                  <a:pt x="10050" y="10299"/>
                </a:lnTo>
                <a:lnTo>
                  <a:pt x="10781" y="10731"/>
                </a:lnTo>
                <a:lnTo>
                  <a:pt x="11512" y="11163"/>
                </a:lnTo>
                <a:lnTo>
                  <a:pt x="13083" y="12053"/>
                </a:lnTo>
                <a:lnTo>
                  <a:pt x="13869" y="12511"/>
                </a:lnTo>
                <a:lnTo>
                  <a:pt x="14654" y="12969"/>
                </a:lnTo>
                <a:lnTo>
                  <a:pt x="15629" y="13463"/>
                </a:lnTo>
                <a:lnTo>
                  <a:pt x="16631" y="13963"/>
                </a:lnTo>
                <a:lnTo>
                  <a:pt x="17633" y="14452"/>
                </a:lnTo>
                <a:lnTo>
                  <a:pt x="18663" y="14946"/>
                </a:lnTo>
                <a:lnTo>
                  <a:pt x="19719" y="15435"/>
                </a:lnTo>
                <a:lnTo>
                  <a:pt x="20775" y="15924"/>
                </a:lnTo>
                <a:lnTo>
                  <a:pt x="21886" y="16408"/>
                </a:lnTo>
                <a:lnTo>
                  <a:pt x="22996" y="16892"/>
                </a:lnTo>
                <a:lnTo>
                  <a:pt x="24134" y="17376"/>
                </a:lnTo>
                <a:lnTo>
                  <a:pt x="25299" y="17855"/>
                </a:lnTo>
                <a:lnTo>
                  <a:pt x="26463" y="18334"/>
                </a:lnTo>
                <a:lnTo>
                  <a:pt x="27655" y="18813"/>
                </a:lnTo>
                <a:lnTo>
                  <a:pt x="28874" y="19291"/>
                </a:lnTo>
                <a:lnTo>
                  <a:pt x="30120" y="19765"/>
                </a:lnTo>
                <a:lnTo>
                  <a:pt x="31366" y="20233"/>
                </a:lnTo>
                <a:lnTo>
                  <a:pt x="32666" y="20702"/>
                </a:lnTo>
                <a:lnTo>
                  <a:pt x="33993" y="21170"/>
                </a:lnTo>
                <a:lnTo>
                  <a:pt x="35347" y="21628"/>
                </a:lnTo>
                <a:lnTo>
                  <a:pt x="36701" y="22091"/>
                </a:lnTo>
                <a:lnTo>
                  <a:pt x="38083" y="22549"/>
                </a:lnTo>
                <a:lnTo>
                  <a:pt x="39491" y="23002"/>
                </a:lnTo>
                <a:lnTo>
                  <a:pt x="40927" y="23455"/>
                </a:lnTo>
                <a:lnTo>
                  <a:pt x="42389" y="23907"/>
                </a:lnTo>
                <a:lnTo>
                  <a:pt x="43852" y="24355"/>
                </a:lnTo>
                <a:lnTo>
                  <a:pt x="45342" y="24803"/>
                </a:lnTo>
                <a:lnTo>
                  <a:pt x="46831" y="25245"/>
                </a:lnTo>
                <a:lnTo>
                  <a:pt x="48375" y="25687"/>
                </a:lnTo>
                <a:lnTo>
                  <a:pt x="49892" y="26124"/>
                </a:lnTo>
                <a:lnTo>
                  <a:pt x="51463" y="26562"/>
                </a:lnTo>
                <a:lnTo>
                  <a:pt x="53061" y="26993"/>
                </a:lnTo>
                <a:lnTo>
                  <a:pt x="54659" y="27425"/>
                </a:lnTo>
                <a:lnTo>
                  <a:pt x="56257" y="27857"/>
                </a:lnTo>
                <a:lnTo>
                  <a:pt x="57801" y="28237"/>
                </a:lnTo>
                <a:lnTo>
                  <a:pt x="59345" y="28617"/>
                </a:lnTo>
                <a:lnTo>
                  <a:pt x="62324" y="29361"/>
                </a:lnTo>
                <a:lnTo>
                  <a:pt x="63814" y="29720"/>
                </a:lnTo>
                <a:lnTo>
                  <a:pt x="65276" y="30074"/>
                </a:lnTo>
                <a:lnTo>
                  <a:pt x="66793" y="30413"/>
                </a:lnTo>
                <a:lnTo>
                  <a:pt x="68283" y="30746"/>
                </a:lnTo>
                <a:lnTo>
                  <a:pt x="73890" y="31989"/>
                </a:lnTo>
                <a:lnTo>
                  <a:pt x="79469" y="33108"/>
                </a:lnTo>
                <a:lnTo>
                  <a:pt x="80769" y="33374"/>
                </a:lnTo>
                <a:lnTo>
                  <a:pt x="82042" y="33629"/>
                </a:lnTo>
                <a:lnTo>
                  <a:pt x="83342" y="33873"/>
                </a:lnTo>
                <a:lnTo>
                  <a:pt x="84588" y="34107"/>
                </a:lnTo>
                <a:lnTo>
                  <a:pt x="87026" y="34550"/>
                </a:lnTo>
                <a:lnTo>
                  <a:pt x="89355" y="34961"/>
                </a:lnTo>
                <a:lnTo>
                  <a:pt x="93526" y="35705"/>
                </a:lnTo>
                <a:lnTo>
                  <a:pt x="97210" y="36283"/>
                </a:lnTo>
                <a:lnTo>
                  <a:pt x="102356" y="37074"/>
                </a:lnTo>
                <a:lnTo>
                  <a:pt x="102790" y="37147"/>
                </a:lnTo>
                <a:lnTo>
                  <a:pt x="103250" y="37214"/>
                </a:lnTo>
                <a:lnTo>
                  <a:pt x="103711" y="37277"/>
                </a:lnTo>
                <a:lnTo>
                  <a:pt x="104198" y="37334"/>
                </a:lnTo>
                <a:lnTo>
                  <a:pt x="103846" y="37245"/>
                </a:lnTo>
                <a:lnTo>
                  <a:pt x="103440" y="37167"/>
                </a:lnTo>
                <a:lnTo>
                  <a:pt x="103033" y="37089"/>
                </a:lnTo>
                <a:lnTo>
                  <a:pt x="102600" y="37017"/>
                </a:lnTo>
                <a:lnTo>
                  <a:pt x="97698" y="36173"/>
                </a:lnTo>
                <a:lnTo>
                  <a:pt x="94258" y="35565"/>
                </a:lnTo>
                <a:lnTo>
                  <a:pt x="90222" y="34810"/>
                </a:lnTo>
                <a:lnTo>
                  <a:pt x="89139" y="34597"/>
                </a:lnTo>
                <a:lnTo>
                  <a:pt x="88028" y="34378"/>
                </a:lnTo>
                <a:lnTo>
                  <a:pt x="85645" y="33930"/>
                </a:lnTo>
                <a:lnTo>
                  <a:pt x="84399" y="33691"/>
                </a:lnTo>
                <a:lnTo>
                  <a:pt x="83153" y="33447"/>
                </a:lnTo>
                <a:lnTo>
                  <a:pt x="81853" y="33192"/>
                </a:lnTo>
                <a:lnTo>
                  <a:pt x="80553" y="32921"/>
                </a:lnTo>
                <a:lnTo>
                  <a:pt x="77898" y="32369"/>
                </a:lnTo>
                <a:lnTo>
                  <a:pt x="75108" y="31797"/>
                </a:lnTo>
                <a:lnTo>
                  <a:pt x="69529" y="30517"/>
                </a:lnTo>
                <a:lnTo>
                  <a:pt x="68066" y="30189"/>
                </a:lnTo>
                <a:lnTo>
                  <a:pt x="66604" y="29851"/>
                </a:lnTo>
                <a:lnTo>
                  <a:pt x="65141" y="29497"/>
                </a:lnTo>
                <a:lnTo>
                  <a:pt x="63678" y="29132"/>
                </a:lnTo>
                <a:lnTo>
                  <a:pt x="60753" y="28393"/>
                </a:lnTo>
                <a:lnTo>
                  <a:pt x="59236" y="28013"/>
                </a:lnTo>
                <a:lnTo>
                  <a:pt x="57720" y="27634"/>
                </a:lnTo>
                <a:lnTo>
                  <a:pt x="56122" y="27202"/>
                </a:lnTo>
                <a:lnTo>
                  <a:pt x="54551" y="26770"/>
                </a:lnTo>
                <a:lnTo>
                  <a:pt x="52980" y="26338"/>
                </a:lnTo>
                <a:lnTo>
                  <a:pt x="51463" y="25901"/>
                </a:lnTo>
                <a:lnTo>
                  <a:pt x="49946" y="25463"/>
                </a:lnTo>
                <a:lnTo>
                  <a:pt x="48429" y="25021"/>
                </a:lnTo>
                <a:lnTo>
                  <a:pt x="46940" y="24579"/>
                </a:lnTo>
                <a:lnTo>
                  <a:pt x="45477" y="24136"/>
                </a:lnTo>
                <a:lnTo>
                  <a:pt x="44042" y="23689"/>
                </a:lnTo>
                <a:lnTo>
                  <a:pt x="42606" y="23241"/>
                </a:lnTo>
                <a:lnTo>
                  <a:pt x="41198" y="22789"/>
                </a:lnTo>
                <a:lnTo>
                  <a:pt x="39789" y="22336"/>
                </a:lnTo>
                <a:lnTo>
                  <a:pt x="38435" y="21878"/>
                </a:lnTo>
                <a:lnTo>
                  <a:pt x="37081" y="21420"/>
                </a:lnTo>
                <a:lnTo>
                  <a:pt x="35726" y="20962"/>
                </a:lnTo>
                <a:lnTo>
                  <a:pt x="34399" y="20499"/>
                </a:lnTo>
                <a:lnTo>
                  <a:pt x="33126" y="20030"/>
                </a:lnTo>
                <a:lnTo>
                  <a:pt x="31880" y="19562"/>
                </a:lnTo>
                <a:lnTo>
                  <a:pt x="30661" y="19094"/>
                </a:lnTo>
                <a:lnTo>
                  <a:pt x="29443" y="18625"/>
                </a:lnTo>
                <a:lnTo>
                  <a:pt x="28251" y="18152"/>
                </a:lnTo>
                <a:lnTo>
                  <a:pt x="27059" y="17673"/>
                </a:lnTo>
                <a:lnTo>
                  <a:pt x="25921" y="17199"/>
                </a:lnTo>
                <a:lnTo>
                  <a:pt x="24784" y="16721"/>
                </a:lnTo>
                <a:lnTo>
                  <a:pt x="23646" y="16237"/>
                </a:lnTo>
                <a:lnTo>
                  <a:pt x="22563" y="15758"/>
                </a:lnTo>
                <a:lnTo>
                  <a:pt x="21480" y="15274"/>
                </a:lnTo>
                <a:lnTo>
                  <a:pt x="20423" y="14785"/>
                </a:lnTo>
                <a:lnTo>
                  <a:pt x="19394" y="14301"/>
                </a:lnTo>
                <a:lnTo>
                  <a:pt x="18365" y="13812"/>
                </a:lnTo>
                <a:lnTo>
                  <a:pt x="17363" y="13322"/>
                </a:lnTo>
                <a:lnTo>
                  <a:pt x="16387" y="12828"/>
                </a:lnTo>
                <a:lnTo>
                  <a:pt x="15575" y="12375"/>
                </a:lnTo>
                <a:lnTo>
                  <a:pt x="14762" y="11923"/>
                </a:lnTo>
                <a:lnTo>
                  <a:pt x="13164" y="11043"/>
                </a:lnTo>
                <a:lnTo>
                  <a:pt x="12406" y="10611"/>
                </a:lnTo>
                <a:lnTo>
                  <a:pt x="11675" y="10184"/>
                </a:lnTo>
                <a:lnTo>
                  <a:pt x="10997" y="9758"/>
                </a:lnTo>
                <a:lnTo>
                  <a:pt x="10375" y="9341"/>
                </a:lnTo>
                <a:lnTo>
                  <a:pt x="9074" y="8524"/>
                </a:lnTo>
                <a:lnTo>
                  <a:pt x="8479" y="8129"/>
                </a:lnTo>
                <a:lnTo>
                  <a:pt x="8208" y="7931"/>
                </a:lnTo>
                <a:lnTo>
                  <a:pt x="7937" y="7738"/>
                </a:lnTo>
                <a:lnTo>
                  <a:pt x="6989" y="6979"/>
                </a:lnTo>
                <a:lnTo>
                  <a:pt x="6041" y="6245"/>
                </a:lnTo>
                <a:lnTo>
                  <a:pt x="5580" y="5896"/>
                </a:lnTo>
                <a:lnTo>
                  <a:pt x="5174" y="5553"/>
                </a:lnTo>
                <a:lnTo>
                  <a:pt x="4795" y="5214"/>
                </a:lnTo>
                <a:lnTo>
                  <a:pt x="4443" y="4887"/>
                </a:lnTo>
                <a:lnTo>
                  <a:pt x="3793" y="4252"/>
                </a:lnTo>
                <a:lnTo>
                  <a:pt x="3224" y="3658"/>
                </a:lnTo>
                <a:lnTo>
                  <a:pt x="2141" y="2592"/>
                </a:lnTo>
                <a:lnTo>
                  <a:pt x="1491" y="1691"/>
                </a:lnTo>
                <a:lnTo>
                  <a:pt x="949" y="994"/>
                </a:lnTo>
                <a:lnTo>
                  <a:pt x="543" y="437"/>
                </a:lnTo>
                <a:lnTo>
                  <a:pt x="461" y="328"/>
                </a:lnTo>
                <a:lnTo>
                  <a:pt x="353" y="219"/>
                </a:lnTo>
                <a:lnTo>
                  <a:pt x="218" y="109"/>
                </a:lnTo>
                <a:lnTo>
                  <a:pt x="5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 rot="10800000">
            <a:off x="7934456" y="3005400"/>
            <a:ext cx="551340" cy="1598200"/>
          </a:xfrm>
          <a:custGeom>
            <a:avLst/>
            <a:gdLst/>
            <a:ahLst/>
            <a:cxnLst/>
            <a:rect l="l" t="t" r="r" b="b"/>
            <a:pathLst>
              <a:path w="103006" h="63928" extrusionOk="0">
                <a:moveTo>
                  <a:pt x="4523" y="1"/>
                </a:moveTo>
                <a:lnTo>
                  <a:pt x="4334" y="84"/>
                </a:lnTo>
                <a:lnTo>
                  <a:pt x="4171" y="167"/>
                </a:lnTo>
                <a:lnTo>
                  <a:pt x="4090" y="277"/>
                </a:lnTo>
                <a:lnTo>
                  <a:pt x="3955" y="402"/>
                </a:lnTo>
                <a:lnTo>
                  <a:pt x="3846" y="537"/>
                </a:lnTo>
                <a:lnTo>
                  <a:pt x="3819" y="610"/>
                </a:lnTo>
                <a:lnTo>
                  <a:pt x="3792" y="683"/>
                </a:lnTo>
                <a:lnTo>
                  <a:pt x="3196" y="1547"/>
                </a:lnTo>
                <a:lnTo>
                  <a:pt x="2465" y="2671"/>
                </a:lnTo>
                <a:lnTo>
                  <a:pt x="2004" y="3352"/>
                </a:lnTo>
                <a:lnTo>
                  <a:pt x="1788" y="3722"/>
                </a:lnTo>
                <a:lnTo>
                  <a:pt x="1571" y="4107"/>
                </a:lnTo>
                <a:lnTo>
                  <a:pt x="1381" y="4513"/>
                </a:lnTo>
                <a:lnTo>
                  <a:pt x="1219" y="4934"/>
                </a:lnTo>
                <a:lnTo>
                  <a:pt x="948" y="5830"/>
                </a:lnTo>
                <a:lnTo>
                  <a:pt x="650" y="6787"/>
                </a:lnTo>
                <a:lnTo>
                  <a:pt x="352" y="7802"/>
                </a:lnTo>
                <a:lnTo>
                  <a:pt x="217" y="8338"/>
                </a:lnTo>
                <a:lnTo>
                  <a:pt x="108" y="8884"/>
                </a:lnTo>
                <a:lnTo>
                  <a:pt x="27" y="9446"/>
                </a:lnTo>
                <a:lnTo>
                  <a:pt x="0" y="10024"/>
                </a:lnTo>
                <a:lnTo>
                  <a:pt x="0" y="12465"/>
                </a:lnTo>
                <a:lnTo>
                  <a:pt x="27" y="12787"/>
                </a:lnTo>
                <a:lnTo>
                  <a:pt x="81" y="13110"/>
                </a:lnTo>
                <a:lnTo>
                  <a:pt x="136" y="13438"/>
                </a:lnTo>
                <a:lnTo>
                  <a:pt x="217" y="13766"/>
                </a:lnTo>
                <a:lnTo>
                  <a:pt x="406" y="14437"/>
                </a:lnTo>
                <a:lnTo>
                  <a:pt x="596" y="15114"/>
                </a:lnTo>
                <a:lnTo>
                  <a:pt x="650" y="15462"/>
                </a:lnTo>
                <a:lnTo>
                  <a:pt x="731" y="15811"/>
                </a:lnTo>
                <a:lnTo>
                  <a:pt x="840" y="16165"/>
                </a:lnTo>
                <a:lnTo>
                  <a:pt x="948" y="16513"/>
                </a:lnTo>
                <a:lnTo>
                  <a:pt x="1219" y="17226"/>
                </a:lnTo>
                <a:lnTo>
                  <a:pt x="1571" y="17950"/>
                </a:lnTo>
                <a:lnTo>
                  <a:pt x="1950" y="18684"/>
                </a:lnTo>
                <a:lnTo>
                  <a:pt x="2357" y="19423"/>
                </a:lnTo>
                <a:lnTo>
                  <a:pt x="3196" y="20937"/>
                </a:lnTo>
                <a:lnTo>
                  <a:pt x="3765" y="21764"/>
                </a:lnTo>
                <a:lnTo>
                  <a:pt x="4388" y="22592"/>
                </a:lnTo>
                <a:lnTo>
                  <a:pt x="5038" y="23419"/>
                </a:lnTo>
                <a:lnTo>
                  <a:pt x="5742" y="24247"/>
                </a:lnTo>
                <a:lnTo>
                  <a:pt x="6501" y="25074"/>
                </a:lnTo>
                <a:lnTo>
                  <a:pt x="7286" y="25896"/>
                </a:lnTo>
                <a:lnTo>
                  <a:pt x="8126" y="26719"/>
                </a:lnTo>
                <a:lnTo>
                  <a:pt x="8992" y="27536"/>
                </a:lnTo>
                <a:lnTo>
                  <a:pt x="9886" y="28358"/>
                </a:lnTo>
                <a:lnTo>
                  <a:pt x="10834" y="29175"/>
                </a:lnTo>
                <a:lnTo>
                  <a:pt x="11836" y="29987"/>
                </a:lnTo>
                <a:lnTo>
                  <a:pt x="12866" y="30804"/>
                </a:lnTo>
                <a:lnTo>
                  <a:pt x="13922" y="31610"/>
                </a:lnTo>
                <a:lnTo>
                  <a:pt x="15032" y="32422"/>
                </a:lnTo>
                <a:lnTo>
                  <a:pt x="16197" y="33229"/>
                </a:lnTo>
                <a:lnTo>
                  <a:pt x="17389" y="34036"/>
                </a:lnTo>
                <a:lnTo>
                  <a:pt x="18662" y="34837"/>
                </a:lnTo>
                <a:lnTo>
                  <a:pt x="19989" y="35633"/>
                </a:lnTo>
                <a:lnTo>
                  <a:pt x="21370" y="36429"/>
                </a:lnTo>
                <a:lnTo>
                  <a:pt x="22779" y="37220"/>
                </a:lnTo>
                <a:lnTo>
                  <a:pt x="24214" y="38011"/>
                </a:lnTo>
                <a:lnTo>
                  <a:pt x="25704" y="38797"/>
                </a:lnTo>
                <a:lnTo>
                  <a:pt x="27221" y="39583"/>
                </a:lnTo>
                <a:lnTo>
                  <a:pt x="28792" y="40364"/>
                </a:lnTo>
                <a:lnTo>
                  <a:pt x="30390" y="41144"/>
                </a:lnTo>
                <a:lnTo>
                  <a:pt x="32015" y="41920"/>
                </a:lnTo>
                <a:lnTo>
                  <a:pt x="33694" y="42695"/>
                </a:lnTo>
                <a:lnTo>
                  <a:pt x="35401" y="43465"/>
                </a:lnTo>
                <a:lnTo>
                  <a:pt x="37161" y="44230"/>
                </a:lnTo>
                <a:lnTo>
                  <a:pt x="38949" y="44995"/>
                </a:lnTo>
                <a:lnTo>
                  <a:pt x="40791" y="45755"/>
                </a:lnTo>
                <a:lnTo>
                  <a:pt x="42659" y="46515"/>
                </a:lnTo>
                <a:lnTo>
                  <a:pt x="46262" y="47873"/>
                </a:lnTo>
                <a:lnTo>
                  <a:pt x="48022" y="48539"/>
                </a:lnTo>
                <a:lnTo>
                  <a:pt x="49783" y="49195"/>
                </a:lnTo>
                <a:lnTo>
                  <a:pt x="51543" y="49835"/>
                </a:lnTo>
                <a:lnTo>
                  <a:pt x="53331" y="50460"/>
                </a:lnTo>
                <a:lnTo>
                  <a:pt x="54225" y="50767"/>
                </a:lnTo>
                <a:lnTo>
                  <a:pt x="55146" y="51068"/>
                </a:lnTo>
                <a:lnTo>
                  <a:pt x="56067" y="51370"/>
                </a:lnTo>
                <a:lnTo>
                  <a:pt x="56988" y="51667"/>
                </a:lnTo>
                <a:lnTo>
                  <a:pt x="58694" y="52255"/>
                </a:lnTo>
                <a:lnTo>
                  <a:pt x="60400" y="52833"/>
                </a:lnTo>
                <a:lnTo>
                  <a:pt x="61240" y="53114"/>
                </a:lnTo>
                <a:lnTo>
                  <a:pt x="62107" y="53395"/>
                </a:lnTo>
                <a:lnTo>
                  <a:pt x="63001" y="53670"/>
                </a:lnTo>
                <a:lnTo>
                  <a:pt x="63894" y="53941"/>
                </a:lnTo>
                <a:lnTo>
                  <a:pt x="70774" y="55981"/>
                </a:lnTo>
                <a:lnTo>
                  <a:pt x="71587" y="56226"/>
                </a:lnTo>
                <a:lnTo>
                  <a:pt x="72399" y="56465"/>
                </a:lnTo>
                <a:lnTo>
                  <a:pt x="74051" y="56933"/>
                </a:lnTo>
                <a:lnTo>
                  <a:pt x="75676" y="57381"/>
                </a:lnTo>
                <a:lnTo>
                  <a:pt x="77302" y="57813"/>
                </a:lnTo>
                <a:lnTo>
                  <a:pt x="78900" y="58229"/>
                </a:lnTo>
                <a:lnTo>
                  <a:pt x="80471" y="58630"/>
                </a:lnTo>
                <a:lnTo>
                  <a:pt x="81987" y="59020"/>
                </a:lnTo>
                <a:lnTo>
                  <a:pt x="83423" y="59400"/>
                </a:lnTo>
                <a:lnTo>
                  <a:pt x="84858" y="59770"/>
                </a:lnTo>
                <a:lnTo>
                  <a:pt x="86213" y="60123"/>
                </a:lnTo>
                <a:lnTo>
                  <a:pt x="87540" y="60457"/>
                </a:lnTo>
                <a:lnTo>
                  <a:pt x="88840" y="60779"/>
                </a:lnTo>
                <a:lnTo>
                  <a:pt x="93661" y="61888"/>
                </a:lnTo>
                <a:lnTo>
                  <a:pt x="100568" y="63412"/>
                </a:lnTo>
                <a:lnTo>
                  <a:pt x="102355" y="63803"/>
                </a:lnTo>
                <a:lnTo>
                  <a:pt x="102816" y="63902"/>
                </a:lnTo>
                <a:lnTo>
                  <a:pt x="102951" y="63928"/>
                </a:lnTo>
                <a:lnTo>
                  <a:pt x="103006" y="63928"/>
                </a:lnTo>
                <a:lnTo>
                  <a:pt x="103006" y="63917"/>
                </a:lnTo>
                <a:lnTo>
                  <a:pt x="102924" y="63891"/>
                </a:lnTo>
                <a:lnTo>
                  <a:pt x="102491" y="63777"/>
                </a:lnTo>
                <a:lnTo>
                  <a:pt x="101760" y="63595"/>
                </a:lnTo>
                <a:lnTo>
                  <a:pt x="100866" y="63366"/>
                </a:lnTo>
                <a:lnTo>
                  <a:pt x="94419" y="61799"/>
                </a:lnTo>
                <a:lnTo>
                  <a:pt x="89707" y="60665"/>
                </a:lnTo>
                <a:lnTo>
                  <a:pt x="89030" y="60509"/>
                </a:lnTo>
                <a:lnTo>
                  <a:pt x="88379" y="60342"/>
                </a:lnTo>
                <a:lnTo>
                  <a:pt x="87757" y="60176"/>
                </a:lnTo>
                <a:lnTo>
                  <a:pt x="87106" y="60004"/>
                </a:lnTo>
                <a:lnTo>
                  <a:pt x="85833" y="59645"/>
                </a:lnTo>
                <a:lnTo>
                  <a:pt x="84452" y="59275"/>
                </a:lnTo>
                <a:lnTo>
                  <a:pt x="83044" y="58890"/>
                </a:lnTo>
                <a:lnTo>
                  <a:pt x="81554" y="58500"/>
                </a:lnTo>
                <a:lnTo>
                  <a:pt x="78466" y="57672"/>
                </a:lnTo>
                <a:lnTo>
                  <a:pt x="76868" y="57240"/>
                </a:lnTo>
                <a:lnTo>
                  <a:pt x="75270" y="56793"/>
                </a:lnTo>
                <a:lnTo>
                  <a:pt x="73672" y="56325"/>
                </a:lnTo>
                <a:lnTo>
                  <a:pt x="72887" y="56085"/>
                </a:lnTo>
                <a:lnTo>
                  <a:pt x="72074" y="55835"/>
                </a:lnTo>
                <a:lnTo>
                  <a:pt x="65194" y="53785"/>
                </a:lnTo>
                <a:lnTo>
                  <a:pt x="64328" y="53514"/>
                </a:lnTo>
                <a:lnTo>
                  <a:pt x="63461" y="53239"/>
                </a:lnTo>
                <a:lnTo>
                  <a:pt x="61782" y="52676"/>
                </a:lnTo>
                <a:lnTo>
                  <a:pt x="60075" y="52094"/>
                </a:lnTo>
                <a:lnTo>
                  <a:pt x="58288" y="51506"/>
                </a:lnTo>
                <a:lnTo>
                  <a:pt x="57394" y="51209"/>
                </a:lnTo>
                <a:lnTo>
                  <a:pt x="56473" y="50912"/>
                </a:lnTo>
                <a:lnTo>
                  <a:pt x="55579" y="50605"/>
                </a:lnTo>
                <a:lnTo>
                  <a:pt x="54712" y="50298"/>
                </a:lnTo>
                <a:lnTo>
                  <a:pt x="52952" y="49674"/>
                </a:lnTo>
                <a:lnTo>
                  <a:pt x="51218" y="49034"/>
                </a:lnTo>
                <a:lnTo>
                  <a:pt x="49458" y="48378"/>
                </a:lnTo>
                <a:lnTo>
                  <a:pt x="47724" y="47717"/>
                </a:lnTo>
                <a:lnTo>
                  <a:pt x="44176" y="46359"/>
                </a:lnTo>
                <a:lnTo>
                  <a:pt x="42334" y="45604"/>
                </a:lnTo>
                <a:lnTo>
                  <a:pt x="40520" y="44844"/>
                </a:lnTo>
                <a:lnTo>
                  <a:pt x="38759" y="44085"/>
                </a:lnTo>
                <a:lnTo>
                  <a:pt x="37026" y="43320"/>
                </a:lnTo>
                <a:lnTo>
                  <a:pt x="35346" y="42555"/>
                </a:lnTo>
                <a:lnTo>
                  <a:pt x="33694" y="41779"/>
                </a:lnTo>
                <a:lnTo>
                  <a:pt x="32069" y="41009"/>
                </a:lnTo>
                <a:lnTo>
                  <a:pt x="30498" y="40234"/>
                </a:lnTo>
                <a:lnTo>
                  <a:pt x="28954" y="39453"/>
                </a:lnTo>
                <a:lnTo>
                  <a:pt x="27438" y="38672"/>
                </a:lnTo>
                <a:lnTo>
                  <a:pt x="25975" y="37887"/>
                </a:lnTo>
                <a:lnTo>
                  <a:pt x="24539" y="37101"/>
                </a:lnTo>
                <a:lnTo>
                  <a:pt x="23131" y="36310"/>
                </a:lnTo>
                <a:lnTo>
                  <a:pt x="21777" y="35519"/>
                </a:lnTo>
                <a:lnTo>
                  <a:pt x="20450" y="34728"/>
                </a:lnTo>
                <a:lnTo>
                  <a:pt x="19177" y="33931"/>
                </a:lnTo>
                <a:lnTo>
                  <a:pt x="18012" y="33130"/>
                </a:lnTo>
                <a:lnTo>
                  <a:pt x="16874" y="32323"/>
                </a:lnTo>
                <a:lnTo>
                  <a:pt x="15764" y="31522"/>
                </a:lnTo>
                <a:lnTo>
                  <a:pt x="14707" y="30715"/>
                </a:lnTo>
                <a:lnTo>
                  <a:pt x="13678" y="29903"/>
                </a:lnTo>
                <a:lnTo>
                  <a:pt x="12703" y="29097"/>
                </a:lnTo>
                <a:lnTo>
                  <a:pt x="11755" y="28285"/>
                </a:lnTo>
                <a:lnTo>
                  <a:pt x="10861" y="27468"/>
                </a:lnTo>
                <a:lnTo>
                  <a:pt x="9995" y="26656"/>
                </a:lnTo>
                <a:lnTo>
                  <a:pt x="9155" y="25839"/>
                </a:lnTo>
                <a:lnTo>
                  <a:pt x="8369" y="25017"/>
                </a:lnTo>
                <a:lnTo>
                  <a:pt x="7611" y="24200"/>
                </a:lnTo>
                <a:lnTo>
                  <a:pt x="6907" y="23378"/>
                </a:lnTo>
                <a:lnTo>
                  <a:pt x="6230" y="22555"/>
                </a:lnTo>
                <a:lnTo>
                  <a:pt x="5607" y="21733"/>
                </a:lnTo>
                <a:lnTo>
                  <a:pt x="5011" y="20911"/>
                </a:lnTo>
                <a:lnTo>
                  <a:pt x="4144" y="19402"/>
                </a:lnTo>
                <a:lnTo>
                  <a:pt x="3738" y="18658"/>
                </a:lnTo>
                <a:lnTo>
                  <a:pt x="3332" y="17929"/>
                </a:lnTo>
                <a:lnTo>
                  <a:pt x="2979" y="17211"/>
                </a:lnTo>
                <a:lnTo>
                  <a:pt x="2682" y="16503"/>
                </a:lnTo>
                <a:lnTo>
                  <a:pt x="2546" y="16149"/>
                </a:lnTo>
                <a:lnTo>
                  <a:pt x="2411" y="15800"/>
                </a:lnTo>
                <a:lnTo>
                  <a:pt x="2329" y="15457"/>
                </a:lnTo>
                <a:lnTo>
                  <a:pt x="2248" y="15114"/>
                </a:lnTo>
                <a:lnTo>
                  <a:pt x="2167" y="14770"/>
                </a:lnTo>
                <a:lnTo>
                  <a:pt x="2059" y="14427"/>
                </a:lnTo>
                <a:lnTo>
                  <a:pt x="1842" y="13760"/>
                </a:lnTo>
                <a:lnTo>
                  <a:pt x="1734" y="13433"/>
                </a:lnTo>
                <a:lnTo>
                  <a:pt x="1652" y="13105"/>
                </a:lnTo>
                <a:lnTo>
                  <a:pt x="1571" y="12782"/>
                </a:lnTo>
                <a:lnTo>
                  <a:pt x="1571" y="12465"/>
                </a:lnTo>
                <a:lnTo>
                  <a:pt x="1571" y="10029"/>
                </a:lnTo>
                <a:lnTo>
                  <a:pt x="1517" y="9743"/>
                </a:lnTo>
                <a:lnTo>
                  <a:pt x="1517" y="9462"/>
                </a:lnTo>
                <a:lnTo>
                  <a:pt x="1517" y="8905"/>
                </a:lnTo>
                <a:lnTo>
                  <a:pt x="1598" y="8359"/>
                </a:lnTo>
                <a:lnTo>
                  <a:pt x="1679" y="7828"/>
                </a:lnTo>
                <a:lnTo>
                  <a:pt x="1815" y="7307"/>
                </a:lnTo>
                <a:lnTo>
                  <a:pt x="1950" y="6808"/>
                </a:lnTo>
                <a:lnTo>
                  <a:pt x="2086" y="6319"/>
                </a:lnTo>
                <a:lnTo>
                  <a:pt x="2194" y="5850"/>
                </a:lnTo>
                <a:lnTo>
                  <a:pt x="2275" y="5392"/>
                </a:lnTo>
                <a:lnTo>
                  <a:pt x="2357" y="4950"/>
                </a:lnTo>
                <a:lnTo>
                  <a:pt x="2465" y="4528"/>
                </a:lnTo>
                <a:lnTo>
                  <a:pt x="2546" y="4326"/>
                </a:lnTo>
                <a:lnTo>
                  <a:pt x="2627" y="4128"/>
                </a:lnTo>
                <a:lnTo>
                  <a:pt x="3007" y="3378"/>
                </a:lnTo>
                <a:lnTo>
                  <a:pt x="3359" y="2691"/>
                </a:lnTo>
                <a:lnTo>
                  <a:pt x="4334" y="704"/>
                </a:lnTo>
                <a:lnTo>
                  <a:pt x="4442" y="553"/>
                </a:lnTo>
                <a:lnTo>
                  <a:pt x="4496" y="412"/>
                </a:lnTo>
                <a:lnTo>
                  <a:pt x="4523" y="292"/>
                </a:lnTo>
                <a:lnTo>
                  <a:pt x="4523" y="178"/>
                </a:lnTo>
                <a:lnTo>
                  <a:pt x="4550" y="136"/>
                </a:lnTo>
                <a:lnTo>
                  <a:pt x="4550" y="89"/>
                </a:lnTo>
                <a:lnTo>
                  <a:pt x="4550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 rot="10800000">
            <a:off x="8462164" y="2427225"/>
            <a:ext cx="420284" cy="1678475"/>
          </a:xfrm>
          <a:custGeom>
            <a:avLst/>
            <a:gdLst/>
            <a:ahLst/>
            <a:cxnLst/>
            <a:rect l="l" t="t" r="r" b="b"/>
            <a:pathLst>
              <a:path w="78521" h="67139" extrusionOk="0">
                <a:moveTo>
                  <a:pt x="77627" y="1"/>
                </a:moveTo>
                <a:lnTo>
                  <a:pt x="77600" y="43"/>
                </a:lnTo>
                <a:lnTo>
                  <a:pt x="77600" y="89"/>
                </a:lnTo>
                <a:lnTo>
                  <a:pt x="77600" y="136"/>
                </a:lnTo>
                <a:lnTo>
                  <a:pt x="77627" y="178"/>
                </a:lnTo>
                <a:lnTo>
                  <a:pt x="77654" y="89"/>
                </a:lnTo>
                <a:lnTo>
                  <a:pt x="77627" y="1"/>
                </a:lnTo>
                <a:close/>
                <a:moveTo>
                  <a:pt x="77627" y="703"/>
                </a:moveTo>
                <a:lnTo>
                  <a:pt x="77627" y="709"/>
                </a:lnTo>
                <a:lnTo>
                  <a:pt x="77627" y="2733"/>
                </a:lnTo>
                <a:lnTo>
                  <a:pt x="77627" y="5949"/>
                </a:lnTo>
                <a:lnTo>
                  <a:pt x="77600" y="6917"/>
                </a:lnTo>
                <a:lnTo>
                  <a:pt x="77573" y="7427"/>
                </a:lnTo>
                <a:lnTo>
                  <a:pt x="77519" y="7953"/>
                </a:lnTo>
                <a:lnTo>
                  <a:pt x="77465" y="8489"/>
                </a:lnTo>
                <a:lnTo>
                  <a:pt x="77383" y="9040"/>
                </a:lnTo>
                <a:lnTo>
                  <a:pt x="77248" y="9613"/>
                </a:lnTo>
                <a:lnTo>
                  <a:pt x="77113" y="10190"/>
                </a:lnTo>
                <a:lnTo>
                  <a:pt x="77031" y="10789"/>
                </a:lnTo>
                <a:lnTo>
                  <a:pt x="76896" y="11403"/>
                </a:lnTo>
                <a:lnTo>
                  <a:pt x="76788" y="12027"/>
                </a:lnTo>
                <a:lnTo>
                  <a:pt x="76625" y="12668"/>
                </a:lnTo>
                <a:lnTo>
                  <a:pt x="76435" y="13323"/>
                </a:lnTo>
                <a:lnTo>
                  <a:pt x="76246" y="13984"/>
                </a:lnTo>
                <a:lnTo>
                  <a:pt x="76029" y="14661"/>
                </a:lnTo>
                <a:lnTo>
                  <a:pt x="75758" y="15353"/>
                </a:lnTo>
                <a:lnTo>
                  <a:pt x="75487" y="16050"/>
                </a:lnTo>
                <a:lnTo>
                  <a:pt x="75190" y="16763"/>
                </a:lnTo>
                <a:lnTo>
                  <a:pt x="74864" y="17481"/>
                </a:lnTo>
                <a:lnTo>
                  <a:pt x="74512" y="18210"/>
                </a:lnTo>
                <a:lnTo>
                  <a:pt x="74133" y="18954"/>
                </a:lnTo>
                <a:lnTo>
                  <a:pt x="73727" y="19703"/>
                </a:lnTo>
                <a:lnTo>
                  <a:pt x="73294" y="20458"/>
                </a:lnTo>
                <a:lnTo>
                  <a:pt x="72833" y="21223"/>
                </a:lnTo>
                <a:lnTo>
                  <a:pt x="71858" y="22784"/>
                </a:lnTo>
                <a:lnTo>
                  <a:pt x="71316" y="23581"/>
                </a:lnTo>
                <a:lnTo>
                  <a:pt x="70775" y="24387"/>
                </a:lnTo>
                <a:lnTo>
                  <a:pt x="70206" y="25199"/>
                </a:lnTo>
                <a:lnTo>
                  <a:pt x="69610" y="26021"/>
                </a:lnTo>
                <a:lnTo>
                  <a:pt x="68960" y="26854"/>
                </a:lnTo>
                <a:lnTo>
                  <a:pt x="68310" y="27692"/>
                </a:lnTo>
                <a:lnTo>
                  <a:pt x="67633" y="28535"/>
                </a:lnTo>
                <a:lnTo>
                  <a:pt x="66901" y="29388"/>
                </a:lnTo>
                <a:lnTo>
                  <a:pt x="66170" y="30242"/>
                </a:lnTo>
                <a:lnTo>
                  <a:pt x="65385" y="31106"/>
                </a:lnTo>
                <a:lnTo>
                  <a:pt x="64545" y="31975"/>
                </a:lnTo>
                <a:lnTo>
                  <a:pt x="63678" y="32849"/>
                </a:lnTo>
                <a:lnTo>
                  <a:pt x="62784" y="33723"/>
                </a:lnTo>
                <a:lnTo>
                  <a:pt x="61836" y="34603"/>
                </a:lnTo>
                <a:lnTo>
                  <a:pt x="60861" y="35482"/>
                </a:lnTo>
                <a:lnTo>
                  <a:pt x="59886" y="36351"/>
                </a:lnTo>
                <a:lnTo>
                  <a:pt x="58857" y="37220"/>
                </a:lnTo>
                <a:lnTo>
                  <a:pt x="57828" y="38074"/>
                </a:lnTo>
                <a:lnTo>
                  <a:pt x="56772" y="38927"/>
                </a:lnTo>
                <a:lnTo>
                  <a:pt x="55715" y="39770"/>
                </a:lnTo>
                <a:lnTo>
                  <a:pt x="54632" y="40603"/>
                </a:lnTo>
                <a:lnTo>
                  <a:pt x="53521" y="41430"/>
                </a:lnTo>
                <a:lnTo>
                  <a:pt x="52411" y="42247"/>
                </a:lnTo>
                <a:lnTo>
                  <a:pt x="51273" y="43054"/>
                </a:lnTo>
                <a:lnTo>
                  <a:pt x="50136" y="43856"/>
                </a:lnTo>
                <a:lnTo>
                  <a:pt x="48971" y="44647"/>
                </a:lnTo>
                <a:lnTo>
                  <a:pt x="47806" y="45427"/>
                </a:lnTo>
                <a:lnTo>
                  <a:pt x="46642" y="46197"/>
                </a:lnTo>
                <a:lnTo>
                  <a:pt x="45450" y="46957"/>
                </a:lnTo>
                <a:lnTo>
                  <a:pt x="44258" y="47712"/>
                </a:lnTo>
                <a:lnTo>
                  <a:pt x="39193" y="50590"/>
                </a:lnTo>
                <a:lnTo>
                  <a:pt x="36783" y="51974"/>
                </a:lnTo>
                <a:lnTo>
                  <a:pt x="34128" y="53301"/>
                </a:lnTo>
                <a:lnTo>
                  <a:pt x="33532" y="53624"/>
                </a:lnTo>
                <a:lnTo>
                  <a:pt x="32936" y="53946"/>
                </a:lnTo>
                <a:lnTo>
                  <a:pt x="31691" y="54576"/>
                </a:lnTo>
                <a:lnTo>
                  <a:pt x="30418" y="55200"/>
                </a:lnTo>
                <a:lnTo>
                  <a:pt x="29144" y="55804"/>
                </a:lnTo>
                <a:lnTo>
                  <a:pt x="28494" y="56095"/>
                </a:lnTo>
                <a:lnTo>
                  <a:pt x="27844" y="56387"/>
                </a:lnTo>
                <a:lnTo>
                  <a:pt x="26544" y="56959"/>
                </a:lnTo>
                <a:lnTo>
                  <a:pt x="25271" y="57516"/>
                </a:lnTo>
                <a:lnTo>
                  <a:pt x="23998" y="58068"/>
                </a:lnTo>
                <a:lnTo>
                  <a:pt x="21615" y="59119"/>
                </a:lnTo>
                <a:lnTo>
                  <a:pt x="20450" y="59624"/>
                </a:lnTo>
                <a:lnTo>
                  <a:pt x="19285" y="60118"/>
                </a:lnTo>
                <a:lnTo>
                  <a:pt x="14627" y="61903"/>
                </a:lnTo>
                <a:lnTo>
                  <a:pt x="10591" y="63459"/>
                </a:lnTo>
                <a:lnTo>
                  <a:pt x="10104" y="63636"/>
                </a:lnTo>
                <a:lnTo>
                  <a:pt x="9616" y="63803"/>
                </a:lnTo>
                <a:lnTo>
                  <a:pt x="8668" y="64131"/>
                </a:lnTo>
                <a:lnTo>
                  <a:pt x="7747" y="64443"/>
                </a:lnTo>
                <a:lnTo>
                  <a:pt x="6880" y="64734"/>
                </a:lnTo>
                <a:lnTo>
                  <a:pt x="3955" y="65744"/>
                </a:lnTo>
                <a:lnTo>
                  <a:pt x="1707" y="66509"/>
                </a:lnTo>
                <a:lnTo>
                  <a:pt x="380" y="66977"/>
                </a:lnTo>
                <a:lnTo>
                  <a:pt x="163" y="67055"/>
                </a:lnTo>
                <a:lnTo>
                  <a:pt x="1" y="67139"/>
                </a:lnTo>
                <a:lnTo>
                  <a:pt x="28" y="67139"/>
                </a:lnTo>
                <a:lnTo>
                  <a:pt x="55" y="67133"/>
                </a:lnTo>
                <a:lnTo>
                  <a:pt x="136" y="67107"/>
                </a:lnTo>
                <a:lnTo>
                  <a:pt x="244" y="67066"/>
                </a:lnTo>
                <a:lnTo>
                  <a:pt x="326" y="67003"/>
                </a:lnTo>
                <a:lnTo>
                  <a:pt x="1815" y="66556"/>
                </a:lnTo>
                <a:lnTo>
                  <a:pt x="7287" y="64817"/>
                </a:lnTo>
                <a:lnTo>
                  <a:pt x="8208" y="64526"/>
                </a:lnTo>
                <a:lnTo>
                  <a:pt x="9183" y="64219"/>
                </a:lnTo>
                <a:lnTo>
                  <a:pt x="10185" y="63896"/>
                </a:lnTo>
                <a:lnTo>
                  <a:pt x="10699" y="63725"/>
                </a:lnTo>
                <a:lnTo>
                  <a:pt x="11187" y="63553"/>
                </a:lnTo>
                <a:lnTo>
                  <a:pt x="13191" y="62804"/>
                </a:lnTo>
                <a:lnTo>
                  <a:pt x="15385" y="62002"/>
                </a:lnTo>
                <a:lnTo>
                  <a:pt x="20179" y="60217"/>
                </a:lnTo>
                <a:lnTo>
                  <a:pt x="21290" y="59728"/>
                </a:lnTo>
                <a:lnTo>
                  <a:pt x="22509" y="59228"/>
                </a:lnTo>
                <a:lnTo>
                  <a:pt x="25082" y="58172"/>
                </a:lnTo>
                <a:lnTo>
                  <a:pt x="26382" y="57625"/>
                </a:lnTo>
                <a:lnTo>
                  <a:pt x="27709" y="57069"/>
                </a:lnTo>
                <a:lnTo>
                  <a:pt x="28982" y="56496"/>
                </a:lnTo>
                <a:lnTo>
                  <a:pt x="30282" y="55908"/>
                </a:lnTo>
                <a:lnTo>
                  <a:pt x="31528" y="55299"/>
                </a:lnTo>
                <a:lnTo>
                  <a:pt x="32828" y="54680"/>
                </a:lnTo>
                <a:lnTo>
                  <a:pt x="35401" y="53405"/>
                </a:lnTo>
                <a:lnTo>
                  <a:pt x="38137" y="52078"/>
                </a:lnTo>
                <a:lnTo>
                  <a:pt x="39356" y="51396"/>
                </a:lnTo>
                <a:lnTo>
                  <a:pt x="40602" y="50704"/>
                </a:lnTo>
                <a:lnTo>
                  <a:pt x="43148" y="49278"/>
                </a:lnTo>
                <a:lnTo>
                  <a:pt x="45748" y="47816"/>
                </a:lnTo>
                <a:lnTo>
                  <a:pt x="46967" y="47061"/>
                </a:lnTo>
                <a:lnTo>
                  <a:pt x="48185" y="46301"/>
                </a:lnTo>
                <a:lnTo>
                  <a:pt x="49377" y="45531"/>
                </a:lnTo>
                <a:lnTo>
                  <a:pt x="50569" y="44745"/>
                </a:lnTo>
                <a:lnTo>
                  <a:pt x="51761" y="43954"/>
                </a:lnTo>
                <a:lnTo>
                  <a:pt x="52925" y="43153"/>
                </a:lnTo>
                <a:lnTo>
                  <a:pt x="54090" y="42341"/>
                </a:lnTo>
                <a:lnTo>
                  <a:pt x="55228" y="41524"/>
                </a:lnTo>
                <a:lnTo>
                  <a:pt x="56338" y="40697"/>
                </a:lnTo>
                <a:lnTo>
                  <a:pt x="57449" y="39859"/>
                </a:lnTo>
                <a:lnTo>
                  <a:pt x="58532" y="39016"/>
                </a:lnTo>
                <a:lnTo>
                  <a:pt x="59588" y="38162"/>
                </a:lnTo>
                <a:lnTo>
                  <a:pt x="60618" y="37298"/>
                </a:lnTo>
                <a:lnTo>
                  <a:pt x="61620" y="36435"/>
                </a:lnTo>
                <a:lnTo>
                  <a:pt x="62595" y="35560"/>
                </a:lnTo>
                <a:lnTo>
                  <a:pt x="63543" y="34676"/>
                </a:lnTo>
                <a:lnTo>
                  <a:pt x="64464" y="33791"/>
                </a:lnTo>
                <a:lnTo>
                  <a:pt x="65330" y="32917"/>
                </a:lnTo>
                <a:lnTo>
                  <a:pt x="66197" y="32042"/>
                </a:lnTo>
                <a:lnTo>
                  <a:pt x="67037" y="31173"/>
                </a:lnTo>
                <a:lnTo>
                  <a:pt x="67849" y="30309"/>
                </a:lnTo>
                <a:lnTo>
                  <a:pt x="68608" y="29451"/>
                </a:lnTo>
                <a:lnTo>
                  <a:pt x="69339" y="28602"/>
                </a:lnTo>
                <a:lnTo>
                  <a:pt x="70043" y="27759"/>
                </a:lnTo>
                <a:lnTo>
                  <a:pt x="70720" y="26922"/>
                </a:lnTo>
                <a:lnTo>
                  <a:pt x="71370" y="26089"/>
                </a:lnTo>
                <a:lnTo>
                  <a:pt x="71966" y="25267"/>
                </a:lnTo>
                <a:lnTo>
                  <a:pt x="72535" y="24450"/>
                </a:lnTo>
                <a:lnTo>
                  <a:pt x="73077" y="23638"/>
                </a:lnTo>
                <a:lnTo>
                  <a:pt x="73564" y="22842"/>
                </a:lnTo>
                <a:lnTo>
                  <a:pt x="74025" y="22051"/>
                </a:lnTo>
                <a:lnTo>
                  <a:pt x="74431" y="21265"/>
                </a:lnTo>
                <a:lnTo>
                  <a:pt x="75190" y="19729"/>
                </a:lnTo>
                <a:lnTo>
                  <a:pt x="75867" y="18231"/>
                </a:lnTo>
                <a:lnTo>
                  <a:pt x="76490" y="16774"/>
                </a:lnTo>
                <a:lnTo>
                  <a:pt x="76788" y="16061"/>
                </a:lnTo>
                <a:lnTo>
                  <a:pt x="77031" y="15358"/>
                </a:lnTo>
                <a:lnTo>
                  <a:pt x="77275" y="14671"/>
                </a:lnTo>
                <a:lnTo>
                  <a:pt x="77492" y="13995"/>
                </a:lnTo>
                <a:lnTo>
                  <a:pt x="77681" y="13329"/>
                </a:lnTo>
                <a:lnTo>
                  <a:pt x="77871" y="12678"/>
                </a:lnTo>
                <a:lnTo>
                  <a:pt x="78006" y="12043"/>
                </a:lnTo>
                <a:lnTo>
                  <a:pt x="78142" y="11413"/>
                </a:lnTo>
                <a:lnTo>
                  <a:pt x="78223" y="10805"/>
                </a:lnTo>
                <a:lnTo>
                  <a:pt x="78277" y="10206"/>
                </a:lnTo>
                <a:lnTo>
                  <a:pt x="78359" y="9618"/>
                </a:lnTo>
                <a:lnTo>
                  <a:pt x="78440" y="9046"/>
                </a:lnTo>
                <a:lnTo>
                  <a:pt x="78494" y="7942"/>
                </a:lnTo>
                <a:lnTo>
                  <a:pt x="78521" y="6907"/>
                </a:lnTo>
                <a:lnTo>
                  <a:pt x="78521" y="5949"/>
                </a:lnTo>
                <a:lnTo>
                  <a:pt x="78494" y="5049"/>
                </a:lnTo>
                <a:lnTo>
                  <a:pt x="78413" y="4206"/>
                </a:lnTo>
                <a:lnTo>
                  <a:pt x="78304" y="3425"/>
                </a:lnTo>
                <a:lnTo>
                  <a:pt x="78142" y="2733"/>
                </a:lnTo>
                <a:lnTo>
                  <a:pt x="77979" y="2124"/>
                </a:lnTo>
                <a:lnTo>
                  <a:pt x="77817" y="1583"/>
                </a:lnTo>
                <a:lnTo>
                  <a:pt x="77681" y="1109"/>
                </a:lnTo>
                <a:lnTo>
                  <a:pt x="77654" y="896"/>
                </a:lnTo>
                <a:lnTo>
                  <a:pt x="77627" y="703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 rot="10800000">
            <a:off x="8569300" y="3788475"/>
            <a:ext cx="258055" cy="745775"/>
          </a:xfrm>
          <a:custGeom>
            <a:avLst/>
            <a:gdLst/>
            <a:ahLst/>
            <a:cxnLst/>
            <a:rect l="l" t="t" r="r" b="b"/>
            <a:pathLst>
              <a:path w="48212" h="29831" extrusionOk="0">
                <a:moveTo>
                  <a:pt x="47941" y="1"/>
                </a:moveTo>
                <a:lnTo>
                  <a:pt x="47697" y="313"/>
                </a:lnTo>
                <a:lnTo>
                  <a:pt x="47562" y="625"/>
                </a:lnTo>
                <a:lnTo>
                  <a:pt x="47454" y="932"/>
                </a:lnTo>
                <a:lnTo>
                  <a:pt x="47426" y="1250"/>
                </a:lnTo>
                <a:lnTo>
                  <a:pt x="47345" y="1562"/>
                </a:lnTo>
                <a:lnTo>
                  <a:pt x="47237" y="1911"/>
                </a:lnTo>
                <a:lnTo>
                  <a:pt x="46939" y="2702"/>
                </a:lnTo>
                <a:lnTo>
                  <a:pt x="46560" y="3607"/>
                </a:lnTo>
                <a:lnTo>
                  <a:pt x="46072" y="4627"/>
                </a:lnTo>
                <a:lnTo>
                  <a:pt x="45774" y="5168"/>
                </a:lnTo>
                <a:lnTo>
                  <a:pt x="45449" y="5741"/>
                </a:lnTo>
                <a:lnTo>
                  <a:pt x="45070" y="6329"/>
                </a:lnTo>
                <a:lnTo>
                  <a:pt x="44637" y="6943"/>
                </a:lnTo>
                <a:lnTo>
                  <a:pt x="44149" y="7578"/>
                </a:lnTo>
                <a:lnTo>
                  <a:pt x="43580" y="8228"/>
                </a:lnTo>
                <a:lnTo>
                  <a:pt x="42957" y="8900"/>
                </a:lnTo>
                <a:lnTo>
                  <a:pt x="42280" y="9587"/>
                </a:lnTo>
                <a:lnTo>
                  <a:pt x="41549" y="10289"/>
                </a:lnTo>
                <a:lnTo>
                  <a:pt x="40736" y="11007"/>
                </a:lnTo>
                <a:lnTo>
                  <a:pt x="39897" y="11736"/>
                </a:lnTo>
                <a:lnTo>
                  <a:pt x="38976" y="12480"/>
                </a:lnTo>
                <a:lnTo>
                  <a:pt x="37974" y="13229"/>
                </a:lnTo>
                <a:lnTo>
                  <a:pt x="37459" y="13615"/>
                </a:lnTo>
                <a:lnTo>
                  <a:pt x="36917" y="13994"/>
                </a:lnTo>
                <a:lnTo>
                  <a:pt x="36349" y="14380"/>
                </a:lnTo>
                <a:lnTo>
                  <a:pt x="35780" y="14765"/>
                </a:lnTo>
                <a:lnTo>
                  <a:pt x="35157" y="15155"/>
                </a:lnTo>
                <a:lnTo>
                  <a:pt x="34534" y="15545"/>
                </a:lnTo>
                <a:lnTo>
                  <a:pt x="33315" y="16279"/>
                </a:lnTo>
                <a:lnTo>
                  <a:pt x="32042" y="17002"/>
                </a:lnTo>
                <a:lnTo>
                  <a:pt x="30715" y="17731"/>
                </a:lnTo>
                <a:lnTo>
                  <a:pt x="29361" y="18449"/>
                </a:lnTo>
                <a:lnTo>
                  <a:pt x="27952" y="19167"/>
                </a:lnTo>
                <a:lnTo>
                  <a:pt x="26490" y="19880"/>
                </a:lnTo>
                <a:lnTo>
                  <a:pt x="24973" y="20593"/>
                </a:lnTo>
                <a:lnTo>
                  <a:pt x="23429" y="21301"/>
                </a:lnTo>
                <a:lnTo>
                  <a:pt x="21939" y="21941"/>
                </a:lnTo>
                <a:lnTo>
                  <a:pt x="20477" y="22560"/>
                </a:lnTo>
                <a:lnTo>
                  <a:pt x="19014" y="23154"/>
                </a:lnTo>
                <a:lnTo>
                  <a:pt x="17551" y="23731"/>
                </a:lnTo>
                <a:lnTo>
                  <a:pt x="16116" y="24288"/>
                </a:lnTo>
                <a:lnTo>
                  <a:pt x="14707" y="24819"/>
                </a:lnTo>
                <a:lnTo>
                  <a:pt x="13326" y="25329"/>
                </a:lnTo>
                <a:lnTo>
                  <a:pt x="11972" y="25813"/>
                </a:lnTo>
                <a:lnTo>
                  <a:pt x="9426" y="26708"/>
                </a:lnTo>
                <a:lnTo>
                  <a:pt x="8234" y="27119"/>
                </a:lnTo>
                <a:lnTo>
                  <a:pt x="7096" y="27499"/>
                </a:lnTo>
                <a:lnTo>
                  <a:pt x="6013" y="27858"/>
                </a:lnTo>
                <a:lnTo>
                  <a:pt x="5011" y="28186"/>
                </a:lnTo>
                <a:lnTo>
                  <a:pt x="4063" y="28483"/>
                </a:lnTo>
                <a:lnTo>
                  <a:pt x="3196" y="28743"/>
                </a:lnTo>
                <a:lnTo>
                  <a:pt x="2302" y="29008"/>
                </a:lnTo>
                <a:lnTo>
                  <a:pt x="1490" y="29279"/>
                </a:lnTo>
                <a:lnTo>
                  <a:pt x="704" y="29549"/>
                </a:lnTo>
                <a:lnTo>
                  <a:pt x="0" y="29830"/>
                </a:lnTo>
                <a:lnTo>
                  <a:pt x="1029" y="29596"/>
                </a:lnTo>
                <a:lnTo>
                  <a:pt x="2004" y="29352"/>
                </a:lnTo>
                <a:lnTo>
                  <a:pt x="2952" y="29102"/>
                </a:lnTo>
                <a:lnTo>
                  <a:pt x="3846" y="28842"/>
                </a:lnTo>
                <a:lnTo>
                  <a:pt x="4821" y="28581"/>
                </a:lnTo>
                <a:lnTo>
                  <a:pt x="5823" y="28290"/>
                </a:lnTo>
                <a:lnTo>
                  <a:pt x="6907" y="27973"/>
                </a:lnTo>
                <a:lnTo>
                  <a:pt x="8072" y="27624"/>
                </a:lnTo>
                <a:lnTo>
                  <a:pt x="9263" y="27244"/>
                </a:lnTo>
                <a:lnTo>
                  <a:pt x="10536" y="26843"/>
                </a:lnTo>
                <a:lnTo>
                  <a:pt x="13218" y="25959"/>
                </a:lnTo>
                <a:lnTo>
                  <a:pt x="14653" y="25475"/>
                </a:lnTo>
                <a:lnTo>
                  <a:pt x="16089" y="24970"/>
                </a:lnTo>
                <a:lnTo>
                  <a:pt x="17551" y="24444"/>
                </a:lnTo>
                <a:lnTo>
                  <a:pt x="19041" y="23887"/>
                </a:lnTo>
                <a:lnTo>
                  <a:pt x="20531" y="23315"/>
                </a:lnTo>
                <a:lnTo>
                  <a:pt x="22048" y="22716"/>
                </a:lnTo>
                <a:lnTo>
                  <a:pt x="23564" y="22097"/>
                </a:lnTo>
                <a:lnTo>
                  <a:pt x="25081" y="21462"/>
                </a:lnTo>
                <a:lnTo>
                  <a:pt x="26679" y="20749"/>
                </a:lnTo>
                <a:lnTo>
                  <a:pt x="28223" y="20036"/>
                </a:lnTo>
                <a:lnTo>
                  <a:pt x="29740" y="19318"/>
                </a:lnTo>
                <a:lnTo>
                  <a:pt x="31175" y="18595"/>
                </a:lnTo>
                <a:lnTo>
                  <a:pt x="32557" y="17871"/>
                </a:lnTo>
                <a:lnTo>
                  <a:pt x="33911" y="17143"/>
                </a:lnTo>
                <a:lnTo>
                  <a:pt x="35184" y="16409"/>
                </a:lnTo>
                <a:lnTo>
                  <a:pt x="36430" y="15670"/>
                </a:lnTo>
                <a:lnTo>
                  <a:pt x="37567" y="14926"/>
                </a:lnTo>
                <a:lnTo>
                  <a:pt x="38651" y="14182"/>
                </a:lnTo>
                <a:lnTo>
                  <a:pt x="39680" y="13432"/>
                </a:lnTo>
                <a:lnTo>
                  <a:pt x="40655" y="12683"/>
                </a:lnTo>
                <a:lnTo>
                  <a:pt x="41576" y="11928"/>
                </a:lnTo>
                <a:lnTo>
                  <a:pt x="42443" y="11174"/>
                </a:lnTo>
                <a:lnTo>
                  <a:pt x="43255" y="10414"/>
                </a:lnTo>
                <a:lnTo>
                  <a:pt x="44014" y="9649"/>
                </a:lnTo>
                <a:lnTo>
                  <a:pt x="44637" y="8957"/>
                </a:lnTo>
                <a:lnTo>
                  <a:pt x="45178" y="8275"/>
                </a:lnTo>
                <a:lnTo>
                  <a:pt x="45666" y="7614"/>
                </a:lnTo>
                <a:lnTo>
                  <a:pt x="46126" y="6974"/>
                </a:lnTo>
                <a:lnTo>
                  <a:pt x="46506" y="6350"/>
                </a:lnTo>
                <a:lnTo>
                  <a:pt x="46858" y="5756"/>
                </a:lnTo>
                <a:lnTo>
                  <a:pt x="47156" y="5184"/>
                </a:lnTo>
                <a:lnTo>
                  <a:pt x="47454" y="4643"/>
                </a:lnTo>
                <a:lnTo>
                  <a:pt x="47697" y="4128"/>
                </a:lnTo>
                <a:lnTo>
                  <a:pt x="47860" y="3633"/>
                </a:lnTo>
                <a:lnTo>
                  <a:pt x="47995" y="3165"/>
                </a:lnTo>
                <a:lnTo>
                  <a:pt x="48077" y="2722"/>
                </a:lnTo>
                <a:lnTo>
                  <a:pt x="48131" y="2311"/>
                </a:lnTo>
                <a:lnTo>
                  <a:pt x="48158" y="1926"/>
                </a:lnTo>
                <a:lnTo>
                  <a:pt x="48185" y="1255"/>
                </a:lnTo>
                <a:lnTo>
                  <a:pt x="48212" y="1099"/>
                </a:lnTo>
                <a:lnTo>
                  <a:pt x="48212" y="943"/>
                </a:lnTo>
                <a:lnTo>
                  <a:pt x="48212" y="781"/>
                </a:lnTo>
                <a:lnTo>
                  <a:pt x="48212" y="625"/>
                </a:lnTo>
                <a:lnTo>
                  <a:pt x="48158" y="469"/>
                </a:lnTo>
                <a:lnTo>
                  <a:pt x="48104" y="313"/>
                </a:lnTo>
                <a:lnTo>
                  <a:pt x="48022" y="157"/>
                </a:lnTo>
                <a:lnTo>
                  <a:pt x="4794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 rot="10800000">
            <a:off x="7889222" y="3060950"/>
            <a:ext cx="368964" cy="316825"/>
          </a:xfrm>
          <a:custGeom>
            <a:avLst/>
            <a:gdLst/>
            <a:ahLst/>
            <a:cxnLst/>
            <a:rect l="l" t="t" r="r" b="b"/>
            <a:pathLst>
              <a:path w="68933" h="12673" extrusionOk="0">
                <a:moveTo>
                  <a:pt x="51137" y="1"/>
                </a:moveTo>
                <a:lnTo>
                  <a:pt x="42091" y="11"/>
                </a:lnTo>
                <a:lnTo>
                  <a:pt x="31717" y="32"/>
                </a:lnTo>
                <a:lnTo>
                  <a:pt x="20179" y="58"/>
                </a:lnTo>
                <a:lnTo>
                  <a:pt x="7665" y="94"/>
                </a:lnTo>
                <a:lnTo>
                  <a:pt x="6880" y="94"/>
                </a:lnTo>
                <a:lnTo>
                  <a:pt x="6880" y="209"/>
                </a:lnTo>
                <a:lnTo>
                  <a:pt x="6663" y="578"/>
                </a:lnTo>
                <a:lnTo>
                  <a:pt x="5200" y="3014"/>
                </a:lnTo>
                <a:lnTo>
                  <a:pt x="3846" y="5283"/>
                </a:lnTo>
                <a:lnTo>
                  <a:pt x="2654" y="7338"/>
                </a:lnTo>
                <a:lnTo>
                  <a:pt x="1652" y="9129"/>
                </a:lnTo>
                <a:lnTo>
                  <a:pt x="298" y="11720"/>
                </a:lnTo>
                <a:lnTo>
                  <a:pt x="190" y="11824"/>
                </a:lnTo>
                <a:lnTo>
                  <a:pt x="108" y="11928"/>
                </a:lnTo>
                <a:lnTo>
                  <a:pt x="54" y="12027"/>
                </a:lnTo>
                <a:lnTo>
                  <a:pt x="27" y="12121"/>
                </a:lnTo>
                <a:lnTo>
                  <a:pt x="0" y="12287"/>
                </a:lnTo>
                <a:lnTo>
                  <a:pt x="0" y="12428"/>
                </a:lnTo>
                <a:lnTo>
                  <a:pt x="0" y="12673"/>
                </a:lnTo>
                <a:lnTo>
                  <a:pt x="135" y="12600"/>
                </a:lnTo>
                <a:lnTo>
                  <a:pt x="271" y="12522"/>
                </a:lnTo>
                <a:lnTo>
                  <a:pt x="352" y="12444"/>
                </a:lnTo>
                <a:lnTo>
                  <a:pt x="406" y="12365"/>
                </a:lnTo>
                <a:lnTo>
                  <a:pt x="650" y="12048"/>
                </a:lnTo>
                <a:lnTo>
                  <a:pt x="948" y="11663"/>
                </a:lnTo>
                <a:lnTo>
                  <a:pt x="1734" y="10528"/>
                </a:lnTo>
                <a:lnTo>
                  <a:pt x="2736" y="9082"/>
                </a:lnTo>
                <a:lnTo>
                  <a:pt x="3900" y="7292"/>
                </a:lnTo>
                <a:lnTo>
                  <a:pt x="5200" y="5236"/>
                </a:lnTo>
                <a:lnTo>
                  <a:pt x="6636" y="2967"/>
                </a:lnTo>
                <a:lnTo>
                  <a:pt x="8126" y="547"/>
                </a:lnTo>
                <a:lnTo>
                  <a:pt x="8296" y="285"/>
                </a:lnTo>
                <a:lnTo>
                  <a:pt x="8296" y="285"/>
                </a:lnTo>
                <a:lnTo>
                  <a:pt x="20124" y="245"/>
                </a:lnTo>
                <a:lnTo>
                  <a:pt x="31663" y="204"/>
                </a:lnTo>
                <a:lnTo>
                  <a:pt x="42091" y="162"/>
                </a:lnTo>
                <a:lnTo>
                  <a:pt x="51137" y="115"/>
                </a:lnTo>
                <a:lnTo>
                  <a:pt x="64246" y="37"/>
                </a:lnTo>
                <a:lnTo>
                  <a:pt x="67686" y="37"/>
                </a:lnTo>
                <a:lnTo>
                  <a:pt x="68228" y="16"/>
                </a:lnTo>
                <a:lnTo>
                  <a:pt x="68607" y="6"/>
                </a:lnTo>
                <a:lnTo>
                  <a:pt x="6893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10800000">
            <a:off x="7750919" y="2866325"/>
            <a:ext cx="345916" cy="326975"/>
          </a:xfrm>
          <a:custGeom>
            <a:avLst/>
            <a:gdLst/>
            <a:ahLst/>
            <a:cxnLst/>
            <a:rect l="l" t="t" r="r" b="b"/>
            <a:pathLst>
              <a:path w="64627" h="13079" extrusionOk="0">
                <a:moveTo>
                  <a:pt x="922" y="1"/>
                </a:moveTo>
                <a:lnTo>
                  <a:pt x="922" y="141"/>
                </a:lnTo>
                <a:lnTo>
                  <a:pt x="922" y="553"/>
                </a:lnTo>
                <a:lnTo>
                  <a:pt x="624" y="3077"/>
                </a:lnTo>
                <a:lnTo>
                  <a:pt x="326" y="5424"/>
                </a:lnTo>
                <a:lnTo>
                  <a:pt x="191" y="6522"/>
                </a:lnTo>
                <a:lnTo>
                  <a:pt x="82" y="7552"/>
                </a:lnTo>
                <a:lnTo>
                  <a:pt x="28" y="8515"/>
                </a:lnTo>
                <a:lnTo>
                  <a:pt x="1" y="9405"/>
                </a:lnTo>
                <a:lnTo>
                  <a:pt x="1" y="12095"/>
                </a:lnTo>
                <a:lnTo>
                  <a:pt x="1" y="12824"/>
                </a:lnTo>
                <a:lnTo>
                  <a:pt x="1" y="13079"/>
                </a:lnTo>
                <a:lnTo>
                  <a:pt x="109" y="13006"/>
                </a:lnTo>
                <a:lnTo>
                  <a:pt x="191" y="12928"/>
                </a:lnTo>
                <a:lnTo>
                  <a:pt x="245" y="12850"/>
                </a:lnTo>
                <a:lnTo>
                  <a:pt x="272" y="12772"/>
                </a:lnTo>
                <a:lnTo>
                  <a:pt x="353" y="12694"/>
                </a:lnTo>
                <a:lnTo>
                  <a:pt x="407" y="12616"/>
                </a:lnTo>
                <a:lnTo>
                  <a:pt x="461" y="12532"/>
                </a:lnTo>
                <a:lnTo>
                  <a:pt x="489" y="12444"/>
                </a:lnTo>
                <a:lnTo>
                  <a:pt x="516" y="12251"/>
                </a:lnTo>
                <a:lnTo>
                  <a:pt x="516" y="12043"/>
                </a:lnTo>
                <a:lnTo>
                  <a:pt x="759" y="10883"/>
                </a:lnTo>
                <a:lnTo>
                  <a:pt x="1084" y="9394"/>
                </a:lnTo>
                <a:lnTo>
                  <a:pt x="1382" y="7542"/>
                </a:lnTo>
                <a:lnTo>
                  <a:pt x="1707" y="5413"/>
                </a:lnTo>
                <a:lnTo>
                  <a:pt x="2032" y="3061"/>
                </a:lnTo>
                <a:lnTo>
                  <a:pt x="2384" y="537"/>
                </a:lnTo>
                <a:lnTo>
                  <a:pt x="2384" y="262"/>
                </a:lnTo>
                <a:lnTo>
                  <a:pt x="2384" y="262"/>
                </a:lnTo>
                <a:lnTo>
                  <a:pt x="4443" y="292"/>
                </a:lnTo>
                <a:lnTo>
                  <a:pt x="7260" y="329"/>
                </a:lnTo>
                <a:lnTo>
                  <a:pt x="10050" y="360"/>
                </a:lnTo>
                <a:lnTo>
                  <a:pt x="12839" y="386"/>
                </a:lnTo>
                <a:lnTo>
                  <a:pt x="15656" y="407"/>
                </a:lnTo>
                <a:lnTo>
                  <a:pt x="18446" y="423"/>
                </a:lnTo>
                <a:lnTo>
                  <a:pt x="21263" y="438"/>
                </a:lnTo>
                <a:lnTo>
                  <a:pt x="24053" y="449"/>
                </a:lnTo>
                <a:lnTo>
                  <a:pt x="26843" y="454"/>
                </a:lnTo>
                <a:lnTo>
                  <a:pt x="29659" y="454"/>
                </a:lnTo>
                <a:lnTo>
                  <a:pt x="32449" y="449"/>
                </a:lnTo>
                <a:lnTo>
                  <a:pt x="35266" y="438"/>
                </a:lnTo>
                <a:lnTo>
                  <a:pt x="38056" y="428"/>
                </a:lnTo>
                <a:lnTo>
                  <a:pt x="40873" y="412"/>
                </a:lnTo>
                <a:lnTo>
                  <a:pt x="43663" y="391"/>
                </a:lnTo>
                <a:lnTo>
                  <a:pt x="46479" y="365"/>
                </a:lnTo>
                <a:lnTo>
                  <a:pt x="50515" y="324"/>
                </a:lnTo>
                <a:lnTo>
                  <a:pt x="54145" y="277"/>
                </a:lnTo>
                <a:lnTo>
                  <a:pt x="57259" y="225"/>
                </a:lnTo>
                <a:lnTo>
                  <a:pt x="59914" y="173"/>
                </a:lnTo>
                <a:lnTo>
                  <a:pt x="60916" y="152"/>
                </a:lnTo>
                <a:lnTo>
                  <a:pt x="61864" y="126"/>
                </a:lnTo>
                <a:lnTo>
                  <a:pt x="62676" y="105"/>
                </a:lnTo>
                <a:lnTo>
                  <a:pt x="63029" y="95"/>
                </a:lnTo>
                <a:lnTo>
                  <a:pt x="63354" y="95"/>
                </a:lnTo>
                <a:lnTo>
                  <a:pt x="63679" y="89"/>
                </a:lnTo>
                <a:lnTo>
                  <a:pt x="64004" y="79"/>
                </a:lnTo>
                <a:lnTo>
                  <a:pt x="64329" y="63"/>
                </a:lnTo>
                <a:lnTo>
                  <a:pt x="64627" y="48"/>
                </a:lnTo>
                <a:lnTo>
                  <a:pt x="63354" y="48"/>
                </a:lnTo>
                <a:lnTo>
                  <a:pt x="59697" y="79"/>
                </a:lnTo>
                <a:lnTo>
                  <a:pt x="57097" y="105"/>
                </a:lnTo>
                <a:lnTo>
                  <a:pt x="53955" y="136"/>
                </a:lnTo>
                <a:lnTo>
                  <a:pt x="50325" y="168"/>
                </a:lnTo>
                <a:lnTo>
                  <a:pt x="46263" y="194"/>
                </a:lnTo>
                <a:lnTo>
                  <a:pt x="43473" y="209"/>
                </a:lnTo>
                <a:lnTo>
                  <a:pt x="40683" y="220"/>
                </a:lnTo>
                <a:lnTo>
                  <a:pt x="37893" y="230"/>
                </a:lnTo>
                <a:lnTo>
                  <a:pt x="35104" y="230"/>
                </a:lnTo>
                <a:lnTo>
                  <a:pt x="32314" y="235"/>
                </a:lnTo>
                <a:lnTo>
                  <a:pt x="29524" y="230"/>
                </a:lnTo>
                <a:lnTo>
                  <a:pt x="26734" y="225"/>
                </a:lnTo>
                <a:lnTo>
                  <a:pt x="23944" y="214"/>
                </a:lnTo>
                <a:lnTo>
                  <a:pt x="21155" y="199"/>
                </a:lnTo>
                <a:lnTo>
                  <a:pt x="18365" y="183"/>
                </a:lnTo>
                <a:lnTo>
                  <a:pt x="15575" y="162"/>
                </a:lnTo>
                <a:lnTo>
                  <a:pt x="12785" y="136"/>
                </a:lnTo>
                <a:lnTo>
                  <a:pt x="9995" y="110"/>
                </a:lnTo>
                <a:lnTo>
                  <a:pt x="7233" y="74"/>
                </a:lnTo>
                <a:lnTo>
                  <a:pt x="4443" y="43"/>
                </a:lnTo>
                <a:lnTo>
                  <a:pt x="165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10800000">
            <a:off x="7682059" y="2800100"/>
            <a:ext cx="286905" cy="244875"/>
          </a:xfrm>
          <a:custGeom>
            <a:avLst/>
            <a:gdLst/>
            <a:ahLst/>
            <a:cxnLst/>
            <a:rect l="l" t="t" r="r" b="b"/>
            <a:pathLst>
              <a:path w="53602" h="9795" extrusionOk="0">
                <a:moveTo>
                  <a:pt x="0" y="1"/>
                </a:moveTo>
                <a:lnTo>
                  <a:pt x="407" y="282"/>
                </a:lnTo>
                <a:lnTo>
                  <a:pt x="1111" y="766"/>
                </a:lnTo>
                <a:lnTo>
                  <a:pt x="1788" y="1250"/>
                </a:lnTo>
                <a:lnTo>
                  <a:pt x="3061" y="2186"/>
                </a:lnTo>
                <a:lnTo>
                  <a:pt x="4226" y="3097"/>
                </a:lnTo>
                <a:lnTo>
                  <a:pt x="5282" y="3971"/>
                </a:lnTo>
                <a:lnTo>
                  <a:pt x="6257" y="4804"/>
                </a:lnTo>
                <a:lnTo>
                  <a:pt x="7151" y="5590"/>
                </a:lnTo>
                <a:lnTo>
                  <a:pt x="7936" y="6324"/>
                </a:lnTo>
                <a:lnTo>
                  <a:pt x="8613" y="7000"/>
                </a:lnTo>
                <a:lnTo>
                  <a:pt x="9697" y="8140"/>
                </a:lnTo>
                <a:lnTo>
                  <a:pt x="10591" y="9050"/>
                </a:lnTo>
                <a:lnTo>
                  <a:pt x="10726" y="9238"/>
                </a:lnTo>
                <a:lnTo>
                  <a:pt x="10916" y="9425"/>
                </a:lnTo>
                <a:lnTo>
                  <a:pt x="11132" y="9613"/>
                </a:lnTo>
                <a:lnTo>
                  <a:pt x="11403" y="9795"/>
                </a:lnTo>
                <a:lnTo>
                  <a:pt x="11376" y="9597"/>
                </a:lnTo>
                <a:lnTo>
                  <a:pt x="11322" y="9399"/>
                </a:lnTo>
                <a:lnTo>
                  <a:pt x="11214" y="9201"/>
                </a:lnTo>
                <a:lnTo>
                  <a:pt x="11051" y="9004"/>
                </a:lnTo>
                <a:lnTo>
                  <a:pt x="10807" y="8598"/>
                </a:lnTo>
                <a:lnTo>
                  <a:pt x="10482" y="8114"/>
                </a:lnTo>
                <a:lnTo>
                  <a:pt x="10049" y="7557"/>
                </a:lnTo>
                <a:lnTo>
                  <a:pt x="9507" y="6938"/>
                </a:lnTo>
                <a:lnTo>
                  <a:pt x="8749" y="6084"/>
                </a:lnTo>
                <a:lnTo>
                  <a:pt x="7909" y="5231"/>
                </a:lnTo>
                <a:lnTo>
                  <a:pt x="7015" y="4382"/>
                </a:lnTo>
                <a:lnTo>
                  <a:pt x="6067" y="3534"/>
                </a:lnTo>
                <a:lnTo>
                  <a:pt x="5065" y="2691"/>
                </a:lnTo>
                <a:lnTo>
                  <a:pt x="3982" y="1848"/>
                </a:lnTo>
                <a:lnTo>
                  <a:pt x="2871" y="1010"/>
                </a:lnTo>
                <a:lnTo>
                  <a:pt x="2069" y="446"/>
                </a:lnTo>
                <a:lnTo>
                  <a:pt x="2069" y="446"/>
                </a:lnTo>
                <a:lnTo>
                  <a:pt x="2384" y="474"/>
                </a:lnTo>
                <a:lnTo>
                  <a:pt x="4496" y="662"/>
                </a:lnTo>
                <a:lnTo>
                  <a:pt x="6636" y="838"/>
                </a:lnTo>
                <a:lnTo>
                  <a:pt x="8803" y="1010"/>
                </a:lnTo>
                <a:lnTo>
                  <a:pt x="10970" y="1172"/>
                </a:lnTo>
                <a:lnTo>
                  <a:pt x="13164" y="1322"/>
                </a:lnTo>
                <a:lnTo>
                  <a:pt x="15385" y="1468"/>
                </a:lnTo>
                <a:lnTo>
                  <a:pt x="17606" y="1598"/>
                </a:lnTo>
                <a:lnTo>
                  <a:pt x="19827" y="1723"/>
                </a:lnTo>
                <a:lnTo>
                  <a:pt x="22075" y="1838"/>
                </a:lnTo>
                <a:lnTo>
                  <a:pt x="24350" y="1942"/>
                </a:lnTo>
                <a:lnTo>
                  <a:pt x="26625" y="2041"/>
                </a:lnTo>
                <a:lnTo>
                  <a:pt x="28900" y="2124"/>
                </a:lnTo>
                <a:lnTo>
                  <a:pt x="31203" y="2202"/>
                </a:lnTo>
                <a:lnTo>
                  <a:pt x="33505" y="2270"/>
                </a:lnTo>
                <a:lnTo>
                  <a:pt x="35834" y="2327"/>
                </a:lnTo>
                <a:lnTo>
                  <a:pt x="38163" y="2374"/>
                </a:lnTo>
                <a:lnTo>
                  <a:pt x="39572" y="2400"/>
                </a:lnTo>
                <a:lnTo>
                  <a:pt x="40980" y="2421"/>
                </a:lnTo>
                <a:lnTo>
                  <a:pt x="42389" y="2436"/>
                </a:lnTo>
                <a:lnTo>
                  <a:pt x="43797" y="2447"/>
                </a:lnTo>
                <a:lnTo>
                  <a:pt x="45206" y="2457"/>
                </a:lnTo>
                <a:lnTo>
                  <a:pt x="46641" y="2462"/>
                </a:lnTo>
                <a:lnTo>
                  <a:pt x="48050" y="2462"/>
                </a:lnTo>
                <a:lnTo>
                  <a:pt x="49458" y="2457"/>
                </a:lnTo>
                <a:lnTo>
                  <a:pt x="52519" y="2457"/>
                </a:lnTo>
                <a:lnTo>
                  <a:pt x="52789" y="2467"/>
                </a:lnTo>
                <a:lnTo>
                  <a:pt x="53331" y="2467"/>
                </a:lnTo>
                <a:lnTo>
                  <a:pt x="53602" y="2457"/>
                </a:lnTo>
                <a:lnTo>
                  <a:pt x="52573" y="2441"/>
                </a:lnTo>
                <a:lnTo>
                  <a:pt x="51544" y="2431"/>
                </a:lnTo>
                <a:lnTo>
                  <a:pt x="49485" y="2431"/>
                </a:lnTo>
                <a:lnTo>
                  <a:pt x="47291" y="2415"/>
                </a:lnTo>
                <a:lnTo>
                  <a:pt x="44664" y="2379"/>
                </a:lnTo>
                <a:lnTo>
                  <a:pt x="43201" y="2358"/>
                </a:lnTo>
                <a:lnTo>
                  <a:pt x="41657" y="2332"/>
                </a:lnTo>
                <a:lnTo>
                  <a:pt x="40032" y="2301"/>
                </a:lnTo>
                <a:lnTo>
                  <a:pt x="38299" y="2259"/>
                </a:lnTo>
                <a:lnTo>
                  <a:pt x="35997" y="2202"/>
                </a:lnTo>
                <a:lnTo>
                  <a:pt x="33721" y="2134"/>
                </a:lnTo>
                <a:lnTo>
                  <a:pt x="31419" y="2056"/>
                </a:lnTo>
                <a:lnTo>
                  <a:pt x="29171" y="1973"/>
                </a:lnTo>
                <a:lnTo>
                  <a:pt x="26896" y="1879"/>
                </a:lnTo>
                <a:lnTo>
                  <a:pt x="24648" y="1775"/>
                </a:lnTo>
                <a:lnTo>
                  <a:pt x="22427" y="1666"/>
                </a:lnTo>
                <a:lnTo>
                  <a:pt x="20179" y="1546"/>
                </a:lnTo>
                <a:lnTo>
                  <a:pt x="17985" y="1416"/>
                </a:lnTo>
                <a:lnTo>
                  <a:pt x="15791" y="1276"/>
                </a:lnTo>
                <a:lnTo>
                  <a:pt x="13597" y="1130"/>
                </a:lnTo>
                <a:lnTo>
                  <a:pt x="11430" y="979"/>
                </a:lnTo>
                <a:lnTo>
                  <a:pt x="9290" y="812"/>
                </a:lnTo>
                <a:lnTo>
                  <a:pt x="7151" y="641"/>
                </a:lnTo>
                <a:lnTo>
                  <a:pt x="5038" y="464"/>
                </a:lnTo>
                <a:lnTo>
                  <a:pt x="2925" y="271"/>
                </a:lnTo>
                <a:lnTo>
                  <a:pt x="1354" y="126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10800000">
            <a:off x="8670633" y="3852100"/>
            <a:ext cx="239937" cy="139225"/>
          </a:xfrm>
          <a:custGeom>
            <a:avLst/>
            <a:gdLst/>
            <a:ahLst/>
            <a:cxnLst/>
            <a:rect l="l" t="t" r="r" b="b"/>
            <a:pathLst>
              <a:path w="44827" h="5569" extrusionOk="0">
                <a:moveTo>
                  <a:pt x="39707" y="0"/>
                </a:moveTo>
                <a:lnTo>
                  <a:pt x="34155" y="136"/>
                </a:lnTo>
                <a:lnTo>
                  <a:pt x="31148" y="188"/>
                </a:lnTo>
                <a:lnTo>
                  <a:pt x="28142" y="234"/>
                </a:lnTo>
                <a:lnTo>
                  <a:pt x="25108" y="266"/>
                </a:lnTo>
                <a:lnTo>
                  <a:pt x="22102" y="292"/>
                </a:lnTo>
                <a:lnTo>
                  <a:pt x="19068" y="302"/>
                </a:lnTo>
                <a:lnTo>
                  <a:pt x="16062" y="307"/>
                </a:lnTo>
                <a:lnTo>
                  <a:pt x="13028" y="297"/>
                </a:lnTo>
                <a:lnTo>
                  <a:pt x="10022" y="281"/>
                </a:lnTo>
                <a:lnTo>
                  <a:pt x="7828" y="260"/>
                </a:lnTo>
                <a:lnTo>
                  <a:pt x="5851" y="240"/>
                </a:lnTo>
                <a:lnTo>
                  <a:pt x="2682" y="208"/>
                </a:lnTo>
                <a:lnTo>
                  <a:pt x="1544" y="193"/>
                </a:lnTo>
                <a:lnTo>
                  <a:pt x="677" y="188"/>
                </a:lnTo>
                <a:lnTo>
                  <a:pt x="163" y="188"/>
                </a:lnTo>
                <a:lnTo>
                  <a:pt x="27" y="193"/>
                </a:lnTo>
                <a:lnTo>
                  <a:pt x="0" y="198"/>
                </a:lnTo>
                <a:lnTo>
                  <a:pt x="650" y="240"/>
                </a:lnTo>
                <a:lnTo>
                  <a:pt x="1327" y="276"/>
                </a:lnTo>
                <a:lnTo>
                  <a:pt x="2032" y="307"/>
                </a:lnTo>
                <a:lnTo>
                  <a:pt x="2709" y="328"/>
                </a:lnTo>
                <a:lnTo>
                  <a:pt x="4144" y="365"/>
                </a:lnTo>
                <a:lnTo>
                  <a:pt x="5878" y="406"/>
                </a:lnTo>
                <a:lnTo>
                  <a:pt x="7855" y="448"/>
                </a:lnTo>
                <a:lnTo>
                  <a:pt x="10049" y="484"/>
                </a:lnTo>
                <a:lnTo>
                  <a:pt x="11566" y="505"/>
                </a:lnTo>
                <a:lnTo>
                  <a:pt x="13082" y="521"/>
                </a:lnTo>
                <a:lnTo>
                  <a:pt x="14572" y="531"/>
                </a:lnTo>
                <a:lnTo>
                  <a:pt x="16089" y="541"/>
                </a:lnTo>
                <a:lnTo>
                  <a:pt x="17606" y="552"/>
                </a:lnTo>
                <a:lnTo>
                  <a:pt x="22129" y="552"/>
                </a:lnTo>
                <a:lnTo>
                  <a:pt x="23646" y="541"/>
                </a:lnTo>
                <a:lnTo>
                  <a:pt x="25135" y="531"/>
                </a:lnTo>
                <a:lnTo>
                  <a:pt x="26652" y="521"/>
                </a:lnTo>
                <a:lnTo>
                  <a:pt x="28169" y="505"/>
                </a:lnTo>
                <a:lnTo>
                  <a:pt x="29659" y="484"/>
                </a:lnTo>
                <a:lnTo>
                  <a:pt x="31175" y="458"/>
                </a:lnTo>
                <a:lnTo>
                  <a:pt x="32692" y="432"/>
                </a:lnTo>
                <a:lnTo>
                  <a:pt x="34182" y="406"/>
                </a:lnTo>
                <a:lnTo>
                  <a:pt x="39149" y="286"/>
                </a:lnTo>
                <a:lnTo>
                  <a:pt x="40141" y="1286"/>
                </a:lnTo>
                <a:lnTo>
                  <a:pt x="41170" y="2311"/>
                </a:lnTo>
                <a:lnTo>
                  <a:pt x="42091" y="3232"/>
                </a:lnTo>
                <a:lnTo>
                  <a:pt x="42930" y="4028"/>
                </a:lnTo>
                <a:lnTo>
                  <a:pt x="43120" y="4221"/>
                </a:lnTo>
                <a:lnTo>
                  <a:pt x="43310" y="4419"/>
                </a:lnTo>
                <a:lnTo>
                  <a:pt x="43499" y="4611"/>
                </a:lnTo>
                <a:lnTo>
                  <a:pt x="43743" y="4804"/>
                </a:lnTo>
                <a:lnTo>
                  <a:pt x="43987" y="4996"/>
                </a:lnTo>
                <a:lnTo>
                  <a:pt x="44258" y="5189"/>
                </a:lnTo>
                <a:lnTo>
                  <a:pt x="44528" y="5381"/>
                </a:lnTo>
                <a:lnTo>
                  <a:pt x="44826" y="5569"/>
                </a:lnTo>
                <a:lnTo>
                  <a:pt x="44772" y="5371"/>
                </a:lnTo>
                <a:lnTo>
                  <a:pt x="44691" y="5173"/>
                </a:lnTo>
                <a:lnTo>
                  <a:pt x="44583" y="4975"/>
                </a:lnTo>
                <a:lnTo>
                  <a:pt x="44474" y="4778"/>
                </a:lnTo>
                <a:lnTo>
                  <a:pt x="44339" y="4580"/>
                </a:lnTo>
                <a:lnTo>
                  <a:pt x="44176" y="4387"/>
                </a:lnTo>
                <a:lnTo>
                  <a:pt x="43987" y="4190"/>
                </a:lnTo>
                <a:lnTo>
                  <a:pt x="43797" y="3997"/>
                </a:lnTo>
                <a:lnTo>
                  <a:pt x="43120" y="3196"/>
                </a:lnTo>
                <a:lnTo>
                  <a:pt x="42307" y="2269"/>
                </a:lnTo>
                <a:lnTo>
                  <a:pt x="41387" y="1239"/>
                </a:lnTo>
                <a:lnTo>
                  <a:pt x="40357" y="120"/>
                </a:lnTo>
                <a:lnTo>
                  <a:pt x="403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>
            <a:off x="8760951" y="3718225"/>
            <a:ext cx="216600" cy="148725"/>
          </a:xfrm>
          <a:custGeom>
            <a:avLst/>
            <a:gdLst/>
            <a:ahLst/>
            <a:cxnLst/>
            <a:rect l="l" t="t" r="r" b="b"/>
            <a:pathLst>
              <a:path w="40467" h="5949" extrusionOk="0">
                <a:moveTo>
                  <a:pt x="28" y="0"/>
                </a:moveTo>
                <a:lnTo>
                  <a:pt x="1" y="6"/>
                </a:lnTo>
                <a:lnTo>
                  <a:pt x="624" y="68"/>
                </a:lnTo>
                <a:lnTo>
                  <a:pt x="1274" y="115"/>
                </a:lnTo>
                <a:lnTo>
                  <a:pt x="1924" y="156"/>
                </a:lnTo>
                <a:lnTo>
                  <a:pt x="2601" y="182"/>
                </a:lnTo>
                <a:lnTo>
                  <a:pt x="3901" y="250"/>
                </a:lnTo>
                <a:lnTo>
                  <a:pt x="5499" y="318"/>
                </a:lnTo>
                <a:lnTo>
                  <a:pt x="7368" y="396"/>
                </a:lnTo>
                <a:lnTo>
                  <a:pt x="9508" y="469"/>
                </a:lnTo>
                <a:lnTo>
                  <a:pt x="10997" y="510"/>
                </a:lnTo>
                <a:lnTo>
                  <a:pt x="12460" y="547"/>
                </a:lnTo>
                <a:lnTo>
                  <a:pt x="13950" y="583"/>
                </a:lnTo>
                <a:lnTo>
                  <a:pt x="15439" y="609"/>
                </a:lnTo>
                <a:lnTo>
                  <a:pt x="16929" y="635"/>
                </a:lnTo>
                <a:lnTo>
                  <a:pt x="18419" y="651"/>
                </a:lnTo>
                <a:lnTo>
                  <a:pt x="19908" y="666"/>
                </a:lnTo>
                <a:lnTo>
                  <a:pt x="21398" y="677"/>
                </a:lnTo>
                <a:lnTo>
                  <a:pt x="22888" y="682"/>
                </a:lnTo>
                <a:lnTo>
                  <a:pt x="24378" y="682"/>
                </a:lnTo>
                <a:lnTo>
                  <a:pt x="25867" y="677"/>
                </a:lnTo>
                <a:lnTo>
                  <a:pt x="27357" y="672"/>
                </a:lnTo>
                <a:lnTo>
                  <a:pt x="28847" y="656"/>
                </a:lnTo>
                <a:lnTo>
                  <a:pt x="30336" y="640"/>
                </a:lnTo>
                <a:lnTo>
                  <a:pt x="31826" y="614"/>
                </a:lnTo>
                <a:lnTo>
                  <a:pt x="33316" y="588"/>
                </a:lnTo>
                <a:lnTo>
                  <a:pt x="34399" y="568"/>
                </a:lnTo>
                <a:lnTo>
                  <a:pt x="35455" y="542"/>
                </a:lnTo>
                <a:lnTo>
                  <a:pt x="36855" y="503"/>
                </a:lnTo>
                <a:lnTo>
                  <a:pt x="36855" y="503"/>
                </a:lnTo>
                <a:lnTo>
                  <a:pt x="37406" y="1510"/>
                </a:lnTo>
                <a:lnTo>
                  <a:pt x="38029" y="2566"/>
                </a:lnTo>
                <a:lnTo>
                  <a:pt x="38624" y="3518"/>
                </a:lnTo>
                <a:lnTo>
                  <a:pt x="39139" y="4346"/>
                </a:lnTo>
                <a:lnTo>
                  <a:pt x="39247" y="4549"/>
                </a:lnTo>
                <a:lnTo>
                  <a:pt x="39356" y="4746"/>
                </a:lnTo>
                <a:lnTo>
                  <a:pt x="39491" y="4949"/>
                </a:lnTo>
                <a:lnTo>
                  <a:pt x="39654" y="5152"/>
                </a:lnTo>
                <a:lnTo>
                  <a:pt x="39816" y="5350"/>
                </a:lnTo>
                <a:lnTo>
                  <a:pt x="40006" y="5548"/>
                </a:lnTo>
                <a:lnTo>
                  <a:pt x="40222" y="5751"/>
                </a:lnTo>
                <a:lnTo>
                  <a:pt x="40466" y="5949"/>
                </a:lnTo>
                <a:lnTo>
                  <a:pt x="40466" y="5746"/>
                </a:lnTo>
                <a:lnTo>
                  <a:pt x="40466" y="5543"/>
                </a:lnTo>
                <a:lnTo>
                  <a:pt x="40439" y="5335"/>
                </a:lnTo>
                <a:lnTo>
                  <a:pt x="40412" y="5132"/>
                </a:lnTo>
                <a:lnTo>
                  <a:pt x="40358" y="4929"/>
                </a:lnTo>
                <a:lnTo>
                  <a:pt x="40277" y="4731"/>
                </a:lnTo>
                <a:lnTo>
                  <a:pt x="40168" y="4528"/>
                </a:lnTo>
                <a:lnTo>
                  <a:pt x="40033" y="4325"/>
                </a:lnTo>
                <a:lnTo>
                  <a:pt x="39681" y="3513"/>
                </a:lnTo>
                <a:lnTo>
                  <a:pt x="39220" y="2566"/>
                </a:lnTo>
                <a:lnTo>
                  <a:pt x="38679" y="1504"/>
                </a:lnTo>
                <a:lnTo>
                  <a:pt x="38083" y="349"/>
                </a:lnTo>
                <a:lnTo>
                  <a:pt x="38083" y="219"/>
                </a:lnTo>
                <a:lnTo>
                  <a:pt x="37378" y="219"/>
                </a:lnTo>
                <a:lnTo>
                  <a:pt x="36403" y="250"/>
                </a:lnTo>
                <a:lnTo>
                  <a:pt x="35374" y="281"/>
                </a:lnTo>
                <a:lnTo>
                  <a:pt x="34832" y="297"/>
                </a:lnTo>
                <a:lnTo>
                  <a:pt x="34318" y="307"/>
                </a:lnTo>
                <a:lnTo>
                  <a:pt x="33776" y="313"/>
                </a:lnTo>
                <a:lnTo>
                  <a:pt x="33262" y="318"/>
                </a:lnTo>
                <a:lnTo>
                  <a:pt x="31772" y="344"/>
                </a:lnTo>
                <a:lnTo>
                  <a:pt x="30309" y="370"/>
                </a:lnTo>
                <a:lnTo>
                  <a:pt x="28847" y="385"/>
                </a:lnTo>
                <a:lnTo>
                  <a:pt x="27384" y="401"/>
                </a:lnTo>
                <a:lnTo>
                  <a:pt x="25894" y="411"/>
                </a:lnTo>
                <a:lnTo>
                  <a:pt x="24432" y="422"/>
                </a:lnTo>
                <a:lnTo>
                  <a:pt x="21479" y="422"/>
                </a:lnTo>
                <a:lnTo>
                  <a:pt x="19990" y="417"/>
                </a:lnTo>
                <a:lnTo>
                  <a:pt x="18527" y="406"/>
                </a:lnTo>
                <a:lnTo>
                  <a:pt x="17064" y="396"/>
                </a:lnTo>
                <a:lnTo>
                  <a:pt x="15575" y="380"/>
                </a:lnTo>
                <a:lnTo>
                  <a:pt x="14112" y="359"/>
                </a:lnTo>
                <a:lnTo>
                  <a:pt x="12650" y="333"/>
                </a:lnTo>
                <a:lnTo>
                  <a:pt x="11187" y="302"/>
                </a:lnTo>
                <a:lnTo>
                  <a:pt x="9724" y="271"/>
                </a:lnTo>
                <a:lnTo>
                  <a:pt x="7585" y="219"/>
                </a:lnTo>
                <a:lnTo>
                  <a:pt x="5662" y="167"/>
                </a:lnTo>
                <a:lnTo>
                  <a:pt x="4009" y="115"/>
                </a:lnTo>
                <a:lnTo>
                  <a:pt x="2601" y="73"/>
                </a:lnTo>
                <a:lnTo>
                  <a:pt x="678" y="11"/>
                </a:lnTo>
                <a:lnTo>
                  <a:pt x="16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>
            <a:off x="8498695" y="2564475"/>
            <a:ext cx="526986" cy="311225"/>
          </a:xfrm>
          <a:custGeom>
            <a:avLst/>
            <a:gdLst/>
            <a:ahLst/>
            <a:cxnLst/>
            <a:rect l="l" t="t" r="r" b="b"/>
            <a:pathLst>
              <a:path w="98456" h="12449" extrusionOk="0">
                <a:moveTo>
                  <a:pt x="70233" y="0"/>
                </a:moveTo>
                <a:lnTo>
                  <a:pt x="69610" y="47"/>
                </a:lnTo>
                <a:lnTo>
                  <a:pt x="67064" y="250"/>
                </a:lnTo>
                <a:lnTo>
                  <a:pt x="19529" y="4033"/>
                </a:lnTo>
                <a:lnTo>
                  <a:pt x="5201" y="5204"/>
                </a:lnTo>
                <a:lnTo>
                  <a:pt x="1301" y="5537"/>
                </a:lnTo>
                <a:lnTo>
                  <a:pt x="623" y="5594"/>
                </a:lnTo>
                <a:lnTo>
                  <a:pt x="0" y="5667"/>
                </a:lnTo>
                <a:lnTo>
                  <a:pt x="353" y="5657"/>
                </a:lnTo>
                <a:lnTo>
                  <a:pt x="705" y="5641"/>
                </a:lnTo>
                <a:lnTo>
                  <a:pt x="1057" y="5620"/>
                </a:lnTo>
                <a:lnTo>
                  <a:pt x="1409" y="5594"/>
                </a:lnTo>
                <a:lnTo>
                  <a:pt x="5390" y="5313"/>
                </a:lnTo>
                <a:lnTo>
                  <a:pt x="19881" y="4210"/>
                </a:lnTo>
                <a:lnTo>
                  <a:pt x="67551" y="505"/>
                </a:lnTo>
                <a:lnTo>
                  <a:pt x="69538" y="348"/>
                </a:lnTo>
                <a:lnTo>
                  <a:pt x="89707" y="8915"/>
                </a:lnTo>
                <a:lnTo>
                  <a:pt x="95991" y="11517"/>
                </a:lnTo>
                <a:lnTo>
                  <a:pt x="97778" y="12219"/>
                </a:lnTo>
                <a:lnTo>
                  <a:pt x="97914" y="12282"/>
                </a:lnTo>
                <a:lnTo>
                  <a:pt x="98076" y="12339"/>
                </a:lnTo>
                <a:lnTo>
                  <a:pt x="98266" y="12396"/>
                </a:lnTo>
                <a:lnTo>
                  <a:pt x="98456" y="12448"/>
                </a:lnTo>
                <a:lnTo>
                  <a:pt x="98374" y="12386"/>
                </a:lnTo>
                <a:lnTo>
                  <a:pt x="98293" y="12318"/>
                </a:lnTo>
                <a:lnTo>
                  <a:pt x="98158" y="12256"/>
                </a:lnTo>
                <a:lnTo>
                  <a:pt x="98022" y="12193"/>
                </a:lnTo>
                <a:lnTo>
                  <a:pt x="96478" y="11475"/>
                </a:lnTo>
                <a:lnTo>
                  <a:pt x="90574" y="8826"/>
                </a:lnTo>
                <a:lnTo>
                  <a:pt x="70476" y="120"/>
                </a:lnTo>
                <a:lnTo>
                  <a:pt x="70233" y="0"/>
                </a:lnTo>
                <a:close/>
                <a:moveTo>
                  <a:pt x="98456" y="12448"/>
                </a:moveTo>
                <a:lnTo>
                  <a:pt x="98456" y="12448"/>
                </a:lnTo>
                <a:lnTo>
                  <a:pt x="98456" y="1244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>
            <a:off x="8618008" y="2294900"/>
            <a:ext cx="469869" cy="346100"/>
          </a:xfrm>
          <a:custGeom>
            <a:avLst/>
            <a:gdLst/>
            <a:ahLst/>
            <a:cxnLst/>
            <a:rect l="l" t="t" r="r" b="b"/>
            <a:pathLst>
              <a:path w="87785" h="13844" extrusionOk="0">
                <a:moveTo>
                  <a:pt x="61457" y="0"/>
                </a:moveTo>
                <a:lnTo>
                  <a:pt x="60753" y="83"/>
                </a:lnTo>
                <a:lnTo>
                  <a:pt x="17579" y="5142"/>
                </a:lnTo>
                <a:lnTo>
                  <a:pt x="4605" y="6693"/>
                </a:lnTo>
                <a:lnTo>
                  <a:pt x="1165" y="7119"/>
                </a:lnTo>
                <a:lnTo>
                  <a:pt x="868" y="7161"/>
                </a:lnTo>
                <a:lnTo>
                  <a:pt x="570" y="7197"/>
                </a:lnTo>
                <a:lnTo>
                  <a:pt x="272" y="7244"/>
                </a:lnTo>
                <a:lnTo>
                  <a:pt x="1" y="7286"/>
                </a:lnTo>
                <a:lnTo>
                  <a:pt x="28" y="7291"/>
                </a:lnTo>
                <a:lnTo>
                  <a:pt x="82" y="7286"/>
                </a:lnTo>
                <a:lnTo>
                  <a:pt x="353" y="7265"/>
                </a:lnTo>
                <a:lnTo>
                  <a:pt x="1301" y="7166"/>
                </a:lnTo>
                <a:lnTo>
                  <a:pt x="4741" y="6776"/>
                </a:lnTo>
                <a:lnTo>
                  <a:pt x="17904" y="5293"/>
                </a:lnTo>
                <a:lnTo>
                  <a:pt x="60785" y="382"/>
                </a:lnTo>
                <a:lnTo>
                  <a:pt x="61268" y="640"/>
                </a:lnTo>
                <a:lnTo>
                  <a:pt x="71425" y="5772"/>
                </a:lnTo>
                <a:lnTo>
                  <a:pt x="79740" y="9997"/>
                </a:lnTo>
                <a:lnTo>
                  <a:pt x="81419" y="10830"/>
                </a:lnTo>
                <a:lnTo>
                  <a:pt x="82963" y="11584"/>
                </a:lnTo>
                <a:lnTo>
                  <a:pt x="84344" y="12251"/>
                </a:lnTo>
                <a:lnTo>
                  <a:pt x="85509" y="12823"/>
                </a:lnTo>
                <a:lnTo>
                  <a:pt x="87134" y="13588"/>
                </a:lnTo>
                <a:lnTo>
                  <a:pt x="87270" y="13656"/>
                </a:lnTo>
                <a:lnTo>
                  <a:pt x="87405" y="13718"/>
                </a:lnTo>
                <a:lnTo>
                  <a:pt x="87595" y="13781"/>
                </a:lnTo>
                <a:lnTo>
                  <a:pt x="87784" y="13843"/>
                </a:lnTo>
                <a:lnTo>
                  <a:pt x="87622" y="13703"/>
                </a:lnTo>
                <a:lnTo>
                  <a:pt x="87405" y="13567"/>
                </a:lnTo>
                <a:lnTo>
                  <a:pt x="86782" y="13219"/>
                </a:lnTo>
                <a:lnTo>
                  <a:pt x="85997" y="12792"/>
                </a:lnTo>
                <a:lnTo>
                  <a:pt x="83667" y="11538"/>
                </a:lnTo>
                <a:lnTo>
                  <a:pt x="80661" y="9935"/>
                </a:lnTo>
                <a:lnTo>
                  <a:pt x="72481" y="5688"/>
                </a:lnTo>
                <a:lnTo>
                  <a:pt x="67687" y="3201"/>
                </a:lnTo>
                <a:lnTo>
                  <a:pt x="62514" y="547"/>
                </a:lnTo>
                <a:lnTo>
                  <a:pt x="61728" y="146"/>
                </a:lnTo>
                <a:lnTo>
                  <a:pt x="614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 rot="10800000">
            <a:off x="7950840" y="3740475"/>
            <a:ext cx="306479" cy="226275"/>
          </a:xfrm>
          <a:custGeom>
            <a:avLst/>
            <a:gdLst/>
            <a:ahLst/>
            <a:cxnLst/>
            <a:rect l="l" t="t" r="r" b="b"/>
            <a:pathLst>
              <a:path w="57259" h="9051" extrusionOk="0">
                <a:moveTo>
                  <a:pt x="55363" y="1"/>
                </a:moveTo>
                <a:lnTo>
                  <a:pt x="54442" y="6"/>
                </a:lnTo>
                <a:lnTo>
                  <a:pt x="53494" y="16"/>
                </a:lnTo>
                <a:lnTo>
                  <a:pt x="43147" y="89"/>
                </a:lnTo>
                <a:lnTo>
                  <a:pt x="36105" y="157"/>
                </a:lnTo>
                <a:lnTo>
                  <a:pt x="28007" y="240"/>
                </a:lnTo>
                <a:lnTo>
                  <a:pt x="19069" y="339"/>
                </a:lnTo>
                <a:lnTo>
                  <a:pt x="9480" y="448"/>
                </a:lnTo>
                <a:lnTo>
                  <a:pt x="5905" y="448"/>
                </a:lnTo>
                <a:lnTo>
                  <a:pt x="5905" y="568"/>
                </a:lnTo>
                <a:lnTo>
                  <a:pt x="5797" y="948"/>
                </a:lnTo>
                <a:lnTo>
                  <a:pt x="5688" y="1328"/>
                </a:lnTo>
                <a:lnTo>
                  <a:pt x="5580" y="1708"/>
                </a:lnTo>
                <a:lnTo>
                  <a:pt x="5445" y="2082"/>
                </a:lnTo>
                <a:lnTo>
                  <a:pt x="5282" y="2462"/>
                </a:lnTo>
                <a:lnTo>
                  <a:pt x="5120" y="2842"/>
                </a:lnTo>
                <a:lnTo>
                  <a:pt x="4903" y="3217"/>
                </a:lnTo>
                <a:lnTo>
                  <a:pt x="4713" y="3597"/>
                </a:lnTo>
                <a:lnTo>
                  <a:pt x="4497" y="3972"/>
                </a:lnTo>
                <a:lnTo>
                  <a:pt x="4253" y="4351"/>
                </a:lnTo>
                <a:lnTo>
                  <a:pt x="3982" y="4726"/>
                </a:lnTo>
                <a:lnTo>
                  <a:pt x="3711" y="5101"/>
                </a:lnTo>
                <a:lnTo>
                  <a:pt x="3413" y="5476"/>
                </a:lnTo>
                <a:lnTo>
                  <a:pt x="3115" y="5850"/>
                </a:lnTo>
                <a:lnTo>
                  <a:pt x="2790" y="6225"/>
                </a:lnTo>
                <a:lnTo>
                  <a:pt x="2438" y="6600"/>
                </a:lnTo>
                <a:lnTo>
                  <a:pt x="1924" y="7141"/>
                </a:lnTo>
                <a:lnTo>
                  <a:pt x="1436" y="7625"/>
                </a:lnTo>
                <a:lnTo>
                  <a:pt x="976" y="8041"/>
                </a:lnTo>
                <a:lnTo>
                  <a:pt x="596" y="8390"/>
                </a:lnTo>
                <a:lnTo>
                  <a:pt x="380" y="8551"/>
                </a:lnTo>
                <a:lnTo>
                  <a:pt x="217" y="8718"/>
                </a:lnTo>
                <a:lnTo>
                  <a:pt x="82" y="8884"/>
                </a:lnTo>
                <a:lnTo>
                  <a:pt x="1" y="9051"/>
                </a:lnTo>
                <a:lnTo>
                  <a:pt x="271" y="8905"/>
                </a:lnTo>
                <a:lnTo>
                  <a:pt x="542" y="8754"/>
                </a:lnTo>
                <a:lnTo>
                  <a:pt x="759" y="8603"/>
                </a:lnTo>
                <a:lnTo>
                  <a:pt x="921" y="8447"/>
                </a:lnTo>
                <a:lnTo>
                  <a:pt x="1409" y="8104"/>
                </a:lnTo>
                <a:lnTo>
                  <a:pt x="1951" y="7687"/>
                </a:lnTo>
                <a:lnTo>
                  <a:pt x="2547" y="7208"/>
                </a:lnTo>
                <a:lnTo>
                  <a:pt x="3170" y="6667"/>
                </a:lnTo>
                <a:lnTo>
                  <a:pt x="3576" y="6293"/>
                </a:lnTo>
                <a:lnTo>
                  <a:pt x="3955" y="5918"/>
                </a:lnTo>
                <a:lnTo>
                  <a:pt x="4307" y="5543"/>
                </a:lnTo>
                <a:lnTo>
                  <a:pt x="4659" y="5163"/>
                </a:lnTo>
                <a:lnTo>
                  <a:pt x="4984" y="4789"/>
                </a:lnTo>
                <a:lnTo>
                  <a:pt x="5282" y="4409"/>
                </a:lnTo>
                <a:lnTo>
                  <a:pt x="5553" y="4034"/>
                </a:lnTo>
                <a:lnTo>
                  <a:pt x="5824" y="3654"/>
                </a:lnTo>
                <a:lnTo>
                  <a:pt x="6068" y="3274"/>
                </a:lnTo>
                <a:lnTo>
                  <a:pt x="6284" y="2894"/>
                </a:lnTo>
                <a:lnTo>
                  <a:pt x="6474" y="2514"/>
                </a:lnTo>
                <a:lnTo>
                  <a:pt x="6664" y="2135"/>
                </a:lnTo>
                <a:lnTo>
                  <a:pt x="6826" y="1755"/>
                </a:lnTo>
                <a:lnTo>
                  <a:pt x="6961" y="1370"/>
                </a:lnTo>
                <a:lnTo>
                  <a:pt x="7070" y="990"/>
                </a:lnTo>
                <a:lnTo>
                  <a:pt x="7145" y="727"/>
                </a:lnTo>
                <a:lnTo>
                  <a:pt x="7145" y="727"/>
                </a:lnTo>
                <a:lnTo>
                  <a:pt x="9507" y="698"/>
                </a:lnTo>
                <a:lnTo>
                  <a:pt x="19123" y="589"/>
                </a:lnTo>
                <a:lnTo>
                  <a:pt x="28061" y="474"/>
                </a:lnTo>
                <a:lnTo>
                  <a:pt x="36132" y="370"/>
                </a:lnTo>
                <a:lnTo>
                  <a:pt x="43175" y="271"/>
                </a:lnTo>
                <a:lnTo>
                  <a:pt x="53521" y="110"/>
                </a:lnTo>
                <a:lnTo>
                  <a:pt x="54469" y="95"/>
                </a:lnTo>
                <a:lnTo>
                  <a:pt x="55390" y="79"/>
                </a:lnTo>
                <a:lnTo>
                  <a:pt x="56338" y="53"/>
                </a:lnTo>
                <a:lnTo>
                  <a:pt x="57259" y="16"/>
                </a:lnTo>
                <a:lnTo>
                  <a:pt x="56311" y="6"/>
                </a:lnTo>
                <a:lnTo>
                  <a:pt x="5536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 rot="10800000">
            <a:off x="7803111" y="3560925"/>
            <a:ext cx="314888" cy="242275"/>
          </a:xfrm>
          <a:custGeom>
            <a:avLst/>
            <a:gdLst/>
            <a:ahLst/>
            <a:cxnLst/>
            <a:rect l="l" t="t" r="r" b="b"/>
            <a:pathLst>
              <a:path w="58830" h="9691" extrusionOk="0">
                <a:moveTo>
                  <a:pt x="58830" y="0"/>
                </a:moveTo>
                <a:lnTo>
                  <a:pt x="57882" y="6"/>
                </a:lnTo>
                <a:lnTo>
                  <a:pt x="56907" y="21"/>
                </a:lnTo>
                <a:lnTo>
                  <a:pt x="55959" y="42"/>
                </a:lnTo>
                <a:lnTo>
                  <a:pt x="55011" y="73"/>
                </a:lnTo>
                <a:lnTo>
                  <a:pt x="44664" y="344"/>
                </a:lnTo>
                <a:lnTo>
                  <a:pt x="41197" y="427"/>
                </a:lnTo>
                <a:lnTo>
                  <a:pt x="37460" y="516"/>
                </a:lnTo>
                <a:lnTo>
                  <a:pt x="33424" y="604"/>
                </a:lnTo>
                <a:lnTo>
                  <a:pt x="29171" y="687"/>
                </a:lnTo>
                <a:lnTo>
                  <a:pt x="24702" y="776"/>
                </a:lnTo>
                <a:lnTo>
                  <a:pt x="20017" y="859"/>
                </a:lnTo>
                <a:lnTo>
                  <a:pt x="15195" y="937"/>
                </a:lnTo>
                <a:lnTo>
                  <a:pt x="10185" y="1005"/>
                </a:lnTo>
                <a:lnTo>
                  <a:pt x="5932" y="1057"/>
                </a:lnTo>
                <a:lnTo>
                  <a:pt x="5363" y="1057"/>
                </a:lnTo>
                <a:lnTo>
                  <a:pt x="5363" y="1166"/>
                </a:lnTo>
                <a:lnTo>
                  <a:pt x="4172" y="2899"/>
                </a:lnTo>
                <a:lnTo>
                  <a:pt x="3088" y="4507"/>
                </a:lnTo>
                <a:lnTo>
                  <a:pt x="2113" y="5959"/>
                </a:lnTo>
                <a:lnTo>
                  <a:pt x="1301" y="7213"/>
                </a:lnTo>
                <a:lnTo>
                  <a:pt x="705" y="8218"/>
                </a:lnTo>
                <a:lnTo>
                  <a:pt x="244" y="9024"/>
                </a:lnTo>
                <a:lnTo>
                  <a:pt x="109" y="9191"/>
                </a:lnTo>
                <a:lnTo>
                  <a:pt x="55" y="9357"/>
                </a:lnTo>
                <a:lnTo>
                  <a:pt x="1" y="9524"/>
                </a:lnTo>
                <a:lnTo>
                  <a:pt x="28" y="9690"/>
                </a:lnTo>
                <a:lnTo>
                  <a:pt x="244" y="9529"/>
                </a:lnTo>
                <a:lnTo>
                  <a:pt x="434" y="9368"/>
                </a:lnTo>
                <a:lnTo>
                  <a:pt x="569" y="9206"/>
                </a:lnTo>
                <a:lnTo>
                  <a:pt x="678" y="9045"/>
                </a:lnTo>
                <a:lnTo>
                  <a:pt x="2140" y="7244"/>
                </a:lnTo>
                <a:lnTo>
                  <a:pt x="2547" y="6646"/>
                </a:lnTo>
                <a:lnTo>
                  <a:pt x="3034" y="5990"/>
                </a:lnTo>
                <a:lnTo>
                  <a:pt x="4145" y="4543"/>
                </a:lnTo>
                <a:lnTo>
                  <a:pt x="5363" y="2941"/>
                </a:lnTo>
                <a:lnTo>
                  <a:pt x="6557" y="1310"/>
                </a:lnTo>
                <a:lnTo>
                  <a:pt x="6557" y="1310"/>
                </a:lnTo>
                <a:lnTo>
                  <a:pt x="10293" y="1265"/>
                </a:lnTo>
                <a:lnTo>
                  <a:pt x="12812" y="1229"/>
                </a:lnTo>
                <a:lnTo>
                  <a:pt x="15304" y="1192"/>
                </a:lnTo>
                <a:lnTo>
                  <a:pt x="20179" y="1109"/>
                </a:lnTo>
                <a:lnTo>
                  <a:pt x="24838" y="1020"/>
                </a:lnTo>
                <a:lnTo>
                  <a:pt x="29334" y="927"/>
                </a:lnTo>
                <a:lnTo>
                  <a:pt x="33586" y="828"/>
                </a:lnTo>
                <a:lnTo>
                  <a:pt x="37595" y="724"/>
                </a:lnTo>
                <a:lnTo>
                  <a:pt x="41333" y="625"/>
                </a:lnTo>
                <a:lnTo>
                  <a:pt x="44773" y="521"/>
                </a:lnTo>
                <a:lnTo>
                  <a:pt x="47887" y="427"/>
                </a:lnTo>
                <a:lnTo>
                  <a:pt x="50650" y="333"/>
                </a:lnTo>
                <a:lnTo>
                  <a:pt x="53088" y="245"/>
                </a:lnTo>
                <a:lnTo>
                  <a:pt x="55119" y="172"/>
                </a:lnTo>
                <a:lnTo>
                  <a:pt x="56067" y="141"/>
                </a:lnTo>
                <a:lnTo>
                  <a:pt x="56988" y="104"/>
                </a:lnTo>
                <a:lnTo>
                  <a:pt x="57909" y="58"/>
                </a:lnTo>
                <a:lnTo>
                  <a:pt x="5883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 rot="10800000">
            <a:off x="7728160" y="3483650"/>
            <a:ext cx="225726" cy="162125"/>
          </a:xfrm>
          <a:custGeom>
            <a:avLst/>
            <a:gdLst/>
            <a:ahLst/>
            <a:cxnLst/>
            <a:rect l="l" t="t" r="r" b="b"/>
            <a:pathLst>
              <a:path w="42172" h="6485" extrusionOk="0">
                <a:moveTo>
                  <a:pt x="3738" y="0"/>
                </a:moveTo>
                <a:lnTo>
                  <a:pt x="3738" y="136"/>
                </a:lnTo>
                <a:lnTo>
                  <a:pt x="3657" y="698"/>
                </a:lnTo>
                <a:lnTo>
                  <a:pt x="3521" y="1265"/>
                </a:lnTo>
                <a:lnTo>
                  <a:pt x="3332" y="1832"/>
                </a:lnTo>
                <a:lnTo>
                  <a:pt x="3088" y="2394"/>
                </a:lnTo>
                <a:lnTo>
                  <a:pt x="2790" y="2961"/>
                </a:lnTo>
                <a:lnTo>
                  <a:pt x="2438" y="3523"/>
                </a:lnTo>
                <a:lnTo>
                  <a:pt x="2032" y="4085"/>
                </a:lnTo>
                <a:lnTo>
                  <a:pt x="1598" y="4642"/>
                </a:lnTo>
                <a:lnTo>
                  <a:pt x="1246" y="5048"/>
                </a:lnTo>
                <a:lnTo>
                  <a:pt x="921" y="5412"/>
                </a:lnTo>
                <a:lnTo>
                  <a:pt x="379" y="5990"/>
                </a:lnTo>
                <a:lnTo>
                  <a:pt x="190" y="6203"/>
                </a:lnTo>
                <a:lnTo>
                  <a:pt x="54" y="6354"/>
                </a:lnTo>
                <a:lnTo>
                  <a:pt x="0" y="6453"/>
                </a:lnTo>
                <a:lnTo>
                  <a:pt x="27" y="6474"/>
                </a:lnTo>
                <a:lnTo>
                  <a:pt x="27" y="6485"/>
                </a:lnTo>
                <a:lnTo>
                  <a:pt x="54" y="6485"/>
                </a:lnTo>
                <a:lnTo>
                  <a:pt x="298" y="6365"/>
                </a:lnTo>
                <a:lnTo>
                  <a:pt x="515" y="6245"/>
                </a:lnTo>
                <a:lnTo>
                  <a:pt x="704" y="6120"/>
                </a:lnTo>
                <a:lnTo>
                  <a:pt x="840" y="5995"/>
                </a:lnTo>
                <a:lnTo>
                  <a:pt x="1219" y="5740"/>
                </a:lnTo>
                <a:lnTo>
                  <a:pt x="1598" y="5433"/>
                </a:lnTo>
                <a:lnTo>
                  <a:pt x="2032" y="5074"/>
                </a:lnTo>
                <a:lnTo>
                  <a:pt x="2492" y="4668"/>
                </a:lnTo>
                <a:lnTo>
                  <a:pt x="3034" y="4106"/>
                </a:lnTo>
                <a:lnTo>
                  <a:pt x="3494" y="3544"/>
                </a:lnTo>
                <a:lnTo>
                  <a:pt x="3927" y="2977"/>
                </a:lnTo>
                <a:lnTo>
                  <a:pt x="4280" y="2410"/>
                </a:lnTo>
                <a:lnTo>
                  <a:pt x="4550" y="1842"/>
                </a:lnTo>
                <a:lnTo>
                  <a:pt x="4794" y="1275"/>
                </a:lnTo>
                <a:lnTo>
                  <a:pt x="4930" y="703"/>
                </a:lnTo>
                <a:lnTo>
                  <a:pt x="5011" y="277"/>
                </a:lnTo>
                <a:lnTo>
                  <a:pt x="5011" y="277"/>
                </a:lnTo>
                <a:lnTo>
                  <a:pt x="6528" y="313"/>
                </a:lnTo>
                <a:lnTo>
                  <a:pt x="9670" y="380"/>
                </a:lnTo>
                <a:lnTo>
                  <a:pt x="12811" y="437"/>
                </a:lnTo>
                <a:lnTo>
                  <a:pt x="15953" y="484"/>
                </a:lnTo>
                <a:lnTo>
                  <a:pt x="19122" y="515"/>
                </a:lnTo>
                <a:lnTo>
                  <a:pt x="22264" y="536"/>
                </a:lnTo>
                <a:lnTo>
                  <a:pt x="25433" y="547"/>
                </a:lnTo>
                <a:lnTo>
                  <a:pt x="28602" y="541"/>
                </a:lnTo>
                <a:lnTo>
                  <a:pt x="31744" y="526"/>
                </a:lnTo>
                <a:lnTo>
                  <a:pt x="32936" y="515"/>
                </a:lnTo>
                <a:lnTo>
                  <a:pt x="34073" y="500"/>
                </a:lnTo>
                <a:lnTo>
                  <a:pt x="36105" y="469"/>
                </a:lnTo>
                <a:lnTo>
                  <a:pt x="37892" y="443"/>
                </a:lnTo>
                <a:lnTo>
                  <a:pt x="38678" y="432"/>
                </a:lnTo>
                <a:lnTo>
                  <a:pt x="39409" y="432"/>
                </a:lnTo>
                <a:lnTo>
                  <a:pt x="40113" y="422"/>
                </a:lnTo>
                <a:lnTo>
                  <a:pt x="40791" y="406"/>
                </a:lnTo>
                <a:lnTo>
                  <a:pt x="41495" y="375"/>
                </a:lnTo>
                <a:lnTo>
                  <a:pt x="42172" y="339"/>
                </a:lnTo>
                <a:lnTo>
                  <a:pt x="41468" y="328"/>
                </a:lnTo>
                <a:lnTo>
                  <a:pt x="40763" y="323"/>
                </a:lnTo>
                <a:lnTo>
                  <a:pt x="40059" y="328"/>
                </a:lnTo>
                <a:lnTo>
                  <a:pt x="39382" y="339"/>
                </a:lnTo>
                <a:lnTo>
                  <a:pt x="31744" y="339"/>
                </a:lnTo>
                <a:lnTo>
                  <a:pt x="28602" y="333"/>
                </a:lnTo>
                <a:lnTo>
                  <a:pt x="25487" y="323"/>
                </a:lnTo>
                <a:lnTo>
                  <a:pt x="22345" y="302"/>
                </a:lnTo>
                <a:lnTo>
                  <a:pt x="19204" y="271"/>
                </a:lnTo>
                <a:lnTo>
                  <a:pt x="16062" y="229"/>
                </a:lnTo>
                <a:lnTo>
                  <a:pt x="12947" y="177"/>
                </a:lnTo>
                <a:lnTo>
                  <a:pt x="9805" y="120"/>
                </a:lnTo>
                <a:lnTo>
                  <a:pt x="6690" y="52"/>
                </a:lnTo>
                <a:lnTo>
                  <a:pt x="44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 rot="10800000">
            <a:off x="8823148" y="3663200"/>
            <a:ext cx="65825" cy="128950"/>
          </a:xfrm>
          <a:custGeom>
            <a:avLst/>
            <a:gdLst/>
            <a:ahLst/>
            <a:cxnLst/>
            <a:rect l="l" t="t" r="r" b="b"/>
            <a:pathLst>
              <a:path w="12298" h="5158" extrusionOk="0">
                <a:moveTo>
                  <a:pt x="12298" y="1"/>
                </a:moveTo>
                <a:lnTo>
                  <a:pt x="11404" y="308"/>
                </a:lnTo>
                <a:lnTo>
                  <a:pt x="10537" y="620"/>
                </a:lnTo>
                <a:lnTo>
                  <a:pt x="9697" y="937"/>
                </a:lnTo>
                <a:lnTo>
                  <a:pt x="8885" y="1255"/>
                </a:lnTo>
                <a:lnTo>
                  <a:pt x="8099" y="1572"/>
                </a:lnTo>
                <a:lnTo>
                  <a:pt x="7341" y="1895"/>
                </a:lnTo>
                <a:lnTo>
                  <a:pt x="6610" y="2218"/>
                </a:lnTo>
                <a:lnTo>
                  <a:pt x="5905" y="2545"/>
                </a:lnTo>
                <a:lnTo>
                  <a:pt x="5093" y="2863"/>
                </a:lnTo>
                <a:lnTo>
                  <a:pt x="4280" y="3186"/>
                </a:lnTo>
                <a:lnTo>
                  <a:pt x="3495" y="3508"/>
                </a:lnTo>
                <a:lnTo>
                  <a:pt x="2736" y="3836"/>
                </a:lnTo>
                <a:lnTo>
                  <a:pt x="2005" y="4164"/>
                </a:lnTo>
                <a:lnTo>
                  <a:pt x="1301" y="4492"/>
                </a:lnTo>
                <a:lnTo>
                  <a:pt x="624" y="4825"/>
                </a:lnTo>
                <a:lnTo>
                  <a:pt x="114" y="5098"/>
                </a:lnTo>
                <a:lnTo>
                  <a:pt x="976" y="4835"/>
                </a:lnTo>
                <a:lnTo>
                  <a:pt x="1951" y="4533"/>
                </a:lnTo>
                <a:lnTo>
                  <a:pt x="2899" y="4226"/>
                </a:lnTo>
                <a:lnTo>
                  <a:pt x="3793" y="3919"/>
                </a:lnTo>
                <a:lnTo>
                  <a:pt x="4687" y="3607"/>
                </a:lnTo>
                <a:lnTo>
                  <a:pt x="5526" y="3295"/>
                </a:lnTo>
                <a:lnTo>
                  <a:pt x="6339" y="2977"/>
                </a:lnTo>
                <a:lnTo>
                  <a:pt x="7124" y="2655"/>
                </a:lnTo>
                <a:lnTo>
                  <a:pt x="7883" y="2332"/>
                </a:lnTo>
                <a:lnTo>
                  <a:pt x="8614" y="2004"/>
                </a:lnTo>
                <a:lnTo>
                  <a:pt x="9291" y="1676"/>
                </a:lnTo>
                <a:lnTo>
                  <a:pt x="9968" y="1349"/>
                </a:lnTo>
                <a:lnTo>
                  <a:pt x="10591" y="1015"/>
                </a:lnTo>
                <a:lnTo>
                  <a:pt x="11187" y="677"/>
                </a:lnTo>
                <a:lnTo>
                  <a:pt x="11756" y="339"/>
                </a:lnTo>
                <a:lnTo>
                  <a:pt x="12298" y="1"/>
                </a:lnTo>
                <a:close/>
                <a:moveTo>
                  <a:pt x="114" y="5098"/>
                </a:moveTo>
                <a:lnTo>
                  <a:pt x="1" y="5132"/>
                </a:lnTo>
                <a:lnTo>
                  <a:pt x="1" y="5158"/>
                </a:lnTo>
                <a:lnTo>
                  <a:pt x="114" y="509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 rot="10800000">
            <a:off x="8821697" y="3746975"/>
            <a:ext cx="156577" cy="44650"/>
          </a:xfrm>
          <a:custGeom>
            <a:avLst/>
            <a:gdLst/>
            <a:ahLst/>
            <a:cxnLst/>
            <a:rect l="l" t="t" r="r" b="b"/>
            <a:pathLst>
              <a:path w="29253" h="1786" extrusionOk="0">
                <a:moveTo>
                  <a:pt x="29252" y="1"/>
                </a:moveTo>
                <a:lnTo>
                  <a:pt x="27519" y="162"/>
                </a:lnTo>
                <a:lnTo>
                  <a:pt x="25786" y="318"/>
                </a:lnTo>
                <a:lnTo>
                  <a:pt x="24025" y="469"/>
                </a:lnTo>
                <a:lnTo>
                  <a:pt x="22264" y="620"/>
                </a:lnTo>
                <a:lnTo>
                  <a:pt x="20477" y="760"/>
                </a:lnTo>
                <a:lnTo>
                  <a:pt x="18689" y="901"/>
                </a:lnTo>
                <a:lnTo>
                  <a:pt x="16902" y="1031"/>
                </a:lnTo>
                <a:lnTo>
                  <a:pt x="15087" y="1161"/>
                </a:lnTo>
                <a:lnTo>
                  <a:pt x="13218" y="1249"/>
                </a:lnTo>
                <a:lnTo>
                  <a:pt x="11349" y="1338"/>
                </a:lnTo>
                <a:lnTo>
                  <a:pt x="9480" y="1416"/>
                </a:lnTo>
                <a:lnTo>
                  <a:pt x="7584" y="1494"/>
                </a:lnTo>
                <a:lnTo>
                  <a:pt x="5688" y="1562"/>
                </a:lnTo>
                <a:lnTo>
                  <a:pt x="3792" y="1629"/>
                </a:lnTo>
                <a:lnTo>
                  <a:pt x="1896" y="1687"/>
                </a:lnTo>
                <a:lnTo>
                  <a:pt x="0" y="1744"/>
                </a:lnTo>
                <a:lnTo>
                  <a:pt x="975" y="1759"/>
                </a:lnTo>
                <a:lnTo>
                  <a:pt x="1950" y="1775"/>
                </a:lnTo>
                <a:lnTo>
                  <a:pt x="2926" y="1785"/>
                </a:lnTo>
                <a:lnTo>
                  <a:pt x="4903" y="1785"/>
                </a:lnTo>
                <a:lnTo>
                  <a:pt x="5878" y="1775"/>
                </a:lnTo>
                <a:lnTo>
                  <a:pt x="6853" y="1765"/>
                </a:lnTo>
                <a:lnTo>
                  <a:pt x="7828" y="1744"/>
                </a:lnTo>
                <a:lnTo>
                  <a:pt x="8803" y="1723"/>
                </a:lnTo>
                <a:lnTo>
                  <a:pt x="9778" y="1692"/>
                </a:lnTo>
                <a:lnTo>
                  <a:pt x="10726" y="1655"/>
                </a:lnTo>
                <a:lnTo>
                  <a:pt x="11701" y="1619"/>
                </a:lnTo>
                <a:lnTo>
                  <a:pt x="12649" y="1572"/>
                </a:lnTo>
                <a:lnTo>
                  <a:pt x="13597" y="1520"/>
                </a:lnTo>
                <a:lnTo>
                  <a:pt x="14545" y="1463"/>
                </a:lnTo>
                <a:lnTo>
                  <a:pt x="15466" y="1406"/>
                </a:lnTo>
                <a:lnTo>
                  <a:pt x="16414" y="1354"/>
                </a:lnTo>
                <a:lnTo>
                  <a:pt x="17362" y="1296"/>
                </a:lnTo>
                <a:lnTo>
                  <a:pt x="18283" y="1234"/>
                </a:lnTo>
                <a:lnTo>
                  <a:pt x="19204" y="1166"/>
                </a:lnTo>
                <a:lnTo>
                  <a:pt x="20125" y="1099"/>
                </a:lnTo>
                <a:lnTo>
                  <a:pt x="21019" y="1020"/>
                </a:lnTo>
                <a:lnTo>
                  <a:pt x="21912" y="937"/>
                </a:lnTo>
                <a:lnTo>
                  <a:pt x="22779" y="854"/>
                </a:lnTo>
                <a:lnTo>
                  <a:pt x="23646" y="766"/>
                </a:lnTo>
                <a:lnTo>
                  <a:pt x="24485" y="667"/>
                </a:lnTo>
                <a:lnTo>
                  <a:pt x="25325" y="568"/>
                </a:lnTo>
                <a:lnTo>
                  <a:pt x="26138" y="464"/>
                </a:lnTo>
                <a:lnTo>
                  <a:pt x="26950" y="354"/>
                </a:lnTo>
                <a:lnTo>
                  <a:pt x="27736" y="240"/>
                </a:lnTo>
                <a:lnTo>
                  <a:pt x="28494" y="120"/>
                </a:lnTo>
                <a:lnTo>
                  <a:pt x="2925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64900" y="7148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-466299" y="4405940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4462026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43849" y="3354024"/>
            <a:ext cx="529830" cy="529799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300451" y="4336828"/>
            <a:ext cx="1329696" cy="1329634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505840" y="3987503"/>
            <a:ext cx="1078381" cy="1211863"/>
            <a:chOff x="8296567" y="3382846"/>
            <a:chExt cx="1566731" cy="1760661"/>
          </a:xfrm>
        </p:grpSpPr>
        <p:sp>
          <p:nvSpPr>
            <p:cNvPr id="42" name="Google Shape;42;p6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avLst/>
              <a:gdLst/>
              <a:ahLst/>
              <a:cxnLst/>
              <a:rect l="l" t="t" r="r" b="b"/>
              <a:pathLst>
                <a:path w="260480" h="68867" extrusionOk="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extrusionOk="0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fill="none" extrusionOk="0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avLst/>
              <a:gdLst/>
              <a:ahLst/>
              <a:cxnLst/>
              <a:rect l="l" t="t" r="r" b="b"/>
              <a:pathLst>
                <a:path w="59832" h="3961" extrusionOk="0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avLst/>
              <a:gdLst/>
              <a:ahLst/>
              <a:cxnLst/>
              <a:rect l="l" t="t" r="r" b="b"/>
              <a:pathLst>
                <a:path w="21372" h="13407" extrusionOk="0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avLst/>
              <a:gdLst/>
              <a:ahLst/>
              <a:cxnLst/>
              <a:rect l="l" t="t" r="r" b="b"/>
              <a:pathLst>
                <a:path w="33261" h="10633" extrusionOk="0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avLst/>
              <a:gdLst/>
              <a:ahLst/>
              <a:cxnLst/>
              <a:rect l="l" t="t" r="r" b="b"/>
              <a:pathLst>
                <a:path w="59561" h="677" extrusionOk="0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avLst/>
              <a:gdLst/>
              <a:ahLst/>
              <a:cxnLst/>
              <a:rect l="l" t="t" r="r" b="b"/>
              <a:pathLst>
                <a:path w="76381" h="709" extrusionOk="0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avLst/>
              <a:gdLst/>
              <a:ahLst/>
              <a:cxnLst/>
              <a:rect l="l" t="t" r="r" b="b"/>
              <a:pathLst>
                <a:path w="40033" h="13729" extrusionOk="0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-400049" y="4264015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668050" y="4806009"/>
            <a:ext cx="929503" cy="929503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5813" y="35913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9450036" flipH="1">
            <a:off x="432840" y="519072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9450036" flipH="1">
            <a:off x="337707" y="564023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9450036" flipH="1">
            <a:off x="66188" y="541706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66900" y="-40850"/>
            <a:ext cx="8557654" cy="5225129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97" y="1249300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911614" y="4086811"/>
            <a:ext cx="2085404" cy="2085312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350381" y="1200503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20000" y="15555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149650" y="2577850"/>
            <a:ext cx="4844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9"/>
          <p:cNvGrpSpPr/>
          <p:nvPr/>
        </p:nvGrpSpPr>
        <p:grpSpPr>
          <a:xfrm>
            <a:off x="927225" y="3848378"/>
            <a:ext cx="1010999" cy="1374293"/>
            <a:chOff x="927225" y="3848378"/>
            <a:chExt cx="1010999" cy="1374293"/>
          </a:xfrm>
        </p:grpSpPr>
        <p:sp>
          <p:nvSpPr>
            <p:cNvPr id="73" name="Google Shape;73;p9"/>
            <p:cNvSpPr/>
            <p:nvPr/>
          </p:nvSpPr>
          <p:spPr>
            <a:xfrm>
              <a:off x="1132338" y="3848378"/>
              <a:ext cx="351745" cy="729703"/>
            </a:xfrm>
            <a:custGeom>
              <a:avLst/>
              <a:gdLst/>
              <a:ahLst/>
              <a:cxnLst/>
              <a:rect l="l" t="t" r="r" b="b"/>
              <a:pathLst>
                <a:path w="3236" h="6713" fill="none" extrusionOk="0">
                  <a:moveTo>
                    <a:pt x="863" y="1"/>
                  </a:moveTo>
                  <a:lnTo>
                    <a:pt x="863" y="1"/>
                  </a:lnTo>
                  <a:lnTo>
                    <a:pt x="1106" y="55"/>
                  </a:lnTo>
                  <a:lnTo>
                    <a:pt x="1348" y="135"/>
                  </a:lnTo>
                  <a:lnTo>
                    <a:pt x="1564" y="243"/>
                  </a:lnTo>
                  <a:lnTo>
                    <a:pt x="1780" y="351"/>
                  </a:lnTo>
                  <a:lnTo>
                    <a:pt x="1968" y="513"/>
                  </a:lnTo>
                  <a:lnTo>
                    <a:pt x="2157" y="675"/>
                  </a:lnTo>
                  <a:lnTo>
                    <a:pt x="2346" y="836"/>
                  </a:lnTo>
                  <a:lnTo>
                    <a:pt x="2480" y="1025"/>
                  </a:lnTo>
                  <a:lnTo>
                    <a:pt x="2480" y="1025"/>
                  </a:lnTo>
                  <a:lnTo>
                    <a:pt x="2723" y="1456"/>
                  </a:lnTo>
                  <a:lnTo>
                    <a:pt x="2939" y="1915"/>
                  </a:lnTo>
                  <a:lnTo>
                    <a:pt x="3073" y="2373"/>
                  </a:lnTo>
                  <a:lnTo>
                    <a:pt x="3181" y="2858"/>
                  </a:lnTo>
                  <a:lnTo>
                    <a:pt x="3181" y="2858"/>
                  </a:lnTo>
                  <a:lnTo>
                    <a:pt x="3235" y="3343"/>
                  </a:lnTo>
                  <a:lnTo>
                    <a:pt x="3235" y="3828"/>
                  </a:lnTo>
                  <a:lnTo>
                    <a:pt x="3208" y="4314"/>
                  </a:lnTo>
                  <a:lnTo>
                    <a:pt x="3127" y="4799"/>
                  </a:lnTo>
                  <a:lnTo>
                    <a:pt x="3046" y="5311"/>
                  </a:lnTo>
                  <a:lnTo>
                    <a:pt x="2912" y="5796"/>
                  </a:lnTo>
                  <a:lnTo>
                    <a:pt x="2750" y="6254"/>
                  </a:lnTo>
                  <a:lnTo>
                    <a:pt x="2588" y="6713"/>
                  </a:lnTo>
                  <a:lnTo>
                    <a:pt x="2588" y="6713"/>
                  </a:lnTo>
                  <a:lnTo>
                    <a:pt x="2346" y="6578"/>
                  </a:lnTo>
                  <a:lnTo>
                    <a:pt x="2130" y="6443"/>
                  </a:lnTo>
                  <a:lnTo>
                    <a:pt x="1941" y="6281"/>
                  </a:lnTo>
                  <a:lnTo>
                    <a:pt x="1726" y="6120"/>
                  </a:lnTo>
                  <a:lnTo>
                    <a:pt x="1402" y="5742"/>
                  </a:lnTo>
                  <a:lnTo>
                    <a:pt x="1106" y="5338"/>
                  </a:lnTo>
                  <a:lnTo>
                    <a:pt x="836" y="4933"/>
                  </a:lnTo>
                  <a:lnTo>
                    <a:pt x="621" y="4529"/>
                  </a:lnTo>
                  <a:lnTo>
                    <a:pt x="459" y="4179"/>
                  </a:lnTo>
                  <a:lnTo>
                    <a:pt x="324" y="3855"/>
                  </a:lnTo>
                  <a:lnTo>
                    <a:pt x="324" y="3855"/>
                  </a:lnTo>
                  <a:lnTo>
                    <a:pt x="243" y="3613"/>
                  </a:lnTo>
                  <a:lnTo>
                    <a:pt x="189" y="3343"/>
                  </a:lnTo>
                  <a:lnTo>
                    <a:pt x="54" y="2750"/>
                  </a:lnTo>
                  <a:lnTo>
                    <a:pt x="1" y="2130"/>
                  </a:lnTo>
                  <a:lnTo>
                    <a:pt x="1" y="1807"/>
                  </a:lnTo>
                  <a:lnTo>
                    <a:pt x="1" y="1510"/>
                  </a:lnTo>
                  <a:lnTo>
                    <a:pt x="27" y="1214"/>
                  </a:lnTo>
                  <a:lnTo>
                    <a:pt x="81" y="944"/>
                  </a:lnTo>
                  <a:lnTo>
                    <a:pt x="162" y="702"/>
                  </a:lnTo>
                  <a:lnTo>
                    <a:pt x="243" y="486"/>
                  </a:lnTo>
                  <a:lnTo>
                    <a:pt x="378" y="297"/>
                  </a:lnTo>
                  <a:lnTo>
                    <a:pt x="513" y="162"/>
                  </a:lnTo>
                  <a:lnTo>
                    <a:pt x="674" y="55"/>
                  </a:lnTo>
                  <a:lnTo>
                    <a:pt x="863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583544" y="4393397"/>
              <a:ext cx="354680" cy="375124"/>
            </a:xfrm>
            <a:custGeom>
              <a:avLst/>
              <a:gdLst/>
              <a:ahLst/>
              <a:cxnLst/>
              <a:rect l="l" t="t" r="r" b="b"/>
              <a:pathLst>
                <a:path w="3263" h="3451" extrusionOk="0">
                  <a:moveTo>
                    <a:pt x="2211" y="0"/>
                  </a:moveTo>
                  <a:lnTo>
                    <a:pt x="1968" y="81"/>
                  </a:lnTo>
                  <a:lnTo>
                    <a:pt x="1699" y="162"/>
                  </a:lnTo>
                  <a:lnTo>
                    <a:pt x="1456" y="270"/>
                  </a:lnTo>
                  <a:lnTo>
                    <a:pt x="1214" y="405"/>
                  </a:lnTo>
                  <a:lnTo>
                    <a:pt x="971" y="566"/>
                  </a:lnTo>
                  <a:lnTo>
                    <a:pt x="782" y="728"/>
                  </a:lnTo>
                  <a:lnTo>
                    <a:pt x="594" y="917"/>
                  </a:lnTo>
                  <a:lnTo>
                    <a:pt x="405" y="1132"/>
                  </a:lnTo>
                  <a:lnTo>
                    <a:pt x="270" y="1375"/>
                  </a:lnTo>
                  <a:lnTo>
                    <a:pt x="135" y="1618"/>
                  </a:lnTo>
                  <a:lnTo>
                    <a:pt x="55" y="1887"/>
                  </a:lnTo>
                  <a:lnTo>
                    <a:pt x="28" y="2157"/>
                  </a:lnTo>
                  <a:lnTo>
                    <a:pt x="1" y="2426"/>
                  </a:lnTo>
                  <a:lnTo>
                    <a:pt x="28" y="2696"/>
                  </a:lnTo>
                  <a:lnTo>
                    <a:pt x="82" y="2965"/>
                  </a:lnTo>
                  <a:lnTo>
                    <a:pt x="189" y="3208"/>
                  </a:lnTo>
                  <a:lnTo>
                    <a:pt x="324" y="3451"/>
                  </a:lnTo>
                  <a:lnTo>
                    <a:pt x="701" y="3397"/>
                  </a:lnTo>
                  <a:lnTo>
                    <a:pt x="1079" y="3289"/>
                  </a:lnTo>
                  <a:lnTo>
                    <a:pt x="1429" y="3154"/>
                  </a:lnTo>
                  <a:lnTo>
                    <a:pt x="1753" y="2938"/>
                  </a:lnTo>
                  <a:lnTo>
                    <a:pt x="2049" y="2696"/>
                  </a:lnTo>
                  <a:lnTo>
                    <a:pt x="2346" y="2453"/>
                  </a:lnTo>
                  <a:lnTo>
                    <a:pt x="2615" y="2157"/>
                  </a:lnTo>
                  <a:lnTo>
                    <a:pt x="2858" y="1833"/>
                  </a:lnTo>
                  <a:lnTo>
                    <a:pt x="2993" y="1645"/>
                  </a:lnTo>
                  <a:lnTo>
                    <a:pt x="3127" y="1429"/>
                  </a:lnTo>
                  <a:lnTo>
                    <a:pt x="3208" y="1213"/>
                  </a:lnTo>
                  <a:lnTo>
                    <a:pt x="3262" y="998"/>
                  </a:lnTo>
                  <a:lnTo>
                    <a:pt x="3262" y="863"/>
                  </a:lnTo>
                  <a:lnTo>
                    <a:pt x="3262" y="755"/>
                  </a:lnTo>
                  <a:lnTo>
                    <a:pt x="3208" y="513"/>
                  </a:lnTo>
                  <a:lnTo>
                    <a:pt x="3100" y="324"/>
                  </a:lnTo>
                  <a:lnTo>
                    <a:pt x="3020" y="216"/>
                  </a:lnTo>
                  <a:lnTo>
                    <a:pt x="2939" y="135"/>
                  </a:lnTo>
                  <a:lnTo>
                    <a:pt x="2696" y="5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568870" y="4536989"/>
              <a:ext cx="222830" cy="662309"/>
            </a:xfrm>
            <a:custGeom>
              <a:avLst/>
              <a:gdLst/>
              <a:ahLst/>
              <a:cxnLst/>
              <a:rect l="l" t="t" r="r" b="b"/>
              <a:pathLst>
                <a:path w="2050" h="6093" extrusionOk="0">
                  <a:moveTo>
                    <a:pt x="2049" y="0"/>
                  </a:moveTo>
                  <a:lnTo>
                    <a:pt x="1942" y="54"/>
                  </a:lnTo>
                  <a:lnTo>
                    <a:pt x="1834" y="135"/>
                  </a:lnTo>
                  <a:lnTo>
                    <a:pt x="1537" y="351"/>
                  </a:lnTo>
                  <a:lnTo>
                    <a:pt x="1268" y="593"/>
                  </a:lnTo>
                  <a:lnTo>
                    <a:pt x="1052" y="809"/>
                  </a:lnTo>
                  <a:lnTo>
                    <a:pt x="890" y="1051"/>
                  </a:lnTo>
                  <a:lnTo>
                    <a:pt x="729" y="1321"/>
                  </a:lnTo>
                  <a:lnTo>
                    <a:pt x="567" y="1591"/>
                  </a:lnTo>
                  <a:lnTo>
                    <a:pt x="432" y="1860"/>
                  </a:lnTo>
                  <a:lnTo>
                    <a:pt x="324" y="2130"/>
                  </a:lnTo>
                  <a:lnTo>
                    <a:pt x="243" y="2426"/>
                  </a:lnTo>
                  <a:lnTo>
                    <a:pt x="163" y="2723"/>
                  </a:lnTo>
                  <a:lnTo>
                    <a:pt x="82" y="3316"/>
                  </a:lnTo>
                  <a:lnTo>
                    <a:pt x="28" y="3909"/>
                  </a:lnTo>
                  <a:lnTo>
                    <a:pt x="1" y="4502"/>
                  </a:lnTo>
                  <a:lnTo>
                    <a:pt x="28" y="5095"/>
                  </a:lnTo>
                  <a:lnTo>
                    <a:pt x="82" y="5822"/>
                  </a:lnTo>
                  <a:lnTo>
                    <a:pt x="109" y="5957"/>
                  </a:lnTo>
                  <a:lnTo>
                    <a:pt x="136" y="6092"/>
                  </a:lnTo>
                  <a:lnTo>
                    <a:pt x="136" y="5607"/>
                  </a:lnTo>
                  <a:lnTo>
                    <a:pt x="136" y="5095"/>
                  </a:lnTo>
                  <a:lnTo>
                    <a:pt x="136" y="4502"/>
                  </a:lnTo>
                  <a:lnTo>
                    <a:pt x="163" y="3909"/>
                  </a:lnTo>
                  <a:lnTo>
                    <a:pt x="217" y="3343"/>
                  </a:lnTo>
                  <a:lnTo>
                    <a:pt x="324" y="2750"/>
                  </a:lnTo>
                  <a:lnTo>
                    <a:pt x="378" y="2453"/>
                  </a:lnTo>
                  <a:lnTo>
                    <a:pt x="459" y="2184"/>
                  </a:lnTo>
                  <a:lnTo>
                    <a:pt x="567" y="1914"/>
                  </a:lnTo>
                  <a:lnTo>
                    <a:pt x="702" y="1644"/>
                  </a:lnTo>
                  <a:lnTo>
                    <a:pt x="836" y="1375"/>
                  </a:lnTo>
                  <a:lnTo>
                    <a:pt x="971" y="1132"/>
                  </a:lnTo>
                  <a:lnTo>
                    <a:pt x="1160" y="890"/>
                  </a:lnTo>
                  <a:lnTo>
                    <a:pt x="1322" y="647"/>
                  </a:lnTo>
                  <a:lnTo>
                    <a:pt x="1672" y="324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261254" y="4056428"/>
              <a:ext cx="328266" cy="1166242"/>
            </a:xfrm>
            <a:custGeom>
              <a:avLst/>
              <a:gdLst/>
              <a:ahLst/>
              <a:cxnLst/>
              <a:rect l="l" t="t" r="r" b="b"/>
              <a:pathLst>
                <a:path w="3020" h="10729" extrusionOk="0">
                  <a:moveTo>
                    <a:pt x="1" y="1"/>
                  </a:moveTo>
                  <a:lnTo>
                    <a:pt x="28" y="216"/>
                  </a:lnTo>
                  <a:lnTo>
                    <a:pt x="108" y="432"/>
                  </a:lnTo>
                  <a:lnTo>
                    <a:pt x="432" y="1564"/>
                  </a:lnTo>
                  <a:lnTo>
                    <a:pt x="944" y="3262"/>
                  </a:lnTo>
                  <a:lnTo>
                    <a:pt x="1537" y="5365"/>
                  </a:lnTo>
                  <a:lnTo>
                    <a:pt x="2130" y="7440"/>
                  </a:lnTo>
                  <a:lnTo>
                    <a:pt x="2588" y="9165"/>
                  </a:lnTo>
                  <a:lnTo>
                    <a:pt x="2885" y="10324"/>
                  </a:lnTo>
                  <a:lnTo>
                    <a:pt x="2939" y="10540"/>
                  </a:lnTo>
                  <a:lnTo>
                    <a:pt x="3020" y="10729"/>
                  </a:lnTo>
                  <a:lnTo>
                    <a:pt x="2993" y="10513"/>
                  </a:lnTo>
                  <a:lnTo>
                    <a:pt x="2939" y="10297"/>
                  </a:lnTo>
                  <a:lnTo>
                    <a:pt x="2669" y="9138"/>
                  </a:lnTo>
                  <a:lnTo>
                    <a:pt x="2238" y="7413"/>
                  </a:lnTo>
                  <a:lnTo>
                    <a:pt x="1672" y="5311"/>
                  </a:lnTo>
                  <a:lnTo>
                    <a:pt x="1079" y="3235"/>
                  </a:lnTo>
                  <a:lnTo>
                    <a:pt x="540" y="1537"/>
                  </a:lnTo>
                  <a:lnTo>
                    <a:pt x="162" y="405"/>
                  </a:lnTo>
                  <a:lnTo>
                    <a:pt x="81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927225" y="4592643"/>
              <a:ext cx="506965" cy="331209"/>
            </a:xfrm>
            <a:custGeom>
              <a:avLst/>
              <a:gdLst/>
              <a:ahLst/>
              <a:cxnLst/>
              <a:rect l="l" t="t" r="r" b="b"/>
              <a:pathLst>
                <a:path w="4664" h="3047" extrusionOk="0">
                  <a:moveTo>
                    <a:pt x="728" y="0"/>
                  </a:moveTo>
                  <a:lnTo>
                    <a:pt x="567" y="27"/>
                  </a:lnTo>
                  <a:lnTo>
                    <a:pt x="432" y="54"/>
                  </a:lnTo>
                  <a:lnTo>
                    <a:pt x="297" y="108"/>
                  </a:lnTo>
                  <a:lnTo>
                    <a:pt x="189" y="189"/>
                  </a:lnTo>
                  <a:lnTo>
                    <a:pt x="108" y="297"/>
                  </a:lnTo>
                  <a:lnTo>
                    <a:pt x="28" y="432"/>
                  </a:lnTo>
                  <a:lnTo>
                    <a:pt x="1" y="566"/>
                  </a:lnTo>
                  <a:lnTo>
                    <a:pt x="1" y="701"/>
                  </a:lnTo>
                  <a:lnTo>
                    <a:pt x="28" y="863"/>
                  </a:lnTo>
                  <a:lnTo>
                    <a:pt x="82" y="998"/>
                  </a:lnTo>
                  <a:lnTo>
                    <a:pt x="135" y="1132"/>
                  </a:lnTo>
                  <a:lnTo>
                    <a:pt x="297" y="1402"/>
                  </a:lnTo>
                  <a:lnTo>
                    <a:pt x="486" y="1645"/>
                  </a:lnTo>
                  <a:lnTo>
                    <a:pt x="702" y="1860"/>
                  </a:lnTo>
                  <a:lnTo>
                    <a:pt x="944" y="2076"/>
                  </a:lnTo>
                  <a:lnTo>
                    <a:pt x="1187" y="2265"/>
                  </a:lnTo>
                  <a:lnTo>
                    <a:pt x="1429" y="2426"/>
                  </a:lnTo>
                  <a:lnTo>
                    <a:pt x="1699" y="2561"/>
                  </a:lnTo>
                  <a:lnTo>
                    <a:pt x="1968" y="2696"/>
                  </a:lnTo>
                  <a:lnTo>
                    <a:pt x="2238" y="2804"/>
                  </a:lnTo>
                  <a:lnTo>
                    <a:pt x="2534" y="2911"/>
                  </a:lnTo>
                  <a:lnTo>
                    <a:pt x="2831" y="2965"/>
                  </a:lnTo>
                  <a:lnTo>
                    <a:pt x="3127" y="3019"/>
                  </a:lnTo>
                  <a:lnTo>
                    <a:pt x="3424" y="3046"/>
                  </a:lnTo>
                  <a:lnTo>
                    <a:pt x="3747" y="3046"/>
                  </a:lnTo>
                  <a:lnTo>
                    <a:pt x="4044" y="3019"/>
                  </a:lnTo>
                  <a:lnTo>
                    <a:pt x="4340" y="2992"/>
                  </a:lnTo>
                  <a:lnTo>
                    <a:pt x="4664" y="2911"/>
                  </a:lnTo>
                  <a:lnTo>
                    <a:pt x="4664" y="2804"/>
                  </a:lnTo>
                  <a:lnTo>
                    <a:pt x="4529" y="2534"/>
                  </a:lnTo>
                  <a:lnTo>
                    <a:pt x="4394" y="2292"/>
                  </a:lnTo>
                  <a:lnTo>
                    <a:pt x="4233" y="2049"/>
                  </a:lnTo>
                  <a:lnTo>
                    <a:pt x="4044" y="1806"/>
                  </a:lnTo>
                  <a:lnTo>
                    <a:pt x="3882" y="1591"/>
                  </a:lnTo>
                  <a:lnTo>
                    <a:pt x="3667" y="1375"/>
                  </a:lnTo>
                  <a:lnTo>
                    <a:pt x="3478" y="1186"/>
                  </a:lnTo>
                  <a:lnTo>
                    <a:pt x="3262" y="998"/>
                  </a:lnTo>
                  <a:lnTo>
                    <a:pt x="3020" y="836"/>
                  </a:lnTo>
                  <a:lnTo>
                    <a:pt x="2777" y="674"/>
                  </a:lnTo>
                  <a:lnTo>
                    <a:pt x="2534" y="539"/>
                  </a:lnTo>
                  <a:lnTo>
                    <a:pt x="2265" y="405"/>
                  </a:lnTo>
                  <a:lnTo>
                    <a:pt x="2022" y="270"/>
                  </a:lnTo>
                  <a:lnTo>
                    <a:pt x="1726" y="189"/>
                  </a:lnTo>
                  <a:lnTo>
                    <a:pt x="1456" y="108"/>
                  </a:lnTo>
                  <a:lnTo>
                    <a:pt x="1187" y="27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00164" y="4715691"/>
              <a:ext cx="474682" cy="463062"/>
            </a:xfrm>
            <a:custGeom>
              <a:avLst/>
              <a:gdLst/>
              <a:ahLst/>
              <a:cxnLst/>
              <a:rect l="l" t="t" r="r" b="b"/>
              <a:pathLst>
                <a:path w="4367" h="4260" extrusionOk="0">
                  <a:moveTo>
                    <a:pt x="0" y="0"/>
                  </a:moveTo>
                  <a:lnTo>
                    <a:pt x="81" y="54"/>
                  </a:lnTo>
                  <a:lnTo>
                    <a:pt x="243" y="81"/>
                  </a:lnTo>
                  <a:lnTo>
                    <a:pt x="539" y="189"/>
                  </a:lnTo>
                  <a:lnTo>
                    <a:pt x="890" y="324"/>
                  </a:lnTo>
                  <a:lnTo>
                    <a:pt x="1348" y="513"/>
                  </a:lnTo>
                  <a:lnTo>
                    <a:pt x="1806" y="782"/>
                  </a:lnTo>
                  <a:lnTo>
                    <a:pt x="2318" y="1133"/>
                  </a:lnTo>
                  <a:lnTo>
                    <a:pt x="2776" y="1537"/>
                  </a:lnTo>
                  <a:lnTo>
                    <a:pt x="3208" y="1995"/>
                  </a:lnTo>
                  <a:lnTo>
                    <a:pt x="3558" y="2480"/>
                  </a:lnTo>
                  <a:lnTo>
                    <a:pt x="3828" y="2912"/>
                  </a:lnTo>
                  <a:lnTo>
                    <a:pt x="4043" y="3370"/>
                  </a:lnTo>
                  <a:lnTo>
                    <a:pt x="4205" y="3720"/>
                  </a:lnTo>
                  <a:lnTo>
                    <a:pt x="4286" y="4017"/>
                  </a:lnTo>
                  <a:lnTo>
                    <a:pt x="4340" y="4178"/>
                  </a:lnTo>
                  <a:lnTo>
                    <a:pt x="4367" y="4259"/>
                  </a:lnTo>
                  <a:lnTo>
                    <a:pt x="4367" y="4125"/>
                  </a:lnTo>
                  <a:lnTo>
                    <a:pt x="4340" y="3990"/>
                  </a:lnTo>
                  <a:lnTo>
                    <a:pt x="4286" y="3693"/>
                  </a:lnTo>
                  <a:lnTo>
                    <a:pt x="4151" y="3343"/>
                  </a:lnTo>
                  <a:lnTo>
                    <a:pt x="3935" y="2858"/>
                  </a:lnTo>
                  <a:lnTo>
                    <a:pt x="3666" y="2399"/>
                  </a:lnTo>
                  <a:lnTo>
                    <a:pt x="3504" y="2157"/>
                  </a:lnTo>
                  <a:lnTo>
                    <a:pt x="3316" y="1887"/>
                  </a:lnTo>
                  <a:lnTo>
                    <a:pt x="3100" y="1645"/>
                  </a:lnTo>
                  <a:lnTo>
                    <a:pt x="2884" y="1429"/>
                  </a:lnTo>
                  <a:lnTo>
                    <a:pt x="2642" y="1213"/>
                  </a:lnTo>
                  <a:lnTo>
                    <a:pt x="2399" y="1025"/>
                  </a:lnTo>
                  <a:lnTo>
                    <a:pt x="2129" y="836"/>
                  </a:lnTo>
                  <a:lnTo>
                    <a:pt x="1860" y="647"/>
                  </a:lnTo>
                  <a:lnTo>
                    <a:pt x="1402" y="405"/>
                  </a:lnTo>
                  <a:lnTo>
                    <a:pt x="943" y="216"/>
                  </a:lnTo>
                  <a:lnTo>
                    <a:pt x="566" y="108"/>
                  </a:lnTo>
                  <a:lnTo>
                    <a:pt x="270" y="27"/>
                  </a:lnTo>
                  <a:lnTo>
                    <a:pt x="13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436947" y="169187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409644" y="4218784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409644" y="4397704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7200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2"/>
          </p:nvPr>
        </p:nvSpPr>
        <p:spPr>
          <a:xfrm>
            <a:off x="7200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3"/>
          </p:nvPr>
        </p:nvSpPr>
        <p:spPr>
          <a:xfrm>
            <a:off x="34038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34038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5"/>
          </p:nvPr>
        </p:nvSpPr>
        <p:spPr>
          <a:xfrm>
            <a:off x="60876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6"/>
          </p:nvPr>
        </p:nvSpPr>
        <p:spPr>
          <a:xfrm>
            <a:off x="60876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-682999" y="4259200"/>
            <a:ext cx="1537819" cy="153778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194301" y="4259200"/>
            <a:ext cx="1537819" cy="153778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2" r:id="rId10"/>
    <p:sldLayoutId id="2147483663" r:id="rId11"/>
    <p:sldLayoutId id="2147483668" r:id="rId12"/>
    <p:sldLayoutId id="2147483673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jpeg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jpeg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jpeg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e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jpeg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9.png"/><Relationship Id="rId4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1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2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5.png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.png"/><Relationship Id="rId7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5.gif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jpe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jpe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jpe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jpe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jpe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jpe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jpe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jpe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jpe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jpe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jpe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ctrTitle"/>
          </p:nvPr>
        </p:nvSpPr>
        <p:spPr>
          <a:xfrm>
            <a:off x="413085" y="800118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rgbClr val="FFDA6C"/>
                </a:solidFill>
              </a:rPr>
              <a:t>DOG</a:t>
            </a:r>
            <a:r>
              <a:rPr lang="en" sz="7800" dirty="0">
                <a:solidFill>
                  <a:schemeClr val="lt1"/>
                </a:solidFill>
              </a:rPr>
              <a:t>ROB</a:t>
            </a:r>
            <a:endParaRPr sz="7800" dirty="0">
              <a:solidFill>
                <a:schemeClr val="lt1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1"/>
          </p:nvPr>
        </p:nvSpPr>
        <p:spPr>
          <a:xfrm>
            <a:off x="547187" y="2664249"/>
            <a:ext cx="338129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BEM-VINDOS!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6" name="Google Shape;306;p34"/>
          <p:cNvGrpSpPr/>
          <p:nvPr/>
        </p:nvGrpSpPr>
        <p:grpSpPr>
          <a:xfrm rot="10800000" flipH="1">
            <a:off x="4649678" y="1166528"/>
            <a:ext cx="3631170" cy="5562979"/>
            <a:chOff x="-3002450" y="-19693725"/>
            <a:chExt cx="4934325" cy="19931850"/>
          </a:xfrm>
        </p:grpSpPr>
        <p:sp>
          <p:nvSpPr>
            <p:cNvPr id="307" name="Google Shape;307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fill="none" extrusionOk="0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extrusionOk="0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fill="none" extrusionOk="0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-2251100" y="-4243625"/>
              <a:ext cx="232900" cy="923725"/>
            </a:xfrm>
            <a:custGeom>
              <a:avLst/>
              <a:gdLst/>
              <a:ahLst/>
              <a:cxnLst/>
              <a:rect l="l" t="t" r="r" b="b"/>
              <a:pathLst>
                <a:path w="9316" h="36949" extrusionOk="0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-2190350" y="-4285875"/>
              <a:ext cx="767025" cy="466675"/>
            </a:xfrm>
            <a:custGeom>
              <a:avLst/>
              <a:gdLst/>
              <a:ahLst/>
              <a:cxnLst/>
              <a:rect l="l" t="t" r="r" b="b"/>
              <a:pathLst>
                <a:path w="30681" h="18667" extrusionOk="0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-2625050" y="-3466650"/>
              <a:ext cx="534825" cy="1749850"/>
            </a:xfrm>
            <a:custGeom>
              <a:avLst/>
              <a:gdLst/>
              <a:ahLst/>
              <a:cxnLst/>
              <a:rect l="l" t="t" r="r" b="b"/>
              <a:pathLst>
                <a:path w="21393" h="69994" extrusionOk="0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extrusionOk="0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extrusionOk="0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extrusionOk="0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extrusionOk="0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fill="none" extrusionOk="0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extrusionOk="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fill="none" extrusionOk="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-3002450" y="-1716825"/>
              <a:ext cx="469725" cy="1459500"/>
            </a:xfrm>
            <a:custGeom>
              <a:avLst/>
              <a:gdLst/>
              <a:ahLst/>
              <a:cxnLst/>
              <a:rect l="l" t="t" r="r" b="b"/>
              <a:pathLst>
                <a:path w="18789" h="58380" extrusionOk="0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-1347250" y="-5039050"/>
              <a:ext cx="142850" cy="1510600"/>
            </a:xfrm>
            <a:custGeom>
              <a:avLst/>
              <a:gdLst/>
              <a:ahLst/>
              <a:cxnLst/>
              <a:rect l="l" t="t" r="r" b="b"/>
              <a:pathLst>
                <a:path w="5714" h="60424" extrusionOk="0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extrusionOk="0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fill="none" extrusionOk="0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-2915325" y="-1903850"/>
              <a:ext cx="383800" cy="577650"/>
            </a:xfrm>
            <a:custGeom>
              <a:avLst/>
              <a:gdLst/>
              <a:ahLst/>
              <a:cxnLst/>
              <a:rect l="l" t="t" r="r" b="b"/>
              <a:pathLst>
                <a:path w="15352" h="23106" extrusionOk="0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-1038400" y="-8006400"/>
              <a:ext cx="763450" cy="371050"/>
            </a:xfrm>
            <a:custGeom>
              <a:avLst/>
              <a:gdLst/>
              <a:ahLst/>
              <a:cxnLst/>
              <a:rect l="l" t="t" r="r" b="b"/>
              <a:pathLst>
                <a:path w="30538" h="14842" extrusionOk="0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-1013475" y="-8219175"/>
              <a:ext cx="691050" cy="284625"/>
            </a:xfrm>
            <a:custGeom>
              <a:avLst/>
              <a:gdLst/>
              <a:ahLst/>
              <a:cxnLst/>
              <a:rect l="l" t="t" r="r" b="b"/>
              <a:pathLst>
                <a:path w="27642" h="11385" extrusionOk="0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extrusionOk="0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fill="none" extrusionOk="0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-1124850" y="-1975300"/>
              <a:ext cx="1110200" cy="1389975"/>
            </a:xfrm>
            <a:custGeom>
              <a:avLst/>
              <a:gdLst/>
              <a:ahLst/>
              <a:cxnLst/>
              <a:rect l="l" t="t" r="r" b="b"/>
              <a:pathLst>
                <a:path w="44408" h="55599" extrusionOk="0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-359850" y="-1622325"/>
              <a:ext cx="99475" cy="288075"/>
            </a:xfrm>
            <a:custGeom>
              <a:avLst/>
              <a:gdLst/>
              <a:ahLst/>
              <a:cxnLst/>
              <a:rect l="l" t="t" r="r" b="b"/>
              <a:pathLst>
                <a:path w="3979" h="11523" extrusionOk="0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-918525" y="-1278200"/>
              <a:ext cx="99475" cy="288450"/>
            </a:xfrm>
            <a:custGeom>
              <a:avLst/>
              <a:gdLst/>
              <a:ahLst/>
              <a:cxnLst/>
              <a:rect l="l" t="t" r="r" b="b"/>
              <a:pathLst>
                <a:path w="3979" h="11538" extrusionOk="0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extrusionOk="0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fill="none" extrusionOk="0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1052600" y="-2804900"/>
              <a:ext cx="105050" cy="161725"/>
            </a:xfrm>
            <a:custGeom>
              <a:avLst/>
              <a:gdLst/>
              <a:ahLst/>
              <a:cxnLst/>
              <a:rect l="l" t="t" r="r" b="b"/>
              <a:pathLst>
                <a:path w="4202" h="6469" fill="none" extrusionOk="0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1171925" y="-2506850"/>
              <a:ext cx="60625" cy="194350"/>
            </a:xfrm>
            <a:custGeom>
              <a:avLst/>
              <a:gdLst/>
              <a:ahLst/>
              <a:cxnLst/>
              <a:rect l="l" t="t" r="r" b="b"/>
              <a:pathLst>
                <a:path w="2425" h="7774" fill="none" extrusionOk="0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1168500" y="-3152875"/>
              <a:ext cx="1160750" cy="1051625"/>
            </a:xfrm>
            <a:custGeom>
              <a:avLst/>
              <a:gdLst/>
              <a:ahLst/>
              <a:cxnLst/>
              <a:rect l="l" t="t" r="r" b="b"/>
              <a:pathLst>
                <a:path w="46430" h="42065" extrusionOk="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-696675" y="-3024200"/>
              <a:ext cx="106900" cy="880325"/>
            </a:xfrm>
            <a:custGeom>
              <a:avLst/>
              <a:gdLst/>
              <a:ahLst/>
              <a:cxnLst/>
              <a:rect l="l" t="t" r="r" b="b"/>
              <a:pathLst>
                <a:path w="4276" h="35213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-1178975" y="-2146200"/>
              <a:ext cx="1221600" cy="1681875"/>
            </a:xfrm>
            <a:custGeom>
              <a:avLst/>
              <a:gdLst/>
              <a:ahLst/>
              <a:cxnLst/>
              <a:rect l="l" t="t" r="r" b="b"/>
              <a:pathLst>
                <a:path w="48864" h="67275" extrusionOk="0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8900" y="-2074775"/>
              <a:ext cx="245600" cy="349525"/>
            </a:xfrm>
            <a:custGeom>
              <a:avLst/>
              <a:gdLst/>
              <a:ahLst/>
              <a:cxnLst/>
              <a:rect l="l" t="t" r="r" b="b"/>
              <a:pathLst>
                <a:path w="9824" h="13981" extrusionOk="0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extrusionOk="0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extrusionOk="0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-494975" y="-1680725"/>
              <a:ext cx="729625" cy="1817475"/>
            </a:xfrm>
            <a:custGeom>
              <a:avLst/>
              <a:gdLst/>
              <a:ahLst/>
              <a:cxnLst/>
              <a:rect l="l" t="t" r="r" b="b"/>
              <a:pathLst>
                <a:path w="29185" h="72699" extrusionOk="0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-394075" y="-1680725"/>
              <a:ext cx="628725" cy="1763325"/>
            </a:xfrm>
            <a:custGeom>
              <a:avLst/>
              <a:gdLst/>
              <a:ahLst/>
              <a:cxnLst/>
              <a:rect l="l" t="t" r="r" b="b"/>
              <a:pathLst>
                <a:path w="25149" h="70533" fill="none" extrusionOk="0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-494975" y="28025"/>
              <a:ext cx="131825" cy="108725"/>
            </a:xfrm>
            <a:custGeom>
              <a:avLst/>
              <a:gdLst/>
              <a:ahLst/>
              <a:cxnLst/>
              <a:rect l="l" t="t" r="r" b="b"/>
              <a:pathLst>
                <a:path w="5273" h="4349" fill="none" extrusionOk="0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extrusionOk="0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fill="none" extrusionOk="0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extrusionOk="0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fill="none" extrusionOk="0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extrusionOk="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fill="none" extrusionOk="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-531575" y="-7736375"/>
              <a:ext cx="153850" cy="167475"/>
            </a:xfrm>
            <a:custGeom>
              <a:avLst/>
              <a:gdLst/>
              <a:ahLst/>
              <a:cxnLst/>
              <a:rect l="l" t="t" r="r" b="b"/>
              <a:pathLst>
                <a:path w="6154" h="6699" fill="none" extrusionOk="0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-291950" y="-7418000"/>
              <a:ext cx="61550" cy="139075"/>
            </a:xfrm>
            <a:custGeom>
              <a:avLst/>
              <a:gdLst/>
              <a:ahLst/>
              <a:cxnLst/>
              <a:rect l="l" t="t" r="r" b="b"/>
              <a:pathLst>
                <a:path w="2462" h="5563" fill="none" extrusionOk="0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extrusionOk="0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fill="none" extrusionOk="0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extrusionOk="0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fill="none" extrusionOk="0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extrusionOk="0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fill="none" extrusionOk="0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-1037350" y="-4136850"/>
              <a:ext cx="1126800" cy="351825"/>
            </a:xfrm>
            <a:custGeom>
              <a:avLst/>
              <a:gdLst/>
              <a:ahLst/>
              <a:cxnLst/>
              <a:rect l="l" t="t" r="r" b="b"/>
              <a:pathLst>
                <a:path w="45072" h="14073" extrusionOk="0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-651450" y="-4136850"/>
              <a:ext cx="740900" cy="242750"/>
            </a:xfrm>
            <a:custGeom>
              <a:avLst/>
              <a:gdLst/>
              <a:ahLst/>
              <a:cxnLst/>
              <a:rect l="l" t="t" r="r" b="b"/>
              <a:pathLst>
                <a:path w="29636" h="9710" fill="none" extrusionOk="0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-1037350" y="-4089225"/>
              <a:ext cx="379700" cy="304200"/>
            </a:xfrm>
            <a:custGeom>
              <a:avLst/>
              <a:gdLst/>
              <a:ahLst/>
              <a:cxnLst/>
              <a:rect l="l" t="t" r="r" b="b"/>
              <a:pathLst>
                <a:path w="15188" h="12168" fill="none" extrusionOk="0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-319275" y="-7475600"/>
              <a:ext cx="307950" cy="3574575"/>
            </a:xfrm>
            <a:custGeom>
              <a:avLst/>
              <a:gdLst/>
              <a:ahLst/>
              <a:cxnLst/>
              <a:rect l="l" t="t" r="r" b="b"/>
              <a:pathLst>
                <a:path w="12318" h="142983" extrusionOk="0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-842950" y="-7680700"/>
              <a:ext cx="82000" cy="1959575"/>
            </a:xfrm>
            <a:custGeom>
              <a:avLst/>
              <a:gdLst/>
              <a:ahLst/>
              <a:cxnLst/>
              <a:rect l="l" t="t" r="r" b="b"/>
              <a:pathLst>
                <a:path w="3280" h="78383" extrusionOk="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extrusionOk="0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fill="none" extrusionOk="0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-778225" y="-6658300"/>
              <a:ext cx="615050" cy="107175"/>
            </a:xfrm>
            <a:custGeom>
              <a:avLst/>
              <a:gdLst/>
              <a:ahLst/>
              <a:cxnLst/>
              <a:rect l="l" t="t" r="r" b="b"/>
              <a:pathLst>
                <a:path w="24602" h="4287" extrusionOk="0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-1219800" y="-4770200"/>
              <a:ext cx="384575" cy="344150"/>
            </a:xfrm>
            <a:custGeom>
              <a:avLst/>
              <a:gdLst/>
              <a:ahLst/>
              <a:cxnLst/>
              <a:rect l="l" t="t" r="r" b="b"/>
              <a:pathLst>
                <a:path w="15383" h="13766" extrusionOk="0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-920375" y="-5739200"/>
              <a:ext cx="445050" cy="1289350"/>
            </a:xfrm>
            <a:custGeom>
              <a:avLst/>
              <a:gdLst/>
              <a:ahLst/>
              <a:cxnLst/>
              <a:rect l="l" t="t" r="r" b="b"/>
              <a:pathLst>
                <a:path w="17802" h="51574" extrusionOk="0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-860050" y="-5565225"/>
              <a:ext cx="324525" cy="939850"/>
            </a:xfrm>
            <a:custGeom>
              <a:avLst/>
              <a:gdLst/>
              <a:ahLst/>
              <a:cxnLst/>
              <a:rect l="l" t="t" r="r" b="b"/>
              <a:pathLst>
                <a:path w="12981" h="37594" extrusionOk="0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-785250" y="-5361275"/>
              <a:ext cx="178500" cy="586500"/>
            </a:xfrm>
            <a:custGeom>
              <a:avLst/>
              <a:gdLst/>
              <a:ahLst/>
              <a:cxnLst/>
              <a:rect l="l" t="t" r="r" b="b"/>
              <a:pathLst>
                <a:path w="7140" h="23460" extrusionOk="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188375" y="-3731275"/>
              <a:ext cx="1281925" cy="543475"/>
            </a:xfrm>
            <a:custGeom>
              <a:avLst/>
              <a:gdLst/>
              <a:ahLst/>
              <a:cxnLst/>
              <a:rect l="l" t="t" r="r" b="b"/>
              <a:pathLst>
                <a:path w="51277" h="21739" extrusionOk="0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53600" y="-381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1188375" y="-3907950"/>
              <a:ext cx="1342000" cy="714025"/>
            </a:xfrm>
            <a:custGeom>
              <a:avLst/>
              <a:gdLst/>
              <a:ahLst/>
              <a:cxnLst/>
              <a:rect l="l" t="t" r="r" b="b"/>
              <a:pathLst>
                <a:path w="53680" h="28561" extrusionOk="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642300" y="-3907950"/>
              <a:ext cx="795925" cy="655250"/>
            </a:xfrm>
            <a:custGeom>
              <a:avLst/>
              <a:gdLst/>
              <a:ahLst/>
              <a:cxnLst/>
              <a:rect l="l" t="t" r="r" b="b"/>
              <a:pathLst>
                <a:path w="31837" h="26210" fill="none" extrusionOk="0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1188375" y="-3860700"/>
              <a:ext cx="712650" cy="666775"/>
            </a:xfrm>
            <a:custGeom>
              <a:avLst/>
              <a:gdLst/>
              <a:ahLst/>
              <a:cxnLst/>
              <a:rect l="l" t="t" r="r" b="b"/>
              <a:pathLst>
                <a:path w="28506" h="26671" fill="none" extrusionOk="0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-653300" y="-3864175"/>
              <a:ext cx="177975" cy="612250"/>
            </a:xfrm>
            <a:custGeom>
              <a:avLst/>
              <a:gdLst/>
              <a:ahLst/>
              <a:cxnLst/>
              <a:rect l="l" t="t" r="r" b="b"/>
              <a:pathLst>
                <a:path w="7119" h="24490" extrusionOk="0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extrusionOk="0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fill="none" extrusionOk="0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-893075" y="-12743925"/>
              <a:ext cx="264050" cy="4530925"/>
            </a:xfrm>
            <a:custGeom>
              <a:avLst/>
              <a:gdLst/>
              <a:ahLst/>
              <a:cxnLst/>
              <a:rect l="l" t="t" r="r" b="b"/>
              <a:pathLst>
                <a:path w="10562" h="181237" extrusionOk="0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-735650" y="-12743925"/>
              <a:ext cx="5175" cy="71850"/>
            </a:xfrm>
            <a:custGeom>
              <a:avLst/>
              <a:gdLst/>
              <a:ahLst/>
              <a:cxnLst/>
              <a:rect l="l" t="t" r="r" b="b"/>
              <a:pathLst>
                <a:path w="207" h="2874" fill="none" extrusionOk="0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679175" y="-11809850"/>
              <a:ext cx="50150" cy="1343875"/>
            </a:xfrm>
            <a:custGeom>
              <a:avLst/>
              <a:gdLst/>
              <a:ahLst/>
              <a:cxnLst/>
              <a:rect l="l" t="t" r="r" b="b"/>
              <a:pathLst>
                <a:path w="2006" h="53755" fill="none" extrusionOk="0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893075" y="-8246425"/>
              <a:ext cx="65025" cy="33425"/>
            </a:xfrm>
            <a:custGeom>
              <a:avLst/>
              <a:gdLst/>
              <a:ahLst/>
              <a:cxnLst/>
              <a:rect l="l" t="t" r="r" b="b"/>
              <a:pathLst>
                <a:path w="2601" h="1337" fill="none" extrusionOk="0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extrusionOk="0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fill="none" extrusionOk="0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020900" y="-14221450"/>
              <a:ext cx="183025" cy="4111525"/>
            </a:xfrm>
            <a:custGeom>
              <a:avLst/>
              <a:gdLst/>
              <a:ahLst/>
              <a:cxnLst/>
              <a:rect l="l" t="t" r="r" b="b"/>
              <a:pathLst>
                <a:path w="7321" h="164461" extrusionOk="0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extrusionOk="0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fill="none" extrusionOk="0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extrusionOk="0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fill="none" extrusionOk="0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extrusionOk="0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fill="none" extrusionOk="0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extrusionOk="0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fill="none" extrusionOk="0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-1351661" y="-19693725"/>
              <a:ext cx="573550" cy="247000"/>
            </a:xfrm>
            <a:custGeom>
              <a:avLst/>
              <a:gdLst/>
              <a:ahLst/>
              <a:cxnLst/>
              <a:rect l="l" t="t" r="r" b="b"/>
              <a:pathLst>
                <a:path w="22942" h="9880" extrusionOk="0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-744400" y="-10489025"/>
              <a:ext cx="170550" cy="2196150"/>
            </a:xfrm>
            <a:custGeom>
              <a:avLst/>
              <a:gdLst/>
              <a:ahLst/>
              <a:cxnLst/>
              <a:rect l="l" t="t" r="r" b="b"/>
              <a:pathLst>
                <a:path w="6822" h="87846" extrusionOk="0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extrusionOk="0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fill="none" extrusionOk="0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extrusionOk="0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extrusionOk="0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-1081775" y="-19236275"/>
              <a:ext cx="303050" cy="100650"/>
            </a:xfrm>
            <a:custGeom>
              <a:avLst/>
              <a:gdLst/>
              <a:ahLst/>
              <a:cxnLst/>
              <a:rect l="l" t="t" r="r" b="b"/>
              <a:pathLst>
                <a:path w="12122" h="4026" extrusionOk="0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-757400" y="-16664150"/>
              <a:ext cx="11300" cy="1206400"/>
            </a:xfrm>
            <a:custGeom>
              <a:avLst/>
              <a:gdLst/>
              <a:ahLst/>
              <a:cxnLst/>
              <a:rect l="l" t="t" r="r" b="b"/>
              <a:pathLst>
                <a:path w="452" h="48256" fill="none" extrusionOk="0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-1025675" y="-17567500"/>
              <a:ext cx="279700" cy="3086825"/>
            </a:xfrm>
            <a:custGeom>
              <a:avLst/>
              <a:gdLst/>
              <a:ahLst/>
              <a:cxnLst/>
              <a:rect l="l" t="t" r="r" b="b"/>
              <a:pathLst>
                <a:path w="11188" h="123473" extrusionOk="0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-1025675" y="-17293275"/>
              <a:ext cx="187400" cy="2798400"/>
            </a:xfrm>
            <a:custGeom>
              <a:avLst/>
              <a:gdLst/>
              <a:ahLst/>
              <a:cxnLst/>
              <a:rect l="l" t="t" r="r" b="b"/>
              <a:pathLst>
                <a:path w="7496" h="111936" fill="none" extrusionOk="0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-894650" y="-17567500"/>
              <a:ext cx="148675" cy="3086825"/>
            </a:xfrm>
            <a:custGeom>
              <a:avLst/>
              <a:gdLst/>
              <a:ahLst/>
              <a:cxnLst/>
              <a:rect l="l" t="t" r="r" b="b"/>
              <a:pathLst>
                <a:path w="5947" h="123473" fill="none" extrusionOk="0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extrusionOk="0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fill="none" extrusionOk="0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extrusionOk="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fill="none" extrusionOk="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-1259450" y="-1486055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-1246325" y="-14327075"/>
              <a:ext cx="446775" cy="239300"/>
            </a:xfrm>
            <a:custGeom>
              <a:avLst/>
              <a:gdLst/>
              <a:ahLst/>
              <a:cxnLst/>
              <a:rect l="l" t="t" r="r" b="b"/>
              <a:pathLst>
                <a:path w="17871" h="9572" extrusionOk="0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394925" y="-3503525"/>
              <a:ext cx="536950" cy="1135350"/>
            </a:xfrm>
            <a:custGeom>
              <a:avLst/>
              <a:gdLst/>
              <a:ahLst/>
              <a:cxnLst/>
              <a:rect l="l" t="t" r="r" b="b"/>
              <a:pathLst>
                <a:path w="21478" h="45414" extrusionOk="0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0100" y="-6230450"/>
              <a:ext cx="1484975" cy="2713900"/>
            </a:xfrm>
            <a:custGeom>
              <a:avLst/>
              <a:gdLst/>
              <a:ahLst/>
              <a:cxnLst/>
              <a:rect l="l" t="t" r="r" b="b"/>
              <a:pathLst>
                <a:path w="59399" h="108556" extrusionOk="0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3075" y="-5410050"/>
              <a:ext cx="248550" cy="1382675"/>
            </a:xfrm>
            <a:custGeom>
              <a:avLst/>
              <a:gdLst/>
              <a:ahLst/>
              <a:cxnLst/>
              <a:rect l="l" t="t" r="r" b="b"/>
              <a:pathLst>
                <a:path w="9942" h="55307" extrusionOk="0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93400" y="-5365500"/>
              <a:ext cx="136600" cy="1185275"/>
            </a:xfrm>
            <a:custGeom>
              <a:avLst/>
              <a:gdLst/>
              <a:ahLst/>
              <a:cxnLst/>
              <a:rect l="l" t="t" r="r" b="b"/>
              <a:pathLst>
                <a:path w="5464" h="47411" extrusionOk="0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963825" y="-6147850"/>
              <a:ext cx="197875" cy="996300"/>
            </a:xfrm>
            <a:custGeom>
              <a:avLst/>
              <a:gdLst/>
              <a:ahLst/>
              <a:cxnLst/>
              <a:rect l="l" t="t" r="r" b="b"/>
              <a:pathLst>
                <a:path w="7915" h="39852" extrusionOk="0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271900" y="-5383950"/>
              <a:ext cx="697250" cy="759350"/>
            </a:xfrm>
            <a:custGeom>
              <a:avLst/>
              <a:gdLst/>
              <a:ahLst/>
              <a:cxnLst/>
              <a:rect l="l" t="t" r="r" b="b"/>
              <a:pathLst>
                <a:path w="27890" h="30374" extrusionOk="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097500" y="-6040700"/>
              <a:ext cx="425025" cy="2415075"/>
            </a:xfrm>
            <a:custGeom>
              <a:avLst/>
              <a:gdLst/>
              <a:ahLst/>
              <a:cxnLst/>
              <a:rect l="l" t="t" r="r" b="b"/>
              <a:pathLst>
                <a:path w="17001" h="96603" extrusionOk="0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extrusionOk="0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fill="none" extrusionOk="0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extrusionOk="0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fill="none" extrusionOk="0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extrusionOk="0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fill="none" extrusionOk="0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309800" y="-3514650"/>
              <a:ext cx="341350" cy="285375"/>
            </a:xfrm>
            <a:custGeom>
              <a:avLst/>
              <a:gdLst/>
              <a:ahLst/>
              <a:cxnLst/>
              <a:rect l="l" t="t" r="r" b="b"/>
              <a:pathLst>
                <a:path w="13654" h="11415" extrusionOk="0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extrusionOk="0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fill="none" extrusionOk="0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extrusionOk="0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fill="none" extrusionOk="0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extrusionOk="0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fill="none" extrusionOk="0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-292225" y="-14224150"/>
              <a:ext cx="209950" cy="5990800"/>
            </a:xfrm>
            <a:custGeom>
              <a:avLst/>
              <a:gdLst/>
              <a:ahLst/>
              <a:cxnLst/>
              <a:rect l="l" t="t" r="r" b="b"/>
              <a:pathLst>
                <a:path w="8398" h="239632" extrusionOk="0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-239700" y="-18995475"/>
              <a:ext cx="87675" cy="4558200"/>
            </a:xfrm>
            <a:custGeom>
              <a:avLst/>
              <a:gdLst/>
              <a:ahLst/>
              <a:cxnLst/>
              <a:rect l="l" t="t" r="r" b="b"/>
              <a:pathLst>
                <a:path w="3507" h="182328" extrusionOk="0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-531575" y="-1487630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extrusionOk="0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fill="none" extrusionOk="0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-727397" y="-19689875"/>
              <a:ext cx="573550" cy="233150"/>
            </a:xfrm>
            <a:custGeom>
              <a:avLst/>
              <a:gdLst/>
              <a:ahLst/>
              <a:cxnLst/>
              <a:rect l="l" t="t" r="r" b="b"/>
              <a:pathLst>
                <a:path w="22942" h="9326" extrusionOk="0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extrusionOk="0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fill="none" extrusionOk="0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-527075" y="-14338200"/>
              <a:ext cx="451425" cy="271550"/>
            </a:xfrm>
            <a:custGeom>
              <a:avLst/>
              <a:gdLst/>
              <a:ahLst/>
              <a:cxnLst/>
              <a:rect l="l" t="t" r="r" b="b"/>
              <a:pathLst>
                <a:path w="18057" h="10862" extrusionOk="0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-460100" y="-19268925"/>
              <a:ext cx="295475" cy="96025"/>
            </a:xfrm>
            <a:custGeom>
              <a:avLst/>
              <a:gdLst/>
              <a:ahLst/>
              <a:cxnLst/>
              <a:rect l="l" t="t" r="r" b="b"/>
              <a:pathLst>
                <a:path w="11819" h="3841" extrusionOk="0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-706875" y="-1582775"/>
              <a:ext cx="190700" cy="329950"/>
            </a:xfrm>
            <a:custGeom>
              <a:avLst/>
              <a:gdLst/>
              <a:ahLst/>
              <a:cxnLst/>
              <a:rect l="l" t="t" r="r" b="b"/>
              <a:pathLst>
                <a:path w="7628" h="13198" extrusionOk="0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EC6B5675-CDE5-0CF0-2FCD-B8C0FE80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BF1155-AF37-B49A-77AC-614DE339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658EF-D345-28D4-9C21-73E6D0C0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1586500"/>
            <a:ext cx="8902700" cy="2529300"/>
          </a:xfrm>
        </p:spPr>
        <p:txBody>
          <a:bodyPr/>
          <a:lstStyle/>
          <a:p>
            <a:r>
              <a:rPr lang="pt-PT" dirty="0"/>
              <a:t>O QUE PRECISAMOS SABER?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6C1BB6E-496F-FDA3-C88B-BDD1FB38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268BA0F-CDDD-95CF-F636-76061BD7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5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84BFBD-3A2B-5CAD-119C-1D996FF3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027" y="706941"/>
            <a:ext cx="5801331" cy="43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55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9BCA77-3F5D-4718-8446-12963050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483318" y="89620"/>
            <a:ext cx="4177363" cy="55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0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 descr="Uma imagem com ferramenta&#10;&#10;Descrição gerada automaticamente">
            <a:extLst>
              <a:ext uri="{FF2B5EF4-FFF2-40B4-BE49-F238E27FC236}">
                <a16:creationId xmlns:a16="http://schemas.microsoft.com/office/drawing/2014/main" id="{45621333-7F8F-C36D-ACBE-8E23B55E1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43187" y="372323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10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 descr="Uma imagem com autómato&#10;&#10;Descrição gerada automaticamente">
            <a:extLst>
              <a:ext uri="{FF2B5EF4-FFF2-40B4-BE49-F238E27FC236}">
                <a16:creationId xmlns:a16="http://schemas.microsoft.com/office/drawing/2014/main" id="{0B4874B6-9E83-E122-6944-BD3723AA4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25714" y="343005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80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 descr="Uma imagem com vermelho&#10;&#10;Descrição gerada automaticamente">
            <a:extLst>
              <a:ext uri="{FF2B5EF4-FFF2-40B4-BE49-F238E27FC236}">
                <a16:creationId xmlns:a16="http://schemas.microsoft.com/office/drawing/2014/main" id="{BD4A2754-660E-8180-67CD-F59C8FBD5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34487" y="346178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4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82200"/>
            <a:ext cx="7704000" cy="1308700"/>
          </a:xfrm>
        </p:spPr>
        <p:txBody>
          <a:bodyPr/>
          <a:lstStyle/>
          <a:p>
            <a:r>
              <a:rPr lang="pt-PT" dirty="0"/>
              <a:t>VAMOS AGORA PROGRAMAR, CALIBRAR E TESTAR TODOS OS MOTORES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95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NÚMERO DE MOTORES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6C9204-9E89-ECA5-19A4-7431C98E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352" y="2200267"/>
            <a:ext cx="6253296" cy="7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529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VALORES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040E76-B709-5AF8-F1F7-7204162CA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87" y="1446663"/>
            <a:ext cx="6764825" cy="31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81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0" y="775226"/>
            <a:ext cx="8932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VALORES DOS MÁXIMOS E MÍNIMOS DOS ÂNGULOS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C3A13E-9238-C47D-01A2-1DE3C79B7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26" y="1819641"/>
            <a:ext cx="8590348" cy="2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757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ÂNGULOS DOS MOTORES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5B59F5-4CAE-A3D6-FAD1-5AF8E65CC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77" y="1927154"/>
            <a:ext cx="8323459" cy="18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61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ÁREAS</a:t>
            </a:r>
            <a:endParaRPr dirty="0"/>
          </a:p>
        </p:txBody>
      </p:sp>
      <p:sp>
        <p:nvSpPr>
          <p:cNvPr id="2490" name="Google Shape;2490;p61"/>
          <p:cNvSpPr txBox="1">
            <a:spLocks noGrp="1"/>
          </p:cNvSpPr>
          <p:nvPr>
            <p:ph type="subTitle" idx="4294967295"/>
          </p:nvPr>
        </p:nvSpPr>
        <p:spPr>
          <a:xfrm>
            <a:off x="807923" y="1651678"/>
            <a:ext cx="22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FÍSICA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492" name="Google Shape;2492;p61"/>
          <p:cNvSpPr txBox="1">
            <a:spLocks noGrp="1"/>
          </p:cNvSpPr>
          <p:nvPr>
            <p:ph type="subTitle" idx="4294967295"/>
          </p:nvPr>
        </p:nvSpPr>
        <p:spPr>
          <a:xfrm>
            <a:off x="834118" y="3378429"/>
            <a:ext cx="22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ELETRÓNICA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494" name="Google Shape;2494;p61"/>
          <p:cNvSpPr txBox="1">
            <a:spLocks noGrp="1"/>
          </p:cNvSpPr>
          <p:nvPr>
            <p:ph type="subTitle" idx="4294967295"/>
          </p:nvPr>
        </p:nvSpPr>
        <p:spPr>
          <a:xfrm>
            <a:off x="6137647" y="1611651"/>
            <a:ext cx="22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MATEMÁTICA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496" name="Google Shape;2496;p61"/>
          <p:cNvSpPr txBox="1">
            <a:spLocks noGrp="1"/>
          </p:cNvSpPr>
          <p:nvPr>
            <p:ph type="subTitle" idx="4294967295"/>
          </p:nvPr>
        </p:nvSpPr>
        <p:spPr>
          <a:xfrm>
            <a:off x="6137647" y="3404356"/>
            <a:ext cx="22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PROGRAMAÇÃO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498" name="Google Shape;2498;p61"/>
          <p:cNvSpPr/>
          <p:nvPr/>
        </p:nvSpPr>
        <p:spPr>
          <a:xfrm>
            <a:off x="3365988" y="3218225"/>
            <a:ext cx="1000500" cy="100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61"/>
          <p:cNvSpPr/>
          <p:nvPr/>
        </p:nvSpPr>
        <p:spPr>
          <a:xfrm>
            <a:off x="4777500" y="3218225"/>
            <a:ext cx="1000500" cy="100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61"/>
          <p:cNvSpPr/>
          <p:nvPr/>
        </p:nvSpPr>
        <p:spPr>
          <a:xfrm>
            <a:off x="3365988" y="1434225"/>
            <a:ext cx="1000500" cy="100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61"/>
          <p:cNvSpPr/>
          <p:nvPr/>
        </p:nvSpPr>
        <p:spPr>
          <a:xfrm>
            <a:off x="4777500" y="1434225"/>
            <a:ext cx="1000500" cy="100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61"/>
          <p:cNvGrpSpPr/>
          <p:nvPr/>
        </p:nvGrpSpPr>
        <p:grpSpPr>
          <a:xfrm>
            <a:off x="3565554" y="1628141"/>
            <a:ext cx="612670" cy="612670"/>
            <a:chOff x="-8397325" y="-9349825"/>
            <a:chExt cx="9587950" cy="9587950"/>
          </a:xfrm>
        </p:grpSpPr>
        <p:sp>
          <p:nvSpPr>
            <p:cNvPr id="2503" name="Google Shape;2503;p61"/>
            <p:cNvSpPr/>
            <p:nvPr/>
          </p:nvSpPr>
          <p:spPr>
            <a:xfrm>
              <a:off x="-5664375" y="-1469525"/>
              <a:ext cx="4119800" cy="1567175"/>
            </a:xfrm>
            <a:custGeom>
              <a:avLst/>
              <a:gdLst/>
              <a:ahLst/>
              <a:cxnLst/>
              <a:rect l="l" t="t" r="r" b="b"/>
              <a:pathLst>
                <a:path w="164792" h="62687" extrusionOk="0">
                  <a:moveTo>
                    <a:pt x="50261" y="0"/>
                  </a:moveTo>
                  <a:lnTo>
                    <a:pt x="49827" y="987"/>
                  </a:lnTo>
                  <a:lnTo>
                    <a:pt x="49393" y="1973"/>
                  </a:lnTo>
                  <a:lnTo>
                    <a:pt x="48949" y="2951"/>
                  </a:lnTo>
                  <a:lnTo>
                    <a:pt x="48497" y="3919"/>
                  </a:lnTo>
                  <a:lnTo>
                    <a:pt x="48044" y="4878"/>
                  </a:lnTo>
                  <a:lnTo>
                    <a:pt x="47592" y="5828"/>
                  </a:lnTo>
                  <a:lnTo>
                    <a:pt x="47130" y="6769"/>
                  </a:lnTo>
                  <a:lnTo>
                    <a:pt x="46669" y="7711"/>
                  </a:lnTo>
                  <a:lnTo>
                    <a:pt x="46198" y="8634"/>
                  </a:lnTo>
                  <a:lnTo>
                    <a:pt x="45728" y="9557"/>
                  </a:lnTo>
                  <a:lnTo>
                    <a:pt x="45248" y="10471"/>
                  </a:lnTo>
                  <a:lnTo>
                    <a:pt x="44768" y="11367"/>
                  </a:lnTo>
                  <a:lnTo>
                    <a:pt x="44289" y="12263"/>
                  </a:lnTo>
                  <a:lnTo>
                    <a:pt x="43800" y="13149"/>
                  </a:lnTo>
                  <a:lnTo>
                    <a:pt x="43311" y="14027"/>
                  </a:lnTo>
                  <a:lnTo>
                    <a:pt x="42823" y="14905"/>
                  </a:lnTo>
                  <a:lnTo>
                    <a:pt x="42325" y="15765"/>
                  </a:lnTo>
                  <a:lnTo>
                    <a:pt x="41827" y="16615"/>
                  </a:lnTo>
                  <a:lnTo>
                    <a:pt x="41329" y="17466"/>
                  </a:lnTo>
                  <a:lnTo>
                    <a:pt x="40823" y="18299"/>
                  </a:lnTo>
                  <a:lnTo>
                    <a:pt x="40325" y="19131"/>
                  </a:lnTo>
                  <a:lnTo>
                    <a:pt x="39818" y="19955"/>
                  </a:lnTo>
                  <a:lnTo>
                    <a:pt x="39302" y="20769"/>
                  </a:lnTo>
                  <a:lnTo>
                    <a:pt x="38796" y="21574"/>
                  </a:lnTo>
                  <a:lnTo>
                    <a:pt x="38280" y="22371"/>
                  </a:lnTo>
                  <a:lnTo>
                    <a:pt x="37764" y="23158"/>
                  </a:lnTo>
                  <a:lnTo>
                    <a:pt x="37248" y="23945"/>
                  </a:lnTo>
                  <a:lnTo>
                    <a:pt x="36732" y="24715"/>
                  </a:lnTo>
                  <a:lnTo>
                    <a:pt x="36217" y="25484"/>
                  </a:lnTo>
                  <a:lnTo>
                    <a:pt x="35692" y="26244"/>
                  </a:lnTo>
                  <a:lnTo>
                    <a:pt x="34651" y="27737"/>
                  </a:lnTo>
                  <a:lnTo>
                    <a:pt x="33601" y="29194"/>
                  </a:lnTo>
                  <a:lnTo>
                    <a:pt x="32551" y="30624"/>
                  </a:lnTo>
                  <a:lnTo>
                    <a:pt x="31502" y="32018"/>
                  </a:lnTo>
                  <a:lnTo>
                    <a:pt x="30452" y="33384"/>
                  </a:lnTo>
                  <a:lnTo>
                    <a:pt x="29402" y="34714"/>
                  </a:lnTo>
                  <a:lnTo>
                    <a:pt x="28362" y="36017"/>
                  </a:lnTo>
                  <a:lnTo>
                    <a:pt x="27312" y="37284"/>
                  </a:lnTo>
                  <a:lnTo>
                    <a:pt x="26280" y="38524"/>
                  </a:lnTo>
                  <a:lnTo>
                    <a:pt x="25239" y="39728"/>
                  </a:lnTo>
                  <a:lnTo>
                    <a:pt x="24217" y="40904"/>
                  </a:lnTo>
                  <a:lnTo>
                    <a:pt x="23194" y="42044"/>
                  </a:lnTo>
                  <a:lnTo>
                    <a:pt x="22181" y="43157"/>
                  </a:lnTo>
                  <a:lnTo>
                    <a:pt x="21176" y="44234"/>
                  </a:lnTo>
                  <a:lnTo>
                    <a:pt x="20181" y="45284"/>
                  </a:lnTo>
                  <a:lnTo>
                    <a:pt x="19203" y="46307"/>
                  </a:lnTo>
                  <a:lnTo>
                    <a:pt x="18235" y="47293"/>
                  </a:lnTo>
                  <a:lnTo>
                    <a:pt x="17276" y="48243"/>
                  </a:lnTo>
                  <a:lnTo>
                    <a:pt x="16335" y="49166"/>
                  </a:lnTo>
                  <a:lnTo>
                    <a:pt x="15412" y="50062"/>
                  </a:lnTo>
                  <a:lnTo>
                    <a:pt x="14498" y="50922"/>
                  </a:lnTo>
                  <a:lnTo>
                    <a:pt x="13611" y="51754"/>
                  </a:lnTo>
                  <a:lnTo>
                    <a:pt x="12742" y="52551"/>
                  </a:lnTo>
                  <a:lnTo>
                    <a:pt x="11882" y="53320"/>
                  </a:lnTo>
                  <a:lnTo>
                    <a:pt x="11050" y="54062"/>
                  </a:lnTo>
                  <a:lnTo>
                    <a:pt x="10244" y="54768"/>
                  </a:lnTo>
                  <a:lnTo>
                    <a:pt x="9457" y="55447"/>
                  </a:lnTo>
                  <a:lnTo>
                    <a:pt x="8688" y="56098"/>
                  </a:lnTo>
                  <a:lnTo>
                    <a:pt x="7955" y="56714"/>
                  </a:lnTo>
                  <a:lnTo>
                    <a:pt x="7240" y="57293"/>
                  </a:lnTo>
                  <a:lnTo>
                    <a:pt x="6552" y="57854"/>
                  </a:lnTo>
                  <a:lnTo>
                    <a:pt x="5892" y="58379"/>
                  </a:lnTo>
                  <a:lnTo>
                    <a:pt x="5267" y="58867"/>
                  </a:lnTo>
                  <a:lnTo>
                    <a:pt x="4100" y="59763"/>
                  </a:lnTo>
                  <a:lnTo>
                    <a:pt x="3059" y="60542"/>
                  </a:lnTo>
                  <a:lnTo>
                    <a:pt x="2163" y="61202"/>
                  </a:lnTo>
                  <a:lnTo>
                    <a:pt x="1403" y="61736"/>
                  </a:lnTo>
                  <a:lnTo>
                    <a:pt x="797" y="62152"/>
                  </a:lnTo>
                  <a:lnTo>
                    <a:pt x="362" y="62451"/>
                  </a:lnTo>
                  <a:lnTo>
                    <a:pt x="0" y="62686"/>
                  </a:lnTo>
                  <a:lnTo>
                    <a:pt x="164792" y="62686"/>
                  </a:lnTo>
                  <a:lnTo>
                    <a:pt x="164430" y="62451"/>
                  </a:lnTo>
                  <a:lnTo>
                    <a:pt x="163986" y="62152"/>
                  </a:lnTo>
                  <a:lnTo>
                    <a:pt x="163389" y="61736"/>
                  </a:lnTo>
                  <a:lnTo>
                    <a:pt x="162629" y="61202"/>
                  </a:lnTo>
                  <a:lnTo>
                    <a:pt x="161733" y="60542"/>
                  </a:lnTo>
                  <a:lnTo>
                    <a:pt x="160692" y="59763"/>
                  </a:lnTo>
                  <a:lnTo>
                    <a:pt x="159525" y="58867"/>
                  </a:lnTo>
                  <a:lnTo>
                    <a:pt x="158891" y="58379"/>
                  </a:lnTo>
                  <a:lnTo>
                    <a:pt x="158240" y="57854"/>
                  </a:lnTo>
                  <a:lnTo>
                    <a:pt x="157552" y="57293"/>
                  </a:lnTo>
                  <a:lnTo>
                    <a:pt x="156837" y="56714"/>
                  </a:lnTo>
                  <a:lnTo>
                    <a:pt x="156095" y="56098"/>
                  </a:lnTo>
                  <a:lnTo>
                    <a:pt x="155335" y="55447"/>
                  </a:lnTo>
                  <a:lnTo>
                    <a:pt x="154548" y="54768"/>
                  </a:lnTo>
                  <a:lnTo>
                    <a:pt x="153733" y="54062"/>
                  </a:lnTo>
                  <a:lnTo>
                    <a:pt x="152910" y="53320"/>
                  </a:lnTo>
                  <a:lnTo>
                    <a:pt x="152050" y="52551"/>
                  </a:lnTo>
                  <a:lnTo>
                    <a:pt x="151181" y="51754"/>
                  </a:lnTo>
                  <a:lnTo>
                    <a:pt x="150285" y="50922"/>
                  </a:lnTo>
                  <a:lnTo>
                    <a:pt x="149380" y="50062"/>
                  </a:lnTo>
                  <a:lnTo>
                    <a:pt x="148457" y="49166"/>
                  </a:lnTo>
                  <a:lnTo>
                    <a:pt x="147516" y="48243"/>
                  </a:lnTo>
                  <a:lnTo>
                    <a:pt x="146557" y="47293"/>
                  </a:lnTo>
                  <a:lnTo>
                    <a:pt x="145589" y="46307"/>
                  </a:lnTo>
                  <a:lnTo>
                    <a:pt x="144611" y="45284"/>
                  </a:lnTo>
                  <a:lnTo>
                    <a:pt x="143616" y="44234"/>
                  </a:lnTo>
                  <a:lnTo>
                    <a:pt x="142611" y="43157"/>
                  </a:lnTo>
                  <a:lnTo>
                    <a:pt x="141598" y="42044"/>
                  </a:lnTo>
                  <a:lnTo>
                    <a:pt x="140575" y="40904"/>
                  </a:lnTo>
                  <a:lnTo>
                    <a:pt x="139553" y="39728"/>
                  </a:lnTo>
                  <a:lnTo>
                    <a:pt x="138512" y="38524"/>
                  </a:lnTo>
                  <a:lnTo>
                    <a:pt x="137480" y="37284"/>
                  </a:lnTo>
                  <a:lnTo>
                    <a:pt x="136431" y="36017"/>
                  </a:lnTo>
                  <a:lnTo>
                    <a:pt x="135390" y="34714"/>
                  </a:lnTo>
                  <a:lnTo>
                    <a:pt x="134340" y="33384"/>
                  </a:lnTo>
                  <a:lnTo>
                    <a:pt x="133290" y="32018"/>
                  </a:lnTo>
                  <a:lnTo>
                    <a:pt x="132241" y="30624"/>
                  </a:lnTo>
                  <a:lnTo>
                    <a:pt x="131191" y="29194"/>
                  </a:lnTo>
                  <a:lnTo>
                    <a:pt x="130141" y="27737"/>
                  </a:lnTo>
                  <a:lnTo>
                    <a:pt x="129100" y="26244"/>
                  </a:lnTo>
                  <a:lnTo>
                    <a:pt x="128576" y="25484"/>
                  </a:lnTo>
                  <a:lnTo>
                    <a:pt x="128060" y="24715"/>
                  </a:lnTo>
                  <a:lnTo>
                    <a:pt x="127544" y="23945"/>
                  </a:lnTo>
                  <a:lnTo>
                    <a:pt x="127028" y="23158"/>
                  </a:lnTo>
                  <a:lnTo>
                    <a:pt x="126512" y="22371"/>
                  </a:lnTo>
                  <a:lnTo>
                    <a:pt x="125996" y="21574"/>
                  </a:lnTo>
                  <a:lnTo>
                    <a:pt x="125490" y="20769"/>
                  </a:lnTo>
                  <a:lnTo>
                    <a:pt x="124974" y="19955"/>
                  </a:lnTo>
                  <a:lnTo>
                    <a:pt x="124467" y="19131"/>
                  </a:lnTo>
                  <a:lnTo>
                    <a:pt x="123969" y="18299"/>
                  </a:lnTo>
                  <a:lnTo>
                    <a:pt x="123463" y="17466"/>
                  </a:lnTo>
                  <a:lnTo>
                    <a:pt x="122965" y="16615"/>
                  </a:lnTo>
                  <a:lnTo>
                    <a:pt x="122467" y="15765"/>
                  </a:lnTo>
                  <a:lnTo>
                    <a:pt x="121969" y="14905"/>
                  </a:lnTo>
                  <a:lnTo>
                    <a:pt x="121481" y="14027"/>
                  </a:lnTo>
                  <a:lnTo>
                    <a:pt x="120992" y="13149"/>
                  </a:lnTo>
                  <a:lnTo>
                    <a:pt x="120503" y="12263"/>
                  </a:lnTo>
                  <a:lnTo>
                    <a:pt x="120024" y="11367"/>
                  </a:lnTo>
                  <a:lnTo>
                    <a:pt x="119544" y="10471"/>
                  </a:lnTo>
                  <a:lnTo>
                    <a:pt x="119065" y="9557"/>
                  </a:lnTo>
                  <a:lnTo>
                    <a:pt x="118594" y="8634"/>
                  </a:lnTo>
                  <a:lnTo>
                    <a:pt x="118123" y="7711"/>
                  </a:lnTo>
                  <a:lnTo>
                    <a:pt x="117662" y="6769"/>
                  </a:lnTo>
                  <a:lnTo>
                    <a:pt x="117200" y="5828"/>
                  </a:lnTo>
                  <a:lnTo>
                    <a:pt x="116748" y="4878"/>
                  </a:lnTo>
                  <a:lnTo>
                    <a:pt x="116295" y="3919"/>
                  </a:lnTo>
                  <a:lnTo>
                    <a:pt x="115843" y="2951"/>
                  </a:lnTo>
                  <a:lnTo>
                    <a:pt x="115400" y="1973"/>
                  </a:lnTo>
                  <a:lnTo>
                    <a:pt x="114965" y="987"/>
                  </a:lnTo>
                  <a:lnTo>
                    <a:pt x="114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-5664375" y="-1469525"/>
              <a:ext cx="4119800" cy="1567175"/>
            </a:xfrm>
            <a:custGeom>
              <a:avLst/>
              <a:gdLst/>
              <a:ahLst/>
              <a:cxnLst/>
              <a:rect l="l" t="t" r="r" b="b"/>
              <a:pathLst>
                <a:path w="164792" h="62687" fill="none" extrusionOk="0">
                  <a:moveTo>
                    <a:pt x="164792" y="62686"/>
                  </a:moveTo>
                  <a:lnTo>
                    <a:pt x="0" y="62686"/>
                  </a:lnTo>
                  <a:lnTo>
                    <a:pt x="0" y="62686"/>
                  </a:lnTo>
                  <a:lnTo>
                    <a:pt x="362" y="62451"/>
                  </a:lnTo>
                  <a:lnTo>
                    <a:pt x="797" y="62152"/>
                  </a:lnTo>
                  <a:lnTo>
                    <a:pt x="1403" y="61736"/>
                  </a:lnTo>
                  <a:lnTo>
                    <a:pt x="2163" y="61202"/>
                  </a:lnTo>
                  <a:lnTo>
                    <a:pt x="3059" y="60542"/>
                  </a:lnTo>
                  <a:lnTo>
                    <a:pt x="4100" y="59763"/>
                  </a:lnTo>
                  <a:lnTo>
                    <a:pt x="5267" y="58867"/>
                  </a:lnTo>
                  <a:lnTo>
                    <a:pt x="5892" y="58379"/>
                  </a:lnTo>
                  <a:lnTo>
                    <a:pt x="6552" y="57854"/>
                  </a:lnTo>
                  <a:lnTo>
                    <a:pt x="7240" y="57293"/>
                  </a:lnTo>
                  <a:lnTo>
                    <a:pt x="7955" y="56714"/>
                  </a:lnTo>
                  <a:lnTo>
                    <a:pt x="8688" y="56098"/>
                  </a:lnTo>
                  <a:lnTo>
                    <a:pt x="9457" y="55447"/>
                  </a:lnTo>
                  <a:lnTo>
                    <a:pt x="10244" y="54768"/>
                  </a:lnTo>
                  <a:lnTo>
                    <a:pt x="11050" y="54062"/>
                  </a:lnTo>
                  <a:lnTo>
                    <a:pt x="11882" y="53320"/>
                  </a:lnTo>
                  <a:lnTo>
                    <a:pt x="12742" y="52551"/>
                  </a:lnTo>
                  <a:lnTo>
                    <a:pt x="13611" y="51754"/>
                  </a:lnTo>
                  <a:lnTo>
                    <a:pt x="14498" y="50922"/>
                  </a:lnTo>
                  <a:lnTo>
                    <a:pt x="15412" y="50062"/>
                  </a:lnTo>
                  <a:lnTo>
                    <a:pt x="16335" y="49166"/>
                  </a:lnTo>
                  <a:lnTo>
                    <a:pt x="17276" y="48243"/>
                  </a:lnTo>
                  <a:lnTo>
                    <a:pt x="18235" y="47293"/>
                  </a:lnTo>
                  <a:lnTo>
                    <a:pt x="19203" y="46307"/>
                  </a:lnTo>
                  <a:lnTo>
                    <a:pt x="20181" y="45284"/>
                  </a:lnTo>
                  <a:lnTo>
                    <a:pt x="21176" y="44234"/>
                  </a:lnTo>
                  <a:lnTo>
                    <a:pt x="22181" y="43157"/>
                  </a:lnTo>
                  <a:lnTo>
                    <a:pt x="23194" y="42044"/>
                  </a:lnTo>
                  <a:lnTo>
                    <a:pt x="24217" y="40904"/>
                  </a:lnTo>
                  <a:lnTo>
                    <a:pt x="25239" y="39728"/>
                  </a:lnTo>
                  <a:lnTo>
                    <a:pt x="26280" y="38524"/>
                  </a:lnTo>
                  <a:lnTo>
                    <a:pt x="27312" y="37284"/>
                  </a:lnTo>
                  <a:lnTo>
                    <a:pt x="28362" y="36017"/>
                  </a:lnTo>
                  <a:lnTo>
                    <a:pt x="29402" y="34714"/>
                  </a:lnTo>
                  <a:lnTo>
                    <a:pt x="30452" y="33384"/>
                  </a:lnTo>
                  <a:lnTo>
                    <a:pt x="31502" y="32018"/>
                  </a:lnTo>
                  <a:lnTo>
                    <a:pt x="32551" y="30624"/>
                  </a:lnTo>
                  <a:lnTo>
                    <a:pt x="33601" y="29194"/>
                  </a:lnTo>
                  <a:lnTo>
                    <a:pt x="34651" y="27737"/>
                  </a:lnTo>
                  <a:lnTo>
                    <a:pt x="35692" y="26244"/>
                  </a:lnTo>
                  <a:lnTo>
                    <a:pt x="36217" y="25484"/>
                  </a:lnTo>
                  <a:lnTo>
                    <a:pt x="36732" y="24715"/>
                  </a:lnTo>
                  <a:lnTo>
                    <a:pt x="37248" y="23945"/>
                  </a:lnTo>
                  <a:lnTo>
                    <a:pt x="37764" y="23158"/>
                  </a:lnTo>
                  <a:lnTo>
                    <a:pt x="38280" y="22371"/>
                  </a:lnTo>
                  <a:lnTo>
                    <a:pt x="38796" y="21574"/>
                  </a:lnTo>
                  <a:lnTo>
                    <a:pt x="39302" y="20769"/>
                  </a:lnTo>
                  <a:lnTo>
                    <a:pt x="39818" y="19955"/>
                  </a:lnTo>
                  <a:lnTo>
                    <a:pt x="40325" y="19131"/>
                  </a:lnTo>
                  <a:lnTo>
                    <a:pt x="40823" y="18299"/>
                  </a:lnTo>
                  <a:lnTo>
                    <a:pt x="41329" y="17466"/>
                  </a:lnTo>
                  <a:lnTo>
                    <a:pt x="41827" y="16615"/>
                  </a:lnTo>
                  <a:lnTo>
                    <a:pt x="42325" y="15765"/>
                  </a:lnTo>
                  <a:lnTo>
                    <a:pt x="42823" y="14905"/>
                  </a:lnTo>
                  <a:lnTo>
                    <a:pt x="43311" y="14027"/>
                  </a:lnTo>
                  <a:lnTo>
                    <a:pt x="43800" y="13149"/>
                  </a:lnTo>
                  <a:lnTo>
                    <a:pt x="44289" y="12263"/>
                  </a:lnTo>
                  <a:lnTo>
                    <a:pt x="44768" y="11367"/>
                  </a:lnTo>
                  <a:lnTo>
                    <a:pt x="45248" y="10471"/>
                  </a:lnTo>
                  <a:lnTo>
                    <a:pt x="45728" y="9557"/>
                  </a:lnTo>
                  <a:lnTo>
                    <a:pt x="46198" y="8634"/>
                  </a:lnTo>
                  <a:lnTo>
                    <a:pt x="46669" y="7711"/>
                  </a:lnTo>
                  <a:lnTo>
                    <a:pt x="47130" y="6769"/>
                  </a:lnTo>
                  <a:lnTo>
                    <a:pt x="47592" y="5828"/>
                  </a:lnTo>
                  <a:lnTo>
                    <a:pt x="48044" y="4878"/>
                  </a:lnTo>
                  <a:lnTo>
                    <a:pt x="48497" y="3919"/>
                  </a:lnTo>
                  <a:lnTo>
                    <a:pt x="48949" y="2951"/>
                  </a:lnTo>
                  <a:lnTo>
                    <a:pt x="49393" y="1973"/>
                  </a:lnTo>
                  <a:lnTo>
                    <a:pt x="49827" y="987"/>
                  </a:lnTo>
                  <a:lnTo>
                    <a:pt x="50261" y="0"/>
                  </a:lnTo>
                  <a:lnTo>
                    <a:pt x="114531" y="0"/>
                  </a:lnTo>
                  <a:lnTo>
                    <a:pt x="114531" y="0"/>
                  </a:lnTo>
                  <a:lnTo>
                    <a:pt x="114965" y="987"/>
                  </a:lnTo>
                  <a:lnTo>
                    <a:pt x="115400" y="1973"/>
                  </a:lnTo>
                  <a:lnTo>
                    <a:pt x="115843" y="2951"/>
                  </a:lnTo>
                  <a:lnTo>
                    <a:pt x="116295" y="3919"/>
                  </a:lnTo>
                  <a:lnTo>
                    <a:pt x="116748" y="4878"/>
                  </a:lnTo>
                  <a:lnTo>
                    <a:pt x="117200" y="5828"/>
                  </a:lnTo>
                  <a:lnTo>
                    <a:pt x="117662" y="6769"/>
                  </a:lnTo>
                  <a:lnTo>
                    <a:pt x="118123" y="7711"/>
                  </a:lnTo>
                  <a:lnTo>
                    <a:pt x="118594" y="8634"/>
                  </a:lnTo>
                  <a:lnTo>
                    <a:pt x="119065" y="9557"/>
                  </a:lnTo>
                  <a:lnTo>
                    <a:pt x="119544" y="10471"/>
                  </a:lnTo>
                  <a:lnTo>
                    <a:pt x="120024" y="11367"/>
                  </a:lnTo>
                  <a:lnTo>
                    <a:pt x="120503" y="12263"/>
                  </a:lnTo>
                  <a:lnTo>
                    <a:pt x="120992" y="13149"/>
                  </a:lnTo>
                  <a:lnTo>
                    <a:pt x="121481" y="14027"/>
                  </a:lnTo>
                  <a:lnTo>
                    <a:pt x="121969" y="14905"/>
                  </a:lnTo>
                  <a:lnTo>
                    <a:pt x="122467" y="15765"/>
                  </a:lnTo>
                  <a:lnTo>
                    <a:pt x="122965" y="16615"/>
                  </a:lnTo>
                  <a:lnTo>
                    <a:pt x="123463" y="17466"/>
                  </a:lnTo>
                  <a:lnTo>
                    <a:pt x="123969" y="18299"/>
                  </a:lnTo>
                  <a:lnTo>
                    <a:pt x="124467" y="19131"/>
                  </a:lnTo>
                  <a:lnTo>
                    <a:pt x="124974" y="19955"/>
                  </a:lnTo>
                  <a:lnTo>
                    <a:pt x="125490" y="20769"/>
                  </a:lnTo>
                  <a:lnTo>
                    <a:pt x="125996" y="21574"/>
                  </a:lnTo>
                  <a:lnTo>
                    <a:pt x="126512" y="22371"/>
                  </a:lnTo>
                  <a:lnTo>
                    <a:pt x="127028" y="23158"/>
                  </a:lnTo>
                  <a:lnTo>
                    <a:pt x="127544" y="23945"/>
                  </a:lnTo>
                  <a:lnTo>
                    <a:pt x="128060" y="24715"/>
                  </a:lnTo>
                  <a:lnTo>
                    <a:pt x="128576" y="25484"/>
                  </a:lnTo>
                  <a:lnTo>
                    <a:pt x="129100" y="26244"/>
                  </a:lnTo>
                  <a:lnTo>
                    <a:pt x="130141" y="27737"/>
                  </a:lnTo>
                  <a:lnTo>
                    <a:pt x="131191" y="29194"/>
                  </a:lnTo>
                  <a:lnTo>
                    <a:pt x="132241" y="30624"/>
                  </a:lnTo>
                  <a:lnTo>
                    <a:pt x="133290" y="32018"/>
                  </a:lnTo>
                  <a:lnTo>
                    <a:pt x="134340" y="33384"/>
                  </a:lnTo>
                  <a:lnTo>
                    <a:pt x="135390" y="34714"/>
                  </a:lnTo>
                  <a:lnTo>
                    <a:pt x="136431" y="36017"/>
                  </a:lnTo>
                  <a:lnTo>
                    <a:pt x="137480" y="37284"/>
                  </a:lnTo>
                  <a:lnTo>
                    <a:pt x="138512" y="38524"/>
                  </a:lnTo>
                  <a:lnTo>
                    <a:pt x="139553" y="39728"/>
                  </a:lnTo>
                  <a:lnTo>
                    <a:pt x="140575" y="40904"/>
                  </a:lnTo>
                  <a:lnTo>
                    <a:pt x="141598" y="42044"/>
                  </a:lnTo>
                  <a:lnTo>
                    <a:pt x="142611" y="43157"/>
                  </a:lnTo>
                  <a:lnTo>
                    <a:pt x="143616" y="44234"/>
                  </a:lnTo>
                  <a:lnTo>
                    <a:pt x="144611" y="45284"/>
                  </a:lnTo>
                  <a:lnTo>
                    <a:pt x="145589" y="46307"/>
                  </a:lnTo>
                  <a:lnTo>
                    <a:pt x="146557" y="47293"/>
                  </a:lnTo>
                  <a:lnTo>
                    <a:pt x="147516" y="48243"/>
                  </a:lnTo>
                  <a:lnTo>
                    <a:pt x="148457" y="49166"/>
                  </a:lnTo>
                  <a:lnTo>
                    <a:pt x="149380" y="50062"/>
                  </a:lnTo>
                  <a:lnTo>
                    <a:pt x="150285" y="50922"/>
                  </a:lnTo>
                  <a:lnTo>
                    <a:pt x="151181" y="51754"/>
                  </a:lnTo>
                  <a:lnTo>
                    <a:pt x="152050" y="52551"/>
                  </a:lnTo>
                  <a:lnTo>
                    <a:pt x="152910" y="53320"/>
                  </a:lnTo>
                  <a:lnTo>
                    <a:pt x="153733" y="54062"/>
                  </a:lnTo>
                  <a:lnTo>
                    <a:pt x="154548" y="54768"/>
                  </a:lnTo>
                  <a:lnTo>
                    <a:pt x="155335" y="55447"/>
                  </a:lnTo>
                  <a:lnTo>
                    <a:pt x="156095" y="56098"/>
                  </a:lnTo>
                  <a:lnTo>
                    <a:pt x="156837" y="56714"/>
                  </a:lnTo>
                  <a:lnTo>
                    <a:pt x="157552" y="57293"/>
                  </a:lnTo>
                  <a:lnTo>
                    <a:pt x="158240" y="57854"/>
                  </a:lnTo>
                  <a:lnTo>
                    <a:pt x="158891" y="58379"/>
                  </a:lnTo>
                  <a:lnTo>
                    <a:pt x="159525" y="58867"/>
                  </a:lnTo>
                  <a:lnTo>
                    <a:pt x="160692" y="59763"/>
                  </a:lnTo>
                  <a:lnTo>
                    <a:pt x="161733" y="60542"/>
                  </a:lnTo>
                  <a:lnTo>
                    <a:pt x="162629" y="61202"/>
                  </a:lnTo>
                  <a:lnTo>
                    <a:pt x="163389" y="61736"/>
                  </a:lnTo>
                  <a:lnTo>
                    <a:pt x="163986" y="62152"/>
                  </a:lnTo>
                  <a:lnTo>
                    <a:pt x="164430" y="62451"/>
                  </a:lnTo>
                  <a:lnTo>
                    <a:pt x="164792" y="62686"/>
                  </a:lnTo>
                  <a:lnTo>
                    <a:pt x="164792" y="62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-1544600" y="9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-3382775" y="-1469525"/>
              <a:ext cx="1838200" cy="1567175"/>
            </a:xfrm>
            <a:custGeom>
              <a:avLst/>
              <a:gdLst/>
              <a:ahLst/>
              <a:cxnLst/>
              <a:rect l="l" t="t" r="r" b="b"/>
              <a:pathLst>
                <a:path w="73528" h="62687" extrusionOk="0">
                  <a:moveTo>
                    <a:pt x="1" y="0"/>
                  </a:moveTo>
                  <a:lnTo>
                    <a:pt x="263" y="743"/>
                  </a:lnTo>
                  <a:lnTo>
                    <a:pt x="553" y="1521"/>
                  </a:lnTo>
                  <a:lnTo>
                    <a:pt x="860" y="2308"/>
                  </a:lnTo>
                  <a:lnTo>
                    <a:pt x="1177" y="3123"/>
                  </a:lnTo>
                  <a:lnTo>
                    <a:pt x="1521" y="3964"/>
                  </a:lnTo>
                  <a:lnTo>
                    <a:pt x="1883" y="4815"/>
                  </a:lnTo>
                  <a:lnTo>
                    <a:pt x="2263" y="5684"/>
                  </a:lnTo>
                  <a:lnTo>
                    <a:pt x="2661" y="6570"/>
                  </a:lnTo>
                  <a:lnTo>
                    <a:pt x="3077" y="7475"/>
                  </a:lnTo>
                  <a:lnTo>
                    <a:pt x="3503" y="8398"/>
                  </a:lnTo>
                  <a:lnTo>
                    <a:pt x="3955" y="9340"/>
                  </a:lnTo>
                  <a:lnTo>
                    <a:pt x="4417" y="10290"/>
                  </a:lnTo>
                  <a:lnTo>
                    <a:pt x="4896" y="11258"/>
                  </a:lnTo>
                  <a:lnTo>
                    <a:pt x="5394" y="12235"/>
                  </a:lnTo>
                  <a:lnTo>
                    <a:pt x="5901" y="13231"/>
                  </a:lnTo>
                  <a:lnTo>
                    <a:pt x="6426" y="14235"/>
                  </a:lnTo>
                  <a:lnTo>
                    <a:pt x="6969" y="15258"/>
                  </a:lnTo>
                  <a:lnTo>
                    <a:pt x="7521" y="16280"/>
                  </a:lnTo>
                  <a:lnTo>
                    <a:pt x="8091" y="17321"/>
                  </a:lnTo>
                  <a:lnTo>
                    <a:pt x="8670" y="18362"/>
                  </a:lnTo>
                  <a:lnTo>
                    <a:pt x="9258" y="19421"/>
                  </a:lnTo>
                  <a:lnTo>
                    <a:pt x="9864" y="20479"/>
                  </a:lnTo>
                  <a:lnTo>
                    <a:pt x="10480" y="21547"/>
                  </a:lnTo>
                  <a:lnTo>
                    <a:pt x="11113" y="22624"/>
                  </a:lnTo>
                  <a:lnTo>
                    <a:pt x="11756" y="23701"/>
                  </a:lnTo>
                  <a:lnTo>
                    <a:pt x="12407" y="24796"/>
                  </a:lnTo>
                  <a:lnTo>
                    <a:pt x="13068" y="25882"/>
                  </a:lnTo>
                  <a:lnTo>
                    <a:pt x="13738" y="26977"/>
                  </a:lnTo>
                  <a:lnTo>
                    <a:pt x="14416" y="28072"/>
                  </a:lnTo>
                  <a:lnTo>
                    <a:pt x="15113" y="29167"/>
                  </a:lnTo>
                  <a:lnTo>
                    <a:pt x="15810" y="30271"/>
                  </a:lnTo>
                  <a:lnTo>
                    <a:pt x="16525" y="31375"/>
                  </a:lnTo>
                  <a:lnTo>
                    <a:pt x="17240" y="32470"/>
                  </a:lnTo>
                  <a:lnTo>
                    <a:pt x="17964" y="33574"/>
                  </a:lnTo>
                  <a:lnTo>
                    <a:pt x="18697" y="34669"/>
                  </a:lnTo>
                  <a:lnTo>
                    <a:pt x="19430" y="35764"/>
                  </a:lnTo>
                  <a:lnTo>
                    <a:pt x="20181" y="36859"/>
                  </a:lnTo>
                  <a:lnTo>
                    <a:pt x="20932" y="37945"/>
                  </a:lnTo>
                  <a:lnTo>
                    <a:pt x="21692" y="39031"/>
                  </a:lnTo>
                  <a:lnTo>
                    <a:pt x="22452" y="40117"/>
                  </a:lnTo>
                  <a:lnTo>
                    <a:pt x="23222" y="41185"/>
                  </a:lnTo>
                  <a:lnTo>
                    <a:pt x="24000" y="42253"/>
                  </a:lnTo>
                  <a:lnTo>
                    <a:pt x="24778" y="43320"/>
                  </a:lnTo>
                  <a:lnTo>
                    <a:pt x="25556" y="44370"/>
                  </a:lnTo>
                  <a:lnTo>
                    <a:pt x="26344" y="45411"/>
                  </a:lnTo>
                  <a:lnTo>
                    <a:pt x="27131" y="46451"/>
                  </a:lnTo>
                  <a:lnTo>
                    <a:pt x="27927" y="47474"/>
                  </a:lnTo>
                  <a:lnTo>
                    <a:pt x="28724" y="48488"/>
                  </a:lnTo>
                  <a:lnTo>
                    <a:pt x="29520" y="49492"/>
                  </a:lnTo>
                  <a:lnTo>
                    <a:pt x="30316" y="50488"/>
                  </a:lnTo>
                  <a:lnTo>
                    <a:pt x="31122" y="51465"/>
                  </a:lnTo>
                  <a:lnTo>
                    <a:pt x="31918" y="52424"/>
                  </a:lnTo>
                  <a:lnTo>
                    <a:pt x="32724" y="53374"/>
                  </a:lnTo>
                  <a:lnTo>
                    <a:pt x="33529" y="54315"/>
                  </a:lnTo>
                  <a:lnTo>
                    <a:pt x="34325" y="55229"/>
                  </a:lnTo>
                  <a:lnTo>
                    <a:pt x="35131" y="56134"/>
                  </a:lnTo>
                  <a:lnTo>
                    <a:pt x="35927" y="57021"/>
                  </a:lnTo>
                  <a:lnTo>
                    <a:pt x="36732" y="57890"/>
                  </a:lnTo>
                  <a:lnTo>
                    <a:pt x="37529" y="58741"/>
                  </a:lnTo>
                  <a:lnTo>
                    <a:pt x="38325" y="59564"/>
                  </a:lnTo>
                  <a:lnTo>
                    <a:pt x="39112" y="60379"/>
                  </a:lnTo>
                  <a:lnTo>
                    <a:pt x="39909" y="61166"/>
                  </a:lnTo>
                  <a:lnTo>
                    <a:pt x="40696" y="61935"/>
                  </a:lnTo>
                  <a:lnTo>
                    <a:pt x="41474" y="62686"/>
                  </a:lnTo>
                  <a:lnTo>
                    <a:pt x="73528" y="62686"/>
                  </a:lnTo>
                  <a:lnTo>
                    <a:pt x="73166" y="62451"/>
                  </a:lnTo>
                  <a:lnTo>
                    <a:pt x="72722" y="62152"/>
                  </a:lnTo>
                  <a:lnTo>
                    <a:pt x="72125" y="61736"/>
                  </a:lnTo>
                  <a:lnTo>
                    <a:pt x="71365" y="61202"/>
                  </a:lnTo>
                  <a:lnTo>
                    <a:pt x="70469" y="60542"/>
                  </a:lnTo>
                  <a:lnTo>
                    <a:pt x="69428" y="59763"/>
                  </a:lnTo>
                  <a:lnTo>
                    <a:pt x="68261" y="58867"/>
                  </a:lnTo>
                  <a:lnTo>
                    <a:pt x="67627" y="58379"/>
                  </a:lnTo>
                  <a:lnTo>
                    <a:pt x="66976" y="57854"/>
                  </a:lnTo>
                  <a:lnTo>
                    <a:pt x="66288" y="57293"/>
                  </a:lnTo>
                  <a:lnTo>
                    <a:pt x="65573" y="56714"/>
                  </a:lnTo>
                  <a:lnTo>
                    <a:pt x="64831" y="56098"/>
                  </a:lnTo>
                  <a:lnTo>
                    <a:pt x="64071" y="55447"/>
                  </a:lnTo>
                  <a:lnTo>
                    <a:pt x="63284" y="54768"/>
                  </a:lnTo>
                  <a:lnTo>
                    <a:pt x="62469" y="54062"/>
                  </a:lnTo>
                  <a:lnTo>
                    <a:pt x="61646" y="53320"/>
                  </a:lnTo>
                  <a:lnTo>
                    <a:pt x="60786" y="52551"/>
                  </a:lnTo>
                  <a:lnTo>
                    <a:pt x="59917" y="51754"/>
                  </a:lnTo>
                  <a:lnTo>
                    <a:pt x="59021" y="50922"/>
                  </a:lnTo>
                  <a:lnTo>
                    <a:pt x="58116" y="50062"/>
                  </a:lnTo>
                  <a:lnTo>
                    <a:pt x="57193" y="49166"/>
                  </a:lnTo>
                  <a:lnTo>
                    <a:pt x="56252" y="48243"/>
                  </a:lnTo>
                  <a:lnTo>
                    <a:pt x="55293" y="47293"/>
                  </a:lnTo>
                  <a:lnTo>
                    <a:pt x="54325" y="46307"/>
                  </a:lnTo>
                  <a:lnTo>
                    <a:pt x="53347" y="45284"/>
                  </a:lnTo>
                  <a:lnTo>
                    <a:pt x="52352" y="44234"/>
                  </a:lnTo>
                  <a:lnTo>
                    <a:pt x="51347" y="43157"/>
                  </a:lnTo>
                  <a:lnTo>
                    <a:pt x="50334" y="42044"/>
                  </a:lnTo>
                  <a:lnTo>
                    <a:pt x="49311" y="40904"/>
                  </a:lnTo>
                  <a:lnTo>
                    <a:pt x="48289" y="39728"/>
                  </a:lnTo>
                  <a:lnTo>
                    <a:pt x="47248" y="38524"/>
                  </a:lnTo>
                  <a:lnTo>
                    <a:pt x="46216" y="37284"/>
                  </a:lnTo>
                  <a:lnTo>
                    <a:pt x="45167" y="36017"/>
                  </a:lnTo>
                  <a:lnTo>
                    <a:pt x="44126" y="34714"/>
                  </a:lnTo>
                  <a:lnTo>
                    <a:pt x="43076" y="33384"/>
                  </a:lnTo>
                  <a:lnTo>
                    <a:pt x="42026" y="32018"/>
                  </a:lnTo>
                  <a:lnTo>
                    <a:pt x="40977" y="30624"/>
                  </a:lnTo>
                  <a:lnTo>
                    <a:pt x="39927" y="29194"/>
                  </a:lnTo>
                  <a:lnTo>
                    <a:pt x="38877" y="27737"/>
                  </a:lnTo>
                  <a:lnTo>
                    <a:pt x="37836" y="26244"/>
                  </a:lnTo>
                  <a:lnTo>
                    <a:pt x="37312" y="25484"/>
                  </a:lnTo>
                  <a:lnTo>
                    <a:pt x="36796" y="24715"/>
                  </a:lnTo>
                  <a:lnTo>
                    <a:pt x="36280" y="23945"/>
                  </a:lnTo>
                  <a:lnTo>
                    <a:pt x="35764" y="23158"/>
                  </a:lnTo>
                  <a:lnTo>
                    <a:pt x="35248" y="22371"/>
                  </a:lnTo>
                  <a:lnTo>
                    <a:pt x="34732" y="21574"/>
                  </a:lnTo>
                  <a:lnTo>
                    <a:pt x="34226" y="20769"/>
                  </a:lnTo>
                  <a:lnTo>
                    <a:pt x="33710" y="19955"/>
                  </a:lnTo>
                  <a:lnTo>
                    <a:pt x="33203" y="19131"/>
                  </a:lnTo>
                  <a:lnTo>
                    <a:pt x="32705" y="18299"/>
                  </a:lnTo>
                  <a:lnTo>
                    <a:pt x="32199" y="17466"/>
                  </a:lnTo>
                  <a:lnTo>
                    <a:pt x="31701" y="16615"/>
                  </a:lnTo>
                  <a:lnTo>
                    <a:pt x="31203" y="15765"/>
                  </a:lnTo>
                  <a:lnTo>
                    <a:pt x="30705" y="14905"/>
                  </a:lnTo>
                  <a:lnTo>
                    <a:pt x="30217" y="14027"/>
                  </a:lnTo>
                  <a:lnTo>
                    <a:pt x="29728" y="13149"/>
                  </a:lnTo>
                  <a:lnTo>
                    <a:pt x="29239" y="12263"/>
                  </a:lnTo>
                  <a:lnTo>
                    <a:pt x="28760" y="11367"/>
                  </a:lnTo>
                  <a:lnTo>
                    <a:pt x="28280" y="10471"/>
                  </a:lnTo>
                  <a:lnTo>
                    <a:pt x="27801" y="9557"/>
                  </a:lnTo>
                  <a:lnTo>
                    <a:pt x="27330" y="8634"/>
                  </a:lnTo>
                  <a:lnTo>
                    <a:pt x="26859" y="7711"/>
                  </a:lnTo>
                  <a:lnTo>
                    <a:pt x="26398" y="6769"/>
                  </a:lnTo>
                  <a:lnTo>
                    <a:pt x="25936" y="5828"/>
                  </a:lnTo>
                  <a:lnTo>
                    <a:pt x="25484" y="4878"/>
                  </a:lnTo>
                  <a:lnTo>
                    <a:pt x="25031" y="3919"/>
                  </a:lnTo>
                  <a:lnTo>
                    <a:pt x="24579" y="2951"/>
                  </a:lnTo>
                  <a:lnTo>
                    <a:pt x="24136" y="1973"/>
                  </a:lnTo>
                  <a:lnTo>
                    <a:pt x="23701" y="987"/>
                  </a:lnTo>
                  <a:lnTo>
                    <a:pt x="23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-3382775" y="-1469525"/>
              <a:ext cx="1838200" cy="1567175"/>
            </a:xfrm>
            <a:custGeom>
              <a:avLst/>
              <a:gdLst/>
              <a:ahLst/>
              <a:cxnLst/>
              <a:rect l="l" t="t" r="r" b="b"/>
              <a:pathLst>
                <a:path w="73528" h="62687" fill="none" extrusionOk="0">
                  <a:moveTo>
                    <a:pt x="73528" y="62686"/>
                  </a:moveTo>
                  <a:lnTo>
                    <a:pt x="41474" y="62686"/>
                  </a:lnTo>
                  <a:lnTo>
                    <a:pt x="41474" y="62686"/>
                  </a:lnTo>
                  <a:lnTo>
                    <a:pt x="40696" y="61935"/>
                  </a:lnTo>
                  <a:lnTo>
                    <a:pt x="39909" y="61166"/>
                  </a:lnTo>
                  <a:lnTo>
                    <a:pt x="39112" y="60379"/>
                  </a:lnTo>
                  <a:lnTo>
                    <a:pt x="38325" y="59564"/>
                  </a:lnTo>
                  <a:lnTo>
                    <a:pt x="37529" y="58741"/>
                  </a:lnTo>
                  <a:lnTo>
                    <a:pt x="36732" y="57890"/>
                  </a:lnTo>
                  <a:lnTo>
                    <a:pt x="35927" y="57021"/>
                  </a:lnTo>
                  <a:lnTo>
                    <a:pt x="35131" y="56134"/>
                  </a:lnTo>
                  <a:lnTo>
                    <a:pt x="34325" y="55229"/>
                  </a:lnTo>
                  <a:lnTo>
                    <a:pt x="33529" y="54315"/>
                  </a:lnTo>
                  <a:lnTo>
                    <a:pt x="32724" y="53374"/>
                  </a:lnTo>
                  <a:lnTo>
                    <a:pt x="31918" y="52424"/>
                  </a:lnTo>
                  <a:lnTo>
                    <a:pt x="31122" y="51465"/>
                  </a:lnTo>
                  <a:lnTo>
                    <a:pt x="30316" y="50488"/>
                  </a:lnTo>
                  <a:lnTo>
                    <a:pt x="29520" y="49492"/>
                  </a:lnTo>
                  <a:lnTo>
                    <a:pt x="28724" y="48488"/>
                  </a:lnTo>
                  <a:lnTo>
                    <a:pt x="27927" y="47474"/>
                  </a:lnTo>
                  <a:lnTo>
                    <a:pt x="27131" y="46451"/>
                  </a:lnTo>
                  <a:lnTo>
                    <a:pt x="26344" y="45411"/>
                  </a:lnTo>
                  <a:lnTo>
                    <a:pt x="25556" y="44370"/>
                  </a:lnTo>
                  <a:lnTo>
                    <a:pt x="24778" y="43320"/>
                  </a:lnTo>
                  <a:lnTo>
                    <a:pt x="24000" y="42253"/>
                  </a:lnTo>
                  <a:lnTo>
                    <a:pt x="23222" y="41185"/>
                  </a:lnTo>
                  <a:lnTo>
                    <a:pt x="22452" y="40117"/>
                  </a:lnTo>
                  <a:lnTo>
                    <a:pt x="21692" y="39031"/>
                  </a:lnTo>
                  <a:lnTo>
                    <a:pt x="20932" y="37945"/>
                  </a:lnTo>
                  <a:lnTo>
                    <a:pt x="20181" y="36859"/>
                  </a:lnTo>
                  <a:lnTo>
                    <a:pt x="19430" y="35764"/>
                  </a:lnTo>
                  <a:lnTo>
                    <a:pt x="18697" y="34669"/>
                  </a:lnTo>
                  <a:lnTo>
                    <a:pt x="17964" y="33574"/>
                  </a:lnTo>
                  <a:lnTo>
                    <a:pt x="17240" y="32470"/>
                  </a:lnTo>
                  <a:lnTo>
                    <a:pt x="16525" y="31375"/>
                  </a:lnTo>
                  <a:lnTo>
                    <a:pt x="15810" y="30271"/>
                  </a:lnTo>
                  <a:lnTo>
                    <a:pt x="15113" y="29167"/>
                  </a:lnTo>
                  <a:lnTo>
                    <a:pt x="14416" y="28072"/>
                  </a:lnTo>
                  <a:lnTo>
                    <a:pt x="13738" y="26977"/>
                  </a:lnTo>
                  <a:lnTo>
                    <a:pt x="13068" y="25882"/>
                  </a:lnTo>
                  <a:lnTo>
                    <a:pt x="12407" y="24796"/>
                  </a:lnTo>
                  <a:lnTo>
                    <a:pt x="11756" y="23701"/>
                  </a:lnTo>
                  <a:lnTo>
                    <a:pt x="11113" y="22624"/>
                  </a:lnTo>
                  <a:lnTo>
                    <a:pt x="10480" y="21547"/>
                  </a:lnTo>
                  <a:lnTo>
                    <a:pt x="9864" y="20479"/>
                  </a:lnTo>
                  <a:lnTo>
                    <a:pt x="9258" y="19421"/>
                  </a:lnTo>
                  <a:lnTo>
                    <a:pt x="8670" y="18362"/>
                  </a:lnTo>
                  <a:lnTo>
                    <a:pt x="8091" y="17321"/>
                  </a:lnTo>
                  <a:lnTo>
                    <a:pt x="7521" y="16280"/>
                  </a:lnTo>
                  <a:lnTo>
                    <a:pt x="6969" y="15258"/>
                  </a:lnTo>
                  <a:lnTo>
                    <a:pt x="6426" y="14235"/>
                  </a:lnTo>
                  <a:lnTo>
                    <a:pt x="5901" y="13231"/>
                  </a:lnTo>
                  <a:lnTo>
                    <a:pt x="5394" y="12235"/>
                  </a:lnTo>
                  <a:lnTo>
                    <a:pt x="4896" y="11258"/>
                  </a:lnTo>
                  <a:lnTo>
                    <a:pt x="4417" y="10290"/>
                  </a:lnTo>
                  <a:lnTo>
                    <a:pt x="3955" y="9340"/>
                  </a:lnTo>
                  <a:lnTo>
                    <a:pt x="3503" y="8398"/>
                  </a:lnTo>
                  <a:lnTo>
                    <a:pt x="3077" y="7475"/>
                  </a:lnTo>
                  <a:lnTo>
                    <a:pt x="2661" y="6570"/>
                  </a:lnTo>
                  <a:lnTo>
                    <a:pt x="2263" y="5684"/>
                  </a:lnTo>
                  <a:lnTo>
                    <a:pt x="1883" y="4815"/>
                  </a:lnTo>
                  <a:lnTo>
                    <a:pt x="1521" y="3964"/>
                  </a:lnTo>
                  <a:lnTo>
                    <a:pt x="1177" y="3123"/>
                  </a:lnTo>
                  <a:lnTo>
                    <a:pt x="860" y="2308"/>
                  </a:lnTo>
                  <a:lnTo>
                    <a:pt x="553" y="1521"/>
                  </a:lnTo>
                  <a:lnTo>
                    <a:pt x="263" y="743"/>
                  </a:lnTo>
                  <a:lnTo>
                    <a:pt x="1" y="0"/>
                  </a:lnTo>
                  <a:lnTo>
                    <a:pt x="23267" y="0"/>
                  </a:lnTo>
                  <a:lnTo>
                    <a:pt x="23267" y="0"/>
                  </a:lnTo>
                  <a:lnTo>
                    <a:pt x="23701" y="987"/>
                  </a:lnTo>
                  <a:lnTo>
                    <a:pt x="24136" y="1973"/>
                  </a:lnTo>
                  <a:lnTo>
                    <a:pt x="24579" y="2951"/>
                  </a:lnTo>
                  <a:lnTo>
                    <a:pt x="25031" y="3919"/>
                  </a:lnTo>
                  <a:lnTo>
                    <a:pt x="25484" y="4878"/>
                  </a:lnTo>
                  <a:lnTo>
                    <a:pt x="25936" y="5828"/>
                  </a:lnTo>
                  <a:lnTo>
                    <a:pt x="26398" y="6769"/>
                  </a:lnTo>
                  <a:lnTo>
                    <a:pt x="26859" y="7711"/>
                  </a:lnTo>
                  <a:lnTo>
                    <a:pt x="27330" y="8634"/>
                  </a:lnTo>
                  <a:lnTo>
                    <a:pt x="27801" y="9557"/>
                  </a:lnTo>
                  <a:lnTo>
                    <a:pt x="28280" y="10471"/>
                  </a:lnTo>
                  <a:lnTo>
                    <a:pt x="28760" y="11367"/>
                  </a:lnTo>
                  <a:lnTo>
                    <a:pt x="29239" y="12263"/>
                  </a:lnTo>
                  <a:lnTo>
                    <a:pt x="29728" y="13149"/>
                  </a:lnTo>
                  <a:lnTo>
                    <a:pt x="30217" y="14027"/>
                  </a:lnTo>
                  <a:lnTo>
                    <a:pt x="30705" y="14905"/>
                  </a:lnTo>
                  <a:lnTo>
                    <a:pt x="31203" y="15765"/>
                  </a:lnTo>
                  <a:lnTo>
                    <a:pt x="31701" y="16615"/>
                  </a:lnTo>
                  <a:lnTo>
                    <a:pt x="32199" y="17466"/>
                  </a:lnTo>
                  <a:lnTo>
                    <a:pt x="32705" y="18299"/>
                  </a:lnTo>
                  <a:lnTo>
                    <a:pt x="33203" y="19131"/>
                  </a:lnTo>
                  <a:lnTo>
                    <a:pt x="33710" y="19955"/>
                  </a:lnTo>
                  <a:lnTo>
                    <a:pt x="34226" y="20769"/>
                  </a:lnTo>
                  <a:lnTo>
                    <a:pt x="34732" y="21574"/>
                  </a:lnTo>
                  <a:lnTo>
                    <a:pt x="35248" y="22371"/>
                  </a:lnTo>
                  <a:lnTo>
                    <a:pt x="35764" y="23158"/>
                  </a:lnTo>
                  <a:lnTo>
                    <a:pt x="36280" y="23945"/>
                  </a:lnTo>
                  <a:lnTo>
                    <a:pt x="36796" y="24715"/>
                  </a:lnTo>
                  <a:lnTo>
                    <a:pt x="37312" y="25484"/>
                  </a:lnTo>
                  <a:lnTo>
                    <a:pt x="37836" y="26244"/>
                  </a:lnTo>
                  <a:lnTo>
                    <a:pt x="38877" y="27737"/>
                  </a:lnTo>
                  <a:lnTo>
                    <a:pt x="39927" y="29194"/>
                  </a:lnTo>
                  <a:lnTo>
                    <a:pt x="40977" y="30624"/>
                  </a:lnTo>
                  <a:lnTo>
                    <a:pt x="42026" y="32018"/>
                  </a:lnTo>
                  <a:lnTo>
                    <a:pt x="43076" y="33384"/>
                  </a:lnTo>
                  <a:lnTo>
                    <a:pt x="44126" y="34714"/>
                  </a:lnTo>
                  <a:lnTo>
                    <a:pt x="45167" y="36017"/>
                  </a:lnTo>
                  <a:lnTo>
                    <a:pt x="46216" y="37284"/>
                  </a:lnTo>
                  <a:lnTo>
                    <a:pt x="47248" y="38524"/>
                  </a:lnTo>
                  <a:lnTo>
                    <a:pt x="48289" y="39728"/>
                  </a:lnTo>
                  <a:lnTo>
                    <a:pt x="49311" y="40904"/>
                  </a:lnTo>
                  <a:lnTo>
                    <a:pt x="50334" y="42044"/>
                  </a:lnTo>
                  <a:lnTo>
                    <a:pt x="51347" y="43157"/>
                  </a:lnTo>
                  <a:lnTo>
                    <a:pt x="52352" y="44234"/>
                  </a:lnTo>
                  <a:lnTo>
                    <a:pt x="53347" y="45284"/>
                  </a:lnTo>
                  <a:lnTo>
                    <a:pt x="54325" y="46307"/>
                  </a:lnTo>
                  <a:lnTo>
                    <a:pt x="55293" y="47293"/>
                  </a:lnTo>
                  <a:lnTo>
                    <a:pt x="56252" y="48243"/>
                  </a:lnTo>
                  <a:lnTo>
                    <a:pt x="57193" y="49166"/>
                  </a:lnTo>
                  <a:lnTo>
                    <a:pt x="58116" y="50062"/>
                  </a:lnTo>
                  <a:lnTo>
                    <a:pt x="59021" y="50922"/>
                  </a:lnTo>
                  <a:lnTo>
                    <a:pt x="59917" y="51754"/>
                  </a:lnTo>
                  <a:lnTo>
                    <a:pt x="60786" y="52551"/>
                  </a:lnTo>
                  <a:lnTo>
                    <a:pt x="61646" y="53320"/>
                  </a:lnTo>
                  <a:lnTo>
                    <a:pt x="62469" y="54062"/>
                  </a:lnTo>
                  <a:lnTo>
                    <a:pt x="63284" y="54768"/>
                  </a:lnTo>
                  <a:lnTo>
                    <a:pt x="64071" y="55447"/>
                  </a:lnTo>
                  <a:lnTo>
                    <a:pt x="64831" y="56098"/>
                  </a:lnTo>
                  <a:lnTo>
                    <a:pt x="65573" y="56714"/>
                  </a:lnTo>
                  <a:lnTo>
                    <a:pt x="66288" y="57293"/>
                  </a:lnTo>
                  <a:lnTo>
                    <a:pt x="66976" y="57854"/>
                  </a:lnTo>
                  <a:lnTo>
                    <a:pt x="67627" y="58379"/>
                  </a:lnTo>
                  <a:lnTo>
                    <a:pt x="68261" y="58867"/>
                  </a:lnTo>
                  <a:lnTo>
                    <a:pt x="69428" y="59763"/>
                  </a:lnTo>
                  <a:lnTo>
                    <a:pt x="70469" y="60542"/>
                  </a:lnTo>
                  <a:lnTo>
                    <a:pt x="71365" y="61202"/>
                  </a:lnTo>
                  <a:lnTo>
                    <a:pt x="72125" y="61736"/>
                  </a:lnTo>
                  <a:lnTo>
                    <a:pt x="72722" y="62152"/>
                  </a:lnTo>
                  <a:lnTo>
                    <a:pt x="73166" y="62451"/>
                  </a:lnTo>
                  <a:lnTo>
                    <a:pt x="73528" y="62686"/>
                  </a:lnTo>
                  <a:lnTo>
                    <a:pt x="73528" y="62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-1544600" y="9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-8257950" y="-9209550"/>
              <a:ext cx="9306975" cy="7740050"/>
            </a:xfrm>
            <a:custGeom>
              <a:avLst/>
              <a:gdLst/>
              <a:ahLst/>
              <a:cxnLst/>
              <a:rect l="l" t="t" r="r" b="b"/>
              <a:pathLst>
                <a:path w="372279" h="309602" extrusionOk="0">
                  <a:moveTo>
                    <a:pt x="186139" y="0"/>
                  </a:moveTo>
                  <a:lnTo>
                    <a:pt x="177352" y="9"/>
                  </a:lnTo>
                  <a:lnTo>
                    <a:pt x="168628" y="36"/>
                  </a:lnTo>
                  <a:lnTo>
                    <a:pt x="159977" y="91"/>
                  </a:lnTo>
                  <a:lnTo>
                    <a:pt x="151416" y="154"/>
                  </a:lnTo>
                  <a:lnTo>
                    <a:pt x="142964" y="236"/>
                  </a:lnTo>
                  <a:lnTo>
                    <a:pt x="134629" y="335"/>
                  </a:lnTo>
                  <a:lnTo>
                    <a:pt x="126431" y="444"/>
                  </a:lnTo>
                  <a:lnTo>
                    <a:pt x="118386" y="561"/>
                  </a:lnTo>
                  <a:lnTo>
                    <a:pt x="110494" y="688"/>
                  </a:lnTo>
                  <a:lnTo>
                    <a:pt x="102784" y="833"/>
                  </a:lnTo>
                  <a:lnTo>
                    <a:pt x="95255" y="978"/>
                  </a:lnTo>
                  <a:lnTo>
                    <a:pt x="87934" y="1131"/>
                  </a:lnTo>
                  <a:lnTo>
                    <a:pt x="80839" y="1294"/>
                  </a:lnTo>
                  <a:lnTo>
                    <a:pt x="73971" y="1457"/>
                  </a:lnTo>
                  <a:lnTo>
                    <a:pt x="67355" y="1629"/>
                  </a:lnTo>
                  <a:lnTo>
                    <a:pt x="60994" y="1792"/>
                  </a:lnTo>
                  <a:lnTo>
                    <a:pt x="54912" y="1964"/>
                  </a:lnTo>
                  <a:lnTo>
                    <a:pt x="49112" y="2127"/>
                  </a:lnTo>
                  <a:lnTo>
                    <a:pt x="43628" y="2290"/>
                  </a:lnTo>
                  <a:lnTo>
                    <a:pt x="38451" y="2453"/>
                  </a:lnTo>
                  <a:lnTo>
                    <a:pt x="29121" y="2760"/>
                  </a:lnTo>
                  <a:lnTo>
                    <a:pt x="21230" y="3032"/>
                  </a:lnTo>
                  <a:lnTo>
                    <a:pt x="14896" y="3258"/>
                  </a:lnTo>
                  <a:lnTo>
                    <a:pt x="10226" y="3439"/>
                  </a:lnTo>
                  <a:lnTo>
                    <a:pt x="6362" y="3593"/>
                  </a:lnTo>
                  <a:lnTo>
                    <a:pt x="6226" y="5041"/>
                  </a:lnTo>
                  <a:lnTo>
                    <a:pt x="6063" y="6815"/>
                  </a:lnTo>
                  <a:lnTo>
                    <a:pt x="5846" y="9276"/>
                  </a:lnTo>
                  <a:lnTo>
                    <a:pt x="5584" y="12398"/>
                  </a:lnTo>
                  <a:lnTo>
                    <a:pt x="5276" y="16154"/>
                  </a:lnTo>
                  <a:lnTo>
                    <a:pt x="4941" y="20525"/>
                  </a:lnTo>
                  <a:lnTo>
                    <a:pt x="4570" y="25502"/>
                  </a:lnTo>
                  <a:lnTo>
                    <a:pt x="4380" y="28217"/>
                  </a:lnTo>
                  <a:lnTo>
                    <a:pt x="4181" y="31067"/>
                  </a:lnTo>
                  <a:lnTo>
                    <a:pt x="3982" y="34054"/>
                  </a:lnTo>
                  <a:lnTo>
                    <a:pt x="3774" y="37185"/>
                  </a:lnTo>
                  <a:lnTo>
                    <a:pt x="3566" y="40442"/>
                  </a:lnTo>
                  <a:lnTo>
                    <a:pt x="3357" y="43845"/>
                  </a:lnTo>
                  <a:lnTo>
                    <a:pt x="3149" y="47374"/>
                  </a:lnTo>
                  <a:lnTo>
                    <a:pt x="2941" y="51030"/>
                  </a:lnTo>
                  <a:lnTo>
                    <a:pt x="2733" y="54804"/>
                  </a:lnTo>
                  <a:lnTo>
                    <a:pt x="2534" y="58713"/>
                  </a:lnTo>
                  <a:lnTo>
                    <a:pt x="2326" y="62740"/>
                  </a:lnTo>
                  <a:lnTo>
                    <a:pt x="2127" y="66885"/>
                  </a:lnTo>
                  <a:lnTo>
                    <a:pt x="1928" y="71138"/>
                  </a:lnTo>
                  <a:lnTo>
                    <a:pt x="1738" y="75518"/>
                  </a:lnTo>
                  <a:lnTo>
                    <a:pt x="1557" y="79998"/>
                  </a:lnTo>
                  <a:lnTo>
                    <a:pt x="1376" y="84595"/>
                  </a:lnTo>
                  <a:lnTo>
                    <a:pt x="1204" y="89292"/>
                  </a:lnTo>
                  <a:lnTo>
                    <a:pt x="1041" y="94088"/>
                  </a:lnTo>
                  <a:lnTo>
                    <a:pt x="887" y="98993"/>
                  </a:lnTo>
                  <a:lnTo>
                    <a:pt x="742" y="103997"/>
                  </a:lnTo>
                  <a:lnTo>
                    <a:pt x="606" y="109101"/>
                  </a:lnTo>
                  <a:lnTo>
                    <a:pt x="480" y="114295"/>
                  </a:lnTo>
                  <a:lnTo>
                    <a:pt x="371" y="119571"/>
                  </a:lnTo>
                  <a:lnTo>
                    <a:pt x="272" y="124947"/>
                  </a:lnTo>
                  <a:lnTo>
                    <a:pt x="190" y="130412"/>
                  </a:lnTo>
                  <a:lnTo>
                    <a:pt x="118" y="135951"/>
                  </a:lnTo>
                  <a:lnTo>
                    <a:pt x="63" y="141580"/>
                  </a:lnTo>
                  <a:lnTo>
                    <a:pt x="27" y="147290"/>
                  </a:lnTo>
                  <a:lnTo>
                    <a:pt x="0" y="153063"/>
                  </a:lnTo>
                  <a:lnTo>
                    <a:pt x="0" y="158927"/>
                  </a:lnTo>
                  <a:lnTo>
                    <a:pt x="9" y="164855"/>
                  </a:lnTo>
                  <a:lnTo>
                    <a:pt x="45" y="170855"/>
                  </a:lnTo>
                  <a:lnTo>
                    <a:pt x="100" y="176918"/>
                  </a:lnTo>
                  <a:lnTo>
                    <a:pt x="172" y="183044"/>
                  </a:lnTo>
                  <a:lnTo>
                    <a:pt x="272" y="189243"/>
                  </a:lnTo>
                  <a:lnTo>
                    <a:pt x="326" y="192356"/>
                  </a:lnTo>
                  <a:lnTo>
                    <a:pt x="389" y="195496"/>
                  </a:lnTo>
                  <a:lnTo>
                    <a:pt x="453" y="198637"/>
                  </a:lnTo>
                  <a:lnTo>
                    <a:pt x="525" y="201804"/>
                  </a:lnTo>
                  <a:lnTo>
                    <a:pt x="606" y="204980"/>
                  </a:lnTo>
                  <a:lnTo>
                    <a:pt x="697" y="208166"/>
                  </a:lnTo>
                  <a:lnTo>
                    <a:pt x="787" y="211369"/>
                  </a:lnTo>
                  <a:lnTo>
                    <a:pt x="887" y="214582"/>
                  </a:lnTo>
                  <a:lnTo>
                    <a:pt x="986" y="217812"/>
                  </a:lnTo>
                  <a:lnTo>
                    <a:pt x="1095" y="221052"/>
                  </a:lnTo>
                  <a:lnTo>
                    <a:pt x="1213" y="224301"/>
                  </a:lnTo>
                  <a:lnTo>
                    <a:pt x="1339" y="227568"/>
                  </a:lnTo>
                  <a:lnTo>
                    <a:pt x="1475" y="230835"/>
                  </a:lnTo>
                  <a:lnTo>
                    <a:pt x="1611" y="234129"/>
                  </a:lnTo>
                  <a:lnTo>
                    <a:pt x="1756" y="237423"/>
                  </a:lnTo>
                  <a:lnTo>
                    <a:pt x="1910" y="240726"/>
                  </a:lnTo>
                  <a:lnTo>
                    <a:pt x="2072" y="244047"/>
                  </a:lnTo>
                  <a:lnTo>
                    <a:pt x="2235" y="247368"/>
                  </a:lnTo>
                  <a:lnTo>
                    <a:pt x="2407" y="250707"/>
                  </a:lnTo>
                  <a:lnTo>
                    <a:pt x="2588" y="254047"/>
                  </a:lnTo>
                  <a:lnTo>
                    <a:pt x="2778" y="257404"/>
                  </a:lnTo>
                  <a:lnTo>
                    <a:pt x="2977" y="260770"/>
                  </a:lnTo>
                  <a:lnTo>
                    <a:pt x="3186" y="264137"/>
                  </a:lnTo>
                  <a:lnTo>
                    <a:pt x="3394" y="267512"/>
                  </a:lnTo>
                  <a:lnTo>
                    <a:pt x="3620" y="270897"/>
                  </a:lnTo>
                  <a:lnTo>
                    <a:pt x="3846" y="274290"/>
                  </a:lnTo>
                  <a:lnTo>
                    <a:pt x="4118" y="278154"/>
                  </a:lnTo>
                  <a:lnTo>
                    <a:pt x="4398" y="282019"/>
                  </a:lnTo>
                  <a:lnTo>
                    <a:pt x="4688" y="285901"/>
                  </a:lnTo>
                  <a:lnTo>
                    <a:pt x="4986" y="289792"/>
                  </a:lnTo>
                  <a:lnTo>
                    <a:pt x="5312" y="293837"/>
                  </a:lnTo>
                  <a:lnTo>
                    <a:pt x="5647" y="297882"/>
                  </a:lnTo>
                  <a:lnTo>
                    <a:pt x="6000" y="301946"/>
                  </a:lnTo>
                  <a:lnTo>
                    <a:pt x="6362" y="306009"/>
                  </a:lnTo>
                  <a:lnTo>
                    <a:pt x="10226" y="306163"/>
                  </a:lnTo>
                  <a:lnTo>
                    <a:pt x="14896" y="306344"/>
                  </a:lnTo>
                  <a:lnTo>
                    <a:pt x="21230" y="306570"/>
                  </a:lnTo>
                  <a:lnTo>
                    <a:pt x="29121" y="306841"/>
                  </a:lnTo>
                  <a:lnTo>
                    <a:pt x="38451" y="307140"/>
                  </a:lnTo>
                  <a:lnTo>
                    <a:pt x="43628" y="307303"/>
                  </a:lnTo>
                  <a:lnTo>
                    <a:pt x="49112" y="307466"/>
                  </a:lnTo>
                  <a:lnTo>
                    <a:pt x="54912" y="307638"/>
                  </a:lnTo>
                  <a:lnTo>
                    <a:pt x="60994" y="307801"/>
                  </a:lnTo>
                  <a:lnTo>
                    <a:pt x="67355" y="307973"/>
                  </a:lnTo>
                  <a:lnTo>
                    <a:pt x="73971" y="308135"/>
                  </a:lnTo>
                  <a:lnTo>
                    <a:pt x="80839" y="308298"/>
                  </a:lnTo>
                  <a:lnTo>
                    <a:pt x="87934" y="308461"/>
                  </a:lnTo>
                  <a:lnTo>
                    <a:pt x="95255" y="308615"/>
                  </a:lnTo>
                  <a:lnTo>
                    <a:pt x="102784" y="308769"/>
                  </a:lnTo>
                  <a:lnTo>
                    <a:pt x="110494" y="308905"/>
                  </a:lnTo>
                  <a:lnTo>
                    <a:pt x="118386" y="309040"/>
                  </a:lnTo>
                  <a:lnTo>
                    <a:pt x="126431" y="309158"/>
                  </a:lnTo>
                  <a:lnTo>
                    <a:pt x="134629" y="309267"/>
                  </a:lnTo>
                  <a:lnTo>
                    <a:pt x="142964" y="309366"/>
                  </a:lnTo>
                  <a:lnTo>
                    <a:pt x="151416" y="309448"/>
                  </a:lnTo>
                  <a:lnTo>
                    <a:pt x="159977" y="309511"/>
                  </a:lnTo>
                  <a:lnTo>
                    <a:pt x="168628" y="309556"/>
                  </a:lnTo>
                  <a:lnTo>
                    <a:pt x="177352" y="309583"/>
                  </a:lnTo>
                  <a:lnTo>
                    <a:pt x="186139" y="309601"/>
                  </a:lnTo>
                  <a:lnTo>
                    <a:pt x="194926" y="309583"/>
                  </a:lnTo>
                  <a:lnTo>
                    <a:pt x="203650" y="309556"/>
                  </a:lnTo>
                  <a:lnTo>
                    <a:pt x="212301" y="309511"/>
                  </a:lnTo>
                  <a:lnTo>
                    <a:pt x="220853" y="309448"/>
                  </a:lnTo>
                  <a:lnTo>
                    <a:pt x="229305" y="309366"/>
                  </a:lnTo>
                  <a:lnTo>
                    <a:pt x="237640" y="309267"/>
                  </a:lnTo>
                  <a:lnTo>
                    <a:pt x="245839" y="309158"/>
                  </a:lnTo>
                  <a:lnTo>
                    <a:pt x="253893" y="309040"/>
                  </a:lnTo>
                  <a:lnTo>
                    <a:pt x="261784" y="308905"/>
                  </a:lnTo>
                  <a:lnTo>
                    <a:pt x="269494" y="308769"/>
                  </a:lnTo>
                  <a:lnTo>
                    <a:pt x="277023" y="308615"/>
                  </a:lnTo>
                  <a:lnTo>
                    <a:pt x="284335" y="308461"/>
                  </a:lnTo>
                  <a:lnTo>
                    <a:pt x="291439" y="308298"/>
                  </a:lnTo>
                  <a:lnTo>
                    <a:pt x="298308" y="308135"/>
                  </a:lnTo>
                  <a:lnTo>
                    <a:pt x="304923" y="307973"/>
                  </a:lnTo>
                  <a:lnTo>
                    <a:pt x="311284" y="307801"/>
                  </a:lnTo>
                  <a:lnTo>
                    <a:pt x="317366" y="307638"/>
                  </a:lnTo>
                  <a:lnTo>
                    <a:pt x="323157" y="307466"/>
                  </a:lnTo>
                  <a:lnTo>
                    <a:pt x="328650" y="307303"/>
                  </a:lnTo>
                  <a:lnTo>
                    <a:pt x="333818" y="307140"/>
                  </a:lnTo>
                  <a:lnTo>
                    <a:pt x="343157" y="306841"/>
                  </a:lnTo>
                  <a:lnTo>
                    <a:pt x="351048" y="306570"/>
                  </a:lnTo>
                  <a:lnTo>
                    <a:pt x="357383" y="306344"/>
                  </a:lnTo>
                  <a:lnTo>
                    <a:pt x="362043" y="306163"/>
                  </a:lnTo>
                  <a:lnTo>
                    <a:pt x="365916" y="306009"/>
                  </a:lnTo>
                  <a:lnTo>
                    <a:pt x="366269" y="302018"/>
                  </a:lnTo>
                  <a:lnTo>
                    <a:pt x="366613" y="298036"/>
                  </a:lnTo>
                  <a:lnTo>
                    <a:pt x="366948" y="294063"/>
                  </a:lnTo>
                  <a:lnTo>
                    <a:pt x="367265" y="290091"/>
                  </a:lnTo>
                  <a:lnTo>
                    <a:pt x="367581" y="286127"/>
                  </a:lnTo>
                  <a:lnTo>
                    <a:pt x="367871" y="282172"/>
                  </a:lnTo>
                  <a:lnTo>
                    <a:pt x="368161" y="278227"/>
                  </a:lnTo>
                  <a:lnTo>
                    <a:pt x="368432" y="274290"/>
                  </a:lnTo>
                  <a:lnTo>
                    <a:pt x="368658" y="270897"/>
                  </a:lnTo>
                  <a:lnTo>
                    <a:pt x="368884" y="267512"/>
                  </a:lnTo>
                  <a:lnTo>
                    <a:pt x="369093" y="264137"/>
                  </a:lnTo>
                  <a:lnTo>
                    <a:pt x="369301" y="260770"/>
                  </a:lnTo>
                  <a:lnTo>
                    <a:pt x="369500" y="257404"/>
                  </a:lnTo>
                  <a:lnTo>
                    <a:pt x="369690" y="254047"/>
                  </a:lnTo>
                  <a:lnTo>
                    <a:pt x="369871" y="250707"/>
                  </a:lnTo>
                  <a:lnTo>
                    <a:pt x="370043" y="247368"/>
                  </a:lnTo>
                  <a:lnTo>
                    <a:pt x="370215" y="244047"/>
                  </a:lnTo>
                  <a:lnTo>
                    <a:pt x="370369" y="240726"/>
                  </a:lnTo>
                  <a:lnTo>
                    <a:pt x="370522" y="237423"/>
                  </a:lnTo>
                  <a:lnTo>
                    <a:pt x="370667" y="234129"/>
                  </a:lnTo>
                  <a:lnTo>
                    <a:pt x="370803" y="230835"/>
                  </a:lnTo>
                  <a:lnTo>
                    <a:pt x="370939" y="227568"/>
                  </a:lnTo>
                  <a:lnTo>
                    <a:pt x="371065" y="224301"/>
                  </a:lnTo>
                  <a:lnTo>
                    <a:pt x="371183" y="221052"/>
                  </a:lnTo>
                  <a:lnTo>
                    <a:pt x="371292" y="217812"/>
                  </a:lnTo>
                  <a:lnTo>
                    <a:pt x="371400" y="214582"/>
                  </a:lnTo>
                  <a:lnTo>
                    <a:pt x="371491" y="211369"/>
                  </a:lnTo>
                  <a:lnTo>
                    <a:pt x="371590" y="208166"/>
                  </a:lnTo>
                  <a:lnTo>
                    <a:pt x="371672" y="204980"/>
                  </a:lnTo>
                  <a:lnTo>
                    <a:pt x="371753" y="201804"/>
                  </a:lnTo>
                  <a:lnTo>
                    <a:pt x="371826" y="198637"/>
                  </a:lnTo>
                  <a:lnTo>
                    <a:pt x="371898" y="195496"/>
                  </a:lnTo>
                  <a:lnTo>
                    <a:pt x="371952" y="192356"/>
                  </a:lnTo>
                  <a:lnTo>
                    <a:pt x="372016" y="189243"/>
                  </a:lnTo>
                  <a:lnTo>
                    <a:pt x="372106" y="183044"/>
                  </a:lnTo>
                  <a:lnTo>
                    <a:pt x="372178" y="176918"/>
                  </a:lnTo>
                  <a:lnTo>
                    <a:pt x="372233" y="170855"/>
                  </a:lnTo>
                  <a:lnTo>
                    <a:pt x="372269" y="164855"/>
                  </a:lnTo>
                  <a:lnTo>
                    <a:pt x="372278" y="158927"/>
                  </a:lnTo>
                  <a:lnTo>
                    <a:pt x="372278" y="153063"/>
                  </a:lnTo>
                  <a:lnTo>
                    <a:pt x="372260" y="147290"/>
                  </a:lnTo>
                  <a:lnTo>
                    <a:pt x="372215" y="141580"/>
                  </a:lnTo>
                  <a:lnTo>
                    <a:pt x="372160" y="135951"/>
                  </a:lnTo>
                  <a:lnTo>
                    <a:pt x="372088" y="130412"/>
                  </a:lnTo>
                  <a:lnTo>
                    <a:pt x="372007" y="124947"/>
                  </a:lnTo>
                  <a:lnTo>
                    <a:pt x="371907" y="119571"/>
                  </a:lnTo>
                  <a:lnTo>
                    <a:pt x="371798" y="114295"/>
                  </a:lnTo>
                  <a:lnTo>
                    <a:pt x="371672" y="109101"/>
                  </a:lnTo>
                  <a:lnTo>
                    <a:pt x="371536" y="103997"/>
                  </a:lnTo>
                  <a:lnTo>
                    <a:pt x="371391" y="98993"/>
                  </a:lnTo>
                  <a:lnTo>
                    <a:pt x="371237" y="94088"/>
                  </a:lnTo>
                  <a:lnTo>
                    <a:pt x="371074" y="89292"/>
                  </a:lnTo>
                  <a:lnTo>
                    <a:pt x="370903" y="84595"/>
                  </a:lnTo>
                  <a:lnTo>
                    <a:pt x="370722" y="79998"/>
                  </a:lnTo>
                  <a:lnTo>
                    <a:pt x="370541" y="75518"/>
                  </a:lnTo>
                  <a:lnTo>
                    <a:pt x="370350" y="71138"/>
                  </a:lnTo>
                  <a:lnTo>
                    <a:pt x="370151" y="66885"/>
                  </a:lnTo>
                  <a:lnTo>
                    <a:pt x="369952" y="62740"/>
                  </a:lnTo>
                  <a:lnTo>
                    <a:pt x="369744" y="58713"/>
                  </a:lnTo>
                  <a:lnTo>
                    <a:pt x="369536" y="54804"/>
                  </a:lnTo>
                  <a:lnTo>
                    <a:pt x="369337" y="51030"/>
                  </a:lnTo>
                  <a:lnTo>
                    <a:pt x="369120" y="47374"/>
                  </a:lnTo>
                  <a:lnTo>
                    <a:pt x="368912" y="43845"/>
                  </a:lnTo>
                  <a:lnTo>
                    <a:pt x="368703" y="40442"/>
                  </a:lnTo>
                  <a:lnTo>
                    <a:pt x="368504" y="37185"/>
                  </a:lnTo>
                  <a:lnTo>
                    <a:pt x="368296" y="34054"/>
                  </a:lnTo>
                  <a:lnTo>
                    <a:pt x="368097" y="31067"/>
                  </a:lnTo>
                  <a:lnTo>
                    <a:pt x="367898" y="28217"/>
                  </a:lnTo>
                  <a:lnTo>
                    <a:pt x="367708" y="25502"/>
                  </a:lnTo>
                  <a:lnTo>
                    <a:pt x="367337" y="20525"/>
                  </a:lnTo>
                  <a:lnTo>
                    <a:pt x="367002" y="16154"/>
                  </a:lnTo>
                  <a:lnTo>
                    <a:pt x="366695" y="12398"/>
                  </a:lnTo>
                  <a:lnTo>
                    <a:pt x="366432" y="9276"/>
                  </a:lnTo>
                  <a:lnTo>
                    <a:pt x="366215" y="6815"/>
                  </a:lnTo>
                  <a:lnTo>
                    <a:pt x="366052" y="5041"/>
                  </a:lnTo>
                  <a:lnTo>
                    <a:pt x="365916" y="3593"/>
                  </a:lnTo>
                  <a:lnTo>
                    <a:pt x="364459" y="3530"/>
                  </a:lnTo>
                  <a:lnTo>
                    <a:pt x="360215" y="3367"/>
                  </a:lnTo>
                  <a:lnTo>
                    <a:pt x="353410" y="3113"/>
                  </a:lnTo>
                  <a:lnTo>
                    <a:pt x="349102" y="2959"/>
                  </a:lnTo>
                  <a:lnTo>
                    <a:pt x="344225" y="2797"/>
                  </a:lnTo>
                  <a:lnTo>
                    <a:pt x="338008" y="2588"/>
                  </a:lnTo>
                  <a:lnTo>
                    <a:pt x="331121" y="2371"/>
                  </a:lnTo>
                  <a:lnTo>
                    <a:pt x="323610" y="2145"/>
                  </a:lnTo>
                  <a:lnTo>
                    <a:pt x="315511" y="1910"/>
                  </a:lnTo>
                  <a:lnTo>
                    <a:pt x="306850" y="1674"/>
                  </a:lnTo>
                  <a:lnTo>
                    <a:pt x="297683" y="1448"/>
                  </a:lnTo>
                  <a:lnTo>
                    <a:pt x="288036" y="1222"/>
                  </a:lnTo>
                  <a:lnTo>
                    <a:pt x="277955" y="996"/>
                  </a:lnTo>
                  <a:lnTo>
                    <a:pt x="272761" y="896"/>
                  </a:lnTo>
                  <a:lnTo>
                    <a:pt x="267476" y="797"/>
                  </a:lnTo>
                  <a:lnTo>
                    <a:pt x="262091" y="697"/>
                  </a:lnTo>
                  <a:lnTo>
                    <a:pt x="256635" y="607"/>
                  </a:lnTo>
                  <a:lnTo>
                    <a:pt x="251087" y="516"/>
                  </a:lnTo>
                  <a:lnTo>
                    <a:pt x="245468" y="435"/>
                  </a:lnTo>
                  <a:lnTo>
                    <a:pt x="239775" y="362"/>
                  </a:lnTo>
                  <a:lnTo>
                    <a:pt x="234020" y="290"/>
                  </a:lnTo>
                  <a:lnTo>
                    <a:pt x="228201" y="227"/>
                  </a:lnTo>
                  <a:lnTo>
                    <a:pt x="222319" y="163"/>
                  </a:lnTo>
                  <a:lnTo>
                    <a:pt x="216392" y="118"/>
                  </a:lnTo>
                  <a:lnTo>
                    <a:pt x="210419" y="73"/>
                  </a:lnTo>
                  <a:lnTo>
                    <a:pt x="204401" y="46"/>
                  </a:lnTo>
                  <a:lnTo>
                    <a:pt x="198347" y="18"/>
                  </a:lnTo>
                  <a:lnTo>
                    <a:pt x="192257" y="9"/>
                  </a:lnTo>
                  <a:lnTo>
                    <a:pt x="186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-8257950" y="-9209550"/>
              <a:ext cx="9306975" cy="7740050"/>
            </a:xfrm>
            <a:custGeom>
              <a:avLst/>
              <a:gdLst/>
              <a:ahLst/>
              <a:cxnLst/>
              <a:rect l="l" t="t" r="r" b="b"/>
              <a:pathLst>
                <a:path w="372279" h="309602" fill="none" extrusionOk="0">
                  <a:moveTo>
                    <a:pt x="368432" y="274290"/>
                  </a:moveTo>
                  <a:lnTo>
                    <a:pt x="368432" y="274290"/>
                  </a:lnTo>
                  <a:lnTo>
                    <a:pt x="368161" y="278227"/>
                  </a:lnTo>
                  <a:lnTo>
                    <a:pt x="367871" y="282172"/>
                  </a:lnTo>
                  <a:lnTo>
                    <a:pt x="367581" y="286127"/>
                  </a:lnTo>
                  <a:lnTo>
                    <a:pt x="367265" y="290091"/>
                  </a:lnTo>
                  <a:lnTo>
                    <a:pt x="366948" y="294063"/>
                  </a:lnTo>
                  <a:lnTo>
                    <a:pt x="366613" y="298036"/>
                  </a:lnTo>
                  <a:lnTo>
                    <a:pt x="366269" y="302018"/>
                  </a:lnTo>
                  <a:lnTo>
                    <a:pt x="365916" y="306009"/>
                  </a:lnTo>
                  <a:lnTo>
                    <a:pt x="365916" y="306009"/>
                  </a:lnTo>
                  <a:lnTo>
                    <a:pt x="362043" y="306163"/>
                  </a:lnTo>
                  <a:lnTo>
                    <a:pt x="357383" y="306344"/>
                  </a:lnTo>
                  <a:lnTo>
                    <a:pt x="351048" y="306570"/>
                  </a:lnTo>
                  <a:lnTo>
                    <a:pt x="343157" y="306841"/>
                  </a:lnTo>
                  <a:lnTo>
                    <a:pt x="333818" y="307140"/>
                  </a:lnTo>
                  <a:lnTo>
                    <a:pt x="328650" y="307303"/>
                  </a:lnTo>
                  <a:lnTo>
                    <a:pt x="323157" y="307466"/>
                  </a:lnTo>
                  <a:lnTo>
                    <a:pt x="317366" y="307638"/>
                  </a:lnTo>
                  <a:lnTo>
                    <a:pt x="311284" y="307801"/>
                  </a:lnTo>
                  <a:lnTo>
                    <a:pt x="304923" y="307973"/>
                  </a:lnTo>
                  <a:lnTo>
                    <a:pt x="298308" y="308135"/>
                  </a:lnTo>
                  <a:lnTo>
                    <a:pt x="291439" y="308298"/>
                  </a:lnTo>
                  <a:lnTo>
                    <a:pt x="284335" y="308461"/>
                  </a:lnTo>
                  <a:lnTo>
                    <a:pt x="277023" y="308615"/>
                  </a:lnTo>
                  <a:lnTo>
                    <a:pt x="269494" y="308769"/>
                  </a:lnTo>
                  <a:lnTo>
                    <a:pt x="261784" y="308905"/>
                  </a:lnTo>
                  <a:lnTo>
                    <a:pt x="253893" y="309040"/>
                  </a:lnTo>
                  <a:lnTo>
                    <a:pt x="245839" y="309158"/>
                  </a:lnTo>
                  <a:lnTo>
                    <a:pt x="237640" y="309267"/>
                  </a:lnTo>
                  <a:lnTo>
                    <a:pt x="229305" y="309366"/>
                  </a:lnTo>
                  <a:lnTo>
                    <a:pt x="220853" y="309448"/>
                  </a:lnTo>
                  <a:lnTo>
                    <a:pt x="212301" y="309511"/>
                  </a:lnTo>
                  <a:lnTo>
                    <a:pt x="203650" y="309556"/>
                  </a:lnTo>
                  <a:lnTo>
                    <a:pt x="194926" y="309583"/>
                  </a:lnTo>
                  <a:lnTo>
                    <a:pt x="186139" y="309601"/>
                  </a:lnTo>
                  <a:lnTo>
                    <a:pt x="186139" y="309601"/>
                  </a:lnTo>
                  <a:lnTo>
                    <a:pt x="177352" y="309583"/>
                  </a:lnTo>
                  <a:lnTo>
                    <a:pt x="168628" y="309556"/>
                  </a:lnTo>
                  <a:lnTo>
                    <a:pt x="159977" y="309511"/>
                  </a:lnTo>
                  <a:lnTo>
                    <a:pt x="151416" y="309448"/>
                  </a:lnTo>
                  <a:lnTo>
                    <a:pt x="142964" y="309366"/>
                  </a:lnTo>
                  <a:lnTo>
                    <a:pt x="134629" y="309267"/>
                  </a:lnTo>
                  <a:lnTo>
                    <a:pt x="126431" y="309158"/>
                  </a:lnTo>
                  <a:lnTo>
                    <a:pt x="118386" y="309040"/>
                  </a:lnTo>
                  <a:lnTo>
                    <a:pt x="110494" y="308905"/>
                  </a:lnTo>
                  <a:lnTo>
                    <a:pt x="102784" y="308769"/>
                  </a:lnTo>
                  <a:lnTo>
                    <a:pt x="95255" y="308615"/>
                  </a:lnTo>
                  <a:lnTo>
                    <a:pt x="87934" y="308461"/>
                  </a:lnTo>
                  <a:lnTo>
                    <a:pt x="80839" y="308298"/>
                  </a:lnTo>
                  <a:lnTo>
                    <a:pt x="73971" y="308135"/>
                  </a:lnTo>
                  <a:lnTo>
                    <a:pt x="67355" y="307973"/>
                  </a:lnTo>
                  <a:lnTo>
                    <a:pt x="60994" y="307801"/>
                  </a:lnTo>
                  <a:lnTo>
                    <a:pt x="54912" y="307638"/>
                  </a:lnTo>
                  <a:lnTo>
                    <a:pt x="49112" y="307466"/>
                  </a:lnTo>
                  <a:lnTo>
                    <a:pt x="43628" y="307303"/>
                  </a:lnTo>
                  <a:lnTo>
                    <a:pt x="38451" y="307140"/>
                  </a:lnTo>
                  <a:lnTo>
                    <a:pt x="29121" y="306841"/>
                  </a:lnTo>
                  <a:lnTo>
                    <a:pt x="21230" y="306570"/>
                  </a:lnTo>
                  <a:lnTo>
                    <a:pt x="14896" y="306344"/>
                  </a:lnTo>
                  <a:lnTo>
                    <a:pt x="10226" y="306163"/>
                  </a:lnTo>
                  <a:lnTo>
                    <a:pt x="6362" y="306009"/>
                  </a:lnTo>
                  <a:lnTo>
                    <a:pt x="6362" y="306009"/>
                  </a:lnTo>
                  <a:lnTo>
                    <a:pt x="6000" y="301946"/>
                  </a:lnTo>
                  <a:lnTo>
                    <a:pt x="5647" y="297882"/>
                  </a:lnTo>
                  <a:lnTo>
                    <a:pt x="5312" y="293837"/>
                  </a:lnTo>
                  <a:lnTo>
                    <a:pt x="4986" y="289792"/>
                  </a:lnTo>
                  <a:lnTo>
                    <a:pt x="4986" y="289792"/>
                  </a:lnTo>
                  <a:lnTo>
                    <a:pt x="4688" y="285901"/>
                  </a:lnTo>
                  <a:lnTo>
                    <a:pt x="4398" y="282019"/>
                  </a:lnTo>
                  <a:lnTo>
                    <a:pt x="4118" y="278154"/>
                  </a:lnTo>
                  <a:lnTo>
                    <a:pt x="3846" y="274290"/>
                  </a:lnTo>
                  <a:lnTo>
                    <a:pt x="3846" y="274290"/>
                  </a:lnTo>
                  <a:lnTo>
                    <a:pt x="3620" y="270897"/>
                  </a:lnTo>
                  <a:lnTo>
                    <a:pt x="3394" y="267512"/>
                  </a:lnTo>
                  <a:lnTo>
                    <a:pt x="3186" y="264137"/>
                  </a:lnTo>
                  <a:lnTo>
                    <a:pt x="2977" y="260770"/>
                  </a:lnTo>
                  <a:lnTo>
                    <a:pt x="2778" y="257404"/>
                  </a:lnTo>
                  <a:lnTo>
                    <a:pt x="2588" y="254047"/>
                  </a:lnTo>
                  <a:lnTo>
                    <a:pt x="2407" y="250707"/>
                  </a:lnTo>
                  <a:lnTo>
                    <a:pt x="2235" y="247368"/>
                  </a:lnTo>
                  <a:lnTo>
                    <a:pt x="2072" y="244047"/>
                  </a:lnTo>
                  <a:lnTo>
                    <a:pt x="1910" y="240726"/>
                  </a:lnTo>
                  <a:lnTo>
                    <a:pt x="1756" y="237423"/>
                  </a:lnTo>
                  <a:lnTo>
                    <a:pt x="1611" y="234129"/>
                  </a:lnTo>
                  <a:lnTo>
                    <a:pt x="1475" y="230835"/>
                  </a:lnTo>
                  <a:lnTo>
                    <a:pt x="1339" y="227568"/>
                  </a:lnTo>
                  <a:lnTo>
                    <a:pt x="1213" y="224301"/>
                  </a:lnTo>
                  <a:lnTo>
                    <a:pt x="1095" y="221052"/>
                  </a:lnTo>
                  <a:lnTo>
                    <a:pt x="986" y="217812"/>
                  </a:lnTo>
                  <a:lnTo>
                    <a:pt x="887" y="214582"/>
                  </a:lnTo>
                  <a:lnTo>
                    <a:pt x="787" y="211369"/>
                  </a:lnTo>
                  <a:lnTo>
                    <a:pt x="697" y="208166"/>
                  </a:lnTo>
                  <a:lnTo>
                    <a:pt x="606" y="204980"/>
                  </a:lnTo>
                  <a:lnTo>
                    <a:pt x="525" y="201804"/>
                  </a:lnTo>
                  <a:lnTo>
                    <a:pt x="453" y="198637"/>
                  </a:lnTo>
                  <a:lnTo>
                    <a:pt x="389" y="195496"/>
                  </a:lnTo>
                  <a:lnTo>
                    <a:pt x="326" y="192356"/>
                  </a:lnTo>
                  <a:lnTo>
                    <a:pt x="272" y="189243"/>
                  </a:lnTo>
                  <a:lnTo>
                    <a:pt x="172" y="183044"/>
                  </a:lnTo>
                  <a:lnTo>
                    <a:pt x="100" y="176918"/>
                  </a:lnTo>
                  <a:lnTo>
                    <a:pt x="45" y="170855"/>
                  </a:lnTo>
                  <a:lnTo>
                    <a:pt x="9" y="164855"/>
                  </a:lnTo>
                  <a:lnTo>
                    <a:pt x="0" y="158927"/>
                  </a:lnTo>
                  <a:lnTo>
                    <a:pt x="0" y="153063"/>
                  </a:lnTo>
                  <a:lnTo>
                    <a:pt x="27" y="147290"/>
                  </a:lnTo>
                  <a:lnTo>
                    <a:pt x="63" y="141580"/>
                  </a:lnTo>
                  <a:lnTo>
                    <a:pt x="118" y="135951"/>
                  </a:lnTo>
                  <a:lnTo>
                    <a:pt x="190" y="130412"/>
                  </a:lnTo>
                  <a:lnTo>
                    <a:pt x="272" y="124947"/>
                  </a:lnTo>
                  <a:lnTo>
                    <a:pt x="371" y="119571"/>
                  </a:lnTo>
                  <a:lnTo>
                    <a:pt x="480" y="114295"/>
                  </a:lnTo>
                  <a:lnTo>
                    <a:pt x="606" y="109101"/>
                  </a:lnTo>
                  <a:lnTo>
                    <a:pt x="742" y="103997"/>
                  </a:lnTo>
                  <a:lnTo>
                    <a:pt x="887" y="98993"/>
                  </a:lnTo>
                  <a:lnTo>
                    <a:pt x="1041" y="94088"/>
                  </a:lnTo>
                  <a:lnTo>
                    <a:pt x="1204" y="89292"/>
                  </a:lnTo>
                  <a:lnTo>
                    <a:pt x="1376" y="84595"/>
                  </a:lnTo>
                  <a:lnTo>
                    <a:pt x="1557" y="79998"/>
                  </a:lnTo>
                  <a:lnTo>
                    <a:pt x="1738" y="75518"/>
                  </a:lnTo>
                  <a:lnTo>
                    <a:pt x="1928" y="71138"/>
                  </a:lnTo>
                  <a:lnTo>
                    <a:pt x="2127" y="66885"/>
                  </a:lnTo>
                  <a:lnTo>
                    <a:pt x="2326" y="62740"/>
                  </a:lnTo>
                  <a:lnTo>
                    <a:pt x="2534" y="58713"/>
                  </a:lnTo>
                  <a:lnTo>
                    <a:pt x="2733" y="54804"/>
                  </a:lnTo>
                  <a:lnTo>
                    <a:pt x="2941" y="51030"/>
                  </a:lnTo>
                  <a:lnTo>
                    <a:pt x="3149" y="47374"/>
                  </a:lnTo>
                  <a:lnTo>
                    <a:pt x="3357" y="43845"/>
                  </a:lnTo>
                  <a:lnTo>
                    <a:pt x="3566" y="40442"/>
                  </a:lnTo>
                  <a:lnTo>
                    <a:pt x="3774" y="37185"/>
                  </a:lnTo>
                  <a:lnTo>
                    <a:pt x="3982" y="34054"/>
                  </a:lnTo>
                  <a:lnTo>
                    <a:pt x="4181" y="31067"/>
                  </a:lnTo>
                  <a:lnTo>
                    <a:pt x="4380" y="28217"/>
                  </a:lnTo>
                  <a:lnTo>
                    <a:pt x="4570" y="25502"/>
                  </a:lnTo>
                  <a:lnTo>
                    <a:pt x="4941" y="20525"/>
                  </a:lnTo>
                  <a:lnTo>
                    <a:pt x="5276" y="16154"/>
                  </a:lnTo>
                  <a:lnTo>
                    <a:pt x="5584" y="12398"/>
                  </a:lnTo>
                  <a:lnTo>
                    <a:pt x="5846" y="9276"/>
                  </a:lnTo>
                  <a:lnTo>
                    <a:pt x="6063" y="6815"/>
                  </a:lnTo>
                  <a:lnTo>
                    <a:pt x="6226" y="5041"/>
                  </a:lnTo>
                  <a:lnTo>
                    <a:pt x="6362" y="3593"/>
                  </a:lnTo>
                  <a:lnTo>
                    <a:pt x="6362" y="3593"/>
                  </a:lnTo>
                  <a:lnTo>
                    <a:pt x="10226" y="3439"/>
                  </a:lnTo>
                  <a:lnTo>
                    <a:pt x="14896" y="3258"/>
                  </a:lnTo>
                  <a:lnTo>
                    <a:pt x="21230" y="3032"/>
                  </a:lnTo>
                  <a:lnTo>
                    <a:pt x="29121" y="2760"/>
                  </a:lnTo>
                  <a:lnTo>
                    <a:pt x="38451" y="2453"/>
                  </a:lnTo>
                  <a:lnTo>
                    <a:pt x="43628" y="2290"/>
                  </a:lnTo>
                  <a:lnTo>
                    <a:pt x="49112" y="2127"/>
                  </a:lnTo>
                  <a:lnTo>
                    <a:pt x="54912" y="1964"/>
                  </a:lnTo>
                  <a:lnTo>
                    <a:pt x="60994" y="1792"/>
                  </a:lnTo>
                  <a:lnTo>
                    <a:pt x="67355" y="1629"/>
                  </a:lnTo>
                  <a:lnTo>
                    <a:pt x="73971" y="1457"/>
                  </a:lnTo>
                  <a:lnTo>
                    <a:pt x="80839" y="1294"/>
                  </a:lnTo>
                  <a:lnTo>
                    <a:pt x="87934" y="1131"/>
                  </a:lnTo>
                  <a:lnTo>
                    <a:pt x="95255" y="978"/>
                  </a:lnTo>
                  <a:lnTo>
                    <a:pt x="102784" y="833"/>
                  </a:lnTo>
                  <a:lnTo>
                    <a:pt x="110494" y="688"/>
                  </a:lnTo>
                  <a:lnTo>
                    <a:pt x="118386" y="561"/>
                  </a:lnTo>
                  <a:lnTo>
                    <a:pt x="126431" y="444"/>
                  </a:lnTo>
                  <a:lnTo>
                    <a:pt x="134629" y="335"/>
                  </a:lnTo>
                  <a:lnTo>
                    <a:pt x="142964" y="236"/>
                  </a:lnTo>
                  <a:lnTo>
                    <a:pt x="151416" y="154"/>
                  </a:lnTo>
                  <a:lnTo>
                    <a:pt x="159977" y="91"/>
                  </a:lnTo>
                  <a:lnTo>
                    <a:pt x="168628" y="36"/>
                  </a:lnTo>
                  <a:lnTo>
                    <a:pt x="177352" y="9"/>
                  </a:lnTo>
                  <a:lnTo>
                    <a:pt x="186139" y="0"/>
                  </a:lnTo>
                  <a:lnTo>
                    <a:pt x="186139" y="0"/>
                  </a:lnTo>
                  <a:lnTo>
                    <a:pt x="192257" y="9"/>
                  </a:lnTo>
                  <a:lnTo>
                    <a:pt x="198347" y="18"/>
                  </a:lnTo>
                  <a:lnTo>
                    <a:pt x="204401" y="46"/>
                  </a:lnTo>
                  <a:lnTo>
                    <a:pt x="210419" y="73"/>
                  </a:lnTo>
                  <a:lnTo>
                    <a:pt x="216392" y="118"/>
                  </a:lnTo>
                  <a:lnTo>
                    <a:pt x="222319" y="163"/>
                  </a:lnTo>
                  <a:lnTo>
                    <a:pt x="228201" y="227"/>
                  </a:lnTo>
                  <a:lnTo>
                    <a:pt x="234020" y="290"/>
                  </a:lnTo>
                  <a:lnTo>
                    <a:pt x="239775" y="362"/>
                  </a:lnTo>
                  <a:lnTo>
                    <a:pt x="245468" y="435"/>
                  </a:lnTo>
                  <a:lnTo>
                    <a:pt x="251087" y="516"/>
                  </a:lnTo>
                  <a:lnTo>
                    <a:pt x="256635" y="607"/>
                  </a:lnTo>
                  <a:lnTo>
                    <a:pt x="262091" y="697"/>
                  </a:lnTo>
                  <a:lnTo>
                    <a:pt x="267476" y="797"/>
                  </a:lnTo>
                  <a:lnTo>
                    <a:pt x="272761" y="896"/>
                  </a:lnTo>
                  <a:lnTo>
                    <a:pt x="277955" y="996"/>
                  </a:lnTo>
                  <a:lnTo>
                    <a:pt x="288036" y="1222"/>
                  </a:lnTo>
                  <a:lnTo>
                    <a:pt x="297683" y="1448"/>
                  </a:lnTo>
                  <a:lnTo>
                    <a:pt x="306850" y="1674"/>
                  </a:lnTo>
                  <a:lnTo>
                    <a:pt x="315511" y="1910"/>
                  </a:lnTo>
                  <a:lnTo>
                    <a:pt x="323610" y="2145"/>
                  </a:lnTo>
                  <a:lnTo>
                    <a:pt x="331121" y="2371"/>
                  </a:lnTo>
                  <a:lnTo>
                    <a:pt x="338008" y="2588"/>
                  </a:lnTo>
                  <a:lnTo>
                    <a:pt x="344225" y="2797"/>
                  </a:lnTo>
                  <a:lnTo>
                    <a:pt x="344225" y="2797"/>
                  </a:lnTo>
                  <a:lnTo>
                    <a:pt x="349102" y="2959"/>
                  </a:lnTo>
                  <a:lnTo>
                    <a:pt x="353410" y="3113"/>
                  </a:lnTo>
                  <a:lnTo>
                    <a:pt x="360215" y="3367"/>
                  </a:lnTo>
                  <a:lnTo>
                    <a:pt x="364459" y="3530"/>
                  </a:lnTo>
                  <a:lnTo>
                    <a:pt x="365916" y="3593"/>
                  </a:lnTo>
                  <a:lnTo>
                    <a:pt x="365916" y="3593"/>
                  </a:lnTo>
                  <a:lnTo>
                    <a:pt x="366052" y="5041"/>
                  </a:lnTo>
                  <a:lnTo>
                    <a:pt x="366215" y="6815"/>
                  </a:lnTo>
                  <a:lnTo>
                    <a:pt x="366432" y="9276"/>
                  </a:lnTo>
                  <a:lnTo>
                    <a:pt x="366695" y="12398"/>
                  </a:lnTo>
                  <a:lnTo>
                    <a:pt x="367002" y="16154"/>
                  </a:lnTo>
                  <a:lnTo>
                    <a:pt x="367337" y="20525"/>
                  </a:lnTo>
                  <a:lnTo>
                    <a:pt x="367708" y="25502"/>
                  </a:lnTo>
                  <a:lnTo>
                    <a:pt x="367898" y="28217"/>
                  </a:lnTo>
                  <a:lnTo>
                    <a:pt x="368097" y="31067"/>
                  </a:lnTo>
                  <a:lnTo>
                    <a:pt x="368296" y="34054"/>
                  </a:lnTo>
                  <a:lnTo>
                    <a:pt x="368504" y="37185"/>
                  </a:lnTo>
                  <a:lnTo>
                    <a:pt x="368703" y="40442"/>
                  </a:lnTo>
                  <a:lnTo>
                    <a:pt x="368912" y="43845"/>
                  </a:lnTo>
                  <a:lnTo>
                    <a:pt x="369120" y="47374"/>
                  </a:lnTo>
                  <a:lnTo>
                    <a:pt x="369337" y="51030"/>
                  </a:lnTo>
                  <a:lnTo>
                    <a:pt x="369536" y="54804"/>
                  </a:lnTo>
                  <a:lnTo>
                    <a:pt x="369744" y="58713"/>
                  </a:lnTo>
                  <a:lnTo>
                    <a:pt x="369952" y="62740"/>
                  </a:lnTo>
                  <a:lnTo>
                    <a:pt x="370151" y="66885"/>
                  </a:lnTo>
                  <a:lnTo>
                    <a:pt x="370350" y="71138"/>
                  </a:lnTo>
                  <a:lnTo>
                    <a:pt x="370541" y="75518"/>
                  </a:lnTo>
                  <a:lnTo>
                    <a:pt x="370722" y="79998"/>
                  </a:lnTo>
                  <a:lnTo>
                    <a:pt x="370903" y="84595"/>
                  </a:lnTo>
                  <a:lnTo>
                    <a:pt x="371074" y="89292"/>
                  </a:lnTo>
                  <a:lnTo>
                    <a:pt x="371237" y="94088"/>
                  </a:lnTo>
                  <a:lnTo>
                    <a:pt x="371391" y="98993"/>
                  </a:lnTo>
                  <a:lnTo>
                    <a:pt x="371536" y="103997"/>
                  </a:lnTo>
                  <a:lnTo>
                    <a:pt x="371672" y="109101"/>
                  </a:lnTo>
                  <a:lnTo>
                    <a:pt x="371798" y="114295"/>
                  </a:lnTo>
                  <a:lnTo>
                    <a:pt x="371907" y="119571"/>
                  </a:lnTo>
                  <a:lnTo>
                    <a:pt x="372007" y="124947"/>
                  </a:lnTo>
                  <a:lnTo>
                    <a:pt x="372088" y="130412"/>
                  </a:lnTo>
                  <a:lnTo>
                    <a:pt x="372160" y="135951"/>
                  </a:lnTo>
                  <a:lnTo>
                    <a:pt x="372215" y="141580"/>
                  </a:lnTo>
                  <a:lnTo>
                    <a:pt x="372260" y="147290"/>
                  </a:lnTo>
                  <a:lnTo>
                    <a:pt x="372278" y="153063"/>
                  </a:lnTo>
                  <a:lnTo>
                    <a:pt x="372278" y="158927"/>
                  </a:lnTo>
                  <a:lnTo>
                    <a:pt x="372269" y="164855"/>
                  </a:lnTo>
                  <a:lnTo>
                    <a:pt x="372233" y="170855"/>
                  </a:lnTo>
                  <a:lnTo>
                    <a:pt x="372178" y="176918"/>
                  </a:lnTo>
                  <a:lnTo>
                    <a:pt x="372106" y="183044"/>
                  </a:lnTo>
                  <a:lnTo>
                    <a:pt x="372016" y="189243"/>
                  </a:lnTo>
                  <a:lnTo>
                    <a:pt x="371952" y="192356"/>
                  </a:lnTo>
                  <a:lnTo>
                    <a:pt x="371898" y="195496"/>
                  </a:lnTo>
                  <a:lnTo>
                    <a:pt x="371826" y="198637"/>
                  </a:lnTo>
                  <a:lnTo>
                    <a:pt x="371753" y="201804"/>
                  </a:lnTo>
                  <a:lnTo>
                    <a:pt x="371672" y="204980"/>
                  </a:lnTo>
                  <a:lnTo>
                    <a:pt x="371590" y="208166"/>
                  </a:lnTo>
                  <a:lnTo>
                    <a:pt x="371491" y="211369"/>
                  </a:lnTo>
                  <a:lnTo>
                    <a:pt x="371400" y="214582"/>
                  </a:lnTo>
                  <a:lnTo>
                    <a:pt x="371292" y="217812"/>
                  </a:lnTo>
                  <a:lnTo>
                    <a:pt x="371183" y="221052"/>
                  </a:lnTo>
                  <a:lnTo>
                    <a:pt x="371065" y="224301"/>
                  </a:lnTo>
                  <a:lnTo>
                    <a:pt x="370939" y="227568"/>
                  </a:lnTo>
                  <a:lnTo>
                    <a:pt x="370803" y="230835"/>
                  </a:lnTo>
                  <a:lnTo>
                    <a:pt x="370667" y="234129"/>
                  </a:lnTo>
                  <a:lnTo>
                    <a:pt x="370522" y="237423"/>
                  </a:lnTo>
                  <a:lnTo>
                    <a:pt x="370369" y="240726"/>
                  </a:lnTo>
                  <a:lnTo>
                    <a:pt x="370215" y="244047"/>
                  </a:lnTo>
                  <a:lnTo>
                    <a:pt x="370043" y="247368"/>
                  </a:lnTo>
                  <a:lnTo>
                    <a:pt x="369871" y="250707"/>
                  </a:lnTo>
                  <a:lnTo>
                    <a:pt x="369690" y="254047"/>
                  </a:lnTo>
                  <a:lnTo>
                    <a:pt x="369500" y="257404"/>
                  </a:lnTo>
                  <a:lnTo>
                    <a:pt x="369301" y="260770"/>
                  </a:lnTo>
                  <a:lnTo>
                    <a:pt x="369093" y="264137"/>
                  </a:lnTo>
                  <a:lnTo>
                    <a:pt x="368884" y="267512"/>
                  </a:lnTo>
                  <a:lnTo>
                    <a:pt x="368658" y="270897"/>
                  </a:lnTo>
                  <a:lnTo>
                    <a:pt x="368432" y="274290"/>
                  </a:lnTo>
                  <a:lnTo>
                    <a:pt x="368432" y="2742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952825" y="-235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-8133300" y="-9139650"/>
              <a:ext cx="9182325" cy="7670150"/>
            </a:xfrm>
            <a:custGeom>
              <a:avLst/>
              <a:gdLst/>
              <a:ahLst/>
              <a:cxnLst/>
              <a:rect l="l" t="t" r="r" b="b"/>
              <a:pathLst>
                <a:path w="367293" h="306806" extrusionOk="0">
                  <a:moveTo>
                    <a:pt x="339239" y="1"/>
                  </a:moveTo>
                  <a:lnTo>
                    <a:pt x="339510" y="3286"/>
                  </a:lnTo>
                  <a:lnTo>
                    <a:pt x="339809" y="7077"/>
                  </a:lnTo>
                  <a:lnTo>
                    <a:pt x="340125" y="11367"/>
                  </a:lnTo>
                  <a:lnTo>
                    <a:pt x="340469" y="16127"/>
                  </a:lnTo>
                  <a:lnTo>
                    <a:pt x="340822" y="21357"/>
                  </a:lnTo>
                  <a:lnTo>
                    <a:pt x="341193" y="27040"/>
                  </a:lnTo>
                  <a:lnTo>
                    <a:pt x="341374" y="30045"/>
                  </a:lnTo>
                  <a:lnTo>
                    <a:pt x="341564" y="33149"/>
                  </a:lnTo>
                  <a:lnTo>
                    <a:pt x="341754" y="36370"/>
                  </a:lnTo>
                  <a:lnTo>
                    <a:pt x="341944" y="39692"/>
                  </a:lnTo>
                  <a:lnTo>
                    <a:pt x="342134" y="43112"/>
                  </a:lnTo>
                  <a:lnTo>
                    <a:pt x="342315" y="46633"/>
                  </a:lnTo>
                  <a:lnTo>
                    <a:pt x="342505" y="50252"/>
                  </a:lnTo>
                  <a:lnTo>
                    <a:pt x="342686" y="53972"/>
                  </a:lnTo>
                  <a:lnTo>
                    <a:pt x="342867" y="57791"/>
                  </a:lnTo>
                  <a:lnTo>
                    <a:pt x="343048" y="61691"/>
                  </a:lnTo>
                  <a:lnTo>
                    <a:pt x="343220" y="65691"/>
                  </a:lnTo>
                  <a:lnTo>
                    <a:pt x="343383" y="69781"/>
                  </a:lnTo>
                  <a:lnTo>
                    <a:pt x="343546" y="73953"/>
                  </a:lnTo>
                  <a:lnTo>
                    <a:pt x="343709" y="78215"/>
                  </a:lnTo>
                  <a:lnTo>
                    <a:pt x="343863" y="82559"/>
                  </a:lnTo>
                  <a:lnTo>
                    <a:pt x="344008" y="86984"/>
                  </a:lnTo>
                  <a:lnTo>
                    <a:pt x="344143" y="91500"/>
                  </a:lnTo>
                  <a:lnTo>
                    <a:pt x="344270" y="96088"/>
                  </a:lnTo>
                  <a:lnTo>
                    <a:pt x="344397" y="100749"/>
                  </a:lnTo>
                  <a:lnTo>
                    <a:pt x="344505" y="105490"/>
                  </a:lnTo>
                  <a:lnTo>
                    <a:pt x="344614" y="110305"/>
                  </a:lnTo>
                  <a:lnTo>
                    <a:pt x="344705" y="115192"/>
                  </a:lnTo>
                  <a:lnTo>
                    <a:pt x="344786" y="120151"/>
                  </a:lnTo>
                  <a:lnTo>
                    <a:pt x="344858" y="125182"/>
                  </a:lnTo>
                  <a:lnTo>
                    <a:pt x="344913" y="130277"/>
                  </a:lnTo>
                  <a:lnTo>
                    <a:pt x="344958" y="135435"/>
                  </a:lnTo>
                  <a:lnTo>
                    <a:pt x="344994" y="140657"/>
                  </a:lnTo>
                  <a:lnTo>
                    <a:pt x="345012" y="145942"/>
                  </a:lnTo>
                  <a:lnTo>
                    <a:pt x="345021" y="151281"/>
                  </a:lnTo>
                  <a:lnTo>
                    <a:pt x="345012" y="156683"/>
                  </a:lnTo>
                  <a:lnTo>
                    <a:pt x="344994" y="162140"/>
                  </a:lnTo>
                  <a:lnTo>
                    <a:pt x="344949" y="167651"/>
                  </a:lnTo>
                  <a:lnTo>
                    <a:pt x="344895" y="173217"/>
                  </a:lnTo>
                  <a:lnTo>
                    <a:pt x="344822" y="178837"/>
                  </a:lnTo>
                  <a:lnTo>
                    <a:pt x="344732" y="184502"/>
                  </a:lnTo>
                  <a:lnTo>
                    <a:pt x="344623" y="190221"/>
                  </a:lnTo>
                  <a:lnTo>
                    <a:pt x="344496" y="195976"/>
                  </a:lnTo>
                  <a:lnTo>
                    <a:pt x="344352" y="201777"/>
                  </a:lnTo>
                  <a:lnTo>
                    <a:pt x="344189" y="207623"/>
                  </a:lnTo>
                  <a:lnTo>
                    <a:pt x="344008" y="213514"/>
                  </a:lnTo>
                  <a:lnTo>
                    <a:pt x="343800" y="219442"/>
                  </a:lnTo>
                  <a:lnTo>
                    <a:pt x="343573" y="225405"/>
                  </a:lnTo>
                  <a:lnTo>
                    <a:pt x="343320" y="231396"/>
                  </a:lnTo>
                  <a:lnTo>
                    <a:pt x="343048" y="237432"/>
                  </a:lnTo>
                  <a:lnTo>
                    <a:pt x="342904" y="240455"/>
                  </a:lnTo>
                  <a:lnTo>
                    <a:pt x="342759" y="243495"/>
                  </a:lnTo>
                  <a:lnTo>
                    <a:pt x="342596" y="246536"/>
                  </a:lnTo>
                  <a:lnTo>
                    <a:pt x="342442" y="249586"/>
                  </a:lnTo>
                  <a:lnTo>
                    <a:pt x="342270" y="252644"/>
                  </a:lnTo>
                  <a:lnTo>
                    <a:pt x="342098" y="255712"/>
                  </a:lnTo>
                  <a:lnTo>
                    <a:pt x="341917" y="258780"/>
                  </a:lnTo>
                  <a:lnTo>
                    <a:pt x="341727" y="261857"/>
                  </a:lnTo>
                  <a:lnTo>
                    <a:pt x="341537" y="264943"/>
                  </a:lnTo>
                  <a:lnTo>
                    <a:pt x="341338" y="268028"/>
                  </a:lnTo>
                  <a:lnTo>
                    <a:pt x="341130" y="271123"/>
                  </a:lnTo>
                  <a:lnTo>
                    <a:pt x="340913" y="274227"/>
                  </a:lnTo>
                  <a:lnTo>
                    <a:pt x="340696" y="277331"/>
                  </a:lnTo>
                  <a:lnTo>
                    <a:pt x="340469" y="280444"/>
                  </a:lnTo>
                  <a:lnTo>
                    <a:pt x="340243" y="283557"/>
                  </a:lnTo>
                  <a:lnTo>
                    <a:pt x="339999" y="286679"/>
                  </a:lnTo>
                  <a:lnTo>
                    <a:pt x="332777" y="286942"/>
                  </a:lnTo>
                  <a:lnTo>
                    <a:pt x="325583" y="287186"/>
                  </a:lnTo>
                  <a:lnTo>
                    <a:pt x="318416" y="287421"/>
                  </a:lnTo>
                  <a:lnTo>
                    <a:pt x="311267" y="287648"/>
                  </a:lnTo>
                  <a:lnTo>
                    <a:pt x="304154" y="287856"/>
                  </a:lnTo>
                  <a:lnTo>
                    <a:pt x="297068" y="288046"/>
                  </a:lnTo>
                  <a:lnTo>
                    <a:pt x="290009" y="288236"/>
                  </a:lnTo>
                  <a:lnTo>
                    <a:pt x="282987" y="288408"/>
                  </a:lnTo>
                  <a:lnTo>
                    <a:pt x="276001" y="288562"/>
                  </a:lnTo>
                  <a:lnTo>
                    <a:pt x="269051" y="288716"/>
                  </a:lnTo>
                  <a:lnTo>
                    <a:pt x="262137" y="288851"/>
                  </a:lnTo>
                  <a:lnTo>
                    <a:pt x="255268" y="288978"/>
                  </a:lnTo>
                  <a:lnTo>
                    <a:pt x="248445" y="289087"/>
                  </a:lnTo>
                  <a:lnTo>
                    <a:pt x="241658" y="289195"/>
                  </a:lnTo>
                  <a:lnTo>
                    <a:pt x="234925" y="289286"/>
                  </a:lnTo>
                  <a:lnTo>
                    <a:pt x="228238" y="289367"/>
                  </a:lnTo>
                  <a:lnTo>
                    <a:pt x="221604" y="289449"/>
                  </a:lnTo>
                  <a:lnTo>
                    <a:pt x="215016" y="289512"/>
                  </a:lnTo>
                  <a:lnTo>
                    <a:pt x="208483" y="289566"/>
                  </a:lnTo>
                  <a:lnTo>
                    <a:pt x="202012" y="289611"/>
                  </a:lnTo>
                  <a:lnTo>
                    <a:pt x="195587" y="289648"/>
                  </a:lnTo>
                  <a:lnTo>
                    <a:pt x="189234" y="289684"/>
                  </a:lnTo>
                  <a:lnTo>
                    <a:pt x="182936" y="289702"/>
                  </a:lnTo>
                  <a:lnTo>
                    <a:pt x="176701" y="289720"/>
                  </a:lnTo>
                  <a:lnTo>
                    <a:pt x="164421" y="289720"/>
                  </a:lnTo>
                  <a:lnTo>
                    <a:pt x="158394" y="289711"/>
                  </a:lnTo>
                  <a:lnTo>
                    <a:pt x="152421" y="289702"/>
                  </a:lnTo>
                  <a:lnTo>
                    <a:pt x="146530" y="289684"/>
                  </a:lnTo>
                  <a:lnTo>
                    <a:pt x="140711" y="289657"/>
                  </a:lnTo>
                  <a:lnTo>
                    <a:pt x="134974" y="289620"/>
                  </a:lnTo>
                  <a:lnTo>
                    <a:pt x="129309" y="289584"/>
                  </a:lnTo>
                  <a:lnTo>
                    <a:pt x="123716" y="289539"/>
                  </a:lnTo>
                  <a:lnTo>
                    <a:pt x="118214" y="289485"/>
                  </a:lnTo>
                  <a:lnTo>
                    <a:pt x="112793" y="289430"/>
                  </a:lnTo>
                  <a:lnTo>
                    <a:pt x="107454" y="289376"/>
                  </a:lnTo>
                  <a:lnTo>
                    <a:pt x="97047" y="289249"/>
                  </a:lnTo>
                  <a:lnTo>
                    <a:pt x="87002" y="289105"/>
                  </a:lnTo>
                  <a:lnTo>
                    <a:pt x="77328" y="288942"/>
                  </a:lnTo>
                  <a:lnTo>
                    <a:pt x="68043" y="288779"/>
                  </a:lnTo>
                  <a:lnTo>
                    <a:pt x="59175" y="288598"/>
                  </a:lnTo>
                  <a:lnTo>
                    <a:pt x="50723" y="288417"/>
                  </a:lnTo>
                  <a:lnTo>
                    <a:pt x="42705" y="288236"/>
                  </a:lnTo>
                  <a:lnTo>
                    <a:pt x="35130" y="288046"/>
                  </a:lnTo>
                  <a:lnTo>
                    <a:pt x="28027" y="287856"/>
                  </a:lnTo>
                  <a:lnTo>
                    <a:pt x="21402" y="287666"/>
                  </a:lnTo>
                  <a:lnTo>
                    <a:pt x="15276" y="287485"/>
                  </a:lnTo>
                  <a:lnTo>
                    <a:pt x="9656" y="287313"/>
                  </a:lnTo>
                  <a:lnTo>
                    <a:pt x="4561" y="287150"/>
                  </a:lnTo>
                  <a:lnTo>
                    <a:pt x="0" y="286996"/>
                  </a:lnTo>
                  <a:lnTo>
                    <a:pt x="326" y="291041"/>
                  </a:lnTo>
                  <a:lnTo>
                    <a:pt x="661" y="295086"/>
                  </a:lnTo>
                  <a:lnTo>
                    <a:pt x="1014" y="299150"/>
                  </a:lnTo>
                  <a:lnTo>
                    <a:pt x="1376" y="303213"/>
                  </a:lnTo>
                  <a:lnTo>
                    <a:pt x="5240" y="303367"/>
                  </a:lnTo>
                  <a:lnTo>
                    <a:pt x="9910" y="303548"/>
                  </a:lnTo>
                  <a:lnTo>
                    <a:pt x="16244" y="303774"/>
                  </a:lnTo>
                  <a:lnTo>
                    <a:pt x="24135" y="304045"/>
                  </a:lnTo>
                  <a:lnTo>
                    <a:pt x="33465" y="304344"/>
                  </a:lnTo>
                  <a:lnTo>
                    <a:pt x="38642" y="304507"/>
                  </a:lnTo>
                  <a:lnTo>
                    <a:pt x="44126" y="304670"/>
                  </a:lnTo>
                  <a:lnTo>
                    <a:pt x="49926" y="304842"/>
                  </a:lnTo>
                  <a:lnTo>
                    <a:pt x="56008" y="305005"/>
                  </a:lnTo>
                  <a:lnTo>
                    <a:pt x="62369" y="305177"/>
                  </a:lnTo>
                  <a:lnTo>
                    <a:pt x="68985" y="305339"/>
                  </a:lnTo>
                  <a:lnTo>
                    <a:pt x="75853" y="305502"/>
                  </a:lnTo>
                  <a:lnTo>
                    <a:pt x="82948" y="305665"/>
                  </a:lnTo>
                  <a:lnTo>
                    <a:pt x="90269" y="305819"/>
                  </a:lnTo>
                  <a:lnTo>
                    <a:pt x="97798" y="305973"/>
                  </a:lnTo>
                  <a:lnTo>
                    <a:pt x="105508" y="306109"/>
                  </a:lnTo>
                  <a:lnTo>
                    <a:pt x="113400" y="306244"/>
                  </a:lnTo>
                  <a:lnTo>
                    <a:pt x="121445" y="306362"/>
                  </a:lnTo>
                  <a:lnTo>
                    <a:pt x="129643" y="306471"/>
                  </a:lnTo>
                  <a:lnTo>
                    <a:pt x="137978" y="306570"/>
                  </a:lnTo>
                  <a:lnTo>
                    <a:pt x="146430" y="306652"/>
                  </a:lnTo>
                  <a:lnTo>
                    <a:pt x="154991" y="306715"/>
                  </a:lnTo>
                  <a:lnTo>
                    <a:pt x="163642" y="306760"/>
                  </a:lnTo>
                  <a:lnTo>
                    <a:pt x="172366" y="306787"/>
                  </a:lnTo>
                  <a:lnTo>
                    <a:pt x="181153" y="306805"/>
                  </a:lnTo>
                  <a:lnTo>
                    <a:pt x="189940" y="306787"/>
                  </a:lnTo>
                  <a:lnTo>
                    <a:pt x="198664" y="306760"/>
                  </a:lnTo>
                  <a:lnTo>
                    <a:pt x="207315" y="306715"/>
                  </a:lnTo>
                  <a:lnTo>
                    <a:pt x="215867" y="306652"/>
                  </a:lnTo>
                  <a:lnTo>
                    <a:pt x="224319" y="306570"/>
                  </a:lnTo>
                  <a:lnTo>
                    <a:pt x="232654" y="306471"/>
                  </a:lnTo>
                  <a:lnTo>
                    <a:pt x="240853" y="306362"/>
                  </a:lnTo>
                  <a:lnTo>
                    <a:pt x="248907" y="306244"/>
                  </a:lnTo>
                  <a:lnTo>
                    <a:pt x="256798" y="306109"/>
                  </a:lnTo>
                  <a:lnTo>
                    <a:pt x="264508" y="305973"/>
                  </a:lnTo>
                  <a:lnTo>
                    <a:pt x="272037" y="305819"/>
                  </a:lnTo>
                  <a:lnTo>
                    <a:pt x="279349" y="305665"/>
                  </a:lnTo>
                  <a:lnTo>
                    <a:pt x="286453" y="305502"/>
                  </a:lnTo>
                  <a:lnTo>
                    <a:pt x="293322" y="305339"/>
                  </a:lnTo>
                  <a:lnTo>
                    <a:pt x="299937" y="305177"/>
                  </a:lnTo>
                  <a:lnTo>
                    <a:pt x="306298" y="305005"/>
                  </a:lnTo>
                  <a:lnTo>
                    <a:pt x="312380" y="304842"/>
                  </a:lnTo>
                  <a:lnTo>
                    <a:pt x="318171" y="304670"/>
                  </a:lnTo>
                  <a:lnTo>
                    <a:pt x="323664" y="304507"/>
                  </a:lnTo>
                  <a:lnTo>
                    <a:pt x="328832" y="304344"/>
                  </a:lnTo>
                  <a:lnTo>
                    <a:pt x="338171" y="304045"/>
                  </a:lnTo>
                  <a:lnTo>
                    <a:pt x="346062" y="303774"/>
                  </a:lnTo>
                  <a:lnTo>
                    <a:pt x="352397" y="303548"/>
                  </a:lnTo>
                  <a:lnTo>
                    <a:pt x="357057" y="303367"/>
                  </a:lnTo>
                  <a:lnTo>
                    <a:pt x="360930" y="303213"/>
                  </a:lnTo>
                  <a:lnTo>
                    <a:pt x="361283" y="299222"/>
                  </a:lnTo>
                  <a:lnTo>
                    <a:pt x="361627" y="295240"/>
                  </a:lnTo>
                  <a:lnTo>
                    <a:pt x="361962" y="291267"/>
                  </a:lnTo>
                  <a:lnTo>
                    <a:pt x="362279" y="287295"/>
                  </a:lnTo>
                  <a:lnTo>
                    <a:pt x="362595" y="283331"/>
                  </a:lnTo>
                  <a:lnTo>
                    <a:pt x="362885" y="279376"/>
                  </a:lnTo>
                  <a:lnTo>
                    <a:pt x="363175" y="275431"/>
                  </a:lnTo>
                  <a:lnTo>
                    <a:pt x="363446" y="271494"/>
                  </a:lnTo>
                  <a:lnTo>
                    <a:pt x="363672" y="268101"/>
                  </a:lnTo>
                  <a:lnTo>
                    <a:pt x="363898" y="264716"/>
                  </a:lnTo>
                  <a:lnTo>
                    <a:pt x="364107" y="261341"/>
                  </a:lnTo>
                  <a:lnTo>
                    <a:pt x="364315" y="257974"/>
                  </a:lnTo>
                  <a:lnTo>
                    <a:pt x="364514" y="254608"/>
                  </a:lnTo>
                  <a:lnTo>
                    <a:pt x="364704" y="251251"/>
                  </a:lnTo>
                  <a:lnTo>
                    <a:pt x="364885" y="247911"/>
                  </a:lnTo>
                  <a:lnTo>
                    <a:pt x="365057" y="244572"/>
                  </a:lnTo>
                  <a:lnTo>
                    <a:pt x="365229" y="241251"/>
                  </a:lnTo>
                  <a:lnTo>
                    <a:pt x="365383" y="237930"/>
                  </a:lnTo>
                  <a:lnTo>
                    <a:pt x="365536" y="234627"/>
                  </a:lnTo>
                  <a:lnTo>
                    <a:pt x="365681" y="231333"/>
                  </a:lnTo>
                  <a:lnTo>
                    <a:pt x="365817" y="228039"/>
                  </a:lnTo>
                  <a:lnTo>
                    <a:pt x="365953" y="224772"/>
                  </a:lnTo>
                  <a:lnTo>
                    <a:pt x="366079" y="221505"/>
                  </a:lnTo>
                  <a:lnTo>
                    <a:pt x="366197" y="218256"/>
                  </a:lnTo>
                  <a:lnTo>
                    <a:pt x="366306" y="215016"/>
                  </a:lnTo>
                  <a:lnTo>
                    <a:pt x="366414" y="211786"/>
                  </a:lnTo>
                  <a:lnTo>
                    <a:pt x="366505" y="208573"/>
                  </a:lnTo>
                  <a:lnTo>
                    <a:pt x="366604" y="205370"/>
                  </a:lnTo>
                  <a:lnTo>
                    <a:pt x="366686" y="202184"/>
                  </a:lnTo>
                  <a:lnTo>
                    <a:pt x="366767" y="199008"/>
                  </a:lnTo>
                  <a:lnTo>
                    <a:pt x="366840" y="195841"/>
                  </a:lnTo>
                  <a:lnTo>
                    <a:pt x="366912" y="192700"/>
                  </a:lnTo>
                  <a:lnTo>
                    <a:pt x="366966" y="189560"/>
                  </a:lnTo>
                  <a:lnTo>
                    <a:pt x="367030" y="186447"/>
                  </a:lnTo>
                  <a:lnTo>
                    <a:pt x="367120" y="180248"/>
                  </a:lnTo>
                  <a:lnTo>
                    <a:pt x="367192" y="174122"/>
                  </a:lnTo>
                  <a:lnTo>
                    <a:pt x="367247" y="168059"/>
                  </a:lnTo>
                  <a:lnTo>
                    <a:pt x="367283" y="162059"/>
                  </a:lnTo>
                  <a:lnTo>
                    <a:pt x="367292" y="156131"/>
                  </a:lnTo>
                  <a:lnTo>
                    <a:pt x="367292" y="150267"/>
                  </a:lnTo>
                  <a:lnTo>
                    <a:pt x="367274" y="144494"/>
                  </a:lnTo>
                  <a:lnTo>
                    <a:pt x="367229" y="138784"/>
                  </a:lnTo>
                  <a:lnTo>
                    <a:pt x="367174" y="133155"/>
                  </a:lnTo>
                  <a:lnTo>
                    <a:pt x="367102" y="127616"/>
                  </a:lnTo>
                  <a:lnTo>
                    <a:pt x="367021" y="122151"/>
                  </a:lnTo>
                  <a:lnTo>
                    <a:pt x="366921" y="116775"/>
                  </a:lnTo>
                  <a:lnTo>
                    <a:pt x="366812" y="111499"/>
                  </a:lnTo>
                  <a:lnTo>
                    <a:pt x="366686" y="106305"/>
                  </a:lnTo>
                  <a:lnTo>
                    <a:pt x="366550" y="101201"/>
                  </a:lnTo>
                  <a:lnTo>
                    <a:pt x="366405" y="96197"/>
                  </a:lnTo>
                  <a:lnTo>
                    <a:pt x="366251" y="91292"/>
                  </a:lnTo>
                  <a:lnTo>
                    <a:pt x="366088" y="86496"/>
                  </a:lnTo>
                  <a:lnTo>
                    <a:pt x="365917" y="81799"/>
                  </a:lnTo>
                  <a:lnTo>
                    <a:pt x="365736" y="77202"/>
                  </a:lnTo>
                  <a:lnTo>
                    <a:pt x="365555" y="72722"/>
                  </a:lnTo>
                  <a:lnTo>
                    <a:pt x="365364" y="68342"/>
                  </a:lnTo>
                  <a:lnTo>
                    <a:pt x="365165" y="64089"/>
                  </a:lnTo>
                  <a:lnTo>
                    <a:pt x="364966" y="59944"/>
                  </a:lnTo>
                  <a:lnTo>
                    <a:pt x="364758" y="55917"/>
                  </a:lnTo>
                  <a:lnTo>
                    <a:pt x="364550" y="52008"/>
                  </a:lnTo>
                  <a:lnTo>
                    <a:pt x="364351" y="48234"/>
                  </a:lnTo>
                  <a:lnTo>
                    <a:pt x="364134" y="44578"/>
                  </a:lnTo>
                  <a:lnTo>
                    <a:pt x="363926" y="41049"/>
                  </a:lnTo>
                  <a:lnTo>
                    <a:pt x="363717" y="37646"/>
                  </a:lnTo>
                  <a:lnTo>
                    <a:pt x="363518" y="34389"/>
                  </a:lnTo>
                  <a:lnTo>
                    <a:pt x="363310" y="31258"/>
                  </a:lnTo>
                  <a:lnTo>
                    <a:pt x="363111" y="28271"/>
                  </a:lnTo>
                  <a:lnTo>
                    <a:pt x="362912" y="25421"/>
                  </a:lnTo>
                  <a:lnTo>
                    <a:pt x="362722" y="22706"/>
                  </a:lnTo>
                  <a:lnTo>
                    <a:pt x="362351" y="17729"/>
                  </a:lnTo>
                  <a:lnTo>
                    <a:pt x="362016" y="13358"/>
                  </a:lnTo>
                  <a:lnTo>
                    <a:pt x="361709" y="9602"/>
                  </a:lnTo>
                  <a:lnTo>
                    <a:pt x="361446" y="6480"/>
                  </a:lnTo>
                  <a:lnTo>
                    <a:pt x="361229" y="4019"/>
                  </a:lnTo>
                  <a:lnTo>
                    <a:pt x="361066" y="2245"/>
                  </a:lnTo>
                  <a:lnTo>
                    <a:pt x="360930" y="797"/>
                  </a:lnTo>
                  <a:lnTo>
                    <a:pt x="359473" y="734"/>
                  </a:lnTo>
                  <a:lnTo>
                    <a:pt x="355229" y="571"/>
                  </a:lnTo>
                  <a:lnTo>
                    <a:pt x="348424" y="317"/>
                  </a:lnTo>
                  <a:lnTo>
                    <a:pt x="344116" y="163"/>
                  </a:lnTo>
                  <a:lnTo>
                    <a:pt x="339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-8133300" y="-9139650"/>
              <a:ext cx="9182325" cy="7670150"/>
            </a:xfrm>
            <a:custGeom>
              <a:avLst/>
              <a:gdLst/>
              <a:ahLst/>
              <a:cxnLst/>
              <a:rect l="l" t="t" r="r" b="b"/>
              <a:pathLst>
                <a:path w="367293" h="306806" fill="none" extrusionOk="0">
                  <a:moveTo>
                    <a:pt x="363446" y="271494"/>
                  </a:moveTo>
                  <a:lnTo>
                    <a:pt x="363446" y="271494"/>
                  </a:lnTo>
                  <a:lnTo>
                    <a:pt x="363175" y="275431"/>
                  </a:lnTo>
                  <a:lnTo>
                    <a:pt x="362885" y="279376"/>
                  </a:lnTo>
                  <a:lnTo>
                    <a:pt x="362595" y="283331"/>
                  </a:lnTo>
                  <a:lnTo>
                    <a:pt x="362279" y="287295"/>
                  </a:lnTo>
                  <a:lnTo>
                    <a:pt x="361962" y="291267"/>
                  </a:lnTo>
                  <a:lnTo>
                    <a:pt x="361627" y="295240"/>
                  </a:lnTo>
                  <a:lnTo>
                    <a:pt x="361283" y="299222"/>
                  </a:lnTo>
                  <a:lnTo>
                    <a:pt x="360930" y="303213"/>
                  </a:lnTo>
                  <a:lnTo>
                    <a:pt x="360930" y="303213"/>
                  </a:lnTo>
                  <a:lnTo>
                    <a:pt x="357057" y="303367"/>
                  </a:lnTo>
                  <a:lnTo>
                    <a:pt x="352397" y="303548"/>
                  </a:lnTo>
                  <a:lnTo>
                    <a:pt x="346062" y="303774"/>
                  </a:lnTo>
                  <a:lnTo>
                    <a:pt x="338171" y="304045"/>
                  </a:lnTo>
                  <a:lnTo>
                    <a:pt x="328832" y="304344"/>
                  </a:lnTo>
                  <a:lnTo>
                    <a:pt x="323664" y="304507"/>
                  </a:lnTo>
                  <a:lnTo>
                    <a:pt x="318171" y="304670"/>
                  </a:lnTo>
                  <a:lnTo>
                    <a:pt x="312380" y="304842"/>
                  </a:lnTo>
                  <a:lnTo>
                    <a:pt x="306298" y="305005"/>
                  </a:lnTo>
                  <a:lnTo>
                    <a:pt x="299937" y="305177"/>
                  </a:lnTo>
                  <a:lnTo>
                    <a:pt x="293322" y="305339"/>
                  </a:lnTo>
                  <a:lnTo>
                    <a:pt x="286453" y="305502"/>
                  </a:lnTo>
                  <a:lnTo>
                    <a:pt x="279349" y="305665"/>
                  </a:lnTo>
                  <a:lnTo>
                    <a:pt x="272037" y="305819"/>
                  </a:lnTo>
                  <a:lnTo>
                    <a:pt x="264508" y="305973"/>
                  </a:lnTo>
                  <a:lnTo>
                    <a:pt x="256798" y="306109"/>
                  </a:lnTo>
                  <a:lnTo>
                    <a:pt x="248907" y="306244"/>
                  </a:lnTo>
                  <a:lnTo>
                    <a:pt x="240853" y="306362"/>
                  </a:lnTo>
                  <a:lnTo>
                    <a:pt x="232654" y="306471"/>
                  </a:lnTo>
                  <a:lnTo>
                    <a:pt x="224319" y="306570"/>
                  </a:lnTo>
                  <a:lnTo>
                    <a:pt x="215867" y="306652"/>
                  </a:lnTo>
                  <a:lnTo>
                    <a:pt x="207315" y="306715"/>
                  </a:lnTo>
                  <a:lnTo>
                    <a:pt x="198664" y="306760"/>
                  </a:lnTo>
                  <a:lnTo>
                    <a:pt x="189940" y="306787"/>
                  </a:lnTo>
                  <a:lnTo>
                    <a:pt x="181153" y="306805"/>
                  </a:lnTo>
                  <a:lnTo>
                    <a:pt x="181153" y="306805"/>
                  </a:lnTo>
                  <a:lnTo>
                    <a:pt x="172366" y="306787"/>
                  </a:lnTo>
                  <a:lnTo>
                    <a:pt x="163642" y="306760"/>
                  </a:lnTo>
                  <a:lnTo>
                    <a:pt x="154991" y="306715"/>
                  </a:lnTo>
                  <a:lnTo>
                    <a:pt x="146430" y="306652"/>
                  </a:lnTo>
                  <a:lnTo>
                    <a:pt x="137978" y="306570"/>
                  </a:lnTo>
                  <a:lnTo>
                    <a:pt x="129643" y="306471"/>
                  </a:lnTo>
                  <a:lnTo>
                    <a:pt x="121445" y="306362"/>
                  </a:lnTo>
                  <a:lnTo>
                    <a:pt x="113400" y="306244"/>
                  </a:lnTo>
                  <a:lnTo>
                    <a:pt x="105508" y="306109"/>
                  </a:lnTo>
                  <a:lnTo>
                    <a:pt x="97798" y="305973"/>
                  </a:lnTo>
                  <a:lnTo>
                    <a:pt x="90269" y="305819"/>
                  </a:lnTo>
                  <a:lnTo>
                    <a:pt x="82948" y="305665"/>
                  </a:lnTo>
                  <a:lnTo>
                    <a:pt x="75853" y="305502"/>
                  </a:lnTo>
                  <a:lnTo>
                    <a:pt x="68985" y="305339"/>
                  </a:lnTo>
                  <a:lnTo>
                    <a:pt x="62369" y="305177"/>
                  </a:lnTo>
                  <a:lnTo>
                    <a:pt x="56008" y="305005"/>
                  </a:lnTo>
                  <a:lnTo>
                    <a:pt x="49926" y="304842"/>
                  </a:lnTo>
                  <a:lnTo>
                    <a:pt x="44126" y="304670"/>
                  </a:lnTo>
                  <a:lnTo>
                    <a:pt x="38642" y="304507"/>
                  </a:lnTo>
                  <a:lnTo>
                    <a:pt x="33465" y="304344"/>
                  </a:lnTo>
                  <a:lnTo>
                    <a:pt x="24135" y="304045"/>
                  </a:lnTo>
                  <a:lnTo>
                    <a:pt x="16244" y="303774"/>
                  </a:lnTo>
                  <a:lnTo>
                    <a:pt x="9910" y="303548"/>
                  </a:lnTo>
                  <a:lnTo>
                    <a:pt x="5240" y="303367"/>
                  </a:lnTo>
                  <a:lnTo>
                    <a:pt x="1376" y="303213"/>
                  </a:lnTo>
                  <a:lnTo>
                    <a:pt x="1376" y="303213"/>
                  </a:lnTo>
                  <a:lnTo>
                    <a:pt x="1014" y="299150"/>
                  </a:lnTo>
                  <a:lnTo>
                    <a:pt x="661" y="295086"/>
                  </a:lnTo>
                  <a:lnTo>
                    <a:pt x="326" y="291041"/>
                  </a:lnTo>
                  <a:lnTo>
                    <a:pt x="0" y="286996"/>
                  </a:lnTo>
                  <a:lnTo>
                    <a:pt x="0" y="286996"/>
                  </a:lnTo>
                  <a:lnTo>
                    <a:pt x="4561" y="287150"/>
                  </a:lnTo>
                  <a:lnTo>
                    <a:pt x="9656" y="287313"/>
                  </a:lnTo>
                  <a:lnTo>
                    <a:pt x="15276" y="287485"/>
                  </a:lnTo>
                  <a:lnTo>
                    <a:pt x="21402" y="287666"/>
                  </a:lnTo>
                  <a:lnTo>
                    <a:pt x="28027" y="287856"/>
                  </a:lnTo>
                  <a:lnTo>
                    <a:pt x="35130" y="288046"/>
                  </a:lnTo>
                  <a:lnTo>
                    <a:pt x="42705" y="288236"/>
                  </a:lnTo>
                  <a:lnTo>
                    <a:pt x="50723" y="288417"/>
                  </a:lnTo>
                  <a:lnTo>
                    <a:pt x="59175" y="288598"/>
                  </a:lnTo>
                  <a:lnTo>
                    <a:pt x="68043" y="288779"/>
                  </a:lnTo>
                  <a:lnTo>
                    <a:pt x="77328" y="288942"/>
                  </a:lnTo>
                  <a:lnTo>
                    <a:pt x="87002" y="289105"/>
                  </a:lnTo>
                  <a:lnTo>
                    <a:pt x="97047" y="289249"/>
                  </a:lnTo>
                  <a:lnTo>
                    <a:pt x="107454" y="289376"/>
                  </a:lnTo>
                  <a:lnTo>
                    <a:pt x="112793" y="289430"/>
                  </a:lnTo>
                  <a:lnTo>
                    <a:pt x="118214" y="289485"/>
                  </a:lnTo>
                  <a:lnTo>
                    <a:pt x="123716" y="289539"/>
                  </a:lnTo>
                  <a:lnTo>
                    <a:pt x="129309" y="289584"/>
                  </a:lnTo>
                  <a:lnTo>
                    <a:pt x="134974" y="289620"/>
                  </a:lnTo>
                  <a:lnTo>
                    <a:pt x="140711" y="289657"/>
                  </a:lnTo>
                  <a:lnTo>
                    <a:pt x="146530" y="289684"/>
                  </a:lnTo>
                  <a:lnTo>
                    <a:pt x="152421" y="289702"/>
                  </a:lnTo>
                  <a:lnTo>
                    <a:pt x="158394" y="289711"/>
                  </a:lnTo>
                  <a:lnTo>
                    <a:pt x="164421" y="289720"/>
                  </a:lnTo>
                  <a:lnTo>
                    <a:pt x="170529" y="289720"/>
                  </a:lnTo>
                  <a:lnTo>
                    <a:pt x="176701" y="289720"/>
                  </a:lnTo>
                  <a:lnTo>
                    <a:pt x="182936" y="289702"/>
                  </a:lnTo>
                  <a:lnTo>
                    <a:pt x="189234" y="289684"/>
                  </a:lnTo>
                  <a:lnTo>
                    <a:pt x="195587" y="289648"/>
                  </a:lnTo>
                  <a:lnTo>
                    <a:pt x="202012" y="289611"/>
                  </a:lnTo>
                  <a:lnTo>
                    <a:pt x="208483" y="289566"/>
                  </a:lnTo>
                  <a:lnTo>
                    <a:pt x="215016" y="289512"/>
                  </a:lnTo>
                  <a:lnTo>
                    <a:pt x="221604" y="289449"/>
                  </a:lnTo>
                  <a:lnTo>
                    <a:pt x="228238" y="289367"/>
                  </a:lnTo>
                  <a:lnTo>
                    <a:pt x="234925" y="289286"/>
                  </a:lnTo>
                  <a:lnTo>
                    <a:pt x="241658" y="289195"/>
                  </a:lnTo>
                  <a:lnTo>
                    <a:pt x="248445" y="289087"/>
                  </a:lnTo>
                  <a:lnTo>
                    <a:pt x="255268" y="288978"/>
                  </a:lnTo>
                  <a:lnTo>
                    <a:pt x="262137" y="288851"/>
                  </a:lnTo>
                  <a:lnTo>
                    <a:pt x="269051" y="288716"/>
                  </a:lnTo>
                  <a:lnTo>
                    <a:pt x="276001" y="288562"/>
                  </a:lnTo>
                  <a:lnTo>
                    <a:pt x="282987" y="288408"/>
                  </a:lnTo>
                  <a:lnTo>
                    <a:pt x="290009" y="288236"/>
                  </a:lnTo>
                  <a:lnTo>
                    <a:pt x="297068" y="288046"/>
                  </a:lnTo>
                  <a:lnTo>
                    <a:pt x="304154" y="287856"/>
                  </a:lnTo>
                  <a:lnTo>
                    <a:pt x="311267" y="287648"/>
                  </a:lnTo>
                  <a:lnTo>
                    <a:pt x="318416" y="287421"/>
                  </a:lnTo>
                  <a:lnTo>
                    <a:pt x="325583" y="287186"/>
                  </a:lnTo>
                  <a:lnTo>
                    <a:pt x="332777" y="286942"/>
                  </a:lnTo>
                  <a:lnTo>
                    <a:pt x="339999" y="286679"/>
                  </a:lnTo>
                  <a:lnTo>
                    <a:pt x="339999" y="286679"/>
                  </a:lnTo>
                  <a:lnTo>
                    <a:pt x="340243" y="283557"/>
                  </a:lnTo>
                  <a:lnTo>
                    <a:pt x="340469" y="280444"/>
                  </a:lnTo>
                  <a:lnTo>
                    <a:pt x="340696" y="277331"/>
                  </a:lnTo>
                  <a:lnTo>
                    <a:pt x="340913" y="274227"/>
                  </a:lnTo>
                  <a:lnTo>
                    <a:pt x="341130" y="271123"/>
                  </a:lnTo>
                  <a:lnTo>
                    <a:pt x="341338" y="268028"/>
                  </a:lnTo>
                  <a:lnTo>
                    <a:pt x="341537" y="264943"/>
                  </a:lnTo>
                  <a:lnTo>
                    <a:pt x="341727" y="261857"/>
                  </a:lnTo>
                  <a:lnTo>
                    <a:pt x="341917" y="258780"/>
                  </a:lnTo>
                  <a:lnTo>
                    <a:pt x="342098" y="255712"/>
                  </a:lnTo>
                  <a:lnTo>
                    <a:pt x="342270" y="252644"/>
                  </a:lnTo>
                  <a:lnTo>
                    <a:pt x="342442" y="249586"/>
                  </a:lnTo>
                  <a:lnTo>
                    <a:pt x="342596" y="246536"/>
                  </a:lnTo>
                  <a:lnTo>
                    <a:pt x="342759" y="243495"/>
                  </a:lnTo>
                  <a:lnTo>
                    <a:pt x="342904" y="240455"/>
                  </a:lnTo>
                  <a:lnTo>
                    <a:pt x="343048" y="237432"/>
                  </a:lnTo>
                  <a:lnTo>
                    <a:pt x="343320" y="231396"/>
                  </a:lnTo>
                  <a:lnTo>
                    <a:pt x="343573" y="225405"/>
                  </a:lnTo>
                  <a:lnTo>
                    <a:pt x="343800" y="219442"/>
                  </a:lnTo>
                  <a:lnTo>
                    <a:pt x="344008" y="213514"/>
                  </a:lnTo>
                  <a:lnTo>
                    <a:pt x="344189" y="207623"/>
                  </a:lnTo>
                  <a:lnTo>
                    <a:pt x="344352" y="201777"/>
                  </a:lnTo>
                  <a:lnTo>
                    <a:pt x="344496" y="195976"/>
                  </a:lnTo>
                  <a:lnTo>
                    <a:pt x="344623" y="190221"/>
                  </a:lnTo>
                  <a:lnTo>
                    <a:pt x="344732" y="184502"/>
                  </a:lnTo>
                  <a:lnTo>
                    <a:pt x="344822" y="178837"/>
                  </a:lnTo>
                  <a:lnTo>
                    <a:pt x="344895" y="173217"/>
                  </a:lnTo>
                  <a:lnTo>
                    <a:pt x="344949" y="167651"/>
                  </a:lnTo>
                  <a:lnTo>
                    <a:pt x="344994" y="162140"/>
                  </a:lnTo>
                  <a:lnTo>
                    <a:pt x="345012" y="156683"/>
                  </a:lnTo>
                  <a:lnTo>
                    <a:pt x="345021" y="151281"/>
                  </a:lnTo>
                  <a:lnTo>
                    <a:pt x="345012" y="145942"/>
                  </a:lnTo>
                  <a:lnTo>
                    <a:pt x="344994" y="140657"/>
                  </a:lnTo>
                  <a:lnTo>
                    <a:pt x="344958" y="135435"/>
                  </a:lnTo>
                  <a:lnTo>
                    <a:pt x="344913" y="130277"/>
                  </a:lnTo>
                  <a:lnTo>
                    <a:pt x="344858" y="125182"/>
                  </a:lnTo>
                  <a:lnTo>
                    <a:pt x="344786" y="120151"/>
                  </a:lnTo>
                  <a:lnTo>
                    <a:pt x="344705" y="115192"/>
                  </a:lnTo>
                  <a:lnTo>
                    <a:pt x="344614" y="110305"/>
                  </a:lnTo>
                  <a:lnTo>
                    <a:pt x="344505" y="105490"/>
                  </a:lnTo>
                  <a:lnTo>
                    <a:pt x="344397" y="100749"/>
                  </a:lnTo>
                  <a:lnTo>
                    <a:pt x="344270" y="96088"/>
                  </a:lnTo>
                  <a:lnTo>
                    <a:pt x="344143" y="91500"/>
                  </a:lnTo>
                  <a:lnTo>
                    <a:pt x="344008" y="86984"/>
                  </a:lnTo>
                  <a:lnTo>
                    <a:pt x="343863" y="82559"/>
                  </a:lnTo>
                  <a:lnTo>
                    <a:pt x="343709" y="78215"/>
                  </a:lnTo>
                  <a:lnTo>
                    <a:pt x="343546" y="73953"/>
                  </a:lnTo>
                  <a:lnTo>
                    <a:pt x="343383" y="69781"/>
                  </a:lnTo>
                  <a:lnTo>
                    <a:pt x="343220" y="65691"/>
                  </a:lnTo>
                  <a:lnTo>
                    <a:pt x="343048" y="61691"/>
                  </a:lnTo>
                  <a:lnTo>
                    <a:pt x="342867" y="57791"/>
                  </a:lnTo>
                  <a:lnTo>
                    <a:pt x="342686" y="53972"/>
                  </a:lnTo>
                  <a:lnTo>
                    <a:pt x="342505" y="50252"/>
                  </a:lnTo>
                  <a:lnTo>
                    <a:pt x="342315" y="46633"/>
                  </a:lnTo>
                  <a:lnTo>
                    <a:pt x="342134" y="43112"/>
                  </a:lnTo>
                  <a:lnTo>
                    <a:pt x="341944" y="39692"/>
                  </a:lnTo>
                  <a:lnTo>
                    <a:pt x="341754" y="36370"/>
                  </a:lnTo>
                  <a:lnTo>
                    <a:pt x="341564" y="33149"/>
                  </a:lnTo>
                  <a:lnTo>
                    <a:pt x="341374" y="30045"/>
                  </a:lnTo>
                  <a:lnTo>
                    <a:pt x="341193" y="27040"/>
                  </a:lnTo>
                  <a:lnTo>
                    <a:pt x="340822" y="21357"/>
                  </a:lnTo>
                  <a:lnTo>
                    <a:pt x="340469" y="16127"/>
                  </a:lnTo>
                  <a:lnTo>
                    <a:pt x="340125" y="11367"/>
                  </a:lnTo>
                  <a:lnTo>
                    <a:pt x="339809" y="7077"/>
                  </a:lnTo>
                  <a:lnTo>
                    <a:pt x="339510" y="3286"/>
                  </a:lnTo>
                  <a:lnTo>
                    <a:pt x="339239" y="1"/>
                  </a:lnTo>
                  <a:lnTo>
                    <a:pt x="339239" y="1"/>
                  </a:lnTo>
                  <a:lnTo>
                    <a:pt x="344116" y="163"/>
                  </a:lnTo>
                  <a:lnTo>
                    <a:pt x="348424" y="317"/>
                  </a:lnTo>
                  <a:lnTo>
                    <a:pt x="355229" y="571"/>
                  </a:lnTo>
                  <a:lnTo>
                    <a:pt x="359473" y="734"/>
                  </a:lnTo>
                  <a:lnTo>
                    <a:pt x="360930" y="797"/>
                  </a:lnTo>
                  <a:lnTo>
                    <a:pt x="360930" y="797"/>
                  </a:lnTo>
                  <a:lnTo>
                    <a:pt x="361066" y="2245"/>
                  </a:lnTo>
                  <a:lnTo>
                    <a:pt x="361229" y="4019"/>
                  </a:lnTo>
                  <a:lnTo>
                    <a:pt x="361446" y="6480"/>
                  </a:lnTo>
                  <a:lnTo>
                    <a:pt x="361709" y="9602"/>
                  </a:lnTo>
                  <a:lnTo>
                    <a:pt x="362016" y="13358"/>
                  </a:lnTo>
                  <a:lnTo>
                    <a:pt x="362351" y="17729"/>
                  </a:lnTo>
                  <a:lnTo>
                    <a:pt x="362722" y="22706"/>
                  </a:lnTo>
                  <a:lnTo>
                    <a:pt x="362912" y="25421"/>
                  </a:lnTo>
                  <a:lnTo>
                    <a:pt x="363111" y="28271"/>
                  </a:lnTo>
                  <a:lnTo>
                    <a:pt x="363310" y="31258"/>
                  </a:lnTo>
                  <a:lnTo>
                    <a:pt x="363518" y="34389"/>
                  </a:lnTo>
                  <a:lnTo>
                    <a:pt x="363717" y="37646"/>
                  </a:lnTo>
                  <a:lnTo>
                    <a:pt x="363926" y="41049"/>
                  </a:lnTo>
                  <a:lnTo>
                    <a:pt x="364134" y="44578"/>
                  </a:lnTo>
                  <a:lnTo>
                    <a:pt x="364351" y="48234"/>
                  </a:lnTo>
                  <a:lnTo>
                    <a:pt x="364550" y="52008"/>
                  </a:lnTo>
                  <a:lnTo>
                    <a:pt x="364758" y="55917"/>
                  </a:lnTo>
                  <a:lnTo>
                    <a:pt x="364966" y="59944"/>
                  </a:lnTo>
                  <a:lnTo>
                    <a:pt x="365165" y="64089"/>
                  </a:lnTo>
                  <a:lnTo>
                    <a:pt x="365364" y="68342"/>
                  </a:lnTo>
                  <a:lnTo>
                    <a:pt x="365555" y="72722"/>
                  </a:lnTo>
                  <a:lnTo>
                    <a:pt x="365736" y="77202"/>
                  </a:lnTo>
                  <a:lnTo>
                    <a:pt x="365917" y="81799"/>
                  </a:lnTo>
                  <a:lnTo>
                    <a:pt x="366088" y="86496"/>
                  </a:lnTo>
                  <a:lnTo>
                    <a:pt x="366251" y="91292"/>
                  </a:lnTo>
                  <a:lnTo>
                    <a:pt x="366405" y="96197"/>
                  </a:lnTo>
                  <a:lnTo>
                    <a:pt x="366550" y="101201"/>
                  </a:lnTo>
                  <a:lnTo>
                    <a:pt x="366686" y="106305"/>
                  </a:lnTo>
                  <a:lnTo>
                    <a:pt x="366812" y="111499"/>
                  </a:lnTo>
                  <a:lnTo>
                    <a:pt x="366921" y="116775"/>
                  </a:lnTo>
                  <a:lnTo>
                    <a:pt x="367021" y="122151"/>
                  </a:lnTo>
                  <a:lnTo>
                    <a:pt x="367102" y="127616"/>
                  </a:lnTo>
                  <a:lnTo>
                    <a:pt x="367174" y="133155"/>
                  </a:lnTo>
                  <a:lnTo>
                    <a:pt x="367229" y="138784"/>
                  </a:lnTo>
                  <a:lnTo>
                    <a:pt x="367274" y="144494"/>
                  </a:lnTo>
                  <a:lnTo>
                    <a:pt x="367292" y="150267"/>
                  </a:lnTo>
                  <a:lnTo>
                    <a:pt x="367292" y="156131"/>
                  </a:lnTo>
                  <a:lnTo>
                    <a:pt x="367283" y="162059"/>
                  </a:lnTo>
                  <a:lnTo>
                    <a:pt x="367247" y="168059"/>
                  </a:lnTo>
                  <a:lnTo>
                    <a:pt x="367192" y="174122"/>
                  </a:lnTo>
                  <a:lnTo>
                    <a:pt x="367120" y="180248"/>
                  </a:lnTo>
                  <a:lnTo>
                    <a:pt x="367030" y="186447"/>
                  </a:lnTo>
                  <a:lnTo>
                    <a:pt x="366966" y="189560"/>
                  </a:lnTo>
                  <a:lnTo>
                    <a:pt x="366912" y="192700"/>
                  </a:lnTo>
                  <a:lnTo>
                    <a:pt x="366840" y="195841"/>
                  </a:lnTo>
                  <a:lnTo>
                    <a:pt x="366767" y="199008"/>
                  </a:lnTo>
                  <a:lnTo>
                    <a:pt x="366686" y="202184"/>
                  </a:lnTo>
                  <a:lnTo>
                    <a:pt x="366604" y="205370"/>
                  </a:lnTo>
                  <a:lnTo>
                    <a:pt x="366505" y="208573"/>
                  </a:lnTo>
                  <a:lnTo>
                    <a:pt x="366414" y="211786"/>
                  </a:lnTo>
                  <a:lnTo>
                    <a:pt x="366306" y="215016"/>
                  </a:lnTo>
                  <a:lnTo>
                    <a:pt x="366197" y="218256"/>
                  </a:lnTo>
                  <a:lnTo>
                    <a:pt x="366079" y="221505"/>
                  </a:lnTo>
                  <a:lnTo>
                    <a:pt x="365953" y="224772"/>
                  </a:lnTo>
                  <a:lnTo>
                    <a:pt x="365817" y="228039"/>
                  </a:lnTo>
                  <a:lnTo>
                    <a:pt x="365681" y="231333"/>
                  </a:lnTo>
                  <a:lnTo>
                    <a:pt x="365536" y="234627"/>
                  </a:lnTo>
                  <a:lnTo>
                    <a:pt x="365383" y="237930"/>
                  </a:lnTo>
                  <a:lnTo>
                    <a:pt x="365229" y="241251"/>
                  </a:lnTo>
                  <a:lnTo>
                    <a:pt x="365057" y="244572"/>
                  </a:lnTo>
                  <a:lnTo>
                    <a:pt x="364885" y="247911"/>
                  </a:lnTo>
                  <a:lnTo>
                    <a:pt x="364704" y="251251"/>
                  </a:lnTo>
                  <a:lnTo>
                    <a:pt x="364514" y="254608"/>
                  </a:lnTo>
                  <a:lnTo>
                    <a:pt x="364315" y="257974"/>
                  </a:lnTo>
                  <a:lnTo>
                    <a:pt x="364107" y="261341"/>
                  </a:lnTo>
                  <a:lnTo>
                    <a:pt x="363898" y="264716"/>
                  </a:lnTo>
                  <a:lnTo>
                    <a:pt x="363672" y="268101"/>
                  </a:lnTo>
                  <a:lnTo>
                    <a:pt x="363446" y="271494"/>
                  </a:lnTo>
                  <a:lnTo>
                    <a:pt x="363446" y="271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952825" y="-235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-8161800" y="-2352300"/>
              <a:ext cx="9114650" cy="882800"/>
            </a:xfrm>
            <a:custGeom>
              <a:avLst/>
              <a:gdLst/>
              <a:ahLst/>
              <a:cxnLst/>
              <a:rect l="l" t="t" r="r" b="b"/>
              <a:pathLst>
                <a:path w="364586" h="35312" extrusionOk="0">
                  <a:moveTo>
                    <a:pt x="0" y="0"/>
                  </a:moveTo>
                  <a:lnTo>
                    <a:pt x="272" y="3864"/>
                  </a:lnTo>
                  <a:lnTo>
                    <a:pt x="552" y="7729"/>
                  </a:lnTo>
                  <a:lnTo>
                    <a:pt x="842" y="11611"/>
                  </a:lnTo>
                  <a:lnTo>
                    <a:pt x="1140" y="15502"/>
                  </a:lnTo>
                  <a:lnTo>
                    <a:pt x="1466" y="19547"/>
                  </a:lnTo>
                  <a:lnTo>
                    <a:pt x="1801" y="23592"/>
                  </a:lnTo>
                  <a:lnTo>
                    <a:pt x="2154" y="27656"/>
                  </a:lnTo>
                  <a:lnTo>
                    <a:pt x="2516" y="31719"/>
                  </a:lnTo>
                  <a:lnTo>
                    <a:pt x="6380" y="31873"/>
                  </a:lnTo>
                  <a:lnTo>
                    <a:pt x="11050" y="32054"/>
                  </a:lnTo>
                  <a:lnTo>
                    <a:pt x="17384" y="32280"/>
                  </a:lnTo>
                  <a:lnTo>
                    <a:pt x="25275" y="32551"/>
                  </a:lnTo>
                  <a:lnTo>
                    <a:pt x="34605" y="32850"/>
                  </a:lnTo>
                  <a:lnTo>
                    <a:pt x="39782" y="33013"/>
                  </a:lnTo>
                  <a:lnTo>
                    <a:pt x="45266" y="33176"/>
                  </a:lnTo>
                  <a:lnTo>
                    <a:pt x="51066" y="33348"/>
                  </a:lnTo>
                  <a:lnTo>
                    <a:pt x="57148" y="33511"/>
                  </a:lnTo>
                  <a:lnTo>
                    <a:pt x="63509" y="33683"/>
                  </a:lnTo>
                  <a:lnTo>
                    <a:pt x="70125" y="33845"/>
                  </a:lnTo>
                  <a:lnTo>
                    <a:pt x="76993" y="34008"/>
                  </a:lnTo>
                  <a:lnTo>
                    <a:pt x="84088" y="34171"/>
                  </a:lnTo>
                  <a:lnTo>
                    <a:pt x="91409" y="34325"/>
                  </a:lnTo>
                  <a:lnTo>
                    <a:pt x="98938" y="34479"/>
                  </a:lnTo>
                  <a:lnTo>
                    <a:pt x="106648" y="34615"/>
                  </a:lnTo>
                  <a:lnTo>
                    <a:pt x="114540" y="34750"/>
                  </a:lnTo>
                  <a:lnTo>
                    <a:pt x="122585" y="34868"/>
                  </a:lnTo>
                  <a:lnTo>
                    <a:pt x="130783" y="34977"/>
                  </a:lnTo>
                  <a:lnTo>
                    <a:pt x="139118" y="35076"/>
                  </a:lnTo>
                  <a:lnTo>
                    <a:pt x="147570" y="35158"/>
                  </a:lnTo>
                  <a:lnTo>
                    <a:pt x="156131" y="35221"/>
                  </a:lnTo>
                  <a:lnTo>
                    <a:pt x="164782" y="35266"/>
                  </a:lnTo>
                  <a:lnTo>
                    <a:pt x="173506" y="35293"/>
                  </a:lnTo>
                  <a:lnTo>
                    <a:pt x="182293" y="35311"/>
                  </a:lnTo>
                  <a:lnTo>
                    <a:pt x="191080" y="35293"/>
                  </a:lnTo>
                  <a:lnTo>
                    <a:pt x="199804" y="35266"/>
                  </a:lnTo>
                  <a:lnTo>
                    <a:pt x="208455" y="35221"/>
                  </a:lnTo>
                  <a:lnTo>
                    <a:pt x="217007" y="35158"/>
                  </a:lnTo>
                  <a:lnTo>
                    <a:pt x="225459" y="35076"/>
                  </a:lnTo>
                  <a:lnTo>
                    <a:pt x="233794" y="34977"/>
                  </a:lnTo>
                  <a:lnTo>
                    <a:pt x="241993" y="34868"/>
                  </a:lnTo>
                  <a:lnTo>
                    <a:pt x="250047" y="34750"/>
                  </a:lnTo>
                  <a:lnTo>
                    <a:pt x="257938" y="34615"/>
                  </a:lnTo>
                  <a:lnTo>
                    <a:pt x="265648" y="34479"/>
                  </a:lnTo>
                  <a:lnTo>
                    <a:pt x="273177" y="34325"/>
                  </a:lnTo>
                  <a:lnTo>
                    <a:pt x="280489" y="34171"/>
                  </a:lnTo>
                  <a:lnTo>
                    <a:pt x="287593" y="34008"/>
                  </a:lnTo>
                  <a:lnTo>
                    <a:pt x="294462" y="33845"/>
                  </a:lnTo>
                  <a:lnTo>
                    <a:pt x="301077" y="33683"/>
                  </a:lnTo>
                  <a:lnTo>
                    <a:pt x="307438" y="33511"/>
                  </a:lnTo>
                  <a:lnTo>
                    <a:pt x="313520" y="33348"/>
                  </a:lnTo>
                  <a:lnTo>
                    <a:pt x="319311" y="33176"/>
                  </a:lnTo>
                  <a:lnTo>
                    <a:pt x="324804" y="33013"/>
                  </a:lnTo>
                  <a:lnTo>
                    <a:pt x="329972" y="32850"/>
                  </a:lnTo>
                  <a:lnTo>
                    <a:pt x="339311" y="32551"/>
                  </a:lnTo>
                  <a:lnTo>
                    <a:pt x="347202" y="32280"/>
                  </a:lnTo>
                  <a:lnTo>
                    <a:pt x="353537" y="32054"/>
                  </a:lnTo>
                  <a:lnTo>
                    <a:pt x="358197" y="31873"/>
                  </a:lnTo>
                  <a:lnTo>
                    <a:pt x="362070" y="31719"/>
                  </a:lnTo>
                  <a:lnTo>
                    <a:pt x="362423" y="27728"/>
                  </a:lnTo>
                  <a:lnTo>
                    <a:pt x="362767" y="23746"/>
                  </a:lnTo>
                  <a:lnTo>
                    <a:pt x="363102" y="19773"/>
                  </a:lnTo>
                  <a:lnTo>
                    <a:pt x="363419" y="15801"/>
                  </a:lnTo>
                  <a:lnTo>
                    <a:pt x="363735" y="11837"/>
                  </a:lnTo>
                  <a:lnTo>
                    <a:pt x="364025" y="7882"/>
                  </a:lnTo>
                  <a:lnTo>
                    <a:pt x="364315" y="3937"/>
                  </a:lnTo>
                  <a:lnTo>
                    <a:pt x="364586" y="0"/>
                  </a:lnTo>
                  <a:lnTo>
                    <a:pt x="363075" y="64"/>
                  </a:lnTo>
                  <a:lnTo>
                    <a:pt x="358695" y="227"/>
                  </a:lnTo>
                  <a:lnTo>
                    <a:pt x="351654" y="489"/>
                  </a:lnTo>
                  <a:lnTo>
                    <a:pt x="342189" y="815"/>
                  </a:lnTo>
                  <a:lnTo>
                    <a:pt x="335818" y="1014"/>
                  </a:lnTo>
                  <a:lnTo>
                    <a:pt x="328777" y="1231"/>
                  </a:lnTo>
                  <a:lnTo>
                    <a:pt x="321103" y="1457"/>
                  </a:lnTo>
                  <a:lnTo>
                    <a:pt x="312832" y="1693"/>
                  </a:lnTo>
                  <a:lnTo>
                    <a:pt x="304018" y="1928"/>
                  </a:lnTo>
                  <a:lnTo>
                    <a:pt x="294697" y="2154"/>
                  </a:lnTo>
                  <a:lnTo>
                    <a:pt x="284896" y="2380"/>
                  </a:lnTo>
                  <a:lnTo>
                    <a:pt x="274670" y="2598"/>
                  </a:lnTo>
                  <a:lnTo>
                    <a:pt x="264064" y="2806"/>
                  </a:lnTo>
                  <a:lnTo>
                    <a:pt x="258626" y="2905"/>
                  </a:lnTo>
                  <a:lnTo>
                    <a:pt x="253096" y="2996"/>
                  </a:lnTo>
                  <a:lnTo>
                    <a:pt x="247504" y="3086"/>
                  </a:lnTo>
                  <a:lnTo>
                    <a:pt x="241830" y="3168"/>
                  </a:lnTo>
                  <a:lnTo>
                    <a:pt x="236092" y="3240"/>
                  </a:lnTo>
                  <a:lnTo>
                    <a:pt x="230301" y="3312"/>
                  </a:lnTo>
                  <a:lnTo>
                    <a:pt x="224437" y="3376"/>
                  </a:lnTo>
                  <a:lnTo>
                    <a:pt x="218536" y="3430"/>
                  </a:lnTo>
                  <a:lnTo>
                    <a:pt x="212582" y="3475"/>
                  </a:lnTo>
                  <a:lnTo>
                    <a:pt x="206582" y="3521"/>
                  </a:lnTo>
                  <a:lnTo>
                    <a:pt x="200555" y="3557"/>
                  </a:lnTo>
                  <a:lnTo>
                    <a:pt x="194492" y="3575"/>
                  </a:lnTo>
                  <a:lnTo>
                    <a:pt x="188401" y="3593"/>
                  </a:lnTo>
                  <a:lnTo>
                    <a:pt x="182293" y="3593"/>
                  </a:lnTo>
                  <a:lnTo>
                    <a:pt x="173497" y="3584"/>
                  </a:lnTo>
                  <a:lnTo>
                    <a:pt x="164746" y="3557"/>
                  </a:lnTo>
                  <a:lnTo>
                    <a:pt x="156068" y="3512"/>
                  </a:lnTo>
                  <a:lnTo>
                    <a:pt x="147462" y="3439"/>
                  </a:lnTo>
                  <a:lnTo>
                    <a:pt x="138955" y="3358"/>
                  </a:lnTo>
                  <a:lnTo>
                    <a:pt x="130557" y="3267"/>
                  </a:lnTo>
                  <a:lnTo>
                    <a:pt x="122277" y="3159"/>
                  </a:lnTo>
                  <a:lnTo>
                    <a:pt x="114141" y="3032"/>
                  </a:lnTo>
                  <a:lnTo>
                    <a:pt x="106160" y="2905"/>
                  </a:lnTo>
                  <a:lnTo>
                    <a:pt x="98350" y="2760"/>
                  </a:lnTo>
                  <a:lnTo>
                    <a:pt x="90721" y="2616"/>
                  </a:lnTo>
                  <a:lnTo>
                    <a:pt x="83292" y="2462"/>
                  </a:lnTo>
                  <a:lnTo>
                    <a:pt x="76088" y="2299"/>
                  </a:lnTo>
                  <a:lnTo>
                    <a:pt x="69102" y="2136"/>
                  </a:lnTo>
                  <a:lnTo>
                    <a:pt x="62369" y="1973"/>
                  </a:lnTo>
                  <a:lnTo>
                    <a:pt x="55890" y="1801"/>
                  </a:lnTo>
                  <a:lnTo>
                    <a:pt x="49691" y="1629"/>
                  </a:lnTo>
                  <a:lnTo>
                    <a:pt x="43773" y="1466"/>
                  </a:lnTo>
                  <a:lnTo>
                    <a:pt x="38171" y="1303"/>
                  </a:lnTo>
                  <a:lnTo>
                    <a:pt x="32886" y="1141"/>
                  </a:lnTo>
                  <a:lnTo>
                    <a:pt x="23339" y="842"/>
                  </a:lnTo>
                  <a:lnTo>
                    <a:pt x="15258" y="561"/>
                  </a:lnTo>
                  <a:lnTo>
                    <a:pt x="8769" y="335"/>
                  </a:lnTo>
                  <a:lnTo>
                    <a:pt x="3973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-8161800" y="-2352300"/>
              <a:ext cx="9114650" cy="882800"/>
            </a:xfrm>
            <a:custGeom>
              <a:avLst/>
              <a:gdLst/>
              <a:ahLst/>
              <a:cxnLst/>
              <a:rect l="l" t="t" r="r" b="b"/>
              <a:pathLst>
                <a:path w="364586" h="35312" fill="none" extrusionOk="0">
                  <a:moveTo>
                    <a:pt x="364586" y="0"/>
                  </a:moveTo>
                  <a:lnTo>
                    <a:pt x="364586" y="0"/>
                  </a:lnTo>
                  <a:lnTo>
                    <a:pt x="364315" y="3937"/>
                  </a:lnTo>
                  <a:lnTo>
                    <a:pt x="364025" y="7882"/>
                  </a:lnTo>
                  <a:lnTo>
                    <a:pt x="363735" y="11837"/>
                  </a:lnTo>
                  <a:lnTo>
                    <a:pt x="363419" y="15801"/>
                  </a:lnTo>
                  <a:lnTo>
                    <a:pt x="363102" y="19773"/>
                  </a:lnTo>
                  <a:lnTo>
                    <a:pt x="362767" y="23746"/>
                  </a:lnTo>
                  <a:lnTo>
                    <a:pt x="362423" y="27728"/>
                  </a:lnTo>
                  <a:lnTo>
                    <a:pt x="362070" y="31719"/>
                  </a:lnTo>
                  <a:lnTo>
                    <a:pt x="362070" y="31719"/>
                  </a:lnTo>
                  <a:lnTo>
                    <a:pt x="358197" y="31873"/>
                  </a:lnTo>
                  <a:lnTo>
                    <a:pt x="353537" y="32054"/>
                  </a:lnTo>
                  <a:lnTo>
                    <a:pt x="347202" y="32280"/>
                  </a:lnTo>
                  <a:lnTo>
                    <a:pt x="339311" y="32551"/>
                  </a:lnTo>
                  <a:lnTo>
                    <a:pt x="329972" y="32850"/>
                  </a:lnTo>
                  <a:lnTo>
                    <a:pt x="324804" y="33013"/>
                  </a:lnTo>
                  <a:lnTo>
                    <a:pt x="319311" y="33176"/>
                  </a:lnTo>
                  <a:lnTo>
                    <a:pt x="313520" y="33348"/>
                  </a:lnTo>
                  <a:lnTo>
                    <a:pt x="307438" y="33511"/>
                  </a:lnTo>
                  <a:lnTo>
                    <a:pt x="301077" y="33683"/>
                  </a:lnTo>
                  <a:lnTo>
                    <a:pt x="294462" y="33845"/>
                  </a:lnTo>
                  <a:lnTo>
                    <a:pt x="287593" y="34008"/>
                  </a:lnTo>
                  <a:lnTo>
                    <a:pt x="280489" y="34171"/>
                  </a:lnTo>
                  <a:lnTo>
                    <a:pt x="273177" y="34325"/>
                  </a:lnTo>
                  <a:lnTo>
                    <a:pt x="265648" y="34479"/>
                  </a:lnTo>
                  <a:lnTo>
                    <a:pt x="257938" y="34615"/>
                  </a:lnTo>
                  <a:lnTo>
                    <a:pt x="250047" y="34750"/>
                  </a:lnTo>
                  <a:lnTo>
                    <a:pt x="241993" y="34868"/>
                  </a:lnTo>
                  <a:lnTo>
                    <a:pt x="233794" y="34977"/>
                  </a:lnTo>
                  <a:lnTo>
                    <a:pt x="225459" y="35076"/>
                  </a:lnTo>
                  <a:lnTo>
                    <a:pt x="217007" y="35158"/>
                  </a:lnTo>
                  <a:lnTo>
                    <a:pt x="208455" y="35221"/>
                  </a:lnTo>
                  <a:lnTo>
                    <a:pt x="199804" y="35266"/>
                  </a:lnTo>
                  <a:lnTo>
                    <a:pt x="191080" y="35293"/>
                  </a:lnTo>
                  <a:lnTo>
                    <a:pt x="182293" y="35311"/>
                  </a:lnTo>
                  <a:lnTo>
                    <a:pt x="182293" y="35311"/>
                  </a:lnTo>
                  <a:lnTo>
                    <a:pt x="173506" y="35293"/>
                  </a:lnTo>
                  <a:lnTo>
                    <a:pt x="164782" y="35266"/>
                  </a:lnTo>
                  <a:lnTo>
                    <a:pt x="156131" y="35221"/>
                  </a:lnTo>
                  <a:lnTo>
                    <a:pt x="147570" y="35158"/>
                  </a:lnTo>
                  <a:lnTo>
                    <a:pt x="139118" y="35076"/>
                  </a:lnTo>
                  <a:lnTo>
                    <a:pt x="130783" y="34977"/>
                  </a:lnTo>
                  <a:lnTo>
                    <a:pt x="122585" y="34868"/>
                  </a:lnTo>
                  <a:lnTo>
                    <a:pt x="114540" y="34750"/>
                  </a:lnTo>
                  <a:lnTo>
                    <a:pt x="106648" y="34615"/>
                  </a:lnTo>
                  <a:lnTo>
                    <a:pt x="98938" y="34479"/>
                  </a:lnTo>
                  <a:lnTo>
                    <a:pt x="91409" y="34325"/>
                  </a:lnTo>
                  <a:lnTo>
                    <a:pt x="84088" y="34171"/>
                  </a:lnTo>
                  <a:lnTo>
                    <a:pt x="76993" y="34008"/>
                  </a:lnTo>
                  <a:lnTo>
                    <a:pt x="70125" y="33845"/>
                  </a:lnTo>
                  <a:lnTo>
                    <a:pt x="63509" y="33683"/>
                  </a:lnTo>
                  <a:lnTo>
                    <a:pt x="57148" y="33511"/>
                  </a:lnTo>
                  <a:lnTo>
                    <a:pt x="51066" y="33348"/>
                  </a:lnTo>
                  <a:lnTo>
                    <a:pt x="45266" y="33176"/>
                  </a:lnTo>
                  <a:lnTo>
                    <a:pt x="39782" y="33013"/>
                  </a:lnTo>
                  <a:lnTo>
                    <a:pt x="34605" y="32850"/>
                  </a:lnTo>
                  <a:lnTo>
                    <a:pt x="25275" y="32551"/>
                  </a:lnTo>
                  <a:lnTo>
                    <a:pt x="17384" y="32280"/>
                  </a:lnTo>
                  <a:lnTo>
                    <a:pt x="11050" y="32054"/>
                  </a:lnTo>
                  <a:lnTo>
                    <a:pt x="6380" y="31873"/>
                  </a:lnTo>
                  <a:lnTo>
                    <a:pt x="2516" y="31719"/>
                  </a:lnTo>
                  <a:lnTo>
                    <a:pt x="2516" y="31719"/>
                  </a:lnTo>
                  <a:lnTo>
                    <a:pt x="2154" y="27656"/>
                  </a:lnTo>
                  <a:lnTo>
                    <a:pt x="1801" y="23592"/>
                  </a:lnTo>
                  <a:lnTo>
                    <a:pt x="1466" y="19547"/>
                  </a:lnTo>
                  <a:lnTo>
                    <a:pt x="1140" y="15502"/>
                  </a:lnTo>
                  <a:lnTo>
                    <a:pt x="1140" y="15502"/>
                  </a:lnTo>
                  <a:lnTo>
                    <a:pt x="842" y="11611"/>
                  </a:lnTo>
                  <a:lnTo>
                    <a:pt x="552" y="7729"/>
                  </a:lnTo>
                  <a:lnTo>
                    <a:pt x="272" y="38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73" y="163"/>
                  </a:lnTo>
                  <a:lnTo>
                    <a:pt x="8769" y="335"/>
                  </a:lnTo>
                  <a:lnTo>
                    <a:pt x="15258" y="561"/>
                  </a:lnTo>
                  <a:lnTo>
                    <a:pt x="23339" y="842"/>
                  </a:lnTo>
                  <a:lnTo>
                    <a:pt x="32886" y="1141"/>
                  </a:lnTo>
                  <a:lnTo>
                    <a:pt x="38171" y="1303"/>
                  </a:lnTo>
                  <a:lnTo>
                    <a:pt x="43773" y="1466"/>
                  </a:lnTo>
                  <a:lnTo>
                    <a:pt x="49691" y="1629"/>
                  </a:lnTo>
                  <a:lnTo>
                    <a:pt x="55890" y="1801"/>
                  </a:lnTo>
                  <a:lnTo>
                    <a:pt x="62369" y="1973"/>
                  </a:lnTo>
                  <a:lnTo>
                    <a:pt x="69102" y="2136"/>
                  </a:lnTo>
                  <a:lnTo>
                    <a:pt x="76088" y="2299"/>
                  </a:lnTo>
                  <a:lnTo>
                    <a:pt x="83292" y="2462"/>
                  </a:lnTo>
                  <a:lnTo>
                    <a:pt x="90721" y="2616"/>
                  </a:lnTo>
                  <a:lnTo>
                    <a:pt x="98350" y="2760"/>
                  </a:lnTo>
                  <a:lnTo>
                    <a:pt x="106160" y="2905"/>
                  </a:lnTo>
                  <a:lnTo>
                    <a:pt x="114141" y="3032"/>
                  </a:lnTo>
                  <a:lnTo>
                    <a:pt x="122277" y="3159"/>
                  </a:lnTo>
                  <a:lnTo>
                    <a:pt x="130557" y="3267"/>
                  </a:lnTo>
                  <a:lnTo>
                    <a:pt x="138955" y="3358"/>
                  </a:lnTo>
                  <a:lnTo>
                    <a:pt x="147462" y="3439"/>
                  </a:lnTo>
                  <a:lnTo>
                    <a:pt x="156068" y="3512"/>
                  </a:lnTo>
                  <a:lnTo>
                    <a:pt x="164746" y="3557"/>
                  </a:lnTo>
                  <a:lnTo>
                    <a:pt x="173497" y="3584"/>
                  </a:lnTo>
                  <a:lnTo>
                    <a:pt x="182293" y="3593"/>
                  </a:lnTo>
                  <a:lnTo>
                    <a:pt x="182293" y="3593"/>
                  </a:lnTo>
                  <a:lnTo>
                    <a:pt x="188401" y="3593"/>
                  </a:lnTo>
                  <a:lnTo>
                    <a:pt x="194492" y="3575"/>
                  </a:lnTo>
                  <a:lnTo>
                    <a:pt x="200555" y="3557"/>
                  </a:lnTo>
                  <a:lnTo>
                    <a:pt x="206582" y="3521"/>
                  </a:lnTo>
                  <a:lnTo>
                    <a:pt x="212582" y="3475"/>
                  </a:lnTo>
                  <a:lnTo>
                    <a:pt x="218536" y="3430"/>
                  </a:lnTo>
                  <a:lnTo>
                    <a:pt x="224437" y="3376"/>
                  </a:lnTo>
                  <a:lnTo>
                    <a:pt x="230301" y="3312"/>
                  </a:lnTo>
                  <a:lnTo>
                    <a:pt x="236092" y="3240"/>
                  </a:lnTo>
                  <a:lnTo>
                    <a:pt x="241830" y="3168"/>
                  </a:lnTo>
                  <a:lnTo>
                    <a:pt x="247504" y="3086"/>
                  </a:lnTo>
                  <a:lnTo>
                    <a:pt x="253096" y="2996"/>
                  </a:lnTo>
                  <a:lnTo>
                    <a:pt x="258626" y="2905"/>
                  </a:lnTo>
                  <a:lnTo>
                    <a:pt x="264064" y="2806"/>
                  </a:lnTo>
                  <a:lnTo>
                    <a:pt x="274670" y="2598"/>
                  </a:lnTo>
                  <a:lnTo>
                    <a:pt x="284896" y="2380"/>
                  </a:lnTo>
                  <a:lnTo>
                    <a:pt x="294697" y="2154"/>
                  </a:lnTo>
                  <a:lnTo>
                    <a:pt x="304018" y="1928"/>
                  </a:lnTo>
                  <a:lnTo>
                    <a:pt x="312832" y="1693"/>
                  </a:lnTo>
                  <a:lnTo>
                    <a:pt x="321103" y="1457"/>
                  </a:lnTo>
                  <a:lnTo>
                    <a:pt x="328777" y="1231"/>
                  </a:lnTo>
                  <a:lnTo>
                    <a:pt x="335818" y="1014"/>
                  </a:lnTo>
                  <a:lnTo>
                    <a:pt x="342189" y="815"/>
                  </a:lnTo>
                  <a:lnTo>
                    <a:pt x="342189" y="815"/>
                  </a:lnTo>
                  <a:lnTo>
                    <a:pt x="351654" y="489"/>
                  </a:lnTo>
                  <a:lnTo>
                    <a:pt x="358695" y="227"/>
                  </a:lnTo>
                  <a:lnTo>
                    <a:pt x="363075" y="64"/>
                  </a:lnTo>
                  <a:lnTo>
                    <a:pt x="364586" y="0"/>
                  </a:lnTo>
                  <a:lnTo>
                    <a:pt x="3645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952825" y="-235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-8133300" y="-2352300"/>
              <a:ext cx="9086150" cy="882800"/>
            </a:xfrm>
            <a:custGeom>
              <a:avLst/>
              <a:gdLst/>
              <a:ahLst/>
              <a:cxnLst/>
              <a:rect l="l" t="t" r="r" b="b"/>
              <a:pathLst>
                <a:path w="363446" h="35312" extrusionOk="0">
                  <a:moveTo>
                    <a:pt x="363446" y="0"/>
                  </a:moveTo>
                  <a:lnTo>
                    <a:pt x="361935" y="64"/>
                  </a:lnTo>
                  <a:lnTo>
                    <a:pt x="357555" y="227"/>
                  </a:lnTo>
                  <a:lnTo>
                    <a:pt x="350514" y="489"/>
                  </a:lnTo>
                  <a:lnTo>
                    <a:pt x="341049" y="815"/>
                  </a:lnTo>
                  <a:lnTo>
                    <a:pt x="340804" y="4398"/>
                  </a:lnTo>
                  <a:lnTo>
                    <a:pt x="340542" y="7982"/>
                  </a:lnTo>
                  <a:lnTo>
                    <a:pt x="340279" y="11584"/>
                  </a:lnTo>
                  <a:lnTo>
                    <a:pt x="339999" y="15185"/>
                  </a:lnTo>
                  <a:lnTo>
                    <a:pt x="332777" y="15448"/>
                  </a:lnTo>
                  <a:lnTo>
                    <a:pt x="325583" y="15692"/>
                  </a:lnTo>
                  <a:lnTo>
                    <a:pt x="318416" y="15927"/>
                  </a:lnTo>
                  <a:lnTo>
                    <a:pt x="311267" y="16154"/>
                  </a:lnTo>
                  <a:lnTo>
                    <a:pt x="304154" y="16362"/>
                  </a:lnTo>
                  <a:lnTo>
                    <a:pt x="297068" y="16552"/>
                  </a:lnTo>
                  <a:lnTo>
                    <a:pt x="290009" y="16742"/>
                  </a:lnTo>
                  <a:lnTo>
                    <a:pt x="282987" y="16914"/>
                  </a:lnTo>
                  <a:lnTo>
                    <a:pt x="276001" y="17068"/>
                  </a:lnTo>
                  <a:lnTo>
                    <a:pt x="269051" y="17222"/>
                  </a:lnTo>
                  <a:lnTo>
                    <a:pt x="262137" y="17357"/>
                  </a:lnTo>
                  <a:lnTo>
                    <a:pt x="255268" y="17484"/>
                  </a:lnTo>
                  <a:lnTo>
                    <a:pt x="248445" y="17593"/>
                  </a:lnTo>
                  <a:lnTo>
                    <a:pt x="241658" y="17701"/>
                  </a:lnTo>
                  <a:lnTo>
                    <a:pt x="234925" y="17792"/>
                  </a:lnTo>
                  <a:lnTo>
                    <a:pt x="228238" y="17873"/>
                  </a:lnTo>
                  <a:lnTo>
                    <a:pt x="221604" y="17955"/>
                  </a:lnTo>
                  <a:lnTo>
                    <a:pt x="215016" y="18018"/>
                  </a:lnTo>
                  <a:lnTo>
                    <a:pt x="208483" y="18072"/>
                  </a:lnTo>
                  <a:lnTo>
                    <a:pt x="202012" y="18117"/>
                  </a:lnTo>
                  <a:lnTo>
                    <a:pt x="195587" y="18154"/>
                  </a:lnTo>
                  <a:lnTo>
                    <a:pt x="189234" y="18190"/>
                  </a:lnTo>
                  <a:lnTo>
                    <a:pt x="182936" y="18208"/>
                  </a:lnTo>
                  <a:lnTo>
                    <a:pt x="176701" y="18226"/>
                  </a:lnTo>
                  <a:lnTo>
                    <a:pt x="164421" y="18226"/>
                  </a:lnTo>
                  <a:lnTo>
                    <a:pt x="158394" y="18217"/>
                  </a:lnTo>
                  <a:lnTo>
                    <a:pt x="152421" y="18208"/>
                  </a:lnTo>
                  <a:lnTo>
                    <a:pt x="146530" y="18190"/>
                  </a:lnTo>
                  <a:lnTo>
                    <a:pt x="140711" y="18163"/>
                  </a:lnTo>
                  <a:lnTo>
                    <a:pt x="134974" y="18126"/>
                  </a:lnTo>
                  <a:lnTo>
                    <a:pt x="129309" y="18090"/>
                  </a:lnTo>
                  <a:lnTo>
                    <a:pt x="123716" y="18045"/>
                  </a:lnTo>
                  <a:lnTo>
                    <a:pt x="118214" y="17991"/>
                  </a:lnTo>
                  <a:lnTo>
                    <a:pt x="112793" y="17936"/>
                  </a:lnTo>
                  <a:lnTo>
                    <a:pt x="107454" y="17882"/>
                  </a:lnTo>
                  <a:lnTo>
                    <a:pt x="97047" y="17755"/>
                  </a:lnTo>
                  <a:lnTo>
                    <a:pt x="87002" y="17611"/>
                  </a:lnTo>
                  <a:lnTo>
                    <a:pt x="77328" y="17448"/>
                  </a:lnTo>
                  <a:lnTo>
                    <a:pt x="68043" y="17285"/>
                  </a:lnTo>
                  <a:lnTo>
                    <a:pt x="59175" y="17104"/>
                  </a:lnTo>
                  <a:lnTo>
                    <a:pt x="50723" y="16923"/>
                  </a:lnTo>
                  <a:lnTo>
                    <a:pt x="42705" y="16742"/>
                  </a:lnTo>
                  <a:lnTo>
                    <a:pt x="35130" y="16552"/>
                  </a:lnTo>
                  <a:lnTo>
                    <a:pt x="28027" y="16362"/>
                  </a:lnTo>
                  <a:lnTo>
                    <a:pt x="21402" y="16172"/>
                  </a:lnTo>
                  <a:lnTo>
                    <a:pt x="15276" y="15991"/>
                  </a:lnTo>
                  <a:lnTo>
                    <a:pt x="9656" y="15819"/>
                  </a:lnTo>
                  <a:lnTo>
                    <a:pt x="4561" y="15656"/>
                  </a:lnTo>
                  <a:lnTo>
                    <a:pt x="0" y="15502"/>
                  </a:lnTo>
                  <a:lnTo>
                    <a:pt x="326" y="19547"/>
                  </a:lnTo>
                  <a:lnTo>
                    <a:pt x="661" y="23592"/>
                  </a:lnTo>
                  <a:lnTo>
                    <a:pt x="1014" y="27656"/>
                  </a:lnTo>
                  <a:lnTo>
                    <a:pt x="1376" y="31719"/>
                  </a:lnTo>
                  <a:lnTo>
                    <a:pt x="5240" y="31873"/>
                  </a:lnTo>
                  <a:lnTo>
                    <a:pt x="9910" y="32054"/>
                  </a:lnTo>
                  <a:lnTo>
                    <a:pt x="16244" y="32280"/>
                  </a:lnTo>
                  <a:lnTo>
                    <a:pt x="24135" y="32551"/>
                  </a:lnTo>
                  <a:lnTo>
                    <a:pt x="33465" y="32850"/>
                  </a:lnTo>
                  <a:lnTo>
                    <a:pt x="38642" y="33013"/>
                  </a:lnTo>
                  <a:lnTo>
                    <a:pt x="44126" y="33176"/>
                  </a:lnTo>
                  <a:lnTo>
                    <a:pt x="49926" y="33348"/>
                  </a:lnTo>
                  <a:lnTo>
                    <a:pt x="56008" y="33511"/>
                  </a:lnTo>
                  <a:lnTo>
                    <a:pt x="62369" y="33683"/>
                  </a:lnTo>
                  <a:lnTo>
                    <a:pt x="68985" y="33845"/>
                  </a:lnTo>
                  <a:lnTo>
                    <a:pt x="75853" y="34008"/>
                  </a:lnTo>
                  <a:lnTo>
                    <a:pt x="82948" y="34171"/>
                  </a:lnTo>
                  <a:lnTo>
                    <a:pt x="90269" y="34325"/>
                  </a:lnTo>
                  <a:lnTo>
                    <a:pt x="97798" y="34479"/>
                  </a:lnTo>
                  <a:lnTo>
                    <a:pt x="105508" y="34615"/>
                  </a:lnTo>
                  <a:lnTo>
                    <a:pt x="113400" y="34750"/>
                  </a:lnTo>
                  <a:lnTo>
                    <a:pt x="121445" y="34868"/>
                  </a:lnTo>
                  <a:lnTo>
                    <a:pt x="129643" y="34977"/>
                  </a:lnTo>
                  <a:lnTo>
                    <a:pt x="137978" y="35076"/>
                  </a:lnTo>
                  <a:lnTo>
                    <a:pt x="146430" y="35158"/>
                  </a:lnTo>
                  <a:lnTo>
                    <a:pt x="154991" y="35221"/>
                  </a:lnTo>
                  <a:lnTo>
                    <a:pt x="163642" y="35266"/>
                  </a:lnTo>
                  <a:lnTo>
                    <a:pt x="172366" y="35293"/>
                  </a:lnTo>
                  <a:lnTo>
                    <a:pt x="181153" y="35311"/>
                  </a:lnTo>
                  <a:lnTo>
                    <a:pt x="189940" y="35293"/>
                  </a:lnTo>
                  <a:lnTo>
                    <a:pt x="198664" y="35266"/>
                  </a:lnTo>
                  <a:lnTo>
                    <a:pt x="207315" y="35221"/>
                  </a:lnTo>
                  <a:lnTo>
                    <a:pt x="215867" y="35158"/>
                  </a:lnTo>
                  <a:lnTo>
                    <a:pt x="224319" y="35076"/>
                  </a:lnTo>
                  <a:lnTo>
                    <a:pt x="232654" y="34977"/>
                  </a:lnTo>
                  <a:lnTo>
                    <a:pt x="240853" y="34868"/>
                  </a:lnTo>
                  <a:lnTo>
                    <a:pt x="248907" y="34750"/>
                  </a:lnTo>
                  <a:lnTo>
                    <a:pt x="256798" y="34615"/>
                  </a:lnTo>
                  <a:lnTo>
                    <a:pt x="264508" y="34479"/>
                  </a:lnTo>
                  <a:lnTo>
                    <a:pt x="272037" y="34325"/>
                  </a:lnTo>
                  <a:lnTo>
                    <a:pt x="279349" y="34171"/>
                  </a:lnTo>
                  <a:lnTo>
                    <a:pt x="286453" y="34008"/>
                  </a:lnTo>
                  <a:lnTo>
                    <a:pt x="293322" y="33845"/>
                  </a:lnTo>
                  <a:lnTo>
                    <a:pt x="299937" y="33683"/>
                  </a:lnTo>
                  <a:lnTo>
                    <a:pt x="306298" y="33511"/>
                  </a:lnTo>
                  <a:lnTo>
                    <a:pt x="312380" y="33348"/>
                  </a:lnTo>
                  <a:lnTo>
                    <a:pt x="318171" y="33176"/>
                  </a:lnTo>
                  <a:lnTo>
                    <a:pt x="323664" y="33013"/>
                  </a:lnTo>
                  <a:lnTo>
                    <a:pt x="328832" y="32850"/>
                  </a:lnTo>
                  <a:lnTo>
                    <a:pt x="338171" y="32551"/>
                  </a:lnTo>
                  <a:lnTo>
                    <a:pt x="346062" y="32280"/>
                  </a:lnTo>
                  <a:lnTo>
                    <a:pt x="352397" y="32054"/>
                  </a:lnTo>
                  <a:lnTo>
                    <a:pt x="357057" y="31873"/>
                  </a:lnTo>
                  <a:lnTo>
                    <a:pt x="360930" y="31719"/>
                  </a:lnTo>
                  <a:lnTo>
                    <a:pt x="361283" y="27728"/>
                  </a:lnTo>
                  <a:lnTo>
                    <a:pt x="361627" y="23746"/>
                  </a:lnTo>
                  <a:lnTo>
                    <a:pt x="361962" y="19773"/>
                  </a:lnTo>
                  <a:lnTo>
                    <a:pt x="362279" y="15801"/>
                  </a:lnTo>
                  <a:lnTo>
                    <a:pt x="362595" y="11837"/>
                  </a:lnTo>
                  <a:lnTo>
                    <a:pt x="362885" y="7882"/>
                  </a:lnTo>
                  <a:lnTo>
                    <a:pt x="363175" y="3937"/>
                  </a:lnTo>
                  <a:lnTo>
                    <a:pt x="3634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-8133300" y="-2352300"/>
              <a:ext cx="9086150" cy="882800"/>
            </a:xfrm>
            <a:custGeom>
              <a:avLst/>
              <a:gdLst/>
              <a:ahLst/>
              <a:cxnLst/>
              <a:rect l="l" t="t" r="r" b="b"/>
              <a:pathLst>
                <a:path w="363446" h="35312" fill="none" extrusionOk="0">
                  <a:moveTo>
                    <a:pt x="363446" y="0"/>
                  </a:moveTo>
                  <a:lnTo>
                    <a:pt x="363446" y="0"/>
                  </a:lnTo>
                  <a:lnTo>
                    <a:pt x="363175" y="3937"/>
                  </a:lnTo>
                  <a:lnTo>
                    <a:pt x="362885" y="7882"/>
                  </a:lnTo>
                  <a:lnTo>
                    <a:pt x="362595" y="11837"/>
                  </a:lnTo>
                  <a:lnTo>
                    <a:pt x="362279" y="15801"/>
                  </a:lnTo>
                  <a:lnTo>
                    <a:pt x="361962" y="19773"/>
                  </a:lnTo>
                  <a:lnTo>
                    <a:pt x="361627" y="23746"/>
                  </a:lnTo>
                  <a:lnTo>
                    <a:pt x="361283" y="27728"/>
                  </a:lnTo>
                  <a:lnTo>
                    <a:pt x="360930" y="31719"/>
                  </a:lnTo>
                  <a:lnTo>
                    <a:pt x="360930" y="31719"/>
                  </a:lnTo>
                  <a:lnTo>
                    <a:pt x="357057" y="31873"/>
                  </a:lnTo>
                  <a:lnTo>
                    <a:pt x="352397" y="32054"/>
                  </a:lnTo>
                  <a:lnTo>
                    <a:pt x="346062" y="32280"/>
                  </a:lnTo>
                  <a:lnTo>
                    <a:pt x="338171" y="32551"/>
                  </a:lnTo>
                  <a:lnTo>
                    <a:pt x="328832" y="32850"/>
                  </a:lnTo>
                  <a:lnTo>
                    <a:pt x="323664" y="33013"/>
                  </a:lnTo>
                  <a:lnTo>
                    <a:pt x="318171" y="33176"/>
                  </a:lnTo>
                  <a:lnTo>
                    <a:pt x="312380" y="33348"/>
                  </a:lnTo>
                  <a:lnTo>
                    <a:pt x="306298" y="33511"/>
                  </a:lnTo>
                  <a:lnTo>
                    <a:pt x="299937" y="33683"/>
                  </a:lnTo>
                  <a:lnTo>
                    <a:pt x="293322" y="33845"/>
                  </a:lnTo>
                  <a:lnTo>
                    <a:pt x="286453" y="34008"/>
                  </a:lnTo>
                  <a:lnTo>
                    <a:pt x="279349" y="34171"/>
                  </a:lnTo>
                  <a:lnTo>
                    <a:pt x="272037" y="34325"/>
                  </a:lnTo>
                  <a:lnTo>
                    <a:pt x="264508" y="34479"/>
                  </a:lnTo>
                  <a:lnTo>
                    <a:pt x="256798" y="34615"/>
                  </a:lnTo>
                  <a:lnTo>
                    <a:pt x="248907" y="34750"/>
                  </a:lnTo>
                  <a:lnTo>
                    <a:pt x="240853" y="34868"/>
                  </a:lnTo>
                  <a:lnTo>
                    <a:pt x="232654" y="34977"/>
                  </a:lnTo>
                  <a:lnTo>
                    <a:pt x="224319" y="35076"/>
                  </a:lnTo>
                  <a:lnTo>
                    <a:pt x="215867" y="35158"/>
                  </a:lnTo>
                  <a:lnTo>
                    <a:pt x="207315" y="35221"/>
                  </a:lnTo>
                  <a:lnTo>
                    <a:pt x="198664" y="35266"/>
                  </a:lnTo>
                  <a:lnTo>
                    <a:pt x="189940" y="35293"/>
                  </a:lnTo>
                  <a:lnTo>
                    <a:pt x="181153" y="35311"/>
                  </a:lnTo>
                  <a:lnTo>
                    <a:pt x="181153" y="35311"/>
                  </a:lnTo>
                  <a:lnTo>
                    <a:pt x="172366" y="35293"/>
                  </a:lnTo>
                  <a:lnTo>
                    <a:pt x="163642" y="35266"/>
                  </a:lnTo>
                  <a:lnTo>
                    <a:pt x="154991" y="35221"/>
                  </a:lnTo>
                  <a:lnTo>
                    <a:pt x="146430" y="35158"/>
                  </a:lnTo>
                  <a:lnTo>
                    <a:pt x="137978" y="35076"/>
                  </a:lnTo>
                  <a:lnTo>
                    <a:pt x="129643" y="34977"/>
                  </a:lnTo>
                  <a:lnTo>
                    <a:pt x="121445" y="34868"/>
                  </a:lnTo>
                  <a:lnTo>
                    <a:pt x="113400" y="34750"/>
                  </a:lnTo>
                  <a:lnTo>
                    <a:pt x="105508" y="34615"/>
                  </a:lnTo>
                  <a:lnTo>
                    <a:pt x="97798" y="34479"/>
                  </a:lnTo>
                  <a:lnTo>
                    <a:pt x="90269" y="34325"/>
                  </a:lnTo>
                  <a:lnTo>
                    <a:pt x="82948" y="34171"/>
                  </a:lnTo>
                  <a:lnTo>
                    <a:pt x="75853" y="34008"/>
                  </a:lnTo>
                  <a:lnTo>
                    <a:pt x="68985" y="33845"/>
                  </a:lnTo>
                  <a:lnTo>
                    <a:pt x="62369" y="33683"/>
                  </a:lnTo>
                  <a:lnTo>
                    <a:pt x="56008" y="33511"/>
                  </a:lnTo>
                  <a:lnTo>
                    <a:pt x="49926" y="33348"/>
                  </a:lnTo>
                  <a:lnTo>
                    <a:pt x="44126" y="33176"/>
                  </a:lnTo>
                  <a:lnTo>
                    <a:pt x="38642" y="33013"/>
                  </a:lnTo>
                  <a:lnTo>
                    <a:pt x="33465" y="32850"/>
                  </a:lnTo>
                  <a:lnTo>
                    <a:pt x="24135" y="32551"/>
                  </a:lnTo>
                  <a:lnTo>
                    <a:pt x="16244" y="32280"/>
                  </a:lnTo>
                  <a:lnTo>
                    <a:pt x="9910" y="32054"/>
                  </a:lnTo>
                  <a:lnTo>
                    <a:pt x="5240" y="31873"/>
                  </a:lnTo>
                  <a:lnTo>
                    <a:pt x="1376" y="31719"/>
                  </a:lnTo>
                  <a:lnTo>
                    <a:pt x="1376" y="31719"/>
                  </a:lnTo>
                  <a:lnTo>
                    <a:pt x="1014" y="27656"/>
                  </a:lnTo>
                  <a:lnTo>
                    <a:pt x="661" y="23592"/>
                  </a:lnTo>
                  <a:lnTo>
                    <a:pt x="326" y="19547"/>
                  </a:lnTo>
                  <a:lnTo>
                    <a:pt x="0" y="15502"/>
                  </a:lnTo>
                  <a:lnTo>
                    <a:pt x="0" y="15502"/>
                  </a:lnTo>
                  <a:lnTo>
                    <a:pt x="4561" y="15656"/>
                  </a:lnTo>
                  <a:lnTo>
                    <a:pt x="9656" y="15819"/>
                  </a:lnTo>
                  <a:lnTo>
                    <a:pt x="15276" y="15991"/>
                  </a:lnTo>
                  <a:lnTo>
                    <a:pt x="21402" y="16172"/>
                  </a:lnTo>
                  <a:lnTo>
                    <a:pt x="28027" y="16362"/>
                  </a:lnTo>
                  <a:lnTo>
                    <a:pt x="35130" y="16552"/>
                  </a:lnTo>
                  <a:lnTo>
                    <a:pt x="42705" y="16742"/>
                  </a:lnTo>
                  <a:lnTo>
                    <a:pt x="50723" y="16923"/>
                  </a:lnTo>
                  <a:lnTo>
                    <a:pt x="59175" y="17104"/>
                  </a:lnTo>
                  <a:lnTo>
                    <a:pt x="68043" y="17285"/>
                  </a:lnTo>
                  <a:lnTo>
                    <a:pt x="77328" y="17448"/>
                  </a:lnTo>
                  <a:lnTo>
                    <a:pt x="87002" y="17611"/>
                  </a:lnTo>
                  <a:lnTo>
                    <a:pt x="97047" y="17755"/>
                  </a:lnTo>
                  <a:lnTo>
                    <a:pt x="107454" y="17882"/>
                  </a:lnTo>
                  <a:lnTo>
                    <a:pt x="112793" y="17936"/>
                  </a:lnTo>
                  <a:lnTo>
                    <a:pt x="118214" y="17991"/>
                  </a:lnTo>
                  <a:lnTo>
                    <a:pt x="123716" y="18045"/>
                  </a:lnTo>
                  <a:lnTo>
                    <a:pt x="129309" y="18090"/>
                  </a:lnTo>
                  <a:lnTo>
                    <a:pt x="134974" y="18126"/>
                  </a:lnTo>
                  <a:lnTo>
                    <a:pt x="140711" y="18163"/>
                  </a:lnTo>
                  <a:lnTo>
                    <a:pt x="146530" y="18190"/>
                  </a:lnTo>
                  <a:lnTo>
                    <a:pt x="152421" y="18208"/>
                  </a:lnTo>
                  <a:lnTo>
                    <a:pt x="158394" y="18217"/>
                  </a:lnTo>
                  <a:lnTo>
                    <a:pt x="164421" y="18226"/>
                  </a:lnTo>
                  <a:lnTo>
                    <a:pt x="170529" y="18226"/>
                  </a:lnTo>
                  <a:lnTo>
                    <a:pt x="176701" y="18226"/>
                  </a:lnTo>
                  <a:lnTo>
                    <a:pt x="182936" y="18208"/>
                  </a:lnTo>
                  <a:lnTo>
                    <a:pt x="189234" y="18190"/>
                  </a:lnTo>
                  <a:lnTo>
                    <a:pt x="195587" y="18154"/>
                  </a:lnTo>
                  <a:lnTo>
                    <a:pt x="202012" y="18117"/>
                  </a:lnTo>
                  <a:lnTo>
                    <a:pt x="208483" y="18072"/>
                  </a:lnTo>
                  <a:lnTo>
                    <a:pt x="215016" y="18018"/>
                  </a:lnTo>
                  <a:lnTo>
                    <a:pt x="221604" y="17955"/>
                  </a:lnTo>
                  <a:lnTo>
                    <a:pt x="228238" y="17873"/>
                  </a:lnTo>
                  <a:lnTo>
                    <a:pt x="234925" y="17792"/>
                  </a:lnTo>
                  <a:lnTo>
                    <a:pt x="241658" y="17701"/>
                  </a:lnTo>
                  <a:lnTo>
                    <a:pt x="248445" y="17593"/>
                  </a:lnTo>
                  <a:lnTo>
                    <a:pt x="255268" y="17484"/>
                  </a:lnTo>
                  <a:lnTo>
                    <a:pt x="262137" y="17357"/>
                  </a:lnTo>
                  <a:lnTo>
                    <a:pt x="269051" y="17222"/>
                  </a:lnTo>
                  <a:lnTo>
                    <a:pt x="276001" y="17068"/>
                  </a:lnTo>
                  <a:lnTo>
                    <a:pt x="282987" y="16914"/>
                  </a:lnTo>
                  <a:lnTo>
                    <a:pt x="290009" y="16742"/>
                  </a:lnTo>
                  <a:lnTo>
                    <a:pt x="297068" y="16552"/>
                  </a:lnTo>
                  <a:lnTo>
                    <a:pt x="304154" y="16362"/>
                  </a:lnTo>
                  <a:lnTo>
                    <a:pt x="311267" y="16154"/>
                  </a:lnTo>
                  <a:lnTo>
                    <a:pt x="318416" y="15927"/>
                  </a:lnTo>
                  <a:lnTo>
                    <a:pt x="325583" y="15692"/>
                  </a:lnTo>
                  <a:lnTo>
                    <a:pt x="332777" y="15448"/>
                  </a:lnTo>
                  <a:lnTo>
                    <a:pt x="339999" y="15185"/>
                  </a:lnTo>
                  <a:lnTo>
                    <a:pt x="339999" y="15185"/>
                  </a:lnTo>
                  <a:lnTo>
                    <a:pt x="340279" y="11584"/>
                  </a:lnTo>
                  <a:lnTo>
                    <a:pt x="340542" y="7982"/>
                  </a:lnTo>
                  <a:lnTo>
                    <a:pt x="340804" y="4398"/>
                  </a:lnTo>
                  <a:lnTo>
                    <a:pt x="341049" y="815"/>
                  </a:lnTo>
                  <a:lnTo>
                    <a:pt x="341049" y="815"/>
                  </a:lnTo>
                  <a:lnTo>
                    <a:pt x="350514" y="489"/>
                  </a:lnTo>
                  <a:lnTo>
                    <a:pt x="357555" y="227"/>
                  </a:lnTo>
                  <a:lnTo>
                    <a:pt x="361935" y="64"/>
                  </a:lnTo>
                  <a:lnTo>
                    <a:pt x="363446" y="0"/>
                  </a:lnTo>
                  <a:lnTo>
                    <a:pt x="3634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952825" y="-235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-8397325" y="-9349825"/>
              <a:ext cx="9587950" cy="9587950"/>
            </a:xfrm>
            <a:custGeom>
              <a:avLst/>
              <a:gdLst/>
              <a:ahLst/>
              <a:cxnLst/>
              <a:rect l="l" t="t" r="r" b="b"/>
              <a:pathLst>
                <a:path w="383518" h="383518" extrusionOk="0">
                  <a:moveTo>
                    <a:pt x="187099" y="1"/>
                  </a:moveTo>
                  <a:lnTo>
                    <a:pt x="182393" y="10"/>
                  </a:lnTo>
                  <a:lnTo>
                    <a:pt x="177651" y="19"/>
                  </a:lnTo>
                  <a:lnTo>
                    <a:pt x="172873" y="46"/>
                  </a:lnTo>
                  <a:lnTo>
                    <a:pt x="168059" y="73"/>
                  </a:lnTo>
                  <a:lnTo>
                    <a:pt x="163208" y="100"/>
                  </a:lnTo>
                  <a:lnTo>
                    <a:pt x="158330" y="136"/>
                  </a:lnTo>
                  <a:lnTo>
                    <a:pt x="153417" y="182"/>
                  </a:lnTo>
                  <a:lnTo>
                    <a:pt x="148467" y="236"/>
                  </a:lnTo>
                  <a:lnTo>
                    <a:pt x="143489" y="290"/>
                  </a:lnTo>
                  <a:lnTo>
                    <a:pt x="138485" y="354"/>
                  </a:lnTo>
                  <a:lnTo>
                    <a:pt x="133453" y="417"/>
                  </a:lnTo>
                  <a:lnTo>
                    <a:pt x="123309" y="571"/>
                  </a:lnTo>
                  <a:lnTo>
                    <a:pt x="113065" y="743"/>
                  </a:lnTo>
                  <a:lnTo>
                    <a:pt x="112775" y="752"/>
                  </a:lnTo>
                  <a:lnTo>
                    <a:pt x="112486" y="779"/>
                  </a:lnTo>
                  <a:lnTo>
                    <a:pt x="112205" y="824"/>
                  </a:lnTo>
                  <a:lnTo>
                    <a:pt x="111934" y="878"/>
                  </a:lnTo>
                  <a:lnTo>
                    <a:pt x="111662" y="942"/>
                  </a:lnTo>
                  <a:lnTo>
                    <a:pt x="111391" y="1023"/>
                  </a:lnTo>
                  <a:lnTo>
                    <a:pt x="111137" y="1114"/>
                  </a:lnTo>
                  <a:lnTo>
                    <a:pt x="110884" y="1222"/>
                  </a:lnTo>
                  <a:lnTo>
                    <a:pt x="110631" y="1340"/>
                  </a:lnTo>
                  <a:lnTo>
                    <a:pt x="110395" y="1467"/>
                  </a:lnTo>
                  <a:lnTo>
                    <a:pt x="110160" y="1611"/>
                  </a:lnTo>
                  <a:lnTo>
                    <a:pt x="109934" y="1756"/>
                  </a:lnTo>
                  <a:lnTo>
                    <a:pt x="109717" y="1919"/>
                  </a:lnTo>
                  <a:lnTo>
                    <a:pt x="109508" y="2091"/>
                  </a:lnTo>
                  <a:lnTo>
                    <a:pt x="109309" y="2272"/>
                  </a:lnTo>
                  <a:lnTo>
                    <a:pt x="109119" y="2462"/>
                  </a:lnTo>
                  <a:lnTo>
                    <a:pt x="108929" y="2661"/>
                  </a:lnTo>
                  <a:lnTo>
                    <a:pt x="108757" y="2869"/>
                  </a:lnTo>
                  <a:lnTo>
                    <a:pt x="108594" y="3077"/>
                  </a:lnTo>
                  <a:lnTo>
                    <a:pt x="108450" y="3304"/>
                  </a:lnTo>
                  <a:lnTo>
                    <a:pt x="108305" y="3530"/>
                  </a:lnTo>
                  <a:lnTo>
                    <a:pt x="108169" y="3774"/>
                  </a:lnTo>
                  <a:lnTo>
                    <a:pt x="108052" y="4019"/>
                  </a:lnTo>
                  <a:lnTo>
                    <a:pt x="107943" y="4263"/>
                  </a:lnTo>
                  <a:lnTo>
                    <a:pt x="107852" y="4525"/>
                  </a:lnTo>
                  <a:lnTo>
                    <a:pt x="107762" y="4788"/>
                  </a:lnTo>
                  <a:lnTo>
                    <a:pt x="107699" y="5050"/>
                  </a:lnTo>
                  <a:lnTo>
                    <a:pt x="107635" y="5331"/>
                  </a:lnTo>
                  <a:lnTo>
                    <a:pt x="107590" y="5602"/>
                  </a:lnTo>
                  <a:lnTo>
                    <a:pt x="107563" y="5883"/>
                  </a:lnTo>
                  <a:lnTo>
                    <a:pt x="107545" y="6172"/>
                  </a:lnTo>
                  <a:lnTo>
                    <a:pt x="107545" y="6462"/>
                  </a:lnTo>
                  <a:lnTo>
                    <a:pt x="107554" y="6752"/>
                  </a:lnTo>
                  <a:lnTo>
                    <a:pt x="107581" y="7032"/>
                  </a:lnTo>
                  <a:lnTo>
                    <a:pt x="107626" y="7304"/>
                  </a:lnTo>
                  <a:lnTo>
                    <a:pt x="107671" y="7575"/>
                  </a:lnTo>
                  <a:lnTo>
                    <a:pt x="107744" y="7847"/>
                  </a:lnTo>
                  <a:lnTo>
                    <a:pt x="107825" y="8109"/>
                  </a:lnTo>
                  <a:lnTo>
                    <a:pt x="107916" y="8362"/>
                  </a:lnTo>
                  <a:lnTo>
                    <a:pt x="108015" y="8616"/>
                  </a:lnTo>
                  <a:lnTo>
                    <a:pt x="108133" y="8860"/>
                  </a:lnTo>
                  <a:lnTo>
                    <a:pt x="108251" y="9095"/>
                  </a:lnTo>
                  <a:lnTo>
                    <a:pt x="108395" y="9331"/>
                  </a:lnTo>
                  <a:lnTo>
                    <a:pt x="108540" y="9557"/>
                  </a:lnTo>
                  <a:lnTo>
                    <a:pt x="108694" y="9774"/>
                  </a:lnTo>
                  <a:lnTo>
                    <a:pt x="108866" y="9982"/>
                  </a:lnTo>
                  <a:lnTo>
                    <a:pt x="109038" y="10181"/>
                  </a:lnTo>
                  <a:lnTo>
                    <a:pt x="109228" y="10371"/>
                  </a:lnTo>
                  <a:lnTo>
                    <a:pt x="109418" y="10552"/>
                  </a:lnTo>
                  <a:lnTo>
                    <a:pt x="109626" y="10724"/>
                  </a:lnTo>
                  <a:lnTo>
                    <a:pt x="109834" y="10887"/>
                  </a:lnTo>
                  <a:lnTo>
                    <a:pt x="110051" y="11041"/>
                  </a:lnTo>
                  <a:lnTo>
                    <a:pt x="110278" y="11186"/>
                  </a:lnTo>
                  <a:lnTo>
                    <a:pt x="110513" y="11312"/>
                  </a:lnTo>
                  <a:lnTo>
                    <a:pt x="110757" y="11439"/>
                  </a:lnTo>
                  <a:lnTo>
                    <a:pt x="111002" y="11548"/>
                  </a:lnTo>
                  <a:lnTo>
                    <a:pt x="111255" y="11647"/>
                  </a:lnTo>
                  <a:lnTo>
                    <a:pt x="111508" y="11729"/>
                  </a:lnTo>
                  <a:lnTo>
                    <a:pt x="111771" y="11801"/>
                  </a:lnTo>
                  <a:lnTo>
                    <a:pt x="112042" y="11864"/>
                  </a:lnTo>
                  <a:lnTo>
                    <a:pt x="112314" y="11919"/>
                  </a:lnTo>
                  <a:lnTo>
                    <a:pt x="112594" y="11946"/>
                  </a:lnTo>
                  <a:lnTo>
                    <a:pt x="112875" y="11973"/>
                  </a:lnTo>
                  <a:lnTo>
                    <a:pt x="113155" y="11982"/>
                  </a:lnTo>
                  <a:lnTo>
                    <a:pt x="113264" y="11982"/>
                  </a:lnTo>
                  <a:lnTo>
                    <a:pt x="123481" y="11801"/>
                  </a:lnTo>
                  <a:lnTo>
                    <a:pt x="133607" y="11656"/>
                  </a:lnTo>
                  <a:lnTo>
                    <a:pt x="143616" y="11521"/>
                  </a:lnTo>
                  <a:lnTo>
                    <a:pt x="148584" y="11466"/>
                  </a:lnTo>
                  <a:lnTo>
                    <a:pt x="153516" y="11421"/>
                  </a:lnTo>
                  <a:lnTo>
                    <a:pt x="158412" y="11376"/>
                  </a:lnTo>
                  <a:lnTo>
                    <a:pt x="163281" y="11340"/>
                  </a:lnTo>
                  <a:lnTo>
                    <a:pt x="168122" y="11303"/>
                  </a:lnTo>
                  <a:lnTo>
                    <a:pt x="172918" y="11276"/>
                  </a:lnTo>
                  <a:lnTo>
                    <a:pt x="177687" y="11258"/>
                  </a:lnTo>
                  <a:lnTo>
                    <a:pt x="182420" y="11240"/>
                  </a:lnTo>
                  <a:lnTo>
                    <a:pt x="187108" y="11240"/>
                  </a:lnTo>
                  <a:lnTo>
                    <a:pt x="191759" y="11231"/>
                  </a:lnTo>
                  <a:lnTo>
                    <a:pt x="199252" y="11240"/>
                  </a:lnTo>
                  <a:lnTo>
                    <a:pt x="206718" y="11267"/>
                  </a:lnTo>
                  <a:lnTo>
                    <a:pt x="214121" y="11294"/>
                  </a:lnTo>
                  <a:lnTo>
                    <a:pt x="221478" y="11349"/>
                  </a:lnTo>
                  <a:lnTo>
                    <a:pt x="228763" y="11412"/>
                  </a:lnTo>
                  <a:lnTo>
                    <a:pt x="235966" y="11484"/>
                  </a:lnTo>
                  <a:lnTo>
                    <a:pt x="243088" y="11566"/>
                  </a:lnTo>
                  <a:lnTo>
                    <a:pt x="250119" y="11656"/>
                  </a:lnTo>
                  <a:lnTo>
                    <a:pt x="257042" y="11756"/>
                  </a:lnTo>
                  <a:lnTo>
                    <a:pt x="263848" y="11874"/>
                  </a:lnTo>
                  <a:lnTo>
                    <a:pt x="270535" y="11982"/>
                  </a:lnTo>
                  <a:lnTo>
                    <a:pt x="277096" y="12109"/>
                  </a:lnTo>
                  <a:lnTo>
                    <a:pt x="283512" y="12236"/>
                  </a:lnTo>
                  <a:lnTo>
                    <a:pt x="289774" y="12371"/>
                  </a:lnTo>
                  <a:lnTo>
                    <a:pt x="295883" y="12507"/>
                  </a:lnTo>
                  <a:lnTo>
                    <a:pt x="301819" y="12652"/>
                  </a:lnTo>
                  <a:lnTo>
                    <a:pt x="307575" y="12788"/>
                  </a:lnTo>
                  <a:lnTo>
                    <a:pt x="313149" y="12932"/>
                  </a:lnTo>
                  <a:lnTo>
                    <a:pt x="318534" y="13077"/>
                  </a:lnTo>
                  <a:lnTo>
                    <a:pt x="323701" y="13222"/>
                  </a:lnTo>
                  <a:lnTo>
                    <a:pt x="333393" y="13512"/>
                  </a:lnTo>
                  <a:lnTo>
                    <a:pt x="342153" y="13783"/>
                  </a:lnTo>
                  <a:lnTo>
                    <a:pt x="349917" y="14036"/>
                  </a:lnTo>
                  <a:lnTo>
                    <a:pt x="356596" y="14263"/>
                  </a:lnTo>
                  <a:lnTo>
                    <a:pt x="362116" y="14462"/>
                  </a:lnTo>
                  <a:lnTo>
                    <a:pt x="366424" y="14625"/>
                  </a:lnTo>
                  <a:lnTo>
                    <a:pt x="366632" y="17140"/>
                  </a:lnTo>
                  <a:lnTo>
                    <a:pt x="366876" y="20154"/>
                  </a:lnTo>
                  <a:lnTo>
                    <a:pt x="367157" y="23647"/>
                  </a:lnTo>
                  <a:lnTo>
                    <a:pt x="367455" y="27602"/>
                  </a:lnTo>
                  <a:lnTo>
                    <a:pt x="367781" y="32018"/>
                  </a:lnTo>
                  <a:lnTo>
                    <a:pt x="368116" y="36868"/>
                  </a:lnTo>
                  <a:lnTo>
                    <a:pt x="368460" y="42153"/>
                  </a:lnTo>
                  <a:lnTo>
                    <a:pt x="368822" y="47845"/>
                  </a:lnTo>
                  <a:lnTo>
                    <a:pt x="369003" y="50850"/>
                  </a:lnTo>
                  <a:lnTo>
                    <a:pt x="369175" y="53945"/>
                  </a:lnTo>
                  <a:lnTo>
                    <a:pt x="369356" y="57139"/>
                  </a:lnTo>
                  <a:lnTo>
                    <a:pt x="369537" y="60424"/>
                  </a:lnTo>
                  <a:lnTo>
                    <a:pt x="369718" y="63809"/>
                  </a:lnTo>
                  <a:lnTo>
                    <a:pt x="369889" y="67284"/>
                  </a:lnTo>
                  <a:lnTo>
                    <a:pt x="370070" y="70858"/>
                  </a:lnTo>
                  <a:lnTo>
                    <a:pt x="370242" y="74505"/>
                  </a:lnTo>
                  <a:lnTo>
                    <a:pt x="370405" y="78252"/>
                  </a:lnTo>
                  <a:lnTo>
                    <a:pt x="370568" y="82079"/>
                  </a:lnTo>
                  <a:lnTo>
                    <a:pt x="370731" y="85989"/>
                  </a:lnTo>
                  <a:lnTo>
                    <a:pt x="370885" y="89980"/>
                  </a:lnTo>
                  <a:lnTo>
                    <a:pt x="371039" y="94061"/>
                  </a:lnTo>
                  <a:lnTo>
                    <a:pt x="371184" y="98215"/>
                  </a:lnTo>
                  <a:lnTo>
                    <a:pt x="371319" y="102441"/>
                  </a:lnTo>
                  <a:lnTo>
                    <a:pt x="371446" y="106748"/>
                  </a:lnTo>
                  <a:lnTo>
                    <a:pt x="371573" y="111128"/>
                  </a:lnTo>
                  <a:lnTo>
                    <a:pt x="371690" y="115581"/>
                  </a:lnTo>
                  <a:lnTo>
                    <a:pt x="371799" y="120096"/>
                  </a:lnTo>
                  <a:lnTo>
                    <a:pt x="371889" y="124694"/>
                  </a:lnTo>
                  <a:lnTo>
                    <a:pt x="371980" y="129345"/>
                  </a:lnTo>
                  <a:lnTo>
                    <a:pt x="372061" y="134069"/>
                  </a:lnTo>
                  <a:lnTo>
                    <a:pt x="372125" y="138856"/>
                  </a:lnTo>
                  <a:lnTo>
                    <a:pt x="372179" y="143707"/>
                  </a:lnTo>
                  <a:lnTo>
                    <a:pt x="372224" y="148620"/>
                  </a:lnTo>
                  <a:lnTo>
                    <a:pt x="372260" y="153589"/>
                  </a:lnTo>
                  <a:lnTo>
                    <a:pt x="372279" y="158611"/>
                  </a:lnTo>
                  <a:lnTo>
                    <a:pt x="372288" y="163697"/>
                  </a:lnTo>
                  <a:lnTo>
                    <a:pt x="372279" y="168837"/>
                  </a:lnTo>
                  <a:lnTo>
                    <a:pt x="372251" y="174022"/>
                  </a:lnTo>
                  <a:lnTo>
                    <a:pt x="372215" y="179262"/>
                  </a:lnTo>
                  <a:lnTo>
                    <a:pt x="372170" y="184556"/>
                  </a:lnTo>
                  <a:lnTo>
                    <a:pt x="372098" y="189886"/>
                  </a:lnTo>
                  <a:lnTo>
                    <a:pt x="372016" y="195271"/>
                  </a:lnTo>
                  <a:lnTo>
                    <a:pt x="371917" y="200691"/>
                  </a:lnTo>
                  <a:lnTo>
                    <a:pt x="371799" y="206166"/>
                  </a:lnTo>
                  <a:lnTo>
                    <a:pt x="371654" y="211668"/>
                  </a:lnTo>
                  <a:lnTo>
                    <a:pt x="371500" y="217225"/>
                  </a:lnTo>
                  <a:lnTo>
                    <a:pt x="371328" y="222808"/>
                  </a:lnTo>
                  <a:lnTo>
                    <a:pt x="371138" y="228428"/>
                  </a:lnTo>
                  <a:lnTo>
                    <a:pt x="370921" y="234084"/>
                  </a:lnTo>
                  <a:lnTo>
                    <a:pt x="370686" y="239767"/>
                  </a:lnTo>
                  <a:lnTo>
                    <a:pt x="370432" y="245486"/>
                  </a:lnTo>
                  <a:lnTo>
                    <a:pt x="370152" y="251242"/>
                  </a:lnTo>
                  <a:lnTo>
                    <a:pt x="369853" y="257015"/>
                  </a:lnTo>
                  <a:lnTo>
                    <a:pt x="369537" y="262816"/>
                  </a:lnTo>
                  <a:lnTo>
                    <a:pt x="369365" y="265730"/>
                  </a:lnTo>
                  <a:lnTo>
                    <a:pt x="369193" y="268644"/>
                  </a:lnTo>
                  <a:lnTo>
                    <a:pt x="369003" y="271567"/>
                  </a:lnTo>
                  <a:lnTo>
                    <a:pt x="368822" y="274490"/>
                  </a:lnTo>
                  <a:lnTo>
                    <a:pt x="364405" y="274653"/>
                  </a:lnTo>
                  <a:lnTo>
                    <a:pt x="358741" y="274852"/>
                  </a:lnTo>
                  <a:lnTo>
                    <a:pt x="351899" y="275078"/>
                  </a:lnTo>
                  <a:lnTo>
                    <a:pt x="343963" y="275331"/>
                  </a:lnTo>
                  <a:lnTo>
                    <a:pt x="335013" y="275612"/>
                  </a:lnTo>
                  <a:lnTo>
                    <a:pt x="325122" y="275892"/>
                  </a:lnTo>
                  <a:lnTo>
                    <a:pt x="314371" y="276182"/>
                  </a:lnTo>
                  <a:lnTo>
                    <a:pt x="308697" y="276327"/>
                  </a:lnTo>
                  <a:lnTo>
                    <a:pt x="302833" y="276463"/>
                  </a:lnTo>
                  <a:lnTo>
                    <a:pt x="296797" y="276607"/>
                  </a:lnTo>
                  <a:lnTo>
                    <a:pt x="290589" y="276743"/>
                  </a:lnTo>
                  <a:lnTo>
                    <a:pt x="284236" y="276879"/>
                  </a:lnTo>
                  <a:lnTo>
                    <a:pt x="277729" y="277006"/>
                  </a:lnTo>
                  <a:lnTo>
                    <a:pt x="271078" y="277132"/>
                  </a:lnTo>
                  <a:lnTo>
                    <a:pt x="264309" y="277250"/>
                  </a:lnTo>
                  <a:lnTo>
                    <a:pt x="257422" y="277358"/>
                  </a:lnTo>
                  <a:lnTo>
                    <a:pt x="250427" y="277458"/>
                  </a:lnTo>
                  <a:lnTo>
                    <a:pt x="243332" y="277548"/>
                  </a:lnTo>
                  <a:lnTo>
                    <a:pt x="236156" y="277639"/>
                  </a:lnTo>
                  <a:lnTo>
                    <a:pt x="228889" y="277711"/>
                  </a:lnTo>
                  <a:lnTo>
                    <a:pt x="221559" y="277766"/>
                  </a:lnTo>
                  <a:lnTo>
                    <a:pt x="214175" y="277820"/>
                  </a:lnTo>
                  <a:lnTo>
                    <a:pt x="206736" y="277856"/>
                  </a:lnTo>
                  <a:lnTo>
                    <a:pt x="199261" y="277874"/>
                  </a:lnTo>
                  <a:lnTo>
                    <a:pt x="191759" y="277883"/>
                  </a:lnTo>
                  <a:lnTo>
                    <a:pt x="184257" y="277874"/>
                  </a:lnTo>
                  <a:lnTo>
                    <a:pt x="176782" y="277856"/>
                  </a:lnTo>
                  <a:lnTo>
                    <a:pt x="169344" y="277820"/>
                  </a:lnTo>
                  <a:lnTo>
                    <a:pt x="161959" y="277766"/>
                  </a:lnTo>
                  <a:lnTo>
                    <a:pt x="154629" y="277711"/>
                  </a:lnTo>
                  <a:lnTo>
                    <a:pt x="147372" y="277639"/>
                  </a:lnTo>
                  <a:lnTo>
                    <a:pt x="140186" y="277548"/>
                  </a:lnTo>
                  <a:lnTo>
                    <a:pt x="133091" y="277458"/>
                  </a:lnTo>
                  <a:lnTo>
                    <a:pt x="126096" y="277358"/>
                  </a:lnTo>
                  <a:lnTo>
                    <a:pt x="119210" y="277250"/>
                  </a:lnTo>
                  <a:lnTo>
                    <a:pt x="112441" y="277132"/>
                  </a:lnTo>
                  <a:lnTo>
                    <a:pt x="105798" y="277006"/>
                  </a:lnTo>
                  <a:lnTo>
                    <a:pt x="99292" y="276879"/>
                  </a:lnTo>
                  <a:lnTo>
                    <a:pt x="92930" y="276743"/>
                  </a:lnTo>
                  <a:lnTo>
                    <a:pt x="86722" y="276607"/>
                  </a:lnTo>
                  <a:lnTo>
                    <a:pt x="80686" y="276463"/>
                  </a:lnTo>
                  <a:lnTo>
                    <a:pt x="74831" y="276327"/>
                  </a:lnTo>
                  <a:lnTo>
                    <a:pt x="69157" y="276182"/>
                  </a:lnTo>
                  <a:lnTo>
                    <a:pt x="58397" y="275892"/>
                  </a:lnTo>
                  <a:lnTo>
                    <a:pt x="48506" y="275612"/>
                  </a:lnTo>
                  <a:lnTo>
                    <a:pt x="39556" y="275331"/>
                  </a:lnTo>
                  <a:lnTo>
                    <a:pt x="31620" y="275078"/>
                  </a:lnTo>
                  <a:lnTo>
                    <a:pt x="24778" y="274852"/>
                  </a:lnTo>
                  <a:lnTo>
                    <a:pt x="19113" y="274653"/>
                  </a:lnTo>
                  <a:lnTo>
                    <a:pt x="14697" y="274490"/>
                  </a:lnTo>
                  <a:lnTo>
                    <a:pt x="14516" y="271567"/>
                  </a:lnTo>
                  <a:lnTo>
                    <a:pt x="14335" y="268644"/>
                  </a:lnTo>
                  <a:lnTo>
                    <a:pt x="14154" y="265730"/>
                  </a:lnTo>
                  <a:lnTo>
                    <a:pt x="13982" y="262816"/>
                  </a:lnTo>
                  <a:lnTo>
                    <a:pt x="13665" y="257015"/>
                  </a:lnTo>
                  <a:lnTo>
                    <a:pt x="13367" y="251242"/>
                  </a:lnTo>
                  <a:lnTo>
                    <a:pt x="13086" y="245486"/>
                  </a:lnTo>
                  <a:lnTo>
                    <a:pt x="12833" y="239767"/>
                  </a:lnTo>
                  <a:lnTo>
                    <a:pt x="12598" y="234084"/>
                  </a:lnTo>
                  <a:lnTo>
                    <a:pt x="12380" y="228428"/>
                  </a:lnTo>
                  <a:lnTo>
                    <a:pt x="12190" y="222808"/>
                  </a:lnTo>
                  <a:lnTo>
                    <a:pt x="12018" y="217225"/>
                  </a:lnTo>
                  <a:lnTo>
                    <a:pt x="11864" y="211668"/>
                  </a:lnTo>
                  <a:lnTo>
                    <a:pt x="11729" y="206166"/>
                  </a:lnTo>
                  <a:lnTo>
                    <a:pt x="11602" y="200691"/>
                  </a:lnTo>
                  <a:lnTo>
                    <a:pt x="11503" y="195271"/>
                  </a:lnTo>
                  <a:lnTo>
                    <a:pt x="11421" y="189886"/>
                  </a:lnTo>
                  <a:lnTo>
                    <a:pt x="11349" y="184547"/>
                  </a:lnTo>
                  <a:lnTo>
                    <a:pt x="11303" y="179262"/>
                  </a:lnTo>
                  <a:lnTo>
                    <a:pt x="11267" y="174022"/>
                  </a:lnTo>
                  <a:lnTo>
                    <a:pt x="11240" y="168837"/>
                  </a:lnTo>
                  <a:lnTo>
                    <a:pt x="11231" y="163697"/>
                  </a:lnTo>
                  <a:lnTo>
                    <a:pt x="11240" y="158611"/>
                  </a:lnTo>
                  <a:lnTo>
                    <a:pt x="11258" y="153589"/>
                  </a:lnTo>
                  <a:lnTo>
                    <a:pt x="11294" y="148620"/>
                  </a:lnTo>
                  <a:lnTo>
                    <a:pt x="11340" y="143707"/>
                  </a:lnTo>
                  <a:lnTo>
                    <a:pt x="11394" y="138856"/>
                  </a:lnTo>
                  <a:lnTo>
                    <a:pt x="11457" y="134069"/>
                  </a:lnTo>
                  <a:lnTo>
                    <a:pt x="11539" y="129345"/>
                  </a:lnTo>
                  <a:lnTo>
                    <a:pt x="11629" y="124684"/>
                  </a:lnTo>
                  <a:lnTo>
                    <a:pt x="11729" y="120096"/>
                  </a:lnTo>
                  <a:lnTo>
                    <a:pt x="11828" y="115572"/>
                  </a:lnTo>
                  <a:lnTo>
                    <a:pt x="11946" y="111119"/>
                  </a:lnTo>
                  <a:lnTo>
                    <a:pt x="12073" y="106739"/>
                  </a:lnTo>
                  <a:lnTo>
                    <a:pt x="12199" y="102441"/>
                  </a:lnTo>
                  <a:lnTo>
                    <a:pt x="12335" y="98206"/>
                  </a:lnTo>
                  <a:lnTo>
                    <a:pt x="12480" y="94052"/>
                  </a:lnTo>
                  <a:lnTo>
                    <a:pt x="12634" y="89980"/>
                  </a:lnTo>
                  <a:lnTo>
                    <a:pt x="12788" y="85989"/>
                  </a:lnTo>
                  <a:lnTo>
                    <a:pt x="12950" y="82079"/>
                  </a:lnTo>
                  <a:lnTo>
                    <a:pt x="13113" y="78252"/>
                  </a:lnTo>
                  <a:lnTo>
                    <a:pt x="13285" y="74505"/>
                  </a:lnTo>
                  <a:lnTo>
                    <a:pt x="13448" y="70849"/>
                  </a:lnTo>
                  <a:lnTo>
                    <a:pt x="13629" y="67284"/>
                  </a:lnTo>
                  <a:lnTo>
                    <a:pt x="13801" y="63809"/>
                  </a:lnTo>
                  <a:lnTo>
                    <a:pt x="13982" y="60424"/>
                  </a:lnTo>
                  <a:lnTo>
                    <a:pt x="14163" y="57139"/>
                  </a:lnTo>
                  <a:lnTo>
                    <a:pt x="14344" y="53945"/>
                  </a:lnTo>
                  <a:lnTo>
                    <a:pt x="14525" y="50841"/>
                  </a:lnTo>
                  <a:lnTo>
                    <a:pt x="14706" y="47845"/>
                  </a:lnTo>
                  <a:lnTo>
                    <a:pt x="15059" y="42144"/>
                  </a:lnTo>
                  <a:lnTo>
                    <a:pt x="15403" y="36868"/>
                  </a:lnTo>
                  <a:lnTo>
                    <a:pt x="15747" y="32009"/>
                  </a:lnTo>
                  <a:lnTo>
                    <a:pt x="16063" y="27602"/>
                  </a:lnTo>
                  <a:lnTo>
                    <a:pt x="16362" y="23638"/>
                  </a:lnTo>
                  <a:lnTo>
                    <a:pt x="16643" y="20154"/>
                  </a:lnTo>
                  <a:lnTo>
                    <a:pt x="16887" y="17140"/>
                  </a:lnTo>
                  <a:lnTo>
                    <a:pt x="17095" y="14625"/>
                  </a:lnTo>
                  <a:lnTo>
                    <a:pt x="21602" y="14453"/>
                  </a:lnTo>
                  <a:lnTo>
                    <a:pt x="27430" y="14245"/>
                  </a:lnTo>
                  <a:lnTo>
                    <a:pt x="34497" y="14000"/>
                  </a:lnTo>
                  <a:lnTo>
                    <a:pt x="42714" y="13729"/>
                  </a:lnTo>
                  <a:lnTo>
                    <a:pt x="51990" y="13448"/>
                  </a:lnTo>
                  <a:lnTo>
                    <a:pt x="62252" y="13150"/>
                  </a:lnTo>
                  <a:lnTo>
                    <a:pt x="67718" y="12996"/>
                  </a:lnTo>
                  <a:lnTo>
                    <a:pt x="73410" y="12851"/>
                  </a:lnTo>
                  <a:lnTo>
                    <a:pt x="79292" y="12697"/>
                  </a:lnTo>
                  <a:lnTo>
                    <a:pt x="85373" y="12552"/>
                  </a:lnTo>
                  <a:lnTo>
                    <a:pt x="85654" y="12543"/>
                  </a:lnTo>
                  <a:lnTo>
                    <a:pt x="85944" y="12516"/>
                  </a:lnTo>
                  <a:lnTo>
                    <a:pt x="86224" y="12471"/>
                  </a:lnTo>
                  <a:lnTo>
                    <a:pt x="86496" y="12417"/>
                  </a:lnTo>
                  <a:lnTo>
                    <a:pt x="86767" y="12344"/>
                  </a:lnTo>
                  <a:lnTo>
                    <a:pt x="87039" y="12263"/>
                  </a:lnTo>
                  <a:lnTo>
                    <a:pt x="87292" y="12172"/>
                  </a:lnTo>
                  <a:lnTo>
                    <a:pt x="87545" y="12064"/>
                  </a:lnTo>
                  <a:lnTo>
                    <a:pt x="87790" y="11946"/>
                  </a:lnTo>
                  <a:lnTo>
                    <a:pt x="88034" y="11810"/>
                  </a:lnTo>
                  <a:lnTo>
                    <a:pt x="88260" y="11674"/>
                  </a:lnTo>
                  <a:lnTo>
                    <a:pt x="88487" y="11521"/>
                  </a:lnTo>
                  <a:lnTo>
                    <a:pt x="88704" y="11358"/>
                  </a:lnTo>
                  <a:lnTo>
                    <a:pt x="88912" y="11186"/>
                  </a:lnTo>
                  <a:lnTo>
                    <a:pt x="89111" y="11005"/>
                  </a:lnTo>
                  <a:lnTo>
                    <a:pt x="89301" y="10815"/>
                  </a:lnTo>
                  <a:lnTo>
                    <a:pt x="89482" y="10616"/>
                  </a:lnTo>
                  <a:lnTo>
                    <a:pt x="89654" y="10408"/>
                  </a:lnTo>
                  <a:lnTo>
                    <a:pt x="89817" y="10190"/>
                  </a:lnTo>
                  <a:lnTo>
                    <a:pt x="89971" y="9973"/>
                  </a:lnTo>
                  <a:lnTo>
                    <a:pt x="90106" y="9738"/>
                  </a:lnTo>
                  <a:lnTo>
                    <a:pt x="90242" y="9503"/>
                  </a:lnTo>
                  <a:lnTo>
                    <a:pt x="90360" y="9258"/>
                  </a:lnTo>
                  <a:lnTo>
                    <a:pt x="90468" y="9005"/>
                  </a:lnTo>
                  <a:lnTo>
                    <a:pt x="90559" y="8751"/>
                  </a:lnTo>
                  <a:lnTo>
                    <a:pt x="90640" y="8480"/>
                  </a:lnTo>
                  <a:lnTo>
                    <a:pt x="90713" y="8218"/>
                  </a:lnTo>
                  <a:lnTo>
                    <a:pt x="90767" y="7946"/>
                  </a:lnTo>
                  <a:lnTo>
                    <a:pt x="90812" y="7666"/>
                  </a:lnTo>
                  <a:lnTo>
                    <a:pt x="90839" y="7385"/>
                  </a:lnTo>
                  <a:lnTo>
                    <a:pt x="90857" y="7095"/>
                  </a:lnTo>
                  <a:lnTo>
                    <a:pt x="90857" y="6806"/>
                  </a:lnTo>
                  <a:lnTo>
                    <a:pt x="90839" y="6525"/>
                  </a:lnTo>
                  <a:lnTo>
                    <a:pt x="90812" y="6245"/>
                  </a:lnTo>
                  <a:lnTo>
                    <a:pt x="90776" y="5964"/>
                  </a:lnTo>
                  <a:lnTo>
                    <a:pt x="90722" y="5693"/>
                  </a:lnTo>
                  <a:lnTo>
                    <a:pt x="90649" y="5430"/>
                  </a:lnTo>
                  <a:lnTo>
                    <a:pt x="90568" y="5168"/>
                  </a:lnTo>
                  <a:lnTo>
                    <a:pt x="90477" y="4914"/>
                  </a:lnTo>
                  <a:lnTo>
                    <a:pt x="90378" y="4661"/>
                  </a:lnTo>
                  <a:lnTo>
                    <a:pt x="90260" y="4417"/>
                  </a:lnTo>
                  <a:lnTo>
                    <a:pt x="90134" y="4181"/>
                  </a:lnTo>
                  <a:lnTo>
                    <a:pt x="89998" y="3946"/>
                  </a:lnTo>
                  <a:lnTo>
                    <a:pt x="89853" y="3729"/>
                  </a:lnTo>
                  <a:lnTo>
                    <a:pt x="89690" y="3512"/>
                  </a:lnTo>
                  <a:lnTo>
                    <a:pt x="89527" y="3304"/>
                  </a:lnTo>
                  <a:lnTo>
                    <a:pt x="89346" y="3105"/>
                  </a:lnTo>
                  <a:lnTo>
                    <a:pt x="89165" y="2915"/>
                  </a:lnTo>
                  <a:lnTo>
                    <a:pt x="88966" y="2734"/>
                  </a:lnTo>
                  <a:lnTo>
                    <a:pt x="88767" y="2562"/>
                  </a:lnTo>
                  <a:lnTo>
                    <a:pt x="88550" y="2399"/>
                  </a:lnTo>
                  <a:lnTo>
                    <a:pt x="88333" y="2254"/>
                  </a:lnTo>
                  <a:lnTo>
                    <a:pt x="88106" y="2109"/>
                  </a:lnTo>
                  <a:lnTo>
                    <a:pt x="87880" y="1973"/>
                  </a:lnTo>
                  <a:lnTo>
                    <a:pt x="87636" y="1856"/>
                  </a:lnTo>
                  <a:lnTo>
                    <a:pt x="87392" y="1747"/>
                  </a:lnTo>
                  <a:lnTo>
                    <a:pt x="87138" y="1648"/>
                  </a:lnTo>
                  <a:lnTo>
                    <a:pt x="86885" y="1566"/>
                  </a:lnTo>
                  <a:lnTo>
                    <a:pt x="86622" y="1494"/>
                  </a:lnTo>
                  <a:lnTo>
                    <a:pt x="86351" y="1430"/>
                  </a:lnTo>
                  <a:lnTo>
                    <a:pt x="86079" y="1385"/>
                  </a:lnTo>
                  <a:lnTo>
                    <a:pt x="85808" y="1349"/>
                  </a:lnTo>
                  <a:lnTo>
                    <a:pt x="85527" y="1322"/>
                  </a:lnTo>
                  <a:lnTo>
                    <a:pt x="85111" y="1322"/>
                  </a:lnTo>
                  <a:lnTo>
                    <a:pt x="77175" y="1512"/>
                  </a:lnTo>
                  <a:lnTo>
                    <a:pt x="69573" y="1711"/>
                  </a:lnTo>
                  <a:lnTo>
                    <a:pt x="62334" y="1910"/>
                  </a:lnTo>
                  <a:lnTo>
                    <a:pt x="55474" y="2100"/>
                  </a:lnTo>
                  <a:lnTo>
                    <a:pt x="49022" y="2299"/>
                  </a:lnTo>
                  <a:lnTo>
                    <a:pt x="42995" y="2480"/>
                  </a:lnTo>
                  <a:lnTo>
                    <a:pt x="37429" y="2661"/>
                  </a:lnTo>
                  <a:lnTo>
                    <a:pt x="32334" y="2833"/>
                  </a:lnTo>
                  <a:lnTo>
                    <a:pt x="23683" y="3141"/>
                  </a:lnTo>
                  <a:lnTo>
                    <a:pt x="17240" y="3376"/>
                  </a:lnTo>
                  <a:lnTo>
                    <a:pt x="13177" y="3539"/>
                  </a:lnTo>
                  <a:lnTo>
                    <a:pt x="11711" y="3593"/>
                  </a:lnTo>
                  <a:lnTo>
                    <a:pt x="11448" y="3611"/>
                  </a:lnTo>
                  <a:lnTo>
                    <a:pt x="11195" y="3639"/>
                  </a:lnTo>
                  <a:lnTo>
                    <a:pt x="10941" y="3684"/>
                  </a:lnTo>
                  <a:lnTo>
                    <a:pt x="10688" y="3729"/>
                  </a:lnTo>
                  <a:lnTo>
                    <a:pt x="10444" y="3792"/>
                  </a:lnTo>
                  <a:lnTo>
                    <a:pt x="10199" y="3865"/>
                  </a:lnTo>
                  <a:lnTo>
                    <a:pt x="9964" y="3946"/>
                  </a:lnTo>
                  <a:lnTo>
                    <a:pt x="9729" y="4046"/>
                  </a:lnTo>
                  <a:lnTo>
                    <a:pt x="9503" y="4145"/>
                  </a:lnTo>
                  <a:lnTo>
                    <a:pt x="9285" y="4254"/>
                  </a:lnTo>
                  <a:lnTo>
                    <a:pt x="9068" y="4381"/>
                  </a:lnTo>
                  <a:lnTo>
                    <a:pt x="8860" y="4507"/>
                  </a:lnTo>
                  <a:lnTo>
                    <a:pt x="8661" y="4652"/>
                  </a:lnTo>
                  <a:lnTo>
                    <a:pt x="8462" y="4797"/>
                  </a:lnTo>
                  <a:lnTo>
                    <a:pt x="8272" y="4960"/>
                  </a:lnTo>
                  <a:lnTo>
                    <a:pt x="8091" y="5123"/>
                  </a:lnTo>
                  <a:lnTo>
                    <a:pt x="7910" y="5295"/>
                  </a:lnTo>
                  <a:lnTo>
                    <a:pt x="7747" y="5476"/>
                  </a:lnTo>
                  <a:lnTo>
                    <a:pt x="7584" y="5666"/>
                  </a:lnTo>
                  <a:lnTo>
                    <a:pt x="7430" y="5856"/>
                  </a:lnTo>
                  <a:lnTo>
                    <a:pt x="7295" y="6055"/>
                  </a:lnTo>
                  <a:lnTo>
                    <a:pt x="7159" y="6263"/>
                  </a:lnTo>
                  <a:lnTo>
                    <a:pt x="7032" y="6480"/>
                  </a:lnTo>
                  <a:lnTo>
                    <a:pt x="6914" y="6697"/>
                  </a:lnTo>
                  <a:lnTo>
                    <a:pt x="6806" y="6923"/>
                  </a:lnTo>
                  <a:lnTo>
                    <a:pt x="6715" y="7159"/>
                  </a:lnTo>
                  <a:lnTo>
                    <a:pt x="6625" y="7394"/>
                  </a:lnTo>
                  <a:lnTo>
                    <a:pt x="6552" y="7638"/>
                  </a:lnTo>
                  <a:lnTo>
                    <a:pt x="6480" y="7883"/>
                  </a:lnTo>
                  <a:lnTo>
                    <a:pt x="6426" y="8136"/>
                  </a:lnTo>
                  <a:lnTo>
                    <a:pt x="6390" y="8389"/>
                  </a:lnTo>
                  <a:lnTo>
                    <a:pt x="6353" y="8652"/>
                  </a:lnTo>
                  <a:lnTo>
                    <a:pt x="6172" y="10579"/>
                  </a:lnTo>
                  <a:lnTo>
                    <a:pt x="5982" y="12751"/>
                  </a:lnTo>
                  <a:lnTo>
                    <a:pt x="5729" y="15683"/>
                  </a:lnTo>
                  <a:lnTo>
                    <a:pt x="5430" y="19376"/>
                  </a:lnTo>
                  <a:lnTo>
                    <a:pt x="5077" y="23783"/>
                  </a:lnTo>
                  <a:lnTo>
                    <a:pt x="4697" y="28887"/>
                  </a:lnTo>
                  <a:lnTo>
                    <a:pt x="4498" y="31701"/>
                  </a:lnTo>
                  <a:lnTo>
                    <a:pt x="4290" y="34669"/>
                  </a:lnTo>
                  <a:lnTo>
                    <a:pt x="4082" y="37809"/>
                  </a:lnTo>
                  <a:lnTo>
                    <a:pt x="3865" y="41103"/>
                  </a:lnTo>
                  <a:lnTo>
                    <a:pt x="3648" y="44551"/>
                  </a:lnTo>
                  <a:lnTo>
                    <a:pt x="3421" y="48153"/>
                  </a:lnTo>
                  <a:lnTo>
                    <a:pt x="3204" y="51908"/>
                  </a:lnTo>
                  <a:lnTo>
                    <a:pt x="2978" y="55809"/>
                  </a:lnTo>
                  <a:lnTo>
                    <a:pt x="2761" y="59854"/>
                  </a:lnTo>
                  <a:lnTo>
                    <a:pt x="2544" y="64044"/>
                  </a:lnTo>
                  <a:lnTo>
                    <a:pt x="2326" y="68360"/>
                  </a:lnTo>
                  <a:lnTo>
                    <a:pt x="2109" y="72822"/>
                  </a:lnTo>
                  <a:lnTo>
                    <a:pt x="1901" y="77410"/>
                  </a:lnTo>
                  <a:lnTo>
                    <a:pt x="1702" y="82134"/>
                  </a:lnTo>
                  <a:lnTo>
                    <a:pt x="1503" y="86975"/>
                  </a:lnTo>
                  <a:lnTo>
                    <a:pt x="1313" y="91943"/>
                  </a:lnTo>
                  <a:lnTo>
                    <a:pt x="1132" y="97029"/>
                  </a:lnTo>
                  <a:lnTo>
                    <a:pt x="969" y="102242"/>
                  </a:lnTo>
                  <a:lnTo>
                    <a:pt x="806" y="107554"/>
                  </a:lnTo>
                  <a:lnTo>
                    <a:pt x="661" y="112983"/>
                  </a:lnTo>
                  <a:lnTo>
                    <a:pt x="525" y="118522"/>
                  </a:lnTo>
                  <a:lnTo>
                    <a:pt x="399" y="124160"/>
                  </a:lnTo>
                  <a:lnTo>
                    <a:pt x="290" y="129906"/>
                  </a:lnTo>
                  <a:lnTo>
                    <a:pt x="200" y="135743"/>
                  </a:lnTo>
                  <a:lnTo>
                    <a:pt x="127" y="141679"/>
                  </a:lnTo>
                  <a:lnTo>
                    <a:pt x="64" y="147706"/>
                  </a:lnTo>
                  <a:lnTo>
                    <a:pt x="28" y="153824"/>
                  </a:lnTo>
                  <a:lnTo>
                    <a:pt x="1" y="160023"/>
                  </a:lnTo>
                  <a:lnTo>
                    <a:pt x="1" y="166312"/>
                  </a:lnTo>
                  <a:lnTo>
                    <a:pt x="19" y="172674"/>
                  </a:lnTo>
                  <a:lnTo>
                    <a:pt x="37" y="175886"/>
                  </a:lnTo>
                  <a:lnTo>
                    <a:pt x="64" y="179117"/>
                  </a:lnTo>
                  <a:lnTo>
                    <a:pt x="91" y="182366"/>
                  </a:lnTo>
                  <a:lnTo>
                    <a:pt x="127" y="185633"/>
                  </a:lnTo>
                  <a:lnTo>
                    <a:pt x="173" y="188927"/>
                  </a:lnTo>
                  <a:lnTo>
                    <a:pt x="218" y="192221"/>
                  </a:lnTo>
                  <a:lnTo>
                    <a:pt x="272" y="195542"/>
                  </a:lnTo>
                  <a:lnTo>
                    <a:pt x="335" y="198881"/>
                  </a:lnTo>
                  <a:lnTo>
                    <a:pt x="399" y="202230"/>
                  </a:lnTo>
                  <a:lnTo>
                    <a:pt x="471" y="205605"/>
                  </a:lnTo>
                  <a:lnTo>
                    <a:pt x="553" y="208990"/>
                  </a:lnTo>
                  <a:lnTo>
                    <a:pt x="634" y="212383"/>
                  </a:lnTo>
                  <a:lnTo>
                    <a:pt x="734" y="215795"/>
                  </a:lnTo>
                  <a:lnTo>
                    <a:pt x="833" y="219225"/>
                  </a:lnTo>
                  <a:lnTo>
                    <a:pt x="942" y="222672"/>
                  </a:lnTo>
                  <a:lnTo>
                    <a:pt x="1059" y="226120"/>
                  </a:lnTo>
                  <a:lnTo>
                    <a:pt x="1177" y="229595"/>
                  </a:lnTo>
                  <a:lnTo>
                    <a:pt x="1313" y="233070"/>
                  </a:lnTo>
                  <a:lnTo>
                    <a:pt x="1449" y="236563"/>
                  </a:lnTo>
                  <a:lnTo>
                    <a:pt x="1593" y="240075"/>
                  </a:lnTo>
                  <a:lnTo>
                    <a:pt x="1747" y="243586"/>
                  </a:lnTo>
                  <a:lnTo>
                    <a:pt x="1910" y="247115"/>
                  </a:lnTo>
                  <a:lnTo>
                    <a:pt x="2082" y="250662"/>
                  </a:lnTo>
                  <a:lnTo>
                    <a:pt x="2263" y="254210"/>
                  </a:lnTo>
                  <a:lnTo>
                    <a:pt x="2453" y="257766"/>
                  </a:lnTo>
                  <a:lnTo>
                    <a:pt x="2643" y="261341"/>
                  </a:lnTo>
                  <a:lnTo>
                    <a:pt x="2851" y="264915"/>
                  </a:lnTo>
                  <a:lnTo>
                    <a:pt x="3059" y="268508"/>
                  </a:lnTo>
                  <a:lnTo>
                    <a:pt x="3286" y="272101"/>
                  </a:lnTo>
                  <a:lnTo>
                    <a:pt x="3512" y="275711"/>
                  </a:lnTo>
                  <a:lnTo>
                    <a:pt x="3756" y="279322"/>
                  </a:lnTo>
                  <a:lnTo>
                    <a:pt x="4000" y="282942"/>
                  </a:lnTo>
                  <a:lnTo>
                    <a:pt x="4263" y="286571"/>
                  </a:lnTo>
                  <a:lnTo>
                    <a:pt x="4534" y="290200"/>
                  </a:lnTo>
                  <a:lnTo>
                    <a:pt x="4815" y="293847"/>
                  </a:lnTo>
                  <a:lnTo>
                    <a:pt x="5095" y="297494"/>
                  </a:lnTo>
                  <a:lnTo>
                    <a:pt x="5394" y="301141"/>
                  </a:lnTo>
                  <a:lnTo>
                    <a:pt x="5702" y="304797"/>
                  </a:lnTo>
                  <a:lnTo>
                    <a:pt x="6019" y="308462"/>
                  </a:lnTo>
                  <a:lnTo>
                    <a:pt x="6353" y="312127"/>
                  </a:lnTo>
                  <a:lnTo>
                    <a:pt x="6381" y="312389"/>
                  </a:lnTo>
                  <a:lnTo>
                    <a:pt x="6417" y="312642"/>
                  </a:lnTo>
                  <a:lnTo>
                    <a:pt x="6471" y="312896"/>
                  </a:lnTo>
                  <a:lnTo>
                    <a:pt x="6534" y="313149"/>
                  </a:lnTo>
                  <a:lnTo>
                    <a:pt x="6616" y="313394"/>
                  </a:lnTo>
                  <a:lnTo>
                    <a:pt x="6697" y="313629"/>
                  </a:lnTo>
                  <a:lnTo>
                    <a:pt x="6797" y="313864"/>
                  </a:lnTo>
                  <a:lnTo>
                    <a:pt x="6896" y="314090"/>
                  </a:lnTo>
                  <a:lnTo>
                    <a:pt x="7014" y="314317"/>
                  </a:lnTo>
                  <a:lnTo>
                    <a:pt x="7141" y="314534"/>
                  </a:lnTo>
                  <a:lnTo>
                    <a:pt x="7276" y="314742"/>
                  </a:lnTo>
                  <a:lnTo>
                    <a:pt x="7412" y="314941"/>
                  </a:lnTo>
                  <a:lnTo>
                    <a:pt x="7566" y="315140"/>
                  </a:lnTo>
                  <a:lnTo>
                    <a:pt x="7729" y="315330"/>
                  </a:lnTo>
                  <a:lnTo>
                    <a:pt x="7892" y="315511"/>
                  </a:lnTo>
                  <a:lnTo>
                    <a:pt x="8073" y="315683"/>
                  </a:lnTo>
                  <a:lnTo>
                    <a:pt x="8254" y="315855"/>
                  </a:lnTo>
                  <a:lnTo>
                    <a:pt x="8444" y="316009"/>
                  </a:lnTo>
                  <a:lnTo>
                    <a:pt x="8643" y="316163"/>
                  </a:lnTo>
                  <a:lnTo>
                    <a:pt x="8842" y="316307"/>
                  </a:lnTo>
                  <a:lnTo>
                    <a:pt x="9059" y="316434"/>
                  </a:lnTo>
                  <a:lnTo>
                    <a:pt x="9276" y="316561"/>
                  </a:lnTo>
                  <a:lnTo>
                    <a:pt x="9494" y="316669"/>
                  </a:lnTo>
                  <a:lnTo>
                    <a:pt x="9720" y="316778"/>
                  </a:lnTo>
                  <a:lnTo>
                    <a:pt x="9955" y="316869"/>
                  </a:lnTo>
                  <a:lnTo>
                    <a:pt x="10190" y="316959"/>
                  </a:lnTo>
                  <a:lnTo>
                    <a:pt x="10435" y="317031"/>
                  </a:lnTo>
                  <a:lnTo>
                    <a:pt x="10679" y="317095"/>
                  </a:lnTo>
                  <a:lnTo>
                    <a:pt x="10932" y="317140"/>
                  </a:lnTo>
                  <a:lnTo>
                    <a:pt x="11186" y="317185"/>
                  </a:lnTo>
                  <a:lnTo>
                    <a:pt x="11448" y="317212"/>
                  </a:lnTo>
                  <a:lnTo>
                    <a:pt x="11711" y="317231"/>
                  </a:lnTo>
                  <a:lnTo>
                    <a:pt x="14398" y="317339"/>
                  </a:lnTo>
                  <a:lnTo>
                    <a:pt x="17575" y="317466"/>
                  </a:lnTo>
                  <a:lnTo>
                    <a:pt x="21882" y="317620"/>
                  </a:lnTo>
                  <a:lnTo>
                    <a:pt x="27267" y="317819"/>
                  </a:lnTo>
                  <a:lnTo>
                    <a:pt x="33647" y="318036"/>
                  </a:lnTo>
                  <a:lnTo>
                    <a:pt x="40968" y="318280"/>
                  </a:lnTo>
                  <a:lnTo>
                    <a:pt x="49166" y="318534"/>
                  </a:lnTo>
                  <a:lnTo>
                    <a:pt x="49619" y="318534"/>
                  </a:lnTo>
                  <a:lnTo>
                    <a:pt x="49900" y="318506"/>
                  </a:lnTo>
                  <a:lnTo>
                    <a:pt x="50171" y="318479"/>
                  </a:lnTo>
                  <a:lnTo>
                    <a:pt x="50442" y="318425"/>
                  </a:lnTo>
                  <a:lnTo>
                    <a:pt x="50705" y="318371"/>
                  </a:lnTo>
                  <a:lnTo>
                    <a:pt x="50967" y="318298"/>
                  </a:lnTo>
                  <a:lnTo>
                    <a:pt x="51221" y="318208"/>
                  </a:lnTo>
                  <a:lnTo>
                    <a:pt x="51474" y="318117"/>
                  </a:lnTo>
                  <a:lnTo>
                    <a:pt x="51718" y="318009"/>
                  </a:lnTo>
                  <a:lnTo>
                    <a:pt x="51963" y="317891"/>
                  </a:lnTo>
                  <a:lnTo>
                    <a:pt x="52189" y="317755"/>
                  </a:lnTo>
                  <a:lnTo>
                    <a:pt x="52415" y="317620"/>
                  </a:lnTo>
                  <a:lnTo>
                    <a:pt x="52632" y="317466"/>
                  </a:lnTo>
                  <a:lnTo>
                    <a:pt x="52841" y="317303"/>
                  </a:lnTo>
                  <a:lnTo>
                    <a:pt x="53049" y="317131"/>
                  </a:lnTo>
                  <a:lnTo>
                    <a:pt x="53239" y="316959"/>
                  </a:lnTo>
                  <a:lnTo>
                    <a:pt x="53429" y="316769"/>
                  </a:lnTo>
                  <a:lnTo>
                    <a:pt x="53601" y="316570"/>
                  </a:lnTo>
                  <a:lnTo>
                    <a:pt x="53773" y="316362"/>
                  </a:lnTo>
                  <a:lnTo>
                    <a:pt x="53927" y="316154"/>
                  </a:lnTo>
                  <a:lnTo>
                    <a:pt x="54080" y="315927"/>
                  </a:lnTo>
                  <a:lnTo>
                    <a:pt x="54216" y="315701"/>
                  </a:lnTo>
                  <a:lnTo>
                    <a:pt x="54343" y="315466"/>
                  </a:lnTo>
                  <a:lnTo>
                    <a:pt x="54460" y="315222"/>
                  </a:lnTo>
                  <a:lnTo>
                    <a:pt x="54560" y="314977"/>
                  </a:lnTo>
                  <a:lnTo>
                    <a:pt x="54660" y="314724"/>
                  </a:lnTo>
                  <a:lnTo>
                    <a:pt x="54741" y="314461"/>
                  </a:lnTo>
                  <a:lnTo>
                    <a:pt x="54804" y="314199"/>
                  </a:lnTo>
                  <a:lnTo>
                    <a:pt x="54859" y="313927"/>
                  </a:lnTo>
                  <a:lnTo>
                    <a:pt x="54904" y="313656"/>
                  </a:lnTo>
                  <a:lnTo>
                    <a:pt x="54931" y="313375"/>
                  </a:lnTo>
                  <a:lnTo>
                    <a:pt x="54949" y="313086"/>
                  </a:lnTo>
                  <a:lnTo>
                    <a:pt x="54949" y="312796"/>
                  </a:lnTo>
                  <a:lnTo>
                    <a:pt x="54940" y="312516"/>
                  </a:lnTo>
                  <a:lnTo>
                    <a:pt x="54913" y="312235"/>
                  </a:lnTo>
                  <a:lnTo>
                    <a:pt x="54868" y="311955"/>
                  </a:lnTo>
                  <a:lnTo>
                    <a:pt x="54813" y="311683"/>
                  </a:lnTo>
                  <a:lnTo>
                    <a:pt x="54750" y="311412"/>
                  </a:lnTo>
                  <a:lnTo>
                    <a:pt x="54669" y="311149"/>
                  </a:lnTo>
                  <a:lnTo>
                    <a:pt x="54578" y="310887"/>
                  </a:lnTo>
                  <a:lnTo>
                    <a:pt x="54469" y="310642"/>
                  </a:lnTo>
                  <a:lnTo>
                    <a:pt x="54352" y="310389"/>
                  </a:lnTo>
                  <a:lnTo>
                    <a:pt x="54225" y="310154"/>
                  </a:lnTo>
                  <a:lnTo>
                    <a:pt x="54089" y="309919"/>
                  </a:lnTo>
                  <a:lnTo>
                    <a:pt x="53936" y="309692"/>
                  </a:lnTo>
                  <a:lnTo>
                    <a:pt x="53773" y="309475"/>
                  </a:lnTo>
                  <a:lnTo>
                    <a:pt x="53601" y="309267"/>
                  </a:lnTo>
                  <a:lnTo>
                    <a:pt x="53429" y="309068"/>
                  </a:lnTo>
                  <a:lnTo>
                    <a:pt x="53239" y="308878"/>
                  </a:lnTo>
                  <a:lnTo>
                    <a:pt x="53040" y="308697"/>
                  </a:lnTo>
                  <a:lnTo>
                    <a:pt x="52832" y="308525"/>
                  </a:lnTo>
                  <a:lnTo>
                    <a:pt x="52614" y="308362"/>
                  </a:lnTo>
                  <a:lnTo>
                    <a:pt x="52388" y="308208"/>
                  </a:lnTo>
                  <a:lnTo>
                    <a:pt x="52162" y="308063"/>
                  </a:lnTo>
                  <a:lnTo>
                    <a:pt x="51918" y="307928"/>
                  </a:lnTo>
                  <a:lnTo>
                    <a:pt x="51673" y="307810"/>
                  </a:lnTo>
                  <a:lnTo>
                    <a:pt x="51420" y="307701"/>
                  </a:lnTo>
                  <a:lnTo>
                    <a:pt x="51166" y="307611"/>
                  </a:lnTo>
                  <a:lnTo>
                    <a:pt x="50904" y="307520"/>
                  </a:lnTo>
                  <a:lnTo>
                    <a:pt x="50633" y="307457"/>
                  </a:lnTo>
                  <a:lnTo>
                    <a:pt x="50352" y="307394"/>
                  </a:lnTo>
                  <a:lnTo>
                    <a:pt x="50080" y="307348"/>
                  </a:lnTo>
                  <a:lnTo>
                    <a:pt x="49791" y="307321"/>
                  </a:lnTo>
                  <a:lnTo>
                    <a:pt x="49501" y="307303"/>
                  </a:lnTo>
                  <a:lnTo>
                    <a:pt x="44044" y="307131"/>
                  </a:lnTo>
                  <a:lnTo>
                    <a:pt x="38950" y="306968"/>
                  </a:lnTo>
                  <a:lnTo>
                    <a:pt x="29936" y="306670"/>
                  </a:lnTo>
                  <a:lnTo>
                    <a:pt x="22606" y="306407"/>
                  </a:lnTo>
                  <a:lnTo>
                    <a:pt x="17104" y="306199"/>
                  </a:lnTo>
                  <a:lnTo>
                    <a:pt x="16670" y="301077"/>
                  </a:lnTo>
                  <a:lnTo>
                    <a:pt x="16253" y="295955"/>
                  </a:lnTo>
                  <a:lnTo>
                    <a:pt x="15855" y="290851"/>
                  </a:lnTo>
                  <a:lnTo>
                    <a:pt x="15475" y="285765"/>
                  </a:lnTo>
                  <a:lnTo>
                    <a:pt x="15475" y="285765"/>
                  </a:lnTo>
                  <a:lnTo>
                    <a:pt x="20190" y="285928"/>
                  </a:lnTo>
                  <a:lnTo>
                    <a:pt x="26090" y="286136"/>
                  </a:lnTo>
                  <a:lnTo>
                    <a:pt x="33095" y="286372"/>
                  </a:lnTo>
                  <a:lnTo>
                    <a:pt x="41149" y="286625"/>
                  </a:lnTo>
                  <a:lnTo>
                    <a:pt x="50162" y="286897"/>
                  </a:lnTo>
                  <a:lnTo>
                    <a:pt x="60062" y="287177"/>
                  </a:lnTo>
                  <a:lnTo>
                    <a:pt x="70786" y="287458"/>
                  </a:lnTo>
                  <a:lnTo>
                    <a:pt x="76433" y="287602"/>
                  </a:lnTo>
                  <a:lnTo>
                    <a:pt x="82251" y="287738"/>
                  </a:lnTo>
                  <a:lnTo>
                    <a:pt x="88233" y="287883"/>
                  </a:lnTo>
                  <a:lnTo>
                    <a:pt x="94378" y="288010"/>
                  </a:lnTo>
                  <a:lnTo>
                    <a:pt x="100667" y="288145"/>
                  </a:lnTo>
                  <a:lnTo>
                    <a:pt x="107101" y="288272"/>
                  </a:lnTo>
                  <a:lnTo>
                    <a:pt x="113662" y="288390"/>
                  </a:lnTo>
                  <a:lnTo>
                    <a:pt x="120341" y="288498"/>
                  </a:lnTo>
                  <a:lnTo>
                    <a:pt x="127137" y="288607"/>
                  </a:lnTo>
                  <a:lnTo>
                    <a:pt x="134033" y="288707"/>
                  </a:lnTo>
                  <a:lnTo>
                    <a:pt x="141019" y="288797"/>
                  </a:lnTo>
                  <a:lnTo>
                    <a:pt x="148096" y="288878"/>
                  </a:lnTo>
                  <a:lnTo>
                    <a:pt x="155236" y="288951"/>
                  </a:lnTo>
                  <a:lnTo>
                    <a:pt x="162448" y="289005"/>
                  </a:lnTo>
                  <a:lnTo>
                    <a:pt x="169715" y="289059"/>
                  </a:lnTo>
                  <a:lnTo>
                    <a:pt x="177027" y="289087"/>
                  </a:lnTo>
                  <a:lnTo>
                    <a:pt x="184384" y="289114"/>
                  </a:lnTo>
                  <a:lnTo>
                    <a:pt x="191759" y="289123"/>
                  </a:lnTo>
                  <a:lnTo>
                    <a:pt x="199135" y="289114"/>
                  </a:lnTo>
                  <a:lnTo>
                    <a:pt x="206492" y="289087"/>
                  </a:lnTo>
                  <a:lnTo>
                    <a:pt x="213804" y="289059"/>
                  </a:lnTo>
                  <a:lnTo>
                    <a:pt x="221071" y="289005"/>
                  </a:lnTo>
                  <a:lnTo>
                    <a:pt x="228283" y="288951"/>
                  </a:lnTo>
                  <a:lnTo>
                    <a:pt x="235423" y="288878"/>
                  </a:lnTo>
                  <a:lnTo>
                    <a:pt x="242500" y="288797"/>
                  </a:lnTo>
                  <a:lnTo>
                    <a:pt x="249486" y="288707"/>
                  </a:lnTo>
                  <a:lnTo>
                    <a:pt x="256382" y="288607"/>
                  </a:lnTo>
                  <a:lnTo>
                    <a:pt x="263178" y="288498"/>
                  </a:lnTo>
                  <a:lnTo>
                    <a:pt x="269856" y="288390"/>
                  </a:lnTo>
                  <a:lnTo>
                    <a:pt x="276417" y="288272"/>
                  </a:lnTo>
                  <a:lnTo>
                    <a:pt x="282851" y="288145"/>
                  </a:lnTo>
                  <a:lnTo>
                    <a:pt x="289141" y="288010"/>
                  </a:lnTo>
                  <a:lnTo>
                    <a:pt x="295285" y="287883"/>
                  </a:lnTo>
                  <a:lnTo>
                    <a:pt x="301267" y="287738"/>
                  </a:lnTo>
                  <a:lnTo>
                    <a:pt x="307086" y="287602"/>
                  </a:lnTo>
                  <a:lnTo>
                    <a:pt x="312733" y="287458"/>
                  </a:lnTo>
                  <a:lnTo>
                    <a:pt x="323447" y="287177"/>
                  </a:lnTo>
                  <a:lnTo>
                    <a:pt x="333357" y="286897"/>
                  </a:lnTo>
                  <a:lnTo>
                    <a:pt x="342370" y="286625"/>
                  </a:lnTo>
                  <a:lnTo>
                    <a:pt x="350415" y="286372"/>
                  </a:lnTo>
                  <a:lnTo>
                    <a:pt x="357428" y="286136"/>
                  </a:lnTo>
                  <a:lnTo>
                    <a:pt x="363329" y="285928"/>
                  </a:lnTo>
                  <a:lnTo>
                    <a:pt x="368043" y="285765"/>
                  </a:lnTo>
                  <a:lnTo>
                    <a:pt x="367663" y="290851"/>
                  </a:lnTo>
                  <a:lnTo>
                    <a:pt x="367265" y="295955"/>
                  </a:lnTo>
                  <a:lnTo>
                    <a:pt x="366849" y="301077"/>
                  </a:lnTo>
                  <a:lnTo>
                    <a:pt x="366414" y="306199"/>
                  </a:lnTo>
                  <a:lnTo>
                    <a:pt x="362107" y="306362"/>
                  </a:lnTo>
                  <a:lnTo>
                    <a:pt x="356578" y="306561"/>
                  </a:lnTo>
                  <a:lnTo>
                    <a:pt x="349899" y="306787"/>
                  </a:lnTo>
                  <a:lnTo>
                    <a:pt x="342144" y="307041"/>
                  </a:lnTo>
                  <a:lnTo>
                    <a:pt x="333384" y="307321"/>
                  </a:lnTo>
                  <a:lnTo>
                    <a:pt x="323692" y="307602"/>
                  </a:lnTo>
                  <a:lnTo>
                    <a:pt x="318516" y="307747"/>
                  </a:lnTo>
                  <a:lnTo>
                    <a:pt x="313140" y="307891"/>
                  </a:lnTo>
                  <a:lnTo>
                    <a:pt x="307566" y="308036"/>
                  </a:lnTo>
                  <a:lnTo>
                    <a:pt x="301810" y="308181"/>
                  </a:lnTo>
                  <a:lnTo>
                    <a:pt x="295874" y="308317"/>
                  </a:lnTo>
                  <a:lnTo>
                    <a:pt x="289765" y="308452"/>
                  </a:lnTo>
                  <a:lnTo>
                    <a:pt x="283503" y="308588"/>
                  </a:lnTo>
                  <a:lnTo>
                    <a:pt x="277087" y="308715"/>
                  </a:lnTo>
                  <a:lnTo>
                    <a:pt x="270535" y="308842"/>
                  </a:lnTo>
                  <a:lnTo>
                    <a:pt x="263848" y="308959"/>
                  </a:lnTo>
                  <a:lnTo>
                    <a:pt x="257033" y="309068"/>
                  </a:lnTo>
                  <a:lnTo>
                    <a:pt x="250110" y="309167"/>
                  </a:lnTo>
                  <a:lnTo>
                    <a:pt x="243088" y="309258"/>
                  </a:lnTo>
                  <a:lnTo>
                    <a:pt x="235966" y="309348"/>
                  </a:lnTo>
                  <a:lnTo>
                    <a:pt x="228754" y="309421"/>
                  </a:lnTo>
                  <a:lnTo>
                    <a:pt x="221478" y="309475"/>
                  </a:lnTo>
                  <a:lnTo>
                    <a:pt x="214121" y="309529"/>
                  </a:lnTo>
                  <a:lnTo>
                    <a:pt x="206718" y="309566"/>
                  </a:lnTo>
                  <a:lnTo>
                    <a:pt x="199252" y="309584"/>
                  </a:lnTo>
                  <a:lnTo>
                    <a:pt x="191759" y="309593"/>
                  </a:lnTo>
                  <a:lnTo>
                    <a:pt x="185017" y="309593"/>
                  </a:lnTo>
                  <a:lnTo>
                    <a:pt x="178203" y="309566"/>
                  </a:lnTo>
                  <a:lnTo>
                    <a:pt x="171326" y="309538"/>
                  </a:lnTo>
                  <a:lnTo>
                    <a:pt x="164385" y="309493"/>
                  </a:lnTo>
                  <a:lnTo>
                    <a:pt x="157389" y="309439"/>
                  </a:lnTo>
                  <a:lnTo>
                    <a:pt x="150331" y="309376"/>
                  </a:lnTo>
                  <a:lnTo>
                    <a:pt x="143218" y="309294"/>
                  </a:lnTo>
                  <a:lnTo>
                    <a:pt x="136042" y="309213"/>
                  </a:lnTo>
                  <a:lnTo>
                    <a:pt x="128820" y="309104"/>
                  </a:lnTo>
                  <a:lnTo>
                    <a:pt x="121535" y="308995"/>
                  </a:lnTo>
                  <a:lnTo>
                    <a:pt x="114205" y="308869"/>
                  </a:lnTo>
                  <a:lnTo>
                    <a:pt x="106830" y="308733"/>
                  </a:lnTo>
                  <a:lnTo>
                    <a:pt x="99400" y="308579"/>
                  </a:lnTo>
                  <a:lnTo>
                    <a:pt x="91925" y="308416"/>
                  </a:lnTo>
                  <a:lnTo>
                    <a:pt x="84405" y="308244"/>
                  </a:lnTo>
                  <a:lnTo>
                    <a:pt x="76840" y="308063"/>
                  </a:lnTo>
                  <a:lnTo>
                    <a:pt x="76695" y="308063"/>
                  </a:lnTo>
                  <a:lnTo>
                    <a:pt x="76405" y="308072"/>
                  </a:lnTo>
                  <a:lnTo>
                    <a:pt x="76125" y="308091"/>
                  </a:lnTo>
                  <a:lnTo>
                    <a:pt x="75853" y="308127"/>
                  </a:lnTo>
                  <a:lnTo>
                    <a:pt x="75582" y="308172"/>
                  </a:lnTo>
                  <a:lnTo>
                    <a:pt x="75310" y="308235"/>
                  </a:lnTo>
                  <a:lnTo>
                    <a:pt x="75048" y="308308"/>
                  </a:lnTo>
                  <a:lnTo>
                    <a:pt x="74795" y="308389"/>
                  </a:lnTo>
                  <a:lnTo>
                    <a:pt x="74541" y="308489"/>
                  </a:lnTo>
                  <a:lnTo>
                    <a:pt x="74297" y="308597"/>
                  </a:lnTo>
                  <a:lnTo>
                    <a:pt x="74062" y="308715"/>
                  </a:lnTo>
                  <a:lnTo>
                    <a:pt x="73826" y="308851"/>
                  </a:lnTo>
                  <a:lnTo>
                    <a:pt x="73600" y="308986"/>
                  </a:lnTo>
                  <a:lnTo>
                    <a:pt x="73383" y="309140"/>
                  </a:lnTo>
                  <a:lnTo>
                    <a:pt x="73166" y="309303"/>
                  </a:lnTo>
                  <a:lnTo>
                    <a:pt x="72967" y="309475"/>
                  </a:lnTo>
                  <a:lnTo>
                    <a:pt x="72777" y="309656"/>
                  </a:lnTo>
                  <a:lnTo>
                    <a:pt x="72587" y="309846"/>
                  </a:lnTo>
                  <a:lnTo>
                    <a:pt x="72406" y="310045"/>
                  </a:lnTo>
                  <a:lnTo>
                    <a:pt x="72243" y="310253"/>
                  </a:lnTo>
                  <a:lnTo>
                    <a:pt x="72089" y="310461"/>
                  </a:lnTo>
                  <a:lnTo>
                    <a:pt x="71935" y="310688"/>
                  </a:lnTo>
                  <a:lnTo>
                    <a:pt x="71799" y="310914"/>
                  </a:lnTo>
                  <a:lnTo>
                    <a:pt x="71673" y="311149"/>
                  </a:lnTo>
                  <a:lnTo>
                    <a:pt x="71555" y="311394"/>
                  </a:lnTo>
                  <a:lnTo>
                    <a:pt x="71455" y="311647"/>
                  </a:lnTo>
                  <a:lnTo>
                    <a:pt x="71365" y="311900"/>
                  </a:lnTo>
                  <a:lnTo>
                    <a:pt x="71283" y="312163"/>
                  </a:lnTo>
                  <a:lnTo>
                    <a:pt x="71211" y="312425"/>
                  </a:lnTo>
                  <a:lnTo>
                    <a:pt x="71157" y="312697"/>
                  </a:lnTo>
                  <a:lnTo>
                    <a:pt x="71121" y="312977"/>
                  </a:lnTo>
                  <a:lnTo>
                    <a:pt x="71084" y="313258"/>
                  </a:lnTo>
                  <a:lnTo>
                    <a:pt x="71075" y="313538"/>
                  </a:lnTo>
                  <a:lnTo>
                    <a:pt x="71075" y="313828"/>
                  </a:lnTo>
                  <a:lnTo>
                    <a:pt x="71093" y="314117"/>
                  </a:lnTo>
                  <a:lnTo>
                    <a:pt x="71121" y="314398"/>
                  </a:lnTo>
                  <a:lnTo>
                    <a:pt x="71157" y="314669"/>
                  </a:lnTo>
                  <a:lnTo>
                    <a:pt x="71220" y="314950"/>
                  </a:lnTo>
                  <a:lnTo>
                    <a:pt x="71283" y="315212"/>
                  </a:lnTo>
                  <a:lnTo>
                    <a:pt x="71365" y="315475"/>
                  </a:lnTo>
                  <a:lnTo>
                    <a:pt x="71464" y="315737"/>
                  </a:lnTo>
                  <a:lnTo>
                    <a:pt x="71573" y="315991"/>
                  </a:lnTo>
                  <a:lnTo>
                    <a:pt x="71691" y="316235"/>
                  </a:lnTo>
                  <a:lnTo>
                    <a:pt x="71817" y="316470"/>
                  </a:lnTo>
                  <a:lnTo>
                    <a:pt x="71953" y="316706"/>
                  </a:lnTo>
                  <a:lnTo>
                    <a:pt x="72107" y="316923"/>
                  </a:lnTo>
                  <a:lnTo>
                    <a:pt x="72270" y="317140"/>
                  </a:lnTo>
                  <a:lnTo>
                    <a:pt x="72442" y="317348"/>
                  </a:lnTo>
                  <a:lnTo>
                    <a:pt x="72623" y="317547"/>
                  </a:lnTo>
                  <a:lnTo>
                    <a:pt x="72813" y="317737"/>
                  </a:lnTo>
                  <a:lnTo>
                    <a:pt x="73012" y="317918"/>
                  </a:lnTo>
                  <a:lnTo>
                    <a:pt x="73220" y="318090"/>
                  </a:lnTo>
                  <a:lnTo>
                    <a:pt x="73437" y="318253"/>
                  </a:lnTo>
                  <a:lnTo>
                    <a:pt x="73663" y="318407"/>
                  </a:lnTo>
                  <a:lnTo>
                    <a:pt x="73890" y="318552"/>
                  </a:lnTo>
                  <a:lnTo>
                    <a:pt x="74134" y="318678"/>
                  </a:lnTo>
                  <a:lnTo>
                    <a:pt x="74378" y="318796"/>
                  </a:lnTo>
                  <a:lnTo>
                    <a:pt x="74632" y="318905"/>
                  </a:lnTo>
                  <a:lnTo>
                    <a:pt x="74885" y="318995"/>
                  </a:lnTo>
                  <a:lnTo>
                    <a:pt x="75157" y="319086"/>
                  </a:lnTo>
                  <a:lnTo>
                    <a:pt x="75419" y="319149"/>
                  </a:lnTo>
                  <a:lnTo>
                    <a:pt x="75700" y="319203"/>
                  </a:lnTo>
                  <a:lnTo>
                    <a:pt x="75980" y="319249"/>
                  </a:lnTo>
                  <a:lnTo>
                    <a:pt x="76261" y="319276"/>
                  </a:lnTo>
                  <a:lnTo>
                    <a:pt x="76550" y="319294"/>
                  </a:lnTo>
                  <a:lnTo>
                    <a:pt x="86107" y="319529"/>
                  </a:lnTo>
                  <a:lnTo>
                    <a:pt x="95599" y="319737"/>
                  </a:lnTo>
                  <a:lnTo>
                    <a:pt x="105011" y="319936"/>
                  </a:lnTo>
                  <a:lnTo>
                    <a:pt x="114350" y="320108"/>
                  </a:lnTo>
                  <a:lnTo>
                    <a:pt x="123617" y="320262"/>
                  </a:lnTo>
                  <a:lnTo>
                    <a:pt x="132793" y="320407"/>
                  </a:lnTo>
                  <a:lnTo>
                    <a:pt x="141879" y="320525"/>
                  </a:lnTo>
                  <a:lnTo>
                    <a:pt x="150883" y="320624"/>
                  </a:lnTo>
                  <a:lnTo>
                    <a:pt x="150466" y="321439"/>
                  </a:lnTo>
                  <a:lnTo>
                    <a:pt x="150050" y="322253"/>
                  </a:lnTo>
                  <a:lnTo>
                    <a:pt x="149625" y="323058"/>
                  </a:lnTo>
                  <a:lnTo>
                    <a:pt x="149200" y="323864"/>
                  </a:lnTo>
                  <a:lnTo>
                    <a:pt x="148774" y="324660"/>
                  </a:lnTo>
                  <a:lnTo>
                    <a:pt x="148340" y="325447"/>
                  </a:lnTo>
                  <a:lnTo>
                    <a:pt x="147905" y="326226"/>
                  </a:lnTo>
                  <a:lnTo>
                    <a:pt x="147471" y="327004"/>
                  </a:lnTo>
                  <a:lnTo>
                    <a:pt x="146593" y="328533"/>
                  </a:lnTo>
                  <a:lnTo>
                    <a:pt x="145706" y="330036"/>
                  </a:lnTo>
                  <a:lnTo>
                    <a:pt x="144802" y="331511"/>
                  </a:lnTo>
                  <a:lnTo>
                    <a:pt x="143897" y="332959"/>
                  </a:lnTo>
                  <a:lnTo>
                    <a:pt x="142992" y="334388"/>
                  </a:lnTo>
                  <a:lnTo>
                    <a:pt x="142078" y="335782"/>
                  </a:lnTo>
                  <a:lnTo>
                    <a:pt x="141155" y="337157"/>
                  </a:lnTo>
                  <a:lnTo>
                    <a:pt x="140222" y="338506"/>
                  </a:lnTo>
                  <a:lnTo>
                    <a:pt x="139299" y="339827"/>
                  </a:lnTo>
                  <a:lnTo>
                    <a:pt x="138367" y="341121"/>
                  </a:lnTo>
                  <a:lnTo>
                    <a:pt x="137435" y="342388"/>
                  </a:lnTo>
                  <a:lnTo>
                    <a:pt x="136494" y="343628"/>
                  </a:lnTo>
                  <a:lnTo>
                    <a:pt x="135562" y="344850"/>
                  </a:lnTo>
                  <a:lnTo>
                    <a:pt x="134630" y="346035"/>
                  </a:lnTo>
                  <a:lnTo>
                    <a:pt x="133698" y="347202"/>
                  </a:lnTo>
                  <a:lnTo>
                    <a:pt x="132766" y="348343"/>
                  </a:lnTo>
                  <a:lnTo>
                    <a:pt x="131843" y="349456"/>
                  </a:lnTo>
                  <a:lnTo>
                    <a:pt x="130920" y="350542"/>
                  </a:lnTo>
                  <a:lnTo>
                    <a:pt x="129997" y="351600"/>
                  </a:lnTo>
                  <a:lnTo>
                    <a:pt x="129083" y="352641"/>
                  </a:lnTo>
                  <a:lnTo>
                    <a:pt x="128178" y="353655"/>
                  </a:lnTo>
                  <a:lnTo>
                    <a:pt x="127282" y="354632"/>
                  </a:lnTo>
                  <a:lnTo>
                    <a:pt x="126386" y="355591"/>
                  </a:lnTo>
                  <a:lnTo>
                    <a:pt x="125508" y="356523"/>
                  </a:lnTo>
                  <a:lnTo>
                    <a:pt x="124630" y="357437"/>
                  </a:lnTo>
                  <a:lnTo>
                    <a:pt x="123770" y="358315"/>
                  </a:lnTo>
                  <a:lnTo>
                    <a:pt x="122920" y="359166"/>
                  </a:lnTo>
                  <a:lnTo>
                    <a:pt x="122078" y="359998"/>
                  </a:lnTo>
                  <a:lnTo>
                    <a:pt x="121255" y="360804"/>
                  </a:lnTo>
                  <a:lnTo>
                    <a:pt x="120440" y="361582"/>
                  </a:lnTo>
                  <a:lnTo>
                    <a:pt x="119644" y="362333"/>
                  </a:lnTo>
                  <a:lnTo>
                    <a:pt x="118857" y="363066"/>
                  </a:lnTo>
                  <a:lnTo>
                    <a:pt x="118087" y="363763"/>
                  </a:lnTo>
                  <a:lnTo>
                    <a:pt x="117336" y="364442"/>
                  </a:lnTo>
                  <a:lnTo>
                    <a:pt x="116603" y="365093"/>
                  </a:lnTo>
                  <a:lnTo>
                    <a:pt x="115888" y="365718"/>
                  </a:lnTo>
                  <a:lnTo>
                    <a:pt x="115192" y="366324"/>
                  </a:lnTo>
                  <a:lnTo>
                    <a:pt x="114522" y="366894"/>
                  </a:lnTo>
                  <a:lnTo>
                    <a:pt x="113861" y="367446"/>
                  </a:lnTo>
                  <a:lnTo>
                    <a:pt x="113228" y="367971"/>
                  </a:lnTo>
                  <a:lnTo>
                    <a:pt x="112033" y="368939"/>
                  </a:lnTo>
                  <a:lnTo>
                    <a:pt x="110929" y="369808"/>
                  </a:lnTo>
                  <a:lnTo>
                    <a:pt x="109925" y="370586"/>
                  </a:lnTo>
                  <a:lnTo>
                    <a:pt x="109038" y="371247"/>
                  </a:lnTo>
                  <a:lnTo>
                    <a:pt x="108260" y="371817"/>
                  </a:lnTo>
                  <a:lnTo>
                    <a:pt x="107608" y="372288"/>
                  </a:lnTo>
                  <a:lnTo>
                    <a:pt x="107083" y="372650"/>
                  </a:lnTo>
                  <a:lnTo>
                    <a:pt x="106694" y="372921"/>
                  </a:lnTo>
                  <a:lnTo>
                    <a:pt x="106341" y="373156"/>
                  </a:lnTo>
                  <a:lnTo>
                    <a:pt x="106142" y="373283"/>
                  </a:lnTo>
                  <a:lnTo>
                    <a:pt x="105952" y="373419"/>
                  </a:lnTo>
                  <a:lnTo>
                    <a:pt x="105771" y="373564"/>
                  </a:lnTo>
                  <a:lnTo>
                    <a:pt x="105599" y="373708"/>
                  </a:lnTo>
                  <a:lnTo>
                    <a:pt x="105436" y="373862"/>
                  </a:lnTo>
                  <a:lnTo>
                    <a:pt x="105273" y="374025"/>
                  </a:lnTo>
                  <a:lnTo>
                    <a:pt x="105119" y="374188"/>
                  </a:lnTo>
                  <a:lnTo>
                    <a:pt x="104975" y="374369"/>
                  </a:lnTo>
                  <a:lnTo>
                    <a:pt x="104839" y="374541"/>
                  </a:lnTo>
                  <a:lnTo>
                    <a:pt x="104703" y="374722"/>
                  </a:lnTo>
                  <a:lnTo>
                    <a:pt x="104586" y="374912"/>
                  </a:lnTo>
                  <a:lnTo>
                    <a:pt x="104468" y="375102"/>
                  </a:lnTo>
                  <a:lnTo>
                    <a:pt x="104359" y="375301"/>
                  </a:lnTo>
                  <a:lnTo>
                    <a:pt x="104260" y="375500"/>
                  </a:lnTo>
                  <a:lnTo>
                    <a:pt x="104169" y="375699"/>
                  </a:lnTo>
                  <a:lnTo>
                    <a:pt x="104088" y="375907"/>
                  </a:lnTo>
                  <a:lnTo>
                    <a:pt x="104015" y="376116"/>
                  </a:lnTo>
                  <a:lnTo>
                    <a:pt x="103943" y="376333"/>
                  </a:lnTo>
                  <a:lnTo>
                    <a:pt x="103889" y="376550"/>
                  </a:lnTo>
                  <a:lnTo>
                    <a:pt x="103834" y="376767"/>
                  </a:lnTo>
                  <a:lnTo>
                    <a:pt x="103798" y="376984"/>
                  </a:lnTo>
                  <a:lnTo>
                    <a:pt x="103762" y="377201"/>
                  </a:lnTo>
                  <a:lnTo>
                    <a:pt x="103744" y="377428"/>
                  </a:lnTo>
                  <a:lnTo>
                    <a:pt x="103726" y="377654"/>
                  </a:lnTo>
                  <a:lnTo>
                    <a:pt x="103726" y="377880"/>
                  </a:lnTo>
                  <a:lnTo>
                    <a:pt x="103726" y="378106"/>
                  </a:lnTo>
                  <a:lnTo>
                    <a:pt x="103735" y="378333"/>
                  </a:lnTo>
                  <a:lnTo>
                    <a:pt x="103762" y="378559"/>
                  </a:lnTo>
                  <a:lnTo>
                    <a:pt x="103789" y="378785"/>
                  </a:lnTo>
                  <a:lnTo>
                    <a:pt x="103834" y="379011"/>
                  </a:lnTo>
                  <a:lnTo>
                    <a:pt x="103880" y="379238"/>
                  </a:lnTo>
                  <a:lnTo>
                    <a:pt x="103943" y="379464"/>
                  </a:lnTo>
                  <a:lnTo>
                    <a:pt x="104015" y="379690"/>
                  </a:lnTo>
                  <a:lnTo>
                    <a:pt x="104088" y="379907"/>
                  </a:lnTo>
                  <a:lnTo>
                    <a:pt x="104178" y="380115"/>
                  </a:lnTo>
                  <a:lnTo>
                    <a:pt x="104269" y="380333"/>
                  </a:lnTo>
                  <a:lnTo>
                    <a:pt x="104377" y="380532"/>
                  </a:lnTo>
                  <a:lnTo>
                    <a:pt x="104486" y="380731"/>
                  </a:lnTo>
                  <a:lnTo>
                    <a:pt x="104604" y="380921"/>
                  </a:lnTo>
                  <a:lnTo>
                    <a:pt x="104730" y="381111"/>
                  </a:lnTo>
                  <a:lnTo>
                    <a:pt x="104866" y="381292"/>
                  </a:lnTo>
                  <a:lnTo>
                    <a:pt x="105002" y="381473"/>
                  </a:lnTo>
                  <a:lnTo>
                    <a:pt x="105147" y="381636"/>
                  </a:lnTo>
                  <a:lnTo>
                    <a:pt x="105300" y="381808"/>
                  </a:lnTo>
                  <a:lnTo>
                    <a:pt x="105454" y="381962"/>
                  </a:lnTo>
                  <a:lnTo>
                    <a:pt x="105617" y="382115"/>
                  </a:lnTo>
                  <a:lnTo>
                    <a:pt x="105789" y="382251"/>
                  </a:lnTo>
                  <a:lnTo>
                    <a:pt x="105970" y="382396"/>
                  </a:lnTo>
                  <a:lnTo>
                    <a:pt x="106151" y="382523"/>
                  </a:lnTo>
                  <a:lnTo>
                    <a:pt x="106332" y="382649"/>
                  </a:lnTo>
                  <a:lnTo>
                    <a:pt x="106522" y="382758"/>
                  </a:lnTo>
                  <a:lnTo>
                    <a:pt x="106721" y="382866"/>
                  </a:lnTo>
                  <a:lnTo>
                    <a:pt x="106920" y="382966"/>
                  </a:lnTo>
                  <a:lnTo>
                    <a:pt x="107119" y="383066"/>
                  </a:lnTo>
                  <a:lnTo>
                    <a:pt x="107328" y="383147"/>
                  </a:lnTo>
                  <a:lnTo>
                    <a:pt x="107545" y="383219"/>
                  </a:lnTo>
                  <a:lnTo>
                    <a:pt x="107753" y="383292"/>
                  </a:lnTo>
                  <a:lnTo>
                    <a:pt x="107979" y="383346"/>
                  </a:lnTo>
                  <a:lnTo>
                    <a:pt x="108196" y="383400"/>
                  </a:lnTo>
                  <a:lnTo>
                    <a:pt x="108423" y="383446"/>
                  </a:lnTo>
                  <a:lnTo>
                    <a:pt x="108649" y="383473"/>
                  </a:lnTo>
                  <a:lnTo>
                    <a:pt x="108875" y="383500"/>
                  </a:lnTo>
                  <a:lnTo>
                    <a:pt x="109110" y="383509"/>
                  </a:lnTo>
                  <a:lnTo>
                    <a:pt x="109346" y="383518"/>
                  </a:lnTo>
                  <a:lnTo>
                    <a:pt x="205904" y="383518"/>
                  </a:lnTo>
                  <a:lnTo>
                    <a:pt x="206193" y="383509"/>
                  </a:lnTo>
                  <a:lnTo>
                    <a:pt x="206483" y="383491"/>
                  </a:lnTo>
                  <a:lnTo>
                    <a:pt x="206763" y="383455"/>
                  </a:lnTo>
                  <a:lnTo>
                    <a:pt x="207035" y="383400"/>
                  </a:lnTo>
                  <a:lnTo>
                    <a:pt x="207306" y="383337"/>
                  </a:lnTo>
                  <a:lnTo>
                    <a:pt x="207578" y="383265"/>
                  </a:lnTo>
                  <a:lnTo>
                    <a:pt x="207840" y="383174"/>
                  </a:lnTo>
                  <a:lnTo>
                    <a:pt x="208094" y="383075"/>
                  </a:lnTo>
                  <a:lnTo>
                    <a:pt x="208347" y="382966"/>
                  </a:lnTo>
                  <a:lnTo>
                    <a:pt x="208582" y="382839"/>
                  </a:lnTo>
                  <a:lnTo>
                    <a:pt x="208818" y="382704"/>
                  </a:lnTo>
                  <a:lnTo>
                    <a:pt x="209053" y="382559"/>
                  </a:lnTo>
                  <a:lnTo>
                    <a:pt x="209270" y="382405"/>
                  </a:lnTo>
                  <a:lnTo>
                    <a:pt x="209478" y="382233"/>
                  </a:lnTo>
                  <a:lnTo>
                    <a:pt x="209686" y="382061"/>
                  </a:lnTo>
                  <a:lnTo>
                    <a:pt x="209885" y="381871"/>
                  </a:lnTo>
                  <a:lnTo>
                    <a:pt x="210066" y="381681"/>
                  </a:lnTo>
                  <a:lnTo>
                    <a:pt x="210247" y="381473"/>
                  </a:lnTo>
                  <a:lnTo>
                    <a:pt x="210410" y="381265"/>
                  </a:lnTo>
                  <a:lnTo>
                    <a:pt x="210564" y="381038"/>
                  </a:lnTo>
                  <a:lnTo>
                    <a:pt x="210718" y="380812"/>
                  </a:lnTo>
                  <a:lnTo>
                    <a:pt x="210845" y="380577"/>
                  </a:lnTo>
                  <a:lnTo>
                    <a:pt x="210971" y="380333"/>
                  </a:lnTo>
                  <a:lnTo>
                    <a:pt x="211089" y="380088"/>
                  </a:lnTo>
                  <a:lnTo>
                    <a:pt x="211189" y="379835"/>
                  </a:lnTo>
                  <a:lnTo>
                    <a:pt x="211279" y="379572"/>
                  </a:lnTo>
                  <a:lnTo>
                    <a:pt x="211351" y="379301"/>
                  </a:lnTo>
                  <a:lnTo>
                    <a:pt x="211415" y="379029"/>
                  </a:lnTo>
                  <a:lnTo>
                    <a:pt x="211460" y="378758"/>
                  </a:lnTo>
                  <a:lnTo>
                    <a:pt x="211496" y="378477"/>
                  </a:lnTo>
                  <a:lnTo>
                    <a:pt x="211523" y="378188"/>
                  </a:lnTo>
                  <a:lnTo>
                    <a:pt x="211523" y="377898"/>
                  </a:lnTo>
                  <a:lnTo>
                    <a:pt x="211523" y="377609"/>
                  </a:lnTo>
                  <a:lnTo>
                    <a:pt x="211496" y="377328"/>
                  </a:lnTo>
                  <a:lnTo>
                    <a:pt x="211460" y="377048"/>
                  </a:lnTo>
                  <a:lnTo>
                    <a:pt x="211415" y="376767"/>
                  </a:lnTo>
                  <a:lnTo>
                    <a:pt x="211351" y="376496"/>
                  </a:lnTo>
                  <a:lnTo>
                    <a:pt x="211279" y="376233"/>
                  </a:lnTo>
                  <a:lnTo>
                    <a:pt x="211189" y="375971"/>
                  </a:lnTo>
                  <a:lnTo>
                    <a:pt x="211089" y="375717"/>
                  </a:lnTo>
                  <a:lnTo>
                    <a:pt x="210971" y="375464"/>
                  </a:lnTo>
                  <a:lnTo>
                    <a:pt x="210845" y="375220"/>
                  </a:lnTo>
                  <a:lnTo>
                    <a:pt x="210718" y="374984"/>
                  </a:lnTo>
                  <a:lnTo>
                    <a:pt x="210564" y="374758"/>
                  </a:lnTo>
                  <a:lnTo>
                    <a:pt x="210410" y="374541"/>
                  </a:lnTo>
                  <a:lnTo>
                    <a:pt x="210247" y="374324"/>
                  </a:lnTo>
                  <a:lnTo>
                    <a:pt x="210066" y="374125"/>
                  </a:lnTo>
                  <a:lnTo>
                    <a:pt x="209885" y="373926"/>
                  </a:lnTo>
                  <a:lnTo>
                    <a:pt x="209686" y="373745"/>
                  </a:lnTo>
                  <a:lnTo>
                    <a:pt x="209478" y="373564"/>
                  </a:lnTo>
                  <a:lnTo>
                    <a:pt x="209270" y="373401"/>
                  </a:lnTo>
                  <a:lnTo>
                    <a:pt x="209053" y="373238"/>
                  </a:lnTo>
                  <a:lnTo>
                    <a:pt x="208818" y="373093"/>
                  </a:lnTo>
                  <a:lnTo>
                    <a:pt x="208582" y="372957"/>
                  </a:lnTo>
                  <a:lnTo>
                    <a:pt x="208347" y="372840"/>
                  </a:lnTo>
                  <a:lnTo>
                    <a:pt x="208094" y="372722"/>
                  </a:lnTo>
                  <a:lnTo>
                    <a:pt x="207840" y="372622"/>
                  </a:lnTo>
                  <a:lnTo>
                    <a:pt x="207578" y="372532"/>
                  </a:lnTo>
                  <a:lnTo>
                    <a:pt x="207306" y="372460"/>
                  </a:lnTo>
                  <a:lnTo>
                    <a:pt x="207035" y="372396"/>
                  </a:lnTo>
                  <a:lnTo>
                    <a:pt x="206763" y="372351"/>
                  </a:lnTo>
                  <a:lnTo>
                    <a:pt x="206483" y="372315"/>
                  </a:lnTo>
                  <a:lnTo>
                    <a:pt x="206193" y="372288"/>
                  </a:lnTo>
                  <a:lnTo>
                    <a:pt x="205904" y="372279"/>
                  </a:lnTo>
                  <a:lnTo>
                    <a:pt x="125526" y="372279"/>
                  </a:lnTo>
                  <a:lnTo>
                    <a:pt x="126558" y="371337"/>
                  </a:lnTo>
                  <a:lnTo>
                    <a:pt x="127617" y="370351"/>
                  </a:lnTo>
                  <a:lnTo>
                    <a:pt x="128702" y="369328"/>
                  </a:lnTo>
                  <a:lnTo>
                    <a:pt x="129816" y="368252"/>
                  </a:lnTo>
                  <a:lnTo>
                    <a:pt x="130947" y="367138"/>
                  </a:lnTo>
                  <a:lnTo>
                    <a:pt x="132087" y="365989"/>
                  </a:lnTo>
                  <a:lnTo>
                    <a:pt x="133254" y="364786"/>
                  </a:lnTo>
                  <a:lnTo>
                    <a:pt x="134431" y="363546"/>
                  </a:lnTo>
                  <a:lnTo>
                    <a:pt x="135625" y="362270"/>
                  </a:lnTo>
                  <a:lnTo>
                    <a:pt x="136838" y="360940"/>
                  </a:lnTo>
                  <a:lnTo>
                    <a:pt x="138051" y="359573"/>
                  </a:lnTo>
                  <a:lnTo>
                    <a:pt x="138666" y="358876"/>
                  </a:lnTo>
                  <a:lnTo>
                    <a:pt x="139281" y="358161"/>
                  </a:lnTo>
                  <a:lnTo>
                    <a:pt x="139897" y="357437"/>
                  </a:lnTo>
                  <a:lnTo>
                    <a:pt x="140512" y="356704"/>
                  </a:lnTo>
                  <a:lnTo>
                    <a:pt x="141136" y="355962"/>
                  </a:lnTo>
                  <a:lnTo>
                    <a:pt x="141752" y="355211"/>
                  </a:lnTo>
                  <a:lnTo>
                    <a:pt x="142376" y="354442"/>
                  </a:lnTo>
                  <a:lnTo>
                    <a:pt x="143001" y="353673"/>
                  </a:lnTo>
                  <a:lnTo>
                    <a:pt x="143625" y="352885"/>
                  </a:lnTo>
                  <a:lnTo>
                    <a:pt x="144249" y="352080"/>
                  </a:lnTo>
                  <a:lnTo>
                    <a:pt x="144874" y="351275"/>
                  </a:lnTo>
                  <a:lnTo>
                    <a:pt x="145498" y="350451"/>
                  </a:lnTo>
                  <a:lnTo>
                    <a:pt x="146123" y="349628"/>
                  </a:lnTo>
                  <a:lnTo>
                    <a:pt x="146747" y="348786"/>
                  </a:lnTo>
                  <a:lnTo>
                    <a:pt x="147372" y="347935"/>
                  </a:lnTo>
                  <a:lnTo>
                    <a:pt x="147996" y="347067"/>
                  </a:lnTo>
                  <a:lnTo>
                    <a:pt x="148620" y="346198"/>
                  </a:lnTo>
                  <a:lnTo>
                    <a:pt x="149236" y="345311"/>
                  </a:lnTo>
                  <a:lnTo>
                    <a:pt x="149860" y="344415"/>
                  </a:lnTo>
                  <a:lnTo>
                    <a:pt x="150476" y="343501"/>
                  </a:lnTo>
                  <a:lnTo>
                    <a:pt x="151091" y="342587"/>
                  </a:lnTo>
                  <a:lnTo>
                    <a:pt x="151706" y="341655"/>
                  </a:lnTo>
                  <a:lnTo>
                    <a:pt x="152322" y="340714"/>
                  </a:lnTo>
                  <a:lnTo>
                    <a:pt x="152928" y="339764"/>
                  </a:lnTo>
                  <a:lnTo>
                    <a:pt x="153543" y="338804"/>
                  </a:lnTo>
                  <a:lnTo>
                    <a:pt x="154150" y="337827"/>
                  </a:lnTo>
                  <a:lnTo>
                    <a:pt x="154747" y="336841"/>
                  </a:lnTo>
                  <a:lnTo>
                    <a:pt x="155344" y="335845"/>
                  </a:lnTo>
                  <a:lnTo>
                    <a:pt x="155941" y="334841"/>
                  </a:lnTo>
                  <a:lnTo>
                    <a:pt x="156539" y="333818"/>
                  </a:lnTo>
                  <a:lnTo>
                    <a:pt x="157127" y="332796"/>
                  </a:lnTo>
                  <a:lnTo>
                    <a:pt x="157715" y="331755"/>
                  </a:lnTo>
                  <a:lnTo>
                    <a:pt x="158294" y="330696"/>
                  </a:lnTo>
                  <a:lnTo>
                    <a:pt x="158873" y="329637"/>
                  </a:lnTo>
                  <a:lnTo>
                    <a:pt x="159444" y="328560"/>
                  </a:lnTo>
                  <a:lnTo>
                    <a:pt x="160014" y="327475"/>
                  </a:lnTo>
                  <a:lnTo>
                    <a:pt x="160575" y="326380"/>
                  </a:lnTo>
                  <a:lnTo>
                    <a:pt x="161127" y="325275"/>
                  </a:lnTo>
                  <a:lnTo>
                    <a:pt x="161679" y="324153"/>
                  </a:lnTo>
                  <a:lnTo>
                    <a:pt x="162231" y="323022"/>
                  </a:lnTo>
                  <a:lnTo>
                    <a:pt x="162774" y="321882"/>
                  </a:lnTo>
                  <a:lnTo>
                    <a:pt x="163308" y="320724"/>
                  </a:lnTo>
                  <a:lnTo>
                    <a:pt x="170520" y="320769"/>
                  </a:lnTo>
                  <a:lnTo>
                    <a:pt x="177669" y="320805"/>
                  </a:lnTo>
                  <a:lnTo>
                    <a:pt x="184746" y="320823"/>
                  </a:lnTo>
                  <a:lnTo>
                    <a:pt x="191759" y="320832"/>
                  </a:lnTo>
                  <a:lnTo>
                    <a:pt x="198936" y="320823"/>
                  </a:lnTo>
                  <a:lnTo>
                    <a:pt x="206076" y="320805"/>
                  </a:lnTo>
                  <a:lnTo>
                    <a:pt x="213170" y="320769"/>
                  </a:lnTo>
                  <a:lnTo>
                    <a:pt x="220211" y="320724"/>
                  </a:lnTo>
                  <a:lnTo>
                    <a:pt x="220745" y="321882"/>
                  </a:lnTo>
                  <a:lnTo>
                    <a:pt x="221288" y="323022"/>
                  </a:lnTo>
                  <a:lnTo>
                    <a:pt x="221840" y="324153"/>
                  </a:lnTo>
                  <a:lnTo>
                    <a:pt x="222392" y="325266"/>
                  </a:lnTo>
                  <a:lnTo>
                    <a:pt x="222944" y="326380"/>
                  </a:lnTo>
                  <a:lnTo>
                    <a:pt x="223505" y="327475"/>
                  </a:lnTo>
                  <a:lnTo>
                    <a:pt x="224075" y="328560"/>
                  </a:lnTo>
                  <a:lnTo>
                    <a:pt x="224645" y="329637"/>
                  </a:lnTo>
                  <a:lnTo>
                    <a:pt x="225224" y="330696"/>
                  </a:lnTo>
                  <a:lnTo>
                    <a:pt x="225803" y="331746"/>
                  </a:lnTo>
                  <a:lnTo>
                    <a:pt x="226392" y="332787"/>
                  </a:lnTo>
                  <a:lnTo>
                    <a:pt x="226980" y="333818"/>
                  </a:lnTo>
                  <a:lnTo>
                    <a:pt x="227577" y="334841"/>
                  </a:lnTo>
                  <a:lnTo>
                    <a:pt x="228174" y="335845"/>
                  </a:lnTo>
                  <a:lnTo>
                    <a:pt x="228772" y="336841"/>
                  </a:lnTo>
                  <a:lnTo>
                    <a:pt x="229369" y="337827"/>
                  </a:lnTo>
                  <a:lnTo>
                    <a:pt x="229975" y="338804"/>
                  </a:lnTo>
                  <a:lnTo>
                    <a:pt x="230591" y="339764"/>
                  </a:lnTo>
                  <a:lnTo>
                    <a:pt x="231197" y="340714"/>
                  </a:lnTo>
                  <a:lnTo>
                    <a:pt x="231812" y="341655"/>
                  </a:lnTo>
                  <a:lnTo>
                    <a:pt x="232428" y="342587"/>
                  </a:lnTo>
                  <a:lnTo>
                    <a:pt x="233043" y="343501"/>
                  </a:lnTo>
                  <a:lnTo>
                    <a:pt x="233658" y="344406"/>
                  </a:lnTo>
                  <a:lnTo>
                    <a:pt x="234283" y="345311"/>
                  </a:lnTo>
                  <a:lnTo>
                    <a:pt x="234898" y="346189"/>
                  </a:lnTo>
                  <a:lnTo>
                    <a:pt x="235523" y="347067"/>
                  </a:lnTo>
                  <a:lnTo>
                    <a:pt x="236147" y="347926"/>
                  </a:lnTo>
                  <a:lnTo>
                    <a:pt x="236771" y="348786"/>
                  </a:lnTo>
                  <a:lnTo>
                    <a:pt x="237396" y="349628"/>
                  </a:lnTo>
                  <a:lnTo>
                    <a:pt x="238020" y="350451"/>
                  </a:lnTo>
                  <a:lnTo>
                    <a:pt x="238645" y="351275"/>
                  </a:lnTo>
                  <a:lnTo>
                    <a:pt x="239269" y="352080"/>
                  </a:lnTo>
                  <a:lnTo>
                    <a:pt x="239894" y="352876"/>
                  </a:lnTo>
                  <a:lnTo>
                    <a:pt x="240518" y="353664"/>
                  </a:lnTo>
                  <a:lnTo>
                    <a:pt x="241142" y="354442"/>
                  </a:lnTo>
                  <a:lnTo>
                    <a:pt x="241767" y="355211"/>
                  </a:lnTo>
                  <a:lnTo>
                    <a:pt x="242382" y="355962"/>
                  </a:lnTo>
                  <a:lnTo>
                    <a:pt x="243007" y="356704"/>
                  </a:lnTo>
                  <a:lnTo>
                    <a:pt x="243622" y="357437"/>
                  </a:lnTo>
                  <a:lnTo>
                    <a:pt x="244237" y="358161"/>
                  </a:lnTo>
                  <a:lnTo>
                    <a:pt x="244853" y="358876"/>
                  </a:lnTo>
                  <a:lnTo>
                    <a:pt x="245468" y="359573"/>
                  </a:lnTo>
                  <a:lnTo>
                    <a:pt x="246681" y="360940"/>
                  </a:lnTo>
                  <a:lnTo>
                    <a:pt x="247893" y="362270"/>
                  </a:lnTo>
                  <a:lnTo>
                    <a:pt x="249088" y="363546"/>
                  </a:lnTo>
                  <a:lnTo>
                    <a:pt x="250264" y="364786"/>
                  </a:lnTo>
                  <a:lnTo>
                    <a:pt x="251432" y="365989"/>
                  </a:lnTo>
                  <a:lnTo>
                    <a:pt x="252581" y="367138"/>
                  </a:lnTo>
                  <a:lnTo>
                    <a:pt x="253703" y="368252"/>
                  </a:lnTo>
                  <a:lnTo>
                    <a:pt x="254816" y="369328"/>
                  </a:lnTo>
                  <a:lnTo>
                    <a:pt x="255902" y="370351"/>
                  </a:lnTo>
                  <a:lnTo>
                    <a:pt x="256961" y="371337"/>
                  </a:lnTo>
                  <a:lnTo>
                    <a:pt x="258002" y="372279"/>
                  </a:lnTo>
                  <a:lnTo>
                    <a:pt x="232301" y="372279"/>
                  </a:lnTo>
                  <a:lnTo>
                    <a:pt x="232011" y="372288"/>
                  </a:lnTo>
                  <a:lnTo>
                    <a:pt x="231722" y="372315"/>
                  </a:lnTo>
                  <a:lnTo>
                    <a:pt x="231441" y="372351"/>
                  </a:lnTo>
                  <a:lnTo>
                    <a:pt x="231170" y="372396"/>
                  </a:lnTo>
                  <a:lnTo>
                    <a:pt x="230889" y="372460"/>
                  </a:lnTo>
                  <a:lnTo>
                    <a:pt x="230627" y="372532"/>
                  </a:lnTo>
                  <a:lnTo>
                    <a:pt x="230364" y="372622"/>
                  </a:lnTo>
                  <a:lnTo>
                    <a:pt x="230111" y="372722"/>
                  </a:lnTo>
                  <a:lnTo>
                    <a:pt x="229858" y="372840"/>
                  </a:lnTo>
                  <a:lnTo>
                    <a:pt x="229622" y="372957"/>
                  </a:lnTo>
                  <a:lnTo>
                    <a:pt x="229387" y="373093"/>
                  </a:lnTo>
                  <a:lnTo>
                    <a:pt x="229152" y="373238"/>
                  </a:lnTo>
                  <a:lnTo>
                    <a:pt x="228935" y="373401"/>
                  </a:lnTo>
                  <a:lnTo>
                    <a:pt x="228726" y="373564"/>
                  </a:lnTo>
                  <a:lnTo>
                    <a:pt x="228518" y="373745"/>
                  </a:lnTo>
                  <a:lnTo>
                    <a:pt x="228319" y="373926"/>
                  </a:lnTo>
                  <a:lnTo>
                    <a:pt x="228138" y="374125"/>
                  </a:lnTo>
                  <a:lnTo>
                    <a:pt x="227957" y="374324"/>
                  </a:lnTo>
                  <a:lnTo>
                    <a:pt x="227794" y="374541"/>
                  </a:lnTo>
                  <a:lnTo>
                    <a:pt x="227641" y="374758"/>
                  </a:lnTo>
                  <a:lnTo>
                    <a:pt x="227487" y="374984"/>
                  </a:lnTo>
                  <a:lnTo>
                    <a:pt x="227351" y="375220"/>
                  </a:lnTo>
                  <a:lnTo>
                    <a:pt x="227233" y="375464"/>
                  </a:lnTo>
                  <a:lnTo>
                    <a:pt x="227116" y="375717"/>
                  </a:lnTo>
                  <a:lnTo>
                    <a:pt x="227016" y="375971"/>
                  </a:lnTo>
                  <a:lnTo>
                    <a:pt x="226926" y="376233"/>
                  </a:lnTo>
                  <a:lnTo>
                    <a:pt x="226853" y="376496"/>
                  </a:lnTo>
                  <a:lnTo>
                    <a:pt x="226790" y="376767"/>
                  </a:lnTo>
                  <a:lnTo>
                    <a:pt x="226745" y="377048"/>
                  </a:lnTo>
                  <a:lnTo>
                    <a:pt x="226708" y="377328"/>
                  </a:lnTo>
                  <a:lnTo>
                    <a:pt x="226681" y="377609"/>
                  </a:lnTo>
                  <a:lnTo>
                    <a:pt x="226672" y="377898"/>
                  </a:lnTo>
                  <a:lnTo>
                    <a:pt x="226681" y="378188"/>
                  </a:lnTo>
                  <a:lnTo>
                    <a:pt x="226708" y="378477"/>
                  </a:lnTo>
                  <a:lnTo>
                    <a:pt x="226745" y="378758"/>
                  </a:lnTo>
                  <a:lnTo>
                    <a:pt x="226790" y="379029"/>
                  </a:lnTo>
                  <a:lnTo>
                    <a:pt x="226853" y="379301"/>
                  </a:lnTo>
                  <a:lnTo>
                    <a:pt x="226926" y="379572"/>
                  </a:lnTo>
                  <a:lnTo>
                    <a:pt x="227016" y="379835"/>
                  </a:lnTo>
                  <a:lnTo>
                    <a:pt x="227116" y="380088"/>
                  </a:lnTo>
                  <a:lnTo>
                    <a:pt x="227233" y="380333"/>
                  </a:lnTo>
                  <a:lnTo>
                    <a:pt x="227351" y="380577"/>
                  </a:lnTo>
                  <a:lnTo>
                    <a:pt x="227487" y="380812"/>
                  </a:lnTo>
                  <a:lnTo>
                    <a:pt x="227641" y="381038"/>
                  </a:lnTo>
                  <a:lnTo>
                    <a:pt x="227794" y="381265"/>
                  </a:lnTo>
                  <a:lnTo>
                    <a:pt x="227957" y="381473"/>
                  </a:lnTo>
                  <a:lnTo>
                    <a:pt x="228138" y="381681"/>
                  </a:lnTo>
                  <a:lnTo>
                    <a:pt x="228319" y="381871"/>
                  </a:lnTo>
                  <a:lnTo>
                    <a:pt x="228518" y="382061"/>
                  </a:lnTo>
                  <a:lnTo>
                    <a:pt x="228726" y="382233"/>
                  </a:lnTo>
                  <a:lnTo>
                    <a:pt x="228935" y="382405"/>
                  </a:lnTo>
                  <a:lnTo>
                    <a:pt x="229152" y="382559"/>
                  </a:lnTo>
                  <a:lnTo>
                    <a:pt x="229387" y="382704"/>
                  </a:lnTo>
                  <a:lnTo>
                    <a:pt x="229622" y="382839"/>
                  </a:lnTo>
                  <a:lnTo>
                    <a:pt x="229858" y="382966"/>
                  </a:lnTo>
                  <a:lnTo>
                    <a:pt x="230111" y="383075"/>
                  </a:lnTo>
                  <a:lnTo>
                    <a:pt x="230364" y="383174"/>
                  </a:lnTo>
                  <a:lnTo>
                    <a:pt x="230627" y="383265"/>
                  </a:lnTo>
                  <a:lnTo>
                    <a:pt x="230889" y="383337"/>
                  </a:lnTo>
                  <a:lnTo>
                    <a:pt x="231170" y="383400"/>
                  </a:lnTo>
                  <a:lnTo>
                    <a:pt x="231441" y="383455"/>
                  </a:lnTo>
                  <a:lnTo>
                    <a:pt x="231722" y="383491"/>
                  </a:lnTo>
                  <a:lnTo>
                    <a:pt x="232011" y="383509"/>
                  </a:lnTo>
                  <a:lnTo>
                    <a:pt x="232301" y="383518"/>
                  </a:lnTo>
                  <a:lnTo>
                    <a:pt x="274173" y="383518"/>
                  </a:lnTo>
                  <a:lnTo>
                    <a:pt x="274408" y="383509"/>
                  </a:lnTo>
                  <a:lnTo>
                    <a:pt x="274644" y="383500"/>
                  </a:lnTo>
                  <a:lnTo>
                    <a:pt x="274870" y="383473"/>
                  </a:lnTo>
                  <a:lnTo>
                    <a:pt x="275096" y="383446"/>
                  </a:lnTo>
                  <a:lnTo>
                    <a:pt x="275322" y="383400"/>
                  </a:lnTo>
                  <a:lnTo>
                    <a:pt x="275539" y="383346"/>
                  </a:lnTo>
                  <a:lnTo>
                    <a:pt x="275766" y="383292"/>
                  </a:lnTo>
                  <a:lnTo>
                    <a:pt x="275974" y="383219"/>
                  </a:lnTo>
                  <a:lnTo>
                    <a:pt x="276191" y="383147"/>
                  </a:lnTo>
                  <a:lnTo>
                    <a:pt x="276399" y="383066"/>
                  </a:lnTo>
                  <a:lnTo>
                    <a:pt x="276598" y="382966"/>
                  </a:lnTo>
                  <a:lnTo>
                    <a:pt x="276797" y="382866"/>
                  </a:lnTo>
                  <a:lnTo>
                    <a:pt x="276996" y="382758"/>
                  </a:lnTo>
                  <a:lnTo>
                    <a:pt x="277187" y="382649"/>
                  </a:lnTo>
                  <a:lnTo>
                    <a:pt x="277367" y="382523"/>
                  </a:lnTo>
                  <a:lnTo>
                    <a:pt x="277548" y="382396"/>
                  </a:lnTo>
                  <a:lnTo>
                    <a:pt x="277729" y="382251"/>
                  </a:lnTo>
                  <a:lnTo>
                    <a:pt x="277901" y="382115"/>
                  </a:lnTo>
                  <a:lnTo>
                    <a:pt x="278064" y="381962"/>
                  </a:lnTo>
                  <a:lnTo>
                    <a:pt x="278218" y="381808"/>
                  </a:lnTo>
                  <a:lnTo>
                    <a:pt x="278372" y="381636"/>
                  </a:lnTo>
                  <a:lnTo>
                    <a:pt x="278517" y="381473"/>
                  </a:lnTo>
                  <a:lnTo>
                    <a:pt x="278653" y="381292"/>
                  </a:lnTo>
                  <a:lnTo>
                    <a:pt x="278788" y="381111"/>
                  </a:lnTo>
                  <a:lnTo>
                    <a:pt x="278915" y="380921"/>
                  </a:lnTo>
                  <a:lnTo>
                    <a:pt x="279033" y="380731"/>
                  </a:lnTo>
                  <a:lnTo>
                    <a:pt x="279141" y="380532"/>
                  </a:lnTo>
                  <a:lnTo>
                    <a:pt x="279250" y="380333"/>
                  </a:lnTo>
                  <a:lnTo>
                    <a:pt x="279340" y="380115"/>
                  </a:lnTo>
                  <a:lnTo>
                    <a:pt x="279431" y="379907"/>
                  </a:lnTo>
                  <a:lnTo>
                    <a:pt x="279503" y="379690"/>
                  </a:lnTo>
                  <a:lnTo>
                    <a:pt x="279576" y="379464"/>
                  </a:lnTo>
                  <a:lnTo>
                    <a:pt x="279639" y="379238"/>
                  </a:lnTo>
                  <a:lnTo>
                    <a:pt x="279684" y="379011"/>
                  </a:lnTo>
                  <a:lnTo>
                    <a:pt x="279729" y="378785"/>
                  </a:lnTo>
                  <a:lnTo>
                    <a:pt x="279757" y="378559"/>
                  </a:lnTo>
                  <a:lnTo>
                    <a:pt x="279784" y="378333"/>
                  </a:lnTo>
                  <a:lnTo>
                    <a:pt x="279793" y="378106"/>
                  </a:lnTo>
                  <a:lnTo>
                    <a:pt x="279793" y="377880"/>
                  </a:lnTo>
                  <a:lnTo>
                    <a:pt x="279793" y="377654"/>
                  </a:lnTo>
                  <a:lnTo>
                    <a:pt x="279775" y="377428"/>
                  </a:lnTo>
                  <a:lnTo>
                    <a:pt x="279757" y="377201"/>
                  </a:lnTo>
                  <a:lnTo>
                    <a:pt x="279720" y="376984"/>
                  </a:lnTo>
                  <a:lnTo>
                    <a:pt x="279684" y="376767"/>
                  </a:lnTo>
                  <a:lnTo>
                    <a:pt x="279630" y="376550"/>
                  </a:lnTo>
                  <a:lnTo>
                    <a:pt x="279576" y="376333"/>
                  </a:lnTo>
                  <a:lnTo>
                    <a:pt x="279503" y="376116"/>
                  </a:lnTo>
                  <a:lnTo>
                    <a:pt x="279431" y="375907"/>
                  </a:lnTo>
                  <a:lnTo>
                    <a:pt x="279349" y="375699"/>
                  </a:lnTo>
                  <a:lnTo>
                    <a:pt x="279259" y="375500"/>
                  </a:lnTo>
                  <a:lnTo>
                    <a:pt x="279159" y="375301"/>
                  </a:lnTo>
                  <a:lnTo>
                    <a:pt x="279051" y="375102"/>
                  </a:lnTo>
                  <a:lnTo>
                    <a:pt x="278933" y="374912"/>
                  </a:lnTo>
                  <a:lnTo>
                    <a:pt x="278815" y="374722"/>
                  </a:lnTo>
                  <a:lnTo>
                    <a:pt x="278680" y="374541"/>
                  </a:lnTo>
                  <a:lnTo>
                    <a:pt x="278544" y="374369"/>
                  </a:lnTo>
                  <a:lnTo>
                    <a:pt x="278399" y="374188"/>
                  </a:lnTo>
                  <a:lnTo>
                    <a:pt x="278245" y="374025"/>
                  </a:lnTo>
                  <a:lnTo>
                    <a:pt x="278082" y="373862"/>
                  </a:lnTo>
                  <a:lnTo>
                    <a:pt x="277920" y="373708"/>
                  </a:lnTo>
                  <a:lnTo>
                    <a:pt x="277748" y="373564"/>
                  </a:lnTo>
                  <a:lnTo>
                    <a:pt x="277567" y="373419"/>
                  </a:lnTo>
                  <a:lnTo>
                    <a:pt x="277377" y="373283"/>
                  </a:lnTo>
                  <a:lnTo>
                    <a:pt x="277177" y="373156"/>
                  </a:lnTo>
                  <a:lnTo>
                    <a:pt x="276825" y="372921"/>
                  </a:lnTo>
                  <a:lnTo>
                    <a:pt x="276435" y="372659"/>
                  </a:lnTo>
                  <a:lnTo>
                    <a:pt x="275911" y="372288"/>
                  </a:lnTo>
                  <a:lnTo>
                    <a:pt x="275259" y="371826"/>
                  </a:lnTo>
                  <a:lnTo>
                    <a:pt x="274481" y="371265"/>
                  </a:lnTo>
                  <a:lnTo>
                    <a:pt x="273594" y="370595"/>
                  </a:lnTo>
                  <a:lnTo>
                    <a:pt x="272598" y="369835"/>
                  </a:lnTo>
                  <a:lnTo>
                    <a:pt x="271494" y="368966"/>
                  </a:lnTo>
                  <a:lnTo>
                    <a:pt x="270300" y="367998"/>
                  </a:lnTo>
                  <a:lnTo>
                    <a:pt x="269666" y="367473"/>
                  </a:lnTo>
                  <a:lnTo>
                    <a:pt x="269006" y="366930"/>
                  </a:lnTo>
                  <a:lnTo>
                    <a:pt x="268336" y="366351"/>
                  </a:lnTo>
                  <a:lnTo>
                    <a:pt x="267639" y="365754"/>
                  </a:lnTo>
                  <a:lnTo>
                    <a:pt x="266924" y="365129"/>
                  </a:lnTo>
                  <a:lnTo>
                    <a:pt x="266191" y="364487"/>
                  </a:lnTo>
                  <a:lnTo>
                    <a:pt x="265440" y="363808"/>
                  </a:lnTo>
                  <a:lnTo>
                    <a:pt x="264671" y="363111"/>
                  </a:lnTo>
                  <a:lnTo>
                    <a:pt x="263893" y="362387"/>
                  </a:lnTo>
                  <a:lnTo>
                    <a:pt x="263096" y="361636"/>
                  </a:lnTo>
                  <a:lnTo>
                    <a:pt x="262282" y="360858"/>
                  </a:lnTo>
                  <a:lnTo>
                    <a:pt x="261458" y="360053"/>
                  </a:lnTo>
                  <a:lnTo>
                    <a:pt x="260617" y="359220"/>
                  </a:lnTo>
                  <a:lnTo>
                    <a:pt x="259766" y="358369"/>
                  </a:lnTo>
                  <a:lnTo>
                    <a:pt x="258907" y="357492"/>
                  </a:lnTo>
                  <a:lnTo>
                    <a:pt x="258029" y="356587"/>
                  </a:lnTo>
                  <a:lnTo>
                    <a:pt x="257151" y="355655"/>
                  </a:lnTo>
                  <a:lnTo>
                    <a:pt x="256255" y="354695"/>
                  </a:lnTo>
                  <a:lnTo>
                    <a:pt x="255359" y="353709"/>
                  </a:lnTo>
                  <a:lnTo>
                    <a:pt x="254454" y="352705"/>
                  </a:lnTo>
                  <a:lnTo>
                    <a:pt x="253540" y="351664"/>
                  </a:lnTo>
                  <a:lnTo>
                    <a:pt x="252617" y="350605"/>
                  </a:lnTo>
                  <a:lnTo>
                    <a:pt x="251694" y="349519"/>
                  </a:lnTo>
                  <a:lnTo>
                    <a:pt x="250771" y="348406"/>
                  </a:lnTo>
                  <a:lnTo>
                    <a:pt x="249839" y="347266"/>
                  </a:lnTo>
                  <a:lnTo>
                    <a:pt x="248907" y="346098"/>
                  </a:lnTo>
                  <a:lnTo>
                    <a:pt x="247975" y="344904"/>
                  </a:lnTo>
                  <a:lnTo>
                    <a:pt x="247043" y="343691"/>
                  </a:lnTo>
                  <a:lnTo>
                    <a:pt x="246101" y="342442"/>
                  </a:lnTo>
                  <a:lnTo>
                    <a:pt x="245169" y="341175"/>
                  </a:lnTo>
                  <a:lnTo>
                    <a:pt x="244237" y="339881"/>
                  </a:lnTo>
                  <a:lnTo>
                    <a:pt x="243305" y="338560"/>
                  </a:lnTo>
                  <a:lnTo>
                    <a:pt x="242382" y="337203"/>
                  </a:lnTo>
                  <a:lnTo>
                    <a:pt x="241459" y="335827"/>
                  </a:lnTo>
                  <a:lnTo>
                    <a:pt x="240545" y="334425"/>
                  </a:lnTo>
                  <a:lnTo>
                    <a:pt x="239631" y="333004"/>
                  </a:lnTo>
                  <a:lnTo>
                    <a:pt x="238726" y="331547"/>
                  </a:lnTo>
                  <a:lnTo>
                    <a:pt x="237821" y="330063"/>
                  </a:lnTo>
                  <a:lnTo>
                    <a:pt x="236934" y="328551"/>
                  </a:lnTo>
                  <a:lnTo>
                    <a:pt x="236057" y="327022"/>
                  </a:lnTo>
                  <a:lnTo>
                    <a:pt x="235613" y="326244"/>
                  </a:lnTo>
                  <a:lnTo>
                    <a:pt x="235179" y="325456"/>
                  </a:lnTo>
                  <a:lnTo>
                    <a:pt x="234744" y="324669"/>
                  </a:lnTo>
                  <a:lnTo>
                    <a:pt x="234319" y="323873"/>
                  </a:lnTo>
                  <a:lnTo>
                    <a:pt x="233894" y="323067"/>
                  </a:lnTo>
                  <a:lnTo>
                    <a:pt x="233468" y="322262"/>
                  </a:lnTo>
                  <a:lnTo>
                    <a:pt x="233052" y="321439"/>
                  </a:lnTo>
                  <a:lnTo>
                    <a:pt x="232627" y="320615"/>
                  </a:lnTo>
                  <a:lnTo>
                    <a:pt x="239713" y="320543"/>
                  </a:lnTo>
                  <a:lnTo>
                    <a:pt x="246708" y="320452"/>
                  </a:lnTo>
                  <a:lnTo>
                    <a:pt x="253604" y="320353"/>
                  </a:lnTo>
                  <a:lnTo>
                    <a:pt x="260391" y="320253"/>
                  </a:lnTo>
                  <a:lnTo>
                    <a:pt x="267069" y="320135"/>
                  </a:lnTo>
                  <a:lnTo>
                    <a:pt x="273621" y="320018"/>
                  </a:lnTo>
                  <a:lnTo>
                    <a:pt x="280046" y="319900"/>
                  </a:lnTo>
                  <a:lnTo>
                    <a:pt x="286326" y="319764"/>
                  </a:lnTo>
                  <a:lnTo>
                    <a:pt x="292453" y="319638"/>
                  </a:lnTo>
                  <a:lnTo>
                    <a:pt x="298426" y="319502"/>
                  </a:lnTo>
                  <a:lnTo>
                    <a:pt x="304235" y="319357"/>
                  </a:lnTo>
                  <a:lnTo>
                    <a:pt x="309864" y="319212"/>
                  </a:lnTo>
                  <a:lnTo>
                    <a:pt x="315303" y="319077"/>
                  </a:lnTo>
                  <a:lnTo>
                    <a:pt x="320552" y="318932"/>
                  </a:lnTo>
                  <a:lnTo>
                    <a:pt x="330434" y="318651"/>
                  </a:lnTo>
                  <a:lnTo>
                    <a:pt x="339438" y="318371"/>
                  </a:lnTo>
                  <a:lnTo>
                    <a:pt x="347483" y="318117"/>
                  </a:lnTo>
                  <a:lnTo>
                    <a:pt x="354505" y="317873"/>
                  </a:lnTo>
                  <a:lnTo>
                    <a:pt x="360433" y="317665"/>
                  </a:lnTo>
                  <a:lnTo>
                    <a:pt x="365202" y="317493"/>
                  </a:lnTo>
                  <a:lnTo>
                    <a:pt x="368731" y="317357"/>
                  </a:lnTo>
                  <a:lnTo>
                    <a:pt x="371808" y="317231"/>
                  </a:lnTo>
                  <a:lnTo>
                    <a:pt x="372070" y="317212"/>
                  </a:lnTo>
                  <a:lnTo>
                    <a:pt x="372333" y="317185"/>
                  </a:lnTo>
                  <a:lnTo>
                    <a:pt x="372586" y="317149"/>
                  </a:lnTo>
                  <a:lnTo>
                    <a:pt x="372840" y="317095"/>
                  </a:lnTo>
                  <a:lnTo>
                    <a:pt x="373084" y="317031"/>
                  </a:lnTo>
                  <a:lnTo>
                    <a:pt x="373328" y="316959"/>
                  </a:lnTo>
                  <a:lnTo>
                    <a:pt x="373564" y="316878"/>
                  </a:lnTo>
                  <a:lnTo>
                    <a:pt x="373799" y="316778"/>
                  </a:lnTo>
                  <a:lnTo>
                    <a:pt x="374025" y="316678"/>
                  </a:lnTo>
                  <a:lnTo>
                    <a:pt x="374242" y="316561"/>
                  </a:lnTo>
                  <a:lnTo>
                    <a:pt x="374459" y="316443"/>
                  </a:lnTo>
                  <a:lnTo>
                    <a:pt x="374677" y="316307"/>
                  </a:lnTo>
                  <a:lnTo>
                    <a:pt x="374876" y="316163"/>
                  </a:lnTo>
                  <a:lnTo>
                    <a:pt x="375075" y="316018"/>
                  </a:lnTo>
                  <a:lnTo>
                    <a:pt x="375265" y="315855"/>
                  </a:lnTo>
                  <a:lnTo>
                    <a:pt x="375446" y="315692"/>
                  </a:lnTo>
                  <a:lnTo>
                    <a:pt x="375627" y="315511"/>
                  </a:lnTo>
                  <a:lnTo>
                    <a:pt x="375790" y="315330"/>
                  </a:lnTo>
                  <a:lnTo>
                    <a:pt x="375953" y="315140"/>
                  </a:lnTo>
                  <a:lnTo>
                    <a:pt x="376106" y="314941"/>
                  </a:lnTo>
                  <a:lnTo>
                    <a:pt x="376242" y="314742"/>
                  </a:lnTo>
                  <a:lnTo>
                    <a:pt x="376378" y="314534"/>
                  </a:lnTo>
                  <a:lnTo>
                    <a:pt x="376505" y="314317"/>
                  </a:lnTo>
                  <a:lnTo>
                    <a:pt x="376622" y="314090"/>
                  </a:lnTo>
                  <a:lnTo>
                    <a:pt x="376722" y="313864"/>
                  </a:lnTo>
                  <a:lnTo>
                    <a:pt x="376821" y="313629"/>
                  </a:lnTo>
                  <a:lnTo>
                    <a:pt x="376903" y="313394"/>
                  </a:lnTo>
                  <a:lnTo>
                    <a:pt x="376984" y="313149"/>
                  </a:lnTo>
                  <a:lnTo>
                    <a:pt x="377048" y="312896"/>
                  </a:lnTo>
                  <a:lnTo>
                    <a:pt x="377102" y="312642"/>
                  </a:lnTo>
                  <a:lnTo>
                    <a:pt x="377138" y="312389"/>
                  </a:lnTo>
                  <a:lnTo>
                    <a:pt x="377165" y="312127"/>
                  </a:lnTo>
                  <a:lnTo>
                    <a:pt x="377500" y="308462"/>
                  </a:lnTo>
                  <a:lnTo>
                    <a:pt x="377817" y="304797"/>
                  </a:lnTo>
                  <a:lnTo>
                    <a:pt x="378125" y="301141"/>
                  </a:lnTo>
                  <a:lnTo>
                    <a:pt x="378423" y="297494"/>
                  </a:lnTo>
                  <a:lnTo>
                    <a:pt x="378713" y="293847"/>
                  </a:lnTo>
                  <a:lnTo>
                    <a:pt x="378984" y="290200"/>
                  </a:lnTo>
                  <a:lnTo>
                    <a:pt x="379256" y="286571"/>
                  </a:lnTo>
                  <a:lnTo>
                    <a:pt x="379518" y="282942"/>
                  </a:lnTo>
                  <a:lnTo>
                    <a:pt x="379762" y="279322"/>
                  </a:lnTo>
                  <a:lnTo>
                    <a:pt x="380007" y="275711"/>
                  </a:lnTo>
                  <a:lnTo>
                    <a:pt x="380233" y="272101"/>
                  </a:lnTo>
                  <a:lnTo>
                    <a:pt x="380459" y="268508"/>
                  </a:lnTo>
                  <a:lnTo>
                    <a:pt x="380667" y="264915"/>
                  </a:lnTo>
                  <a:lnTo>
                    <a:pt x="380876" y="261341"/>
                  </a:lnTo>
                  <a:lnTo>
                    <a:pt x="381075" y="257766"/>
                  </a:lnTo>
                  <a:lnTo>
                    <a:pt x="381256" y="254210"/>
                  </a:lnTo>
                  <a:lnTo>
                    <a:pt x="381437" y="250662"/>
                  </a:lnTo>
                  <a:lnTo>
                    <a:pt x="381609" y="247115"/>
                  </a:lnTo>
                  <a:lnTo>
                    <a:pt x="381771" y="243586"/>
                  </a:lnTo>
                  <a:lnTo>
                    <a:pt x="381925" y="240075"/>
                  </a:lnTo>
                  <a:lnTo>
                    <a:pt x="382070" y="236563"/>
                  </a:lnTo>
                  <a:lnTo>
                    <a:pt x="382206" y="233070"/>
                  </a:lnTo>
                  <a:lnTo>
                    <a:pt x="382342" y="229595"/>
                  </a:lnTo>
                  <a:lnTo>
                    <a:pt x="382459" y="226120"/>
                  </a:lnTo>
                  <a:lnTo>
                    <a:pt x="382577" y="222672"/>
                  </a:lnTo>
                  <a:lnTo>
                    <a:pt x="382685" y="219225"/>
                  </a:lnTo>
                  <a:lnTo>
                    <a:pt x="382785" y="215795"/>
                  </a:lnTo>
                  <a:lnTo>
                    <a:pt x="382885" y="212383"/>
                  </a:lnTo>
                  <a:lnTo>
                    <a:pt x="382966" y="208990"/>
                  </a:lnTo>
                  <a:lnTo>
                    <a:pt x="383047" y="205605"/>
                  </a:lnTo>
                  <a:lnTo>
                    <a:pt x="383120" y="202230"/>
                  </a:lnTo>
                  <a:lnTo>
                    <a:pt x="383183" y="198881"/>
                  </a:lnTo>
                  <a:lnTo>
                    <a:pt x="383247" y="195542"/>
                  </a:lnTo>
                  <a:lnTo>
                    <a:pt x="383301" y="192221"/>
                  </a:lnTo>
                  <a:lnTo>
                    <a:pt x="383346" y="188927"/>
                  </a:lnTo>
                  <a:lnTo>
                    <a:pt x="383391" y="185633"/>
                  </a:lnTo>
                  <a:lnTo>
                    <a:pt x="383428" y="182366"/>
                  </a:lnTo>
                  <a:lnTo>
                    <a:pt x="383455" y="179117"/>
                  </a:lnTo>
                  <a:lnTo>
                    <a:pt x="383482" y="175886"/>
                  </a:lnTo>
                  <a:lnTo>
                    <a:pt x="383500" y="172674"/>
                  </a:lnTo>
                  <a:lnTo>
                    <a:pt x="383518" y="166312"/>
                  </a:lnTo>
                  <a:lnTo>
                    <a:pt x="383518" y="160023"/>
                  </a:lnTo>
                  <a:lnTo>
                    <a:pt x="383491" y="153824"/>
                  </a:lnTo>
                  <a:lnTo>
                    <a:pt x="383455" y="147706"/>
                  </a:lnTo>
                  <a:lnTo>
                    <a:pt x="383391" y="141679"/>
                  </a:lnTo>
                  <a:lnTo>
                    <a:pt x="383319" y="135743"/>
                  </a:lnTo>
                  <a:lnTo>
                    <a:pt x="383228" y="129906"/>
                  </a:lnTo>
                  <a:lnTo>
                    <a:pt x="383120" y="124160"/>
                  </a:lnTo>
                  <a:lnTo>
                    <a:pt x="382993" y="118522"/>
                  </a:lnTo>
                  <a:lnTo>
                    <a:pt x="382857" y="112983"/>
                  </a:lnTo>
                  <a:lnTo>
                    <a:pt x="382713" y="107554"/>
                  </a:lnTo>
                  <a:lnTo>
                    <a:pt x="382550" y="102242"/>
                  </a:lnTo>
                  <a:lnTo>
                    <a:pt x="382387" y="97038"/>
                  </a:lnTo>
                  <a:lnTo>
                    <a:pt x="382206" y="91943"/>
                  </a:lnTo>
                  <a:lnTo>
                    <a:pt x="382016" y="86975"/>
                  </a:lnTo>
                  <a:lnTo>
                    <a:pt x="381817" y="82134"/>
                  </a:lnTo>
                  <a:lnTo>
                    <a:pt x="381618" y="77410"/>
                  </a:lnTo>
                  <a:lnTo>
                    <a:pt x="381409" y="72822"/>
                  </a:lnTo>
                  <a:lnTo>
                    <a:pt x="381192" y="68360"/>
                  </a:lnTo>
                  <a:lnTo>
                    <a:pt x="380975" y="64044"/>
                  </a:lnTo>
                  <a:lnTo>
                    <a:pt x="380758" y="59854"/>
                  </a:lnTo>
                  <a:lnTo>
                    <a:pt x="380541" y="55809"/>
                  </a:lnTo>
                  <a:lnTo>
                    <a:pt x="380314" y="51908"/>
                  </a:lnTo>
                  <a:lnTo>
                    <a:pt x="380097" y="48153"/>
                  </a:lnTo>
                  <a:lnTo>
                    <a:pt x="379871" y="44551"/>
                  </a:lnTo>
                  <a:lnTo>
                    <a:pt x="379654" y="41103"/>
                  </a:lnTo>
                  <a:lnTo>
                    <a:pt x="379437" y="37809"/>
                  </a:lnTo>
                  <a:lnTo>
                    <a:pt x="379229" y="34669"/>
                  </a:lnTo>
                  <a:lnTo>
                    <a:pt x="379020" y="31701"/>
                  </a:lnTo>
                  <a:lnTo>
                    <a:pt x="378821" y="28896"/>
                  </a:lnTo>
                  <a:lnTo>
                    <a:pt x="378441" y="23783"/>
                  </a:lnTo>
                  <a:lnTo>
                    <a:pt x="378088" y="19376"/>
                  </a:lnTo>
                  <a:lnTo>
                    <a:pt x="377790" y="15692"/>
                  </a:lnTo>
                  <a:lnTo>
                    <a:pt x="377536" y="12751"/>
                  </a:lnTo>
                  <a:lnTo>
                    <a:pt x="377346" y="10579"/>
                  </a:lnTo>
                  <a:lnTo>
                    <a:pt x="377165" y="8652"/>
                  </a:lnTo>
                  <a:lnTo>
                    <a:pt x="377129" y="8399"/>
                  </a:lnTo>
                  <a:lnTo>
                    <a:pt x="377093" y="8136"/>
                  </a:lnTo>
                  <a:lnTo>
                    <a:pt x="377039" y="7892"/>
                  </a:lnTo>
                  <a:lnTo>
                    <a:pt x="376966" y="7638"/>
                  </a:lnTo>
                  <a:lnTo>
                    <a:pt x="376894" y="7403"/>
                  </a:lnTo>
                  <a:lnTo>
                    <a:pt x="376803" y="7159"/>
                  </a:lnTo>
                  <a:lnTo>
                    <a:pt x="376713" y="6933"/>
                  </a:lnTo>
                  <a:lnTo>
                    <a:pt x="376604" y="6706"/>
                  </a:lnTo>
                  <a:lnTo>
                    <a:pt x="376487" y="6480"/>
                  </a:lnTo>
                  <a:lnTo>
                    <a:pt x="376360" y="6272"/>
                  </a:lnTo>
                  <a:lnTo>
                    <a:pt x="376224" y="6064"/>
                  </a:lnTo>
                  <a:lnTo>
                    <a:pt x="376088" y="5856"/>
                  </a:lnTo>
                  <a:lnTo>
                    <a:pt x="375935" y="5666"/>
                  </a:lnTo>
                  <a:lnTo>
                    <a:pt x="375772" y="5476"/>
                  </a:lnTo>
                  <a:lnTo>
                    <a:pt x="375609" y="5295"/>
                  </a:lnTo>
                  <a:lnTo>
                    <a:pt x="375428" y="5123"/>
                  </a:lnTo>
                  <a:lnTo>
                    <a:pt x="375247" y="4960"/>
                  </a:lnTo>
                  <a:lnTo>
                    <a:pt x="375057" y="4797"/>
                  </a:lnTo>
                  <a:lnTo>
                    <a:pt x="374858" y="4652"/>
                  </a:lnTo>
                  <a:lnTo>
                    <a:pt x="374659" y="4516"/>
                  </a:lnTo>
                  <a:lnTo>
                    <a:pt x="374450" y="4381"/>
                  </a:lnTo>
                  <a:lnTo>
                    <a:pt x="374233" y="4263"/>
                  </a:lnTo>
                  <a:lnTo>
                    <a:pt x="374016" y="4145"/>
                  </a:lnTo>
                  <a:lnTo>
                    <a:pt x="373790" y="4046"/>
                  </a:lnTo>
                  <a:lnTo>
                    <a:pt x="373555" y="3946"/>
                  </a:lnTo>
                  <a:lnTo>
                    <a:pt x="373319" y="3865"/>
                  </a:lnTo>
                  <a:lnTo>
                    <a:pt x="373075" y="3792"/>
                  </a:lnTo>
                  <a:lnTo>
                    <a:pt x="372831" y="3729"/>
                  </a:lnTo>
                  <a:lnTo>
                    <a:pt x="372577" y="3684"/>
                  </a:lnTo>
                  <a:lnTo>
                    <a:pt x="372324" y="3639"/>
                  </a:lnTo>
                  <a:lnTo>
                    <a:pt x="372070" y="3611"/>
                  </a:lnTo>
                  <a:lnTo>
                    <a:pt x="371808" y="3593"/>
                  </a:lnTo>
                  <a:lnTo>
                    <a:pt x="367645" y="3430"/>
                  </a:lnTo>
                  <a:lnTo>
                    <a:pt x="362849" y="3249"/>
                  </a:lnTo>
                  <a:lnTo>
                    <a:pt x="356406" y="3014"/>
                  </a:lnTo>
                  <a:lnTo>
                    <a:pt x="348415" y="2743"/>
                  </a:lnTo>
                  <a:lnTo>
                    <a:pt x="339004" y="2444"/>
                  </a:lnTo>
                  <a:lnTo>
                    <a:pt x="333800" y="2281"/>
                  </a:lnTo>
                  <a:lnTo>
                    <a:pt x="328280" y="2118"/>
                  </a:lnTo>
                  <a:lnTo>
                    <a:pt x="322470" y="1946"/>
                  </a:lnTo>
                  <a:lnTo>
                    <a:pt x="316371" y="1783"/>
                  </a:lnTo>
                  <a:lnTo>
                    <a:pt x="310000" y="1611"/>
                  </a:lnTo>
                  <a:lnTo>
                    <a:pt x="303367" y="1449"/>
                  </a:lnTo>
                  <a:lnTo>
                    <a:pt x="296498" y="1286"/>
                  </a:lnTo>
                  <a:lnTo>
                    <a:pt x="289403" y="1123"/>
                  </a:lnTo>
                  <a:lnTo>
                    <a:pt x="282100" y="969"/>
                  </a:lnTo>
                  <a:lnTo>
                    <a:pt x="274589" y="824"/>
                  </a:lnTo>
                  <a:lnTo>
                    <a:pt x="266897" y="688"/>
                  </a:lnTo>
                  <a:lnTo>
                    <a:pt x="259042" y="553"/>
                  </a:lnTo>
                  <a:lnTo>
                    <a:pt x="251024" y="435"/>
                  </a:lnTo>
                  <a:lnTo>
                    <a:pt x="242871" y="326"/>
                  </a:lnTo>
                  <a:lnTo>
                    <a:pt x="234581" y="227"/>
                  </a:lnTo>
                  <a:lnTo>
                    <a:pt x="226184" y="154"/>
                  </a:lnTo>
                  <a:lnTo>
                    <a:pt x="217686" y="82"/>
                  </a:lnTo>
                  <a:lnTo>
                    <a:pt x="209107" y="37"/>
                  </a:lnTo>
                  <a:lnTo>
                    <a:pt x="200465" y="10"/>
                  </a:lnTo>
                  <a:lnTo>
                    <a:pt x="191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-8397325" y="-9349825"/>
              <a:ext cx="9587950" cy="9587950"/>
            </a:xfrm>
            <a:custGeom>
              <a:avLst/>
              <a:gdLst/>
              <a:ahLst/>
              <a:cxnLst/>
              <a:rect l="l" t="t" r="r" b="b"/>
              <a:pathLst>
                <a:path w="383518" h="383518" fill="none" extrusionOk="0">
                  <a:moveTo>
                    <a:pt x="377165" y="8652"/>
                  </a:moveTo>
                  <a:lnTo>
                    <a:pt x="377165" y="8652"/>
                  </a:lnTo>
                  <a:lnTo>
                    <a:pt x="377129" y="8399"/>
                  </a:lnTo>
                  <a:lnTo>
                    <a:pt x="377093" y="8136"/>
                  </a:lnTo>
                  <a:lnTo>
                    <a:pt x="377039" y="7892"/>
                  </a:lnTo>
                  <a:lnTo>
                    <a:pt x="376966" y="7638"/>
                  </a:lnTo>
                  <a:lnTo>
                    <a:pt x="376894" y="7403"/>
                  </a:lnTo>
                  <a:lnTo>
                    <a:pt x="376803" y="7159"/>
                  </a:lnTo>
                  <a:lnTo>
                    <a:pt x="376713" y="6933"/>
                  </a:lnTo>
                  <a:lnTo>
                    <a:pt x="376604" y="6706"/>
                  </a:lnTo>
                  <a:lnTo>
                    <a:pt x="376487" y="6480"/>
                  </a:lnTo>
                  <a:lnTo>
                    <a:pt x="376360" y="6272"/>
                  </a:lnTo>
                  <a:lnTo>
                    <a:pt x="376224" y="6064"/>
                  </a:lnTo>
                  <a:lnTo>
                    <a:pt x="376088" y="5856"/>
                  </a:lnTo>
                  <a:lnTo>
                    <a:pt x="375935" y="5666"/>
                  </a:lnTo>
                  <a:lnTo>
                    <a:pt x="375772" y="5476"/>
                  </a:lnTo>
                  <a:lnTo>
                    <a:pt x="375609" y="5295"/>
                  </a:lnTo>
                  <a:lnTo>
                    <a:pt x="375428" y="5123"/>
                  </a:lnTo>
                  <a:lnTo>
                    <a:pt x="375247" y="4960"/>
                  </a:lnTo>
                  <a:lnTo>
                    <a:pt x="375057" y="4797"/>
                  </a:lnTo>
                  <a:lnTo>
                    <a:pt x="374858" y="4652"/>
                  </a:lnTo>
                  <a:lnTo>
                    <a:pt x="374659" y="4516"/>
                  </a:lnTo>
                  <a:lnTo>
                    <a:pt x="374450" y="4381"/>
                  </a:lnTo>
                  <a:lnTo>
                    <a:pt x="374233" y="4263"/>
                  </a:lnTo>
                  <a:lnTo>
                    <a:pt x="374016" y="4145"/>
                  </a:lnTo>
                  <a:lnTo>
                    <a:pt x="373790" y="4046"/>
                  </a:lnTo>
                  <a:lnTo>
                    <a:pt x="373555" y="3946"/>
                  </a:lnTo>
                  <a:lnTo>
                    <a:pt x="373319" y="3865"/>
                  </a:lnTo>
                  <a:lnTo>
                    <a:pt x="373075" y="3792"/>
                  </a:lnTo>
                  <a:lnTo>
                    <a:pt x="372831" y="3729"/>
                  </a:lnTo>
                  <a:lnTo>
                    <a:pt x="372577" y="3684"/>
                  </a:lnTo>
                  <a:lnTo>
                    <a:pt x="372324" y="3639"/>
                  </a:lnTo>
                  <a:lnTo>
                    <a:pt x="372070" y="3611"/>
                  </a:lnTo>
                  <a:lnTo>
                    <a:pt x="371808" y="3593"/>
                  </a:lnTo>
                  <a:lnTo>
                    <a:pt x="371808" y="3593"/>
                  </a:lnTo>
                  <a:lnTo>
                    <a:pt x="367645" y="3430"/>
                  </a:lnTo>
                  <a:lnTo>
                    <a:pt x="362849" y="3249"/>
                  </a:lnTo>
                  <a:lnTo>
                    <a:pt x="356406" y="3014"/>
                  </a:lnTo>
                  <a:lnTo>
                    <a:pt x="348415" y="2743"/>
                  </a:lnTo>
                  <a:lnTo>
                    <a:pt x="339004" y="2444"/>
                  </a:lnTo>
                  <a:lnTo>
                    <a:pt x="333800" y="2281"/>
                  </a:lnTo>
                  <a:lnTo>
                    <a:pt x="328280" y="2118"/>
                  </a:lnTo>
                  <a:lnTo>
                    <a:pt x="322470" y="1946"/>
                  </a:lnTo>
                  <a:lnTo>
                    <a:pt x="316371" y="1783"/>
                  </a:lnTo>
                  <a:lnTo>
                    <a:pt x="310000" y="1611"/>
                  </a:lnTo>
                  <a:lnTo>
                    <a:pt x="303367" y="1449"/>
                  </a:lnTo>
                  <a:lnTo>
                    <a:pt x="296498" y="1286"/>
                  </a:lnTo>
                  <a:lnTo>
                    <a:pt x="289403" y="1123"/>
                  </a:lnTo>
                  <a:lnTo>
                    <a:pt x="282100" y="969"/>
                  </a:lnTo>
                  <a:lnTo>
                    <a:pt x="274589" y="824"/>
                  </a:lnTo>
                  <a:lnTo>
                    <a:pt x="266897" y="688"/>
                  </a:lnTo>
                  <a:lnTo>
                    <a:pt x="259042" y="553"/>
                  </a:lnTo>
                  <a:lnTo>
                    <a:pt x="251024" y="435"/>
                  </a:lnTo>
                  <a:lnTo>
                    <a:pt x="242871" y="326"/>
                  </a:lnTo>
                  <a:lnTo>
                    <a:pt x="234581" y="227"/>
                  </a:lnTo>
                  <a:lnTo>
                    <a:pt x="226184" y="154"/>
                  </a:lnTo>
                  <a:lnTo>
                    <a:pt x="217686" y="82"/>
                  </a:lnTo>
                  <a:lnTo>
                    <a:pt x="209107" y="37"/>
                  </a:lnTo>
                  <a:lnTo>
                    <a:pt x="200465" y="10"/>
                  </a:lnTo>
                  <a:lnTo>
                    <a:pt x="191759" y="1"/>
                  </a:lnTo>
                  <a:lnTo>
                    <a:pt x="191759" y="1"/>
                  </a:lnTo>
                  <a:lnTo>
                    <a:pt x="187099" y="1"/>
                  </a:lnTo>
                  <a:lnTo>
                    <a:pt x="182393" y="10"/>
                  </a:lnTo>
                  <a:lnTo>
                    <a:pt x="177651" y="19"/>
                  </a:lnTo>
                  <a:lnTo>
                    <a:pt x="172873" y="46"/>
                  </a:lnTo>
                  <a:lnTo>
                    <a:pt x="168059" y="73"/>
                  </a:lnTo>
                  <a:lnTo>
                    <a:pt x="163208" y="100"/>
                  </a:lnTo>
                  <a:lnTo>
                    <a:pt x="158330" y="136"/>
                  </a:lnTo>
                  <a:lnTo>
                    <a:pt x="153417" y="182"/>
                  </a:lnTo>
                  <a:lnTo>
                    <a:pt x="148467" y="236"/>
                  </a:lnTo>
                  <a:lnTo>
                    <a:pt x="143489" y="290"/>
                  </a:lnTo>
                  <a:lnTo>
                    <a:pt x="138485" y="354"/>
                  </a:lnTo>
                  <a:lnTo>
                    <a:pt x="133453" y="417"/>
                  </a:lnTo>
                  <a:lnTo>
                    <a:pt x="123309" y="571"/>
                  </a:lnTo>
                  <a:lnTo>
                    <a:pt x="113065" y="743"/>
                  </a:lnTo>
                  <a:lnTo>
                    <a:pt x="113065" y="743"/>
                  </a:lnTo>
                  <a:lnTo>
                    <a:pt x="112775" y="752"/>
                  </a:lnTo>
                  <a:lnTo>
                    <a:pt x="112486" y="779"/>
                  </a:lnTo>
                  <a:lnTo>
                    <a:pt x="112205" y="824"/>
                  </a:lnTo>
                  <a:lnTo>
                    <a:pt x="111934" y="878"/>
                  </a:lnTo>
                  <a:lnTo>
                    <a:pt x="111662" y="942"/>
                  </a:lnTo>
                  <a:lnTo>
                    <a:pt x="111391" y="1023"/>
                  </a:lnTo>
                  <a:lnTo>
                    <a:pt x="111137" y="1114"/>
                  </a:lnTo>
                  <a:lnTo>
                    <a:pt x="110884" y="1222"/>
                  </a:lnTo>
                  <a:lnTo>
                    <a:pt x="110631" y="1340"/>
                  </a:lnTo>
                  <a:lnTo>
                    <a:pt x="110395" y="1467"/>
                  </a:lnTo>
                  <a:lnTo>
                    <a:pt x="110160" y="1611"/>
                  </a:lnTo>
                  <a:lnTo>
                    <a:pt x="109934" y="1756"/>
                  </a:lnTo>
                  <a:lnTo>
                    <a:pt x="109717" y="1919"/>
                  </a:lnTo>
                  <a:lnTo>
                    <a:pt x="109508" y="2091"/>
                  </a:lnTo>
                  <a:lnTo>
                    <a:pt x="109309" y="2272"/>
                  </a:lnTo>
                  <a:lnTo>
                    <a:pt x="109119" y="2462"/>
                  </a:lnTo>
                  <a:lnTo>
                    <a:pt x="108929" y="2661"/>
                  </a:lnTo>
                  <a:lnTo>
                    <a:pt x="108757" y="2869"/>
                  </a:lnTo>
                  <a:lnTo>
                    <a:pt x="108594" y="3077"/>
                  </a:lnTo>
                  <a:lnTo>
                    <a:pt x="108450" y="3304"/>
                  </a:lnTo>
                  <a:lnTo>
                    <a:pt x="108305" y="3530"/>
                  </a:lnTo>
                  <a:lnTo>
                    <a:pt x="108169" y="3774"/>
                  </a:lnTo>
                  <a:lnTo>
                    <a:pt x="108052" y="4019"/>
                  </a:lnTo>
                  <a:lnTo>
                    <a:pt x="107943" y="4263"/>
                  </a:lnTo>
                  <a:lnTo>
                    <a:pt x="107852" y="4525"/>
                  </a:lnTo>
                  <a:lnTo>
                    <a:pt x="107762" y="4788"/>
                  </a:lnTo>
                  <a:lnTo>
                    <a:pt x="107699" y="5050"/>
                  </a:lnTo>
                  <a:lnTo>
                    <a:pt x="107635" y="5331"/>
                  </a:lnTo>
                  <a:lnTo>
                    <a:pt x="107590" y="5602"/>
                  </a:lnTo>
                  <a:lnTo>
                    <a:pt x="107563" y="5883"/>
                  </a:lnTo>
                  <a:lnTo>
                    <a:pt x="107545" y="6172"/>
                  </a:lnTo>
                  <a:lnTo>
                    <a:pt x="107545" y="6462"/>
                  </a:lnTo>
                  <a:lnTo>
                    <a:pt x="107545" y="6462"/>
                  </a:lnTo>
                  <a:lnTo>
                    <a:pt x="107554" y="6752"/>
                  </a:lnTo>
                  <a:lnTo>
                    <a:pt x="107581" y="7032"/>
                  </a:lnTo>
                  <a:lnTo>
                    <a:pt x="107626" y="7304"/>
                  </a:lnTo>
                  <a:lnTo>
                    <a:pt x="107671" y="7575"/>
                  </a:lnTo>
                  <a:lnTo>
                    <a:pt x="107744" y="7847"/>
                  </a:lnTo>
                  <a:lnTo>
                    <a:pt x="107825" y="8109"/>
                  </a:lnTo>
                  <a:lnTo>
                    <a:pt x="107916" y="8362"/>
                  </a:lnTo>
                  <a:lnTo>
                    <a:pt x="108015" y="8616"/>
                  </a:lnTo>
                  <a:lnTo>
                    <a:pt x="108133" y="8860"/>
                  </a:lnTo>
                  <a:lnTo>
                    <a:pt x="108251" y="9095"/>
                  </a:lnTo>
                  <a:lnTo>
                    <a:pt x="108395" y="9331"/>
                  </a:lnTo>
                  <a:lnTo>
                    <a:pt x="108540" y="9557"/>
                  </a:lnTo>
                  <a:lnTo>
                    <a:pt x="108694" y="9774"/>
                  </a:lnTo>
                  <a:lnTo>
                    <a:pt x="108866" y="9982"/>
                  </a:lnTo>
                  <a:lnTo>
                    <a:pt x="109038" y="10181"/>
                  </a:lnTo>
                  <a:lnTo>
                    <a:pt x="109228" y="10371"/>
                  </a:lnTo>
                  <a:lnTo>
                    <a:pt x="109418" y="10552"/>
                  </a:lnTo>
                  <a:lnTo>
                    <a:pt x="109626" y="10724"/>
                  </a:lnTo>
                  <a:lnTo>
                    <a:pt x="109834" y="10887"/>
                  </a:lnTo>
                  <a:lnTo>
                    <a:pt x="110051" y="11041"/>
                  </a:lnTo>
                  <a:lnTo>
                    <a:pt x="110278" y="11186"/>
                  </a:lnTo>
                  <a:lnTo>
                    <a:pt x="110513" y="11312"/>
                  </a:lnTo>
                  <a:lnTo>
                    <a:pt x="110757" y="11439"/>
                  </a:lnTo>
                  <a:lnTo>
                    <a:pt x="111002" y="11548"/>
                  </a:lnTo>
                  <a:lnTo>
                    <a:pt x="111255" y="11647"/>
                  </a:lnTo>
                  <a:lnTo>
                    <a:pt x="111508" y="11729"/>
                  </a:lnTo>
                  <a:lnTo>
                    <a:pt x="111771" y="11801"/>
                  </a:lnTo>
                  <a:lnTo>
                    <a:pt x="112042" y="11864"/>
                  </a:lnTo>
                  <a:lnTo>
                    <a:pt x="112314" y="11919"/>
                  </a:lnTo>
                  <a:lnTo>
                    <a:pt x="112594" y="11946"/>
                  </a:lnTo>
                  <a:lnTo>
                    <a:pt x="112875" y="11973"/>
                  </a:lnTo>
                  <a:lnTo>
                    <a:pt x="113155" y="11982"/>
                  </a:lnTo>
                  <a:lnTo>
                    <a:pt x="113155" y="11982"/>
                  </a:lnTo>
                  <a:lnTo>
                    <a:pt x="113264" y="11982"/>
                  </a:lnTo>
                  <a:lnTo>
                    <a:pt x="113264" y="11982"/>
                  </a:lnTo>
                  <a:lnTo>
                    <a:pt x="123481" y="11801"/>
                  </a:lnTo>
                  <a:lnTo>
                    <a:pt x="133607" y="11656"/>
                  </a:lnTo>
                  <a:lnTo>
                    <a:pt x="143616" y="11521"/>
                  </a:lnTo>
                  <a:lnTo>
                    <a:pt x="148584" y="11466"/>
                  </a:lnTo>
                  <a:lnTo>
                    <a:pt x="153516" y="11421"/>
                  </a:lnTo>
                  <a:lnTo>
                    <a:pt x="158412" y="11376"/>
                  </a:lnTo>
                  <a:lnTo>
                    <a:pt x="163281" y="11340"/>
                  </a:lnTo>
                  <a:lnTo>
                    <a:pt x="168122" y="11303"/>
                  </a:lnTo>
                  <a:lnTo>
                    <a:pt x="172918" y="11276"/>
                  </a:lnTo>
                  <a:lnTo>
                    <a:pt x="177687" y="11258"/>
                  </a:lnTo>
                  <a:lnTo>
                    <a:pt x="182420" y="11240"/>
                  </a:lnTo>
                  <a:lnTo>
                    <a:pt x="187108" y="11240"/>
                  </a:lnTo>
                  <a:lnTo>
                    <a:pt x="191759" y="11231"/>
                  </a:lnTo>
                  <a:lnTo>
                    <a:pt x="191759" y="11231"/>
                  </a:lnTo>
                  <a:lnTo>
                    <a:pt x="199252" y="11240"/>
                  </a:lnTo>
                  <a:lnTo>
                    <a:pt x="206718" y="11267"/>
                  </a:lnTo>
                  <a:lnTo>
                    <a:pt x="214121" y="11294"/>
                  </a:lnTo>
                  <a:lnTo>
                    <a:pt x="221478" y="11349"/>
                  </a:lnTo>
                  <a:lnTo>
                    <a:pt x="228763" y="11412"/>
                  </a:lnTo>
                  <a:lnTo>
                    <a:pt x="235966" y="11484"/>
                  </a:lnTo>
                  <a:lnTo>
                    <a:pt x="243088" y="11566"/>
                  </a:lnTo>
                  <a:lnTo>
                    <a:pt x="250119" y="11656"/>
                  </a:lnTo>
                  <a:lnTo>
                    <a:pt x="257042" y="11756"/>
                  </a:lnTo>
                  <a:lnTo>
                    <a:pt x="263848" y="11874"/>
                  </a:lnTo>
                  <a:lnTo>
                    <a:pt x="270535" y="11982"/>
                  </a:lnTo>
                  <a:lnTo>
                    <a:pt x="277096" y="12109"/>
                  </a:lnTo>
                  <a:lnTo>
                    <a:pt x="283512" y="12236"/>
                  </a:lnTo>
                  <a:lnTo>
                    <a:pt x="289774" y="12371"/>
                  </a:lnTo>
                  <a:lnTo>
                    <a:pt x="295883" y="12507"/>
                  </a:lnTo>
                  <a:lnTo>
                    <a:pt x="301819" y="12652"/>
                  </a:lnTo>
                  <a:lnTo>
                    <a:pt x="307575" y="12788"/>
                  </a:lnTo>
                  <a:lnTo>
                    <a:pt x="313149" y="12932"/>
                  </a:lnTo>
                  <a:lnTo>
                    <a:pt x="318534" y="13077"/>
                  </a:lnTo>
                  <a:lnTo>
                    <a:pt x="323701" y="13222"/>
                  </a:lnTo>
                  <a:lnTo>
                    <a:pt x="333393" y="13512"/>
                  </a:lnTo>
                  <a:lnTo>
                    <a:pt x="342153" y="13783"/>
                  </a:lnTo>
                  <a:lnTo>
                    <a:pt x="349917" y="14036"/>
                  </a:lnTo>
                  <a:lnTo>
                    <a:pt x="356596" y="14263"/>
                  </a:lnTo>
                  <a:lnTo>
                    <a:pt x="362116" y="14462"/>
                  </a:lnTo>
                  <a:lnTo>
                    <a:pt x="366424" y="14625"/>
                  </a:lnTo>
                  <a:lnTo>
                    <a:pt x="366424" y="14625"/>
                  </a:lnTo>
                  <a:lnTo>
                    <a:pt x="366632" y="17140"/>
                  </a:lnTo>
                  <a:lnTo>
                    <a:pt x="366876" y="20154"/>
                  </a:lnTo>
                  <a:lnTo>
                    <a:pt x="367157" y="23647"/>
                  </a:lnTo>
                  <a:lnTo>
                    <a:pt x="367455" y="27602"/>
                  </a:lnTo>
                  <a:lnTo>
                    <a:pt x="367781" y="32018"/>
                  </a:lnTo>
                  <a:lnTo>
                    <a:pt x="368116" y="36868"/>
                  </a:lnTo>
                  <a:lnTo>
                    <a:pt x="368460" y="42153"/>
                  </a:lnTo>
                  <a:lnTo>
                    <a:pt x="368822" y="47845"/>
                  </a:lnTo>
                  <a:lnTo>
                    <a:pt x="369003" y="50850"/>
                  </a:lnTo>
                  <a:lnTo>
                    <a:pt x="369175" y="53945"/>
                  </a:lnTo>
                  <a:lnTo>
                    <a:pt x="369356" y="57139"/>
                  </a:lnTo>
                  <a:lnTo>
                    <a:pt x="369537" y="60424"/>
                  </a:lnTo>
                  <a:lnTo>
                    <a:pt x="369718" y="63809"/>
                  </a:lnTo>
                  <a:lnTo>
                    <a:pt x="369889" y="67284"/>
                  </a:lnTo>
                  <a:lnTo>
                    <a:pt x="370070" y="70858"/>
                  </a:lnTo>
                  <a:lnTo>
                    <a:pt x="370242" y="74505"/>
                  </a:lnTo>
                  <a:lnTo>
                    <a:pt x="370405" y="78252"/>
                  </a:lnTo>
                  <a:lnTo>
                    <a:pt x="370568" y="82079"/>
                  </a:lnTo>
                  <a:lnTo>
                    <a:pt x="370731" y="85989"/>
                  </a:lnTo>
                  <a:lnTo>
                    <a:pt x="370885" y="89980"/>
                  </a:lnTo>
                  <a:lnTo>
                    <a:pt x="371039" y="94061"/>
                  </a:lnTo>
                  <a:lnTo>
                    <a:pt x="371184" y="98215"/>
                  </a:lnTo>
                  <a:lnTo>
                    <a:pt x="371319" y="102441"/>
                  </a:lnTo>
                  <a:lnTo>
                    <a:pt x="371446" y="106748"/>
                  </a:lnTo>
                  <a:lnTo>
                    <a:pt x="371573" y="111128"/>
                  </a:lnTo>
                  <a:lnTo>
                    <a:pt x="371690" y="115581"/>
                  </a:lnTo>
                  <a:lnTo>
                    <a:pt x="371799" y="120096"/>
                  </a:lnTo>
                  <a:lnTo>
                    <a:pt x="371889" y="124694"/>
                  </a:lnTo>
                  <a:lnTo>
                    <a:pt x="371980" y="129345"/>
                  </a:lnTo>
                  <a:lnTo>
                    <a:pt x="372061" y="134069"/>
                  </a:lnTo>
                  <a:lnTo>
                    <a:pt x="372125" y="138856"/>
                  </a:lnTo>
                  <a:lnTo>
                    <a:pt x="372179" y="143707"/>
                  </a:lnTo>
                  <a:lnTo>
                    <a:pt x="372224" y="148620"/>
                  </a:lnTo>
                  <a:lnTo>
                    <a:pt x="372260" y="153589"/>
                  </a:lnTo>
                  <a:lnTo>
                    <a:pt x="372279" y="158611"/>
                  </a:lnTo>
                  <a:lnTo>
                    <a:pt x="372288" y="163697"/>
                  </a:lnTo>
                  <a:lnTo>
                    <a:pt x="372279" y="168837"/>
                  </a:lnTo>
                  <a:lnTo>
                    <a:pt x="372251" y="174022"/>
                  </a:lnTo>
                  <a:lnTo>
                    <a:pt x="372215" y="179262"/>
                  </a:lnTo>
                  <a:lnTo>
                    <a:pt x="372170" y="184556"/>
                  </a:lnTo>
                  <a:lnTo>
                    <a:pt x="372098" y="189886"/>
                  </a:lnTo>
                  <a:lnTo>
                    <a:pt x="372016" y="195271"/>
                  </a:lnTo>
                  <a:lnTo>
                    <a:pt x="371917" y="200691"/>
                  </a:lnTo>
                  <a:lnTo>
                    <a:pt x="371799" y="206166"/>
                  </a:lnTo>
                  <a:lnTo>
                    <a:pt x="371654" y="211668"/>
                  </a:lnTo>
                  <a:lnTo>
                    <a:pt x="371500" y="217225"/>
                  </a:lnTo>
                  <a:lnTo>
                    <a:pt x="371328" y="222808"/>
                  </a:lnTo>
                  <a:lnTo>
                    <a:pt x="371138" y="228428"/>
                  </a:lnTo>
                  <a:lnTo>
                    <a:pt x="370921" y="234084"/>
                  </a:lnTo>
                  <a:lnTo>
                    <a:pt x="370686" y="239767"/>
                  </a:lnTo>
                  <a:lnTo>
                    <a:pt x="370432" y="245486"/>
                  </a:lnTo>
                  <a:lnTo>
                    <a:pt x="370152" y="251242"/>
                  </a:lnTo>
                  <a:lnTo>
                    <a:pt x="369853" y="257015"/>
                  </a:lnTo>
                  <a:lnTo>
                    <a:pt x="369537" y="262816"/>
                  </a:lnTo>
                  <a:lnTo>
                    <a:pt x="369365" y="265730"/>
                  </a:lnTo>
                  <a:lnTo>
                    <a:pt x="369193" y="268644"/>
                  </a:lnTo>
                  <a:lnTo>
                    <a:pt x="369003" y="271567"/>
                  </a:lnTo>
                  <a:lnTo>
                    <a:pt x="368822" y="274490"/>
                  </a:lnTo>
                  <a:lnTo>
                    <a:pt x="368822" y="274490"/>
                  </a:lnTo>
                  <a:lnTo>
                    <a:pt x="364405" y="274653"/>
                  </a:lnTo>
                  <a:lnTo>
                    <a:pt x="358741" y="274852"/>
                  </a:lnTo>
                  <a:lnTo>
                    <a:pt x="351899" y="275078"/>
                  </a:lnTo>
                  <a:lnTo>
                    <a:pt x="343963" y="275331"/>
                  </a:lnTo>
                  <a:lnTo>
                    <a:pt x="335013" y="275612"/>
                  </a:lnTo>
                  <a:lnTo>
                    <a:pt x="325122" y="275892"/>
                  </a:lnTo>
                  <a:lnTo>
                    <a:pt x="314371" y="276182"/>
                  </a:lnTo>
                  <a:lnTo>
                    <a:pt x="308697" y="276327"/>
                  </a:lnTo>
                  <a:lnTo>
                    <a:pt x="302833" y="276463"/>
                  </a:lnTo>
                  <a:lnTo>
                    <a:pt x="296797" y="276607"/>
                  </a:lnTo>
                  <a:lnTo>
                    <a:pt x="290589" y="276743"/>
                  </a:lnTo>
                  <a:lnTo>
                    <a:pt x="284236" y="276879"/>
                  </a:lnTo>
                  <a:lnTo>
                    <a:pt x="277729" y="277006"/>
                  </a:lnTo>
                  <a:lnTo>
                    <a:pt x="271078" y="277132"/>
                  </a:lnTo>
                  <a:lnTo>
                    <a:pt x="264309" y="277250"/>
                  </a:lnTo>
                  <a:lnTo>
                    <a:pt x="257422" y="277358"/>
                  </a:lnTo>
                  <a:lnTo>
                    <a:pt x="250427" y="277458"/>
                  </a:lnTo>
                  <a:lnTo>
                    <a:pt x="243332" y="277548"/>
                  </a:lnTo>
                  <a:lnTo>
                    <a:pt x="236156" y="277639"/>
                  </a:lnTo>
                  <a:lnTo>
                    <a:pt x="228889" y="277711"/>
                  </a:lnTo>
                  <a:lnTo>
                    <a:pt x="221559" y="277766"/>
                  </a:lnTo>
                  <a:lnTo>
                    <a:pt x="214175" y="277820"/>
                  </a:lnTo>
                  <a:lnTo>
                    <a:pt x="206736" y="277856"/>
                  </a:lnTo>
                  <a:lnTo>
                    <a:pt x="199261" y="277874"/>
                  </a:lnTo>
                  <a:lnTo>
                    <a:pt x="191759" y="277883"/>
                  </a:lnTo>
                  <a:lnTo>
                    <a:pt x="191759" y="277883"/>
                  </a:lnTo>
                  <a:lnTo>
                    <a:pt x="184257" y="277874"/>
                  </a:lnTo>
                  <a:lnTo>
                    <a:pt x="176782" y="277856"/>
                  </a:lnTo>
                  <a:lnTo>
                    <a:pt x="169344" y="277820"/>
                  </a:lnTo>
                  <a:lnTo>
                    <a:pt x="161959" y="277766"/>
                  </a:lnTo>
                  <a:lnTo>
                    <a:pt x="154629" y="277711"/>
                  </a:lnTo>
                  <a:lnTo>
                    <a:pt x="147372" y="277639"/>
                  </a:lnTo>
                  <a:lnTo>
                    <a:pt x="140186" y="277548"/>
                  </a:lnTo>
                  <a:lnTo>
                    <a:pt x="133091" y="277458"/>
                  </a:lnTo>
                  <a:lnTo>
                    <a:pt x="126096" y="277358"/>
                  </a:lnTo>
                  <a:lnTo>
                    <a:pt x="119210" y="277250"/>
                  </a:lnTo>
                  <a:lnTo>
                    <a:pt x="112441" y="277132"/>
                  </a:lnTo>
                  <a:lnTo>
                    <a:pt x="105798" y="277006"/>
                  </a:lnTo>
                  <a:lnTo>
                    <a:pt x="99292" y="276879"/>
                  </a:lnTo>
                  <a:lnTo>
                    <a:pt x="92930" y="276743"/>
                  </a:lnTo>
                  <a:lnTo>
                    <a:pt x="86722" y="276607"/>
                  </a:lnTo>
                  <a:lnTo>
                    <a:pt x="80686" y="276463"/>
                  </a:lnTo>
                  <a:lnTo>
                    <a:pt x="74831" y="276327"/>
                  </a:lnTo>
                  <a:lnTo>
                    <a:pt x="69157" y="276182"/>
                  </a:lnTo>
                  <a:lnTo>
                    <a:pt x="58397" y="275892"/>
                  </a:lnTo>
                  <a:lnTo>
                    <a:pt x="48506" y="275612"/>
                  </a:lnTo>
                  <a:lnTo>
                    <a:pt x="39556" y="275331"/>
                  </a:lnTo>
                  <a:lnTo>
                    <a:pt x="31620" y="275078"/>
                  </a:lnTo>
                  <a:lnTo>
                    <a:pt x="24778" y="274852"/>
                  </a:lnTo>
                  <a:lnTo>
                    <a:pt x="19113" y="274653"/>
                  </a:lnTo>
                  <a:lnTo>
                    <a:pt x="14697" y="274490"/>
                  </a:lnTo>
                  <a:lnTo>
                    <a:pt x="14697" y="274490"/>
                  </a:lnTo>
                  <a:lnTo>
                    <a:pt x="14516" y="271567"/>
                  </a:lnTo>
                  <a:lnTo>
                    <a:pt x="14335" y="268644"/>
                  </a:lnTo>
                  <a:lnTo>
                    <a:pt x="14154" y="265730"/>
                  </a:lnTo>
                  <a:lnTo>
                    <a:pt x="13982" y="262816"/>
                  </a:lnTo>
                  <a:lnTo>
                    <a:pt x="13665" y="257015"/>
                  </a:lnTo>
                  <a:lnTo>
                    <a:pt x="13367" y="251242"/>
                  </a:lnTo>
                  <a:lnTo>
                    <a:pt x="13086" y="245486"/>
                  </a:lnTo>
                  <a:lnTo>
                    <a:pt x="12833" y="239767"/>
                  </a:lnTo>
                  <a:lnTo>
                    <a:pt x="12598" y="234084"/>
                  </a:lnTo>
                  <a:lnTo>
                    <a:pt x="12380" y="228428"/>
                  </a:lnTo>
                  <a:lnTo>
                    <a:pt x="12190" y="222808"/>
                  </a:lnTo>
                  <a:lnTo>
                    <a:pt x="12018" y="217225"/>
                  </a:lnTo>
                  <a:lnTo>
                    <a:pt x="11864" y="211668"/>
                  </a:lnTo>
                  <a:lnTo>
                    <a:pt x="11729" y="206166"/>
                  </a:lnTo>
                  <a:lnTo>
                    <a:pt x="11602" y="200691"/>
                  </a:lnTo>
                  <a:lnTo>
                    <a:pt x="11503" y="195271"/>
                  </a:lnTo>
                  <a:lnTo>
                    <a:pt x="11421" y="189886"/>
                  </a:lnTo>
                  <a:lnTo>
                    <a:pt x="11349" y="184547"/>
                  </a:lnTo>
                  <a:lnTo>
                    <a:pt x="11303" y="179262"/>
                  </a:lnTo>
                  <a:lnTo>
                    <a:pt x="11267" y="174022"/>
                  </a:lnTo>
                  <a:lnTo>
                    <a:pt x="11240" y="168837"/>
                  </a:lnTo>
                  <a:lnTo>
                    <a:pt x="11231" y="163697"/>
                  </a:lnTo>
                  <a:lnTo>
                    <a:pt x="11240" y="158611"/>
                  </a:lnTo>
                  <a:lnTo>
                    <a:pt x="11258" y="153589"/>
                  </a:lnTo>
                  <a:lnTo>
                    <a:pt x="11294" y="148620"/>
                  </a:lnTo>
                  <a:lnTo>
                    <a:pt x="11340" y="143707"/>
                  </a:lnTo>
                  <a:lnTo>
                    <a:pt x="11394" y="138856"/>
                  </a:lnTo>
                  <a:lnTo>
                    <a:pt x="11457" y="134069"/>
                  </a:lnTo>
                  <a:lnTo>
                    <a:pt x="11539" y="129345"/>
                  </a:lnTo>
                  <a:lnTo>
                    <a:pt x="11629" y="124684"/>
                  </a:lnTo>
                  <a:lnTo>
                    <a:pt x="11729" y="120096"/>
                  </a:lnTo>
                  <a:lnTo>
                    <a:pt x="11828" y="115572"/>
                  </a:lnTo>
                  <a:lnTo>
                    <a:pt x="11946" y="111119"/>
                  </a:lnTo>
                  <a:lnTo>
                    <a:pt x="12073" y="106739"/>
                  </a:lnTo>
                  <a:lnTo>
                    <a:pt x="12199" y="102441"/>
                  </a:lnTo>
                  <a:lnTo>
                    <a:pt x="12335" y="98206"/>
                  </a:lnTo>
                  <a:lnTo>
                    <a:pt x="12480" y="94052"/>
                  </a:lnTo>
                  <a:lnTo>
                    <a:pt x="12634" y="89980"/>
                  </a:lnTo>
                  <a:lnTo>
                    <a:pt x="12788" y="85989"/>
                  </a:lnTo>
                  <a:lnTo>
                    <a:pt x="12950" y="82079"/>
                  </a:lnTo>
                  <a:lnTo>
                    <a:pt x="13113" y="78252"/>
                  </a:lnTo>
                  <a:lnTo>
                    <a:pt x="13285" y="74505"/>
                  </a:lnTo>
                  <a:lnTo>
                    <a:pt x="13448" y="70849"/>
                  </a:lnTo>
                  <a:lnTo>
                    <a:pt x="13629" y="67284"/>
                  </a:lnTo>
                  <a:lnTo>
                    <a:pt x="13801" y="63809"/>
                  </a:lnTo>
                  <a:lnTo>
                    <a:pt x="13982" y="60424"/>
                  </a:lnTo>
                  <a:lnTo>
                    <a:pt x="14163" y="57139"/>
                  </a:lnTo>
                  <a:lnTo>
                    <a:pt x="14344" y="53945"/>
                  </a:lnTo>
                  <a:lnTo>
                    <a:pt x="14525" y="50841"/>
                  </a:lnTo>
                  <a:lnTo>
                    <a:pt x="14706" y="47845"/>
                  </a:lnTo>
                  <a:lnTo>
                    <a:pt x="15059" y="42144"/>
                  </a:lnTo>
                  <a:lnTo>
                    <a:pt x="15403" y="36868"/>
                  </a:lnTo>
                  <a:lnTo>
                    <a:pt x="15747" y="32009"/>
                  </a:lnTo>
                  <a:lnTo>
                    <a:pt x="16063" y="27602"/>
                  </a:lnTo>
                  <a:lnTo>
                    <a:pt x="16362" y="23638"/>
                  </a:lnTo>
                  <a:lnTo>
                    <a:pt x="16643" y="20154"/>
                  </a:lnTo>
                  <a:lnTo>
                    <a:pt x="16887" y="17140"/>
                  </a:lnTo>
                  <a:lnTo>
                    <a:pt x="17095" y="14625"/>
                  </a:lnTo>
                  <a:lnTo>
                    <a:pt x="17095" y="14625"/>
                  </a:lnTo>
                  <a:lnTo>
                    <a:pt x="21602" y="14453"/>
                  </a:lnTo>
                  <a:lnTo>
                    <a:pt x="27430" y="14245"/>
                  </a:lnTo>
                  <a:lnTo>
                    <a:pt x="34497" y="14000"/>
                  </a:lnTo>
                  <a:lnTo>
                    <a:pt x="42714" y="13729"/>
                  </a:lnTo>
                  <a:lnTo>
                    <a:pt x="51990" y="13448"/>
                  </a:lnTo>
                  <a:lnTo>
                    <a:pt x="62252" y="13150"/>
                  </a:lnTo>
                  <a:lnTo>
                    <a:pt x="67718" y="12996"/>
                  </a:lnTo>
                  <a:lnTo>
                    <a:pt x="73410" y="12851"/>
                  </a:lnTo>
                  <a:lnTo>
                    <a:pt x="79292" y="12697"/>
                  </a:lnTo>
                  <a:lnTo>
                    <a:pt x="85373" y="12552"/>
                  </a:lnTo>
                  <a:lnTo>
                    <a:pt x="85373" y="12552"/>
                  </a:lnTo>
                  <a:lnTo>
                    <a:pt x="85654" y="12543"/>
                  </a:lnTo>
                  <a:lnTo>
                    <a:pt x="85944" y="12516"/>
                  </a:lnTo>
                  <a:lnTo>
                    <a:pt x="86224" y="12471"/>
                  </a:lnTo>
                  <a:lnTo>
                    <a:pt x="86496" y="12417"/>
                  </a:lnTo>
                  <a:lnTo>
                    <a:pt x="86767" y="12344"/>
                  </a:lnTo>
                  <a:lnTo>
                    <a:pt x="87039" y="12263"/>
                  </a:lnTo>
                  <a:lnTo>
                    <a:pt x="87292" y="12172"/>
                  </a:lnTo>
                  <a:lnTo>
                    <a:pt x="87545" y="12064"/>
                  </a:lnTo>
                  <a:lnTo>
                    <a:pt x="87790" y="11946"/>
                  </a:lnTo>
                  <a:lnTo>
                    <a:pt x="88034" y="11810"/>
                  </a:lnTo>
                  <a:lnTo>
                    <a:pt x="88260" y="11674"/>
                  </a:lnTo>
                  <a:lnTo>
                    <a:pt x="88487" y="11521"/>
                  </a:lnTo>
                  <a:lnTo>
                    <a:pt x="88704" y="11358"/>
                  </a:lnTo>
                  <a:lnTo>
                    <a:pt x="88912" y="11186"/>
                  </a:lnTo>
                  <a:lnTo>
                    <a:pt x="89111" y="11005"/>
                  </a:lnTo>
                  <a:lnTo>
                    <a:pt x="89301" y="10815"/>
                  </a:lnTo>
                  <a:lnTo>
                    <a:pt x="89482" y="10616"/>
                  </a:lnTo>
                  <a:lnTo>
                    <a:pt x="89654" y="10408"/>
                  </a:lnTo>
                  <a:lnTo>
                    <a:pt x="89817" y="10190"/>
                  </a:lnTo>
                  <a:lnTo>
                    <a:pt x="89971" y="9973"/>
                  </a:lnTo>
                  <a:lnTo>
                    <a:pt x="90106" y="9738"/>
                  </a:lnTo>
                  <a:lnTo>
                    <a:pt x="90242" y="9503"/>
                  </a:lnTo>
                  <a:lnTo>
                    <a:pt x="90360" y="9258"/>
                  </a:lnTo>
                  <a:lnTo>
                    <a:pt x="90468" y="9005"/>
                  </a:lnTo>
                  <a:lnTo>
                    <a:pt x="90559" y="8751"/>
                  </a:lnTo>
                  <a:lnTo>
                    <a:pt x="90640" y="8480"/>
                  </a:lnTo>
                  <a:lnTo>
                    <a:pt x="90713" y="8218"/>
                  </a:lnTo>
                  <a:lnTo>
                    <a:pt x="90767" y="7946"/>
                  </a:lnTo>
                  <a:lnTo>
                    <a:pt x="90812" y="7666"/>
                  </a:lnTo>
                  <a:lnTo>
                    <a:pt x="90839" y="7385"/>
                  </a:lnTo>
                  <a:lnTo>
                    <a:pt x="90857" y="7095"/>
                  </a:lnTo>
                  <a:lnTo>
                    <a:pt x="90857" y="6806"/>
                  </a:lnTo>
                  <a:lnTo>
                    <a:pt x="90857" y="6806"/>
                  </a:lnTo>
                  <a:lnTo>
                    <a:pt x="90839" y="6525"/>
                  </a:lnTo>
                  <a:lnTo>
                    <a:pt x="90812" y="6245"/>
                  </a:lnTo>
                  <a:lnTo>
                    <a:pt x="90776" y="5964"/>
                  </a:lnTo>
                  <a:lnTo>
                    <a:pt x="90722" y="5693"/>
                  </a:lnTo>
                  <a:lnTo>
                    <a:pt x="90649" y="5430"/>
                  </a:lnTo>
                  <a:lnTo>
                    <a:pt x="90568" y="5168"/>
                  </a:lnTo>
                  <a:lnTo>
                    <a:pt x="90477" y="4914"/>
                  </a:lnTo>
                  <a:lnTo>
                    <a:pt x="90378" y="4661"/>
                  </a:lnTo>
                  <a:lnTo>
                    <a:pt x="90260" y="4417"/>
                  </a:lnTo>
                  <a:lnTo>
                    <a:pt x="90134" y="4181"/>
                  </a:lnTo>
                  <a:lnTo>
                    <a:pt x="89998" y="3946"/>
                  </a:lnTo>
                  <a:lnTo>
                    <a:pt x="89853" y="3729"/>
                  </a:lnTo>
                  <a:lnTo>
                    <a:pt x="89690" y="3512"/>
                  </a:lnTo>
                  <a:lnTo>
                    <a:pt x="89527" y="3304"/>
                  </a:lnTo>
                  <a:lnTo>
                    <a:pt x="89346" y="3105"/>
                  </a:lnTo>
                  <a:lnTo>
                    <a:pt x="89165" y="2915"/>
                  </a:lnTo>
                  <a:lnTo>
                    <a:pt x="88966" y="2734"/>
                  </a:lnTo>
                  <a:lnTo>
                    <a:pt x="88767" y="2562"/>
                  </a:lnTo>
                  <a:lnTo>
                    <a:pt x="88550" y="2399"/>
                  </a:lnTo>
                  <a:lnTo>
                    <a:pt x="88333" y="2254"/>
                  </a:lnTo>
                  <a:lnTo>
                    <a:pt x="88106" y="2109"/>
                  </a:lnTo>
                  <a:lnTo>
                    <a:pt x="87880" y="1973"/>
                  </a:lnTo>
                  <a:lnTo>
                    <a:pt x="87636" y="1856"/>
                  </a:lnTo>
                  <a:lnTo>
                    <a:pt x="87392" y="1747"/>
                  </a:lnTo>
                  <a:lnTo>
                    <a:pt x="87138" y="1648"/>
                  </a:lnTo>
                  <a:lnTo>
                    <a:pt x="86885" y="1566"/>
                  </a:lnTo>
                  <a:lnTo>
                    <a:pt x="86622" y="1494"/>
                  </a:lnTo>
                  <a:lnTo>
                    <a:pt x="86351" y="1430"/>
                  </a:lnTo>
                  <a:lnTo>
                    <a:pt x="86079" y="1385"/>
                  </a:lnTo>
                  <a:lnTo>
                    <a:pt x="85808" y="1349"/>
                  </a:lnTo>
                  <a:lnTo>
                    <a:pt x="85527" y="1322"/>
                  </a:lnTo>
                  <a:lnTo>
                    <a:pt x="85238" y="1322"/>
                  </a:lnTo>
                  <a:lnTo>
                    <a:pt x="85238" y="1322"/>
                  </a:lnTo>
                  <a:lnTo>
                    <a:pt x="85111" y="1322"/>
                  </a:lnTo>
                  <a:lnTo>
                    <a:pt x="85111" y="1322"/>
                  </a:lnTo>
                  <a:lnTo>
                    <a:pt x="77175" y="1512"/>
                  </a:lnTo>
                  <a:lnTo>
                    <a:pt x="69573" y="1711"/>
                  </a:lnTo>
                  <a:lnTo>
                    <a:pt x="62334" y="1910"/>
                  </a:lnTo>
                  <a:lnTo>
                    <a:pt x="55474" y="2100"/>
                  </a:lnTo>
                  <a:lnTo>
                    <a:pt x="49022" y="2299"/>
                  </a:lnTo>
                  <a:lnTo>
                    <a:pt x="42995" y="2480"/>
                  </a:lnTo>
                  <a:lnTo>
                    <a:pt x="37429" y="2661"/>
                  </a:lnTo>
                  <a:lnTo>
                    <a:pt x="32334" y="2833"/>
                  </a:lnTo>
                  <a:lnTo>
                    <a:pt x="23683" y="3141"/>
                  </a:lnTo>
                  <a:lnTo>
                    <a:pt x="17240" y="3376"/>
                  </a:lnTo>
                  <a:lnTo>
                    <a:pt x="13177" y="3539"/>
                  </a:lnTo>
                  <a:lnTo>
                    <a:pt x="11711" y="3593"/>
                  </a:lnTo>
                  <a:lnTo>
                    <a:pt x="11711" y="3593"/>
                  </a:lnTo>
                  <a:lnTo>
                    <a:pt x="11448" y="3611"/>
                  </a:lnTo>
                  <a:lnTo>
                    <a:pt x="11195" y="3639"/>
                  </a:lnTo>
                  <a:lnTo>
                    <a:pt x="10941" y="3684"/>
                  </a:lnTo>
                  <a:lnTo>
                    <a:pt x="10688" y="3729"/>
                  </a:lnTo>
                  <a:lnTo>
                    <a:pt x="10444" y="3792"/>
                  </a:lnTo>
                  <a:lnTo>
                    <a:pt x="10199" y="3865"/>
                  </a:lnTo>
                  <a:lnTo>
                    <a:pt x="9964" y="3946"/>
                  </a:lnTo>
                  <a:lnTo>
                    <a:pt x="9729" y="4046"/>
                  </a:lnTo>
                  <a:lnTo>
                    <a:pt x="9503" y="4145"/>
                  </a:lnTo>
                  <a:lnTo>
                    <a:pt x="9285" y="4254"/>
                  </a:lnTo>
                  <a:lnTo>
                    <a:pt x="9068" y="4381"/>
                  </a:lnTo>
                  <a:lnTo>
                    <a:pt x="8860" y="4507"/>
                  </a:lnTo>
                  <a:lnTo>
                    <a:pt x="8661" y="4652"/>
                  </a:lnTo>
                  <a:lnTo>
                    <a:pt x="8462" y="4797"/>
                  </a:lnTo>
                  <a:lnTo>
                    <a:pt x="8272" y="4960"/>
                  </a:lnTo>
                  <a:lnTo>
                    <a:pt x="8091" y="5123"/>
                  </a:lnTo>
                  <a:lnTo>
                    <a:pt x="7910" y="5295"/>
                  </a:lnTo>
                  <a:lnTo>
                    <a:pt x="7747" y="5476"/>
                  </a:lnTo>
                  <a:lnTo>
                    <a:pt x="7584" y="5666"/>
                  </a:lnTo>
                  <a:lnTo>
                    <a:pt x="7430" y="5856"/>
                  </a:lnTo>
                  <a:lnTo>
                    <a:pt x="7295" y="6055"/>
                  </a:lnTo>
                  <a:lnTo>
                    <a:pt x="7159" y="6263"/>
                  </a:lnTo>
                  <a:lnTo>
                    <a:pt x="7032" y="6480"/>
                  </a:lnTo>
                  <a:lnTo>
                    <a:pt x="6914" y="6697"/>
                  </a:lnTo>
                  <a:lnTo>
                    <a:pt x="6806" y="6923"/>
                  </a:lnTo>
                  <a:lnTo>
                    <a:pt x="6715" y="7159"/>
                  </a:lnTo>
                  <a:lnTo>
                    <a:pt x="6625" y="7394"/>
                  </a:lnTo>
                  <a:lnTo>
                    <a:pt x="6552" y="7638"/>
                  </a:lnTo>
                  <a:lnTo>
                    <a:pt x="6480" y="7883"/>
                  </a:lnTo>
                  <a:lnTo>
                    <a:pt x="6426" y="8136"/>
                  </a:lnTo>
                  <a:lnTo>
                    <a:pt x="6390" y="8389"/>
                  </a:lnTo>
                  <a:lnTo>
                    <a:pt x="6353" y="8652"/>
                  </a:lnTo>
                  <a:lnTo>
                    <a:pt x="6353" y="8652"/>
                  </a:lnTo>
                  <a:lnTo>
                    <a:pt x="6172" y="10579"/>
                  </a:lnTo>
                  <a:lnTo>
                    <a:pt x="5982" y="12751"/>
                  </a:lnTo>
                  <a:lnTo>
                    <a:pt x="5729" y="15683"/>
                  </a:lnTo>
                  <a:lnTo>
                    <a:pt x="5430" y="19376"/>
                  </a:lnTo>
                  <a:lnTo>
                    <a:pt x="5077" y="23783"/>
                  </a:lnTo>
                  <a:lnTo>
                    <a:pt x="4697" y="28887"/>
                  </a:lnTo>
                  <a:lnTo>
                    <a:pt x="4498" y="31701"/>
                  </a:lnTo>
                  <a:lnTo>
                    <a:pt x="4290" y="34669"/>
                  </a:lnTo>
                  <a:lnTo>
                    <a:pt x="4082" y="37809"/>
                  </a:lnTo>
                  <a:lnTo>
                    <a:pt x="3865" y="41103"/>
                  </a:lnTo>
                  <a:lnTo>
                    <a:pt x="3648" y="44551"/>
                  </a:lnTo>
                  <a:lnTo>
                    <a:pt x="3421" y="48153"/>
                  </a:lnTo>
                  <a:lnTo>
                    <a:pt x="3204" y="51908"/>
                  </a:lnTo>
                  <a:lnTo>
                    <a:pt x="2978" y="55809"/>
                  </a:lnTo>
                  <a:lnTo>
                    <a:pt x="2761" y="59854"/>
                  </a:lnTo>
                  <a:lnTo>
                    <a:pt x="2544" y="64044"/>
                  </a:lnTo>
                  <a:lnTo>
                    <a:pt x="2326" y="68360"/>
                  </a:lnTo>
                  <a:lnTo>
                    <a:pt x="2109" y="72822"/>
                  </a:lnTo>
                  <a:lnTo>
                    <a:pt x="1901" y="77410"/>
                  </a:lnTo>
                  <a:lnTo>
                    <a:pt x="1702" y="82134"/>
                  </a:lnTo>
                  <a:lnTo>
                    <a:pt x="1503" y="86975"/>
                  </a:lnTo>
                  <a:lnTo>
                    <a:pt x="1313" y="91943"/>
                  </a:lnTo>
                  <a:lnTo>
                    <a:pt x="1132" y="97029"/>
                  </a:lnTo>
                  <a:lnTo>
                    <a:pt x="969" y="102242"/>
                  </a:lnTo>
                  <a:lnTo>
                    <a:pt x="806" y="107554"/>
                  </a:lnTo>
                  <a:lnTo>
                    <a:pt x="661" y="112983"/>
                  </a:lnTo>
                  <a:lnTo>
                    <a:pt x="525" y="118522"/>
                  </a:lnTo>
                  <a:lnTo>
                    <a:pt x="399" y="124160"/>
                  </a:lnTo>
                  <a:lnTo>
                    <a:pt x="290" y="129906"/>
                  </a:lnTo>
                  <a:lnTo>
                    <a:pt x="200" y="135743"/>
                  </a:lnTo>
                  <a:lnTo>
                    <a:pt x="127" y="141679"/>
                  </a:lnTo>
                  <a:lnTo>
                    <a:pt x="64" y="147706"/>
                  </a:lnTo>
                  <a:lnTo>
                    <a:pt x="28" y="153824"/>
                  </a:lnTo>
                  <a:lnTo>
                    <a:pt x="1" y="160023"/>
                  </a:lnTo>
                  <a:lnTo>
                    <a:pt x="1" y="166312"/>
                  </a:lnTo>
                  <a:lnTo>
                    <a:pt x="19" y="172674"/>
                  </a:lnTo>
                  <a:lnTo>
                    <a:pt x="37" y="175886"/>
                  </a:lnTo>
                  <a:lnTo>
                    <a:pt x="64" y="179117"/>
                  </a:lnTo>
                  <a:lnTo>
                    <a:pt x="91" y="182366"/>
                  </a:lnTo>
                  <a:lnTo>
                    <a:pt x="127" y="185633"/>
                  </a:lnTo>
                  <a:lnTo>
                    <a:pt x="173" y="188927"/>
                  </a:lnTo>
                  <a:lnTo>
                    <a:pt x="218" y="192221"/>
                  </a:lnTo>
                  <a:lnTo>
                    <a:pt x="272" y="195542"/>
                  </a:lnTo>
                  <a:lnTo>
                    <a:pt x="335" y="198881"/>
                  </a:lnTo>
                  <a:lnTo>
                    <a:pt x="399" y="202230"/>
                  </a:lnTo>
                  <a:lnTo>
                    <a:pt x="471" y="205605"/>
                  </a:lnTo>
                  <a:lnTo>
                    <a:pt x="553" y="208990"/>
                  </a:lnTo>
                  <a:lnTo>
                    <a:pt x="634" y="212383"/>
                  </a:lnTo>
                  <a:lnTo>
                    <a:pt x="734" y="215795"/>
                  </a:lnTo>
                  <a:lnTo>
                    <a:pt x="833" y="219225"/>
                  </a:lnTo>
                  <a:lnTo>
                    <a:pt x="942" y="222672"/>
                  </a:lnTo>
                  <a:lnTo>
                    <a:pt x="1059" y="226120"/>
                  </a:lnTo>
                  <a:lnTo>
                    <a:pt x="1177" y="229595"/>
                  </a:lnTo>
                  <a:lnTo>
                    <a:pt x="1313" y="233070"/>
                  </a:lnTo>
                  <a:lnTo>
                    <a:pt x="1449" y="236563"/>
                  </a:lnTo>
                  <a:lnTo>
                    <a:pt x="1593" y="240075"/>
                  </a:lnTo>
                  <a:lnTo>
                    <a:pt x="1747" y="243586"/>
                  </a:lnTo>
                  <a:lnTo>
                    <a:pt x="1910" y="247115"/>
                  </a:lnTo>
                  <a:lnTo>
                    <a:pt x="2082" y="250662"/>
                  </a:lnTo>
                  <a:lnTo>
                    <a:pt x="2263" y="254210"/>
                  </a:lnTo>
                  <a:lnTo>
                    <a:pt x="2453" y="257766"/>
                  </a:lnTo>
                  <a:lnTo>
                    <a:pt x="2643" y="261341"/>
                  </a:lnTo>
                  <a:lnTo>
                    <a:pt x="2851" y="264915"/>
                  </a:lnTo>
                  <a:lnTo>
                    <a:pt x="3059" y="268508"/>
                  </a:lnTo>
                  <a:lnTo>
                    <a:pt x="3286" y="272101"/>
                  </a:lnTo>
                  <a:lnTo>
                    <a:pt x="3512" y="275711"/>
                  </a:lnTo>
                  <a:lnTo>
                    <a:pt x="3756" y="279322"/>
                  </a:lnTo>
                  <a:lnTo>
                    <a:pt x="4000" y="282942"/>
                  </a:lnTo>
                  <a:lnTo>
                    <a:pt x="4263" y="286571"/>
                  </a:lnTo>
                  <a:lnTo>
                    <a:pt x="4534" y="290200"/>
                  </a:lnTo>
                  <a:lnTo>
                    <a:pt x="4815" y="293847"/>
                  </a:lnTo>
                  <a:lnTo>
                    <a:pt x="5095" y="297494"/>
                  </a:lnTo>
                  <a:lnTo>
                    <a:pt x="5394" y="301141"/>
                  </a:lnTo>
                  <a:lnTo>
                    <a:pt x="5702" y="304797"/>
                  </a:lnTo>
                  <a:lnTo>
                    <a:pt x="6019" y="308462"/>
                  </a:lnTo>
                  <a:lnTo>
                    <a:pt x="6353" y="312127"/>
                  </a:lnTo>
                  <a:lnTo>
                    <a:pt x="6353" y="312127"/>
                  </a:lnTo>
                  <a:lnTo>
                    <a:pt x="6381" y="312389"/>
                  </a:lnTo>
                  <a:lnTo>
                    <a:pt x="6417" y="312642"/>
                  </a:lnTo>
                  <a:lnTo>
                    <a:pt x="6471" y="312896"/>
                  </a:lnTo>
                  <a:lnTo>
                    <a:pt x="6534" y="313149"/>
                  </a:lnTo>
                  <a:lnTo>
                    <a:pt x="6616" y="313394"/>
                  </a:lnTo>
                  <a:lnTo>
                    <a:pt x="6697" y="313629"/>
                  </a:lnTo>
                  <a:lnTo>
                    <a:pt x="6797" y="313864"/>
                  </a:lnTo>
                  <a:lnTo>
                    <a:pt x="6896" y="314090"/>
                  </a:lnTo>
                  <a:lnTo>
                    <a:pt x="7014" y="314317"/>
                  </a:lnTo>
                  <a:lnTo>
                    <a:pt x="7141" y="314534"/>
                  </a:lnTo>
                  <a:lnTo>
                    <a:pt x="7276" y="314742"/>
                  </a:lnTo>
                  <a:lnTo>
                    <a:pt x="7412" y="314941"/>
                  </a:lnTo>
                  <a:lnTo>
                    <a:pt x="7566" y="315140"/>
                  </a:lnTo>
                  <a:lnTo>
                    <a:pt x="7729" y="315330"/>
                  </a:lnTo>
                  <a:lnTo>
                    <a:pt x="7892" y="315511"/>
                  </a:lnTo>
                  <a:lnTo>
                    <a:pt x="8073" y="315683"/>
                  </a:lnTo>
                  <a:lnTo>
                    <a:pt x="8254" y="315855"/>
                  </a:lnTo>
                  <a:lnTo>
                    <a:pt x="8444" y="316009"/>
                  </a:lnTo>
                  <a:lnTo>
                    <a:pt x="8643" y="316163"/>
                  </a:lnTo>
                  <a:lnTo>
                    <a:pt x="8842" y="316307"/>
                  </a:lnTo>
                  <a:lnTo>
                    <a:pt x="9059" y="316434"/>
                  </a:lnTo>
                  <a:lnTo>
                    <a:pt x="9276" y="316561"/>
                  </a:lnTo>
                  <a:lnTo>
                    <a:pt x="9494" y="316669"/>
                  </a:lnTo>
                  <a:lnTo>
                    <a:pt x="9720" y="316778"/>
                  </a:lnTo>
                  <a:lnTo>
                    <a:pt x="9955" y="316869"/>
                  </a:lnTo>
                  <a:lnTo>
                    <a:pt x="10190" y="316959"/>
                  </a:lnTo>
                  <a:lnTo>
                    <a:pt x="10435" y="317031"/>
                  </a:lnTo>
                  <a:lnTo>
                    <a:pt x="10679" y="317095"/>
                  </a:lnTo>
                  <a:lnTo>
                    <a:pt x="10932" y="317140"/>
                  </a:lnTo>
                  <a:lnTo>
                    <a:pt x="11186" y="317185"/>
                  </a:lnTo>
                  <a:lnTo>
                    <a:pt x="11448" y="317212"/>
                  </a:lnTo>
                  <a:lnTo>
                    <a:pt x="11711" y="317231"/>
                  </a:lnTo>
                  <a:lnTo>
                    <a:pt x="11711" y="317231"/>
                  </a:lnTo>
                  <a:lnTo>
                    <a:pt x="14398" y="317339"/>
                  </a:lnTo>
                  <a:lnTo>
                    <a:pt x="17575" y="317466"/>
                  </a:lnTo>
                  <a:lnTo>
                    <a:pt x="21882" y="317620"/>
                  </a:lnTo>
                  <a:lnTo>
                    <a:pt x="27267" y="317819"/>
                  </a:lnTo>
                  <a:lnTo>
                    <a:pt x="33647" y="318036"/>
                  </a:lnTo>
                  <a:lnTo>
                    <a:pt x="40968" y="318280"/>
                  </a:lnTo>
                  <a:lnTo>
                    <a:pt x="49166" y="318534"/>
                  </a:lnTo>
                  <a:lnTo>
                    <a:pt x="49166" y="318534"/>
                  </a:lnTo>
                  <a:lnTo>
                    <a:pt x="49338" y="318534"/>
                  </a:lnTo>
                  <a:lnTo>
                    <a:pt x="49338" y="318534"/>
                  </a:lnTo>
                  <a:lnTo>
                    <a:pt x="49619" y="318534"/>
                  </a:lnTo>
                  <a:lnTo>
                    <a:pt x="49900" y="318506"/>
                  </a:lnTo>
                  <a:lnTo>
                    <a:pt x="50171" y="318479"/>
                  </a:lnTo>
                  <a:lnTo>
                    <a:pt x="50442" y="318425"/>
                  </a:lnTo>
                  <a:lnTo>
                    <a:pt x="50705" y="318371"/>
                  </a:lnTo>
                  <a:lnTo>
                    <a:pt x="50967" y="318298"/>
                  </a:lnTo>
                  <a:lnTo>
                    <a:pt x="51221" y="318208"/>
                  </a:lnTo>
                  <a:lnTo>
                    <a:pt x="51474" y="318117"/>
                  </a:lnTo>
                  <a:lnTo>
                    <a:pt x="51718" y="318009"/>
                  </a:lnTo>
                  <a:lnTo>
                    <a:pt x="51963" y="317891"/>
                  </a:lnTo>
                  <a:lnTo>
                    <a:pt x="52189" y="317755"/>
                  </a:lnTo>
                  <a:lnTo>
                    <a:pt x="52415" y="317620"/>
                  </a:lnTo>
                  <a:lnTo>
                    <a:pt x="52632" y="317466"/>
                  </a:lnTo>
                  <a:lnTo>
                    <a:pt x="52841" y="317303"/>
                  </a:lnTo>
                  <a:lnTo>
                    <a:pt x="53049" y="317131"/>
                  </a:lnTo>
                  <a:lnTo>
                    <a:pt x="53239" y="316959"/>
                  </a:lnTo>
                  <a:lnTo>
                    <a:pt x="53429" y="316769"/>
                  </a:lnTo>
                  <a:lnTo>
                    <a:pt x="53601" y="316570"/>
                  </a:lnTo>
                  <a:lnTo>
                    <a:pt x="53773" y="316362"/>
                  </a:lnTo>
                  <a:lnTo>
                    <a:pt x="53927" y="316154"/>
                  </a:lnTo>
                  <a:lnTo>
                    <a:pt x="54080" y="315927"/>
                  </a:lnTo>
                  <a:lnTo>
                    <a:pt x="54216" y="315701"/>
                  </a:lnTo>
                  <a:lnTo>
                    <a:pt x="54343" y="315466"/>
                  </a:lnTo>
                  <a:lnTo>
                    <a:pt x="54460" y="315222"/>
                  </a:lnTo>
                  <a:lnTo>
                    <a:pt x="54560" y="314977"/>
                  </a:lnTo>
                  <a:lnTo>
                    <a:pt x="54660" y="314724"/>
                  </a:lnTo>
                  <a:lnTo>
                    <a:pt x="54741" y="314461"/>
                  </a:lnTo>
                  <a:lnTo>
                    <a:pt x="54804" y="314199"/>
                  </a:lnTo>
                  <a:lnTo>
                    <a:pt x="54859" y="313927"/>
                  </a:lnTo>
                  <a:lnTo>
                    <a:pt x="54904" y="313656"/>
                  </a:lnTo>
                  <a:lnTo>
                    <a:pt x="54931" y="313375"/>
                  </a:lnTo>
                  <a:lnTo>
                    <a:pt x="54949" y="313086"/>
                  </a:lnTo>
                  <a:lnTo>
                    <a:pt x="54949" y="313086"/>
                  </a:lnTo>
                  <a:lnTo>
                    <a:pt x="54949" y="312796"/>
                  </a:lnTo>
                  <a:lnTo>
                    <a:pt x="54940" y="312516"/>
                  </a:lnTo>
                  <a:lnTo>
                    <a:pt x="54913" y="312235"/>
                  </a:lnTo>
                  <a:lnTo>
                    <a:pt x="54868" y="311955"/>
                  </a:lnTo>
                  <a:lnTo>
                    <a:pt x="54813" y="311683"/>
                  </a:lnTo>
                  <a:lnTo>
                    <a:pt x="54750" y="311412"/>
                  </a:lnTo>
                  <a:lnTo>
                    <a:pt x="54669" y="311149"/>
                  </a:lnTo>
                  <a:lnTo>
                    <a:pt x="54578" y="310887"/>
                  </a:lnTo>
                  <a:lnTo>
                    <a:pt x="54469" y="310642"/>
                  </a:lnTo>
                  <a:lnTo>
                    <a:pt x="54352" y="310389"/>
                  </a:lnTo>
                  <a:lnTo>
                    <a:pt x="54225" y="310154"/>
                  </a:lnTo>
                  <a:lnTo>
                    <a:pt x="54089" y="309919"/>
                  </a:lnTo>
                  <a:lnTo>
                    <a:pt x="53936" y="309692"/>
                  </a:lnTo>
                  <a:lnTo>
                    <a:pt x="53773" y="309475"/>
                  </a:lnTo>
                  <a:lnTo>
                    <a:pt x="53601" y="309267"/>
                  </a:lnTo>
                  <a:lnTo>
                    <a:pt x="53429" y="309068"/>
                  </a:lnTo>
                  <a:lnTo>
                    <a:pt x="53239" y="308878"/>
                  </a:lnTo>
                  <a:lnTo>
                    <a:pt x="53040" y="308697"/>
                  </a:lnTo>
                  <a:lnTo>
                    <a:pt x="52832" y="308525"/>
                  </a:lnTo>
                  <a:lnTo>
                    <a:pt x="52614" y="308362"/>
                  </a:lnTo>
                  <a:lnTo>
                    <a:pt x="52388" y="308208"/>
                  </a:lnTo>
                  <a:lnTo>
                    <a:pt x="52162" y="308063"/>
                  </a:lnTo>
                  <a:lnTo>
                    <a:pt x="51918" y="307928"/>
                  </a:lnTo>
                  <a:lnTo>
                    <a:pt x="51673" y="307810"/>
                  </a:lnTo>
                  <a:lnTo>
                    <a:pt x="51420" y="307701"/>
                  </a:lnTo>
                  <a:lnTo>
                    <a:pt x="51166" y="307611"/>
                  </a:lnTo>
                  <a:lnTo>
                    <a:pt x="50904" y="307520"/>
                  </a:lnTo>
                  <a:lnTo>
                    <a:pt x="50633" y="307457"/>
                  </a:lnTo>
                  <a:lnTo>
                    <a:pt x="50352" y="307394"/>
                  </a:lnTo>
                  <a:lnTo>
                    <a:pt x="50080" y="307348"/>
                  </a:lnTo>
                  <a:lnTo>
                    <a:pt x="49791" y="307321"/>
                  </a:lnTo>
                  <a:lnTo>
                    <a:pt x="49501" y="307303"/>
                  </a:lnTo>
                  <a:lnTo>
                    <a:pt x="49501" y="307303"/>
                  </a:lnTo>
                  <a:lnTo>
                    <a:pt x="44044" y="307131"/>
                  </a:lnTo>
                  <a:lnTo>
                    <a:pt x="38950" y="306968"/>
                  </a:lnTo>
                  <a:lnTo>
                    <a:pt x="29936" y="306670"/>
                  </a:lnTo>
                  <a:lnTo>
                    <a:pt x="22606" y="306407"/>
                  </a:lnTo>
                  <a:lnTo>
                    <a:pt x="17104" y="306199"/>
                  </a:lnTo>
                  <a:lnTo>
                    <a:pt x="17104" y="306199"/>
                  </a:lnTo>
                  <a:lnTo>
                    <a:pt x="16670" y="301077"/>
                  </a:lnTo>
                  <a:lnTo>
                    <a:pt x="16253" y="295955"/>
                  </a:lnTo>
                  <a:lnTo>
                    <a:pt x="15855" y="290851"/>
                  </a:lnTo>
                  <a:lnTo>
                    <a:pt x="15475" y="285765"/>
                  </a:lnTo>
                  <a:lnTo>
                    <a:pt x="15475" y="285765"/>
                  </a:lnTo>
                  <a:lnTo>
                    <a:pt x="20190" y="285928"/>
                  </a:lnTo>
                  <a:lnTo>
                    <a:pt x="26090" y="286136"/>
                  </a:lnTo>
                  <a:lnTo>
                    <a:pt x="33095" y="286372"/>
                  </a:lnTo>
                  <a:lnTo>
                    <a:pt x="41149" y="286625"/>
                  </a:lnTo>
                  <a:lnTo>
                    <a:pt x="50162" y="286897"/>
                  </a:lnTo>
                  <a:lnTo>
                    <a:pt x="60062" y="287177"/>
                  </a:lnTo>
                  <a:lnTo>
                    <a:pt x="70786" y="287458"/>
                  </a:lnTo>
                  <a:lnTo>
                    <a:pt x="76433" y="287602"/>
                  </a:lnTo>
                  <a:lnTo>
                    <a:pt x="82251" y="287738"/>
                  </a:lnTo>
                  <a:lnTo>
                    <a:pt x="88233" y="287883"/>
                  </a:lnTo>
                  <a:lnTo>
                    <a:pt x="94378" y="288010"/>
                  </a:lnTo>
                  <a:lnTo>
                    <a:pt x="100667" y="288145"/>
                  </a:lnTo>
                  <a:lnTo>
                    <a:pt x="107101" y="288272"/>
                  </a:lnTo>
                  <a:lnTo>
                    <a:pt x="113662" y="288390"/>
                  </a:lnTo>
                  <a:lnTo>
                    <a:pt x="120341" y="288498"/>
                  </a:lnTo>
                  <a:lnTo>
                    <a:pt x="127137" y="288607"/>
                  </a:lnTo>
                  <a:lnTo>
                    <a:pt x="134033" y="288707"/>
                  </a:lnTo>
                  <a:lnTo>
                    <a:pt x="141019" y="288797"/>
                  </a:lnTo>
                  <a:lnTo>
                    <a:pt x="148096" y="288878"/>
                  </a:lnTo>
                  <a:lnTo>
                    <a:pt x="155236" y="288951"/>
                  </a:lnTo>
                  <a:lnTo>
                    <a:pt x="162448" y="289005"/>
                  </a:lnTo>
                  <a:lnTo>
                    <a:pt x="169715" y="289059"/>
                  </a:lnTo>
                  <a:lnTo>
                    <a:pt x="177027" y="289087"/>
                  </a:lnTo>
                  <a:lnTo>
                    <a:pt x="184384" y="289114"/>
                  </a:lnTo>
                  <a:lnTo>
                    <a:pt x="191759" y="289123"/>
                  </a:lnTo>
                  <a:lnTo>
                    <a:pt x="191759" y="289123"/>
                  </a:lnTo>
                  <a:lnTo>
                    <a:pt x="199135" y="289114"/>
                  </a:lnTo>
                  <a:lnTo>
                    <a:pt x="206492" y="289087"/>
                  </a:lnTo>
                  <a:lnTo>
                    <a:pt x="213804" y="289059"/>
                  </a:lnTo>
                  <a:lnTo>
                    <a:pt x="221071" y="289005"/>
                  </a:lnTo>
                  <a:lnTo>
                    <a:pt x="228283" y="288951"/>
                  </a:lnTo>
                  <a:lnTo>
                    <a:pt x="235423" y="288878"/>
                  </a:lnTo>
                  <a:lnTo>
                    <a:pt x="242500" y="288797"/>
                  </a:lnTo>
                  <a:lnTo>
                    <a:pt x="249486" y="288707"/>
                  </a:lnTo>
                  <a:lnTo>
                    <a:pt x="256382" y="288607"/>
                  </a:lnTo>
                  <a:lnTo>
                    <a:pt x="263178" y="288498"/>
                  </a:lnTo>
                  <a:lnTo>
                    <a:pt x="269856" y="288390"/>
                  </a:lnTo>
                  <a:lnTo>
                    <a:pt x="276417" y="288272"/>
                  </a:lnTo>
                  <a:lnTo>
                    <a:pt x="282851" y="288145"/>
                  </a:lnTo>
                  <a:lnTo>
                    <a:pt x="289141" y="288010"/>
                  </a:lnTo>
                  <a:lnTo>
                    <a:pt x="295285" y="287883"/>
                  </a:lnTo>
                  <a:lnTo>
                    <a:pt x="301267" y="287738"/>
                  </a:lnTo>
                  <a:lnTo>
                    <a:pt x="307086" y="287602"/>
                  </a:lnTo>
                  <a:lnTo>
                    <a:pt x="312733" y="287458"/>
                  </a:lnTo>
                  <a:lnTo>
                    <a:pt x="323447" y="287177"/>
                  </a:lnTo>
                  <a:lnTo>
                    <a:pt x="333357" y="286897"/>
                  </a:lnTo>
                  <a:lnTo>
                    <a:pt x="342370" y="286625"/>
                  </a:lnTo>
                  <a:lnTo>
                    <a:pt x="350415" y="286372"/>
                  </a:lnTo>
                  <a:lnTo>
                    <a:pt x="357428" y="286136"/>
                  </a:lnTo>
                  <a:lnTo>
                    <a:pt x="363329" y="285928"/>
                  </a:lnTo>
                  <a:lnTo>
                    <a:pt x="368043" y="285765"/>
                  </a:lnTo>
                  <a:lnTo>
                    <a:pt x="368043" y="285765"/>
                  </a:lnTo>
                  <a:lnTo>
                    <a:pt x="367663" y="290851"/>
                  </a:lnTo>
                  <a:lnTo>
                    <a:pt x="367265" y="295955"/>
                  </a:lnTo>
                  <a:lnTo>
                    <a:pt x="366849" y="301077"/>
                  </a:lnTo>
                  <a:lnTo>
                    <a:pt x="366414" y="306199"/>
                  </a:lnTo>
                  <a:lnTo>
                    <a:pt x="366414" y="306199"/>
                  </a:lnTo>
                  <a:lnTo>
                    <a:pt x="362107" y="306362"/>
                  </a:lnTo>
                  <a:lnTo>
                    <a:pt x="356578" y="306561"/>
                  </a:lnTo>
                  <a:lnTo>
                    <a:pt x="349899" y="306787"/>
                  </a:lnTo>
                  <a:lnTo>
                    <a:pt x="342144" y="307041"/>
                  </a:lnTo>
                  <a:lnTo>
                    <a:pt x="333384" y="307321"/>
                  </a:lnTo>
                  <a:lnTo>
                    <a:pt x="323692" y="307602"/>
                  </a:lnTo>
                  <a:lnTo>
                    <a:pt x="318516" y="307747"/>
                  </a:lnTo>
                  <a:lnTo>
                    <a:pt x="313140" y="307891"/>
                  </a:lnTo>
                  <a:lnTo>
                    <a:pt x="307566" y="308036"/>
                  </a:lnTo>
                  <a:lnTo>
                    <a:pt x="301810" y="308181"/>
                  </a:lnTo>
                  <a:lnTo>
                    <a:pt x="295874" y="308317"/>
                  </a:lnTo>
                  <a:lnTo>
                    <a:pt x="289765" y="308452"/>
                  </a:lnTo>
                  <a:lnTo>
                    <a:pt x="283503" y="308588"/>
                  </a:lnTo>
                  <a:lnTo>
                    <a:pt x="277087" y="308715"/>
                  </a:lnTo>
                  <a:lnTo>
                    <a:pt x="270535" y="308842"/>
                  </a:lnTo>
                  <a:lnTo>
                    <a:pt x="263848" y="308959"/>
                  </a:lnTo>
                  <a:lnTo>
                    <a:pt x="257033" y="309068"/>
                  </a:lnTo>
                  <a:lnTo>
                    <a:pt x="250110" y="309167"/>
                  </a:lnTo>
                  <a:lnTo>
                    <a:pt x="243088" y="309258"/>
                  </a:lnTo>
                  <a:lnTo>
                    <a:pt x="235966" y="309348"/>
                  </a:lnTo>
                  <a:lnTo>
                    <a:pt x="228754" y="309421"/>
                  </a:lnTo>
                  <a:lnTo>
                    <a:pt x="221478" y="309475"/>
                  </a:lnTo>
                  <a:lnTo>
                    <a:pt x="214121" y="309529"/>
                  </a:lnTo>
                  <a:lnTo>
                    <a:pt x="206718" y="309566"/>
                  </a:lnTo>
                  <a:lnTo>
                    <a:pt x="199252" y="309584"/>
                  </a:lnTo>
                  <a:lnTo>
                    <a:pt x="191759" y="309593"/>
                  </a:lnTo>
                  <a:lnTo>
                    <a:pt x="191759" y="309593"/>
                  </a:lnTo>
                  <a:lnTo>
                    <a:pt x="185017" y="309593"/>
                  </a:lnTo>
                  <a:lnTo>
                    <a:pt x="178203" y="309566"/>
                  </a:lnTo>
                  <a:lnTo>
                    <a:pt x="171326" y="309538"/>
                  </a:lnTo>
                  <a:lnTo>
                    <a:pt x="164385" y="309493"/>
                  </a:lnTo>
                  <a:lnTo>
                    <a:pt x="157389" y="309439"/>
                  </a:lnTo>
                  <a:lnTo>
                    <a:pt x="150331" y="309376"/>
                  </a:lnTo>
                  <a:lnTo>
                    <a:pt x="143218" y="309294"/>
                  </a:lnTo>
                  <a:lnTo>
                    <a:pt x="136042" y="309213"/>
                  </a:lnTo>
                  <a:lnTo>
                    <a:pt x="128820" y="309104"/>
                  </a:lnTo>
                  <a:lnTo>
                    <a:pt x="121535" y="308995"/>
                  </a:lnTo>
                  <a:lnTo>
                    <a:pt x="114205" y="308869"/>
                  </a:lnTo>
                  <a:lnTo>
                    <a:pt x="106830" y="308733"/>
                  </a:lnTo>
                  <a:lnTo>
                    <a:pt x="99400" y="308579"/>
                  </a:lnTo>
                  <a:lnTo>
                    <a:pt x="91925" y="308416"/>
                  </a:lnTo>
                  <a:lnTo>
                    <a:pt x="84405" y="308244"/>
                  </a:lnTo>
                  <a:lnTo>
                    <a:pt x="76840" y="308063"/>
                  </a:lnTo>
                  <a:lnTo>
                    <a:pt x="76840" y="308063"/>
                  </a:lnTo>
                  <a:lnTo>
                    <a:pt x="76695" y="308063"/>
                  </a:lnTo>
                  <a:lnTo>
                    <a:pt x="76695" y="308063"/>
                  </a:lnTo>
                  <a:lnTo>
                    <a:pt x="76405" y="308072"/>
                  </a:lnTo>
                  <a:lnTo>
                    <a:pt x="76125" y="308091"/>
                  </a:lnTo>
                  <a:lnTo>
                    <a:pt x="75853" y="308127"/>
                  </a:lnTo>
                  <a:lnTo>
                    <a:pt x="75582" y="308172"/>
                  </a:lnTo>
                  <a:lnTo>
                    <a:pt x="75310" y="308235"/>
                  </a:lnTo>
                  <a:lnTo>
                    <a:pt x="75048" y="308308"/>
                  </a:lnTo>
                  <a:lnTo>
                    <a:pt x="74795" y="308389"/>
                  </a:lnTo>
                  <a:lnTo>
                    <a:pt x="74541" y="308489"/>
                  </a:lnTo>
                  <a:lnTo>
                    <a:pt x="74297" y="308597"/>
                  </a:lnTo>
                  <a:lnTo>
                    <a:pt x="74062" y="308715"/>
                  </a:lnTo>
                  <a:lnTo>
                    <a:pt x="73826" y="308851"/>
                  </a:lnTo>
                  <a:lnTo>
                    <a:pt x="73600" y="308986"/>
                  </a:lnTo>
                  <a:lnTo>
                    <a:pt x="73383" y="309140"/>
                  </a:lnTo>
                  <a:lnTo>
                    <a:pt x="73166" y="309303"/>
                  </a:lnTo>
                  <a:lnTo>
                    <a:pt x="72967" y="309475"/>
                  </a:lnTo>
                  <a:lnTo>
                    <a:pt x="72777" y="309656"/>
                  </a:lnTo>
                  <a:lnTo>
                    <a:pt x="72587" y="309846"/>
                  </a:lnTo>
                  <a:lnTo>
                    <a:pt x="72406" y="310045"/>
                  </a:lnTo>
                  <a:lnTo>
                    <a:pt x="72243" y="310253"/>
                  </a:lnTo>
                  <a:lnTo>
                    <a:pt x="72089" y="310461"/>
                  </a:lnTo>
                  <a:lnTo>
                    <a:pt x="71935" y="310688"/>
                  </a:lnTo>
                  <a:lnTo>
                    <a:pt x="71799" y="310914"/>
                  </a:lnTo>
                  <a:lnTo>
                    <a:pt x="71673" y="311149"/>
                  </a:lnTo>
                  <a:lnTo>
                    <a:pt x="71555" y="311394"/>
                  </a:lnTo>
                  <a:lnTo>
                    <a:pt x="71455" y="311647"/>
                  </a:lnTo>
                  <a:lnTo>
                    <a:pt x="71365" y="311900"/>
                  </a:lnTo>
                  <a:lnTo>
                    <a:pt x="71283" y="312163"/>
                  </a:lnTo>
                  <a:lnTo>
                    <a:pt x="71211" y="312425"/>
                  </a:lnTo>
                  <a:lnTo>
                    <a:pt x="71157" y="312697"/>
                  </a:lnTo>
                  <a:lnTo>
                    <a:pt x="71121" y="312977"/>
                  </a:lnTo>
                  <a:lnTo>
                    <a:pt x="71084" y="313258"/>
                  </a:lnTo>
                  <a:lnTo>
                    <a:pt x="71075" y="313538"/>
                  </a:lnTo>
                  <a:lnTo>
                    <a:pt x="71075" y="313538"/>
                  </a:lnTo>
                  <a:lnTo>
                    <a:pt x="71075" y="313828"/>
                  </a:lnTo>
                  <a:lnTo>
                    <a:pt x="71093" y="314117"/>
                  </a:lnTo>
                  <a:lnTo>
                    <a:pt x="71121" y="314398"/>
                  </a:lnTo>
                  <a:lnTo>
                    <a:pt x="71157" y="314669"/>
                  </a:lnTo>
                  <a:lnTo>
                    <a:pt x="71220" y="314950"/>
                  </a:lnTo>
                  <a:lnTo>
                    <a:pt x="71283" y="315212"/>
                  </a:lnTo>
                  <a:lnTo>
                    <a:pt x="71365" y="315475"/>
                  </a:lnTo>
                  <a:lnTo>
                    <a:pt x="71464" y="315737"/>
                  </a:lnTo>
                  <a:lnTo>
                    <a:pt x="71573" y="315991"/>
                  </a:lnTo>
                  <a:lnTo>
                    <a:pt x="71691" y="316235"/>
                  </a:lnTo>
                  <a:lnTo>
                    <a:pt x="71817" y="316470"/>
                  </a:lnTo>
                  <a:lnTo>
                    <a:pt x="71953" y="316706"/>
                  </a:lnTo>
                  <a:lnTo>
                    <a:pt x="72107" y="316923"/>
                  </a:lnTo>
                  <a:lnTo>
                    <a:pt x="72270" y="317140"/>
                  </a:lnTo>
                  <a:lnTo>
                    <a:pt x="72442" y="317348"/>
                  </a:lnTo>
                  <a:lnTo>
                    <a:pt x="72623" y="317547"/>
                  </a:lnTo>
                  <a:lnTo>
                    <a:pt x="72813" y="317737"/>
                  </a:lnTo>
                  <a:lnTo>
                    <a:pt x="73012" y="317918"/>
                  </a:lnTo>
                  <a:lnTo>
                    <a:pt x="73220" y="318090"/>
                  </a:lnTo>
                  <a:lnTo>
                    <a:pt x="73437" y="318253"/>
                  </a:lnTo>
                  <a:lnTo>
                    <a:pt x="73663" y="318407"/>
                  </a:lnTo>
                  <a:lnTo>
                    <a:pt x="73890" y="318552"/>
                  </a:lnTo>
                  <a:lnTo>
                    <a:pt x="74134" y="318678"/>
                  </a:lnTo>
                  <a:lnTo>
                    <a:pt x="74378" y="318796"/>
                  </a:lnTo>
                  <a:lnTo>
                    <a:pt x="74632" y="318905"/>
                  </a:lnTo>
                  <a:lnTo>
                    <a:pt x="74885" y="318995"/>
                  </a:lnTo>
                  <a:lnTo>
                    <a:pt x="75157" y="319086"/>
                  </a:lnTo>
                  <a:lnTo>
                    <a:pt x="75419" y="319149"/>
                  </a:lnTo>
                  <a:lnTo>
                    <a:pt x="75700" y="319203"/>
                  </a:lnTo>
                  <a:lnTo>
                    <a:pt x="75980" y="319249"/>
                  </a:lnTo>
                  <a:lnTo>
                    <a:pt x="76261" y="319276"/>
                  </a:lnTo>
                  <a:lnTo>
                    <a:pt x="76550" y="319294"/>
                  </a:lnTo>
                  <a:lnTo>
                    <a:pt x="76550" y="319294"/>
                  </a:lnTo>
                  <a:lnTo>
                    <a:pt x="86107" y="319529"/>
                  </a:lnTo>
                  <a:lnTo>
                    <a:pt x="95599" y="319737"/>
                  </a:lnTo>
                  <a:lnTo>
                    <a:pt x="105011" y="319936"/>
                  </a:lnTo>
                  <a:lnTo>
                    <a:pt x="114350" y="320108"/>
                  </a:lnTo>
                  <a:lnTo>
                    <a:pt x="123617" y="320262"/>
                  </a:lnTo>
                  <a:lnTo>
                    <a:pt x="132793" y="320407"/>
                  </a:lnTo>
                  <a:lnTo>
                    <a:pt x="141879" y="320525"/>
                  </a:lnTo>
                  <a:lnTo>
                    <a:pt x="150883" y="320624"/>
                  </a:lnTo>
                  <a:lnTo>
                    <a:pt x="150883" y="320624"/>
                  </a:lnTo>
                  <a:lnTo>
                    <a:pt x="150466" y="321439"/>
                  </a:lnTo>
                  <a:lnTo>
                    <a:pt x="150050" y="322253"/>
                  </a:lnTo>
                  <a:lnTo>
                    <a:pt x="149625" y="323058"/>
                  </a:lnTo>
                  <a:lnTo>
                    <a:pt x="149200" y="323864"/>
                  </a:lnTo>
                  <a:lnTo>
                    <a:pt x="148774" y="324660"/>
                  </a:lnTo>
                  <a:lnTo>
                    <a:pt x="148340" y="325447"/>
                  </a:lnTo>
                  <a:lnTo>
                    <a:pt x="147905" y="326226"/>
                  </a:lnTo>
                  <a:lnTo>
                    <a:pt x="147471" y="327004"/>
                  </a:lnTo>
                  <a:lnTo>
                    <a:pt x="146593" y="328533"/>
                  </a:lnTo>
                  <a:lnTo>
                    <a:pt x="145706" y="330036"/>
                  </a:lnTo>
                  <a:lnTo>
                    <a:pt x="144802" y="331511"/>
                  </a:lnTo>
                  <a:lnTo>
                    <a:pt x="143897" y="332959"/>
                  </a:lnTo>
                  <a:lnTo>
                    <a:pt x="142992" y="334388"/>
                  </a:lnTo>
                  <a:lnTo>
                    <a:pt x="142078" y="335782"/>
                  </a:lnTo>
                  <a:lnTo>
                    <a:pt x="141155" y="337157"/>
                  </a:lnTo>
                  <a:lnTo>
                    <a:pt x="140222" y="338506"/>
                  </a:lnTo>
                  <a:lnTo>
                    <a:pt x="139299" y="339827"/>
                  </a:lnTo>
                  <a:lnTo>
                    <a:pt x="138367" y="341121"/>
                  </a:lnTo>
                  <a:lnTo>
                    <a:pt x="137435" y="342388"/>
                  </a:lnTo>
                  <a:lnTo>
                    <a:pt x="136494" y="343628"/>
                  </a:lnTo>
                  <a:lnTo>
                    <a:pt x="135562" y="344850"/>
                  </a:lnTo>
                  <a:lnTo>
                    <a:pt x="134630" y="346035"/>
                  </a:lnTo>
                  <a:lnTo>
                    <a:pt x="133698" y="347202"/>
                  </a:lnTo>
                  <a:lnTo>
                    <a:pt x="132766" y="348343"/>
                  </a:lnTo>
                  <a:lnTo>
                    <a:pt x="131843" y="349456"/>
                  </a:lnTo>
                  <a:lnTo>
                    <a:pt x="130920" y="350542"/>
                  </a:lnTo>
                  <a:lnTo>
                    <a:pt x="129997" y="351600"/>
                  </a:lnTo>
                  <a:lnTo>
                    <a:pt x="129083" y="352641"/>
                  </a:lnTo>
                  <a:lnTo>
                    <a:pt x="128178" y="353655"/>
                  </a:lnTo>
                  <a:lnTo>
                    <a:pt x="127282" y="354632"/>
                  </a:lnTo>
                  <a:lnTo>
                    <a:pt x="126386" y="355591"/>
                  </a:lnTo>
                  <a:lnTo>
                    <a:pt x="125508" y="356523"/>
                  </a:lnTo>
                  <a:lnTo>
                    <a:pt x="124630" y="357437"/>
                  </a:lnTo>
                  <a:lnTo>
                    <a:pt x="123770" y="358315"/>
                  </a:lnTo>
                  <a:lnTo>
                    <a:pt x="122920" y="359166"/>
                  </a:lnTo>
                  <a:lnTo>
                    <a:pt x="122078" y="359998"/>
                  </a:lnTo>
                  <a:lnTo>
                    <a:pt x="121255" y="360804"/>
                  </a:lnTo>
                  <a:lnTo>
                    <a:pt x="120440" y="361582"/>
                  </a:lnTo>
                  <a:lnTo>
                    <a:pt x="119644" y="362333"/>
                  </a:lnTo>
                  <a:lnTo>
                    <a:pt x="118857" y="363066"/>
                  </a:lnTo>
                  <a:lnTo>
                    <a:pt x="118087" y="363763"/>
                  </a:lnTo>
                  <a:lnTo>
                    <a:pt x="117336" y="364442"/>
                  </a:lnTo>
                  <a:lnTo>
                    <a:pt x="116603" y="365093"/>
                  </a:lnTo>
                  <a:lnTo>
                    <a:pt x="115888" y="365718"/>
                  </a:lnTo>
                  <a:lnTo>
                    <a:pt x="115192" y="366324"/>
                  </a:lnTo>
                  <a:lnTo>
                    <a:pt x="114522" y="366894"/>
                  </a:lnTo>
                  <a:lnTo>
                    <a:pt x="113861" y="367446"/>
                  </a:lnTo>
                  <a:lnTo>
                    <a:pt x="113228" y="367971"/>
                  </a:lnTo>
                  <a:lnTo>
                    <a:pt x="112033" y="368939"/>
                  </a:lnTo>
                  <a:lnTo>
                    <a:pt x="110929" y="369808"/>
                  </a:lnTo>
                  <a:lnTo>
                    <a:pt x="109925" y="370586"/>
                  </a:lnTo>
                  <a:lnTo>
                    <a:pt x="109038" y="371247"/>
                  </a:lnTo>
                  <a:lnTo>
                    <a:pt x="108260" y="371817"/>
                  </a:lnTo>
                  <a:lnTo>
                    <a:pt x="107608" y="372288"/>
                  </a:lnTo>
                  <a:lnTo>
                    <a:pt x="107083" y="372650"/>
                  </a:lnTo>
                  <a:lnTo>
                    <a:pt x="106694" y="372921"/>
                  </a:lnTo>
                  <a:lnTo>
                    <a:pt x="106341" y="373156"/>
                  </a:lnTo>
                  <a:lnTo>
                    <a:pt x="106341" y="373156"/>
                  </a:lnTo>
                  <a:lnTo>
                    <a:pt x="106142" y="373283"/>
                  </a:lnTo>
                  <a:lnTo>
                    <a:pt x="105952" y="373419"/>
                  </a:lnTo>
                  <a:lnTo>
                    <a:pt x="105771" y="373564"/>
                  </a:lnTo>
                  <a:lnTo>
                    <a:pt x="105599" y="373708"/>
                  </a:lnTo>
                  <a:lnTo>
                    <a:pt x="105436" y="373862"/>
                  </a:lnTo>
                  <a:lnTo>
                    <a:pt x="105273" y="374025"/>
                  </a:lnTo>
                  <a:lnTo>
                    <a:pt x="105119" y="374188"/>
                  </a:lnTo>
                  <a:lnTo>
                    <a:pt x="104975" y="374369"/>
                  </a:lnTo>
                  <a:lnTo>
                    <a:pt x="104839" y="374541"/>
                  </a:lnTo>
                  <a:lnTo>
                    <a:pt x="104703" y="374722"/>
                  </a:lnTo>
                  <a:lnTo>
                    <a:pt x="104586" y="374912"/>
                  </a:lnTo>
                  <a:lnTo>
                    <a:pt x="104468" y="375102"/>
                  </a:lnTo>
                  <a:lnTo>
                    <a:pt x="104359" y="375301"/>
                  </a:lnTo>
                  <a:lnTo>
                    <a:pt x="104260" y="375500"/>
                  </a:lnTo>
                  <a:lnTo>
                    <a:pt x="104169" y="375699"/>
                  </a:lnTo>
                  <a:lnTo>
                    <a:pt x="104088" y="375907"/>
                  </a:lnTo>
                  <a:lnTo>
                    <a:pt x="104015" y="376116"/>
                  </a:lnTo>
                  <a:lnTo>
                    <a:pt x="103943" y="376333"/>
                  </a:lnTo>
                  <a:lnTo>
                    <a:pt x="103889" y="376550"/>
                  </a:lnTo>
                  <a:lnTo>
                    <a:pt x="103834" y="376767"/>
                  </a:lnTo>
                  <a:lnTo>
                    <a:pt x="103798" y="376984"/>
                  </a:lnTo>
                  <a:lnTo>
                    <a:pt x="103762" y="377201"/>
                  </a:lnTo>
                  <a:lnTo>
                    <a:pt x="103744" y="377428"/>
                  </a:lnTo>
                  <a:lnTo>
                    <a:pt x="103726" y="377654"/>
                  </a:lnTo>
                  <a:lnTo>
                    <a:pt x="103726" y="377880"/>
                  </a:lnTo>
                  <a:lnTo>
                    <a:pt x="103726" y="378106"/>
                  </a:lnTo>
                  <a:lnTo>
                    <a:pt x="103735" y="378333"/>
                  </a:lnTo>
                  <a:lnTo>
                    <a:pt x="103762" y="378559"/>
                  </a:lnTo>
                  <a:lnTo>
                    <a:pt x="103789" y="378785"/>
                  </a:lnTo>
                  <a:lnTo>
                    <a:pt x="103834" y="379011"/>
                  </a:lnTo>
                  <a:lnTo>
                    <a:pt x="103880" y="379238"/>
                  </a:lnTo>
                  <a:lnTo>
                    <a:pt x="103943" y="379464"/>
                  </a:lnTo>
                  <a:lnTo>
                    <a:pt x="103943" y="379464"/>
                  </a:lnTo>
                  <a:lnTo>
                    <a:pt x="104015" y="379690"/>
                  </a:lnTo>
                  <a:lnTo>
                    <a:pt x="104088" y="379907"/>
                  </a:lnTo>
                  <a:lnTo>
                    <a:pt x="104178" y="380115"/>
                  </a:lnTo>
                  <a:lnTo>
                    <a:pt x="104269" y="380333"/>
                  </a:lnTo>
                  <a:lnTo>
                    <a:pt x="104377" y="380532"/>
                  </a:lnTo>
                  <a:lnTo>
                    <a:pt x="104486" y="380731"/>
                  </a:lnTo>
                  <a:lnTo>
                    <a:pt x="104604" y="380921"/>
                  </a:lnTo>
                  <a:lnTo>
                    <a:pt x="104730" y="381111"/>
                  </a:lnTo>
                  <a:lnTo>
                    <a:pt x="104866" y="381292"/>
                  </a:lnTo>
                  <a:lnTo>
                    <a:pt x="105002" y="381473"/>
                  </a:lnTo>
                  <a:lnTo>
                    <a:pt x="105147" y="381636"/>
                  </a:lnTo>
                  <a:lnTo>
                    <a:pt x="105300" y="381808"/>
                  </a:lnTo>
                  <a:lnTo>
                    <a:pt x="105454" y="381962"/>
                  </a:lnTo>
                  <a:lnTo>
                    <a:pt x="105617" y="382115"/>
                  </a:lnTo>
                  <a:lnTo>
                    <a:pt x="105789" y="382251"/>
                  </a:lnTo>
                  <a:lnTo>
                    <a:pt x="105970" y="382396"/>
                  </a:lnTo>
                  <a:lnTo>
                    <a:pt x="106151" y="382523"/>
                  </a:lnTo>
                  <a:lnTo>
                    <a:pt x="106332" y="382649"/>
                  </a:lnTo>
                  <a:lnTo>
                    <a:pt x="106522" y="382758"/>
                  </a:lnTo>
                  <a:lnTo>
                    <a:pt x="106721" y="382866"/>
                  </a:lnTo>
                  <a:lnTo>
                    <a:pt x="106920" y="382966"/>
                  </a:lnTo>
                  <a:lnTo>
                    <a:pt x="107119" y="383066"/>
                  </a:lnTo>
                  <a:lnTo>
                    <a:pt x="107328" y="383147"/>
                  </a:lnTo>
                  <a:lnTo>
                    <a:pt x="107545" y="383219"/>
                  </a:lnTo>
                  <a:lnTo>
                    <a:pt x="107753" y="383292"/>
                  </a:lnTo>
                  <a:lnTo>
                    <a:pt x="107979" y="383346"/>
                  </a:lnTo>
                  <a:lnTo>
                    <a:pt x="108196" y="383400"/>
                  </a:lnTo>
                  <a:lnTo>
                    <a:pt x="108423" y="383446"/>
                  </a:lnTo>
                  <a:lnTo>
                    <a:pt x="108649" y="383473"/>
                  </a:lnTo>
                  <a:lnTo>
                    <a:pt x="108875" y="383500"/>
                  </a:lnTo>
                  <a:lnTo>
                    <a:pt x="109110" y="383509"/>
                  </a:lnTo>
                  <a:lnTo>
                    <a:pt x="109346" y="383518"/>
                  </a:lnTo>
                  <a:lnTo>
                    <a:pt x="205904" y="383518"/>
                  </a:lnTo>
                  <a:lnTo>
                    <a:pt x="205904" y="383518"/>
                  </a:lnTo>
                  <a:lnTo>
                    <a:pt x="206193" y="383509"/>
                  </a:lnTo>
                  <a:lnTo>
                    <a:pt x="206483" y="383491"/>
                  </a:lnTo>
                  <a:lnTo>
                    <a:pt x="206763" y="383455"/>
                  </a:lnTo>
                  <a:lnTo>
                    <a:pt x="207035" y="383400"/>
                  </a:lnTo>
                  <a:lnTo>
                    <a:pt x="207306" y="383337"/>
                  </a:lnTo>
                  <a:lnTo>
                    <a:pt x="207578" y="383265"/>
                  </a:lnTo>
                  <a:lnTo>
                    <a:pt x="207840" y="383174"/>
                  </a:lnTo>
                  <a:lnTo>
                    <a:pt x="208094" y="383075"/>
                  </a:lnTo>
                  <a:lnTo>
                    <a:pt x="208347" y="382966"/>
                  </a:lnTo>
                  <a:lnTo>
                    <a:pt x="208582" y="382839"/>
                  </a:lnTo>
                  <a:lnTo>
                    <a:pt x="208818" y="382704"/>
                  </a:lnTo>
                  <a:lnTo>
                    <a:pt x="209053" y="382559"/>
                  </a:lnTo>
                  <a:lnTo>
                    <a:pt x="209270" y="382405"/>
                  </a:lnTo>
                  <a:lnTo>
                    <a:pt x="209478" y="382233"/>
                  </a:lnTo>
                  <a:lnTo>
                    <a:pt x="209686" y="382061"/>
                  </a:lnTo>
                  <a:lnTo>
                    <a:pt x="209885" y="381871"/>
                  </a:lnTo>
                  <a:lnTo>
                    <a:pt x="210066" y="381681"/>
                  </a:lnTo>
                  <a:lnTo>
                    <a:pt x="210247" y="381473"/>
                  </a:lnTo>
                  <a:lnTo>
                    <a:pt x="210410" y="381265"/>
                  </a:lnTo>
                  <a:lnTo>
                    <a:pt x="210564" y="381038"/>
                  </a:lnTo>
                  <a:lnTo>
                    <a:pt x="210718" y="380812"/>
                  </a:lnTo>
                  <a:lnTo>
                    <a:pt x="210845" y="380577"/>
                  </a:lnTo>
                  <a:lnTo>
                    <a:pt x="210971" y="380333"/>
                  </a:lnTo>
                  <a:lnTo>
                    <a:pt x="211089" y="380088"/>
                  </a:lnTo>
                  <a:lnTo>
                    <a:pt x="211189" y="379835"/>
                  </a:lnTo>
                  <a:lnTo>
                    <a:pt x="211279" y="379572"/>
                  </a:lnTo>
                  <a:lnTo>
                    <a:pt x="211351" y="379301"/>
                  </a:lnTo>
                  <a:lnTo>
                    <a:pt x="211415" y="379029"/>
                  </a:lnTo>
                  <a:lnTo>
                    <a:pt x="211460" y="378758"/>
                  </a:lnTo>
                  <a:lnTo>
                    <a:pt x="211496" y="378477"/>
                  </a:lnTo>
                  <a:lnTo>
                    <a:pt x="211523" y="378188"/>
                  </a:lnTo>
                  <a:lnTo>
                    <a:pt x="211523" y="377898"/>
                  </a:lnTo>
                  <a:lnTo>
                    <a:pt x="211523" y="377898"/>
                  </a:lnTo>
                  <a:lnTo>
                    <a:pt x="211523" y="377609"/>
                  </a:lnTo>
                  <a:lnTo>
                    <a:pt x="211496" y="377328"/>
                  </a:lnTo>
                  <a:lnTo>
                    <a:pt x="211460" y="377048"/>
                  </a:lnTo>
                  <a:lnTo>
                    <a:pt x="211415" y="376767"/>
                  </a:lnTo>
                  <a:lnTo>
                    <a:pt x="211351" y="376496"/>
                  </a:lnTo>
                  <a:lnTo>
                    <a:pt x="211279" y="376233"/>
                  </a:lnTo>
                  <a:lnTo>
                    <a:pt x="211189" y="375971"/>
                  </a:lnTo>
                  <a:lnTo>
                    <a:pt x="211089" y="375717"/>
                  </a:lnTo>
                  <a:lnTo>
                    <a:pt x="210971" y="375464"/>
                  </a:lnTo>
                  <a:lnTo>
                    <a:pt x="210845" y="375220"/>
                  </a:lnTo>
                  <a:lnTo>
                    <a:pt x="210718" y="374984"/>
                  </a:lnTo>
                  <a:lnTo>
                    <a:pt x="210564" y="374758"/>
                  </a:lnTo>
                  <a:lnTo>
                    <a:pt x="210410" y="374541"/>
                  </a:lnTo>
                  <a:lnTo>
                    <a:pt x="210247" y="374324"/>
                  </a:lnTo>
                  <a:lnTo>
                    <a:pt x="210066" y="374125"/>
                  </a:lnTo>
                  <a:lnTo>
                    <a:pt x="209885" y="373926"/>
                  </a:lnTo>
                  <a:lnTo>
                    <a:pt x="209686" y="373745"/>
                  </a:lnTo>
                  <a:lnTo>
                    <a:pt x="209478" y="373564"/>
                  </a:lnTo>
                  <a:lnTo>
                    <a:pt x="209270" y="373401"/>
                  </a:lnTo>
                  <a:lnTo>
                    <a:pt x="209053" y="373238"/>
                  </a:lnTo>
                  <a:lnTo>
                    <a:pt x="208818" y="373093"/>
                  </a:lnTo>
                  <a:lnTo>
                    <a:pt x="208582" y="372957"/>
                  </a:lnTo>
                  <a:lnTo>
                    <a:pt x="208347" y="372840"/>
                  </a:lnTo>
                  <a:lnTo>
                    <a:pt x="208094" y="372722"/>
                  </a:lnTo>
                  <a:lnTo>
                    <a:pt x="207840" y="372622"/>
                  </a:lnTo>
                  <a:lnTo>
                    <a:pt x="207578" y="372532"/>
                  </a:lnTo>
                  <a:lnTo>
                    <a:pt x="207306" y="372460"/>
                  </a:lnTo>
                  <a:lnTo>
                    <a:pt x="207035" y="372396"/>
                  </a:lnTo>
                  <a:lnTo>
                    <a:pt x="206763" y="372351"/>
                  </a:lnTo>
                  <a:lnTo>
                    <a:pt x="206483" y="372315"/>
                  </a:lnTo>
                  <a:lnTo>
                    <a:pt x="206193" y="372288"/>
                  </a:lnTo>
                  <a:lnTo>
                    <a:pt x="205904" y="372279"/>
                  </a:lnTo>
                  <a:lnTo>
                    <a:pt x="125526" y="372279"/>
                  </a:lnTo>
                  <a:lnTo>
                    <a:pt x="125526" y="372279"/>
                  </a:lnTo>
                  <a:lnTo>
                    <a:pt x="126558" y="371337"/>
                  </a:lnTo>
                  <a:lnTo>
                    <a:pt x="127617" y="370351"/>
                  </a:lnTo>
                  <a:lnTo>
                    <a:pt x="128702" y="369328"/>
                  </a:lnTo>
                  <a:lnTo>
                    <a:pt x="129816" y="368252"/>
                  </a:lnTo>
                  <a:lnTo>
                    <a:pt x="130947" y="367138"/>
                  </a:lnTo>
                  <a:lnTo>
                    <a:pt x="132087" y="365989"/>
                  </a:lnTo>
                  <a:lnTo>
                    <a:pt x="133254" y="364786"/>
                  </a:lnTo>
                  <a:lnTo>
                    <a:pt x="134431" y="363546"/>
                  </a:lnTo>
                  <a:lnTo>
                    <a:pt x="135625" y="362270"/>
                  </a:lnTo>
                  <a:lnTo>
                    <a:pt x="136838" y="360940"/>
                  </a:lnTo>
                  <a:lnTo>
                    <a:pt x="138051" y="359573"/>
                  </a:lnTo>
                  <a:lnTo>
                    <a:pt x="138666" y="358876"/>
                  </a:lnTo>
                  <a:lnTo>
                    <a:pt x="139281" y="358161"/>
                  </a:lnTo>
                  <a:lnTo>
                    <a:pt x="139897" y="357437"/>
                  </a:lnTo>
                  <a:lnTo>
                    <a:pt x="140512" y="356704"/>
                  </a:lnTo>
                  <a:lnTo>
                    <a:pt x="141136" y="355962"/>
                  </a:lnTo>
                  <a:lnTo>
                    <a:pt x="141752" y="355211"/>
                  </a:lnTo>
                  <a:lnTo>
                    <a:pt x="142376" y="354442"/>
                  </a:lnTo>
                  <a:lnTo>
                    <a:pt x="143001" y="353673"/>
                  </a:lnTo>
                  <a:lnTo>
                    <a:pt x="143625" y="352885"/>
                  </a:lnTo>
                  <a:lnTo>
                    <a:pt x="144249" y="352080"/>
                  </a:lnTo>
                  <a:lnTo>
                    <a:pt x="144874" y="351275"/>
                  </a:lnTo>
                  <a:lnTo>
                    <a:pt x="145498" y="350451"/>
                  </a:lnTo>
                  <a:lnTo>
                    <a:pt x="146123" y="349628"/>
                  </a:lnTo>
                  <a:lnTo>
                    <a:pt x="146747" y="348786"/>
                  </a:lnTo>
                  <a:lnTo>
                    <a:pt x="147372" y="347935"/>
                  </a:lnTo>
                  <a:lnTo>
                    <a:pt x="147996" y="347067"/>
                  </a:lnTo>
                  <a:lnTo>
                    <a:pt x="148620" y="346198"/>
                  </a:lnTo>
                  <a:lnTo>
                    <a:pt x="149236" y="345311"/>
                  </a:lnTo>
                  <a:lnTo>
                    <a:pt x="149860" y="344415"/>
                  </a:lnTo>
                  <a:lnTo>
                    <a:pt x="150476" y="343501"/>
                  </a:lnTo>
                  <a:lnTo>
                    <a:pt x="151091" y="342587"/>
                  </a:lnTo>
                  <a:lnTo>
                    <a:pt x="151706" y="341655"/>
                  </a:lnTo>
                  <a:lnTo>
                    <a:pt x="152322" y="340714"/>
                  </a:lnTo>
                  <a:lnTo>
                    <a:pt x="152928" y="339764"/>
                  </a:lnTo>
                  <a:lnTo>
                    <a:pt x="153543" y="338804"/>
                  </a:lnTo>
                  <a:lnTo>
                    <a:pt x="154150" y="337827"/>
                  </a:lnTo>
                  <a:lnTo>
                    <a:pt x="154747" y="336841"/>
                  </a:lnTo>
                  <a:lnTo>
                    <a:pt x="155344" y="335845"/>
                  </a:lnTo>
                  <a:lnTo>
                    <a:pt x="155941" y="334841"/>
                  </a:lnTo>
                  <a:lnTo>
                    <a:pt x="156539" y="333818"/>
                  </a:lnTo>
                  <a:lnTo>
                    <a:pt x="157127" y="332796"/>
                  </a:lnTo>
                  <a:lnTo>
                    <a:pt x="157715" y="331755"/>
                  </a:lnTo>
                  <a:lnTo>
                    <a:pt x="158294" y="330696"/>
                  </a:lnTo>
                  <a:lnTo>
                    <a:pt x="158873" y="329637"/>
                  </a:lnTo>
                  <a:lnTo>
                    <a:pt x="159444" y="328560"/>
                  </a:lnTo>
                  <a:lnTo>
                    <a:pt x="160014" y="327475"/>
                  </a:lnTo>
                  <a:lnTo>
                    <a:pt x="160575" y="326380"/>
                  </a:lnTo>
                  <a:lnTo>
                    <a:pt x="161127" y="325275"/>
                  </a:lnTo>
                  <a:lnTo>
                    <a:pt x="161679" y="324153"/>
                  </a:lnTo>
                  <a:lnTo>
                    <a:pt x="162231" y="323022"/>
                  </a:lnTo>
                  <a:lnTo>
                    <a:pt x="162774" y="321882"/>
                  </a:lnTo>
                  <a:lnTo>
                    <a:pt x="163308" y="320724"/>
                  </a:lnTo>
                  <a:lnTo>
                    <a:pt x="163308" y="320724"/>
                  </a:lnTo>
                  <a:lnTo>
                    <a:pt x="170520" y="320769"/>
                  </a:lnTo>
                  <a:lnTo>
                    <a:pt x="177669" y="320805"/>
                  </a:lnTo>
                  <a:lnTo>
                    <a:pt x="184746" y="320823"/>
                  </a:lnTo>
                  <a:lnTo>
                    <a:pt x="191759" y="320832"/>
                  </a:lnTo>
                  <a:lnTo>
                    <a:pt x="191759" y="320832"/>
                  </a:lnTo>
                  <a:lnTo>
                    <a:pt x="198936" y="320823"/>
                  </a:lnTo>
                  <a:lnTo>
                    <a:pt x="206076" y="320805"/>
                  </a:lnTo>
                  <a:lnTo>
                    <a:pt x="213170" y="320769"/>
                  </a:lnTo>
                  <a:lnTo>
                    <a:pt x="220211" y="320724"/>
                  </a:lnTo>
                  <a:lnTo>
                    <a:pt x="220211" y="320724"/>
                  </a:lnTo>
                  <a:lnTo>
                    <a:pt x="220745" y="321882"/>
                  </a:lnTo>
                  <a:lnTo>
                    <a:pt x="221288" y="323022"/>
                  </a:lnTo>
                  <a:lnTo>
                    <a:pt x="221840" y="324153"/>
                  </a:lnTo>
                  <a:lnTo>
                    <a:pt x="222392" y="325266"/>
                  </a:lnTo>
                  <a:lnTo>
                    <a:pt x="222944" y="326380"/>
                  </a:lnTo>
                  <a:lnTo>
                    <a:pt x="223505" y="327475"/>
                  </a:lnTo>
                  <a:lnTo>
                    <a:pt x="224075" y="328560"/>
                  </a:lnTo>
                  <a:lnTo>
                    <a:pt x="224645" y="329637"/>
                  </a:lnTo>
                  <a:lnTo>
                    <a:pt x="225224" y="330696"/>
                  </a:lnTo>
                  <a:lnTo>
                    <a:pt x="225803" y="331746"/>
                  </a:lnTo>
                  <a:lnTo>
                    <a:pt x="226392" y="332787"/>
                  </a:lnTo>
                  <a:lnTo>
                    <a:pt x="226980" y="333818"/>
                  </a:lnTo>
                  <a:lnTo>
                    <a:pt x="227577" y="334841"/>
                  </a:lnTo>
                  <a:lnTo>
                    <a:pt x="228174" y="335845"/>
                  </a:lnTo>
                  <a:lnTo>
                    <a:pt x="228772" y="336841"/>
                  </a:lnTo>
                  <a:lnTo>
                    <a:pt x="229369" y="337827"/>
                  </a:lnTo>
                  <a:lnTo>
                    <a:pt x="229975" y="338804"/>
                  </a:lnTo>
                  <a:lnTo>
                    <a:pt x="230591" y="339764"/>
                  </a:lnTo>
                  <a:lnTo>
                    <a:pt x="231197" y="340714"/>
                  </a:lnTo>
                  <a:lnTo>
                    <a:pt x="231812" y="341655"/>
                  </a:lnTo>
                  <a:lnTo>
                    <a:pt x="232428" y="342587"/>
                  </a:lnTo>
                  <a:lnTo>
                    <a:pt x="233043" y="343501"/>
                  </a:lnTo>
                  <a:lnTo>
                    <a:pt x="233658" y="344406"/>
                  </a:lnTo>
                  <a:lnTo>
                    <a:pt x="234283" y="345311"/>
                  </a:lnTo>
                  <a:lnTo>
                    <a:pt x="234898" y="346189"/>
                  </a:lnTo>
                  <a:lnTo>
                    <a:pt x="235523" y="347067"/>
                  </a:lnTo>
                  <a:lnTo>
                    <a:pt x="236147" y="347926"/>
                  </a:lnTo>
                  <a:lnTo>
                    <a:pt x="236771" y="348786"/>
                  </a:lnTo>
                  <a:lnTo>
                    <a:pt x="237396" y="349628"/>
                  </a:lnTo>
                  <a:lnTo>
                    <a:pt x="238020" y="350451"/>
                  </a:lnTo>
                  <a:lnTo>
                    <a:pt x="238645" y="351275"/>
                  </a:lnTo>
                  <a:lnTo>
                    <a:pt x="239269" y="352080"/>
                  </a:lnTo>
                  <a:lnTo>
                    <a:pt x="239894" y="352876"/>
                  </a:lnTo>
                  <a:lnTo>
                    <a:pt x="240518" y="353664"/>
                  </a:lnTo>
                  <a:lnTo>
                    <a:pt x="241142" y="354442"/>
                  </a:lnTo>
                  <a:lnTo>
                    <a:pt x="241767" y="355211"/>
                  </a:lnTo>
                  <a:lnTo>
                    <a:pt x="242382" y="355962"/>
                  </a:lnTo>
                  <a:lnTo>
                    <a:pt x="243007" y="356704"/>
                  </a:lnTo>
                  <a:lnTo>
                    <a:pt x="243622" y="357437"/>
                  </a:lnTo>
                  <a:lnTo>
                    <a:pt x="244237" y="358161"/>
                  </a:lnTo>
                  <a:lnTo>
                    <a:pt x="244853" y="358876"/>
                  </a:lnTo>
                  <a:lnTo>
                    <a:pt x="245468" y="359573"/>
                  </a:lnTo>
                  <a:lnTo>
                    <a:pt x="246681" y="360940"/>
                  </a:lnTo>
                  <a:lnTo>
                    <a:pt x="247893" y="362270"/>
                  </a:lnTo>
                  <a:lnTo>
                    <a:pt x="249088" y="363546"/>
                  </a:lnTo>
                  <a:lnTo>
                    <a:pt x="250264" y="364786"/>
                  </a:lnTo>
                  <a:lnTo>
                    <a:pt x="251432" y="365989"/>
                  </a:lnTo>
                  <a:lnTo>
                    <a:pt x="252581" y="367138"/>
                  </a:lnTo>
                  <a:lnTo>
                    <a:pt x="253703" y="368252"/>
                  </a:lnTo>
                  <a:lnTo>
                    <a:pt x="254816" y="369328"/>
                  </a:lnTo>
                  <a:lnTo>
                    <a:pt x="255902" y="370351"/>
                  </a:lnTo>
                  <a:lnTo>
                    <a:pt x="256961" y="371337"/>
                  </a:lnTo>
                  <a:lnTo>
                    <a:pt x="258002" y="372279"/>
                  </a:lnTo>
                  <a:lnTo>
                    <a:pt x="232301" y="372279"/>
                  </a:lnTo>
                  <a:lnTo>
                    <a:pt x="232301" y="372279"/>
                  </a:lnTo>
                  <a:lnTo>
                    <a:pt x="232011" y="372288"/>
                  </a:lnTo>
                  <a:lnTo>
                    <a:pt x="231722" y="372315"/>
                  </a:lnTo>
                  <a:lnTo>
                    <a:pt x="231441" y="372351"/>
                  </a:lnTo>
                  <a:lnTo>
                    <a:pt x="231170" y="372396"/>
                  </a:lnTo>
                  <a:lnTo>
                    <a:pt x="230889" y="372460"/>
                  </a:lnTo>
                  <a:lnTo>
                    <a:pt x="230627" y="372532"/>
                  </a:lnTo>
                  <a:lnTo>
                    <a:pt x="230364" y="372622"/>
                  </a:lnTo>
                  <a:lnTo>
                    <a:pt x="230111" y="372722"/>
                  </a:lnTo>
                  <a:lnTo>
                    <a:pt x="229858" y="372840"/>
                  </a:lnTo>
                  <a:lnTo>
                    <a:pt x="229622" y="372957"/>
                  </a:lnTo>
                  <a:lnTo>
                    <a:pt x="229387" y="373093"/>
                  </a:lnTo>
                  <a:lnTo>
                    <a:pt x="229152" y="373238"/>
                  </a:lnTo>
                  <a:lnTo>
                    <a:pt x="228935" y="373401"/>
                  </a:lnTo>
                  <a:lnTo>
                    <a:pt x="228726" y="373564"/>
                  </a:lnTo>
                  <a:lnTo>
                    <a:pt x="228518" y="373745"/>
                  </a:lnTo>
                  <a:lnTo>
                    <a:pt x="228319" y="373926"/>
                  </a:lnTo>
                  <a:lnTo>
                    <a:pt x="228138" y="374125"/>
                  </a:lnTo>
                  <a:lnTo>
                    <a:pt x="227957" y="374324"/>
                  </a:lnTo>
                  <a:lnTo>
                    <a:pt x="227794" y="374541"/>
                  </a:lnTo>
                  <a:lnTo>
                    <a:pt x="227641" y="374758"/>
                  </a:lnTo>
                  <a:lnTo>
                    <a:pt x="227487" y="374984"/>
                  </a:lnTo>
                  <a:lnTo>
                    <a:pt x="227351" y="375220"/>
                  </a:lnTo>
                  <a:lnTo>
                    <a:pt x="227233" y="375464"/>
                  </a:lnTo>
                  <a:lnTo>
                    <a:pt x="227116" y="375717"/>
                  </a:lnTo>
                  <a:lnTo>
                    <a:pt x="227016" y="375971"/>
                  </a:lnTo>
                  <a:lnTo>
                    <a:pt x="226926" y="376233"/>
                  </a:lnTo>
                  <a:lnTo>
                    <a:pt x="226853" y="376496"/>
                  </a:lnTo>
                  <a:lnTo>
                    <a:pt x="226790" y="376767"/>
                  </a:lnTo>
                  <a:lnTo>
                    <a:pt x="226745" y="377048"/>
                  </a:lnTo>
                  <a:lnTo>
                    <a:pt x="226708" y="377328"/>
                  </a:lnTo>
                  <a:lnTo>
                    <a:pt x="226681" y="377609"/>
                  </a:lnTo>
                  <a:lnTo>
                    <a:pt x="226672" y="377898"/>
                  </a:lnTo>
                  <a:lnTo>
                    <a:pt x="226672" y="377898"/>
                  </a:lnTo>
                  <a:lnTo>
                    <a:pt x="226681" y="378188"/>
                  </a:lnTo>
                  <a:lnTo>
                    <a:pt x="226708" y="378477"/>
                  </a:lnTo>
                  <a:lnTo>
                    <a:pt x="226745" y="378758"/>
                  </a:lnTo>
                  <a:lnTo>
                    <a:pt x="226790" y="379029"/>
                  </a:lnTo>
                  <a:lnTo>
                    <a:pt x="226853" y="379301"/>
                  </a:lnTo>
                  <a:lnTo>
                    <a:pt x="226926" y="379572"/>
                  </a:lnTo>
                  <a:lnTo>
                    <a:pt x="227016" y="379835"/>
                  </a:lnTo>
                  <a:lnTo>
                    <a:pt x="227116" y="380088"/>
                  </a:lnTo>
                  <a:lnTo>
                    <a:pt x="227233" y="380333"/>
                  </a:lnTo>
                  <a:lnTo>
                    <a:pt x="227351" y="380577"/>
                  </a:lnTo>
                  <a:lnTo>
                    <a:pt x="227487" y="380812"/>
                  </a:lnTo>
                  <a:lnTo>
                    <a:pt x="227641" y="381038"/>
                  </a:lnTo>
                  <a:lnTo>
                    <a:pt x="227794" y="381265"/>
                  </a:lnTo>
                  <a:lnTo>
                    <a:pt x="227957" y="381473"/>
                  </a:lnTo>
                  <a:lnTo>
                    <a:pt x="228138" y="381681"/>
                  </a:lnTo>
                  <a:lnTo>
                    <a:pt x="228319" y="381871"/>
                  </a:lnTo>
                  <a:lnTo>
                    <a:pt x="228518" y="382061"/>
                  </a:lnTo>
                  <a:lnTo>
                    <a:pt x="228726" y="382233"/>
                  </a:lnTo>
                  <a:lnTo>
                    <a:pt x="228935" y="382405"/>
                  </a:lnTo>
                  <a:lnTo>
                    <a:pt x="229152" y="382559"/>
                  </a:lnTo>
                  <a:lnTo>
                    <a:pt x="229387" y="382704"/>
                  </a:lnTo>
                  <a:lnTo>
                    <a:pt x="229622" y="382839"/>
                  </a:lnTo>
                  <a:lnTo>
                    <a:pt x="229858" y="382966"/>
                  </a:lnTo>
                  <a:lnTo>
                    <a:pt x="230111" y="383075"/>
                  </a:lnTo>
                  <a:lnTo>
                    <a:pt x="230364" y="383174"/>
                  </a:lnTo>
                  <a:lnTo>
                    <a:pt x="230627" y="383265"/>
                  </a:lnTo>
                  <a:lnTo>
                    <a:pt x="230889" y="383337"/>
                  </a:lnTo>
                  <a:lnTo>
                    <a:pt x="231170" y="383400"/>
                  </a:lnTo>
                  <a:lnTo>
                    <a:pt x="231441" y="383455"/>
                  </a:lnTo>
                  <a:lnTo>
                    <a:pt x="231722" y="383491"/>
                  </a:lnTo>
                  <a:lnTo>
                    <a:pt x="232011" y="383509"/>
                  </a:lnTo>
                  <a:lnTo>
                    <a:pt x="232301" y="383518"/>
                  </a:lnTo>
                  <a:lnTo>
                    <a:pt x="274173" y="383518"/>
                  </a:lnTo>
                  <a:lnTo>
                    <a:pt x="274173" y="383518"/>
                  </a:lnTo>
                  <a:lnTo>
                    <a:pt x="274408" y="383509"/>
                  </a:lnTo>
                  <a:lnTo>
                    <a:pt x="274644" y="383500"/>
                  </a:lnTo>
                  <a:lnTo>
                    <a:pt x="274870" y="383473"/>
                  </a:lnTo>
                  <a:lnTo>
                    <a:pt x="275096" y="383446"/>
                  </a:lnTo>
                  <a:lnTo>
                    <a:pt x="275322" y="383400"/>
                  </a:lnTo>
                  <a:lnTo>
                    <a:pt x="275539" y="383346"/>
                  </a:lnTo>
                  <a:lnTo>
                    <a:pt x="275766" y="383292"/>
                  </a:lnTo>
                  <a:lnTo>
                    <a:pt x="275974" y="383219"/>
                  </a:lnTo>
                  <a:lnTo>
                    <a:pt x="276191" y="383147"/>
                  </a:lnTo>
                  <a:lnTo>
                    <a:pt x="276399" y="383066"/>
                  </a:lnTo>
                  <a:lnTo>
                    <a:pt x="276598" y="382966"/>
                  </a:lnTo>
                  <a:lnTo>
                    <a:pt x="276797" y="382866"/>
                  </a:lnTo>
                  <a:lnTo>
                    <a:pt x="276996" y="382758"/>
                  </a:lnTo>
                  <a:lnTo>
                    <a:pt x="277187" y="382649"/>
                  </a:lnTo>
                  <a:lnTo>
                    <a:pt x="277367" y="382523"/>
                  </a:lnTo>
                  <a:lnTo>
                    <a:pt x="277548" y="382396"/>
                  </a:lnTo>
                  <a:lnTo>
                    <a:pt x="277729" y="382251"/>
                  </a:lnTo>
                  <a:lnTo>
                    <a:pt x="277901" y="382115"/>
                  </a:lnTo>
                  <a:lnTo>
                    <a:pt x="278064" y="381962"/>
                  </a:lnTo>
                  <a:lnTo>
                    <a:pt x="278218" y="381808"/>
                  </a:lnTo>
                  <a:lnTo>
                    <a:pt x="278372" y="381636"/>
                  </a:lnTo>
                  <a:lnTo>
                    <a:pt x="278517" y="381473"/>
                  </a:lnTo>
                  <a:lnTo>
                    <a:pt x="278653" y="381292"/>
                  </a:lnTo>
                  <a:lnTo>
                    <a:pt x="278788" y="381111"/>
                  </a:lnTo>
                  <a:lnTo>
                    <a:pt x="278915" y="380921"/>
                  </a:lnTo>
                  <a:lnTo>
                    <a:pt x="279033" y="380731"/>
                  </a:lnTo>
                  <a:lnTo>
                    <a:pt x="279141" y="380532"/>
                  </a:lnTo>
                  <a:lnTo>
                    <a:pt x="279250" y="380333"/>
                  </a:lnTo>
                  <a:lnTo>
                    <a:pt x="279340" y="380115"/>
                  </a:lnTo>
                  <a:lnTo>
                    <a:pt x="279431" y="379907"/>
                  </a:lnTo>
                  <a:lnTo>
                    <a:pt x="279503" y="379690"/>
                  </a:lnTo>
                  <a:lnTo>
                    <a:pt x="279576" y="379464"/>
                  </a:lnTo>
                  <a:lnTo>
                    <a:pt x="279576" y="379464"/>
                  </a:lnTo>
                  <a:lnTo>
                    <a:pt x="279639" y="379238"/>
                  </a:lnTo>
                  <a:lnTo>
                    <a:pt x="279684" y="379011"/>
                  </a:lnTo>
                  <a:lnTo>
                    <a:pt x="279729" y="378785"/>
                  </a:lnTo>
                  <a:lnTo>
                    <a:pt x="279757" y="378559"/>
                  </a:lnTo>
                  <a:lnTo>
                    <a:pt x="279784" y="378333"/>
                  </a:lnTo>
                  <a:lnTo>
                    <a:pt x="279793" y="378106"/>
                  </a:lnTo>
                  <a:lnTo>
                    <a:pt x="279793" y="377880"/>
                  </a:lnTo>
                  <a:lnTo>
                    <a:pt x="279793" y="377654"/>
                  </a:lnTo>
                  <a:lnTo>
                    <a:pt x="279775" y="377428"/>
                  </a:lnTo>
                  <a:lnTo>
                    <a:pt x="279757" y="377201"/>
                  </a:lnTo>
                  <a:lnTo>
                    <a:pt x="279720" y="376984"/>
                  </a:lnTo>
                  <a:lnTo>
                    <a:pt x="279684" y="376767"/>
                  </a:lnTo>
                  <a:lnTo>
                    <a:pt x="279630" y="376550"/>
                  </a:lnTo>
                  <a:lnTo>
                    <a:pt x="279576" y="376333"/>
                  </a:lnTo>
                  <a:lnTo>
                    <a:pt x="279503" y="376116"/>
                  </a:lnTo>
                  <a:lnTo>
                    <a:pt x="279431" y="375907"/>
                  </a:lnTo>
                  <a:lnTo>
                    <a:pt x="279349" y="375699"/>
                  </a:lnTo>
                  <a:lnTo>
                    <a:pt x="279259" y="375500"/>
                  </a:lnTo>
                  <a:lnTo>
                    <a:pt x="279159" y="375301"/>
                  </a:lnTo>
                  <a:lnTo>
                    <a:pt x="279051" y="375102"/>
                  </a:lnTo>
                  <a:lnTo>
                    <a:pt x="278933" y="374912"/>
                  </a:lnTo>
                  <a:lnTo>
                    <a:pt x="278815" y="374722"/>
                  </a:lnTo>
                  <a:lnTo>
                    <a:pt x="278680" y="374541"/>
                  </a:lnTo>
                  <a:lnTo>
                    <a:pt x="278544" y="374369"/>
                  </a:lnTo>
                  <a:lnTo>
                    <a:pt x="278399" y="374188"/>
                  </a:lnTo>
                  <a:lnTo>
                    <a:pt x="278245" y="374025"/>
                  </a:lnTo>
                  <a:lnTo>
                    <a:pt x="278082" y="373862"/>
                  </a:lnTo>
                  <a:lnTo>
                    <a:pt x="277920" y="373708"/>
                  </a:lnTo>
                  <a:lnTo>
                    <a:pt x="277748" y="373564"/>
                  </a:lnTo>
                  <a:lnTo>
                    <a:pt x="277567" y="373419"/>
                  </a:lnTo>
                  <a:lnTo>
                    <a:pt x="277377" y="373283"/>
                  </a:lnTo>
                  <a:lnTo>
                    <a:pt x="277177" y="373156"/>
                  </a:lnTo>
                  <a:lnTo>
                    <a:pt x="277177" y="373156"/>
                  </a:lnTo>
                  <a:lnTo>
                    <a:pt x="276825" y="372921"/>
                  </a:lnTo>
                  <a:lnTo>
                    <a:pt x="276435" y="372659"/>
                  </a:lnTo>
                  <a:lnTo>
                    <a:pt x="275911" y="372288"/>
                  </a:lnTo>
                  <a:lnTo>
                    <a:pt x="275259" y="371826"/>
                  </a:lnTo>
                  <a:lnTo>
                    <a:pt x="274481" y="371265"/>
                  </a:lnTo>
                  <a:lnTo>
                    <a:pt x="273594" y="370595"/>
                  </a:lnTo>
                  <a:lnTo>
                    <a:pt x="272598" y="369835"/>
                  </a:lnTo>
                  <a:lnTo>
                    <a:pt x="271494" y="368966"/>
                  </a:lnTo>
                  <a:lnTo>
                    <a:pt x="270300" y="367998"/>
                  </a:lnTo>
                  <a:lnTo>
                    <a:pt x="269666" y="367473"/>
                  </a:lnTo>
                  <a:lnTo>
                    <a:pt x="269006" y="366930"/>
                  </a:lnTo>
                  <a:lnTo>
                    <a:pt x="268336" y="366351"/>
                  </a:lnTo>
                  <a:lnTo>
                    <a:pt x="267639" y="365754"/>
                  </a:lnTo>
                  <a:lnTo>
                    <a:pt x="266924" y="365129"/>
                  </a:lnTo>
                  <a:lnTo>
                    <a:pt x="266191" y="364487"/>
                  </a:lnTo>
                  <a:lnTo>
                    <a:pt x="265440" y="363808"/>
                  </a:lnTo>
                  <a:lnTo>
                    <a:pt x="264671" y="363111"/>
                  </a:lnTo>
                  <a:lnTo>
                    <a:pt x="263893" y="362387"/>
                  </a:lnTo>
                  <a:lnTo>
                    <a:pt x="263096" y="361636"/>
                  </a:lnTo>
                  <a:lnTo>
                    <a:pt x="262282" y="360858"/>
                  </a:lnTo>
                  <a:lnTo>
                    <a:pt x="261458" y="360053"/>
                  </a:lnTo>
                  <a:lnTo>
                    <a:pt x="260617" y="359220"/>
                  </a:lnTo>
                  <a:lnTo>
                    <a:pt x="259766" y="358369"/>
                  </a:lnTo>
                  <a:lnTo>
                    <a:pt x="258907" y="357492"/>
                  </a:lnTo>
                  <a:lnTo>
                    <a:pt x="258029" y="356587"/>
                  </a:lnTo>
                  <a:lnTo>
                    <a:pt x="257151" y="355655"/>
                  </a:lnTo>
                  <a:lnTo>
                    <a:pt x="256255" y="354695"/>
                  </a:lnTo>
                  <a:lnTo>
                    <a:pt x="255359" y="353709"/>
                  </a:lnTo>
                  <a:lnTo>
                    <a:pt x="254454" y="352705"/>
                  </a:lnTo>
                  <a:lnTo>
                    <a:pt x="253540" y="351664"/>
                  </a:lnTo>
                  <a:lnTo>
                    <a:pt x="252617" y="350605"/>
                  </a:lnTo>
                  <a:lnTo>
                    <a:pt x="251694" y="349519"/>
                  </a:lnTo>
                  <a:lnTo>
                    <a:pt x="250771" y="348406"/>
                  </a:lnTo>
                  <a:lnTo>
                    <a:pt x="249839" y="347266"/>
                  </a:lnTo>
                  <a:lnTo>
                    <a:pt x="248907" y="346098"/>
                  </a:lnTo>
                  <a:lnTo>
                    <a:pt x="247975" y="344904"/>
                  </a:lnTo>
                  <a:lnTo>
                    <a:pt x="247043" y="343691"/>
                  </a:lnTo>
                  <a:lnTo>
                    <a:pt x="246101" y="342442"/>
                  </a:lnTo>
                  <a:lnTo>
                    <a:pt x="245169" y="341175"/>
                  </a:lnTo>
                  <a:lnTo>
                    <a:pt x="244237" y="339881"/>
                  </a:lnTo>
                  <a:lnTo>
                    <a:pt x="243305" y="338560"/>
                  </a:lnTo>
                  <a:lnTo>
                    <a:pt x="242382" y="337203"/>
                  </a:lnTo>
                  <a:lnTo>
                    <a:pt x="241459" y="335827"/>
                  </a:lnTo>
                  <a:lnTo>
                    <a:pt x="240545" y="334425"/>
                  </a:lnTo>
                  <a:lnTo>
                    <a:pt x="239631" y="333004"/>
                  </a:lnTo>
                  <a:lnTo>
                    <a:pt x="238726" y="331547"/>
                  </a:lnTo>
                  <a:lnTo>
                    <a:pt x="237821" y="330063"/>
                  </a:lnTo>
                  <a:lnTo>
                    <a:pt x="236934" y="328551"/>
                  </a:lnTo>
                  <a:lnTo>
                    <a:pt x="236057" y="327022"/>
                  </a:lnTo>
                  <a:lnTo>
                    <a:pt x="235613" y="326244"/>
                  </a:lnTo>
                  <a:lnTo>
                    <a:pt x="235179" y="325456"/>
                  </a:lnTo>
                  <a:lnTo>
                    <a:pt x="234744" y="324669"/>
                  </a:lnTo>
                  <a:lnTo>
                    <a:pt x="234319" y="323873"/>
                  </a:lnTo>
                  <a:lnTo>
                    <a:pt x="233894" y="323067"/>
                  </a:lnTo>
                  <a:lnTo>
                    <a:pt x="233468" y="322262"/>
                  </a:lnTo>
                  <a:lnTo>
                    <a:pt x="233052" y="321439"/>
                  </a:lnTo>
                  <a:lnTo>
                    <a:pt x="232627" y="320615"/>
                  </a:lnTo>
                  <a:lnTo>
                    <a:pt x="232627" y="320615"/>
                  </a:lnTo>
                  <a:lnTo>
                    <a:pt x="239713" y="320543"/>
                  </a:lnTo>
                  <a:lnTo>
                    <a:pt x="246708" y="320452"/>
                  </a:lnTo>
                  <a:lnTo>
                    <a:pt x="253604" y="320353"/>
                  </a:lnTo>
                  <a:lnTo>
                    <a:pt x="260391" y="320253"/>
                  </a:lnTo>
                  <a:lnTo>
                    <a:pt x="267069" y="320135"/>
                  </a:lnTo>
                  <a:lnTo>
                    <a:pt x="273621" y="320018"/>
                  </a:lnTo>
                  <a:lnTo>
                    <a:pt x="280046" y="319900"/>
                  </a:lnTo>
                  <a:lnTo>
                    <a:pt x="286326" y="319764"/>
                  </a:lnTo>
                  <a:lnTo>
                    <a:pt x="292453" y="319638"/>
                  </a:lnTo>
                  <a:lnTo>
                    <a:pt x="298426" y="319502"/>
                  </a:lnTo>
                  <a:lnTo>
                    <a:pt x="304235" y="319357"/>
                  </a:lnTo>
                  <a:lnTo>
                    <a:pt x="309864" y="319212"/>
                  </a:lnTo>
                  <a:lnTo>
                    <a:pt x="315303" y="319077"/>
                  </a:lnTo>
                  <a:lnTo>
                    <a:pt x="320552" y="318932"/>
                  </a:lnTo>
                  <a:lnTo>
                    <a:pt x="330434" y="318651"/>
                  </a:lnTo>
                  <a:lnTo>
                    <a:pt x="339438" y="318371"/>
                  </a:lnTo>
                  <a:lnTo>
                    <a:pt x="347483" y="318117"/>
                  </a:lnTo>
                  <a:lnTo>
                    <a:pt x="354505" y="317873"/>
                  </a:lnTo>
                  <a:lnTo>
                    <a:pt x="360433" y="317665"/>
                  </a:lnTo>
                  <a:lnTo>
                    <a:pt x="365202" y="317493"/>
                  </a:lnTo>
                  <a:lnTo>
                    <a:pt x="368731" y="317357"/>
                  </a:lnTo>
                  <a:lnTo>
                    <a:pt x="371808" y="317231"/>
                  </a:lnTo>
                  <a:lnTo>
                    <a:pt x="371808" y="317231"/>
                  </a:lnTo>
                  <a:lnTo>
                    <a:pt x="372070" y="317212"/>
                  </a:lnTo>
                  <a:lnTo>
                    <a:pt x="372333" y="317185"/>
                  </a:lnTo>
                  <a:lnTo>
                    <a:pt x="372586" y="317149"/>
                  </a:lnTo>
                  <a:lnTo>
                    <a:pt x="372840" y="317095"/>
                  </a:lnTo>
                  <a:lnTo>
                    <a:pt x="373084" y="317031"/>
                  </a:lnTo>
                  <a:lnTo>
                    <a:pt x="373328" y="316959"/>
                  </a:lnTo>
                  <a:lnTo>
                    <a:pt x="373564" y="316878"/>
                  </a:lnTo>
                  <a:lnTo>
                    <a:pt x="373799" y="316778"/>
                  </a:lnTo>
                  <a:lnTo>
                    <a:pt x="374025" y="316678"/>
                  </a:lnTo>
                  <a:lnTo>
                    <a:pt x="374242" y="316561"/>
                  </a:lnTo>
                  <a:lnTo>
                    <a:pt x="374459" y="316443"/>
                  </a:lnTo>
                  <a:lnTo>
                    <a:pt x="374677" y="316307"/>
                  </a:lnTo>
                  <a:lnTo>
                    <a:pt x="374876" y="316163"/>
                  </a:lnTo>
                  <a:lnTo>
                    <a:pt x="375075" y="316018"/>
                  </a:lnTo>
                  <a:lnTo>
                    <a:pt x="375265" y="315855"/>
                  </a:lnTo>
                  <a:lnTo>
                    <a:pt x="375446" y="315692"/>
                  </a:lnTo>
                  <a:lnTo>
                    <a:pt x="375627" y="315511"/>
                  </a:lnTo>
                  <a:lnTo>
                    <a:pt x="375790" y="315330"/>
                  </a:lnTo>
                  <a:lnTo>
                    <a:pt x="375953" y="315140"/>
                  </a:lnTo>
                  <a:lnTo>
                    <a:pt x="376106" y="314941"/>
                  </a:lnTo>
                  <a:lnTo>
                    <a:pt x="376242" y="314742"/>
                  </a:lnTo>
                  <a:lnTo>
                    <a:pt x="376378" y="314534"/>
                  </a:lnTo>
                  <a:lnTo>
                    <a:pt x="376505" y="314317"/>
                  </a:lnTo>
                  <a:lnTo>
                    <a:pt x="376622" y="314090"/>
                  </a:lnTo>
                  <a:lnTo>
                    <a:pt x="376722" y="313864"/>
                  </a:lnTo>
                  <a:lnTo>
                    <a:pt x="376821" y="313629"/>
                  </a:lnTo>
                  <a:lnTo>
                    <a:pt x="376903" y="313394"/>
                  </a:lnTo>
                  <a:lnTo>
                    <a:pt x="376984" y="313149"/>
                  </a:lnTo>
                  <a:lnTo>
                    <a:pt x="377048" y="312896"/>
                  </a:lnTo>
                  <a:lnTo>
                    <a:pt x="377102" y="312642"/>
                  </a:lnTo>
                  <a:lnTo>
                    <a:pt x="377138" y="312389"/>
                  </a:lnTo>
                  <a:lnTo>
                    <a:pt x="377165" y="312127"/>
                  </a:lnTo>
                  <a:lnTo>
                    <a:pt x="377165" y="312127"/>
                  </a:lnTo>
                  <a:lnTo>
                    <a:pt x="377500" y="308462"/>
                  </a:lnTo>
                  <a:lnTo>
                    <a:pt x="377817" y="304797"/>
                  </a:lnTo>
                  <a:lnTo>
                    <a:pt x="378125" y="301141"/>
                  </a:lnTo>
                  <a:lnTo>
                    <a:pt x="378423" y="297494"/>
                  </a:lnTo>
                  <a:lnTo>
                    <a:pt x="378713" y="293847"/>
                  </a:lnTo>
                  <a:lnTo>
                    <a:pt x="378984" y="290200"/>
                  </a:lnTo>
                  <a:lnTo>
                    <a:pt x="379256" y="286571"/>
                  </a:lnTo>
                  <a:lnTo>
                    <a:pt x="379518" y="282942"/>
                  </a:lnTo>
                  <a:lnTo>
                    <a:pt x="379762" y="279322"/>
                  </a:lnTo>
                  <a:lnTo>
                    <a:pt x="380007" y="275711"/>
                  </a:lnTo>
                  <a:lnTo>
                    <a:pt x="380233" y="272101"/>
                  </a:lnTo>
                  <a:lnTo>
                    <a:pt x="380459" y="268508"/>
                  </a:lnTo>
                  <a:lnTo>
                    <a:pt x="380667" y="264915"/>
                  </a:lnTo>
                  <a:lnTo>
                    <a:pt x="380876" y="261341"/>
                  </a:lnTo>
                  <a:lnTo>
                    <a:pt x="381075" y="257766"/>
                  </a:lnTo>
                  <a:lnTo>
                    <a:pt x="381256" y="254210"/>
                  </a:lnTo>
                  <a:lnTo>
                    <a:pt x="381437" y="250662"/>
                  </a:lnTo>
                  <a:lnTo>
                    <a:pt x="381609" y="247115"/>
                  </a:lnTo>
                  <a:lnTo>
                    <a:pt x="381771" y="243586"/>
                  </a:lnTo>
                  <a:lnTo>
                    <a:pt x="381925" y="240075"/>
                  </a:lnTo>
                  <a:lnTo>
                    <a:pt x="382070" y="236563"/>
                  </a:lnTo>
                  <a:lnTo>
                    <a:pt x="382206" y="233070"/>
                  </a:lnTo>
                  <a:lnTo>
                    <a:pt x="382342" y="229595"/>
                  </a:lnTo>
                  <a:lnTo>
                    <a:pt x="382459" y="226120"/>
                  </a:lnTo>
                  <a:lnTo>
                    <a:pt x="382577" y="222672"/>
                  </a:lnTo>
                  <a:lnTo>
                    <a:pt x="382685" y="219225"/>
                  </a:lnTo>
                  <a:lnTo>
                    <a:pt x="382785" y="215795"/>
                  </a:lnTo>
                  <a:lnTo>
                    <a:pt x="382885" y="212383"/>
                  </a:lnTo>
                  <a:lnTo>
                    <a:pt x="382966" y="208990"/>
                  </a:lnTo>
                  <a:lnTo>
                    <a:pt x="383047" y="205605"/>
                  </a:lnTo>
                  <a:lnTo>
                    <a:pt x="383120" y="202230"/>
                  </a:lnTo>
                  <a:lnTo>
                    <a:pt x="383183" y="198881"/>
                  </a:lnTo>
                  <a:lnTo>
                    <a:pt x="383247" y="195542"/>
                  </a:lnTo>
                  <a:lnTo>
                    <a:pt x="383301" y="192221"/>
                  </a:lnTo>
                  <a:lnTo>
                    <a:pt x="383346" y="188927"/>
                  </a:lnTo>
                  <a:lnTo>
                    <a:pt x="383391" y="185633"/>
                  </a:lnTo>
                  <a:lnTo>
                    <a:pt x="383428" y="182366"/>
                  </a:lnTo>
                  <a:lnTo>
                    <a:pt x="383455" y="179117"/>
                  </a:lnTo>
                  <a:lnTo>
                    <a:pt x="383482" y="175886"/>
                  </a:lnTo>
                  <a:lnTo>
                    <a:pt x="383500" y="172674"/>
                  </a:lnTo>
                  <a:lnTo>
                    <a:pt x="383518" y="166312"/>
                  </a:lnTo>
                  <a:lnTo>
                    <a:pt x="383518" y="160023"/>
                  </a:lnTo>
                  <a:lnTo>
                    <a:pt x="383491" y="153824"/>
                  </a:lnTo>
                  <a:lnTo>
                    <a:pt x="383455" y="147706"/>
                  </a:lnTo>
                  <a:lnTo>
                    <a:pt x="383391" y="141679"/>
                  </a:lnTo>
                  <a:lnTo>
                    <a:pt x="383319" y="135743"/>
                  </a:lnTo>
                  <a:lnTo>
                    <a:pt x="383228" y="129906"/>
                  </a:lnTo>
                  <a:lnTo>
                    <a:pt x="383120" y="124160"/>
                  </a:lnTo>
                  <a:lnTo>
                    <a:pt x="382993" y="118522"/>
                  </a:lnTo>
                  <a:lnTo>
                    <a:pt x="382857" y="112983"/>
                  </a:lnTo>
                  <a:lnTo>
                    <a:pt x="382713" y="107554"/>
                  </a:lnTo>
                  <a:lnTo>
                    <a:pt x="382550" y="102242"/>
                  </a:lnTo>
                  <a:lnTo>
                    <a:pt x="382387" y="97038"/>
                  </a:lnTo>
                  <a:lnTo>
                    <a:pt x="382206" y="91943"/>
                  </a:lnTo>
                  <a:lnTo>
                    <a:pt x="382016" y="86975"/>
                  </a:lnTo>
                  <a:lnTo>
                    <a:pt x="381817" y="82134"/>
                  </a:lnTo>
                  <a:lnTo>
                    <a:pt x="381618" y="77410"/>
                  </a:lnTo>
                  <a:lnTo>
                    <a:pt x="381409" y="72822"/>
                  </a:lnTo>
                  <a:lnTo>
                    <a:pt x="381192" y="68360"/>
                  </a:lnTo>
                  <a:lnTo>
                    <a:pt x="380975" y="64044"/>
                  </a:lnTo>
                  <a:lnTo>
                    <a:pt x="380758" y="59854"/>
                  </a:lnTo>
                  <a:lnTo>
                    <a:pt x="380541" y="55809"/>
                  </a:lnTo>
                  <a:lnTo>
                    <a:pt x="380314" y="51908"/>
                  </a:lnTo>
                  <a:lnTo>
                    <a:pt x="380097" y="48153"/>
                  </a:lnTo>
                  <a:lnTo>
                    <a:pt x="379871" y="44551"/>
                  </a:lnTo>
                  <a:lnTo>
                    <a:pt x="379654" y="41103"/>
                  </a:lnTo>
                  <a:lnTo>
                    <a:pt x="379437" y="37809"/>
                  </a:lnTo>
                  <a:lnTo>
                    <a:pt x="379229" y="34669"/>
                  </a:lnTo>
                  <a:lnTo>
                    <a:pt x="379020" y="31701"/>
                  </a:lnTo>
                  <a:lnTo>
                    <a:pt x="378821" y="28896"/>
                  </a:lnTo>
                  <a:lnTo>
                    <a:pt x="378441" y="23783"/>
                  </a:lnTo>
                  <a:lnTo>
                    <a:pt x="378088" y="19376"/>
                  </a:lnTo>
                  <a:lnTo>
                    <a:pt x="377790" y="15692"/>
                  </a:lnTo>
                  <a:lnTo>
                    <a:pt x="377536" y="12751"/>
                  </a:lnTo>
                  <a:lnTo>
                    <a:pt x="377346" y="10579"/>
                  </a:lnTo>
                  <a:lnTo>
                    <a:pt x="377165" y="8652"/>
                  </a:lnTo>
                  <a:lnTo>
                    <a:pt x="377165" y="8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1031800" y="-9133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-6946700" y="-8100550"/>
              <a:ext cx="2244525" cy="4834950"/>
            </a:xfrm>
            <a:custGeom>
              <a:avLst/>
              <a:gdLst/>
              <a:ahLst/>
              <a:cxnLst/>
              <a:rect l="l" t="t" r="r" b="b"/>
              <a:pathLst>
                <a:path w="89781" h="193398" extrusionOk="0">
                  <a:moveTo>
                    <a:pt x="66904" y="26634"/>
                  </a:moveTo>
                  <a:lnTo>
                    <a:pt x="66325" y="27195"/>
                  </a:lnTo>
                  <a:lnTo>
                    <a:pt x="65736" y="27756"/>
                  </a:lnTo>
                  <a:lnTo>
                    <a:pt x="65139" y="28308"/>
                  </a:lnTo>
                  <a:lnTo>
                    <a:pt x="64533" y="28869"/>
                  </a:lnTo>
                  <a:lnTo>
                    <a:pt x="63908" y="29430"/>
                  </a:lnTo>
                  <a:lnTo>
                    <a:pt x="63284" y="29982"/>
                  </a:lnTo>
                  <a:lnTo>
                    <a:pt x="62651" y="30543"/>
                  </a:lnTo>
                  <a:lnTo>
                    <a:pt x="62008" y="31095"/>
                  </a:lnTo>
                  <a:lnTo>
                    <a:pt x="61356" y="31656"/>
                  </a:lnTo>
                  <a:lnTo>
                    <a:pt x="60696" y="32208"/>
                  </a:lnTo>
                  <a:lnTo>
                    <a:pt x="59357" y="33312"/>
                  </a:lnTo>
                  <a:lnTo>
                    <a:pt x="57990" y="34416"/>
                  </a:lnTo>
                  <a:lnTo>
                    <a:pt x="56605" y="35520"/>
                  </a:lnTo>
                  <a:lnTo>
                    <a:pt x="55185" y="36615"/>
                  </a:lnTo>
                  <a:lnTo>
                    <a:pt x="53755" y="37719"/>
                  </a:lnTo>
                  <a:lnTo>
                    <a:pt x="52307" y="38805"/>
                  </a:lnTo>
                  <a:lnTo>
                    <a:pt x="50850" y="39900"/>
                  </a:lnTo>
                  <a:lnTo>
                    <a:pt x="49375" y="40986"/>
                  </a:lnTo>
                  <a:lnTo>
                    <a:pt x="47882" y="42072"/>
                  </a:lnTo>
                  <a:lnTo>
                    <a:pt x="44895" y="44244"/>
                  </a:lnTo>
                  <a:lnTo>
                    <a:pt x="41909" y="42072"/>
                  </a:lnTo>
                  <a:lnTo>
                    <a:pt x="40416" y="40986"/>
                  </a:lnTo>
                  <a:lnTo>
                    <a:pt x="38941" y="39900"/>
                  </a:lnTo>
                  <a:lnTo>
                    <a:pt x="37484" y="38805"/>
                  </a:lnTo>
                  <a:lnTo>
                    <a:pt x="36036" y="37719"/>
                  </a:lnTo>
                  <a:lnTo>
                    <a:pt x="34597" y="36615"/>
                  </a:lnTo>
                  <a:lnTo>
                    <a:pt x="33185" y="35520"/>
                  </a:lnTo>
                  <a:lnTo>
                    <a:pt x="31801" y="34416"/>
                  </a:lnTo>
                  <a:lnTo>
                    <a:pt x="30434" y="33312"/>
                  </a:lnTo>
                  <a:lnTo>
                    <a:pt x="29095" y="32208"/>
                  </a:lnTo>
                  <a:lnTo>
                    <a:pt x="28434" y="31656"/>
                  </a:lnTo>
                  <a:lnTo>
                    <a:pt x="27783" y="31095"/>
                  </a:lnTo>
                  <a:lnTo>
                    <a:pt x="27140" y="30543"/>
                  </a:lnTo>
                  <a:lnTo>
                    <a:pt x="26507" y="29982"/>
                  </a:lnTo>
                  <a:lnTo>
                    <a:pt x="25873" y="29430"/>
                  </a:lnTo>
                  <a:lnTo>
                    <a:pt x="25258" y="28869"/>
                  </a:lnTo>
                  <a:lnTo>
                    <a:pt x="24652" y="28308"/>
                  </a:lnTo>
                  <a:lnTo>
                    <a:pt x="24054" y="27756"/>
                  </a:lnTo>
                  <a:lnTo>
                    <a:pt x="23457" y="27195"/>
                  </a:lnTo>
                  <a:lnTo>
                    <a:pt x="22878" y="26634"/>
                  </a:lnTo>
                  <a:close/>
                  <a:moveTo>
                    <a:pt x="44895" y="58081"/>
                  </a:moveTo>
                  <a:lnTo>
                    <a:pt x="47827" y="60207"/>
                  </a:lnTo>
                  <a:lnTo>
                    <a:pt x="49284" y="61266"/>
                  </a:lnTo>
                  <a:lnTo>
                    <a:pt x="50732" y="62334"/>
                  </a:lnTo>
                  <a:lnTo>
                    <a:pt x="52171" y="63411"/>
                  </a:lnTo>
                  <a:lnTo>
                    <a:pt x="53592" y="64479"/>
                  </a:lnTo>
                  <a:lnTo>
                    <a:pt x="55004" y="65555"/>
                  </a:lnTo>
                  <a:lnTo>
                    <a:pt x="56388" y="66632"/>
                  </a:lnTo>
                  <a:lnTo>
                    <a:pt x="57755" y="67709"/>
                  </a:lnTo>
                  <a:lnTo>
                    <a:pt x="59103" y="68795"/>
                  </a:lnTo>
                  <a:lnTo>
                    <a:pt x="60424" y="69881"/>
                  </a:lnTo>
                  <a:lnTo>
                    <a:pt x="61709" y="70967"/>
                  </a:lnTo>
                  <a:lnTo>
                    <a:pt x="62352" y="71510"/>
                  </a:lnTo>
                  <a:lnTo>
                    <a:pt x="62976" y="72062"/>
                  </a:lnTo>
                  <a:lnTo>
                    <a:pt x="63592" y="72605"/>
                  </a:lnTo>
                  <a:lnTo>
                    <a:pt x="64207" y="73157"/>
                  </a:lnTo>
                  <a:lnTo>
                    <a:pt x="64804" y="73700"/>
                  </a:lnTo>
                  <a:lnTo>
                    <a:pt x="65402" y="74252"/>
                  </a:lnTo>
                  <a:lnTo>
                    <a:pt x="65990" y="74795"/>
                  </a:lnTo>
                  <a:lnTo>
                    <a:pt x="66560" y="75347"/>
                  </a:lnTo>
                  <a:lnTo>
                    <a:pt x="23231" y="75347"/>
                  </a:lnTo>
                  <a:lnTo>
                    <a:pt x="23801" y="74795"/>
                  </a:lnTo>
                  <a:lnTo>
                    <a:pt x="24389" y="74252"/>
                  </a:lnTo>
                  <a:lnTo>
                    <a:pt x="24978" y="73700"/>
                  </a:lnTo>
                  <a:lnTo>
                    <a:pt x="25584" y="73157"/>
                  </a:lnTo>
                  <a:lnTo>
                    <a:pt x="26190" y="72605"/>
                  </a:lnTo>
                  <a:lnTo>
                    <a:pt x="26815" y="72062"/>
                  </a:lnTo>
                  <a:lnTo>
                    <a:pt x="27439" y="71510"/>
                  </a:lnTo>
                  <a:lnTo>
                    <a:pt x="28072" y="70967"/>
                  </a:lnTo>
                  <a:lnTo>
                    <a:pt x="29367" y="69881"/>
                  </a:lnTo>
                  <a:lnTo>
                    <a:pt x="30688" y="68795"/>
                  </a:lnTo>
                  <a:lnTo>
                    <a:pt x="32027" y="67709"/>
                  </a:lnTo>
                  <a:lnTo>
                    <a:pt x="33403" y="66632"/>
                  </a:lnTo>
                  <a:lnTo>
                    <a:pt x="34787" y="65555"/>
                  </a:lnTo>
                  <a:lnTo>
                    <a:pt x="36199" y="64479"/>
                  </a:lnTo>
                  <a:lnTo>
                    <a:pt x="37620" y="63411"/>
                  </a:lnTo>
                  <a:lnTo>
                    <a:pt x="39059" y="62334"/>
                  </a:lnTo>
                  <a:lnTo>
                    <a:pt x="40506" y="61266"/>
                  </a:lnTo>
                  <a:lnTo>
                    <a:pt x="41963" y="60207"/>
                  </a:lnTo>
                  <a:lnTo>
                    <a:pt x="44895" y="58081"/>
                  </a:lnTo>
                  <a:close/>
                  <a:moveTo>
                    <a:pt x="75655" y="86586"/>
                  </a:moveTo>
                  <a:lnTo>
                    <a:pt x="75990" y="87211"/>
                  </a:lnTo>
                  <a:lnTo>
                    <a:pt x="76306" y="87835"/>
                  </a:lnTo>
                  <a:lnTo>
                    <a:pt x="76605" y="88460"/>
                  </a:lnTo>
                  <a:lnTo>
                    <a:pt x="76885" y="89084"/>
                  </a:lnTo>
                  <a:lnTo>
                    <a:pt x="77139" y="89718"/>
                  </a:lnTo>
                  <a:lnTo>
                    <a:pt x="77374" y="90342"/>
                  </a:lnTo>
                  <a:lnTo>
                    <a:pt x="77591" y="90975"/>
                  </a:lnTo>
                  <a:lnTo>
                    <a:pt x="77790" y="91600"/>
                  </a:lnTo>
                  <a:lnTo>
                    <a:pt x="77962" y="92233"/>
                  </a:lnTo>
                  <a:lnTo>
                    <a:pt x="78044" y="92550"/>
                  </a:lnTo>
                  <a:lnTo>
                    <a:pt x="78116" y="92867"/>
                  </a:lnTo>
                  <a:lnTo>
                    <a:pt x="78179" y="93183"/>
                  </a:lnTo>
                  <a:lnTo>
                    <a:pt x="78243" y="93509"/>
                  </a:lnTo>
                  <a:lnTo>
                    <a:pt x="78306" y="93826"/>
                  </a:lnTo>
                  <a:lnTo>
                    <a:pt x="78351" y="94143"/>
                  </a:lnTo>
                  <a:lnTo>
                    <a:pt x="78397" y="94459"/>
                  </a:lnTo>
                  <a:lnTo>
                    <a:pt x="78433" y="94776"/>
                  </a:lnTo>
                  <a:lnTo>
                    <a:pt x="78469" y="95102"/>
                  </a:lnTo>
                  <a:lnTo>
                    <a:pt x="78496" y="95419"/>
                  </a:lnTo>
                  <a:lnTo>
                    <a:pt x="78514" y="95735"/>
                  </a:lnTo>
                  <a:lnTo>
                    <a:pt x="78532" y="96061"/>
                  </a:lnTo>
                  <a:lnTo>
                    <a:pt x="78541" y="96378"/>
                  </a:lnTo>
                  <a:lnTo>
                    <a:pt x="78541" y="96695"/>
                  </a:lnTo>
                  <a:lnTo>
                    <a:pt x="78541" y="97020"/>
                  </a:lnTo>
                  <a:lnTo>
                    <a:pt x="78532" y="97337"/>
                  </a:lnTo>
                  <a:lnTo>
                    <a:pt x="78514" y="97663"/>
                  </a:lnTo>
                  <a:lnTo>
                    <a:pt x="78496" y="97980"/>
                  </a:lnTo>
                  <a:lnTo>
                    <a:pt x="78469" y="98296"/>
                  </a:lnTo>
                  <a:lnTo>
                    <a:pt x="78433" y="98622"/>
                  </a:lnTo>
                  <a:lnTo>
                    <a:pt x="78397" y="98939"/>
                  </a:lnTo>
                  <a:lnTo>
                    <a:pt x="78351" y="99256"/>
                  </a:lnTo>
                  <a:lnTo>
                    <a:pt x="78306" y="99572"/>
                  </a:lnTo>
                  <a:lnTo>
                    <a:pt x="78243" y="99889"/>
                  </a:lnTo>
                  <a:lnTo>
                    <a:pt x="78179" y="100206"/>
                  </a:lnTo>
                  <a:lnTo>
                    <a:pt x="78116" y="100532"/>
                  </a:lnTo>
                  <a:lnTo>
                    <a:pt x="78044" y="100848"/>
                  </a:lnTo>
                  <a:lnTo>
                    <a:pt x="77962" y="101165"/>
                  </a:lnTo>
                  <a:lnTo>
                    <a:pt x="77790" y="101790"/>
                  </a:lnTo>
                  <a:lnTo>
                    <a:pt x="77591" y="102423"/>
                  </a:lnTo>
                  <a:lnTo>
                    <a:pt x="77374" y="103056"/>
                  </a:lnTo>
                  <a:lnTo>
                    <a:pt x="77139" y="103681"/>
                  </a:lnTo>
                  <a:lnTo>
                    <a:pt x="76885" y="104314"/>
                  </a:lnTo>
                  <a:lnTo>
                    <a:pt x="76605" y="104939"/>
                  </a:lnTo>
                  <a:lnTo>
                    <a:pt x="76306" y="105563"/>
                  </a:lnTo>
                  <a:lnTo>
                    <a:pt x="75990" y="106188"/>
                  </a:lnTo>
                  <a:lnTo>
                    <a:pt x="75655" y="106812"/>
                  </a:lnTo>
                  <a:lnTo>
                    <a:pt x="14136" y="106812"/>
                  </a:lnTo>
                  <a:lnTo>
                    <a:pt x="13801" y="106188"/>
                  </a:lnTo>
                  <a:lnTo>
                    <a:pt x="13485" y="105563"/>
                  </a:lnTo>
                  <a:lnTo>
                    <a:pt x="13186" y="104939"/>
                  </a:lnTo>
                  <a:lnTo>
                    <a:pt x="12906" y="104314"/>
                  </a:lnTo>
                  <a:lnTo>
                    <a:pt x="12652" y="103681"/>
                  </a:lnTo>
                  <a:lnTo>
                    <a:pt x="12408" y="103056"/>
                  </a:lnTo>
                  <a:lnTo>
                    <a:pt x="12191" y="102423"/>
                  </a:lnTo>
                  <a:lnTo>
                    <a:pt x="12001" y="101790"/>
                  </a:lnTo>
                  <a:lnTo>
                    <a:pt x="11820" y="101165"/>
                  </a:lnTo>
                  <a:lnTo>
                    <a:pt x="11747" y="100848"/>
                  </a:lnTo>
                  <a:lnTo>
                    <a:pt x="11675" y="100532"/>
                  </a:lnTo>
                  <a:lnTo>
                    <a:pt x="11602" y="100206"/>
                  </a:lnTo>
                  <a:lnTo>
                    <a:pt x="11539" y="99889"/>
                  </a:lnTo>
                  <a:lnTo>
                    <a:pt x="11485" y="99572"/>
                  </a:lnTo>
                  <a:lnTo>
                    <a:pt x="11440" y="99256"/>
                  </a:lnTo>
                  <a:lnTo>
                    <a:pt x="11394" y="98939"/>
                  </a:lnTo>
                  <a:lnTo>
                    <a:pt x="11349" y="98622"/>
                  </a:lnTo>
                  <a:lnTo>
                    <a:pt x="11322" y="98296"/>
                  </a:lnTo>
                  <a:lnTo>
                    <a:pt x="11295" y="97980"/>
                  </a:lnTo>
                  <a:lnTo>
                    <a:pt x="11268" y="97663"/>
                  </a:lnTo>
                  <a:lnTo>
                    <a:pt x="11259" y="97337"/>
                  </a:lnTo>
                  <a:lnTo>
                    <a:pt x="11249" y="97020"/>
                  </a:lnTo>
                  <a:lnTo>
                    <a:pt x="11240" y="96695"/>
                  </a:lnTo>
                  <a:lnTo>
                    <a:pt x="11249" y="96378"/>
                  </a:lnTo>
                  <a:lnTo>
                    <a:pt x="11259" y="96061"/>
                  </a:lnTo>
                  <a:lnTo>
                    <a:pt x="11268" y="95735"/>
                  </a:lnTo>
                  <a:lnTo>
                    <a:pt x="11295" y="95419"/>
                  </a:lnTo>
                  <a:lnTo>
                    <a:pt x="11322" y="95102"/>
                  </a:lnTo>
                  <a:lnTo>
                    <a:pt x="11349" y="94776"/>
                  </a:lnTo>
                  <a:lnTo>
                    <a:pt x="11394" y="94459"/>
                  </a:lnTo>
                  <a:lnTo>
                    <a:pt x="11440" y="94143"/>
                  </a:lnTo>
                  <a:lnTo>
                    <a:pt x="11485" y="93826"/>
                  </a:lnTo>
                  <a:lnTo>
                    <a:pt x="11539" y="93509"/>
                  </a:lnTo>
                  <a:lnTo>
                    <a:pt x="11602" y="93183"/>
                  </a:lnTo>
                  <a:lnTo>
                    <a:pt x="11675" y="92867"/>
                  </a:lnTo>
                  <a:lnTo>
                    <a:pt x="11747" y="92550"/>
                  </a:lnTo>
                  <a:lnTo>
                    <a:pt x="11820" y="92233"/>
                  </a:lnTo>
                  <a:lnTo>
                    <a:pt x="12001" y="91600"/>
                  </a:lnTo>
                  <a:lnTo>
                    <a:pt x="12191" y="90975"/>
                  </a:lnTo>
                  <a:lnTo>
                    <a:pt x="12408" y="90342"/>
                  </a:lnTo>
                  <a:lnTo>
                    <a:pt x="12652" y="89718"/>
                  </a:lnTo>
                  <a:lnTo>
                    <a:pt x="12906" y="89084"/>
                  </a:lnTo>
                  <a:lnTo>
                    <a:pt x="13186" y="88460"/>
                  </a:lnTo>
                  <a:lnTo>
                    <a:pt x="13485" y="87835"/>
                  </a:lnTo>
                  <a:lnTo>
                    <a:pt x="13801" y="87211"/>
                  </a:lnTo>
                  <a:lnTo>
                    <a:pt x="14136" y="86586"/>
                  </a:lnTo>
                  <a:close/>
                  <a:moveTo>
                    <a:pt x="66560" y="118042"/>
                  </a:moveTo>
                  <a:lnTo>
                    <a:pt x="65990" y="118594"/>
                  </a:lnTo>
                  <a:lnTo>
                    <a:pt x="65402" y="119146"/>
                  </a:lnTo>
                  <a:lnTo>
                    <a:pt x="64804" y="119698"/>
                  </a:lnTo>
                  <a:lnTo>
                    <a:pt x="64207" y="120241"/>
                  </a:lnTo>
                  <a:lnTo>
                    <a:pt x="63592" y="120793"/>
                  </a:lnTo>
                  <a:lnTo>
                    <a:pt x="62976" y="121336"/>
                  </a:lnTo>
                  <a:lnTo>
                    <a:pt x="62352" y="121879"/>
                  </a:lnTo>
                  <a:lnTo>
                    <a:pt x="61709" y="122431"/>
                  </a:lnTo>
                  <a:lnTo>
                    <a:pt x="60424" y="123517"/>
                  </a:lnTo>
                  <a:lnTo>
                    <a:pt x="59103" y="124603"/>
                  </a:lnTo>
                  <a:lnTo>
                    <a:pt x="57755" y="125689"/>
                  </a:lnTo>
                  <a:lnTo>
                    <a:pt x="56388" y="126766"/>
                  </a:lnTo>
                  <a:lnTo>
                    <a:pt x="55004" y="127843"/>
                  </a:lnTo>
                  <a:lnTo>
                    <a:pt x="53592" y="128920"/>
                  </a:lnTo>
                  <a:lnTo>
                    <a:pt x="52171" y="129988"/>
                  </a:lnTo>
                  <a:lnTo>
                    <a:pt x="50732" y="131065"/>
                  </a:lnTo>
                  <a:lnTo>
                    <a:pt x="49284" y="132123"/>
                  </a:lnTo>
                  <a:lnTo>
                    <a:pt x="47827" y="133191"/>
                  </a:lnTo>
                  <a:lnTo>
                    <a:pt x="44895" y="135318"/>
                  </a:lnTo>
                  <a:lnTo>
                    <a:pt x="41963" y="133191"/>
                  </a:lnTo>
                  <a:lnTo>
                    <a:pt x="40506" y="132123"/>
                  </a:lnTo>
                  <a:lnTo>
                    <a:pt x="39059" y="131065"/>
                  </a:lnTo>
                  <a:lnTo>
                    <a:pt x="37620" y="129988"/>
                  </a:lnTo>
                  <a:lnTo>
                    <a:pt x="36199" y="128920"/>
                  </a:lnTo>
                  <a:lnTo>
                    <a:pt x="34787" y="127843"/>
                  </a:lnTo>
                  <a:lnTo>
                    <a:pt x="33403" y="126766"/>
                  </a:lnTo>
                  <a:lnTo>
                    <a:pt x="32027" y="125689"/>
                  </a:lnTo>
                  <a:lnTo>
                    <a:pt x="30688" y="124603"/>
                  </a:lnTo>
                  <a:lnTo>
                    <a:pt x="29367" y="123517"/>
                  </a:lnTo>
                  <a:lnTo>
                    <a:pt x="28072" y="122431"/>
                  </a:lnTo>
                  <a:lnTo>
                    <a:pt x="27439" y="121879"/>
                  </a:lnTo>
                  <a:lnTo>
                    <a:pt x="26815" y="121336"/>
                  </a:lnTo>
                  <a:lnTo>
                    <a:pt x="26190" y="120793"/>
                  </a:lnTo>
                  <a:lnTo>
                    <a:pt x="25584" y="120241"/>
                  </a:lnTo>
                  <a:lnTo>
                    <a:pt x="24978" y="119698"/>
                  </a:lnTo>
                  <a:lnTo>
                    <a:pt x="24389" y="119146"/>
                  </a:lnTo>
                  <a:lnTo>
                    <a:pt x="23801" y="118594"/>
                  </a:lnTo>
                  <a:lnTo>
                    <a:pt x="23231" y="118042"/>
                  </a:lnTo>
                  <a:close/>
                  <a:moveTo>
                    <a:pt x="44895" y="149155"/>
                  </a:moveTo>
                  <a:lnTo>
                    <a:pt x="47800" y="151254"/>
                  </a:lnTo>
                  <a:lnTo>
                    <a:pt x="49239" y="152313"/>
                  </a:lnTo>
                  <a:lnTo>
                    <a:pt x="50669" y="153372"/>
                  </a:lnTo>
                  <a:lnTo>
                    <a:pt x="52099" y="154430"/>
                  </a:lnTo>
                  <a:lnTo>
                    <a:pt x="53502" y="155489"/>
                  </a:lnTo>
                  <a:lnTo>
                    <a:pt x="54895" y="156548"/>
                  </a:lnTo>
                  <a:lnTo>
                    <a:pt x="56271" y="157616"/>
                  </a:lnTo>
                  <a:lnTo>
                    <a:pt x="57628" y="158684"/>
                  </a:lnTo>
                  <a:lnTo>
                    <a:pt x="58958" y="159761"/>
                  </a:lnTo>
                  <a:lnTo>
                    <a:pt x="60271" y="160828"/>
                  </a:lnTo>
                  <a:lnTo>
                    <a:pt x="61547" y="161905"/>
                  </a:lnTo>
                  <a:lnTo>
                    <a:pt x="62180" y="162448"/>
                  </a:lnTo>
                  <a:lnTo>
                    <a:pt x="62795" y="162982"/>
                  </a:lnTo>
                  <a:lnTo>
                    <a:pt x="63411" y="163525"/>
                  </a:lnTo>
                  <a:lnTo>
                    <a:pt x="64017" y="164068"/>
                  </a:lnTo>
                  <a:lnTo>
                    <a:pt x="64623" y="164611"/>
                  </a:lnTo>
                  <a:lnTo>
                    <a:pt x="65212" y="165154"/>
                  </a:lnTo>
                  <a:lnTo>
                    <a:pt x="65791" y="165697"/>
                  </a:lnTo>
                  <a:lnTo>
                    <a:pt x="66361" y="166240"/>
                  </a:lnTo>
                  <a:lnTo>
                    <a:pt x="23430" y="166240"/>
                  </a:lnTo>
                  <a:lnTo>
                    <a:pt x="24000" y="165697"/>
                  </a:lnTo>
                  <a:lnTo>
                    <a:pt x="24579" y="165154"/>
                  </a:lnTo>
                  <a:lnTo>
                    <a:pt x="25168" y="164611"/>
                  </a:lnTo>
                  <a:lnTo>
                    <a:pt x="25765" y="164068"/>
                  </a:lnTo>
                  <a:lnTo>
                    <a:pt x="26371" y="163525"/>
                  </a:lnTo>
                  <a:lnTo>
                    <a:pt x="26987" y="162982"/>
                  </a:lnTo>
                  <a:lnTo>
                    <a:pt x="27611" y="162448"/>
                  </a:lnTo>
                  <a:lnTo>
                    <a:pt x="28244" y="161905"/>
                  </a:lnTo>
                  <a:lnTo>
                    <a:pt x="29520" y="160828"/>
                  </a:lnTo>
                  <a:lnTo>
                    <a:pt x="30833" y="159761"/>
                  </a:lnTo>
                  <a:lnTo>
                    <a:pt x="32163" y="158684"/>
                  </a:lnTo>
                  <a:lnTo>
                    <a:pt x="33520" y="157616"/>
                  </a:lnTo>
                  <a:lnTo>
                    <a:pt x="34896" y="156548"/>
                  </a:lnTo>
                  <a:lnTo>
                    <a:pt x="36289" y="155489"/>
                  </a:lnTo>
                  <a:lnTo>
                    <a:pt x="37692" y="154430"/>
                  </a:lnTo>
                  <a:lnTo>
                    <a:pt x="39113" y="153372"/>
                  </a:lnTo>
                  <a:lnTo>
                    <a:pt x="40552" y="152313"/>
                  </a:lnTo>
                  <a:lnTo>
                    <a:pt x="41991" y="151254"/>
                  </a:lnTo>
                  <a:lnTo>
                    <a:pt x="44895" y="149155"/>
                  </a:lnTo>
                  <a:close/>
                  <a:moveTo>
                    <a:pt x="5621" y="1"/>
                  </a:moveTo>
                  <a:lnTo>
                    <a:pt x="5331" y="10"/>
                  </a:lnTo>
                  <a:lnTo>
                    <a:pt x="5051" y="28"/>
                  </a:lnTo>
                  <a:lnTo>
                    <a:pt x="4770" y="64"/>
                  </a:lnTo>
                  <a:lnTo>
                    <a:pt x="4489" y="109"/>
                  </a:lnTo>
                  <a:lnTo>
                    <a:pt x="4218" y="173"/>
                  </a:lnTo>
                  <a:lnTo>
                    <a:pt x="3947" y="254"/>
                  </a:lnTo>
                  <a:lnTo>
                    <a:pt x="3693" y="336"/>
                  </a:lnTo>
                  <a:lnTo>
                    <a:pt x="3431" y="444"/>
                  </a:lnTo>
                  <a:lnTo>
                    <a:pt x="3186" y="553"/>
                  </a:lnTo>
                  <a:lnTo>
                    <a:pt x="2942" y="680"/>
                  </a:lnTo>
                  <a:lnTo>
                    <a:pt x="2707" y="815"/>
                  </a:lnTo>
                  <a:lnTo>
                    <a:pt x="2481" y="960"/>
                  </a:lnTo>
                  <a:lnTo>
                    <a:pt x="2263" y="1114"/>
                  </a:lnTo>
                  <a:lnTo>
                    <a:pt x="2046" y="1286"/>
                  </a:lnTo>
                  <a:lnTo>
                    <a:pt x="1847" y="1458"/>
                  </a:lnTo>
                  <a:lnTo>
                    <a:pt x="1648" y="1648"/>
                  </a:lnTo>
                  <a:lnTo>
                    <a:pt x="1467" y="1838"/>
                  </a:lnTo>
                  <a:lnTo>
                    <a:pt x="1286" y="2046"/>
                  </a:lnTo>
                  <a:lnTo>
                    <a:pt x="1123" y="2254"/>
                  </a:lnTo>
                  <a:lnTo>
                    <a:pt x="960" y="2480"/>
                  </a:lnTo>
                  <a:lnTo>
                    <a:pt x="815" y="2707"/>
                  </a:lnTo>
                  <a:lnTo>
                    <a:pt x="680" y="2942"/>
                  </a:lnTo>
                  <a:lnTo>
                    <a:pt x="553" y="3177"/>
                  </a:lnTo>
                  <a:lnTo>
                    <a:pt x="444" y="3431"/>
                  </a:lnTo>
                  <a:lnTo>
                    <a:pt x="345" y="3684"/>
                  </a:lnTo>
                  <a:lnTo>
                    <a:pt x="254" y="3946"/>
                  </a:lnTo>
                  <a:lnTo>
                    <a:pt x="182" y="4209"/>
                  </a:lnTo>
                  <a:lnTo>
                    <a:pt x="119" y="4480"/>
                  </a:lnTo>
                  <a:lnTo>
                    <a:pt x="64" y="4761"/>
                  </a:lnTo>
                  <a:lnTo>
                    <a:pt x="28" y="5041"/>
                  </a:lnTo>
                  <a:lnTo>
                    <a:pt x="10" y="5331"/>
                  </a:lnTo>
                  <a:lnTo>
                    <a:pt x="1" y="5621"/>
                  </a:lnTo>
                  <a:lnTo>
                    <a:pt x="10" y="6037"/>
                  </a:lnTo>
                  <a:lnTo>
                    <a:pt x="19" y="6462"/>
                  </a:lnTo>
                  <a:lnTo>
                    <a:pt x="28" y="6888"/>
                  </a:lnTo>
                  <a:lnTo>
                    <a:pt x="55" y="7304"/>
                  </a:lnTo>
                  <a:lnTo>
                    <a:pt x="82" y="7729"/>
                  </a:lnTo>
                  <a:lnTo>
                    <a:pt x="110" y="8145"/>
                  </a:lnTo>
                  <a:lnTo>
                    <a:pt x="155" y="8562"/>
                  </a:lnTo>
                  <a:lnTo>
                    <a:pt x="200" y="8969"/>
                  </a:lnTo>
                  <a:lnTo>
                    <a:pt x="254" y="9385"/>
                  </a:lnTo>
                  <a:lnTo>
                    <a:pt x="309" y="9801"/>
                  </a:lnTo>
                  <a:lnTo>
                    <a:pt x="372" y="10209"/>
                  </a:lnTo>
                  <a:lnTo>
                    <a:pt x="435" y="10616"/>
                  </a:lnTo>
                  <a:lnTo>
                    <a:pt x="517" y="11023"/>
                  </a:lnTo>
                  <a:lnTo>
                    <a:pt x="589" y="11430"/>
                  </a:lnTo>
                  <a:lnTo>
                    <a:pt x="680" y="11838"/>
                  </a:lnTo>
                  <a:lnTo>
                    <a:pt x="770" y="12236"/>
                  </a:lnTo>
                  <a:lnTo>
                    <a:pt x="870" y="12643"/>
                  </a:lnTo>
                  <a:lnTo>
                    <a:pt x="969" y="13041"/>
                  </a:lnTo>
                  <a:lnTo>
                    <a:pt x="1078" y="13439"/>
                  </a:lnTo>
                  <a:lnTo>
                    <a:pt x="1186" y="13838"/>
                  </a:lnTo>
                  <a:lnTo>
                    <a:pt x="1304" y="14236"/>
                  </a:lnTo>
                  <a:lnTo>
                    <a:pt x="1431" y="14634"/>
                  </a:lnTo>
                  <a:lnTo>
                    <a:pt x="1693" y="15421"/>
                  </a:lnTo>
                  <a:lnTo>
                    <a:pt x="1974" y="16199"/>
                  </a:lnTo>
                  <a:lnTo>
                    <a:pt x="2281" y="16978"/>
                  </a:lnTo>
                  <a:lnTo>
                    <a:pt x="2607" y="17747"/>
                  </a:lnTo>
                  <a:lnTo>
                    <a:pt x="2951" y="18516"/>
                  </a:lnTo>
                  <a:lnTo>
                    <a:pt x="3313" y="19276"/>
                  </a:lnTo>
                  <a:lnTo>
                    <a:pt x="3693" y="20036"/>
                  </a:lnTo>
                  <a:lnTo>
                    <a:pt x="4091" y="20788"/>
                  </a:lnTo>
                  <a:lnTo>
                    <a:pt x="4508" y="21539"/>
                  </a:lnTo>
                  <a:lnTo>
                    <a:pt x="4942" y="22290"/>
                  </a:lnTo>
                  <a:lnTo>
                    <a:pt x="5394" y="23023"/>
                  </a:lnTo>
                  <a:lnTo>
                    <a:pt x="5865" y="23765"/>
                  </a:lnTo>
                  <a:lnTo>
                    <a:pt x="6354" y="24489"/>
                  </a:lnTo>
                  <a:lnTo>
                    <a:pt x="6851" y="25222"/>
                  </a:lnTo>
                  <a:lnTo>
                    <a:pt x="7376" y="25946"/>
                  </a:lnTo>
                  <a:lnTo>
                    <a:pt x="7910" y="26661"/>
                  </a:lnTo>
                  <a:lnTo>
                    <a:pt x="8453" y="27376"/>
                  </a:lnTo>
                  <a:lnTo>
                    <a:pt x="9023" y="28091"/>
                  </a:lnTo>
                  <a:lnTo>
                    <a:pt x="9593" y="28796"/>
                  </a:lnTo>
                  <a:lnTo>
                    <a:pt x="10191" y="29502"/>
                  </a:lnTo>
                  <a:lnTo>
                    <a:pt x="10797" y="30199"/>
                  </a:lnTo>
                  <a:lnTo>
                    <a:pt x="11412" y="30896"/>
                  </a:lnTo>
                  <a:lnTo>
                    <a:pt x="12046" y="31593"/>
                  </a:lnTo>
                  <a:lnTo>
                    <a:pt x="12697" y="32280"/>
                  </a:lnTo>
                  <a:lnTo>
                    <a:pt x="13349" y="32968"/>
                  </a:lnTo>
                  <a:lnTo>
                    <a:pt x="14019" y="33656"/>
                  </a:lnTo>
                  <a:lnTo>
                    <a:pt x="14697" y="34335"/>
                  </a:lnTo>
                  <a:lnTo>
                    <a:pt x="15394" y="35013"/>
                  </a:lnTo>
                  <a:lnTo>
                    <a:pt x="16100" y="35683"/>
                  </a:lnTo>
                  <a:lnTo>
                    <a:pt x="16815" y="36353"/>
                  </a:lnTo>
                  <a:lnTo>
                    <a:pt x="17539" y="37022"/>
                  </a:lnTo>
                  <a:lnTo>
                    <a:pt x="18272" y="37692"/>
                  </a:lnTo>
                  <a:lnTo>
                    <a:pt x="19014" y="38353"/>
                  </a:lnTo>
                  <a:lnTo>
                    <a:pt x="19765" y="39013"/>
                  </a:lnTo>
                  <a:lnTo>
                    <a:pt x="20525" y="39674"/>
                  </a:lnTo>
                  <a:lnTo>
                    <a:pt x="21294" y="40325"/>
                  </a:lnTo>
                  <a:lnTo>
                    <a:pt x="22073" y="40977"/>
                  </a:lnTo>
                  <a:lnTo>
                    <a:pt x="22851" y="41629"/>
                  </a:lnTo>
                  <a:lnTo>
                    <a:pt x="23647" y="42280"/>
                  </a:lnTo>
                  <a:lnTo>
                    <a:pt x="24444" y="42923"/>
                  </a:lnTo>
                  <a:lnTo>
                    <a:pt x="25249" y="43565"/>
                  </a:lnTo>
                  <a:lnTo>
                    <a:pt x="26878" y="44850"/>
                  </a:lnTo>
                  <a:lnTo>
                    <a:pt x="28525" y="46126"/>
                  </a:lnTo>
                  <a:lnTo>
                    <a:pt x="30199" y="47393"/>
                  </a:lnTo>
                  <a:lnTo>
                    <a:pt x="31882" y="48651"/>
                  </a:lnTo>
                  <a:lnTo>
                    <a:pt x="33584" y="49909"/>
                  </a:lnTo>
                  <a:lnTo>
                    <a:pt x="35294" y="51158"/>
                  </a:lnTo>
                  <a:lnTo>
                    <a:pt x="33584" y="52406"/>
                  </a:lnTo>
                  <a:lnTo>
                    <a:pt x="31882" y="53664"/>
                  </a:lnTo>
                  <a:lnTo>
                    <a:pt x="30199" y="54922"/>
                  </a:lnTo>
                  <a:lnTo>
                    <a:pt x="28525" y="56189"/>
                  </a:lnTo>
                  <a:lnTo>
                    <a:pt x="26878" y="57465"/>
                  </a:lnTo>
                  <a:lnTo>
                    <a:pt x="25249" y="58750"/>
                  </a:lnTo>
                  <a:lnTo>
                    <a:pt x="24444" y="59393"/>
                  </a:lnTo>
                  <a:lnTo>
                    <a:pt x="23647" y="60035"/>
                  </a:lnTo>
                  <a:lnTo>
                    <a:pt x="22851" y="60687"/>
                  </a:lnTo>
                  <a:lnTo>
                    <a:pt x="22073" y="61338"/>
                  </a:lnTo>
                  <a:lnTo>
                    <a:pt x="21294" y="61990"/>
                  </a:lnTo>
                  <a:lnTo>
                    <a:pt x="20525" y="62641"/>
                  </a:lnTo>
                  <a:lnTo>
                    <a:pt x="19765" y="63302"/>
                  </a:lnTo>
                  <a:lnTo>
                    <a:pt x="19014" y="63963"/>
                  </a:lnTo>
                  <a:lnTo>
                    <a:pt x="18272" y="64623"/>
                  </a:lnTo>
                  <a:lnTo>
                    <a:pt x="17539" y="65293"/>
                  </a:lnTo>
                  <a:lnTo>
                    <a:pt x="16815" y="65963"/>
                  </a:lnTo>
                  <a:lnTo>
                    <a:pt x="16100" y="66632"/>
                  </a:lnTo>
                  <a:lnTo>
                    <a:pt x="15394" y="67302"/>
                  </a:lnTo>
                  <a:lnTo>
                    <a:pt x="14697" y="67981"/>
                  </a:lnTo>
                  <a:lnTo>
                    <a:pt x="14019" y="68659"/>
                  </a:lnTo>
                  <a:lnTo>
                    <a:pt x="13349" y="69347"/>
                  </a:lnTo>
                  <a:lnTo>
                    <a:pt x="12697" y="70035"/>
                  </a:lnTo>
                  <a:lnTo>
                    <a:pt x="12046" y="70723"/>
                  </a:lnTo>
                  <a:lnTo>
                    <a:pt x="11412" y="71419"/>
                  </a:lnTo>
                  <a:lnTo>
                    <a:pt x="10797" y="72116"/>
                  </a:lnTo>
                  <a:lnTo>
                    <a:pt x="10191" y="72813"/>
                  </a:lnTo>
                  <a:lnTo>
                    <a:pt x="9593" y="73519"/>
                  </a:lnTo>
                  <a:lnTo>
                    <a:pt x="9023" y="74225"/>
                  </a:lnTo>
                  <a:lnTo>
                    <a:pt x="8453" y="74940"/>
                  </a:lnTo>
                  <a:lnTo>
                    <a:pt x="7910" y="75655"/>
                  </a:lnTo>
                  <a:lnTo>
                    <a:pt x="7376" y="76370"/>
                  </a:lnTo>
                  <a:lnTo>
                    <a:pt x="6851" y="77093"/>
                  </a:lnTo>
                  <a:lnTo>
                    <a:pt x="6354" y="77827"/>
                  </a:lnTo>
                  <a:lnTo>
                    <a:pt x="5865" y="78560"/>
                  </a:lnTo>
                  <a:lnTo>
                    <a:pt x="5394" y="79293"/>
                  </a:lnTo>
                  <a:lnTo>
                    <a:pt x="4942" y="80035"/>
                  </a:lnTo>
                  <a:lnTo>
                    <a:pt x="4508" y="80777"/>
                  </a:lnTo>
                  <a:lnTo>
                    <a:pt x="4091" y="81528"/>
                  </a:lnTo>
                  <a:lnTo>
                    <a:pt x="3693" y="82279"/>
                  </a:lnTo>
                  <a:lnTo>
                    <a:pt x="3313" y="83039"/>
                  </a:lnTo>
                  <a:lnTo>
                    <a:pt x="2951" y="83799"/>
                  </a:lnTo>
                  <a:lnTo>
                    <a:pt x="2607" y="84568"/>
                  </a:lnTo>
                  <a:lnTo>
                    <a:pt x="2281" y="85338"/>
                  </a:lnTo>
                  <a:lnTo>
                    <a:pt x="1974" y="86116"/>
                  </a:lnTo>
                  <a:lnTo>
                    <a:pt x="1693" y="86894"/>
                  </a:lnTo>
                  <a:lnTo>
                    <a:pt x="1431" y="87681"/>
                  </a:lnTo>
                  <a:lnTo>
                    <a:pt x="1304" y="88080"/>
                  </a:lnTo>
                  <a:lnTo>
                    <a:pt x="1186" y="88478"/>
                  </a:lnTo>
                  <a:lnTo>
                    <a:pt x="1078" y="88876"/>
                  </a:lnTo>
                  <a:lnTo>
                    <a:pt x="969" y="89274"/>
                  </a:lnTo>
                  <a:lnTo>
                    <a:pt x="870" y="89672"/>
                  </a:lnTo>
                  <a:lnTo>
                    <a:pt x="770" y="90080"/>
                  </a:lnTo>
                  <a:lnTo>
                    <a:pt x="680" y="90478"/>
                  </a:lnTo>
                  <a:lnTo>
                    <a:pt x="589" y="90885"/>
                  </a:lnTo>
                  <a:lnTo>
                    <a:pt x="517" y="91292"/>
                  </a:lnTo>
                  <a:lnTo>
                    <a:pt x="435" y="91699"/>
                  </a:lnTo>
                  <a:lnTo>
                    <a:pt x="372" y="92107"/>
                  </a:lnTo>
                  <a:lnTo>
                    <a:pt x="309" y="92514"/>
                  </a:lnTo>
                  <a:lnTo>
                    <a:pt x="254" y="92930"/>
                  </a:lnTo>
                  <a:lnTo>
                    <a:pt x="200" y="93346"/>
                  </a:lnTo>
                  <a:lnTo>
                    <a:pt x="155" y="93754"/>
                  </a:lnTo>
                  <a:lnTo>
                    <a:pt x="110" y="94170"/>
                  </a:lnTo>
                  <a:lnTo>
                    <a:pt x="82" y="94586"/>
                  </a:lnTo>
                  <a:lnTo>
                    <a:pt x="55" y="95011"/>
                  </a:lnTo>
                  <a:lnTo>
                    <a:pt x="28" y="95428"/>
                  </a:lnTo>
                  <a:lnTo>
                    <a:pt x="19" y="95853"/>
                  </a:lnTo>
                  <a:lnTo>
                    <a:pt x="10" y="96269"/>
                  </a:lnTo>
                  <a:lnTo>
                    <a:pt x="1" y="96695"/>
                  </a:lnTo>
                  <a:lnTo>
                    <a:pt x="10" y="97120"/>
                  </a:lnTo>
                  <a:lnTo>
                    <a:pt x="19" y="97545"/>
                  </a:lnTo>
                  <a:lnTo>
                    <a:pt x="28" y="97971"/>
                  </a:lnTo>
                  <a:lnTo>
                    <a:pt x="55" y="98387"/>
                  </a:lnTo>
                  <a:lnTo>
                    <a:pt x="82" y="98803"/>
                  </a:lnTo>
                  <a:lnTo>
                    <a:pt x="110" y="99220"/>
                  </a:lnTo>
                  <a:lnTo>
                    <a:pt x="155" y="99636"/>
                  </a:lnTo>
                  <a:lnTo>
                    <a:pt x="200" y="100052"/>
                  </a:lnTo>
                  <a:lnTo>
                    <a:pt x="254" y="100468"/>
                  </a:lnTo>
                  <a:lnTo>
                    <a:pt x="309" y="100876"/>
                  </a:lnTo>
                  <a:lnTo>
                    <a:pt x="372" y="101292"/>
                  </a:lnTo>
                  <a:lnTo>
                    <a:pt x="435" y="101699"/>
                  </a:lnTo>
                  <a:lnTo>
                    <a:pt x="517" y="102106"/>
                  </a:lnTo>
                  <a:lnTo>
                    <a:pt x="589" y="102514"/>
                  </a:lnTo>
                  <a:lnTo>
                    <a:pt x="680" y="102912"/>
                  </a:lnTo>
                  <a:lnTo>
                    <a:pt x="770" y="103319"/>
                  </a:lnTo>
                  <a:lnTo>
                    <a:pt x="870" y="103717"/>
                  </a:lnTo>
                  <a:lnTo>
                    <a:pt x="969" y="104124"/>
                  </a:lnTo>
                  <a:lnTo>
                    <a:pt x="1078" y="104523"/>
                  </a:lnTo>
                  <a:lnTo>
                    <a:pt x="1186" y="104921"/>
                  </a:lnTo>
                  <a:lnTo>
                    <a:pt x="1304" y="105319"/>
                  </a:lnTo>
                  <a:lnTo>
                    <a:pt x="1431" y="105708"/>
                  </a:lnTo>
                  <a:lnTo>
                    <a:pt x="1693" y="106495"/>
                  </a:lnTo>
                  <a:lnTo>
                    <a:pt x="1974" y="107283"/>
                  </a:lnTo>
                  <a:lnTo>
                    <a:pt x="2281" y="108061"/>
                  </a:lnTo>
                  <a:lnTo>
                    <a:pt x="2607" y="108830"/>
                  </a:lnTo>
                  <a:lnTo>
                    <a:pt x="2951" y="109599"/>
                  </a:lnTo>
                  <a:lnTo>
                    <a:pt x="3313" y="110359"/>
                  </a:lnTo>
                  <a:lnTo>
                    <a:pt x="3693" y="111120"/>
                  </a:lnTo>
                  <a:lnTo>
                    <a:pt x="4091" y="111871"/>
                  </a:lnTo>
                  <a:lnTo>
                    <a:pt x="4508" y="112622"/>
                  </a:lnTo>
                  <a:lnTo>
                    <a:pt x="4942" y="113364"/>
                  </a:lnTo>
                  <a:lnTo>
                    <a:pt x="5394" y="114106"/>
                  </a:lnTo>
                  <a:lnTo>
                    <a:pt x="5865" y="114839"/>
                  </a:lnTo>
                  <a:lnTo>
                    <a:pt x="6354" y="115572"/>
                  </a:lnTo>
                  <a:lnTo>
                    <a:pt x="6851" y="116296"/>
                  </a:lnTo>
                  <a:lnTo>
                    <a:pt x="7376" y="117020"/>
                  </a:lnTo>
                  <a:lnTo>
                    <a:pt x="7910" y="117744"/>
                  </a:lnTo>
                  <a:lnTo>
                    <a:pt x="8453" y="118459"/>
                  </a:lnTo>
                  <a:lnTo>
                    <a:pt x="9023" y="119174"/>
                  </a:lnTo>
                  <a:lnTo>
                    <a:pt x="9593" y="119879"/>
                  </a:lnTo>
                  <a:lnTo>
                    <a:pt x="10191" y="120585"/>
                  </a:lnTo>
                  <a:lnTo>
                    <a:pt x="10797" y="121282"/>
                  </a:lnTo>
                  <a:lnTo>
                    <a:pt x="11412" y="121979"/>
                  </a:lnTo>
                  <a:lnTo>
                    <a:pt x="12046" y="122676"/>
                  </a:lnTo>
                  <a:lnTo>
                    <a:pt x="12697" y="123364"/>
                  </a:lnTo>
                  <a:lnTo>
                    <a:pt x="13349" y="124051"/>
                  </a:lnTo>
                  <a:lnTo>
                    <a:pt x="14019" y="124730"/>
                  </a:lnTo>
                  <a:lnTo>
                    <a:pt x="14697" y="125418"/>
                  </a:lnTo>
                  <a:lnTo>
                    <a:pt x="15394" y="126087"/>
                  </a:lnTo>
                  <a:lnTo>
                    <a:pt x="16100" y="126766"/>
                  </a:lnTo>
                  <a:lnTo>
                    <a:pt x="16815" y="127436"/>
                  </a:lnTo>
                  <a:lnTo>
                    <a:pt x="17539" y="128105"/>
                  </a:lnTo>
                  <a:lnTo>
                    <a:pt x="18272" y="128775"/>
                  </a:lnTo>
                  <a:lnTo>
                    <a:pt x="19014" y="129436"/>
                  </a:lnTo>
                  <a:lnTo>
                    <a:pt x="19765" y="130096"/>
                  </a:lnTo>
                  <a:lnTo>
                    <a:pt x="20525" y="130757"/>
                  </a:lnTo>
                  <a:lnTo>
                    <a:pt x="21294" y="131409"/>
                  </a:lnTo>
                  <a:lnTo>
                    <a:pt x="22073" y="132060"/>
                  </a:lnTo>
                  <a:lnTo>
                    <a:pt x="22851" y="132712"/>
                  </a:lnTo>
                  <a:lnTo>
                    <a:pt x="23647" y="133363"/>
                  </a:lnTo>
                  <a:lnTo>
                    <a:pt x="24444" y="134006"/>
                  </a:lnTo>
                  <a:lnTo>
                    <a:pt x="25249" y="134648"/>
                  </a:lnTo>
                  <a:lnTo>
                    <a:pt x="26878" y="135933"/>
                  </a:lnTo>
                  <a:lnTo>
                    <a:pt x="28525" y="137209"/>
                  </a:lnTo>
                  <a:lnTo>
                    <a:pt x="30199" y="138476"/>
                  </a:lnTo>
                  <a:lnTo>
                    <a:pt x="31882" y="139734"/>
                  </a:lnTo>
                  <a:lnTo>
                    <a:pt x="33584" y="140992"/>
                  </a:lnTo>
                  <a:lnTo>
                    <a:pt x="35294" y="142241"/>
                  </a:lnTo>
                  <a:lnTo>
                    <a:pt x="33584" y="143490"/>
                  </a:lnTo>
                  <a:lnTo>
                    <a:pt x="31882" y="144747"/>
                  </a:lnTo>
                  <a:lnTo>
                    <a:pt x="30199" y="146005"/>
                  </a:lnTo>
                  <a:lnTo>
                    <a:pt x="28525" y="147272"/>
                  </a:lnTo>
                  <a:lnTo>
                    <a:pt x="26878" y="148548"/>
                  </a:lnTo>
                  <a:lnTo>
                    <a:pt x="25249" y="149824"/>
                  </a:lnTo>
                  <a:lnTo>
                    <a:pt x="24444" y="150476"/>
                  </a:lnTo>
                  <a:lnTo>
                    <a:pt x="23647" y="151118"/>
                  </a:lnTo>
                  <a:lnTo>
                    <a:pt x="22851" y="151770"/>
                  </a:lnTo>
                  <a:lnTo>
                    <a:pt x="22073" y="152412"/>
                  </a:lnTo>
                  <a:lnTo>
                    <a:pt x="21294" y="153073"/>
                  </a:lnTo>
                  <a:lnTo>
                    <a:pt x="20525" y="153725"/>
                  </a:lnTo>
                  <a:lnTo>
                    <a:pt x="19765" y="154385"/>
                  </a:lnTo>
                  <a:lnTo>
                    <a:pt x="19014" y="155046"/>
                  </a:lnTo>
                  <a:lnTo>
                    <a:pt x="18272" y="155706"/>
                  </a:lnTo>
                  <a:lnTo>
                    <a:pt x="17539" y="156367"/>
                  </a:lnTo>
                  <a:lnTo>
                    <a:pt x="16815" y="157037"/>
                  </a:lnTo>
                  <a:lnTo>
                    <a:pt x="16100" y="157706"/>
                  </a:lnTo>
                  <a:lnTo>
                    <a:pt x="15394" y="158385"/>
                  </a:lnTo>
                  <a:lnTo>
                    <a:pt x="14697" y="159064"/>
                  </a:lnTo>
                  <a:lnTo>
                    <a:pt x="14019" y="159742"/>
                  </a:lnTo>
                  <a:lnTo>
                    <a:pt x="13349" y="160430"/>
                  </a:lnTo>
                  <a:lnTo>
                    <a:pt x="12697" y="161109"/>
                  </a:lnTo>
                  <a:lnTo>
                    <a:pt x="12046" y="161806"/>
                  </a:lnTo>
                  <a:lnTo>
                    <a:pt x="11412" y="162494"/>
                  </a:lnTo>
                  <a:lnTo>
                    <a:pt x="10797" y="163190"/>
                  </a:lnTo>
                  <a:lnTo>
                    <a:pt x="10191" y="163896"/>
                  </a:lnTo>
                  <a:lnTo>
                    <a:pt x="9593" y="164602"/>
                  </a:lnTo>
                  <a:lnTo>
                    <a:pt x="9023" y="165308"/>
                  </a:lnTo>
                  <a:lnTo>
                    <a:pt x="8453" y="166014"/>
                  </a:lnTo>
                  <a:lnTo>
                    <a:pt x="7910" y="166738"/>
                  </a:lnTo>
                  <a:lnTo>
                    <a:pt x="7376" y="167453"/>
                  </a:lnTo>
                  <a:lnTo>
                    <a:pt x="6851" y="168177"/>
                  </a:lnTo>
                  <a:lnTo>
                    <a:pt x="6354" y="168901"/>
                  </a:lnTo>
                  <a:lnTo>
                    <a:pt x="5865" y="169634"/>
                  </a:lnTo>
                  <a:lnTo>
                    <a:pt x="5394" y="170367"/>
                  </a:lnTo>
                  <a:lnTo>
                    <a:pt x="4942" y="171109"/>
                  </a:lnTo>
                  <a:lnTo>
                    <a:pt x="4508" y="171860"/>
                  </a:lnTo>
                  <a:lnTo>
                    <a:pt x="4091" y="172602"/>
                  </a:lnTo>
                  <a:lnTo>
                    <a:pt x="3693" y="173362"/>
                  </a:lnTo>
                  <a:lnTo>
                    <a:pt x="3313" y="174113"/>
                  </a:lnTo>
                  <a:lnTo>
                    <a:pt x="2951" y="174882"/>
                  </a:lnTo>
                  <a:lnTo>
                    <a:pt x="2607" y="175642"/>
                  </a:lnTo>
                  <a:lnTo>
                    <a:pt x="2281" y="176421"/>
                  </a:lnTo>
                  <a:lnTo>
                    <a:pt x="1974" y="177199"/>
                  </a:lnTo>
                  <a:lnTo>
                    <a:pt x="1693" y="177977"/>
                  </a:lnTo>
                  <a:lnTo>
                    <a:pt x="1431" y="178765"/>
                  </a:lnTo>
                  <a:lnTo>
                    <a:pt x="1304" y="179163"/>
                  </a:lnTo>
                  <a:lnTo>
                    <a:pt x="1186" y="179561"/>
                  </a:lnTo>
                  <a:lnTo>
                    <a:pt x="1078" y="179959"/>
                  </a:lnTo>
                  <a:lnTo>
                    <a:pt x="969" y="180357"/>
                  </a:lnTo>
                  <a:lnTo>
                    <a:pt x="870" y="180755"/>
                  </a:lnTo>
                  <a:lnTo>
                    <a:pt x="770" y="181163"/>
                  </a:lnTo>
                  <a:lnTo>
                    <a:pt x="680" y="181561"/>
                  </a:lnTo>
                  <a:lnTo>
                    <a:pt x="589" y="181968"/>
                  </a:lnTo>
                  <a:lnTo>
                    <a:pt x="517" y="182375"/>
                  </a:lnTo>
                  <a:lnTo>
                    <a:pt x="435" y="182782"/>
                  </a:lnTo>
                  <a:lnTo>
                    <a:pt x="372" y="183190"/>
                  </a:lnTo>
                  <a:lnTo>
                    <a:pt x="309" y="183597"/>
                  </a:lnTo>
                  <a:lnTo>
                    <a:pt x="254" y="184013"/>
                  </a:lnTo>
                  <a:lnTo>
                    <a:pt x="200" y="184420"/>
                  </a:lnTo>
                  <a:lnTo>
                    <a:pt x="155" y="184837"/>
                  </a:lnTo>
                  <a:lnTo>
                    <a:pt x="110" y="185253"/>
                  </a:lnTo>
                  <a:lnTo>
                    <a:pt x="82" y="185669"/>
                  </a:lnTo>
                  <a:lnTo>
                    <a:pt x="55" y="186095"/>
                  </a:lnTo>
                  <a:lnTo>
                    <a:pt x="28" y="186511"/>
                  </a:lnTo>
                  <a:lnTo>
                    <a:pt x="19" y="186936"/>
                  </a:lnTo>
                  <a:lnTo>
                    <a:pt x="10" y="187352"/>
                  </a:lnTo>
                  <a:lnTo>
                    <a:pt x="1" y="187778"/>
                  </a:lnTo>
                  <a:lnTo>
                    <a:pt x="10" y="188067"/>
                  </a:lnTo>
                  <a:lnTo>
                    <a:pt x="28" y="188357"/>
                  </a:lnTo>
                  <a:lnTo>
                    <a:pt x="64" y="188638"/>
                  </a:lnTo>
                  <a:lnTo>
                    <a:pt x="119" y="188909"/>
                  </a:lnTo>
                  <a:lnTo>
                    <a:pt x="182" y="189180"/>
                  </a:lnTo>
                  <a:lnTo>
                    <a:pt x="254" y="189452"/>
                  </a:lnTo>
                  <a:lnTo>
                    <a:pt x="345" y="189714"/>
                  </a:lnTo>
                  <a:lnTo>
                    <a:pt x="444" y="189968"/>
                  </a:lnTo>
                  <a:lnTo>
                    <a:pt x="553" y="190212"/>
                  </a:lnTo>
                  <a:lnTo>
                    <a:pt x="680" y="190456"/>
                  </a:lnTo>
                  <a:lnTo>
                    <a:pt x="815" y="190692"/>
                  </a:lnTo>
                  <a:lnTo>
                    <a:pt x="960" y="190918"/>
                  </a:lnTo>
                  <a:lnTo>
                    <a:pt x="1123" y="191144"/>
                  </a:lnTo>
                  <a:lnTo>
                    <a:pt x="1286" y="191352"/>
                  </a:lnTo>
                  <a:lnTo>
                    <a:pt x="1467" y="191561"/>
                  </a:lnTo>
                  <a:lnTo>
                    <a:pt x="1648" y="191751"/>
                  </a:lnTo>
                  <a:lnTo>
                    <a:pt x="1847" y="191941"/>
                  </a:lnTo>
                  <a:lnTo>
                    <a:pt x="2046" y="192113"/>
                  </a:lnTo>
                  <a:lnTo>
                    <a:pt x="2263" y="192284"/>
                  </a:lnTo>
                  <a:lnTo>
                    <a:pt x="2481" y="192438"/>
                  </a:lnTo>
                  <a:lnTo>
                    <a:pt x="2707" y="192583"/>
                  </a:lnTo>
                  <a:lnTo>
                    <a:pt x="2942" y="192719"/>
                  </a:lnTo>
                  <a:lnTo>
                    <a:pt x="3186" y="192846"/>
                  </a:lnTo>
                  <a:lnTo>
                    <a:pt x="3431" y="192954"/>
                  </a:lnTo>
                  <a:lnTo>
                    <a:pt x="3693" y="193054"/>
                  </a:lnTo>
                  <a:lnTo>
                    <a:pt x="3947" y="193144"/>
                  </a:lnTo>
                  <a:lnTo>
                    <a:pt x="4218" y="193217"/>
                  </a:lnTo>
                  <a:lnTo>
                    <a:pt x="4489" y="193280"/>
                  </a:lnTo>
                  <a:lnTo>
                    <a:pt x="4770" y="193334"/>
                  </a:lnTo>
                  <a:lnTo>
                    <a:pt x="5051" y="193370"/>
                  </a:lnTo>
                  <a:lnTo>
                    <a:pt x="5331" y="193389"/>
                  </a:lnTo>
                  <a:lnTo>
                    <a:pt x="5621" y="193398"/>
                  </a:lnTo>
                  <a:lnTo>
                    <a:pt x="5910" y="193389"/>
                  </a:lnTo>
                  <a:lnTo>
                    <a:pt x="6200" y="193370"/>
                  </a:lnTo>
                  <a:lnTo>
                    <a:pt x="6480" y="193334"/>
                  </a:lnTo>
                  <a:lnTo>
                    <a:pt x="6752" y="193280"/>
                  </a:lnTo>
                  <a:lnTo>
                    <a:pt x="7023" y="193217"/>
                  </a:lnTo>
                  <a:lnTo>
                    <a:pt x="7295" y="193144"/>
                  </a:lnTo>
                  <a:lnTo>
                    <a:pt x="7557" y="193054"/>
                  </a:lnTo>
                  <a:lnTo>
                    <a:pt x="7811" y="192954"/>
                  </a:lnTo>
                  <a:lnTo>
                    <a:pt x="8055" y="192846"/>
                  </a:lnTo>
                  <a:lnTo>
                    <a:pt x="8299" y="192719"/>
                  </a:lnTo>
                  <a:lnTo>
                    <a:pt x="8535" y="192583"/>
                  </a:lnTo>
                  <a:lnTo>
                    <a:pt x="8761" y="192438"/>
                  </a:lnTo>
                  <a:lnTo>
                    <a:pt x="8987" y="192284"/>
                  </a:lnTo>
                  <a:lnTo>
                    <a:pt x="9195" y="192113"/>
                  </a:lnTo>
                  <a:lnTo>
                    <a:pt x="9403" y="191941"/>
                  </a:lnTo>
                  <a:lnTo>
                    <a:pt x="9593" y="191751"/>
                  </a:lnTo>
                  <a:lnTo>
                    <a:pt x="9783" y="191561"/>
                  </a:lnTo>
                  <a:lnTo>
                    <a:pt x="9955" y="191352"/>
                  </a:lnTo>
                  <a:lnTo>
                    <a:pt x="10127" y="191144"/>
                  </a:lnTo>
                  <a:lnTo>
                    <a:pt x="10281" y="190918"/>
                  </a:lnTo>
                  <a:lnTo>
                    <a:pt x="10426" y="190692"/>
                  </a:lnTo>
                  <a:lnTo>
                    <a:pt x="10562" y="190456"/>
                  </a:lnTo>
                  <a:lnTo>
                    <a:pt x="10688" y="190212"/>
                  </a:lnTo>
                  <a:lnTo>
                    <a:pt x="10797" y="189968"/>
                  </a:lnTo>
                  <a:lnTo>
                    <a:pt x="10906" y="189714"/>
                  </a:lnTo>
                  <a:lnTo>
                    <a:pt x="10987" y="189452"/>
                  </a:lnTo>
                  <a:lnTo>
                    <a:pt x="11068" y="189180"/>
                  </a:lnTo>
                  <a:lnTo>
                    <a:pt x="11132" y="188909"/>
                  </a:lnTo>
                  <a:lnTo>
                    <a:pt x="11177" y="188638"/>
                  </a:lnTo>
                  <a:lnTo>
                    <a:pt x="11213" y="188357"/>
                  </a:lnTo>
                  <a:lnTo>
                    <a:pt x="11231" y="188067"/>
                  </a:lnTo>
                  <a:lnTo>
                    <a:pt x="11240" y="187778"/>
                  </a:lnTo>
                  <a:lnTo>
                    <a:pt x="11249" y="187452"/>
                  </a:lnTo>
                  <a:lnTo>
                    <a:pt x="11259" y="187126"/>
                  </a:lnTo>
                  <a:lnTo>
                    <a:pt x="11268" y="186800"/>
                  </a:lnTo>
                  <a:lnTo>
                    <a:pt x="11295" y="186475"/>
                  </a:lnTo>
                  <a:lnTo>
                    <a:pt x="11322" y="186149"/>
                  </a:lnTo>
                  <a:lnTo>
                    <a:pt x="11358" y="185823"/>
                  </a:lnTo>
                  <a:lnTo>
                    <a:pt x="11394" y="185497"/>
                  </a:lnTo>
                  <a:lnTo>
                    <a:pt x="11440" y="185172"/>
                  </a:lnTo>
                  <a:lnTo>
                    <a:pt x="11494" y="184846"/>
                  </a:lnTo>
                  <a:lnTo>
                    <a:pt x="11557" y="184520"/>
                  </a:lnTo>
                  <a:lnTo>
                    <a:pt x="11620" y="184203"/>
                  </a:lnTo>
                  <a:lnTo>
                    <a:pt x="11693" y="183877"/>
                  </a:lnTo>
                  <a:lnTo>
                    <a:pt x="11765" y="183552"/>
                  </a:lnTo>
                  <a:lnTo>
                    <a:pt x="11847" y="183235"/>
                  </a:lnTo>
                  <a:lnTo>
                    <a:pt x="11937" y="182909"/>
                  </a:lnTo>
                  <a:lnTo>
                    <a:pt x="12028" y="182583"/>
                  </a:lnTo>
                  <a:lnTo>
                    <a:pt x="12227" y="181941"/>
                  </a:lnTo>
                  <a:lnTo>
                    <a:pt x="12453" y="181298"/>
                  </a:lnTo>
                  <a:lnTo>
                    <a:pt x="12706" y="180665"/>
                  </a:lnTo>
                  <a:lnTo>
                    <a:pt x="12969" y="180022"/>
                  </a:lnTo>
                  <a:lnTo>
                    <a:pt x="13258" y="179380"/>
                  </a:lnTo>
                  <a:lnTo>
                    <a:pt x="13566" y="178746"/>
                  </a:lnTo>
                  <a:lnTo>
                    <a:pt x="13901" y="178113"/>
                  </a:lnTo>
                  <a:lnTo>
                    <a:pt x="14245" y="177479"/>
                  </a:lnTo>
                  <a:lnTo>
                    <a:pt x="75537" y="177479"/>
                  </a:lnTo>
                  <a:lnTo>
                    <a:pt x="75890" y="178113"/>
                  </a:lnTo>
                  <a:lnTo>
                    <a:pt x="76216" y="178746"/>
                  </a:lnTo>
                  <a:lnTo>
                    <a:pt x="76532" y="179380"/>
                  </a:lnTo>
                  <a:lnTo>
                    <a:pt x="76813" y="180022"/>
                  </a:lnTo>
                  <a:lnTo>
                    <a:pt x="77084" y="180665"/>
                  </a:lnTo>
                  <a:lnTo>
                    <a:pt x="77329" y="181298"/>
                  </a:lnTo>
                  <a:lnTo>
                    <a:pt x="77555" y="181941"/>
                  </a:lnTo>
                  <a:lnTo>
                    <a:pt x="77763" y="182583"/>
                  </a:lnTo>
                  <a:lnTo>
                    <a:pt x="77854" y="182909"/>
                  </a:lnTo>
                  <a:lnTo>
                    <a:pt x="77944" y="183235"/>
                  </a:lnTo>
                  <a:lnTo>
                    <a:pt x="78026" y="183552"/>
                  </a:lnTo>
                  <a:lnTo>
                    <a:pt x="78098" y="183877"/>
                  </a:lnTo>
                  <a:lnTo>
                    <a:pt x="78170" y="184203"/>
                  </a:lnTo>
                  <a:lnTo>
                    <a:pt x="78234" y="184520"/>
                  </a:lnTo>
                  <a:lnTo>
                    <a:pt x="78288" y="184846"/>
                  </a:lnTo>
                  <a:lnTo>
                    <a:pt x="78342" y="185172"/>
                  </a:lnTo>
                  <a:lnTo>
                    <a:pt x="78388" y="185497"/>
                  </a:lnTo>
                  <a:lnTo>
                    <a:pt x="78433" y="185823"/>
                  </a:lnTo>
                  <a:lnTo>
                    <a:pt x="78469" y="186149"/>
                  </a:lnTo>
                  <a:lnTo>
                    <a:pt x="78496" y="186475"/>
                  </a:lnTo>
                  <a:lnTo>
                    <a:pt x="78514" y="186800"/>
                  </a:lnTo>
                  <a:lnTo>
                    <a:pt x="78532" y="187126"/>
                  </a:lnTo>
                  <a:lnTo>
                    <a:pt x="78541" y="187452"/>
                  </a:lnTo>
                  <a:lnTo>
                    <a:pt x="78541" y="187778"/>
                  </a:lnTo>
                  <a:lnTo>
                    <a:pt x="78551" y="188067"/>
                  </a:lnTo>
                  <a:lnTo>
                    <a:pt x="78578" y="188357"/>
                  </a:lnTo>
                  <a:lnTo>
                    <a:pt x="78614" y="188638"/>
                  </a:lnTo>
                  <a:lnTo>
                    <a:pt x="78659" y="188909"/>
                  </a:lnTo>
                  <a:lnTo>
                    <a:pt x="78722" y="189180"/>
                  </a:lnTo>
                  <a:lnTo>
                    <a:pt x="78795" y="189452"/>
                  </a:lnTo>
                  <a:lnTo>
                    <a:pt x="78885" y="189714"/>
                  </a:lnTo>
                  <a:lnTo>
                    <a:pt x="78985" y="189968"/>
                  </a:lnTo>
                  <a:lnTo>
                    <a:pt x="79103" y="190212"/>
                  </a:lnTo>
                  <a:lnTo>
                    <a:pt x="79220" y="190456"/>
                  </a:lnTo>
                  <a:lnTo>
                    <a:pt x="79356" y="190692"/>
                  </a:lnTo>
                  <a:lnTo>
                    <a:pt x="79501" y="190918"/>
                  </a:lnTo>
                  <a:lnTo>
                    <a:pt x="79664" y="191144"/>
                  </a:lnTo>
                  <a:lnTo>
                    <a:pt x="79826" y="191352"/>
                  </a:lnTo>
                  <a:lnTo>
                    <a:pt x="80007" y="191561"/>
                  </a:lnTo>
                  <a:lnTo>
                    <a:pt x="80188" y="191751"/>
                  </a:lnTo>
                  <a:lnTo>
                    <a:pt x="80388" y="191941"/>
                  </a:lnTo>
                  <a:lnTo>
                    <a:pt x="80587" y="192113"/>
                  </a:lnTo>
                  <a:lnTo>
                    <a:pt x="80804" y="192284"/>
                  </a:lnTo>
                  <a:lnTo>
                    <a:pt x="81021" y="192438"/>
                  </a:lnTo>
                  <a:lnTo>
                    <a:pt x="81247" y="192583"/>
                  </a:lnTo>
                  <a:lnTo>
                    <a:pt x="81483" y="192719"/>
                  </a:lnTo>
                  <a:lnTo>
                    <a:pt x="81727" y="192846"/>
                  </a:lnTo>
                  <a:lnTo>
                    <a:pt x="81980" y="192954"/>
                  </a:lnTo>
                  <a:lnTo>
                    <a:pt x="82234" y="193054"/>
                  </a:lnTo>
                  <a:lnTo>
                    <a:pt x="82496" y="193144"/>
                  </a:lnTo>
                  <a:lnTo>
                    <a:pt x="82759" y="193217"/>
                  </a:lnTo>
                  <a:lnTo>
                    <a:pt x="83030" y="193280"/>
                  </a:lnTo>
                  <a:lnTo>
                    <a:pt x="83311" y="193334"/>
                  </a:lnTo>
                  <a:lnTo>
                    <a:pt x="83591" y="193370"/>
                  </a:lnTo>
                  <a:lnTo>
                    <a:pt x="83872" y="193389"/>
                  </a:lnTo>
                  <a:lnTo>
                    <a:pt x="84161" y="193398"/>
                  </a:lnTo>
                  <a:lnTo>
                    <a:pt x="84451" y="193389"/>
                  </a:lnTo>
                  <a:lnTo>
                    <a:pt x="84740" y="193370"/>
                  </a:lnTo>
                  <a:lnTo>
                    <a:pt x="85021" y="193334"/>
                  </a:lnTo>
                  <a:lnTo>
                    <a:pt x="85292" y="193280"/>
                  </a:lnTo>
                  <a:lnTo>
                    <a:pt x="85573" y="193217"/>
                  </a:lnTo>
                  <a:lnTo>
                    <a:pt x="85835" y="193144"/>
                  </a:lnTo>
                  <a:lnTo>
                    <a:pt x="86098" y="193054"/>
                  </a:lnTo>
                  <a:lnTo>
                    <a:pt x="86351" y="192954"/>
                  </a:lnTo>
                  <a:lnTo>
                    <a:pt x="86605" y="192846"/>
                  </a:lnTo>
                  <a:lnTo>
                    <a:pt x="86840" y="192719"/>
                  </a:lnTo>
                  <a:lnTo>
                    <a:pt x="87075" y="192583"/>
                  </a:lnTo>
                  <a:lnTo>
                    <a:pt x="87310" y="192438"/>
                  </a:lnTo>
                  <a:lnTo>
                    <a:pt x="87528" y="192284"/>
                  </a:lnTo>
                  <a:lnTo>
                    <a:pt x="87736" y="192113"/>
                  </a:lnTo>
                  <a:lnTo>
                    <a:pt x="87944" y="191941"/>
                  </a:lnTo>
                  <a:lnTo>
                    <a:pt x="88143" y="191751"/>
                  </a:lnTo>
                  <a:lnTo>
                    <a:pt x="88324" y="191561"/>
                  </a:lnTo>
                  <a:lnTo>
                    <a:pt x="88505" y="191352"/>
                  </a:lnTo>
                  <a:lnTo>
                    <a:pt x="88668" y="191144"/>
                  </a:lnTo>
                  <a:lnTo>
                    <a:pt x="88822" y="190918"/>
                  </a:lnTo>
                  <a:lnTo>
                    <a:pt x="88976" y="190692"/>
                  </a:lnTo>
                  <a:lnTo>
                    <a:pt x="89111" y="190456"/>
                  </a:lnTo>
                  <a:lnTo>
                    <a:pt x="89229" y="190212"/>
                  </a:lnTo>
                  <a:lnTo>
                    <a:pt x="89347" y="189968"/>
                  </a:lnTo>
                  <a:lnTo>
                    <a:pt x="89446" y="189714"/>
                  </a:lnTo>
                  <a:lnTo>
                    <a:pt x="89537" y="189452"/>
                  </a:lnTo>
                  <a:lnTo>
                    <a:pt x="89609" y="189180"/>
                  </a:lnTo>
                  <a:lnTo>
                    <a:pt x="89672" y="188909"/>
                  </a:lnTo>
                  <a:lnTo>
                    <a:pt x="89718" y="188638"/>
                  </a:lnTo>
                  <a:lnTo>
                    <a:pt x="89754" y="188357"/>
                  </a:lnTo>
                  <a:lnTo>
                    <a:pt x="89781" y="188067"/>
                  </a:lnTo>
                  <a:lnTo>
                    <a:pt x="89781" y="187778"/>
                  </a:lnTo>
                  <a:lnTo>
                    <a:pt x="89781" y="187352"/>
                  </a:lnTo>
                  <a:lnTo>
                    <a:pt x="89772" y="186936"/>
                  </a:lnTo>
                  <a:lnTo>
                    <a:pt x="89754" y="186511"/>
                  </a:lnTo>
                  <a:lnTo>
                    <a:pt x="89736" y="186095"/>
                  </a:lnTo>
                  <a:lnTo>
                    <a:pt x="89709" y="185669"/>
                  </a:lnTo>
                  <a:lnTo>
                    <a:pt x="89672" y="185253"/>
                  </a:lnTo>
                  <a:lnTo>
                    <a:pt x="89636" y="184837"/>
                  </a:lnTo>
                  <a:lnTo>
                    <a:pt x="89591" y="184420"/>
                  </a:lnTo>
                  <a:lnTo>
                    <a:pt x="89537" y="184013"/>
                  </a:lnTo>
                  <a:lnTo>
                    <a:pt x="89482" y="183597"/>
                  </a:lnTo>
                  <a:lnTo>
                    <a:pt x="89419" y="183190"/>
                  </a:lnTo>
                  <a:lnTo>
                    <a:pt x="89347" y="182782"/>
                  </a:lnTo>
                  <a:lnTo>
                    <a:pt x="89274" y="182375"/>
                  </a:lnTo>
                  <a:lnTo>
                    <a:pt x="89193" y="181968"/>
                  </a:lnTo>
                  <a:lnTo>
                    <a:pt x="89111" y="181561"/>
                  </a:lnTo>
                  <a:lnTo>
                    <a:pt x="89021" y="181154"/>
                  </a:lnTo>
                  <a:lnTo>
                    <a:pt x="88921" y="180755"/>
                  </a:lnTo>
                  <a:lnTo>
                    <a:pt x="88822" y="180357"/>
                  </a:lnTo>
                  <a:lnTo>
                    <a:pt x="88713" y="179959"/>
                  </a:lnTo>
                  <a:lnTo>
                    <a:pt x="88595" y="179561"/>
                  </a:lnTo>
                  <a:lnTo>
                    <a:pt x="88478" y="179163"/>
                  </a:lnTo>
                  <a:lnTo>
                    <a:pt x="88360" y="178765"/>
                  </a:lnTo>
                  <a:lnTo>
                    <a:pt x="88098" y="177977"/>
                  </a:lnTo>
                  <a:lnTo>
                    <a:pt x="87808" y="177199"/>
                  </a:lnTo>
                  <a:lnTo>
                    <a:pt x="87510" y="176421"/>
                  </a:lnTo>
                  <a:lnTo>
                    <a:pt x="87184" y="175642"/>
                  </a:lnTo>
                  <a:lnTo>
                    <a:pt x="86840" y="174882"/>
                  </a:lnTo>
                  <a:lnTo>
                    <a:pt x="86478" y="174113"/>
                  </a:lnTo>
                  <a:lnTo>
                    <a:pt x="86098" y="173353"/>
                  </a:lnTo>
                  <a:lnTo>
                    <a:pt x="85700" y="172602"/>
                  </a:lnTo>
                  <a:lnTo>
                    <a:pt x="85283" y="171851"/>
                  </a:lnTo>
                  <a:lnTo>
                    <a:pt x="84849" y="171109"/>
                  </a:lnTo>
                  <a:lnTo>
                    <a:pt x="84396" y="170367"/>
                  </a:lnTo>
                  <a:lnTo>
                    <a:pt x="83926" y="169634"/>
                  </a:lnTo>
                  <a:lnTo>
                    <a:pt x="83437" y="168901"/>
                  </a:lnTo>
                  <a:lnTo>
                    <a:pt x="82930" y="168177"/>
                  </a:lnTo>
                  <a:lnTo>
                    <a:pt x="82415" y="167453"/>
                  </a:lnTo>
                  <a:lnTo>
                    <a:pt x="81881" y="166729"/>
                  </a:lnTo>
                  <a:lnTo>
                    <a:pt x="81338" y="166014"/>
                  </a:lnTo>
                  <a:lnTo>
                    <a:pt x="80768" y="165308"/>
                  </a:lnTo>
                  <a:lnTo>
                    <a:pt x="80188" y="164593"/>
                  </a:lnTo>
                  <a:lnTo>
                    <a:pt x="79600" y="163896"/>
                  </a:lnTo>
                  <a:lnTo>
                    <a:pt x="78994" y="163190"/>
                  </a:lnTo>
                  <a:lnTo>
                    <a:pt x="78370" y="162494"/>
                  </a:lnTo>
                  <a:lnTo>
                    <a:pt x="77736" y="161806"/>
                  </a:lnTo>
                  <a:lnTo>
                    <a:pt x="77094" y="161109"/>
                  </a:lnTo>
                  <a:lnTo>
                    <a:pt x="76442" y="160421"/>
                  </a:lnTo>
                  <a:lnTo>
                    <a:pt x="75772" y="159742"/>
                  </a:lnTo>
                  <a:lnTo>
                    <a:pt x="75085" y="159064"/>
                  </a:lnTo>
                  <a:lnTo>
                    <a:pt x="74397" y="158385"/>
                  </a:lnTo>
                  <a:lnTo>
                    <a:pt x="73691" y="157706"/>
                  </a:lnTo>
                  <a:lnTo>
                    <a:pt x="72976" y="157037"/>
                  </a:lnTo>
                  <a:lnTo>
                    <a:pt x="72252" y="156367"/>
                  </a:lnTo>
                  <a:lnTo>
                    <a:pt x="71519" y="155706"/>
                  </a:lnTo>
                  <a:lnTo>
                    <a:pt x="70777" y="155037"/>
                  </a:lnTo>
                  <a:lnTo>
                    <a:pt x="70026" y="154376"/>
                  </a:lnTo>
                  <a:lnTo>
                    <a:pt x="69266" y="153725"/>
                  </a:lnTo>
                  <a:lnTo>
                    <a:pt x="68497" y="153064"/>
                  </a:lnTo>
                  <a:lnTo>
                    <a:pt x="67718" y="152412"/>
                  </a:lnTo>
                  <a:lnTo>
                    <a:pt x="66931" y="151761"/>
                  </a:lnTo>
                  <a:lnTo>
                    <a:pt x="66144" y="151118"/>
                  </a:lnTo>
                  <a:lnTo>
                    <a:pt x="65347" y="150467"/>
                  </a:lnTo>
                  <a:lnTo>
                    <a:pt x="64542" y="149824"/>
                  </a:lnTo>
                  <a:lnTo>
                    <a:pt x="62913" y="148548"/>
                  </a:lnTo>
                  <a:lnTo>
                    <a:pt x="61257" y="147272"/>
                  </a:lnTo>
                  <a:lnTo>
                    <a:pt x="59592" y="146005"/>
                  </a:lnTo>
                  <a:lnTo>
                    <a:pt x="57909" y="144747"/>
                  </a:lnTo>
                  <a:lnTo>
                    <a:pt x="56207" y="143490"/>
                  </a:lnTo>
                  <a:lnTo>
                    <a:pt x="54497" y="142241"/>
                  </a:lnTo>
                  <a:lnTo>
                    <a:pt x="56207" y="140992"/>
                  </a:lnTo>
                  <a:lnTo>
                    <a:pt x="57909" y="139734"/>
                  </a:lnTo>
                  <a:lnTo>
                    <a:pt x="59592" y="138476"/>
                  </a:lnTo>
                  <a:lnTo>
                    <a:pt x="61257" y="137209"/>
                  </a:lnTo>
                  <a:lnTo>
                    <a:pt x="62913" y="135933"/>
                  </a:lnTo>
                  <a:lnTo>
                    <a:pt x="64542" y="134648"/>
                  </a:lnTo>
                  <a:lnTo>
                    <a:pt x="65347" y="134006"/>
                  </a:lnTo>
                  <a:lnTo>
                    <a:pt x="66144" y="133363"/>
                  </a:lnTo>
                  <a:lnTo>
                    <a:pt x="66931" y="132712"/>
                  </a:lnTo>
                  <a:lnTo>
                    <a:pt x="67718" y="132060"/>
                  </a:lnTo>
                  <a:lnTo>
                    <a:pt x="68497" y="131409"/>
                  </a:lnTo>
                  <a:lnTo>
                    <a:pt x="69266" y="130757"/>
                  </a:lnTo>
                  <a:lnTo>
                    <a:pt x="70026" y="130096"/>
                  </a:lnTo>
                  <a:lnTo>
                    <a:pt x="70777" y="129436"/>
                  </a:lnTo>
                  <a:lnTo>
                    <a:pt x="71519" y="128775"/>
                  </a:lnTo>
                  <a:lnTo>
                    <a:pt x="72252" y="128105"/>
                  </a:lnTo>
                  <a:lnTo>
                    <a:pt x="72976" y="127436"/>
                  </a:lnTo>
                  <a:lnTo>
                    <a:pt x="73691" y="126766"/>
                  </a:lnTo>
                  <a:lnTo>
                    <a:pt x="74397" y="126087"/>
                  </a:lnTo>
                  <a:lnTo>
                    <a:pt x="75085" y="125418"/>
                  </a:lnTo>
                  <a:lnTo>
                    <a:pt x="75772" y="124730"/>
                  </a:lnTo>
                  <a:lnTo>
                    <a:pt x="76442" y="124051"/>
                  </a:lnTo>
                  <a:lnTo>
                    <a:pt x="77094" y="123364"/>
                  </a:lnTo>
                  <a:lnTo>
                    <a:pt x="77736" y="122676"/>
                  </a:lnTo>
                  <a:lnTo>
                    <a:pt x="78370" y="121979"/>
                  </a:lnTo>
                  <a:lnTo>
                    <a:pt x="78994" y="121282"/>
                  </a:lnTo>
                  <a:lnTo>
                    <a:pt x="79600" y="120585"/>
                  </a:lnTo>
                  <a:lnTo>
                    <a:pt x="80188" y="119879"/>
                  </a:lnTo>
                  <a:lnTo>
                    <a:pt x="80768" y="119174"/>
                  </a:lnTo>
                  <a:lnTo>
                    <a:pt x="81338" y="118459"/>
                  </a:lnTo>
                  <a:lnTo>
                    <a:pt x="81881" y="117744"/>
                  </a:lnTo>
                  <a:lnTo>
                    <a:pt x="82415" y="117020"/>
                  </a:lnTo>
                  <a:lnTo>
                    <a:pt x="82930" y="116296"/>
                  </a:lnTo>
                  <a:lnTo>
                    <a:pt x="83437" y="115572"/>
                  </a:lnTo>
                  <a:lnTo>
                    <a:pt x="83926" y="114839"/>
                  </a:lnTo>
                  <a:lnTo>
                    <a:pt x="84396" y="114106"/>
                  </a:lnTo>
                  <a:lnTo>
                    <a:pt x="84849" y="113364"/>
                  </a:lnTo>
                  <a:lnTo>
                    <a:pt x="85283" y="112622"/>
                  </a:lnTo>
                  <a:lnTo>
                    <a:pt x="85700" y="111871"/>
                  </a:lnTo>
                  <a:lnTo>
                    <a:pt x="86098" y="111120"/>
                  </a:lnTo>
                  <a:lnTo>
                    <a:pt x="86478" y="110359"/>
                  </a:lnTo>
                  <a:lnTo>
                    <a:pt x="86840" y="109599"/>
                  </a:lnTo>
                  <a:lnTo>
                    <a:pt x="87184" y="108830"/>
                  </a:lnTo>
                  <a:lnTo>
                    <a:pt x="87510" y="108061"/>
                  </a:lnTo>
                  <a:lnTo>
                    <a:pt x="87808" y="107283"/>
                  </a:lnTo>
                  <a:lnTo>
                    <a:pt x="88098" y="106495"/>
                  </a:lnTo>
                  <a:lnTo>
                    <a:pt x="88360" y="105708"/>
                  </a:lnTo>
                  <a:lnTo>
                    <a:pt x="88478" y="105319"/>
                  </a:lnTo>
                  <a:lnTo>
                    <a:pt x="88595" y="104921"/>
                  </a:lnTo>
                  <a:lnTo>
                    <a:pt x="88713" y="104523"/>
                  </a:lnTo>
                  <a:lnTo>
                    <a:pt x="88822" y="104124"/>
                  </a:lnTo>
                  <a:lnTo>
                    <a:pt x="88921" y="103717"/>
                  </a:lnTo>
                  <a:lnTo>
                    <a:pt x="89021" y="103319"/>
                  </a:lnTo>
                  <a:lnTo>
                    <a:pt x="89111" y="102912"/>
                  </a:lnTo>
                  <a:lnTo>
                    <a:pt x="89193" y="102514"/>
                  </a:lnTo>
                  <a:lnTo>
                    <a:pt x="89274" y="102106"/>
                  </a:lnTo>
                  <a:lnTo>
                    <a:pt x="89347" y="101699"/>
                  </a:lnTo>
                  <a:lnTo>
                    <a:pt x="89419" y="101292"/>
                  </a:lnTo>
                  <a:lnTo>
                    <a:pt x="89482" y="100876"/>
                  </a:lnTo>
                  <a:lnTo>
                    <a:pt x="89537" y="100468"/>
                  </a:lnTo>
                  <a:lnTo>
                    <a:pt x="89591" y="100052"/>
                  </a:lnTo>
                  <a:lnTo>
                    <a:pt x="89636" y="99636"/>
                  </a:lnTo>
                  <a:lnTo>
                    <a:pt x="89672" y="99220"/>
                  </a:lnTo>
                  <a:lnTo>
                    <a:pt x="89709" y="98803"/>
                  </a:lnTo>
                  <a:lnTo>
                    <a:pt x="89736" y="98387"/>
                  </a:lnTo>
                  <a:lnTo>
                    <a:pt x="89754" y="97971"/>
                  </a:lnTo>
                  <a:lnTo>
                    <a:pt x="89772" y="97545"/>
                  </a:lnTo>
                  <a:lnTo>
                    <a:pt x="89781" y="97120"/>
                  </a:lnTo>
                  <a:lnTo>
                    <a:pt x="89781" y="96695"/>
                  </a:lnTo>
                  <a:lnTo>
                    <a:pt x="89781" y="96269"/>
                  </a:lnTo>
                  <a:lnTo>
                    <a:pt x="89772" y="95853"/>
                  </a:lnTo>
                  <a:lnTo>
                    <a:pt x="89754" y="95428"/>
                  </a:lnTo>
                  <a:lnTo>
                    <a:pt x="89736" y="95011"/>
                  </a:lnTo>
                  <a:lnTo>
                    <a:pt x="89709" y="94586"/>
                  </a:lnTo>
                  <a:lnTo>
                    <a:pt x="89672" y="94170"/>
                  </a:lnTo>
                  <a:lnTo>
                    <a:pt x="89636" y="93754"/>
                  </a:lnTo>
                  <a:lnTo>
                    <a:pt x="89591" y="93346"/>
                  </a:lnTo>
                  <a:lnTo>
                    <a:pt x="89537" y="92930"/>
                  </a:lnTo>
                  <a:lnTo>
                    <a:pt x="89482" y="92514"/>
                  </a:lnTo>
                  <a:lnTo>
                    <a:pt x="89419" y="92107"/>
                  </a:lnTo>
                  <a:lnTo>
                    <a:pt x="89347" y="91699"/>
                  </a:lnTo>
                  <a:lnTo>
                    <a:pt x="89274" y="91292"/>
                  </a:lnTo>
                  <a:lnTo>
                    <a:pt x="89193" y="90885"/>
                  </a:lnTo>
                  <a:lnTo>
                    <a:pt x="89111" y="90478"/>
                  </a:lnTo>
                  <a:lnTo>
                    <a:pt x="89021" y="90080"/>
                  </a:lnTo>
                  <a:lnTo>
                    <a:pt x="88921" y="89672"/>
                  </a:lnTo>
                  <a:lnTo>
                    <a:pt x="88822" y="89274"/>
                  </a:lnTo>
                  <a:lnTo>
                    <a:pt x="88713" y="88876"/>
                  </a:lnTo>
                  <a:lnTo>
                    <a:pt x="88595" y="88478"/>
                  </a:lnTo>
                  <a:lnTo>
                    <a:pt x="88478" y="88080"/>
                  </a:lnTo>
                  <a:lnTo>
                    <a:pt x="88360" y="87681"/>
                  </a:lnTo>
                  <a:lnTo>
                    <a:pt x="88098" y="86894"/>
                  </a:lnTo>
                  <a:lnTo>
                    <a:pt x="87808" y="86116"/>
                  </a:lnTo>
                  <a:lnTo>
                    <a:pt x="87510" y="85338"/>
                  </a:lnTo>
                  <a:lnTo>
                    <a:pt x="87184" y="84568"/>
                  </a:lnTo>
                  <a:lnTo>
                    <a:pt x="86840" y="83799"/>
                  </a:lnTo>
                  <a:lnTo>
                    <a:pt x="86478" y="83039"/>
                  </a:lnTo>
                  <a:lnTo>
                    <a:pt x="86098" y="82279"/>
                  </a:lnTo>
                  <a:lnTo>
                    <a:pt x="85700" y="81528"/>
                  </a:lnTo>
                  <a:lnTo>
                    <a:pt x="85283" y="80777"/>
                  </a:lnTo>
                  <a:lnTo>
                    <a:pt x="84849" y="80035"/>
                  </a:lnTo>
                  <a:lnTo>
                    <a:pt x="84396" y="79293"/>
                  </a:lnTo>
                  <a:lnTo>
                    <a:pt x="83926" y="78560"/>
                  </a:lnTo>
                  <a:lnTo>
                    <a:pt x="83437" y="77827"/>
                  </a:lnTo>
                  <a:lnTo>
                    <a:pt x="82930" y="77093"/>
                  </a:lnTo>
                  <a:lnTo>
                    <a:pt x="82415" y="76370"/>
                  </a:lnTo>
                  <a:lnTo>
                    <a:pt x="81881" y="75655"/>
                  </a:lnTo>
                  <a:lnTo>
                    <a:pt x="81338" y="74940"/>
                  </a:lnTo>
                  <a:lnTo>
                    <a:pt x="80768" y="74225"/>
                  </a:lnTo>
                  <a:lnTo>
                    <a:pt x="80188" y="73519"/>
                  </a:lnTo>
                  <a:lnTo>
                    <a:pt x="79600" y="72813"/>
                  </a:lnTo>
                  <a:lnTo>
                    <a:pt x="78994" y="72116"/>
                  </a:lnTo>
                  <a:lnTo>
                    <a:pt x="78370" y="71419"/>
                  </a:lnTo>
                  <a:lnTo>
                    <a:pt x="77736" y="70723"/>
                  </a:lnTo>
                  <a:lnTo>
                    <a:pt x="77094" y="70035"/>
                  </a:lnTo>
                  <a:lnTo>
                    <a:pt x="76442" y="69347"/>
                  </a:lnTo>
                  <a:lnTo>
                    <a:pt x="75772" y="68659"/>
                  </a:lnTo>
                  <a:lnTo>
                    <a:pt x="75085" y="67981"/>
                  </a:lnTo>
                  <a:lnTo>
                    <a:pt x="74397" y="67302"/>
                  </a:lnTo>
                  <a:lnTo>
                    <a:pt x="73691" y="66632"/>
                  </a:lnTo>
                  <a:lnTo>
                    <a:pt x="72976" y="65963"/>
                  </a:lnTo>
                  <a:lnTo>
                    <a:pt x="72252" y="65293"/>
                  </a:lnTo>
                  <a:lnTo>
                    <a:pt x="71519" y="64623"/>
                  </a:lnTo>
                  <a:lnTo>
                    <a:pt x="70777" y="63963"/>
                  </a:lnTo>
                  <a:lnTo>
                    <a:pt x="70026" y="63302"/>
                  </a:lnTo>
                  <a:lnTo>
                    <a:pt x="69266" y="62641"/>
                  </a:lnTo>
                  <a:lnTo>
                    <a:pt x="68497" y="61990"/>
                  </a:lnTo>
                  <a:lnTo>
                    <a:pt x="67718" y="61338"/>
                  </a:lnTo>
                  <a:lnTo>
                    <a:pt x="66931" y="60687"/>
                  </a:lnTo>
                  <a:lnTo>
                    <a:pt x="66144" y="60035"/>
                  </a:lnTo>
                  <a:lnTo>
                    <a:pt x="65347" y="59393"/>
                  </a:lnTo>
                  <a:lnTo>
                    <a:pt x="64542" y="58750"/>
                  </a:lnTo>
                  <a:lnTo>
                    <a:pt x="62913" y="57465"/>
                  </a:lnTo>
                  <a:lnTo>
                    <a:pt x="61257" y="56189"/>
                  </a:lnTo>
                  <a:lnTo>
                    <a:pt x="59592" y="54922"/>
                  </a:lnTo>
                  <a:lnTo>
                    <a:pt x="57909" y="53664"/>
                  </a:lnTo>
                  <a:lnTo>
                    <a:pt x="56207" y="52406"/>
                  </a:lnTo>
                  <a:lnTo>
                    <a:pt x="54497" y="51158"/>
                  </a:lnTo>
                  <a:lnTo>
                    <a:pt x="56207" y="49909"/>
                  </a:lnTo>
                  <a:lnTo>
                    <a:pt x="57909" y="48651"/>
                  </a:lnTo>
                  <a:lnTo>
                    <a:pt x="59592" y="47393"/>
                  </a:lnTo>
                  <a:lnTo>
                    <a:pt x="61257" y="46126"/>
                  </a:lnTo>
                  <a:lnTo>
                    <a:pt x="62913" y="44850"/>
                  </a:lnTo>
                  <a:lnTo>
                    <a:pt x="64542" y="43565"/>
                  </a:lnTo>
                  <a:lnTo>
                    <a:pt x="65347" y="42923"/>
                  </a:lnTo>
                  <a:lnTo>
                    <a:pt x="66144" y="42280"/>
                  </a:lnTo>
                  <a:lnTo>
                    <a:pt x="66931" y="41629"/>
                  </a:lnTo>
                  <a:lnTo>
                    <a:pt x="67718" y="40977"/>
                  </a:lnTo>
                  <a:lnTo>
                    <a:pt x="68497" y="40325"/>
                  </a:lnTo>
                  <a:lnTo>
                    <a:pt x="69266" y="39674"/>
                  </a:lnTo>
                  <a:lnTo>
                    <a:pt x="70026" y="39013"/>
                  </a:lnTo>
                  <a:lnTo>
                    <a:pt x="70777" y="38353"/>
                  </a:lnTo>
                  <a:lnTo>
                    <a:pt x="71519" y="37692"/>
                  </a:lnTo>
                  <a:lnTo>
                    <a:pt x="72252" y="37022"/>
                  </a:lnTo>
                  <a:lnTo>
                    <a:pt x="72976" y="36353"/>
                  </a:lnTo>
                  <a:lnTo>
                    <a:pt x="73691" y="35683"/>
                  </a:lnTo>
                  <a:lnTo>
                    <a:pt x="74397" y="35013"/>
                  </a:lnTo>
                  <a:lnTo>
                    <a:pt x="75085" y="34335"/>
                  </a:lnTo>
                  <a:lnTo>
                    <a:pt x="75772" y="33656"/>
                  </a:lnTo>
                  <a:lnTo>
                    <a:pt x="76442" y="32968"/>
                  </a:lnTo>
                  <a:lnTo>
                    <a:pt x="77094" y="32280"/>
                  </a:lnTo>
                  <a:lnTo>
                    <a:pt x="77736" y="31593"/>
                  </a:lnTo>
                  <a:lnTo>
                    <a:pt x="78370" y="30896"/>
                  </a:lnTo>
                  <a:lnTo>
                    <a:pt x="78994" y="30199"/>
                  </a:lnTo>
                  <a:lnTo>
                    <a:pt x="79600" y="29502"/>
                  </a:lnTo>
                  <a:lnTo>
                    <a:pt x="80188" y="28796"/>
                  </a:lnTo>
                  <a:lnTo>
                    <a:pt x="80768" y="28091"/>
                  </a:lnTo>
                  <a:lnTo>
                    <a:pt x="81338" y="27376"/>
                  </a:lnTo>
                  <a:lnTo>
                    <a:pt x="81881" y="26661"/>
                  </a:lnTo>
                  <a:lnTo>
                    <a:pt x="82415" y="25946"/>
                  </a:lnTo>
                  <a:lnTo>
                    <a:pt x="82930" y="25222"/>
                  </a:lnTo>
                  <a:lnTo>
                    <a:pt x="83437" y="24489"/>
                  </a:lnTo>
                  <a:lnTo>
                    <a:pt x="83926" y="23765"/>
                  </a:lnTo>
                  <a:lnTo>
                    <a:pt x="84396" y="23023"/>
                  </a:lnTo>
                  <a:lnTo>
                    <a:pt x="84849" y="22290"/>
                  </a:lnTo>
                  <a:lnTo>
                    <a:pt x="85283" y="21539"/>
                  </a:lnTo>
                  <a:lnTo>
                    <a:pt x="85700" y="20788"/>
                  </a:lnTo>
                  <a:lnTo>
                    <a:pt x="86098" y="20036"/>
                  </a:lnTo>
                  <a:lnTo>
                    <a:pt x="86478" y="19276"/>
                  </a:lnTo>
                  <a:lnTo>
                    <a:pt x="86840" y="18516"/>
                  </a:lnTo>
                  <a:lnTo>
                    <a:pt x="87184" y="17747"/>
                  </a:lnTo>
                  <a:lnTo>
                    <a:pt x="87510" y="16978"/>
                  </a:lnTo>
                  <a:lnTo>
                    <a:pt x="87808" y="16199"/>
                  </a:lnTo>
                  <a:lnTo>
                    <a:pt x="88098" y="15421"/>
                  </a:lnTo>
                  <a:lnTo>
                    <a:pt x="88360" y="14634"/>
                  </a:lnTo>
                  <a:lnTo>
                    <a:pt x="88478" y="14236"/>
                  </a:lnTo>
                  <a:lnTo>
                    <a:pt x="88595" y="13838"/>
                  </a:lnTo>
                  <a:lnTo>
                    <a:pt x="88713" y="13439"/>
                  </a:lnTo>
                  <a:lnTo>
                    <a:pt x="88822" y="13041"/>
                  </a:lnTo>
                  <a:lnTo>
                    <a:pt x="88921" y="12643"/>
                  </a:lnTo>
                  <a:lnTo>
                    <a:pt x="89021" y="12236"/>
                  </a:lnTo>
                  <a:lnTo>
                    <a:pt x="89111" y="11838"/>
                  </a:lnTo>
                  <a:lnTo>
                    <a:pt x="89193" y="11430"/>
                  </a:lnTo>
                  <a:lnTo>
                    <a:pt x="89274" y="11023"/>
                  </a:lnTo>
                  <a:lnTo>
                    <a:pt x="89347" y="10616"/>
                  </a:lnTo>
                  <a:lnTo>
                    <a:pt x="89419" y="10209"/>
                  </a:lnTo>
                  <a:lnTo>
                    <a:pt x="89482" y="9801"/>
                  </a:lnTo>
                  <a:lnTo>
                    <a:pt x="89537" y="9385"/>
                  </a:lnTo>
                  <a:lnTo>
                    <a:pt x="89591" y="8969"/>
                  </a:lnTo>
                  <a:lnTo>
                    <a:pt x="89636" y="8562"/>
                  </a:lnTo>
                  <a:lnTo>
                    <a:pt x="89672" y="8145"/>
                  </a:lnTo>
                  <a:lnTo>
                    <a:pt x="89709" y="7729"/>
                  </a:lnTo>
                  <a:lnTo>
                    <a:pt x="89736" y="7304"/>
                  </a:lnTo>
                  <a:lnTo>
                    <a:pt x="89754" y="6888"/>
                  </a:lnTo>
                  <a:lnTo>
                    <a:pt x="89772" y="6462"/>
                  </a:lnTo>
                  <a:lnTo>
                    <a:pt x="89781" y="6037"/>
                  </a:lnTo>
                  <a:lnTo>
                    <a:pt x="89781" y="5621"/>
                  </a:lnTo>
                  <a:lnTo>
                    <a:pt x="89781" y="5331"/>
                  </a:lnTo>
                  <a:lnTo>
                    <a:pt x="89754" y="5041"/>
                  </a:lnTo>
                  <a:lnTo>
                    <a:pt x="89718" y="4761"/>
                  </a:lnTo>
                  <a:lnTo>
                    <a:pt x="89672" y="4480"/>
                  </a:lnTo>
                  <a:lnTo>
                    <a:pt x="89609" y="4209"/>
                  </a:lnTo>
                  <a:lnTo>
                    <a:pt x="89537" y="3946"/>
                  </a:lnTo>
                  <a:lnTo>
                    <a:pt x="89446" y="3684"/>
                  </a:lnTo>
                  <a:lnTo>
                    <a:pt x="89347" y="3431"/>
                  </a:lnTo>
                  <a:lnTo>
                    <a:pt x="89229" y="3177"/>
                  </a:lnTo>
                  <a:lnTo>
                    <a:pt x="89111" y="2942"/>
                  </a:lnTo>
                  <a:lnTo>
                    <a:pt x="88976" y="2707"/>
                  </a:lnTo>
                  <a:lnTo>
                    <a:pt x="88822" y="2480"/>
                  </a:lnTo>
                  <a:lnTo>
                    <a:pt x="88668" y="2254"/>
                  </a:lnTo>
                  <a:lnTo>
                    <a:pt x="88505" y="2046"/>
                  </a:lnTo>
                  <a:lnTo>
                    <a:pt x="88324" y="1838"/>
                  </a:lnTo>
                  <a:lnTo>
                    <a:pt x="88143" y="1648"/>
                  </a:lnTo>
                  <a:lnTo>
                    <a:pt x="87944" y="1458"/>
                  </a:lnTo>
                  <a:lnTo>
                    <a:pt x="87736" y="1286"/>
                  </a:lnTo>
                  <a:lnTo>
                    <a:pt x="87528" y="1114"/>
                  </a:lnTo>
                  <a:lnTo>
                    <a:pt x="87310" y="960"/>
                  </a:lnTo>
                  <a:lnTo>
                    <a:pt x="87075" y="815"/>
                  </a:lnTo>
                  <a:lnTo>
                    <a:pt x="86840" y="680"/>
                  </a:lnTo>
                  <a:lnTo>
                    <a:pt x="86605" y="553"/>
                  </a:lnTo>
                  <a:lnTo>
                    <a:pt x="86351" y="444"/>
                  </a:lnTo>
                  <a:lnTo>
                    <a:pt x="86098" y="336"/>
                  </a:lnTo>
                  <a:lnTo>
                    <a:pt x="85835" y="254"/>
                  </a:lnTo>
                  <a:lnTo>
                    <a:pt x="85573" y="173"/>
                  </a:lnTo>
                  <a:lnTo>
                    <a:pt x="85292" y="109"/>
                  </a:lnTo>
                  <a:lnTo>
                    <a:pt x="85021" y="64"/>
                  </a:lnTo>
                  <a:lnTo>
                    <a:pt x="84740" y="28"/>
                  </a:lnTo>
                  <a:lnTo>
                    <a:pt x="84451" y="10"/>
                  </a:lnTo>
                  <a:lnTo>
                    <a:pt x="84161" y="1"/>
                  </a:lnTo>
                  <a:lnTo>
                    <a:pt x="83872" y="10"/>
                  </a:lnTo>
                  <a:lnTo>
                    <a:pt x="83591" y="28"/>
                  </a:lnTo>
                  <a:lnTo>
                    <a:pt x="83311" y="64"/>
                  </a:lnTo>
                  <a:lnTo>
                    <a:pt x="83030" y="109"/>
                  </a:lnTo>
                  <a:lnTo>
                    <a:pt x="82759" y="173"/>
                  </a:lnTo>
                  <a:lnTo>
                    <a:pt x="82496" y="254"/>
                  </a:lnTo>
                  <a:lnTo>
                    <a:pt x="82234" y="336"/>
                  </a:lnTo>
                  <a:lnTo>
                    <a:pt x="81980" y="444"/>
                  </a:lnTo>
                  <a:lnTo>
                    <a:pt x="81727" y="553"/>
                  </a:lnTo>
                  <a:lnTo>
                    <a:pt x="81483" y="680"/>
                  </a:lnTo>
                  <a:lnTo>
                    <a:pt x="81247" y="815"/>
                  </a:lnTo>
                  <a:lnTo>
                    <a:pt x="81021" y="960"/>
                  </a:lnTo>
                  <a:lnTo>
                    <a:pt x="80804" y="1114"/>
                  </a:lnTo>
                  <a:lnTo>
                    <a:pt x="80587" y="1286"/>
                  </a:lnTo>
                  <a:lnTo>
                    <a:pt x="80388" y="1458"/>
                  </a:lnTo>
                  <a:lnTo>
                    <a:pt x="80188" y="1648"/>
                  </a:lnTo>
                  <a:lnTo>
                    <a:pt x="80007" y="1838"/>
                  </a:lnTo>
                  <a:lnTo>
                    <a:pt x="79826" y="2046"/>
                  </a:lnTo>
                  <a:lnTo>
                    <a:pt x="79664" y="2254"/>
                  </a:lnTo>
                  <a:lnTo>
                    <a:pt x="79501" y="2480"/>
                  </a:lnTo>
                  <a:lnTo>
                    <a:pt x="79356" y="2707"/>
                  </a:lnTo>
                  <a:lnTo>
                    <a:pt x="79220" y="2942"/>
                  </a:lnTo>
                  <a:lnTo>
                    <a:pt x="79103" y="3177"/>
                  </a:lnTo>
                  <a:lnTo>
                    <a:pt x="78985" y="3431"/>
                  </a:lnTo>
                  <a:lnTo>
                    <a:pt x="78885" y="3684"/>
                  </a:lnTo>
                  <a:lnTo>
                    <a:pt x="78795" y="3946"/>
                  </a:lnTo>
                  <a:lnTo>
                    <a:pt x="78722" y="4209"/>
                  </a:lnTo>
                  <a:lnTo>
                    <a:pt x="78659" y="4480"/>
                  </a:lnTo>
                  <a:lnTo>
                    <a:pt x="78614" y="4761"/>
                  </a:lnTo>
                  <a:lnTo>
                    <a:pt x="78578" y="5041"/>
                  </a:lnTo>
                  <a:lnTo>
                    <a:pt x="78551" y="5331"/>
                  </a:lnTo>
                  <a:lnTo>
                    <a:pt x="78541" y="5621"/>
                  </a:lnTo>
                  <a:lnTo>
                    <a:pt x="78541" y="5928"/>
                  </a:lnTo>
                  <a:lnTo>
                    <a:pt x="78532" y="6236"/>
                  </a:lnTo>
                  <a:lnTo>
                    <a:pt x="78523" y="6544"/>
                  </a:lnTo>
                  <a:lnTo>
                    <a:pt x="78496" y="6851"/>
                  </a:lnTo>
                  <a:lnTo>
                    <a:pt x="78478" y="7168"/>
                  </a:lnTo>
                  <a:lnTo>
                    <a:pt x="78442" y="7476"/>
                  </a:lnTo>
                  <a:lnTo>
                    <a:pt x="78406" y="7783"/>
                  </a:lnTo>
                  <a:lnTo>
                    <a:pt x="78360" y="8091"/>
                  </a:lnTo>
                  <a:lnTo>
                    <a:pt x="78261" y="8707"/>
                  </a:lnTo>
                  <a:lnTo>
                    <a:pt x="78143" y="9322"/>
                  </a:lnTo>
                  <a:lnTo>
                    <a:pt x="77998" y="9928"/>
                  </a:lnTo>
                  <a:lnTo>
                    <a:pt x="77836" y="10544"/>
                  </a:lnTo>
                  <a:lnTo>
                    <a:pt x="77655" y="11150"/>
                  </a:lnTo>
                  <a:lnTo>
                    <a:pt x="77456" y="11765"/>
                  </a:lnTo>
                  <a:lnTo>
                    <a:pt x="77229" y="12372"/>
                  </a:lnTo>
                  <a:lnTo>
                    <a:pt x="76985" y="12978"/>
                  </a:lnTo>
                  <a:lnTo>
                    <a:pt x="76723" y="13584"/>
                  </a:lnTo>
                  <a:lnTo>
                    <a:pt x="76451" y="14190"/>
                  </a:lnTo>
                  <a:lnTo>
                    <a:pt x="76152" y="14788"/>
                  </a:lnTo>
                  <a:lnTo>
                    <a:pt x="75836" y="15394"/>
                  </a:lnTo>
                  <a:lnTo>
                    <a:pt x="13955" y="15394"/>
                  </a:lnTo>
                  <a:lnTo>
                    <a:pt x="13639" y="14788"/>
                  </a:lnTo>
                  <a:lnTo>
                    <a:pt x="13340" y="14190"/>
                  </a:lnTo>
                  <a:lnTo>
                    <a:pt x="13059" y="13584"/>
                  </a:lnTo>
                  <a:lnTo>
                    <a:pt x="12797" y="12978"/>
                  </a:lnTo>
                  <a:lnTo>
                    <a:pt x="12562" y="12372"/>
                  </a:lnTo>
                  <a:lnTo>
                    <a:pt x="12335" y="11765"/>
                  </a:lnTo>
                  <a:lnTo>
                    <a:pt x="12136" y="11150"/>
                  </a:lnTo>
                  <a:lnTo>
                    <a:pt x="11946" y="10544"/>
                  </a:lnTo>
                  <a:lnTo>
                    <a:pt x="11783" y="9928"/>
                  </a:lnTo>
                  <a:lnTo>
                    <a:pt x="11648" y="9322"/>
                  </a:lnTo>
                  <a:lnTo>
                    <a:pt x="11521" y="8707"/>
                  </a:lnTo>
                  <a:lnTo>
                    <a:pt x="11421" y="8091"/>
                  </a:lnTo>
                  <a:lnTo>
                    <a:pt x="11385" y="7783"/>
                  </a:lnTo>
                  <a:lnTo>
                    <a:pt x="11340" y="7476"/>
                  </a:lnTo>
                  <a:lnTo>
                    <a:pt x="11313" y="7168"/>
                  </a:lnTo>
                  <a:lnTo>
                    <a:pt x="11286" y="6851"/>
                  </a:lnTo>
                  <a:lnTo>
                    <a:pt x="11268" y="6544"/>
                  </a:lnTo>
                  <a:lnTo>
                    <a:pt x="11249" y="6236"/>
                  </a:lnTo>
                  <a:lnTo>
                    <a:pt x="11249" y="5928"/>
                  </a:lnTo>
                  <a:lnTo>
                    <a:pt x="11240" y="5621"/>
                  </a:lnTo>
                  <a:lnTo>
                    <a:pt x="11231" y="5331"/>
                  </a:lnTo>
                  <a:lnTo>
                    <a:pt x="11213" y="5041"/>
                  </a:lnTo>
                  <a:lnTo>
                    <a:pt x="11177" y="4761"/>
                  </a:lnTo>
                  <a:lnTo>
                    <a:pt x="11132" y="4480"/>
                  </a:lnTo>
                  <a:lnTo>
                    <a:pt x="11068" y="4209"/>
                  </a:lnTo>
                  <a:lnTo>
                    <a:pt x="10987" y="3946"/>
                  </a:lnTo>
                  <a:lnTo>
                    <a:pt x="10906" y="3684"/>
                  </a:lnTo>
                  <a:lnTo>
                    <a:pt x="10797" y="3431"/>
                  </a:lnTo>
                  <a:lnTo>
                    <a:pt x="10688" y="3177"/>
                  </a:lnTo>
                  <a:lnTo>
                    <a:pt x="10562" y="2942"/>
                  </a:lnTo>
                  <a:lnTo>
                    <a:pt x="10426" y="2707"/>
                  </a:lnTo>
                  <a:lnTo>
                    <a:pt x="10281" y="2480"/>
                  </a:lnTo>
                  <a:lnTo>
                    <a:pt x="10127" y="2254"/>
                  </a:lnTo>
                  <a:lnTo>
                    <a:pt x="9955" y="2046"/>
                  </a:lnTo>
                  <a:lnTo>
                    <a:pt x="9783" y="1838"/>
                  </a:lnTo>
                  <a:lnTo>
                    <a:pt x="9593" y="1648"/>
                  </a:lnTo>
                  <a:lnTo>
                    <a:pt x="9403" y="1458"/>
                  </a:lnTo>
                  <a:lnTo>
                    <a:pt x="9195" y="1286"/>
                  </a:lnTo>
                  <a:lnTo>
                    <a:pt x="8987" y="1114"/>
                  </a:lnTo>
                  <a:lnTo>
                    <a:pt x="8761" y="960"/>
                  </a:lnTo>
                  <a:lnTo>
                    <a:pt x="8535" y="815"/>
                  </a:lnTo>
                  <a:lnTo>
                    <a:pt x="8299" y="680"/>
                  </a:lnTo>
                  <a:lnTo>
                    <a:pt x="8055" y="553"/>
                  </a:lnTo>
                  <a:lnTo>
                    <a:pt x="7811" y="444"/>
                  </a:lnTo>
                  <a:lnTo>
                    <a:pt x="7557" y="336"/>
                  </a:lnTo>
                  <a:lnTo>
                    <a:pt x="7295" y="254"/>
                  </a:lnTo>
                  <a:lnTo>
                    <a:pt x="7023" y="173"/>
                  </a:lnTo>
                  <a:lnTo>
                    <a:pt x="6752" y="109"/>
                  </a:lnTo>
                  <a:lnTo>
                    <a:pt x="6480" y="64"/>
                  </a:lnTo>
                  <a:lnTo>
                    <a:pt x="6200" y="28"/>
                  </a:lnTo>
                  <a:lnTo>
                    <a:pt x="5910" y="10"/>
                  </a:lnTo>
                  <a:lnTo>
                    <a:pt x="5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-6946700" y="-8100550"/>
              <a:ext cx="2244525" cy="4834950"/>
            </a:xfrm>
            <a:custGeom>
              <a:avLst/>
              <a:gdLst/>
              <a:ahLst/>
              <a:cxnLst/>
              <a:rect l="l" t="t" r="r" b="b"/>
              <a:pathLst>
                <a:path w="89781" h="193398" fill="none" extrusionOk="0">
                  <a:moveTo>
                    <a:pt x="89781" y="5621"/>
                  </a:moveTo>
                  <a:lnTo>
                    <a:pt x="89781" y="5621"/>
                  </a:lnTo>
                  <a:lnTo>
                    <a:pt x="89781" y="5331"/>
                  </a:lnTo>
                  <a:lnTo>
                    <a:pt x="89754" y="5041"/>
                  </a:lnTo>
                  <a:lnTo>
                    <a:pt x="89718" y="4761"/>
                  </a:lnTo>
                  <a:lnTo>
                    <a:pt x="89672" y="4480"/>
                  </a:lnTo>
                  <a:lnTo>
                    <a:pt x="89609" y="4209"/>
                  </a:lnTo>
                  <a:lnTo>
                    <a:pt x="89537" y="3946"/>
                  </a:lnTo>
                  <a:lnTo>
                    <a:pt x="89446" y="3684"/>
                  </a:lnTo>
                  <a:lnTo>
                    <a:pt x="89347" y="3431"/>
                  </a:lnTo>
                  <a:lnTo>
                    <a:pt x="89229" y="3177"/>
                  </a:lnTo>
                  <a:lnTo>
                    <a:pt x="89111" y="2942"/>
                  </a:lnTo>
                  <a:lnTo>
                    <a:pt x="88976" y="2707"/>
                  </a:lnTo>
                  <a:lnTo>
                    <a:pt x="88822" y="2480"/>
                  </a:lnTo>
                  <a:lnTo>
                    <a:pt x="88668" y="2254"/>
                  </a:lnTo>
                  <a:lnTo>
                    <a:pt x="88505" y="2046"/>
                  </a:lnTo>
                  <a:lnTo>
                    <a:pt x="88324" y="1838"/>
                  </a:lnTo>
                  <a:lnTo>
                    <a:pt x="88143" y="1648"/>
                  </a:lnTo>
                  <a:lnTo>
                    <a:pt x="87944" y="1458"/>
                  </a:lnTo>
                  <a:lnTo>
                    <a:pt x="87736" y="1286"/>
                  </a:lnTo>
                  <a:lnTo>
                    <a:pt x="87528" y="1114"/>
                  </a:lnTo>
                  <a:lnTo>
                    <a:pt x="87310" y="960"/>
                  </a:lnTo>
                  <a:lnTo>
                    <a:pt x="87075" y="815"/>
                  </a:lnTo>
                  <a:lnTo>
                    <a:pt x="86840" y="680"/>
                  </a:lnTo>
                  <a:lnTo>
                    <a:pt x="86605" y="553"/>
                  </a:lnTo>
                  <a:lnTo>
                    <a:pt x="86351" y="444"/>
                  </a:lnTo>
                  <a:lnTo>
                    <a:pt x="86098" y="336"/>
                  </a:lnTo>
                  <a:lnTo>
                    <a:pt x="85835" y="254"/>
                  </a:lnTo>
                  <a:lnTo>
                    <a:pt x="85573" y="173"/>
                  </a:lnTo>
                  <a:lnTo>
                    <a:pt x="85292" y="109"/>
                  </a:lnTo>
                  <a:lnTo>
                    <a:pt x="85021" y="64"/>
                  </a:lnTo>
                  <a:lnTo>
                    <a:pt x="84740" y="28"/>
                  </a:lnTo>
                  <a:lnTo>
                    <a:pt x="84451" y="10"/>
                  </a:lnTo>
                  <a:lnTo>
                    <a:pt x="84161" y="1"/>
                  </a:lnTo>
                  <a:lnTo>
                    <a:pt x="84161" y="1"/>
                  </a:lnTo>
                  <a:lnTo>
                    <a:pt x="83872" y="10"/>
                  </a:lnTo>
                  <a:lnTo>
                    <a:pt x="83591" y="28"/>
                  </a:lnTo>
                  <a:lnTo>
                    <a:pt x="83311" y="64"/>
                  </a:lnTo>
                  <a:lnTo>
                    <a:pt x="83030" y="109"/>
                  </a:lnTo>
                  <a:lnTo>
                    <a:pt x="82759" y="173"/>
                  </a:lnTo>
                  <a:lnTo>
                    <a:pt x="82496" y="254"/>
                  </a:lnTo>
                  <a:lnTo>
                    <a:pt x="82234" y="336"/>
                  </a:lnTo>
                  <a:lnTo>
                    <a:pt x="81980" y="444"/>
                  </a:lnTo>
                  <a:lnTo>
                    <a:pt x="81727" y="553"/>
                  </a:lnTo>
                  <a:lnTo>
                    <a:pt x="81483" y="680"/>
                  </a:lnTo>
                  <a:lnTo>
                    <a:pt x="81247" y="815"/>
                  </a:lnTo>
                  <a:lnTo>
                    <a:pt x="81021" y="960"/>
                  </a:lnTo>
                  <a:lnTo>
                    <a:pt x="80804" y="1114"/>
                  </a:lnTo>
                  <a:lnTo>
                    <a:pt x="80587" y="1286"/>
                  </a:lnTo>
                  <a:lnTo>
                    <a:pt x="80388" y="1458"/>
                  </a:lnTo>
                  <a:lnTo>
                    <a:pt x="80188" y="1648"/>
                  </a:lnTo>
                  <a:lnTo>
                    <a:pt x="80007" y="1838"/>
                  </a:lnTo>
                  <a:lnTo>
                    <a:pt x="79826" y="2046"/>
                  </a:lnTo>
                  <a:lnTo>
                    <a:pt x="79664" y="2254"/>
                  </a:lnTo>
                  <a:lnTo>
                    <a:pt x="79501" y="2480"/>
                  </a:lnTo>
                  <a:lnTo>
                    <a:pt x="79356" y="2707"/>
                  </a:lnTo>
                  <a:lnTo>
                    <a:pt x="79220" y="2942"/>
                  </a:lnTo>
                  <a:lnTo>
                    <a:pt x="79103" y="3177"/>
                  </a:lnTo>
                  <a:lnTo>
                    <a:pt x="78985" y="3431"/>
                  </a:lnTo>
                  <a:lnTo>
                    <a:pt x="78885" y="3684"/>
                  </a:lnTo>
                  <a:lnTo>
                    <a:pt x="78795" y="3946"/>
                  </a:lnTo>
                  <a:lnTo>
                    <a:pt x="78722" y="4209"/>
                  </a:lnTo>
                  <a:lnTo>
                    <a:pt x="78659" y="4480"/>
                  </a:lnTo>
                  <a:lnTo>
                    <a:pt x="78614" y="4761"/>
                  </a:lnTo>
                  <a:lnTo>
                    <a:pt x="78578" y="5041"/>
                  </a:lnTo>
                  <a:lnTo>
                    <a:pt x="78551" y="5331"/>
                  </a:lnTo>
                  <a:lnTo>
                    <a:pt x="78541" y="5621"/>
                  </a:lnTo>
                  <a:lnTo>
                    <a:pt x="78541" y="5621"/>
                  </a:lnTo>
                  <a:lnTo>
                    <a:pt x="78541" y="5928"/>
                  </a:lnTo>
                  <a:lnTo>
                    <a:pt x="78532" y="6236"/>
                  </a:lnTo>
                  <a:lnTo>
                    <a:pt x="78523" y="6544"/>
                  </a:lnTo>
                  <a:lnTo>
                    <a:pt x="78496" y="6851"/>
                  </a:lnTo>
                  <a:lnTo>
                    <a:pt x="78478" y="7168"/>
                  </a:lnTo>
                  <a:lnTo>
                    <a:pt x="78442" y="7476"/>
                  </a:lnTo>
                  <a:lnTo>
                    <a:pt x="78406" y="7783"/>
                  </a:lnTo>
                  <a:lnTo>
                    <a:pt x="78360" y="8091"/>
                  </a:lnTo>
                  <a:lnTo>
                    <a:pt x="78261" y="8707"/>
                  </a:lnTo>
                  <a:lnTo>
                    <a:pt x="78143" y="9322"/>
                  </a:lnTo>
                  <a:lnTo>
                    <a:pt x="77998" y="9928"/>
                  </a:lnTo>
                  <a:lnTo>
                    <a:pt x="77836" y="10544"/>
                  </a:lnTo>
                  <a:lnTo>
                    <a:pt x="77655" y="11150"/>
                  </a:lnTo>
                  <a:lnTo>
                    <a:pt x="77456" y="11765"/>
                  </a:lnTo>
                  <a:lnTo>
                    <a:pt x="77229" y="12372"/>
                  </a:lnTo>
                  <a:lnTo>
                    <a:pt x="76985" y="12978"/>
                  </a:lnTo>
                  <a:lnTo>
                    <a:pt x="76723" y="13584"/>
                  </a:lnTo>
                  <a:lnTo>
                    <a:pt x="76451" y="14190"/>
                  </a:lnTo>
                  <a:lnTo>
                    <a:pt x="76152" y="14788"/>
                  </a:lnTo>
                  <a:lnTo>
                    <a:pt x="75836" y="15394"/>
                  </a:lnTo>
                  <a:lnTo>
                    <a:pt x="13955" y="15394"/>
                  </a:lnTo>
                  <a:lnTo>
                    <a:pt x="13955" y="15394"/>
                  </a:lnTo>
                  <a:lnTo>
                    <a:pt x="13639" y="14788"/>
                  </a:lnTo>
                  <a:lnTo>
                    <a:pt x="13340" y="14190"/>
                  </a:lnTo>
                  <a:lnTo>
                    <a:pt x="13059" y="13584"/>
                  </a:lnTo>
                  <a:lnTo>
                    <a:pt x="12797" y="12978"/>
                  </a:lnTo>
                  <a:lnTo>
                    <a:pt x="12562" y="12372"/>
                  </a:lnTo>
                  <a:lnTo>
                    <a:pt x="12335" y="11765"/>
                  </a:lnTo>
                  <a:lnTo>
                    <a:pt x="12136" y="11150"/>
                  </a:lnTo>
                  <a:lnTo>
                    <a:pt x="11946" y="10544"/>
                  </a:lnTo>
                  <a:lnTo>
                    <a:pt x="11783" y="9928"/>
                  </a:lnTo>
                  <a:lnTo>
                    <a:pt x="11648" y="9322"/>
                  </a:lnTo>
                  <a:lnTo>
                    <a:pt x="11521" y="8707"/>
                  </a:lnTo>
                  <a:lnTo>
                    <a:pt x="11421" y="8091"/>
                  </a:lnTo>
                  <a:lnTo>
                    <a:pt x="11385" y="7783"/>
                  </a:lnTo>
                  <a:lnTo>
                    <a:pt x="11340" y="7476"/>
                  </a:lnTo>
                  <a:lnTo>
                    <a:pt x="11313" y="7168"/>
                  </a:lnTo>
                  <a:lnTo>
                    <a:pt x="11286" y="6851"/>
                  </a:lnTo>
                  <a:lnTo>
                    <a:pt x="11268" y="6544"/>
                  </a:lnTo>
                  <a:lnTo>
                    <a:pt x="11249" y="6236"/>
                  </a:lnTo>
                  <a:lnTo>
                    <a:pt x="11249" y="5928"/>
                  </a:lnTo>
                  <a:lnTo>
                    <a:pt x="11240" y="5621"/>
                  </a:lnTo>
                  <a:lnTo>
                    <a:pt x="11240" y="5621"/>
                  </a:lnTo>
                  <a:lnTo>
                    <a:pt x="11231" y="5331"/>
                  </a:lnTo>
                  <a:lnTo>
                    <a:pt x="11213" y="5041"/>
                  </a:lnTo>
                  <a:lnTo>
                    <a:pt x="11177" y="4761"/>
                  </a:lnTo>
                  <a:lnTo>
                    <a:pt x="11132" y="4480"/>
                  </a:lnTo>
                  <a:lnTo>
                    <a:pt x="11068" y="4209"/>
                  </a:lnTo>
                  <a:lnTo>
                    <a:pt x="10987" y="3946"/>
                  </a:lnTo>
                  <a:lnTo>
                    <a:pt x="10906" y="3684"/>
                  </a:lnTo>
                  <a:lnTo>
                    <a:pt x="10797" y="3431"/>
                  </a:lnTo>
                  <a:lnTo>
                    <a:pt x="10688" y="3177"/>
                  </a:lnTo>
                  <a:lnTo>
                    <a:pt x="10562" y="2942"/>
                  </a:lnTo>
                  <a:lnTo>
                    <a:pt x="10426" y="2707"/>
                  </a:lnTo>
                  <a:lnTo>
                    <a:pt x="10281" y="2480"/>
                  </a:lnTo>
                  <a:lnTo>
                    <a:pt x="10127" y="2254"/>
                  </a:lnTo>
                  <a:lnTo>
                    <a:pt x="9955" y="2046"/>
                  </a:lnTo>
                  <a:lnTo>
                    <a:pt x="9783" y="1838"/>
                  </a:lnTo>
                  <a:lnTo>
                    <a:pt x="9593" y="1648"/>
                  </a:lnTo>
                  <a:lnTo>
                    <a:pt x="9403" y="1458"/>
                  </a:lnTo>
                  <a:lnTo>
                    <a:pt x="9195" y="1286"/>
                  </a:lnTo>
                  <a:lnTo>
                    <a:pt x="8987" y="1114"/>
                  </a:lnTo>
                  <a:lnTo>
                    <a:pt x="8761" y="960"/>
                  </a:lnTo>
                  <a:lnTo>
                    <a:pt x="8535" y="815"/>
                  </a:lnTo>
                  <a:lnTo>
                    <a:pt x="8299" y="680"/>
                  </a:lnTo>
                  <a:lnTo>
                    <a:pt x="8055" y="553"/>
                  </a:lnTo>
                  <a:lnTo>
                    <a:pt x="7811" y="444"/>
                  </a:lnTo>
                  <a:lnTo>
                    <a:pt x="7557" y="336"/>
                  </a:lnTo>
                  <a:lnTo>
                    <a:pt x="7295" y="254"/>
                  </a:lnTo>
                  <a:lnTo>
                    <a:pt x="7023" y="173"/>
                  </a:lnTo>
                  <a:lnTo>
                    <a:pt x="6752" y="109"/>
                  </a:lnTo>
                  <a:lnTo>
                    <a:pt x="6480" y="64"/>
                  </a:lnTo>
                  <a:lnTo>
                    <a:pt x="6200" y="28"/>
                  </a:lnTo>
                  <a:lnTo>
                    <a:pt x="5910" y="10"/>
                  </a:lnTo>
                  <a:lnTo>
                    <a:pt x="5621" y="1"/>
                  </a:lnTo>
                  <a:lnTo>
                    <a:pt x="5621" y="1"/>
                  </a:lnTo>
                  <a:lnTo>
                    <a:pt x="5331" y="10"/>
                  </a:lnTo>
                  <a:lnTo>
                    <a:pt x="5051" y="28"/>
                  </a:lnTo>
                  <a:lnTo>
                    <a:pt x="4770" y="64"/>
                  </a:lnTo>
                  <a:lnTo>
                    <a:pt x="4489" y="109"/>
                  </a:lnTo>
                  <a:lnTo>
                    <a:pt x="4218" y="173"/>
                  </a:lnTo>
                  <a:lnTo>
                    <a:pt x="3947" y="254"/>
                  </a:lnTo>
                  <a:lnTo>
                    <a:pt x="3693" y="336"/>
                  </a:lnTo>
                  <a:lnTo>
                    <a:pt x="3431" y="444"/>
                  </a:lnTo>
                  <a:lnTo>
                    <a:pt x="3186" y="553"/>
                  </a:lnTo>
                  <a:lnTo>
                    <a:pt x="2942" y="680"/>
                  </a:lnTo>
                  <a:lnTo>
                    <a:pt x="2707" y="815"/>
                  </a:lnTo>
                  <a:lnTo>
                    <a:pt x="2481" y="960"/>
                  </a:lnTo>
                  <a:lnTo>
                    <a:pt x="2263" y="1114"/>
                  </a:lnTo>
                  <a:lnTo>
                    <a:pt x="2046" y="1286"/>
                  </a:lnTo>
                  <a:lnTo>
                    <a:pt x="1847" y="1458"/>
                  </a:lnTo>
                  <a:lnTo>
                    <a:pt x="1648" y="1648"/>
                  </a:lnTo>
                  <a:lnTo>
                    <a:pt x="1467" y="1838"/>
                  </a:lnTo>
                  <a:lnTo>
                    <a:pt x="1286" y="2046"/>
                  </a:lnTo>
                  <a:lnTo>
                    <a:pt x="1123" y="2254"/>
                  </a:lnTo>
                  <a:lnTo>
                    <a:pt x="960" y="2480"/>
                  </a:lnTo>
                  <a:lnTo>
                    <a:pt x="815" y="2707"/>
                  </a:lnTo>
                  <a:lnTo>
                    <a:pt x="680" y="2942"/>
                  </a:lnTo>
                  <a:lnTo>
                    <a:pt x="553" y="3177"/>
                  </a:lnTo>
                  <a:lnTo>
                    <a:pt x="444" y="3431"/>
                  </a:lnTo>
                  <a:lnTo>
                    <a:pt x="345" y="3684"/>
                  </a:lnTo>
                  <a:lnTo>
                    <a:pt x="254" y="3946"/>
                  </a:lnTo>
                  <a:lnTo>
                    <a:pt x="182" y="4209"/>
                  </a:lnTo>
                  <a:lnTo>
                    <a:pt x="119" y="4480"/>
                  </a:lnTo>
                  <a:lnTo>
                    <a:pt x="64" y="4761"/>
                  </a:lnTo>
                  <a:lnTo>
                    <a:pt x="28" y="5041"/>
                  </a:lnTo>
                  <a:lnTo>
                    <a:pt x="10" y="5331"/>
                  </a:lnTo>
                  <a:lnTo>
                    <a:pt x="1" y="5621"/>
                  </a:lnTo>
                  <a:lnTo>
                    <a:pt x="1" y="5621"/>
                  </a:lnTo>
                  <a:lnTo>
                    <a:pt x="10" y="6037"/>
                  </a:lnTo>
                  <a:lnTo>
                    <a:pt x="19" y="6462"/>
                  </a:lnTo>
                  <a:lnTo>
                    <a:pt x="28" y="6888"/>
                  </a:lnTo>
                  <a:lnTo>
                    <a:pt x="55" y="7304"/>
                  </a:lnTo>
                  <a:lnTo>
                    <a:pt x="82" y="7729"/>
                  </a:lnTo>
                  <a:lnTo>
                    <a:pt x="110" y="8145"/>
                  </a:lnTo>
                  <a:lnTo>
                    <a:pt x="155" y="8562"/>
                  </a:lnTo>
                  <a:lnTo>
                    <a:pt x="200" y="8969"/>
                  </a:lnTo>
                  <a:lnTo>
                    <a:pt x="254" y="9385"/>
                  </a:lnTo>
                  <a:lnTo>
                    <a:pt x="309" y="9801"/>
                  </a:lnTo>
                  <a:lnTo>
                    <a:pt x="372" y="10209"/>
                  </a:lnTo>
                  <a:lnTo>
                    <a:pt x="435" y="10616"/>
                  </a:lnTo>
                  <a:lnTo>
                    <a:pt x="517" y="11023"/>
                  </a:lnTo>
                  <a:lnTo>
                    <a:pt x="589" y="11430"/>
                  </a:lnTo>
                  <a:lnTo>
                    <a:pt x="680" y="11838"/>
                  </a:lnTo>
                  <a:lnTo>
                    <a:pt x="770" y="12236"/>
                  </a:lnTo>
                  <a:lnTo>
                    <a:pt x="870" y="12643"/>
                  </a:lnTo>
                  <a:lnTo>
                    <a:pt x="969" y="13041"/>
                  </a:lnTo>
                  <a:lnTo>
                    <a:pt x="1078" y="13439"/>
                  </a:lnTo>
                  <a:lnTo>
                    <a:pt x="1186" y="13838"/>
                  </a:lnTo>
                  <a:lnTo>
                    <a:pt x="1304" y="14236"/>
                  </a:lnTo>
                  <a:lnTo>
                    <a:pt x="1431" y="14634"/>
                  </a:lnTo>
                  <a:lnTo>
                    <a:pt x="1693" y="15421"/>
                  </a:lnTo>
                  <a:lnTo>
                    <a:pt x="1974" y="16199"/>
                  </a:lnTo>
                  <a:lnTo>
                    <a:pt x="2281" y="16978"/>
                  </a:lnTo>
                  <a:lnTo>
                    <a:pt x="2607" y="17747"/>
                  </a:lnTo>
                  <a:lnTo>
                    <a:pt x="2951" y="18516"/>
                  </a:lnTo>
                  <a:lnTo>
                    <a:pt x="3313" y="19276"/>
                  </a:lnTo>
                  <a:lnTo>
                    <a:pt x="3693" y="20036"/>
                  </a:lnTo>
                  <a:lnTo>
                    <a:pt x="4091" y="20788"/>
                  </a:lnTo>
                  <a:lnTo>
                    <a:pt x="4508" y="21539"/>
                  </a:lnTo>
                  <a:lnTo>
                    <a:pt x="4942" y="22290"/>
                  </a:lnTo>
                  <a:lnTo>
                    <a:pt x="5394" y="23023"/>
                  </a:lnTo>
                  <a:lnTo>
                    <a:pt x="5865" y="23765"/>
                  </a:lnTo>
                  <a:lnTo>
                    <a:pt x="6354" y="24489"/>
                  </a:lnTo>
                  <a:lnTo>
                    <a:pt x="6851" y="25222"/>
                  </a:lnTo>
                  <a:lnTo>
                    <a:pt x="7376" y="25946"/>
                  </a:lnTo>
                  <a:lnTo>
                    <a:pt x="7910" y="26661"/>
                  </a:lnTo>
                  <a:lnTo>
                    <a:pt x="8453" y="27376"/>
                  </a:lnTo>
                  <a:lnTo>
                    <a:pt x="9023" y="28091"/>
                  </a:lnTo>
                  <a:lnTo>
                    <a:pt x="9593" y="28796"/>
                  </a:lnTo>
                  <a:lnTo>
                    <a:pt x="10191" y="29502"/>
                  </a:lnTo>
                  <a:lnTo>
                    <a:pt x="10797" y="30199"/>
                  </a:lnTo>
                  <a:lnTo>
                    <a:pt x="11412" y="30896"/>
                  </a:lnTo>
                  <a:lnTo>
                    <a:pt x="12046" y="31593"/>
                  </a:lnTo>
                  <a:lnTo>
                    <a:pt x="12697" y="32280"/>
                  </a:lnTo>
                  <a:lnTo>
                    <a:pt x="13349" y="32968"/>
                  </a:lnTo>
                  <a:lnTo>
                    <a:pt x="14019" y="33656"/>
                  </a:lnTo>
                  <a:lnTo>
                    <a:pt x="14697" y="34335"/>
                  </a:lnTo>
                  <a:lnTo>
                    <a:pt x="15394" y="35013"/>
                  </a:lnTo>
                  <a:lnTo>
                    <a:pt x="16100" y="35683"/>
                  </a:lnTo>
                  <a:lnTo>
                    <a:pt x="16815" y="36353"/>
                  </a:lnTo>
                  <a:lnTo>
                    <a:pt x="17539" y="37022"/>
                  </a:lnTo>
                  <a:lnTo>
                    <a:pt x="18272" y="37692"/>
                  </a:lnTo>
                  <a:lnTo>
                    <a:pt x="19014" y="38353"/>
                  </a:lnTo>
                  <a:lnTo>
                    <a:pt x="19765" y="39013"/>
                  </a:lnTo>
                  <a:lnTo>
                    <a:pt x="20525" y="39674"/>
                  </a:lnTo>
                  <a:lnTo>
                    <a:pt x="21294" y="40325"/>
                  </a:lnTo>
                  <a:lnTo>
                    <a:pt x="22073" y="40977"/>
                  </a:lnTo>
                  <a:lnTo>
                    <a:pt x="22851" y="41629"/>
                  </a:lnTo>
                  <a:lnTo>
                    <a:pt x="23647" y="42280"/>
                  </a:lnTo>
                  <a:lnTo>
                    <a:pt x="24444" y="42923"/>
                  </a:lnTo>
                  <a:lnTo>
                    <a:pt x="25249" y="43565"/>
                  </a:lnTo>
                  <a:lnTo>
                    <a:pt x="26878" y="44850"/>
                  </a:lnTo>
                  <a:lnTo>
                    <a:pt x="28525" y="46126"/>
                  </a:lnTo>
                  <a:lnTo>
                    <a:pt x="30199" y="47393"/>
                  </a:lnTo>
                  <a:lnTo>
                    <a:pt x="31882" y="48651"/>
                  </a:lnTo>
                  <a:lnTo>
                    <a:pt x="33584" y="49909"/>
                  </a:lnTo>
                  <a:lnTo>
                    <a:pt x="35294" y="51158"/>
                  </a:lnTo>
                  <a:lnTo>
                    <a:pt x="35294" y="51158"/>
                  </a:lnTo>
                  <a:lnTo>
                    <a:pt x="33584" y="52406"/>
                  </a:lnTo>
                  <a:lnTo>
                    <a:pt x="31882" y="53664"/>
                  </a:lnTo>
                  <a:lnTo>
                    <a:pt x="30199" y="54922"/>
                  </a:lnTo>
                  <a:lnTo>
                    <a:pt x="28525" y="56189"/>
                  </a:lnTo>
                  <a:lnTo>
                    <a:pt x="26878" y="57465"/>
                  </a:lnTo>
                  <a:lnTo>
                    <a:pt x="25249" y="58750"/>
                  </a:lnTo>
                  <a:lnTo>
                    <a:pt x="24444" y="59393"/>
                  </a:lnTo>
                  <a:lnTo>
                    <a:pt x="23647" y="60035"/>
                  </a:lnTo>
                  <a:lnTo>
                    <a:pt x="22851" y="60687"/>
                  </a:lnTo>
                  <a:lnTo>
                    <a:pt x="22073" y="61338"/>
                  </a:lnTo>
                  <a:lnTo>
                    <a:pt x="21294" y="61990"/>
                  </a:lnTo>
                  <a:lnTo>
                    <a:pt x="20525" y="62641"/>
                  </a:lnTo>
                  <a:lnTo>
                    <a:pt x="19765" y="63302"/>
                  </a:lnTo>
                  <a:lnTo>
                    <a:pt x="19014" y="63963"/>
                  </a:lnTo>
                  <a:lnTo>
                    <a:pt x="18272" y="64623"/>
                  </a:lnTo>
                  <a:lnTo>
                    <a:pt x="17539" y="65293"/>
                  </a:lnTo>
                  <a:lnTo>
                    <a:pt x="16815" y="65963"/>
                  </a:lnTo>
                  <a:lnTo>
                    <a:pt x="16100" y="66632"/>
                  </a:lnTo>
                  <a:lnTo>
                    <a:pt x="15394" y="67302"/>
                  </a:lnTo>
                  <a:lnTo>
                    <a:pt x="14697" y="67981"/>
                  </a:lnTo>
                  <a:lnTo>
                    <a:pt x="14019" y="68659"/>
                  </a:lnTo>
                  <a:lnTo>
                    <a:pt x="13349" y="69347"/>
                  </a:lnTo>
                  <a:lnTo>
                    <a:pt x="12697" y="70035"/>
                  </a:lnTo>
                  <a:lnTo>
                    <a:pt x="12046" y="70723"/>
                  </a:lnTo>
                  <a:lnTo>
                    <a:pt x="11412" y="71419"/>
                  </a:lnTo>
                  <a:lnTo>
                    <a:pt x="10797" y="72116"/>
                  </a:lnTo>
                  <a:lnTo>
                    <a:pt x="10191" y="72813"/>
                  </a:lnTo>
                  <a:lnTo>
                    <a:pt x="9593" y="73519"/>
                  </a:lnTo>
                  <a:lnTo>
                    <a:pt x="9023" y="74225"/>
                  </a:lnTo>
                  <a:lnTo>
                    <a:pt x="8453" y="74940"/>
                  </a:lnTo>
                  <a:lnTo>
                    <a:pt x="7910" y="75655"/>
                  </a:lnTo>
                  <a:lnTo>
                    <a:pt x="7376" y="76370"/>
                  </a:lnTo>
                  <a:lnTo>
                    <a:pt x="6851" y="77093"/>
                  </a:lnTo>
                  <a:lnTo>
                    <a:pt x="6354" y="77827"/>
                  </a:lnTo>
                  <a:lnTo>
                    <a:pt x="5865" y="78560"/>
                  </a:lnTo>
                  <a:lnTo>
                    <a:pt x="5394" y="79293"/>
                  </a:lnTo>
                  <a:lnTo>
                    <a:pt x="4942" y="80035"/>
                  </a:lnTo>
                  <a:lnTo>
                    <a:pt x="4508" y="80777"/>
                  </a:lnTo>
                  <a:lnTo>
                    <a:pt x="4091" y="81528"/>
                  </a:lnTo>
                  <a:lnTo>
                    <a:pt x="3693" y="82279"/>
                  </a:lnTo>
                  <a:lnTo>
                    <a:pt x="3313" y="83039"/>
                  </a:lnTo>
                  <a:lnTo>
                    <a:pt x="2951" y="83799"/>
                  </a:lnTo>
                  <a:lnTo>
                    <a:pt x="2607" y="84568"/>
                  </a:lnTo>
                  <a:lnTo>
                    <a:pt x="2281" y="85338"/>
                  </a:lnTo>
                  <a:lnTo>
                    <a:pt x="1974" y="86116"/>
                  </a:lnTo>
                  <a:lnTo>
                    <a:pt x="1693" y="86894"/>
                  </a:lnTo>
                  <a:lnTo>
                    <a:pt x="1431" y="87681"/>
                  </a:lnTo>
                  <a:lnTo>
                    <a:pt x="1304" y="88080"/>
                  </a:lnTo>
                  <a:lnTo>
                    <a:pt x="1186" y="88478"/>
                  </a:lnTo>
                  <a:lnTo>
                    <a:pt x="1078" y="88876"/>
                  </a:lnTo>
                  <a:lnTo>
                    <a:pt x="969" y="89274"/>
                  </a:lnTo>
                  <a:lnTo>
                    <a:pt x="870" y="89672"/>
                  </a:lnTo>
                  <a:lnTo>
                    <a:pt x="770" y="90080"/>
                  </a:lnTo>
                  <a:lnTo>
                    <a:pt x="680" y="90478"/>
                  </a:lnTo>
                  <a:lnTo>
                    <a:pt x="589" y="90885"/>
                  </a:lnTo>
                  <a:lnTo>
                    <a:pt x="517" y="91292"/>
                  </a:lnTo>
                  <a:lnTo>
                    <a:pt x="435" y="91699"/>
                  </a:lnTo>
                  <a:lnTo>
                    <a:pt x="372" y="92107"/>
                  </a:lnTo>
                  <a:lnTo>
                    <a:pt x="309" y="92514"/>
                  </a:lnTo>
                  <a:lnTo>
                    <a:pt x="254" y="92930"/>
                  </a:lnTo>
                  <a:lnTo>
                    <a:pt x="200" y="93346"/>
                  </a:lnTo>
                  <a:lnTo>
                    <a:pt x="155" y="93754"/>
                  </a:lnTo>
                  <a:lnTo>
                    <a:pt x="110" y="94170"/>
                  </a:lnTo>
                  <a:lnTo>
                    <a:pt x="82" y="94586"/>
                  </a:lnTo>
                  <a:lnTo>
                    <a:pt x="55" y="95011"/>
                  </a:lnTo>
                  <a:lnTo>
                    <a:pt x="28" y="95428"/>
                  </a:lnTo>
                  <a:lnTo>
                    <a:pt x="19" y="95853"/>
                  </a:lnTo>
                  <a:lnTo>
                    <a:pt x="10" y="96269"/>
                  </a:lnTo>
                  <a:lnTo>
                    <a:pt x="1" y="96695"/>
                  </a:lnTo>
                  <a:lnTo>
                    <a:pt x="1" y="96695"/>
                  </a:lnTo>
                  <a:lnTo>
                    <a:pt x="10" y="97120"/>
                  </a:lnTo>
                  <a:lnTo>
                    <a:pt x="19" y="97545"/>
                  </a:lnTo>
                  <a:lnTo>
                    <a:pt x="28" y="97971"/>
                  </a:lnTo>
                  <a:lnTo>
                    <a:pt x="55" y="98387"/>
                  </a:lnTo>
                  <a:lnTo>
                    <a:pt x="82" y="98803"/>
                  </a:lnTo>
                  <a:lnTo>
                    <a:pt x="110" y="99220"/>
                  </a:lnTo>
                  <a:lnTo>
                    <a:pt x="155" y="99636"/>
                  </a:lnTo>
                  <a:lnTo>
                    <a:pt x="200" y="100052"/>
                  </a:lnTo>
                  <a:lnTo>
                    <a:pt x="254" y="100468"/>
                  </a:lnTo>
                  <a:lnTo>
                    <a:pt x="309" y="100876"/>
                  </a:lnTo>
                  <a:lnTo>
                    <a:pt x="372" y="101292"/>
                  </a:lnTo>
                  <a:lnTo>
                    <a:pt x="435" y="101699"/>
                  </a:lnTo>
                  <a:lnTo>
                    <a:pt x="517" y="102106"/>
                  </a:lnTo>
                  <a:lnTo>
                    <a:pt x="589" y="102514"/>
                  </a:lnTo>
                  <a:lnTo>
                    <a:pt x="680" y="102912"/>
                  </a:lnTo>
                  <a:lnTo>
                    <a:pt x="770" y="103319"/>
                  </a:lnTo>
                  <a:lnTo>
                    <a:pt x="870" y="103717"/>
                  </a:lnTo>
                  <a:lnTo>
                    <a:pt x="969" y="104124"/>
                  </a:lnTo>
                  <a:lnTo>
                    <a:pt x="1078" y="104523"/>
                  </a:lnTo>
                  <a:lnTo>
                    <a:pt x="1186" y="104921"/>
                  </a:lnTo>
                  <a:lnTo>
                    <a:pt x="1304" y="105319"/>
                  </a:lnTo>
                  <a:lnTo>
                    <a:pt x="1431" y="105708"/>
                  </a:lnTo>
                  <a:lnTo>
                    <a:pt x="1693" y="106495"/>
                  </a:lnTo>
                  <a:lnTo>
                    <a:pt x="1974" y="107283"/>
                  </a:lnTo>
                  <a:lnTo>
                    <a:pt x="2281" y="108061"/>
                  </a:lnTo>
                  <a:lnTo>
                    <a:pt x="2607" y="108830"/>
                  </a:lnTo>
                  <a:lnTo>
                    <a:pt x="2951" y="109599"/>
                  </a:lnTo>
                  <a:lnTo>
                    <a:pt x="3313" y="110359"/>
                  </a:lnTo>
                  <a:lnTo>
                    <a:pt x="3693" y="111120"/>
                  </a:lnTo>
                  <a:lnTo>
                    <a:pt x="4091" y="111871"/>
                  </a:lnTo>
                  <a:lnTo>
                    <a:pt x="4508" y="112622"/>
                  </a:lnTo>
                  <a:lnTo>
                    <a:pt x="4942" y="113364"/>
                  </a:lnTo>
                  <a:lnTo>
                    <a:pt x="5394" y="114106"/>
                  </a:lnTo>
                  <a:lnTo>
                    <a:pt x="5865" y="114839"/>
                  </a:lnTo>
                  <a:lnTo>
                    <a:pt x="6354" y="115572"/>
                  </a:lnTo>
                  <a:lnTo>
                    <a:pt x="6851" y="116296"/>
                  </a:lnTo>
                  <a:lnTo>
                    <a:pt x="7376" y="117020"/>
                  </a:lnTo>
                  <a:lnTo>
                    <a:pt x="7910" y="117744"/>
                  </a:lnTo>
                  <a:lnTo>
                    <a:pt x="8453" y="118459"/>
                  </a:lnTo>
                  <a:lnTo>
                    <a:pt x="9023" y="119174"/>
                  </a:lnTo>
                  <a:lnTo>
                    <a:pt x="9593" y="119879"/>
                  </a:lnTo>
                  <a:lnTo>
                    <a:pt x="10191" y="120585"/>
                  </a:lnTo>
                  <a:lnTo>
                    <a:pt x="10797" y="121282"/>
                  </a:lnTo>
                  <a:lnTo>
                    <a:pt x="11412" y="121979"/>
                  </a:lnTo>
                  <a:lnTo>
                    <a:pt x="12046" y="122676"/>
                  </a:lnTo>
                  <a:lnTo>
                    <a:pt x="12697" y="123364"/>
                  </a:lnTo>
                  <a:lnTo>
                    <a:pt x="13349" y="124051"/>
                  </a:lnTo>
                  <a:lnTo>
                    <a:pt x="14019" y="124730"/>
                  </a:lnTo>
                  <a:lnTo>
                    <a:pt x="14697" y="125418"/>
                  </a:lnTo>
                  <a:lnTo>
                    <a:pt x="15394" y="126087"/>
                  </a:lnTo>
                  <a:lnTo>
                    <a:pt x="16100" y="126766"/>
                  </a:lnTo>
                  <a:lnTo>
                    <a:pt x="16815" y="127436"/>
                  </a:lnTo>
                  <a:lnTo>
                    <a:pt x="17539" y="128105"/>
                  </a:lnTo>
                  <a:lnTo>
                    <a:pt x="18272" y="128775"/>
                  </a:lnTo>
                  <a:lnTo>
                    <a:pt x="19014" y="129436"/>
                  </a:lnTo>
                  <a:lnTo>
                    <a:pt x="19765" y="130096"/>
                  </a:lnTo>
                  <a:lnTo>
                    <a:pt x="20525" y="130757"/>
                  </a:lnTo>
                  <a:lnTo>
                    <a:pt x="21294" y="131409"/>
                  </a:lnTo>
                  <a:lnTo>
                    <a:pt x="22073" y="132060"/>
                  </a:lnTo>
                  <a:lnTo>
                    <a:pt x="22851" y="132712"/>
                  </a:lnTo>
                  <a:lnTo>
                    <a:pt x="23647" y="133363"/>
                  </a:lnTo>
                  <a:lnTo>
                    <a:pt x="24444" y="134006"/>
                  </a:lnTo>
                  <a:lnTo>
                    <a:pt x="25249" y="134648"/>
                  </a:lnTo>
                  <a:lnTo>
                    <a:pt x="26878" y="135933"/>
                  </a:lnTo>
                  <a:lnTo>
                    <a:pt x="28525" y="137209"/>
                  </a:lnTo>
                  <a:lnTo>
                    <a:pt x="30199" y="138476"/>
                  </a:lnTo>
                  <a:lnTo>
                    <a:pt x="31882" y="139734"/>
                  </a:lnTo>
                  <a:lnTo>
                    <a:pt x="33584" y="140992"/>
                  </a:lnTo>
                  <a:lnTo>
                    <a:pt x="35294" y="142241"/>
                  </a:lnTo>
                  <a:lnTo>
                    <a:pt x="35294" y="142241"/>
                  </a:lnTo>
                  <a:lnTo>
                    <a:pt x="33584" y="143490"/>
                  </a:lnTo>
                  <a:lnTo>
                    <a:pt x="31882" y="144747"/>
                  </a:lnTo>
                  <a:lnTo>
                    <a:pt x="30199" y="146005"/>
                  </a:lnTo>
                  <a:lnTo>
                    <a:pt x="28525" y="147272"/>
                  </a:lnTo>
                  <a:lnTo>
                    <a:pt x="26878" y="148548"/>
                  </a:lnTo>
                  <a:lnTo>
                    <a:pt x="25249" y="149824"/>
                  </a:lnTo>
                  <a:lnTo>
                    <a:pt x="24444" y="150476"/>
                  </a:lnTo>
                  <a:lnTo>
                    <a:pt x="23647" y="151118"/>
                  </a:lnTo>
                  <a:lnTo>
                    <a:pt x="22851" y="151770"/>
                  </a:lnTo>
                  <a:lnTo>
                    <a:pt x="22073" y="152412"/>
                  </a:lnTo>
                  <a:lnTo>
                    <a:pt x="21294" y="153073"/>
                  </a:lnTo>
                  <a:lnTo>
                    <a:pt x="20525" y="153725"/>
                  </a:lnTo>
                  <a:lnTo>
                    <a:pt x="19765" y="154385"/>
                  </a:lnTo>
                  <a:lnTo>
                    <a:pt x="19014" y="155046"/>
                  </a:lnTo>
                  <a:lnTo>
                    <a:pt x="18272" y="155706"/>
                  </a:lnTo>
                  <a:lnTo>
                    <a:pt x="17539" y="156367"/>
                  </a:lnTo>
                  <a:lnTo>
                    <a:pt x="16815" y="157037"/>
                  </a:lnTo>
                  <a:lnTo>
                    <a:pt x="16100" y="157706"/>
                  </a:lnTo>
                  <a:lnTo>
                    <a:pt x="15394" y="158385"/>
                  </a:lnTo>
                  <a:lnTo>
                    <a:pt x="14697" y="159064"/>
                  </a:lnTo>
                  <a:lnTo>
                    <a:pt x="14019" y="159742"/>
                  </a:lnTo>
                  <a:lnTo>
                    <a:pt x="13349" y="160430"/>
                  </a:lnTo>
                  <a:lnTo>
                    <a:pt x="12697" y="161109"/>
                  </a:lnTo>
                  <a:lnTo>
                    <a:pt x="12046" y="161806"/>
                  </a:lnTo>
                  <a:lnTo>
                    <a:pt x="11412" y="162494"/>
                  </a:lnTo>
                  <a:lnTo>
                    <a:pt x="10797" y="163190"/>
                  </a:lnTo>
                  <a:lnTo>
                    <a:pt x="10191" y="163896"/>
                  </a:lnTo>
                  <a:lnTo>
                    <a:pt x="9593" y="164602"/>
                  </a:lnTo>
                  <a:lnTo>
                    <a:pt x="9023" y="165308"/>
                  </a:lnTo>
                  <a:lnTo>
                    <a:pt x="8453" y="166014"/>
                  </a:lnTo>
                  <a:lnTo>
                    <a:pt x="7910" y="166738"/>
                  </a:lnTo>
                  <a:lnTo>
                    <a:pt x="7376" y="167453"/>
                  </a:lnTo>
                  <a:lnTo>
                    <a:pt x="6851" y="168177"/>
                  </a:lnTo>
                  <a:lnTo>
                    <a:pt x="6354" y="168901"/>
                  </a:lnTo>
                  <a:lnTo>
                    <a:pt x="5865" y="169634"/>
                  </a:lnTo>
                  <a:lnTo>
                    <a:pt x="5394" y="170367"/>
                  </a:lnTo>
                  <a:lnTo>
                    <a:pt x="4942" y="171109"/>
                  </a:lnTo>
                  <a:lnTo>
                    <a:pt x="4508" y="171860"/>
                  </a:lnTo>
                  <a:lnTo>
                    <a:pt x="4091" y="172602"/>
                  </a:lnTo>
                  <a:lnTo>
                    <a:pt x="3693" y="173362"/>
                  </a:lnTo>
                  <a:lnTo>
                    <a:pt x="3313" y="174113"/>
                  </a:lnTo>
                  <a:lnTo>
                    <a:pt x="2951" y="174882"/>
                  </a:lnTo>
                  <a:lnTo>
                    <a:pt x="2607" y="175642"/>
                  </a:lnTo>
                  <a:lnTo>
                    <a:pt x="2281" y="176421"/>
                  </a:lnTo>
                  <a:lnTo>
                    <a:pt x="1974" y="177199"/>
                  </a:lnTo>
                  <a:lnTo>
                    <a:pt x="1693" y="177977"/>
                  </a:lnTo>
                  <a:lnTo>
                    <a:pt x="1431" y="178765"/>
                  </a:lnTo>
                  <a:lnTo>
                    <a:pt x="1304" y="179163"/>
                  </a:lnTo>
                  <a:lnTo>
                    <a:pt x="1186" y="179561"/>
                  </a:lnTo>
                  <a:lnTo>
                    <a:pt x="1078" y="179959"/>
                  </a:lnTo>
                  <a:lnTo>
                    <a:pt x="969" y="180357"/>
                  </a:lnTo>
                  <a:lnTo>
                    <a:pt x="870" y="180755"/>
                  </a:lnTo>
                  <a:lnTo>
                    <a:pt x="770" y="181163"/>
                  </a:lnTo>
                  <a:lnTo>
                    <a:pt x="680" y="181561"/>
                  </a:lnTo>
                  <a:lnTo>
                    <a:pt x="589" y="181968"/>
                  </a:lnTo>
                  <a:lnTo>
                    <a:pt x="517" y="182375"/>
                  </a:lnTo>
                  <a:lnTo>
                    <a:pt x="435" y="182782"/>
                  </a:lnTo>
                  <a:lnTo>
                    <a:pt x="372" y="183190"/>
                  </a:lnTo>
                  <a:lnTo>
                    <a:pt x="309" y="183597"/>
                  </a:lnTo>
                  <a:lnTo>
                    <a:pt x="254" y="184013"/>
                  </a:lnTo>
                  <a:lnTo>
                    <a:pt x="200" y="184420"/>
                  </a:lnTo>
                  <a:lnTo>
                    <a:pt x="155" y="184837"/>
                  </a:lnTo>
                  <a:lnTo>
                    <a:pt x="110" y="185253"/>
                  </a:lnTo>
                  <a:lnTo>
                    <a:pt x="82" y="185669"/>
                  </a:lnTo>
                  <a:lnTo>
                    <a:pt x="55" y="186095"/>
                  </a:lnTo>
                  <a:lnTo>
                    <a:pt x="28" y="186511"/>
                  </a:lnTo>
                  <a:lnTo>
                    <a:pt x="19" y="186936"/>
                  </a:lnTo>
                  <a:lnTo>
                    <a:pt x="10" y="187352"/>
                  </a:lnTo>
                  <a:lnTo>
                    <a:pt x="1" y="187778"/>
                  </a:lnTo>
                  <a:lnTo>
                    <a:pt x="1" y="187778"/>
                  </a:lnTo>
                  <a:lnTo>
                    <a:pt x="10" y="188067"/>
                  </a:lnTo>
                  <a:lnTo>
                    <a:pt x="28" y="188357"/>
                  </a:lnTo>
                  <a:lnTo>
                    <a:pt x="64" y="188638"/>
                  </a:lnTo>
                  <a:lnTo>
                    <a:pt x="119" y="188909"/>
                  </a:lnTo>
                  <a:lnTo>
                    <a:pt x="182" y="189180"/>
                  </a:lnTo>
                  <a:lnTo>
                    <a:pt x="254" y="189452"/>
                  </a:lnTo>
                  <a:lnTo>
                    <a:pt x="345" y="189714"/>
                  </a:lnTo>
                  <a:lnTo>
                    <a:pt x="444" y="189968"/>
                  </a:lnTo>
                  <a:lnTo>
                    <a:pt x="553" y="190212"/>
                  </a:lnTo>
                  <a:lnTo>
                    <a:pt x="680" y="190456"/>
                  </a:lnTo>
                  <a:lnTo>
                    <a:pt x="815" y="190692"/>
                  </a:lnTo>
                  <a:lnTo>
                    <a:pt x="960" y="190918"/>
                  </a:lnTo>
                  <a:lnTo>
                    <a:pt x="1123" y="191144"/>
                  </a:lnTo>
                  <a:lnTo>
                    <a:pt x="1286" y="191352"/>
                  </a:lnTo>
                  <a:lnTo>
                    <a:pt x="1467" y="191561"/>
                  </a:lnTo>
                  <a:lnTo>
                    <a:pt x="1648" y="191751"/>
                  </a:lnTo>
                  <a:lnTo>
                    <a:pt x="1847" y="191941"/>
                  </a:lnTo>
                  <a:lnTo>
                    <a:pt x="2046" y="192113"/>
                  </a:lnTo>
                  <a:lnTo>
                    <a:pt x="2263" y="192284"/>
                  </a:lnTo>
                  <a:lnTo>
                    <a:pt x="2481" y="192438"/>
                  </a:lnTo>
                  <a:lnTo>
                    <a:pt x="2707" y="192583"/>
                  </a:lnTo>
                  <a:lnTo>
                    <a:pt x="2942" y="192719"/>
                  </a:lnTo>
                  <a:lnTo>
                    <a:pt x="3186" y="192846"/>
                  </a:lnTo>
                  <a:lnTo>
                    <a:pt x="3431" y="192954"/>
                  </a:lnTo>
                  <a:lnTo>
                    <a:pt x="3693" y="193054"/>
                  </a:lnTo>
                  <a:lnTo>
                    <a:pt x="3947" y="193144"/>
                  </a:lnTo>
                  <a:lnTo>
                    <a:pt x="4218" y="193217"/>
                  </a:lnTo>
                  <a:lnTo>
                    <a:pt x="4489" y="193280"/>
                  </a:lnTo>
                  <a:lnTo>
                    <a:pt x="4770" y="193334"/>
                  </a:lnTo>
                  <a:lnTo>
                    <a:pt x="5051" y="193370"/>
                  </a:lnTo>
                  <a:lnTo>
                    <a:pt x="5331" y="193389"/>
                  </a:lnTo>
                  <a:lnTo>
                    <a:pt x="5621" y="193398"/>
                  </a:lnTo>
                  <a:lnTo>
                    <a:pt x="5621" y="193398"/>
                  </a:lnTo>
                  <a:lnTo>
                    <a:pt x="5910" y="193389"/>
                  </a:lnTo>
                  <a:lnTo>
                    <a:pt x="6200" y="193370"/>
                  </a:lnTo>
                  <a:lnTo>
                    <a:pt x="6480" y="193334"/>
                  </a:lnTo>
                  <a:lnTo>
                    <a:pt x="6752" y="193280"/>
                  </a:lnTo>
                  <a:lnTo>
                    <a:pt x="7023" y="193217"/>
                  </a:lnTo>
                  <a:lnTo>
                    <a:pt x="7295" y="193144"/>
                  </a:lnTo>
                  <a:lnTo>
                    <a:pt x="7557" y="193054"/>
                  </a:lnTo>
                  <a:lnTo>
                    <a:pt x="7811" y="192954"/>
                  </a:lnTo>
                  <a:lnTo>
                    <a:pt x="8055" y="192846"/>
                  </a:lnTo>
                  <a:lnTo>
                    <a:pt x="8299" y="192719"/>
                  </a:lnTo>
                  <a:lnTo>
                    <a:pt x="8535" y="192583"/>
                  </a:lnTo>
                  <a:lnTo>
                    <a:pt x="8761" y="192438"/>
                  </a:lnTo>
                  <a:lnTo>
                    <a:pt x="8987" y="192284"/>
                  </a:lnTo>
                  <a:lnTo>
                    <a:pt x="9195" y="192113"/>
                  </a:lnTo>
                  <a:lnTo>
                    <a:pt x="9403" y="191941"/>
                  </a:lnTo>
                  <a:lnTo>
                    <a:pt x="9593" y="191751"/>
                  </a:lnTo>
                  <a:lnTo>
                    <a:pt x="9783" y="191561"/>
                  </a:lnTo>
                  <a:lnTo>
                    <a:pt x="9955" y="191352"/>
                  </a:lnTo>
                  <a:lnTo>
                    <a:pt x="10127" y="191144"/>
                  </a:lnTo>
                  <a:lnTo>
                    <a:pt x="10281" y="190918"/>
                  </a:lnTo>
                  <a:lnTo>
                    <a:pt x="10426" y="190692"/>
                  </a:lnTo>
                  <a:lnTo>
                    <a:pt x="10562" y="190456"/>
                  </a:lnTo>
                  <a:lnTo>
                    <a:pt x="10688" y="190212"/>
                  </a:lnTo>
                  <a:lnTo>
                    <a:pt x="10797" y="189968"/>
                  </a:lnTo>
                  <a:lnTo>
                    <a:pt x="10906" y="189714"/>
                  </a:lnTo>
                  <a:lnTo>
                    <a:pt x="10987" y="189452"/>
                  </a:lnTo>
                  <a:lnTo>
                    <a:pt x="11068" y="189180"/>
                  </a:lnTo>
                  <a:lnTo>
                    <a:pt x="11132" y="188909"/>
                  </a:lnTo>
                  <a:lnTo>
                    <a:pt x="11177" y="188638"/>
                  </a:lnTo>
                  <a:lnTo>
                    <a:pt x="11213" y="188357"/>
                  </a:lnTo>
                  <a:lnTo>
                    <a:pt x="11231" y="188067"/>
                  </a:lnTo>
                  <a:lnTo>
                    <a:pt x="11240" y="187778"/>
                  </a:lnTo>
                  <a:lnTo>
                    <a:pt x="11240" y="187778"/>
                  </a:lnTo>
                  <a:lnTo>
                    <a:pt x="11249" y="187452"/>
                  </a:lnTo>
                  <a:lnTo>
                    <a:pt x="11259" y="187126"/>
                  </a:lnTo>
                  <a:lnTo>
                    <a:pt x="11268" y="186800"/>
                  </a:lnTo>
                  <a:lnTo>
                    <a:pt x="11295" y="186475"/>
                  </a:lnTo>
                  <a:lnTo>
                    <a:pt x="11322" y="186149"/>
                  </a:lnTo>
                  <a:lnTo>
                    <a:pt x="11358" y="185823"/>
                  </a:lnTo>
                  <a:lnTo>
                    <a:pt x="11394" y="185497"/>
                  </a:lnTo>
                  <a:lnTo>
                    <a:pt x="11440" y="185172"/>
                  </a:lnTo>
                  <a:lnTo>
                    <a:pt x="11494" y="184846"/>
                  </a:lnTo>
                  <a:lnTo>
                    <a:pt x="11557" y="184520"/>
                  </a:lnTo>
                  <a:lnTo>
                    <a:pt x="11620" y="184203"/>
                  </a:lnTo>
                  <a:lnTo>
                    <a:pt x="11693" y="183877"/>
                  </a:lnTo>
                  <a:lnTo>
                    <a:pt x="11765" y="183552"/>
                  </a:lnTo>
                  <a:lnTo>
                    <a:pt x="11847" y="183235"/>
                  </a:lnTo>
                  <a:lnTo>
                    <a:pt x="11937" y="182909"/>
                  </a:lnTo>
                  <a:lnTo>
                    <a:pt x="12028" y="182583"/>
                  </a:lnTo>
                  <a:lnTo>
                    <a:pt x="12227" y="181941"/>
                  </a:lnTo>
                  <a:lnTo>
                    <a:pt x="12453" y="181298"/>
                  </a:lnTo>
                  <a:lnTo>
                    <a:pt x="12706" y="180665"/>
                  </a:lnTo>
                  <a:lnTo>
                    <a:pt x="12969" y="180022"/>
                  </a:lnTo>
                  <a:lnTo>
                    <a:pt x="13258" y="179380"/>
                  </a:lnTo>
                  <a:lnTo>
                    <a:pt x="13566" y="178746"/>
                  </a:lnTo>
                  <a:lnTo>
                    <a:pt x="13901" y="178113"/>
                  </a:lnTo>
                  <a:lnTo>
                    <a:pt x="14245" y="177479"/>
                  </a:lnTo>
                  <a:lnTo>
                    <a:pt x="75537" y="177479"/>
                  </a:lnTo>
                  <a:lnTo>
                    <a:pt x="75537" y="177479"/>
                  </a:lnTo>
                  <a:lnTo>
                    <a:pt x="75890" y="178113"/>
                  </a:lnTo>
                  <a:lnTo>
                    <a:pt x="76216" y="178746"/>
                  </a:lnTo>
                  <a:lnTo>
                    <a:pt x="76532" y="179380"/>
                  </a:lnTo>
                  <a:lnTo>
                    <a:pt x="76813" y="180022"/>
                  </a:lnTo>
                  <a:lnTo>
                    <a:pt x="77084" y="180665"/>
                  </a:lnTo>
                  <a:lnTo>
                    <a:pt x="77329" y="181298"/>
                  </a:lnTo>
                  <a:lnTo>
                    <a:pt x="77555" y="181941"/>
                  </a:lnTo>
                  <a:lnTo>
                    <a:pt x="77763" y="182583"/>
                  </a:lnTo>
                  <a:lnTo>
                    <a:pt x="77854" y="182909"/>
                  </a:lnTo>
                  <a:lnTo>
                    <a:pt x="77944" y="183235"/>
                  </a:lnTo>
                  <a:lnTo>
                    <a:pt x="78026" y="183552"/>
                  </a:lnTo>
                  <a:lnTo>
                    <a:pt x="78098" y="183877"/>
                  </a:lnTo>
                  <a:lnTo>
                    <a:pt x="78170" y="184203"/>
                  </a:lnTo>
                  <a:lnTo>
                    <a:pt x="78234" y="184520"/>
                  </a:lnTo>
                  <a:lnTo>
                    <a:pt x="78288" y="184846"/>
                  </a:lnTo>
                  <a:lnTo>
                    <a:pt x="78342" y="185172"/>
                  </a:lnTo>
                  <a:lnTo>
                    <a:pt x="78388" y="185497"/>
                  </a:lnTo>
                  <a:lnTo>
                    <a:pt x="78433" y="185823"/>
                  </a:lnTo>
                  <a:lnTo>
                    <a:pt x="78469" y="186149"/>
                  </a:lnTo>
                  <a:lnTo>
                    <a:pt x="78496" y="186475"/>
                  </a:lnTo>
                  <a:lnTo>
                    <a:pt x="78514" y="186800"/>
                  </a:lnTo>
                  <a:lnTo>
                    <a:pt x="78532" y="187126"/>
                  </a:lnTo>
                  <a:lnTo>
                    <a:pt x="78541" y="187452"/>
                  </a:lnTo>
                  <a:lnTo>
                    <a:pt x="78541" y="187778"/>
                  </a:lnTo>
                  <a:lnTo>
                    <a:pt x="78541" y="187778"/>
                  </a:lnTo>
                  <a:lnTo>
                    <a:pt x="78551" y="188067"/>
                  </a:lnTo>
                  <a:lnTo>
                    <a:pt x="78578" y="188357"/>
                  </a:lnTo>
                  <a:lnTo>
                    <a:pt x="78614" y="188638"/>
                  </a:lnTo>
                  <a:lnTo>
                    <a:pt x="78659" y="188909"/>
                  </a:lnTo>
                  <a:lnTo>
                    <a:pt x="78722" y="189180"/>
                  </a:lnTo>
                  <a:lnTo>
                    <a:pt x="78795" y="189452"/>
                  </a:lnTo>
                  <a:lnTo>
                    <a:pt x="78885" y="189714"/>
                  </a:lnTo>
                  <a:lnTo>
                    <a:pt x="78985" y="189968"/>
                  </a:lnTo>
                  <a:lnTo>
                    <a:pt x="79103" y="190212"/>
                  </a:lnTo>
                  <a:lnTo>
                    <a:pt x="79220" y="190456"/>
                  </a:lnTo>
                  <a:lnTo>
                    <a:pt x="79356" y="190692"/>
                  </a:lnTo>
                  <a:lnTo>
                    <a:pt x="79501" y="190918"/>
                  </a:lnTo>
                  <a:lnTo>
                    <a:pt x="79664" y="191144"/>
                  </a:lnTo>
                  <a:lnTo>
                    <a:pt x="79826" y="191352"/>
                  </a:lnTo>
                  <a:lnTo>
                    <a:pt x="80007" y="191561"/>
                  </a:lnTo>
                  <a:lnTo>
                    <a:pt x="80188" y="191751"/>
                  </a:lnTo>
                  <a:lnTo>
                    <a:pt x="80388" y="191941"/>
                  </a:lnTo>
                  <a:lnTo>
                    <a:pt x="80587" y="192113"/>
                  </a:lnTo>
                  <a:lnTo>
                    <a:pt x="80804" y="192284"/>
                  </a:lnTo>
                  <a:lnTo>
                    <a:pt x="81021" y="192438"/>
                  </a:lnTo>
                  <a:lnTo>
                    <a:pt x="81247" y="192583"/>
                  </a:lnTo>
                  <a:lnTo>
                    <a:pt x="81483" y="192719"/>
                  </a:lnTo>
                  <a:lnTo>
                    <a:pt x="81727" y="192846"/>
                  </a:lnTo>
                  <a:lnTo>
                    <a:pt x="81980" y="192954"/>
                  </a:lnTo>
                  <a:lnTo>
                    <a:pt x="82234" y="193054"/>
                  </a:lnTo>
                  <a:lnTo>
                    <a:pt x="82496" y="193144"/>
                  </a:lnTo>
                  <a:lnTo>
                    <a:pt x="82759" y="193217"/>
                  </a:lnTo>
                  <a:lnTo>
                    <a:pt x="83030" y="193280"/>
                  </a:lnTo>
                  <a:lnTo>
                    <a:pt x="83311" y="193334"/>
                  </a:lnTo>
                  <a:lnTo>
                    <a:pt x="83591" y="193370"/>
                  </a:lnTo>
                  <a:lnTo>
                    <a:pt x="83872" y="193389"/>
                  </a:lnTo>
                  <a:lnTo>
                    <a:pt x="84161" y="193398"/>
                  </a:lnTo>
                  <a:lnTo>
                    <a:pt x="84161" y="193398"/>
                  </a:lnTo>
                  <a:lnTo>
                    <a:pt x="84451" y="193389"/>
                  </a:lnTo>
                  <a:lnTo>
                    <a:pt x="84740" y="193370"/>
                  </a:lnTo>
                  <a:lnTo>
                    <a:pt x="85021" y="193334"/>
                  </a:lnTo>
                  <a:lnTo>
                    <a:pt x="85292" y="193280"/>
                  </a:lnTo>
                  <a:lnTo>
                    <a:pt x="85573" y="193217"/>
                  </a:lnTo>
                  <a:lnTo>
                    <a:pt x="85835" y="193144"/>
                  </a:lnTo>
                  <a:lnTo>
                    <a:pt x="86098" y="193054"/>
                  </a:lnTo>
                  <a:lnTo>
                    <a:pt x="86351" y="192954"/>
                  </a:lnTo>
                  <a:lnTo>
                    <a:pt x="86605" y="192846"/>
                  </a:lnTo>
                  <a:lnTo>
                    <a:pt x="86840" y="192719"/>
                  </a:lnTo>
                  <a:lnTo>
                    <a:pt x="87075" y="192583"/>
                  </a:lnTo>
                  <a:lnTo>
                    <a:pt x="87310" y="192438"/>
                  </a:lnTo>
                  <a:lnTo>
                    <a:pt x="87528" y="192284"/>
                  </a:lnTo>
                  <a:lnTo>
                    <a:pt x="87736" y="192113"/>
                  </a:lnTo>
                  <a:lnTo>
                    <a:pt x="87944" y="191941"/>
                  </a:lnTo>
                  <a:lnTo>
                    <a:pt x="88143" y="191751"/>
                  </a:lnTo>
                  <a:lnTo>
                    <a:pt x="88324" y="191561"/>
                  </a:lnTo>
                  <a:lnTo>
                    <a:pt x="88505" y="191352"/>
                  </a:lnTo>
                  <a:lnTo>
                    <a:pt x="88668" y="191144"/>
                  </a:lnTo>
                  <a:lnTo>
                    <a:pt x="88822" y="190918"/>
                  </a:lnTo>
                  <a:lnTo>
                    <a:pt x="88976" y="190692"/>
                  </a:lnTo>
                  <a:lnTo>
                    <a:pt x="89111" y="190456"/>
                  </a:lnTo>
                  <a:lnTo>
                    <a:pt x="89229" y="190212"/>
                  </a:lnTo>
                  <a:lnTo>
                    <a:pt x="89347" y="189968"/>
                  </a:lnTo>
                  <a:lnTo>
                    <a:pt x="89446" y="189714"/>
                  </a:lnTo>
                  <a:lnTo>
                    <a:pt x="89537" y="189452"/>
                  </a:lnTo>
                  <a:lnTo>
                    <a:pt x="89609" y="189180"/>
                  </a:lnTo>
                  <a:lnTo>
                    <a:pt x="89672" y="188909"/>
                  </a:lnTo>
                  <a:lnTo>
                    <a:pt x="89718" y="188638"/>
                  </a:lnTo>
                  <a:lnTo>
                    <a:pt x="89754" y="188357"/>
                  </a:lnTo>
                  <a:lnTo>
                    <a:pt x="89781" y="188067"/>
                  </a:lnTo>
                  <a:lnTo>
                    <a:pt x="89781" y="187778"/>
                  </a:lnTo>
                  <a:lnTo>
                    <a:pt x="89781" y="187778"/>
                  </a:lnTo>
                  <a:lnTo>
                    <a:pt x="89781" y="187352"/>
                  </a:lnTo>
                  <a:lnTo>
                    <a:pt x="89772" y="186936"/>
                  </a:lnTo>
                  <a:lnTo>
                    <a:pt x="89754" y="186511"/>
                  </a:lnTo>
                  <a:lnTo>
                    <a:pt x="89736" y="186095"/>
                  </a:lnTo>
                  <a:lnTo>
                    <a:pt x="89709" y="185669"/>
                  </a:lnTo>
                  <a:lnTo>
                    <a:pt x="89672" y="185253"/>
                  </a:lnTo>
                  <a:lnTo>
                    <a:pt x="89636" y="184837"/>
                  </a:lnTo>
                  <a:lnTo>
                    <a:pt x="89591" y="184420"/>
                  </a:lnTo>
                  <a:lnTo>
                    <a:pt x="89537" y="184013"/>
                  </a:lnTo>
                  <a:lnTo>
                    <a:pt x="89482" y="183597"/>
                  </a:lnTo>
                  <a:lnTo>
                    <a:pt x="89419" y="183190"/>
                  </a:lnTo>
                  <a:lnTo>
                    <a:pt x="89347" y="182782"/>
                  </a:lnTo>
                  <a:lnTo>
                    <a:pt x="89274" y="182375"/>
                  </a:lnTo>
                  <a:lnTo>
                    <a:pt x="89193" y="181968"/>
                  </a:lnTo>
                  <a:lnTo>
                    <a:pt x="89111" y="181561"/>
                  </a:lnTo>
                  <a:lnTo>
                    <a:pt x="89021" y="181154"/>
                  </a:lnTo>
                  <a:lnTo>
                    <a:pt x="88921" y="180755"/>
                  </a:lnTo>
                  <a:lnTo>
                    <a:pt x="88822" y="180357"/>
                  </a:lnTo>
                  <a:lnTo>
                    <a:pt x="88713" y="179959"/>
                  </a:lnTo>
                  <a:lnTo>
                    <a:pt x="88595" y="179561"/>
                  </a:lnTo>
                  <a:lnTo>
                    <a:pt x="88478" y="179163"/>
                  </a:lnTo>
                  <a:lnTo>
                    <a:pt x="88360" y="178765"/>
                  </a:lnTo>
                  <a:lnTo>
                    <a:pt x="88098" y="177977"/>
                  </a:lnTo>
                  <a:lnTo>
                    <a:pt x="87808" y="177199"/>
                  </a:lnTo>
                  <a:lnTo>
                    <a:pt x="87510" y="176421"/>
                  </a:lnTo>
                  <a:lnTo>
                    <a:pt x="87184" y="175642"/>
                  </a:lnTo>
                  <a:lnTo>
                    <a:pt x="86840" y="174882"/>
                  </a:lnTo>
                  <a:lnTo>
                    <a:pt x="86478" y="174113"/>
                  </a:lnTo>
                  <a:lnTo>
                    <a:pt x="86098" y="173353"/>
                  </a:lnTo>
                  <a:lnTo>
                    <a:pt x="85700" y="172602"/>
                  </a:lnTo>
                  <a:lnTo>
                    <a:pt x="85283" y="171851"/>
                  </a:lnTo>
                  <a:lnTo>
                    <a:pt x="84849" y="171109"/>
                  </a:lnTo>
                  <a:lnTo>
                    <a:pt x="84396" y="170367"/>
                  </a:lnTo>
                  <a:lnTo>
                    <a:pt x="83926" y="169634"/>
                  </a:lnTo>
                  <a:lnTo>
                    <a:pt x="83437" y="168901"/>
                  </a:lnTo>
                  <a:lnTo>
                    <a:pt x="82930" y="168177"/>
                  </a:lnTo>
                  <a:lnTo>
                    <a:pt x="82415" y="167453"/>
                  </a:lnTo>
                  <a:lnTo>
                    <a:pt x="81881" y="166729"/>
                  </a:lnTo>
                  <a:lnTo>
                    <a:pt x="81338" y="166014"/>
                  </a:lnTo>
                  <a:lnTo>
                    <a:pt x="80768" y="165308"/>
                  </a:lnTo>
                  <a:lnTo>
                    <a:pt x="80188" y="164593"/>
                  </a:lnTo>
                  <a:lnTo>
                    <a:pt x="79600" y="163896"/>
                  </a:lnTo>
                  <a:lnTo>
                    <a:pt x="78994" y="163190"/>
                  </a:lnTo>
                  <a:lnTo>
                    <a:pt x="78370" y="162494"/>
                  </a:lnTo>
                  <a:lnTo>
                    <a:pt x="77736" y="161806"/>
                  </a:lnTo>
                  <a:lnTo>
                    <a:pt x="77094" y="161109"/>
                  </a:lnTo>
                  <a:lnTo>
                    <a:pt x="76442" y="160421"/>
                  </a:lnTo>
                  <a:lnTo>
                    <a:pt x="75772" y="159742"/>
                  </a:lnTo>
                  <a:lnTo>
                    <a:pt x="75085" y="159064"/>
                  </a:lnTo>
                  <a:lnTo>
                    <a:pt x="74397" y="158385"/>
                  </a:lnTo>
                  <a:lnTo>
                    <a:pt x="73691" y="157706"/>
                  </a:lnTo>
                  <a:lnTo>
                    <a:pt x="72976" y="157037"/>
                  </a:lnTo>
                  <a:lnTo>
                    <a:pt x="72252" y="156367"/>
                  </a:lnTo>
                  <a:lnTo>
                    <a:pt x="71519" y="155706"/>
                  </a:lnTo>
                  <a:lnTo>
                    <a:pt x="70777" y="155037"/>
                  </a:lnTo>
                  <a:lnTo>
                    <a:pt x="70026" y="154376"/>
                  </a:lnTo>
                  <a:lnTo>
                    <a:pt x="69266" y="153725"/>
                  </a:lnTo>
                  <a:lnTo>
                    <a:pt x="68497" y="153064"/>
                  </a:lnTo>
                  <a:lnTo>
                    <a:pt x="67718" y="152412"/>
                  </a:lnTo>
                  <a:lnTo>
                    <a:pt x="66931" y="151761"/>
                  </a:lnTo>
                  <a:lnTo>
                    <a:pt x="66144" y="151118"/>
                  </a:lnTo>
                  <a:lnTo>
                    <a:pt x="65347" y="150467"/>
                  </a:lnTo>
                  <a:lnTo>
                    <a:pt x="64542" y="149824"/>
                  </a:lnTo>
                  <a:lnTo>
                    <a:pt x="62913" y="148548"/>
                  </a:lnTo>
                  <a:lnTo>
                    <a:pt x="61257" y="147272"/>
                  </a:lnTo>
                  <a:lnTo>
                    <a:pt x="59592" y="146005"/>
                  </a:lnTo>
                  <a:lnTo>
                    <a:pt x="57909" y="144747"/>
                  </a:lnTo>
                  <a:lnTo>
                    <a:pt x="56207" y="143490"/>
                  </a:lnTo>
                  <a:lnTo>
                    <a:pt x="54497" y="142241"/>
                  </a:lnTo>
                  <a:lnTo>
                    <a:pt x="54497" y="142241"/>
                  </a:lnTo>
                  <a:lnTo>
                    <a:pt x="56207" y="140992"/>
                  </a:lnTo>
                  <a:lnTo>
                    <a:pt x="57909" y="139734"/>
                  </a:lnTo>
                  <a:lnTo>
                    <a:pt x="59592" y="138476"/>
                  </a:lnTo>
                  <a:lnTo>
                    <a:pt x="61257" y="137209"/>
                  </a:lnTo>
                  <a:lnTo>
                    <a:pt x="62913" y="135933"/>
                  </a:lnTo>
                  <a:lnTo>
                    <a:pt x="64542" y="134648"/>
                  </a:lnTo>
                  <a:lnTo>
                    <a:pt x="65347" y="134006"/>
                  </a:lnTo>
                  <a:lnTo>
                    <a:pt x="66144" y="133363"/>
                  </a:lnTo>
                  <a:lnTo>
                    <a:pt x="66931" y="132712"/>
                  </a:lnTo>
                  <a:lnTo>
                    <a:pt x="67718" y="132060"/>
                  </a:lnTo>
                  <a:lnTo>
                    <a:pt x="68497" y="131409"/>
                  </a:lnTo>
                  <a:lnTo>
                    <a:pt x="69266" y="130757"/>
                  </a:lnTo>
                  <a:lnTo>
                    <a:pt x="70026" y="130096"/>
                  </a:lnTo>
                  <a:lnTo>
                    <a:pt x="70777" y="129436"/>
                  </a:lnTo>
                  <a:lnTo>
                    <a:pt x="71519" y="128775"/>
                  </a:lnTo>
                  <a:lnTo>
                    <a:pt x="72252" y="128105"/>
                  </a:lnTo>
                  <a:lnTo>
                    <a:pt x="72976" y="127436"/>
                  </a:lnTo>
                  <a:lnTo>
                    <a:pt x="73691" y="126766"/>
                  </a:lnTo>
                  <a:lnTo>
                    <a:pt x="74397" y="126087"/>
                  </a:lnTo>
                  <a:lnTo>
                    <a:pt x="75085" y="125418"/>
                  </a:lnTo>
                  <a:lnTo>
                    <a:pt x="75772" y="124730"/>
                  </a:lnTo>
                  <a:lnTo>
                    <a:pt x="76442" y="124051"/>
                  </a:lnTo>
                  <a:lnTo>
                    <a:pt x="77094" y="123364"/>
                  </a:lnTo>
                  <a:lnTo>
                    <a:pt x="77736" y="122676"/>
                  </a:lnTo>
                  <a:lnTo>
                    <a:pt x="78370" y="121979"/>
                  </a:lnTo>
                  <a:lnTo>
                    <a:pt x="78994" y="121282"/>
                  </a:lnTo>
                  <a:lnTo>
                    <a:pt x="79600" y="120585"/>
                  </a:lnTo>
                  <a:lnTo>
                    <a:pt x="80188" y="119879"/>
                  </a:lnTo>
                  <a:lnTo>
                    <a:pt x="80768" y="119174"/>
                  </a:lnTo>
                  <a:lnTo>
                    <a:pt x="81338" y="118459"/>
                  </a:lnTo>
                  <a:lnTo>
                    <a:pt x="81881" y="117744"/>
                  </a:lnTo>
                  <a:lnTo>
                    <a:pt x="82415" y="117020"/>
                  </a:lnTo>
                  <a:lnTo>
                    <a:pt x="82930" y="116296"/>
                  </a:lnTo>
                  <a:lnTo>
                    <a:pt x="83437" y="115572"/>
                  </a:lnTo>
                  <a:lnTo>
                    <a:pt x="83926" y="114839"/>
                  </a:lnTo>
                  <a:lnTo>
                    <a:pt x="84396" y="114106"/>
                  </a:lnTo>
                  <a:lnTo>
                    <a:pt x="84849" y="113364"/>
                  </a:lnTo>
                  <a:lnTo>
                    <a:pt x="85283" y="112622"/>
                  </a:lnTo>
                  <a:lnTo>
                    <a:pt x="85700" y="111871"/>
                  </a:lnTo>
                  <a:lnTo>
                    <a:pt x="86098" y="111120"/>
                  </a:lnTo>
                  <a:lnTo>
                    <a:pt x="86478" y="110359"/>
                  </a:lnTo>
                  <a:lnTo>
                    <a:pt x="86840" y="109599"/>
                  </a:lnTo>
                  <a:lnTo>
                    <a:pt x="87184" y="108830"/>
                  </a:lnTo>
                  <a:lnTo>
                    <a:pt x="87510" y="108061"/>
                  </a:lnTo>
                  <a:lnTo>
                    <a:pt x="87808" y="107283"/>
                  </a:lnTo>
                  <a:lnTo>
                    <a:pt x="88098" y="106495"/>
                  </a:lnTo>
                  <a:lnTo>
                    <a:pt x="88360" y="105708"/>
                  </a:lnTo>
                  <a:lnTo>
                    <a:pt x="88478" y="105319"/>
                  </a:lnTo>
                  <a:lnTo>
                    <a:pt x="88595" y="104921"/>
                  </a:lnTo>
                  <a:lnTo>
                    <a:pt x="88713" y="104523"/>
                  </a:lnTo>
                  <a:lnTo>
                    <a:pt x="88822" y="104124"/>
                  </a:lnTo>
                  <a:lnTo>
                    <a:pt x="88921" y="103717"/>
                  </a:lnTo>
                  <a:lnTo>
                    <a:pt x="89021" y="103319"/>
                  </a:lnTo>
                  <a:lnTo>
                    <a:pt x="89111" y="102912"/>
                  </a:lnTo>
                  <a:lnTo>
                    <a:pt x="89193" y="102514"/>
                  </a:lnTo>
                  <a:lnTo>
                    <a:pt x="89274" y="102106"/>
                  </a:lnTo>
                  <a:lnTo>
                    <a:pt x="89347" y="101699"/>
                  </a:lnTo>
                  <a:lnTo>
                    <a:pt x="89419" y="101292"/>
                  </a:lnTo>
                  <a:lnTo>
                    <a:pt x="89482" y="100876"/>
                  </a:lnTo>
                  <a:lnTo>
                    <a:pt x="89537" y="100468"/>
                  </a:lnTo>
                  <a:lnTo>
                    <a:pt x="89591" y="100052"/>
                  </a:lnTo>
                  <a:lnTo>
                    <a:pt x="89636" y="99636"/>
                  </a:lnTo>
                  <a:lnTo>
                    <a:pt x="89672" y="99220"/>
                  </a:lnTo>
                  <a:lnTo>
                    <a:pt x="89709" y="98803"/>
                  </a:lnTo>
                  <a:lnTo>
                    <a:pt x="89736" y="98387"/>
                  </a:lnTo>
                  <a:lnTo>
                    <a:pt x="89754" y="97971"/>
                  </a:lnTo>
                  <a:lnTo>
                    <a:pt x="89772" y="97545"/>
                  </a:lnTo>
                  <a:lnTo>
                    <a:pt x="89781" y="97120"/>
                  </a:lnTo>
                  <a:lnTo>
                    <a:pt x="89781" y="96695"/>
                  </a:lnTo>
                  <a:lnTo>
                    <a:pt x="89781" y="96695"/>
                  </a:lnTo>
                  <a:lnTo>
                    <a:pt x="89781" y="96269"/>
                  </a:lnTo>
                  <a:lnTo>
                    <a:pt x="89772" y="95853"/>
                  </a:lnTo>
                  <a:lnTo>
                    <a:pt x="89754" y="95428"/>
                  </a:lnTo>
                  <a:lnTo>
                    <a:pt x="89736" y="95011"/>
                  </a:lnTo>
                  <a:lnTo>
                    <a:pt x="89709" y="94586"/>
                  </a:lnTo>
                  <a:lnTo>
                    <a:pt x="89672" y="94170"/>
                  </a:lnTo>
                  <a:lnTo>
                    <a:pt x="89636" y="93754"/>
                  </a:lnTo>
                  <a:lnTo>
                    <a:pt x="89591" y="93346"/>
                  </a:lnTo>
                  <a:lnTo>
                    <a:pt x="89537" y="92930"/>
                  </a:lnTo>
                  <a:lnTo>
                    <a:pt x="89482" y="92514"/>
                  </a:lnTo>
                  <a:lnTo>
                    <a:pt x="89419" y="92107"/>
                  </a:lnTo>
                  <a:lnTo>
                    <a:pt x="89347" y="91699"/>
                  </a:lnTo>
                  <a:lnTo>
                    <a:pt x="89274" y="91292"/>
                  </a:lnTo>
                  <a:lnTo>
                    <a:pt x="89193" y="90885"/>
                  </a:lnTo>
                  <a:lnTo>
                    <a:pt x="89111" y="90478"/>
                  </a:lnTo>
                  <a:lnTo>
                    <a:pt x="89021" y="90080"/>
                  </a:lnTo>
                  <a:lnTo>
                    <a:pt x="88921" y="89672"/>
                  </a:lnTo>
                  <a:lnTo>
                    <a:pt x="88822" y="89274"/>
                  </a:lnTo>
                  <a:lnTo>
                    <a:pt x="88713" y="88876"/>
                  </a:lnTo>
                  <a:lnTo>
                    <a:pt x="88595" y="88478"/>
                  </a:lnTo>
                  <a:lnTo>
                    <a:pt x="88478" y="88080"/>
                  </a:lnTo>
                  <a:lnTo>
                    <a:pt x="88360" y="87681"/>
                  </a:lnTo>
                  <a:lnTo>
                    <a:pt x="88098" y="86894"/>
                  </a:lnTo>
                  <a:lnTo>
                    <a:pt x="87808" y="86116"/>
                  </a:lnTo>
                  <a:lnTo>
                    <a:pt x="87510" y="85338"/>
                  </a:lnTo>
                  <a:lnTo>
                    <a:pt x="87184" y="84568"/>
                  </a:lnTo>
                  <a:lnTo>
                    <a:pt x="86840" y="83799"/>
                  </a:lnTo>
                  <a:lnTo>
                    <a:pt x="86478" y="83039"/>
                  </a:lnTo>
                  <a:lnTo>
                    <a:pt x="86098" y="82279"/>
                  </a:lnTo>
                  <a:lnTo>
                    <a:pt x="85700" y="81528"/>
                  </a:lnTo>
                  <a:lnTo>
                    <a:pt x="85283" y="80777"/>
                  </a:lnTo>
                  <a:lnTo>
                    <a:pt x="84849" y="80035"/>
                  </a:lnTo>
                  <a:lnTo>
                    <a:pt x="84396" y="79293"/>
                  </a:lnTo>
                  <a:lnTo>
                    <a:pt x="83926" y="78560"/>
                  </a:lnTo>
                  <a:lnTo>
                    <a:pt x="83437" y="77827"/>
                  </a:lnTo>
                  <a:lnTo>
                    <a:pt x="82930" y="77093"/>
                  </a:lnTo>
                  <a:lnTo>
                    <a:pt x="82415" y="76370"/>
                  </a:lnTo>
                  <a:lnTo>
                    <a:pt x="81881" y="75655"/>
                  </a:lnTo>
                  <a:lnTo>
                    <a:pt x="81338" y="74940"/>
                  </a:lnTo>
                  <a:lnTo>
                    <a:pt x="80768" y="74225"/>
                  </a:lnTo>
                  <a:lnTo>
                    <a:pt x="80188" y="73519"/>
                  </a:lnTo>
                  <a:lnTo>
                    <a:pt x="79600" y="72813"/>
                  </a:lnTo>
                  <a:lnTo>
                    <a:pt x="78994" y="72116"/>
                  </a:lnTo>
                  <a:lnTo>
                    <a:pt x="78370" y="71419"/>
                  </a:lnTo>
                  <a:lnTo>
                    <a:pt x="77736" y="70723"/>
                  </a:lnTo>
                  <a:lnTo>
                    <a:pt x="77094" y="70035"/>
                  </a:lnTo>
                  <a:lnTo>
                    <a:pt x="76442" y="69347"/>
                  </a:lnTo>
                  <a:lnTo>
                    <a:pt x="75772" y="68659"/>
                  </a:lnTo>
                  <a:lnTo>
                    <a:pt x="75085" y="67981"/>
                  </a:lnTo>
                  <a:lnTo>
                    <a:pt x="74397" y="67302"/>
                  </a:lnTo>
                  <a:lnTo>
                    <a:pt x="73691" y="66632"/>
                  </a:lnTo>
                  <a:lnTo>
                    <a:pt x="72976" y="65963"/>
                  </a:lnTo>
                  <a:lnTo>
                    <a:pt x="72252" y="65293"/>
                  </a:lnTo>
                  <a:lnTo>
                    <a:pt x="71519" y="64623"/>
                  </a:lnTo>
                  <a:lnTo>
                    <a:pt x="70777" y="63963"/>
                  </a:lnTo>
                  <a:lnTo>
                    <a:pt x="70026" y="63302"/>
                  </a:lnTo>
                  <a:lnTo>
                    <a:pt x="69266" y="62641"/>
                  </a:lnTo>
                  <a:lnTo>
                    <a:pt x="68497" y="61990"/>
                  </a:lnTo>
                  <a:lnTo>
                    <a:pt x="67718" y="61338"/>
                  </a:lnTo>
                  <a:lnTo>
                    <a:pt x="66931" y="60687"/>
                  </a:lnTo>
                  <a:lnTo>
                    <a:pt x="66144" y="60035"/>
                  </a:lnTo>
                  <a:lnTo>
                    <a:pt x="65347" y="59393"/>
                  </a:lnTo>
                  <a:lnTo>
                    <a:pt x="64542" y="58750"/>
                  </a:lnTo>
                  <a:lnTo>
                    <a:pt x="62913" y="57465"/>
                  </a:lnTo>
                  <a:lnTo>
                    <a:pt x="61257" y="56189"/>
                  </a:lnTo>
                  <a:lnTo>
                    <a:pt x="59592" y="54922"/>
                  </a:lnTo>
                  <a:lnTo>
                    <a:pt x="57909" y="53664"/>
                  </a:lnTo>
                  <a:lnTo>
                    <a:pt x="56207" y="52406"/>
                  </a:lnTo>
                  <a:lnTo>
                    <a:pt x="54497" y="51158"/>
                  </a:lnTo>
                  <a:lnTo>
                    <a:pt x="54497" y="51158"/>
                  </a:lnTo>
                  <a:lnTo>
                    <a:pt x="56207" y="49909"/>
                  </a:lnTo>
                  <a:lnTo>
                    <a:pt x="57909" y="48651"/>
                  </a:lnTo>
                  <a:lnTo>
                    <a:pt x="59592" y="47393"/>
                  </a:lnTo>
                  <a:lnTo>
                    <a:pt x="61257" y="46126"/>
                  </a:lnTo>
                  <a:lnTo>
                    <a:pt x="62913" y="44850"/>
                  </a:lnTo>
                  <a:lnTo>
                    <a:pt x="64542" y="43565"/>
                  </a:lnTo>
                  <a:lnTo>
                    <a:pt x="65347" y="42923"/>
                  </a:lnTo>
                  <a:lnTo>
                    <a:pt x="66144" y="42280"/>
                  </a:lnTo>
                  <a:lnTo>
                    <a:pt x="66931" y="41629"/>
                  </a:lnTo>
                  <a:lnTo>
                    <a:pt x="67718" y="40977"/>
                  </a:lnTo>
                  <a:lnTo>
                    <a:pt x="68497" y="40325"/>
                  </a:lnTo>
                  <a:lnTo>
                    <a:pt x="69266" y="39674"/>
                  </a:lnTo>
                  <a:lnTo>
                    <a:pt x="70026" y="39013"/>
                  </a:lnTo>
                  <a:lnTo>
                    <a:pt x="70777" y="38353"/>
                  </a:lnTo>
                  <a:lnTo>
                    <a:pt x="71519" y="37692"/>
                  </a:lnTo>
                  <a:lnTo>
                    <a:pt x="72252" y="37022"/>
                  </a:lnTo>
                  <a:lnTo>
                    <a:pt x="72976" y="36353"/>
                  </a:lnTo>
                  <a:lnTo>
                    <a:pt x="73691" y="35683"/>
                  </a:lnTo>
                  <a:lnTo>
                    <a:pt x="74397" y="35013"/>
                  </a:lnTo>
                  <a:lnTo>
                    <a:pt x="75085" y="34335"/>
                  </a:lnTo>
                  <a:lnTo>
                    <a:pt x="75772" y="33656"/>
                  </a:lnTo>
                  <a:lnTo>
                    <a:pt x="76442" y="32968"/>
                  </a:lnTo>
                  <a:lnTo>
                    <a:pt x="77094" y="32280"/>
                  </a:lnTo>
                  <a:lnTo>
                    <a:pt x="77736" y="31593"/>
                  </a:lnTo>
                  <a:lnTo>
                    <a:pt x="78370" y="30896"/>
                  </a:lnTo>
                  <a:lnTo>
                    <a:pt x="78994" y="30199"/>
                  </a:lnTo>
                  <a:lnTo>
                    <a:pt x="79600" y="29502"/>
                  </a:lnTo>
                  <a:lnTo>
                    <a:pt x="80188" y="28796"/>
                  </a:lnTo>
                  <a:lnTo>
                    <a:pt x="80768" y="28091"/>
                  </a:lnTo>
                  <a:lnTo>
                    <a:pt x="81338" y="27376"/>
                  </a:lnTo>
                  <a:lnTo>
                    <a:pt x="81881" y="26661"/>
                  </a:lnTo>
                  <a:lnTo>
                    <a:pt x="82415" y="25946"/>
                  </a:lnTo>
                  <a:lnTo>
                    <a:pt x="82930" y="25222"/>
                  </a:lnTo>
                  <a:lnTo>
                    <a:pt x="83437" y="24489"/>
                  </a:lnTo>
                  <a:lnTo>
                    <a:pt x="83926" y="23765"/>
                  </a:lnTo>
                  <a:lnTo>
                    <a:pt x="84396" y="23023"/>
                  </a:lnTo>
                  <a:lnTo>
                    <a:pt x="84849" y="22290"/>
                  </a:lnTo>
                  <a:lnTo>
                    <a:pt x="85283" y="21539"/>
                  </a:lnTo>
                  <a:lnTo>
                    <a:pt x="85700" y="20788"/>
                  </a:lnTo>
                  <a:lnTo>
                    <a:pt x="86098" y="20036"/>
                  </a:lnTo>
                  <a:lnTo>
                    <a:pt x="86478" y="19276"/>
                  </a:lnTo>
                  <a:lnTo>
                    <a:pt x="86840" y="18516"/>
                  </a:lnTo>
                  <a:lnTo>
                    <a:pt x="87184" y="17747"/>
                  </a:lnTo>
                  <a:lnTo>
                    <a:pt x="87510" y="16978"/>
                  </a:lnTo>
                  <a:lnTo>
                    <a:pt x="87808" y="16199"/>
                  </a:lnTo>
                  <a:lnTo>
                    <a:pt x="88098" y="15421"/>
                  </a:lnTo>
                  <a:lnTo>
                    <a:pt x="88360" y="14634"/>
                  </a:lnTo>
                  <a:lnTo>
                    <a:pt x="88478" y="14236"/>
                  </a:lnTo>
                  <a:lnTo>
                    <a:pt x="88595" y="13838"/>
                  </a:lnTo>
                  <a:lnTo>
                    <a:pt x="88713" y="13439"/>
                  </a:lnTo>
                  <a:lnTo>
                    <a:pt x="88822" y="13041"/>
                  </a:lnTo>
                  <a:lnTo>
                    <a:pt x="88921" y="12643"/>
                  </a:lnTo>
                  <a:lnTo>
                    <a:pt x="89021" y="12236"/>
                  </a:lnTo>
                  <a:lnTo>
                    <a:pt x="89111" y="11838"/>
                  </a:lnTo>
                  <a:lnTo>
                    <a:pt x="89193" y="11430"/>
                  </a:lnTo>
                  <a:lnTo>
                    <a:pt x="89274" y="11023"/>
                  </a:lnTo>
                  <a:lnTo>
                    <a:pt x="89347" y="10616"/>
                  </a:lnTo>
                  <a:lnTo>
                    <a:pt x="89419" y="10209"/>
                  </a:lnTo>
                  <a:lnTo>
                    <a:pt x="89482" y="9801"/>
                  </a:lnTo>
                  <a:lnTo>
                    <a:pt x="89537" y="9385"/>
                  </a:lnTo>
                  <a:lnTo>
                    <a:pt x="89591" y="8969"/>
                  </a:lnTo>
                  <a:lnTo>
                    <a:pt x="89636" y="8562"/>
                  </a:lnTo>
                  <a:lnTo>
                    <a:pt x="89672" y="8145"/>
                  </a:lnTo>
                  <a:lnTo>
                    <a:pt x="89709" y="7729"/>
                  </a:lnTo>
                  <a:lnTo>
                    <a:pt x="89736" y="7304"/>
                  </a:lnTo>
                  <a:lnTo>
                    <a:pt x="89754" y="6888"/>
                  </a:lnTo>
                  <a:lnTo>
                    <a:pt x="89772" y="6462"/>
                  </a:lnTo>
                  <a:lnTo>
                    <a:pt x="89781" y="6037"/>
                  </a:lnTo>
                  <a:lnTo>
                    <a:pt x="89781" y="5621"/>
                  </a:lnTo>
                  <a:lnTo>
                    <a:pt x="89781" y="56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-6360950" y="-4371700"/>
              <a:ext cx="1073275" cy="427175"/>
            </a:xfrm>
            <a:custGeom>
              <a:avLst/>
              <a:gdLst/>
              <a:ahLst/>
              <a:cxnLst/>
              <a:rect l="l" t="t" r="r" b="b"/>
              <a:pathLst>
                <a:path w="42931" h="17087" fill="none" extrusionOk="0">
                  <a:moveTo>
                    <a:pt x="42931" y="17086"/>
                  </a:moveTo>
                  <a:lnTo>
                    <a:pt x="0" y="17086"/>
                  </a:lnTo>
                  <a:lnTo>
                    <a:pt x="0" y="17086"/>
                  </a:lnTo>
                  <a:lnTo>
                    <a:pt x="570" y="16543"/>
                  </a:lnTo>
                  <a:lnTo>
                    <a:pt x="1149" y="16000"/>
                  </a:lnTo>
                  <a:lnTo>
                    <a:pt x="1738" y="15457"/>
                  </a:lnTo>
                  <a:lnTo>
                    <a:pt x="2335" y="14914"/>
                  </a:lnTo>
                  <a:lnTo>
                    <a:pt x="2941" y="14371"/>
                  </a:lnTo>
                  <a:lnTo>
                    <a:pt x="3557" y="13828"/>
                  </a:lnTo>
                  <a:lnTo>
                    <a:pt x="4181" y="13294"/>
                  </a:lnTo>
                  <a:lnTo>
                    <a:pt x="4814" y="12751"/>
                  </a:lnTo>
                  <a:lnTo>
                    <a:pt x="6090" y="11674"/>
                  </a:lnTo>
                  <a:lnTo>
                    <a:pt x="7403" y="10607"/>
                  </a:lnTo>
                  <a:lnTo>
                    <a:pt x="8733" y="9530"/>
                  </a:lnTo>
                  <a:lnTo>
                    <a:pt x="10090" y="8462"/>
                  </a:lnTo>
                  <a:lnTo>
                    <a:pt x="11466" y="7394"/>
                  </a:lnTo>
                  <a:lnTo>
                    <a:pt x="12859" y="6335"/>
                  </a:lnTo>
                  <a:lnTo>
                    <a:pt x="14262" y="5276"/>
                  </a:lnTo>
                  <a:lnTo>
                    <a:pt x="15683" y="4218"/>
                  </a:lnTo>
                  <a:lnTo>
                    <a:pt x="17122" y="3159"/>
                  </a:lnTo>
                  <a:lnTo>
                    <a:pt x="18561" y="2100"/>
                  </a:lnTo>
                  <a:lnTo>
                    <a:pt x="21465" y="1"/>
                  </a:lnTo>
                  <a:lnTo>
                    <a:pt x="21465" y="1"/>
                  </a:lnTo>
                  <a:lnTo>
                    <a:pt x="24370" y="2100"/>
                  </a:lnTo>
                  <a:lnTo>
                    <a:pt x="25809" y="3159"/>
                  </a:lnTo>
                  <a:lnTo>
                    <a:pt x="27239" y="4218"/>
                  </a:lnTo>
                  <a:lnTo>
                    <a:pt x="28669" y="5276"/>
                  </a:lnTo>
                  <a:lnTo>
                    <a:pt x="30072" y="6335"/>
                  </a:lnTo>
                  <a:lnTo>
                    <a:pt x="31465" y="7394"/>
                  </a:lnTo>
                  <a:lnTo>
                    <a:pt x="32841" y="8462"/>
                  </a:lnTo>
                  <a:lnTo>
                    <a:pt x="34198" y="9530"/>
                  </a:lnTo>
                  <a:lnTo>
                    <a:pt x="35528" y="10607"/>
                  </a:lnTo>
                  <a:lnTo>
                    <a:pt x="36841" y="11674"/>
                  </a:lnTo>
                  <a:lnTo>
                    <a:pt x="38117" y="12751"/>
                  </a:lnTo>
                  <a:lnTo>
                    <a:pt x="38750" y="13294"/>
                  </a:lnTo>
                  <a:lnTo>
                    <a:pt x="39365" y="13828"/>
                  </a:lnTo>
                  <a:lnTo>
                    <a:pt x="39981" y="14371"/>
                  </a:lnTo>
                  <a:lnTo>
                    <a:pt x="40587" y="14914"/>
                  </a:lnTo>
                  <a:lnTo>
                    <a:pt x="41193" y="15457"/>
                  </a:lnTo>
                  <a:lnTo>
                    <a:pt x="41782" y="16000"/>
                  </a:lnTo>
                  <a:lnTo>
                    <a:pt x="42361" y="16543"/>
                  </a:lnTo>
                  <a:lnTo>
                    <a:pt x="42931" y="17086"/>
                  </a:lnTo>
                  <a:lnTo>
                    <a:pt x="42931" y="17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-6365950" y="-5149500"/>
              <a:ext cx="1083250" cy="431900"/>
            </a:xfrm>
            <a:custGeom>
              <a:avLst/>
              <a:gdLst/>
              <a:ahLst/>
              <a:cxnLst/>
              <a:rect l="l" t="t" r="r" b="b"/>
              <a:pathLst>
                <a:path w="43330" h="17276" fill="none" extrusionOk="0">
                  <a:moveTo>
                    <a:pt x="21665" y="17276"/>
                  </a:moveTo>
                  <a:lnTo>
                    <a:pt x="21665" y="17276"/>
                  </a:lnTo>
                  <a:lnTo>
                    <a:pt x="18733" y="15149"/>
                  </a:lnTo>
                  <a:lnTo>
                    <a:pt x="17276" y="14081"/>
                  </a:lnTo>
                  <a:lnTo>
                    <a:pt x="15829" y="13023"/>
                  </a:lnTo>
                  <a:lnTo>
                    <a:pt x="14390" y="11946"/>
                  </a:lnTo>
                  <a:lnTo>
                    <a:pt x="12969" y="10878"/>
                  </a:lnTo>
                  <a:lnTo>
                    <a:pt x="11557" y="9801"/>
                  </a:lnTo>
                  <a:lnTo>
                    <a:pt x="10173" y="8724"/>
                  </a:lnTo>
                  <a:lnTo>
                    <a:pt x="8797" y="7647"/>
                  </a:lnTo>
                  <a:lnTo>
                    <a:pt x="7458" y="6561"/>
                  </a:lnTo>
                  <a:lnTo>
                    <a:pt x="6137" y="5475"/>
                  </a:lnTo>
                  <a:lnTo>
                    <a:pt x="4842" y="4389"/>
                  </a:lnTo>
                  <a:lnTo>
                    <a:pt x="4209" y="3837"/>
                  </a:lnTo>
                  <a:lnTo>
                    <a:pt x="3585" y="3294"/>
                  </a:lnTo>
                  <a:lnTo>
                    <a:pt x="2960" y="2751"/>
                  </a:lnTo>
                  <a:lnTo>
                    <a:pt x="2354" y="2199"/>
                  </a:lnTo>
                  <a:lnTo>
                    <a:pt x="1748" y="1656"/>
                  </a:lnTo>
                  <a:lnTo>
                    <a:pt x="1159" y="1104"/>
                  </a:lnTo>
                  <a:lnTo>
                    <a:pt x="571" y="552"/>
                  </a:lnTo>
                  <a:lnTo>
                    <a:pt x="1" y="0"/>
                  </a:lnTo>
                  <a:lnTo>
                    <a:pt x="43330" y="0"/>
                  </a:lnTo>
                  <a:lnTo>
                    <a:pt x="43330" y="0"/>
                  </a:lnTo>
                  <a:lnTo>
                    <a:pt x="42760" y="552"/>
                  </a:lnTo>
                  <a:lnTo>
                    <a:pt x="42172" y="1104"/>
                  </a:lnTo>
                  <a:lnTo>
                    <a:pt x="41574" y="1656"/>
                  </a:lnTo>
                  <a:lnTo>
                    <a:pt x="40977" y="2199"/>
                  </a:lnTo>
                  <a:lnTo>
                    <a:pt x="40362" y="2751"/>
                  </a:lnTo>
                  <a:lnTo>
                    <a:pt x="39746" y="3294"/>
                  </a:lnTo>
                  <a:lnTo>
                    <a:pt x="39122" y="3837"/>
                  </a:lnTo>
                  <a:lnTo>
                    <a:pt x="38479" y="4389"/>
                  </a:lnTo>
                  <a:lnTo>
                    <a:pt x="37194" y="5475"/>
                  </a:lnTo>
                  <a:lnTo>
                    <a:pt x="35873" y="6561"/>
                  </a:lnTo>
                  <a:lnTo>
                    <a:pt x="34525" y="7647"/>
                  </a:lnTo>
                  <a:lnTo>
                    <a:pt x="33158" y="8724"/>
                  </a:lnTo>
                  <a:lnTo>
                    <a:pt x="31774" y="9801"/>
                  </a:lnTo>
                  <a:lnTo>
                    <a:pt x="30362" y="10878"/>
                  </a:lnTo>
                  <a:lnTo>
                    <a:pt x="28941" y="11946"/>
                  </a:lnTo>
                  <a:lnTo>
                    <a:pt x="27502" y="13023"/>
                  </a:lnTo>
                  <a:lnTo>
                    <a:pt x="26054" y="14081"/>
                  </a:lnTo>
                  <a:lnTo>
                    <a:pt x="24597" y="15149"/>
                  </a:lnTo>
                  <a:lnTo>
                    <a:pt x="21665" y="17276"/>
                  </a:lnTo>
                  <a:lnTo>
                    <a:pt x="21665" y="1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-6665700" y="-5935900"/>
              <a:ext cx="1682550" cy="505675"/>
            </a:xfrm>
            <a:custGeom>
              <a:avLst/>
              <a:gdLst/>
              <a:ahLst/>
              <a:cxnLst/>
              <a:rect l="l" t="t" r="r" b="b"/>
              <a:pathLst>
                <a:path w="67302" h="20227" fill="none" extrusionOk="0">
                  <a:moveTo>
                    <a:pt x="64415" y="0"/>
                  </a:moveTo>
                  <a:lnTo>
                    <a:pt x="64415" y="0"/>
                  </a:lnTo>
                  <a:lnTo>
                    <a:pt x="64750" y="625"/>
                  </a:lnTo>
                  <a:lnTo>
                    <a:pt x="65066" y="1249"/>
                  </a:lnTo>
                  <a:lnTo>
                    <a:pt x="65365" y="1874"/>
                  </a:lnTo>
                  <a:lnTo>
                    <a:pt x="65645" y="2498"/>
                  </a:lnTo>
                  <a:lnTo>
                    <a:pt x="65899" y="3132"/>
                  </a:lnTo>
                  <a:lnTo>
                    <a:pt x="66134" y="3756"/>
                  </a:lnTo>
                  <a:lnTo>
                    <a:pt x="66351" y="4389"/>
                  </a:lnTo>
                  <a:lnTo>
                    <a:pt x="66550" y="5014"/>
                  </a:lnTo>
                  <a:lnTo>
                    <a:pt x="66722" y="5647"/>
                  </a:lnTo>
                  <a:lnTo>
                    <a:pt x="66804" y="5964"/>
                  </a:lnTo>
                  <a:lnTo>
                    <a:pt x="66876" y="6281"/>
                  </a:lnTo>
                  <a:lnTo>
                    <a:pt x="66939" y="6597"/>
                  </a:lnTo>
                  <a:lnTo>
                    <a:pt x="67003" y="6923"/>
                  </a:lnTo>
                  <a:lnTo>
                    <a:pt x="67066" y="7240"/>
                  </a:lnTo>
                  <a:lnTo>
                    <a:pt x="67111" y="7557"/>
                  </a:lnTo>
                  <a:lnTo>
                    <a:pt x="67157" y="7873"/>
                  </a:lnTo>
                  <a:lnTo>
                    <a:pt x="67193" y="8190"/>
                  </a:lnTo>
                  <a:lnTo>
                    <a:pt x="67229" y="8516"/>
                  </a:lnTo>
                  <a:lnTo>
                    <a:pt x="67256" y="8833"/>
                  </a:lnTo>
                  <a:lnTo>
                    <a:pt x="67274" y="9149"/>
                  </a:lnTo>
                  <a:lnTo>
                    <a:pt x="67292" y="9475"/>
                  </a:lnTo>
                  <a:lnTo>
                    <a:pt x="67301" y="9792"/>
                  </a:lnTo>
                  <a:lnTo>
                    <a:pt x="67301" y="10109"/>
                  </a:lnTo>
                  <a:lnTo>
                    <a:pt x="67301" y="10109"/>
                  </a:lnTo>
                  <a:lnTo>
                    <a:pt x="67301" y="10434"/>
                  </a:lnTo>
                  <a:lnTo>
                    <a:pt x="67292" y="10751"/>
                  </a:lnTo>
                  <a:lnTo>
                    <a:pt x="67274" y="11077"/>
                  </a:lnTo>
                  <a:lnTo>
                    <a:pt x="67256" y="11394"/>
                  </a:lnTo>
                  <a:lnTo>
                    <a:pt x="67229" y="11710"/>
                  </a:lnTo>
                  <a:lnTo>
                    <a:pt x="67193" y="12036"/>
                  </a:lnTo>
                  <a:lnTo>
                    <a:pt x="67157" y="12353"/>
                  </a:lnTo>
                  <a:lnTo>
                    <a:pt x="67111" y="12670"/>
                  </a:lnTo>
                  <a:lnTo>
                    <a:pt x="67066" y="12986"/>
                  </a:lnTo>
                  <a:lnTo>
                    <a:pt x="67003" y="13303"/>
                  </a:lnTo>
                  <a:lnTo>
                    <a:pt x="66939" y="13620"/>
                  </a:lnTo>
                  <a:lnTo>
                    <a:pt x="66876" y="13946"/>
                  </a:lnTo>
                  <a:lnTo>
                    <a:pt x="66804" y="14262"/>
                  </a:lnTo>
                  <a:lnTo>
                    <a:pt x="66722" y="14579"/>
                  </a:lnTo>
                  <a:lnTo>
                    <a:pt x="66550" y="15204"/>
                  </a:lnTo>
                  <a:lnTo>
                    <a:pt x="66351" y="15837"/>
                  </a:lnTo>
                  <a:lnTo>
                    <a:pt x="66134" y="16470"/>
                  </a:lnTo>
                  <a:lnTo>
                    <a:pt x="65899" y="17095"/>
                  </a:lnTo>
                  <a:lnTo>
                    <a:pt x="65645" y="17728"/>
                  </a:lnTo>
                  <a:lnTo>
                    <a:pt x="65365" y="18353"/>
                  </a:lnTo>
                  <a:lnTo>
                    <a:pt x="65066" y="18977"/>
                  </a:lnTo>
                  <a:lnTo>
                    <a:pt x="64750" y="19602"/>
                  </a:lnTo>
                  <a:lnTo>
                    <a:pt x="64415" y="20226"/>
                  </a:lnTo>
                  <a:lnTo>
                    <a:pt x="2896" y="20226"/>
                  </a:lnTo>
                  <a:lnTo>
                    <a:pt x="2896" y="20226"/>
                  </a:lnTo>
                  <a:lnTo>
                    <a:pt x="2561" y="19602"/>
                  </a:lnTo>
                  <a:lnTo>
                    <a:pt x="2245" y="18977"/>
                  </a:lnTo>
                  <a:lnTo>
                    <a:pt x="1946" y="18353"/>
                  </a:lnTo>
                  <a:lnTo>
                    <a:pt x="1666" y="17728"/>
                  </a:lnTo>
                  <a:lnTo>
                    <a:pt x="1412" y="17095"/>
                  </a:lnTo>
                  <a:lnTo>
                    <a:pt x="1168" y="16470"/>
                  </a:lnTo>
                  <a:lnTo>
                    <a:pt x="951" y="15837"/>
                  </a:lnTo>
                  <a:lnTo>
                    <a:pt x="761" y="15204"/>
                  </a:lnTo>
                  <a:lnTo>
                    <a:pt x="580" y="14579"/>
                  </a:lnTo>
                  <a:lnTo>
                    <a:pt x="507" y="14262"/>
                  </a:lnTo>
                  <a:lnTo>
                    <a:pt x="435" y="13946"/>
                  </a:lnTo>
                  <a:lnTo>
                    <a:pt x="362" y="13620"/>
                  </a:lnTo>
                  <a:lnTo>
                    <a:pt x="299" y="13303"/>
                  </a:lnTo>
                  <a:lnTo>
                    <a:pt x="245" y="12986"/>
                  </a:lnTo>
                  <a:lnTo>
                    <a:pt x="200" y="12670"/>
                  </a:lnTo>
                  <a:lnTo>
                    <a:pt x="154" y="12353"/>
                  </a:lnTo>
                  <a:lnTo>
                    <a:pt x="109" y="12036"/>
                  </a:lnTo>
                  <a:lnTo>
                    <a:pt x="82" y="11710"/>
                  </a:lnTo>
                  <a:lnTo>
                    <a:pt x="55" y="11394"/>
                  </a:lnTo>
                  <a:lnTo>
                    <a:pt x="28" y="11077"/>
                  </a:lnTo>
                  <a:lnTo>
                    <a:pt x="19" y="10751"/>
                  </a:lnTo>
                  <a:lnTo>
                    <a:pt x="9" y="10434"/>
                  </a:lnTo>
                  <a:lnTo>
                    <a:pt x="0" y="10109"/>
                  </a:lnTo>
                  <a:lnTo>
                    <a:pt x="0" y="10109"/>
                  </a:lnTo>
                  <a:lnTo>
                    <a:pt x="9" y="9792"/>
                  </a:lnTo>
                  <a:lnTo>
                    <a:pt x="19" y="9475"/>
                  </a:lnTo>
                  <a:lnTo>
                    <a:pt x="28" y="9149"/>
                  </a:lnTo>
                  <a:lnTo>
                    <a:pt x="55" y="8833"/>
                  </a:lnTo>
                  <a:lnTo>
                    <a:pt x="82" y="8516"/>
                  </a:lnTo>
                  <a:lnTo>
                    <a:pt x="109" y="8190"/>
                  </a:lnTo>
                  <a:lnTo>
                    <a:pt x="154" y="7873"/>
                  </a:lnTo>
                  <a:lnTo>
                    <a:pt x="200" y="7557"/>
                  </a:lnTo>
                  <a:lnTo>
                    <a:pt x="245" y="7240"/>
                  </a:lnTo>
                  <a:lnTo>
                    <a:pt x="299" y="6923"/>
                  </a:lnTo>
                  <a:lnTo>
                    <a:pt x="362" y="6597"/>
                  </a:lnTo>
                  <a:lnTo>
                    <a:pt x="435" y="6281"/>
                  </a:lnTo>
                  <a:lnTo>
                    <a:pt x="507" y="5964"/>
                  </a:lnTo>
                  <a:lnTo>
                    <a:pt x="580" y="5647"/>
                  </a:lnTo>
                  <a:lnTo>
                    <a:pt x="761" y="5014"/>
                  </a:lnTo>
                  <a:lnTo>
                    <a:pt x="951" y="4389"/>
                  </a:lnTo>
                  <a:lnTo>
                    <a:pt x="1168" y="3756"/>
                  </a:lnTo>
                  <a:lnTo>
                    <a:pt x="1412" y="3132"/>
                  </a:lnTo>
                  <a:lnTo>
                    <a:pt x="1666" y="2498"/>
                  </a:lnTo>
                  <a:lnTo>
                    <a:pt x="1946" y="1874"/>
                  </a:lnTo>
                  <a:lnTo>
                    <a:pt x="2245" y="1249"/>
                  </a:lnTo>
                  <a:lnTo>
                    <a:pt x="2561" y="625"/>
                  </a:lnTo>
                  <a:lnTo>
                    <a:pt x="2896" y="0"/>
                  </a:lnTo>
                  <a:lnTo>
                    <a:pt x="644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-6365950" y="-6648550"/>
              <a:ext cx="1083250" cy="431675"/>
            </a:xfrm>
            <a:custGeom>
              <a:avLst/>
              <a:gdLst/>
              <a:ahLst/>
              <a:cxnLst/>
              <a:rect l="l" t="t" r="r" b="b"/>
              <a:pathLst>
                <a:path w="43330" h="17267" fill="none" extrusionOk="0">
                  <a:moveTo>
                    <a:pt x="43330" y="17267"/>
                  </a:moveTo>
                  <a:lnTo>
                    <a:pt x="1" y="17267"/>
                  </a:lnTo>
                  <a:lnTo>
                    <a:pt x="1" y="17267"/>
                  </a:lnTo>
                  <a:lnTo>
                    <a:pt x="571" y="16715"/>
                  </a:lnTo>
                  <a:lnTo>
                    <a:pt x="1159" y="16172"/>
                  </a:lnTo>
                  <a:lnTo>
                    <a:pt x="1748" y="15620"/>
                  </a:lnTo>
                  <a:lnTo>
                    <a:pt x="2354" y="15077"/>
                  </a:lnTo>
                  <a:lnTo>
                    <a:pt x="2960" y="14525"/>
                  </a:lnTo>
                  <a:lnTo>
                    <a:pt x="3585" y="13982"/>
                  </a:lnTo>
                  <a:lnTo>
                    <a:pt x="4209" y="13430"/>
                  </a:lnTo>
                  <a:lnTo>
                    <a:pt x="4842" y="12887"/>
                  </a:lnTo>
                  <a:lnTo>
                    <a:pt x="6137" y="11801"/>
                  </a:lnTo>
                  <a:lnTo>
                    <a:pt x="7458" y="10715"/>
                  </a:lnTo>
                  <a:lnTo>
                    <a:pt x="8797" y="9629"/>
                  </a:lnTo>
                  <a:lnTo>
                    <a:pt x="10173" y="8552"/>
                  </a:lnTo>
                  <a:lnTo>
                    <a:pt x="11557" y="7475"/>
                  </a:lnTo>
                  <a:lnTo>
                    <a:pt x="12969" y="6399"/>
                  </a:lnTo>
                  <a:lnTo>
                    <a:pt x="14390" y="5331"/>
                  </a:lnTo>
                  <a:lnTo>
                    <a:pt x="15829" y="4254"/>
                  </a:lnTo>
                  <a:lnTo>
                    <a:pt x="17276" y="3186"/>
                  </a:lnTo>
                  <a:lnTo>
                    <a:pt x="18733" y="2127"/>
                  </a:lnTo>
                  <a:lnTo>
                    <a:pt x="21665" y="1"/>
                  </a:lnTo>
                  <a:lnTo>
                    <a:pt x="21665" y="1"/>
                  </a:lnTo>
                  <a:lnTo>
                    <a:pt x="24597" y="2127"/>
                  </a:lnTo>
                  <a:lnTo>
                    <a:pt x="26054" y="3186"/>
                  </a:lnTo>
                  <a:lnTo>
                    <a:pt x="27502" y="4254"/>
                  </a:lnTo>
                  <a:lnTo>
                    <a:pt x="28941" y="5331"/>
                  </a:lnTo>
                  <a:lnTo>
                    <a:pt x="30362" y="6399"/>
                  </a:lnTo>
                  <a:lnTo>
                    <a:pt x="31774" y="7475"/>
                  </a:lnTo>
                  <a:lnTo>
                    <a:pt x="33158" y="8552"/>
                  </a:lnTo>
                  <a:lnTo>
                    <a:pt x="34525" y="9629"/>
                  </a:lnTo>
                  <a:lnTo>
                    <a:pt x="35873" y="10715"/>
                  </a:lnTo>
                  <a:lnTo>
                    <a:pt x="37194" y="11801"/>
                  </a:lnTo>
                  <a:lnTo>
                    <a:pt x="38479" y="12887"/>
                  </a:lnTo>
                  <a:lnTo>
                    <a:pt x="39122" y="13430"/>
                  </a:lnTo>
                  <a:lnTo>
                    <a:pt x="39746" y="13982"/>
                  </a:lnTo>
                  <a:lnTo>
                    <a:pt x="40362" y="14525"/>
                  </a:lnTo>
                  <a:lnTo>
                    <a:pt x="40977" y="15077"/>
                  </a:lnTo>
                  <a:lnTo>
                    <a:pt x="41574" y="15620"/>
                  </a:lnTo>
                  <a:lnTo>
                    <a:pt x="42172" y="16172"/>
                  </a:lnTo>
                  <a:lnTo>
                    <a:pt x="42760" y="16715"/>
                  </a:lnTo>
                  <a:lnTo>
                    <a:pt x="43330" y="17267"/>
                  </a:lnTo>
                  <a:lnTo>
                    <a:pt x="43330" y="172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-6374750" y="-7434725"/>
              <a:ext cx="1100650" cy="440275"/>
            </a:xfrm>
            <a:custGeom>
              <a:avLst/>
              <a:gdLst/>
              <a:ahLst/>
              <a:cxnLst/>
              <a:rect l="l" t="t" r="r" b="b"/>
              <a:pathLst>
                <a:path w="44026" h="17611" fill="none" extrusionOk="0">
                  <a:moveTo>
                    <a:pt x="22017" y="17611"/>
                  </a:moveTo>
                  <a:lnTo>
                    <a:pt x="22017" y="17611"/>
                  </a:lnTo>
                  <a:lnTo>
                    <a:pt x="19031" y="15439"/>
                  </a:lnTo>
                  <a:lnTo>
                    <a:pt x="17538" y="14353"/>
                  </a:lnTo>
                  <a:lnTo>
                    <a:pt x="16063" y="13267"/>
                  </a:lnTo>
                  <a:lnTo>
                    <a:pt x="14606" y="12172"/>
                  </a:lnTo>
                  <a:lnTo>
                    <a:pt x="13158" y="11086"/>
                  </a:lnTo>
                  <a:lnTo>
                    <a:pt x="11719" y="9982"/>
                  </a:lnTo>
                  <a:lnTo>
                    <a:pt x="10307" y="8887"/>
                  </a:lnTo>
                  <a:lnTo>
                    <a:pt x="8923" y="7783"/>
                  </a:lnTo>
                  <a:lnTo>
                    <a:pt x="7556" y="6679"/>
                  </a:lnTo>
                  <a:lnTo>
                    <a:pt x="6217" y="5575"/>
                  </a:lnTo>
                  <a:lnTo>
                    <a:pt x="5556" y="5023"/>
                  </a:lnTo>
                  <a:lnTo>
                    <a:pt x="4905" y="4462"/>
                  </a:lnTo>
                  <a:lnTo>
                    <a:pt x="4262" y="3910"/>
                  </a:lnTo>
                  <a:lnTo>
                    <a:pt x="3629" y="3349"/>
                  </a:lnTo>
                  <a:lnTo>
                    <a:pt x="2995" y="2797"/>
                  </a:lnTo>
                  <a:lnTo>
                    <a:pt x="2380" y="2236"/>
                  </a:lnTo>
                  <a:lnTo>
                    <a:pt x="1774" y="1675"/>
                  </a:lnTo>
                  <a:lnTo>
                    <a:pt x="1176" y="1123"/>
                  </a:lnTo>
                  <a:lnTo>
                    <a:pt x="579" y="562"/>
                  </a:lnTo>
                  <a:lnTo>
                    <a:pt x="0" y="1"/>
                  </a:lnTo>
                  <a:lnTo>
                    <a:pt x="44026" y="1"/>
                  </a:lnTo>
                  <a:lnTo>
                    <a:pt x="44026" y="1"/>
                  </a:lnTo>
                  <a:lnTo>
                    <a:pt x="43447" y="562"/>
                  </a:lnTo>
                  <a:lnTo>
                    <a:pt x="42858" y="1123"/>
                  </a:lnTo>
                  <a:lnTo>
                    <a:pt x="42261" y="1675"/>
                  </a:lnTo>
                  <a:lnTo>
                    <a:pt x="41655" y="2236"/>
                  </a:lnTo>
                  <a:lnTo>
                    <a:pt x="41030" y="2797"/>
                  </a:lnTo>
                  <a:lnTo>
                    <a:pt x="40406" y="3349"/>
                  </a:lnTo>
                  <a:lnTo>
                    <a:pt x="39773" y="3910"/>
                  </a:lnTo>
                  <a:lnTo>
                    <a:pt x="39130" y="4462"/>
                  </a:lnTo>
                  <a:lnTo>
                    <a:pt x="38478" y="5023"/>
                  </a:lnTo>
                  <a:lnTo>
                    <a:pt x="37818" y="5575"/>
                  </a:lnTo>
                  <a:lnTo>
                    <a:pt x="36479" y="6679"/>
                  </a:lnTo>
                  <a:lnTo>
                    <a:pt x="35112" y="7783"/>
                  </a:lnTo>
                  <a:lnTo>
                    <a:pt x="33727" y="8887"/>
                  </a:lnTo>
                  <a:lnTo>
                    <a:pt x="32307" y="9982"/>
                  </a:lnTo>
                  <a:lnTo>
                    <a:pt x="30877" y="11086"/>
                  </a:lnTo>
                  <a:lnTo>
                    <a:pt x="29429" y="12172"/>
                  </a:lnTo>
                  <a:lnTo>
                    <a:pt x="27972" y="13267"/>
                  </a:lnTo>
                  <a:lnTo>
                    <a:pt x="26497" y="14353"/>
                  </a:lnTo>
                  <a:lnTo>
                    <a:pt x="25004" y="15439"/>
                  </a:lnTo>
                  <a:lnTo>
                    <a:pt x="22017" y="17611"/>
                  </a:lnTo>
                  <a:lnTo>
                    <a:pt x="22017" y="176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-5824325" y="-699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-2785500" y="-7739250"/>
              <a:ext cx="2462825" cy="281025"/>
            </a:xfrm>
            <a:custGeom>
              <a:avLst/>
              <a:gdLst/>
              <a:ahLst/>
              <a:cxnLst/>
              <a:rect l="l" t="t" r="r" b="b"/>
              <a:pathLst>
                <a:path w="98513" h="11241" extrusionOk="0">
                  <a:moveTo>
                    <a:pt x="5620" y="1"/>
                  </a:moveTo>
                  <a:lnTo>
                    <a:pt x="5330" y="10"/>
                  </a:lnTo>
                  <a:lnTo>
                    <a:pt x="5050" y="37"/>
                  </a:lnTo>
                  <a:lnTo>
                    <a:pt x="4769" y="73"/>
                  </a:lnTo>
                  <a:lnTo>
                    <a:pt x="4489" y="119"/>
                  </a:lnTo>
                  <a:lnTo>
                    <a:pt x="4217" y="182"/>
                  </a:lnTo>
                  <a:lnTo>
                    <a:pt x="3955" y="254"/>
                  </a:lnTo>
                  <a:lnTo>
                    <a:pt x="3692" y="345"/>
                  </a:lnTo>
                  <a:lnTo>
                    <a:pt x="3439" y="444"/>
                  </a:lnTo>
                  <a:lnTo>
                    <a:pt x="3186" y="562"/>
                  </a:lnTo>
                  <a:lnTo>
                    <a:pt x="2941" y="680"/>
                  </a:lnTo>
                  <a:lnTo>
                    <a:pt x="2706" y="815"/>
                  </a:lnTo>
                  <a:lnTo>
                    <a:pt x="2480" y="960"/>
                  </a:lnTo>
                  <a:lnTo>
                    <a:pt x="2263" y="1123"/>
                  </a:lnTo>
                  <a:lnTo>
                    <a:pt x="2045" y="1286"/>
                  </a:lnTo>
                  <a:lnTo>
                    <a:pt x="1846" y="1467"/>
                  </a:lnTo>
                  <a:lnTo>
                    <a:pt x="1647" y="1648"/>
                  </a:lnTo>
                  <a:lnTo>
                    <a:pt x="1466" y="1847"/>
                  </a:lnTo>
                  <a:lnTo>
                    <a:pt x="1285" y="2046"/>
                  </a:lnTo>
                  <a:lnTo>
                    <a:pt x="1122" y="2263"/>
                  </a:lnTo>
                  <a:lnTo>
                    <a:pt x="959" y="2480"/>
                  </a:lnTo>
                  <a:lnTo>
                    <a:pt x="815" y="2707"/>
                  </a:lnTo>
                  <a:lnTo>
                    <a:pt x="679" y="2942"/>
                  </a:lnTo>
                  <a:lnTo>
                    <a:pt x="561" y="3186"/>
                  </a:lnTo>
                  <a:lnTo>
                    <a:pt x="444" y="3431"/>
                  </a:lnTo>
                  <a:lnTo>
                    <a:pt x="344" y="3693"/>
                  </a:lnTo>
                  <a:lnTo>
                    <a:pt x="254" y="3956"/>
                  </a:lnTo>
                  <a:lnTo>
                    <a:pt x="181" y="4218"/>
                  </a:lnTo>
                  <a:lnTo>
                    <a:pt x="118" y="4489"/>
                  </a:lnTo>
                  <a:lnTo>
                    <a:pt x="73" y="4770"/>
                  </a:lnTo>
                  <a:lnTo>
                    <a:pt x="36" y="5051"/>
                  </a:lnTo>
                  <a:lnTo>
                    <a:pt x="9" y="5331"/>
                  </a:lnTo>
                  <a:lnTo>
                    <a:pt x="0" y="5621"/>
                  </a:lnTo>
                  <a:lnTo>
                    <a:pt x="9" y="5910"/>
                  </a:lnTo>
                  <a:lnTo>
                    <a:pt x="36" y="6200"/>
                  </a:lnTo>
                  <a:lnTo>
                    <a:pt x="73" y="6480"/>
                  </a:lnTo>
                  <a:lnTo>
                    <a:pt x="118" y="6752"/>
                  </a:lnTo>
                  <a:lnTo>
                    <a:pt x="181" y="7023"/>
                  </a:lnTo>
                  <a:lnTo>
                    <a:pt x="254" y="7295"/>
                  </a:lnTo>
                  <a:lnTo>
                    <a:pt x="344" y="7557"/>
                  </a:lnTo>
                  <a:lnTo>
                    <a:pt x="444" y="7811"/>
                  </a:lnTo>
                  <a:lnTo>
                    <a:pt x="561" y="8055"/>
                  </a:lnTo>
                  <a:lnTo>
                    <a:pt x="679" y="8299"/>
                  </a:lnTo>
                  <a:lnTo>
                    <a:pt x="815" y="8535"/>
                  </a:lnTo>
                  <a:lnTo>
                    <a:pt x="959" y="8761"/>
                  </a:lnTo>
                  <a:lnTo>
                    <a:pt x="1122" y="8987"/>
                  </a:lnTo>
                  <a:lnTo>
                    <a:pt x="1285" y="9195"/>
                  </a:lnTo>
                  <a:lnTo>
                    <a:pt x="1466" y="9403"/>
                  </a:lnTo>
                  <a:lnTo>
                    <a:pt x="1647" y="9593"/>
                  </a:lnTo>
                  <a:lnTo>
                    <a:pt x="1846" y="9783"/>
                  </a:lnTo>
                  <a:lnTo>
                    <a:pt x="2045" y="9955"/>
                  </a:lnTo>
                  <a:lnTo>
                    <a:pt x="2263" y="10127"/>
                  </a:lnTo>
                  <a:lnTo>
                    <a:pt x="2480" y="10281"/>
                  </a:lnTo>
                  <a:lnTo>
                    <a:pt x="2706" y="10426"/>
                  </a:lnTo>
                  <a:lnTo>
                    <a:pt x="2941" y="10562"/>
                  </a:lnTo>
                  <a:lnTo>
                    <a:pt x="3186" y="10688"/>
                  </a:lnTo>
                  <a:lnTo>
                    <a:pt x="3439" y="10797"/>
                  </a:lnTo>
                  <a:lnTo>
                    <a:pt x="3692" y="10897"/>
                  </a:lnTo>
                  <a:lnTo>
                    <a:pt x="3955" y="10987"/>
                  </a:lnTo>
                  <a:lnTo>
                    <a:pt x="4217" y="11068"/>
                  </a:lnTo>
                  <a:lnTo>
                    <a:pt x="4489" y="11123"/>
                  </a:lnTo>
                  <a:lnTo>
                    <a:pt x="4769" y="11177"/>
                  </a:lnTo>
                  <a:lnTo>
                    <a:pt x="5050" y="11213"/>
                  </a:lnTo>
                  <a:lnTo>
                    <a:pt x="5330" y="11231"/>
                  </a:lnTo>
                  <a:lnTo>
                    <a:pt x="5620" y="11240"/>
                  </a:lnTo>
                  <a:lnTo>
                    <a:pt x="92893" y="11240"/>
                  </a:lnTo>
                  <a:lnTo>
                    <a:pt x="93183" y="11231"/>
                  </a:lnTo>
                  <a:lnTo>
                    <a:pt x="93472" y="11213"/>
                  </a:lnTo>
                  <a:lnTo>
                    <a:pt x="93753" y="11177"/>
                  </a:lnTo>
                  <a:lnTo>
                    <a:pt x="94024" y="11123"/>
                  </a:lnTo>
                  <a:lnTo>
                    <a:pt x="94305" y="11068"/>
                  </a:lnTo>
                  <a:lnTo>
                    <a:pt x="94567" y="10987"/>
                  </a:lnTo>
                  <a:lnTo>
                    <a:pt x="94830" y="10897"/>
                  </a:lnTo>
                  <a:lnTo>
                    <a:pt x="95083" y="10797"/>
                  </a:lnTo>
                  <a:lnTo>
                    <a:pt x="95337" y="10688"/>
                  </a:lnTo>
                  <a:lnTo>
                    <a:pt x="95572" y="10562"/>
                  </a:lnTo>
                  <a:lnTo>
                    <a:pt x="95807" y="10426"/>
                  </a:lnTo>
                  <a:lnTo>
                    <a:pt x="96042" y="10281"/>
                  </a:lnTo>
                  <a:lnTo>
                    <a:pt x="96260" y="10127"/>
                  </a:lnTo>
                  <a:lnTo>
                    <a:pt x="96468" y="9955"/>
                  </a:lnTo>
                  <a:lnTo>
                    <a:pt x="96676" y="9783"/>
                  </a:lnTo>
                  <a:lnTo>
                    <a:pt x="96875" y="9593"/>
                  </a:lnTo>
                  <a:lnTo>
                    <a:pt x="97056" y="9403"/>
                  </a:lnTo>
                  <a:lnTo>
                    <a:pt x="97237" y="9195"/>
                  </a:lnTo>
                  <a:lnTo>
                    <a:pt x="97400" y="8987"/>
                  </a:lnTo>
                  <a:lnTo>
                    <a:pt x="97554" y="8761"/>
                  </a:lnTo>
                  <a:lnTo>
                    <a:pt x="97708" y="8535"/>
                  </a:lnTo>
                  <a:lnTo>
                    <a:pt x="97843" y="8299"/>
                  </a:lnTo>
                  <a:lnTo>
                    <a:pt x="97961" y="8055"/>
                  </a:lnTo>
                  <a:lnTo>
                    <a:pt x="98079" y="7811"/>
                  </a:lnTo>
                  <a:lnTo>
                    <a:pt x="98178" y="7557"/>
                  </a:lnTo>
                  <a:lnTo>
                    <a:pt x="98269" y="7295"/>
                  </a:lnTo>
                  <a:lnTo>
                    <a:pt x="98341" y="7023"/>
                  </a:lnTo>
                  <a:lnTo>
                    <a:pt x="98404" y="6752"/>
                  </a:lnTo>
                  <a:lnTo>
                    <a:pt x="98450" y="6480"/>
                  </a:lnTo>
                  <a:lnTo>
                    <a:pt x="98486" y="6200"/>
                  </a:lnTo>
                  <a:lnTo>
                    <a:pt x="98513" y="5910"/>
                  </a:lnTo>
                  <a:lnTo>
                    <a:pt x="98513" y="5621"/>
                  </a:lnTo>
                  <a:lnTo>
                    <a:pt x="98513" y="5331"/>
                  </a:lnTo>
                  <a:lnTo>
                    <a:pt x="98486" y="5051"/>
                  </a:lnTo>
                  <a:lnTo>
                    <a:pt x="98450" y="4770"/>
                  </a:lnTo>
                  <a:lnTo>
                    <a:pt x="98404" y="4489"/>
                  </a:lnTo>
                  <a:lnTo>
                    <a:pt x="98341" y="4218"/>
                  </a:lnTo>
                  <a:lnTo>
                    <a:pt x="98269" y="3956"/>
                  </a:lnTo>
                  <a:lnTo>
                    <a:pt x="98178" y="3693"/>
                  </a:lnTo>
                  <a:lnTo>
                    <a:pt x="98079" y="3431"/>
                  </a:lnTo>
                  <a:lnTo>
                    <a:pt x="97961" y="3186"/>
                  </a:lnTo>
                  <a:lnTo>
                    <a:pt x="97843" y="2942"/>
                  </a:lnTo>
                  <a:lnTo>
                    <a:pt x="97708" y="2707"/>
                  </a:lnTo>
                  <a:lnTo>
                    <a:pt x="97554" y="2480"/>
                  </a:lnTo>
                  <a:lnTo>
                    <a:pt x="97400" y="2263"/>
                  </a:lnTo>
                  <a:lnTo>
                    <a:pt x="97237" y="2046"/>
                  </a:lnTo>
                  <a:lnTo>
                    <a:pt x="97056" y="1847"/>
                  </a:lnTo>
                  <a:lnTo>
                    <a:pt x="96875" y="1648"/>
                  </a:lnTo>
                  <a:lnTo>
                    <a:pt x="96676" y="1467"/>
                  </a:lnTo>
                  <a:lnTo>
                    <a:pt x="96468" y="1286"/>
                  </a:lnTo>
                  <a:lnTo>
                    <a:pt x="96260" y="1123"/>
                  </a:lnTo>
                  <a:lnTo>
                    <a:pt x="96042" y="960"/>
                  </a:lnTo>
                  <a:lnTo>
                    <a:pt x="95807" y="815"/>
                  </a:lnTo>
                  <a:lnTo>
                    <a:pt x="95572" y="680"/>
                  </a:lnTo>
                  <a:lnTo>
                    <a:pt x="95337" y="562"/>
                  </a:lnTo>
                  <a:lnTo>
                    <a:pt x="95083" y="444"/>
                  </a:lnTo>
                  <a:lnTo>
                    <a:pt x="94830" y="345"/>
                  </a:lnTo>
                  <a:lnTo>
                    <a:pt x="94567" y="254"/>
                  </a:lnTo>
                  <a:lnTo>
                    <a:pt x="94305" y="182"/>
                  </a:lnTo>
                  <a:lnTo>
                    <a:pt x="94024" y="119"/>
                  </a:lnTo>
                  <a:lnTo>
                    <a:pt x="93753" y="73"/>
                  </a:lnTo>
                  <a:lnTo>
                    <a:pt x="93472" y="37"/>
                  </a:lnTo>
                  <a:lnTo>
                    <a:pt x="93183" y="10"/>
                  </a:lnTo>
                  <a:lnTo>
                    <a:pt x="928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-2785500" y="-7739250"/>
              <a:ext cx="2462825" cy="281025"/>
            </a:xfrm>
            <a:custGeom>
              <a:avLst/>
              <a:gdLst/>
              <a:ahLst/>
              <a:cxnLst/>
              <a:rect l="l" t="t" r="r" b="b"/>
              <a:pathLst>
                <a:path w="98513" h="11241" fill="none" extrusionOk="0">
                  <a:moveTo>
                    <a:pt x="92893" y="1"/>
                  </a:moveTo>
                  <a:lnTo>
                    <a:pt x="5620" y="1"/>
                  </a:lnTo>
                  <a:lnTo>
                    <a:pt x="5620" y="1"/>
                  </a:lnTo>
                  <a:lnTo>
                    <a:pt x="5330" y="10"/>
                  </a:lnTo>
                  <a:lnTo>
                    <a:pt x="5050" y="37"/>
                  </a:lnTo>
                  <a:lnTo>
                    <a:pt x="4769" y="73"/>
                  </a:lnTo>
                  <a:lnTo>
                    <a:pt x="4489" y="119"/>
                  </a:lnTo>
                  <a:lnTo>
                    <a:pt x="4217" y="182"/>
                  </a:lnTo>
                  <a:lnTo>
                    <a:pt x="3955" y="254"/>
                  </a:lnTo>
                  <a:lnTo>
                    <a:pt x="3692" y="345"/>
                  </a:lnTo>
                  <a:lnTo>
                    <a:pt x="3439" y="444"/>
                  </a:lnTo>
                  <a:lnTo>
                    <a:pt x="3186" y="562"/>
                  </a:lnTo>
                  <a:lnTo>
                    <a:pt x="2941" y="680"/>
                  </a:lnTo>
                  <a:lnTo>
                    <a:pt x="2706" y="815"/>
                  </a:lnTo>
                  <a:lnTo>
                    <a:pt x="2480" y="960"/>
                  </a:lnTo>
                  <a:lnTo>
                    <a:pt x="2263" y="1123"/>
                  </a:lnTo>
                  <a:lnTo>
                    <a:pt x="2045" y="1286"/>
                  </a:lnTo>
                  <a:lnTo>
                    <a:pt x="1846" y="1467"/>
                  </a:lnTo>
                  <a:lnTo>
                    <a:pt x="1647" y="1648"/>
                  </a:lnTo>
                  <a:lnTo>
                    <a:pt x="1466" y="1847"/>
                  </a:lnTo>
                  <a:lnTo>
                    <a:pt x="1285" y="2046"/>
                  </a:lnTo>
                  <a:lnTo>
                    <a:pt x="1122" y="2263"/>
                  </a:lnTo>
                  <a:lnTo>
                    <a:pt x="959" y="2480"/>
                  </a:lnTo>
                  <a:lnTo>
                    <a:pt x="815" y="2707"/>
                  </a:lnTo>
                  <a:lnTo>
                    <a:pt x="679" y="2942"/>
                  </a:lnTo>
                  <a:lnTo>
                    <a:pt x="561" y="3186"/>
                  </a:lnTo>
                  <a:lnTo>
                    <a:pt x="444" y="3431"/>
                  </a:lnTo>
                  <a:lnTo>
                    <a:pt x="344" y="3693"/>
                  </a:lnTo>
                  <a:lnTo>
                    <a:pt x="254" y="3956"/>
                  </a:lnTo>
                  <a:lnTo>
                    <a:pt x="181" y="4218"/>
                  </a:lnTo>
                  <a:lnTo>
                    <a:pt x="118" y="4489"/>
                  </a:lnTo>
                  <a:lnTo>
                    <a:pt x="73" y="4770"/>
                  </a:lnTo>
                  <a:lnTo>
                    <a:pt x="36" y="5051"/>
                  </a:lnTo>
                  <a:lnTo>
                    <a:pt x="9" y="5331"/>
                  </a:lnTo>
                  <a:lnTo>
                    <a:pt x="0" y="5621"/>
                  </a:lnTo>
                  <a:lnTo>
                    <a:pt x="0" y="5621"/>
                  </a:lnTo>
                  <a:lnTo>
                    <a:pt x="9" y="5910"/>
                  </a:lnTo>
                  <a:lnTo>
                    <a:pt x="36" y="6200"/>
                  </a:lnTo>
                  <a:lnTo>
                    <a:pt x="73" y="6480"/>
                  </a:lnTo>
                  <a:lnTo>
                    <a:pt x="118" y="6752"/>
                  </a:lnTo>
                  <a:lnTo>
                    <a:pt x="181" y="7023"/>
                  </a:lnTo>
                  <a:lnTo>
                    <a:pt x="254" y="7295"/>
                  </a:lnTo>
                  <a:lnTo>
                    <a:pt x="344" y="7557"/>
                  </a:lnTo>
                  <a:lnTo>
                    <a:pt x="444" y="7811"/>
                  </a:lnTo>
                  <a:lnTo>
                    <a:pt x="561" y="8055"/>
                  </a:lnTo>
                  <a:lnTo>
                    <a:pt x="679" y="8299"/>
                  </a:lnTo>
                  <a:lnTo>
                    <a:pt x="815" y="8535"/>
                  </a:lnTo>
                  <a:lnTo>
                    <a:pt x="959" y="8761"/>
                  </a:lnTo>
                  <a:lnTo>
                    <a:pt x="1122" y="8987"/>
                  </a:lnTo>
                  <a:lnTo>
                    <a:pt x="1285" y="9195"/>
                  </a:lnTo>
                  <a:lnTo>
                    <a:pt x="1466" y="9403"/>
                  </a:lnTo>
                  <a:lnTo>
                    <a:pt x="1647" y="9593"/>
                  </a:lnTo>
                  <a:lnTo>
                    <a:pt x="1846" y="9783"/>
                  </a:lnTo>
                  <a:lnTo>
                    <a:pt x="2045" y="9955"/>
                  </a:lnTo>
                  <a:lnTo>
                    <a:pt x="2263" y="10127"/>
                  </a:lnTo>
                  <a:lnTo>
                    <a:pt x="2480" y="10281"/>
                  </a:lnTo>
                  <a:lnTo>
                    <a:pt x="2706" y="10426"/>
                  </a:lnTo>
                  <a:lnTo>
                    <a:pt x="2941" y="10562"/>
                  </a:lnTo>
                  <a:lnTo>
                    <a:pt x="3186" y="10688"/>
                  </a:lnTo>
                  <a:lnTo>
                    <a:pt x="3439" y="10797"/>
                  </a:lnTo>
                  <a:lnTo>
                    <a:pt x="3692" y="10897"/>
                  </a:lnTo>
                  <a:lnTo>
                    <a:pt x="3955" y="10987"/>
                  </a:lnTo>
                  <a:lnTo>
                    <a:pt x="4217" y="11068"/>
                  </a:lnTo>
                  <a:lnTo>
                    <a:pt x="4489" y="11123"/>
                  </a:lnTo>
                  <a:lnTo>
                    <a:pt x="4769" y="11177"/>
                  </a:lnTo>
                  <a:lnTo>
                    <a:pt x="5050" y="11213"/>
                  </a:lnTo>
                  <a:lnTo>
                    <a:pt x="5330" y="11231"/>
                  </a:lnTo>
                  <a:lnTo>
                    <a:pt x="5620" y="11240"/>
                  </a:lnTo>
                  <a:lnTo>
                    <a:pt x="92893" y="11240"/>
                  </a:lnTo>
                  <a:lnTo>
                    <a:pt x="92893" y="11240"/>
                  </a:lnTo>
                  <a:lnTo>
                    <a:pt x="93183" y="11231"/>
                  </a:lnTo>
                  <a:lnTo>
                    <a:pt x="93472" y="11213"/>
                  </a:lnTo>
                  <a:lnTo>
                    <a:pt x="93753" y="11177"/>
                  </a:lnTo>
                  <a:lnTo>
                    <a:pt x="94024" y="11123"/>
                  </a:lnTo>
                  <a:lnTo>
                    <a:pt x="94305" y="11068"/>
                  </a:lnTo>
                  <a:lnTo>
                    <a:pt x="94567" y="10987"/>
                  </a:lnTo>
                  <a:lnTo>
                    <a:pt x="94830" y="10897"/>
                  </a:lnTo>
                  <a:lnTo>
                    <a:pt x="95083" y="10797"/>
                  </a:lnTo>
                  <a:lnTo>
                    <a:pt x="95337" y="10688"/>
                  </a:lnTo>
                  <a:lnTo>
                    <a:pt x="95572" y="10562"/>
                  </a:lnTo>
                  <a:lnTo>
                    <a:pt x="95807" y="10426"/>
                  </a:lnTo>
                  <a:lnTo>
                    <a:pt x="96042" y="10281"/>
                  </a:lnTo>
                  <a:lnTo>
                    <a:pt x="96260" y="10127"/>
                  </a:lnTo>
                  <a:lnTo>
                    <a:pt x="96468" y="9955"/>
                  </a:lnTo>
                  <a:lnTo>
                    <a:pt x="96676" y="9783"/>
                  </a:lnTo>
                  <a:lnTo>
                    <a:pt x="96875" y="9593"/>
                  </a:lnTo>
                  <a:lnTo>
                    <a:pt x="97056" y="9403"/>
                  </a:lnTo>
                  <a:lnTo>
                    <a:pt x="97237" y="9195"/>
                  </a:lnTo>
                  <a:lnTo>
                    <a:pt x="97400" y="8987"/>
                  </a:lnTo>
                  <a:lnTo>
                    <a:pt x="97554" y="8761"/>
                  </a:lnTo>
                  <a:lnTo>
                    <a:pt x="97708" y="8535"/>
                  </a:lnTo>
                  <a:lnTo>
                    <a:pt x="97843" y="8299"/>
                  </a:lnTo>
                  <a:lnTo>
                    <a:pt x="97961" y="8055"/>
                  </a:lnTo>
                  <a:lnTo>
                    <a:pt x="98079" y="7811"/>
                  </a:lnTo>
                  <a:lnTo>
                    <a:pt x="98178" y="7557"/>
                  </a:lnTo>
                  <a:lnTo>
                    <a:pt x="98269" y="7295"/>
                  </a:lnTo>
                  <a:lnTo>
                    <a:pt x="98341" y="7023"/>
                  </a:lnTo>
                  <a:lnTo>
                    <a:pt x="98404" y="6752"/>
                  </a:lnTo>
                  <a:lnTo>
                    <a:pt x="98450" y="6480"/>
                  </a:lnTo>
                  <a:lnTo>
                    <a:pt x="98486" y="6200"/>
                  </a:lnTo>
                  <a:lnTo>
                    <a:pt x="98513" y="5910"/>
                  </a:lnTo>
                  <a:lnTo>
                    <a:pt x="98513" y="5621"/>
                  </a:lnTo>
                  <a:lnTo>
                    <a:pt x="98513" y="5621"/>
                  </a:lnTo>
                  <a:lnTo>
                    <a:pt x="98513" y="5331"/>
                  </a:lnTo>
                  <a:lnTo>
                    <a:pt x="98486" y="5051"/>
                  </a:lnTo>
                  <a:lnTo>
                    <a:pt x="98450" y="4770"/>
                  </a:lnTo>
                  <a:lnTo>
                    <a:pt x="98404" y="4489"/>
                  </a:lnTo>
                  <a:lnTo>
                    <a:pt x="98341" y="4218"/>
                  </a:lnTo>
                  <a:lnTo>
                    <a:pt x="98269" y="3956"/>
                  </a:lnTo>
                  <a:lnTo>
                    <a:pt x="98178" y="3693"/>
                  </a:lnTo>
                  <a:lnTo>
                    <a:pt x="98079" y="3431"/>
                  </a:lnTo>
                  <a:lnTo>
                    <a:pt x="97961" y="3186"/>
                  </a:lnTo>
                  <a:lnTo>
                    <a:pt x="97843" y="2942"/>
                  </a:lnTo>
                  <a:lnTo>
                    <a:pt x="97708" y="2707"/>
                  </a:lnTo>
                  <a:lnTo>
                    <a:pt x="97554" y="2480"/>
                  </a:lnTo>
                  <a:lnTo>
                    <a:pt x="97400" y="2263"/>
                  </a:lnTo>
                  <a:lnTo>
                    <a:pt x="97237" y="2046"/>
                  </a:lnTo>
                  <a:lnTo>
                    <a:pt x="97056" y="1847"/>
                  </a:lnTo>
                  <a:lnTo>
                    <a:pt x="96875" y="1648"/>
                  </a:lnTo>
                  <a:lnTo>
                    <a:pt x="96676" y="1467"/>
                  </a:lnTo>
                  <a:lnTo>
                    <a:pt x="96468" y="1286"/>
                  </a:lnTo>
                  <a:lnTo>
                    <a:pt x="96260" y="1123"/>
                  </a:lnTo>
                  <a:lnTo>
                    <a:pt x="96042" y="960"/>
                  </a:lnTo>
                  <a:lnTo>
                    <a:pt x="95807" y="815"/>
                  </a:lnTo>
                  <a:lnTo>
                    <a:pt x="95572" y="680"/>
                  </a:lnTo>
                  <a:lnTo>
                    <a:pt x="95337" y="562"/>
                  </a:lnTo>
                  <a:lnTo>
                    <a:pt x="95083" y="444"/>
                  </a:lnTo>
                  <a:lnTo>
                    <a:pt x="94830" y="345"/>
                  </a:lnTo>
                  <a:lnTo>
                    <a:pt x="94567" y="254"/>
                  </a:lnTo>
                  <a:lnTo>
                    <a:pt x="94305" y="182"/>
                  </a:lnTo>
                  <a:lnTo>
                    <a:pt x="94024" y="119"/>
                  </a:lnTo>
                  <a:lnTo>
                    <a:pt x="93753" y="73"/>
                  </a:lnTo>
                  <a:lnTo>
                    <a:pt x="93472" y="37"/>
                  </a:lnTo>
                  <a:lnTo>
                    <a:pt x="93183" y="10"/>
                  </a:lnTo>
                  <a:lnTo>
                    <a:pt x="92893" y="1"/>
                  </a:lnTo>
                  <a:lnTo>
                    <a:pt x="92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-463175" y="-773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-3633675" y="-7098525"/>
              <a:ext cx="2936600" cy="281000"/>
            </a:xfrm>
            <a:custGeom>
              <a:avLst/>
              <a:gdLst/>
              <a:ahLst/>
              <a:cxnLst/>
              <a:rect l="l" t="t" r="r" b="b"/>
              <a:pathLst>
                <a:path w="117464" h="11240" extrusionOk="0">
                  <a:moveTo>
                    <a:pt x="5620" y="0"/>
                  </a:moveTo>
                  <a:lnTo>
                    <a:pt x="5331" y="9"/>
                  </a:lnTo>
                  <a:lnTo>
                    <a:pt x="5050" y="27"/>
                  </a:lnTo>
                  <a:lnTo>
                    <a:pt x="4770" y="63"/>
                  </a:lnTo>
                  <a:lnTo>
                    <a:pt x="4489" y="118"/>
                  </a:lnTo>
                  <a:lnTo>
                    <a:pt x="4218" y="181"/>
                  </a:lnTo>
                  <a:lnTo>
                    <a:pt x="3946" y="253"/>
                  </a:lnTo>
                  <a:lnTo>
                    <a:pt x="3693" y="344"/>
                  </a:lnTo>
                  <a:lnTo>
                    <a:pt x="3430" y="444"/>
                  </a:lnTo>
                  <a:lnTo>
                    <a:pt x="3186" y="552"/>
                  </a:lnTo>
                  <a:lnTo>
                    <a:pt x="2942" y="679"/>
                  </a:lnTo>
                  <a:lnTo>
                    <a:pt x="2706" y="815"/>
                  </a:lnTo>
                  <a:lnTo>
                    <a:pt x="2480" y="959"/>
                  </a:lnTo>
                  <a:lnTo>
                    <a:pt x="2254" y="1113"/>
                  </a:lnTo>
                  <a:lnTo>
                    <a:pt x="2046" y="1285"/>
                  </a:lnTo>
                  <a:lnTo>
                    <a:pt x="1838" y="1457"/>
                  </a:lnTo>
                  <a:lnTo>
                    <a:pt x="1648" y="1647"/>
                  </a:lnTo>
                  <a:lnTo>
                    <a:pt x="1458" y="1837"/>
                  </a:lnTo>
                  <a:lnTo>
                    <a:pt x="1286" y="2045"/>
                  </a:lnTo>
                  <a:lnTo>
                    <a:pt x="1114" y="225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1"/>
                  </a:lnTo>
                  <a:lnTo>
                    <a:pt x="553" y="3186"/>
                  </a:lnTo>
                  <a:lnTo>
                    <a:pt x="444" y="3430"/>
                  </a:lnTo>
                  <a:lnTo>
                    <a:pt x="345" y="3683"/>
                  </a:lnTo>
                  <a:lnTo>
                    <a:pt x="254" y="3946"/>
                  </a:lnTo>
                  <a:lnTo>
                    <a:pt x="173" y="4217"/>
                  </a:lnTo>
                  <a:lnTo>
                    <a:pt x="118" y="4489"/>
                  </a:lnTo>
                  <a:lnTo>
                    <a:pt x="64" y="4760"/>
                  </a:lnTo>
                  <a:lnTo>
                    <a:pt x="28" y="5041"/>
                  </a:lnTo>
                  <a:lnTo>
                    <a:pt x="10" y="5330"/>
                  </a:lnTo>
                  <a:lnTo>
                    <a:pt x="1" y="5620"/>
                  </a:lnTo>
                  <a:lnTo>
                    <a:pt x="10" y="5909"/>
                  </a:lnTo>
                  <a:lnTo>
                    <a:pt x="28" y="6190"/>
                  </a:lnTo>
                  <a:lnTo>
                    <a:pt x="64" y="6470"/>
                  </a:lnTo>
                  <a:lnTo>
                    <a:pt x="118" y="6751"/>
                  </a:lnTo>
                  <a:lnTo>
                    <a:pt x="173" y="7022"/>
                  </a:lnTo>
                  <a:lnTo>
                    <a:pt x="254" y="7285"/>
                  </a:lnTo>
                  <a:lnTo>
                    <a:pt x="345" y="7547"/>
                  </a:lnTo>
                  <a:lnTo>
                    <a:pt x="444" y="7801"/>
                  </a:lnTo>
                  <a:lnTo>
                    <a:pt x="553" y="8054"/>
                  </a:lnTo>
                  <a:lnTo>
                    <a:pt x="679" y="8298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14" y="8977"/>
                  </a:lnTo>
                  <a:lnTo>
                    <a:pt x="1286" y="9194"/>
                  </a:lnTo>
                  <a:lnTo>
                    <a:pt x="1458" y="9393"/>
                  </a:lnTo>
                  <a:lnTo>
                    <a:pt x="1648" y="9593"/>
                  </a:lnTo>
                  <a:lnTo>
                    <a:pt x="1838" y="9774"/>
                  </a:lnTo>
                  <a:lnTo>
                    <a:pt x="2046" y="9955"/>
                  </a:lnTo>
                  <a:lnTo>
                    <a:pt x="2254" y="10117"/>
                  </a:lnTo>
                  <a:lnTo>
                    <a:pt x="2480" y="10280"/>
                  </a:lnTo>
                  <a:lnTo>
                    <a:pt x="2706" y="10425"/>
                  </a:lnTo>
                  <a:lnTo>
                    <a:pt x="2942" y="10561"/>
                  </a:lnTo>
                  <a:lnTo>
                    <a:pt x="3186" y="10678"/>
                  </a:lnTo>
                  <a:lnTo>
                    <a:pt x="3430" y="10796"/>
                  </a:lnTo>
                  <a:lnTo>
                    <a:pt x="3693" y="10896"/>
                  </a:lnTo>
                  <a:lnTo>
                    <a:pt x="3946" y="10986"/>
                  </a:lnTo>
                  <a:lnTo>
                    <a:pt x="4218" y="11059"/>
                  </a:lnTo>
                  <a:lnTo>
                    <a:pt x="4489" y="11122"/>
                  </a:lnTo>
                  <a:lnTo>
                    <a:pt x="4770" y="11167"/>
                  </a:lnTo>
                  <a:lnTo>
                    <a:pt x="5050" y="11203"/>
                  </a:lnTo>
                  <a:lnTo>
                    <a:pt x="5331" y="11231"/>
                  </a:lnTo>
                  <a:lnTo>
                    <a:pt x="5620" y="11240"/>
                  </a:lnTo>
                  <a:lnTo>
                    <a:pt x="111843" y="11240"/>
                  </a:lnTo>
                  <a:lnTo>
                    <a:pt x="112133" y="11231"/>
                  </a:lnTo>
                  <a:lnTo>
                    <a:pt x="112413" y="11203"/>
                  </a:lnTo>
                  <a:lnTo>
                    <a:pt x="112694" y="11167"/>
                  </a:lnTo>
                  <a:lnTo>
                    <a:pt x="112975" y="11122"/>
                  </a:lnTo>
                  <a:lnTo>
                    <a:pt x="113246" y="11059"/>
                  </a:lnTo>
                  <a:lnTo>
                    <a:pt x="113508" y="10986"/>
                  </a:lnTo>
                  <a:lnTo>
                    <a:pt x="113771" y="10896"/>
                  </a:lnTo>
                  <a:lnTo>
                    <a:pt x="114024" y="10796"/>
                  </a:lnTo>
                  <a:lnTo>
                    <a:pt x="114278" y="10678"/>
                  </a:lnTo>
                  <a:lnTo>
                    <a:pt x="114522" y="10561"/>
                  </a:lnTo>
                  <a:lnTo>
                    <a:pt x="114757" y="10425"/>
                  </a:lnTo>
                  <a:lnTo>
                    <a:pt x="114983" y="10280"/>
                  </a:lnTo>
                  <a:lnTo>
                    <a:pt x="115201" y="10117"/>
                  </a:lnTo>
                  <a:lnTo>
                    <a:pt x="115418" y="9955"/>
                  </a:lnTo>
                  <a:lnTo>
                    <a:pt x="115617" y="9774"/>
                  </a:lnTo>
                  <a:lnTo>
                    <a:pt x="115816" y="9593"/>
                  </a:lnTo>
                  <a:lnTo>
                    <a:pt x="115997" y="9393"/>
                  </a:lnTo>
                  <a:lnTo>
                    <a:pt x="116178" y="9194"/>
                  </a:lnTo>
                  <a:lnTo>
                    <a:pt x="116341" y="8977"/>
                  </a:lnTo>
                  <a:lnTo>
                    <a:pt x="116495" y="8760"/>
                  </a:lnTo>
                  <a:lnTo>
                    <a:pt x="116649" y="8534"/>
                  </a:lnTo>
                  <a:lnTo>
                    <a:pt x="116784" y="8298"/>
                  </a:lnTo>
                  <a:lnTo>
                    <a:pt x="116902" y="8054"/>
                  </a:lnTo>
                  <a:lnTo>
                    <a:pt x="117020" y="7801"/>
                  </a:lnTo>
                  <a:lnTo>
                    <a:pt x="117119" y="7547"/>
                  </a:lnTo>
                  <a:lnTo>
                    <a:pt x="117210" y="7285"/>
                  </a:lnTo>
                  <a:lnTo>
                    <a:pt x="117282" y="7022"/>
                  </a:lnTo>
                  <a:lnTo>
                    <a:pt x="117345" y="6751"/>
                  </a:lnTo>
                  <a:lnTo>
                    <a:pt x="117391" y="6470"/>
                  </a:lnTo>
                  <a:lnTo>
                    <a:pt x="117427" y="6190"/>
                  </a:lnTo>
                  <a:lnTo>
                    <a:pt x="117454" y="5909"/>
                  </a:lnTo>
                  <a:lnTo>
                    <a:pt x="117463" y="5620"/>
                  </a:lnTo>
                  <a:lnTo>
                    <a:pt x="117454" y="5330"/>
                  </a:lnTo>
                  <a:lnTo>
                    <a:pt x="117427" y="5041"/>
                  </a:lnTo>
                  <a:lnTo>
                    <a:pt x="117391" y="4760"/>
                  </a:lnTo>
                  <a:lnTo>
                    <a:pt x="117345" y="4489"/>
                  </a:lnTo>
                  <a:lnTo>
                    <a:pt x="117282" y="4217"/>
                  </a:lnTo>
                  <a:lnTo>
                    <a:pt x="117210" y="3946"/>
                  </a:lnTo>
                  <a:lnTo>
                    <a:pt x="117119" y="3683"/>
                  </a:lnTo>
                  <a:lnTo>
                    <a:pt x="117020" y="3430"/>
                  </a:lnTo>
                  <a:lnTo>
                    <a:pt x="116902" y="3186"/>
                  </a:lnTo>
                  <a:lnTo>
                    <a:pt x="116784" y="2941"/>
                  </a:lnTo>
                  <a:lnTo>
                    <a:pt x="116649" y="2706"/>
                  </a:lnTo>
                  <a:lnTo>
                    <a:pt x="116495" y="2480"/>
                  </a:lnTo>
                  <a:lnTo>
                    <a:pt x="116341" y="2253"/>
                  </a:lnTo>
                  <a:lnTo>
                    <a:pt x="116178" y="2045"/>
                  </a:lnTo>
                  <a:lnTo>
                    <a:pt x="115997" y="1837"/>
                  </a:lnTo>
                  <a:lnTo>
                    <a:pt x="115816" y="1647"/>
                  </a:lnTo>
                  <a:lnTo>
                    <a:pt x="115617" y="1457"/>
                  </a:lnTo>
                  <a:lnTo>
                    <a:pt x="115418" y="1285"/>
                  </a:lnTo>
                  <a:lnTo>
                    <a:pt x="115201" y="1113"/>
                  </a:lnTo>
                  <a:lnTo>
                    <a:pt x="114983" y="959"/>
                  </a:lnTo>
                  <a:lnTo>
                    <a:pt x="114757" y="815"/>
                  </a:lnTo>
                  <a:lnTo>
                    <a:pt x="114522" y="679"/>
                  </a:lnTo>
                  <a:lnTo>
                    <a:pt x="114278" y="552"/>
                  </a:lnTo>
                  <a:lnTo>
                    <a:pt x="114024" y="444"/>
                  </a:lnTo>
                  <a:lnTo>
                    <a:pt x="113771" y="344"/>
                  </a:lnTo>
                  <a:lnTo>
                    <a:pt x="113508" y="253"/>
                  </a:lnTo>
                  <a:lnTo>
                    <a:pt x="113246" y="181"/>
                  </a:lnTo>
                  <a:lnTo>
                    <a:pt x="112975" y="118"/>
                  </a:lnTo>
                  <a:lnTo>
                    <a:pt x="112694" y="63"/>
                  </a:lnTo>
                  <a:lnTo>
                    <a:pt x="112413" y="27"/>
                  </a:lnTo>
                  <a:lnTo>
                    <a:pt x="112133" y="9"/>
                  </a:lnTo>
                  <a:lnTo>
                    <a:pt x="111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-3633675" y="-7098525"/>
              <a:ext cx="2936600" cy="281000"/>
            </a:xfrm>
            <a:custGeom>
              <a:avLst/>
              <a:gdLst/>
              <a:ahLst/>
              <a:cxnLst/>
              <a:rect l="l" t="t" r="r" b="b"/>
              <a:pathLst>
                <a:path w="117464" h="11240" fill="none" extrusionOk="0">
                  <a:moveTo>
                    <a:pt x="1" y="5620"/>
                  </a:moveTo>
                  <a:lnTo>
                    <a:pt x="1" y="5620"/>
                  </a:lnTo>
                  <a:lnTo>
                    <a:pt x="10" y="5909"/>
                  </a:lnTo>
                  <a:lnTo>
                    <a:pt x="28" y="6190"/>
                  </a:lnTo>
                  <a:lnTo>
                    <a:pt x="64" y="6470"/>
                  </a:lnTo>
                  <a:lnTo>
                    <a:pt x="118" y="6751"/>
                  </a:lnTo>
                  <a:lnTo>
                    <a:pt x="173" y="7022"/>
                  </a:lnTo>
                  <a:lnTo>
                    <a:pt x="254" y="7285"/>
                  </a:lnTo>
                  <a:lnTo>
                    <a:pt x="345" y="7547"/>
                  </a:lnTo>
                  <a:lnTo>
                    <a:pt x="444" y="7801"/>
                  </a:lnTo>
                  <a:lnTo>
                    <a:pt x="553" y="8054"/>
                  </a:lnTo>
                  <a:lnTo>
                    <a:pt x="679" y="8298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14" y="8977"/>
                  </a:lnTo>
                  <a:lnTo>
                    <a:pt x="1286" y="9194"/>
                  </a:lnTo>
                  <a:lnTo>
                    <a:pt x="1458" y="9393"/>
                  </a:lnTo>
                  <a:lnTo>
                    <a:pt x="1648" y="9593"/>
                  </a:lnTo>
                  <a:lnTo>
                    <a:pt x="1838" y="9774"/>
                  </a:lnTo>
                  <a:lnTo>
                    <a:pt x="2046" y="9955"/>
                  </a:lnTo>
                  <a:lnTo>
                    <a:pt x="2254" y="10117"/>
                  </a:lnTo>
                  <a:lnTo>
                    <a:pt x="2480" y="10280"/>
                  </a:lnTo>
                  <a:lnTo>
                    <a:pt x="2706" y="10425"/>
                  </a:lnTo>
                  <a:lnTo>
                    <a:pt x="2942" y="10561"/>
                  </a:lnTo>
                  <a:lnTo>
                    <a:pt x="3186" y="10678"/>
                  </a:lnTo>
                  <a:lnTo>
                    <a:pt x="3430" y="10796"/>
                  </a:lnTo>
                  <a:lnTo>
                    <a:pt x="3693" y="10896"/>
                  </a:lnTo>
                  <a:lnTo>
                    <a:pt x="3946" y="10986"/>
                  </a:lnTo>
                  <a:lnTo>
                    <a:pt x="4218" y="11059"/>
                  </a:lnTo>
                  <a:lnTo>
                    <a:pt x="4489" y="11122"/>
                  </a:lnTo>
                  <a:lnTo>
                    <a:pt x="4770" y="11167"/>
                  </a:lnTo>
                  <a:lnTo>
                    <a:pt x="5050" y="11203"/>
                  </a:lnTo>
                  <a:lnTo>
                    <a:pt x="5331" y="11231"/>
                  </a:lnTo>
                  <a:lnTo>
                    <a:pt x="5620" y="11240"/>
                  </a:lnTo>
                  <a:lnTo>
                    <a:pt x="111843" y="11240"/>
                  </a:lnTo>
                  <a:lnTo>
                    <a:pt x="111843" y="11240"/>
                  </a:lnTo>
                  <a:lnTo>
                    <a:pt x="112133" y="11231"/>
                  </a:lnTo>
                  <a:lnTo>
                    <a:pt x="112413" y="11203"/>
                  </a:lnTo>
                  <a:lnTo>
                    <a:pt x="112694" y="11167"/>
                  </a:lnTo>
                  <a:lnTo>
                    <a:pt x="112975" y="11122"/>
                  </a:lnTo>
                  <a:lnTo>
                    <a:pt x="113246" y="11059"/>
                  </a:lnTo>
                  <a:lnTo>
                    <a:pt x="113508" y="10986"/>
                  </a:lnTo>
                  <a:lnTo>
                    <a:pt x="113771" y="10896"/>
                  </a:lnTo>
                  <a:lnTo>
                    <a:pt x="114024" y="10796"/>
                  </a:lnTo>
                  <a:lnTo>
                    <a:pt x="114278" y="10678"/>
                  </a:lnTo>
                  <a:lnTo>
                    <a:pt x="114522" y="10561"/>
                  </a:lnTo>
                  <a:lnTo>
                    <a:pt x="114757" y="10425"/>
                  </a:lnTo>
                  <a:lnTo>
                    <a:pt x="114983" y="10280"/>
                  </a:lnTo>
                  <a:lnTo>
                    <a:pt x="115201" y="10117"/>
                  </a:lnTo>
                  <a:lnTo>
                    <a:pt x="115418" y="9955"/>
                  </a:lnTo>
                  <a:lnTo>
                    <a:pt x="115617" y="9774"/>
                  </a:lnTo>
                  <a:lnTo>
                    <a:pt x="115816" y="9593"/>
                  </a:lnTo>
                  <a:lnTo>
                    <a:pt x="115997" y="9393"/>
                  </a:lnTo>
                  <a:lnTo>
                    <a:pt x="116178" y="9194"/>
                  </a:lnTo>
                  <a:lnTo>
                    <a:pt x="116341" y="8977"/>
                  </a:lnTo>
                  <a:lnTo>
                    <a:pt x="116495" y="8760"/>
                  </a:lnTo>
                  <a:lnTo>
                    <a:pt x="116649" y="8534"/>
                  </a:lnTo>
                  <a:lnTo>
                    <a:pt x="116784" y="8298"/>
                  </a:lnTo>
                  <a:lnTo>
                    <a:pt x="116902" y="8054"/>
                  </a:lnTo>
                  <a:lnTo>
                    <a:pt x="117020" y="7801"/>
                  </a:lnTo>
                  <a:lnTo>
                    <a:pt x="117119" y="7547"/>
                  </a:lnTo>
                  <a:lnTo>
                    <a:pt x="117210" y="7285"/>
                  </a:lnTo>
                  <a:lnTo>
                    <a:pt x="117282" y="7022"/>
                  </a:lnTo>
                  <a:lnTo>
                    <a:pt x="117345" y="6751"/>
                  </a:lnTo>
                  <a:lnTo>
                    <a:pt x="117391" y="6470"/>
                  </a:lnTo>
                  <a:lnTo>
                    <a:pt x="117427" y="6190"/>
                  </a:lnTo>
                  <a:lnTo>
                    <a:pt x="117454" y="5909"/>
                  </a:lnTo>
                  <a:lnTo>
                    <a:pt x="117463" y="5620"/>
                  </a:lnTo>
                  <a:lnTo>
                    <a:pt x="117463" y="5620"/>
                  </a:lnTo>
                  <a:lnTo>
                    <a:pt x="117454" y="5330"/>
                  </a:lnTo>
                  <a:lnTo>
                    <a:pt x="117427" y="5041"/>
                  </a:lnTo>
                  <a:lnTo>
                    <a:pt x="117391" y="4760"/>
                  </a:lnTo>
                  <a:lnTo>
                    <a:pt x="117345" y="4489"/>
                  </a:lnTo>
                  <a:lnTo>
                    <a:pt x="117282" y="4217"/>
                  </a:lnTo>
                  <a:lnTo>
                    <a:pt x="117210" y="3946"/>
                  </a:lnTo>
                  <a:lnTo>
                    <a:pt x="117119" y="3683"/>
                  </a:lnTo>
                  <a:lnTo>
                    <a:pt x="117020" y="3430"/>
                  </a:lnTo>
                  <a:lnTo>
                    <a:pt x="116902" y="3186"/>
                  </a:lnTo>
                  <a:lnTo>
                    <a:pt x="116784" y="2941"/>
                  </a:lnTo>
                  <a:lnTo>
                    <a:pt x="116649" y="2706"/>
                  </a:lnTo>
                  <a:lnTo>
                    <a:pt x="116495" y="2480"/>
                  </a:lnTo>
                  <a:lnTo>
                    <a:pt x="116341" y="2253"/>
                  </a:lnTo>
                  <a:lnTo>
                    <a:pt x="116178" y="2045"/>
                  </a:lnTo>
                  <a:lnTo>
                    <a:pt x="115997" y="1837"/>
                  </a:lnTo>
                  <a:lnTo>
                    <a:pt x="115816" y="1647"/>
                  </a:lnTo>
                  <a:lnTo>
                    <a:pt x="115617" y="1457"/>
                  </a:lnTo>
                  <a:lnTo>
                    <a:pt x="115418" y="1285"/>
                  </a:lnTo>
                  <a:lnTo>
                    <a:pt x="115201" y="1113"/>
                  </a:lnTo>
                  <a:lnTo>
                    <a:pt x="114983" y="959"/>
                  </a:lnTo>
                  <a:lnTo>
                    <a:pt x="114757" y="815"/>
                  </a:lnTo>
                  <a:lnTo>
                    <a:pt x="114522" y="679"/>
                  </a:lnTo>
                  <a:lnTo>
                    <a:pt x="114278" y="552"/>
                  </a:lnTo>
                  <a:lnTo>
                    <a:pt x="114024" y="444"/>
                  </a:lnTo>
                  <a:lnTo>
                    <a:pt x="113771" y="344"/>
                  </a:lnTo>
                  <a:lnTo>
                    <a:pt x="113508" y="253"/>
                  </a:lnTo>
                  <a:lnTo>
                    <a:pt x="113246" y="181"/>
                  </a:lnTo>
                  <a:lnTo>
                    <a:pt x="112975" y="118"/>
                  </a:lnTo>
                  <a:lnTo>
                    <a:pt x="112694" y="63"/>
                  </a:lnTo>
                  <a:lnTo>
                    <a:pt x="112413" y="27"/>
                  </a:lnTo>
                  <a:lnTo>
                    <a:pt x="112133" y="9"/>
                  </a:lnTo>
                  <a:lnTo>
                    <a:pt x="111843" y="0"/>
                  </a:lnTo>
                  <a:lnTo>
                    <a:pt x="5620" y="0"/>
                  </a:lnTo>
                  <a:lnTo>
                    <a:pt x="5620" y="0"/>
                  </a:lnTo>
                  <a:lnTo>
                    <a:pt x="5331" y="9"/>
                  </a:lnTo>
                  <a:lnTo>
                    <a:pt x="5050" y="27"/>
                  </a:lnTo>
                  <a:lnTo>
                    <a:pt x="4770" y="63"/>
                  </a:lnTo>
                  <a:lnTo>
                    <a:pt x="4489" y="118"/>
                  </a:lnTo>
                  <a:lnTo>
                    <a:pt x="4218" y="181"/>
                  </a:lnTo>
                  <a:lnTo>
                    <a:pt x="3946" y="253"/>
                  </a:lnTo>
                  <a:lnTo>
                    <a:pt x="3693" y="344"/>
                  </a:lnTo>
                  <a:lnTo>
                    <a:pt x="3430" y="444"/>
                  </a:lnTo>
                  <a:lnTo>
                    <a:pt x="3186" y="552"/>
                  </a:lnTo>
                  <a:lnTo>
                    <a:pt x="2942" y="679"/>
                  </a:lnTo>
                  <a:lnTo>
                    <a:pt x="2706" y="815"/>
                  </a:lnTo>
                  <a:lnTo>
                    <a:pt x="2480" y="959"/>
                  </a:lnTo>
                  <a:lnTo>
                    <a:pt x="2254" y="1113"/>
                  </a:lnTo>
                  <a:lnTo>
                    <a:pt x="2046" y="1285"/>
                  </a:lnTo>
                  <a:lnTo>
                    <a:pt x="1838" y="1457"/>
                  </a:lnTo>
                  <a:lnTo>
                    <a:pt x="1648" y="1647"/>
                  </a:lnTo>
                  <a:lnTo>
                    <a:pt x="1458" y="1837"/>
                  </a:lnTo>
                  <a:lnTo>
                    <a:pt x="1286" y="2045"/>
                  </a:lnTo>
                  <a:lnTo>
                    <a:pt x="1114" y="225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1"/>
                  </a:lnTo>
                  <a:lnTo>
                    <a:pt x="553" y="3186"/>
                  </a:lnTo>
                  <a:lnTo>
                    <a:pt x="444" y="3430"/>
                  </a:lnTo>
                  <a:lnTo>
                    <a:pt x="345" y="3683"/>
                  </a:lnTo>
                  <a:lnTo>
                    <a:pt x="254" y="3946"/>
                  </a:lnTo>
                  <a:lnTo>
                    <a:pt x="173" y="4217"/>
                  </a:lnTo>
                  <a:lnTo>
                    <a:pt x="118" y="4489"/>
                  </a:lnTo>
                  <a:lnTo>
                    <a:pt x="64" y="4760"/>
                  </a:lnTo>
                  <a:lnTo>
                    <a:pt x="28" y="5041"/>
                  </a:lnTo>
                  <a:lnTo>
                    <a:pt x="10" y="5330"/>
                  </a:lnTo>
                  <a:lnTo>
                    <a:pt x="1" y="5620"/>
                  </a:lnTo>
                  <a:lnTo>
                    <a:pt x="1" y="5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-3633675" y="-695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-3633675" y="-6443125"/>
              <a:ext cx="3311000" cy="281000"/>
            </a:xfrm>
            <a:custGeom>
              <a:avLst/>
              <a:gdLst/>
              <a:ahLst/>
              <a:cxnLst/>
              <a:rect l="l" t="t" r="r" b="b"/>
              <a:pathLst>
                <a:path w="132440" h="11240" extrusionOk="0">
                  <a:moveTo>
                    <a:pt x="5620" y="0"/>
                  </a:moveTo>
                  <a:lnTo>
                    <a:pt x="5331" y="10"/>
                  </a:lnTo>
                  <a:lnTo>
                    <a:pt x="5050" y="28"/>
                  </a:lnTo>
                  <a:lnTo>
                    <a:pt x="4770" y="64"/>
                  </a:lnTo>
                  <a:lnTo>
                    <a:pt x="4489" y="118"/>
                  </a:lnTo>
                  <a:lnTo>
                    <a:pt x="4218" y="181"/>
                  </a:lnTo>
                  <a:lnTo>
                    <a:pt x="3946" y="254"/>
                  </a:lnTo>
                  <a:lnTo>
                    <a:pt x="3693" y="344"/>
                  </a:lnTo>
                  <a:lnTo>
                    <a:pt x="3430" y="444"/>
                  </a:lnTo>
                  <a:lnTo>
                    <a:pt x="3186" y="552"/>
                  </a:lnTo>
                  <a:lnTo>
                    <a:pt x="2942" y="679"/>
                  </a:lnTo>
                  <a:lnTo>
                    <a:pt x="2706" y="815"/>
                  </a:lnTo>
                  <a:lnTo>
                    <a:pt x="2480" y="960"/>
                  </a:lnTo>
                  <a:lnTo>
                    <a:pt x="2254" y="1123"/>
                  </a:lnTo>
                  <a:lnTo>
                    <a:pt x="2046" y="1285"/>
                  </a:lnTo>
                  <a:lnTo>
                    <a:pt x="1838" y="1457"/>
                  </a:lnTo>
                  <a:lnTo>
                    <a:pt x="1648" y="1647"/>
                  </a:lnTo>
                  <a:lnTo>
                    <a:pt x="1458" y="1847"/>
                  </a:lnTo>
                  <a:lnTo>
                    <a:pt x="1286" y="2046"/>
                  </a:lnTo>
                  <a:lnTo>
                    <a:pt x="1114" y="226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2"/>
                  </a:lnTo>
                  <a:lnTo>
                    <a:pt x="553" y="3186"/>
                  </a:lnTo>
                  <a:lnTo>
                    <a:pt x="444" y="3430"/>
                  </a:lnTo>
                  <a:lnTo>
                    <a:pt x="345" y="3693"/>
                  </a:lnTo>
                  <a:lnTo>
                    <a:pt x="254" y="3946"/>
                  </a:lnTo>
                  <a:lnTo>
                    <a:pt x="173" y="4218"/>
                  </a:lnTo>
                  <a:lnTo>
                    <a:pt x="118" y="4489"/>
                  </a:lnTo>
                  <a:lnTo>
                    <a:pt x="64" y="4760"/>
                  </a:lnTo>
                  <a:lnTo>
                    <a:pt x="28" y="5041"/>
                  </a:lnTo>
                  <a:lnTo>
                    <a:pt x="10" y="5331"/>
                  </a:lnTo>
                  <a:lnTo>
                    <a:pt x="1" y="5620"/>
                  </a:lnTo>
                  <a:lnTo>
                    <a:pt x="10" y="5910"/>
                  </a:lnTo>
                  <a:lnTo>
                    <a:pt x="28" y="6190"/>
                  </a:lnTo>
                  <a:lnTo>
                    <a:pt x="64" y="6471"/>
                  </a:lnTo>
                  <a:lnTo>
                    <a:pt x="118" y="6751"/>
                  </a:lnTo>
                  <a:lnTo>
                    <a:pt x="173" y="7023"/>
                  </a:lnTo>
                  <a:lnTo>
                    <a:pt x="254" y="7285"/>
                  </a:lnTo>
                  <a:lnTo>
                    <a:pt x="345" y="7548"/>
                  </a:lnTo>
                  <a:lnTo>
                    <a:pt x="444" y="7810"/>
                  </a:lnTo>
                  <a:lnTo>
                    <a:pt x="553" y="8055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14" y="8978"/>
                  </a:lnTo>
                  <a:lnTo>
                    <a:pt x="1286" y="9195"/>
                  </a:lnTo>
                  <a:lnTo>
                    <a:pt x="1458" y="9394"/>
                  </a:lnTo>
                  <a:lnTo>
                    <a:pt x="1648" y="9593"/>
                  </a:lnTo>
                  <a:lnTo>
                    <a:pt x="1838" y="9774"/>
                  </a:lnTo>
                  <a:lnTo>
                    <a:pt x="2046" y="9955"/>
                  </a:lnTo>
                  <a:lnTo>
                    <a:pt x="2254" y="10118"/>
                  </a:lnTo>
                  <a:lnTo>
                    <a:pt x="2480" y="10281"/>
                  </a:lnTo>
                  <a:lnTo>
                    <a:pt x="2706" y="10425"/>
                  </a:lnTo>
                  <a:lnTo>
                    <a:pt x="2942" y="10561"/>
                  </a:lnTo>
                  <a:lnTo>
                    <a:pt x="3186" y="10688"/>
                  </a:lnTo>
                  <a:lnTo>
                    <a:pt x="3430" y="10796"/>
                  </a:lnTo>
                  <a:lnTo>
                    <a:pt x="3693" y="10896"/>
                  </a:lnTo>
                  <a:lnTo>
                    <a:pt x="3946" y="10987"/>
                  </a:lnTo>
                  <a:lnTo>
                    <a:pt x="4218" y="11059"/>
                  </a:lnTo>
                  <a:lnTo>
                    <a:pt x="4489" y="11122"/>
                  </a:lnTo>
                  <a:lnTo>
                    <a:pt x="4770" y="11177"/>
                  </a:lnTo>
                  <a:lnTo>
                    <a:pt x="5050" y="11213"/>
                  </a:lnTo>
                  <a:lnTo>
                    <a:pt x="5331" y="11231"/>
                  </a:lnTo>
                  <a:lnTo>
                    <a:pt x="5620" y="11240"/>
                  </a:lnTo>
                  <a:lnTo>
                    <a:pt x="126820" y="11240"/>
                  </a:lnTo>
                  <a:lnTo>
                    <a:pt x="127110" y="11231"/>
                  </a:lnTo>
                  <a:lnTo>
                    <a:pt x="127399" y="11213"/>
                  </a:lnTo>
                  <a:lnTo>
                    <a:pt x="127680" y="11177"/>
                  </a:lnTo>
                  <a:lnTo>
                    <a:pt x="127951" y="11122"/>
                  </a:lnTo>
                  <a:lnTo>
                    <a:pt x="128232" y="11059"/>
                  </a:lnTo>
                  <a:lnTo>
                    <a:pt x="128494" y="10987"/>
                  </a:lnTo>
                  <a:lnTo>
                    <a:pt x="128757" y="10896"/>
                  </a:lnTo>
                  <a:lnTo>
                    <a:pt x="129010" y="10796"/>
                  </a:lnTo>
                  <a:lnTo>
                    <a:pt x="129264" y="10688"/>
                  </a:lnTo>
                  <a:lnTo>
                    <a:pt x="129499" y="10561"/>
                  </a:lnTo>
                  <a:lnTo>
                    <a:pt x="129734" y="10425"/>
                  </a:lnTo>
                  <a:lnTo>
                    <a:pt x="129969" y="10281"/>
                  </a:lnTo>
                  <a:lnTo>
                    <a:pt x="130187" y="10118"/>
                  </a:lnTo>
                  <a:lnTo>
                    <a:pt x="130395" y="9955"/>
                  </a:lnTo>
                  <a:lnTo>
                    <a:pt x="130603" y="9774"/>
                  </a:lnTo>
                  <a:lnTo>
                    <a:pt x="130802" y="9593"/>
                  </a:lnTo>
                  <a:lnTo>
                    <a:pt x="130983" y="9394"/>
                  </a:lnTo>
                  <a:lnTo>
                    <a:pt x="131164" y="9195"/>
                  </a:lnTo>
                  <a:lnTo>
                    <a:pt x="131327" y="8978"/>
                  </a:lnTo>
                  <a:lnTo>
                    <a:pt x="131481" y="8760"/>
                  </a:lnTo>
                  <a:lnTo>
                    <a:pt x="131635" y="8534"/>
                  </a:lnTo>
                  <a:lnTo>
                    <a:pt x="131770" y="8299"/>
                  </a:lnTo>
                  <a:lnTo>
                    <a:pt x="131888" y="8055"/>
                  </a:lnTo>
                  <a:lnTo>
                    <a:pt x="132006" y="7810"/>
                  </a:lnTo>
                  <a:lnTo>
                    <a:pt x="132105" y="7548"/>
                  </a:lnTo>
                  <a:lnTo>
                    <a:pt x="132196" y="7285"/>
                  </a:lnTo>
                  <a:lnTo>
                    <a:pt x="132268" y="7023"/>
                  </a:lnTo>
                  <a:lnTo>
                    <a:pt x="132331" y="6751"/>
                  </a:lnTo>
                  <a:lnTo>
                    <a:pt x="132377" y="6471"/>
                  </a:lnTo>
                  <a:lnTo>
                    <a:pt x="132413" y="6190"/>
                  </a:lnTo>
                  <a:lnTo>
                    <a:pt x="132440" y="5910"/>
                  </a:lnTo>
                  <a:lnTo>
                    <a:pt x="132440" y="5620"/>
                  </a:lnTo>
                  <a:lnTo>
                    <a:pt x="132440" y="5331"/>
                  </a:lnTo>
                  <a:lnTo>
                    <a:pt x="132413" y="5041"/>
                  </a:lnTo>
                  <a:lnTo>
                    <a:pt x="132377" y="4760"/>
                  </a:lnTo>
                  <a:lnTo>
                    <a:pt x="132331" y="4489"/>
                  </a:lnTo>
                  <a:lnTo>
                    <a:pt x="132268" y="4218"/>
                  </a:lnTo>
                  <a:lnTo>
                    <a:pt x="132196" y="3946"/>
                  </a:lnTo>
                  <a:lnTo>
                    <a:pt x="132105" y="3693"/>
                  </a:lnTo>
                  <a:lnTo>
                    <a:pt x="132006" y="3430"/>
                  </a:lnTo>
                  <a:lnTo>
                    <a:pt x="131888" y="3186"/>
                  </a:lnTo>
                  <a:lnTo>
                    <a:pt x="131770" y="2942"/>
                  </a:lnTo>
                  <a:lnTo>
                    <a:pt x="131635" y="2706"/>
                  </a:lnTo>
                  <a:lnTo>
                    <a:pt x="131481" y="2480"/>
                  </a:lnTo>
                  <a:lnTo>
                    <a:pt x="131327" y="2263"/>
                  </a:lnTo>
                  <a:lnTo>
                    <a:pt x="131164" y="2046"/>
                  </a:lnTo>
                  <a:lnTo>
                    <a:pt x="130983" y="1847"/>
                  </a:lnTo>
                  <a:lnTo>
                    <a:pt x="130802" y="1647"/>
                  </a:lnTo>
                  <a:lnTo>
                    <a:pt x="130603" y="1457"/>
                  </a:lnTo>
                  <a:lnTo>
                    <a:pt x="130395" y="1285"/>
                  </a:lnTo>
                  <a:lnTo>
                    <a:pt x="130187" y="1123"/>
                  </a:lnTo>
                  <a:lnTo>
                    <a:pt x="129969" y="960"/>
                  </a:lnTo>
                  <a:lnTo>
                    <a:pt x="129734" y="815"/>
                  </a:lnTo>
                  <a:lnTo>
                    <a:pt x="129499" y="679"/>
                  </a:lnTo>
                  <a:lnTo>
                    <a:pt x="129264" y="552"/>
                  </a:lnTo>
                  <a:lnTo>
                    <a:pt x="129010" y="444"/>
                  </a:lnTo>
                  <a:lnTo>
                    <a:pt x="128757" y="344"/>
                  </a:lnTo>
                  <a:lnTo>
                    <a:pt x="128494" y="254"/>
                  </a:lnTo>
                  <a:lnTo>
                    <a:pt x="128232" y="181"/>
                  </a:lnTo>
                  <a:lnTo>
                    <a:pt x="127951" y="118"/>
                  </a:lnTo>
                  <a:lnTo>
                    <a:pt x="127680" y="64"/>
                  </a:lnTo>
                  <a:lnTo>
                    <a:pt x="127399" y="28"/>
                  </a:lnTo>
                  <a:lnTo>
                    <a:pt x="127110" y="10"/>
                  </a:lnTo>
                  <a:lnTo>
                    <a:pt x="1268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-3633675" y="-6443125"/>
              <a:ext cx="3311000" cy="281000"/>
            </a:xfrm>
            <a:custGeom>
              <a:avLst/>
              <a:gdLst/>
              <a:ahLst/>
              <a:cxnLst/>
              <a:rect l="l" t="t" r="r" b="b"/>
              <a:pathLst>
                <a:path w="132440" h="11240" fill="none" extrusionOk="0">
                  <a:moveTo>
                    <a:pt x="126820" y="11240"/>
                  </a:moveTo>
                  <a:lnTo>
                    <a:pt x="126820" y="11240"/>
                  </a:lnTo>
                  <a:lnTo>
                    <a:pt x="127110" y="11231"/>
                  </a:lnTo>
                  <a:lnTo>
                    <a:pt x="127399" y="11213"/>
                  </a:lnTo>
                  <a:lnTo>
                    <a:pt x="127680" y="11177"/>
                  </a:lnTo>
                  <a:lnTo>
                    <a:pt x="127951" y="11122"/>
                  </a:lnTo>
                  <a:lnTo>
                    <a:pt x="128232" y="11059"/>
                  </a:lnTo>
                  <a:lnTo>
                    <a:pt x="128494" y="10987"/>
                  </a:lnTo>
                  <a:lnTo>
                    <a:pt x="128757" y="10896"/>
                  </a:lnTo>
                  <a:lnTo>
                    <a:pt x="129010" y="10796"/>
                  </a:lnTo>
                  <a:lnTo>
                    <a:pt x="129264" y="10688"/>
                  </a:lnTo>
                  <a:lnTo>
                    <a:pt x="129499" y="10561"/>
                  </a:lnTo>
                  <a:lnTo>
                    <a:pt x="129734" y="10425"/>
                  </a:lnTo>
                  <a:lnTo>
                    <a:pt x="129969" y="10281"/>
                  </a:lnTo>
                  <a:lnTo>
                    <a:pt x="130187" y="10118"/>
                  </a:lnTo>
                  <a:lnTo>
                    <a:pt x="130395" y="9955"/>
                  </a:lnTo>
                  <a:lnTo>
                    <a:pt x="130603" y="9774"/>
                  </a:lnTo>
                  <a:lnTo>
                    <a:pt x="130802" y="9593"/>
                  </a:lnTo>
                  <a:lnTo>
                    <a:pt x="130983" y="9394"/>
                  </a:lnTo>
                  <a:lnTo>
                    <a:pt x="131164" y="9195"/>
                  </a:lnTo>
                  <a:lnTo>
                    <a:pt x="131327" y="8978"/>
                  </a:lnTo>
                  <a:lnTo>
                    <a:pt x="131481" y="8760"/>
                  </a:lnTo>
                  <a:lnTo>
                    <a:pt x="131635" y="8534"/>
                  </a:lnTo>
                  <a:lnTo>
                    <a:pt x="131770" y="8299"/>
                  </a:lnTo>
                  <a:lnTo>
                    <a:pt x="131888" y="8055"/>
                  </a:lnTo>
                  <a:lnTo>
                    <a:pt x="132006" y="7810"/>
                  </a:lnTo>
                  <a:lnTo>
                    <a:pt x="132105" y="7548"/>
                  </a:lnTo>
                  <a:lnTo>
                    <a:pt x="132196" y="7285"/>
                  </a:lnTo>
                  <a:lnTo>
                    <a:pt x="132268" y="7023"/>
                  </a:lnTo>
                  <a:lnTo>
                    <a:pt x="132331" y="6751"/>
                  </a:lnTo>
                  <a:lnTo>
                    <a:pt x="132377" y="6471"/>
                  </a:lnTo>
                  <a:lnTo>
                    <a:pt x="132413" y="6190"/>
                  </a:lnTo>
                  <a:lnTo>
                    <a:pt x="132440" y="5910"/>
                  </a:lnTo>
                  <a:lnTo>
                    <a:pt x="132440" y="5620"/>
                  </a:lnTo>
                  <a:lnTo>
                    <a:pt x="132440" y="5620"/>
                  </a:lnTo>
                  <a:lnTo>
                    <a:pt x="132440" y="5331"/>
                  </a:lnTo>
                  <a:lnTo>
                    <a:pt x="132413" y="5041"/>
                  </a:lnTo>
                  <a:lnTo>
                    <a:pt x="132377" y="4760"/>
                  </a:lnTo>
                  <a:lnTo>
                    <a:pt x="132331" y="4489"/>
                  </a:lnTo>
                  <a:lnTo>
                    <a:pt x="132268" y="4218"/>
                  </a:lnTo>
                  <a:lnTo>
                    <a:pt x="132196" y="3946"/>
                  </a:lnTo>
                  <a:lnTo>
                    <a:pt x="132105" y="3693"/>
                  </a:lnTo>
                  <a:lnTo>
                    <a:pt x="132006" y="3430"/>
                  </a:lnTo>
                  <a:lnTo>
                    <a:pt x="131888" y="3186"/>
                  </a:lnTo>
                  <a:lnTo>
                    <a:pt x="131770" y="2942"/>
                  </a:lnTo>
                  <a:lnTo>
                    <a:pt x="131635" y="2706"/>
                  </a:lnTo>
                  <a:lnTo>
                    <a:pt x="131481" y="2480"/>
                  </a:lnTo>
                  <a:lnTo>
                    <a:pt x="131327" y="2263"/>
                  </a:lnTo>
                  <a:lnTo>
                    <a:pt x="131164" y="2046"/>
                  </a:lnTo>
                  <a:lnTo>
                    <a:pt x="130983" y="1847"/>
                  </a:lnTo>
                  <a:lnTo>
                    <a:pt x="130802" y="1647"/>
                  </a:lnTo>
                  <a:lnTo>
                    <a:pt x="130603" y="1457"/>
                  </a:lnTo>
                  <a:lnTo>
                    <a:pt x="130395" y="1285"/>
                  </a:lnTo>
                  <a:lnTo>
                    <a:pt x="130187" y="1123"/>
                  </a:lnTo>
                  <a:lnTo>
                    <a:pt x="129969" y="960"/>
                  </a:lnTo>
                  <a:lnTo>
                    <a:pt x="129734" y="815"/>
                  </a:lnTo>
                  <a:lnTo>
                    <a:pt x="129499" y="679"/>
                  </a:lnTo>
                  <a:lnTo>
                    <a:pt x="129264" y="552"/>
                  </a:lnTo>
                  <a:lnTo>
                    <a:pt x="129010" y="444"/>
                  </a:lnTo>
                  <a:lnTo>
                    <a:pt x="128757" y="344"/>
                  </a:lnTo>
                  <a:lnTo>
                    <a:pt x="128494" y="254"/>
                  </a:lnTo>
                  <a:lnTo>
                    <a:pt x="128232" y="181"/>
                  </a:lnTo>
                  <a:lnTo>
                    <a:pt x="127951" y="118"/>
                  </a:lnTo>
                  <a:lnTo>
                    <a:pt x="127680" y="64"/>
                  </a:lnTo>
                  <a:lnTo>
                    <a:pt x="127399" y="28"/>
                  </a:lnTo>
                  <a:lnTo>
                    <a:pt x="127110" y="10"/>
                  </a:lnTo>
                  <a:lnTo>
                    <a:pt x="126820" y="0"/>
                  </a:lnTo>
                  <a:lnTo>
                    <a:pt x="5620" y="0"/>
                  </a:lnTo>
                  <a:lnTo>
                    <a:pt x="5620" y="0"/>
                  </a:lnTo>
                  <a:lnTo>
                    <a:pt x="5331" y="10"/>
                  </a:lnTo>
                  <a:lnTo>
                    <a:pt x="5050" y="28"/>
                  </a:lnTo>
                  <a:lnTo>
                    <a:pt x="4770" y="64"/>
                  </a:lnTo>
                  <a:lnTo>
                    <a:pt x="4489" y="118"/>
                  </a:lnTo>
                  <a:lnTo>
                    <a:pt x="4218" y="181"/>
                  </a:lnTo>
                  <a:lnTo>
                    <a:pt x="3946" y="254"/>
                  </a:lnTo>
                  <a:lnTo>
                    <a:pt x="3693" y="344"/>
                  </a:lnTo>
                  <a:lnTo>
                    <a:pt x="3430" y="444"/>
                  </a:lnTo>
                  <a:lnTo>
                    <a:pt x="3186" y="552"/>
                  </a:lnTo>
                  <a:lnTo>
                    <a:pt x="2942" y="679"/>
                  </a:lnTo>
                  <a:lnTo>
                    <a:pt x="2706" y="815"/>
                  </a:lnTo>
                  <a:lnTo>
                    <a:pt x="2480" y="960"/>
                  </a:lnTo>
                  <a:lnTo>
                    <a:pt x="2254" y="1123"/>
                  </a:lnTo>
                  <a:lnTo>
                    <a:pt x="2046" y="1285"/>
                  </a:lnTo>
                  <a:lnTo>
                    <a:pt x="1838" y="1457"/>
                  </a:lnTo>
                  <a:lnTo>
                    <a:pt x="1648" y="1647"/>
                  </a:lnTo>
                  <a:lnTo>
                    <a:pt x="1458" y="1847"/>
                  </a:lnTo>
                  <a:lnTo>
                    <a:pt x="1286" y="2046"/>
                  </a:lnTo>
                  <a:lnTo>
                    <a:pt x="1114" y="226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2"/>
                  </a:lnTo>
                  <a:lnTo>
                    <a:pt x="553" y="3186"/>
                  </a:lnTo>
                  <a:lnTo>
                    <a:pt x="444" y="3430"/>
                  </a:lnTo>
                  <a:lnTo>
                    <a:pt x="345" y="3693"/>
                  </a:lnTo>
                  <a:lnTo>
                    <a:pt x="254" y="3946"/>
                  </a:lnTo>
                  <a:lnTo>
                    <a:pt x="173" y="4218"/>
                  </a:lnTo>
                  <a:lnTo>
                    <a:pt x="118" y="4489"/>
                  </a:lnTo>
                  <a:lnTo>
                    <a:pt x="64" y="4760"/>
                  </a:lnTo>
                  <a:lnTo>
                    <a:pt x="28" y="5041"/>
                  </a:lnTo>
                  <a:lnTo>
                    <a:pt x="10" y="5331"/>
                  </a:lnTo>
                  <a:lnTo>
                    <a:pt x="1" y="5620"/>
                  </a:lnTo>
                  <a:lnTo>
                    <a:pt x="1" y="5620"/>
                  </a:lnTo>
                  <a:lnTo>
                    <a:pt x="10" y="5910"/>
                  </a:lnTo>
                  <a:lnTo>
                    <a:pt x="28" y="6190"/>
                  </a:lnTo>
                  <a:lnTo>
                    <a:pt x="64" y="6471"/>
                  </a:lnTo>
                  <a:lnTo>
                    <a:pt x="118" y="6751"/>
                  </a:lnTo>
                  <a:lnTo>
                    <a:pt x="173" y="7023"/>
                  </a:lnTo>
                  <a:lnTo>
                    <a:pt x="254" y="7285"/>
                  </a:lnTo>
                  <a:lnTo>
                    <a:pt x="345" y="7548"/>
                  </a:lnTo>
                  <a:lnTo>
                    <a:pt x="444" y="7810"/>
                  </a:lnTo>
                  <a:lnTo>
                    <a:pt x="553" y="8055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14" y="8978"/>
                  </a:lnTo>
                  <a:lnTo>
                    <a:pt x="1286" y="9195"/>
                  </a:lnTo>
                  <a:lnTo>
                    <a:pt x="1458" y="9394"/>
                  </a:lnTo>
                  <a:lnTo>
                    <a:pt x="1648" y="9593"/>
                  </a:lnTo>
                  <a:lnTo>
                    <a:pt x="1838" y="9774"/>
                  </a:lnTo>
                  <a:lnTo>
                    <a:pt x="2046" y="9955"/>
                  </a:lnTo>
                  <a:lnTo>
                    <a:pt x="2254" y="10118"/>
                  </a:lnTo>
                  <a:lnTo>
                    <a:pt x="2480" y="10281"/>
                  </a:lnTo>
                  <a:lnTo>
                    <a:pt x="2706" y="10425"/>
                  </a:lnTo>
                  <a:lnTo>
                    <a:pt x="2942" y="10561"/>
                  </a:lnTo>
                  <a:lnTo>
                    <a:pt x="3186" y="10688"/>
                  </a:lnTo>
                  <a:lnTo>
                    <a:pt x="3430" y="10796"/>
                  </a:lnTo>
                  <a:lnTo>
                    <a:pt x="3693" y="10896"/>
                  </a:lnTo>
                  <a:lnTo>
                    <a:pt x="3946" y="10987"/>
                  </a:lnTo>
                  <a:lnTo>
                    <a:pt x="4218" y="11059"/>
                  </a:lnTo>
                  <a:lnTo>
                    <a:pt x="4489" y="11122"/>
                  </a:lnTo>
                  <a:lnTo>
                    <a:pt x="4770" y="11177"/>
                  </a:lnTo>
                  <a:lnTo>
                    <a:pt x="5050" y="11213"/>
                  </a:lnTo>
                  <a:lnTo>
                    <a:pt x="5331" y="11231"/>
                  </a:lnTo>
                  <a:lnTo>
                    <a:pt x="5620" y="11240"/>
                  </a:lnTo>
                  <a:lnTo>
                    <a:pt x="126820" y="1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-463175" y="-616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-2722850" y="-5233200"/>
              <a:ext cx="2462850" cy="280775"/>
            </a:xfrm>
            <a:custGeom>
              <a:avLst/>
              <a:gdLst/>
              <a:ahLst/>
              <a:cxnLst/>
              <a:rect l="l" t="t" r="r" b="b"/>
              <a:pathLst>
                <a:path w="98514" h="11231" extrusionOk="0">
                  <a:moveTo>
                    <a:pt x="5331" y="0"/>
                  </a:moveTo>
                  <a:lnTo>
                    <a:pt x="5041" y="27"/>
                  </a:lnTo>
                  <a:lnTo>
                    <a:pt x="4761" y="63"/>
                  </a:lnTo>
                  <a:lnTo>
                    <a:pt x="4480" y="109"/>
                  </a:lnTo>
                  <a:lnTo>
                    <a:pt x="4209" y="172"/>
                  </a:lnTo>
                  <a:lnTo>
                    <a:pt x="3946" y="254"/>
                  </a:lnTo>
                  <a:lnTo>
                    <a:pt x="3684" y="335"/>
                  </a:lnTo>
                  <a:lnTo>
                    <a:pt x="3431" y="435"/>
                  </a:lnTo>
                  <a:lnTo>
                    <a:pt x="3177" y="552"/>
                  </a:lnTo>
                  <a:lnTo>
                    <a:pt x="2933" y="679"/>
                  </a:lnTo>
                  <a:lnTo>
                    <a:pt x="2698" y="815"/>
                  </a:lnTo>
                  <a:lnTo>
                    <a:pt x="2471" y="959"/>
                  </a:lnTo>
                  <a:lnTo>
                    <a:pt x="2254" y="1113"/>
                  </a:lnTo>
                  <a:lnTo>
                    <a:pt x="2037" y="1285"/>
                  </a:lnTo>
                  <a:lnTo>
                    <a:pt x="1838" y="1457"/>
                  </a:lnTo>
                  <a:lnTo>
                    <a:pt x="1639" y="1647"/>
                  </a:lnTo>
                  <a:lnTo>
                    <a:pt x="1458" y="1837"/>
                  </a:lnTo>
                  <a:lnTo>
                    <a:pt x="1277" y="2045"/>
                  </a:lnTo>
                  <a:lnTo>
                    <a:pt x="1114" y="2253"/>
                  </a:lnTo>
                  <a:lnTo>
                    <a:pt x="960" y="2471"/>
                  </a:lnTo>
                  <a:lnTo>
                    <a:pt x="815" y="2706"/>
                  </a:lnTo>
                  <a:lnTo>
                    <a:pt x="680" y="2941"/>
                  </a:lnTo>
                  <a:lnTo>
                    <a:pt x="553" y="3177"/>
                  </a:lnTo>
                  <a:lnTo>
                    <a:pt x="435" y="3430"/>
                  </a:lnTo>
                  <a:lnTo>
                    <a:pt x="336" y="3683"/>
                  </a:lnTo>
                  <a:lnTo>
                    <a:pt x="254" y="3946"/>
                  </a:lnTo>
                  <a:lnTo>
                    <a:pt x="173" y="4208"/>
                  </a:lnTo>
                  <a:lnTo>
                    <a:pt x="110" y="4480"/>
                  </a:lnTo>
                  <a:lnTo>
                    <a:pt x="64" y="4760"/>
                  </a:lnTo>
                  <a:lnTo>
                    <a:pt x="28" y="5041"/>
                  </a:lnTo>
                  <a:lnTo>
                    <a:pt x="10" y="5330"/>
                  </a:lnTo>
                  <a:lnTo>
                    <a:pt x="1" y="5611"/>
                  </a:lnTo>
                  <a:lnTo>
                    <a:pt x="10" y="5900"/>
                  </a:lnTo>
                  <a:lnTo>
                    <a:pt x="28" y="6190"/>
                  </a:lnTo>
                  <a:lnTo>
                    <a:pt x="64" y="6471"/>
                  </a:lnTo>
                  <a:lnTo>
                    <a:pt x="110" y="6751"/>
                  </a:lnTo>
                  <a:lnTo>
                    <a:pt x="173" y="7023"/>
                  </a:lnTo>
                  <a:lnTo>
                    <a:pt x="254" y="7285"/>
                  </a:lnTo>
                  <a:lnTo>
                    <a:pt x="336" y="7547"/>
                  </a:lnTo>
                  <a:lnTo>
                    <a:pt x="435" y="7801"/>
                  </a:lnTo>
                  <a:lnTo>
                    <a:pt x="553" y="8054"/>
                  </a:lnTo>
                  <a:lnTo>
                    <a:pt x="680" y="8289"/>
                  </a:lnTo>
                  <a:lnTo>
                    <a:pt x="815" y="8525"/>
                  </a:lnTo>
                  <a:lnTo>
                    <a:pt x="960" y="8760"/>
                  </a:lnTo>
                  <a:lnTo>
                    <a:pt x="1114" y="8977"/>
                  </a:lnTo>
                  <a:lnTo>
                    <a:pt x="1277" y="9185"/>
                  </a:lnTo>
                  <a:lnTo>
                    <a:pt x="1458" y="9394"/>
                  </a:lnTo>
                  <a:lnTo>
                    <a:pt x="1639" y="9584"/>
                  </a:lnTo>
                  <a:lnTo>
                    <a:pt x="1838" y="9774"/>
                  </a:lnTo>
                  <a:lnTo>
                    <a:pt x="2037" y="9955"/>
                  </a:lnTo>
                  <a:lnTo>
                    <a:pt x="2254" y="10117"/>
                  </a:lnTo>
                  <a:lnTo>
                    <a:pt x="2471" y="10271"/>
                  </a:lnTo>
                  <a:lnTo>
                    <a:pt x="2698" y="10416"/>
                  </a:lnTo>
                  <a:lnTo>
                    <a:pt x="2933" y="10552"/>
                  </a:lnTo>
                  <a:lnTo>
                    <a:pt x="3177" y="10679"/>
                  </a:lnTo>
                  <a:lnTo>
                    <a:pt x="3431" y="10796"/>
                  </a:lnTo>
                  <a:lnTo>
                    <a:pt x="3684" y="10896"/>
                  </a:lnTo>
                  <a:lnTo>
                    <a:pt x="3946" y="10977"/>
                  </a:lnTo>
                  <a:lnTo>
                    <a:pt x="4209" y="11059"/>
                  </a:lnTo>
                  <a:lnTo>
                    <a:pt x="4480" y="11122"/>
                  </a:lnTo>
                  <a:lnTo>
                    <a:pt x="4761" y="11167"/>
                  </a:lnTo>
                  <a:lnTo>
                    <a:pt x="5041" y="11203"/>
                  </a:lnTo>
                  <a:lnTo>
                    <a:pt x="5331" y="11221"/>
                  </a:lnTo>
                  <a:lnTo>
                    <a:pt x="5621" y="11231"/>
                  </a:lnTo>
                  <a:lnTo>
                    <a:pt x="92894" y="11231"/>
                  </a:lnTo>
                  <a:lnTo>
                    <a:pt x="93184" y="11221"/>
                  </a:lnTo>
                  <a:lnTo>
                    <a:pt x="93464" y="11203"/>
                  </a:lnTo>
                  <a:lnTo>
                    <a:pt x="93745" y="11167"/>
                  </a:lnTo>
                  <a:lnTo>
                    <a:pt x="94025" y="11122"/>
                  </a:lnTo>
                  <a:lnTo>
                    <a:pt x="94297" y="11059"/>
                  </a:lnTo>
                  <a:lnTo>
                    <a:pt x="94559" y="10977"/>
                  </a:lnTo>
                  <a:lnTo>
                    <a:pt x="94821" y="10896"/>
                  </a:lnTo>
                  <a:lnTo>
                    <a:pt x="95075" y="10796"/>
                  </a:lnTo>
                  <a:lnTo>
                    <a:pt x="95328" y="10679"/>
                  </a:lnTo>
                  <a:lnTo>
                    <a:pt x="95573" y="10552"/>
                  </a:lnTo>
                  <a:lnTo>
                    <a:pt x="95808" y="10416"/>
                  </a:lnTo>
                  <a:lnTo>
                    <a:pt x="96034" y="10271"/>
                  </a:lnTo>
                  <a:lnTo>
                    <a:pt x="96251" y="10117"/>
                  </a:lnTo>
                  <a:lnTo>
                    <a:pt x="96468" y="9955"/>
                  </a:lnTo>
                  <a:lnTo>
                    <a:pt x="96668" y="9774"/>
                  </a:lnTo>
                  <a:lnTo>
                    <a:pt x="96867" y="9584"/>
                  </a:lnTo>
                  <a:lnTo>
                    <a:pt x="97048" y="9394"/>
                  </a:lnTo>
                  <a:lnTo>
                    <a:pt x="97229" y="9185"/>
                  </a:lnTo>
                  <a:lnTo>
                    <a:pt x="97392" y="8977"/>
                  </a:lnTo>
                  <a:lnTo>
                    <a:pt x="97554" y="8760"/>
                  </a:lnTo>
                  <a:lnTo>
                    <a:pt x="97699" y="8525"/>
                  </a:lnTo>
                  <a:lnTo>
                    <a:pt x="97835" y="8289"/>
                  </a:lnTo>
                  <a:lnTo>
                    <a:pt x="97962" y="8054"/>
                  </a:lnTo>
                  <a:lnTo>
                    <a:pt x="98070" y="7801"/>
                  </a:lnTo>
                  <a:lnTo>
                    <a:pt x="98170" y="7547"/>
                  </a:lnTo>
                  <a:lnTo>
                    <a:pt x="98260" y="7285"/>
                  </a:lnTo>
                  <a:lnTo>
                    <a:pt x="98333" y="7023"/>
                  </a:lnTo>
                  <a:lnTo>
                    <a:pt x="98396" y="6751"/>
                  </a:lnTo>
                  <a:lnTo>
                    <a:pt x="98450" y="6471"/>
                  </a:lnTo>
                  <a:lnTo>
                    <a:pt x="98487" y="6190"/>
                  </a:lnTo>
                  <a:lnTo>
                    <a:pt x="98505" y="5900"/>
                  </a:lnTo>
                  <a:lnTo>
                    <a:pt x="98514" y="5611"/>
                  </a:lnTo>
                  <a:lnTo>
                    <a:pt x="98505" y="5330"/>
                  </a:lnTo>
                  <a:lnTo>
                    <a:pt x="98487" y="5041"/>
                  </a:lnTo>
                  <a:lnTo>
                    <a:pt x="98450" y="4760"/>
                  </a:lnTo>
                  <a:lnTo>
                    <a:pt x="98396" y="4480"/>
                  </a:lnTo>
                  <a:lnTo>
                    <a:pt x="98333" y="4208"/>
                  </a:lnTo>
                  <a:lnTo>
                    <a:pt x="98260" y="3946"/>
                  </a:lnTo>
                  <a:lnTo>
                    <a:pt x="98170" y="3683"/>
                  </a:lnTo>
                  <a:lnTo>
                    <a:pt x="98070" y="3430"/>
                  </a:lnTo>
                  <a:lnTo>
                    <a:pt x="97962" y="3177"/>
                  </a:lnTo>
                  <a:lnTo>
                    <a:pt x="97835" y="2941"/>
                  </a:lnTo>
                  <a:lnTo>
                    <a:pt x="97699" y="2706"/>
                  </a:lnTo>
                  <a:lnTo>
                    <a:pt x="97554" y="2471"/>
                  </a:lnTo>
                  <a:lnTo>
                    <a:pt x="97392" y="2253"/>
                  </a:lnTo>
                  <a:lnTo>
                    <a:pt x="97229" y="2045"/>
                  </a:lnTo>
                  <a:lnTo>
                    <a:pt x="97048" y="1837"/>
                  </a:lnTo>
                  <a:lnTo>
                    <a:pt x="96867" y="1647"/>
                  </a:lnTo>
                  <a:lnTo>
                    <a:pt x="96668" y="1457"/>
                  </a:lnTo>
                  <a:lnTo>
                    <a:pt x="96468" y="1285"/>
                  </a:lnTo>
                  <a:lnTo>
                    <a:pt x="96251" y="1113"/>
                  </a:lnTo>
                  <a:lnTo>
                    <a:pt x="96034" y="959"/>
                  </a:lnTo>
                  <a:lnTo>
                    <a:pt x="95808" y="815"/>
                  </a:lnTo>
                  <a:lnTo>
                    <a:pt x="95573" y="679"/>
                  </a:lnTo>
                  <a:lnTo>
                    <a:pt x="95328" y="552"/>
                  </a:lnTo>
                  <a:lnTo>
                    <a:pt x="95075" y="435"/>
                  </a:lnTo>
                  <a:lnTo>
                    <a:pt x="94821" y="335"/>
                  </a:lnTo>
                  <a:lnTo>
                    <a:pt x="94559" y="254"/>
                  </a:lnTo>
                  <a:lnTo>
                    <a:pt x="94297" y="172"/>
                  </a:lnTo>
                  <a:lnTo>
                    <a:pt x="94025" y="109"/>
                  </a:lnTo>
                  <a:lnTo>
                    <a:pt x="93745" y="63"/>
                  </a:lnTo>
                  <a:lnTo>
                    <a:pt x="93464" y="27"/>
                  </a:lnTo>
                  <a:lnTo>
                    <a:pt x="931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-2722850" y="-5233200"/>
              <a:ext cx="2462850" cy="280775"/>
            </a:xfrm>
            <a:custGeom>
              <a:avLst/>
              <a:gdLst/>
              <a:ahLst/>
              <a:cxnLst/>
              <a:rect l="l" t="t" r="r" b="b"/>
              <a:pathLst>
                <a:path w="98514" h="11231" fill="none" extrusionOk="0">
                  <a:moveTo>
                    <a:pt x="92894" y="0"/>
                  </a:moveTo>
                  <a:lnTo>
                    <a:pt x="5621" y="0"/>
                  </a:lnTo>
                  <a:lnTo>
                    <a:pt x="5621" y="0"/>
                  </a:lnTo>
                  <a:lnTo>
                    <a:pt x="5331" y="0"/>
                  </a:lnTo>
                  <a:lnTo>
                    <a:pt x="5041" y="27"/>
                  </a:lnTo>
                  <a:lnTo>
                    <a:pt x="4761" y="63"/>
                  </a:lnTo>
                  <a:lnTo>
                    <a:pt x="4480" y="109"/>
                  </a:lnTo>
                  <a:lnTo>
                    <a:pt x="4209" y="172"/>
                  </a:lnTo>
                  <a:lnTo>
                    <a:pt x="3946" y="254"/>
                  </a:lnTo>
                  <a:lnTo>
                    <a:pt x="3684" y="335"/>
                  </a:lnTo>
                  <a:lnTo>
                    <a:pt x="3431" y="435"/>
                  </a:lnTo>
                  <a:lnTo>
                    <a:pt x="3177" y="552"/>
                  </a:lnTo>
                  <a:lnTo>
                    <a:pt x="2933" y="679"/>
                  </a:lnTo>
                  <a:lnTo>
                    <a:pt x="2698" y="815"/>
                  </a:lnTo>
                  <a:lnTo>
                    <a:pt x="2471" y="959"/>
                  </a:lnTo>
                  <a:lnTo>
                    <a:pt x="2254" y="1113"/>
                  </a:lnTo>
                  <a:lnTo>
                    <a:pt x="2037" y="1285"/>
                  </a:lnTo>
                  <a:lnTo>
                    <a:pt x="1838" y="1457"/>
                  </a:lnTo>
                  <a:lnTo>
                    <a:pt x="1639" y="1647"/>
                  </a:lnTo>
                  <a:lnTo>
                    <a:pt x="1458" y="1837"/>
                  </a:lnTo>
                  <a:lnTo>
                    <a:pt x="1277" y="2045"/>
                  </a:lnTo>
                  <a:lnTo>
                    <a:pt x="1114" y="2253"/>
                  </a:lnTo>
                  <a:lnTo>
                    <a:pt x="960" y="2471"/>
                  </a:lnTo>
                  <a:lnTo>
                    <a:pt x="815" y="2706"/>
                  </a:lnTo>
                  <a:lnTo>
                    <a:pt x="680" y="2941"/>
                  </a:lnTo>
                  <a:lnTo>
                    <a:pt x="553" y="3177"/>
                  </a:lnTo>
                  <a:lnTo>
                    <a:pt x="435" y="3430"/>
                  </a:lnTo>
                  <a:lnTo>
                    <a:pt x="336" y="3683"/>
                  </a:lnTo>
                  <a:lnTo>
                    <a:pt x="254" y="3946"/>
                  </a:lnTo>
                  <a:lnTo>
                    <a:pt x="173" y="4208"/>
                  </a:lnTo>
                  <a:lnTo>
                    <a:pt x="110" y="4480"/>
                  </a:lnTo>
                  <a:lnTo>
                    <a:pt x="64" y="4760"/>
                  </a:lnTo>
                  <a:lnTo>
                    <a:pt x="28" y="5041"/>
                  </a:lnTo>
                  <a:lnTo>
                    <a:pt x="10" y="5330"/>
                  </a:lnTo>
                  <a:lnTo>
                    <a:pt x="1" y="5611"/>
                  </a:lnTo>
                  <a:lnTo>
                    <a:pt x="1" y="5611"/>
                  </a:lnTo>
                  <a:lnTo>
                    <a:pt x="10" y="5900"/>
                  </a:lnTo>
                  <a:lnTo>
                    <a:pt x="28" y="6190"/>
                  </a:lnTo>
                  <a:lnTo>
                    <a:pt x="64" y="6471"/>
                  </a:lnTo>
                  <a:lnTo>
                    <a:pt x="110" y="6751"/>
                  </a:lnTo>
                  <a:lnTo>
                    <a:pt x="173" y="7023"/>
                  </a:lnTo>
                  <a:lnTo>
                    <a:pt x="254" y="7285"/>
                  </a:lnTo>
                  <a:lnTo>
                    <a:pt x="336" y="7547"/>
                  </a:lnTo>
                  <a:lnTo>
                    <a:pt x="435" y="7801"/>
                  </a:lnTo>
                  <a:lnTo>
                    <a:pt x="553" y="8054"/>
                  </a:lnTo>
                  <a:lnTo>
                    <a:pt x="680" y="8289"/>
                  </a:lnTo>
                  <a:lnTo>
                    <a:pt x="815" y="8525"/>
                  </a:lnTo>
                  <a:lnTo>
                    <a:pt x="960" y="8760"/>
                  </a:lnTo>
                  <a:lnTo>
                    <a:pt x="1114" y="8977"/>
                  </a:lnTo>
                  <a:lnTo>
                    <a:pt x="1277" y="9185"/>
                  </a:lnTo>
                  <a:lnTo>
                    <a:pt x="1458" y="9394"/>
                  </a:lnTo>
                  <a:lnTo>
                    <a:pt x="1639" y="9584"/>
                  </a:lnTo>
                  <a:lnTo>
                    <a:pt x="1838" y="9774"/>
                  </a:lnTo>
                  <a:lnTo>
                    <a:pt x="2037" y="9955"/>
                  </a:lnTo>
                  <a:lnTo>
                    <a:pt x="2254" y="10117"/>
                  </a:lnTo>
                  <a:lnTo>
                    <a:pt x="2471" y="10271"/>
                  </a:lnTo>
                  <a:lnTo>
                    <a:pt x="2698" y="10416"/>
                  </a:lnTo>
                  <a:lnTo>
                    <a:pt x="2933" y="10552"/>
                  </a:lnTo>
                  <a:lnTo>
                    <a:pt x="3177" y="10679"/>
                  </a:lnTo>
                  <a:lnTo>
                    <a:pt x="3431" y="10796"/>
                  </a:lnTo>
                  <a:lnTo>
                    <a:pt x="3684" y="10896"/>
                  </a:lnTo>
                  <a:lnTo>
                    <a:pt x="3946" y="10977"/>
                  </a:lnTo>
                  <a:lnTo>
                    <a:pt x="4209" y="11059"/>
                  </a:lnTo>
                  <a:lnTo>
                    <a:pt x="4480" y="11122"/>
                  </a:lnTo>
                  <a:lnTo>
                    <a:pt x="4761" y="11167"/>
                  </a:lnTo>
                  <a:lnTo>
                    <a:pt x="5041" y="11203"/>
                  </a:lnTo>
                  <a:lnTo>
                    <a:pt x="5331" y="11221"/>
                  </a:lnTo>
                  <a:lnTo>
                    <a:pt x="5621" y="11231"/>
                  </a:lnTo>
                  <a:lnTo>
                    <a:pt x="92894" y="11231"/>
                  </a:lnTo>
                  <a:lnTo>
                    <a:pt x="92894" y="11231"/>
                  </a:lnTo>
                  <a:lnTo>
                    <a:pt x="93184" y="11221"/>
                  </a:lnTo>
                  <a:lnTo>
                    <a:pt x="93464" y="11203"/>
                  </a:lnTo>
                  <a:lnTo>
                    <a:pt x="93745" y="11167"/>
                  </a:lnTo>
                  <a:lnTo>
                    <a:pt x="94025" y="11122"/>
                  </a:lnTo>
                  <a:lnTo>
                    <a:pt x="94297" y="11059"/>
                  </a:lnTo>
                  <a:lnTo>
                    <a:pt x="94559" y="10977"/>
                  </a:lnTo>
                  <a:lnTo>
                    <a:pt x="94821" y="10896"/>
                  </a:lnTo>
                  <a:lnTo>
                    <a:pt x="95075" y="10796"/>
                  </a:lnTo>
                  <a:lnTo>
                    <a:pt x="95328" y="10679"/>
                  </a:lnTo>
                  <a:lnTo>
                    <a:pt x="95573" y="10552"/>
                  </a:lnTo>
                  <a:lnTo>
                    <a:pt x="95808" y="10416"/>
                  </a:lnTo>
                  <a:lnTo>
                    <a:pt x="96034" y="10271"/>
                  </a:lnTo>
                  <a:lnTo>
                    <a:pt x="96251" y="10117"/>
                  </a:lnTo>
                  <a:lnTo>
                    <a:pt x="96468" y="9955"/>
                  </a:lnTo>
                  <a:lnTo>
                    <a:pt x="96668" y="9774"/>
                  </a:lnTo>
                  <a:lnTo>
                    <a:pt x="96867" y="9584"/>
                  </a:lnTo>
                  <a:lnTo>
                    <a:pt x="97048" y="9394"/>
                  </a:lnTo>
                  <a:lnTo>
                    <a:pt x="97229" y="9185"/>
                  </a:lnTo>
                  <a:lnTo>
                    <a:pt x="97392" y="8977"/>
                  </a:lnTo>
                  <a:lnTo>
                    <a:pt x="97554" y="8760"/>
                  </a:lnTo>
                  <a:lnTo>
                    <a:pt x="97699" y="8525"/>
                  </a:lnTo>
                  <a:lnTo>
                    <a:pt x="97835" y="8289"/>
                  </a:lnTo>
                  <a:lnTo>
                    <a:pt x="97962" y="8054"/>
                  </a:lnTo>
                  <a:lnTo>
                    <a:pt x="98070" y="7801"/>
                  </a:lnTo>
                  <a:lnTo>
                    <a:pt x="98170" y="7547"/>
                  </a:lnTo>
                  <a:lnTo>
                    <a:pt x="98260" y="7285"/>
                  </a:lnTo>
                  <a:lnTo>
                    <a:pt x="98333" y="7023"/>
                  </a:lnTo>
                  <a:lnTo>
                    <a:pt x="98396" y="6751"/>
                  </a:lnTo>
                  <a:lnTo>
                    <a:pt x="98450" y="6471"/>
                  </a:lnTo>
                  <a:lnTo>
                    <a:pt x="98487" y="6190"/>
                  </a:lnTo>
                  <a:lnTo>
                    <a:pt x="98505" y="5900"/>
                  </a:lnTo>
                  <a:lnTo>
                    <a:pt x="98514" y="5611"/>
                  </a:lnTo>
                  <a:lnTo>
                    <a:pt x="98514" y="5611"/>
                  </a:lnTo>
                  <a:lnTo>
                    <a:pt x="98505" y="5330"/>
                  </a:lnTo>
                  <a:lnTo>
                    <a:pt x="98487" y="5041"/>
                  </a:lnTo>
                  <a:lnTo>
                    <a:pt x="98450" y="4760"/>
                  </a:lnTo>
                  <a:lnTo>
                    <a:pt x="98396" y="4480"/>
                  </a:lnTo>
                  <a:lnTo>
                    <a:pt x="98333" y="4208"/>
                  </a:lnTo>
                  <a:lnTo>
                    <a:pt x="98260" y="3946"/>
                  </a:lnTo>
                  <a:lnTo>
                    <a:pt x="98170" y="3683"/>
                  </a:lnTo>
                  <a:lnTo>
                    <a:pt x="98070" y="3430"/>
                  </a:lnTo>
                  <a:lnTo>
                    <a:pt x="97962" y="3177"/>
                  </a:lnTo>
                  <a:lnTo>
                    <a:pt x="97835" y="2941"/>
                  </a:lnTo>
                  <a:lnTo>
                    <a:pt x="97699" y="2706"/>
                  </a:lnTo>
                  <a:lnTo>
                    <a:pt x="97554" y="2471"/>
                  </a:lnTo>
                  <a:lnTo>
                    <a:pt x="97392" y="2253"/>
                  </a:lnTo>
                  <a:lnTo>
                    <a:pt x="97229" y="2045"/>
                  </a:lnTo>
                  <a:lnTo>
                    <a:pt x="97048" y="1837"/>
                  </a:lnTo>
                  <a:lnTo>
                    <a:pt x="96867" y="1647"/>
                  </a:lnTo>
                  <a:lnTo>
                    <a:pt x="96668" y="1457"/>
                  </a:lnTo>
                  <a:lnTo>
                    <a:pt x="96468" y="1285"/>
                  </a:lnTo>
                  <a:lnTo>
                    <a:pt x="96251" y="1113"/>
                  </a:lnTo>
                  <a:lnTo>
                    <a:pt x="96034" y="959"/>
                  </a:lnTo>
                  <a:lnTo>
                    <a:pt x="95808" y="815"/>
                  </a:lnTo>
                  <a:lnTo>
                    <a:pt x="95573" y="679"/>
                  </a:lnTo>
                  <a:lnTo>
                    <a:pt x="95328" y="552"/>
                  </a:lnTo>
                  <a:lnTo>
                    <a:pt x="95075" y="435"/>
                  </a:lnTo>
                  <a:lnTo>
                    <a:pt x="94821" y="335"/>
                  </a:lnTo>
                  <a:lnTo>
                    <a:pt x="94559" y="254"/>
                  </a:lnTo>
                  <a:lnTo>
                    <a:pt x="94297" y="172"/>
                  </a:lnTo>
                  <a:lnTo>
                    <a:pt x="94025" y="109"/>
                  </a:lnTo>
                  <a:lnTo>
                    <a:pt x="93745" y="63"/>
                  </a:lnTo>
                  <a:lnTo>
                    <a:pt x="93464" y="27"/>
                  </a:lnTo>
                  <a:lnTo>
                    <a:pt x="93184" y="0"/>
                  </a:lnTo>
                  <a:lnTo>
                    <a:pt x="92894" y="0"/>
                  </a:lnTo>
                  <a:lnTo>
                    <a:pt x="928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-400525" y="-523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-3571225" y="-4592725"/>
              <a:ext cx="2936575" cy="281000"/>
            </a:xfrm>
            <a:custGeom>
              <a:avLst/>
              <a:gdLst/>
              <a:ahLst/>
              <a:cxnLst/>
              <a:rect l="l" t="t" r="r" b="b"/>
              <a:pathLst>
                <a:path w="117463" h="11240" extrusionOk="0">
                  <a:moveTo>
                    <a:pt x="5629" y="0"/>
                  </a:moveTo>
                  <a:lnTo>
                    <a:pt x="5340" y="9"/>
                  </a:lnTo>
                  <a:lnTo>
                    <a:pt x="5050" y="27"/>
                  </a:lnTo>
                  <a:lnTo>
                    <a:pt x="4769" y="64"/>
                  </a:lnTo>
                  <a:lnTo>
                    <a:pt x="4489" y="118"/>
                  </a:lnTo>
                  <a:lnTo>
                    <a:pt x="4217" y="181"/>
                  </a:lnTo>
                  <a:lnTo>
                    <a:pt x="3955" y="254"/>
                  </a:lnTo>
                  <a:lnTo>
                    <a:pt x="3693" y="344"/>
                  </a:lnTo>
                  <a:lnTo>
                    <a:pt x="3439" y="444"/>
                  </a:lnTo>
                  <a:lnTo>
                    <a:pt x="3186" y="552"/>
                  </a:lnTo>
                  <a:lnTo>
                    <a:pt x="2941" y="679"/>
                  </a:lnTo>
                  <a:lnTo>
                    <a:pt x="2706" y="815"/>
                  </a:lnTo>
                  <a:lnTo>
                    <a:pt x="2480" y="959"/>
                  </a:lnTo>
                  <a:lnTo>
                    <a:pt x="2263" y="1122"/>
                  </a:lnTo>
                  <a:lnTo>
                    <a:pt x="2046" y="1285"/>
                  </a:lnTo>
                  <a:lnTo>
                    <a:pt x="1846" y="1466"/>
                  </a:lnTo>
                  <a:lnTo>
                    <a:pt x="1647" y="1647"/>
                  </a:lnTo>
                  <a:lnTo>
                    <a:pt x="1466" y="1846"/>
                  </a:lnTo>
                  <a:lnTo>
                    <a:pt x="1285" y="2045"/>
                  </a:lnTo>
                  <a:lnTo>
                    <a:pt x="1122" y="226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1"/>
                  </a:lnTo>
                  <a:lnTo>
                    <a:pt x="561" y="3186"/>
                  </a:lnTo>
                  <a:lnTo>
                    <a:pt x="444" y="3430"/>
                  </a:lnTo>
                  <a:lnTo>
                    <a:pt x="344" y="3692"/>
                  </a:lnTo>
                  <a:lnTo>
                    <a:pt x="254" y="3946"/>
                  </a:lnTo>
                  <a:lnTo>
                    <a:pt x="181" y="4217"/>
                  </a:lnTo>
                  <a:lnTo>
                    <a:pt x="118" y="4489"/>
                  </a:lnTo>
                  <a:lnTo>
                    <a:pt x="64" y="4769"/>
                  </a:lnTo>
                  <a:lnTo>
                    <a:pt x="27" y="5050"/>
                  </a:lnTo>
                  <a:lnTo>
                    <a:pt x="9" y="5330"/>
                  </a:lnTo>
                  <a:lnTo>
                    <a:pt x="0" y="5620"/>
                  </a:lnTo>
                  <a:lnTo>
                    <a:pt x="9" y="5910"/>
                  </a:lnTo>
                  <a:lnTo>
                    <a:pt x="27" y="6199"/>
                  </a:lnTo>
                  <a:lnTo>
                    <a:pt x="64" y="6480"/>
                  </a:lnTo>
                  <a:lnTo>
                    <a:pt x="118" y="6751"/>
                  </a:lnTo>
                  <a:lnTo>
                    <a:pt x="181" y="7023"/>
                  </a:lnTo>
                  <a:lnTo>
                    <a:pt x="254" y="7294"/>
                  </a:lnTo>
                  <a:lnTo>
                    <a:pt x="344" y="7557"/>
                  </a:lnTo>
                  <a:lnTo>
                    <a:pt x="444" y="7810"/>
                  </a:lnTo>
                  <a:lnTo>
                    <a:pt x="561" y="8054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22" y="8986"/>
                  </a:lnTo>
                  <a:lnTo>
                    <a:pt x="1285" y="9195"/>
                  </a:lnTo>
                  <a:lnTo>
                    <a:pt x="1466" y="9403"/>
                  </a:lnTo>
                  <a:lnTo>
                    <a:pt x="1647" y="9593"/>
                  </a:lnTo>
                  <a:lnTo>
                    <a:pt x="1846" y="9783"/>
                  </a:lnTo>
                  <a:lnTo>
                    <a:pt x="2046" y="9955"/>
                  </a:lnTo>
                  <a:lnTo>
                    <a:pt x="2263" y="10127"/>
                  </a:lnTo>
                  <a:lnTo>
                    <a:pt x="2480" y="10280"/>
                  </a:lnTo>
                  <a:lnTo>
                    <a:pt x="2706" y="10425"/>
                  </a:lnTo>
                  <a:lnTo>
                    <a:pt x="2941" y="10561"/>
                  </a:lnTo>
                  <a:lnTo>
                    <a:pt x="3186" y="10688"/>
                  </a:lnTo>
                  <a:lnTo>
                    <a:pt x="3439" y="10796"/>
                  </a:lnTo>
                  <a:lnTo>
                    <a:pt x="3693" y="10896"/>
                  </a:lnTo>
                  <a:lnTo>
                    <a:pt x="3955" y="10986"/>
                  </a:lnTo>
                  <a:lnTo>
                    <a:pt x="4217" y="11059"/>
                  </a:lnTo>
                  <a:lnTo>
                    <a:pt x="4489" y="11122"/>
                  </a:lnTo>
                  <a:lnTo>
                    <a:pt x="4769" y="11176"/>
                  </a:lnTo>
                  <a:lnTo>
                    <a:pt x="5050" y="11213"/>
                  </a:lnTo>
                  <a:lnTo>
                    <a:pt x="5340" y="11231"/>
                  </a:lnTo>
                  <a:lnTo>
                    <a:pt x="5629" y="11240"/>
                  </a:lnTo>
                  <a:lnTo>
                    <a:pt x="111843" y="11240"/>
                  </a:lnTo>
                  <a:lnTo>
                    <a:pt x="112133" y="11231"/>
                  </a:lnTo>
                  <a:lnTo>
                    <a:pt x="112422" y="11213"/>
                  </a:lnTo>
                  <a:lnTo>
                    <a:pt x="112703" y="11176"/>
                  </a:lnTo>
                  <a:lnTo>
                    <a:pt x="112974" y="11122"/>
                  </a:lnTo>
                  <a:lnTo>
                    <a:pt x="113246" y="11059"/>
                  </a:lnTo>
                  <a:lnTo>
                    <a:pt x="113517" y="10986"/>
                  </a:lnTo>
                  <a:lnTo>
                    <a:pt x="113780" y="10896"/>
                  </a:lnTo>
                  <a:lnTo>
                    <a:pt x="114033" y="10796"/>
                  </a:lnTo>
                  <a:lnTo>
                    <a:pt x="114277" y="10688"/>
                  </a:lnTo>
                  <a:lnTo>
                    <a:pt x="114522" y="10561"/>
                  </a:lnTo>
                  <a:lnTo>
                    <a:pt x="114757" y="10425"/>
                  </a:lnTo>
                  <a:lnTo>
                    <a:pt x="114983" y="10280"/>
                  </a:lnTo>
                  <a:lnTo>
                    <a:pt x="115200" y="10127"/>
                  </a:lnTo>
                  <a:lnTo>
                    <a:pt x="115418" y="9955"/>
                  </a:lnTo>
                  <a:lnTo>
                    <a:pt x="115617" y="9783"/>
                  </a:lnTo>
                  <a:lnTo>
                    <a:pt x="115816" y="9593"/>
                  </a:lnTo>
                  <a:lnTo>
                    <a:pt x="116006" y="9403"/>
                  </a:lnTo>
                  <a:lnTo>
                    <a:pt x="116178" y="9195"/>
                  </a:lnTo>
                  <a:lnTo>
                    <a:pt x="116350" y="8986"/>
                  </a:lnTo>
                  <a:lnTo>
                    <a:pt x="116503" y="8760"/>
                  </a:lnTo>
                  <a:lnTo>
                    <a:pt x="116648" y="8534"/>
                  </a:lnTo>
                  <a:lnTo>
                    <a:pt x="116784" y="8299"/>
                  </a:lnTo>
                  <a:lnTo>
                    <a:pt x="116911" y="8054"/>
                  </a:lnTo>
                  <a:lnTo>
                    <a:pt x="117019" y="7810"/>
                  </a:lnTo>
                  <a:lnTo>
                    <a:pt x="117119" y="7557"/>
                  </a:lnTo>
                  <a:lnTo>
                    <a:pt x="117209" y="7294"/>
                  </a:lnTo>
                  <a:lnTo>
                    <a:pt x="117282" y="7023"/>
                  </a:lnTo>
                  <a:lnTo>
                    <a:pt x="117345" y="6751"/>
                  </a:lnTo>
                  <a:lnTo>
                    <a:pt x="117399" y="6480"/>
                  </a:lnTo>
                  <a:lnTo>
                    <a:pt x="117436" y="6199"/>
                  </a:lnTo>
                  <a:lnTo>
                    <a:pt x="117454" y="5910"/>
                  </a:lnTo>
                  <a:lnTo>
                    <a:pt x="117463" y="5620"/>
                  </a:lnTo>
                  <a:lnTo>
                    <a:pt x="117454" y="5330"/>
                  </a:lnTo>
                  <a:lnTo>
                    <a:pt x="117436" y="5050"/>
                  </a:lnTo>
                  <a:lnTo>
                    <a:pt x="117399" y="4769"/>
                  </a:lnTo>
                  <a:lnTo>
                    <a:pt x="117345" y="4489"/>
                  </a:lnTo>
                  <a:lnTo>
                    <a:pt x="117282" y="4217"/>
                  </a:lnTo>
                  <a:lnTo>
                    <a:pt x="117209" y="3946"/>
                  </a:lnTo>
                  <a:lnTo>
                    <a:pt x="117119" y="3692"/>
                  </a:lnTo>
                  <a:lnTo>
                    <a:pt x="117019" y="3430"/>
                  </a:lnTo>
                  <a:lnTo>
                    <a:pt x="116911" y="3186"/>
                  </a:lnTo>
                  <a:lnTo>
                    <a:pt x="116784" y="2941"/>
                  </a:lnTo>
                  <a:lnTo>
                    <a:pt x="116648" y="2706"/>
                  </a:lnTo>
                  <a:lnTo>
                    <a:pt x="116503" y="2480"/>
                  </a:lnTo>
                  <a:lnTo>
                    <a:pt x="116350" y="2263"/>
                  </a:lnTo>
                  <a:lnTo>
                    <a:pt x="116178" y="2045"/>
                  </a:lnTo>
                  <a:lnTo>
                    <a:pt x="116006" y="1846"/>
                  </a:lnTo>
                  <a:lnTo>
                    <a:pt x="115816" y="1647"/>
                  </a:lnTo>
                  <a:lnTo>
                    <a:pt x="115617" y="1466"/>
                  </a:lnTo>
                  <a:lnTo>
                    <a:pt x="115418" y="1285"/>
                  </a:lnTo>
                  <a:lnTo>
                    <a:pt x="115200" y="1122"/>
                  </a:lnTo>
                  <a:lnTo>
                    <a:pt x="114983" y="959"/>
                  </a:lnTo>
                  <a:lnTo>
                    <a:pt x="114757" y="815"/>
                  </a:lnTo>
                  <a:lnTo>
                    <a:pt x="114522" y="679"/>
                  </a:lnTo>
                  <a:lnTo>
                    <a:pt x="114277" y="552"/>
                  </a:lnTo>
                  <a:lnTo>
                    <a:pt x="114033" y="444"/>
                  </a:lnTo>
                  <a:lnTo>
                    <a:pt x="113780" y="344"/>
                  </a:lnTo>
                  <a:lnTo>
                    <a:pt x="113517" y="254"/>
                  </a:lnTo>
                  <a:lnTo>
                    <a:pt x="113246" y="181"/>
                  </a:lnTo>
                  <a:lnTo>
                    <a:pt x="112974" y="118"/>
                  </a:lnTo>
                  <a:lnTo>
                    <a:pt x="112703" y="64"/>
                  </a:lnTo>
                  <a:lnTo>
                    <a:pt x="112422" y="27"/>
                  </a:lnTo>
                  <a:lnTo>
                    <a:pt x="112133" y="9"/>
                  </a:lnTo>
                  <a:lnTo>
                    <a:pt x="111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-3571225" y="-4592725"/>
              <a:ext cx="2936575" cy="281000"/>
            </a:xfrm>
            <a:custGeom>
              <a:avLst/>
              <a:gdLst/>
              <a:ahLst/>
              <a:cxnLst/>
              <a:rect l="l" t="t" r="r" b="b"/>
              <a:pathLst>
                <a:path w="117463" h="11240" fill="none" extrusionOk="0">
                  <a:moveTo>
                    <a:pt x="0" y="5620"/>
                  </a:moveTo>
                  <a:lnTo>
                    <a:pt x="0" y="5620"/>
                  </a:lnTo>
                  <a:lnTo>
                    <a:pt x="9" y="5910"/>
                  </a:lnTo>
                  <a:lnTo>
                    <a:pt x="27" y="6199"/>
                  </a:lnTo>
                  <a:lnTo>
                    <a:pt x="64" y="6480"/>
                  </a:lnTo>
                  <a:lnTo>
                    <a:pt x="118" y="6751"/>
                  </a:lnTo>
                  <a:lnTo>
                    <a:pt x="181" y="7023"/>
                  </a:lnTo>
                  <a:lnTo>
                    <a:pt x="254" y="7294"/>
                  </a:lnTo>
                  <a:lnTo>
                    <a:pt x="344" y="7557"/>
                  </a:lnTo>
                  <a:lnTo>
                    <a:pt x="444" y="7810"/>
                  </a:lnTo>
                  <a:lnTo>
                    <a:pt x="561" y="8054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22" y="8986"/>
                  </a:lnTo>
                  <a:lnTo>
                    <a:pt x="1285" y="9195"/>
                  </a:lnTo>
                  <a:lnTo>
                    <a:pt x="1466" y="9403"/>
                  </a:lnTo>
                  <a:lnTo>
                    <a:pt x="1647" y="9593"/>
                  </a:lnTo>
                  <a:lnTo>
                    <a:pt x="1846" y="9783"/>
                  </a:lnTo>
                  <a:lnTo>
                    <a:pt x="2046" y="9955"/>
                  </a:lnTo>
                  <a:lnTo>
                    <a:pt x="2263" y="10127"/>
                  </a:lnTo>
                  <a:lnTo>
                    <a:pt x="2480" y="10280"/>
                  </a:lnTo>
                  <a:lnTo>
                    <a:pt x="2706" y="10425"/>
                  </a:lnTo>
                  <a:lnTo>
                    <a:pt x="2941" y="10561"/>
                  </a:lnTo>
                  <a:lnTo>
                    <a:pt x="3186" y="10688"/>
                  </a:lnTo>
                  <a:lnTo>
                    <a:pt x="3439" y="10796"/>
                  </a:lnTo>
                  <a:lnTo>
                    <a:pt x="3693" y="10896"/>
                  </a:lnTo>
                  <a:lnTo>
                    <a:pt x="3955" y="10986"/>
                  </a:lnTo>
                  <a:lnTo>
                    <a:pt x="4217" y="11059"/>
                  </a:lnTo>
                  <a:lnTo>
                    <a:pt x="4489" y="11122"/>
                  </a:lnTo>
                  <a:lnTo>
                    <a:pt x="4769" y="11176"/>
                  </a:lnTo>
                  <a:lnTo>
                    <a:pt x="5050" y="11213"/>
                  </a:lnTo>
                  <a:lnTo>
                    <a:pt x="5340" y="11231"/>
                  </a:lnTo>
                  <a:lnTo>
                    <a:pt x="5629" y="11240"/>
                  </a:lnTo>
                  <a:lnTo>
                    <a:pt x="111843" y="11240"/>
                  </a:lnTo>
                  <a:lnTo>
                    <a:pt x="111843" y="11240"/>
                  </a:lnTo>
                  <a:lnTo>
                    <a:pt x="112133" y="11231"/>
                  </a:lnTo>
                  <a:lnTo>
                    <a:pt x="112422" y="11213"/>
                  </a:lnTo>
                  <a:lnTo>
                    <a:pt x="112703" y="11176"/>
                  </a:lnTo>
                  <a:lnTo>
                    <a:pt x="112974" y="11122"/>
                  </a:lnTo>
                  <a:lnTo>
                    <a:pt x="113246" y="11059"/>
                  </a:lnTo>
                  <a:lnTo>
                    <a:pt x="113517" y="10986"/>
                  </a:lnTo>
                  <a:lnTo>
                    <a:pt x="113780" y="10896"/>
                  </a:lnTo>
                  <a:lnTo>
                    <a:pt x="114033" y="10796"/>
                  </a:lnTo>
                  <a:lnTo>
                    <a:pt x="114277" y="10688"/>
                  </a:lnTo>
                  <a:lnTo>
                    <a:pt x="114522" y="10561"/>
                  </a:lnTo>
                  <a:lnTo>
                    <a:pt x="114757" y="10425"/>
                  </a:lnTo>
                  <a:lnTo>
                    <a:pt x="114983" y="10280"/>
                  </a:lnTo>
                  <a:lnTo>
                    <a:pt x="115200" y="10127"/>
                  </a:lnTo>
                  <a:lnTo>
                    <a:pt x="115418" y="9955"/>
                  </a:lnTo>
                  <a:lnTo>
                    <a:pt x="115617" y="9783"/>
                  </a:lnTo>
                  <a:lnTo>
                    <a:pt x="115816" y="9593"/>
                  </a:lnTo>
                  <a:lnTo>
                    <a:pt x="116006" y="9403"/>
                  </a:lnTo>
                  <a:lnTo>
                    <a:pt x="116178" y="9195"/>
                  </a:lnTo>
                  <a:lnTo>
                    <a:pt x="116350" y="8986"/>
                  </a:lnTo>
                  <a:lnTo>
                    <a:pt x="116503" y="8760"/>
                  </a:lnTo>
                  <a:lnTo>
                    <a:pt x="116648" y="8534"/>
                  </a:lnTo>
                  <a:lnTo>
                    <a:pt x="116784" y="8299"/>
                  </a:lnTo>
                  <a:lnTo>
                    <a:pt x="116911" y="8054"/>
                  </a:lnTo>
                  <a:lnTo>
                    <a:pt x="117019" y="7810"/>
                  </a:lnTo>
                  <a:lnTo>
                    <a:pt x="117119" y="7557"/>
                  </a:lnTo>
                  <a:lnTo>
                    <a:pt x="117209" y="7294"/>
                  </a:lnTo>
                  <a:lnTo>
                    <a:pt x="117282" y="7023"/>
                  </a:lnTo>
                  <a:lnTo>
                    <a:pt x="117345" y="6751"/>
                  </a:lnTo>
                  <a:lnTo>
                    <a:pt x="117399" y="6480"/>
                  </a:lnTo>
                  <a:lnTo>
                    <a:pt x="117436" y="6199"/>
                  </a:lnTo>
                  <a:lnTo>
                    <a:pt x="117454" y="5910"/>
                  </a:lnTo>
                  <a:lnTo>
                    <a:pt x="117463" y="5620"/>
                  </a:lnTo>
                  <a:lnTo>
                    <a:pt x="117463" y="5620"/>
                  </a:lnTo>
                  <a:lnTo>
                    <a:pt x="117454" y="5330"/>
                  </a:lnTo>
                  <a:lnTo>
                    <a:pt x="117436" y="5050"/>
                  </a:lnTo>
                  <a:lnTo>
                    <a:pt x="117399" y="4769"/>
                  </a:lnTo>
                  <a:lnTo>
                    <a:pt x="117345" y="4489"/>
                  </a:lnTo>
                  <a:lnTo>
                    <a:pt x="117282" y="4217"/>
                  </a:lnTo>
                  <a:lnTo>
                    <a:pt x="117209" y="3946"/>
                  </a:lnTo>
                  <a:lnTo>
                    <a:pt x="117119" y="3692"/>
                  </a:lnTo>
                  <a:lnTo>
                    <a:pt x="117019" y="3430"/>
                  </a:lnTo>
                  <a:lnTo>
                    <a:pt x="116911" y="3186"/>
                  </a:lnTo>
                  <a:lnTo>
                    <a:pt x="116784" y="2941"/>
                  </a:lnTo>
                  <a:lnTo>
                    <a:pt x="116648" y="2706"/>
                  </a:lnTo>
                  <a:lnTo>
                    <a:pt x="116503" y="2480"/>
                  </a:lnTo>
                  <a:lnTo>
                    <a:pt x="116350" y="2263"/>
                  </a:lnTo>
                  <a:lnTo>
                    <a:pt x="116178" y="2045"/>
                  </a:lnTo>
                  <a:lnTo>
                    <a:pt x="116006" y="1846"/>
                  </a:lnTo>
                  <a:lnTo>
                    <a:pt x="115816" y="1647"/>
                  </a:lnTo>
                  <a:lnTo>
                    <a:pt x="115617" y="1466"/>
                  </a:lnTo>
                  <a:lnTo>
                    <a:pt x="115418" y="1285"/>
                  </a:lnTo>
                  <a:lnTo>
                    <a:pt x="115200" y="1122"/>
                  </a:lnTo>
                  <a:lnTo>
                    <a:pt x="114983" y="959"/>
                  </a:lnTo>
                  <a:lnTo>
                    <a:pt x="114757" y="815"/>
                  </a:lnTo>
                  <a:lnTo>
                    <a:pt x="114522" y="679"/>
                  </a:lnTo>
                  <a:lnTo>
                    <a:pt x="114277" y="552"/>
                  </a:lnTo>
                  <a:lnTo>
                    <a:pt x="114033" y="444"/>
                  </a:lnTo>
                  <a:lnTo>
                    <a:pt x="113780" y="344"/>
                  </a:lnTo>
                  <a:lnTo>
                    <a:pt x="113517" y="254"/>
                  </a:lnTo>
                  <a:lnTo>
                    <a:pt x="113246" y="181"/>
                  </a:lnTo>
                  <a:lnTo>
                    <a:pt x="112974" y="118"/>
                  </a:lnTo>
                  <a:lnTo>
                    <a:pt x="112703" y="64"/>
                  </a:lnTo>
                  <a:lnTo>
                    <a:pt x="112422" y="27"/>
                  </a:lnTo>
                  <a:lnTo>
                    <a:pt x="112133" y="9"/>
                  </a:lnTo>
                  <a:lnTo>
                    <a:pt x="111843" y="0"/>
                  </a:lnTo>
                  <a:lnTo>
                    <a:pt x="5629" y="0"/>
                  </a:lnTo>
                  <a:lnTo>
                    <a:pt x="5629" y="0"/>
                  </a:lnTo>
                  <a:lnTo>
                    <a:pt x="5340" y="9"/>
                  </a:lnTo>
                  <a:lnTo>
                    <a:pt x="5050" y="27"/>
                  </a:lnTo>
                  <a:lnTo>
                    <a:pt x="4769" y="64"/>
                  </a:lnTo>
                  <a:lnTo>
                    <a:pt x="4489" y="118"/>
                  </a:lnTo>
                  <a:lnTo>
                    <a:pt x="4217" y="181"/>
                  </a:lnTo>
                  <a:lnTo>
                    <a:pt x="3955" y="254"/>
                  </a:lnTo>
                  <a:lnTo>
                    <a:pt x="3693" y="344"/>
                  </a:lnTo>
                  <a:lnTo>
                    <a:pt x="3439" y="444"/>
                  </a:lnTo>
                  <a:lnTo>
                    <a:pt x="3186" y="552"/>
                  </a:lnTo>
                  <a:lnTo>
                    <a:pt x="2941" y="679"/>
                  </a:lnTo>
                  <a:lnTo>
                    <a:pt x="2706" y="815"/>
                  </a:lnTo>
                  <a:lnTo>
                    <a:pt x="2480" y="959"/>
                  </a:lnTo>
                  <a:lnTo>
                    <a:pt x="2263" y="1122"/>
                  </a:lnTo>
                  <a:lnTo>
                    <a:pt x="2046" y="1285"/>
                  </a:lnTo>
                  <a:lnTo>
                    <a:pt x="1846" y="1466"/>
                  </a:lnTo>
                  <a:lnTo>
                    <a:pt x="1647" y="1647"/>
                  </a:lnTo>
                  <a:lnTo>
                    <a:pt x="1466" y="1846"/>
                  </a:lnTo>
                  <a:lnTo>
                    <a:pt x="1285" y="2045"/>
                  </a:lnTo>
                  <a:lnTo>
                    <a:pt x="1122" y="226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1"/>
                  </a:lnTo>
                  <a:lnTo>
                    <a:pt x="561" y="3186"/>
                  </a:lnTo>
                  <a:lnTo>
                    <a:pt x="444" y="3430"/>
                  </a:lnTo>
                  <a:lnTo>
                    <a:pt x="344" y="3692"/>
                  </a:lnTo>
                  <a:lnTo>
                    <a:pt x="254" y="3946"/>
                  </a:lnTo>
                  <a:lnTo>
                    <a:pt x="181" y="4217"/>
                  </a:lnTo>
                  <a:lnTo>
                    <a:pt x="118" y="4489"/>
                  </a:lnTo>
                  <a:lnTo>
                    <a:pt x="64" y="4769"/>
                  </a:lnTo>
                  <a:lnTo>
                    <a:pt x="27" y="5050"/>
                  </a:lnTo>
                  <a:lnTo>
                    <a:pt x="9" y="5330"/>
                  </a:lnTo>
                  <a:lnTo>
                    <a:pt x="0" y="5620"/>
                  </a:lnTo>
                  <a:lnTo>
                    <a:pt x="0" y="5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-3571225" y="-445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-3571225" y="-3937325"/>
              <a:ext cx="3311225" cy="281025"/>
            </a:xfrm>
            <a:custGeom>
              <a:avLst/>
              <a:gdLst/>
              <a:ahLst/>
              <a:cxnLst/>
              <a:rect l="l" t="t" r="r" b="b"/>
              <a:pathLst>
                <a:path w="132449" h="11241" extrusionOk="0">
                  <a:moveTo>
                    <a:pt x="5629" y="1"/>
                  </a:moveTo>
                  <a:lnTo>
                    <a:pt x="5340" y="10"/>
                  </a:lnTo>
                  <a:lnTo>
                    <a:pt x="5050" y="37"/>
                  </a:lnTo>
                  <a:lnTo>
                    <a:pt x="4769" y="64"/>
                  </a:lnTo>
                  <a:lnTo>
                    <a:pt x="4489" y="118"/>
                  </a:lnTo>
                  <a:lnTo>
                    <a:pt x="4217" y="182"/>
                  </a:lnTo>
                  <a:lnTo>
                    <a:pt x="3955" y="254"/>
                  </a:lnTo>
                  <a:lnTo>
                    <a:pt x="3693" y="344"/>
                  </a:lnTo>
                  <a:lnTo>
                    <a:pt x="3439" y="444"/>
                  </a:lnTo>
                  <a:lnTo>
                    <a:pt x="3186" y="562"/>
                  </a:lnTo>
                  <a:lnTo>
                    <a:pt x="2941" y="679"/>
                  </a:lnTo>
                  <a:lnTo>
                    <a:pt x="2706" y="815"/>
                  </a:lnTo>
                  <a:lnTo>
                    <a:pt x="2480" y="960"/>
                  </a:lnTo>
                  <a:lnTo>
                    <a:pt x="2263" y="1123"/>
                  </a:lnTo>
                  <a:lnTo>
                    <a:pt x="2046" y="1286"/>
                  </a:lnTo>
                  <a:lnTo>
                    <a:pt x="1846" y="1467"/>
                  </a:lnTo>
                  <a:lnTo>
                    <a:pt x="1647" y="1648"/>
                  </a:lnTo>
                  <a:lnTo>
                    <a:pt x="1466" y="1847"/>
                  </a:lnTo>
                  <a:lnTo>
                    <a:pt x="1285" y="2046"/>
                  </a:lnTo>
                  <a:lnTo>
                    <a:pt x="1122" y="226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2"/>
                  </a:lnTo>
                  <a:lnTo>
                    <a:pt x="561" y="3186"/>
                  </a:lnTo>
                  <a:lnTo>
                    <a:pt x="444" y="3439"/>
                  </a:lnTo>
                  <a:lnTo>
                    <a:pt x="344" y="3693"/>
                  </a:lnTo>
                  <a:lnTo>
                    <a:pt x="254" y="3955"/>
                  </a:lnTo>
                  <a:lnTo>
                    <a:pt x="181" y="4218"/>
                  </a:lnTo>
                  <a:lnTo>
                    <a:pt x="118" y="4489"/>
                  </a:lnTo>
                  <a:lnTo>
                    <a:pt x="64" y="4770"/>
                  </a:lnTo>
                  <a:lnTo>
                    <a:pt x="27" y="5050"/>
                  </a:lnTo>
                  <a:lnTo>
                    <a:pt x="9" y="5331"/>
                  </a:lnTo>
                  <a:lnTo>
                    <a:pt x="0" y="5620"/>
                  </a:lnTo>
                  <a:lnTo>
                    <a:pt x="9" y="5910"/>
                  </a:lnTo>
                  <a:lnTo>
                    <a:pt x="27" y="6200"/>
                  </a:lnTo>
                  <a:lnTo>
                    <a:pt x="64" y="6480"/>
                  </a:lnTo>
                  <a:lnTo>
                    <a:pt x="118" y="6752"/>
                  </a:lnTo>
                  <a:lnTo>
                    <a:pt x="181" y="7023"/>
                  </a:lnTo>
                  <a:lnTo>
                    <a:pt x="254" y="7295"/>
                  </a:lnTo>
                  <a:lnTo>
                    <a:pt x="344" y="7557"/>
                  </a:lnTo>
                  <a:lnTo>
                    <a:pt x="444" y="7810"/>
                  </a:lnTo>
                  <a:lnTo>
                    <a:pt x="561" y="8055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1"/>
                  </a:lnTo>
                  <a:lnTo>
                    <a:pt x="1122" y="8987"/>
                  </a:lnTo>
                  <a:lnTo>
                    <a:pt x="1285" y="9195"/>
                  </a:lnTo>
                  <a:lnTo>
                    <a:pt x="1466" y="9403"/>
                  </a:lnTo>
                  <a:lnTo>
                    <a:pt x="1647" y="9593"/>
                  </a:lnTo>
                  <a:lnTo>
                    <a:pt x="1846" y="9783"/>
                  </a:lnTo>
                  <a:lnTo>
                    <a:pt x="2046" y="9955"/>
                  </a:lnTo>
                  <a:lnTo>
                    <a:pt x="2263" y="10127"/>
                  </a:lnTo>
                  <a:lnTo>
                    <a:pt x="2480" y="10281"/>
                  </a:lnTo>
                  <a:lnTo>
                    <a:pt x="2706" y="10426"/>
                  </a:lnTo>
                  <a:lnTo>
                    <a:pt x="2941" y="10561"/>
                  </a:lnTo>
                  <a:lnTo>
                    <a:pt x="3186" y="10688"/>
                  </a:lnTo>
                  <a:lnTo>
                    <a:pt x="3439" y="10797"/>
                  </a:lnTo>
                  <a:lnTo>
                    <a:pt x="3693" y="10896"/>
                  </a:lnTo>
                  <a:lnTo>
                    <a:pt x="3955" y="10987"/>
                  </a:lnTo>
                  <a:lnTo>
                    <a:pt x="4217" y="11059"/>
                  </a:lnTo>
                  <a:lnTo>
                    <a:pt x="4489" y="11122"/>
                  </a:lnTo>
                  <a:lnTo>
                    <a:pt x="4769" y="11177"/>
                  </a:lnTo>
                  <a:lnTo>
                    <a:pt x="5050" y="11213"/>
                  </a:lnTo>
                  <a:lnTo>
                    <a:pt x="5340" y="11231"/>
                  </a:lnTo>
                  <a:lnTo>
                    <a:pt x="5629" y="11240"/>
                  </a:lnTo>
                  <a:lnTo>
                    <a:pt x="126829" y="11240"/>
                  </a:lnTo>
                  <a:lnTo>
                    <a:pt x="127119" y="11231"/>
                  </a:lnTo>
                  <a:lnTo>
                    <a:pt x="127399" y="11213"/>
                  </a:lnTo>
                  <a:lnTo>
                    <a:pt x="127680" y="11177"/>
                  </a:lnTo>
                  <a:lnTo>
                    <a:pt x="127960" y="11122"/>
                  </a:lnTo>
                  <a:lnTo>
                    <a:pt x="128232" y="11059"/>
                  </a:lnTo>
                  <a:lnTo>
                    <a:pt x="128503" y="10987"/>
                  </a:lnTo>
                  <a:lnTo>
                    <a:pt x="128756" y="10896"/>
                  </a:lnTo>
                  <a:lnTo>
                    <a:pt x="129019" y="10797"/>
                  </a:lnTo>
                  <a:lnTo>
                    <a:pt x="129263" y="10688"/>
                  </a:lnTo>
                  <a:lnTo>
                    <a:pt x="129508" y="10561"/>
                  </a:lnTo>
                  <a:lnTo>
                    <a:pt x="129743" y="10426"/>
                  </a:lnTo>
                  <a:lnTo>
                    <a:pt x="129969" y="10281"/>
                  </a:lnTo>
                  <a:lnTo>
                    <a:pt x="130186" y="10127"/>
                  </a:lnTo>
                  <a:lnTo>
                    <a:pt x="130403" y="9955"/>
                  </a:lnTo>
                  <a:lnTo>
                    <a:pt x="130603" y="9783"/>
                  </a:lnTo>
                  <a:lnTo>
                    <a:pt x="130802" y="9593"/>
                  </a:lnTo>
                  <a:lnTo>
                    <a:pt x="130983" y="9403"/>
                  </a:lnTo>
                  <a:lnTo>
                    <a:pt x="131164" y="9195"/>
                  </a:lnTo>
                  <a:lnTo>
                    <a:pt x="131327" y="8987"/>
                  </a:lnTo>
                  <a:lnTo>
                    <a:pt x="131489" y="8761"/>
                  </a:lnTo>
                  <a:lnTo>
                    <a:pt x="131634" y="8534"/>
                  </a:lnTo>
                  <a:lnTo>
                    <a:pt x="131770" y="8299"/>
                  </a:lnTo>
                  <a:lnTo>
                    <a:pt x="131897" y="8055"/>
                  </a:lnTo>
                  <a:lnTo>
                    <a:pt x="132005" y="7810"/>
                  </a:lnTo>
                  <a:lnTo>
                    <a:pt x="132105" y="7557"/>
                  </a:lnTo>
                  <a:lnTo>
                    <a:pt x="132195" y="7295"/>
                  </a:lnTo>
                  <a:lnTo>
                    <a:pt x="132268" y="7023"/>
                  </a:lnTo>
                  <a:lnTo>
                    <a:pt x="132331" y="6752"/>
                  </a:lnTo>
                  <a:lnTo>
                    <a:pt x="132385" y="6480"/>
                  </a:lnTo>
                  <a:lnTo>
                    <a:pt x="132422" y="6200"/>
                  </a:lnTo>
                  <a:lnTo>
                    <a:pt x="132440" y="5910"/>
                  </a:lnTo>
                  <a:lnTo>
                    <a:pt x="132449" y="5620"/>
                  </a:lnTo>
                  <a:lnTo>
                    <a:pt x="132440" y="5331"/>
                  </a:lnTo>
                  <a:lnTo>
                    <a:pt x="132422" y="5050"/>
                  </a:lnTo>
                  <a:lnTo>
                    <a:pt x="132385" y="4770"/>
                  </a:lnTo>
                  <a:lnTo>
                    <a:pt x="132331" y="4489"/>
                  </a:lnTo>
                  <a:lnTo>
                    <a:pt x="132268" y="4218"/>
                  </a:lnTo>
                  <a:lnTo>
                    <a:pt x="132195" y="3955"/>
                  </a:lnTo>
                  <a:lnTo>
                    <a:pt x="132105" y="3693"/>
                  </a:lnTo>
                  <a:lnTo>
                    <a:pt x="132005" y="3439"/>
                  </a:lnTo>
                  <a:lnTo>
                    <a:pt x="131897" y="3186"/>
                  </a:lnTo>
                  <a:lnTo>
                    <a:pt x="131770" y="2942"/>
                  </a:lnTo>
                  <a:lnTo>
                    <a:pt x="131634" y="2706"/>
                  </a:lnTo>
                  <a:lnTo>
                    <a:pt x="131489" y="2480"/>
                  </a:lnTo>
                  <a:lnTo>
                    <a:pt x="131327" y="2263"/>
                  </a:lnTo>
                  <a:lnTo>
                    <a:pt x="131164" y="2046"/>
                  </a:lnTo>
                  <a:lnTo>
                    <a:pt x="130983" y="1847"/>
                  </a:lnTo>
                  <a:lnTo>
                    <a:pt x="130802" y="1648"/>
                  </a:lnTo>
                  <a:lnTo>
                    <a:pt x="130603" y="1467"/>
                  </a:lnTo>
                  <a:lnTo>
                    <a:pt x="130403" y="1286"/>
                  </a:lnTo>
                  <a:lnTo>
                    <a:pt x="130186" y="1123"/>
                  </a:lnTo>
                  <a:lnTo>
                    <a:pt x="129969" y="960"/>
                  </a:lnTo>
                  <a:lnTo>
                    <a:pt x="129743" y="815"/>
                  </a:lnTo>
                  <a:lnTo>
                    <a:pt x="129508" y="679"/>
                  </a:lnTo>
                  <a:lnTo>
                    <a:pt x="129263" y="562"/>
                  </a:lnTo>
                  <a:lnTo>
                    <a:pt x="129019" y="444"/>
                  </a:lnTo>
                  <a:lnTo>
                    <a:pt x="128756" y="344"/>
                  </a:lnTo>
                  <a:lnTo>
                    <a:pt x="128503" y="254"/>
                  </a:lnTo>
                  <a:lnTo>
                    <a:pt x="128232" y="182"/>
                  </a:lnTo>
                  <a:lnTo>
                    <a:pt x="127960" y="118"/>
                  </a:lnTo>
                  <a:lnTo>
                    <a:pt x="127680" y="64"/>
                  </a:lnTo>
                  <a:lnTo>
                    <a:pt x="127399" y="37"/>
                  </a:lnTo>
                  <a:lnTo>
                    <a:pt x="127119" y="10"/>
                  </a:lnTo>
                  <a:lnTo>
                    <a:pt x="126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-3571225" y="-3937325"/>
              <a:ext cx="3311225" cy="281025"/>
            </a:xfrm>
            <a:custGeom>
              <a:avLst/>
              <a:gdLst/>
              <a:ahLst/>
              <a:cxnLst/>
              <a:rect l="l" t="t" r="r" b="b"/>
              <a:pathLst>
                <a:path w="132449" h="11241" fill="none" extrusionOk="0">
                  <a:moveTo>
                    <a:pt x="5629" y="11240"/>
                  </a:moveTo>
                  <a:lnTo>
                    <a:pt x="126829" y="11240"/>
                  </a:lnTo>
                  <a:lnTo>
                    <a:pt x="126829" y="11240"/>
                  </a:lnTo>
                  <a:lnTo>
                    <a:pt x="127119" y="11231"/>
                  </a:lnTo>
                  <a:lnTo>
                    <a:pt x="127399" y="11213"/>
                  </a:lnTo>
                  <a:lnTo>
                    <a:pt x="127680" y="11177"/>
                  </a:lnTo>
                  <a:lnTo>
                    <a:pt x="127960" y="11122"/>
                  </a:lnTo>
                  <a:lnTo>
                    <a:pt x="128232" y="11059"/>
                  </a:lnTo>
                  <a:lnTo>
                    <a:pt x="128503" y="10987"/>
                  </a:lnTo>
                  <a:lnTo>
                    <a:pt x="128756" y="10896"/>
                  </a:lnTo>
                  <a:lnTo>
                    <a:pt x="129019" y="10797"/>
                  </a:lnTo>
                  <a:lnTo>
                    <a:pt x="129263" y="10688"/>
                  </a:lnTo>
                  <a:lnTo>
                    <a:pt x="129508" y="10561"/>
                  </a:lnTo>
                  <a:lnTo>
                    <a:pt x="129743" y="10426"/>
                  </a:lnTo>
                  <a:lnTo>
                    <a:pt x="129969" y="10281"/>
                  </a:lnTo>
                  <a:lnTo>
                    <a:pt x="130186" y="10127"/>
                  </a:lnTo>
                  <a:lnTo>
                    <a:pt x="130403" y="9955"/>
                  </a:lnTo>
                  <a:lnTo>
                    <a:pt x="130603" y="9783"/>
                  </a:lnTo>
                  <a:lnTo>
                    <a:pt x="130802" y="9593"/>
                  </a:lnTo>
                  <a:lnTo>
                    <a:pt x="130983" y="9403"/>
                  </a:lnTo>
                  <a:lnTo>
                    <a:pt x="131164" y="9195"/>
                  </a:lnTo>
                  <a:lnTo>
                    <a:pt x="131327" y="8987"/>
                  </a:lnTo>
                  <a:lnTo>
                    <a:pt x="131489" y="8761"/>
                  </a:lnTo>
                  <a:lnTo>
                    <a:pt x="131634" y="8534"/>
                  </a:lnTo>
                  <a:lnTo>
                    <a:pt x="131770" y="8299"/>
                  </a:lnTo>
                  <a:lnTo>
                    <a:pt x="131897" y="8055"/>
                  </a:lnTo>
                  <a:lnTo>
                    <a:pt x="132005" y="7810"/>
                  </a:lnTo>
                  <a:lnTo>
                    <a:pt x="132105" y="7557"/>
                  </a:lnTo>
                  <a:lnTo>
                    <a:pt x="132195" y="7295"/>
                  </a:lnTo>
                  <a:lnTo>
                    <a:pt x="132268" y="7023"/>
                  </a:lnTo>
                  <a:lnTo>
                    <a:pt x="132331" y="6752"/>
                  </a:lnTo>
                  <a:lnTo>
                    <a:pt x="132385" y="6480"/>
                  </a:lnTo>
                  <a:lnTo>
                    <a:pt x="132422" y="6200"/>
                  </a:lnTo>
                  <a:lnTo>
                    <a:pt x="132440" y="5910"/>
                  </a:lnTo>
                  <a:lnTo>
                    <a:pt x="132449" y="5620"/>
                  </a:lnTo>
                  <a:lnTo>
                    <a:pt x="132449" y="5620"/>
                  </a:lnTo>
                  <a:lnTo>
                    <a:pt x="132440" y="5331"/>
                  </a:lnTo>
                  <a:lnTo>
                    <a:pt x="132422" y="5050"/>
                  </a:lnTo>
                  <a:lnTo>
                    <a:pt x="132385" y="4770"/>
                  </a:lnTo>
                  <a:lnTo>
                    <a:pt x="132331" y="4489"/>
                  </a:lnTo>
                  <a:lnTo>
                    <a:pt x="132268" y="4218"/>
                  </a:lnTo>
                  <a:lnTo>
                    <a:pt x="132195" y="3955"/>
                  </a:lnTo>
                  <a:lnTo>
                    <a:pt x="132105" y="3693"/>
                  </a:lnTo>
                  <a:lnTo>
                    <a:pt x="132005" y="3439"/>
                  </a:lnTo>
                  <a:lnTo>
                    <a:pt x="131897" y="3186"/>
                  </a:lnTo>
                  <a:lnTo>
                    <a:pt x="131770" y="2942"/>
                  </a:lnTo>
                  <a:lnTo>
                    <a:pt x="131634" y="2706"/>
                  </a:lnTo>
                  <a:lnTo>
                    <a:pt x="131489" y="2480"/>
                  </a:lnTo>
                  <a:lnTo>
                    <a:pt x="131327" y="2263"/>
                  </a:lnTo>
                  <a:lnTo>
                    <a:pt x="131164" y="2046"/>
                  </a:lnTo>
                  <a:lnTo>
                    <a:pt x="130983" y="1847"/>
                  </a:lnTo>
                  <a:lnTo>
                    <a:pt x="130802" y="1648"/>
                  </a:lnTo>
                  <a:lnTo>
                    <a:pt x="130603" y="1467"/>
                  </a:lnTo>
                  <a:lnTo>
                    <a:pt x="130403" y="1286"/>
                  </a:lnTo>
                  <a:lnTo>
                    <a:pt x="130186" y="1123"/>
                  </a:lnTo>
                  <a:lnTo>
                    <a:pt x="129969" y="960"/>
                  </a:lnTo>
                  <a:lnTo>
                    <a:pt x="129743" y="815"/>
                  </a:lnTo>
                  <a:lnTo>
                    <a:pt x="129508" y="679"/>
                  </a:lnTo>
                  <a:lnTo>
                    <a:pt x="129263" y="562"/>
                  </a:lnTo>
                  <a:lnTo>
                    <a:pt x="129019" y="444"/>
                  </a:lnTo>
                  <a:lnTo>
                    <a:pt x="128756" y="344"/>
                  </a:lnTo>
                  <a:lnTo>
                    <a:pt x="128503" y="254"/>
                  </a:lnTo>
                  <a:lnTo>
                    <a:pt x="128232" y="182"/>
                  </a:lnTo>
                  <a:lnTo>
                    <a:pt x="127960" y="118"/>
                  </a:lnTo>
                  <a:lnTo>
                    <a:pt x="127680" y="64"/>
                  </a:lnTo>
                  <a:lnTo>
                    <a:pt x="127399" y="37"/>
                  </a:lnTo>
                  <a:lnTo>
                    <a:pt x="127119" y="10"/>
                  </a:lnTo>
                  <a:lnTo>
                    <a:pt x="126829" y="1"/>
                  </a:lnTo>
                  <a:lnTo>
                    <a:pt x="5629" y="1"/>
                  </a:lnTo>
                  <a:lnTo>
                    <a:pt x="5629" y="1"/>
                  </a:lnTo>
                  <a:lnTo>
                    <a:pt x="5340" y="10"/>
                  </a:lnTo>
                  <a:lnTo>
                    <a:pt x="5050" y="37"/>
                  </a:lnTo>
                  <a:lnTo>
                    <a:pt x="4769" y="64"/>
                  </a:lnTo>
                  <a:lnTo>
                    <a:pt x="4489" y="118"/>
                  </a:lnTo>
                  <a:lnTo>
                    <a:pt x="4217" y="182"/>
                  </a:lnTo>
                  <a:lnTo>
                    <a:pt x="3955" y="254"/>
                  </a:lnTo>
                  <a:lnTo>
                    <a:pt x="3693" y="344"/>
                  </a:lnTo>
                  <a:lnTo>
                    <a:pt x="3439" y="444"/>
                  </a:lnTo>
                  <a:lnTo>
                    <a:pt x="3186" y="562"/>
                  </a:lnTo>
                  <a:lnTo>
                    <a:pt x="2941" y="679"/>
                  </a:lnTo>
                  <a:lnTo>
                    <a:pt x="2706" y="815"/>
                  </a:lnTo>
                  <a:lnTo>
                    <a:pt x="2480" y="960"/>
                  </a:lnTo>
                  <a:lnTo>
                    <a:pt x="2263" y="1123"/>
                  </a:lnTo>
                  <a:lnTo>
                    <a:pt x="2046" y="1286"/>
                  </a:lnTo>
                  <a:lnTo>
                    <a:pt x="1846" y="1467"/>
                  </a:lnTo>
                  <a:lnTo>
                    <a:pt x="1647" y="1648"/>
                  </a:lnTo>
                  <a:lnTo>
                    <a:pt x="1466" y="1847"/>
                  </a:lnTo>
                  <a:lnTo>
                    <a:pt x="1285" y="2046"/>
                  </a:lnTo>
                  <a:lnTo>
                    <a:pt x="1122" y="2263"/>
                  </a:lnTo>
                  <a:lnTo>
                    <a:pt x="960" y="2480"/>
                  </a:lnTo>
                  <a:lnTo>
                    <a:pt x="815" y="2706"/>
                  </a:lnTo>
                  <a:lnTo>
                    <a:pt x="679" y="2942"/>
                  </a:lnTo>
                  <a:lnTo>
                    <a:pt x="561" y="3186"/>
                  </a:lnTo>
                  <a:lnTo>
                    <a:pt x="444" y="3439"/>
                  </a:lnTo>
                  <a:lnTo>
                    <a:pt x="344" y="3693"/>
                  </a:lnTo>
                  <a:lnTo>
                    <a:pt x="254" y="3955"/>
                  </a:lnTo>
                  <a:lnTo>
                    <a:pt x="181" y="4218"/>
                  </a:lnTo>
                  <a:lnTo>
                    <a:pt x="118" y="4489"/>
                  </a:lnTo>
                  <a:lnTo>
                    <a:pt x="64" y="4770"/>
                  </a:lnTo>
                  <a:lnTo>
                    <a:pt x="27" y="5050"/>
                  </a:lnTo>
                  <a:lnTo>
                    <a:pt x="9" y="5331"/>
                  </a:lnTo>
                  <a:lnTo>
                    <a:pt x="0" y="5620"/>
                  </a:lnTo>
                  <a:lnTo>
                    <a:pt x="0" y="5620"/>
                  </a:lnTo>
                  <a:lnTo>
                    <a:pt x="9" y="5910"/>
                  </a:lnTo>
                  <a:lnTo>
                    <a:pt x="27" y="6200"/>
                  </a:lnTo>
                  <a:lnTo>
                    <a:pt x="64" y="6480"/>
                  </a:lnTo>
                  <a:lnTo>
                    <a:pt x="118" y="6752"/>
                  </a:lnTo>
                  <a:lnTo>
                    <a:pt x="181" y="7023"/>
                  </a:lnTo>
                  <a:lnTo>
                    <a:pt x="254" y="7295"/>
                  </a:lnTo>
                  <a:lnTo>
                    <a:pt x="344" y="7557"/>
                  </a:lnTo>
                  <a:lnTo>
                    <a:pt x="444" y="7810"/>
                  </a:lnTo>
                  <a:lnTo>
                    <a:pt x="561" y="8055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1"/>
                  </a:lnTo>
                  <a:lnTo>
                    <a:pt x="1122" y="8987"/>
                  </a:lnTo>
                  <a:lnTo>
                    <a:pt x="1285" y="9195"/>
                  </a:lnTo>
                  <a:lnTo>
                    <a:pt x="1466" y="9403"/>
                  </a:lnTo>
                  <a:lnTo>
                    <a:pt x="1647" y="9593"/>
                  </a:lnTo>
                  <a:lnTo>
                    <a:pt x="1846" y="9783"/>
                  </a:lnTo>
                  <a:lnTo>
                    <a:pt x="2046" y="9955"/>
                  </a:lnTo>
                  <a:lnTo>
                    <a:pt x="2263" y="10127"/>
                  </a:lnTo>
                  <a:lnTo>
                    <a:pt x="2480" y="10281"/>
                  </a:lnTo>
                  <a:lnTo>
                    <a:pt x="2706" y="10426"/>
                  </a:lnTo>
                  <a:lnTo>
                    <a:pt x="2941" y="10561"/>
                  </a:lnTo>
                  <a:lnTo>
                    <a:pt x="3186" y="10688"/>
                  </a:lnTo>
                  <a:lnTo>
                    <a:pt x="3439" y="10797"/>
                  </a:lnTo>
                  <a:lnTo>
                    <a:pt x="3693" y="10896"/>
                  </a:lnTo>
                  <a:lnTo>
                    <a:pt x="3955" y="10987"/>
                  </a:lnTo>
                  <a:lnTo>
                    <a:pt x="4217" y="11059"/>
                  </a:lnTo>
                  <a:lnTo>
                    <a:pt x="4489" y="11122"/>
                  </a:lnTo>
                  <a:lnTo>
                    <a:pt x="4769" y="11177"/>
                  </a:lnTo>
                  <a:lnTo>
                    <a:pt x="5050" y="11213"/>
                  </a:lnTo>
                  <a:lnTo>
                    <a:pt x="5340" y="11231"/>
                  </a:lnTo>
                  <a:lnTo>
                    <a:pt x="5629" y="11240"/>
                  </a:lnTo>
                  <a:lnTo>
                    <a:pt x="5629" y="1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-3430500" y="-3656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-3633900" y="-7739025"/>
              <a:ext cx="281250" cy="281025"/>
            </a:xfrm>
            <a:custGeom>
              <a:avLst/>
              <a:gdLst/>
              <a:ahLst/>
              <a:cxnLst/>
              <a:rect l="l" t="t" r="r" b="b"/>
              <a:pathLst>
                <a:path w="11250" h="11241" extrusionOk="0">
                  <a:moveTo>
                    <a:pt x="5629" y="1"/>
                  </a:moveTo>
                  <a:lnTo>
                    <a:pt x="5340" y="10"/>
                  </a:lnTo>
                  <a:lnTo>
                    <a:pt x="5050" y="28"/>
                  </a:lnTo>
                  <a:lnTo>
                    <a:pt x="4770" y="64"/>
                  </a:lnTo>
                  <a:lnTo>
                    <a:pt x="4498" y="119"/>
                  </a:lnTo>
                  <a:lnTo>
                    <a:pt x="4218" y="173"/>
                  </a:lnTo>
                  <a:lnTo>
                    <a:pt x="3955" y="254"/>
                  </a:lnTo>
                  <a:lnTo>
                    <a:pt x="3693" y="345"/>
                  </a:lnTo>
                  <a:lnTo>
                    <a:pt x="3439" y="444"/>
                  </a:lnTo>
                  <a:lnTo>
                    <a:pt x="3186" y="553"/>
                  </a:lnTo>
                  <a:lnTo>
                    <a:pt x="2951" y="680"/>
                  </a:lnTo>
                  <a:lnTo>
                    <a:pt x="2715" y="815"/>
                  </a:lnTo>
                  <a:lnTo>
                    <a:pt x="2480" y="960"/>
                  </a:lnTo>
                  <a:lnTo>
                    <a:pt x="2263" y="1114"/>
                  </a:lnTo>
                  <a:lnTo>
                    <a:pt x="2055" y="1286"/>
                  </a:lnTo>
                  <a:lnTo>
                    <a:pt x="1847" y="1458"/>
                  </a:lnTo>
                  <a:lnTo>
                    <a:pt x="1648" y="1648"/>
                  </a:lnTo>
                  <a:lnTo>
                    <a:pt x="1467" y="1838"/>
                  </a:lnTo>
                  <a:lnTo>
                    <a:pt x="1286" y="2046"/>
                  </a:lnTo>
                  <a:lnTo>
                    <a:pt x="1123" y="2254"/>
                  </a:lnTo>
                  <a:lnTo>
                    <a:pt x="969" y="2471"/>
                  </a:lnTo>
                  <a:lnTo>
                    <a:pt x="815" y="2707"/>
                  </a:lnTo>
                  <a:lnTo>
                    <a:pt x="679" y="2942"/>
                  </a:lnTo>
                  <a:lnTo>
                    <a:pt x="562" y="3177"/>
                  </a:lnTo>
                  <a:lnTo>
                    <a:pt x="444" y="3431"/>
                  </a:lnTo>
                  <a:lnTo>
                    <a:pt x="345" y="3684"/>
                  </a:lnTo>
                  <a:lnTo>
                    <a:pt x="254" y="3947"/>
                  </a:lnTo>
                  <a:lnTo>
                    <a:pt x="182" y="4209"/>
                  </a:lnTo>
                  <a:lnTo>
                    <a:pt x="118" y="4490"/>
                  </a:lnTo>
                  <a:lnTo>
                    <a:pt x="73" y="4761"/>
                  </a:lnTo>
                  <a:lnTo>
                    <a:pt x="37" y="5042"/>
                  </a:lnTo>
                  <a:lnTo>
                    <a:pt x="10" y="5331"/>
                  </a:lnTo>
                  <a:lnTo>
                    <a:pt x="1" y="5621"/>
                  </a:lnTo>
                  <a:lnTo>
                    <a:pt x="10" y="5910"/>
                  </a:lnTo>
                  <a:lnTo>
                    <a:pt x="37" y="6191"/>
                  </a:lnTo>
                  <a:lnTo>
                    <a:pt x="73" y="6471"/>
                  </a:lnTo>
                  <a:lnTo>
                    <a:pt x="118" y="6752"/>
                  </a:lnTo>
                  <a:lnTo>
                    <a:pt x="182" y="7023"/>
                  </a:lnTo>
                  <a:lnTo>
                    <a:pt x="254" y="7286"/>
                  </a:lnTo>
                  <a:lnTo>
                    <a:pt x="345" y="7548"/>
                  </a:lnTo>
                  <a:lnTo>
                    <a:pt x="444" y="7802"/>
                  </a:lnTo>
                  <a:lnTo>
                    <a:pt x="562" y="8055"/>
                  </a:lnTo>
                  <a:lnTo>
                    <a:pt x="679" y="8299"/>
                  </a:lnTo>
                  <a:lnTo>
                    <a:pt x="815" y="8535"/>
                  </a:lnTo>
                  <a:lnTo>
                    <a:pt x="969" y="8761"/>
                  </a:lnTo>
                  <a:lnTo>
                    <a:pt x="1123" y="8978"/>
                  </a:lnTo>
                  <a:lnTo>
                    <a:pt x="1286" y="9195"/>
                  </a:lnTo>
                  <a:lnTo>
                    <a:pt x="1467" y="9394"/>
                  </a:lnTo>
                  <a:lnTo>
                    <a:pt x="1648" y="9593"/>
                  </a:lnTo>
                  <a:lnTo>
                    <a:pt x="1847" y="9774"/>
                  </a:lnTo>
                  <a:lnTo>
                    <a:pt x="2055" y="9955"/>
                  </a:lnTo>
                  <a:lnTo>
                    <a:pt x="2263" y="10118"/>
                  </a:lnTo>
                  <a:lnTo>
                    <a:pt x="2480" y="10272"/>
                  </a:lnTo>
                  <a:lnTo>
                    <a:pt x="2715" y="10426"/>
                  </a:lnTo>
                  <a:lnTo>
                    <a:pt x="2951" y="10562"/>
                  </a:lnTo>
                  <a:lnTo>
                    <a:pt x="3186" y="10679"/>
                  </a:lnTo>
                  <a:lnTo>
                    <a:pt x="3439" y="10797"/>
                  </a:lnTo>
                  <a:lnTo>
                    <a:pt x="3693" y="10897"/>
                  </a:lnTo>
                  <a:lnTo>
                    <a:pt x="3955" y="10987"/>
                  </a:lnTo>
                  <a:lnTo>
                    <a:pt x="4218" y="11059"/>
                  </a:lnTo>
                  <a:lnTo>
                    <a:pt x="4498" y="11123"/>
                  </a:lnTo>
                  <a:lnTo>
                    <a:pt x="4770" y="11168"/>
                  </a:lnTo>
                  <a:lnTo>
                    <a:pt x="5050" y="11204"/>
                  </a:lnTo>
                  <a:lnTo>
                    <a:pt x="5340" y="11231"/>
                  </a:lnTo>
                  <a:lnTo>
                    <a:pt x="5629" y="11240"/>
                  </a:lnTo>
                  <a:lnTo>
                    <a:pt x="5919" y="11231"/>
                  </a:lnTo>
                  <a:lnTo>
                    <a:pt x="6200" y="11204"/>
                  </a:lnTo>
                  <a:lnTo>
                    <a:pt x="6480" y="11168"/>
                  </a:lnTo>
                  <a:lnTo>
                    <a:pt x="6761" y="11123"/>
                  </a:lnTo>
                  <a:lnTo>
                    <a:pt x="7032" y="11059"/>
                  </a:lnTo>
                  <a:lnTo>
                    <a:pt x="7295" y="10987"/>
                  </a:lnTo>
                  <a:lnTo>
                    <a:pt x="7557" y="10897"/>
                  </a:lnTo>
                  <a:lnTo>
                    <a:pt x="7810" y="10797"/>
                  </a:lnTo>
                  <a:lnTo>
                    <a:pt x="8064" y="10679"/>
                  </a:lnTo>
                  <a:lnTo>
                    <a:pt x="8308" y="10562"/>
                  </a:lnTo>
                  <a:lnTo>
                    <a:pt x="8543" y="10426"/>
                  </a:lnTo>
                  <a:lnTo>
                    <a:pt x="8770" y="10272"/>
                  </a:lnTo>
                  <a:lnTo>
                    <a:pt x="8987" y="10118"/>
                  </a:lnTo>
                  <a:lnTo>
                    <a:pt x="9204" y="9955"/>
                  </a:lnTo>
                  <a:lnTo>
                    <a:pt x="9403" y="9774"/>
                  </a:lnTo>
                  <a:lnTo>
                    <a:pt x="9602" y="9593"/>
                  </a:lnTo>
                  <a:lnTo>
                    <a:pt x="9783" y="9394"/>
                  </a:lnTo>
                  <a:lnTo>
                    <a:pt x="9964" y="9195"/>
                  </a:lnTo>
                  <a:lnTo>
                    <a:pt x="10127" y="8978"/>
                  </a:lnTo>
                  <a:lnTo>
                    <a:pt x="10290" y="8761"/>
                  </a:lnTo>
                  <a:lnTo>
                    <a:pt x="10435" y="8535"/>
                  </a:lnTo>
                  <a:lnTo>
                    <a:pt x="10570" y="8299"/>
                  </a:lnTo>
                  <a:lnTo>
                    <a:pt x="10697" y="8055"/>
                  </a:lnTo>
                  <a:lnTo>
                    <a:pt x="10806" y="7802"/>
                  </a:lnTo>
                  <a:lnTo>
                    <a:pt x="10905" y="7548"/>
                  </a:lnTo>
                  <a:lnTo>
                    <a:pt x="10996" y="7286"/>
                  </a:lnTo>
                  <a:lnTo>
                    <a:pt x="11068" y="7023"/>
                  </a:lnTo>
                  <a:lnTo>
                    <a:pt x="11131" y="6752"/>
                  </a:lnTo>
                  <a:lnTo>
                    <a:pt x="11186" y="6471"/>
                  </a:lnTo>
                  <a:lnTo>
                    <a:pt x="11222" y="6191"/>
                  </a:lnTo>
                  <a:lnTo>
                    <a:pt x="11240" y="5910"/>
                  </a:lnTo>
                  <a:lnTo>
                    <a:pt x="11249" y="5621"/>
                  </a:lnTo>
                  <a:lnTo>
                    <a:pt x="11240" y="5331"/>
                  </a:lnTo>
                  <a:lnTo>
                    <a:pt x="11222" y="5042"/>
                  </a:lnTo>
                  <a:lnTo>
                    <a:pt x="11186" y="4761"/>
                  </a:lnTo>
                  <a:lnTo>
                    <a:pt x="11131" y="4490"/>
                  </a:lnTo>
                  <a:lnTo>
                    <a:pt x="11068" y="4209"/>
                  </a:lnTo>
                  <a:lnTo>
                    <a:pt x="10996" y="3947"/>
                  </a:lnTo>
                  <a:lnTo>
                    <a:pt x="10905" y="3684"/>
                  </a:lnTo>
                  <a:lnTo>
                    <a:pt x="10806" y="3431"/>
                  </a:lnTo>
                  <a:lnTo>
                    <a:pt x="10697" y="3177"/>
                  </a:lnTo>
                  <a:lnTo>
                    <a:pt x="10570" y="2942"/>
                  </a:lnTo>
                  <a:lnTo>
                    <a:pt x="10435" y="2707"/>
                  </a:lnTo>
                  <a:lnTo>
                    <a:pt x="10290" y="2471"/>
                  </a:lnTo>
                  <a:lnTo>
                    <a:pt x="10127" y="2254"/>
                  </a:lnTo>
                  <a:lnTo>
                    <a:pt x="9964" y="2046"/>
                  </a:lnTo>
                  <a:lnTo>
                    <a:pt x="9783" y="1838"/>
                  </a:lnTo>
                  <a:lnTo>
                    <a:pt x="9602" y="1648"/>
                  </a:lnTo>
                  <a:lnTo>
                    <a:pt x="9403" y="1458"/>
                  </a:lnTo>
                  <a:lnTo>
                    <a:pt x="9204" y="1286"/>
                  </a:lnTo>
                  <a:lnTo>
                    <a:pt x="8987" y="1114"/>
                  </a:lnTo>
                  <a:lnTo>
                    <a:pt x="8770" y="960"/>
                  </a:lnTo>
                  <a:lnTo>
                    <a:pt x="8543" y="815"/>
                  </a:lnTo>
                  <a:lnTo>
                    <a:pt x="8308" y="680"/>
                  </a:lnTo>
                  <a:lnTo>
                    <a:pt x="8064" y="553"/>
                  </a:lnTo>
                  <a:lnTo>
                    <a:pt x="7810" y="444"/>
                  </a:lnTo>
                  <a:lnTo>
                    <a:pt x="7557" y="345"/>
                  </a:lnTo>
                  <a:lnTo>
                    <a:pt x="7295" y="254"/>
                  </a:lnTo>
                  <a:lnTo>
                    <a:pt x="7032" y="173"/>
                  </a:lnTo>
                  <a:lnTo>
                    <a:pt x="6761" y="119"/>
                  </a:lnTo>
                  <a:lnTo>
                    <a:pt x="6480" y="64"/>
                  </a:lnTo>
                  <a:lnTo>
                    <a:pt x="6200" y="28"/>
                  </a:lnTo>
                  <a:lnTo>
                    <a:pt x="5919" y="10"/>
                  </a:lnTo>
                  <a:lnTo>
                    <a:pt x="56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-3633900" y="-7739025"/>
              <a:ext cx="281250" cy="281025"/>
            </a:xfrm>
            <a:custGeom>
              <a:avLst/>
              <a:gdLst/>
              <a:ahLst/>
              <a:cxnLst/>
              <a:rect l="l" t="t" r="r" b="b"/>
              <a:pathLst>
                <a:path w="11250" h="11241" fill="none" extrusionOk="0">
                  <a:moveTo>
                    <a:pt x="5629" y="1"/>
                  </a:moveTo>
                  <a:lnTo>
                    <a:pt x="5629" y="1"/>
                  </a:lnTo>
                  <a:lnTo>
                    <a:pt x="5340" y="10"/>
                  </a:lnTo>
                  <a:lnTo>
                    <a:pt x="5050" y="28"/>
                  </a:lnTo>
                  <a:lnTo>
                    <a:pt x="4770" y="64"/>
                  </a:lnTo>
                  <a:lnTo>
                    <a:pt x="4498" y="119"/>
                  </a:lnTo>
                  <a:lnTo>
                    <a:pt x="4218" y="173"/>
                  </a:lnTo>
                  <a:lnTo>
                    <a:pt x="3955" y="254"/>
                  </a:lnTo>
                  <a:lnTo>
                    <a:pt x="3693" y="345"/>
                  </a:lnTo>
                  <a:lnTo>
                    <a:pt x="3439" y="444"/>
                  </a:lnTo>
                  <a:lnTo>
                    <a:pt x="3186" y="553"/>
                  </a:lnTo>
                  <a:lnTo>
                    <a:pt x="2951" y="680"/>
                  </a:lnTo>
                  <a:lnTo>
                    <a:pt x="2715" y="815"/>
                  </a:lnTo>
                  <a:lnTo>
                    <a:pt x="2480" y="960"/>
                  </a:lnTo>
                  <a:lnTo>
                    <a:pt x="2263" y="1114"/>
                  </a:lnTo>
                  <a:lnTo>
                    <a:pt x="2055" y="1286"/>
                  </a:lnTo>
                  <a:lnTo>
                    <a:pt x="1847" y="1458"/>
                  </a:lnTo>
                  <a:lnTo>
                    <a:pt x="1648" y="1648"/>
                  </a:lnTo>
                  <a:lnTo>
                    <a:pt x="1467" y="1838"/>
                  </a:lnTo>
                  <a:lnTo>
                    <a:pt x="1286" y="2046"/>
                  </a:lnTo>
                  <a:lnTo>
                    <a:pt x="1123" y="2254"/>
                  </a:lnTo>
                  <a:lnTo>
                    <a:pt x="969" y="2471"/>
                  </a:lnTo>
                  <a:lnTo>
                    <a:pt x="815" y="2707"/>
                  </a:lnTo>
                  <a:lnTo>
                    <a:pt x="679" y="2942"/>
                  </a:lnTo>
                  <a:lnTo>
                    <a:pt x="562" y="3177"/>
                  </a:lnTo>
                  <a:lnTo>
                    <a:pt x="444" y="3431"/>
                  </a:lnTo>
                  <a:lnTo>
                    <a:pt x="345" y="3684"/>
                  </a:lnTo>
                  <a:lnTo>
                    <a:pt x="254" y="3947"/>
                  </a:lnTo>
                  <a:lnTo>
                    <a:pt x="182" y="4209"/>
                  </a:lnTo>
                  <a:lnTo>
                    <a:pt x="118" y="4490"/>
                  </a:lnTo>
                  <a:lnTo>
                    <a:pt x="73" y="4761"/>
                  </a:lnTo>
                  <a:lnTo>
                    <a:pt x="37" y="5042"/>
                  </a:lnTo>
                  <a:lnTo>
                    <a:pt x="10" y="5331"/>
                  </a:lnTo>
                  <a:lnTo>
                    <a:pt x="1" y="5621"/>
                  </a:lnTo>
                  <a:lnTo>
                    <a:pt x="1" y="5621"/>
                  </a:lnTo>
                  <a:lnTo>
                    <a:pt x="10" y="5910"/>
                  </a:lnTo>
                  <a:lnTo>
                    <a:pt x="37" y="6191"/>
                  </a:lnTo>
                  <a:lnTo>
                    <a:pt x="73" y="6471"/>
                  </a:lnTo>
                  <a:lnTo>
                    <a:pt x="118" y="6752"/>
                  </a:lnTo>
                  <a:lnTo>
                    <a:pt x="182" y="7023"/>
                  </a:lnTo>
                  <a:lnTo>
                    <a:pt x="254" y="7286"/>
                  </a:lnTo>
                  <a:lnTo>
                    <a:pt x="345" y="7548"/>
                  </a:lnTo>
                  <a:lnTo>
                    <a:pt x="444" y="7802"/>
                  </a:lnTo>
                  <a:lnTo>
                    <a:pt x="562" y="8055"/>
                  </a:lnTo>
                  <a:lnTo>
                    <a:pt x="679" y="8299"/>
                  </a:lnTo>
                  <a:lnTo>
                    <a:pt x="815" y="8535"/>
                  </a:lnTo>
                  <a:lnTo>
                    <a:pt x="969" y="8761"/>
                  </a:lnTo>
                  <a:lnTo>
                    <a:pt x="1123" y="8978"/>
                  </a:lnTo>
                  <a:lnTo>
                    <a:pt x="1286" y="9195"/>
                  </a:lnTo>
                  <a:lnTo>
                    <a:pt x="1467" y="9394"/>
                  </a:lnTo>
                  <a:lnTo>
                    <a:pt x="1648" y="9593"/>
                  </a:lnTo>
                  <a:lnTo>
                    <a:pt x="1847" y="9774"/>
                  </a:lnTo>
                  <a:lnTo>
                    <a:pt x="2055" y="9955"/>
                  </a:lnTo>
                  <a:lnTo>
                    <a:pt x="2263" y="10118"/>
                  </a:lnTo>
                  <a:lnTo>
                    <a:pt x="2480" y="10272"/>
                  </a:lnTo>
                  <a:lnTo>
                    <a:pt x="2715" y="10426"/>
                  </a:lnTo>
                  <a:lnTo>
                    <a:pt x="2951" y="10562"/>
                  </a:lnTo>
                  <a:lnTo>
                    <a:pt x="3186" y="10679"/>
                  </a:lnTo>
                  <a:lnTo>
                    <a:pt x="3439" y="10797"/>
                  </a:lnTo>
                  <a:lnTo>
                    <a:pt x="3693" y="10897"/>
                  </a:lnTo>
                  <a:lnTo>
                    <a:pt x="3955" y="10987"/>
                  </a:lnTo>
                  <a:lnTo>
                    <a:pt x="4218" y="11059"/>
                  </a:lnTo>
                  <a:lnTo>
                    <a:pt x="4498" y="11123"/>
                  </a:lnTo>
                  <a:lnTo>
                    <a:pt x="4770" y="11168"/>
                  </a:lnTo>
                  <a:lnTo>
                    <a:pt x="5050" y="11204"/>
                  </a:lnTo>
                  <a:lnTo>
                    <a:pt x="5340" y="11231"/>
                  </a:lnTo>
                  <a:lnTo>
                    <a:pt x="5629" y="11240"/>
                  </a:lnTo>
                  <a:lnTo>
                    <a:pt x="5629" y="11240"/>
                  </a:lnTo>
                  <a:lnTo>
                    <a:pt x="5919" y="11231"/>
                  </a:lnTo>
                  <a:lnTo>
                    <a:pt x="6200" y="11204"/>
                  </a:lnTo>
                  <a:lnTo>
                    <a:pt x="6480" y="11168"/>
                  </a:lnTo>
                  <a:lnTo>
                    <a:pt x="6761" y="11123"/>
                  </a:lnTo>
                  <a:lnTo>
                    <a:pt x="7032" y="11059"/>
                  </a:lnTo>
                  <a:lnTo>
                    <a:pt x="7295" y="10987"/>
                  </a:lnTo>
                  <a:lnTo>
                    <a:pt x="7557" y="10897"/>
                  </a:lnTo>
                  <a:lnTo>
                    <a:pt x="7810" y="10797"/>
                  </a:lnTo>
                  <a:lnTo>
                    <a:pt x="8064" y="10679"/>
                  </a:lnTo>
                  <a:lnTo>
                    <a:pt x="8308" y="10562"/>
                  </a:lnTo>
                  <a:lnTo>
                    <a:pt x="8543" y="10426"/>
                  </a:lnTo>
                  <a:lnTo>
                    <a:pt x="8770" y="10272"/>
                  </a:lnTo>
                  <a:lnTo>
                    <a:pt x="8987" y="10118"/>
                  </a:lnTo>
                  <a:lnTo>
                    <a:pt x="9204" y="9955"/>
                  </a:lnTo>
                  <a:lnTo>
                    <a:pt x="9403" y="9774"/>
                  </a:lnTo>
                  <a:lnTo>
                    <a:pt x="9602" y="9593"/>
                  </a:lnTo>
                  <a:lnTo>
                    <a:pt x="9783" y="9394"/>
                  </a:lnTo>
                  <a:lnTo>
                    <a:pt x="9964" y="9195"/>
                  </a:lnTo>
                  <a:lnTo>
                    <a:pt x="10127" y="8978"/>
                  </a:lnTo>
                  <a:lnTo>
                    <a:pt x="10290" y="8761"/>
                  </a:lnTo>
                  <a:lnTo>
                    <a:pt x="10435" y="8535"/>
                  </a:lnTo>
                  <a:lnTo>
                    <a:pt x="10570" y="8299"/>
                  </a:lnTo>
                  <a:lnTo>
                    <a:pt x="10697" y="8055"/>
                  </a:lnTo>
                  <a:lnTo>
                    <a:pt x="10806" y="7802"/>
                  </a:lnTo>
                  <a:lnTo>
                    <a:pt x="10905" y="7548"/>
                  </a:lnTo>
                  <a:lnTo>
                    <a:pt x="10996" y="7286"/>
                  </a:lnTo>
                  <a:lnTo>
                    <a:pt x="11068" y="7023"/>
                  </a:lnTo>
                  <a:lnTo>
                    <a:pt x="11131" y="6752"/>
                  </a:lnTo>
                  <a:lnTo>
                    <a:pt x="11186" y="6471"/>
                  </a:lnTo>
                  <a:lnTo>
                    <a:pt x="11222" y="6191"/>
                  </a:lnTo>
                  <a:lnTo>
                    <a:pt x="11240" y="5910"/>
                  </a:lnTo>
                  <a:lnTo>
                    <a:pt x="11249" y="5621"/>
                  </a:lnTo>
                  <a:lnTo>
                    <a:pt x="11249" y="5621"/>
                  </a:lnTo>
                  <a:lnTo>
                    <a:pt x="11240" y="5331"/>
                  </a:lnTo>
                  <a:lnTo>
                    <a:pt x="11222" y="5042"/>
                  </a:lnTo>
                  <a:lnTo>
                    <a:pt x="11186" y="4761"/>
                  </a:lnTo>
                  <a:lnTo>
                    <a:pt x="11131" y="4490"/>
                  </a:lnTo>
                  <a:lnTo>
                    <a:pt x="11068" y="4209"/>
                  </a:lnTo>
                  <a:lnTo>
                    <a:pt x="10996" y="3947"/>
                  </a:lnTo>
                  <a:lnTo>
                    <a:pt x="10905" y="3684"/>
                  </a:lnTo>
                  <a:lnTo>
                    <a:pt x="10806" y="3431"/>
                  </a:lnTo>
                  <a:lnTo>
                    <a:pt x="10697" y="3177"/>
                  </a:lnTo>
                  <a:lnTo>
                    <a:pt x="10570" y="2942"/>
                  </a:lnTo>
                  <a:lnTo>
                    <a:pt x="10435" y="2707"/>
                  </a:lnTo>
                  <a:lnTo>
                    <a:pt x="10290" y="2471"/>
                  </a:lnTo>
                  <a:lnTo>
                    <a:pt x="10127" y="2254"/>
                  </a:lnTo>
                  <a:lnTo>
                    <a:pt x="9964" y="2046"/>
                  </a:lnTo>
                  <a:lnTo>
                    <a:pt x="9783" y="1838"/>
                  </a:lnTo>
                  <a:lnTo>
                    <a:pt x="9602" y="1648"/>
                  </a:lnTo>
                  <a:lnTo>
                    <a:pt x="9403" y="1458"/>
                  </a:lnTo>
                  <a:lnTo>
                    <a:pt x="9204" y="1286"/>
                  </a:lnTo>
                  <a:lnTo>
                    <a:pt x="8987" y="1114"/>
                  </a:lnTo>
                  <a:lnTo>
                    <a:pt x="8770" y="960"/>
                  </a:lnTo>
                  <a:lnTo>
                    <a:pt x="8543" y="815"/>
                  </a:lnTo>
                  <a:lnTo>
                    <a:pt x="8308" y="680"/>
                  </a:lnTo>
                  <a:lnTo>
                    <a:pt x="8064" y="553"/>
                  </a:lnTo>
                  <a:lnTo>
                    <a:pt x="7810" y="444"/>
                  </a:lnTo>
                  <a:lnTo>
                    <a:pt x="7557" y="345"/>
                  </a:lnTo>
                  <a:lnTo>
                    <a:pt x="7295" y="254"/>
                  </a:lnTo>
                  <a:lnTo>
                    <a:pt x="7032" y="173"/>
                  </a:lnTo>
                  <a:lnTo>
                    <a:pt x="6761" y="119"/>
                  </a:lnTo>
                  <a:lnTo>
                    <a:pt x="6480" y="64"/>
                  </a:lnTo>
                  <a:lnTo>
                    <a:pt x="6200" y="28"/>
                  </a:lnTo>
                  <a:lnTo>
                    <a:pt x="5919" y="10"/>
                  </a:lnTo>
                  <a:lnTo>
                    <a:pt x="5629" y="1"/>
                  </a:lnTo>
                  <a:lnTo>
                    <a:pt x="56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-3493175" y="-7739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-3571225" y="-5233200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330" y="0"/>
                  </a:moveTo>
                  <a:lnTo>
                    <a:pt x="5050" y="27"/>
                  </a:lnTo>
                  <a:lnTo>
                    <a:pt x="4760" y="63"/>
                  </a:lnTo>
                  <a:lnTo>
                    <a:pt x="4489" y="109"/>
                  </a:lnTo>
                  <a:lnTo>
                    <a:pt x="4217" y="172"/>
                  </a:lnTo>
                  <a:lnTo>
                    <a:pt x="3946" y="254"/>
                  </a:lnTo>
                  <a:lnTo>
                    <a:pt x="3683" y="335"/>
                  </a:lnTo>
                  <a:lnTo>
                    <a:pt x="3430" y="435"/>
                  </a:lnTo>
                  <a:lnTo>
                    <a:pt x="3186" y="552"/>
                  </a:lnTo>
                  <a:lnTo>
                    <a:pt x="2941" y="679"/>
                  </a:lnTo>
                  <a:lnTo>
                    <a:pt x="2706" y="815"/>
                  </a:lnTo>
                  <a:lnTo>
                    <a:pt x="2480" y="959"/>
                  </a:lnTo>
                  <a:lnTo>
                    <a:pt x="2254" y="1113"/>
                  </a:lnTo>
                  <a:lnTo>
                    <a:pt x="2046" y="1285"/>
                  </a:lnTo>
                  <a:lnTo>
                    <a:pt x="1837" y="1457"/>
                  </a:lnTo>
                  <a:lnTo>
                    <a:pt x="1647" y="1647"/>
                  </a:lnTo>
                  <a:lnTo>
                    <a:pt x="1457" y="1837"/>
                  </a:lnTo>
                  <a:lnTo>
                    <a:pt x="1285" y="2045"/>
                  </a:lnTo>
                  <a:lnTo>
                    <a:pt x="1113" y="2253"/>
                  </a:lnTo>
                  <a:lnTo>
                    <a:pt x="960" y="2471"/>
                  </a:lnTo>
                  <a:lnTo>
                    <a:pt x="815" y="2706"/>
                  </a:lnTo>
                  <a:lnTo>
                    <a:pt x="679" y="2941"/>
                  </a:lnTo>
                  <a:lnTo>
                    <a:pt x="552" y="3177"/>
                  </a:lnTo>
                  <a:lnTo>
                    <a:pt x="444" y="3430"/>
                  </a:lnTo>
                  <a:lnTo>
                    <a:pt x="344" y="3683"/>
                  </a:lnTo>
                  <a:lnTo>
                    <a:pt x="254" y="3946"/>
                  </a:lnTo>
                  <a:lnTo>
                    <a:pt x="172" y="4208"/>
                  </a:lnTo>
                  <a:lnTo>
                    <a:pt x="109" y="4480"/>
                  </a:lnTo>
                  <a:lnTo>
                    <a:pt x="64" y="4760"/>
                  </a:lnTo>
                  <a:lnTo>
                    <a:pt x="27" y="5041"/>
                  </a:lnTo>
                  <a:lnTo>
                    <a:pt x="9" y="5330"/>
                  </a:lnTo>
                  <a:lnTo>
                    <a:pt x="0" y="5611"/>
                  </a:lnTo>
                  <a:lnTo>
                    <a:pt x="9" y="5900"/>
                  </a:lnTo>
                  <a:lnTo>
                    <a:pt x="27" y="6190"/>
                  </a:lnTo>
                  <a:lnTo>
                    <a:pt x="64" y="6471"/>
                  </a:lnTo>
                  <a:lnTo>
                    <a:pt x="109" y="6751"/>
                  </a:lnTo>
                  <a:lnTo>
                    <a:pt x="172" y="7023"/>
                  </a:lnTo>
                  <a:lnTo>
                    <a:pt x="254" y="7285"/>
                  </a:lnTo>
                  <a:lnTo>
                    <a:pt x="344" y="7547"/>
                  </a:lnTo>
                  <a:lnTo>
                    <a:pt x="444" y="7801"/>
                  </a:lnTo>
                  <a:lnTo>
                    <a:pt x="552" y="8054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13" y="8977"/>
                  </a:lnTo>
                  <a:lnTo>
                    <a:pt x="1285" y="9194"/>
                  </a:lnTo>
                  <a:lnTo>
                    <a:pt x="1457" y="9394"/>
                  </a:lnTo>
                  <a:lnTo>
                    <a:pt x="1647" y="9593"/>
                  </a:lnTo>
                  <a:lnTo>
                    <a:pt x="1837" y="9774"/>
                  </a:lnTo>
                  <a:lnTo>
                    <a:pt x="2046" y="9955"/>
                  </a:lnTo>
                  <a:lnTo>
                    <a:pt x="2254" y="10117"/>
                  </a:lnTo>
                  <a:lnTo>
                    <a:pt x="2480" y="10280"/>
                  </a:lnTo>
                  <a:lnTo>
                    <a:pt x="2706" y="10425"/>
                  </a:lnTo>
                  <a:lnTo>
                    <a:pt x="2941" y="10561"/>
                  </a:lnTo>
                  <a:lnTo>
                    <a:pt x="3186" y="10679"/>
                  </a:lnTo>
                  <a:lnTo>
                    <a:pt x="3430" y="10796"/>
                  </a:lnTo>
                  <a:lnTo>
                    <a:pt x="3683" y="10896"/>
                  </a:lnTo>
                  <a:lnTo>
                    <a:pt x="3946" y="10986"/>
                  </a:lnTo>
                  <a:lnTo>
                    <a:pt x="4217" y="11059"/>
                  </a:lnTo>
                  <a:lnTo>
                    <a:pt x="4489" y="11122"/>
                  </a:lnTo>
                  <a:lnTo>
                    <a:pt x="4760" y="11176"/>
                  </a:lnTo>
                  <a:lnTo>
                    <a:pt x="5050" y="11212"/>
                  </a:lnTo>
                  <a:lnTo>
                    <a:pt x="5330" y="11231"/>
                  </a:lnTo>
                  <a:lnTo>
                    <a:pt x="5620" y="11240"/>
                  </a:lnTo>
                  <a:lnTo>
                    <a:pt x="5910" y="11231"/>
                  </a:lnTo>
                  <a:lnTo>
                    <a:pt x="6199" y="11212"/>
                  </a:lnTo>
                  <a:lnTo>
                    <a:pt x="6480" y="11176"/>
                  </a:lnTo>
                  <a:lnTo>
                    <a:pt x="6751" y="11122"/>
                  </a:lnTo>
                  <a:lnTo>
                    <a:pt x="7023" y="11059"/>
                  </a:lnTo>
                  <a:lnTo>
                    <a:pt x="7294" y="10986"/>
                  </a:lnTo>
                  <a:lnTo>
                    <a:pt x="7557" y="10896"/>
                  </a:lnTo>
                  <a:lnTo>
                    <a:pt x="7810" y="10796"/>
                  </a:lnTo>
                  <a:lnTo>
                    <a:pt x="8054" y="10679"/>
                  </a:lnTo>
                  <a:lnTo>
                    <a:pt x="8299" y="10561"/>
                  </a:lnTo>
                  <a:lnTo>
                    <a:pt x="8534" y="10425"/>
                  </a:lnTo>
                  <a:lnTo>
                    <a:pt x="8760" y="10280"/>
                  </a:lnTo>
                  <a:lnTo>
                    <a:pt x="8986" y="10117"/>
                  </a:lnTo>
                  <a:lnTo>
                    <a:pt x="9195" y="9955"/>
                  </a:lnTo>
                  <a:lnTo>
                    <a:pt x="9403" y="9774"/>
                  </a:lnTo>
                  <a:lnTo>
                    <a:pt x="9593" y="9593"/>
                  </a:lnTo>
                  <a:lnTo>
                    <a:pt x="9783" y="9394"/>
                  </a:lnTo>
                  <a:lnTo>
                    <a:pt x="9955" y="9194"/>
                  </a:lnTo>
                  <a:lnTo>
                    <a:pt x="10127" y="8977"/>
                  </a:lnTo>
                  <a:lnTo>
                    <a:pt x="10281" y="8760"/>
                  </a:lnTo>
                  <a:lnTo>
                    <a:pt x="10425" y="8534"/>
                  </a:lnTo>
                  <a:lnTo>
                    <a:pt x="10561" y="8299"/>
                  </a:lnTo>
                  <a:lnTo>
                    <a:pt x="10688" y="8054"/>
                  </a:lnTo>
                  <a:lnTo>
                    <a:pt x="10805" y="7801"/>
                  </a:lnTo>
                  <a:lnTo>
                    <a:pt x="10905" y="7547"/>
                  </a:lnTo>
                  <a:lnTo>
                    <a:pt x="10986" y="7285"/>
                  </a:lnTo>
                  <a:lnTo>
                    <a:pt x="11068" y="7023"/>
                  </a:lnTo>
                  <a:lnTo>
                    <a:pt x="11131" y="6751"/>
                  </a:lnTo>
                  <a:lnTo>
                    <a:pt x="11176" y="6471"/>
                  </a:lnTo>
                  <a:lnTo>
                    <a:pt x="11213" y="6190"/>
                  </a:lnTo>
                  <a:lnTo>
                    <a:pt x="11240" y="5900"/>
                  </a:lnTo>
                  <a:lnTo>
                    <a:pt x="11240" y="5611"/>
                  </a:lnTo>
                  <a:lnTo>
                    <a:pt x="11240" y="5330"/>
                  </a:lnTo>
                  <a:lnTo>
                    <a:pt x="11213" y="5041"/>
                  </a:lnTo>
                  <a:lnTo>
                    <a:pt x="11176" y="4760"/>
                  </a:lnTo>
                  <a:lnTo>
                    <a:pt x="11131" y="4480"/>
                  </a:lnTo>
                  <a:lnTo>
                    <a:pt x="11068" y="4208"/>
                  </a:lnTo>
                  <a:lnTo>
                    <a:pt x="10986" y="3946"/>
                  </a:lnTo>
                  <a:lnTo>
                    <a:pt x="10905" y="3683"/>
                  </a:lnTo>
                  <a:lnTo>
                    <a:pt x="10805" y="3430"/>
                  </a:lnTo>
                  <a:lnTo>
                    <a:pt x="10688" y="3177"/>
                  </a:lnTo>
                  <a:lnTo>
                    <a:pt x="10561" y="2941"/>
                  </a:lnTo>
                  <a:lnTo>
                    <a:pt x="10425" y="2706"/>
                  </a:lnTo>
                  <a:lnTo>
                    <a:pt x="10281" y="2471"/>
                  </a:lnTo>
                  <a:lnTo>
                    <a:pt x="10127" y="2253"/>
                  </a:lnTo>
                  <a:lnTo>
                    <a:pt x="9955" y="2045"/>
                  </a:lnTo>
                  <a:lnTo>
                    <a:pt x="9783" y="1837"/>
                  </a:lnTo>
                  <a:lnTo>
                    <a:pt x="9593" y="1647"/>
                  </a:lnTo>
                  <a:lnTo>
                    <a:pt x="9403" y="1457"/>
                  </a:lnTo>
                  <a:lnTo>
                    <a:pt x="9195" y="1285"/>
                  </a:lnTo>
                  <a:lnTo>
                    <a:pt x="8986" y="1113"/>
                  </a:lnTo>
                  <a:lnTo>
                    <a:pt x="8760" y="959"/>
                  </a:lnTo>
                  <a:lnTo>
                    <a:pt x="8534" y="815"/>
                  </a:lnTo>
                  <a:lnTo>
                    <a:pt x="8299" y="679"/>
                  </a:lnTo>
                  <a:lnTo>
                    <a:pt x="8054" y="552"/>
                  </a:lnTo>
                  <a:lnTo>
                    <a:pt x="7810" y="435"/>
                  </a:lnTo>
                  <a:lnTo>
                    <a:pt x="7557" y="335"/>
                  </a:lnTo>
                  <a:lnTo>
                    <a:pt x="7294" y="254"/>
                  </a:lnTo>
                  <a:lnTo>
                    <a:pt x="7023" y="172"/>
                  </a:lnTo>
                  <a:lnTo>
                    <a:pt x="6751" y="109"/>
                  </a:lnTo>
                  <a:lnTo>
                    <a:pt x="6480" y="63"/>
                  </a:lnTo>
                  <a:lnTo>
                    <a:pt x="6199" y="27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-3571225" y="-5233200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fill="none" extrusionOk="0">
                  <a:moveTo>
                    <a:pt x="5620" y="11240"/>
                  </a:moveTo>
                  <a:lnTo>
                    <a:pt x="5620" y="11240"/>
                  </a:lnTo>
                  <a:lnTo>
                    <a:pt x="5910" y="11231"/>
                  </a:lnTo>
                  <a:lnTo>
                    <a:pt x="6199" y="11212"/>
                  </a:lnTo>
                  <a:lnTo>
                    <a:pt x="6480" y="11176"/>
                  </a:lnTo>
                  <a:lnTo>
                    <a:pt x="6751" y="11122"/>
                  </a:lnTo>
                  <a:lnTo>
                    <a:pt x="7023" y="11059"/>
                  </a:lnTo>
                  <a:lnTo>
                    <a:pt x="7294" y="10986"/>
                  </a:lnTo>
                  <a:lnTo>
                    <a:pt x="7557" y="10896"/>
                  </a:lnTo>
                  <a:lnTo>
                    <a:pt x="7810" y="10796"/>
                  </a:lnTo>
                  <a:lnTo>
                    <a:pt x="8054" y="10679"/>
                  </a:lnTo>
                  <a:lnTo>
                    <a:pt x="8299" y="10561"/>
                  </a:lnTo>
                  <a:lnTo>
                    <a:pt x="8534" y="10425"/>
                  </a:lnTo>
                  <a:lnTo>
                    <a:pt x="8760" y="10280"/>
                  </a:lnTo>
                  <a:lnTo>
                    <a:pt x="8986" y="10117"/>
                  </a:lnTo>
                  <a:lnTo>
                    <a:pt x="9195" y="9955"/>
                  </a:lnTo>
                  <a:lnTo>
                    <a:pt x="9403" y="9774"/>
                  </a:lnTo>
                  <a:lnTo>
                    <a:pt x="9593" y="9593"/>
                  </a:lnTo>
                  <a:lnTo>
                    <a:pt x="9783" y="9394"/>
                  </a:lnTo>
                  <a:lnTo>
                    <a:pt x="9955" y="9194"/>
                  </a:lnTo>
                  <a:lnTo>
                    <a:pt x="10127" y="8977"/>
                  </a:lnTo>
                  <a:lnTo>
                    <a:pt x="10281" y="8760"/>
                  </a:lnTo>
                  <a:lnTo>
                    <a:pt x="10425" y="8534"/>
                  </a:lnTo>
                  <a:lnTo>
                    <a:pt x="10561" y="8299"/>
                  </a:lnTo>
                  <a:lnTo>
                    <a:pt x="10688" y="8054"/>
                  </a:lnTo>
                  <a:lnTo>
                    <a:pt x="10805" y="7801"/>
                  </a:lnTo>
                  <a:lnTo>
                    <a:pt x="10905" y="7547"/>
                  </a:lnTo>
                  <a:lnTo>
                    <a:pt x="10986" y="7285"/>
                  </a:lnTo>
                  <a:lnTo>
                    <a:pt x="11068" y="7023"/>
                  </a:lnTo>
                  <a:lnTo>
                    <a:pt x="11131" y="6751"/>
                  </a:lnTo>
                  <a:lnTo>
                    <a:pt x="11176" y="6471"/>
                  </a:lnTo>
                  <a:lnTo>
                    <a:pt x="11213" y="6190"/>
                  </a:lnTo>
                  <a:lnTo>
                    <a:pt x="11240" y="5900"/>
                  </a:lnTo>
                  <a:lnTo>
                    <a:pt x="11240" y="5611"/>
                  </a:lnTo>
                  <a:lnTo>
                    <a:pt x="11240" y="5611"/>
                  </a:lnTo>
                  <a:lnTo>
                    <a:pt x="11240" y="5330"/>
                  </a:lnTo>
                  <a:lnTo>
                    <a:pt x="11213" y="5041"/>
                  </a:lnTo>
                  <a:lnTo>
                    <a:pt x="11176" y="4760"/>
                  </a:lnTo>
                  <a:lnTo>
                    <a:pt x="11131" y="4480"/>
                  </a:lnTo>
                  <a:lnTo>
                    <a:pt x="11068" y="4208"/>
                  </a:lnTo>
                  <a:lnTo>
                    <a:pt x="10986" y="3946"/>
                  </a:lnTo>
                  <a:lnTo>
                    <a:pt x="10905" y="3683"/>
                  </a:lnTo>
                  <a:lnTo>
                    <a:pt x="10805" y="3430"/>
                  </a:lnTo>
                  <a:lnTo>
                    <a:pt x="10688" y="3177"/>
                  </a:lnTo>
                  <a:lnTo>
                    <a:pt x="10561" y="2941"/>
                  </a:lnTo>
                  <a:lnTo>
                    <a:pt x="10425" y="2706"/>
                  </a:lnTo>
                  <a:lnTo>
                    <a:pt x="10281" y="2471"/>
                  </a:lnTo>
                  <a:lnTo>
                    <a:pt x="10127" y="2253"/>
                  </a:lnTo>
                  <a:lnTo>
                    <a:pt x="9955" y="2045"/>
                  </a:lnTo>
                  <a:lnTo>
                    <a:pt x="9783" y="1837"/>
                  </a:lnTo>
                  <a:lnTo>
                    <a:pt x="9593" y="1647"/>
                  </a:lnTo>
                  <a:lnTo>
                    <a:pt x="9403" y="1457"/>
                  </a:lnTo>
                  <a:lnTo>
                    <a:pt x="9195" y="1285"/>
                  </a:lnTo>
                  <a:lnTo>
                    <a:pt x="8986" y="1113"/>
                  </a:lnTo>
                  <a:lnTo>
                    <a:pt x="8760" y="959"/>
                  </a:lnTo>
                  <a:lnTo>
                    <a:pt x="8534" y="815"/>
                  </a:lnTo>
                  <a:lnTo>
                    <a:pt x="8299" y="679"/>
                  </a:lnTo>
                  <a:lnTo>
                    <a:pt x="8054" y="552"/>
                  </a:lnTo>
                  <a:lnTo>
                    <a:pt x="7810" y="435"/>
                  </a:lnTo>
                  <a:lnTo>
                    <a:pt x="7557" y="335"/>
                  </a:lnTo>
                  <a:lnTo>
                    <a:pt x="7294" y="254"/>
                  </a:lnTo>
                  <a:lnTo>
                    <a:pt x="7023" y="172"/>
                  </a:lnTo>
                  <a:lnTo>
                    <a:pt x="6751" y="109"/>
                  </a:lnTo>
                  <a:lnTo>
                    <a:pt x="6480" y="63"/>
                  </a:lnTo>
                  <a:lnTo>
                    <a:pt x="6199" y="27"/>
                  </a:lnTo>
                  <a:lnTo>
                    <a:pt x="5910" y="0"/>
                  </a:lnTo>
                  <a:lnTo>
                    <a:pt x="5620" y="0"/>
                  </a:lnTo>
                  <a:lnTo>
                    <a:pt x="5620" y="0"/>
                  </a:lnTo>
                  <a:lnTo>
                    <a:pt x="5330" y="0"/>
                  </a:lnTo>
                  <a:lnTo>
                    <a:pt x="5050" y="27"/>
                  </a:lnTo>
                  <a:lnTo>
                    <a:pt x="4760" y="63"/>
                  </a:lnTo>
                  <a:lnTo>
                    <a:pt x="4489" y="109"/>
                  </a:lnTo>
                  <a:lnTo>
                    <a:pt x="4217" y="172"/>
                  </a:lnTo>
                  <a:lnTo>
                    <a:pt x="3946" y="254"/>
                  </a:lnTo>
                  <a:lnTo>
                    <a:pt x="3683" y="335"/>
                  </a:lnTo>
                  <a:lnTo>
                    <a:pt x="3430" y="435"/>
                  </a:lnTo>
                  <a:lnTo>
                    <a:pt x="3186" y="552"/>
                  </a:lnTo>
                  <a:lnTo>
                    <a:pt x="2941" y="679"/>
                  </a:lnTo>
                  <a:lnTo>
                    <a:pt x="2706" y="815"/>
                  </a:lnTo>
                  <a:lnTo>
                    <a:pt x="2480" y="959"/>
                  </a:lnTo>
                  <a:lnTo>
                    <a:pt x="2254" y="1113"/>
                  </a:lnTo>
                  <a:lnTo>
                    <a:pt x="2046" y="1285"/>
                  </a:lnTo>
                  <a:lnTo>
                    <a:pt x="1837" y="1457"/>
                  </a:lnTo>
                  <a:lnTo>
                    <a:pt x="1647" y="1647"/>
                  </a:lnTo>
                  <a:lnTo>
                    <a:pt x="1457" y="1837"/>
                  </a:lnTo>
                  <a:lnTo>
                    <a:pt x="1285" y="2045"/>
                  </a:lnTo>
                  <a:lnTo>
                    <a:pt x="1113" y="2253"/>
                  </a:lnTo>
                  <a:lnTo>
                    <a:pt x="960" y="2471"/>
                  </a:lnTo>
                  <a:lnTo>
                    <a:pt x="815" y="2706"/>
                  </a:lnTo>
                  <a:lnTo>
                    <a:pt x="679" y="2941"/>
                  </a:lnTo>
                  <a:lnTo>
                    <a:pt x="552" y="3177"/>
                  </a:lnTo>
                  <a:lnTo>
                    <a:pt x="444" y="3430"/>
                  </a:lnTo>
                  <a:lnTo>
                    <a:pt x="344" y="3683"/>
                  </a:lnTo>
                  <a:lnTo>
                    <a:pt x="254" y="3946"/>
                  </a:lnTo>
                  <a:lnTo>
                    <a:pt x="172" y="4208"/>
                  </a:lnTo>
                  <a:lnTo>
                    <a:pt x="109" y="4480"/>
                  </a:lnTo>
                  <a:lnTo>
                    <a:pt x="64" y="4760"/>
                  </a:lnTo>
                  <a:lnTo>
                    <a:pt x="27" y="5041"/>
                  </a:lnTo>
                  <a:lnTo>
                    <a:pt x="9" y="5330"/>
                  </a:lnTo>
                  <a:lnTo>
                    <a:pt x="0" y="5611"/>
                  </a:lnTo>
                  <a:lnTo>
                    <a:pt x="0" y="5611"/>
                  </a:lnTo>
                  <a:lnTo>
                    <a:pt x="9" y="5900"/>
                  </a:lnTo>
                  <a:lnTo>
                    <a:pt x="27" y="6190"/>
                  </a:lnTo>
                  <a:lnTo>
                    <a:pt x="64" y="6471"/>
                  </a:lnTo>
                  <a:lnTo>
                    <a:pt x="109" y="6751"/>
                  </a:lnTo>
                  <a:lnTo>
                    <a:pt x="172" y="7023"/>
                  </a:lnTo>
                  <a:lnTo>
                    <a:pt x="254" y="7285"/>
                  </a:lnTo>
                  <a:lnTo>
                    <a:pt x="344" y="7547"/>
                  </a:lnTo>
                  <a:lnTo>
                    <a:pt x="444" y="7801"/>
                  </a:lnTo>
                  <a:lnTo>
                    <a:pt x="552" y="8054"/>
                  </a:lnTo>
                  <a:lnTo>
                    <a:pt x="679" y="8299"/>
                  </a:lnTo>
                  <a:lnTo>
                    <a:pt x="815" y="8534"/>
                  </a:lnTo>
                  <a:lnTo>
                    <a:pt x="960" y="8760"/>
                  </a:lnTo>
                  <a:lnTo>
                    <a:pt x="1113" y="8977"/>
                  </a:lnTo>
                  <a:lnTo>
                    <a:pt x="1285" y="9194"/>
                  </a:lnTo>
                  <a:lnTo>
                    <a:pt x="1457" y="9394"/>
                  </a:lnTo>
                  <a:lnTo>
                    <a:pt x="1647" y="9593"/>
                  </a:lnTo>
                  <a:lnTo>
                    <a:pt x="1837" y="9774"/>
                  </a:lnTo>
                  <a:lnTo>
                    <a:pt x="2046" y="9955"/>
                  </a:lnTo>
                  <a:lnTo>
                    <a:pt x="2254" y="10117"/>
                  </a:lnTo>
                  <a:lnTo>
                    <a:pt x="2480" y="10280"/>
                  </a:lnTo>
                  <a:lnTo>
                    <a:pt x="2706" y="10425"/>
                  </a:lnTo>
                  <a:lnTo>
                    <a:pt x="2941" y="10561"/>
                  </a:lnTo>
                  <a:lnTo>
                    <a:pt x="3186" y="10679"/>
                  </a:lnTo>
                  <a:lnTo>
                    <a:pt x="3430" y="10796"/>
                  </a:lnTo>
                  <a:lnTo>
                    <a:pt x="3683" y="10896"/>
                  </a:lnTo>
                  <a:lnTo>
                    <a:pt x="3946" y="10986"/>
                  </a:lnTo>
                  <a:lnTo>
                    <a:pt x="4217" y="11059"/>
                  </a:lnTo>
                  <a:lnTo>
                    <a:pt x="4489" y="11122"/>
                  </a:lnTo>
                  <a:lnTo>
                    <a:pt x="4760" y="11176"/>
                  </a:lnTo>
                  <a:lnTo>
                    <a:pt x="5050" y="11212"/>
                  </a:lnTo>
                  <a:lnTo>
                    <a:pt x="5330" y="11231"/>
                  </a:lnTo>
                  <a:lnTo>
                    <a:pt x="5620" y="11240"/>
                  </a:lnTo>
                  <a:lnTo>
                    <a:pt x="5620" y="1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-3430725" y="-495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" name="Google Shape;2556;p61"/>
          <p:cNvGrpSpPr/>
          <p:nvPr/>
        </p:nvGrpSpPr>
        <p:grpSpPr>
          <a:xfrm>
            <a:off x="3638719" y="3394878"/>
            <a:ext cx="466497" cy="647210"/>
            <a:chOff x="2018525" y="-12758050"/>
            <a:chExt cx="3582925" cy="12996175"/>
          </a:xfrm>
        </p:grpSpPr>
        <p:sp>
          <p:nvSpPr>
            <p:cNvPr id="2557" name="Google Shape;2557;p61"/>
            <p:cNvSpPr/>
            <p:nvPr/>
          </p:nvSpPr>
          <p:spPr>
            <a:xfrm>
              <a:off x="5003175" y="-7285575"/>
              <a:ext cx="432750" cy="1427150"/>
            </a:xfrm>
            <a:custGeom>
              <a:avLst/>
              <a:gdLst/>
              <a:ahLst/>
              <a:cxnLst/>
              <a:rect l="l" t="t" r="r" b="b"/>
              <a:pathLst>
                <a:path w="17310" h="57086" extrusionOk="0">
                  <a:moveTo>
                    <a:pt x="5797" y="1"/>
                  </a:moveTo>
                  <a:lnTo>
                    <a:pt x="5528" y="12"/>
                  </a:lnTo>
                  <a:lnTo>
                    <a:pt x="5254" y="34"/>
                  </a:lnTo>
                  <a:lnTo>
                    <a:pt x="4985" y="68"/>
                  </a:lnTo>
                  <a:lnTo>
                    <a:pt x="4716" y="123"/>
                  </a:lnTo>
                  <a:lnTo>
                    <a:pt x="4451" y="201"/>
                  </a:lnTo>
                  <a:lnTo>
                    <a:pt x="4187" y="279"/>
                  </a:lnTo>
                  <a:lnTo>
                    <a:pt x="3922" y="379"/>
                  </a:lnTo>
                  <a:lnTo>
                    <a:pt x="3662" y="491"/>
                  </a:lnTo>
                  <a:lnTo>
                    <a:pt x="3401" y="624"/>
                  </a:lnTo>
                  <a:lnTo>
                    <a:pt x="3146" y="769"/>
                  </a:lnTo>
                  <a:lnTo>
                    <a:pt x="2890" y="925"/>
                  </a:lnTo>
                  <a:lnTo>
                    <a:pt x="2639" y="1092"/>
                  </a:lnTo>
                  <a:lnTo>
                    <a:pt x="2392" y="1281"/>
                  </a:lnTo>
                  <a:lnTo>
                    <a:pt x="2141" y="1470"/>
                  </a:lnTo>
                  <a:lnTo>
                    <a:pt x="1898" y="1682"/>
                  </a:lnTo>
                  <a:lnTo>
                    <a:pt x="1656" y="1915"/>
                  </a:lnTo>
                  <a:lnTo>
                    <a:pt x="1" y="53201"/>
                  </a:lnTo>
                  <a:lnTo>
                    <a:pt x="158" y="53435"/>
                  </a:lnTo>
                  <a:lnTo>
                    <a:pt x="324" y="53657"/>
                  </a:lnTo>
                  <a:lnTo>
                    <a:pt x="485" y="53869"/>
                  </a:lnTo>
                  <a:lnTo>
                    <a:pt x="651" y="54080"/>
                  </a:lnTo>
                  <a:lnTo>
                    <a:pt x="817" y="54280"/>
                  </a:lnTo>
                  <a:lnTo>
                    <a:pt x="988" y="54481"/>
                  </a:lnTo>
                  <a:lnTo>
                    <a:pt x="1154" y="54670"/>
                  </a:lnTo>
                  <a:lnTo>
                    <a:pt x="1324" y="54848"/>
                  </a:lnTo>
                  <a:lnTo>
                    <a:pt x="1499" y="55026"/>
                  </a:lnTo>
                  <a:lnTo>
                    <a:pt x="1674" y="55193"/>
                  </a:lnTo>
                  <a:lnTo>
                    <a:pt x="1849" y="55360"/>
                  </a:lnTo>
                  <a:lnTo>
                    <a:pt x="2024" y="55516"/>
                  </a:lnTo>
                  <a:lnTo>
                    <a:pt x="2204" y="55661"/>
                  </a:lnTo>
                  <a:lnTo>
                    <a:pt x="2383" y="55805"/>
                  </a:lnTo>
                  <a:lnTo>
                    <a:pt x="2562" y="55939"/>
                  </a:lnTo>
                  <a:lnTo>
                    <a:pt x="2746" y="56072"/>
                  </a:lnTo>
                  <a:lnTo>
                    <a:pt x="2926" y="56195"/>
                  </a:lnTo>
                  <a:lnTo>
                    <a:pt x="3114" y="56306"/>
                  </a:lnTo>
                  <a:lnTo>
                    <a:pt x="3298" y="56406"/>
                  </a:lnTo>
                  <a:lnTo>
                    <a:pt x="3482" y="56506"/>
                  </a:lnTo>
                  <a:lnTo>
                    <a:pt x="3671" y="56595"/>
                  </a:lnTo>
                  <a:lnTo>
                    <a:pt x="3859" y="56684"/>
                  </a:lnTo>
                  <a:lnTo>
                    <a:pt x="4052" y="56762"/>
                  </a:lnTo>
                  <a:lnTo>
                    <a:pt x="4240" y="56829"/>
                  </a:lnTo>
                  <a:lnTo>
                    <a:pt x="4433" y="56885"/>
                  </a:lnTo>
                  <a:lnTo>
                    <a:pt x="4626" y="56940"/>
                  </a:lnTo>
                  <a:lnTo>
                    <a:pt x="4819" y="56985"/>
                  </a:lnTo>
                  <a:lnTo>
                    <a:pt x="5012" y="57018"/>
                  </a:lnTo>
                  <a:lnTo>
                    <a:pt x="5209" y="57052"/>
                  </a:lnTo>
                  <a:lnTo>
                    <a:pt x="5402" y="57074"/>
                  </a:lnTo>
                  <a:lnTo>
                    <a:pt x="5600" y="57085"/>
                  </a:lnTo>
                  <a:lnTo>
                    <a:pt x="5797" y="57085"/>
                  </a:lnTo>
                  <a:lnTo>
                    <a:pt x="6098" y="57074"/>
                  </a:lnTo>
                  <a:lnTo>
                    <a:pt x="6389" y="57052"/>
                  </a:lnTo>
                  <a:lnTo>
                    <a:pt x="6685" y="57007"/>
                  </a:lnTo>
                  <a:lnTo>
                    <a:pt x="6977" y="56940"/>
                  </a:lnTo>
                  <a:lnTo>
                    <a:pt x="7264" y="56863"/>
                  </a:lnTo>
                  <a:lnTo>
                    <a:pt x="7551" y="56762"/>
                  </a:lnTo>
                  <a:lnTo>
                    <a:pt x="7838" y="56640"/>
                  </a:lnTo>
                  <a:lnTo>
                    <a:pt x="8117" y="56506"/>
                  </a:lnTo>
                  <a:lnTo>
                    <a:pt x="8399" y="56362"/>
                  </a:lnTo>
                  <a:lnTo>
                    <a:pt x="8677" y="56195"/>
                  </a:lnTo>
                  <a:lnTo>
                    <a:pt x="8951" y="56006"/>
                  </a:lnTo>
                  <a:lnTo>
                    <a:pt x="9220" y="55805"/>
                  </a:lnTo>
                  <a:lnTo>
                    <a:pt x="9489" y="55594"/>
                  </a:lnTo>
                  <a:lnTo>
                    <a:pt x="9759" y="55360"/>
                  </a:lnTo>
                  <a:lnTo>
                    <a:pt x="10019" y="55104"/>
                  </a:lnTo>
                  <a:lnTo>
                    <a:pt x="10279" y="54848"/>
                  </a:lnTo>
                  <a:lnTo>
                    <a:pt x="10535" y="54570"/>
                  </a:lnTo>
                  <a:lnTo>
                    <a:pt x="10790" y="54269"/>
                  </a:lnTo>
                  <a:lnTo>
                    <a:pt x="11037" y="53969"/>
                  </a:lnTo>
                  <a:lnTo>
                    <a:pt x="11284" y="53646"/>
                  </a:lnTo>
                  <a:lnTo>
                    <a:pt x="11526" y="53312"/>
                  </a:lnTo>
                  <a:lnTo>
                    <a:pt x="11768" y="52956"/>
                  </a:lnTo>
                  <a:lnTo>
                    <a:pt x="12002" y="52589"/>
                  </a:lnTo>
                  <a:lnTo>
                    <a:pt x="12235" y="52210"/>
                  </a:lnTo>
                  <a:lnTo>
                    <a:pt x="12464" y="51821"/>
                  </a:lnTo>
                  <a:lnTo>
                    <a:pt x="12684" y="51420"/>
                  </a:lnTo>
                  <a:lnTo>
                    <a:pt x="12904" y="50997"/>
                  </a:lnTo>
                  <a:lnTo>
                    <a:pt x="13119" y="50574"/>
                  </a:lnTo>
                  <a:lnTo>
                    <a:pt x="13330" y="50129"/>
                  </a:lnTo>
                  <a:lnTo>
                    <a:pt x="13536" y="49673"/>
                  </a:lnTo>
                  <a:lnTo>
                    <a:pt x="13738" y="49205"/>
                  </a:lnTo>
                  <a:lnTo>
                    <a:pt x="13935" y="48727"/>
                  </a:lnTo>
                  <a:lnTo>
                    <a:pt x="14128" y="48237"/>
                  </a:lnTo>
                  <a:lnTo>
                    <a:pt x="14317" y="47736"/>
                  </a:lnTo>
                  <a:lnTo>
                    <a:pt x="14501" y="47224"/>
                  </a:lnTo>
                  <a:lnTo>
                    <a:pt x="14680" y="46701"/>
                  </a:lnTo>
                  <a:lnTo>
                    <a:pt x="14855" y="46167"/>
                  </a:lnTo>
                  <a:lnTo>
                    <a:pt x="15021" y="45622"/>
                  </a:lnTo>
                  <a:lnTo>
                    <a:pt x="15187" y="45065"/>
                  </a:lnTo>
                  <a:lnTo>
                    <a:pt x="15344" y="44509"/>
                  </a:lnTo>
                  <a:lnTo>
                    <a:pt x="15497" y="43930"/>
                  </a:lnTo>
                  <a:lnTo>
                    <a:pt x="15640" y="43351"/>
                  </a:lnTo>
                  <a:lnTo>
                    <a:pt x="15784" y="42750"/>
                  </a:lnTo>
                  <a:lnTo>
                    <a:pt x="15918" y="42149"/>
                  </a:lnTo>
                  <a:lnTo>
                    <a:pt x="16048" y="41537"/>
                  </a:lnTo>
                  <a:lnTo>
                    <a:pt x="16174" y="40925"/>
                  </a:lnTo>
                  <a:lnTo>
                    <a:pt x="16291" y="40290"/>
                  </a:lnTo>
                  <a:lnTo>
                    <a:pt x="16403" y="39656"/>
                  </a:lnTo>
                  <a:lnTo>
                    <a:pt x="16511" y="39011"/>
                  </a:lnTo>
                  <a:lnTo>
                    <a:pt x="16609" y="38365"/>
                  </a:lnTo>
                  <a:lnTo>
                    <a:pt x="16703" y="37697"/>
                  </a:lnTo>
                  <a:lnTo>
                    <a:pt x="16789" y="37041"/>
                  </a:lnTo>
                  <a:lnTo>
                    <a:pt x="16869" y="36362"/>
                  </a:lnTo>
                  <a:lnTo>
                    <a:pt x="16946" y="35683"/>
                  </a:lnTo>
                  <a:lnTo>
                    <a:pt x="17013" y="34993"/>
                  </a:lnTo>
                  <a:lnTo>
                    <a:pt x="17076" y="34303"/>
                  </a:lnTo>
                  <a:lnTo>
                    <a:pt x="17130" y="33601"/>
                  </a:lnTo>
                  <a:lnTo>
                    <a:pt x="17175" y="32889"/>
                  </a:lnTo>
                  <a:lnTo>
                    <a:pt x="17215" y="32188"/>
                  </a:lnTo>
                  <a:lnTo>
                    <a:pt x="17251" y="31465"/>
                  </a:lnTo>
                  <a:lnTo>
                    <a:pt x="17273" y="30741"/>
                  </a:lnTo>
                  <a:lnTo>
                    <a:pt x="17291" y="30018"/>
                  </a:lnTo>
                  <a:lnTo>
                    <a:pt x="17305" y="29283"/>
                  </a:lnTo>
                  <a:lnTo>
                    <a:pt x="17309" y="28549"/>
                  </a:lnTo>
                  <a:lnTo>
                    <a:pt x="17305" y="27814"/>
                  </a:lnTo>
                  <a:lnTo>
                    <a:pt x="17291" y="27079"/>
                  </a:lnTo>
                  <a:lnTo>
                    <a:pt x="17273" y="26356"/>
                  </a:lnTo>
                  <a:lnTo>
                    <a:pt x="17251" y="25633"/>
                  </a:lnTo>
                  <a:lnTo>
                    <a:pt x="17215" y="24909"/>
                  </a:lnTo>
                  <a:lnTo>
                    <a:pt x="17175" y="24197"/>
                  </a:lnTo>
                  <a:lnTo>
                    <a:pt x="17130" y="23496"/>
                  </a:lnTo>
                  <a:lnTo>
                    <a:pt x="17076" y="22795"/>
                  </a:lnTo>
                  <a:lnTo>
                    <a:pt x="17013" y="22105"/>
                  </a:lnTo>
                  <a:lnTo>
                    <a:pt x="16946" y="21414"/>
                  </a:lnTo>
                  <a:lnTo>
                    <a:pt x="16869" y="20736"/>
                  </a:lnTo>
                  <a:lnTo>
                    <a:pt x="16789" y="20057"/>
                  </a:lnTo>
                  <a:lnTo>
                    <a:pt x="16703" y="19389"/>
                  </a:lnTo>
                  <a:lnTo>
                    <a:pt x="16609" y="18732"/>
                  </a:lnTo>
                  <a:lnTo>
                    <a:pt x="16511" y="18087"/>
                  </a:lnTo>
                  <a:lnTo>
                    <a:pt x="16403" y="17441"/>
                  </a:lnTo>
                  <a:lnTo>
                    <a:pt x="16291" y="16796"/>
                  </a:lnTo>
                  <a:lnTo>
                    <a:pt x="16174" y="16172"/>
                  </a:lnTo>
                  <a:lnTo>
                    <a:pt x="16048" y="15549"/>
                  </a:lnTo>
                  <a:lnTo>
                    <a:pt x="15918" y="14937"/>
                  </a:lnTo>
                  <a:lnTo>
                    <a:pt x="15784" y="14336"/>
                  </a:lnTo>
                  <a:lnTo>
                    <a:pt x="15640" y="13746"/>
                  </a:lnTo>
                  <a:lnTo>
                    <a:pt x="15497" y="13167"/>
                  </a:lnTo>
                  <a:lnTo>
                    <a:pt x="15344" y="12589"/>
                  </a:lnTo>
                  <a:lnTo>
                    <a:pt x="15187" y="12021"/>
                  </a:lnTo>
                  <a:lnTo>
                    <a:pt x="15021" y="11465"/>
                  </a:lnTo>
                  <a:lnTo>
                    <a:pt x="14855" y="10919"/>
                  </a:lnTo>
                  <a:lnTo>
                    <a:pt x="14680" y="10396"/>
                  </a:lnTo>
                  <a:lnTo>
                    <a:pt x="14501" y="9862"/>
                  </a:lnTo>
                  <a:lnTo>
                    <a:pt x="14317" y="9350"/>
                  </a:lnTo>
                  <a:lnTo>
                    <a:pt x="14128" y="8849"/>
                  </a:lnTo>
                  <a:lnTo>
                    <a:pt x="13935" y="8359"/>
                  </a:lnTo>
                  <a:lnTo>
                    <a:pt x="13738" y="7881"/>
                  </a:lnTo>
                  <a:lnTo>
                    <a:pt x="13536" y="7413"/>
                  </a:lnTo>
                  <a:lnTo>
                    <a:pt x="13330" y="6968"/>
                  </a:lnTo>
                  <a:lnTo>
                    <a:pt x="13119" y="6523"/>
                  </a:lnTo>
                  <a:lnTo>
                    <a:pt x="12904" y="6089"/>
                  </a:lnTo>
                  <a:lnTo>
                    <a:pt x="12684" y="5677"/>
                  </a:lnTo>
                  <a:lnTo>
                    <a:pt x="12464" y="5265"/>
                  </a:lnTo>
                  <a:lnTo>
                    <a:pt x="12235" y="4876"/>
                  </a:lnTo>
                  <a:lnTo>
                    <a:pt x="12002" y="4497"/>
                  </a:lnTo>
                  <a:lnTo>
                    <a:pt x="11768" y="4130"/>
                  </a:lnTo>
                  <a:lnTo>
                    <a:pt x="11526" y="3785"/>
                  </a:lnTo>
                  <a:lnTo>
                    <a:pt x="11284" y="3451"/>
                  </a:lnTo>
                  <a:lnTo>
                    <a:pt x="11037" y="3128"/>
                  </a:lnTo>
                  <a:lnTo>
                    <a:pt x="10790" y="2817"/>
                  </a:lnTo>
                  <a:lnTo>
                    <a:pt x="10535" y="2527"/>
                  </a:lnTo>
                  <a:lnTo>
                    <a:pt x="10279" y="2249"/>
                  </a:lnTo>
                  <a:lnTo>
                    <a:pt x="10019" y="1982"/>
                  </a:lnTo>
                  <a:lnTo>
                    <a:pt x="9759" y="1737"/>
                  </a:lnTo>
                  <a:lnTo>
                    <a:pt x="9489" y="1503"/>
                  </a:lnTo>
                  <a:lnTo>
                    <a:pt x="9220" y="1281"/>
                  </a:lnTo>
                  <a:lnTo>
                    <a:pt x="8951" y="1080"/>
                  </a:lnTo>
                  <a:lnTo>
                    <a:pt x="8677" y="902"/>
                  </a:lnTo>
                  <a:lnTo>
                    <a:pt x="8399" y="735"/>
                  </a:lnTo>
                  <a:lnTo>
                    <a:pt x="8117" y="580"/>
                  </a:lnTo>
                  <a:lnTo>
                    <a:pt x="7838" y="446"/>
                  </a:lnTo>
                  <a:lnTo>
                    <a:pt x="7551" y="335"/>
                  </a:lnTo>
                  <a:lnTo>
                    <a:pt x="7264" y="235"/>
                  </a:lnTo>
                  <a:lnTo>
                    <a:pt x="6977" y="146"/>
                  </a:lnTo>
                  <a:lnTo>
                    <a:pt x="6685" y="90"/>
                  </a:lnTo>
                  <a:lnTo>
                    <a:pt x="6389" y="34"/>
                  </a:lnTo>
                  <a:lnTo>
                    <a:pt x="6098" y="12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1"/>
            <p:cNvSpPr/>
            <p:nvPr/>
          </p:nvSpPr>
          <p:spPr>
            <a:xfrm>
              <a:off x="5003175" y="-7285575"/>
              <a:ext cx="432750" cy="1427150"/>
            </a:xfrm>
            <a:custGeom>
              <a:avLst/>
              <a:gdLst/>
              <a:ahLst/>
              <a:cxnLst/>
              <a:rect l="l" t="t" r="r" b="b"/>
              <a:pathLst>
                <a:path w="17310" h="57086" fill="none" extrusionOk="0">
                  <a:moveTo>
                    <a:pt x="1" y="53201"/>
                  </a:moveTo>
                  <a:lnTo>
                    <a:pt x="1" y="53201"/>
                  </a:lnTo>
                  <a:lnTo>
                    <a:pt x="158" y="53435"/>
                  </a:lnTo>
                  <a:lnTo>
                    <a:pt x="324" y="53657"/>
                  </a:lnTo>
                  <a:lnTo>
                    <a:pt x="485" y="53869"/>
                  </a:lnTo>
                  <a:lnTo>
                    <a:pt x="651" y="54080"/>
                  </a:lnTo>
                  <a:lnTo>
                    <a:pt x="817" y="54280"/>
                  </a:lnTo>
                  <a:lnTo>
                    <a:pt x="988" y="54481"/>
                  </a:lnTo>
                  <a:lnTo>
                    <a:pt x="1154" y="54670"/>
                  </a:lnTo>
                  <a:lnTo>
                    <a:pt x="1324" y="54848"/>
                  </a:lnTo>
                  <a:lnTo>
                    <a:pt x="1499" y="55026"/>
                  </a:lnTo>
                  <a:lnTo>
                    <a:pt x="1674" y="55193"/>
                  </a:lnTo>
                  <a:lnTo>
                    <a:pt x="1849" y="55360"/>
                  </a:lnTo>
                  <a:lnTo>
                    <a:pt x="2024" y="55516"/>
                  </a:lnTo>
                  <a:lnTo>
                    <a:pt x="2204" y="55661"/>
                  </a:lnTo>
                  <a:lnTo>
                    <a:pt x="2383" y="55805"/>
                  </a:lnTo>
                  <a:lnTo>
                    <a:pt x="2562" y="55939"/>
                  </a:lnTo>
                  <a:lnTo>
                    <a:pt x="2746" y="56072"/>
                  </a:lnTo>
                  <a:lnTo>
                    <a:pt x="2926" y="56195"/>
                  </a:lnTo>
                  <a:lnTo>
                    <a:pt x="3114" y="56306"/>
                  </a:lnTo>
                  <a:lnTo>
                    <a:pt x="3298" y="56406"/>
                  </a:lnTo>
                  <a:lnTo>
                    <a:pt x="3482" y="56506"/>
                  </a:lnTo>
                  <a:lnTo>
                    <a:pt x="3671" y="56595"/>
                  </a:lnTo>
                  <a:lnTo>
                    <a:pt x="3859" y="56684"/>
                  </a:lnTo>
                  <a:lnTo>
                    <a:pt x="4052" y="56762"/>
                  </a:lnTo>
                  <a:lnTo>
                    <a:pt x="4240" y="56829"/>
                  </a:lnTo>
                  <a:lnTo>
                    <a:pt x="4433" y="56885"/>
                  </a:lnTo>
                  <a:lnTo>
                    <a:pt x="4626" y="56940"/>
                  </a:lnTo>
                  <a:lnTo>
                    <a:pt x="4819" y="56985"/>
                  </a:lnTo>
                  <a:lnTo>
                    <a:pt x="5012" y="57018"/>
                  </a:lnTo>
                  <a:lnTo>
                    <a:pt x="5209" y="57052"/>
                  </a:lnTo>
                  <a:lnTo>
                    <a:pt x="5402" y="57074"/>
                  </a:lnTo>
                  <a:lnTo>
                    <a:pt x="5600" y="57085"/>
                  </a:lnTo>
                  <a:lnTo>
                    <a:pt x="5797" y="57085"/>
                  </a:lnTo>
                  <a:lnTo>
                    <a:pt x="5797" y="57085"/>
                  </a:lnTo>
                  <a:lnTo>
                    <a:pt x="6098" y="57074"/>
                  </a:lnTo>
                  <a:lnTo>
                    <a:pt x="6389" y="57052"/>
                  </a:lnTo>
                  <a:lnTo>
                    <a:pt x="6685" y="57007"/>
                  </a:lnTo>
                  <a:lnTo>
                    <a:pt x="6977" y="56940"/>
                  </a:lnTo>
                  <a:lnTo>
                    <a:pt x="7264" y="56863"/>
                  </a:lnTo>
                  <a:lnTo>
                    <a:pt x="7551" y="56762"/>
                  </a:lnTo>
                  <a:lnTo>
                    <a:pt x="7838" y="56640"/>
                  </a:lnTo>
                  <a:lnTo>
                    <a:pt x="8117" y="56506"/>
                  </a:lnTo>
                  <a:lnTo>
                    <a:pt x="8399" y="56362"/>
                  </a:lnTo>
                  <a:lnTo>
                    <a:pt x="8677" y="56195"/>
                  </a:lnTo>
                  <a:lnTo>
                    <a:pt x="8951" y="56006"/>
                  </a:lnTo>
                  <a:lnTo>
                    <a:pt x="9220" y="55805"/>
                  </a:lnTo>
                  <a:lnTo>
                    <a:pt x="9489" y="55594"/>
                  </a:lnTo>
                  <a:lnTo>
                    <a:pt x="9759" y="55360"/>
                  </a:lnTo>
                  <a:lnTo>
                    <a:pt x="10019" y="55104"/>
                  </a:lnTo>
                  <a:lnTo>
                    <a:pt x="10279" y="54848"/>
                  </a:lnTo>
                  <a:lnTo>
                    <a:pt x="10535" y="54570"/>
                  </a:lnTo>
                  <a:lnTo>
                    <a:pt x="10790" y="54269"/>
                  </a:lnTo>
                  <a:lnTo>
                    <a:pt x="11037" y="53969"/>
                  </a:lnTo>
                  <a:lnTo>
                    <a:pt x="11284" y="53646"/>
                  </a:lnTo>
                  <a:lnTo>
                    <a:pt x="11526" y="53312"/>
                  </a:lnTo>
                  <a:lnTo>
                    <a:pt x="11768" y="52956"/>
                  </a:lnTo>
                  <a:lnTo>
                    <a:pt x="12002" y="52589"/>
                  </a:lnTo>
                  <a:lnTo>
                    <a:pt x="12235" y="52210"/>
                  </a:lnTo>
                  <a:lnTo>
                    <a:pt x="12464" y="51821"/>
                  </a:lnTo>
                  <a:lnTo>
                    <a:pt x="12684" y="51420"/>
                  </a:lnTo>
                  <a:lnTo>
                    <a:pt x="12904" y="50997"/>
                  </a:lnTo>
                  <a:lnTo>
                    <a:pt x="13119" y="50574"/>
                  </a:lnTo>
                  <a:lnTo>
                    <a:pt x="13330" y="50129"/>
                  </a:lnTo>
                  <a:lnTo>
                    <a:pt x="13536" y="49673"/>
                  </a:lnTo>
                  <a:lnTo>
                    <a:pt x="13738" y="49205"/>
                  </a:lnTo>
                  <a:lnTo>
                    <a:pt x="13935" y="48727"/>
                  </a:lnTo>
                  <a:lnTo>
                    <a:pt x="14128" y="48237"/>
                  </a:lnTo>
                  <a:lnTo>
                    <a:pt x="14317" y="47736"/>
                  </a:lnTo>
                  <a:lnTo>
                    <a:pt x="14501" y="47224"/>
                  </a:lnTo>
                  <a:lnTo>
                    <a:pt x="14680" y="46701"/>
                  </a:lnTo>
                  <a:lnTo>
                    <a:pt x="14855" y="46167"/>
                  </a:lnTo>
                  <a:lnTo>
                    <a:pt x="15021" y="45622"/>
                  </a:lnTo>
                  <a:lnTo>
                    <a:pt x="15187" y="45065"/>
                  </a:lnTo>
                  <a:lnTo>
                    <a:pt x="15344" y="44509"/>
                  </a:lnTo>
                  <a:lnTo>
                    <a:pt x="15497" y="43930"/>
                  </a:lnTo>
                  <a:lnTo>
                    <a:pt x="15640" y="43351"/>
                  </a:lnTo>
                  <a:lnTo>
                    <a:pt x="15784" y="42750"/>
                  </a:lnTo>
                  <a:lnTo>
                    <a:pt x="15918" y="42149"/>
                  </a:lnTo>
                  <a:lnTo>
                    <a:pt x="16048" y="41537"/>
                  </a:lnTo>
                  <a:lnTo>
                    <a:pt x="16174" y="40925"/>
                  </a:lnTo>
                  <a:lnTo>
                    <a:pt x="16291" y="40290"/>
                  </a:lnTo>
                  <a:lnTo>
                    <a:pt x="16403" y="39656"/>
                  </a:lnTo>
                  <a:lnTo>
                    <a:pt x="16511" y="39011"/>
                  </a:lnTo>
                  <a:lnTo>
                    <a:pt x="16609" y="38365"/>
                  </a:lnTo>
                  <a:lnTo>
                    <a:pt x="16703" y="37697"/>
                  </a:lnTo>
                  <a:lnTo>
                    <a:pt x="16789" y="37041"/>
                  </a:lnTo>
                  <a:lnTo>
                    <a:pt x="16869" y="36362"/>
                  </a:lnTo>
                  <a:lnTo>
                    <a:pt x="16946" y="35683"/>
                  </a:lnTo>
                  <a:lnTo>
                    <a:pt x="17013" y="34993"/>
                  </a:lnTo>
                  <a:lnTo>
                    <a:pt x="17076" y="34303"/>
                  </a:lnTo>
                  <a:lnTo>
                    <a:pt x="17130" y="33601"/>
                  </a:lnTo>
                  <a:lnTo>
                    <a:pt x="17175" y="32889"/>
                  </a:lnTo>
                  <a:lnTo>
                    <a:pt x="17215" y="32188"/>
                  </a:lnTo>
                  <a:lnTo>
                    <a:pt x="17251" y="31465"/>
                  </a:lnTo>
                  <a:lnTo>
                    <a:pt x="17273" y="30741"/>
                  </a:lnTo>
                  <a:lnTo>
                    <a:pt x="17291" y="30018"/>
                  </a:lnTo>
                  <a:lnTo>
                    <a:pt x="17305" y="29283"/>
                  </a:lnTo>
                  <a:lnTo>
                    <a:pt x="17309" y="28549"/>
                  </a:lnTo>
                  <a:lnTo>
                    <a:pt x="17309" y="28549"/>
                  </a:lnTo>
                  <a:lnTo>
                    <a:pt x="17305" y="27814"/>
                  </a:lnTo>
                  <a:lnTo>
                    <a:pt x="17291" y="27079"/>
                  </a:lnTo>
                  <a:lnTo>
                    <a:pt x="17273" y="26356"/>
                  </a:lnTo>
                  <a:lnTo>
                    <a:pt x="17251" y="25633"/>
                  </a:lnTo>
                  <a:lnTo>
                    <a:pt x="17215" y="24909"/>
                  </a:lnTo>
                  <a:lnTo>
                    <a:pt x="17175" y="24197"/>
                  </a:lnTo>
                  <a:lnTo>
                    <a:pt x="17130" y="23496"/>
                  </a:lnTo>
                  <a:lnTo>
                    <a:pt x="17076" y="22795"/>
                  </a:lnTo>
                  <a:lnTo>
                    <a:pt x="17013" y="22105"/>
                  </a:lnTo>
                  <a:lnTo>
                    <a:pt x="16946" y="21414"/>
                  </a:lnTo>
                  <a:lnTo>
                    <a:pt x="16869" y="20736"/>
                  </a:lnTo>
                  <a:lnTo>
                    <a:pt x="16789" y="20057"/>
                  </a:lnTo>
                  <a:lnTo>
                    <a:pt x="16703" y="19389"/>
                  </a:lnTo>
                  <a:lnTo>
                    <a:pt x="16609" y="18732"/>
                  </a:lnTo>
                  <a:lnTo>
                    <a:pt x="16511" y="18087"/>
                  </a:lnTo>
                  <a:lnTo>
                    <a:pt x="16403" y="17441"/>
                  </a:lnTo>
                  <a:lnTo>
                    <a:pt x="16291" y="16796"/>
                  </a:lnTo>
                  <a:lnTo>
                    <a:pt x="16174" y="16172"/>
                  </a:lnTo>
                  <a:lnTo>
                    <a:pt x="16048" y="15549"/>
                  </a:lnTo>
                  <a:lnTo>
                    <a:pt x="15918" y="14937"/>
                  </a:lnTo>
                  <a:lnTo>
                    <a:pt x="15784" y="14336"/>
                  </a:lnTo>
                  <a:lnTo>
                    <a:pt x="15640" y="13746"/>
                  </a:lnTo>
                  <a:lnTo>
                    <a:pt x="15497" y="13167"/>
                  </a:lnTo>
                  <a:lnTo>
                    <a:pt x="15344" y="12589"/>
                  </a:lnTo>
                  <a:lnTo>
                    <a:pt x="15187" y="12021"/>
                  </a:lnTo>
                  <a:lnTo>
                    <a:pt x="15021" y="11465"/>
                  </a:lnTo>
                  <a:lnTo>
                    <a:pt x="14855" y="10919"/>
                  </a:lnTo>
                  <a:lnTo>
                    <a:pt x="14680" y="10396"/>
                  </a:lnTo>
                  <a:lnTo>
                    <a:pt x="14501" y="9862"/>
                  </a:lnTo>
                  <a:lnTo>
                    <a:pt x="14317" y="9350"/>
                  </a:lnTo>
                  <a:lnTo>
                    <a:pt x="14128" y="8849"/>
                  </a:lnTo>
                  <a:lnTo>
                    <a:pt x="13935" y="8359"/>
                  </a:lnTo>
                  <a:lnTo>
                    <a:pt x="13738" y="7881"/>
                  </a:lnTo>
                  <a:lnTo>
                    <a:pt x="13536" y="7413"/>
                  </a:lnTo>
                  <a:lnTo>
                    <a:pt x="13330" y="6968"/>
                  </a:lnTo>
                  <a:lnTo>
                    <a:pt x="13119" y="6523"/>
                  </a:lnTo>
                  <a:lnTo>
                    <a:pt x="12904" y="6089"/>
                  </a:lnTo>
                  <a:lnTo>
                    <a:pt x="12684" y="5677"/>
                  </a:lnTo>
                  <a:lnTo>
                    <a:pt x="12464" y="5265"/>
                  </a:lnTo>
                  <a:lnTo>
                    <a:pt x="12235" y="4876"/>
                  </a:lnTo>
                  <a:lnTo>
                    <a:pt x="12002" y="4497"/>
                  </a:lnTo>
                  <a:lnTo>
                    <a:pt x="11768" y="4130"/>
                  </a:lnTo>
                  <a:lnTo>
                    <a:pt x="11526" y="3785"/>
                  </a:lnTo>
                  <a:lnTo>
                    <a:pt x="11284" y="3451"/>
                  </a:lnTo>
                  <a:lnTo>
                    <a:pt x="11037" y="3128"/>
                  </a:lnTo>
                  <a:lnTo>
                    <a:pt x="10790" y="2817"/>
                  </a:lnTo>
                  <a:lnTo>
                    <a:pt x="10535" y="2527"/>
                  </a:lnTo>
                  <a:lnTo>
                    <a:pt x="10279" y="2249"/>
                  </a:lnTo>
                  <a:lnTo>
                    <a:pt x="10019" y="1982"/>
                  </a:lnTo>
                  <a:lnTo>
                    <a:pt x="9759" y="1737"/>
                  </a:lnTo>
                  <a:lnTo>
                    <a:pt x="9489" y="1503"/>
                  </a:lnTo>
                  <a:lnTo>
                    <a:pt x="9220" y="1281"/>
                  </a:lnTo>
                  <a:lnTo>
                    <a:pt x="8951" y="1080"/>
                  </a:lnTo>
                  <a:lnTo>
                    <a:pt x="8677" y="902"/>
                  </a:lnTo>
                  <a:lnTo>
                    <a:pt x="8399" y="735"/>
                  </a:lnTo>
                  <a:lnTo>
                    <a:pt x="8117" y="580"/>
                  </a:lnTo>
                  <a:lnTo>
                    <a:pt x="7838" y="446"/>
                  </a:lnTo>
                  <a:lnTo>
                    <a:pt x="7551" y="335"/>
                  </a:lnTo>
                  <a:lnTo>
                    <a:pt x="7264" y="235"/>
                  </a:lnTo>
                  <a:lnTo>
                    <a:pt x="6977" y="146"/>
                  </a:lnTo>
                  <a:lnTo>
                    <a:pt x="6685" y="90"/>
                  </a:lnTo>
                  <a:lnTo>
                    <a:pt x="6389" y="34"/>
                  </a:lnTo>
                  <a:lnTo>
                    <a:pt x="6098" y="12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528" y="12"/>
                  </a:lnTo>
                  <a:lnTo>
                    <a:pt x="5254" y="34"/>
                  </a:lnTo>
                  <a:lnTo>
                    <a:pt x="4985" y="68"/>
                  </a:lnTo>
                  <a:lnTo>
                    <a:pt x="4716" y="123"/>
                  </a:lnTo>
                  <a:lnTo>
                    <a:pt x="4451" y="201"/>
                  </a:lnTo>
                  <a:lnTo>
                    <a:pt x="4187" y="279"/>
                  </a:lnTo>
                  <a:lnTo>
                    <a:pt x="3922" y="379"/>
                  </a:lnTo>
                  <a:lnTo>
                    <a:pt x="3662" y="491"/>
                  </a:lnTo>
                  <a:lnTo>
                    <a:pt x="3401" y="624"/>
                  </a:lnTo>
                  <a:lnTo>
                    <a:pt x="3146" y="769"/>
                  </a:lnTo>
                  <a:lnTo>
                    <a:pt x="2890" y="925"/>
                  </a:lnTo>
                  <a:lnTo>
                    <a:pt x="2639" y="1092"/>
                  </a:lnTo>
                  <a:lnTo>
                    <a:pt x="2392" y="1281"/>
                  </a:lnTo>
                  <a:lnTo>
                    <a:pt x="2141" y="1470"/>
                  </a:lnTo>
                  <a:lnTo>
                    <a:pt x="1898" y="1682"/>
                  </a:lnTo>
                  <a:lnTo>
                    <a:pt x="1656" y="1915"/>
                  </a:lnTo>
                  <a:lnTo>
                    <a:pt x="1" y="53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1"/>
            <p:cNvSpPr/>
            <p:nvPr/>
          </p:nvSpPr>
          <p:spPr>
            <a:xfrm>
              <a:off x="5003175" y="-595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1"/>
            <p:cNvSpPr/>
            <p:nvPr/>
          </p:nvSpPr>
          <p:spPr>
            <a:xfrm>
              <a:off x="2184725" y="-7285575"/>
              <a:ext cx="432750" cy="1427150"/>
            </a:xfrm>
            <a:custGeom>
              <a:avLst/>
              <a:gdLst/>
              <a:ahLst/>
              <a:cxnLst/>
              <a:rect l="l" t="t" r="r" b="b"/>
              <a:pathLst>
                <a:path w="17310" h="57086" extrusionOk="0">
                  <a:moveTo>
                    <a:pt x="11508" y="1"/>
                  </a:moveTo>
                  <a:lnTo>
                    <a:pt x="11212" y="12"/>
                  </a:lnTo>
                  <a:lnTo>
                    <a:pt x="10916" y="34"/>
                  </a:lnTo>
                  <a:lnTo>
                    <a:pt x="10625" y="90"/>
                  </a:lnTo>
                  <a:lnTo>
                    <a:pt x="10333" y="146"/>
                  </a:lnTo>
                  <a:lnTo>
                    <a:pt x="10041" y="235"/>
                  </a:lnTo>
                  <a:lnTo>
                    <a:pt x="9754" y="335"/>
                  </a:lnTo>
                  <a:lnTo>
                    <a:pt x="9472" y="446"/>
                  </a:lnTo>
                  <a:lnTo>
                    <a:pt x="9189" y="580"/>
                  </a:lnTo>
                  <a:lnTo>
                    <a:pt x="8911" y="735"/>
                  </a:lnTo>
                  <a:lnTo>
                    <a:pt x="8633" y="902"/>
                  </a:lnTo>
                  <a:lnTo>
                    <a:pt x="8359" y="1080"/>
                  </a:lnTo>
                  <a:lnTo>
                    <a:pt x="8085" y="1281"/>
                  </a:lnTo>
                  <a:lnTo>
                    <a:pt x="7816" y="1503"/>
                  </a:lnTo>
                  <a:lnTo>
                    <a:pt x="7551" y="1737"/>
                  </a:lnTo>
                  <a:lnTo>
                    <a:pt x="7287" y="1982"/>
                  </a:lnTo>
                  <a:lnTo>
                    <a:pt x="7026" y="2249"/>
                  </a:lnTo>
                  <a:lnTo>
                    <a:pt x="6771" y="2527"/>
                  </a:lnTo>
                  <a:lnTo>
                    <a:pt x="6519" y="2817"/>
                  </a:lnTo>
                  <a:lnTo>
                    <a:pt x="6268" y="3128"/>
                  </a:lnTo>
                  <a:lnTo>
                    <a:pt x="6022" y="3451"/>
                  </a:lnTo>
                  <a:lnTo>
                    <a:pt x="5779" y="3785"/>
                  </a:lnTo>
                  <a:lnTo>
                    <a:pt x="5541" y="4130"/>
                  </a:lnTo>
                  <a:lnTo>
                    <a:pt x="5304" y="4497"/>
                  </a:lnTo>
                  <a:lnTo>
                    <a:pt x="5075" y="4876"/>
                  </a:lnTo>
                  <a:lnTo>
                    <a:pt x="4846" y="5265"/>
                  </a:lnTo>
                  <a:lnTo>
                    <a:pt x="4622" y="5677"/>
                  </a:lnTo>
                  <a:lnTo>
                    <a:pt x="4402" y="6089"/>
                  </a:lnTo>
                  <a:lnTo>
                    <a:pt x="4187" y="6523"/>
                  </a:lnTo>
                  <a:lnTo>
                    <a:pt x="3976" y="6968"/>
                  </a:lnTo>
                  <a:lnTo>
                    <a:pt x="3769" y="7413"/>
                  </a:lnTo>
                  <a:lnTo>
                    <a:pt x="3567" y="7881"/>
                  </a:lnTo>
                  <a:lnTo>
                    <a:pt x="3370" y="8359"/>
                  </a:lnTo>
                  <a:lnTo>
                    <a:pt x="3177" y="8849"/>
                  </a:lnTo>
                  <a:lnTo>
                    <a:pt x="2989" y="9350"/>
                  </a:lnTo>
                  <a:lnTo>
                    <a:pt x="2805" y="9862"/>
                  </a:lnTo>
                  <a:lnTo>
                    <a:pt x="2625" y="10396"/>
                  </a:lnTo>
                  <a:lnTo>
                    <a:pt x="2455" y="10919"/>
                  </a:lnTo>
                  <a:lnTo>
                    <a:pt x="2284" y="11465"/>
                  </a:lnTo>
                  <a:lnTo>
                    <a:pt x="2123" y="12021"/>
                  </a:lnTo>
                  <a:lnTo>
                    <a:pt x="1966" y="12589"/>
                  </a:lnTo>
                  <a:lnTo>
                    <a:pt x="1813" y="13167"/>
                  </a:lnTo>
                  <a:lnTo>
                    <a:pt x="1665" y="13746"/>
                  </a:lnTo>
                  <a:lnTo>
                    <a:pt x="1526" y="14336"/>
                  </a:lnTo>
                  <a:lnTo>
                    <a:pt x="1387" y="14937"/>
                  </a:lnTo>
                  <a:lnTo>
                    <a:pt x="1257" y="15549"/>
                  </a:lnTo>
                  <a:lnTo>
                    <a:pt x="1136" y="16172"/>
                  </a:lnTo>
                  <a:lnTo>
                    <a:pt x="1015" y="16796"/>
                  </a:lnTo>
                  <a:lnTo>
                    <a:pt x="903" y="17441"/>
                  </a:lnTo>
                  <a:lnTo>
                    <a:pt x="799" y="18087"/>
                  </a:lnTo>
                  <a:lnTo>
                    <a:pt x="696" y="18732"/>
                  </a:lnTo>
                  <a:lnTo>
                    <a:pt x="606" y="19389"/>
                  </a:lnTo>
                  <a:lnTo>
                    <a:pt x="517" y="20057"/>
                  </a:lnTo>
                  <a:lnTo>
                    <a:pt x="436" y="20736"/>
                  </a:lnTo>
                  <a:lnTo>
                    <a:pt x="360" y="21414"/>
                  </a:lnTo>
                  <a:lnTo>
                    <a:pt x="292" y="22105"/>
                  </a:lnTo>
                  <a:lnTo>
                    <a:pt x="234" y="22795"/>
                  </a:lnTo>
                  <a:lnTo>
                    <a:pt x="180" y="23496"/>
                  </a:lnTo>
                  <a:lnTo>
                    <a:pt x="131" y="24197"/>
                  </a:lnTo>
                  <a:lnTo>
                    <a:pt x="91" y="24909"/>
                  </a:lnTo>
                  <a:lnTo>
                    <a:pt x="59" y="25633"/>
                  </a:lnTo>
                  <a:lnTo>
                    <a:pt x="32" y="26356"/>
                  </a:lnTo>
                  <a:lnTo>
                    <a:pt x="14" y="27079"/>
                  </a:lnTo>
                  <a:lnTo>
                    <a:pt x="5" y="27814"/>
                  </a:lnTo>
                  <a:lnTo>
                    <a:pt x="1" y="28549"/>
                  </a:lnTo>
                  <a:lnTo>
                    <a:pt x="5" y="29283"/>
                  </a:lnTo>
                  <a:lnTo>
                    <a:pt x="14" y="30018"/>
                  </a:lnTo>
                  <a:lnTo>
                    <a:pt x="32" y="30741"/>
                  </a:lnTo>
                  <a:lnTo>
                    <a:pt x="59" y="31465"/>
                  </a:lnTo>
                  <a:lnTo>
                    <a:pt x="91" y="32177"/>
                  </a:lnTo>
                  <a:lnTo>
                    <a:pt x="131" y="32889"/>
                  </a:lnTo>
                  <a:lnTo>
                    <a:pt x="180" y="33601"/>
                  </a:lnTo>
                  <a:lnTo>
                    <a:pt x="234" y="34303"/>
                  </a:lnTo>
                  <a:lnTo>
                    <a:pt x="292" y="34993"/>
                  </a:lnTo>
                  <a:lnTo>
                    <a:pt x="360" y="35683"/>
                  </a:lnTo>
                  <a:lnTo>
                    <a:pt x="436" y="36362"/>
                  </a:lnTo>
                  <a:lnTo>
                    <a:pt x="517" y="37029"/>
                  </a:lnTo>
                  <a:lnTo>
                    <a:pt x="606" y="37697"/>
                  </a:lnTo>
                  <a:lnTo>
                    <a:pt x="696" y="38365"/>
                  </a:lnTo>
                  <a:lnTo>
                    <a:pt x="799" y="39011"/>
                  </a:lnTo>
                  <a:lnTo>
                    <a:pt x="903" y="39656"/>
                  </a:lnTo>
                  <a:lnTo>
                    <a:pt x="1015" y="40290"/>
                  </a:lnTo>
                  <a:lnTo>
                    <a:pt x="1136" y="40925"/>
                  </a:lnTo>
                  <a:lnTo>
                    <a:pt x="1257" y="41537"/>
                  </a:lnTo>
                  <a:lnTo>
                    <a:pt x="1387" y="42149"/>
                  </a:lnTo>
                  <a:lnTo>
                    <a:pt x="1526" y="42750"/>
                  </a:lnTo>
                  <a:lnTo>
                    <a:pt x="1665" y="43340"/>
                  </a:lnTo>
                  <a:lnTo>
                    <a:pt x="1813" y="43930"/>
                  </a:lnTo>
                  <a:lnTo>
                    <a:pt x="1966" y="44509"/>
                  </a:lnTo>
                  <a:lnTo>
                    <a:pt x="2123" y="45065"/>
                  </a:lnTo>
                  <a:lnTo>
                    <a:pt x="2284" y="45622"/>
                  </a:lnTo>
                  <a:lnTo>
                    <a:pt x="2455" y="46167"/>
                  </a:lnTo>
                  <a:lnTo>
                    <a:pt x="2625" y="46701"/>
                  </a:lnTo>
                  <a:lnTo>
                    <a:pt x="2805" y="47224"/>
                  </a:lnTo>
                  <a:lnTo>
                    <a:pt x="2989" y="47736"/>
                  </a:lnTo>
                  <a:lnTo>
                    <a:pt x="3177" y="48237"/>
                  </a:lnTo>
                  <a:lnTo>
                    <a:pt x="3370" y="48727"/>
                  </a:lnTo>
                  <a:lnTo>
                    <a:pt x="3567" y="49205"/>
                  </a:lnTo>
                  <a:lnTo>
                    <a:pt x="3769" y="49673"/>
                  </a:lnTo>
                  <a:lnTo>
                    <a:pt x="3976" y="50129"/>
                  </a:lnTo>
                  <a:lnTo>
                    <a:pt x="4187" y="50574"/>
                  </a:lnTo>
                  <a:lnTo>
                    <a:pt x="4402" y="50997"/>
                  </a:lnTo>
                  <a:lnTo>
                    <a:pt x="4622" y="51420"/>
                  </a:lnTo>
                  <a:lnTo>
                    <a:pt x="4846" y="51821"/>
                  </a:lnTo>
                  <a:lnTo>
                    <a:pt x="5075" y="52210"/>
                  </a:lnTo>
                  <a:lnTo>
                    <a:pt x="5304" y="52589"/>
                  </a:lnTo>
                  <a:lnTo>
                    <a:pt x="5541" y="52956"/>
                  </a:lnTo>
                  <a:lnTo>
                    <a:pt x="5779" y="53301"/>
                  </a:lnTo>
                  <a:lnTo>
                    <a:pt x="6022" y="53646"/>
                  </a:lnTo>
                  <a:lnTo>
                    <a:pt x="6268" y="53969"/>
                  </a:lnTo>
                  <a:lnTo>
                    <a:pt x="6519" y="54269"/>
                  </a:lnTo>
                  <a:lnTo>
                    <a:pt x="6771" y="54570"/>
                  </a:lnTo>
                  <a:lnTo>
                    <a:pt x="7026" y="54848"/>
                  </a:lnTo>
                  <a:lnTo>
                    <a:pt x="7287" y="55104"/>
                  </a:lnTo>
                  <a:lnTo>
                    <a:pt x="7551" y="55360"/>
                  </a:lnTo>
                  <a:lnTo>
                    <a:pt x="7816" y="55583"/>
                  </a:lnTo>
                  <a:lnTo>
                    <a:pt x="8085" y="55805"/>
                  </a:lnTo>
                  <a:lnTo>
                    <a:pt x="8359" y="56006"/>
                  </a:lnTo>
                  <a:lnTo>
                    <a:pt x="8633" y="56195"/>
                  </a:lnTo>
                  <a:lnTo>
                    <a:pt x="8911" y="56362"/>
                  </a:lnTo>
                  <a:lnTo>
                    <a:pt x="9189" y="56506"/>
                  </a:lnTo>
                  <a:lnTo>
                    <a:pt x="9472" y="56640"/>
                  </a:lnTo>
                  <a:lnTo>
                    <a:pt x="9754" y="56762"/>
                  </a:lnTo>
                  <a:lnTo>
                    <a:pt x="10041" y="56863"/>
                  </a:lnTo>
                  <a:lnTo>
                    <a:pt x="10333" y="56940"/>
                  </a:lnTo>
                  <a:lnTo>
                    <a:pt x="10625" y="57007"/>
                  </a:lnTo>
                  <a:lnTo>
                    <a:pt x="10916" y="57052"/>
                  </a:lnTo>
                  <a:lnTo>
                    <a:pt x="11212" y="57074"/>
                  </a:lnTo>
                  <a:lnTo>
                    <a:pt x="11508" y="57085"/>
                  </a:lnTo>
                  <a:lnTo>
                    <a:pt x="11706" y="57085"/>
                  </a:lnTo>
                  <a:lnTo>
                    <a:pt x="11903" y="57074"/>
                  </a:lnTo>
                  <a:lnTo>
                    <a:pt x="12101" y="57052"/>
                  </a:lnTo>
                  <a:lnTo>
                    <a:pt x="12293" y="57018"/>
                  </a:lnTo>
                  <a:lnTo>
                    <a:pt x="12491" y="56985"/>
                  </a:lnTo>
                  <a:lnTo>
                    <a:pt x="12684" y="56940"/>
                  </a:lnTo>
                  <a:lnTo>
                    <a:pt x="12877" y="56885"/>
                  </a:lnTo>
                  <a:lnTo>
                    <a:pt x="13070" y="56829"/>
                  </a:lnTo>
                  <a:lnTo>
                    <a:pt x="13258" y="56762"/>
                  </a:lnTo>
                  <a:lnTo>
                    <a:pt x="13451" y="56684"/>
                  </a:lnTo>
                  <a:lnTo>
                    <a:pt x="13639" y="56595"/>
                  </a:lnTo>
                  <a:lnTo>
                    <a:pt x="13823" y="56506"/>
                  </a:lnTo>
                  <a:lnTo>
                    <a:pt x="14012" y="56406"/>
                  </a:lnTo>
                  <a:lnTo>
                    <a:pt x="14196" y="56306"/>
                  </a:lnTo>
                  <a:lnTo>
                    <a:pt x="14380" y="56195"/>
                  </a:lnTo>
                  <a:lnTo>
                    <a:pt x="14564" y="56072"/>
                  </a:lnTo>
                  <a:lnTo>
                    <a:pt x="14747" y="55939"/>
                  </a:lnTo>
                  <a:lnTo>
                    <a:pt x="14927" y="55805"/>
                  </a:lnTo>
                  <a:lnTo>
                    <a:pt x="15106" y="55661"/>
                  </a:lnTo>
                  <a:lnTo>
                    <a:pt x="15286" y="55516"/>
                  </a:lnTo>
                  <a:lnTo>
                    <a:pt x="15461" y="55360"/>
                  </a:lnTo>
                  <a:lnTo>
                    <a:pt x="15636" y="55193"/>
                  </a:lnTo>
                  <a:lnTo>
                    <a:pt x="15811" y="55026"/>
                  </a:lnTo>
                  <a:lnTo>
                    <a:pt x="15981" y="54848"/>
                  </a:lnTo>
                  <a:lnTo>
                    <a:pt x="16152" y="54670"/>
                  </a:lnTo>
                  <a:lnTo>
                    <a:pt x="16322" y="54481"/>
                  </a:lnTo>
                  <a:lnTo>
                    <a:pt x="16493" y="54280"/>
                  </a:lnTo>
                  <a:lnTo>
                    <a:pt x="16659" y="54080"/>
                  </a:lnTo>
                  <a:lnTo>
                    <a:pt x="16825" y="53869"/>
                  </a:lnTo>
                  <a:lnTo>
                    <a:pt x="16986" y="53657"/>
                  </a:lnTo>
                  <a:lnTo>
                    <a:pt x="17152" y="53435"/>
                  </a:lnTo>
                  <a:lnTo>
                    <a:pt x="17309" y="53201"/>
                  </a:lnTo>
                  <a:lnTo>
                    <a:pt x="15654" y="1915"/>
                  </a:lnTo>
                  <a:lnTo>
                    <a:pt x="15411" y="1682"/>
                  </a:lnTo>
                  <a:lnTo>
                    <a:pt x="15165" y="1470"/>
                  </a:lnTo>
                  <a:lnTo>
                    <a:pt x="14918" y="1281"/>
                  </a:lnTo>
                  <a:lnTo>
                    <a:pt x="14667" y="1092"/>
                  </a:lnTo>
                  <a:lnTo>
                    <a:pt x="14415" y="925"/>
                  </a:lnTo>
                  <a:lnTo>
                    <a:pt x="14160" y="769"/>
                  </a:lnTo>
                  <a:lnTo>
                    <a:pt x="13904" y="624"/>
                  </a:lnTo>
                  <a:lnTo>
                    <a:pt x="13644" y="491"/>
                  </a:lnTo>
                  <a:lnTo>
                    <a:pt x="13384" y="379"/>
                  </a:lnTo>
                  <a:lnTo>
                    <a:pt x="13123" y="279"/>
                  </a:lnTo>
                  <a:lnTo>
                    <a:pt x="12859" y="201"/>
                  </a:lnTo>
                  <a:lnTo>
                    <a:pt x="12590" y="123"/>
                  </a:lnTo>
                  <a:lnTo>
                    <a:pt x="12325" y="68"/>
                  </a:lnTo>
                  <a:lnTo>
                    <a:pt x="12051" y="34"/>
                  </a:lnTo>
                  <a:lnTo>
                    <a:pt x="11782" y="12"/>
                  </a:lnTo>
                  <a:lnTo>
                    <a:pt x="115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1"/>
            <p:cNvSpPr/>
            <p:nvPr/>
          </p:nvSpPr>
          <p:spPr>
            <a:xfrm>
              <a:off x="2184725" y="-7285575"/>
              <a:ext cx="432750" cy="1427150"/>
            </a:xfrm>
            <a:custGeom>
              <a:avLst/>
              <a:gdLst/>
              <a:ahLst/>
              <a:cxnLst/>
              <a:rect l="l" t="t" r="r" b="b"/>
              <a:pathLst>
                <a:path w="17310" h="57086" fill="none" extrusionOk="0">
                  <a:moveTo>
                    <a:pt x="15654" y="1915"/>
                  </a:moveTo>
                  <a:lnTo>
                    <a:pt x="15654" y="1915"/>
                  </a:lnTo>
                  <a:lnTo>
                    <a:pt x="15411" y="1682"/>
                  </a:lnTo>
                  <a:lnTo>
                    <a:pt x="15165" y="1470"/>
                  </a:lnTo>
                  <a:lnTo>
                    <a:pt x="14918" y="1281"/>
                  </a:lnTo>
                  <a:lnTo>
                    <a:pt x="14667" y="1092"/>
                  </a:lnTo>
                  <a:lnTo>
                    <a:pt x="14415" y="925"/>
                  </a:lnTo>
                  <a:lnTo>
                    <a:pt x="14160" y="769"/>
                  </a:lnTo>
                  <a:lnTo>
                    <a:pt x="13904" y="624"/>
                  </a:lnTo>
                  <a:lnTo>
                    <a:pt x="13644" y="491"/>
                  </a:lnTo>
                  <a:lnTo>
                    <a:pt x="13384" y="379"/>
                  </a:lnTo>
                  <a:lnTo>
                    <a:pt x="13123" y="279"/>
                  </a:lnTo>
                  <a:lnTo>
                    <a:pt x="12859" y="201"/>
                  </a:lnTo>
                  <a:lnTo>
                    <a:pt x="12590" y="123"/>
                  </a:lnTo>
                  <a:lnTo>
                    <a:pt x="12325" y="68"/>
                  </a:lnTo>
                  <a:lnTo>
                    <a:pt x="12051" y="34"/>
                  </a:lnTo>
                  <a:lnTo>
                    <a:pt x="11782" y="12"/>
                  </a:lnTo>
                  <a:lnTo>
                    <a:pt x="11508" y="1"/>
                  </a:lnTo>
                  <a:lnTo>
                    <a:pt x="11508" y="1"/>
                  </a:lnTo>
                  <a:lnTo>
                    <a:pt x="11212" y="12"/>
                  </a:lnTo>
                  <a:lnTo>
                    <a:pt x="10916" y="34"/>
                  </a:lnTo>
                  <a:lnTo>
                    <a:pt x="10625" y="90"/>
                  </a:lnTo>
                  <a:lnTo>
                    <a:pt x="10333" y="146"/>
                  </a:lnTo>
                  <a:lnTo>
                    <a:pt x="10041" y="235"/>
                  </a:lnTo>
                  <a:lnTo>
                    <a:pt x="9754" y="335"/>
                  </a:lnTo>
                  <a:lnTo>
                    <a:pt x="9472" y="446"/>
                  </a:lnTo>
                  <a:lnTo>
                    <a:pt x="9189" y="580"/>
                  </a:lnTo>
                  <a:lnTo>
                    <a:pt x="8911" y="735"/>
                  </a:lnTo>
                  <a:lnTo>
                    <a:pt x="8633" y="902"/>
                  </a:lnTo>
                  <a:lnTo>
                    <a:pt x="8359" y="1080"/>
                  </a:lnTo>
                  <a:lnTo>
                    <a:pt x="8085" y="1281"/>
                  </a:lnTo>
                  <a:lnTo>
                    <a:pt x="7816" y="1503"/>
                  </a:lnTo>
                  <a:lnTo>
                    <a:pt x="7551" y="1737"/>
                  </a:lnTo>
                  <a:lnTo>
                    <a:pt x="7287" y="1982"/>
                  </a:lnTo>
                  <a:lnTo>
                    <a:pt x="7026" y="2249"/>
                  </a:lnTo>
                  <a:lnTo>
                    <a:pt x="6771" y="2527"/>
                  </a:lnTo>
                  <a:lnTo>
                    <a:pt x="6519" y="2817"/>
                  </a:lnTo>
                  <a:lnTo>
                    <a:pt x="6268" y="3128"/>
                  </a:lnTo>
                  <a:lnTo>
                    <a:pt x="6022" y="3451"/>
                  </a:lnTo>
                  <a:lnTo>
                    <a:pt x="5779" y="3785"/>
                  </a:lnTo>
                  <a:lnTo>
                    <a:pt x="5541" y="4130"/>
                  </a:lnTo>
                  <a:lnTo>
                    <a:pt x="5304" y="4497"/>
                  </a:lnTo>
                  <a:lnTo>
                    <a:pt x="5075" y="4876"/>
                  </a:lnTo>
                  <a:lnTo>
                    <a:pt x="4846" y="5265"/>
                  </a:lnTo>
                  <a:lnTo>
                    <a:pt x="4622" y="5677"/>
                  </a:lnTo>
                  <a:lnTo>
                    <a:pt x="4402" y="6089"/>
                  </a:lnTo>
                  <a:lnTo>
                    <a:pt x="4187" y="6523"/>
                  </a:lnTo>
                  <a:lnTo>
                    <a:pt x="3976" y="6968"/>
                  </a:lnTo>
                  <a:lnTo>
                    <a:pt x="3769" y="7413"/>
                  </a:lnTo>
                  <a:lnTo>
                    <a:pt x="3567" y="7881"/>
                  </a:lnTo>
                  <a:lnTo>
                    <a:pt x="3370" y="8359"/>
                  </a:lnTo>
                  <a:lnTo>
                    <a:pt x="3177" y="8849"/>
                  </a:lnTo>
                  <a:lnTo>
                    <a:pt x="2989" y="9350"/>
                  </a:lnTo>
                  <a:lnTo>
                    <a:pt x="2805" y="9862"/>
                  </a:lnTo>
                  <a:lnTo>
                    <a:pt x="2625" y="10396"/>
                  </a:lnTo>
                  <a:lnTo>
                    <a:pt x="2455" y="10919"/>
                  </a:lnTo>
                  <a:lnTo>
                    <a:pt x="2284" y="11465"/>
                  </a:lnTo>
                  <a:lnTo>
                    <a:pt x="2123" y="12021"/>
                  </a:lnTo>
                  <a:lnTo>
                    <a:pt x="1966" y="12589"/>
                  </a:lnTo>
                  <a:lnTo>
                    <a:pt x="1813" y="13167"/>
                  </a:lnTo>
                  <a:lnTo>
                    <a:pt x="1665" y="13746"/>
                  </a:lnTo>
                  <a:lnTo>
                    <a:pt x="1526" y="14336"/>
                  </a:lnTo>
                  <a:lnTo>
                    <a:pt x="1387" y="14937"/>
                  </a:lnTo>
                  <a:lnTo>
                    <a:pt x="1257" y="15549"/>
                  </a:lnTo>
                  <a:lnTo>
                    <a:pt x="1136" y="16172"/>
                  </a:lnTo>
                  <a:lnTo>
                    <a:pt x="1015" y="16796"/>
                  </a:lnTo>
                  <a:lnTo>
                    <a:pt x="903" y="17441"/>
                  </a:lnTo>
                  <a:lnTo>
                    <a:pt x="799" y="18087"/>
                  </a:lnTo>
                  <a:lnTo>
                    <a:pt x="696" y="18732"/>
                  </a:lnTo>
                  <a:lnTo>
                    <a:pt x="606" y="19389"/>
                  </a:lnTo>
                  <a:lnTo>
                    <a:pt x="517" y="20057"/>
                  </a:lnTo>
                  <a:lnTo>
                    <a:pt x="436" y="20736"/>
                  </a:lnTo>
                  <a:lnTo>
                    <a:pt x="360" y="21414"/>
                  </a:lnTo>
                  <a:lnTo>
                    <a:pt x="292" y="22105"/>
                  </a:lnTo>
                  <a:lnTo>
                    <a:pt x="234" y="22795"/>
                  </a:lnTo>
                  <a:lnTo>
                    <a:pt x="180" y="23496"/>
                  </a:lnTo>
                  <a:lnTo>
                    <a:pt x="131" y="24197"/>
                  </a:lnTo>
                  <a:lnTo>
                    <a:pt x="91" y="24909"/>
                  </a:lnTo>
                  <a:lnTo>
                    <a:pt x="59" y="25633"/>
                  </a:lnTo>
                  <a:lnTo>
                    <a:pt x="32" y="26356"/>
                  </a:lnTo>
                  <a:lnTo>
                    <a:pt x="14" y="27079"/>
                  </a:lnTo>
                  <a:lnTo>
                    <a:pt x="5" y="27814"/>
                  </a:lnTo>
                  <a:lnTo>
                    <a:pt x="1" y="28549"/>
                  </a:lnTo>
                  <a:lnTo>
                    <a:pt x="1" y="28549"/>
                  </a:lnTo>
                  <a:lnTo>
                    <a:pt x="5" y="29283"/>
                  </a:lnTo>
                  <a:lnTo>
                    <a:pt x="14" y="30018"/>
                  </a:lnTo>
                  <a:lnTo>
                    <a:pt x="32" y="30741"/>
                  </a:lnTo>
                  <a:lnTo>
                    <a:pt x="59" y="31465"/>
                  </a:lnTo>
                  <a:lnTo>
                    <a:pt x="91" y="32177"/>
                  </a:lnTo>
                  <a:lnTo>
                    <a:pt x="131" y="32889"/>
                  </a:lnTo>
                  <a:lnTo>
                    <a:pt x="180" y="33601"/>
                  </a:lnTo>
                  <a:lnTo>
                    <a:pt x="234" y="34303"/>
                  </a:lnTo>
                  <a:lnTo>
                    <a:pt x="292" y="34993"/>
                  </a:lnTo>
                  <a:lnTo>
                    <a:pt x="360" y="35683"/>
                  </a:lnTo>
                  <a:lnTo>
                    <a:pt x="436" y="36362"/>
                  </a:lnTo>
                  <a:lnTo>
                    <a:pt x="517" y="37029"/>
                  </a:lnTo>
                  <a:lnTo>
                    <a:pt x="606" y="37697"/>
                  </a:lnTo>
                  <a:lnTo>
                    <a:pt x="696" y="38365"/>
                  </a:lnTo>
                  <a:lnTo>
                    <a:pt x="799" y="39011"/>
                  </a:lnTo>
                  <a:lnTo>
                    <a:pt x="903" y="39656"/>
                  </a:lnTo>
                  <a:lnTo>
                    <a:pt x="1015" y="40290"/>
                  </a:lnTo>
                  <a:lnTo>
                    <a:pt x="1136" y="40925"/>
                  </a:lnTo>
                  <a:lnTo>
                    <a:pt x="1257" y="41537"/>
                  </a:lnTo>
                  <a:lnTo>
                    <a:pt x="1387" y="42149"/>
                  </a:lnTo>
                  <a:lnTo>
                    <a:pt x="1526" y="42750"/>
                  </a:lnTo>
                  <a:lnTo>
                    <a:pt x="1665" y="43340"/>
                  </a:lnTo>
                  <a:lnTo>
                    <a:pt x="1813" y="43930"/>
                  </a:lnTo>
                  <a:lnTo>
                    <a:pt x="1966" y="44509"/>
                  </a:lnTo>
                  <a:lnTo>
                    <a:pt x="2123" y="45065"/>
                  </a:lnTo>
                  <a:lnTo>
                    <a:pt x="2284" y="45622"/>
                  </a:lnTo>
                  <a:lnTo>
                    <a:pt x="2455" y="46167"/>
                  </a:lnTo>
                  <a:lnTo>
                    <a:pt x="2625" y="46701"/>
                  </a:lnTo>
                  <a:lnTo>
                    <a:pt x="2805" y="47224"/>
                  </a:lnTo>
                  <a:lnTo>
                    <a:pt x="2989" y="47736"/>
                  </a:lnTo>
                  <a:lnTo>
                    <a:pt x="3177" y="48237"/>
                  </a:lnTo>
                  <a:lnTo>
                    <a:pt x="3370" y="48727"/>
                  </a:lnTo>
                  <a:lnTo>
                    <a:pt x="3567" y="49205"/>
                  </a:lnTo>
                  <a:lnTo>
                    <a:pt x="3769" y="49673"/>
                  </a:lnTo>
                  <a:lnTo>
                    <a:pt x="3976" y="50129"/>
                  </a:lnTo>
                  <a:lnTo>
                    <a:pt x="4187" y="50574"/>
                  </a:lnTo>
                  <a:lnTo>
                    <a:pt x="4402" y="50997"/>
                  </a:lnTo>
                  <a:lnTo>
                    <a:pt x="4622" y="51420"/>
                  </a:lnTo>
                  <a:lnTo>
                    <a:pt x="4846" y="51821"/>
                  </a:lnTo>
                  <a:lnTo>
                    <a:pt x="5075" y="52210"/>
                  </a:lnTo>
                  <a:lnTo>
                    <a:pt x="5304" y="52589"/>
                  </a:lnTo>
                  <a:lnTo>
                    <a:pt x="5541" y="52956"/>
                  </a:lnTo>
                  <a:lnTo>
                    <a:pt x="5779" y="53301"/>
                  </a:lnTo>
                  <a:lnTo>
                    <a:pt x="6022" y="53646"/>
                  </a:lnTo>
                  <a:lnTo>
                    <a:pt x="6268" y="53969"/>
                  </a:lnTo>
                  <a:lnTo>
                    <a:pt x="6519" y="54269"/>
                  </a:lnTo>
                  <a:lnTo>
                    <a:pt x="6771" y="54570"/>
                  </a:lnTo>
                  <a:lnTo>
                    <a:pt x="7026" y="54848"/>
                  </a:lnTo>
                  <a:lnTo>
                    <a:pt x="7287" y="55104"/>
                  </a:lnTo>
                  <a:lnTo>
                    <a:pt x="7551" y="55360"/>
                  </a:lnTo>
                  <a:lnTo>
                    <a:pt x="7816" y="55583"/>
                  </a:lnTo>
                  <a:lnTo>
                    <a:pt x="8085" y="55805"/>
                  </a:lnTo>
                  <a:lnTo>
                    <a:pt x="8359" y="56006"/>
                  </a:lnTo>
                  <a:lnTo>
                    <a:pt x="8633" y="56195"/>
                  </a:lnTo>
                  <a:lnTo>
                    <a:pt x="8911" y="56362"/>
                  </a:lnTo>
                  <a:lnTo>
                    <a:pt x="9189" y="56506"/>
                  </a:lnTo>
                  <a:lnTo>
                    <a:pt x="9472" y="56640"/>
                  </a:lnTo>
                  <a:lnTo>
                    <a:pt x="9754" y="56762"/>
                  </a:lnTo>
                  <a:lnTo>
                    <a:pt x="10041" y="56863"/>
                  </a:lnTo>
                  <a:lnTo>
                    <a:pt x="10333" y="56940"/>
                  </a:lnTo>
                  <a:lnTo>
                    <a:pt x="10625" y="57007"/>
                  </a:lnTo>
                  <a:lnTo>
                    <a:pt x="10916" y="57052"/>
                  </a:lnTo>
                  <a:lnTo>
                    <a:pt x="11212" y="57074"/>
                  </a:lnTo>
                  <a:lnTo>
                    <a:pt x="11508" y="57085"/>
                  </a:lnTo>
                  <a:lnTo>
                    <a:pt x="11508" y="57085"/>
                  </a:lnTo>
                  <a:lnTo>
                    <a:pt x="11706" y="57085"/>
                  </a:lnTo>
                  <a:lnTo>
                    <a:pt x="11903" y="57074"/>
                  </a:lnTo>
                  <a:lnTo>
                    <a:pt x="12101" y="57052"/>
                  </a:lnTo>
                  <a:lnTo>
                    <a:pt x="12293" y="57018"/>
                  </a:lnTo>
                  <a:lnTo>
                    <a:pt x="12491" y="56985"/>
                  </a:lnTo>
                  <a:lnTo>
                    <a:pt x="12684" y="56940"/>
                  </a:lnTo>
                  <a:lnTo>
                    <a:pt x="12877" y="56885"/>
                  </a:lnTo>
                  <a:lnTo>
                    <a:pt x="13070" y="56829"/>
                  </a:lnTo>
                  <a:lnTo>
                    <a:pt x="13258" y="56762"/>
                  </a:lnTo>
                  <a:lnTo>
                    <a:pt x="13451" y="56684"/>
                  </a:lnTo>
                  <a:lnTo>
                    <a:pt x="13639" y="56595"/>
                  </a:lnTo>
                  <a:lnTo>
                    <a:pt x="13823" y="56506"/>
                  </a:lnTo>
                  <a:lnTo>
                    <a:pt x="14012" y="56406"/>
                  </a:lnTo>
                  <a:lnTo>
                    <a:pt x="14196" y="56306"/>
                  </a:lnTo>
                  <a:lnTo>
                    <a:pt x="14380" y="56195"/>
                  </a:lnTo>
                  <a:lnTo>
                    <a:pt x="14564" y="56072"/>
                  </a:lnTo>
                  <a:lnTo>
                    <a:pt x="14747" y="55939"/>
                  </a:lnTo>
                  <a:lnTo>
                    <a:pt x="14927" y="55805"/>
                  </a:lnTo>
                  <a:lnTo>
                    <a:pt x="15106" y="55661"/>
                  </a:lnTo>
                  <a:lnTo>
                    <a:pt x="15286" y="55516"/>
                  </a:lnTo>
                  <a:lnTo>
                    <a:pt x="15461" y="55360"/>
                  </a:lnTo>
                  <a:lnTo>
                    <a:pt x="15636" y="55193"/>
                  </a:lnTo>
                  <a:lnTo>
                    <a:pt x="15811" y="55026"/>
                  </a:lnTo>
                  <a:lnTo>
                    <a:pt x="15981" y="54848"/>
                  </a:lnTo>
                  <a:lnTo>
                    <a:pt x="16152" y="54670"/>
                  </a:lnTo>
                  <a:lnTo>
                    <a:pt x="16322" y="54481"/>
                  </a:lnTo>
                  <a:lnTo>
                    <a:pt x="16493" y="54280"/>
                  </a:lnTo>
                  <a:lnTo>
                    <a:pt x="16659" y="54080"/>
                  </a:lnTo>
                  <a:lnTo>
                    <a:pt x="16825" y="53869"/>
                  </a:lnTo>
                  <a:lnTo>
                    <a:pt x="16986" y="53657"/>
                  </a:lnTo>
                  <a:lnTo>
                    <a:pt x="17152" y="53435"/>
                  </a:lnTo>
                  <a:lnTo>
                    <a:pt x="17309" y="53201"/>
                  </a:lnTo>
                  <a:lnTo>
                    <a:pt x="15654" y="1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1"/>
            <p:cNvSpPr/>
            <p:nvPr/>
          </p:nvSpPr>
          <p:spPr>
            <a:xfrm>
              <a:off x="2576050" y="-723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1"/>
            <p:cNvSpPr/>
            <p:nvPr/>
          </p:nvSpPr>
          <p:spPr>
            <a:xfrm>
              <a:off x="2575950" y="-9227700"/>
              <a:ext cx="2468650" cy="6148075"/>
            </a:xfrm>
            <a:custGeom>
              <a:avLst/>
              <a:gdLst/>
              <a:ahLst/>
              <a:cxnLst/>
              <a:rect l="l" t="t" r="r" b="b"/>
              <a:pathLst>
                <a:path w="98746" h="245923" extrusionOk="0">
                  <a:moveTo>
                    <a:pt x="49373" y="1"/>
                  </a:moveTo>
                  <a:lnTo>
                    <a:pt x="0" y="79589"/>
                  </a:lnTo>
                  <a:lnTo>
                    <a:pt x="0" y="90919"/>
                  </a:lnTo>
                  <a:lnTo>
                    <a:pt x="5" y="92666"/>
                  </a:lnTo>
                  <a:lnTo>
                    <a:pt x="14" y="94425"/>
                  </a:lnTo>
                  <a:lnTo>
                    <a:pt x="32" y="96161"/>
                  </a:lnTo>
                  <a:lnTo>
                    <a:pt x="50" y="97909"/>
                  </a:lnTo>
                  <a:lnTo>
                    <a:pt x="81" y="99645"/>
                  </a:lnTo>
                  <a:lnTo>
                    <a:pt x="117" y="101370"/>
                  </a:lnTo>
                  <a:lnTo>
                    <a:pt x="157" y="103095"/>
                  </a:lnTo>
                  <a:lnTo>
                    <a:pt x="202" y="104820"/>
                  </a:lnTo>
                  <a:lnTo>
                    <a:pt x="260" y="106668"/>
                  </a:lnTo>
                  <a:lnTo>
                    <a:pt x="323" y="108515"/>
                  </a:lnTo>
                  <a:lnTo>
                    <a:pt x="391" y="110352"/>
                  </a:lnTo>
                  <a:lnTo>
                    <a:pt x="467" y="112188"/>
                  </a:lnTo>
                  <a:lnTo>
                    <a:pt x="552" y="114013"/>
                  </a:lnTo>
                  <a:lnTo>
                    <a:pt x="642" y="115827"/>
                  </a:lnTo>
                  <a:lnTo>
                    <a:pt x="736" y="117642"/>
                  </a:lnTo>
                  <a:lnTo>
                    <a:pt x="844" y="119445"/>
                  </a:lnTo>
                  <a:lnTo>
                    <a:pt x="951" y="121236"/>
                  </a:lnTo>
                  <a:lnTo>
                    <a:pt x="1068" y="123028"/>
                  </a:lnTo>
                  <a:lnTo>
                    <a:pt x="1189" y="124809"/>
                  </a:lnTo>
                  <a:lnTo>
                    <a:pt x="1319" y="126579"/>
                  </a:lnTo>
                  <a:lnTo>
                    <a:pt x="1454" y="128348"/>
                  </a:lnTo>
                  <a:lnTo>
                    <a:pt x="1597" y="130107"/>
                  </a:lnTo>
                  <a:lnTo>
                    <a:pt x="1745" y="131854"/>
                  </a:lnTo>
                  <a:lnTo>
                    <a:pt x="1902" y="133590"/>
                  </a:lnTo>
                  <a:lnTo>
                    <a:pt x="2064" y="135327"/>
                  </a:lnTo>
                  <a:lnTo>
                    <a:pt x="2230" y="137052"/>
                  </a:lnTo>
                  <a:lnTo>
                    <a:pt x="2405" y="138766"/>
                  </a:lnTo>
                  <a:lnTo>
                    <a:pt x="2584" y="140469"/>
                  </a:lnTo>
                  <a:lnTo>
                    <a:pt x="2768" y="142171"/>
                  </a:lnTo>
                  <a:lnTo>
                    <a:pt x="2961" y="143863"/>
                  </a:lnTo>
                  <a:lnTo>
                    <a:pt x="3159" y="145544"/>
                  </a:lnTo>
                  <a:lnTo>
                    <a:pt x="3365" y="147213"/>
                  </a:lnTo>
                  <a:lnTo>
                    <a:pt x="3571" y="148871"/>
                  </a:lnTo>
                  <a:lnTo>
                    <a:pt x="3791" y="150530"/>
                  </a:lnTo>
                  <a:lnTo>
                    <a:pt x="4011" y="152166"/>
                  </a:lnTo>
                  <a:lnTo>
                    <a:pt x="4240" y="153802"/>
                  </a:lnTo>
                  <a:lnTo>
                    <a:pt x="4473" y="155427"/>
                  </a:lnTo>
                  <a:lnTo>
                    <a:pt x="4711" y="157041"/>
                  </a:lnTo>
                  <a:lnTo>
                    <a:pt x="4953" y="158643"/>
                  </a:lnTo>
                  <a:lnTo>
                    <a:pt x="5204" y="160235"/>
                  </a:lnTo>
                  <a:lnTo>
                    <a:pt x="5460" y="161815"/>
                  </a:lnTo>
                  <a:lnTo>
                    <a:pt x="5725" y="163396"/>
                  </a:lnTo>
                  <a:lnTo>
                    <a:pt x="5990" y="164954"/>
                  </a:lnTo>
                  <a:lnTo>
                    <a:pt x="6263" y="166501"/>
                  </a:lnTo>
                  <a:lnTo>
                    <a:pt x="6541" y="168048"/>
                  </a:lnTo>
                  <a:lnTo>
                    <a:pt x="6824" y="169573"/>
                  </a:lnTo>
                  <a:lnTo>
                    <a:pt x="7116" y="171086"/>
                  </a:lnTo>
                  <a:lnTo>
                    <a:pt x="7407" y="172600"/>
                  </a:lnTo>
                  <a:lnTo>
                    <a:pt x="7708" y="174091"/>
                  </a:lnTo>
                  <a:lnTo>
                    <a:pt x="8013" y="175572"/>
                  </a:lnTo>
                  <a:lnTo>
                    <a:pt x="8322" y="177052"/>
                  </a:lnTo>
                  <a:lnTo>
                    <a:pt x="8637" y="178510"/>
                  </a:lnTo>
                  <a:lnTo>
                    <a:pt x="8960" y="179957"/>
                  </a:lnTo>
                  <a:lnTo>
                    <a:pt x="9283" y="181392"/>
                  </a:lnTo>
                  <a:lnTo>
                    <a:pt x="9615" y="182817"/>
                  </a:lnTo>
                  <a:lnTo>
                    <a:pt x="9951" y="184231"/>
                  </a:lnTo>
                  <a:lnTo>
                    <a:pt x="10287" y="185622"/>
                  </a:lnTo>
                  <a:lnTo>
                    <a:pt x="10633" y="187013"/>
                  </a:lnTo>
                  <a:lnTo>
                    <a:pt x="10983" y="188382"/>
                  </a:lnTo>
                  <a:lnTo>
                    <a:pt x="11342" y="189751"/>
                  </a:lnTo>
                  <a:lnTo>
                    <a:pt x="11701" y="191098"/>
                  </a:lnTo>
                  <a:lnTo>
                    <a:pt x="12064" y="192433"/>
                  </a:lnTo>
                  <a:lnTo>
                    <a:pt x="12432" y="193758"/>
                  </a:lnTo>
                  <a:lnTo>
                    <a:pt x="12809" y="195060"/>
                  </a:lnTo>
                  <a:lnTo>
                    <a:pt x="13186" y="196351"/>
                  </a:lnTo>
                  <a:lnTo>
                    <a:pt x="13567" y="197642"/>
                  </a:lnTo>
                  <a:lnTo>
                    <a:pt x="13957" y="198911"/>
                  </a:lnTo>
                  <a:lnTo>
                    <a:pt x="14348" y="200157"/>
                  </a:lnTo>
                  <a:lnTo>
                    <a:pt x="14747" y="201404"/>
                  </a:lnTo>
                  <a:lnTo>
                    <a:pt x="15146" y="202628"/>
                  </a:lnTo>
                  <a:lnTo>
                    <a:pt x="15554" y="203841"/>
                  </a:lnTo>
                  <a:lnTo>
                    <a:pt x="15963" y="205032"/>
                  </a:lnTo>
                  <a:lnTo>
                    <a:pt x="16375" y="206212"/>
                  </a:lnTo>
                  <a:lnTo>
                    <a:pt x="16797" y="207380"/>
                  </a:lnTo>
                  <a:lnTo>
                    <a:pt x="17219" y="208538"/>
                  </a:lnTo>
                  <a:lnTo>
                    <a:pt x="17645" y="209673"/>
                  </a:lnTo>
                  <a:lnTo>
                    <a:pt x="18076" y="210797"/>
                  </a:lnTo>
                  <a:lnTo>
                    <a:pt x="18511" y="211910"/>
                  </a:lnTo>
                  <a:lnTo>
                    <a:pt x="18951" y="213001"/>
                  </a:lnTo>
                  <a:lnTo>
                    <a:pt x="19395" y="214080"/>
                  </a:lnTo>
                  <a:lnTo>
                    <a:pt x="19843" y="215149"/>
                  </a:lnTo>
                  <a:lnTo>
                    <a:pt x="20292" y="216195"/>
                  </a:lnTo>
                  <a:lnTo>
                    <a:pt x="20750" y="217219"/>
                  </a:lnTo>
                  <a:lnTo>
                    <a:pt x="21207" y="218232"/>
                  </a:lnTo>
                  <a:lnTo>
                    <a:pt x="21669" y="219233"/>
                  </a:lnTo>
                  <a:lnTo>
                    <a:pt x="22136" y="220213"/>
                  </a:lnTo>
                  <a:lnTo>
                    <a:pt x="22607" y="221181"/>
                  </a:lnTo>
                  <a:lnTo>
                    <a:pt x="23078" y="222138"/>
                  </a:lnTo>
                  <a:lnTo>
                    <a:pt x="23558" y="223073"/>
                  </a:lnTo>
                  <a:lnTo>
                    <a:pt x="24038" y="223986"/>
                  </a:lnTo>
                  <a:lnTo>
                    <a:pt x="24523" y="224887"/>
                  </a:lnTo>
                  <a:lnTo>
                    <a:pt x="25012" y="225767"/>
                  </a:lnTo>
                  <a:lnTo>
                    <a:pt x="25505" y="226635"/>
                  </a:lnTo>
                  <a:lnTo>
                    <a:pt x="25999" y="227481"/>
                  </a:lnTo>
                  <a:lnTo>
                    <a:pt x="26497" y="228315"/>
                  </a:lnTo>
                  <a:lnTo>
                    <a:pt x="26999" y="229128"/>
                  </a:lnTo>
                  <a:lnTo>
                    <a:pt x="27506" y="229929"/>
                  </a:lnTo>
                  <a:lnTo>
                    <a:pt x="28013" y="230708"/>
                  </a:lnTo>
                  <a:lnTo>
                    <a:pt x="28525" y="231465"/>
                  </a:lnTo>
                  <a:lnTo>
                    <a:pt x="29041" y="232211"/>
                  </a:lnTo>
                  <a:lnTo>
                    <a:pt x="29561" y="232934"/>
                  </a:lnTo>
                  <a:lnTo>
                    <a:pt x="30081" y="233646"/>
                  </a:lnTo>
                  <a:lnTo>
                    <a:pt x="30606" y="234336"/>
                  </a:lnTo>
                  <a:lnTo>
                    <a:pt x="31131" y="235004"/>
                  </a:lnTo>
                  <a:lnTo>
                    <a:pt x="31665" y="235650"/>
                  </a:lnTo>
                  <a:lnTo>
                    <a:pt x="32199" y="236284"/>
                  </a:lnTo>
                  <a:lnTo>
                    <a:pt x="32733" y="236896"/>
                  </a:lnTo>
                  <a:lnTo>
                    <a:pt x="33271" y="237497"/>
                  </a:lnTo>
                  <a:lnTo>
                    <a:pt x="33814" y="238076"/>
                  </a:lnTo>
                  <a:lnTo>
                    <a:pt x="34361" y="238633"/>
                  </a:lnTo>
                  <a:lnTo>
                    <a:pt x="34909" y="239167"/>
                  </a:lnTo>
                  <a:lnTo>
                    <a:pt x="35456" y="239679"/>
                  </a:lnTo>
                  <a:lnTo>
                    <a:pt x="36012" y="240180"/>
                  </a:lnTo>
                  <a:lnTo>
                    <a:pt x="36569" y="240658"/>
                  </a:lnTo>
                  <a:lnTo>
                    <a:pt x="37125" y="241114"/>
                  </a:lnTo>
                  <a:lnTo>
                    <a:pt x="37686" y="241560"/>
                  </a:lnTo>
                  <a:lnTo>
                    <a:pt x="38251" y="241971"/>
                  </a:lnTo>
                  <a:lnTo>
                    <a:pt x="38816" y="242372"/>
                  </a:lnTo>
                  <a:lnTo>
                    <a:pt x="39382" y="242750"/>
                  </a:lnTo>
                  <a:lnTo>
                    <a:pt x="39956" y="243107"/>
                  </a:lnTo>
                  <a:lnTo>
                    <a:pt x="40526" y="243441"/>
                  </a:lnTo>
                  <a:lnTo>
                    <a:pt x="41100" y="243763"/>
                  </a:lnTo>
                  <a:lnTo>
                    <a:pt x="41679" y="244053"/>
                  </a:lnTo>
                  <a:lnTo>
                    <a:pt x="42257" y="244331"/>
                  </a:lnTo>
                  <a:lnTo>
                    <a:pt x="42841" y="244576"/>
                  </a:lnTo>
                  <a:lnTo>
                    <a:pt x="43424" y="244809"/>
                  </a:lnTo>
                  <a:lnTo>
                    <a:pt x="44012" y="245021"/>
                  </a:lnTo>
                  <a:lnTo>
                    <a:pt x="44599" y="245210"/>
                  </a:lnTo>
                  <a:lnTo>
                    <a:pt x="45191" y="245377"/>
                  </a:lnTo>
                  <a:lnTo>
                    <a:pt x="45784" y="245522"/>
                  </a:lnTo>
                  <a:lnTo>
                    <a:pt x="46376" y="245644"/>
                  </a:lnTo>
                  <a:lnTo>
                    <a:pt x="46973" y="245744"/>
                  </a:lnTo>
                  <a:lnTo>
                    <a:pt x="47569" y="245822"/>
                  </a:lnTo>
                  <a:lnTo>
                    <a:pt x="48170" y="245878"/>
                  </a:lnTo>
                  <a:lnTo>
                    <a:pt x="48772" y="245911"/>
                  </a:lnTo>
                  <a:lnTo>
                    <a:pt x="49373" y="245922"/>
                  </a:lnTo>
                  <a:lnTo>
                    <a:pt x="49978" y="245911"/>
                  </a:lnTo>
                  <a:lnTo>
                    <a:pt x="50580" y="245878"/>
                  </a:lnTo>
                  <a:lnTo>
                    <a:pt x="51181" y="245822"/>
                  </a:lnTo>
                  <a:lnTo>
                    <a:pt x="51777" y="245744"/>
                  </a:lnTo>
                  <a:lnTo>
                    <a:pt x="52374" y="245644"/>
                  </a:lnTo>
                  <a:lnTo>
                    <a:pt x="52966" y="245522"/>
                  </a:lnTo>
                  <a:lnTo>
                    <a:pt x="53559" y="245377"/>
                  </a:lnTo>
                  <a:lnTo>
                    <a:pt x="54151" y="245210"/>
                  </a:lnTo>
                  <a:lnTo>
                    <a:pt x="54738" y="245021"/>
                  </a:lnTo>
                  <a:lnTo>
                    <a:pt x="55326" y="244809"/>
                  </a:lnTo>
                  <a:lnTo>
                    <a:pt x="55909" y="244576"/>
                  </a:lnTo>
                  <a:lnTo>
                    <a:pt x="56493" y="244331"/>
                  </a:lnTo>
                  <a:lnTo>
                    <a:pt x="57071" y="244053"/>
                  </a:lnTo>
                  <a:lnTo>
                    <a:pt x="57650" y="243763"/>
                  </a:lnTo>
                  <a:lnTo>
                    <a:pt x="58224" y="243441"/>
                  </a:lnTo>
                  <a:lnTo>
                    <a:pt x="58799" y="243107"/>
                  </a:lnTo>
                  <a:lnTo>
                    <a:pt x="59368" y="242750"/>
                  </a:lnTo>
                  <a:lnTo>
                    <a:pt x="59938" y="242372"/>
                  </a:lnTo>
                  <a:lnTo>
                    <a:pt x="60503" y="241971"/>
                  </a:lnTo>
                  <a:lnTo>
                    <a:pt x="61069" y="241560"/>
                  </a:lnTo>
                  <a:lnTo>
                    <a:pt x="61629" y="241114"/>
                  </a:lnTo>
                  <a:lnTo>
                    <a:pt x="62186" y="240658"/>
                  </a:lnTo>
                  <a:lnTo>
                    <a:pt x="62742" y="240180"/>
                  </a:lnTo>
                  <a:lnTo>
                    <a:pt x="63294" y="239679"/>
                  </a:lnTo>
                  <a:lnTo>
                    <a:pt x="63846" y="239167"/>
                  </a:lnTo>
                  <a:lnTo>
                    <a:pt x="64393" y="238621"/>
                  </a:lnTo>
                  <a:lnTo>
                    <a:pt x="64936" y="238065"/>
                  </a:lnTo>
                  <a:lnTo>
                    <a:pt x="65479" y="237497"/>
                  </a:lnTo>
                  <a:lnTo>
                    <a:pt x="66022" y="236896"/>
                  </a:lnTo>
                  <a:lnTo>
                    <a:pt x="66556" y="236284"/>
                  </a:lnTo>
                  <a:lnTo>
                    <a:pt x="67089" y="235650"/>
                  </a:lnTo>
                  <a:lnTo>
                    <a:pt x="67619" y="235004"/>
                  </a:lnTo>
                  <a:lnTo>
                    <a:pt x="68148" y="234325"/>
                  </a:lnTo>
                  <a:lnTo>
                    <a:pt x="68673" y="233635"/>
                  </a:lnTo>
                  <a:lnTo>
                    <a:pt x="69193" y="232934"/>
                  </a:lnTo>
                  <a:lnTo>
                    <a:pt x="69714" y="232211"/>
                  </a:lnTo>
                  <a:lnTo>
                    <a:pt x="70230" y="231465"/>
                  </a:lnTo>
                  <a:lnTo>
                    <a:pt x="70741" y="230708"/>
                  </a:lnTo>
                  <a:lnTo>
                    <a:pt x="71248" y="229929"/>
                  </a:lnTo>
                  <a:lnTo>
                    <a:pt x="71755" y="229128"/>
                  </a:lnTo>
                  <a:lnTo>
                    <a:pt x="72258" y="228315"/>
                  </a:lnTo>
                  <a:lnTo>
                    <a:pt x="72756" y="227481"/>
                  </a:lnTo>
                  <a:lnTo>
                    <a:pt x="73249" y="226635"/>
                  </a:lnTo>
                  <a:lnTo>
                    <a:pt x="73743" y="225767"/>
                  </a:lnTo>
                  <a:lnTo>
                    <a:pt x="74232" y="224887"/>
                  </a:lnTo>
                  <a:lnTo>
                    <a:pt x="74716" y="223986"/>
                  </a:lnTo>
                  <a:lnTo>
                    <a:pt x="75196" y="223062"/>
                  </a:lnTo>
                  <a:lnTo>
                    <a:pt x="75676" y="222127"/>
                  </a:lnTo>
                  <a:lnTo>
                    <a:pt x="76147" y="221181"/>
                  </a:lnTo>
                  <a:lnTo>
                    <a:pt x="76618" y="220213"/>
                  </a:lnTo>
                  <a:lnTo>
                    <a:pt x="77085" y="219233"/>
                  </a:lnTo>
                  <a:lnTo>
                    <a:pt x="77547" y="218232"/>
                  </a:lnTo>
                  <a:lnTo>
                    <a:pt x="78009" y="217219"/>
                  </a:lnTo>
                  <a:lnTo>
                    <a:pt x="78462" y="216184"/>
                  </a:lnTo>
                  <a:lnTo>
                    <a:pt x="78915" y="215138"/>
                  </a:lnTo>
                  <a:lnTo>
                    <a:pt x="79360" y="214080"/>
                  </a:lnTo>
                  <a:lnTo>
                    <a:pt x="79804" y="213001"/>
                  </a:lnTo>
                  <a:lnTo>
                    <a:pt x="80243" y="211899"/>
                  </a:lnTo>
                  <a:lnTo>
                    <a:pt x="80679" y="210797"/>
                  </a:lnTo>
                  <a:lnTo>
                    <a:pt x="81109" y="209673"/>
                  </a:lnTo>
                  <a:lnTo>
                    <a:pt x="81535" y="208527"/>
                  </a:lnTo>
                  <a:lnTo>
                    <a:pt x="81962" y="207380"/>
                  </a:lnTo>
                  <a:lnTo>
                    <a:pt x="82379" y="206212"/>
                  </a:lnTo>
                  <a:lnTo>
                    <a:pt x="82792" y="205032"/>
                  </a:lnTo>
                  <a:lnTo>
                    <a:pt x="83204" y="203830"/>
                  </a:lnTo>
                  <a:lnTo>
                    <a:pt x="83608" y="202617"/>
                  </a:lnTo>
                  <a:lnTo>
                    <a:pt x="84007" y="201393"/>
                  </a:lnTo>
                  <a:lnTo>
                    <a:pt x="84407" y="200146"/>
                  </a:lnTo>
                  <a:lnTo>
                    <a:pt x="84797" y="198899"/>
                  </a:lnTo>
                  <a:lnTo>
                    <a:pt x="85187" y="197631"/>
                  </a:lnTo>
                  <a:lnTo>
                    <a:pt x="85569" y="196351"/>
                  </a:lnTo>
                  <a:lnTo>
                    <a:pt x="85950" y="195049"/>
                  </a:lnTo>
                  <a:lnTo>
                    <a:pt x="86322" y="193746"/>
                  </a:lnTo>
                  <a:lnTo>
                    <a:pt x="86690" y="192422"/>
                  </a:lnTo>
                  <a:lnTo>
                    <a:pt x="87058" y="191086"/>
                  </a:lnTo>
                  <a:lnTo>
                    <a:pt x="87417" y="189740"/>
                  </a:lnTo>
                  <a:lnTo>
                    <a:pt x="87772" y="188371"/>
                  </a:lnTo>
                  <a:lnTo>
                    <a:pt x="88121" y="187002"/>
                  </a:lnTo>
                  <a:lnTo>
                    <a:pt x="88467" y="185611"/>
                  </a:lnTo>
                  <a:lnTo>
                    <a:pt x="88808" y="184219"/>
                  </a:lnTo>
                  <a:lnTo>
                    <a:pt x="89144" y="182806"/>
                  </a:lnTo>
                  <a:lnTo>
                    <a:pt x="89472" y="181381"/>
                  </a:lnTo>
                  <a:lnTo>
                    <a:pt x="89799" y="179946"/>
                  </a:lnTo>
                  <a:lnTo>
                    <a:pt x="90118" y="178488"/>
                  </a:lnTo>
                  <a:lnTo>
                    <a:pt x="90432" y="177030"/>
                  </a:lnTo>
                  <a:lnTo>
                    <a:pt x="90742" y="175560"/>
                  </a:lnTo>
                  <a:lnTo>
                    <a:pt x="91047" y="174080"/>
                  </a:lnTo>
                  <a:lnTo>
                    <a:pt x="91347" y="172578"/>
                  </a:lnTo>
                  <a:lnTo>
                    <a:pt x="91643" y="171075"/>
                  </a:lnTo>
                  <a:lnTo>
                    <a:pt x="91930" y="169562"/>
                  </a:lnTo>
                  <a:lnTo>
                    <a:pt x="92213" y="168026"/>
                  </a:lnTo>
                  <a:lnTo>
                    <a:pt x="92491" y="166490"/>
                  </a:lnTo>
                  <a:lnTo>
                    <a:pt x="92765" y="164932"/>
                  </a:lnTo>
                  <a:lnTo>
                    <a:pt x="93034" y="163373"/>
                  </a:lnTo>
                  <a:lnTo>
                    <a:pt x="93294" y="161804"/>
                  </a:lnTo>
                  <a:lnTo>
                    <a:pt x="93550" y="160224"/>
                  </a:lnTo>
                  <a:lnTo>
                    <a:pt x="93801" y="158621"/>
                  </a:lnTo>
                  <a:lnTo>
                    <a:pt x="94043" y="157018"/>
                  </a:lnTo>
                  <a:lnTo>
                    <a:pt x="94286" y="155405"/>
                  </a:lnTo>
                  <a:lnTo>
                    <a:pt x="94519" y="153780"/>
                  </a:lnTo>
                  <a:lnTo>
                    <a:pt x="94743" y="152155"/>
                  </a:lnTo>
                  <a:lnTo>
                    <a:pt x="94968" y="150508"/>
                  </a:lnTo>
                  <a:lnTo>
                    <a:pt x="95183" y="148860"/>
                  </a:lnTo>
                  <a:lnTo>
                    <a:pt x="95394" y="147191"/>
                  </a:lnTo>
                  <a:lnTo>
                    <a:pt x="95596" y="145521"/>
                  </a:lnTo>
                  <a:lnTo>
                    <a:pt x="95793" y="143841"/>
                  </a:lnTo>
                  <a:lnTo>
                    <a:pt x="95986" y="142149"/>
                  </a:lnTo>
                  <a:lnTo>
                    <a:pt x="96170" y="140446"/>
                  </a:lnTo>
                  <a:lnTo>
                    <a:pt x="96349" y="138743"/>
                  </a:lnTo>
                  <a:lnTo>
                    <a:pt x="96524" y="137029"/>
                  </a:lnTo>
                  <a:lnTo>
                    <a:pt x="96690" y="135304"/>
                  </a:lnTo>
                  <a:lnTo>
                    <a:pt x="96852" y="133568"/>
                  </a:lnTo>
                  <a:lnTo>
                    <a:pt x="97009" y="131832"/>
                  </a:lnTo>
                  <a:lnTo>
                    <a:pt x="97157" y="130073"/>
                  </a:lnTo>
                  <a:lnTo>
                    <a:pt x="97301" y="128315"/>
                  </a:lnTo>
                  <a:lnTo>
                    <a:pt x="97435" y="126556"/>
                  </a:lnTo>
                  <a:lnTo>
                    <a:pt x="97565" y="124776"/>
                  </a:lnTo>
                  <a:lnTo>
                    <a:pt x="97686" y="122995"/>
                  </a:lnTo>
                  <a:lnTo>
                    <a:pt x="97803" y="121214"/>
                  </a:lnTo>
                  <a:lnTo>
                    <a:pt x="97915" y="119411"/>
                  </a:lnTo>
                  <a:lnTo>
                    <a:pt x="98018" y="117608"/>
                  </a:lnTo>
                  <a:lnTo>
                    <a:pt x="98113" y="115794"/>
                  </a:lnTo>
                  <a:lnTo>
                    <a:pt x="98202" y="113980"/>
                  </a:lnTo>
                  <a:lnTo>
                    <a:pt x="98288" y="112155"/>
                  </a:lnTo>
                  <a:lnTo>
                    <a:pt x="98364" y="110318"/>
                  </a:lnTo>
                  <a:lnTo>
                    <a:pt x="98431" y="108482"/>
                  </a:lnTo>
                  <a:lnTo>
                    <a:pt x="98494" y="106645"/>
                  </a:lnTo>
                  <a:lnTo>
                    <a:pt x="98552" y="104787"/>
                  </a:lnTo>
                  <a:lnTo>
                    <a:pt x="98597" y="103073"/>
                  </a:lnTo>
                  <a:lnTo>
                    <a:pt x="98638" y="101348"/>
                  </a:lnTo>
                  <a:lnTo>
                    <a:pt x="98669" y="99623"/>
                  </a:lnTo>
                  <a:lnTo>
                    <a:pt x="98696" y="97886"/>
                  </a:lnTo>
                  <a:lnTo>
                    <a:pt x="98718" y="96150"/>
                  </a:lnTo>
                  <a:lnTo>
                    <a:pt x="98736" y="94414"/>
                  </a:lnTo>
                  <a:lnTo>
                    <a:pt x="98745" y="92666"/>
                  </a:lnTo>
                  <a:lnTo>
                    <a:pt x="98745" y="90919"/>
                  </a:lnTo>
                  <a:lnTo>
                    <a:pt x="98745" y="79589"/>
                  </a:lnTo>
                  <a:lnTo>
                    <a:pt x="493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1"/>
            <p:cNvSpPr/>
            <p:nvPr/>
          </p:nvSpPr>
          <p:spPr>
            <a:xfrm>
              <a:off x="2575950" y="-9227700"/>
              <a:ext cx="2468650" cy="6148075"/>
            </a:xfrm>
            <a:custGeom>
              <a:avLst/>
              <a:gdLst/>
              <a:ahLst/>
              <a:cxnLst/>
              <a:rect l="l" t="t" r="r" b="b"/>
              <a:pathLst>
                <a:path w="98746" h="245923" fill="none" extrusionOk="0">
                  <a:moveTo>
                    <a:pt x="0" y="79589"/>
                  </a:moveTo>
                  <a:lnTo>
                    <a:pt x="0" y="90919"/>
                  </a:lnTo>
                  <a:lnTo>
                    <a:pt x="0" y="90919"/>
                  </a:lnTo>
                  <a:lnTo>
                    <a:pt x="5" y="92666"/>
                  </a:lnTo>
                  <a:lnTo>
                    <a:pt x="14" y="94425"/>
                  </a:lnTo>
                  <a:lnTo>
                    <a:pt x="32" y="96161"/>
                  </a:lnTo>
                  <a:lnTo>
                    <a:pt x="50" y="97909"/>
                  </a:lnTo>
                  <a:lnTo>
                    <a:pt x="81" y="99645"/>
                  </a:lnTo>
                  <a:lnTo>
                    <a:pt x="117" y="101370"/>
                  </a:lnTo>
                  <a:lnTo>
                    <a:pt x="157" y="103095"/>
                  </a:lnTo>
                  <a:lnTo>
                    <a:pt x="202" y="104820"/>
                  </a:lnTo>
                  <a:lnTo>
                    <a:pt x="202" y="104820"/>
                  </a:lnTo>
                  <a:lnTo>
                    <a:pt x="260" y="106668"/>
                  </a:lnTo>
                  <a:lnTo>
                    <a:pt x="323" y="108515"/>
                  </a:lnTo>
                  <a:lnTo>
                    <a:pt x="391" y="110352"/>
                  </a:lnTo>
                  <a:lnTo>
                    <a:pt x="467" y="112188"/>
                  </a:lnTo>
                  <a:lnTo>
                    <a:pt x="552" y="114013"/>
                  </a:lnTo>
                  <a:lnTo>
                    <a:pt x="642" y="115827"/>
                  </a:lnTo>
                  <a:lnTo>
                    <a:pt x="736" y="117642"/>
                  </a:lnTo>
                  <a:lnTo>
                    <a:pt x="844" y="119445"/>
                  </a:lnTo>
                  <a:lnTo>
                    <a:pt x="951" y="121236"/>
                  </a:lnTo>
                  <a:lnTo>
                    <a:pt x="1068" y="123028"/>
                  </a:lnTo>
                  <a:lnTo>
                    <a:pt x="1189" y="124809"/>
                  </a:lnTo>
                  <a:lnTo>
                    <a:pt x="1319" y="126579"/>
                  </a:lnTo>
                  <a:lnTo>
                    <a:pt x="1454" y="128348"/>
                  </a:lnTo>
                  <a:lnTo>
                    <a:pt x="1597" y="130107"/>
                  </a:lnTo>
                  <a:lnTo>
                    <a:pt x="1745" y="131854"/>
                  </a:lnTo>
                  <a:lnTo>
                    <a:pt x="1902" y="133590"/>
                  </a:lnTo>
                  <a:lnTo>
                    <a:pt x="2064" y="135327"/>
                  </a:lnTo>
                  <a:lnTo>
                    <a:pt x="2230" y="137052"/>
                  </a:lnTo>
                  <a:lnTo>
                    <a:pt x="2405" y="138766"/>
                  </a:lnTo>
                  <a:lnTo>
                    <a:pt x="2584" y="140469"/>
                  </a:lnTo>
                  <a:lnTo>
                    <a:pt x="2768" y="142171"/>
                  </a:lnTo>
                  <a:lnTo>
                    <a:pt x="2961" y="143863"/>
                  </a:lnTo>
                  <a:lnTo>
                    <a:pt x="3159" y="145544"/>
                  </a:lnTo>
                  <a:lnTo>
                    <a:pt x="3365" y="147213"/>
                  </a:lnTo>
                  <a:lnTo>
                    <a:pt x="3571" y="148871"/>
                  </a:lnTo>
                  <a:lnTo>
                    <a:pt x="3791" y="150530"/>
                  </a:lnTo>
                  <a:lnTo>
                    <a:pt x="4011" y="152166"/>
                  </a:lnTo>
                  <a:lnTo>
                    <a:pt x="4240" y="153802"/>
                  </a:lnTo>
                  <a:lnTo>
                    <a:pt x="4473" y="155427"/>
                  </a:lnTo>
                  <a:lnTo>
                    <a:pt x="4711" y="157041"/>
                  </a:lnTo>
                  <a:lnTo>
                    <a:pt x="4953" y="158643"/>
                  </a:lnTo>
                  <a:lnTo>
                    <a:pt x="5204" y="160235"/>
                  </a:lnTo>
                  <a:lnTo>
                    <a:pt x="5460" y="161815"/>
                  </a:lnTo>
                  <a:lnTo>
                    <a:pt x="5725" y="163396"/>
                  </a:lnTo>
                  <a:lnTo>
                    <a:pt x="5990" y="164954"/>
                  </a:lnTo>
                  <a:lnTo>
                    <a:pt x="6263" y="166501"/>
                  </a:lnTo>
                  <a:lnTo>
                    <a:pt x="6541" y="168048"/>
                  </a:lnTo>
                  <a:lnTo>
                    <a:pt x="6824" y="169573"/>
                  </a:lnTo>
                  <a:lnTo>
                    <a:pt x="7116" y="171086"/>
                  </a:lnTo>
                  <a:lnTo>
                    <a:pt x="7407" y="172600"/>
                  </a:lnTo>
                  <a:lnTo>
                    <a:pt x="7708" y="174091"/>
                  </a:lnTo>
                  <a:lnTo>
                    <a:pt x="8013" y="175572"/>
                  </a:lnTo>
                  <a:lnTo>
                    <a:pt x="8322" y="177052"/>
                  </a:lnTo>
                  <a:lnTo>
                    <a:pt x="8637" y="178510"/>
                  </a:lnTo>
                  <a:lnTo>
                    <a:pt x="8960" y="179957"/>
                  </a:lnTo>
                  <a:lnTo>
                    <a:pt x="9283" y="181392"/>
                  </a:lnTo>
                  <a:lnTo>
                    <a:pt x="9615" y="182817"/>
                  </a:lnTo>
                  <a:lnTo>
                    <a:pt x="9951" y="184231"/>
                  </a:lnTo>
                  <a:lnTo>
                    <a:pt x="10287" y="185622"/>
                  </a:lnTo>
                  <a:lnTo>
                    <a:pt x="10633" y="187013"/>
                  </a:lnTo>
                  <a:lnTo>
                    <a:pt x="10983" y="188382"/>
                  </a:lnTo>
                  <a:lnTo>
                    <a:pt x="11342" y="189751"/>
                  </a:lnTo>
                  <a:lnTo>
                    <a:pt x="11701" y="191098"/>
                  </a:lnTo>
                  <a:lnTo>
                    <a:pt x="12064" y="192433"/>
                  </a:lnTo>
                  <a:lnTo>
                    <a:pt x="12432" y="193758"/>
                  </a:lnTo>
                  <a:lnTo>
                    <a:pt x="12809" y="195060"/>
                  </a:lnTo>
                  <a:lnTo>
                    <a:pt x="13186" y="196351"/>
                  </a:lnTo>
                  <a:lnTo>
                    <a:pt x="13567" y="197642"/>
                  </a:lnTo>
                  <a:lnTo>
                    <a:pt x="13957" y="198911"/>
                  </a:lnTo>
                  <a:lnTo>
                    <a:pt x="14348" y="200157"/>
                  </a:lnTo>
                  <a:lnTo>
                    <a:pt x="14747" y="201404"/>
                  </a:lnTo>
                  <a:lnTo>
                    <a:pt x="15146" y="202628"/>
                  </a:lnTo>
                  <a:lnTo>
                    <a:pt x="15554" y="203841"/>
                  </a:lnTo>
                  <a:lnTo>
                    <a:pt x="15963" y="205032"/>
                  </a:lnTo>
                  <a:lnTo>
                    <a:pt x="16375" y="206212"/>
                  </a:lnTo>
                  <a:lnTo>
                    <a:pt x="16797" y="207380"/>
                  </a:lnTo>
                  <a:lnTo>
                    <a:pt x="17219" y="208538"/>
                  </a:lnTo>
                  <a:lnTo>
                    <a:pt x="17645" y="209673"/>
                  </a:lnTo>
                  <a:lnTo>
                    <a:pt x="18076" y="210797"/>
                  </a:lnTo>
                  <a:lnTo>
                    <a:pt x="18511" y="211910"/>
                  </a:lnTo>
                  <a:lnTo>
                    <a:pt x="18951" y="213001"/>
                  </a:lnTo>
                  <a:lnTo>
                    <a:pt x="19395" y="214080"/>
                  </a:lnTo>
                  <a:lnTo>
                    <a:pt x="19843" y="215149"/>
                  </a:lnTo>
                  <a:lnTo>
                    <a:pt x="20292" y="216195"/>
                  </a:lnTo>
                  <a:lnTo>
                    <a:pt x="20750" y="217219"/>
                  </a:lnTo>
                  <a:lnTo>
                    <a:pt x="21207" y="218232"/>
                  </a:lnTo>
                  <a:lnTo>
                    <a:pt x="21669" y="219233"/>
                  </a:lnTo>
                  <a:lnTo>
                    <a:pt x="22136" y="220213"/>
                  </a:lnTo>
                  <a:lnTo>
                    <a:pt x="22607" y="221181"/>
                  </a:lnTo>
                  <a:lnTo>
                    <a:pt x="23078" y="222138"/>
                  </a:lnTo>
                  <a:lnTo>
                    <a:pt x="23558" y="223073"/>
                  </a:lnTo>
                  <a:lnTo>
                    <a:pt x="24038" y="223986"/>
                  </a:lnTo>
                  <a:lnTo>
                    <a:pt x="24523" y="224887"/>
                  </a:lnTo>
                  <a:lnTo>
                    <a:pt x="25012" y="225767"/>
                  </a:lnTo>
                  <a:lnTo>
                    <a:pt x="25505" y="226635"/>
                  </a:lnTo>
                  <a:lnTo>
                    <a:pt x="25999" y="227481"/>
                  </a:lnTo>
                  <a:lnTo>
                    <a:pt x="26497" y="228315"/>
                  </a:lnTo>
                  <a:lnTo>
                    <a:pt x="26999" y="229128"/>
                  </a:lnTo>
                  <a:lnTo>
                    <a:pt x="27506" y="229929"/>
                  </a:lnTo>
                  <a:lnTo>
                    <a:pt x="28013" y="230708"/>
                  </a:lnTo>
                  <a:lnTo>
                    <a:pt x="28525" y="231465"/>
                  </a:lnTo>
                  <a:lnTo>
                    <a:pt x="29041" y="232211"/>
                  </a:lnTo>
                  <a:lnTo>
                    <a:pt x="29561" y="232934"/>
                  </a:lnTo>
                  <a:lnTo>
                    <a:pt x="30081" y="233646"/>
                  </a:lnTo>
                  <a:lnTo>
                    <a:pt x="30606" y="234336"/>
                  </a:lnTo>
                  <a:lnTo>
                    <a:pt x="31131" y="235004"/>
                  </a:lnTo>
                  <a:lnTo>
                    <a:pt x="31665" y="235650"/>
                  </a:lnTo>
                  <a:lnTo>
                    <a:pt x="32199" y="236284"/>
                  </a:lnTo>
                  <a:lnTo>
                    <a:pt x="32733" y="236896"/>
                  </a:lnTo>
                  <a:lnTo>
                    <a:pt x="33271" y="237497"/>
                  </a:lnTo>
                  <a:lnTo>
                    <a:pt x="33814" y="238076"/>
                  </a:lnTo>
                  <a:lnTo>
                    <a:pt x="34361" y="238633"/>
                  </a:lnTo>
                  <a:lnTo>
                    <a:pt x="34909" y="239167"/>
                  </a:lnTo>
                  <a:lnTo>
                    <a:pt x="35456" y="239679"/>
                  </a:lnTo>
                  <a:lnTo>
                    <a:pt x="36012" y="240180"/>
                  </a:lnTo>
                  <a:lnTo>
                    <a:pt x="36569" y="240658"/>
                  </a:lnTo>
                  <a:lnTo>
                    <a:pt x="37125" y="241114"/>
                  </a:lnTo>
                  <a:lnTo>
                    <a:pt x="37686" y="241560"/>
                  </a:lnTo>
                  <a:lnTo>
                    <a:pt x="38251" y="241971"/>
                  </a:lnTo>
                  <a:lnTo>
                    <a:pt x="38816" y="242372"/>
                  </a:lnTo>
                  <a:lnTo>
                    <a:pt x="39382" y="242750"/>
                  </a:lnTo>
                  <a:lnTo>
                    <a:pt x="39956" y="243107"/>
                  </a:lnTo>
                  <a:lnTo>
                    <a:pt x="40526" y="243441"/>
                  </a:lnTo>
                  <a:lnTo>
                    <a:pt x="41100" y="243763"/>
                  </a:lnTo>
                  <a:lnTo>
                    <a:pt x="41679" y="244053"/>
                  </a:lnTo>
                  <a:lnTo>
                    <a:pt x="42257" y="244331"/>
                  </a:lnTo>
                  <a:lnTo>
                    <a:pt x="42841" y="244576"/>
                  </a:lnTo>
                  <a:lnTo>
                    <a:pt x="43424" y="244809"/>
                  </a:lnTo>
                  <a:lnTo>
                    <a:pt x="44012" y="245021"/>
                  </a:lnTo>
                  <a:lnTo>
                    <a:pt x="44599" y="245210"/>
                  </a:lnTo>
                  <a:lnTo>
                    <a:pt x="45191" y="245377"/>
                  </a:lnTo>
                  <a:lnTo>
                    <a:pt x="45784" y="245522"/>
                  </a:lnTo>
                  <a:lnTo>
                    <a:pt x="46376" y="245644"/>
                  </a:lnTo>
                  <a:lnTo>
                    <a:pt x="46973" y="245744"/>
                  </a:lnTo>
                  <a:lnTo>
                    <a:pt x="47569" y="245822"/>
                  </a:lnTo>
                  <a:lnTo>
                    <a:pt x="48170" y="245878"/>
                  </a:lnTo>
                  <a:lnTo>
                    <a:pt x="48772" y="245911"/>
                  </a:lnTo>
                  <a:lnTo>
                    <a:pt x="49373" y="245922"/>
                  </a:lnTo>
                  <a:lnTo>
                    <a:pt x="49373" y="245922"/>
                  </a:lnTo>
                  <a:lnTo>
                    <a:pt x="49978" y="245911"/>
                  </a:lnTo>
                  <a:lnTo>
                    <a:pt x="50580" y="245878"/>
                  </a:lnTo>
                  <a:lnTo>
                    <a:pt x="51181" y="245822"/>
                  </a:lnTo>
                  <a:lnTo>
                    <a:pt x="51777" y="245744"/>
                  </a:lnTo>
                  <a:lnTo>
                    <a:pt x="52374" y="245644"/>
                  </a:lnTo>
                  <a:lnTo>
                    <a:pt x="52966" y="245522"/>
                  </a:lnTo>
                  <a:lnTo>
                    <a:pt x="53559" y="245377"/>
                  </a:lnTo>
                  <a:lnTo>
                    <a:pt x="54151" y="245210"/>
                  </a:lnTo>
                  <a:lnTo>
                    <a:pt x="54738" y="245021"/>
                  </a:lnTo>
                  <a:lnTo>
                    <a:pt x="55326" y="244809"/>
                  </a:lnTo>
                  <a:lnTo>
                    <a:pt x="55909" y="244576"/>
                  </a:lnTo>
                  <a:lnTo>
                    <a:pt x="56493" y="244331"/>
                  </a:lnTo>
                  <a:lnTo>
                    <a:pt x="57071" y="244053"/>
                  </a:lnTo>
                  <a:lnTo>
                    <a:pt x="57650" y="243763"/>
                  </a:lnTo>
                  <a:lnTo>
                    <a:pt x="58224" y="243441"/>
                  </a:lnTo>
                  <a:lnTo>
                    <a:pt x="58799" y="243107"/>
                  </a:lnTo>
                  <a:lnTo>
                    <a:pt x="59368" y="242750"/>
                  </a:lnTo>
                  <a:lnTo>
                    <a:pt x="59938" y="242372"/>
                  </a:lnTo>
                  <a:lnTo>
                    <a:pt x="60503" y="241971"/>
                  </a:lnTo>
                  <a:lnTo>
                    <a:pt x="61069" y="241560"/>
                  </a:lnTo>
                  <a:lnTo>
                    <a:pt x="61629" y="241114"/>
                  </a:lnTo>
                  <a:lnTo>
                    <a:pt x="62186" y="240658"/>
                  </a:lnTo>
                  <a:lnTo>
                    <a:pt x="62742" y="240180"/>
                  </a:lnTo>
                  <a:lnTo>
                    <a:pt x="63294" y="239679"/>
                  </a:lnTo>
                  <a:lnTo>
                    <a:pt x="63846" y="239167"/>
                  </a:lnTo>
                  <a:lnTo>
                    <a:pt x="64393" y="238621"/>
                  </a:lnTo>
                  <a:lnTo>
                    <a:pt x="64936" y="238065"/>
                  </a:lnTo>
                  <a:lnTo>
                    <a:pt x="65479" y="237497"/>
                  </a:lnTo>
                  <a:lnTo>
                    <a:pt x="66022" y="236896"/>
                  </a:lnTo>
                  <a:lnTo>
                    <a:pt x="66556" y="236284"/>
                  </a:lnTo>
                  <a:lnTo>
                    <a:pt x="67089" y="235650"/>
                  </a:lnTo>
                  <a:lnTo>
                    <a:pt x="67619" y="235004"/>
                  </a:lnTo>
                  <a:lnTo>
                    <a:pt x="68148" y="234325"/>
                  </a:lnTo>
                  <a:lnTo>
                    <a:pt x="68673" y="233635"/>
                  </a:lnTo>
                  <a:lnTo>
                    <a:pt x="69193" y="232934"/>
                  </a:lnTo>
                  <a:lnTo>
                    <a:pt x="69714" y="232211"/>
                  </a:lnTo>
                  <a:lnTo>
                    <a:pt x="70230" y="231465"/>
                  </a:lnTo>
                  <a:lnTo>
                    <a:pt x="70741" y="230708"/>
                  </a:lnTo>
                  <a:lnTo>
                    <a:pt x="71248" y="229929"/>
                  </a:lnTo>
                  <a:lnTo>
                    <a:pt x="71755" y="229128"/>
                  </a:lnTo>
                  <a:lnTo>
                    <a:pt x="72258" y="228315"/>
                  </a:lnTo>
                  <a:lnTo>
                    <a:pt x="72756" y="227481"/>
                  </a:lnTo>
                  <a:lnTo>
                    <a:pt x="73249" y="226635"/>
                  </a:lnTo>
                  <a:lnTo>
                    <a:pt x="73743" y="225767"/>
                  </a:lnTo>
                  <a:lnTo>
                    <a:pt x="74232" y="224887"/>
                  </a:lnTo>
                  <a:lnTo>
                    <a:pt x="74716" y="223986"/>
                  </a:lnTo>
                  <a:lnTo>
                    <a:pt x="75196" y="223062"/>
                  </a:lnTo>
                  <a:lnTo>
                    <a:pt x="75676" y="222127"/>
                  </a:lnTo>
                  <a:lnTo>
                    <a:pt x="76147" y="221181"/>
                  </a:lnTo>
                  <a:lnTo>
                    <a:pt x="76618" y="220213"/>
                  </a:lnTo>
                  <a:lnTo>
                    <a:pt x="77085" y="219233"/>
                  </a:lnTo>
                  <a:lnTo>
                    <a:pt x="77547" y="218232"/>
                  </a:lnTo>
                  <a:lnTo>
                    <a:pt x="78009" y="217219"/>
                  </a:lnTo>
                  <a:lnTo>
                    <a:pt x="78462" y="216184"/>
                  </a:lnTo>
                  <a:lnTo>
                    <a:pt x="78915" y="215138"/>
                  </a:lnTo>
                  <a:lnTo>
                    <a:pt x="79360" y="214080"/>
                  </a:lnTo>
                  <a:lnTo>
                    <a:pt x="79804" y="213001"/>
                  </a:lnTo>
                  <a:lnTo>
                    <a:pt x="80243" y="211899"/>
                  </a:lnTo>
                  <a:lnTo>
                    <a:pt x="80679" y="210797"/>
                  </a:lnTo>
                  <a:lnTo>
                    <a:pt x="81109" y="209673"/>
                  </a:lnTo>
                  <a:lnTo>
                    <a:pt x="81535" y="208527"/>
                  </a:lnTo>
                  <a:lnTo>
                    <a:pt x="81962" y="207380"/>
                  </a:lnTo>
                  <a:lnTo>
                    <a:pt x="82379" y="206212"/>
                  </a:lnTo>
                  <a:lnTo>
                    <a:pt x="82792" y="205032"/>
                  </a:lnTo>
                  <a:lnTo>
                    <a:pt x="83204" y="203830"/>
                  </a:lnTo>
                  <a:lnTo>
                    <a:pt x="83608" y="202617"/>
                  </a:lnTo>
                  <a:lnTo>
                    <a:pt x="84007" y="201393"/>
                  </a:lnTo>
                  <a:lnTo>
                    <a:pt x="84407" y="200146"/>
                  </a:lnTo>
                  <a:lnTo>
                    <a:pt x="84797" y="198899"/>
                  </a:lnTo>
                  <a:lnTo>
                    <a:pt x="85187" y="197631"/>
                  </a:lnTo>
                  <a:lnTo>
                    <a:pt x="85569" y="196351"/>
                  </a:lnTo>
                  <a:lnTo>
                    <a:pt x="85950" y="195049"/>
                  </a:lnTo>
                  <a:lnTo>
                    <a:pt x="86322" y="193746"/>
                  </a:lnTo>
                  <a:lnTo>
                    <a:pt x="86690" y="192422"/>
                  </a:lnTo>
                  <a:lnTo>
                    <a:pt x="87058" y="191086"/>
                  </a:lnTo>
                  <a:lnTo>
                    <a:pt x="87417" y="189740"/>
                  </a:lnTo>
                  <a:lnTo>
                    <a:pt x="87772" y="188371"/>
                  </a:lnTo>
                  <a:lnTo>
                    <a:pt x="88121" y="187002"/>
                  </a:lnTo>
                  <a:lnTo>
                    <a:pt x="88467" y="185611"/>
                  </a:lnTo>
                  <a:lnTo>
                    <a:pt x="88808" y="184219"/>
                  </a:lnTo>
                  <a:lnTo>
                    <a:pt x="89144" y="182806"/>
                  </a:lnTo>
                  <a:lnTo>
                    <a:pt x="89472" y="181381"/>
                  </a:lnTo>
                  <a:lnTo>
                    <a:pt x="89799" y="179946"/>
                  </a:lnTo>
                  <a:lnTo>
                    <a:pt x="90118" y="178488"/>
                  </a:lnTo>
                  <a:lnTo>
                    <a:pt x="90432" y="177030"/>
                  </a:lnTo>
                  <a:lnTo>
                    <a:pt x="90742" y="175560"/>
                  </a:lnTo>
                  <a:lnTo>
                    <a:pt x="91047" y="174080"/>
                  </a:lnTo>
                  <a:lnTo>
                    <a:pt x="91347" y="172578"/>
                  </a:lnTo>
                  <a:lnTo>
                    <a:pt x="91643" y="171075"/>
                  </a:lnTo>
                  <a:lnTo>
                    <a:pt x="91930" y="169562"/>
                  </a:lnTo>
                  <a:lnTo>
                    <a:pt x="92213" y="168026"/>
                  </a:lnTo>
                  <a:lnTo>
                    <a:pt x="92491" y="166490"/>
                  </a:lnTo>
                  <a:lnTo>
                    <a:pt x="92765" y="164932"/>
                  </a:lnTo>
                  <a:lnTo>
                    <a:pt x="93034" y="163373"/>
                  </a:lnTo>
                  <a:lnTo>
                    <a:pt x="93294" y="161804"/>
                  </a:lnTo>
                  <a:lnTo>
                    <a:pt x="93550" y="160224"/>
                  </a:lnTo>
                  <a:lnTo>
                    <a:pt x="93801" y="158621"/>
                  </a:lnTo>
                  <a:lnTo>
                    <a:pt x="94043" y="157018"/>
                  </a:lnTo>
                  <a:lnTo>
                    <a:pt x="94286" y="155405"/>
                  </a:lnTo>
                  <a:lnTo>
                    <a:pt x="94519" y="153780"/>
                  </a:lnTo>
                  <a:lnTo>
                    <a:pt x="94743" y="152155"/>
                  </a:lnTo>
                  <a:lnTo>
                    <a:pt x="94968" y="150508"/>
                  </a:lnTo>
                  <a:lnTo>
                    <a:pt x="95183" y="148860"/>
                  </a:lnTo>
                  <a:lnTo>
                    <a:pt x="95394" y="147191"/>
                  </a:lnTo>
                  <a:lnTo>
                    <a:pt x="95596" y="145521"/>
                  </a:lnTo>
                  <a:lnTo>
                    <a:pt x="95793" y="143841"/>
                  </a:lnTo>
                  <a:lnTo>
                    <a:pt x="95986" y="142149"/>
                  </a:lnTo>
                  <a:lnTo>
                    <a:pt x="96170" y="140446"/>
                  </a:lnTo>
                  <a:lnTo>
                    <a:pt x="96349" y="138743"/>
                  </a:lnTo>
                  <a:lnTo>
                    <a:pt x="96524" y="137029"/>
                  </a:lnTo>
                  <a:lnTo>
                    <a:pt x="96690" y="135304"/>
                  </a:lnTo>
                  <a:lnTo>
                    <a:pt x="96852" y="133568"/>
                  </a:lnTo>
                  <a:lnTo>
                    <a:pt x="97009" y="131832"/>
                  </a:lnTo>
                  <a:lnTo>
                    <a:pt x="97157" y="130073"/>
                  </a:lnTo>
                  <a:lnTo>
                    <a:pt x="97301" y="128315"/>
                  </a:lnTo>
                  <a:lnTo>
                    <a:pt x="97435" y="126556"/>
                  </a:lnTo>
                  <a:lnTo>
                    <a:pt x="97565" y="124776"/>
                  </a:lnTo>
                  <a:lnTo>
                    <a:pt x="97686" y="122995"/>
                  </a:lnTo>
                  <a:lnTo>
                    <a:pt x="97803" y="121214"/>
                  </a:lnTo>
                  <a:lnTo>
                    <a:pt x="97915" y="119411"/>
                  </a:lnTo>
                  <a:lnTo>
                    <a:pt x="98018" y="117608"/>
                  </a:lnTo>
                  <a:lnTo>
                    <a:pt x="98113" y="115794"/>
                  </a:lnTo>
                  <a:lnTo>
                    <a:pt x="98202" y="113980"/>
                  </a:lnTo>
                  <a:lnTo>
                    <a:pt x="98288" y="112155"/>
                  </a:lnTo>
                  <a:lnTo>
                    <a:pt x="98364" y="110318"/>
                  </a:lnTo>
                  <a:lnTo>
                    <a:pt x="98431" y="108482"/>
                  </a:lnTo>
                  <a:lnTo>
                    <a:pt x="98494" y="106645"/>
                  </a:lnTo>
                  <a:lnTo>
                    <a:pt x="98552" y="104787"/>
                  </a:lnTo>
                  <a:lnTo>
                    <a:pt x="98552" y="104787"/>
                  </a:lnTo>
                  <a:lnTo>
                    <a:pt x="98597" y="103073"/>
                  </a:lnTo>
                  <a:lnTo>
                    <a:pt x="98638" y="101348"/>
                  </a:lnTo>
                  <a:lnTo>
                    <a:pt x="98669" y="99623"/>
                  </a:lnTo>
                  <a:lnTo>
                    <a:pt x="98696" y="97886"/>
                  </a:lnTo>
                  <a:lnTo>
                    <a:pt x="98718" y="96150"/>
                  </a:lnTo>
                  <a:lnTo>
                    <a:pt x="98736" y="94414"/>
                  </a:lnTo>
                  <a:lnTo>
                    <a:pt x="98745" y="92666"/>
                  </a:lnTo>
                  <a:lnTo>
                    <a:pt x="98745" y="90919"/>
                  </a:lnTo>
                  <a:lnTo>
                    <a:pt x="98745" y="79589"/>
                  </a:lnTo>
                  <a:lnTo>
                    <a:pt x="49373" y="1"/>
                  </a:lnTo>
                  <a:lnTo>
                    <a:pt x="0" y="79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1"/>
            <p:cNvSpPr/>
            <p:nvPr/>
          </p:nvSpPr>
          <p:spPr>
            <a:xfrm>
              <a:off x="2575950" y="-723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1"/>
            <p:cNvSpPr/>
            <p:nvPr/>
          </p:nvSpPr>
          <p:spPr>
            <a:xfrm>
              <a:off x="2575950" y="-9227700"/>
              <a:ext cx="2468650" cy="2682275"/>
            </a:xfrm>
            <a:custGeom>
              <a:avLst/>
              <a:gdLst/>
              <a:ahLst/>
              <a:cxnLst/>
              <a:rect l="l" t="t" r="r" b="b"/>
              <a:pathLst>
                <a:path w="98746" h="107291" extrusionOk="0">
                  <a:moveTo>
                    <a:pt x="49373" y="1"/>
                  </a:moveTo>
                  <a:lnTo>
                    <a:pt x="0" y="79589"/>
                  </a:lnTo>
                  <a:lnTo>
                    <a:pt x="0" y="90919"/>
                  </a:lnTo>
                  <a:lnTo>
                    <a:pt x="5" y="92666"/>
                  </a:lnTo>
                  <a:lnTo>
                    <a:pt x="14" y="94425"/>
                  </a:lnTo>
                  <a:lnTo>
                    <a:pt x="32" y="96161"/>
                  </a:lnTo>
                  <a:lnTo>
                    <a:pt x="50" y="97909"/>
                  </a:lnTo>
                  <a:lnTo>
                    <a:pt x="81" y="99645"/>
                  </a:lnTo>
                  <a:lnTo>
                    <a:pt x="117" y="101370"/>
                  </a:lnTo>
                  <a:lnTo>
                    <a:pt x="157" y="103095"/>
                  </a:lnTo>
                  <a:lnTo>
                    <a:pt x="202" y="104820"/>
                  </a:lnTo>
                  <a:lnTo>
                    <a:pt x="727" y="105109"/>
                  </a:lnTo>
                  <a:lnTo>
                    <a:pt x="1252" y="105388"/>
                  </a:lnTo>
                  <a:lnTo>
                    <a:pt x="1777" y="105644"/>
                  </a:lnTo>
                  <a:lnTo>
                    <a:pt x="2311" y="105889"/>
                  </a:lnTo>
                  <a:lnTo>
                    <a:pt x="2845" y="106111"/>
                  </a:lnTo>
                  <a:lnTo>
                    <a:pt x="3378" y="106312"/>
                  </a:lnTo>
                  <a:lnTo>
                    <a:pt x="3917" y="106490"/>
                  </a:lnTo>
                  <a:lnTo>
                    <a:pt x="4455" y="106657"/>
                  </a:lnTo>
                  <a:lnTo>
                    <a:pt x="4998" y="106812"/>
                  </a:lnTo>
                  <a:lnTo>
                    <a:pt x="5545" y="106935"/>
                  </a:lnTo>
                  <a:lnTo>
                    <a:pt x="6093" y="107046"/>
                  </a:lnTo>
                  <a:lnTo>
                    <a:pt x="6640" y="107135"/>
                  </a:lnTo>
                  <a:lnTo>
                    <a:pt x="7192" y="107202"/>
                  </a:lnTo>
                  <a:lnTo>
                    <a:pt x="7744" y="107246"/>
                  </a:lnTo>
                  <a:lnTo>
                    <a:pt x="8300" y="107280"/>
                  </a:lnTo>
                  <a:lnTo>
                    <a:pt x="8856" y="107291"/>
                  </a:lnTo>
                  <a:lnTo>
                    <a:pt x="9345" y="107280"/>
                  </a:lnTo>
                  <a:lnTo>
                    <a:pt x="9834" y="107258"/>
                  </a:lnTo>
                  <a:lnTo>
                    <a:pt x="10319" y="107224"/>
                  </a:lnTo>
                  <a:lnTo>
                    <a:pt x="10808" y="107168"/>
                  </a:lnTo>
                  <a:lnTo>
                    <a:pt x="11297" y="107102"/>
                  </a:lnTo>
                  <a:lnTo>
                    <a:pt x="11781" y="107013"/>
                  </a:lnTo>
                  <a:lnTo>
                    <a:pt x="12266" y="106913"/>
                  </a:lnTo>
                  <a:lnTo>
                    <a:pt x="12755" y="106801"/>
                  </a:lnTo>
                  <a:lnTo>
                    <a:pt x="13240" y="106668"/>
                  </a:lnTo>
                  <a:lnTo>
                    <a:pt x="13720" y="106523"/>
                  </a:lnTo>
                  <a:lnTo>
                    <a:pt x="14204" y="106356"/>
                  </a:lnTo>
                  <a:lnTo>
                    <a:pt x="14684" y="106178"/>
                  </a:lnTo>
                  <a:lnTo>
                    <a:pt x="15164" y="105989"/>
                  </a:lnTo>
                  <a:lnTo>
                    <a:pt x="15644" y="105777"/>
                  </a:lnTo>
                  <a:lnTo>
                    <a:pt x="16120" y="105566"/>
                  </a:lnTo>
                  <a:lnTo>
                    <a:pt x="16595" y="105321"/>
                  </a:lnTo>
                  <a:lnTo>
                    <a:pt x="16986" y="105121"/>
                  </a:lnTo>
                  <a:lnTo>
                    <a:pt x="17376" y="104898"/>
                  </a:lnTo>
                  <a:lnTo>
                    <a:pt x="17766" y="104675"/>
                  </a:lnTo>
                  <a:lnTo>
                    <a:pt x="18157" y="104431"/>
                  </a:lnTo>
                  <a:lnTo>
                    <a:pt x="18542" y="104186"/>
                  </a:lnTo>
                  <a:lnTo>
                    <a:pt x="18928" y="103930"/>
                  </a:lnTo>
                  <a:lnTo>
                    <a:pt x="19314" y="103663"/>
                  </a:lnTo>
                  <a:lnTo>
                    <a:pt x="19695" y="103384"/>
                  </a:lnTo>
                  <a:lnTo>
                    <a:pt x="20077" y="103106"/>
                  </a:lnTo>
                  <a:lnTo>
                    <a:pt x="20454" y="102806"/>
                  </a:lnTo>
                  <a:lnTo>
                    <a:pt x="20830" y="102505"/>
                  </a:lnTo>
                  <a:lnTo>
                    <a:pt x="21207" y="102182"/>
                  </a:lnTo>
                  <a:lnTo>
                    <a:pt x="21584" y="101860"/>
                  </a:lnTo>
                  <a:lnTo>
                    <a:pt x="21957" y="101526"/>
                  </a:lnTo>
                  <a:lnTo>
                    <a:pt x="22329" y="101181"/>
                  </a:lnTo>
                  <a:lnTo>
                    <a:pt x="22697" y="100825"/>
                  </a:lnTo>
                  <a:lnTo>
                    <a:pt x="23065" y="100468"/>
                  </a:lnTo>
                  <a:lnTo>
                    <a:pt x="23428" y="100090"/>
                  </a:lnTo>
                  <a:lnTo>
                    <a:pt x="23791" y="99712"/>
                  </a:lnTo>
                  <a:lnTo>
                    <a:pt x="24155" y="99322"/>
                  </a:lnTo>
                  <a:lnTo>
                    <a:pt x="24514" y="98921"/>
                  </a:lnTo>
                  <a:lnTo>
                    <a:pt x="24873" y="98510"/>
                  </a:lnTo>
                  <a:lnTo>
                    <a:pt x="25232" y="98098"/>
                  </a:lnTo>
                  <a:lnTo>
                    <a:pt x="25586" y="97664"/>
                  </a:lnTo>
                  <a:lnTo>
                    <a:pt x="25936" y="97230"/>
                  </a:lnTo>
                  <a:lnTo>
                    <a:pt x="26290" y="96784"/>
                  </a:lnTo>
                  <a:lnTo>
                    <a:pt x="26636" y="96328"/>
                  </a:lnTo>
                  <a:lnTo>
                    <a:pt x="26981" y="95872"/>
                  </a:lnTo>
                  <a:lnTo>
                    <a:pt x="27327" y="95404"/>
                  </a:lnTo>
                  <a:lnTo>
                    <a:pt x="27672" y="94915"/>
                  </a:lnTo>
                  <a:lnTo>
                    <a:pt x="28009" y="94436"/>
                  </a:lnTo>
                  <a:lnTo>
                    <a:pt x="28350" y="93935"/>
                  </a:lnTo>
                  <a:lnTo>
                    <a:pt x="28686" y="93434"/>
                  </a:lnTo>
                  <a:lnTo>
                    <a:pt x="29018" y="92911"/>
                  </a:lnTo>
                  <a:lnTo>
                    <a:pt x="29350" y="92388"/>
                  </a:lnTo>
                  <a:lnTo>
                    <a:pt x="29678" y="91865"/>
                  </a:lnTo>
                  <a:lnTo>
                    <a:pt x="30005" y="91320"/>
                  </a:lnTo>
                  <a:lnTo>
                    <a:pt x="30333" y="90774"/>
                  </a:lnTo>
                  <a:lnTo>
                    <a:pt x="30651" y="90218"/>
                  </a:lnTo>
                  <a:lnTo>
                    <a:pt x="30974" y="89661"/>
                  </a:lnTo>
                  <a:lnTo>
                    <a:pt x="31288" y="89083"/>
                  </a:lnTo>
                  <a:lnTo>
                    <a:pt x="31607" y="88504"/>
                  </a:lnTo>
                  <a:lnTo>
                    <a:pt x="31916" y="87914"/>
                  </a:lnTo>
                  <a:lnTo>
                    <a:pt x="32230" y="87324"/>
                  </a:lnTo>
                  <a:lnTo>
                    <a:pt x="32535" y="86712"/>
                  </a:lnTo>
                  <a:lnTo>
                    <a:pt x="32840" y="86100"/>
                  </a:lnTo>
                  <a:lnTo>
                    <a:pt x="33146" y="85488"/>
                  </a:lnTo>
                  <a:lnTo>
                    <a:pt x="33446" y="84853"/>
                  </a:lnTo>
                  <a:lnTo>
                    <a:pt x="33742" y="84219"/>
                  </a:lnTo>
                  <a:lnTo>
                    <a:pt x="34038" y="83585"/>
                  </a:lnTo>
                  <a:lnTo>
                    <a:pt x="34330" y="82928"/>
                  </a:lnTo>
                  <a:lnTo>
                    <a:pt x="34622" y="82271"/>
                  </a:lnTo>
                  <a:lnTo>
                    <a:pt x="34909" y="81604"/>
                  </a:lnTo>
                  <a:lnTo>
                    <a:pt x="35191" y="80936"/>
                  </a:lnTo>
                  <a:lnTo>
                    <a:pt x="35474" y="80257"/>
                  </a:lnTo>
                  <a:lnTo>
                    <a:pt x="35752" y="79567"/>
                  </a:lnTo>
                  <a:lnTo>
                    <a:pt x="36026" y="78877"/>
                  </a:lnTo>
                  <a:lnTo>
                    <a:pt x="36299" y="78176"/>
                  </a:lnTo>
                  <a:lnTo>
                    <a:pt x="36569" y="77463"/>
                  </a:lnTo>
                  <a:lnTo>
                    <a:pt x="36838" y="76751"/>
                  </a:lnTo>
                  <a:lnTo>
                    <a:pt x="37103" y="76028"/>
                  </a:lnTo>
                  <a:lnTo>
                    <a:pt x="37363" y="75293"/>
                  </a:lnTo>
                  <a:lnTo>
                    <a:pt x="37623" y="74558"/>
                  </a:lnTo>
                  <a:lnTo>
                    <a:pt x="37879" y="73813"/>
                  </a:lnTo>
                  <a:lnTo>
                    <a:pt x="38287" y="74202"/>
                  </a:lnTo>
                  <a:lnTo>
                    <a:pt x="38695" y="74581"/>
                  </a:lnTo>
                  <a:lnTo>
                    <a:pt x="39108" y="74948"/>
                  </a:lnTo>
                  <a:lnTo>
                    <a:pt x="39521" y="75304"/>
                  </a:lnTo>
                  <a:lnTo>
                    <a:pt x="39933" y="75649"/>
                  </a:lnTo>
                  <a:lnTo>
                    <a:pt x="40351" y="75972"/>
                  </a:lnTo>
                  <a:lnTo>
                    <a:pt x="40768" y="76295"/>
                  </a:lnTo>
                  <a:lnTo>
                    <a:pt x="41190" y="76595"/>
                  </a:lnTo>
                  <a:lnTo>
                    <a:pt x="41611" y="76885"/>
                  </a:lnTo>
                  <a:lnTo>
                    <a:pt x="42033" y="77163"/>
                  </a:lnTo>
                  <a:lnTo>
                    <a:pt x="42455" y="77441"/>
                  </a:lnTo>
                  <a:lnTo>
                    <a:pt x="42881" y="77697"/>
                  </a:lnTo>
                  <a:lnTo>
                    <a:pt x="43312" y="77931"/>
                  </a:lnTo>
                  <a:lnTo>
                    <a:pt x="43738" y="78164"/>
                  </a:lnTo>
                  <a:lnTo>
                    <a:pt x="44169" y="78387"/>
                  </a:lnTo>
                  <a:lnTo>
                    <a:pt x="44599" y="78599"/>
                  </a:lnTo>
                  <a:lnTo>
                    <a:pt x="45030" y="78788"/>
                  </a:lnTo>
                  <a:lnTo>
                    <a:pt x="45465" y="78966"/>
                  </a:lnTo>
                  <a:lnTo>
                    <a:pt x="45900" y="79144"/>
                  </a:lnTo>
                  <a:lnTo>
                    <a:pt x="46335" y="79300"/>
                  </a:lnTo>
                  <a:lnTo>
                    <a:pt x="46775" y="79444"/>
                  </a:lnTo>
                  <a:lnTo>
                    <a:pt x="47215" y="79578"/>
                  </a:lnTo>
                  <a:lnTo>
                    <a:pt x="47654" y="79689"/>
                  </a:lnTo>
                  <a:lnTo>
                    <a:pt x="48094" y="79801"/>
                  </a:lnTo>
                  <a:lnTo>
                    <a:pt x="48538" y="79890"/>
                  </a:lnTo>
                  <a:lnTo>
                    <a:pt x="48978" y="79979"/>
                  </a:lnTo>
                  <a:lnTo>
                    <a:pt x="49422" y="80045"/>
                  </a:lnTo>
                  <a:lnTo>
                    <a:pt x="49871" y="80101"/>
                  </a:lnTo>
                  <a:lnTo>
                    <a:pt x="50315" y="80146"/>
                  </a:lnTo>
                  <a:lnTo>
                    <a:pt x="50763" y="80179"/>
                  </a:lnTo>
                  <a:lnTo>
                    <a:pt x="51212" y="80201"/>
                  </a:lnTo>
                  <a:lnTo>
                    <a:pt x="52091" y="80201"/>
                  </a:lnTo>
                  <a:lnTo>
                    <a:pt x="52522" y="80179"/>
                  </a:lnTo>
                  <a:lnTo>
                    <a:pt x="52948" y="80157"/>
                  </a:lnTo>
                  <a:lnTo>
                    <a:pt x="53379" y="80112"/>
                  </a:lnTo>
                  <a:lnTo>
                    <a:pt x="53805" y="80057"/>
                  </a:lnTo>
                  <a:lnTo>
                    <a:pt x="54231" y="79990"/>
                  </a:lnTo>
                  <a:lnTo>
                    <a:pt x="54658" y="79923"/>
                  </a:lnTo>
                  <a:lnTo>
                    <a:pt x="55079" y="79834"/>
                  </a:lnTo>
                  <a:lnTo>
                    <a:pt x="55506" y="79734"/>
                  </a:lnTo>
                  <a:lnTo>
                    <a:pt x="55927" y="79622"/>
                  </a:lnTo>
                  <a:lnTo>
                    <a:pt x="56349" y="79500"/>
                  </a:lnTo>
                  <a:lnTo>
                    <a:pt x="56771" y="79367"/>
                  </a:lnTo>
                  <a:lnTo>
                    <a:pt x="57188" y="79222"/>
                  </a:lnTo>
                  <a:lnTo>
                    <a:pt x="57605" y="79066"/>
                  </a:lnTo>
                  <a:lnTo>
                    <a:pt x="58022" y="78888"/>
                  </a:lnTo>
                  <a:lnTo>
                    <a:pt x="58440" y="78710"/>
                  </a:lnTo>
                  <a:lnTo>
                    <a:pt x="58857" y="78521"/>
                  </a:lnTo>
                  <a:lnTo>
                    <a:pt x="59270" y="78320"/>
                  </a:lnTo>
                  <a:lnTo>
                    <a:pt x="59682" y="78109"/>
                  </a:lnTo>
                  <a:lnTo>
                    <a:pt x="60091" y="77875"/>
                  </a:lnTo>
                  <a:lnTo>
                    <a:pt x="60503" y="77641"/>
                  </a:lnTo>
                  <a:lnTo>
                    <a:pt x="60912" y="77397"/>
                  </a:lnTo>
                  <a:lnTo>
                    <a:pt x="61320" y="77141"/>
                  </a:lnTo>
                  <a:lnTo>
                    <a:pt x="61724" y="76862"/>
                  </a:lnTo>
                  <a:lnTo>
                    <a:pt x="62127" y="76584"/>
                  </a:lnTo>
                  <a:lnTo>
                    <a:pt x="62531" y="76295"/>
                  </a:lnTo>
                  <a:lnTo>
                    <a:pt x="62935" y="75983"/>
                  </a:lnTo>
                  <a:lnTo>
                    <a:pt x="63334" y="75671"/>
                  </a:lnTo>
                  <a:lnTo>
                    <a:pt x="63734" y="75349"/>
                  </a:lnTo>
                  <a:lnTo>
                    <a:pt x="64133" y="75015"/>
                  </a:lnTo>
                  <a:lnTo>
                    <a:pt x="64528" y="74659"/>
                  </a:lnTo>
                  <a:lnTo>
                    <a:pt x="64922" y="74302"/>
                  </a:lnTo>
                  <a:lnTo>
                    <a:pt x="65232" y="75226"/>
                  </a:lnTo>
                  <a:lnTo>
                    <a:pt x="65551" y="76139"/>
                  </a:lnTo>
                  <a:lnTo>
                    <a:pt x="65874" y="77052"/>
                  </a:lnTo>
                  <a:lnTo>
                    <a:pt x="66201" y="77942"/>
                  </a:lnTo>
                  <a:lnTo>
                    <a:pt x="66533" y="78821"/>
                  </a:lnTo>
                  <a:lnTo>
                    <a:pt x="66870" y="79689"/>
                  </a:lnTo>
                  <a:lnTo>
                    <a:pt x="67211" y="80535"/>
                  </a:lnTo>
                  <a:lnTo>
                    <a:pt x="67556" y="81381"/>
                  </a:lnTo>
                  <a:lnTo>
                    <a:pt x="67901" y="82216"/>
                  </a:lnTo>
                  <a:lnTo>
                    <a:pt x="68256" y="83028"/>
                  </a:lnTo>
                  <a:lnTo>
                    <a:pt x="68615" y="83830"/>
                  </a:lnTo>
                  <a:lnTo>
                    <a:pt x="68978" y="84631"/>
                  </a:lnTo>
                  <a:lnTo>
                    <a:pt x="69346" y="85410"/>
                  </a:lnTo>
                  <a:lnTo>
                    <a:pt x="69714" y="86178"/>
                  </a:lnTo>
                  <a:lnTo>
                    <a:pt x="70091" y="86924"/>
                  </a:lnTo>
                  <a:lnTo>
                    <a:pt x="70468" y="87669"/>
                  </a:lnTo>
                  <a:lnTo>
                    <a:pt x="70853" y="88404"/>
                  </a:lnTo>
                  <a:lnTo>
                    <a:pt x="71239" y="89116"/>
                  </a:lnTo>
                  <a:lnTo>
                    <a:pt x="71630" y="89817"/>
                  </a:lnTo>
                  <a:lnTo>
                    <a:pt x="72024" y="90507"/>
                  </a:lnTo>
                  <a:lnTo>
                    <a:pt x="72424" y="91175"/>
                  </a:lnTo>
                  <a:lnTo>
                    <a:pt x="72823" y="91843"/>
                  </a:lnTo>
                  <a:lnTo>
                    <a:pt x="73227" y="92488"/>
                  </a:lnTo>
                  <a:lnTo>
                    <a:pt x="73639" y="93123"/>
                  </a:lnTo>
                  <a:lnTo>
                    <a:pt x="74052" y="93746"/>
                  </a:lnTo>
                  <a:lnTo>
                    <a:pt x="74465" y="94347"/>
                  </a:lnTo>
                  <a:lnTo>
                    <a:pt x="74887" y="94937"/>
                  </a:lnTo>
                  <a:lnTo>
                    <a:pt x="75308" y="95516"/>
                  </a:lnTo>
                  <a:lnTo>
                    <a:pt x="75735" y="96083"/>
                  </a:lnTo>
                  <a:lnTo>
                    <a:pt x="76165" y="96629"/>
                  </a:lnTo>
                  <a:lnTo>
                    <a:pt x="76596" y="97163"/>
                  </a:lnTo>
                  <a:lnTo>
                    <a:pt x="77031" y="97686"/>
                  </a:lnTo>
                  <a:lnTo>
                    <a:pt x="77471" y="98198"/>
                  </a:lnTo>
                  <a:lnTo>
                    <a:pt x="77915" y="98688"/>
                  </a:lnTo>
                  <a:lnTo>
                    <a:pt x="78359" y="99166"/>
                  </a:lnTo>
                  <a:lnTo>
                    <a:pt x="78803" y="99623"/>
                  </a:lnTo>
                  <a:lnTo>
                    <a:pt x="79256" y="100068"/>
                  </a:lnTo>
                  <a:lnTo>
                    <a:pt x="79710" y="100502"/>
                  </a:lnTo>
                  <a:lnTo>
                    <a:pt x="80167" y="100914"/>
                  </a:lnTo>
                  <a:lnTo>
                    <a:pt x="80625" y="101325"/>
                  </a:lnTo>
                  <a:lnTo>
                    <a:pt x="81087" y="101704"/>
                  </a:lnTo>
                  <a:lnTo>
                    <a:pt x="81549" y="102082"/>
                  </a:lnTo>
                  <a:lnTo>
                    <a:pt x="82016" y="102438"/>
                  </a:lnTo>
                  <a:lnTo>
                    <a:pt x="82487" y="102772"/>
                  </a:lnTo>
                  <a:lnTo>
                    <a:pt x="82958" y="103095"/>
                  </a:lnTo>
                  <a:lnTo>
                    <a:pt x="83429" y="103407"/>
                  </a:lnTo>
                  <a:lnTo>
                    <a:pt x="83909" y="103696"/>
                  </a:lnTo>
                  <a:lnTo>
                    <a:pt x="84384" y="103974"/>
                  </a:lnTo>
                  <a:lnTo>
                    <a:pt x="84864" y="104230"/>
                  </a:lnTo>
                  <a:lnTo>
                    <a:pt x="85349" y="104475"/>
                  </a:lnTo>
                  <a:lnTo>
                    <a:pt x="85833" y="104709"/>
                  </a:lnTo>
                  <a:lnTo>
                    <a:pt x="86322" y="104920"/>
                  </a:lnTo>
                  <a:lnTo>
                    <a:pt x="86811" y="105109"/>
                  </a:lnTo>
                  <a:lnTo>
                    <a:pt x="87300" y="105299"/>
                  </a:lnTo>
                  <a:lnTo>
                    <a:pt x="87794" y="105455"/>
                  </a:lnTo>
                  <a:lnTo>
                    <a:pt x="88287" y="105599"/>
                  </a:lnTo>
                  <a:lnTo>
                    <a:pt x="88785" y="105733"/>
                  </a:lnTo>
                  <a:lnTo>
                    <a:pt x="89283" y="105844"/>
                  </a:lnTo>
                  <a:lnTo>
                    <a:pt x="89781" y="105933"/>
                  </a:lnTo>
                  <a:lnTo>
                    <a:pt x="90284" y="106011"/>
                  </a:lnTo>
                  <a:lnTo>
                    <a:pt x="90786" y="106078"/>
                  </a:lnTo>
                  <a:lnTo>
                    <a:pt x="91289" y="106122"/>
                  </a:lnTo>
                  <a:lnTo>
                    <a:pt x="91796" y="106145"/>
                  </a:lnTo>
                  <a:lnTo>
                    <a:pt x="92303" y="106156"/>
                  </a:lnTo>
                  <a:lnTo>
                    <a:pt x="92702" y="106145"/>
                  </a:lnTo>
                  <a:lnTo>
                    <a:pt x="93097" y="106133"/>
                  </a:lnTo>
                  <a:lnTo>
                    <a:pt x="93496" y="106100"/>
                  </a:lnTo>
                  <a:lnTo>
                    <a:pt x="93891" y="106067"/>
                  </a:lnTo>
                  <a:lnTo>
                    <a:pt x="94286" y="106022"/>
                  </a:lnTo>
                  <a:lnTo>
                    <a:pt x="94681" y="105955"/>
                  </a:lnTo>
                  <a:lnTo>
                    <a:pt x="95071" y="105889"/>
                  </a:lnTo>
                  <a:lnTo>
                    <a:pt x="95461" y="105811"/>
                  </a:lnTo>
                  <a:lnTo>
                    <a:pt x="95851" y="105722"/>
                  </a:lnTo>
                  <a:lnTo>
                    <a:pt x="96242" y="105621"/>
                  </a:lnTo>
                  <a:lnTo>
                    <a:pt x="96628" y="105499"/>
                  </a:lnTo>
                  <a:lnTo>
                    <a:pt x="97013" y="105377"/>
                  </a:lnTo>
                  <a:lnTo>
                    <a:pt x="97399" y="105254"/>
                  </a:lnTo>
                  <a:lnTo>
                    <a:pt x="97785" y="105109"/>
                  </a:lnTo>
                  <a:lnTo>
                    <a:pt x="98166" y="104954"/>
                  </a:lnTo>
                  <a:lnTo>
                    <a:pt x="98548" y="104787"/>
                  </a:lnTo>
                  <a:lnTo>
                    <a:pt x="98597" y="103073"/>
                  </a:lnTo>
                  <a:lnTo>
                    <a:pt x="98638" y="101348"/>
                  </a:lnTo>
                  <a:lnTo>
                    <a:pt x="98669" y="99623"/>
                  </a:lnTo>
                  <a:lnTo>
                    <a:pt x="98696" y="97886"/>
                  </a:lnTo>
                  <a:lnTo>
                    <a:pt x="98718" y="96150"/>
                  </a:lnTo>
                  <a:lnTo>
                    <a:pt x="98736" y="94414"/>
                  </a:lnTo>
                  <a:lnTo>
                    <a:pt x="98745" y="92666"/>
                  </a:lnTo>
                  <a:lnTo>
                    <a:pt x="98745" y="90919"/>
                  </a:lnTo>
                  <a:lnTo>
                    <a:pt x="98745" y="79589"/>
                  </a:lnTo>
                  <a:lnTo>
                    <a:pt x="49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2575950" y="-723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2095125" y="-12567725"/>
              <a:ext cx="3430400" cy="5411000"/>
            </a:xfrm>
            <a:custGeom>
              <a:avLst/>
              <a:gdLst/>
              <a:ahLst/>
              <a:cxnLst/>
              <a:rect l="l" t="t" r="r" b="b"/>
              <a:pathLst>
                <a:path w="137216" h="216440" extrusionOk="0">
                  <a:moveTo>
                    <a:pt x="56946" y="1"/>
                  </a:moveTo>
                  <a:lnTo>
                    <a:pt x="56672" y="23"/>
                  </a:lnTo>
                  <a:lnTo>
                    <a:pt x="56398" y="56"/>
                  </a:lnTo>
                  <a:lnTo>
                    <a:pt x="56129" y="90"/>
                  </a:lnTo>
                  <a:lnTo>
                    <a:pt x="55860" y="145"/>
                  </a:lnTo>
                  <a:lnTo>
                    <a:pt x="55591" y="212"/>
                  </a:lnTo>
                  <a:lnTo>
                    <a:pt x="55326" y="290"/>
                  </a:lnTo>
                  <a:lnTo>
                    <a:pt x="55061" y="379"/>
                  </a:lnTo>
                  <a:lnTo>
                    <a:pt x="54797" y="479"/>
                  </a:lnTo>
                  <a:lnTo>
                    <a:pt x="54536" y="591"/>
                  </a:lnTo>
                  <a:lnTo>
                    <a:pt x="54276" y="713"/>
                  </a:lnTo>
                  <a:lnTo>
                    <a:pt x="54016" y="847"/>
                  </a:lnTo>
                  <a:lnTo>
                    <a:pt x="53760" y="980"/>
                  </a:lnTo>
                  <a:lnTo>
                    <a:pt x="53505" y="1136"/>
                  </a:lnTo>
                  <a:lnTo>
                    <a:pt x="53249" y="1303"/>
                  </a:lnTo>
                  <a:lnTo>
                    <a:pt x="52998" y="1481"/>
                  </a:lnTo>
                  <a:lnTo>
                    <a:pt x="52746" y="1670"/>
                  </a:lnTo>
                  <a:lnTo>
                    <a:pt x="52500" y="1859"/>
                  </a:lnTo>
                  <a:lnTo>
                    <a:pt x="52253" y="2071"/>
                  </a:lnTo>
                  <a:lnTo>
                    <a:pt x="52011" y="2282"/>
                  </a:lnTo>
                  <a:lnTo>
                    <a:pt x="51764" y="2516"/>
                  </a:lnTo>
                  <a:lnTo>
                    <a:pt x="51526" y="2750"/>
                  </a:lnTo>
                  <a:lnTo>
                    <a:pt x="51288" y="2995"/>
                  </a:lnTo>
                  <a:lnTo>
                    <a:pt x="51051" y="3251"/>
                  </a:lnTo>
                  <a:lnTo>
                    <a:pt x="50817" y="3518"/>
                  </a:lnTo>
                  <a:lnTo>
                    <a:pt x="50584" y="3796"/>
                  </a:lnTo>
                  <a:lnTo>
                    <a:pt x="50355" y="4085"/>
                  </a:lnTo>
                  <a:lnTo>
                    <a:pt x="50126" y="4375"/>
                  </a:lnTo>
                  <a:lnTo>
                    <a:pt x="49902" y="4686"/>
                  </a:lnTo>
                  <a:lnTo>
                    <a:pt x="49678" y="4998"/>
                  </a:lnTo>
                  <a:lnTo>
                    <a:pt x="49458" y="5321"/>
                  </a:lnTo>
                  <a:lnTo>
                    <a:pt x="49238" y="5643"/>
                  </a:lnTo>
                  <a:lnTo>
                    <a:pt x="49023" y="5988"/>
                  </a:lnTo>
                  <a:lnTo>
                    <a:pt x="48807" y="6333"/>
                  </a:lnTo>
                  <a:lnTo>
                    <a:pt x="48597" y="6701"/>
                  </a:lnTo>
                  <a:lnTo>
                    <a:pt x="48390" y="7057"/>
                  </a:lnTo>
                  <a:lnTo>
                    <a:pt x="48184" y="7435"/>
                  </a:lnTo>
                  <a:lnTo>
                    <a:pt x="47982" y="7814"/>
                  </a:lnTo>
                  <a:lnTo>
                    <a:pt x="47780" y="8214"/>
                  </a:lnTo>
                  <a:lnTo>
                    <a:pt x="47583" y="8615"/>
                  </a:lnTo>
                  <a:lnTo>
                    <a:pt x="47390" y="9016"/>
                  </a:lnTo>
                  <a:lnTo>
                    <a:pt x="47197" y="9428"/>
                  </a:lnTo>
                  <a:lnTo>
                    <a:pt x="47008" y="9850"/>
                  </a:lnTo>
                  <a:lnTo>
                    <a:pt x="46820" y="10285"/>
                  </a:lnTo>
                  <a:lnTo>
                    <a:pt x="46636" y="10730"/>
                  </a:lnTo>
                  <a:lnTo>
                    <a:pt x="46457" y="11175"/>
                  </a:lnTo>
                  <a:lnTo>
                    <a:pt x="46282" y="11620"/>
                  </a:lnTo>
                  <a:lnTo>
                    <a:pt x="46107" y="12088"/>
                  </a:lnTo>
                  <a:lnTo>
                    <a:pt x="45936" y="12555"/>
                  </a:lnTo>
                  <a:lnTo>
                    <a:pt x="45770" y="13034"/>
                  </a:lnTo>
                  <a:lnTo>
                    <a:pt x="45604" y="13512"/>
                  </a:lnTo>
                  <a:lnTo>
                    <a:pt x="45443" y="14002"/>
                  </a:lnTo>
                  <a:lnTo>
                    <a:pt x="45286" y="14492"/>
                  </a:lnTo>
                  <a:lnTo>
                    <a:pt x="45129" y="15004"/>
                  </a:lnTo>
                  <a:lnTo>
                    <a:pt x="44976" y="15504"/>
                  </a:lnTo>
                  <a:lnTo>
                    <a:pt x="44828" y="16027"/>
                  </a:lnTo>
                  <a:lnTo>
                    <a:pt x="44684" y="16551"/>
                  </a:lnTo>
                  <a:lnTo>
                    <a:pt x="44545" y="17074"/>
                  </a:lnTo>
                  <a:lnTo>
                    <a:pt x="44406" y="17608"/>
                  </a:lnTo>
                  <a:lnTo>
                    <a:pt x="44272" y="18153"/>
                  </a:lnTo>
                  <a:lnTo>
                    <a:pt x="44142" y="18699"/>
                  </a:lnTo>
                  <a:lnTo>
                    <a:pt x="44016" y="19255"/>
                  </a:lnTo>
                  <a:lnTo>
                    <a:pt x="43895" y="19812"/>
                  </a:lnTo>
                  <a:lnTo>
                    <a:pt x="43774" y="20379"/>
                  </a:lnTo>
                  <a:lnTo>
                    <a:pt x="43469" y="19845"/>
                  </a:lnTo>
                  <a:lnTo>
                    <a:pt x="43159" y="19333"/>
                  </a:lnTo>
                  <a:lnTo>
                    <a:pt x="42841" y="18843"/>
                  </a:lnTo>
                  <a:lnTo>
                    <a:pt x="42522" y="18354"/>
                  </a:lnTo>
                  <a:lnTo>
                    <a:pt x="42199" y="17886"/>
                  </a:lnTo>
                  <a:lnTo>
                    <a:pt x="41876" y="17441"/>
                  </a:lnTo>
                  <a:lnTo>
                    <a:pt x="41544" y="16996"/>
                  </a:lnTo>
                  <a:lnTo>
                    <a:pt x="41207" y="16573"/>
                  </a:lnTo>
                  <a:lnTo>
                    <a:pt x="40871" y="16172"/>
                  </a:lnTo>
                  <a:lnTo>
                    <a:pt x="40530" y="15783"/>
                  </a:lnTo>
                  <a:lnTo>
                    <a:pt x="40185" y="15404"/>
                  </a:lnTo>
                  <a:lnTo>
                    <a:pt x="39835" y="15048"/>
                  </a:lnTo>
                  <a:lnTo>
                    <a:pt x="39480" y="14714"/>
                  </a:lnTo>
                  <a:lnTo>
                    <a:pt x="39126" y="14391"/>
                  </a:lnTo>
                  <a:lnTo>
                    <a:pt x="38767" y="14080"/>
                  </a:lnTo>
                  <a:lnTo>
                    <a:pt x="38403" y="13790"/>
                  </a:lnTo>
                  <a:lnTo>
                    <a:pt x="38063" y="13534"/>
                  </a:lnTo>
                  <a:lnTo>
                    <a:pt x="37717" y="13301"/>
                  </a:lnTo>
                  <a:lnTo>
                    <a:pt x="37372" y="13078"/>
                  </a:lnTo>
                  <a:lnTo>
                    <a:pt x="37026" y="12867"/>
                  </a:lnTo>
                  <a:lnTo>
                    <a:pt x="36676" y="12677"/>
                  </a:lnTo>
                  <a:lnTo>
                    <a:pt x="36322" y="12499"/>
                  </a:lnTo>
                  <a:lnTo>
                    <a:pt x="35967" y="12332"/>
                  </a:lnTo>
                  <a:lnTo>
                    <a:pt x="35608" y="12188"/>
                  </a:lnTo>
                  <a:lnTo>
                    <a:pt x="35250" y="12065"/>
                  </a:lnTo>
                  <a:lnTo>
                    <a:pt x="34886" y="11954"/>
                  </a:lnTo>
                  <a:lnTo>
                    <a:pt x="34523" y="11865"/>
                  </a:lnTo>
                  <a:lnTo>
                    <a:pt x="34159" y="11787"/>
                  </a:lnTo>
                  <a:lnTo>
                    <a:pt x="33792" y="11720"/>
                  </a:lnTo>
                  <a:lnTo>
                    <a:pt x="33419" y="11676"/>
                  </a:lnTo>
                  <a:lnTo>
                    <a:pt x="33047" y="11653"/>
                  </a:lnTo>
                  <a:lnTo>
                    <a:pt x="32674" y="11642"/>
                  </a:lnTo>
                  <a:lnTo>
                    <a:pt x="32428" y="11642"/>
                  </a:lnTo>
                  <a:lnTo>
                    <a:pt x="32176" y="11665"/>
                  </a:lnTo>
                  <a:lnTo>
                    <a:pt x="31930" y="11676"/>
                  </a:lnTo>
                  <a:lnTo>
                    <a:pt x="31683" y="11709"/>
                  </a:lnTo>
                  <a:lnTo>
                    <a:pt x="31436" y="11743"/>
                  </a:lnTo>
                  <a:lnTo>
                    <a:pt x="31194" y="11787"/>
                  </a:lnTo>
                  <a:lnTo>
                    <a:pt x="30947" y="11832"/>
                  </a:lnTo>
                  <a:lnTo>
                    <a:pt x="30705" y="11887"/>
                  </a:lnTo>
                  <a:lnTo>
                    <a:pt x="30463" y="11954"/>
                  </a:lnTo>
                  <a:lnTo>
                    <a:pt x="30220" y="12032"/>
                  </a:lnTo>
                  <a:lnTo>
                    <a:pt x="29983" y="12110"/>
                  </a:lnTo>
                  <a:lnTo>
                    <a:pt x="29740" y="12199"/>
                  </a:lnTo>
                  <a:lnTo>
                    <a:pt x="29503" y="12288"/>
                  </a:lnTo>
                  <a:lnTo>
                    <a:pt x="29265" y="12388"/>
                  </a:lnTo>
                  <a:lnTo>
                    <a:pt x="29031" y="12499"/>
                  </a:lnTo>
                  <a:lnTo>
                    <a:pt x="28794" y="12611"/>
                  </a:lnTo>
                  <a:lnTo>
                    <a:pt x="28560" y="12733"/>
                  </a:lnTo>
                  <a:lnTo>
                    <a:pt x="28327" y="12867"/>
                  </a:lnTo>
                  <a:lnTo>
                    <a:pt x="28094" y="13000"/>
                  </a:lnTo>
                  <a:lnTo>
                    <a:pt x="27861" y="13145"/>
                  </a:lnTo>
                  <a:lnTo>
                    <a:pt x="27632" y="13301"/>
                  </a:lnTo>
                  <a:lnTo>
                    <a:pt x="27403" y="13456"/>
                  </a:lnTo>
                  <a:lnTo>
                    <a:pt x="27174" y="13623"/>
                  </a:lnTo>
                  <a:lnTo>
                    <a:pt x="26950" y="13790"/>
                  </a:lnTo>
                  <a:lnTo>
                    <a:pt x="26725" y="13968"/>
                  </a:lnTo>
                  <a:lnTo>
                    <a:pt x="26501" y="14147"/>
                  </a:lnTo>
                  <a:lnTo>
                    <a:pt x="26277" y="14347"/>
                  </a:lnTo>
                  <a:lnTo>
                    <a:pt x="26053" y="14536"/>
                  </a:lnTo>
                  <a:lnTo>
                    <a:pt x="25833" y="14748"/>
                  </a:lnTo>
                  <a:lnTo>
                    <a:pt x="25613" y="14948"/>
                  </a:lnTo>
                  <a:lnTo>
                    <a:pt x="25398" y="15170"/>
                  </a:lnTo>
                  <a:lnTo>
                    <a:pt x="25178" y="15393"/>
                  </a:lnTo>
                  <a:lnTo>
                    <a:pt x="24962" y="15627"/>
                  </a:lnTo>
                  <a:lnTo>
                    <a:pt x="24751" y="15861"/>
                  </a:lnTo>
                  <a:lnTo>
                    <a:pt x="24536" y="16105"/>
                  </a:lnTo>
                  <a:lnTo>
                    <a:pt x="24325" y="16350"/>
                  </a:lnTo>
                  <a:lnTo>
                    <a:pt x="24119" y="16606"/>
                  </a:lnTo>
                  <a:lnTo>
                    <a:pt x="23908" y="16862"/>
                  </a:lnTo>
                  <a:lnTo>
                    <a:pt x="23702" y="17129"/>
                  </a:lnTo>
                  <a:lnTo>
                    <a:pt x="23495" y="17408"/>
                  </a:lnTo>
                  <a:lnTo>
                    <a:pt x="23293" y="17686"/>
                  </a:lnTo>
                  <a:lnTo>
                    <a:pt x="23092" y="17964"/>
                  </a:lnTo>
                  <a:lnTo>
                    <a:pt x="22890" y="18253"/>
                  </a:lnTo>
                  <a:lnTo>
                    <a:pt x="22692" y="18554"/>
                  </a:lnTo>
                  <a:lnTo>
                    <a:pt x="22495" y="18854"/>
                  </a:lnTo>
                  <a:lnTo>
                    <a:pt x="22297" y="19166"/>
                  </a:lnTo>
                  <a:lnTo>
                    <a:pt x="22105" y="19478"/>
                  </a:lnTo>
                  <a:lnTo>
                    <a:pt x="21912" y="19789"/>
                  </a:lnTo>
                  <a:lnTo>
                    <a:pt x="21719" y="20112"/>
                  </a:lnTo>
                  <a:lnTo>
                    <a:pt x="21530" y="20446"/>
                  </a:lnTo>
                  <a:lnTo>
                    <a:pt x="21342" y="20780"/>
                  </a:lnTo>
                  <a:lnTo>
                    <a:pt x="21153" y="21125"/>
                  </a:lnTo>
                  <a:lnTo>
                    <a:pt x="20969" y="21470"/>
                  </a:lnTo>
                  <a:lnTo>
                    <a:pt x="20790" y="21826"/>
                  </a:lnTo>
                  <a:lnTo>
                    <a:pt x="20606" y="22182"/>
                  </a:lnTo>
                  <a:lnTo>
                    <a:pt x="20427" y="22538"/>
                  </a:lnTo>
                  <a:lnTo>
                    <a:pt x="20252" y="22906"/>
                  </a:lnTo>
                  <a:lnTo>
                    <a:pt x="20077" y="23284"/>
                  </a:lnTo>
                  <a:lnTo>
                    <a:pt x="19902" y="23651"/>
                  </a:lnTo>
                  <a:lnTo>
                    <a:pt x="19731" y="24041"/>
                  </a:lnTo>
                  <a:lnTo>
                    <a:pt x="19561" y="24430"/>
                  </a:lnTo>
                  <a:lnTo>
                    <a:pt x="19390" y="24820"/>
                  </a:lnTo>
                  <a:lnTo>
                    <a:pt x="19224" y="25221"/>
                  </a:lnTo>
                  <a:lnTo>
                    <a:pt x="19063" y="25621"/>
                  </a:lnTo>
                  <a:lnTo>
                    <a:pt x="18897" y="26022"/>
                  </a:lnTo>
                  <a:lnTo>
                    <a:pt x="18740" y="26434"/>
                  </a:lnTo>
                  <a:lnTo>
                    <a:pt x="18578" y="26857"/>
                  </a:lnTo>
                  <a:lnTo>
                    <a:pt x="18421" y="27280"/>
                  </a:lnTo>
                  <a:lnTo>
                    <a:pt x="18269" y="27703"/>
                  </a:lnTo>
                  <a:lnTo>
                    <a:pt x="18116" y="28137"/>
                  </a:lnTo>
                  <a:lnTo>
                    <a:pt x="17968" y="28571"/>
                  </a:lnTo>
                  <a:lnTo>
                    <a:pt x="17820" y="29005"/>
                  </a:lnTo>
                  <a:lnTo>
                    <a:pt x="17672" y="29450"/>
                  </a:lnTo>
                  <a:lnTo>
                    <a:pt x="17528" y="29895"/>
                  </a:lnTo>
                  <a:lnTo>
                    <a:pt x="17385" y="30351"/>
                  </a:lnTo>
                  <a:lnTo>
                    <a:pt x="17246" y="30808"/>
                  </a:lnTo>
                  <a:lnTo>
                    <a:pt x="17111" y="31275"/>
                  </a:lnTo>
                  <a:lnTo>
                    <a:pt x="16972" y="31731"/>
                  </a:lnTo>
                  <a:lnTo>
                    <a:pt x="16842" y="32210"/>
                  </a:lnTo>
                  <a:lnTo>
                    <a:pt x="16712" y="32677"/>
                  </a:lnTo>
                  <a:lnTo>
                    <a:pt x="16582" y="33156"/>
                  </a:lnTo>
                  <a:lnTo>
                    <a:pt x="16456" y="33635"/>
                  </a:lnTo>
                  <a:lnTo>
                    <a:pt x="16331" y="34124"/>
                  </a:lnTo>
                  <a:lnTo>
                    <a:pt x="16209" y="34614"/>
                  </a:lnTo>
                  <a:lnTo>
                    <a:pt x="16088" y="35115"/>
                  </a:lnTo>
                  <a:lnTo>
                    <a:pt x="15972" y="35605"/>
                  </a:lnTo>
                  <a:lnTo>
                    <a:pt x="15860" y="36105"/>
                  </a:lnTo>
                  <a:lnTo>
                    <a:pt x="15747" y="36617"/>
                  </a:lnTo>
                  <a:lnTo>
                    <a:pt x="15635" y="37118"/>
                  </a:lnTo>
                  <a:lnTo>
                    <a:pt x="15528" y="37630"/>
                  </a:lnTo>
                  <a:lnTo>
                    <a:pt x="15424" y="38153"/>
                  </a:lnTo>
                  <a:lnTo>
                    <a:pt x="15321" y="38665"/>
                  </a:lnTo>
                  <a:lnTo>
                    <a:pt x="15222" y="39199"/>
                  </a:lnTo>
                  <a:lnTo>
                    <a:pt x="15124" y="39723"/>
                  </a:lnTo>
                  <a:lnTo>
                    <a:pt x="15030" y="40246"/>
                  </a:lnTo>
                  <a:lnTo>
                    <a:pt x="14935" y="40780"/>
                  </a:lnTo>
                  <a:lnTo>
                    <a:pt x="14846" y="41325"/>
                  </a:lnTo>
                  <a:lnTo>
                    <a:pt x="14760" y="41859"/>
                  </a:lnTo>
                  <a:lnTo>
                    <a:pt x="14675" y="42405"/>
                  </a:lnTo>
                  <a:lnTo>
                    <a:pt x="14590" y="42950"/>
                  </a:lnTo>
                  <a:lnTo>
                    <a:pt x="14514" y="43496"/>
                  </a:lnTo>
                  <a:lnTo>
                    <a:pt x="14433" y="44052"/>
                  </a:lnTo>
                  <a:lnTo>
                    <a:pt x="14361" y="44609"/>
                  </a:lnTo>
                  <a:lnTo>
                    <a:pt x="14289" y="45165"/>
                  </a:lnTo>
                  <a:lnTo>
                    <a:pt x="14217" y="45733"/>
                  </a:lnTo>
                  <a:lnTo>
                    <a:pt x="14155" y="46289"/>
                  </a:lnTo>
                  <a:lnTo>
                    <a:pt x="14092" y="46857"/>
                  </a:lnTo>
                  <a:lnTo>
                    <a:pt x="14029" y="47435"/>
                  </a:lnTo>
                  <a:lnTo>
                    <a:pt x="13971" y="48003"/>
                  </a:lnTo>
                  <a:lnTo>
                    <a:pt x="13917" y="48582"/>
                  </a:lnTo>
                  <a:lnTo>
                    <a:pt x="13863" y="49161"/>
                  </a:lnTo>
                  <a:lnTo>
                    <a:pt x="13814" y="49739"/>
                  </a:lnTo>
                  <a:lnTo>
                    <a:pt x="13769" y="50318"/>
                  </a:lnTo>
                  <a:lnTo>
                    <a:pt x="13724" y="50908"/>
                  </a:lnTo>
                  <a:lnTo>
                    <a:pt x="13684" y="51498"/>
                  </a:lnTo>
                  <a:lnTo>
                    <a:pt x="13643" y="52088"/>
                  </a:lnTo>
                  <a:lnTo>
                    <a:pt x="13612" y="52678"/>
                  </a:lnTo>
                  <a:lnTo>
                    <a:pt x="13576" y="53279"/>
                  </a:lnTo>
                  <a:lnTo>
                    <a:pt x="13549" y="53880"/>
                  </a:lnTo>
                  <a:lnTo>
                    <a:pt x="13522" y="54481"/>
                  </a:lnTo>
                  <a:lnTo>
                    <a:pt x="13500" y="55082"/>
                  </a:lnTo>
                  <a:lnTo>
                    <a:pt x="13477" y="55683"/>
                  </a:lnTo>
                  <a:lnTo>
                    <a:pt x="13464" y="56295"/>
                  </a:lnTo>
                  <a:lnTo>
                    <a:pt x="13450" y="56896"/>
                  </a:lnTo>
                  <a:lnTo>
                    <a:pt x="13437" y="57508"/>
                  </a:lnTo>
                  <a:lnTo>
                    <a:pt x="13428" y="58120"/>
                  </a:lnTo>
                  <a:lnTo>
                    <a:pt x="13423" y="58732"/>
                  </a:lnTo>
                  <a:lnTo>
                    <a:pt x="13423" y="59355"/>
                  </a:lnTo>
                  <a:lnTo>
                    <a:pt x="13428" y="60190"/>
                  </a:lnTo>
                  <a:lnTo>
                    <a:pt x="13437" y="61025"/>
                  </a:lnTo>
                  <a:lnTo>
                    <a:pt x="13450" y="61848"/>
                  </a:lnTo>
                  <a:lnTo>
                    <a:pt x="13468" y="62672"/>
                  </a:lnTo>
                  <a:lnTo>
                    <a:pt x="13495" y="63496"/>
                  </a:lnTo>
                  <a:lnTo>
                    <a:pt x="13527" y="64308"/>
                  </a:lnTo>
                  <a:lnTo>
                    <a:pt x="13562" y="65121"/>
                  </a:lnTo>
                  <a:lnTo>
                    <a:pt x="13603" y="65933"/>
                  </a:lnTo>
                  <a:lnTo>
                    <a:pt x="13652" y="66734"/>
                  </a:lnTo>
                  <a:lnTo>
                    <a:pt x="13706" y="67536"/>
                  </a:lnTo>
                  <a:lnTo>
                    <a:pt x="13764" y="68326"/>
                  </a:lnTo>
                  <a:lnTo>
                    <a:pt x="13827" y="69116"/>
                  </a:lnTo>
                  <a:lnTo>
                    <a:pt x="13894" y="69906"/>
                  </a:lnTo>
                  <a:lnTo>
                    <a:pt x="13971" y="70685"/>
                  </a:lnTo>
                  <a:lnTo>
                    <a:pt x="14051" y="71464"/>
                  </a:lnTo>
                  <a:lnTo>
                    <a:pt x="14132" y="72232"/>
                  </a:lnTo>
                  <a:lnTo>
                    <a:pt x="14222" y="73000"/>
                  </a:lnTo>
                  <a:lnTo>
                    <a:pt x="14316" y="73757"/>
                  </a:lnTo>
                  <a:lnTo>
                    <a:pt x="14419" y="74514"/>
                  </a:lnTo>
                  <a:lnTo>
                    <a:pt x="14523" y="75260"/>
                  </a:lnTo>
                  <a:lnTo>
                    <a:pt x="14630" y="76005"/>
                  </a:lnTo>
                  <a:lnTo>
                    <a:pt x="14742" y="76740"/>
                  </a:lnTo>
                  <a:lnTo>
                    <a:pt x="14864" y="77475"/>
                  </a:lnTo>
                  <a:lnTo>
                    <a:pt x="14985" y="78198"/>
                  </a:lnTo>
                  <a:lnTo>
                    <a:pt x="15115" y="78921"/>
                  </a:lnTo>
                  <a:lnTo>
                    <a:pt x="15245" y="79634"/>
                  </a:lnTo>
                  <a:lnTo>
                    <a:pt x="15384" y="80346"/>
                  </a:lnTo>
                  <a:lnTo>
                    <a:pt x="15528" y="81036"/>
                  </a:lnTo>
                  <a:lnTo>
                    <a:pt x="15671" y="81737"/>
                  </a:lnTo>
                  <a:lnTo>
                    <a:pt x="15824" y="82416"/>
                  </a:lnTo>
                  <a:lnTo>
                    <a:pt x="15976" y="83106"/>
                  </a:lnTo>
                  <a:lnTo>
                    <a:pt x="16138" y="83774"/>
                  </a:lnTo>
                  <a:lnTo>
                    <a:pt x="15694" y="84308"/>
                  </a:lnTo>
                  <a:lnTo>
                    <a:pt x="15249" y="84854"/>
                  </a:lnTo>
                  <a:lnTo>
                    <a:pt x="14814" y="85421"/>
                  </a:lnTo>
                  <a:lnTo>
                    <a:pt x="14383" y="86011"/>
                  </a:lnTo>
                  <a:lnTo>
                    <a:pt x="13957" y="86612"/>
                  </a:lnTo>
                  <a:lnTo>
                    <a:pt x="13536" y="87235"/>
                  </a:lnTo>
                  <a:lnTo>
                    <a:pt x="13118" y="87881"/>
                  </a:lnTo>
                  <a:lnTo>
                    <a:pt x="12706" y="88537"/>
                  </a:lnTo>
                  <a:lnTo>
                    <a:pt x="12297" y="89205"/>
                  </a:lnTo>
                  <a:lnTo>
                    <a:pt x="11894" y="89906"/>
                  </a:lnTo>
                  <a:lnTo>
                    <a:pt x="11499" y="90608"/>
                  </a:lnTo>
                  <a:lnTo>
                    <a:pt x="11104" y="91342"/>
                  </a:lnTo>
                  <a:lnTo>
                    <a:pt x="10718" y="92077"/>
                  </a:lnTo>
                  <a:lnTo>
                    <a:pt x="10337" y="92834"/>
                  </a:lnTo>
                  <a:lnTo>
                    <a:pt x="9960" y="93613"/>
                  </a:lnTo>
                  <a:lnTo>
                    <a:pt x="9592" y="94403"/>
                  </a:lnTo>
                  <a:lnTo>
                    <a:pt x="9224" y="95204"/>
                  </a:lnTo>
                  <a:lnTo>
                    <a:pt x="8865" y="96028"/>
                  </a:lnTo>
                  <a:lnTo>
                    <a:pt x="8515" y="96862"/>
                  </a:lnTo>
                  <a:lnTo>
                    <a:pt x="8165" y="97719"/>
                  </a:lnTo>
                  <a:lnTo>
                    <a:pt x="7824" y="98576"/>
                  </a:lnTo>
                  <a:lnTo>
                    <a:pt x="7492" y="99456"/>
                  </a:lnTo>
                  <a:lnTo>
                    <a:pt x="7160" y="100357"/>
                  </a:lnTo>
                  <a:lnTo>
                    <a:pt x="6837" y="101259"/>
                  </a:lnTo>
                  <a:lnTo>
                    <a:pt x="6523" y="102182"/>
                  </a:lnTo>
                  <a:lnTo>
                    <a:pt x="6214" y="103117"/>
                  </a:lnTo>
                  <a:lnTo>
                    <a:pt x="5909" y="104075"/>
                  </a:lnTo>
                  <a:lnTo>
                    <a:pt x="5613" y="105032"/>
                  </a:lnTo>
                  <a:lnTo>
                    <a:pt x="5321" y="106011"/>
                  </a:lnTo>
                  <a:lnTo>
                    <a:pt x="5038" y="107002"/>
                  </a:lnTo>
                  <a:lnTo>
                    <a:pt x="4760" y="108003"/>
                  </a:lnTo>
                  <a:lnTo>
                    <a:pt x="4491" y="109016"/>
                  </a:lnTo>
                  <a:lnTo>
                    <a:pt x="4226" y="110040"/>
                  </a:lnTo>
                  <a:lnTo>
                    <a:pt x="3971" y="111086"/>
                  </a:lnTo>
                  <a:lnTo>
                    <a:pt x="3724" y="112132"/>
                  </a:lnTo>
                  <a:lnTo>
                    <a:pt x="3482" y="113190"/>
                  </a:lnTo>
                  <a:lnTo>
                    <a:pt x="3248" y="114269"/>
                  </a:lnTo>
                  <a:lnTo>
                    <a:pt x="3020" y="115349"/>
                  </a:lnTo>
                  <a:lnTo>
                    <a:pt x="2800" y="116451"/>
                  </a:lnTo>
                  <a:lnTo>
                    <a:pt x="2589" y="117553"/>
                  </a:lnTo>
                  <a:lnTo>
                    <a:pt x="2387" y="118677"/>
                  </a:lnTo>
                  <a:lnTo>
                    <a:pt x="2190" y="119801"/>
                  </a:lnTo>
                  <a:lnTo>
                    <a:pt x="2001" y="120936"/>
                  </a:lnTo>
                  <a:lnTo>
                    <a:pt x="1822" y="122082"/>
                  </a:lnTo>
                  <a:lnTo>
                    <a:pt x="1647" y="123240"/>
                  </a:lnTo>
                  <a:lnTo>
                    <a:pt x="1485" y="124408"/>
                  </a:lnTo>
                  <a:lnTo>
                    <a:pt x="1328" y="125588"/>
                  </a:lnTo>
                  <a:lnTo>
                    <a:pt x="1180" y="126768"/>
                  </a:lnTo>
                  <a:lnTo>
                    <a:pt x="1037" y="127959"/>
                  </a:lnTo>
                  <a:lnTo>
                    <a:pt x="906" y="129172"/>
                  </a:lnTo>
                  <a:lnTo>
                    <a:pt x="785" y="130374"/>
                  </a:lnTo>
                  <a:lnTo>
                    <a:pt x="669" y="131598"/>
                  </a:lnTo>
                  <a:lnTo>
                    <a:pt x="565" y="132823"/>
                  </a:lnTo>
                  <a:lnTo>
                    <a:pt x="467" y="134058"/>
                  </a:lnTo>
                  <a:lnTo>
                    <a:pt x="382" y="135304"/>
                  </a:lnTo>
                  <a:lnTo>
                    <a:pt x="301" y="136562"/>
                  </a:lnTo>
                  <a:lnTo>
                    <a:pt x="229" y="137820"/>
                  </a:lnTo>
                  <a:lnTo>
                    <a:pt x="171" y="139077"/>
                  </a:lnTo>
                  <a:lnTo>
                    <a:pt x="117" y="140357"/>
                  </a:lnTo>
                  <a:lnTo>
                    <a:pt x="76" y="141626"/>
                  </a:lnTo>
                  <a:lnTo>
                    <a:pt x="41" y="142917"/>
                  </a:lnTo>
                  <a:lnTo>
                    <a:pt x="18" y="144208"/>
                  </a:lnTo>
                  <a:lnTo>
                    <a:pt x="5" y="145510"/>
                  </a:lnTo>
                  <a:lnTo>
                    <a:pt x="0" y="146813"/>
                  </a:lnTo>
                  <a:lnTo>
                    <a:pt x="0" y="147714"/>
                  </a:lnTo>
                  <a:lnTo>
                    <a:pt x="9" y="148604"/>
                  </a:lnTo>
                  <a:lnTo>
                    <a:pt x="18" y="149506"/>
                  </a:lnTo>
                  <a:lnTo>
                    <a:pt x="36" y="150396"/>
                  </a:lnTo>
                  <a:lnTo>
                    <a:pt x="54" y="151276"/>
                  </a:lnTo>
                  <a:lnTo>
                    <a:pt x="81" y="152166"/>
                  </a:lnTo>
                  <a:lnTo>
                    <a:pt x="108" y="153045"/>
                  </a:lnTo>
                  <a:lnTo>
                    <a:pt x="144" y="153924"/>
                  </a:lnTo>
                  <a:lnTo>
                    <a:pt x="180" y="154804"/>
                  </a:lnTo>
                  <a:lnTo>
                    <a:pt x="225" y="155683"/>
                  </a:lnTo>
                  <a:lnTo>
                    <a:pt x="269" y="156551"/>
                  </a:lnTo>
                  <a:lnTo>
                    <a:pt x="323" y="157408"/>
                  </a:lnTo>
                  <a:lnTo>
                    <a:pt x="377" y="158276"/>
                  </a:lnTo>
                  <a:lnTo>
                    <a:pt x="435" y="159133"/>
                  </a:lnTo>
                  <a:lnTo>
                    <a:pt x="503" y="159990"/>
                  </a:lnTo>
                  <a:lnTo>
                    <a:pt x="570" y="160847"/>
                  </a:lnTo>
                  <a:lnTo>
                    <a:pt x="642" y="161693"/>
                  </a:lnTo>
                  <a:lnTo>
                    <a:pt x="718" y="162539"/>
                  </a:lnTo>
                  <a:lnTo>
                    <a:pt x="799" y="163374"/>
                  </a:lnTo>
                  <a:lnTo>
                    <a:pt x="884" y="164208"/>
                  </a:lnTo>
                  <a:lnTo>
                    <a:pt x="969" y="165043"/>
                  </a:lnTo>
                  <a:lnTo>
                    <a:pt x="1063" y="165867"/>
                  </a:lnTo>
                  <a:lnTo>
                    <a:pt x="1162" y="166690"/>
                  </a:lnTo>
                  <a:lnTo>
                    <a:pt x="1261" y="167514"/>
                  </a:lnTo>
                  <a:lnTo>
                    <a:pt x="1364" y="168326"/>
                  </a:lnTo>
                  <a:lnTo>
                    <a:pt x="1476" y="169139"/>
                  </a:lnTo>
                  <a:lnTo>
                    <a:pt x="1588" y="169951"/>
                  </a:lnTo>
                  <a:lnTo>
                    <a:pt x="1705" y="170753"/>
                  </a:lnTo>
                  <a:lnTo>
                    <a:pt x="1822" y="171554"/>
                  </a:lnTo>
                  <a:lnTo>
                    <a:pt x="1947" y="172344"/>
                  </a:lnTo>
                  <a:lnTo>
                    <a:pt x="2073" y="173134"/>
                  </a:lnTo>
                  <a:lnTo>
                    <a:pt x="2207" y="173913"/>
                  </a:lnTo>
                  <a:lnTo>
                    <a:pt x="2342" y="174692"/>
                  </a:lnTo>
                  <a:lnTo>
                    <a:pt x="2481" y="175460"/>
                  </a:lnTo>
                  <a:lnTo>
                    <a:pt x="2620" y="176239"/>
                  </a:lnTo>
                  <a:lnTo>
                    <a:pt x="2768" y="176996"/>
                  </a:lnTo>
                  <a:lnTo>
                    <a:pt x="2916" y="177753"/>
                  </a:lnTo>
                  <a:lnTo>
                    <a:pt x="3073" y="178510"/>
                  </a:lnTo>
                  <a:lnTo>
                    <a:pt x="3230" y="179256"/>
                  </a:lnTo>
                  <a:lnTo>
                    <a:pt x="3387" y="180001"/>
                  </a:lnTo>
                  <a:lnTo>
                    <a:pt x="3553" y="180736"/>
                  </a:lnTo>
                  <a:lnTo>
                    <a:pt x="3719" y="181470"/>
                  </a:lnTo>
                  <a:lnTo>
                    <a:pt x="3890" y="182194"/>
                  </a:lnTo>
                  <a:lnTo>
                    <a:pt x="4065" y="182917"/>
                  </a:lnTo>
                  <a:lnTo>
                    <a:pt x="4244" y="183630"/>
                  </a:lnTo>
                  <a:lnTo>
                    <a:pt x="4424" y="184342"/>
                  </a:lnTo>
                  <a:lnTo>
                    <a:pt x="4608" y="185043"/>
                  </a:lnTo>
                  <a:lnTo>
                    <a:pt x="4796" y="185744"/>
                  </a:lnTo>
                  <a:lnTo>
                    <a:pt x="4985" y="186434"/>
                  </a:lnTo>
                  <a:lnTo>
                    <a:pt x="5182" y="187124"/>
                  </a:lnTo>
                  <a:lnTo>
                    <a:pt x="5379" y="187803"/>
                  </a:lnTo>
                  <a:lnTo>
                    <a:pt x="5577" y="188471"/>
                  </a:lnTo>
                  <a:lnTo>
                    <a:pt x="5783" y="189139"/>
                  </a:lnTo>
                  <a:lnTo>
                    <a:pt x="5989" y="189795"/>
                  </a:lnTo>
                  <a:lnTo>
                    <a:pt x="6200" y="190452"/>
                  </a:lnTo>
                  <a:lnTo>
                    <a:pt x="6411" y="191098"/>
                  </a:lnTo>
                  <a:lnTo>
                    <a:pt x="6631" y="191743"/>
                  </a:lnTo>
                  <a:lnTo>
                    <a:pt x="6846" y="192378"/>
                  </a:lnTo>
                  <a:lnTo>
                    <a:pt x="7071" y="193012"/>
                  </a:lnTo>
                  <a:lnTo>
                    <a:pt x="7295" y="193624"/>
                  </a:lnTo>
                  <a:lnTo>
                    <a:pt x="7524" y="194247"/>
                  </a:lnTo>
                  <a:lnTo>
                    <a:pt x="7757" y="194848"/>
                  </a:lnTo>
                  <a:lnTo>
                    <a:pt x="7990" y="195449"/>
                  </a:lnTo>
                  <a:lnTo>
                    <a:pt x="8228" y="196050"/>
                  </a:lnTo>
                  <a:lnTo>
                    <a:pt x="8466" y="196640"/>
                  </a:lnTo>
                  <a:lnTo>
                    <a:pt x="8708" y="197219"/>
                  </a:lnTo>
                  <a:lnTo>
                    <a:pt x="8955" y="197787"/>
                  </a:lnTo>
                  <a:lnTo>
                    <a:pt x="9202" y="198354"/>
                  </a:lnTo>
                  <a:lnTo>
                    <a:pt x="9453" y="198911"/>
                  </a:lnTo>
                  <a:lnTo>
                    <a:pt x="9704" y="199467"/>
                  </a:lnTo>
                  <a:lnTo>
                    <a:pt x="9960" y="200001"/>
                  </a:lnTo>
                  <a:lnTo>
                    <a:pt x="10220" y="200547"/>
                  </a:lnTo>
                  <a:lnTo>
                    <a:pt x="10480" y="201070"/>
                  </a:lnTo>
                  <a:lnTo>
                    <a:pt x="10745" y="201593"/>
                  </a:lnTo>
                  <a:lnTo>
                    <a:pt x="11014" y="202105"/>
                  </a:lnTo>
                  <a:lnTo>
                    <a:pt x="11283" y="202606"/>
                  </a:lnTo>
                  <a:lnTo>
                    <a:pt x="11553" y="203107"/>
                  </a:lnTo>
                  <a:lnTo>
                    <a:pt x="11826" y="203596"/>
                  </a:lnTo>
                  <a:lnTo>
                    <a:pt x="12104" y="204075"/>
                  </a:lnTo>
                  <a:lnTo>
                    <a:pt x="12383" y="204553"/>
                  </a:lnTo>
                  <a:lnTo>
                    <a:pt x="12665" y="205021"/>
                  </a:lnTo>
                  <a:lnTo>
                    <a:pt x="12948" y="205477"/>
                  </a:lnTo>
                  <a:lnTo>
                    <a:pt x="13235" y="205922"/>
                  </a:lnTo>
                  <a:lnTo>
                    <a:pt x="13522" y="206368"/>
                  </a:lnTo>
                  <a:lnTo>
                    <a:pt x="13814" y="206791"/>
                  </a:lnTo>
                  <a:lnTo>
                    <a:pt x="14105" y="207213"/>
                  </a:lnTo>
                  <a:lnTo>
                    <a:pt x="14401" y="207636"/>
                  </a:lnTo>
                  <a:lnTo>
                    <a:pt x="14698" y="208037"/>
                  </a:lnTo>
                  <a:lnTo>
                    <a:pt x="14998" y="208438"/>
                  </a:lnTo>
                  <a:lnTo>
                    <a:pt x="15299" y="208827"/>
                  </a:lnTo>
                  <a:lnTo>
                    <a:pt x="15604" y="209206"/>
                  </a:lnTo>
                  <a:lnTo>
                    <a:pt x="15909" y="209573"/>
                  </a:lnTo>
                  <a:lnTo>
                    <a:pt x="16218" y="209940"/>
                  </a:lnTo>
                  <a:lnTo>
                    <a:pt x="16528" y="210296"/>
                  </a:lnTo>
                  <a:lnTo>
                    <a:pt x="16842" y="210641"/>
                  </a:lnTo>
                  <a:lnTo>
                    <a:pt x="17156" y="210975"/>
                  </a:lnTo>
                  <a:lnTo>
                    <a:pt x="17470" y="211298"/>
                  </a:lnTo>
                  <a:lnTo>
                    <a:pt x="17789" y="211610"/>
                  </a:lnTo>
                  <a:lnTo>
                    <a:pt x="18107" y="211921"/>
                  </a:lnTo>
                  <a:lnTo>
                    <a:pt x="18430" y="212222"/>
                  </a:lnTo>
                  <a:lnTo>
                    <a:pt x="18753" y="212511"/>
                  </a:lnTo>
                  <a:lnTo>
                    <a:pt x="19081" y="212789"/>
                  </a:lnTo>
                  <a:lnTo>
                    <a:pt x="19408" y="213057"/>
                  </a:lnTo>
                  <a:lnTo>
                    <a:pt x="19736" y="213313"/>
                  </a:lnTo>
                  <a:lnTo>
                    <a:pt x="20068" y="213569"/>
                  </a:lnTo>
                  <a:lnTo>
                    <a:pt x="20400" y="213802"/>
                  </a:lnTo>
                  <a:lnTo>
                    <a:pt x="20732" y="214036"/>
                  </a:lnTo>
                  <a:lnTo>
                    <a:pt x="21068" y="214247"/>
                  </a:lnTo>
                  <a:lnTo>
                    <a:pt x="21405" y="214459"/>
                  </a:lnTo>
                  <a:lnTo>
                    <a:pt x="21746" y="214659"/>
                  </a:lnTo>
                  <a:lnTo>
                    <a:pt x="22087" y="214848"/>
                  </a:lnTo>
                  <a:lnTo>
                    <a:pt x="22428" y="215026"/>
                  </a:lnTo>
                  <a:lnTo>
                    <a:pt x="22773" y="215193"/>
                  </a:lnTo>
                  <a:lnTo>
                    <a:pt x="23118" y="215360"/>
                  </a:lnTo>
                  <a:lnTo>
                    <a:pt x="23464" y="215505"/>
                  </a:lnTo>
                  <a:lnTo>
                    <a:pt x="23809" y="215639"/>
                  </a:lnTo>
                  <a:lnTo>
                    <a:pt x="24159" y="215772"/>
                  </a:lnTo>
                  <a:lnTo>
                    <a:pt x="24509" y="215883"/>
                  </a:lnTo>
                  <a:lnTo>
                    <a:pt x="24864" y="215995"/>
                  </a:lnTo>
                  <a:lnTo>
                    <a:pt x="25218" y="216084"/>
                  </a:lnTo>
                  <a:lnTo>
                    <a:pt x="25572" y="216173"/>
                  </a:lnTo>
                  <a:lnTo>
                    <a:pt x="25927" y="216240"/>
                  </a:lnTo>
                  <a:lnTo>
                    <a:pt x="26286" y="216306"/>
                  </a:lnTo>
                  <a:lnTo>
                    <a:pt x="26645" y="216351"/>
                  </a:lnTo>
                  <a:lnTo>
                    <a:pt x="27004" y="216395"/>
                  </a:lnTo>
                  <a:lnTo>
                    <a:pt x="27363" y="216418"/>
                  </a:lnTo>
                  <a:lnTo>
                    <a:pt x="27726" y="216440"/>
                  </a:lnTo>
                  <a:lnTo>
                    <a:pt x="28457" y="216440"/>
                  </a:lnTo>
                  <a:lnTo>
                    <a:pt x="28825" y="216418"/>
                  </a:lnTo>
                  <a:lnTo>
                    <a:pt x="29188" y="216395"/>
                  </a:lnTo>
                  <a:lnTo>
                    <a:pt x="29552" y="216351"/>
                  </a:lnTo>
                  <a:lnTo>
                    <a:pt x="29915" y="216295"/>
                  </a:lnTo>
                  <a:lnTo>
                    <a:pt x="30274" y="216240"/>
                  </a:lnTo>
                  <a:lnTo>
                    <a:pt x="30638" y="216162"/>
                  </a:lnTo>
                  <a:lnTo>
                    <a:pt x="30997" y="216073"/>
                  </a:lnTo>
                  <a:lnTo>
                    <a:pt x="31351" y="215973"/>
                  </a:lnTo>
                  <a:lnTo>
                    <a:pt x="31710" y="215872"/>
                  </a:lnTo>
                  <a:lnTo>
                    <a:pt x="32064" y="215750"/>
                  </a:lnTo>
                  <a:lnTo>
                    <a:pt x="32419" y="215616"/>
                  </a:lnTo>
                  <a:lnTo>
                    <a:pt x="32769" y="215483"/>
                  </a:lnTo>
                  <a:lnTo>
                    <a:pt x="33119" y="215327"/>
                  </a:lnTo>
                  <a:lnTo>
                    <a:pt x="33468" y="215160"/>
                  </a:lnTo>
                  <a:lnTo>
                    <a:pt x="33814" y="214993"/>
                  </a:lnTo>
                  <a:lnTo>
                    <a:pt x="34236" y="214771"/>
                  </a:lnTo>
                  <a:lnTo>
                    <a:pt x="34653" y="214526"/>
                  </a:lnTo>
                  <a:lnTo>
                    <a:pt x="35066" y="214270"/>
                  </a:lnTo>
                  <a:lnTo>
                    <a:pt x="35478" y="214003"/>
                  </a:lnTo>
                  <a:lnTo>
                    <a:pt x="35887" y="213724"/>
                  </a:lnTo>
                  <a:lnTo>
                    <a:pt x="36295" y="213424"/>
                  </a:lnTo>
                  <a:lnTo>
                    <a:pt x="36699" y="213112"/>
                  </a:lnTo>
                  <a:lnTo>
                    <a:pt x="37102" y="212778"/>
                  </a:lnTo>
                  <a:lnTo>
                    <a:pt x="37502" y="212433"/>
                  </a:lnTo>
                  <a:lnTo>
                    <a:pt x="37897" y="212077"/>
                  </a:lnTo>
                  <a:lnTo>
                    <a:pt x="38291" y="211710"/>
                  </a:lnTo>
                  <a:lnTo>
                    <a:pt x="38682" y="211320"/>
                  </a:lnTo>
                  <a:lnTo>
                    <a:pt x="39067" y="210920"/>
                  </a:lnTo>
                  <a:lnTo>
                    <a:pt x="39453" y="210508"/>
                  </a:lnTo>
                  <a:lnTo>
                    <a:pt x="39835" y="210085"/>
                  </a:lnTo>
                  <a:lnTo>
                    <a:pt x="40212" y="209640"/>
                  </a:lnTo>
                  <a:lnTo>
                    <a:pt x="40588" y="209183"/>
                  </a:lnTo>
                  <a:lnTo>
                    <a:pt x="40961" y="208716"/>
                  </a:lnTo>
                  <a:lnTo>
                    <a:pt x="41333" y="208237"/>
                  </a:lnTo>
                  <a:lnTo>
                    <a:pt x="41696" y="207737"/>
                  </a:lnTo>
                  <a:lnTo>
                    <a:pt x="42060" y="207236"/>
                  </a:lnTo>
                  <a:lnTo>
                    <a:pt x="42419" y="206713"/>
                  </a:lnTo>
                  <a:lnTo>
                    <a:pt x="42773" y="206178"/>
                  </a:lnTo>
                  <a:lnTo>
                    <a:pt x="43128" y="205633"/>
                  </a:lnTo>
                  <a:lnTo>
                    <a:pt x="43478" y="205077"/>
                  </a:lnTo>
                  <a:lnTo>
                    <a:pt x="43823" y="204509"/>
                  </a:lnTo>
                  <a:lnTo>
                    <a:pt x="44164" y="203919"/>
                  </a:lnTo>
                  <a:lnTo>
                    <a:pt x="44500" y="203329"/>
                  </a:lnTo>
                  <a:lnTo>
                    <a:pt x="44837" y="202717"/>
                  </a:lnTo>
                  <a:lnTo>
                    <a:pt x="45164" y="202105"/>
                  </a:lnTo>
                  <a:lnTo>
                    <a:pt x="45492" y="201471"/>
                  </a:lnTo>
                  <a:lnTo>
                    <a:pt x="45815" y="200825"/>
                  </a:lnTo>
                  <a:lnTo>
                    <a:pt x="46134" y="200168"/>
                  </a:lnTo>
                  <a:lnTo>
                    <a:pt x="46448" y="199512"/>
                  </a:lnTo>
                  <a:lnTo>
                    <a:pt x="46762" y="198833"/>
                  </a:lnTo>
                  <a:lnTo>
                    <a:pt x="47067" y="198143"/>
                  </a:lnTo>
                  <a:lnTo>
                    <a:pt x="47372" y="197442"/>
                  </a:lnTo>
                  <a:lnTo>
                    <a:pt x="47668" y="196740"/>
                  </a:lnTo>
                  <a:lnTo>
                    <a:pt x="47964" y="196017"/>
                  </a:lnTo>
                  <a:lnTo>
                    <a:pt x="48251" y="195282"/>
                  </a:lnTo>
                  <a:lnTo>
                    <a:pt x="48538" y="194548"/>
                  </a:lnTo>
                  <a:lnTo>
                    <a:pt x="48821" y="193791"/>
                  </a:lnTo>
                  <a:lnTo>
                    <a:pt x="49099" y="193034"/>
                  </a:lnTo>
                  <a:lnTo>
                    <a:pt x="49368" y="192255"/>
                  </a:lnTo>
                  <a:lnTo>
                    <a:pt x="49637" y="191476"/>
                  </a:lnTo>
                  <a:lnTo>
                    <a:pt x="49902" y="190686"/>
                  </a:lnTo>
                  <a:lnTo>
                    <a:pt x="50158" y="189885"/>
                  </a:lnTo>
                  <a:lnTo>
                    <a:pt x="50414" y="189072"/>
                  </a:lnTo>
                  <a:lnTo>
                    <a:pt x="50660" y="188248"/>
                  </a:lnTo>
                  <a:lnTo>
                    <a:pt x="50907" y="187425"/>
                  </a:lnTo>
                  <a:lnTo>
                    <a:pt x="51145" y="186579"/>
                  </a:lnTo>
                  <a:lnTo>
                    <a:pt x="51383" y="185733"/>
                  </a:lnTo>
                  <a:lnTo>
                    <a:pt x="51611" y="184876"/>
                  </a:lnTo>
                  <a:lnTo>
                    <a:pt x="51836" y="184008"/>
                  </a:lnTo>
                  <a:lnTo>
                    <a:pt x="52056" y="183140"/>
                  </a:lnTo>
                  <a:lnTo>
                    <a:pt x="52271" y="182250"/>
                  </a:lnTo>
                  <a:lnTo>
                    <a:pt x="52477" y="181359"/>
                  </a:lnTo>
                  <a:lnTo>
                    <a:pt x="52684" y="180458"/>
                  </a:lnTo>
                  <a:lnTo>
                    <a:pt x="52881" y="179556"/>
                  </a:lnTo>
                  <a:lnTo>
                    <a:pt x="53078" y="178632"/>
                  </a:lnTo>
                  <a:lnTo>
                    <a:pt x="53267" y="177709"/>
                  </a:lnTo>
                  <a:lnTo>
                    <a:pt x="53446" y="176785"/>
                  </a:lnTo>
                  <a:lnTo>
                    <a:pt x="53626" y="175839"/>
                  </a:lnTo>
                  <a:lnTo>
                    <a:pt x="53796" y="174893"/>
                  </a:lnTo>
                  <a:lnTo>
                    <a:pt x="54021" y="175316"/>
                  </a:lnTo>
                  <a:lnTo>
                    <a:pt x="54245" y="175739"/>
                  </a:lnTo>
                  <a:lnTo>
                    <a:pt x="54469" y="176139"/>
                  </a:lnTo>
                  <a:lnTo>
                    <a:pt x="54698" y="176551"/>
                  </a:lnTo>
                  <a:lnTo>
                    <a:pt x="54927" y="176952"/>
                  </a:lnTo>
                  <a:lnTo>
                    <a:pt x="55156" y="177341"/>
                  </a:lnTo>
                  <a:lnTo>
                    <a:pt x="55389" y="177731"/>
                  </a:lnTo>
                  <a:lnTo>
                    <a:pt x="55627" y="178120"/>
                  </a:lnTo>
                  <a:lnTo>
                    <a:pt x="55860" y="178499"/>
                  </a:lnTo>
                  <a:lnTo>
                    <a:pt x="56098" y="178866"/>
                  </a:lnTo>
                  <a:lnTo>
                    <a:pt x="56336" y="179233"/>
                  </a:lnTo>
                  <a:lnTo>
                    <a:pt x="56578" y="179601"/>
                  </a:lnTo>
                  <a:lnTo>
                    <a:pt x="56820" y="179946"/>
                  </a:lnTo>
                  <a:lnTo>
                    <a:pt x="57062" y="180302"/>
                  </a:lnTo>
                  <a:lnTo>
                    <a:pt x="57309" y="180647"/>
                  </a:lnTo>
                  <a:lnTo>
                    <a:pt x="57556" y="180981"/>
                  </a:lnTo>
                  <a:lnTo>
                    <a:pt x="57807" y="181315"/>
                  </a:lnTo>
                  <a:lnTo>
                    <a:pt x="58054" y="181637"/>
                  </a:lnTo>
                  <a:lnTo>
                    <a:pt x="58305" y="181949"/>
                  </a:lnTo>
                  <a:lnTo>
                    <a:pt x="58561" y="182261"/>
                  </a:lnTo>
                  <a:lnTo>
                    <a:pt x="58812" y="182572"/>
                  </a:lnTo>
                  <a:lnTo>
                    <a:pt x="59068" y="182873"/>
                  </a:lnTo>
                  <a:lnTo>
                    <a:pt x="59328" y="183162"/>
                  </a:lnTo>
                  <a:lnTo>
                    <a:pt x="59584" y="183452"/>
                  </a:lnTo>
                  <a:lnTo>
                    <a:pt x="59844" y="183741"/>
                  </a:lnTo>
                  <a:lnTo>
                    <a:pt x="60109" y="184008"/>
                  </a:lnTo>
                  <a:lnTo>
                    <a:pt x="60369" y="184275"/>
                  </a:lnTo>
                  <a:lnTo>
                    <a:pt x="60633" y="184542"/>
                  </a:lnTo>
                  <a:lnTo>
                    <a:pt x="60898" y="184798"/>
                  </a:lnTo>
                  <a:lnTo>
                    <a:pt x="61167" y="185043"/>
                  </a:lnTo>
                  <a:lnTo>
                    <a:pt x="61432" y="185288"/>
                  </a:lnTo>
                  <a:lnTo>
                    <a:pt x="61701" y="185522"/>
                  </a:lnTo>
                  <a:lnTo>
                    <a:pt x="61975" y="185755"/>
                  </a:lnTo>
                  <a:lnTo>
                    <a:pt x="62244" y="185978"/>
                  </a:lnTo>
                  <a:lnTo>
                    <a:pt x="62518" y="186189"/>
                  </a:lnTo>
                  <a:lnTo>
                    <a:pt x="62791" y="186401"/>
                  </a:lnTo>
                  <a:lnTo>
                    <a:pt x="63065" y="186601"/>
                  </a:lnTo>
                  <a:lnTo>
                    <a:pt x="63343" y="186802"/>
                  </a:lnTo>
                  <a:lnTo>
                    <a:pt x="63621" y="186991"/>
                  </a:lnTo>
                  <a:lnTo>
                    <a:pt x="63900" y="187169"/>
                  </a:lnTo>
                  <a:lnTo>
                    <a:pt x="64178" y="187347"/>
                  </a:lnTo>
                  <a:lnTo>
                    <a:pt x="64460" y="187514"/>
                  </a:lnTo>
                  <a:lnTo>
                    <a:pt x="64743" y="187681"/>
                  </a:lnTo>
                  <a:lnTo>
                    <a:pt x="65026" y="187826"/>
                  </a:lnTo>
                  <a:lnTo>
                    <a:pt x="65313" y="187981"/>
                  </a:lnTo>
                  <a:lnTo>
                    <a:pt x="65595" y="188115"/>
                  </a:lnTo>
                  <a:lnTo>
                    <a:pt x="65882" y="188248"/>
                  </a:lnTo>
                  <a:lnTo>
                    <a:pt x="66170" y="188371"/>
                  </a:lnTo>
                  <a:lnTo>
                    <a:pt x="66457" y="188493"/>
                  </a:lnTo>
                  <a:lnTo>
                    <a:pt x="66748" y="188605"/>
                  </a:lnTo>
                  <a:lnTo>
                    <a:pt x="67040" y="188705"/>
                  </a:lnTo>
                  <a:lnTo>
                    <a:pt x="67327" y="188805"/>
                  </a:lnTo>
                  <a:lnTo>
                    <a:pt x="67623" y="188883"/>
                  </a:lnTo>
                  <a:lnTo>
                    <a:pt x="67915" y="188972"/>
                  </a:lnTo>
                  <a:lnTo>
                    <a:pt x="68206" y="189039"/>
                  </a:lnTo>
                  <a:lnTo>
                    <a:pt x="68503" y="189105"/>
                  </a:lnTo>
                  <a:lnTo>
                    <a:pt x="68799" y="189161"/>
                  </a:lnTo>
                  <a:lnTo>
                    <a:pt x="69095" y="189217"/>
                  </a:lnTo>
                  <a:lnTo>
                    <a:pt x="69395" y="189261"/>
                  </a:lnTo>
                  <a:lnTo>
                    <a:pt x="69691" y="189295"/>
                  </a:lnTo>
                  <a:lnTo>
                    <a:pt x="69992" y="189328"/>
                  </a:lnTo>
                  <a:lnTo>
                    <a:pt x="70293" y="189339"/>
                  </a:lnTo>
                  <a:lnTo>
                    <a:pt x="70593" y="189350"/>
                  </a:lnTo>
                  <a:lnTo>
                    <a:pt x="70894" y="189361"/>
                  </a:lnTo>
                  <a:lnTo>
                    <a:pt x="71190" y="189350"/>
                  </a:lnTo>
                  <a:lnTo>
                    <a:pt x="71481" y="189339"/>
                  </a:lnTo>
                  <a:lnTo>
                    <a:pt x="71778" y="189328"/>
                  </a:lnTo>
                  <a:lnTo>
                    <a:pt x="72069" y="189295"/>
                  </a:lnTo>
                  <a:lnTo>
                    <a:pt x="72365" y="189261"/>
                  </a:lnTo>
                  <a:lnTo>
                    <a:pt x="72657" y="189228"/>
                  </a:lnTo>
                  <a:lnTo>
                    <a:pt x="72944" y="189172"/>
                  </a:lnTo>
                  <a:lnTo>
                    <a:pt x="73236" y="189117"/>
                  </a:lnTo>
                  <a:lnTo>
                    <a:pt x="73523" y="189050"/>
                  </a:lnTo>
                  <a:lnTo>
                    <a:pt x="73814" y="188983"/>
                  </a:lnTo>
                  <a:lnTo>
                    <a:pt x="74102" y="188905"/>
                  </a:lnTo>
                  <a:lnTo>
                    <a:pt x="74389" y="188827"/>
                  </a:lnTo>
                  <a:lnTo>
                    <a:pt x="74671" y="188727"/>
                  </a:lnTo>
                  <a:lnTo>
                    <a:pt x="74958" y="188627"/>
                  </a:lnTo>
                  <a:lnTo>
                    <a:pt x="75241" y="188527"/>
                  </a:lnTo>
                  <a:lnTo>
                    <a:pt x="75524" y="188415"/>
                  </a:lnTo>
                  <a:lnTo>
                    <a:pt x="75806" y="188293"/>
                  </a:lnTo>
                  <a:lnTo>
                    <a:pt x="76089" y="188159"/>
                  </a:lnTo>
                  <a:lnTo>
                    <a:pt x="76367" y="188026"/>
                  </a:lnTo>
                  <a:lnTo>
                    <a:pt x="76645" y="187892"/>
                  </a:lnTo>
                  <a:lnTo>
                    <a:pt x="76923" y="187736"/>
                  </a:lnTo>
                  <a:lnTo>
                    <a:pt x="77202" y="187592"/>
                  </a:lnTo>
                  <a:lnTo>
                    <a:pt x="77480" y="187425"/>
                  </a:lnTo>
                  <a:lnTo>
                    <a:pt x="77753" y="187258"/>
                  </a:lnTo>
                  <a:lnTo>
                    <a:pt x="78027" y="187080"/>
                  </a:lnTo>
                  <a:lnTo>
                    <a:pt x="78301" y="186902"/>
                  </a:lnTo>
                  <a:lnTo>
                    <a:pt x="78570" y="186713"/>
                  </a:lnTo>
                  <a:lnTo>
                    <a:pt x="78839" y="186523"/>
                  </a:lnTo>
                  <a:lnTo>
                    <a:pt x="79108" y="186312"/>
                  </a:lnTo>
                  <a:lnTo>
                    <a:pt x="79377" y="186112"/>
                  </a:lnTo>
                  <a:lnTo>
                    <a:pt x="79647" y="185900"/>
                  </a:lnTo>
                  <a:lnTo>
                    <a:pt x="79911" y="185677"/>
                  </a:lnTo>
                  <a:lnTo>
                    <a:pt x="80176" y="185444"/>
                  </a:lnTo>
                  <a:lnTo>
                    <a:pt x="80441" y="185210"/>
                  </a:lnTo>
                  <a:lnTo>
                    <a:pt x="80701" y="184976"/>
                  </a:lnTo>
                  <a:lnTo>
                    <a:pt x="80961" y="184731"/>
                  </a:lnTo>
                  <a:lnTo>
                    <a:pt x="81221" y="184475"/>
                  </a:lnTo>
                  <a:lnTo>
                    <a:pt x="81482" y="184219"/>
                  </a:lnTo>
                  <a:lnTo>
                    <a:pt x="81737" y="183952"/>
                  </a:lnTo>
                  <a:lnTo>
                    <a:pt x="81993" y="183685"/>
                  </a:lnTo>
                  <a:lnTo>
                    <a:pt x="82249" y="183407"/>
                  </a:lnTo>
                  <a:lnTo>
                    <a:pt x="82500" y="183118"/>
                  </a:lnTo>
                  <a:lnTo>
                    <a:pt x="82751" y="182828"/>
                  </a:lnTo>
                  <a:lnTo>
                    <a:pt x="83002" y="182539"/>
                  </a:lnTo>
                  <a:lnTo>
                    <a:pt x="83254" y="182238"/>
                  </a:lnTo>
                  <a:lnTo>
                    <a:pt x="83500" y="181927"/>
                  </a:lnTo>
                  <a:lnTo>
                    <a:pt x="83747" y="181615"/>
                  </a:lnTo>
                  <a:lnTo>
                    <a:pt x="83994" y="181292"/>
                  </a:lnTo>
                  <a:lnTo>
                    <a:pt x="84236" y="180970"/>
                  </a:lnTo>
                  <a:lnTo>
                    <a:pt x="84478" y="180647"/>
                  </a:lnTo>
                  <a:lnTo>
                    <a:pt x="84716" y="180302"/>
                  </a:lnTo>
                  <a:lnTo>
                    <a:pt x="84959" y="179968"/>
                  </a:lnTo>
                  <a:lnTo>
                    <a:pt x="85196" y="179623"/>
                  </a:lnTo>
                  <a:lnTo>
                    <a:pt x="85430" y="179267"/>
                  </a:lnTo>
                  <a:lnTo>
                    <a:pt x="85667" y="178911"/>
                  </a:lnTo>
                  <a:lnTo>
                    <a:pt x="85896" y="178543"/>
                  </a:lnTo>
                  <a:lnTo>
                    <a:pt x="86129" y="178176"/>
                  </a:lnTo>
                  <a:lnTo>
                    <a:pt x="86358" y="177798"/>
                  </a:lnTo>
                  <a:lnTo>
                    <a:pt x="86587" y="177419"/>
                  </a:lnTo>
                  <a:lnTo>
                    <a:pt x="86816" y="177030"/>
                  </a:lnTo>
                  <a:lnTo>
                    <a:pt x="87040" y="176640"/>
                  </a:lnTo>
                  <a:lnTo>
                    <a:pt x="87265" y="176239"/>
                  </a:lnTo>
                  <a:lnTo>
                    <a:pt x="87704" y="175438"/>
                  </a:lnTo>
                  <a:lnTo>
                    <a:pt x="87888" y="176529"/>
                  </a:lnTo>
                  <a:lnTo>
                    <a:pt x="88077" y="177608"/>
                  </a:lnTo>
                  <a:lnTo>
                    <a:pt x="88274" y="178677"/>
                  </a:lnTo>
                  <a:lnTo>
                    <a:pt x="88480" y="179734"/>
                  </a:lnTo>
                  <a:lnTo>
                    <a:pt x="88696" y="180780"/>
                  </a:lnTo>
                  <a:lnTo>
                    <a:pt x="88916" y="181815"/>
                  </a:lnTo>
                  <a:lnTo>
                    <a:pt x="89144" y="182839"/>
                  </a:lnTo>
                  <a:lnTo>
                    <a:pt x="89378" y="183863"/>
                  </a:lnTo>
                  <a:lnTo>
                    <a:pt x="89620" y="184865"/>
                  </a:lnTo>
                  <a:lnTo>
                    <a:pt x="89871" y="185856"/>
                  </a:lnTo>
                  <a:lnTo>
                    <a:pt x="90127" y="186824"/>
                  </a:lnTo>
                  <a:lnTo>
                    <a:pt x="90392" y="187792"/>
                  </a:lnTo>
                  <a:lnTo>
                    <a:pt x="90661" y="188749"/>
                  </a:lnTo>
                  <a:lnTo>
                    <a:pt x="90939" y="189684"/>
                  </a:lnTo>
                  <a:lnTo>
                    <a:pt x="91222" y="190608"/>
                  </a:lnTo>
                  <a:lnTo>
                    <a:pt x="91513" y="191521"/>
                  </a:lnTo>
                  <a:lnTo>
                    <a:pt x="91814" y="192422"/>
                  </a:lnTo>
                  <a:lnTo>
                    <a:pt x="92114" y="193312"/>
                  </a:lnTo>
                  <a:lnTo>
                    <a:pt x="92424" y="194181"/>
                  </a:lnTo>
                  <a:lnTo>
                    <a:pt x="92742" y="195038"/>
                  </a:lnTo>
                  <a:lnTo>
                    <a:pt x="93065" y="195883"/>
                  </a:lnTo>
                  <a:lnTo>
                    <a:pt x="93393" y="196707"/>
                  </a:lnTo>
                  <a:lnTo>
                    <a:pt x="93729" y="197519"/>
                  </a:lnTo>
                  <a:lnTo>
                    <a:pt x="94070" y="198321"/>
                  </a:lnTo>
                  <a:lnTo>
                    <a:pt x="94416" y="199100"/>
                  </a:lnTo>
                  <a:lnTo>
                    <a:pt x="94770" y="199868"/>
                  </a:lnTo>
                  <a:lnTo>
                    <a:pt x="95125" y="200625"/>
                  </a:lnTo>
                  <a:lnTo>
                    <a:pt x="95488" y="201359"/>
                  </a:lnTo>
                  <a:lnTo>
                    <a:pt x="95860" y="202083"/>
                  </a:lnTo>
                  <a:lnTo>
                    <a:pt x="96233" y="202784"/>
                  </a:lnTo>
                  <a:lnTo>
                    <a:pt x="96614" y="203463"/>
                  </a:lnTo>
                  <a:lnTo>
                    <a:pt x="96995" y="204131"/>
                  </a:lnTo>
                  <a:lnTo>
                    <a:pt x="97386" y="204787"/>
                  </a:lnTo>
                  <a:lnTo>
                    <a:pt x="97781" y="205422"/>
                  </a:lnTo>
                  <a:lnTo>
                    <a:pt x="98184" y="206045"/>
                  </a:lnTo>
                  <a:lnTo>
                    <a:pt x="98588" y="206635"/>
                  </a:lnTo>
                  <a:lnTo>
                    <a:pt x="98996" y="207225"/>
                  </a:lnTo>
                  <a:lnTo>
                    <a:pt x="99409" y="207781"/>
                  </a:lnTo>
                  <a:lnTo>
                    <a:pt x="99831" y="208326"/>
                  </a:lnTo>
                  <a:lnTo>
                    <a:pt x="100253" y="208850"/>
                  </a:lnTo>
                  <a:lnTo>
                    <a:pt x="100683" y="209361"/>
                  </a:lnTo>
                  <a:lnTo>
                    <a:pt x="101114" y="209851"/>
                  </a:lnTo>
                  <a:lnTo>
                    <a:pt x="101549" y="210319"/>
                  </a:lnTo>
                  <a:lnTo>
                    <a:pt x="101989" y="210764"/>
                  </a:lnTo>
                  <a:lnTo>
                    <a:pt x="102433" y="211198"/>
                  </a:lnTo>
                  <a:lnTo>
                    <a:pt x="102882" y="211610"/>
                  </a:lnTo>
                  <a:lnTo>
                    <a:pt x="103335" y="211999"/>
                  </a:lnTo>
                  <a:lnTo>
                    <a:pt x="103792" y="212366"/>
                  </a:lnTo>
                  <a:lnTo>
                    <a:pt x="104250" y="212712"/>
                  </a:lnTo>
                  <a:lnTo>
                    <a:pt x="104716" y="213034"/>
                  </a:lnTo>
                  <a:lnTo>
                    <a:pt x="105183" y="213346"/>
                  </a:lnTo>
                  <a:lnTo>
                    <a:pt x="105654" y="213635"/>
                  </a:lnTo>
                  <a:lnTo>
                    <a:pt x="106125" y="213891"/>
                  </a:lnTo>
                  <a:lnTo>
                    <a:pt x="106605" y="214136"/>
                  </a:lnTo>
                  <a:lnTo>
                    <a:pt x="107085" y="214359"/>
                  </a:lnTo>
                  <a:lnTo>
                    <a:pt x="107565" y="214548"/>
                  </a:lnTo>
                  <a:lnTo>
                    <a:pt x="108054" y="214726"/>
                  </a:lnTo>
                  <a:lnTo>
                    <a:pt x="108543" y="214882"/>
                  </a:lnTo>
                  <a:lnTo>
                    <a:pt x="109032" y="215004"/>
                  </a:lnTo>
                  <a:lnTo>
                    <a:pt x="109530" y="215116"/>
                  </a:lnTo>
                  <a:lnTo>
                    <a:pt x="110028" y="215205"/>
                  </a:lnTo>
                  <a:lnTo>
                    <a:pt x="110526" y="215260"/>
                  </a:lnTo>
                  <a:lnTo>
                    <a:pt x="111029" y="215294"/>
                  </a:lnTo>
                  <a:lnTo>
                    <a:pt x="111531" y="215305"/>
                  </a:lnTo>
                  <a:lnTo>
                    <a:pt x="111863" y="215305"/>
                  </a:lnTo>
                  <a:lnTo>
                    <a:pt x="112195" y="215282"/>
                  </a:lnTo>
                  <a:lnTo>
                    <a:pt x="112527" y="215260"/>
                  </a:lnTo>
                  <a:lnTo>
                    <a:pt x="112855" y="215227"/>
                  </a:lnTo>
                  <a:lnTo>
                    <a:pt x="113182" y="215182"/>
                  </a:lnTo>
                  <a:lnTo>
                    <a:pt x="113510" y="215127"/>
                  </a:lnTo>
                  <a:lnTo>
                    <a:pt x="113833" y="215060"/>
                  </a:lnTo>
                  <a:lnTo>
                    <a:pt x="114160" y="214982"/>
                  </a:lnTo>
                  <a:lnTo>
                    <a:pt x="114483" y="214893"/>
                  </a:lnTo>
                  <a:lnTo>
                    <a:pt x="114802" y="214793"/>
                  </a:lnTo>
                  <a:lnTo>
                    <a:pt x="115125" y="214693"/>
                  </a:lnTo>
                  <a:lnTo>
                    <a:pt x="115443" y="214570"/>
                  </a:lnTo>
                  <a:lnTo>
                    <a:pt x="115762" y="214448"/>
                  </a:lnTo>
                  <a:lnTo>
                    <a:pt x="116080" y="214314"/>
                  </a:lnTo>
                  <a:lnTo>
                    <a:pt x="116395" y="214170"/>
                  </a:lnTo>
                  <a:lnTo>
                    <a:pt x="116709" y="214014"/>
                  </a:lnTo>
                  <a:lnTo>
                    <a:pt x="117023" y="213847"/>
                  </a:lnTo>
                  <a:lnTo>
                    <a:pt x="117332" y="213680"/>
                  </a:lnTo>
                  <a:lnTo>
                    <a:pt x="117642" y="213491"/>
                  </a:lnTo>
                  <a:lnTo>
                    <a:pt x="117951" y="213301"/>
                  </a:lnTo>
                  <a:lnTo>
                    <a:pt x="118256" y="213101"/>
                  </a:lnTo>
                  <a:lnTo>
                    <a:pt x="118561" y="212890"/>
                  </a:lnTo>
                  <a:lnTo>
                    <a:pt x="118866" y="212678"/>
                  </a:lnTo>
                  <a:lnTo>
                    <a:pt x="119172" y="212444"/>
                  </a:lnTo>
                  <a:lnTo>
                    <a:pt x="119472" y="212211"/>
                  </a:lnTo>
                  <a:lnTo>
                    <a:pt x="119768" y="211966"/>
                  </a:lnTo>
                  <a:lnTo>
                    <a:pt x="120069" y="211710"/>
                  </a:lnTo>
                  <a:lnTo>
                    <a:pt x="120365" y="211443"/>
                  </a:lnTo>
                  <a:lnTo>
                    <a:pt x="120657" y="211176"/>
                  </a:lnTo>
                  <a:lnTo>
                    <a:pt x="120948" y="210886"/>
                  </a:lnTo>
                  <a:lnTo>
                    <a:pt x="121240" y="210597"/>
                  </a:lnTo>
                  <a:lnTo>
                    <a:pt x="121531" y="210308"/>
                  </a:lnTo>
                  <a:lnTo>
                    <a:pt x="121819" y="209996"/>
                  </a:lnTo>
                  <a:lnTo>
                    <a:pt x="122101" y="209684"/>
                  </a:lnTo>
                  <a:lnTo>
                    <a:pt x="122384" y="209361"/>
                  </a:lnTo>
                  <a:lnTo>
                    <a:pt x="122666" y="209028"/>
                  </a:lnTo>
                  <a:lnTo>
                    <a:pt x="122945" y="208694"/>
                  </a:lnTo>
                  <a:lnTo>
                    <a:pt x="123223" y="208338"/>
                  </a:lnTo>
                  <a:lnTo>
                    <a:pt x="123501" y="207981"/>
                  </a:lnTo>
                  <a:lnTo>
                    <a:pt x="123775" y="207625"/>
                  </a:lnTo>
                  <a:lnTo>
                    <a:pt x="124048" y="207247"/>
                  </a:lnTo>
                  <a:lnTo>
                    <a:pt x="124317" y="206868"/>
                  </a:lnTo>
                  <a:lnTo>
                    <a:pt x="124582" y="206490"/>
                  </a:lnTo>
                  <a:lnTo>
                    <a:pt x="124851" y="206089"/>
                  </a:lnTo>
                  <a:lnTo>
                    <a:pt x="125112" y="205689"/>
                  </a:lnTo>
                  <a:lnTo>
                    <a:pt x="125376" y="205277"/>
                  </a:lnTo>
                  <a:lnTo>
                    <a:pt x="125636" y="204854"/>
                  </a:lnTo>
                  <a:lnTo>
                    <a:pt x="125892" y="204431"/>
                  </a:lnTo>
                  <a:lnTo>
                    <a:pt x="126148" y="203997"/>
                  </a:lnTo>
                  <a:lnTo>
                    <a:pt x="126399" y="203563"/>
                  </a:lnTo>
                  <a:lnTo>
                    <a:pt x="126650" y="203118"/>
                  </a:lnTo>
                  <a:lnTo>
                    <a:pt x="126897" y="202661"/>
                  </a:lnTo>
                  <a:lnTo>
                    <a:pt x="127144" y="202194"/>
                  </a:lnTo>
                  <a:lnTo>
                    <a:pt x="127391" y="201727"/>
                  </a:lnTo>
                  <a:lnTo>
                    <a:pt x="127628" y="201248"/>
                  </a:lnTo>
                  <a:lnTo>
                    <a:pt x="127871" y="200769"/>
                  </a:lnTo>
                  <a:lnTo>
                    <a:pt x="128104" y="200280"/>
                  </a:lnTo>
                  <a:lnTo>
                    <a:pt x="128342" y="199779"/>
                  </a:lnTo>
                  <a:lnTo>
                    <a:pt x="128571" y="199278"/>
                  </a:lnTo>
                  <a:lnTo>
                    <a:pt x="128799" y="198766"/>
                  </a:lnTo>
                  <a:lnTo>
                    <a:pt x="129028" y="198254"/>
                  </a:lnTo>
                  <a:lnTo>
                    <a:pt x="129252" y="197731"/>
                  </a:lnTo>
                  <a:lnTo>
                    <a:pt x="129472" y="197197"/>
                  </a:lnTo>
                  <a:lnTo>
                    <a:pt x="129692" y="196662"/>
                  </a:lnTo>
                  <a:lnTo>
                    <a:pt x="129907" y="196117"/>
                  </a:lnTo>
                  <a:lnTo>
                    <a:pt x="130123" y="195561"/>
                  </a:lnTo>
                  <a:lnTo>
                    <a:pt x="130334" y="195015"/>
                  </a:lnTo>
                  <a:lnTo>
                    <a:pt x="130545" y="194448"/>
                  </a:lnTo>
                  <a:lnTo>
                    <a:pt x="130751" y="193880"/>
                  </a:lnTo>
                  <a:lnTo>
                    <a:pt x="130953" y="193301"/>
                  </a:lnTo>
                  <a:lnTo>
                    <a:pt x="131155" y="192723"/>
                  </a:lnTo>
                  <a:lnTo>
                    <a:pt x="131352" y="192133"/>
                  </a:lnTo>
                  <a:lnTo>
                    <a:pt x="131545" y="191543"/>
                  </a:lnTo>
                  <a:lnTo>
                    <a:pt x="131738" y="190942"/>
                  </a:lnTo>
                  <a:lnTo>
                    <a:pt x="131926" y="190341"/>
                  </a:lnTo>
                  <a:lnTo>
                    <a:pt x="132115" y="189729"/>
                  </a:lnTo>
                  <a:lnTo>
                    <a:pt x="132294" y="189117"/>
                  </a:lnTo>
                  <a:lnTo>
                    <a:pt x="132478" y="188493"/>
                  </a:lnTo>
                  <a:lnTo>
                    <a:pt x="132653" y="187870"/>
                  </a:lnTo>
                  <a:lnTo>
                    <a:pt x="132828" y="187236"/>
                  </a:lnTo>
                  <a:lnTo>
                    <a:pt x="132999" y="186601"/>
                  </a:lnTo>
                  <a:lnTo>
                    <a:pt x="133169" y="185956"/>
                  </a:lnTo>
                  <a:lnTo>
                    <a:pt x="133335" y="185310"/>
                  </a:lnTo>
                  <a:lnTo>
                    <a:pt x="133497" y="184654"/>
                  </a:lnTo>
                  <a:lnTo>
                    <a:pt x="133658" y="183997"/>
                  </a:lnTo>
                  <a:lnTo>
                    <a:pt x="133811" y="183329"/>
                  </a:lnTo>
                  <a:lnTo>
                    <a:pt x="133968" y="182661"/>
                  </a:lnTo>
                  <a:lnTo>
                    <a:pt x="134116" y="181982"/>
                  </a:lnTo>
                  <a:lnTo>
                    <a:pt x="134264" y="181304"/>
                  </a:lnTo>
                  <a:lnTo>
                    <a:pt x="134407" y="180625"/>
                  </a:lnTo>
                  <a:lnTo>
                    <a:pt x="134546" y="179935"/>
                  </a:lnTo>
                  <a:lnTo>
                    <a:pt x="134681" y="179245"/>
                  </a:lnTo>
                  <a:lnTo>
                    <a:pt x="134816" y="178543"/>
                  </a:lnTo>
                  <a:lnTo>
                    <a:pt x="134946" y="177842"/>
                  </a:lnTo>
                  <a:lnTo>
                    <a:pt x="135071" y="177130"/>
                  </a:lnTo>
                  <a:lnTo>
                    <a:pt x="135197" y="176418"/>
                  </a:lnTo>
                  <a:lnTo>
                    <a:pt x="135318" y="175705"/>
                  </a:lnTo>
                  <a:lnTo>
                    <a:pt x="135435" y="174982"/>
                  </a:lnTo>
                  <a:lnTo>
                    <a:pt x="135547" y="174258"/>
                  </a:lnTo>
                  <a:lnTo>
                    <a:pt x="135659" y="173524"/>
                  </a:lnTo>
                  <a:lnTo>
                    <a:pt x="135762" y="172789"/>
                  </a:lnTo>
                  <a:lnTo>
                    <a:pt x="135865" y="172055"/>
                  </a:lnTo>
                  <a:lnTo>
                    <a:pt x="135964" y="171320"/>
                  </a:lnTo>
                  <a:lnTo>
                    <a:pt x="136063" y="170574"/>
                  </a:lnTo>
                  <a:lnTo>
                    <a:pt x="136152" y="169818"/>
                  </a:lnTo>
                  <a:lnTo>
                    <a:pt x="136242" y="169061"/>
                  </a:lnTo>
                  <a:lnTo>
                    <a:pt x="136327" y="168304"/>
                  </a:lnTo>
                  <a:lnTo>
                    <a:pt x="136408" y="167547"/>
                  </a:lnTo>
                  <a:lnTo>
                    <a:pt x="136484" y="166779"/>
                  </a:lnTo>
                  <a:lnTo>
                    <a:pt x="136556" y="166011"/>
                  </a:lnTo>
                  <a:lnTo>
                    <a:pt x="136628" y="165243"/>
                  </a:lnTo>
                  <a:lnTo>
                    <a:pt x="136695" y="164464"/>
                  </a:lnTo>
                  <a:lnTo>
                    <a:pt x="136758" y="163685"/>
                  </a:lnTo>
                  <a:lnTo>
                    <a:pt x="136816" y="162906"/>
                  </a:lnTo>
                  <a:lnTo>
                    <a:pt x="136870" y="162116"/>
                  </a:lnTo>
                  <a:lnTo>
                    <a:pt x="136920" y="161326"/>
                  </a:lnTo>
                  <a:lnTo>
                    <a:pt x="136965" y="160535"/>
                  </a:lnTo>
                  <a:lnTo>
                    <a:pt x="137009" y="159745"/>
                  </a:lnTo>
                  <a:lnTo>
                    <a:pt x="137050" y="158944"/>
                  </a:lnTo>
                  <a:lnTo>
                    <a:pt x="137081" y="158143"/>
                  </a:lnTo>
                  <a:lnTo>
                    <a:pt x="137113" y="157341"/>
                  </a:lnTo>
                  <a:lnTo>
                    <a:pt x="137139" y="156529"/>
                  </a:lnTo>
                  <a:lnTo>
                    <a:pt x="137162" y="155727"/>
                  </a:lnTo>
                  <a:lnTo>
                    <a:pt x="137180" y="154904"/>
                  </a:lnTo>
                  <a:lnTo>
                    <a:pt x="137198" y="154091"/>
                  </a:lnTo>
                  <a:lnTo>
                    <a:pt x="137207" y="153279"/>
                  </a:lnTo>
                  <a:lnTo>
                    <a:pt x="137211" y="152455"/>
                  </a:lnTo>
                  <a:lnTo>
                    <a:pt x="137216" y="151632"/>
                  </a:lnTo>
                  <a:lnTo>
                    <a:pt x="137211" y="150463"/>
                  </a:lnTo>
                  <a:lnTo>
                    <a:pt x="137198" y="149294"/>
                  </a:lnTo>
                  <a:lnTo>
                    <a:pt x="137175" y="148137"/>
                  </a:lnTo>
                  <a:lnTo>
                    <a:pt x="137148" y="146991"/>
                  </a:lnTo>
                  <a:lnTo>
                    <a:pt x="137113" y="145833"/>
                  </a:lnTo>
                  <a:lnTo>
                    <a:pt x="137063" y="144698"/>
                  </a:lnTo>
                  <a:lnTo>
                    <a:pt x="137009" y="143563"/>
                  </a:lnTo>
                  <a:lnTo>
                    <a:pt x="136951" y="142427"/>
                  </a:lnTo>
                  <a:lnTo>
                    <a:pt x="136879" y="141303"/>
                  </a:lnTo>
                  <a:lnTo>
                    <a:pt x="136803" y="140190"/>
                  </a:lnTo>
                  <a:lnTo>
                    <a:pt x="136718" y="139077"/>
                  </a:lnTo>
                  <a:lnTo>
                    <a:pt x="136624" y="137976"/>
                  </a:lnTo>
                  <a:lnTo>
                    <a:pt x="136520" y="136874"/>
                  </a:lnTo>
                  <a:lnTo>
                    <a:pt x="136413" y="135783"/>
                  </a:lnTo>
                  <a:lnTo>
                    <a:pt x="136296" y="134703"/>
                  </a:lnTo>
                  <a:lnTo>
                    <a:pt x="136175" y="133635"/>
                  </a:lnTo>
                  <a:lnTo>
                    <a:pt x="136045" y="132567"/>
                  </a:lnTo>
                  <a:lnTo>
                    <a:pt x="135906" y="131509"/>
                  </a:lnTo>
                  <a:lnTo>
                    <a:pt x="135762" y="130452"/>
                  </a:lnTo>
                  <a:lnTo>
                    <a:pt x="135610" y="129417"/>
                  </a:lnTo>
                  <a:lnTo>
                    <a:pt x="135448" y="128382"/>
                  </a:lnTo>
                  <a:lnTo>
                    <a:pt x="135282" y="127358"/>
                  </a:lnTo>
                  <a:lnTo>
                    <a:pt x="135107" y="126345"/>
                  </a:lnTo>
                  <a:lnTo>
                    <a:pt x="134928" y="125332"/>
                  </a:lnTo>
                  <a:lnTo>
                    <a:pt x="134744" y="124342"/>
                  </a:lnTo>
                  <a:lnTo>
                    <a:pt x="134546" y="123351"/>
                  </a:lnTo>
                  <a:lnTo>
                    <a:pt x="134349" y="122372"/>
                  </a:lnTo>
                  <a:lnTo>
                    <a:pt x="134143" y="121403"/>
                  </a:lnTo>
                  <a:lnTo>
                    <a:pt x="133927" y="120446"/>
                  </a:lnTo>
                  <a:lnTo>
                    <a:pt x="133707" y="119489"/>
                  </a:lnTo>
                  <a:lnTo>
                    <a:pt x="133483" y="118554"/>
                  </a:lnTo>
                  <a:lnTo>
                    <a:pt x="133250" y="117630"/>
                  </a:lnTo>
                  <a:lnTo>
                    <a:pt x="133012" y="116707"/>
                  </a:lnTo>
                  <a:lnTo>
                    <a:pt x="132765" y="115805"/>
                  </a:lnTo>
                  <a:lnTo>
                    <a:pt x="132514" y="114915"/>
                  </a:lnTo>
                  <a:lnTo>
                    <a:pt x="132258" y="114024"/>
                  </a:lnTo>
                  <a:lnTo>
                    <a:pt x="131994" y="113156"/>
                  </a:lnTo>
                  <a:lnTo>
                    <a:pt x="131724" y="112288"/>
                  </a:lnTo>
                  <a:lnTo>
                    <a:pt x="131451" y="111442"/>
                  </a:lnTo>
                  <a:lnTo>
                    <a:pt x="131173" y="110608"/>
                  </a:lnTo>
                  <a:lnTo>
                    <a:pt x="130885" y="109784"/>
                  </a:lnTo>
                  <a:lnTo>
                    <a:pt x="130594" y="108972"/>
                  </a:lnTo>
                  <a:lnTo>
                    <a:pt x="130298" y="108170"/>
                  </a:lnTo>
                  <a:lnTo>
                    <a:pt x="129997" y="107380"/>
                  </a:lnTo>
                  <a:lnTo>
                    <a:pt x="129688" y="106601"/>
                  </a:lnTo>
                  <a:lnTo>
                    <a:pt x="129378" y="105844"/>
                  </a:lnTo>
                  <a:lnTo>
                    <a:pt x="129060" y="105098"/>
                  </a:lnTo>
                  <a:lnTo>
                    <a:pt x="128737" y="104364"/>
                  </a:lnTo>
                  <a:lnTo>
                    <a:pt x="128409" y="103640"/>
                  </a:lnTo>
                  <a:lnTo>
                    <a:pt x="128077" y="102928"/>
                  </a:lnTo>
                  <a:lnTo>
                    <a:pt x="127736" y="102238"/>
                  </a:lnTo>
                  <a:lnTo>
                    <a:pt x="127395" y="101559"/>
                  </a:lnTo>
                  <a:lnTo>
                    <a:pt x="127045" y="100891"/>
                  </a:lnTo>
                  <a:lnTo>
                    <a:pt x="126695" y="100246"/>
                  </a:lnTo>
                  <a:lnTo>
                    <a:pt x="126341" y="99600"/>
                  </a:lnTo>
                  <a:lnTo>
                    <a:pt x="125977" y="98988"/>
                  </a:lnTo>
                  <a:lnTo>
                    <a:pt x="125610" y="98376"/>
                  </a:lnTo>
                  <a:lnTo>
                    <a:pt x="125242" y="97786"/>
                  </a:lnTo>
                  <a:lnTo>
                    <a:pt x="124869" y="97207"/>
                  </a:lnTo>
                  <a:lnTo>
                    <a:pt x="124488" y="96651"/>
                  </a:lnTo>
                  <a:lnTo>
                    <a:pt x="124107" y="96106"/>
                  </a:lnTo>
                  <a:lnTo>
                    <a:pt x="123721" y="95571"/>
                  </a:lnTo>
                  <a:lnTo>
                    <a:pt x="123326" y="95059"/>
                  </a:lnTo>
                  <a:lnTo>
                    <a:pt x="122931" y="94570"/>
                  </a:lnTo>
                  <a:lnTo>
                    <a:pt x="122945" y="94536"/>
                  </a:lnTo>
                  <a:lnTo>
                    <a:pt x="123164" y="93913"/>
                  </a:lnTo>
                  <a:lnTo>
                    <a:pt x="123380" y="93279"/>
                  </a:lnTo>
                  <a:lnTo>
                    <a:pt x="123591" y="92622"/>
                  </a:lnTo>
                  <a:lnTo>
                    <a:pt x="123793" y="91965"/>
                  </a:lnTo>
                  <a:lnTo>
                    <a:pt x="123990" y="91286"/>
                  </a:lnTo>
                  <a:lnTo>
                    <a:pt x="124183" y="90608"/>
                  </a:lnTo>
                  <a:lnTo>
                    <a:pt x="124367" y="89906"/>
                  </a:lnTo>
                  <a:lnTo>
                    <a:pt x="124546" y="89205"/>
                  </a:lnTo>
                  <a:lnTo>
                    <a:pt x="124721" y="88482"/>
                  </a:lnTo>
                  <a:lnTo>
                    <a:pt x="124887" y="87758"/>
                  </a:lnTo>
                  <a:lnTo>
                    <a:pt x="125049" y="87024"/>
                  </a:lnTo>
                  <a:lnTo>
                    <a:pt x="125201" y="86278"/>
                  </a:lnTo>
                  <a:lnTo>
                    <a:pt x="125349" y="85510"/>
                  </a:lnTo>
                  <a:lnTo>
                    <a:pt x="125493" y="84753"/>
                  </a:lnTo>
                  <a:lnTo>
                    <a:pt x="125627" y="83974"/>
                  </a:lnTo>
                  <a:lnTo>
                    <a:pt x="125753" y="83184"/>
                  </a:lnTo>
                  <a:lnTo>
                    <a:pt x="125874" y="82394"/>
                  </a:lnTo>
                  <a:lnTo>
                    <a:pt x="125986" y="81593"/>
                  </a:lnTo>
                  <a:lnTo>
                    <a:pt x="126090" y="80780"/>
                  </a:lnTo>
                  <a:lnTo>
                    <a:pt x="126188" y="79968"/>
                  </a:lnTo>
                  <a:lnTo>
                    <a:pt x="126282" y="79144"/>
                  </a:lnTo>
                  <a:lnTo>
                    <a:pt x="126368" y="78309"/>
                  </a:lnTo>
                  <a:lnTo>
                    <a:pt x="126444" y="77475"/>
                  </a:lnTo>
                  <a:lnTo>
                    <a:pt x="126511" y="76618"/>
                  </a:lnTo>
                  <a:lnTo>
                    <a:pt x="126574" y="75772"/>
                  </a:lnTo>
                  <a:lnTo>
                    <a:pt x="126623" y="74904"/>
                  </a:lnTo>
                  <a:lnTo>
                    <a:pt x="126668" y="74035"/>
                  </a:lnTo>
                  <a:lnTo>
                    <a:pt x="126709" y="73167"/>
                  </a:lnTo>
                  <a:lnTo>
                    <a:pt x="126736" y="72288"/>
                  </a:lnTo>
                  <a:lnTo>
                    <a:pt x="126758" y="71398"/>
                  </a:lnTo>
                  <a:lnTo>
                    <a:pt x="126771" y="70518"/>
                  </a:lnTo>
                  <a:lnTo>
                    <a:pt x="126776" y="69617"/>
                  </a:lnTo>
                  <a:lnTo>
                    <a:pt x="126771" y="68649"/>
                  </a:lnTo>
                  <a:lnTo>
                    <a:pt x="126754" y="67692"/>
                  </a:lnTo>
                  <a:lnTo>
                    <a:pt x="126731" y="66734"/>
                  </a:lnTo>
                  <a:lnTo>
                    <a:pt x="126695" y="65788"/>
                  </a:lnTo>
                  <a:lnTo>
                    <a:pt x="126655" y="64853"/>
                  </a:lnTo>
                  <a:lnTo>
                    <a:pt x="126601" y="63919"/>
                  </a:lnTo>
                  <a:lnTo>
                    <a:pt x="126538" y="62984"/>
                  </a:lnTo>
                  <a:lnTo>
                    <a:pt x="126466" y="62071"/>
                  </a:lnTo>
                  <a:lnTo>
                    <a:pt x="126386" y="61158"/>
                  </a:lnTo>
                  <a:lnTo>
                    <a:pt x="126300" y="60257"/>
                  </a:lnTo>
                  <a:lnTo>
                    <a:pt x="126202" y="59367"/>
                  </a:lnTo>
                  <a:lnTo>
                    <a:pt x="126094" y="58487"/>
                  </a:lnTo>
                  <a:lnTo>
                    <a:pt x="125982" y="57608"/>
                  </a:lnTo>
                  <a:lnTo>
                    <a:pt x="125856" y="56740"/>
                  </a:lnTo>
                  <a:lnTo>
                    <a:pt x="125726" y="55883"/>
                  </a:lnTo>
                  <a:lnTo>
                    <a:pt x="125587" y="55037"/>
                  </a:lnTo>
                  <a:lnTo>
                    <a:pt x="125439" y="54202"/>
                  </a:lnTo>
                  <a:lnTo>
                    <a:pt x="125286" y="53379"/>
                  </a:lnTo>
                  <a:lnTo>
                    <a:pt x="125120" y="52566"/>
                  </a:lnTo>
                  <a:lnTo>
                    <a:pt x="124950" y="51765"/>
                  </a:lnTo>
                  <a:lnTo>
                    <a:pt x="124775" y="50975"/>
                  </a:lnTo>
                  <a:lnTo>
                    <a:pt x="124587" y="50207"/>
                  </a:lnTo>
                  <a:lnTo>
                    <a:pt x="124394" y="49439"/>
                  </a:lnTo>
                  <a:lnTo>
                    <a:pt x="124196" y="48682"/>
                  </a:lnTo>
                  <a:lnTo>
                    <a:pt x="123990" y="47936"/>
                  </a:lnTo>
                  <a:lnTo>
                    <a:pt x="123775" y="47213"/>
                  </a:lnTo>
                  <a:lnTo>
                    <a:pt x="123555" y="46501"/>
                  </a:lnTo>
                  <a:lnTo>
                    <a:pt x="123326" y="45799"/>
                  </a:lnTo>
                  <a:lnTo>
                    <a:pt x="123093" y="45109"/>
                  </a:lnTo>
                  <a:lnTo>
                    <a:pt x="122850" y="44442"/>
                  </a:lnTo>
                  <a:lnTo>
                    <a:pt x="122604" y="43785"/>
                  </a:lnTo>
                  <a:lnTo>
                    <a:pt x="122352" y="43139"/>
                  </a:lnTo>
                  <a:lnTo>
                    <a:pt x="122092" y="42516"/>
                  </a:lnTo>
                  <a:lnTo>
                    <a:pt x="121827" y="41904"/>
                  </a:lnTo>
                  <a:lnTo>
                    <a:pt x="121554" y="41303"/>
                  </a:lnTo>
                  <a:lnTo>
                    <a:pt x="121280" y="40724"/>
                  </a:lnTo>
                  <a:lnTo>
                    <a:pt x="120998" y="40157"/>
                  </a:lnTo>
                  <a:lnTo>
                    <a:pt x="120706" y="39611"/>
                  </a:lnTo>
                  <a:lnTo>
                    <a:pt x="120414" y="39088"/>
                  </a:lnTo>
                  <a:lnTo>
                    <a:pt x="120118" y="38565"/>
                  </a:lnTo>
                  <a:lnTo>
                    <a:pt x="119813" y="38075"/>
                  </a:lnTo>
                  <a:lnTo>
                    <a:pt x="119504" y="37597"/>
                  </a:lnTo>
                  <a:lnTo>
                    <a:pt x="119190" y="37140"/>
                  </a:lnTo>
                  <a:lnTo>
                    <a:pt x="118871" y="36695"/>
                  </a:lnTo>
                  <a:lnTo>
                    <a:pt x="118548" y="36272"/>
                  </a:lnTo>
                  <a:lnTo>
                    <a:pt x="118220" y="35872"/>
                  </a:lnTo>
                  <a:lnTo>
                    <a:pt x="117888" y="35482"/>
                  </a:lnTo>
                  <a:lnTo>
                    <a:pt x="117552" y="35115"/>
                  </a:lnTo>
                  <a:lnTo>
                    <a:pt x="117211" y="34770"/>
                  </a:lnTo>
                  <a:lnTo>
                    <a:pt x="116866" y="34447"/>
                  </a:lnTo>
                  <a:lnTo>
                    <a:pt x="116516" y="34147"/>
                  </a:lnTo>
                  <a:lnTo>
                    <a:pt x="116161" y="33857"/>
                  </a:lnTo>
                  <a:lnTo>
                    <a:pt x="115807" y="33601"/>
                  </a:lnTo>
                  <a:lnTo>
                    <a:pt x="115448" y="33356"/>
                  </a:lnTo>
                  <a:lnTo>
                    <a:pt x="115084" y="33134"/>
                  </a:lnTo>
                  <a:lnTo>
                    <a:pt x="114717" y="32933"/>
                  </a:lnTo>
                  <a:lnTo>
                    <a:pt x="114344" y="32767"/>
                  </a:lnTo>
                  <a:lnTo>
                    <a:pt x="113972" y="32611"/>
                  </a:lnTo>
                  <a:lnTo>
                    <a:pt x="113595" y="32477"/>
                  </a:lnTo>
                  <a:lnTo>
                    <a:pt x="113214" y="32366"/>
                  </a:lnTo>
                  <a:lnTo>
                    <a:pt x="112832" y="32288"/>
                  </a:lnTo>
                  <a:lnTo>
                    <a:pt x="112451" y="32221"/>
                  </a:lnTo>
                  <a:lnTo>
                    <a:pt x="112061" y="32188"/>
                  </a:lnTo>
                  <a:lnTo>
                    <a:pt x="111670" y="32177"/>
                  </a:lnTo>
                  <a:lnTo>
                    <a:pt x="111276" y="32188"/>
                  </a:lnTo>
                  <a:lnTo>
                    <a:pt x="110881" y="32232"/>
                  </a:lnTo>
                  <a:lnTo>
                    <a:pt x="110490" y="32288"/>
                  </a:lnTo>
                  <a:lnTo>
                    <a:pt x="110100" y="32377"/>
                  </a:lnTo>
                  <a:lnTo>
                    <a:pt x="109714" y="32488"/>
                  </a:lnTo>
                  <a:lnTo>
                    <a:pt x="109333" y="32622"/>
                  </a:lnTo>
                  <a:lnTo>
                    <a:pt x="108956" y="32778"/>
                  </a:lnTo>
                  <a:lnTo>
                    <a:pt x="108579" y="32956"/>
                  </a:lnTo>
                  <a:lnTo>
                    <a:pt x="108207" y="33167"/>
                  </a:lnTo>
                  <a:lnTo>
                    <a:pt x="107839" y="33390"/>
                  </a:lnTo>
                  <a:lnTo>
                    <a:pt x="107471" y="33646"/>
                  </a:lnTo>
                  <a:lnTo>
                    <a:pt x="107112" y="33913"/>
                  </a:lnTo>
                  <a:lnTo>
                    <a:pt x="106753" y="34202"/>
                  </a:lnTo>
                  <a:lnTo>
                    <a:pt x="106399" y="34525"/>
                  </a:lnTo>
                  <a:lnTo>
                    <a:pt x="106049" y="34859"/>
                  </a:lnTo>
                  <a:lnTo>
                    <a:pt x="105703" y="35215"/>
                  </a:lnTo>
                  <a:lnTo>
                    <a:pt x="105596" y="34269"/>
                  </a:lnTo>
                  <a:lnTo>
                    <a:pt x="105484" y="33323"/>
                  </a:lnTo>
                  <a:lnTo>
                    <a:pt x="105358" y="32399"/>
                  </a:lnTo>
                  <a:lnTo>
                    <a:pt x="105228" y="31475"/>
                  </a:lnTo>
                  <a:lnTo>
                    <a:pt x="105089" y="30563"/>
                  </a:lnTo>
                  <a:lnTo>
                    <a:pt x="104945" y="29661"/>
                  </a:lnTo>
                  <a:lnTo>
                    <a:pt x="104793" y="28760"/>
                  </a:lnTo>
                  <a:lnTo>
                    <a:pt x="104636" y="27881"/>
                  </a:lnTo>
                  <a:lnTo>
                    <a:pt x="104470" y="27001"/>
                  </a:lnTo>
                  <a:lnTo>
                    <a:pt x="104295" y="26133"/>
                  </a:lnTo>
                  <a:lnTo>
                    <a:pt x="104115" y="25276"/>
                  </a:lnTo>
                  <a:lnTo>
                    <a:pt x="103927" y="24430"/>
                  </a:lnTo>
                  <a:lnTo>
                    <a:pt x="103734" y="23596"/>
                  </a:lnTo>
                  <a:lnTo>
                    <a:pt x="103532" y="22772"/>
                  </a:lnTo>
                  <a:lnTo>
                    <a:pt x="103326" y="21960"/>
                  </a:lnTo>
                  <a:lnTo>
                    <a:pt x="103115" y="21147"/>
                  </a:lnTo>
                  <a:lnTo>
                    <a:pt x="102895" y="20357"/>
                  </a:lnTo>
                  <a:lnTo>
                    <a:pt x="102671" y="19578"/>
                  </a:lnTo>
                  <a:lnTo>
                    <a:pt x="102437" y="18810"/>
                  </a:lnTo>
                  <a:lnTo>
                    <a:pt x="102200" y="18053"/>
                  </a:lnTo>
                  <a:lnTo>
                    <a:pt x="101957" y="17307"/>
                  </a:lnTo>
                  <a:lnTo>
                    <a:pt x="101711" y="16584"/>
                  </a:lnTo>
                  <a:lnTo>
                    <a:pt x="101455" y="15861"/>
                  </a:lnTo>
                  <a:lnTo>
                    <a:pt x="101195" y="15159"/>
                  </a:lnTo>
                  <a:lnTo>
                    <a:pt x="100926" y="14458"/>
                  </a:lnTo>
                  <a:lnTo>
                    <a:pt x="100656" y="13779"/>
                  </a:lnTo>
                  <a:lnTo>
                    <a:pt x="100378" y="13123"/>
                  </a:lnTo>
                  <a:lnTo>
                    <a:pt x="100096" y="12466"/>
                  </a:lnTo>
                  <a:lnTo>
                    <a:pt x="99808" y="11832"/>
                  </a:lnTo>
                  <a:lnTo>
                    <a:pt x="99512" y="11208"/>
                  </a:lnTo>
                  <a:lnTo>
                    <a:pt x="99216" y="10596"/>
                  </a:lnTo>
                  <a:lnTo>
                    <a:pt x="98911" y="9995"/>
                  </a:lnTo>
                  <a:lnTo>
                    <a:pt x="98606" y="9416"/>
                  </a:lnTo>
                  <a:lnTo>
                    <a:pt x="98292" y="8849"/>
                  </a:lnTo>
                  <a:lnTo>
                    <a:pt x="97973" y="8303"/>
                  </a:lnTo>
                  <a:lnTo>
                    <a:pt x="97655" y="7769"/>
                  </a:lnTo>
                  <a:lnTo>
                    <a:pt x="97327" y="7246"/>
                  </a:lnTo>
                  <a:lnTo>
                    <a:pt x="96995" y="6745"/>
                  </a:lnTo>
                  <a:lnTo>
                    <a:pt x="96659" y="6267"/>
                  </a:lnTo>
                  <a:lnTo>
                    <a:pt x="96323" y="5788"/>
                  </a:lnTo>
                  <a:lnTo>
                    <a:pt x="95977" y="5343"/>
                  </a:lnTo>
                  <a:lnTo>
                    <a:pt x="95632" y="4898"/>
                  </a:lnTo>
                  <a:lnTo>
                    <a:pt x="95277" y="4486"/>
                  </a:lnTo>
                  <a:lnTo>
                    <a:pt x="94923" y="4085"/>
                  </a:lnTo>
                  <a:lnTo>
                    <a:pt x="94564" y="3696"/>
                  </a:lnTo>
                  <a:lnTo>
                    <a:pt x="94200" y="3328"/>
                  </a:lnTo>
                  <a:lnTo>
                    <a:pt x="93833" y="2983"/>
                  </a:lnTo>
                  <a:lnTo>
                    <a:pt x="93460" y="2650"/>
                  </a:lnTo>
                  <a:lnTo>
                    <a:pt x="93088" y="2338"/>
                  </a:lnTo>
                  <a:lnTo>
                    <a:pt x="92711" y="2037"/>
                  </a:lnTo>
                  <a:lnTo>
                    <a:pt x="92330" y="1770"/>
                  </a:lnTo>
                  <a:lnTo>
                    <a:pt x="91948" y="1514"/>
                  </a:lnTo>
                  <a:lnTo>
                    <a:pt x="91558" y="1269"/>
                  </a:lnTo>
                  <a:lnTo>
                    <a:pt x="91168" y="1058"/>
                  </a:lnTo>
                  <a:lnTo>
                    <a:pt x="90777" y="858"/>
                  </a:lnTo>
                  <a:lnTo>
                    <a:pt x="90383" y="680"/>
                  </a:lnTo>
                  <a:lnTo>
                    <a:pt x="89983" y="524"/>
                  </a:lnTo>
                  <a:lnTo>
                    <a:pt x="89579" y="379"/>
                  </a:lnTo>
                  <a:lnTo>
                    <a:pt x="89176" y="268"/>
                  </a:lnTo>
                  <a:lnTo>
                    <a:pt x="88772" y="168"/>
                  </a:lnTo>
                  <a:lnTo>
                    <a:pt x="88364" y="101"/>
                  </a:lnTo>
                  <a:lnTo>
                    <a:pt x="87951" y="45"/>
                  </a:lnTo>
                  <a:lnTo>
                    <a:pt x="87538" y="12"/>
                  </a:lnTo>
                  <a:lnTo>
                    <a:pt x="87125" y="1"/>
                  </a:lnTo>
                  <a:lnTo>
                    <a:pt x="86807" y="1"/>
                  </a:lnTo>
                  <a:lnTo>
                    <a:pt x="86488" y="23"/>
                  </a:lnTo>
                  <a:lnTo>
                    <a:pt x="86174" y="56"/>
                  </a:lnTo>
                  <a:lnTo>
                    <a:pt x="85860" y="101"/>
                  </a:lnTo>
                  <a:lnTo>
                    <a:pt x="85551" y="156"/>
                  </a:lnTo>
                  <a:lnTo>
                    <a:pt x="85241" y="223"/>
                  </a:lnTo>
                  <a:lnTo>
                    <a:pt x="84932" y="301"/>
                  </a:lnTo>
                  <a:lnTo>
                    <a:pt x="84622" y="401"/>
                  </a:lnTo>
                  <a:lnTo>
                    <a:pt x="84317" y="502"/>
                  </a:lnTo>
                  <a:lnTo>
                    <a:pt x="84012" y="624"/>
                  </a:lnTo>
                  <a:lnTo>
                    <a:pt x="83707" y="746"/>
                  </a:lnTo>
                  <a:lnTo>
                    <a:pt x="83406" y="891"/>
                  </a:lnTo>
                  <a:lnTo>
                    <a:pt x="83106" y="1036"/>
                  </a:lnTo>
                  <a:lnTo>
                    <a:pt x="82810" y="1203"/>
                  </a:lnTo>
                  <a:lnTo>
                    <a:pt x="82513" y="1381"/>
                  </a:lnTo>
                  <a:lnTo>
                    <a:pt x="82217" y="1559"/>
                  </a:lnTo>
                  <a:lnTo>
                    <a:pt x="81926" y="1759"/>
                  </a:lnTo>
                  <a:lnTo>
                    <a:pt x="81634" y="1971"/>
                  </a:lnTo>
                  <a:lnTo>
                    <a:pt x="81347" y="2182"/>
                  </a:lnTo>
                  <a:lnTo>
                    <a:pt x="81060" y="2416"/>
                  </a:lnTo>
                  <a:lnTo>
                    <a:pt x="80773" y="2661"/>
                  </a:lnTo>
                  <a:lnTo>
                    <a:pt x="80490" y="2906"/>
                  </a:lnTo>
                  <a:lnTo>
                    <a:pt x="80207" y="3173"/>
                  </a:lnTo>
                  <a:lnTo>
                    <a:pt x="79929" y="3440"/>
                  </a:lnTo>
                  <a:lnTo>
                    <a:pt x="79656" y="3729"/>
                  </a:lnTo>
                  <a:lnTo>
                    <a:pt x="79377" y="4019"/>
                  </a:lnTo>
                  <a:lnTo>
                    <a:pt x="79108" y="4319"/>
                  </a:lnTo>
                  <a:lnTo>
                    <a:pt x="78839" y="4642"/>
                  </a:lnTo>
                  <a:lnTo>
                    <a:pt x="78570" y="4965"/>
                  </a:lnTo>
                  <a:lnTo>
                    <a:pt x="78305" y="5298"/>
                  </a:lnTo>
                  <a:lnTo>
                    <a:pt x="78041" y="5632"/>
                  </a:lnTo>
                  <a:lnTo>
                    <a:pt x="77780" y="5988"/>
                  </a:lnTo>
                  <a:lnTo>
                    <a:pt x="77525" y="6356"/>
                  </a:lnTo>
                  <a:lnTo>
                    <a:pt x="77269" y="6723"/>
                  </a:lnTo>
                  <a:lnTo>
                    <a:pt x="77013" y="7101"/>
                  </a:lnTo>
                  <a:lnTo>
                    <a:pt x="76762" y="7491"/>
                  </a:lnTo>
                  <a:lnTo>
                    <a:pt x="76515" y="7892"/>
                  </a:lnTo>
                  <a:lnTo>
                    <a:pt x="76268" y="8303"/>
                  </a:lnTo>
                  <a:lnTo>
                    <a:pt x="76026" y="8726"/>
                  </a:lnTo>
                  <a:lnTo>
                    <a:pt x="75788" y="9149"/>
                  </a:lnTo>
                  <a:lnTo>
                    <a:pt x="75551" y="9583"/>
                  </a:lnTo>
                  <a:lnTo>
                    <a:pt x="75317" y="10029"/>
                  </a:lnTo>
                  <a:lnTo>
                    <a:pt x="75084" y="10485"/>
                  </a:lnTo>
                  <a:lnTo>
                    <a:pt x="74855" y="10952"/>
                  </a:lnTo>
                  <a:lnTo>
                    <a:pt x="74631" y="11420"/>
                  </a:lnTo>
                  <a:lnTo>
                    <a:pt x="74407" y="11898"/>
                  </a:lnTo>
                  <a:lnTo>
                    <a:pt x="74187" y="12388"/>
                  </a:lnTo>
                  <a:lnTo>
                    <a:pt x="73971" y="12878"/>
                  </a:lnTo>
                  <a:lnTo>
                    <a:pt x="73761" y="13379"/>
                  </a:lnTo>
                  <a:lnTo>
                    <a:pt x="73550" y="13891"/>
                  </a:lnTo>
                  <a:lnTo>
                    <a:pt x="73343" y="14414"/>
                  </a:lnTo>
                  <a:lnTo>
                    <a:pt x="73137" y="14937"/>
                  </a:lnTo>
                  <a:lnTo>
                    <a:pt x="72935" y="15471"/>
                  </a:lnTo>
                  <a:lnTo>
                    <a:pt x="72738" y="16016"/>
                  </a:lnTo>
                  <a:lnTo>
                    <a:pt x="72545" y="16562"/>
                  </a:lnTo>
                  <a:lnTo>
                    <a:pt x="72352" y="17118"/>
                  </a:lnTo>
                  <a:lnTo>
                    <a:pt x="72168" y="17686"/>
                  </a:lnTo>
                  <a:lnTo>
                    <a:pt x="71984" y="18253"/>
                  </a:lnTo>
                  <a:lnTo>
                    <a:pt x="71800" y="18832"/>
                  </a:lnTo>
                  <a:lnTo>
                    <a:pt x="71625" y="19422"/>
                  </a:lnTo>
                  <a:lnTo>
                    <a:pt x="71450" y="20012"/>
                  </a:lnTo>
                  <a:lnTo>
                    <a:pt x="71280" y="20613"/>
                  </a:lnTo>
                  <a:lnTo>
                    <a:pt x="71114" y="21214"/>
                  </a:lnTo>
                  <a:lnTo>
                    <a:pt x="70952" y="21826"/>
                  </a:lnTo>
                  <a:lnTo>
                    <a:pt x="70840" y="21225"/>
                  </a:lnTo>
                  <a:lnTo>
                    <a:pt x="70719" y="20635"/>
                  </a:lnTo>
                  <a:lnTo>
                    <a:pt x="70598" y="20045"/>
                  </a:lnTo>
                  <a:lnTo>
                    <a:pt x="70472" y="19455"/>
                  </a:lnTo>
                  <a:lnTo>
                    <a:pt x="70342" y="18888"/>
                  </a:lnTo>
                  <a:lnTo>
                    <a:pt x="70207" y="18309"/>
                  </a:lnTo>
                  <a:lnTo>
                    <a:pt x="70068" y="17753"/>
                  </a:lnTo>
                  <a:lnTo>
                    <a:pt x="69929" y="17196"/>
                  </a:lnTo>
                  <a:lnTo>
                    <a:pt x="69781" y="16640"/>
                  </a:lnTo>
                  <a:lnTo>
                    <a:pt x="69633" y="16094"/>
                  </a:lnTo>
                  <a:lnTo>
                    <a:pt x="69476" y="15560"/>
                  </a:lnTo>
                  <a:lnTo>
                    <a:pt x="69319" y="15026"/>
                  </a:lnTo>
                  <a:lnTo>
                    <a:pt x="69162" y="14503"/>
                  </a:lnTo>
                  <a:lnTo>
                    <a:pt x="68996" y="13991"/>
                  </a:lnTo>
                  <a:lnTo>
                    <a:pt x="68830" y="13479"/>
                  </a:lnTo>
                  <a:lnTo>
                    <a:pt x="68655" y="12978"/>
                  </a:lnTo>
                  <a:lnTo>
                    <a:pt x="68480" y="12488"/>
                  </a:lnTo>
                  <a:lnTo>
                    <a:pt x="68305" y="11998"/>
                  </a:lnTo>
                  <a:lnTo>
                    <a:pt x="68121" y="11531"/>
                  </a:lnTo>
                  <a:lnTo>
                    <a:pt x="67937" y="11052"/>
                  </a:lnTo>
                  <a:lnTo>
                    <a:pt x="67749" y="10596"/>
                  </a:lnTo>
                  <a:lnTo>
                    <a:pt x="67556" y="10140"/>
                  </a:lnTo>
                  <a:lnTo>
                    <a:pt x="67363" y="9695"/>
                  </a:lnTo>
                  <a:lnTo>
                    <a:pt x="67166" y="9261"/>
                  </a:lnTo>
                  <a:lnTo>
                    <a:pt x="66964" y="8827"/>
                  </a:lnTo>
                  <a:lnTo>
                    <a:pt x="66762" y="8415"/>
                  </a:lnTo>
                  <a:lnTo>
                    <a:pt x="66551" y="8003"/>
                  </a:lnTo>
                  <a:lnTo>
                    <a:pt x="66345" y="7602"/>
                  </a:lnTo>
                  <a:lnTo>
                    <a:pt x="66129" y="7202"/>
                  </a:lnTo>
                  <a:lnTo>
                    <a:pt x="65914" y="6823"/>
                  </a:lnTo>
                  <a:lnTo>
                    <a:pt x="65699" y="6445"/>
                  </a:lnTo>
                  <a:lnTo>
                    <a:pt x="65474" y="6077"/>
                  </a:lnTo>
                  <a:lnTo>
                    <a:pt x="65250" y="5721"/>
                  </a:lnTo>
                  <a:lnTo>
                    <a:pt x="65026" y="5376"/>
                  </a:lnTo>
                  <a:lnTo>
                    <a:pt x="64797" y="5042"/>
                  </a:lnTo>
                  <a:lnTo>
                    <a:pt x="64564" y="4720"/>
                  </a:lnTo>
                  <a:lnTo>
                    <a:pt x="64330" y="4397"/>
                  </a:lnTo>
                  <a:lnTo>
                    <a:pt x="64092" y="4096"/>
                  </a:lnTo>
                  <a:lnTo>
                    <a:pt x="63855" y="3796"/>
                  </a:lnTo>
                  <a:lnTo>
                    <a:pt x="63612" y="3507"/>
                  </a:lnTo>
                  <a:lnTo>
                    <a:pt x="63370" y="3228"/>
                  </a:lnTo>
                  <a:lnTo>
                    <a:pt x="63123" y="2961"/>
                  </a:lnTo>
                  <a:lnTo>
                    <a:pt x="62872" y="2716"/>
                  </a:lnTo>
                  <a:lnTo>
                    <a:pt x="62625" y="2471"/>
                  </a:lnTo>
                  <a:lnTo>
                    <a:pt x="62370" y="2238"/>
                  </a:lnTo>
                  <a:lnTo>
                    <a:pt x="62114" y="2015"/>
                  </a:lnTo>
                  <a:lnTo>
                    <a:pt x="61858" y="1804"/>
                  </a:lnTo>
                  <a:lnTo>
                    <a:pt x="61598" y="1592"/>
                  </a:lnTo>
                  <a:lnTo>
                    <a:pt x="61338" y="1403"/>
                  </a:lnTo>
                  <a:lnTo>
                    <a:pt x="61078" y="1225"/>
                  </a:lnTo>
                  <a:lnTo>
                    <a:pt x="60813" y="1069"/>
                  </a:lnTo>
                  <a:lnTo>
                    <a:pt x="60544" y="913"/>
                  </a:lnTo>
                  <a:lnTo>
                    <a:pt x="60275" y="769"/>
                  </a:lnTo>
                  <a:lnTo>
                    <a:pt x="60005" y="635"/>
                  </a:lnTo>
                  <a:lnTo>
                    <a:pt x="59732" y="513"/>
                  </a:lnTo>
                  <a:lnTo>
                    <a:pt x="59463" y="412"/>
                  </a:lnTo>
                  <a:lnTo>
                    <a:pt x="59184" y="312"/>
                  </a:lnTo>
                  <a:lnTo>
                    <a:pt x="58911" y="234"/>
                  </a:lnTo>
                  <a:lnTo>
                    <a:pt x="58633" y="156"/>
                  </a:lnTo>
                  <a:lnTo>
                    <a:pt x="58350" y="101"/>
                  </a:lnTo>
                  <a:lnTo>
                    <a:pt x="58072" y="56"/>
                  </a:lnTo>
                  <a:lnTo>
                    <a:pt x="57789" y="23"/>
                  </a:lnTo>
                  <a:lnTo>
                    <a:pt x="57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2095125" y="-12567725"/>
              <a:ext cx="3430400" cy="5411000"/>
            </a:xfrm>
            <a:custGeom>
              <a:avLst/>
              <a:gdLst/>
              <a:ahLst/>
              <a:cxnLst/>
              <a:rect l="l" t="t" r="r" b="b"/>
              <a:pathLst>
                <a:path w="137216" h="216440" fill="none" extrusionOk="0">
                  <a:moveTo>
                    <a:pt x="0" y="146813"/>
                  </a:moveTo>
                  <a:lnTo>
                    <a:pt x="0" y="146813"/>
                  </a:lnTo>
                  <a:lnTo>
                    <a:pt x="0" y="147714"/>
                  </a:lnTo>
                  <a:lnTo>
                    <a:pt x="9" y="148604"/>
                  </a:lnTo>
                  <a:lnTo>
                    <a:pt x="18" y="149506"/>
                  </a:lnTo>
                  <a:lnTo>
                    <a:pt x="36" y="150396"/>
                  </a:lnTo>
                  <a:lnTo>
                    <a:pt x="54" y="151276"/>
                  </a:lnTo>
                  <a:lnTo>
                    <a:pt x="81" y="152166"/>
                  </a:lnTo>
                  <a:lnTo>
                    <a:pt x="108" y="153045"/>
                  </a:lnTo>
                  <a:lnTo>
                    <a:pt x="144" y="153924"/>
                  </a:lnTo>
                  <a:lnTo>
                    <a:pt x="180" y="154804"/>
                  </a:lnTo>
                  <a:lnTo>
                    <a:pt x="225" y="155683"/>
                  </a:lnTo>
                  <a:lnTo>
                    <a:pt x="269" y="156551"/>
                  </a:lnTo>
                  <a:lnTo>
                    <a:pt x="323" y="157408"/>
                  </a:lnTo>
                  <a:lnTo>
                    <a:pt x="377" y="158276"/>
                  </a:lnTo>
                  <a:lnTo>
                    <a:pt x="435" y="159133"/>
                  </a:lnTo>
                  <a:lnTo>
                    <a:pt x="503" y="159990"/>
                  </a:lnTo>
                  <a:lnTo>
                    <a:pt x="570" y="160847"/>
                  </a:lnTo>
                  <a:lnTo>
                    <a:pt x="642" y="161693"/>
                  </a:lnTo>
                  <a:lnTo>
                    <a:pt x="718" y="162539"/>
                  </a:lnTo>
                  <a:lnTo>
                    <a:pt x="799" y="163374"/>
                  </a:lnTo>
                  <a:lnTo>
                    <a:pt x="884" y="164208"/>
                  </a:lnTo>
                  <a:lnTo>
                    <a:pt x="969" y="165043"/>
                  </a:lnTo>
                  <a:lnTo>
                    <a:pt x="1063" y="165867"/>
                  </a:lnTo>
                  <a:lnTo>
                    <a:pt x="1162" y="166690"/>
                  </a:lnTo>
                  <a:lnTo>
                    <a:pt x="1261" y="167514"/>
                  </a:lnTo>
                  <a:lnTo>
                    <a:pt x="1364" y="168326"/>
                  </a:lnTo>
                  <a:lnTo>
                    <a:pt x="1476" y="169139"/>
                  </a:lnTo>
                  <a:lnTo>
                    <a:pt x="1588" y="169951"/>
                  </a:lnTo>
                  <a:lnTo>
                    <a:pt x="1705" y="170753"/>
                  </a:lnTo>
                  <a:lnTo>
                    <a:pt x="1822" y="171554"/>
                  </a:lnTo>
                  <a:lnTo>
                    <a:pt x="1947" y="172344"/>
                  </a:lnTo>
                  <a:lnTo>
                    <a:pt x="2073" y="173134"/>
                  </a:lnTo>
                  <a:lnTo>
                    <a:pt x="2207" y="173913"/>
                  </a:lnTo>
                  <a:lnTo>
                    <a:pt x="2342" y="174692"/>
                  </a:lnTo>
                  <a:lnTo>
                    <a:pt x="2481" y="175460"/>
                  </a:lnTo>
                  <a:lnTo>
                    <a:pt x="2620" y="176239"/>
                  </a:lnTo>
                  <a:lnTo>
                    <a:pt x="2768" y="176996"/>
                  </a:lnTo>
                  <a:lnTo>
                    <a:pt x="2916" y="177753"/>
                  </a:lnTo>
                  <a:lnTo>
                    <a:pt x="3073" y="178510"/>
                  </a:lnTo>
                  <a:lnTo>
                    <a:pt x="3230" y="179256"/>
                  </a:lnTo>
                  <a:lnTo>
                    <a:pt x="3387" y="180001"/>
                  </a:lnTo>
                  <a:lnTo>
                    <a:pt x="3553" y="180736"/>
                  </a:lnTo>
                  <a:lnTo>
                    <a:pt x="3719" y="181470"/>
                  </a:lnTo>
                  <a:lnTo>
                    <a:pt x="3890" y="182194"/>
                  </a:lnTo>
                  <a:lnTo>
                    <a:pt x="4065" y="182917"/>
                  </a:lnTo>
                  <a:lnTo>
                    <a:pt x="4244" y="183630"/>
                  </a:lnTo>
                  <a:lnTo>
                    <a:pt x="4424" y="184342"/>
                  </a:lnTo>
                  <a:lnTo>
                    <a:pt x="4608" y="185043"/>
                  </a:lnTo>
                  <a:lnTo>
                    <a:pt x="4796" y="185744"/>
                  </a:lnTo>
                  <a:lnTo>
                    <a:pt x="4985" y="186434"/>
                  </a:lnTo>
                  <a:lnTo>
                    <a:pt x="5182" y="187124"/>
                  </a:lnTo>
                  <a:lnTo>
                    <a:pt x="5379" y="187803"/>
                  </a:lnTo>
                  <a:lnTo>
                    <a:pt x="5577" y="188471"/>
                  </a:lnTo>
                  <a:lnTo>
                    <a:pt x="5783" y="189139"/>
                  </a:lnTo>
                  <a:lnTo>
                    <a:pt x="5989" y="189795"/>
                  </a:lnTo>
                  <a:lnTo>
                    <a:pt x="6200" y="190452"/>
                  </a:lnTo>
                  <a:lnTo>
                    <a:pt x="6411" y="191098"/>
                  </a:lnTo>
                  <a:lnTo>
                    <a:pt x="6631" y="191743"/>
                  </a:lnTo>
                  <a:lnTo>
                    <a:pt x="6846" y="192378"/>
                  </a:lnTo>
                  <a:lnTo>
                    <a:pt x="7071" y="193012"/>
                  </a:lnTo>
                  <a:lnTo>
                    <a:pt x="7295" y="193624"/>
                  </a:lnTo>
                  <a:lnTo>
                    <a:pt x="7524" y="194247"/>
                  </a:lnTo>
                  <a:lnTo>
                    <a:pt x="7757" y="194848"/>
                  </a:lnTo>
                  <a:lnTo>
                    <a:pt x="7990" y="195449"/>
                  </a:lnTo>
                  <a:lnTo>
                    <a:pt x="8228" y="196050"/>
                  </a:lnTo>
                  <a:lnTo>
                    <a:pt x="8466" y="196640"/>
                  </a:lnTo>
                  <a:lnTo>
                    <a:pt x="8708" y="197219"/>
                  </a:lnTo>
                  <a:lnTo>
                    <a:pt x="8955" y="197787"/>
                  </a:lnTo>
                  <a:lnTo>
                    <a:pt x="9202" y="198354"/>
                  </a:lnTo>
                  <a:lnTo>
                    <a:pt x="9453" y="198911"/>
                  </a:lnTo>
                  <a:lnTo>
                    <a:pt x="9704" y="199467"/>
                  </a:lnTo>
                  <a:lnTo>
                    <a:pt x="9960" y="200001"/>
                  </a:lnTo>
                  <a:lnTo>
                    <a:pt x="10220" y="200547"/>
                  </a:lnTo>
                  <a:lnTo>
                    <a:pt x="10480" y="201070"/>
                  </a:lnTo>
                  <a:lnTo>
                    <a:pt x="10745" y="201593"/>
                  </a:lnTo>
                  <a:lnTo>
                    <a:pt x="11014" y="202105"/>
                  </a:lnTo>
                  <a:lnTo>
                    <a:pt x="11283" y="202606"/>
                  </a:lnTo>
                  <a:lnTo>
                    <a:pt x="11553" y="203107"/>
                  </a:lnTo>
                  <a:lnTo>
                    <a:pt x="11826" y="203596"/>
                  </a:lnTo>
                  <a:lnTo>
                    <a:pt x="12104" y="204075"/>
                  </a:lnTo>
                  <a:lnTo>
                    <a:pt x="12383" y="204553"/>
                  </a:lnTo>
                  <a:lnTo>
                    <a:pt x="12665" y="205021"/>
                  </a:lnTo>
                  <a:lnTo>
                    <a:pt x="12948" y="205477"/>
                  </a:lnTo>
                  <a:lnTo>
                    <a:pt x="13235" y="205922"/>
                  </a:lnTo>
                  <a:lnTo>
                    <a:pt x="13522" y="206368"/>
                  </a:lnTo>
                  <a:lnTo>
                    <a:pt x="13814" y="206791"/>
                  </a:lnTo>
                  <a:lnTo>
                    <a:pt x="14105" y="207213"/>
                  </a:lnTo>
                  <a:lnTo>
                    <a:pt x="14401" y="207636"/>
                  </a:lnTo>
                  <a:lnTo>
                    <a:pt x="14698" y="208037"/>
                  </a:lnTo>
                  <a:lnTo>
                    <a:pt x="14998" y="208438"/>
                  </a:lnTo>
                  <a:lnTo>
                    <a:pt x="15299" y="208827"/>
                  </a:lnTo>
                  <a:lnTo>
                    <a:pt x="15604" y="209206"/>
                  </a:lnTo>
                  <a:lnTo>
                    <a:pt x="15909" y="209573"/>
                  </a:lnTo>
                  <a:lnTo>
                    <a:pt x="16218" y="209940"/>
                  </a:lnTo>
                  <a:lnTo>
                    <a:pt x="16528" y="210296"/>
                  </a:lnTo>
                  <a:lnTo>
                    <a:pt x="16842" y="210641"/>
                  </a:lnTo>
                  <a:lnTo>
                    <a:pt x="17156" y="210975"/>
                  </a:lnTo>
                  <a:lnTo>
                    <a:pt x="17470" y="211298"/>
                  </a:lnTo>
                  <a:lnTo>
                    <a:pt x="17789" y="211610"/>
                  </a:lnTo>
                  <a:lnTo>
                    <a:pt x="18107" y="211921"/>
                  </a:lnTo>
                  <a:lnTo>
                    <a:pt x="18430" y="212222"/>
                  </a:lnTo>
                  <a:lnTo>
                    <a:pt x="18753" y="212511"/>
                  </a:lnTo>
                  <a:lnTo>
                    <a:pt x="19081" y="212789"/>
                  </a:lnTo>
                  <a:lnTo>
                    <a:pt x="19408" y="213057"/>
                  </a:lnTo>
                  <a:lnTo>
                    <a:pt x="19736" y="213313"/>
                  </a:lnTo>
                  <a:lnTo>
                    <a:pt x="20068" y="213569"/>
                  </a:lnTo>
                  <a:lnTo>
                    <a:pt x="20400" y="213802"/>
                  </a:lnTo>
                  <a:lnTo>
                    <a:pt x="20732" y="214036"/>
                  </a:lnTo>
                  <a:lnTo>
                    <a:pt x="21068" y="214247"/>
                  </a:lnTo>
                  <a:lnTo>
                    <a:pt x="21405" y="214459"/>
                  </a:lnTo>
                  <a:lnTo>
                    <a:pt x="21746" y="214659"/>
                  </a:lnTo>
                  <a:lnTo>
                    <a:pt x="22087" y="214848"/>
                  </a:lnTo>
                  <a:lnTo>
                    <a:pt x="22428" y="215026"/>
                  </a:lnTo>
                  <a:lnTo>
                    <a:pt x="22773" y="215193"/>
                  </a:lnTo>
                  <a:lnTo>
                    <a:pt x="23118" y="215360"/>
                  </a:lnTo>
                  <a:lnTo>
                    <a:pt x="23464" y="215505"/>
                  </a:lnTo>
                  <a:lnTo>
                    <a:pt x="23809" y="215639"/>
                  </a:lnTo>
                  <a:lnTo>
                    <a:pt x="24159" y="215772"/>
                  </a:lnTo>
                  <a:lnTo>
                    <a:pt x="24509" y="215883"/>
                  </a:lnTo>
                  <a:lnTo>
                    <a:pt x="24864" y="215995"/>
                  </a:lnTo>
                  <a:lnTo>
                    <a:pt x="25218" y="216084"/>
                  </a:lnTo>
                  <a:lnTo>
                    <a:pt x="25572" y="216173"/>
                  </a:lnTo>
                  <a:lnTo>
                    <a:pt x="25927" y="216240"/>
                  </a:lnTo>
                  <a:lnTo>
                    <a:pt x="26286" y="216306"/>
                  </a:lnTo>
                  <a:lnTo>
                    <a:pt x="26645" y="216351"/>
                  </a:lnTo>
                  <a:lnTo>
                    <a:pt x="27004" y="216395"/>
                  </a:lnTo>
                  <a:lnTo>
                    <a:pt x="27363" y="216418"/>
                  </a:lnTo>
                  <a:lnTo>
                    <a:pt x="27726" y="216440"/>
                  </a:lnTo>
                  <a:lnTo>
                    <a:pt x="28089" y="216440"/>
                  </a:lnTo>
                  <a:lnTo>
                    <a:pt x="28089" y="216440"/>
                  </a:lnTo>
                  <a:lnTo>
                    <a:pt x="28457" y="216440"/>
                  </a:lnTo>
                  <a:lnTo>
                    <a:pt x="28825" y="216418"/>
                  </a:lnTo>
                  <a:lnTo>
                    <a:pt x="29188" y="216395"/>
                  </a:lnTo>
                  <a:lnTo>
                    <a:pt x="29552" y="216351"/>
                  </a:lnTo>
                  <a:lnTo>
                    <a:pt x="29915" y="216295"/>
                  </a:lnTo>
                  <a:lnTo>
                    <a:pt x="30274" y="216240"/>
                  </a:lnTo>
                  <a:lnTo>
                    <a:pt x="30638" y="216162"/>
                  </a:lnTo>
                  <a:lnTo>
                    <a:pt x="30997" y="216073"/>
                  </a:lnTo>
                  <a:lnTo>
                    <a:pt x="31351" y="215973"/>
                  </a:lnTo>
                  <a:lnTo>
                    <a:pt x="31710" y="215872"/>
                  </a:lnTo>
                  <a:lnTo>
                    <a:pt x="32064" y="215750"/>
                  </a:lnTo>
                  <a:lnTo>
                    <a:pt x="32419" y="215616"/>
                  </a:lnTo>
                  <a:lnTo>
                    <a:pt x="32769" y="215483"/>
                  </a:lnTo>
                  <a:lnTo>
                    <a:pt x="33119" y="215327"/>
                  </a:lnTo>
                  <a:lnTo>
                    <a:pt x="33468" y="215160"/>
                  </a:lnTo>
                  <a:lnTo>
                    <a:pt x="33814" y="214993"/>
                  </a:lnTo>
                  <a:lnTo>
                    <a:pt x="33814" y="214993"/>
                  </a:lnTo>
                  <a:lnTo>
                    <a:pt x="34236" y="214771"/>
                  </a:lnTo>
                  <a:lnTo>
                    <a:pt x="34653" y="214526"/>
                  </a:lnTo>
                  <a:lnTo>
                    <a:pt x="35066" y="214270"/>
                  </a:lnTo>
                  <a:lnTo>
                    <a:pt x="35478" y="214003"/>
                  </a:lnTo>
                  <a:lnTo>
                    <a:pt x="35887" y="213724"/>
                  </a:lnTo>
                  <a:lnTo>
                    <a:pt x="36295" y="213424"/>
                  </a:lnTo>
                  <a:lnTo>
                    <a:pt x="36699" y="213112"/>
                  </a:lnTo>
                  <a:lnTo>
                    <a:pt x="37102" y="212778"/>
                  </a:lnTo>
                  <a:lnTo>
                    <a:pt x="37502" y="212433"/>
                  </a:lnTo>
                  <a:lnTo>
                    <a:pt x="37897" y="212077"/>
                  </a:lnTo>
                  <a:lnTo>
                    <a:pt x="38291" y="211710"/>
                  </a:lnTo>
                  <a:lnTo>
                    <a:pt x="38682" y="211320"/>
                  </a:lnTo>
                  <a:lnTo>
                    <a:pt x="39067" y="210920"/>
                  </a:lnTo>
                  <a:lnTo>
                    <a:pt x="39453" y="210508"/>
                  </a:lnTo>
                  <a:lnTo>
                    <a:pt x="39835" y="210085"/>
                  </a:lnTo>
                  <a:lnTo>
                    <a:pt x="40212" y="209640"/>
                  </a:lnTo>
                  <a:lnTo>
                    <a:pt x="40588" y="209183"/>
                  </a:lnTo>
                  <a:lnTo>
                    <a:pt x="40961" y="208716"/>
                  </a:lnTo>
                  <a:lnTo>
                    <a:pt x="41333" y="208237"/>
                  </a:lnTo>
                  <a:lnTo>
                    <a:pt x="41696" y="207737"/>
                  </a:lnTo>
                  <a:lnTo>
                    <a:pt x="42060" y="207236"/>
                  </a:lnTo>
                  <a:lnTo>
                    <a:pt x="42419" y="206713"/>
                  </a:lnTo>
                  <a:lnTo>
                    <a:pt x="42773" y="206178"/>
                  </a:lnTo>
                  <a:lnTo>
                    <a:pt x="43128" y="205633"/>
                  </a:lnTo>
                  <a:lnTo>
                    <a:pt x="43478" y="205077"/>
                  </a:lnTo>
                  <a:lnTo>
                    <a:pt x="43823" y="204509"/>
                  </a:lnTo>
                  <a:lnTo>
                    <a:pt x="44164" y="203919"/>
                  </a:lnTo>
                  <a:lnTo>
                    <a:pt x="44500" y="203329"/>
                  </a:lnTo>
                  <a:lnTo>
                    <a:pt x="44837" y="202717"/>
                  </a:lnTo>
                  <a:lnTo>
                    <a:pt x="45164" y="202105"/>
                  </a:lnTo>
                  <a:lnTo>
                    <a:pt x="45492" y="201471"/>
                  </a:lnTo>
                  <a:lnTo>
                    <a:pt x="45815" y="200825"/>
                  </a:lnTo>
                  <a:lnTo>
                    <a:pt x="46134" y="200168"/>
                  </a:lnTo>
                  <a:lnTo>
                    <a:pt x="46448" y="199512"/>
                  </a:lnTo>
                  <a:lnTo>
                    <a:pt x="46762" y="198833"/>
                  </a:lnTo>
                  <a:lnTo>
                    <a:pt x="47067" y="198143"/>
                  </a:lnTo>
                  <a:lnTo>
                    <a:pt x="47372" y="197442"/>
                  </a:lnTo>
                  <a:lnTo>
                    <a:pt x="47668" y="196740"/>
                  </a:lnTo>
                  <a:lnTo>
                    <a:pt x="47964" y="196017"/>
                  </a:lnTo>
                  <a:lnTo>
                    <a:pt x="48251" y="195282"/>
                  </a:lnTo>
                  <a:lnTo>
                    <a:pt x="48538" y="194548"/>
                  </a:lnTo>
                  <a:lnTo>
                    <a:pt x="48821" y="193791"/>
                  </a:lnTo>
                  <a:lnTo>
                    <a:pt x="49099" y="193034"/>
                  </a:lnTo>
                  <a:lnTo>
                    <a:pt x="49368" y="192255"/>
                  </a:lnTo>
                  <a:lnTo>
                    <a:pt x="49637" y="191476"/>
                  </a:lnTo>
                  <a:lnTo>
                    <a:pt x="49902" y="190686"/>
                  </a:lnTo>
                  <a:lnTo>
                    <a:pt x="50158" y="189885"/>
                  </a:lnTo>
                  <a:lnTo>
                    <a:pt x="50414" y="189072"/>
                  </a:lnTo>
                  <a:lnTo>
                    <a:pt x="50660" y="188248"/>
                  </a:lnTo>
                  <a:lnTo>
                    <a:pt x="50907" y="187425"/>
                  </a:lnTo>
                  <a:lnTo>
                    <a:pt x="51145" y="186579"/>
                  </a:lnTo>
                  <a:lnTo>
                    <a:pt x="51383" y="185733"/>
                  </a:lnTo>
                  <a:lnTo>
                    <a:pt x="51611" y="184876"/>
                  </a:lnTo>
                  <a:lnTo>
                    <a:pt x="51836" y="184008"/>
                  </a:lnTo>
                  <a:lnTo>
                    <a:pt x="52056" y="183140"/>
                  </a:lnTo>
                  <a:lnTo>
                    <a:pt x="52271" y="182250"/>
                  </a:lnTo>
                  <a:lnTo>
                    <a:pt x="52477" y="181359"/>
                  </a:lnTo>
                  <a:lnTo>
                    <a:pt x="52684" y="180458"/>
                  </a:lnTo>
                  <a:lnTo>
                    <a:pt x="52881" y="179556"/>
                  </a:lnTo>
                  <a:lnTo>
                    <a:pt x="53078" y="178632"/>
                  </a:lnTo>
                  <a:lnTo>
                    <a:pt x="53267" y="177709"/>
                  </a:lnTo>
                  <a:lnTo>
                    <a:pt x="53446" y="176785"/>
                  </a:lnTo>
                  <a:lnTo>
                    <a:pt x="53626" y="175839"/>
                  </a:lnTo>
                  <a:lnTo>
                    <a:pt x="53796" y="174893"/>
                  </a:lnTo>
                  <a:lnTo>
                    <a:pt x="53796" y="174893"/>
                  </a:lnTo>
                  <a:lnTo>
                    <a:pt x="54021" y="175316"/>
                  </a:lnTo>
                  <a:lnTo>
                    <a:pt x="54245" y="175739"/>
                  </a:lnTo>
                  <a:lnTo>
                    <a:pt x="54469" y="176139"/>
                  </a:lnTo>
                  <a:lnTo>
                    <a:pt x="54698" y="176551"/>
                  </a:lnTo>
                  <a:lnTo>
                    <a:pt x="54927" y="176952"/>
                  </a:lnTo>
                  <a:lnTo>
                    <a:pt x="55156" y="177341"/>
                  </a:lnTo>
                  <a:lnTo>
                    <a:pt x="55389" y="177731"/>
                  </a:lnTo>
                  <a:lnTo>
                    <a:pt x="55627" y="178120"/>
                  </a:lnTo>
                  <a:lnTo>
                    <a:pt x="55860" y="178499"/>
                  </a:lnTo>
                  <a:lnTo>
                    <a:pt x="56098" y="178866"/>
                  </a:lnTo>
                  <a:lnTo>
                    <a:pt x="56336" y="179233"/>
                  </a:lnTo>
                  <a:lnTo>
                    <a:pt x="56578" y="179601"/>
                  </a:lnTo>
                  <a:lnTo>
                    <a:pt x="56820" y="179946"/>
                  </a:lnTo>
                  <a:lnTo>
                    <a:pt x="57062" y="180302"/>
                  </a:lnTo>
                  <a:lnTo>
                    <a:pt x="57309" y="180647"/>
                  </a:lnTo>
                  <a:lnTo>
                    <a:pt x="57556" y="180981"/>
                  </a:lnTo>
                  <a:lnTo>
                    <a:pt x="57807" y="181315"/>
                  </a:lnTo>
                  <a:lnTo>
                    <a:pt x="58054" y="181637"/>
                  </a:lnTo>
                  <a:lnTo>
                    <a:pt x="58305" y="181949"/>
                  </a:lnTo>
                  <a:lnTo>
                    <a:pt x="58561" y="182261"/>
                  </a:lnTo>
                  <a:lnTo>
                    <a:pt x="58812" y="182572"/>
                  </a:lnTo>
                  <a:lnTo>
                    <a:pt x="59068" y="182873"/>
                  </a:lnTo>
                  <a:lnTo>
                    <a:pt x="59328" y="183162"/>
                  </a:lnTo>
                  <a:lnTo>
                    <a:pt x="59584" y="183452"/>
                  </a:lnTo>
                  <a:lnTo>
                    <a:pt x="59844" y="183741"/>
                  </a:lnTo>
                  <a:lnTo>
                    <a:pt x="60109" y="184008"/>
                  </a:lnTo>
                  <a:lnTo>
                    <a:pt x="60369" y="184275"/>
                  </a:lnTo>
                  <a:lnTo>
                    <a:pt x="60633" y="184542"/>
                  </a:lnTo>
                  <a:lnTo>
                    <a:pt x="60898" y="184798"/>
                  </a:lnTo>
                  <a:lnTo>
                    <a:pt x="61167" y="185043"/>
                  </a:lnTo>
                  <a:lnTo>
                    <a:pt x="61432" y="185288"/>
                  </a:lnTo>
                  <a:lnTo>
                    <a:pt x="61701" y="185522"/>
                  </a:lnTo>
                  <a:lnTo>
                    <a:pt x="61975" y="185755"/>
                  </a:lnTo>
                  <a:lnTo>
                    <a:pt x="62244" y="185978"/>
                  </a:lnTo>
                  <a:lnTo>
                    <a:pt x="62518" y="186189"/>
                  </a:lnTo>
                  <a:lnTo>
                    <a:pt x="62791" y="186401"/>
                  </a:lnTo>
                  <a:lnTo>
                    <a:pt x="63065" y="186601"/>
                  </a:lnTo>
                  <a:lnTo>
                    <a:pt x="63343" y="186802"/>
                  </a:lnTo>
                  <a:lnTo>
                    <a:pt x="63621" y="186991"/>
                  </a:lnTo>
                  <a:lnTo>
                    <a:pt x="63900" y="187169"/>
                  </a:lnTo>
                  <a:lnTo>
                    <a:pt x="64178" y="187347"/>
                  </a:lnTo>
                  <a:lnTo>
                    <a:pt x="64460" y="187514"/>
                  </a:lnTo>
                  <a:lnTo>
                    <a:pt x="64743" y="187681"/>
                  </a:lnTo>
                  <a:lnTo>
                    <a:pt x="65026" y="187826"/>
                  </a:lnTo>
                  <a:lnTo>
                    <a:pt x="65313" y="187981"/>
                  </a:lnTo>
                  <a:lnTo>
                    <a:pt x="65595" y="188115"/>
                  </a:lnTo>
                  <a:lnTo>
                    <a:pt x="65882" y="188248"/>
                  </a:lnTo>
                  <a:lnTo>
                    <a:pt x="66170" y="188371"/>
                  </a:lnTo>
                  <a:lnTo>
                    <a:pt x="66457" y="188493"/>
                  </a:lnTo>
                  <a:lnTo>
                    <a:pt x="66748" y="188605"/>
                  </a:lnTo>
                  <a:lnTo>
                    <a:pt x="67040" y="188705"/>
                  </a:lnTo>
                  <a:lnTo>
                    <a:pt x="67327" y="188805"/>
                  </a:lnTo>
                  <a:lnTo>
                    <a:pt x="67623" y="188883"/>
                  </a:lnTo>
                  <a:lnTo>
                    <a:pt x="67915" y="188972"/>
                  </a:lnTo>
                  <a:lnTo>
                    <a:pt x="68206" y="189039"/>
                  </a:lnTo>
                  <a:lnTo>
                    <a:pt x="68503" y="189105"/>
                  </a:lnTo>
                  <a:lnTo>
                    <a:pt x="68799" y="189161"/>
                  </a:lnTo>
                  <a:lnTo>
                    <a:pt x="69095" y="189217"/>
                  </a:lnTo>
                  <a:lnTo>
                    <a:pt x="69395" y="189261"/>
                  </a:lnTo>
                  <a:lnTo>
                    <a:pt x="69691" y="189295"/>
                  </a:lnTo>
                  <a:lnTo>
                    <a:pt x="69992" y="189328"/>
                  </a:lnTo>
                  <a:lnTo>
                    <a:pt x="70293" y="189339"/>
                  </a:lnTo>
                  <a:lnTo>
                    <a:pt x="70593" y="189350"/>
                  </a:lnTo>
                  <a:lnTo>
                    <a:pt x="70894" y="189361"/>
                  </a:lnTo>
                  <a:lnTo>
                    <a:pt x="70894" y="189361"/>
                  </a:lnTo>
                  <a:lnTo>
                    <a:pt x="71190" y="189350"/>
                  </a:lnTo>
                  <a:lnTo>
                    <a:pt x="71481" y="189339"/>
                  </a:lnTo>
                  <a:lnTo>
                    <a:pt x="71778" y="189328"/>
                  </a:lnTo>
                  <a:lnTo>
                    <a:pt x="72069" y="189295"/>
                  </a:lnTo>
                  <a:lnTo>
                    <a:pt x="72365" y="189261"/>
                  </a:lnTo>
                  <a:lnTo>
                    <a:pt x="72657" y="189228"/>
                  </a:lnTo>
                  <a:lnTo>
                    <a:pt x="72944" y="189172"/>
                  </a:lnTo>
                  <a:lnTo>
                    <a:pt x="73236" y="189117"/>
                  </a:lnTo>
                  <a:lnTo>
                    <a:pt x="73523" y="189050"/>
                  </a:lnTo>
                  <a:lnTo>
                    <a:pt x="73814" y="188983"/>
                  </a:lnTo>
                  <a:lnTo>
                    <a:pt x="74102" y="188905"/>
                  </a:lnTo>
                  <a:lnTo>
                    <a:pt x="74389" y="188827"/>
                  </a:lnTo>
                  <a:lnTo>
                    <a:pt x="74671" y="188727"/>
                  </a:lnTo>
                  <a:lnTo>
                    <a:pt x="74958" y="188627"/>
                  </a:lnTo>
                  <a:lnTo>
                    <a:pt x="75241" y="188527"/>
                  </a:lnTo>
                  <a:lnTo>
                    <a:pt x="75524" y="188415"/>
                  </a:lnTo>
                  <a:lnTo>
                    <a:pt x="75806" y="188293"/>
                  </a:lnTo>
                  <a:lnTo>
                    <a:pt x="76089" y="188159"/>
                  </a:lnTo>
                  <a:lnTo>
                    <a:pt x="76367" y="188026"/>
                  </a:lnTo>
                  <a:lnTo>
                    <a:pt x="76645" y="187892"/>
                  </a:lnTo>
                  <a:lnTo>
                    <a:pt x="76923" y="187736"/>
                  </a:lnTo>
                  <a:lnTo>
                    <a:pt x="77202" y="187592"/>
                  </a:lnTo>
                  <a:lnTo>
                    <a:pt x="77480" y="187425"/>
                  </a:lnTo>
                  <a:lnTo>
                    <a:pt x="77753" y="187258"/>
                  </a:lnTo>
                  <a:lnTo>
                    <a:pt x="78027" y="187080"/>
                  </a:lnTo>
                  <a:lnTo>
                    <a:pt x="78301" y="186902"/>
                  </a:lnTo>
                  <a:lnTo>
                    <a:pt x="78570" y="186713"/>
                  </a:lnTo>
                  <a:lnTo>
                    <a:pt x="78839" y="186523"/>
                  </a:lnTo>
                  <a:lnTo>
                    <a:pt x="79108" y="186312"/>
                  </a:lnTo>
                  <a:lnTo>
                    <a:pt x="79377" y="186112"/>
                  </a:lnTo>
                  <a:lnTo>
                    <a:pt x="79647" y="185900"/>
                  </a:lnTo>
                  <a:lnTo>
                    <a:pt x="79911" y="185677"/>
                  </a:lnTo>
                  <a:lnTo>
                    <a:pt x="80176" y="185444"/>
                  </a:lnTo>
                  <a:lnTo>
                    <a:pt x="80441" y="185210"/>
                  </a:lnTo>
                  <a:lnTo>
                    <a:pt x="80701" y="184976"/>
                  </a:lnTo>
                  <a:lnTo>
                    <a:pt x="80961" y="184731"/>
                  </a:lnTo>
                  <a:lnTo>
                    <a:pt x="81221" y="184475"/>
                  </a:lnTo>
                  <a:lnTo>
                    <a:pt x="81482" y="184219"/>
                  </a:lnTo>
                  <a:lnTo>
                    <a:pt x="81737" y="183952"/>
                  </a:lnTo>
                  <a:lnTo>
                    <a:pt x="81993" y="183685"/>
                  </a:lnTo>
                  <a:lnTo>
                    <a:pt x="82249" y="183407"/>
                  </a:lnTo>
                  <a:lnTo>
                    <a:pt x="82500" y="183118"/>
                  </a:lnTo>
                  <a:lnTo>
                    <a:pt x="82751" y="182828"/>
                  </a:lnTo>
                  <a:lnTo>
                    <a:pt x="83002" y="182539"/>
                  </a:lnTo>
                  <a:lnTo>
                    <a:pt x="83254" y="182238"/>
                  </a:lnTo>
                  <a:lnTo>
                    <a:pt x="83500" y="181927"/>
                  </a:lnTo>
                  <a:lnTo>
                    <a:pt x="83747" y="181615"/>
                  </a:lnTo>
                  <a:lnTo>
                    <a:pt x="83994" y="181292"/>
                  </a:lnTo>
                  <a:lnTo>
                    <a:pt x="84236" y="180970"/>
                  </a:lnTo>
                  <a:lnTo>
                    <a:pt x="84478" y="180647"/>
                  </a:lnTo>
                  <a:lnTo>
                    <a:pt x="84716" y="180302"/>
                  </a:lnTo>
                  <a:lnTo>
                    <a:pt x="84959" y="179968"/>
                  </a:lnTo>
                  <a:lnTo>
                    <a:pt x="85196" y="179623"/>
                  </a:lnTo>
                  <a:lnTo>
                    <a:pt x="85430" y="179267"/>
                  </a:lnTo>
                  <a:lnTo>
                    <a:pt x="85667" y="178911"/>
                  </a:lnTo>
                  <a:lnTo>
                    <a:pt x="85896" y="178543"/>
                  </a:lnTo>
                  <a:lnTo>
                    <a:pt x="86129" y="178176"/>
                  </a:lnTo>
                  <a:lnTo>
                    <a:pt x="86358" y="177798"/>
                  </a:lnTo>
                  <a:lnTo>
                    <a:pt x="86587" y="177419"/>
                  </a:lnTo>
                  <a:lnTo>
                    <a:pt x="86816" y="177030"/>
                  </a:lnTo>
                  <a:lnTo>
                    <a:pt x="87040" y="176640"/>
                  </a:lnTo>
                  <a:lnTo>
                    <a:pt x="87265" y="176239"/>
                  </a:lnTo>
                  <a:lnTo>
                    <a:pt x="87704" y="175438"/>
                  </a:lnTo>
                  <a:lnTo>
                    <a:pt x="87704" y="175438"/>
                  </a:lnTo>
                  <a:lnTo>
                    <a:pt x="87888" y="176529"/>
                  </a:lnTo>
                  <a:lnTo>
                    <a:pt x="88077" y="177608"/>
                  </a:lnTo>
                  <a:lnTo>
                    <a:pt x="88274" y="178677"/>
                  </a:lnTo>
                  <a:lnTo>
                    <a:pt x="88480" y="179734"/>
                  </a:lnTo>
                  <a:lnTo>
                    <a:pt x="88696" y="180780"/>
                  </a:lnTo>
                  <a:lnTo>
                    <a:pt x="88916" y="181815"/>
                  </a:lnTo>
                  <a:lnTo>
                    <a:pt x="89144" y="182839"/>
                  </a:lnTo>
                  <a:lnTo>
                    <a:pt x="89378" y="183863"/>
                  </a:lnTo>
                  <a:lnTo>
                    <a:pt x="89620" y="184865"/>
                  </a:lnTo>
                  <a:lnTo>
                    <a:pt x="89871" y="185856"/>
                  </a:lnTo>
                  <a:lnTo>
                    <a:pt x="90127" y="186824"/>
                  </a:lnTo>
                  <a:lnTo>
                    <a:pt x="90392" y="187792"/>
                  </a:lnTo>
                  <a:lnTo>
                    <a:pt x="90661" y="188749"/>
                  </a:lnTo>
                  <a:lnTo>
                    <a:pt x="90939" y="189684"/>
                  </a:lnTo>
                  <a:lnTo>
                    <a:pt x="91222" y="190608"/>
                  </a:lnTo>
                  <a:lnTo>
                    <a:pt x="91513" y="191521"/>
                  </a:lnTo>
                  <a:lnTo>
                    <a:pt x="91814" y="192422"/>
                  </a:lnTo>
                  <a:lnTo>
                    <a:pt x="92114" y="193312"/>
                  </a:lnTo>
                  <a:lnTo>
                    <a:pt x="92424" y="194181"/>
                  </a:lnTo>
                  <a:lnTo>
                    <a:pt x="92742" y="195038"/>
                  </a:lnTo>
                  <a:lnTo>
                    <a:pt x="93065" y="195883"/>
                  </a:lnTo>
                  <a:lnTo>
                    <a:pt x="93393" y="196707"/>
                  </a:lnTo>
                  <a:lnTo>
                    <a:pt x="93729" y="197519"/>
                  </a:lnTo>
                  <a:lnTo>
                    <a:pt x="94070" y="198321"/>
                  </a:lnTo>
                  <a:lnTo>
                    <a:pt x="94416" y="199100"/>
                  </a:lnTo>
                  <a:lnTo>
                    <a:pt x="94770" y="199868"/>
                  </a:lnTo>
                  <a:lnTo>
                    <a:pt x="95125" y="200625"/>
                  </a:lnTo>
                  <a:lnTo>
                    <a:pt x="95488" y="201359"/>
                  </a:lnTo>
                  <a:lnTo>
                    <a:pt x="95860" y="202083"/>
                  </a:lnTo>
                  <a:lnTo>
                    <a:pt x="96233" y="202784"/>
                  </a:lnTo>
                  <a:lnTo>
                    <a:pt x="96614" y="203463"/>
                  </a:lnTo>
                  <a:lnTo>
                    <a:pt x="96995" y="204131"/>
                  </a:lnTo>
                  <a:lnTo>
                    <a:pt x="97386" y="204787"/>
                  </a:lnTo>
                  <a:lnTo>
                    <a:pt x="97781" y="205422"/>
                  </a:lnTo>
                  <a:lnTo>
                    <a:pt x="98184" y="206045"/>
                  </a:lnTo>
                  <a:lnTo>
                    <a:pt x="98588" y="206635"/>
                  </a:lnTo>
                  <a:lnTo>
                    <a:pt x="98996" y="207225"/>
                  </a:lnTo>
                  <a:lnTo>
                    <a:pt x="99409" y="207781"/>
                  </a:lnTo>
                  <a:lnTo>
                    <a:pt x="99831" y="208326"/>
                  </a:lnTo>
                  <a:lnTo>
                    <a:pt x="100253" y="208850"/>
                  </a:lnTo>
                  <a:lnTo>
                    <a:pt x="100683" y="209361"/>
                  </a:lnTo>
                  <a:lnTo>
                    <a:pt x="101114" y="209851"/>
                  </a:lnTo>
                  <a:lnTo>
                    <a:pt x="101549" y="210319"/>
                  </a:lnTo>
                  <a:lnTo>
                    <a:pt x="101989" y="210764"/>
                  </a:lnTo>
                  <a:lnTo>
                    <a:pt x="102433" y="211198"/>
                  </a:lnTo>
                  <a:lnTo>
                    <a:pt x="102882" y="211610"/>
                  </a:lnTo>
                  <a:lnTo>
                    <a:pt x="103335" y="211999"/>
                  </a:lnTo>
                  <a:lnTo>
                    <a:pt x="103792" y="212366"/>
                  </a:lnTo>
                  <a:lnTo>
                    <a:pt x="104250" y="212712"/>
                  </a:lnTo>
                  <a:lnTo>
                    <a:pt x="104716" y="213034"/>
                  </a:lnTo>
                  <a:lnTo>
                    <a:pt x="105183" y="213346"/>
                  </a:lnTo>
                  <a:lnTo>
                    <a:pt x="105654" y="213635"/>
                  </a:lnTo>
                  <a:lnTo>
                    <a:pt x="106125" y="213891"/>
                  </a:lnTo>
                  <a:lnTo>
                    <a:pt x="106605" y="214136"/>
                  </a:lnTo>
                  <a:lnTo>
                    <a:pt x="107085" y="214359"/>
                  </a:lnTo>
                  <a:lnTo>
                    <a:pt x="107565" y="214548"/>
                  </a:lnTo>
                  <a:lnTo>
                    <a:pt x="108054" y="214726"/>
                  </a:lnTo>
                  <a:lnTo>
                    <a:pt x="108543" y="214882"/>
                  </a:lnTo>
                  <a:lnTo>
                    <a:pt x="109032" y="215004"/>
                  </a:lnTo>
                  <a:lnTo>
                    <a:pt x="109530" y="215116"/>
                  </a:lnTo>
                  <a:lnTo>
                    <a:pt x="110028" y="215205"/>
                  </a:lnTo>
                  <a:lnTo>
                    <a:pt x="110526" y="215260"/>
                  </a:lnTo>
                  <a:lnTo>
                    <a:pt x="111029" y="215294"/>
                  </a:lnTo>
                  <a:lnTo>
                    <a:pt x="111531" y="215305"/>
                  </a:lnTo>
                  <a:lnTo>
                    <a:pt x="111531" y="215305"/>
                  </a:lnTo>
                  <a:lnTo>
                    <a:pt x="111863" y="215305"/>
                  </a:lnTo>
                  <a:lnTo>
                    <a:pt x="112195" y="215282"/>
                  </a:lnTo>
                  <a:lnTo>
                    <a:pt x="112527" y="215260"/>
                  </a:lnTo>
                  <a:lnTo>
                    <a:pt x="112855" y="215227"/>
                  </a:lnTo>
                  <a:lnTo>
                    <a:pt x="113182" y="215182"/>
                  </a:lnTo>
                  <a:lnTo>
                    <a:pt x="113510" y="215127"/>
                  </a:lnTo>
                  <a:lnTo>
                    <a:pt x="113833" y="215060"/>
                  </a:lnTo>
                  <a:lnTo>
                    <a:pt x="114160" y="214982"/>
                  </a:lnTo>
                  <a:lnTo>
                    <a:pt x="114483" y="214893"/>
                  </a:lnTo>
                  <a:lnTo>
                    <a:pt x="114802" y="214793"/>
                  </a:lnTo>
                  <a:lnTo>
                    <a:pt x="115125" y="214693"/>
                  </a:lnTo>
                  <a:lnTo>
                    <a:pt x="115443" y="214570"/>
                  </a:lnTo>
                  <a:lnTo>
                    <a:pt x="115762" y="214448"/>
                  </a:lnTo>
                  <a:lnTo>
                    <a:pt x="116080" y="214314"/>
                  </a:lnTo>
                  <a:lnTo>
                    <a:pt x="116395" y="214170"/>
                  </a:lnTo>
                  <a:lnTo>
                    <a:pt x="116709" y="214014"/>
                  </a:lnTo>
                  <a:lnTo>
                    <a:pt x="117023" y="213847"/>
                  </a:lnTo>
                  <a:lnTo>
                    <a:pt x="117332" y="213680"/>
                  </a:lnTo>
                  <a:lnTo>
                    <a:pt x="117642" y="213491"/>
                  </a:lnTo>
                  <a:lnTo>
                    <a:pt x="117951" y="213301"/>
                  </a:lnTo>
                  <a:lnTo>
                    <a:pt x="118256" y="213101"/>
                  </a:lnTo>
                  <a:lnTo>
                    <a:pt x="118561" y="212890"/>
                  </a:lnTo>
                  <a:lnTo>
                    <a:pt x="118866" y="212678"/>
                  </a:lnTo>
                  <a:lnTo>
                    <a:pt x="119172" y="212444"/>
                  </a:lnTo>
                  <a:lnTo>
                    <a:pt x="119472" y="212211"/>
                  </a:lnTo>
                  <a:lnTo>
                    <a:pt x="119768" y="211966"/>
                  </a:lnTo>
                  <a:lnTo>
                    <a:pt x="120069" y="211710"/>
                  </a:lnTo>
                  <a:lnTo>
                    <a:pt x="120365" y="211443"/>
                  </a:lnTo>
                  <a:lnTo>
                    <a:pt x="120657" y="211176"/>
                  </a:lnTo>
                  <a:lnTo>
                    <a:pt x="120948" y="210886"/>
                  </a:lnTo>
                  <a:lnTo>
                    <a:pt x="121240" y="210597"/>
                  </a:lnTo>
                  <a:lnTo>
                    <a:pt x="121531" y="210308"/>
                  </a:lnTo>
                  <a:lnTo>
                    <a:pt x="121819" y="209996"/>
                  </a:lnTo>
                  <a:lnTo>
                    <a:pt x="122101" y="209684"/>
                  </a:lnTo>
                  <a:lnTo>
                    <a:pt x="122384" y="209361"/>
                  </a:lnTo>
                  <a:lnTo>
                    <a:pt x="122666" y="209028"/>
                  </a:lnTo>
                  <a:lnTo>
                    <a:pt x="122945" y="208694"/>
                  </a:lnTo>
                  <a:lnTo>
                    <a:pt x="123223" y="208338"/>
                  </a:lnTo>
                  <a:lnTo>
                    <a:pt x="123501" y="207981"/>
                  </a:lnTo>
                  <a:lnTo>
                    <a:pt x="123775" y="207625"/>
                  </a:lnTo>
                  <a:lnTo>
                    <a:pt x="124048" y="207247"/>
                  </a:lnTo>
                  <a:lnTo>
                    <a:pt x="124317" y="206868"/>
                  </a:lnTo>
                  <a:lnTo>
                    <a:pt x="124582" y="206490"/>
                  </a:lnTo>
                  <a:lnTo>
                    <a:pt x="124851" y="206089"/>
                  </a:lnTo>
                  <a:lnTo>
                    <a:pt x="125112" y="205689"/>
                  </a:lnTo>
                  <a:lnTo>
                    <a:pt x="125376" y="205277"/>
                  </a:lnTo>
                  <a:lnTo>
                    <a:pt x="125636" y="204854"/>
                  </a:lnTo>
                  <a:lnTo>
                    <a:pt x="125892" y="204431"/>
                  </a:lnTo>
                  <a:lnTo>
                    <a:pt x="126148" y="203997"/>
                  </a:lnTo>
                  <a:lnTo>
                    <a:pt x="126399" y="203563"/>
                  </a:lnTo>
                  <a:lnTo>
                    <a:pt x="126650" y="203118"/>
                  </a:lnTo>
                  <a:lnTo>
                    <a:pt x="126897" y="202661"/>
                  </a:lnTo>
                  <a:lnTo>
                    <a:pt x="127144" y="202194"/>
                  </a:lnTo>
                  <a:lnTo>
                    <a:pt x="127391" y="201727"/>
                  </a:lnTo>
                  <a:lnTo>
                    <a:pt x="127628" y="201248"/>
                  </a:lnTo>
                  <a:lnTo>
                    <a:pt x="127871" y="200769"/>
                  </a:lnTo>
                  <a:lnTo>
                    <a:pt x="128104" y="200280"/>
                  </a:lnTo>
                  <a:lnTo>
                    <a:pt x="128342" y="199779"/>
                  </a:lnTo>
                  <a:lnTo>
                    <a:pt x="128571" y="199278"/>
                  </a:lnTo>
                  <a:lnTo>
                    <a:pt x="128799" y="198766"/>
                  </a:lnTo>
                  <a:lnTo>
                    <a:pt x="129028" y="198254"/>
                  </a:lnTo>
                  <a:lnTo>
                    <a:pt x="129252" y="197731"/>
                  </a:lnTo>
                  <a:lnTo>
                    <a:pt x="129472" y="197197"/>
                  </a:lnTo>
                  <a:lnTo>
                    <a:pt x="129692" y="196662"/>
                  </a:lnTo>
                  <a:lnTo>
                    <a:pt x="129907" y="196117"/>
                  </a:lnTo>
                  <a:lnTo>
                    <a:pt x="130123" y="195561"/>
                  </a:lnTo>
                  <a:lnTo>
                    <a:pt x="130334" y="195015"/>
                  </a:lnTo>
                  <a:lnTo>
                    <a:pt x="130545" y="194448"/>
                  </a:lnTo>
                  <a:lnTo>
                    <a:pt x="130751" y="193880"/>
                  </a:lnTo>
                  <a:lnTo>
                    <a:pt x="130953" y="193301"/>
                  </a:lnTo>
                  <a:lnTo>
                    <a:pt x="131155" y="192723"/>
                  </a:lnTo>
                  <a:lnTo>
                    <a:pt x="131352" y="192133"/>
                  </a:lnTo>
                  <a:lnTo>
                    <a:pt x="131545" y="191543"/>
                  </a:lnTo>
                  <a:lnTo>
                    <a:pt x="131738" y="190942"/>
                  </a:lnTo>
                  <a:lnTo>
                    <a:pt x="131926" y="190341"/>
                  </a:lnTo>
                  <a:lnTo>
                    <a:pt x="132115" y="189729"/>
                  </a:lnTo>
                  <a:lnTo>
                    <a:pt x="132294" y="189117"/>
                  </a:lnTo>
                  <a:lnTo>
                    <a:pt x="132478" y="188493"/>
                  </a:lnTo>
                  <a:lnTo>
                    <a:pt x="132653" y="187870"/>
                  </a:lnTo>
                  <a:lnTo>
                    <a:pt x="132828" y="187236"/>
                  </a:lnTo>
                  <a:lnTo>
                    <a:pt x="132999" y="186601"/>
                  </a:lnTo>
                  <a:lnTo>
                    <a:pt x="133169" y="185956"/>
                  </a:lnTo>
                  <a:lnTo>
                    <a:pt x="133335" y="185310"/>
                  </a:lnTo>
                  <a:lnTo>
                    <a:pt x="133497" y="184654"/>
                  </a:lnTo>
                  <a:lnTo>
                    <a:pt x="133658" y="183997"/>
                  </a:lnTo>
                  <a:lnTo>
                    <a:pt x="133811" y="183329"/>
                  </a:lnTo>
                  <a:lnTo>
                    <a:pt x="133968" y="182661"/>
                  </a:lnTo>
                  <a:lnTo>
                    <a:pt x="134116" y="181982"/>
                  </a:lnTo>
                  <a:lnTo>
                    <a:pt x="134264" y="181304"/>
                  </a:lnTo>
                  <a:lnTo>
                    <a:pt x="134407" y="180625"/>
                  </a:lnTo>
                  <a:lnTo>
                    <a:pt x="134546" y="179935"/>
                  </a:lnTo>
                  <a:lnTo>
                    <a:pt x="134681" y="179245"/>
                  </a:lnTo>
                  <a:lnTo>
                    <a:pt x="134816" y="178543"/>
                  </a:lnTo>
                  <a:lnTo>
                    <a:pt x="134946" y="177842"/>
                  </a:lnTo>
                  <a:lnTo>
                    <a:pt x="135071" y="177130"/>
                  </a:lnTo>
                  <a:lnTo>
                    <a:pt x="135197" y="176418"/>
                  </a:lnTo>
                  <a:lnTo>
                    <a:pt x="135318" y="175705"/>
                  </a:lnTo>
                  <a:lnTo>
                    <a:pt x="135435" y="174982"/>
                  </a:lnTo>
                  <a:lnTo>
                    <a:pt x="135547" y="174258"/>
                  </a:lnTo>
                  <a:lnTo>
                    <a:pt x="135659" y="173524"/>
                  </a:lnTo>
                  <a:lnTo>
                    <a:pt x="135762" y="172789"/>
                  </a:lnTo>
                  <a:lnTo>
                    <a:pt x="135865" y="172055"/>
                  </a:lnTo>
                  <a:lnTo>
                    <a:pt x="135964" y="171320"/>
                  </a:lnTo>
                  <a:lnTo>
                    <a:pt x="136063" y="170574"/>
                  </a:lnTo>
                  <a:lnTo>
                    <a:pt x="136152" y="169818"/>
                  </a:lnTo>
                  <a:lnTo>
                    <a:pt x="136242" y="169061"/>
                  </a:lnTo>
                  <a:lnTo>
                    <a:pt x="136327" y="168304"/>
                  </a:lnTo>
                  <a:lnTo>
                    <a:pt x="136408" y="167547"/>
                  </a:lnTo>
                  <a:lnTo>
                    <a:pt x="136484" y="166779"/>
                  </a:lnTo>
                  <a:lnTo>
                    <a:pt x="136556" y="166011"/>
                  </a:lnTo>
                  <a:lnTo>
                    <a:pt x="136628" y="165243"/>
                  </a:lnTo>
                  <a:lnTo>
                    <a:pt x="136695" y="164464"/>
                  </a:lnTo>
                  <a:lnTo>
                    <a:pt x="136758" y="163685"/>
                  </a:lnTo>
                  <a:lnTo>
                    <a:pt x="136816" y="162906"/>
                  </a:lnTo>
                  <a:lnTo>
                    <a:pt x="136870" y="162116"/>
                  </a:lnTo>
                  <a:lnTo>
                    <a:pt x="136920" y="161326"/>
                  </a:lnTo>
                  <a:lnTo>
                    <a:pt x="136965" y="160535"/>
                  </a:lnTo>
                  <a:lnTo>
                    <a:pt x="137009" y="159745"/>
                  </a:lnTo>
                  <a:lnTo>
                    <a:pt x="137050" y="158944"/>
                  </a:lnTo>
                  <a:lnTo>
                    <a:pt x="137081" y="158143"/>
                  </a:lnTo>
                  <a:lnTo>
                    <a:pt x="137113" y="157341"/>
                  </a:lnTo>
                  <a:lnTo>
                    <a:pt x="137139" y="156529"/>
                  </a:lnTo>
                  <a:lnTo>
                    <a:pt x="137162" y="155727"/>
                  </a:lnTo>
                  <a:lnTo>
                    <a:pt x="137180" y="154904"/>
                  </a:lnTo>
                  <a:lnTo>
                    <a:pt x="137198" y="154091"/>
                  </a:lnTo>
                  <a:lnTo>
                    <a:pt x="137207" y="153279"/>
                  </a:lnTo>
                  <a:lnTo>
                    <a:pt x="137211" y="152455"/>
                  </a:lnTo>
                  <a:lnTo>
                    <a:pt x="137216" y="151632"/>
                  </a:lnTo>
                  <a:lnTo>
                    <a:pt x="137216" y="151632"/>
                  </a:lnTo>
                  <a:lnTo>
                    <a:pt x="137211" y="150463"/>
                  </a:lnTo>
                  <a:lnTo>
                    <a:pt x="137198" y="149294"/>
                  </a:lnTo>
                  <a:lnTo>
                    <a:pt x="137175" y="148137"/>
                  </a:lnTo>
                  <a:lnTo>
                    <a:pt x="137148" y="146991"/>
                  </a:lnTo>
                  <a:lnTo>
                    <a:pt x="137113" y="145833"/>
                  </a:lnTo>
                  <a:lnTo>
                    <a:pt x="137063" y="144698"/>
                  </a:lnTo>
                  <a:lnTo>
                    <a:pt x="137009" y="143563"/>
                  </a:lnTo>
                  <a:lnTo>
                    <a:pt x="136951" y="142427"/>
                  </a:lnTo>
                  <a:lnTo>
                    <a:pt x="136879" y="141303"/>
                  </a:lnTo>
                  <a:lnTo>
                    <a:pt x="136803" y="140190"/>
                  </a:lnTo>
                  <a:lnTo>
                    <a:pt x="136718" y="139077"/>
                  </a:lnTo>
                  <a:lnTo>
                    <a:pt x="136624" y="137976"/>
                  </a:lnTo>
                  <a:lnTo>
                    <a:pt x="136520" y="136874"/>
                  </a:lnTo>
                  <a:lnTo>
                    <a:pt x="136413" y="135783"/>
                  </a:lnTo>
                  <a:lnTo>
                    <a:pt x="136296" y="134703"/>
                  </a:lnTo>
                  <a:lnTo>
                    <a:pt x="136175" y="133635"/>
                  </a:lnTo>
                  <a:lnTo>
                    <a:pt x="136045" y="132567"/>
                  </a:lnTo>
                  <a:lnTo>
                    <a:pt x="135906" y="131509"/>
                  </a:lnTo>
                  <a:lnTo>
                    <a:pt x="135762" y="130452"/>
                  </a:lnTo>
                  <a:lnTo>
                    <a:pt x="135610" y="129417"/>
                  </a:lnTo>
                  <a:lnTo>
                    <a:pt x="135448" y="128382"/>
                  </a:lnTo>
                  <a:lnTo>
                    <a:pt x="135282" y="127358"/>
                  </a:lnTo>
                  <a:lnTo>
                    <a:pt x="135107" y="126345"/>
                  </a:lnTo>
                  <a:lnTo>
                    <a:pt x="134928" y="125332"/>
                  </a:lnTo>
                  <a:lnTo>
                    <a:pt x="134744" y="124342"/>
                  </a:lnTo>
                  <a:lnTo>
                    <a:pt x="134546" y="123351"/>
                  </a:lnTo>
                  <a:lnTo>
                    <a:pt x="134349" y="122372"/>
                  </a:lnTo>
                  <a:lnTo>
                    <a:pt x="134143" y="121403"/>
                  </a:lnTo>
                  <a:lnTo>
                    <a:pt x="133927" y="120446"/>
                  </a:lnTo>
                  <a:lnTo>
                    <a:pt x="133707" y="119489"/>
                  </a:lnTo>
                  <a:lnTo>
                    <a:pt x="133483" y="118554"/>
                  </a:lnTo>
                  <a:lnTo>
                    <a:pt x="133250" y="117630"/>
                  </a:lnTo>
                  <a:lnTo>
                    <a:pt x="133012" y="116707"/>
                  </a:lnTo>
                  <a:lnTo>
                    <a:pt x="132765" y="115805"/>
                  </a:lnTo>
                  <a:lnTo>
                    <a:pt x="132514" y="114915"/>
                  </a:lnTo>
                  <a:lnTo>
                    <a:pt x="132258" y="114024"/>
                  </a:lnTo>
                  <a:lnTo>
                    <a:pt x="131994" y="113156"/>
                  </a:lnTo>
                  <a:lnTo>
                    <a:pt x="131724" y="112288"/>
                  </a:lnTo>
                  <a:lnTo>
                    <a:pt x="131451" y="111442"/>
                  </a:lnTo>
                  <a:lnTo>
                    <a:pt x="131173" y="110608"/>
                  </a:lnTo>
                  <a:lnTo>
                    <a:pt x="130885" y="109784"/>
                  </a:lnTo>
                  <a:lnTo>
                    <a:pt x="130594" y="108972"/>
                  </a:lnTo>
                  <a:lnTo>
                    <a:pt x="130298" y="108170"/>
                  </a:lnTo>
                  <a:lnTo>
                    <a:pt x="129997" y="107380"/>
                  </a:lnTo>
                  <a:lnTo>
                    <a:pt x="129688" y="106601"/>
                  </a:lnTo>
                  <a:lnTo>
                    <a:pt x="129378" y="105844"/>
                  </a:lnTo>
                  <a:lnTo>
                    <a:pt x="129060" y="105098"/>
                  </a:lnTo>
                  <a:lnTo>
                    <a:pt x="128737" y="104364"/>
                  </a:lnTo>
                  <a:lnTo>
                    <a:pt x="128409" y="103640"/>
                  </a:lnTo>
                  <a:lnTo>
                    <a:pt x="128077" y="102928"/>
                  </a:lnTo>
                  <a:lnTo>
                    <a:pt x="127736" y="102238"/>
                  </a:lnTo>
                  <a:lnTo>
                    <a:pt x="127395" y="101559"/>
                  </a:lnTo>
                  <a:lnTo>
                    <a:pt x="127045" y="100891"/>
                  </a:lnTo>
                  <a:lnTo>
                    <a:pt x="126695" y="100246"/>
                  </a:lnTo>
                  <a:lnTo>
                    <a:pt x="126341" y="99600"/>
                  </a:lnTo>
                  <a:lnTo>
                    <a:pt x="125977" y="98988"/>
                  </a:lnTo>
                  <a:lnTo>
                    <a:pt x="125610" y="98376"/>
                  </a:lnTo>
                  <a:lnTo>
                    <a:pt x="125242" y="97786"/>
                  </a:lnTo>
                  <a:lnTo>
                    <a:pt x="124869" y="97207"/>
                  </a:lnTo>
                  <a:lnTo>
                    <a:pt x="124488" y="96651"/>
                  </a:lnTo>
                  <a:lnTo>
                    <a:pt x="124107" y="96106"/>
                  </a:lnTo>
                  <a:lnTo>
                    <a:pt x="123721" y="95571"/>
                  </a:lnTo>
                  <a:lnTo>
                    <a:pt x="123326" y="95059"/>
                  </a:lnTo>
                  <a:lnTo>
                    <a:pt x="122931" y="94570"/>
                  </a:lnTo>
                  <a:lnTo>
                    <a:pt x="122945" y="94536"/>
                  </a:lnTo>
                  <a:lnTo>
                    <a:pt x="122945" y="94536"/>
                  </a:lnTo>
                  <a:lnTo>
                    <a:pt x="123164" y="93913"/>
                  </a:lnTo>
                  <a:lnTo>
                    <a:pt x="123380" y="93279"/>
                  </a:lnTo>
                  <a:lnTo>
                    <a:pt x="123591" y="92622"/>
                  </a:lnTo>
                  <a:lnTo>
                    <a:pt x="123793" y="91965"/>
                  </a:lnTo>
                  <a:lnTo>
                    <a:pt x="123990" y="91286"/>
                  </a:lnTo>
                  <a:lnTo>
                    <a:pt x="124183" y="90608"/>
                  </a:lnTo>
                  <a:lnTo>
                    <a:pt x="124367" y="89906"/>
                  </a:lnTo>
                  <a:lnTo>
                    <a:pt x="124546" y="89205"/>
                  </a:lnTo>
                  <a:lnTo>
                    <a:pt x="124721" y="88482"/>
                  </a:lnTo>
                  <a:lnTo>
                    <a:pt x="124887" y="87758"/>
                  </a:lnTo>
                  <a:lnTo>
                    <a:pt x="125049" y="87024"/>
                  </a:lnTo>
                  <a:lnTo>
                    <a:pt x="125201" y="86278"/>
                  </a:lnTo>
                  <a:lnTo>
                    <a:pt x="125349" y="85510"/>
                  </a:lnTo>
                  <a:lnTo>
                    <a:pt x="125493" y="84753"/>
                  </a:lnTo>
                  <a:lnTo>
                    <a:pt x="125627" y="83974"/>
                  </a:lnTo>
                  <a:lnTo>
                    <a:pt x="125753" y="83184"/>
                  </a:lnTo>
                  <a:lnTo>
                    <a:pt x="125874" y="82394"/>
                  </a:lnTo>
                  <a:lnTo>
                    <a:pt x="125986" y="81593"/>
                  </a:lnTo>
                  <a:lnTo>
                    <a:pt x="126090" y="80780"/>
                  </a:lnTo>
                  <a:lnTo>
                    <a:pt x="126188" y="79968"/>
                  </a:lnTo>
                  <a:lnTo>
                    <a:pt x="126282" y="79144"/>
                  </a:lnTo>
                  <a:lnTo>
                    <a:pt x="126368" y="78309"/>
                  </a:lnTo>
                  <a:lnTo>
                    <a:pt x="126444" y="77475"/>
                  </a:lnTo>
                  <a:lnTo>
                    <a:pt x="126511" y="76618"/>
                  </a:lnTo>
                  <a:lnTo>
                    <a:pt x="126574" y="75772"/>
                  </a:lnTo>
                  <a:lnTo>
                    <a:pt x="126623" y="74904"/>
                  </a:lnTo>
                  <a:lnTo>
                    <a:pt x="126668" y="74035"/>
                  </a:lnTo>
                  <a:lnTo>
                    <a:pt x="126709" y="73167"/>
                  </a:lnTo>
                  <a:lnTo>
                    <a:pt x="126736" y="72288"/>
                  </a:lnTo>
                  <a:lnTo>
                    <a:pt x="126758" y="71398"/>
                  </a:lnTo>
                  <a:lnTo>
                    <a:pt x="126771" y="70518"/>
                  </a:lnTo>
                  <a:lnTo>
                    <a:pt x="126776" y="69617"/>
                  </a:lnTo>
                  <a:lnTo>
                    <a:pt x="126776" y="69617"/>
                  </a:lnTo>
                  <a:lnTo>
                    <a:pt x="126771" y="68649"/>
                  </a:lnTo>
                  <a:lnTo>
                    <a:pt x="126754" y="67692"/>
                  </a:lnTo>
                  <a:lnTo>
                    <a:pt x="126731" y="66734"/>
                  </a:lnTo>
                  <a:lnTo>
                    <a:pt x="126695" y="65788"/>
                  </a:lnTo>
                  <a:lnTo>
                    <a:pt x="126655" y="64853"/>
                  </a:lnTo>
                  <a:lnTo>
                    <a:pt x="126601" y="63919"/>
                  </a:lnTo>
                  <a:lnTo>
                    <a:pt x="126538" y="62984"/>
                  </a:lnTo>
                  <a:lnTo>
                    <a:pt x="126466" y="62071"/>
                  </a:lnTo>
                  <a:lnTo>
                    <a:pt x="126386" y="61158"/>
                  </a:lnTo>
                  <a:lnTo>
                    <a:pt x="126300" y="60257"/>
                  </a:lnTo>
                  <a:lnTo>
                    <a:pt x="126202" y="59367"/>
                  </a:lnTo>
                  <a:lnTo>
                    <a:pt x="126094" y="58487"/>
                  </a:lnTo>
                  <a:lnTo>
                    <a:pt x="125982" y="57608"/>
                  </a:lnTo>
                  <a:lnTo>
                    <a:pt x="125856" y="56740"/>
                  </a:lnTo>
                  <a:lnTo>
                    <a:pt x="125726" y="55883"/>
                  </a:lnTo>
                  <a:lnTo>
                    <a:pt x="125587" y="55037"/>
                  </a:lnTo>
                  <a:lnTo>
                    <a:pt x="125439" y="54202"/>
                  </a:lnTo>
                  <a:lnTo>
                    <a:pt x="125286" y="53379"/>
                  </a:lnTo>
                  <a:lnTo>
                    <a:pt x="125120" y="52566"/>
                  </a:lnTo>
                  <a:lnTo>
                    <a:pt x="124950" y="51765"/>
                  </a:lnTo>
                  <a:lnTo>
                    <a:pt x="124775" y="50975"/>
                  </a:lnTo>
                  <a:lnTo>
                    <a:pt x="124587" y="50207"/>
                  </a:lnTo>
                  <a:lnTo>
                    <a:pt x="124394" y="49439"/>
                  </a:lnTo>
                  <a:lnTo>
                    <a:pt x="124196" y="48682"/>
                  </a:lnTo>
                  <a:lnTo>
                    <a:pt x="123990" y="47936"/>
                  </a:lnTo>
                  <a:lnTo>
                    <a:pt x="123775" y="47213"/>
                  </a:lnTo>
                  <a:lnTo>
                    <a:pt x="123555" y="46501"/>
                  </a:lnTo>
                  <a:lnTo>
                    <a:pt x="123326" y="45799"/>
                  </a:lnTo>
                  <a:lnTo>
                    <a:pt x="123093" y="45109"/>
                  </a:lnTo>
                  <a:lnTo>
                    <a:pt x="122850" y="44442"/>
                  </a:lnTo>
                  <a:lnTo>
                    <a:pt x="122604" y="43785"/>
                  </a:lnTo>
                  <a:lnTo>
                    <a:pt x="122352" y="43139"/>
                  </a:lnTo>
                  <a:lnTo>
                    <a:pt x="122092" y="42516"/>
                  </a:lnTo>
                  <a:lnTo>
                    <a:pt x="121827" y="41904"/>
                  </a:lnTo>
                  <a:lnTo>
                    <a:pt x="121554" y="41303"/>
                  </a:lnTo>
                  <a:lnTo>
                    <a:pt x="121280" y="40724"/>
                  </a:lnTo>
                  <a:lnTo>
                    <a:pt x="120998" y="40157"/>
                  </a:lnTo>
                  <a:lnTo>
                    <a:pt x="120706" y="39611"/>
                  </a:lnTo>
                  <a:lnTo>
                    <a:pt x="120414" y="39088"/>
                  </a:lnTo>
                  <a:lnTo>
                    <a:pt x="120118" y="38565"/>
                  </a:lnTo>
                  <a:lnTo>
                    <a:pt x="119813" y="38075"/>
                  </a:lnTo>
                  <a:lnTo>
                    <a:pt x="119504" y="37597"/>
                  </a:lnTo>
                  <a:lnTo>
                    <a:pt x="119190" y="37140"/>
                  </a:lnTo>
                  <a:lnTo>
                    <a:pt x="118871" y="36695"/>
                  </a:lnTo>
                  <a:lnTo>
                    <a:pt x="118548" y="36272"/>
                  </a:lnTo>
                  <a:lnTo>
                    <a:pt x="118220" y="35872"/>
                  </a:lnTo>
                  <a:lnTo>
                    <a:pt x="117888" y="35482"/>
                  </a:lnTo>
                  <a:lnTo>
                    <a:pt x="117552" y="35115"/>
                  </a:lnTo>
                  <a:lnTo>
                    <a:pt x="117211" y="34770"/>
                  </a:lnTo>
                  <a:lnTo>
                    <a:pt x="116866" y="34447"/>
                  </a:lnTo>
                  <a:lnTo>
                    <a:pt x="116516" y="34147"/>
                  </a:lnTo>
                  <a:lnTo>
                    <a:pt x="116161" y="33857"/>
                  </a:lnTo>
                  <a:lnTo>
                    <a:pt x="115807" y="33601"/>
                  </a:lnTo>
                  <a:lnTo>
                    <a:pt x="115448" y="33356"/>
                  </a:lnTo>
                  <a:lnTo>
                    <a:pt x="115084" y="33134"/>
                  </a:lnTo>
                  <a:lnTo>
                    <a:pt x="114717" y="32933"/>
                  </a:lnTo>
                  <a:lnTo>
                    <a:pt x="114344" y="32767"/>
                  </a:lnTo>
                  <a:lnTo>
                    <a:pt x="113972" y="32611"/>
                  </a:lnTo>
                  <a:lnTo>
                    <a:pt x="113595" y="32477"/>
                  </a:lnTo>
                  <a:lnTo>
                    <a:pt x="113214" y="32366"/>
                  </a:lnTo>
                  <a:lnTo>
                    <a:pt x="112832" y="32288"/>
                  </a:lnTo>
                  <a:lnTo>
                    <a:pt x="112451" y="32221"/>
                  </a:lnTo>
                  <a:lnTo>
                    <a:pt x="112061" y="32188"/>
                  </a:lnTo>
                  <a:lnTo>
                    <a:pt x="111670" y="32177"/>
                  </a:lnTo>
                  <a:lnTo>
                    <a:pt x="111670" y="32177"/>
                  </a:lnTo>
                  <a:lnTo>
                    <a:pt x="111276" y="32188"/>
                  </a:lnTo>
                  <a:lnTo>
                    <a:pt x="110881" y="32232"/>
                  </a:lnTo>
                  <a:lnTo>
                    <a:pt x="110490" y="32288"/>
                  </a:lnTo>
                  <a:lnTo>
                    <a:pt x="110100" y="32377"/>
                  </a:lnTo>
                  <a:lnTo>
                    <a:pt x="109714" y="32488"/>
                  </a:lnTo>
                  <a:lnTo>
                    <a:pt x="109333" y="32622"/>
                  </a:lnTo>
                  <a:lnTo>
                    <a:pt x="108956" y="32778"/>
                  </a:lnTo>
                  <a:lnTo>
                    <a:pt x="108579" y="32956"/>
                  </a:lnTo>
                  <a:lnTo>
                    <a:pt x="108207" y="33167"/>
                  </a:lnTo>
                  <a:lnTo>
                    <a:pt x="107839" y="33390"/>
                  </a:lnTo>
                  <a:lnTo>
                    <a:pt x="107471" y="33646"/>
                  </a:lnTo>
                  <a:lnTo>
                    <a:pt x="107112" y="33913"/>
                  </a:lnTo>
                  <a:lnTo>
                    <a:pt x="106753" y="34202"/>
                  </a:lnTo>
                  <a:lnTo>
                    <a:pt x="106399" y="34525"/>
                  </a:lnTo>
                  <a:lnTo>
                    <a:pt x="106049" y="34859"/>
                  </a:lnTo>
                  <a:lnTo>
                    <a:pt x="105703" y="35215"/>
                  </a:lnTo>
                  <a:lnTo>
                    <a:pt x="105703" y="35215"/>
                  </a:lnTo>
                  <a:lnTo>
                    <a:pt x="105596" y="34269"/>
                  </a:lnTo>
                  <a:lnTo>
                    <a:pt x="105484" y="33323"/>
                  </a:lnTo>
                  <a:lnTo>
                    <a:pt x="105358" y="32399"/>
                  </a:lnTo>
                  <a:lnTo>
                    <a:pt x="105228" y="31475"/>
                  </a:lnTo>
                  <a:lnTo>
                    <a:pt x="105089" y="30563"/>
                  </a:lnTo>
                  <a:lnTo>
                    <a:pt x="104945" y="29661"/>
                  </a:lnTo>
                  <a:lnTo>
                    <a:pt x="104793" y="28760"/>
                  </a:lnTo>
                  <a:lnTo>
                    <a:pt x="104636" y="27881"/>
                  </a:lnTo>
                  <a:lnTo>
                    <a:pt x="104470" y="27001"/>
                  </a:lnTo>
                  <a:lnTo>
                    <a:pt x="104295" y="26133"/>
                  </a:lnTo>
                  <a:lnTo>
                    <a:pt x="104115" y="25276"/>
                  </a:lnTo>
                  <a:lnTo>
                    <a:pt x="103927" y="24430"/>
                  </a:lnTo>
                  <a:lnTo>
                    <a:pt x="103734" y="23596"/>
                  </a:lnTo>
                  <a:lnTo>
                    <a:pt x="103532" y="22772"/>
                  </a:lnTo>
                  <a:lnTo>
                    <a:pt x="103326" y="21960"/>
                  </a:lnTo>
                  <a:lnTo>
                    <a:pt x="103115" y="21147"/>
                  </a:lnTo>
                  <a:lnTo>
                    <a:pt x="102895" y="20357"/>
                  </a:lnTo>
                  <a:lnTo>
                    <a:pt x="102671" y="19578"/>
                  </a:lnTo>
                  <a:lnTo>
                    <a:pt x="102437" y="18810"/>
                  </a:lnTo>
                  <a:lnTo>
                    <a:pt x="102200" y="18053"/>
                  </a:lnTo>
                  <a:lnTo>
                    <a:pt x="101957" y="17307"/>
                  </a:lnTo>
                  <a:lnTo>
                    <a:pt x="101711" y="16584"/>
                  </a:lnTo>
                  <a:lnTo>
                    <a:pt x="101455" y="15861"/>
                  </a:lnTo>
                  <a:lnTo>
                    <a:pt x="101195" y="15159"/>
                  </a:lnTo>
                  <a:lnTo>
                    <a:pt x="100926" y="14458"/>
                  </a:lnTo>
                  <a:lnTo>
                    <a:pt x="100656" y="13779"/>
                  </a:lnTo>
                  <a:lnTo>
                    <a:pt x="100378" y="13123"/>
                  </a:lnTo>
                  <a:lnTo>
                    <a:pt x="100096" y="12466"/>
                  </a:lnTo>
                  <a:lnTo>
                    <a:pt x="99808" y="11832"/>
                  </a:lnTo>
                  <a:lnTo>
                    <a:pt x="99512" y="11208"/>
                  </a:lnTo>
                  <a:lnTo>
                    <a:pt x="99216" y="10596"/>
                  </a:lnTo>
                  <a:lnTo>
                    <a:pt x="98911" y="9995"/>
                  </a:lnTo>
                  <a:lnTo>
                    <a:pt x="98606" y="9416"/>
                  </a:lnTo>
                  <a:lnTo>
                    <a:pt x="98292" y="8849"/>
                  </a:lnTo>
                  <a:lnTo>
                    <a:pt x="97973" y="8303"/>
                  </a:lnTo>
                  <a:lnTo>
                    <a:pt x="97655" y="7769"/>
                  </a:lnTo>
                  <a:lnTo>
                    <a:pt x="97327" y="7246"/>
                  </a:lnTo>
                  <a:lnTo>
                    <a:pt x="96995" y="6745"/>
                  </a:lnTo>
                  <a:lnTo>
                    <a:pt x="96659" y="6267"/>
                  </a:lnTo>
                  <a:lnTo>
                    <a:pt x="96323" y="5788"/>
                  </a:lnTo>
                  <a:lnTo>
                    <a:pt x="95977" y="5343"/>
                  </a:lnTo>
                  <a:lnTo>
                    <a:pt x="95632" y="4898"/>
                  </a:lnTo>
                  <a:lnTo>
                    <a:pt x="95277" y="4486"/>
                  </a:lnTo>
                  <a:lnTo>
                    <a:pt x="94923" y="4085"/>
                  </a:lnTo>
                  <a:lnTo>
                    <a:pt x="94564" y="3696"/>
                  </a:lnTo>
                  <a:lnTo>
                    <a:pt x="94200" y="3328"/>
                  </a:lnTo>
                  <a:lnTo>
                    <a:pt x="93833" y="2983"/>
                  </a:lnTo>
                  <a:lnTo>
                    <a:pt x="93460" y="2650"/>
                  </a:lnTo>
                  <a:lnTo>
                    <a:pt x="93088" y="2338"/>
                  </a:lnTo>
                  <a:lnTo>
                    <a:pt x="92711" y="2037"/>
                  </a:lnTo>
                  <a:lnTo>
                    <a:pt x="92330" y="1770"/>
                  </a:lnTo>
                  <a:lnTo>
                    <a:pt x="91948" y="1514"/>
                  </a:lnTo>
                  <a:lnTo>
                    <a:pt x="91558" y="1269"/>
                  </a:lnTo>
                  <a:lnTo>
                    <a:pt x="91168" y="1058"/>
                  </a:lnTo>
                  <a:lnTo>
                    <a:pt x="90777" y="858"/>
                  </a:lnTo>
                  <a:lnTo>
                    <a:pt x="90383" y="680"/>
                  </a:lnTo>
                  <a:lnTo>
                    <a:pt x="89983" y="524"/>
                  </a:lnTo>
                  <a:lnTo>
                    <a:pt x="89579" y="379"/>
                  </a:lnTo>
                  <a:lnTo>
                    <a:pt x="89176" y="268"/>
                  </a:lnTo>
                  <a:lnTo>
                    <a:pt x="88772" y="168"/>
                  </a:lnTo>
                  <a:lnTo>
                    <a:pt x="88364" y="101"/>
                  </a:lnTo>
                  <a:lnTo>
                    <a:pt x="87951" y="45"/>
                  </a:lnTo>
                  <a:lnTo>
                    <a:pt x="87538" y="12"/>
                  </a:lnTo>
                  <a:lnTo>
                    <a:pt x="87125" y="1"/>
                  </a:lnTo>
                  <a:lnTo>
                    <a:pt x="87125" y="1"/>
                  </a:lnTo>
                  <a:lnTo>
                    <a:pt x="86807" y="1"/>
                  </a:lnTo>
                  <a:lnTo>
                    <a:pt x="86488" y="23"/>
                  </a:lnTo>
                  <a:lnTo>
                    <a:pt x="86174" y="56"/>
                  </a:lnTo>
                  <a:lnTo>
                    <a:pt x="85860" y="101"/>
                  </a:lnTo>
                  <a:lnTo>
                    <a:pt x="85551" y="156"/>
                  </a:lnTo>
                  <a:lnTo>
                    <a:pt x="85241" y="223"/>
                  </a:lnTo>
                  <a:lnTo>
                    <a:pt x="84932" y="301"/>
                  </a:lnTo>
                  <a:lnTo>
                    <a:pt x="84622" y="401"/>
                  </a:lnTo>
                  <a:lnTo>
                    <a:pt x="84317" y="502"/>
                  </a:lnTo>
                  <a:lnTo>
                    <a:pt x="84012" y="624"/>
                  </a:lnTo>
                  <a:lnTo>
                    <a:pt x="83707" y="746"/>
                  </a:lnTo>
                  <a:lnTo>
                    <a:pt x="83406" y="891"/>
                  </a:lnTo>
                  <a:lnTo>
                    <a:pt x="83106" y="1036"/>
                  </a:lnTo>
                  <a:lnTo>
                    <a:pt x="82810" y="1203"/>
                  </a:lnTo>
                  <a:lnTo>
                    <a:pt x="82513" y="1381"/>
                  </a:lnTo>
                  <a:lnTo>
                    <a:pt x="82217" y="1559"/>
                  </a:lnTo>
                  <a:lnTo>
                    <a:pt x="81926" y="1759"/>
                  </a:lnTo>
                  <a:lnTo>
                    <a:pt x="81634" y="1971"/>
                  </a:lnTo>
                  <a:lnTo>
                    <a:pt x="81347" y="2182"/>
                  </a:lnTo>
                  <a:lnTo>
                    <a:pt x="81060" y="2416"/>
                  </a:lnTo>
                  <a:lnTo>
                    <a:pt x="80773" y="2661"/>
                  </a:lnTo>
                  <a:lnTo>
                    <a:pt x="80490" y="2906"/>
                  </a:lnTo>
                  <a:lnTo>
                    <a:pt x="80207" y="3173"/>
                  </a:lnTo>
                  <a:lnTo>
                    <a:pt x="79929" y="3440"/>
                  </a:lnTo>
                  <a:lnTo>
                    <a:pt x="79656" y="3729"/>
                  </a:lnTo>
                  <a:lnTo>
                    <a:pt x="79377" y="4019"/>
                  </a:lnTo>
                  <a:lnTo>
                    <a:pt x="79108" y="4319"/>
                  </a:lnTo>
                  <a:lnTo>
                    <a:pt x="78839" y="4642"/>
                  </a:lnTo>
                  <a:lnTo>
                    <a:pt x="78570" y="4965"/>
                  </a:lnTo>
                  <a:lnTo>
                    <a:pt x="78305" y="5298"/>
                  </a:lnTo>
                  <a:lnTo>
                    <a:pt x="78041" y="5632"/>
                  </a:lnTo>
                  <a:lnTo>
                    <a:pt x="77780" y="5988"/>
                  </a:lnTo>
                  <a:lnTo>
                    <a:pt x="77525" y="6356"/>
                  </a:lnTo>
                  <a:lnTo>
                    <a:pt x="77269" y="6723"/>
                  </a:lnTo>
                  <a:lnTo>
                    <a:pt x="77013" y="7101"/>
                  </a:lnTo>
                  <a:lnTo>
                    <a:pt x="76762" y="7491"/>
                  </a:lnTo>
                  <a:lnTo>
                    <a:pt x="76515" y="7892"/>
                  </a:lnTo>
                  <a:lnTo>
                    <a:pt x="76268" y="8303"/>
                  </a:lnTo>
                  <a:lnTo>
                    <a:pt x="76026" y="8726"/>
                  </a:lnTo>
                  <a:lnTo>
                    <a:pt x="75788" y="9149"/>
                  </a:lnTo>
                  <a:lnTo>
                    <a:pt x="75551" y="9583"/>
                  </a:lnTo>
                  <a:lnTo>
                    <a:pt x="75317" y="10029"/>
                  </a:lnTo>
                  <a:lnTo>
                    <a:pt x="75084" y="10485"/>
                  </a:lnTo>
                  <a:lnTo>
                    <a:pt x="74855" y="10952"/>
                  </a:lnTo>
                  <a:lnTo>
                    <a:pt x="74631" y="11420"/>
                  </a:lnTo>
                  <a:lnTo>
                    <a:pt x="74407" y="11898"/>
                  </a:lnTo>
                  <a:lnTo>
                    <a:pt x="74187" y="12388"/>
                  </a:lnTo>
                  <a:lnTo>
                    <a:pt x="73971" y="12878"/>
                  </a:lnTo>
                  <a:lnTo>
                    <a:pt x="73761" y="13379"/>
                  </a:lnTo>
                  <a:lnTo>
                    <a:pt x="73550" y="13891"/>
                  </a:lnTo>
                  <a:lnTo>
                    <a:pt x="73343" y="14414"/>
                  </a:lnTo>
                  <a:lnTo>
                    <a:pt x="73137" y="14937"/>
                  </a:lnTo>
                  <a:lnTo>
                    <a:pt x="72935" y="15471"/>
                  </a:lnTo>
                  <a:lnTo>
                    <a:pt x="72738" y="16016"/>
                  </a:lnTo>
                  <a:lnTo>
                    <a:pt x="72545" y="16562"/>
                  </a:lnTo>
                  <a:lnTo>
                    <a:pt x="72352" y="17118"/>
                  </a:lnTo>
                  <a:lnTo>
                    <a:pt x="72168" y="17686"/>
                  </a:lnTo>
                  <a:lnTo>
                    <a:pt x="71984" y="18253"/>
                  </a:lnTo>
                  <a:lnTo>
                    <a:pt x="71800" y="18832"/>
                  </a:lnTo>
                  <a:lnTo>
                    <a:pt x="71625" y="19422"/>
                  </a:lnTo>
                  <a:lnTo>
                    <a:pt x="71450" y="20012"/>
                  </a:lnTo>
                  <a:lnTo>
                    <a:pt x="71280" y="20613"/>
                  </a:lnTo>
                  <a:lnTo>
                    <a:pt x="71114" y="21214"/>
                  </a:lnTo>
                  <a:lnTo>
                    <a:pt x="70952" y="21826"/>
                  </a:lnTo>
                  <a:lnTo>
                    <a:pt x="70952" y="21826"/>
                  </a:lnTo>
                  <a:lnTo>
                    <a:pt x="70840" y="21225"/>
                  </a:lnTo>
                  <a:lnTo>
                    <a:pt x="70719" y="20635"/>
                  </a:lnTo>
                  <a:lnTo>
                    <a:pt x="70598" y="20045"/>
                  </a:lnTo>
                  <a:lnTo>
                    <a:pt x="70472" y="19455"/>
                  </a:lnTo>
                  <a:lnTo>
                    <a:pt x="70342" y="18888"/>
                  </a:lnTo>
                  <a:lnTo>
                    <a:pt x="70207" y="18309"/>
                  </a:lnTo>
                  <a:lnTo>
                    <a:pt x="70068" y="17753"/>
                  </a:lnTo>
                  <a:lnTo>
                    <a:pt x="69929" y="17196"/>
                  </a:lnTo>
                  <a:lnTo>
                    <a:pt x="69781" y="16640"/>
                  </a:lnTo>
                  <a:lnTo>
                    <a:pt x="69633" y="16094"/>
                  </a:lnTo>
                  <a:lnTo>
                    <a:pt x="69476" y="15560"/>
                  </a:lnTo>
                  <a:lnTo>
                    <a:pt x="69319" y="15026"/>
                  </a:lnTo>
                  <a:lnTo>
                    <a:pt x="69162" y="14503"/>
                  </a:lnTo>
                  <a:lnTo>
                    <a:pt x="68996" y="13991"/>
                  </a:lnTo>
                  <a:lnTo>
                    <a:pt x="68830" y="13479"/>
                  </a:lnTo>
                  <a:lnTo>
                    <a:pt x="68655" y="12978"/>
                  </a:lnTo>
                  <a:lnTo>
                    <a:pt x="68480" y="12488"/>
                  </a:lnTo>
                  <a:lnTo>
                    <a:pt x="68305" y="11998"/>
                  </a:lnTo>
                  <a:lnTo>
                    <a:pt x="68121" y="11531"/>
                  </a:lnTo>
                  <a:lnTo>
                    <a:pt x="67937" y="11052"/>
                  </a:lnTo>
                  <a:lnTo>
                    <a:pt x="67749" y="10596"/>
                  </a:lnTo>
                  <a:lnTo>
                    <a:pt x="67556" y="10140"/>
                  </a:lnTo>
                  <a:lnTo>
                    <a:pt x="67363" y="9695"/>
                  </a:lnTo>
                  <a:lnTo>
                    <a:pt x="67166" y="9261"/>
                  </a:lnTo>
                  <a:lnTo>
                    <a:pt x="66964" y="8827"/>
                  </a:lnTo>
                  <a:lnTo>
                    <a:pt x="66762" y="8415"/>
                  </a:lnTo>
                  <a:lnTo>
                    <a:pt x="66551" y="8003"/>
                  </a:lnTo>
                  <a:lnTo>
                    <a:pt x="66345" y="7602"/>
                  </a:lnTo>
                  <a:lnTo>
                    <a:pt x="66129" y="7202"/>
                  </a:lnTo>
                  <a:lnTo>
                    <a:pt x="65914" y="6823"/>
                  </a:lnTo>
                  <a:lnTo>
                    <a:pt x="65699" y="6445"/>
                  </a:lnTo>
                  <a:lnTo>
                    <a:pt x="65474" y="6077"/>
                  </a:lnTo>
                  <a:lnTo>
                    <a:pt x="65250" y="5721"/>
                  </a:lnTo>
                  <a:lnTo>
                    <a:pt x="65026" y="5376"/>
                  </a:lnTo>
                  <a:lnTo>
                    <a:pt x="64797" y="5042"/>
                  </a:lnTo>
                  <a:lnTo>
                    <a:pt x="64564" y="4720"/>
                  </a:lnTo>
                  <a:lnTo>
                    <a:pt x="64330" y="4397"/>
                  </a:lnTo>
                  <a:lnTo>
                    <a:pt x="64092" y="4096"/>
                  </a:lnTo>
                  <a:lnTo>
                    <a:pt x="63855" y="3796"/>
                  </a:lnTo>
                  <a:lnTo>
                    <a:pt x="63612" y="3507"/>
                  </a:lnTo>
                  <a:lnTo>
                    <a:pt x="63370" y="3228"/>
                  </a:lnTo>
                  <a:lnTo>
                    <a:pt x="63123" y="2961"/>
                  </a:lnTo>
                  <a:lnTo>
                    <a:pt x="62872" y="2716"/>
                  </a:lnTo>
                  <a:lnTo>
                    <a:pt x="62625" y="2471"/>
                  </a:lnTo>
                  <a:lnTo>
                    <a:pt x="62370" y="2238"/>
                  </a:lnTo>
                  <a:lnTo>
                    <a:pt x="62114" y="2015"/>
                  </a:lnTo>
                  <a:lnTo>
                    <a:pt x="61858" y="1804"/>
                  </a:lnTo>
                  <a:lnTo>
                    <a:pt x="61598" y="1592"/>
                  </a:lnTo>
                  <a:lnTo>
                    <a:pt x="61338" y="1403"/>
                  </a:lnTo>
                  <a:lnTo>
                    <a:pt x="61078" y="1225"/>
                  </a:lnTo>
                  <a:lnTo>
                    <a:pt x="60813" y="1069"/>
                  </a:lnTo>
                  <a:lnTo>
                    <a:pt x="60544" y="913"/>
                  </a:lnTo>
                  <a:lnTo>
                    <a:pt x="60275" y="769"/>
                  </a:lnTo>
                  <a:lnTo>
                    <a:pt x="60005" y="635"/>
                  </a:lnTo>
                  <a:lnTo>
                    <a:pt x="59732" y="513"/>
                  </a:lnTo>
                  <a:lnTo>
                    <a:pt x="59463" y="412"/>
                  </a:lnTo>
                  <a:lnTo>
                    <a:pt x="59184" y="312"/>
                  </a:lnTo>
                  <a:lnTo>
                    <a:pt x="58911" y="234"/>
                  </a:lnTo>
                  <a:lnTo>
                    <a:pt x="58633" y="156"/>
                  </a:lnTo>
                  <a:lnTo>
                    <a:pt x="58350" y="101"/>
                  </a:lnTo>
                  <a:lnTo>
                    <a:pt x="58072" y="56"/>
                  </a:lnTo>
                  <a:lnTo>
                    <a:pt x="57789" y="23"/>
                  </a:lnTo>
                  <a:lnTo>
                    <a:pt x="57502" y="1"/>
                  </a:lnTo>
                  <a:lnTo>
                    <a:pt x="57219" y="1"/>
                  </a:lnTo>
                  <a:lnTo>
                    <a:pt x="57219" y="1"/>
                  </a:lnTo>
                  <a:lnTo>
                    <a:pt x="56946" y="1"/>
                  </a:lnTo>
                  <a:lnTo>
                    <a:pt x="56672" y="23"/>
                  </a:lnTo>
                  <a:lnTo>
                    <a:pt x="56398" y="56"/>
                  </a:lnTo>
                  <a:lnTo>
                    <a:pt x="56129" y="90"/>
                  </a:lnTo>
                  <a:lnTo>
                    <a:pt x="55860" y="145"/>
                  </a:lnTo>
                  <a:lnTo>
                    <a:pt x="55591" y="212"/>
                  </a:lnTo>
                  <a:lnTo>
                    <a:pt x="55326" y="290"/>
                  </a:lnTo>
                  <a:lnTo>
                    <a:pt x="55061" y="379"/>
                  </a:lnTo>
                  <a:lnTo>
                    <a:pt x="54797" y="479"/>
                  </a:lnTo>
                  <a:lnTo>
                    <a:pt x="54536" y="591"/>
                  </a:lnTo>
                  <a:lnTo>
                    <a:pt x="54276" y="713"/>
                  </a:lnTo>
                  <a:lnTo>
                    <a:pt x="54016" y="847"/>
                  </a:lnTo>
                  <a:lnTo>
                    <a:pt x="53760" y="980"/>
                  </a:lnTo>
                  <a:lnTo>
                    <a:pt x="53505" y="1136"/>
                  </a:lnTo>
                  <a:lnTo>
                    <a:pt x="53249" y="1303"/>
                  </a:lnTo>
                  <a:lnTo>
                    <a:pt x="52998" y="1481"/>
                  </a:lnTo>
                  <a:lnTo>
                    <a:pt x="52746" y="1670"/>
                  </a:lnTo>
                  <a:lnTo>
                    <a:pt x="52500" y="1859"/>
                  </a:lnTo>
                  <a:lnTo>
                    <a:pt x="52253" y="2071"/>
                  </a:lnTo>
                  <a:lnTo>
                    <a:pt x="52011" y="2282"/>
                  </a:lnTo>
                  <a:lnTo>
                    <a:pt x="51764" y="2516"/>
                  </a:lnTo>
                  <a:lnTo>
                    <a:pt x="51526" y="2750"/>
                  </a:lnTo>
                  <a:lnTo>
                    <a:pt x="51288" y="2995"/>
                  </a:lnTo>
                  <a:lnTo>
                    <a:pt x="51051" y="3251"/>
                  </a:lnTo>
                  <a:lnTo>
                    <a:pt x="50817" y="3518"/>
                  </a:lnTo>
                  <a:lnTo>
                    <a:pt x="50584" y="3796"/>
                  </a:lnTo>
                  <a:lnTo>
                    <a:pt x="50355" y="4085"/>
                  </a:lnTo>
                  <a:lnTo>
                    <a:pt x="50126" y="4375"/>
                  </a:lnTo>
                  <a:lnTo>
                    <a:pt x="49902" y="4686"/>
                  </a:lnTo>
                  <a:lnTo>
                    <a:pt x="49678" y="4998"/>
                  </a:lnTo>
                  <a:lnTo>
                    <a:pt x="49458" y="5321"/>
                  </a:lnTo>
                  <a:lnTo>
                    <a:pt x="49238" y="5643"/>
                  </a:lnTo>
                  <a:lnTo>
                    <a:pt x="49023" y="5988"/>
                  </a:lnTo>
                  <a:lnTo>
                    <a:pt x="48807" y="6333"/>
                  </a:lnTo>
                  <a:lnTo>
                    <a:pt x="48597" y="6701"/>
                  </a:lnTo>
                  <a:lnTo>
                    <a:pt x="48390" y="7057"/>
                  </a:lnTo>
                  <a:lnTo>
                    <a:pt x="48184" y="7435"/>
                  </a:lnTo>
                  <a:lnTo>
                    <a:pt x="47982" y="7814"/>
                  </a:lnTo>
                  <a:lnTo>
                    <a:pt x="47780" y="8214"/>
                  </a:lnTo>
                  <a:lnTo>
                    <a:pt x="47583" y="8615"/>
                  </a:lnTo>
                  <a:lnTo>
                    <a:pt x="47390" y="9016"/>
                  </a:lnTo>
                  <a:lnTo>
                    <a:pt x="47197" y="9428"/>
                  </a:lnTo>
                  <a:lnTo>
                    <a:pt x="47008" y="9850"/>
                  </a:lnTo>
                  <a:lnTo>
                    <a:pt x="46820" y="10285"/>
                  </a:lnTo>
                  <a:lnTo>
                    <a:pt x="46636" y="10730"/>
                  </a:lnTo>
                  <a:lnTo>
                    <a:pt x="46457" y="11175"/>
                  </a:lnTo>
                  <a:lnTo>
                    <a:pt x="46282" y="11620"/>
                  </a:lnTo>
                  <a:lnTo>
                    <a:pt x="46107" y="12088"/>
                  </a:lnTo>
                  <a:lnTo>
                    <a:pt x="45936" y="12555"/>
                  </a:lnTo>
                  <a:lnTo>
                    <a:pt x="45770" y="13034"/>
                  </a:lnTo>
                  <a:lnTo>
                    <a:pt x="45604" y="13512"/>
                  </a:lnTo>
                  <a:lnTo>
                    <a:pt x="45443" y="14002"/>
                  </a:lnTo>
                  <a:lnTo>
                    <a:pt x="45286" y="14492"/>
                  </a:lnTo>
                  <a:lnTo>
                    <a:pt x="45129" y="15004"/>
                  </a:lnTo>
                  <a:lnTo>
                    <a:pt x="44976" y="15504"/>
                  </a:lnTo>
                  <a:lnTo>
                    <a:pt x="44828" y="16027"/>
                  </a:lnTo>
                  <a:lnTo>
                    <a:pt x="44684" y="16551"/>
                  </a:lnTo>
                  <a:lnTo>
                    <a:pt x="44545" y="17074"/>
                  </a:lnTo>
                  <a:lnTo>
                    <a:pt x="44406" y="17608"/>
                  </a:lnTo>
                  <a:lnTo>
                    <a:pt x="44272" y="18153"/>
                  </a:lnTo>
                  <a:lnTo>
                    <a:pt x="44142" y="18699"/>
                  </a:lnTo>
                  <a:lnTo>
                    <a:pt x="44016" y="19255"/>
                  </a:lnTo>
                  <a:lnTo>
                    <a:pt x="43895" y="19812"/>
                  </a:lnTo>
                  <a:lnTo>
                    <a:pt x="43774" y="20379"/>
                  </a:lnTo>
                  <a:lnTo>
                    <a:pt x="43774" y="20379"/>
                  </a:lnTo>
                  <a:lnTo>
                    <a:pt x="43469" y="19845"/>
                  </a:lnTo>
                  <a:lnTo>
                    <a:pt x="43159" y="19333"/>
                  </a:lnTo>
                  <a:lnTo>
                    <a:pt x="42841" y="18843"/>
                  </a:lnTo>
                  <a:lnTo>
                    <a:pt x="42522" y="18354"/>
                  </a:lnTo>
                  <a:lnTo>
                    <a:pt x="42199" y="17886"/>
                  </a:lnTo>
                  <a:lnTo>
                    <a:pt x="41876" y="17441"/>
                  </a:lnTo>
                  <a:lnTo>
                    <a:pt x="41544" y="16996"/>
                  </a:lnTo>
                  <a:lnTo>
                    <a:pt x="41207" y="16573"/>
                  </a:lnTo>
                  <a:lnTo>
                    <a:pt x="40871" y="16172"/>
                  </a:lnTo>
                  <a:lnTo>
                    <a:pt x="40530" y="15783"/>
                  </a:lnTo>
                  <a:lnTo>
                    <a:pt x="40185" y="15404"/>
                  </a:lnTo>
                  <a:lnTo>
                    <a:pt x="39835" y="15048"/>
                  </a:lnTo>
                  <a:lnTo>
                    <a:pt x="39480" y="14714"/>
                  </a:lnTo>
                  <a:lnTo>
                    <a:pt x="39126" y="14391"/>
                  </a:lnTo>
                  <a:lnTo>
                    <a:pt x="38767" y="14080"/>
                  </a:lnTo>
                  <a:lnTo>
                    <a:pt x="38403" y="13790"/>
                  </a:lnTo>
                  <a:lnTo>
                    <a:pt x="38403" y="13790"/>
                  </a:lnTo>
                  <a:lnTo>
                    <a:pt x="38063" y="13534"/>
                  </a:lnTo>
                  <a:lnTo>
                    <a:pt x="37717" y="13301"/>
                  </a:lnTo>
                  <a:lnTo>
                    <a:pt x="37372" y="13078"/>
                  </a:lnTo>
                  <a:lnTo>
                    <a:pt x="37026" y="12867"/>
                  </a:lnTo>
                  <a:lnTo>
                    <a:pt x="36676" y="12677"/>
                  </a:lnTo>
                  <a:lnTo>
                    <a:pt x="36322" y="12499"/>
                  </a:lnTo>
                  <a:lnTo>
                    <a:pt x="35967" y="12332"/>
                  </a:lnTo>
                  <a:lnTo>
                    <a:pt x="35608" y="12188"/>
                  </a:lnTo>
                  <a:lnTo>
                    <a:pt x="35250" y="12065"/>
                  </a:lnTo>
                  <a:lnTo>
                    <a:pt x="34886" y="11954"/>
                  </a:lnTo>
                  <a:lnTo>
                    <a:pt x="34523" y="11865"/>
                  </a:lnTo>
                  <a:lnTo>
                    <a:pt x="34159" y="11787"/>
                  </a:lnTo>
                  <a:lnTo>
                    <a:pt x="33792" y="11720"/>
                  </a:lnTo>
                  <a:lnTo>
                    <a:pt x="33419" y="11676"/>
                  </a:lnTo>
                  <a:lnTo>
                    <a:pt x="33047" y="11653"/>
                  </a:lnTo>
                  <a:lnTo>
                    <a:pt x="32674" y="11642"/>
                  </a:lnTo>
                  <a:lnTo>
                    <a:pt x="32674" y="11642"/>
                  </a:lnTo>
                  <a:lnTo>
                    <a:pt x="32428" y="11642"/>
                  </a:lnTo>
                  <a:lnTo>
                    <a:pt x="32176" y="11665"/>
                  </a:lnTo>
                  <a:lnTo>
                    <a:pt x="31930" y="11676"/>
                  </a:lnTo>
                  <a:lnTo>
                    <a:pt x="31683" y="11709"/>
                  </a:lnTo>
                  <a:lnTo>
                    <a:pt x="31436" y="11743"/>
                  </a:lnTo>
                  <a:lnTo>
                    <a:pt x="31194" y="11787"/>
                  </a:lnTo>
                  <a:lnTo>
                    <a:pt x="30947" y="11832"/>
                  </a:lnTo>
                  <a:lnTo>
                    <a:pt x="30705" y="11887"/>
                  </a:lnTo>
                  <a:lnTo>
                    <a:pt x="30463" y="11954"/>
                  </a:lnTo>
                  <a:lnTo>
                    <a:pt x="30220" y="12032"/>
                  </a:lnTo>
                  <a:lnTo>
                    <a:pt x="29983" y="12110"/>
                  </a:lnTo>
                  <a:lnTo>
                    <a:pt x="29740" y="12199"/>
                  </a:lnTo>
                  <a:lnTo>
                    <a:pt x="29503" y="12288"/>
                  </a:lnTo>
                  <a:lnTo>
                    <a:pt x="29265" y="12388"/>
                  </a:lnTo>
                  <a:lnTo>
                    <a:pt x="29031" y="12499"/>
                  </a:lnTo>
                  <a:lnTo>
                    <a:pt x="28794" y="12611"/>
                  </a:lnTo>
                  <a:lnTo>
                    <a:pt x="28560" y="12733"/>
                  </a:lnTo>
                  <a:lnTo>
                    <a:pt x="28327" y="12867"/>
                  </a:lnTo>
                  <a:lnTo>
                    <a:pt x="28094" y="13000"/>
                  </a:lnTo>
                  <a:lnTo>
                    <a:pt x="27861" y="13145"/>
                  </a:lnTo>
                  <a:lnTo>
                    <a:pt x="27632" y="13301"/>
                  </a:lnTo>
                  <a:lnTo>
                    <a:pt x="27403" y="13456"/>
                  </a:lnTo>
                  <a:lnTo>
                    <a:pt x="27174" y="13623"/>
                  </a:lnTo>
                  <a:lnTo>
                    <a:pt x="26950" y="13790"/>
                  </a:lnTo>
                  <a:lnTo>
                    <a:pt x="26725" y="13968"/>
                  </a:lnTo>
                  <a:lnTo>
                    <a:pt x="26501" y="14147"/>
                  </a:lnTo>
                  <a:lnTo>
                    <a:pt x="26277" y="14347"/>
                  </a:lnTo>
                  <a:lnTo>
                    <a:pt x="26053" y="14536"/>
                  </a:lnTo>
                  <a:lnTo>
                    <a:pt x="25833" y="14748"/>
                  </a:lnTo>
                  <a:lnTo>
                    <a:pt x="25613" y="14948"/>
                  </a:lnTo>
                  <a:lnTo>
                    <a:pt x="25398" y="15170"/>
                  </a:lnTo>
                  <a:lnTo>
                    <a:pt x="25178" y="15393"/>
                  </a:lnTo>
                  <a:lnTo>
                    <a:pt x="24962" y="15627"/>
                  </a:lnTo>
                  <a:lnTo>
                    <a:pt x="24751" y="15861"/>
                  </a:lnTo>
                  <a:lnTo>
                    <a:pt x="24536" y="16105"/>
                  </a:lnTo>
                  <a:lnTo>
                    <a:pt x="24325" y="16350"/>
                  </a:lnTo>
                  <a:lnTo>
                    <a:pt x="24119" y="16606"/>
                  </a:lnTo>
                  <a:lnTo>
                    <a:pt x="23908" y="16862"/>
                  </a:lnTo>
                  <a:lnTo>
                    <a:pt x="23702" y="17129"/>
                  </a:lnTo>
                  <a:lnTo>
                    <a:pt x="23495" y="17408"/>
                  </a:lnTo>
                  <a:lnTo>
                    <a:pt x="23293" y="17686"/>
                  </a:lnTo>
                  <a:lnTo>
                    <a:pt x="23092" y="17964"/>
                  </a:lnTo>
                  <a:lnTo>
                    <a:pt x="22890" y="18253"/>
                  </a:lnTo>
                  <a:lnTo>
                    <a:pt x="22692" y="18554"/>
                  </a:lnTo>
                  <a:lnTo>
                    <a:pt x="22495" y="18854"/>
                  </a:lnTo>
                  <a:lnTo>
                    <a:pt x="22297" y="19166"/>
                  </a:lnTo>
                  <a:lnTo>
                    <a:pt x="22105" y="19478"/>
                  </a:lnTo>
                  <a:lnTo>
                    <a:pt x="21912" y="19789"/>
                  </a:lnTo>
                  <a:lnTo>
                    <a:pt x="21719" y="20112"/>
                  </a:lnTo>
                  <a:lnTo>
                    <a:pt x="21530" y="20446"/>
                  </a:lnTo>
                  <a:lnTo>
                    <a:pt x="21342" y="20780"/>
                  </a:lnTo>
                  <a:lnTo>
                    <a:pt x="21153" y="21125"/>
                  </a:lnTo>
                  <a:lnTo>
                    <a:pt x="20969" y="21470"/>
                  </a:lnTo>
                  <a:lnTo>
                    <a:pt x="20790" y="21826"/>
                  </a:lnTo>
                  <a:lnTo>
                    <a:pt x="20606" y="22182"/>
                  </a:lnTo>
                  <a:lnTo>
                    <a:pt x="20427" y="22538"/>
                  </a:lnTo>
                  <a:lnTo>
                    <a:pt x="20252" y="22906"/>
                  </a:lnTo>
                  <a:lnTo>
                    <a:pt x="20077" y="23284"/>
                  </a:lnTo>
                  <a:lnTo>
                    <a:pt x="19902" y="23651"/>
                  </a:lnTo>
                  <a:lnTo>
                    <a:pt x="19731" y="24041"/>
                  </a:lnTo>
                  <a:lnTo>
                    <a:pt x="19561" y="24430"/>
                  </a:lnTo>
                  <a:lnTo>
                    <a:pt x="19390" y="24820"/>
                  </a:lnTo>
                  <a:lnTo>
                    <a:pt x="19224" y="25221"/>
                  </a:lnTo>
                  <a:lnTo>
                    <a:pt x="19063" y="25621"/>
                  </a:lnTo>
                  <a:lnTo>
                    <a:pt x="18897" y="26022"/>
                  </a:lnTo>
                  <a:lnTo>
                    <a:pt x="18740" y="26434"/>
                  </a:lnTo>
                  <a:lnTo>
                    <a:pt x="18578" y="26857"/>
                  </a:lnTo>
                  <a:lnTo>
                    <a:pt x="18421" y="27280"/>
                  </a:lnTo>
                  <a:lnTo>
                    <a:pt x="18269" y="27703"/>
                  </a:lnTo>
                  <a:lnTo>
                    <a:pt x="18116" y="28137"/>
                  </a:lnTo>
                  <a:lnTo>
                    <a:pt x="17968" y="28571"/>
                  </a:lnTo>
                  <a:lnTo>
                    <a:pt x="17820" y="29005"/>
                  </a:lnTo>
                  <a:lnTo>
                    <a:pt x="17672" y="29450"/>
                  </a:lnTo>
                  <a:lnTo>
                    <a:pt x="17528" y="29895"/>
                  </a:lnTo>
                  <a:lnTo>
                    <a:pt x="17385" y="30351"/>
                  </a:lnTo>
                  <a:lnTo>
                    <a:pt x="17246" y="30808"/>
                  </a:lnTo>
                  <a:lnTo>
                    <a:pt x="17111" y="31275"/>
                  </a:lnTo>
                  <a:lnTo>
                    <a:pt x="16972" y="31731"/>
                  </a:lnTo>
                  <a:lnTo>
                    <a:pt x="16842" y="32210"/>
                  </a:lnTo>
                  <a:lnTo>
                    <a:pt x="16712" y="32677"/>
                  </a:lnTo>
                  <a:lnTo>
                    <a:pt x="16582" y="33156"/>
                  </a:lnTo>
                  <a:lnTo>
                    <a:pt x="16456" y="33635"/>
                  </a:lnTo>
                  <a:lnTo>
                    <a:pt x="16331" y="34124"/>
                  </a:lnTo>
                  <a:lnTo>
                    <a:pt x="16209" y="34614"/>
                  </a:lnTo>
                  <a:lnTo>
                    <a:pt x="16088" y="35115"/>
                  </a:lnTo>
                  <a:lnTo>
                    <a:pt x="15972" y="35605"/>
                  </a:lnTo>
                  <a:lnTo>
                    <a:pt x="15860" y="36105"/>
                  </a:lnTo>
                  <a:lnTo>
                    <a:pt x="15747" y="36617"/>
                  </a:lnTo>
                  <a:lnTo>
                    <a:pt x="15635" y="37118"/>
                  </a:lnTo>
                  <a:lnTo>
                    <a:pt x="15528" y="37630"/>
                  </a:lnTo>
                  <a:lnTo>
                    <a:pt x="15424" y="38153"/>
                  </a:lnTo>
                  <a:lnTo>
                    <a:pt x="15321" y="38665"/>
                  </a:lnTo>
                  <a:lnTo>
                    <a:pt x="15222" y="39199"/>
                  </a:lnTo>
                  <a:lnTo>
                    <a:pt x="15124" y="39723"/>
                  </a:lnTo>
                  <a:lnTo>
                    <a:pt x="15030" y="40246"/>
                  </a:lnTo>
                  <a:lnTo>
                    <a:pt x="14935" y="40780"/>
                  </a:lnTo>
                  <a:lnTo>
                    <a:pt x="14846" y="41325"/>
                  </a:lnTo>
                  <a:lnTo>
                    <a:pt x="14760" y="41859"/>
                  </a:lnTo>
                  <a:lnTo>
                    <a:pt x="14675" y="42405"/>
                  </a:lnTo>
                  <a:lnTo>
                    <a:pt x="14590" y="42950"/>
                  </a:lnTo>
                  <a:lnTo>
                    <a:pt x="14514" y="43496"/>
                  </a:lnTo>
                  <a:lnTo>
                    <a:pt x="14433" y="44052"/>
                  </a:lnTo>
                  <a:lnTo>
                    <a:pt x="14361" y="44609"/>
                  </a:lnTo>
                  <a:lnTo>
                    <a:pt x="14289" y="45165"/>
                  </a:lnTo>
                  <a:lnTo>
                    <a:pt x="14217" y="45733"/>
                  </a:lnTo>
                  <a:lnTo>
                    <a:pt x="14155" y="46289"/>
                  </a:lnTo>
                  <a:lnTo>
                    <a:pt x="14092" y="46857"/>
                  </a:lnTo>
                  <a:lnTo>
                    <a:pt x="14029" y="47435"/>
                  </a:lnTo>
                  <a:lnTo>
                    <a:pt x="13971" y="48003"/>
                  </a:lnTo>
                  <a:lnTo>
                    <a:pt x="13917" y="48582"/>
                  </a:lnTo>
                  <a:lnTo>
                    <a:pt x="13863" y="49161"/>
                  </a:lnTo>
                  <a:lnTo>
                    <a:pt x="13814" y="49739"/>
                  </a:lnTo>
                  <a:lnTo>
                    <a:pt x="13769" y="50318"/>
                  </a:lnTo>
                  <a:lnTo>
                    <a:pt x="13724" y="50908"/>
                  </a:lnTo>
                  <a:lnTo>
                    <a:pt x="13684" y="51498"/>
                  </a:lnTo>
                  <a:lnTo>
                    <a:pt x="13643" y="52088"/>
                  </a:lnTo>
                  <a:lnTo>
                    <a:pt x="13612" y="52678"/>
                  </a:lnTo>
                  <a:lnTo>
                    <a:pt x="13576" y="53279"/>
                  </a:lnTo>
                  <a:lnTo>
                    <a:pt x="13549" y="53880"/>
                  </a:lnTo>
                  <a:lnTo>
                    <a:pt x="13522" y="54481"/>
                  </a:lnTo>
                  <a:lnTo>
                    <a:pt x="13500" y="55082"/>
                  </a:lnTo>
                  <a:lnTo>
                    <a:pt x="13477" y="55683"/>
                  </a:lnTo>
                  <a:lnTo>
                    <a:pt x="13464" y="56295"/>
                  </a:lnTo>
                  <a:lnTo>
                    <a:pt x="13450" y="56896"/>
                  </a:lnTo>
                  <a:lnTo>
                    <a:pt x="13437" y="57508"/>
                  </a:lnTo>
                  <a:lnTo>
                    <a:pt x="13428" y="58120"/>
                  </a:lnTo>
                  <a:lnTo>
                    <a:pt x="13423" y="58732"/>
                  </a:lnTo>
                  <a:lnTo>
                    <a:pt x="13423" y="59355"/>
                  </a:lnTo>
                  <a:lnTo>
                    <a:pt x="13423" y="59355"/>
                  </a:lnTo>
                  <a:lnTo>
                    <a:pt x="13428" y="60190"/>
                  </a:lnTo>
                  <a:lnTo>
                    <a:pt x="13437" y="61025"/>
                  </a:lnTo>
                  <a:lnTo>
                    <a:pt x="13450" y="61848"/>
                  </a:lnTo>
                  <a:lnTo>
                    <a:pt x="13468" y="62672"/>
                  </a:lnTo>
                  <a:lnTo>
                    <a:pt x="13495" y="63496"/>
                  </a:lnTo>
                  <a:lnTo>
                    <a:pt x="13527" y="64308"/>
                  </a:lnTo>
                  <a:lnTo>
                    <a:pt x="13562" y="65121"/>
                  </a:lnTo>
                  <a:lnTo>
                    <a:pt x="13603" y="65933"/>
                  </a:lnTo>
                  <a:lnTo>
                    <a:pt x="13652" y="66734"/>
                  </a:lnTo>
                  <a:lnTo>
                    <a:pt x="13706" y="67536"/>
                  </a:lnTo>
                  <a:lnTo>
                    <a:pt x="13764" y="68326"/>
                  </a:lnTo>
                  <a:lnTo>
                    <a:pt x="13827" y="69116"/>
                  </a:lnTo>
                  <a:lnTo>
                    <a:pt x="13894" y="69906"/>
                  </a:lnTo>
                  <a:lnTo>
                    <a:pt x="13971" y="70685"/>
                  </a:lnTo>
                  <a:lnTo>
                    <a:pt x="14051" y="71464"/>
                  </a:lnTo>
                  <a:lnTo>
                    <a:pt x="14132" y="72232"/>
                  </a:lnTo>
                  <a:lnTo>
                    <a:pt x="14222" y="73000"/>
                  </a:lnTo>
                  <a:lnTo>
                    <a:pt x="14316" y="73757"/>
                  </a:lnTo>
                  <a:lnTo>
                    <a:pt x="14419" y="74514"/>
                  </a:lnTo>
                  <a:lnTo>
                    <a:pt x="14523" y="75260"/>
                  </a:lnTo>
                  <a:lnTo>
                    <a:pt x="14630" y="76005"/>
                  </a:lnTo>
                  <a:lnTo>
                    <a:pt x="14742" y="76740"/>
                  </a:lnTo>
                  <a:lnTo>
                    <a:pt x="14864" y="77475"/>
                  </a:lnTo>
                  <a:lnTo>
                    <a:pt x="14985" y="78198"/>
                  </a:lnTo>
                  <a:lnTo>
                    <a:pt x="15115" y="78921"/>
                  </a:lnTo>
                  <a:lnTo>
                    <a:pt x="15245" y="79634"/>
                  </a:lnTo>
                  <a:lnTo>
                    <a:pt x="15384" y="80346"/>
                  </a:lnTo>
                  <a:lnTo>
                    <a:pt x="15528" y="81036"/>
                  </a:lnTo>
                  <a:lnTo>
                    <a:pt x="15671" y="81737"/>
                  </a:lnTo>
                  <a:lnTo>
                    <a:pt x="15824" y="82416"/>
                  </a:lnTo>
                  <a:lnTo>
                    <a:pt x="15976" y="83106"/>
                  </a:lnTo>
                  <a:lnTo>
                    <a:pt x="16138" y="83774"/>
                  </a:lnTo>
                  <a:lnTo>
                    <a:pt x="16138" y="83774"/>
                  </a:lnTo>
                  <a:lnTo>
                    <a:pt x="15694" y="84308"/>
                  </a:lnTo>
                  <a:lnTo>
                    <a:pt x="15249" y="84854"/>
                  </a:lnTo>
                  <a:lnTo>
                    <a:pt x="14814" y="85421"/>
                  </a:lnTo>
                  <a:lnTo>
                    <a:pt x="14383" y="86011"/>
                  </a:lnTo>
                  <a:lnTo>
                    <a:pt x="13957" y="86612"/>
                  </a:lnTo>
                  <a:lnTo>
                    <a:pt x="13536" y="87235"/>
                  </a:lnTo>
                  <a:lnTo>
                    <a:pt x="13118" y="87881"/>
                  </a:lnTo>
                  <a:lnTo>
                    <a:pt x="12706" y="88537"/>
                  </a:lnTo>
                  <a:lnTo>
                    <a:pt x="12297" y="89205"/>
                  </a:lnTo>
                  <a:lnTo>
                    <a:pt x="11894" y="89906"/>
                  </a:lnTo>
                  <a:lnTo>
                    <a:pt x="11499" y="90608"/>
                  </a:lnTo>
                  <a:lnTo>
                    <a:pt x="11104" y="91342"/>
                  </a:lnTo>
                  <a:lnTo>
                    <a:pt x="10718" y="92077"/>
                  </a:lnTo>
                  <a:lnTo>
                    <a:pt x="10337" y="92834"/>
                  </a:lnTo>
                  <a:lnTo>
                    <a:pt x="9960" y="93613"/>
                  </a:lnTo>
                  <a:lnTo>
                    <a:pt x="9592" y="94403"/>
                  </a:lnTo>
                  <a:lnTo>
                    <a:pt x="9224" y="95204"/>
                  </a:lnTo>
                  <a:lnTo>
                    <a:pt x="8865" y="96028"/>
                  </a:lnTo>
                  <a:lnTo>
                    <a:pt x="8515" y="96862"/>
                  </a:lnTo>
                  <a:lnTo>
                    <a:pt x="8165" y="97719"/>
                  </a:lnTo>
                  <a:lnTo>
                    <a:pt x="7824" y="98576"/>
                  </a:lnTo>
                  <a:lnTo>
                    <a:pt x="7492" y="99456"/>
                  </a:lnTo>
                  <a:lnTo>
                    <a:pt x="7160" y="100357"/>
                  </a:lnTo>
                  <a:lnTo>
                    <a:pt x="6837" y="101259"/>
                  </a:lnTo>
                  <a:lnTo>
                    <a:pt x="6523" y="102182"/>
                  </a:lnTo>
                  <a:lnTo>
                    <a:pt x="6214" y="103117"/>
                  </a:lnTo>
                  <a:lnTo>
                    <a:pt x="5909" y="104075"/>
                  </a:lnTo>
                  <a:lnTo>
                    <a:pt x="5613" y="105032"/>
                  </a:lnTo>
                  <a:lnTo>
                    <a:pt x="5321" y="106011"/>
                  </a:lnTo>
                  <a:lnTo>
                    <a:pt x="5038" y="107002"/>
                  </a:lnTo>
                  <a:lnTo>
                    <a:pt x="4760" y="108003"/>
                  </a:lnTo>
                  <a:lnTo>
                    <a:pt x="4491" y="109016"/>
                  </a:lnTo>
                  <a:lnTo>
                    <a:pt x="4226" y="110040"/>
                  </a:lnTo>
                  <a:lnTo>
                    <a:pt x="3971" y="111086"/>
                  </a:lnTo>
                  <a:lnTo>
                    <a:pt x="3724" y="112132"/>
                  </a:lnTo>
                  <a:lnTo>
                    <a:pt x="3482" y="113190"/>
                  </a:lnTo>
                  <a:lnTo>
                    <a:pt x="3248" y="114269"/>
                  </a:lnTo>
                  <a:lnTo>
                    <a:pt x="3020" y="115349"/>
                  </a:lnTo>
                  <a:lnTo>
                    <a:pt x="2800" y="116451"/>
                  </a:lnTo>
                  <a:lnTo>
                    <a:pt x="2589" y="117553"/>
                  </a:lnTo>
                  <a:lnTo>
                    <a:pt x="2387" y="118677"/>
                  </a:lnTo>
                  <a:lnTo>
                    <a:pt x="2190" y="119801"/>
                  </a:lnTo>
                  <a:lnTo>
                    <a:pt x="2001" y="120936"/>
                  </a:lnTo>
                  <a:lnTo>
                    <a:pt x="1822" y="122082"/>
                  </a:lnTo>
                  <a:lnTo>
                    <a:pt x="1647" y="123240"/>
                  </a:lnTo>
                  <a:lnTo>
                    <a:pt x="1485" y="124408"/>
                  </a:lnTo>
                  <a:lnTo>
                    <a:pt x="1328" y="125588"/>
                  </a:lnTo>
                  <a:lnTo>
                    <a:pt x="1180" y="126768"/>
                  </a:lnTo>
                  <a:lnTo>
                    <a:pt x="1037" y="127959"/>
                  </a:lnTo>
                  <a:lnTo>
                    <a:pt x="906" y="129172"/>
                  </a:lnTo>
                  <a:lnTo>
                    <a:pt x="785" y="130374"/>
                  </a:lnTo>
                  <a:lnTo>
                    <a:pt x="669" y="131598"/>
                  </a:lnTo>
                  <a:lnTo>
                    <a:pt x="565" y="132823"/>
                  </a:lnTo>
                  <a:lnTo>
                    <a:pt x="467" y="134058"/>
                  </a:lnTo>
                  <a:lnTo>
                    <a:pt x="382" y="135304"/>
                  </a:lnTo>
                  <a:lnTo>
                    <a:pt x="301" y="136562"/>
                  </a:lnTo>
                  <a:lnTo>
                    <a:pt x="229" y="137820"/>
                  </a:lnTo>
                  <a:lnTo>
                    <a:pt x="171" y="139077"/>
                  </a:lnTo>
                  <a:lnTo>
                    <a:pt x="117" y="140357"/>
                  </a:lnTo>
                  <a:lnTo>
                    <a:pt x="76" y="141626"/>
                  </a:lnTo>
                  <a:lnTo>
                    <a:pt x="41" y="142917"/>
                  </a:lnTo>
                  <a:lnTo>
                    <a:pt x="18" y="144208"/>
                  </a:lnTo>
                  <a:lnTo>
                    <a:pt x="5" y="145510"/>
                  </a:lnTo>
                  <a:lnTo>
                    <a:pt x="0" y="146813"/>
                  </a:lnTo>
                  <a:lnTo>
                    <a:pt x="0" y="1468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2095125" y="-889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2095125" y="-12276675"/>
              <a:ext cx="960100" cy="5119950"/>
            </a:xfrm>
            <a:custGeom>
              <a:avLst/>
              <a:gdLst/>
              <a:ahLst/>
              <a:cxnLst/>
              <a:rect l="l" t="t" r="r" b="b"/>
              <a:pathLst>
                <a:path w="38404" h="204798" extrusionOk="0">
                  <a:moveTo>
                    <a:pt x="32423" y="0"/>
                  </a:moveTo>
                  <a:lnTo>
                    <a:pt x="32176" y="23"/>
                  </a:lnTo>
                  <a:lnTo>
                    <a:pt x="31930" y="34"/>
                  </a:lnTo>
                  <a:lnTo>
                    <a:pt x="31683" y="67"/>
                  </a:lnTo>
                  <a:lnTo>
                    <a:pt x="31436" y="101"/>
                  </a:lnTo>
                  <a:lnTo>
                    <a:pt x="31189" y="145"/>
                  </a:lnTo>
                  <a:lnTo>
                    <a:pt x="30947" y="190"/>
                  </a:lnTo>
                  <a:lnTo>
                    <a:pt x="30705" y="245"/>
                  </a:lnTo>
                  <a:lnTo>
                    <a:pt x="30463" y="312"/>
                  </a:lnTo>
                  <a:lnTo>
                    <a:pt x="30220" y="390"/>
                  </a:lnTo>
                  <a:lnTo>
                    <a:pt x="29978" y="468"/>
                  </a:lnTo>
                  <a:lnTo>
                    <a:pt x="29740" y="557"/>
                  </a:lnTo>
                  <a:lnTo>
                    <a:pt x="29503" y="646"/>
                  </a:lnTo>
                  <a:lnTo>
                    <a:pt x="29265" y="746"/>
                  </a:lnTo>
                  <a:lnTo>
                    <a:pt x="29027" y="857"/>
                  </a:lnTo>
                  <a:lnTo>
                    <a:pt x="28794" y="969"/>
                  </a:lnTo>
                  <a:lnTo>
                    <a:pt x="28556" y="1091"/>
                  </a:lnTo>
                  <a:lnTo>
                    <a:pt x="28323" y="1225"/>
                  </a:lnTo>
                  <a:lnTo>
                    <a:pt x="28094" y="1358"/>
                  </a:lnTo>
                  <a:lnTo>
                    <a:pt x="27861" y="1503"/>
                  </a:lnTo>
                  <a:lnTo>
                    <a:pt x="27632" y="1659"/>
                  </a:lnTo>
                  <a:lnTo>
                    <a:pt x="27403" y="1814"/>
                  </a:lnTo>
                  <a:lnTo>
                    <a:pt x="27174" y="1981"/>
                  </a:lnTo>
                  <a:lnTo>
                    <a:pt x="26950" y="2148"/>
                  </a:lnTo>
                  <a:lnTo>
                    <a:pt x="26721" y="2326"/>
                  </a:lnTo>
                  <a:lnTo>
                    <a:pt x="26497" y="2505"/>
                  </a:lnTo>
                  <a:lnTo>
                    <a:pt x="26277" y="2705"/>
                  </a:lnTo>
                  <a:lnTo>
                    <a:pt x="26053" y="2894"/>
                  </a:lnTo>
                  <a:lnTo>
                    <a:pt x="25833" y="3106"/>
                  </a:lnTo>
                  <a:lnTo>
                    <a:pt x="25613" y="3306"/>
                  </a:lnTo>
                  <a:lnTo>
                    <a:pt x="25398" y="3528"/>
                  </a:lnTo>
                  <a:lnTo>
                    <a:pt x="25178" y="3751"/>
                  </a:lnTo>
                  <a:lnTo>
                    <a:pt x="24962" y="3985"/>
                  </a:lnTo>
                  <a:lnTo>
                    <a:pt x="24751" y="4219"/>
                  </a:lnTo>
                  <a:lnTo>
                    <a:pt x="24536" y="4463"/>
                  </a:lnTo>
                  <a:lnTo>
                    <a:pt x="24325" y="4708"/>
                  </a:lnTo>
                  <a:lnTo>
                    <a:pt x="24114" y="4964"/>
                  </a:lnTo>
                  <a:lnTo>
                    <a:pt x="23908" y="5220"/>
                  </a:lnTo>
                  <a:lnTo>
                    <a:pt x="23702" y="5487"/>
                  </a:lnTo>
                  <a:lnTo>
                    <a:pt x="23495" y="5766"/>
                  </a:lnTo>
                  <a:lnTo>
                    <a:pt x="23293" y="6044"/>
                  </a:lnTo>
                  <a:lnTo>
                    <a:pt x="23092" y="6322"/>
                  </a:lnTo>
                  <a:lnTo>
                    <a:pt x="22890" y="6611"/>
                  </a:lnTo>
                  <a:lnTo>
                    <a:pt x="22692" y="6912"/>
                  </a:lnTo>
                  <a:lnTo>
                    <a:pt x="22490" y="7212"/>
                  </a:lnTo>
                  <a:lnTo>
                    <a:pt x="22297" y="7524"/>
                  </a:lnTo>
                  <a:lnTo>
                    <a:pt x="22100" y="7836"/>
                  </a:lnTo>
                  <a:lnTo>
                    <a:pt x="21907" y="8147"/>
                  </a:lnTo>
                  <a:lnTo>
                    <a:pt x="21719" y="8470"/>
                  </a:lnTo>
                  <a:lnTo>
                    <a:pt x="21530" y="8804"/>
                  </a:lnTo>
                  <a:lnTo>
                    <a:pt x="21342" y="9138"/>
                  </a:lnTo>
                  <a:lnTo>
                    <a:pt x="21153" y="9483"/>
                  </a:lnTo>
                  <a:lnTo>
                    <a:pt x="20969" y="9828"/>
                  </a:lnTo>
                  <a:lnTo>
                    <a:pt x="20786" y="10184"/>
                  </a:lnTo>
                  <a:lnTo>
                    <a:pt x="20606" y="10540"/>
                  </a:lnTo>
                  <a:lnTo>
                    <a:pt x="20427" y="10896"/>
                  </a:lnTo>
                  <a:lnTo>
                    <a:pt x="20252" y="11264"/>
                  </a:lnTo>
                  <a:lnTo>
                    <a:pt x="20072" y="11642"/>
                  </a:lnTo>
                  <a:lnTo>
                    <a:pt x="19902" y="12009"/>
                  </a:lnTo>
                  <a:lnTo>
                    <a:pt x="19727" y="12399"/>
                  </a:lnTo>
                  <a:lnTo>
                    <a:pt x="19561" y="12788"/>
                  </a:lnTo>
                  <a:lnTo>
                    <a:pt x="19390" y="13178"/>
                  </a:lnTo>
                  <a:lnTo>
                    <a:pt x="19224" y="13579"/>
                  </a:lnTo>
                  <a:lnTo>
                    <a:pt x="19058" y="13979"/>
                  </a:lnTo>
                  <a:lnTo>
                    <a:pt x="18897" y="14380"/>
                  </a:lnTo>
                  <a:lnTo>
                    <a:pt x="18740" y="14792"/>
                  </a:lnTo>
                  <a:lnTo>
                    <a:pt x="18578" y="15215"/>
                  </a:lnTo>
                  <a:lnTo>
                    <a:pt x="18421" y="15638"/>
                  </a:lnTo>
                  <a:lnTo>
                    <a:pt x="18269" y="16061"/>
                  </a:lnTo>
                  <a:lnTo>
                    <a:pt x="18116" y="16495"/>
                  </a:lnTo>
                  <a:lnTo>
                    <a:pt x="17968" y="16929"/>
                  </a:lnTo>
                  <a:lnTo>
                    <a:pt x="17820" y="17363"/>
                  </a:lnTo>
                  <a:lnTo>
                    <a:pt x="17672" y="17808"/>
                  </a:lnTo>
                  <a:lnTo>
                    <a:pt x="17528" y="18253"/>
                  </a:lnTo>
                  <a:lnTo>
                    <a:pt x="17385" y="18709"/>
                  </a:lnTo>
                  <a:lnTo>
                    <a:pt x="17246" y="19166"/>
                  </a:lnTo>
                  <a:lnTo>
                    <a:pt x="17111" y="19633"/>
                  </a:lnTo>
                  <a:lnTo>
                    <a:pt x="16972" y="20089"/>
                  </a:lnTo>
                  <a:lnTo>
                    <a:pt x="16842" y="20568"/>
                  </a:lnTo>
                  <a:lnTo>
                    <a:pt x="16712" y="21035"/>
                  </a:lnTo>
                  <a:lnTo>
                    <a:pt x="16582" y="21514"/>
                  </a:lnTo>
                  <a:lnTo>
                    <a:pt x="16456" y="21993"/>
                  </a:lnTo>
                  <a:lnTo>
                    <a:pt x="16331" y="22482"/>
                  </a:lnTo>
                  <a:lnTo>
                    <a:pt x="16209" y="22972"/>
                  </a:lnTo>
                  <a:lnTo>
                    <a:pt x="16088" y="23473"/>
                  </a:lnTo>
                  <a:lnTo>
                    <a:pt x="15972" y="23963"/>
                  </a:lnTo>
                  <a:lnTo>
                    <a:pt x="15860" y="24463"/>
                  </a:lnTo>
                  <a:lnTo>
                    <a:pt x="15747" y="24975"/>
                  </a:lnTo>
                  <a:lnTo>
                    <a:pt x="15635" y="25476"/>
                  </a:lnTo>
                  <a:lnTo>
                    <a:pt x="15528" y="25988"/>
                  </a:lnTo>
                  <a:lnTo>
                    <a:pt x="15424" y="26511"/>
                  </a:lnTo>
                  <a:lnTo>
                    <a:pt x="15321" y="27023"/>
                  </a:lnTo>
                  <a:lnTo>
                    <a:pt x="15222" y="27557"/>
                  </a:lnTo>
                  <a:lnTo>
                    <a:pt x="15124" y="28081"/>
                  </a:lnTo>
                  <a:lnTo>
                    <a:pt x="15030" y="28604"/>
                  </a:lnTo>
                  <a:lnTo>
                    <a:pt x="14935" y="29138"/>
                  </a:lnTo>
                  <a:lnTo>
                    <a:pt x="14846" y="29683"/>
                  </a:lnTo>
                  <a:lnTo>
                    <a:pt x="14760" y="30217"/>
                  </a:lnTo>
                  <a:lnTo>
                    <a:pt x="14675" y="30763"/>
                  </a:lnTo>
                  <a:lnTo>
                    <a:pt x="14590" y="31308"/>
                  </a:lnTo>
                  <a:lnTo>
                    <a:pt x="14514" y="31854"/>
                  </a:lnTo>
                  <a:lnTo>
                    <a:pt x="14433" y="32410"/>
                  </a:lnTo>
                  <a:lnTo>
                    <a:pt x="14361" y="32967"/>
                  </a:lnTo>
                  <a:lnTo>
                    <a:pt x="14289" y="33523"/>
                  </a:lnTo>
                  <a:lnTo>
                    <a:pt x="14217" y="34091"/>
                  </a:lnTo>
                  <a:lnTo>
                    <a:pt x="14155" y="34647"/>
                  </a:lnTo>
                  <a:lnTo>
                    <a:pt x="14092" y="35215"/>
                  </a:lnTo>
                  <a:lnTo>
                    <a:pt x="14029" y="35793"/>
                  </a:lnTo>
                  <a:lnTo>
                    <a:pt x="13971" y="36361"/>
                  </a:lnTo>
                  <a:lnTo>
                    <a:pt x="13917" y="36940"/>
                  </a:lnTo>
                  <a:lnTo>
                    <a:pt x="13863" y="37519"/>
                  </a:lnTo>
                  <a:lnTo>
                    <a:pt x="13814" y="38097"/>
                  </a:lnTo>
                  <a:lnTo>
                    <a:pt x="13769" y="38676"/>
                  </a:lnTo>
                  <a:lnTo>
                    <a:pt x="13724" y="39266"/>
                  </a:lnTo>
                  <a:lnTo>
                    <a:pt x="13684" y="39856"/>
                  </a:lnTo>
                  <a:lnTo>
                    <a:pt x="13643" y="40446"/>
                  </a:lnTo>
                  <a:lnTo>
                    <a:pt x="13612" y="41036"/>
                  </a:lnTo>
                  <a:lnTo>
                    <a:pt x="13576" y="41637"/>
                  </a:lnTo>
                  <a:lnTo>
                    <a:pt x="13549" y="42238"/>
                  </a:lnTo>
                  <a:lnTo>
                    <a:pt x="13522" y="42839"/>
                  </a:lnTo>
                  <a:lnTo>
                    <a:pt x="13500" y="43440"/>
                  </a:lnTo>
                  <a:lnTo>
                    <a:pt x="13477" y="44041"/>
                  </a:lnTo>
                  <a:lnTo>
                    <a:pt x="13464" y="44653"/>
                  </a:lnTo>
                  <a:lnTo>
                    <a:pt x="13450" y="45254"/>
                  </a:lnTo>
                  <a:lnTo>
                    <a:pt x="13437" y="45866"/>
                  </a:lnTo>
                  <a:lnTo>
                    <a:pt x="13428" y="46478"/>
                  </a:lnTo>
                  <a:lnTo>
                    <a:pt x="13423" y="47090"/>
                  </a:lnTo>
                  <a:lnTo>
                    <a:pt x="13423" y="47713"/>
                  </a:lnTo>
                  <a:lnTo>
                    <a:pt x="13428" y="48548"/>
                  </a:lnTo>
                  <a:lnTo>
                    <a:pt x="13437" y="49383"/>
                  </a:lnTo>
                  <a:lnTo>
                    <a:pt x="13450" y="50206"/>
                  </a:lnTo>
                  <a:lnTo>
                    <a:pt x="13468" y="51030"/>
                  </a:lnTo>
                  <a:lnTo>
                    <a:pt x="13495" y="51854"/>
                  </a:lnTo>
                  <a:lnTo>
                    <a:pt x="13527" y="52666"/>
                  </a:lnTo>
                  <a:lnTo>
                    <a:pt x="13562" y="53479"/>
                  </a:lnTo>
                  <a:lnTo>
                    <a:pt x="13603" y="54291"/>
                  </a:lnTo>
                  <a:lnTo>
                    <a:pt x="13652" y="55092"/>
                  </a:lnTo>
                  <a:lnTo>
                    <a:pt x="13706" y="55894"/>
                  </a:lnTo>
                  <a:lnTo>
                    <a:pt x="13764" y="56684"/>
                  </a:lnTo>
                  <a:lnTo>
                    <a:pt x="13827" y="57474"/>
                  </a:lnTo>
                  <a:lnTo>
                    <a:pt x="13894" y="58264"/>
                  </a:lnTo>
                  <a:lnTo>
                    <a:pt x="13971" y="59043"/>
                  </a:lnTo>
                  <a:lnTo>
                    <a:pt x="14047" y="59822"/>
                  </a:lnTo>
                  <a:lnTo>
                    <a:pt x="14132" y="60590"/>
                  </a:lnTo>
                  <a:lnTo>
                    <a:pt x="14222" y="61358"/>
                  </a:lnTo>
                  <a:lnTo>
                    <a:pt x="14316" y="62115"/>
                  </a:lnTo>
                  <a:lnTo>
                    <a:pt x="14415" y="62872"/>
                  </a:lnTo>
                  <a:lnTo>
                    <a:pt x="14523" y="63618"/>
                  </a:lnTo>
                  <a:lnTo>
                    <a:pt x="14630" y="64363"/>
                  </a:lnTo>
                  <a:lnTo>
                    <a:pt x="14742" y="65098"/>
                  </a:lnTo>
                  <a:lnTo>
                    <a:pt x="14864" y="65833"/>
                  </a:lnTo>
                  <a:lnTo>
                    <a:pt x="14985" y="66556"/>
                  </a:lnTo>
                  <a:lnTo>
                    <a:pt x="15115" y="67279"/>
                  </a:lnTo>
                  <a:lnTo>
                    <a:pt x="15245" y="67992"/>
                  </a:lnTo>
                  <a:lnTo>
                    <a:pt x="15384" y="68704"/>
                  </a:lnTo>
                  <a:lnTo>
                    <a:pt x="15528" y="69394"/>
                  </a:lnTo>
                  <a:lnTo>
                    <a:pt x="15671" y="70095"/>
                  </a:lnTo>
                  <a:lnTo>
                    <a:pt x="15824" y="70774"/>
                  </a:lnTo>
                  <a:lnTo>
                    <a:pt x="15976" y="71464"/>
                  </a:lnTo>
                  <a:lnTo>
                    <a:pt x="16138" y="72132"/>
                  </a:lnTo>
                  <a:lnTo>
                    <a:pt x="15694" y="72666"/>
                  </a:lnTo>
                  <a:lnTo>
                    <a:pt x="15249" y="73212"/>
                  </a:lnTo>
                  <a:lnTo>
                    <a:pt x="14814" y="73779"/>
                  </a:lnTo>
                  <a:lnTo>
                    <a:pt x="14383" y="74369"/>
                  </a:lnTo>
                  <a:lnTo>
                    <a:pt x="13957" y="74970"/>
                  </a:lnTo>
                  <a:lnTo>
                    <a:pt x="13536" y="75593"/>
                  </a:lnTo>
                  <a:lnTo>
                    <a:pt x="13118" y="76239"/>
                  </a:lnTo>
                  <a:lnTo>
                    <a:pt x="12706" y="76895"/>
                  </a:lnTo>
                  <a:lnTo>
                    <a:pt x="12297" y="77563"/>
                  </a:lnTo>
                  <a:lnTo>
                    <a:pt x="11894" y="78264"/>
                  </a:lnTo>
                  <a:lnTo>
                    <a:pt x="11499" y="78966"/>
                  </a:lnTo>
                  <a:lnTo>
                    <a:pt x="11104" y="79700"/>
                  </a:lnTo>
                  <a:lnTo>
                    <a:pt x="10718" y="80435"/>
                  </a:lnTo>
                  <a:lnTo>
                    <a:pt x="10337" y="81192"/>
                  </a:lnTo>
                  <a:lnTo>
                    <a:pt x="9960" y="81971"/>
                  </a:lnTo>
                  <a:lnTo>
                    <a:pt x="9592" y="82761"/>
                  </a:lnTo>
                  <a:lnTo>
                    <a:pt x="9224" y="83562"/>
                  </a:lnTo>
                  <a:lnTo>
                    <a:pt x="8865" y="84386"/>
                  </a:lnTo>
                  <a:lnTo>
                    <a:pt x="8515" y="85220"/>
                  </a:lnTo>
                  <a:lnTo>
                    <a:pt x="8165" y="86077"/>
                  </a:lnTo>
                  <a:lnTo>
                    <a:pt x="7824" y="86934"/>
                  </a:lnTo>
                  <a:lnTo>
                    <a:pt x="7492" y="87814"/>
                  </a:lnTo>
                  <a:lnTo>
                    <a:pt x="7160" y="88715"/>
                  </a:lnTo>
                  <a:lnTo>
                    <a:pt x="6837" y="89617"/>
                  </a:lnTo>
                  <a:lnTo>
                    <a:pt x="6523" y="90540"/>
                  </a:lnTo>
                  <a:lnTo>
                    <a:pt x="6214" y="91475"/>
                  </a:lnTo>
                  <a:lnTo>
                    <a:pt x="5909" y="92433"/>
                  </a:lnTo>
                  <a:lnTo>
                    <a:pt x="5613" y="93390"/>
                  </a:lnTo>
                  <a:lnTo>
                    <a:pt x="5321" y="94369"/>
                  </a:lnTo>
                  <a:lnTo>
                    <a:pt x="5038" y="95360"/>
                  </a:lnTo>
                  <a:lnTo>
                    <a:pt x="4760" y="96361"/>
                  </a:lnTo>
                  <a:lnTo>
                    <a:pt x="4491" y="97374"/>
                  </a:lnTo>
                  <a:lnTo>
                    <a:pt x="4226" y="98398"/>
                  </a:lnTo>
                  <a:lnTo>
                    <a:pt x="3971" y="99444"/>
                  </a:lnTo>
                  <a:lnTo>
                    <a:pt x="3724" y="100490"/>
                  </a:lnTo>
                  <a:lnTo>
                    <a:pt x="3482" y="101548"/>
                  </a:lnTo>
                  <a:lnTo>
                    <a:pt x="3248" y="102627"/>
                  </a:lnTo>
                  <a:lnTo>
                    <a:pt x="3020" y="103707"/>
                  </a:lnTo>
                  <a:lnTo>
                    <a:pt x="2800" y="104809"/>
                  </a:lnTo>
                  <a:lnTo>
                    <a:pt x="2589" y="105911"/>
                  </a:lnTo>
                  <a:lnTo>
                    <a:pt x="2387" y="107035"/>
                  </a:lnTo>
                  <a:lnTo>
                    <a:pt x="2190" y="108159"/>
                  </a:lnTo>
                  <a:lnTo>
                    <a:pt x="2001" y="109294"/>
                  </a:lnTo>
                  <a:lnTo>
                    <a:pt x="1822" y="110440"/>
                  </a:lnTo>
                  <a:lnTo>
                    <a:pt x="1647" y="111598"/>
                  </a:lnTo>
                  <a:lnTo>
                    <a:pt x="1485" y="112766"/>
                  </a:lnTo>
                  <a:lnTo>
                    <a:pt x="1328" y="113946"/>
                  </a:lnTo>
                  <a:lnTo>
                    <a:pt x="1180" y="115126"/>
                  </a:lnTo>
                  <a:lnTo>
                    <a:pt x="1037" y="116317"/>
                  </a:lnTo>
                  <a:lnTo>
                    <a:pt x="906" y="117530"/>
                  </a:lnTo>
                  <a:lnTo>
                    <a:pt x="785" y="118732"/>
                  </a:lnTo>
                  <a:lnTo>
                    <a:pt x="669" y="119956"/>
                  </a:lnTo>
                  <a:lnTo>
                    <a:pt x="565" y="121181"/>
                  </a:lnTo>
                  <a:lnTo>
                    <a:pt x="467" y="122416"/>
                  </a:lnTo>
                  <a:lnTo>
                    <a:pt x="382" y="123662"/>
                  </a:lnTo>
                  <a:lnTo>
                    <a:pt x="301" y="124920"/>
                  </a:lnTo>
                  <a:lnTo>
                    <a:pt x="229" y="126178"/>
                  </a:lnTo>
                  <a:lnTo>
                    <a:pt x="171" y="127435"/>
                  </a:lnTo>
                  <a:lnTo>
                    <a:pt x="117" y="128715"/>
                  </a:lnTo>
                  <a:lnTo>
                    <a:pt x="76" y="129984"/>
                  </a:lnTo>
                  <a:lnTo>
                    <a:pt x="41" y="131275"/>
                  </a:lnTo>
                  <a:lnTo>
                    <a:pt x="18" y="132566"/>
                  </a:lnTo>
                  <a:lnTo>
                    <a:pt x="5" y="133868"/>
                  </a:lnTo>
                  <a:lnTo>
                    <a:pt x="0" y="135171"/>
                  </a:lnTo>
                  <a:lnTo>
                    <a:pt x="0" y="136072"/>
                  </a:lnTo>
                  <a:lnTo>
                    <a:pt x="9" y="136962"/>
                  </a:lnTo>
                  <a:lnTo>
                    <a:pt x="18" y="137864"/>
                  </a:lnTo>
                  <a:lnTo>
                    <a:pt x="36" y="138754"/>
                  </a:lnTo>
                  <a:lnTo>
                    <a:pt x="54" y="139634"/>
                  </a:lnTo>
                  <a:lnTo>
                    <a:pt x="81" y="140524"/>
                  </a:lnTo>
                  <a:lnTo>
                    <a:pt x="108" y="141403"/>
                  </a:lnTo>
                  <a:lnTo>
                    <a:pt x="144" y="142282"/>
                  </a:lnTo>
                  <a:lnTo>
                    <a:pt x="180" y="143162"/>
                  </a:lnTo>
                  <a:lnTo>
                    <a:pt x="225" y="144041"/>
                  </a:lnTo>
                  <a:lnTo>
                    <a:pt x="269" y="144909"/>
                  </a:lnTo>
                  <a:lnTo>
                    <a:pt x="323" y="145766"/>
                  </a:lnTo>
                  <a:lnTo>
                    <a:pt x="377" y="146634"/>
                  </a:lnTo>
                  <a:lnTo>
                    <a:pt x="435" y="147491"/>
                  </a:lnTo>
                  <a:lnTo>
                    <a:pt x="503" y="148348"/>
                  </a:lnTo>
                  <a:lnTo>
                    <a:pt x="570" y="149205"/>
                  </a:lnTo>
                  <a:lnTo>
                    <a:pt x="642" y="150051"/>
                  </a:lnTo>
                  <a:lnTo>
                    <a:pt x="718" y="150897"/>
                  </a:lnTo>
                  <a:lnTo>
                    <a:pt x="799" y="151732"/>
                  </a:lnTo>
                  <a:lnTo>
                    <a:pt x="884" y="152566"/>
                  </a:lnTo>
                  <a:lnTo>
                    <a:pt x="969" y="153401"/>
                  </a:lnTo>
                  <a:lnTo>
                    <a:pt x="1063" y="154225"/>
                  </a:lnTo>
                  <a:lnTo>
                    <a:pt x="1162" y="155048"/>
                  </a:lnTo>
                  <a:lnTo>
                    <a:pt x="1261" y="155872"/>
                  </a:lnTo>
                  <a:lnTo>
                    <a:pt x="1364" y="156684"/>
                  </a:lnTo>
                  <a:lnTo>
                    <a:pt x="1476" y="157497"/>
                  </a:lnTo>
                  <a:lnTo>
                    <a:pt x="1588" y="158309"/>
                  </a:lnTo>
                  <a:lnTo>
                    <a:pt x="1705" y="159111"/>
                  </a:lnTo>
                  <a:lnTo>
                    <a:pt x="1822" y="159912"/>
                  </a:lnTo>
                  <a:lnTo>
                    <a:pt x="1947" y="160702"/>
                  </a:lnTo>
                  <a:lnTo>
                    <a:pt x="2073" y="161492"/>
                  </a:lnTo>
                  <a:lnTo>
                    <a:pt x="2207" y="162271"/>
                  </a:lnTo>
                  <a:lnTo>
                    <a:pt x="2342" y="163050"/>
                  </a:lnTo>
                  <a:lnTo>
                    <a:pt x="2481" y="163818"/>
                  </a:lnTo>
                  <a:lnTo>
                    <a:pt x="2620" y="164597"/>
                  </a:lnTo>
                  <a:lnTo>
                    <a:pt x="2768" y="165354"/>
                  </a:lnTo>
                  <a:lnTo>
                    <a:pt x="2916" y="166111"/>
                  </a:lnTo>
                  <a:lnTo>
                    <a:pt x="3073" y="166868"/>
                  </a:lnTo>
                  <a:lnTo>
                    <a:pt x="3230" y="167614"/>
                  </a:lnTo>
                  <a:lnTo>
                    <a:pt x="3387" y="168359"/>
                  </a:lnTo>
                  <a:lnTo>
                    <a:pt x="3553" y="169094"/>
                  </a:lnTo>
                  <a:lnTo>
                    <a:pt x="3719" y="169828"/>
                  </a:lnTo>
                  <a:lnTo>
                    <a:pt x="3890" y="170552"/>
                  </a:lnTo>
                  <a:lnTo>
                    <a:pt x="4065" y="171275"/>
                  </a:lnTo>
                  <a:lnTo>
                    <a:pt x="4244" y="171988"/>
                  </a:lnTo>
                  <a:lnTo>
                    <a:pt x="4424" y="172700"/>
                  </a:lnTo>
                  <a:lnTo>
                    <a:pt x="4608" y="173401"/>
                  </a:lnTo>
                  <a:lnTo>
                    <a:pt x="4796" y="174102"/>
                  </a:lnTo>
                  <a:lnTo>
                    <a:pt x="4985" y="174792"/>
                  </a:lnTo>
                  <a:lnTo>
                    <a:pt x="5182" y="175482"/>
                  </a:lnTo>
                  <a:lnTo>
                    <a:pt x="5379" y="176161"/>
                  </a:lnTo>
                  <a:lnTo>
                    <a:pt x="5577" y="176829"/>
                  </a:lnTo>
                  <a:lnTo>
                    <a:pt x="5783" y="177497"/>
                  </a:lnTo>
                  <a:lnTo>
                    <a:pt x="5989" y="178153"/>
                  </a:lnTo>
                  <a:lnTo>
                    <a:pt x="6200" y="178810"/>
                  </a:lnTo>
                  <a:lnTo>
                    <a:pt x="6411" y="179456"/>
                  </a:lnTo>
                  <a:lnTo>
                    <a:pt x="6631" y="180101"/>
                  </a:lnTo>
                  <a:lnTo>
                    <a:pt x="6846" y="180736"/>
                  </a:lnTo>
                  <a:lnTo>
                    <a:pt x="7071" y="181370"/>
                  </a:lnTo>
                  <a:lnTo>
                    <a:pt x="7295" y="181982"/>
                  </a:lnTo>
                  <a:lnTo>
                    <a:pt x="7524" y="182605"/>
                  </a:lnTo>
                  <a:lnTo>
                    <a:pt x="7757" y="183206"/>
                  </a:lnTo>
                  <a:lnTo>
                    <a:pt x="7990" y="183807"/>
                  </a:lnTo>
                  <a:lnTo>
                    <a:pt x="8228" y="184408"/>
                  </a:lnTo>
                  <a:lnTo>
                    <a:pt x="8466" y="184998"/>
                  </a:lnTo>
                  <a:lnTo>
                    <a:pt x="8708" y="185577"/>
                  </a:lnTo>
                  <a:lnTo>
                    <a:pt x="8955" y="186145"/>
                  </a:lnTo>
                  <a:lnTo>
                    <a:pt x="9202" y="186712"/>
                  </a:lnTo>
                  <a:lnTo>
                    <a:pt x="9453" y="187269"/>
                  </a:lnTo>
                  <a:lnTo>
                    <a:pt x="9704" y="187825"/>
                  </a:lnTo>
                  <a:lnTo>
                    <a:pt x="9960" y="188359"/>
                  </a:lnTo>
                  <a:lnTo>
                    <a:pt x="10220" y="188905"/>
                  </a:lnTo>
                  <a:lnTo>
                    <a:pt x="10480" y="189428"/>
                  </a:lnTo>
                  <a:lnTo>
                    <a:pt x="10745" y="189951"/>
                  </a:lnTo>
                  <a:lnTo>
                    <a:pt x="11014" y="190463"/>
                  </a:lnTo>
                  <a:lnTo>
                    <a:pt x="11283" y="190964"/>
                  </a:lnTo>
                  <a:lnTo>
                    <a:pt x="11553" y="191465"/>
                  </a:lnTo>
                  <a:lnTo>
                    <a:pt x="11826" y="191954"/>
                  </a:lnTo>
                  <a:lnTo>
                    <a:pt x="12104" y="192433"/>
                  </a:lnTo>
                  <a:lnTo>
                    <a:pt x="12383" y="192911"/>
                  </a:lnTo>
                  <a:lnTo>
                    <a:pt x="12665" y="193379"/>
                  </a:lnTo>
                  <a:lnTo>
                    <a:pt x="12948" y="193835"/>
                  </a:lnTo>
                  <a:lnTo>
                    <a:pt x="13235" y="194280"/>
                  </a:lnTo>
                  <a:lnTo>
                    <a:pt x="13522" y="194726"/>
                  </a:lnTo>
                  <a:lnTo>
                    <a:pt x="13814" y="195149"/>
                  </a:lnTo>
                  <a:lnTo>
                    <a:pt x="14105" y="195571"/>
                  </a:lnTo>
                  <a:lnTo>
                    <a:pt x="14401" y="195994"/>
                  </a:lnTo>
                  <a:lnTo>
                    <a:pt x="14698" y="196395"/>
                  </a:lnTo>
                  <a:lnTo>
                    <a:pt x="14998" y="196796"/>
                  </a:lnTo>
                  <a:lnTo>
                    <a:pt x="15299" y="197185"/>
                  </a:lnTo>
                  <a:lnTo>
                    <a:pt x="15604" y="197564"/>
                  </a:lnTo>
                  <a:lnTo>
                    <a:pt x="15909" y="197931"/>
                  </a:lnTo>
                  <a:lnTo>
                    <a:pt x="16218" y="198298"/>
                  </a:lnTo>
                  <a:lnTo>
                    <a:pt x="16528" y="198654"/>
                  </a:lnTo>
                  <a:lnTo>
                    <a:pt x="16842" y="198999"/>
                  </a:lnTo>
                  <a:lnTo>
                    <a:pt x="17156" y="199333"/>
                  </a:lnTo>
                  <a:lnTo>
                    <a:pt x="17470" y="199656"/>
                  </a:lnTo>
                  <a:lnTo>
                    <a:pt x="17789" y="199968"/>
                  </a:lnTo>
                  <a:lnTo>
                    <a:pt x="18107" y="200279"/>
                  </a:lnTo>
                  <a:lnTo>
                    <a:pt x="18430" y="200580"/>
                  </a:lnTo>
                  <a:lnTo>
                    <a:pt x="18753" y="200869"/>
                  </a:lnTo>
                  <a:lnTo>
                    <a:pt x="19081" y="201147"/>
                  </a:lnTo>
                  <a:lnTo>
                    <a:pt x="19408" y="201415"/>
                  </a:lnTo>
                  <a:lnTo>
                    <a:pt x="19736" y="201671"/>
                  </a:lnTo>
                  <a:lnTo>
                    <a:pt x="20068" y="201927"/>
                  </a:lnTo>
                  <a:lnTo>
                    <a:pt x="20400" y="202160"/>
                  </a:lnTo>
                  <a:lnTo>
                    <a:pt x="20732" y="202394"/>
                  </a:lnTo>
                  <a:lnTo>
                    <a:pt x="21068" y="202605"/>
                  </a:lnTo>
                  <a:lnTo>
                    <a:pt x="21405" y="202817"/>
                  </a:lnTo>
                  <a:lnTo>
                    <a:pt x="21746" y="203017"/>
                  </a:lnTo>
                  <a:lnTo>
                    <a:pt x="22087" y="203206"/>
                  </a:lnTo>
                  <a:lnTo>
                    <a:pt x="22428" y="203384"/>
                  </a:lnTo>
                  <a:lnTo>
                    <a:pt x="22773" y="203551"/>
                  </a:lnTo>
                  <a:lnTo>
                    <a:pt x="23118" y="203718"/>
                  </a:lnTo>
                  <a:lnTo>
                    <a:pt x="23464" y="203863"/>
                  </a:lnTo>
                  <a:lnTo>
                    <a:pt x="23809" y="203997"/>
                  </a:lnTo>
                  <a:lnTo>
                    <a:pt x="24159" y="204130"/>
                  </a:lnTo>
                  <a:lnTo>
                    <a:pt x="24509" y="204241"/>
                  </a:lnTo>
                  <a:lnTo>
                    <a:pt x="24864" y="204353"/>
                  </a:lnTo>
                  <a:lnTo>
                    <a:pt x="25218" y="204442"/>
                  </a:lnTo>
                  <a:lnTo>
                    <a:pt x="25572" y="204531"/>
                  </a:lnTo>
                  <a:lnTo>
                    <a:pt x="25927" y="204598"/>
                  </a:lnTo>
                  <a:lnTo>
                    <a:pt x="26286" y="204664"/>
                  </a:lnTo>
                  <a:lnTo>
                    <a:pt x="26645" y="204709"/>
                  </a:lnTo>
                  <a:lnTo>
                    <a:pt x="27004" y="204753"/>
                  </a:lnTo>
                  <a:lnTo>
                    <a:pt x="27363" y="204776"/>
                  </a:lnTo>
                  <a:lnTo>
                    <a:pt x="27726" y="204798"/>
                  </a:lnTo>
                  <a:lnTo>
                    <a:pt x="28457" y="204798"/>
                  </a:lnTo>
                  <a:lnTo>
                    <a:pt x="28825" y="204776"/>
                  </a:lnTo>
                  <a:lnTo>
                    <a:pt x="29188" y="204753"/>
                  </a:lnTo>
                  <a:lnTo>
                    <a:pt x="29552" y="204709"/>
                  </a:lnTo>
                  <a:lnTo>
                    <a:pt x="29915" y="204653"/>
                  </a:lnTo>
                  <a:lnTo>
                    <a:pt x="30274" y="204598"/>
                  </a:lnTo>
                  <a:lnTo>
                    <a:pt x="30638" y="204520"/>
                  </a:lnTo>
                  <a:lnTo>
                    <a:pt x="30997" y="204431"/>
                  </a:lnTo>
                  <a:lnTo>
                    <a:pt x="31351" y="204331"/>
                  </a:lnTo>
                  <a:lnTo>
                    <a:pt x="31710" y="204230"/>
                  </a:lnTo>
                  <a:lnTo>
                    <a:pt x="32064" y="204108"/>
                  </a:lnTo>
                  <a:lnTo>
                    <a:pt x="32419" y="203974"/>
                  </a:lnTo>
                  <a:lnTo>
                    <a:pt x="32769" y="203841"/>
                  </a:lnTo>
                  <a:lnTo>
                    <a:pt x="33119" y="203685"/>
                  </a:lnTo>
                  <a:lnTo>
                    <a:pt x="33468" y="203518"/>
                  </a:lnTo>
                  <a:lnTo>
                    <a:pt x="33814" y="203351"/>
                  </a:lnTo>
                  <a:lnTo>
                    <a:pt x="33518" y="203195"/>
                  </a:lnTo>
                  <a:lnTo>
                    <a:pt x="33217" y="203028"/>
                  </a:lnTo>
                  <a:lnTo>
                    <a:pt x="32921" y="202850"/>
                  </a:lnTo>
                  <a:lnTo>
                    <a:pt x="32630" y="202672"/>
                  </a:lnTo>
                  <a:lnTo>
                    <a:pt x="32333" y="202483"/>
                  </a:lnTo>
                  <a:lnTo>
                    <a:pt x="32042" y="202283"/>
                  </a:lnTo>
                  <a:lnTo>
                    <a:pt x="31750" y="202082"/>
                  </a:lnTo>
                  <a:lnTo>
                    <a:pt x="31459" y="201871"/>
                  </a:lnTo>
                  <a:lnTo>
                    <a:pt x="31171" y="201648"/>
                  </a:lnTo>
                  <a:lnTo>
                    <a:pt x="30884" y="201426"/>
                  </a:lnTo>
                  <a:lnTo>
                    <a:pt x="30597" y="201192"/>
                  </a:lnTo>
                  <a:lnTo>
                    <a:pt x="30315" y="200947"/>
                  </a:lnTo>
                  <a:lnTo>
                    <a:pt x="30032" y="200702"/>
                  </a:lnTo>
                  <a:lnTo>
                    <a:pt x="29749" y="200446"/>
                  </a:lnTo>
                  <a:lnTo>
                    <a:pt x="29467" y="200179"/>
                  </a:lnTo>
                  <a:lnTo>
                    <a:pt x="29188" y="199912"/>
                  </a:lnTo>
                  <a:lnTo>
                    <a:pt x="28910" y="199634"/>
                  </a:lnTo>
                  <a:lnTo>
                    <a:pt x="28637" y="199356"/>
                  </a:lnTo>
                  <a:lnTo>
                    <a:pt x="28363" y="199055"/>
                  </a:lnTo>
                  <a:lnTo>
                    <a:pt x="28089" y="198766"/>
                  </a:lnTo>
                  <a:lnTo>
                    <a:pt x="27816" y="198454"/>
                  </a:lnTo>
                  <a:lnTo>
                    <a:pt x="27546" y="198142"/>
                  </a:lnTo>
                  <a:lnTo>
                    <a:pt x="27277" y="197820"/>
                  </a:lnTo>
                  <a:lnTo>
                    <a:pt x="27013" y="197497"/>
                  </a:lnTo>
                  <a:lnTo>
                    <a:pt x="26748" y="197163"/>
                  </a:lnTo>
                  <a:lnTo>
                    <a:pt x="26483" y="196829"/>
                  </a:lnTo>
                  <a:lnTo>
                    <a:pt x="26223" y="196484"/>
                  </a:lnTo>
                  <a:lnTo>
                    <a:pt x="25963" y="196128"/>
                  </a:lnTo>
                  <a:lnTo>
                    <a:pt x="25703" y="195772"/>
                  </a:lnTo>
                  <a:lnTo>
                    <a:pt x="25447" y="195404"/>
                  </a:lnTo>
                  <a:lnTo>
                    <a:pt x="25191" y="195026"/>
                  </a:lnTo>
                  <a:lnTo>
                    <a:pt x="24935" y="194648"/>
                  </a:lnTo>
                  <a:lnTo>
                    <a:pt x="24684" y="194269"/>
                  </a:lnTo>
                  <a:lnTo>
                    <a:pt x="24433" y="193869"/>
                  </a:lnTo>
                  <a:lnTo>
                    <a:pt x="24186" y="193479"/>
                  </a:lnTo>
                  <a:lnTo>
                    <a:pt x="23939" y="193067"/>
                  </a:lnTo>
                  <a:lnTo>
                    <a:pt x="23697" y="192655"/>
                  </a:lnTo>
                  <a:lnTo>
                    <a:pt x="23455" y="192244"/>
                  </a:lnTo>
                  <a:lnTo>
                    <a:pt x="23213" y="191821"/>
                  </a:lnTo>
                  <a:lnTo>
                    <a:pt x="22975" y="191398"/>
                  </a:lnTo>
                  <a:lnTo>
                    <a:pt x="22737" y="190953"/>
                  </a:lnTo>
                  <a:lnTo>
                    <a:pt x="22499" y="190519"/>
                  </a:lnTo>
                  <a:lnTo>
                    <a:pt x="22266" y="190073"/>
                  </a:lnTo>
                  <a:lnTo>
                    <a:pt x="22037" y="189617"/>
                  </a:lnTo>
                  <a:lnTo>
                    <a:pt x="21808" y="189161"/>
                  </a:lnTo>
                  <a:lnTo>
                    <a:pt x="21580" y="188693"/>
                  </a:lnTo>
                  <a:lnTo>
                    <a:pt x="21355" y="188226"/>
                  </a:lnTo>
                  <a:lnTo>
                    <a:pt x="21131" y="187747"/>
                  </a:lnTo>
                  <a:lnTo>
                    <a:pt x="20911" y="187269"/>
                  </a:lnTo>
                  <a:lnTo>
                    <a:pt x="20691" y="186779"/>
                  </a:lnTo>
                  <a:lnTo>
                    <a:pt x="20471" y="186289"/>
                  </a:lnTo>
                  <a:lnTo>
                    <a:pt x="20261" y="185788"/>
                  </a:lnTo>
                  <a:lnTo>
                    <a:pt x="20045" y="185288"/>
                  </a:lnTo>
                  <a:lnTo>
                    <a:pt x="19834" y="184776"/>
                  </a:lnTo>
                  <a:lnTo>
                    <a:pt x="19628" y="184264"/>
                  </a:lnTo>
                  <a:lnTo>
                    <a:pt x="19422" y="183741"/>
                  </a:lnTo>
                  <a:lnTo>
                    <a:pt x="19215" y="183217"/>
                  </a:lnTo>
                  <a:lnTo>
                    <a:pt x="19013" y="182683"/>
                  </a:lnTo>
                  <a:lnTo>
                    <a:pt x="18816" y="182149"/>
                  </a:lnTo>
                  <a:lnTo>
                    <a:pt x="18614" y="181604"/>
                  </a:lnTo>
                  <a:lnTo>
                    <a:pt x="18421" y="181058"/>
                  </a:lnTo>
                  <a:lnTo>
                    <a:pt x="18228" y="180513"/>
                  </a:lnTo>
                  <a:lnTo>
                    <a:pt x="18035" y="179956"/>
                  </a:lnTo>
                  <a:lnTo>
                    <a:pt x="17847" y="179389"/>
                  </a:lnTo>
                  <a:lnTo>
                    <a:pt x="17663" y="178832"/>
                  </a:lnTo>
                  <a:lnTo>
                    <a:pt x="17479" y="178254"/>
                  </a:lnTo>
                  <a:lnTo>
                    <a:pt x="17300" y="177675"/>
                  </a:lnTo>
                  <a:lnTo>
                    <a:pt x="17120" y="177096"/>
                  </a:lnTo>
                  <a:lnTo>
                    <a:pt x="16941" y="176517"/>
                  </a:lnTo>
                  <a:lnTo>
                    <a:pt x="16770" y="175928"/>
                  </a:lnTo>
                  <a:lnTo>
                    <a:pt x="16595" y="175327"/>
                  </a:lnTo>
                  <a:lnTo>
                    <a:pt x="16429" y="174726"/>
                  </a:lnTo>
                  <a:lnTo>
                    <a:pt x="16259" y="174125"/>
                  </a:lnTo>
                  <a:lnTo>
                    <a:pt x="16097" y="173512"/>
                  </a:lnTo>
                  <a:lnTo>
                    <a:pt x="15936" y="172900"/>
                  </a:lnTo>
                  <a:lnTo>
                    <a:pt x="15774" y="172288"/>
                  </a:lnTo>
                  <a:lnTo>
                    <a:pt x="15617" y="171665"/>
                  </a:lnTo>
                  <a:lnTo>
                    <a:pt x="15465" y="171042"/>
                  </a:lnTo>
                  <a:lnTo>
                    <a:pt x="15312" y="170407"/>
                  </a:lnTo>
                  <a:lnTo>
                    <a:pt x="15164" y="169773"/>
                  </a:lnTo>
                  <a:lnTo>
                    <a:pt x="15021" y="169127"/>
                  </a:lnTo>
                  <a:lnTo>
                    <a:pt x="14877" y="168493"/>
                  </a:lnTo>
                  <a:lnTo>
                    <a:pt x="14733" y="167836"/>
                  </a:lnTo>
                  <a:lnTo>
                    <a:pt x="14594" y="167191"/>
                  </a:lnTo>
                  <a:lnTo>
                    <a:pt x="14460" y="166534"/>
                  </a:lnTo>
                  <a:lnTo>
                    <a:pt x="14330" y="165877"/>
                  </a:lnTo>
                  <a:lnTo>
                    <a:pt x="14200" y="165210"/>
                  </a:lnTo>
                  <a:lnTo>
                    <a:pt x="14069" y="164542"/>
                  </a:lnTo>
                  <a:lnTo>
                    <a:pt x="13948" y="163874"/>
                  </a:lnTo>
                  <a:lnTo>
                    <a:pt x="13823" y="163195"/>
                  </a:lnTo>
                  <a:lnTo>
                    <a:pt x="13706" y="162516"/>
                  </a:lnTo>
                  <a:lnTo>
                    <a:pt x="13589" y="161837"/>
                  </a:lnTo>
                  <a:lnTo>
                    <a:pt x="13477" y="161147"/>
                  </a:lnTo>
                  <a:lnTo>
                    <a:pt x="13365" y="160457"/>
                  </a:lnTo>
                  <a:lnTo>
                    <a:pt x="13257" y="159767"/>
                  </a:lnTo>
                  <a:lnTo>
                    <a:pt x="13154" y="159066"/>
                  </a:lnTo>
                  <a:lnTo>
                    <a:pt x="13051" y="158365"/>
                  </a:lnTo>
                  <a:lnTo>
                    <a:pt x="12952" y="157664"/>
                  </a:lnTo>
                  <a:lnTo>
                    <a:pt x="12858" y="156951"/>
                  </a:lnTo>
                  <a:lnTo>
                    <a:pt x="12764" y="156250"/>
                  </a:lnTo>
                  <a:lnTo>
                    <a:pt x="12674" y="155527"/>
                  </a:lnTo>
                  <a:lnTo>
                    <a:pt x="12589" y="154814"/>
                  </a:lnTo>
                  <a:lnTo>
                    <a:pt x="12508" y="154091"/>
                  </a:lnTo>
                  <a:lnTo>
                    <a:pt x="12427" y="153368"/>
                  </a:lnTo>
                  <a:lnTo>
                    <a:pt x="12347" y="152644"/>
                  </a:lnTo>
                  <a:lnTo>
                    <a:pt x="12275" y="151910"/>
                  </a:lnTo>
                  <a:lnTo>
                    <a:pt x="12203" y="151175"/>
                  </a:lnTo>
                  <a:lnTo>
                    <a:pt x="12136" y="150441"/>
                  </a:lnTo>
                  <a:lnTo>
                    <a:pt x="12069" y="149706"/>
                  </a:lnTo>
                  <a:lnTo>
                    <a:pt x="12006" y="148960"/>
                  </a:lnTo>
                  <a:lnTo>
                    <a:pt x="11947" y="148215"/>
                  </a:lnTo>
                  <a:lnTo>
                    <a:pt x="11894" y="147469"/>
                  </a:lnTo>
                  <a:lnTo>
                    <a:pt x="11840" y="146723"/>
                  </a:lnTo>
                  <a:lnTo>
                    <a:pt x="11790" y="145966"/>
                  </a:lnTo>
                  <a:lnTo>
                    <a:pt x="11746" y="145210"/>
                  </a:lnTo>
                  <a:lnTo>
                    <a:pt x="11705" y="144453"/>
                  </a:lnTo>
                  <a:lnTo>
                    <a:pt x="11665" y="143696"/>
                  </a:lnTo>
                  <a:lnTo>
                    <a:pt x="11629" y="142928"/>
                  </a:lnTo>
                  <a:lnTo>
                    <a:pt x="11597" y="142160"/>
                  </a:lnTo>
                  <a:lnTo>
                    <a:pt x="11566" y="141392"/>
                  </a:lnTo>
                  <a:lnTo>
                    <a:pt x="11539" y="140624"/>
                  </a:lnTo>
                  <a:lnTo>
                    <a:pt x="11517" y="139856"/>
                  </a:lnTo>
                  <a:lnTo>
                    <a:pt x="11499" y="139077"/>
                  </a:lnTo>
                  <a:lnTo>
                    <a:pt x="11485" y="138298"/>
                  </a:lnTo>
                  <a:lnTo>
                    <a:pt x="11472" y="137519"/>
                  </a:lnTo>
                  <a:lnTo>
                    <a:pt x="11463" y="136740"/>
                  </a:lnTo>
                  <a:lnTo>
                    <a:pt x="11458" y="135950"/>
                  </a:lnTo>
                  <a:lnTo>
                    <a:pt x="11454" y="135171"/>
                  </a:lnTo>
                  <a:lnTo>
                    <a:pt x="11463" y="133868"/>
                  </a:lnTo>
                  <a:lnTo>
                    <a:pt x="11476" y="132566"/>
                  </a:lnTo>
                  <a:lnTo>
                    <a:pt x="11499" y="131275"/>
                  </a:lnTo>
                  <a:lnTo>
                    <a:pt x="11535" y="129984"/>
                  </a:lnTo>
                  <a:lnTo>
                    <a:pt x="11575" y="128704"/>
                  </a:lnTo>
                  <a:lnTo>
                    <a:pt x="11629" y="127435"/>
                  </a:lnTo>
                  <a:lnTo>
                    <a:pt x="11687" y="126167"/>
                  </a:lnTo>
                  <a:lnTo>
                    <a:pt x="11759" y="124909"/>
                  </a:lnTo>
                  <a:lnTo>
                    <a:pt x="11835" y="123662"/>
                  </a:lnTo>
                  <a:lnTo>
                    <a:pt x="11925" y="122416"/>
                  </a:lnTo>
                  <a:lnTo>
                    <a:pt x="12024" y="121181"/>
                  </a:lnTo>
                  <a:lnTo>
                    <a:pt x="12127" y="119956"/>
                  </a:lnTo>
                  <a:lnTo>
                    <a:pt x="12243" y="118732"/>
                  </a:lnTo>
                  <a:lnTo>
                    <a:pt x="12365" y="117519"/>
                  </a:lnTo>
                  <a:lnTo>
                    <a:pt x="12495" y="116317"/>
                  </a:lnTo>
                  <a:lnTo>
                    <a:pt x="12638" y="115126"/>
                  </a:lnTo>
                  <a:lnTo>
                    <a:pt x="12786" y="113935"/>
                  </a:lnTo>
                  <a:lnTo>
                    <a:pt x="12939" y="112766"/>
                  </a:lnTo>
                  <a:lnTo>
                    <a:pt x="13105" y="111598"/>
                  </a:lnTo>
                  <a:lnTo>
                    <a:pt x="13280" y="110440"/>
                  </a:lnTo>
                  <a:lnTo>
                    <a:pt x="13459" y="109294"/>
                  </a:lnTo>
                  <a:lnTo>
                    <a:pt x="13648" y="108159"/>
                  </a:lnTo>
                  <a:lnTo>
                    <a:pt x="13845" y="107024"/>
                  </a:lnTo>
                  <a:lnTo>
                    <a:pt x="14047" y="105911"/>
                  </a:lnTo>
                  <a:lnTo>
                    <a:pt x="14258" y="104809"/>
                  </a:lnTo>
                  <a:lnTo>
                    <a:pt x="14478" y="103707"/>
                  </a:lnTo>
                  <a:lnTo>
                    <a:pt x="14707" y="102627"/>
                  </a:lnTo>
                  <a:lnTo>
                    <a:pt x="14940" y="101548"/>
                  </a:lnTo>
                  <a:lnTo>
                    <a:pt x="15182" y="100490"/>
                  </a:lnTo>
                  <a:lnTo>
                    <a:pt x="15429" y="99433"/>
                  </a:lnTo>
                  <a:lnTo>
                    <a:pt x="15685" y="98398"/>
                  </a:lnTo>
                  <a:lnTo>
                    <a:pt x="15949" y="97374"/>
                  </a:lnTo>
                  <a:lnTo>
                    <a:pt x="16218" y="96361"/>
                  </a:lnTo>
                  <a:lnTo>
                    <a:pt x="16497" y="95360"/>
                  </a:lnTo>
                  <a:lnTo>
                    <a:pt x="16779" y="94369"/>
                  </a:lnTo>
                  <a:lnTo>
                    <a:pt x="17071" y="93390"/>
                  </a:lnTo>
                  <a:lnTo>
                    <a:pt x="17367" y="92433"/>
                  </a:lnTo>
                  <a:lnTo>
                    <a:pt x="17672" y="91475"/>
                  </a:lnTo>
                  <a:lnTo>
                    <a:pt x="17982" y="90540"/>
                  </a:lnTo>
                  <a:lnTo>
                    <a:pt x="18296" y="89617"/>
                  </a:lnTo>
                  <a:lnTo>
                    <a:pt x="18619" y="88715"/>
                  </a:lnTo>
                  <a:lnTo>
                    <a:pt x="18951" y="87814"/>
                  </a:lnTo>
                  <a:lnTo>
                    <a:pt x="19283" y="86934"/>
                  </a:lnTo>
                  <a:lnTo>
                    <a:pt x="19624" y="86066"/>
                  </a:lnTo>
                  <a:lnTo>
                    <a:pt x="19973" y="85220"/>
                  </a:lnTo>
                  <a:lnTo>
                    <a:pt x="20328" y="84386"/>
                  </a:lnTo>
                  <a:lnTo>
                    <a:pt x="20687" y="83562"/>
                  </a:lnTo>
                  <a:lnTo>
                    <a:pt x="21050" y="82761"/>
                  </a:lnTo>
                  <a:lnTo>
                    <a:pt x="21418" y="81971"/>
                  </a:lnTo>
                  <a:lnTo>
                    <a:pt x="21795" y="81192"/>
                  </a:lnTo>
                  <a:lnTo>
                    <a:pt x="22176" y="80435"/>
                  </a:lnTo>
                  <a:lnTo>
                    <a:pt x="22562" y="79689"/>
                  </a:lnTo>
                  <a:lnTo>
                    <a:pt x="22957" y="78966"/>
                  </a:lnTo>
                  <a:lnTo>
                    <a:pt x="23352" y="78264"/>
                  </a:lnTo>
                  <a:lnTo>
                    <a:pt x="23756" y="77563"/>
                  </a:lnTo>
                  <a:lnTo>
                    <a:pt x="24164" y="76895"/>
                  </a:lnTo>
                  <a:lnTo>
                    <a:pt x="24577" y="76239"/>
                  </a:lnTo>
                  <a:lnTo>
                    <a:pt x="24994" y="75593"/>
                  </a:lnTo>
                  <a:lnTo>
                    <a:pt x="25415" y="74970"/>
                  </a:lnTo>
                  <a:lnTo>
                    <a:pt x="25842" y="74369"/>
                  </a:lnTo>
                  <a:lnTo>
                    <a:pt x="26272" y="73779"/>
                  </a:lnTo>
                  <a:lnTo>
                    <a:pt x="26708" y="73212"/>
                  </a:lnTo>
                  <a:lnTo>
                    <a:pt x="27152" y="72666"/>
                  </a:lnTo>
                  <a:lnTo>
                    <a:pt x="27596" y="72132"/>
                  </a:lnTo>
                  <a:lnTo>
                    <a:pt x="27434" y="71464"/>
                  </a:lnTo>
                  <a:lnTo>
                    <a:pt x="27282" y="70774"/>
                  </a:lnTo>
                  <a:lnTo>
                    <a:pt x="27129" y="70095"/>
                  </a:lnTo>
                  <a:lnTo>
                    <a:pt x="26981" y="69394"/>
                  </a:lnTo>
                  <a:lnTo>
                    <a:pt x="26842" y="68704"/>
                  </a:lnTo>
                  <a:lnTo>
                    <a:pt x="26703" y="67992"/>
                  </a:lnTo>
                  <a:lnTo>
                    <a:pt x="26573" y="67279"/>
                  </a:lnTo>
                  <a:lnTo>
                    <a:pt x="26443" y="66556"/>
                  </a:lnTo>
                  <a:lnTo>
                    <a:pt x="26322" y="65833"/>
                  </a:lnTo>
                  <a:lnTo>
                    <a:pt x="26201" y="65098"/>
                  </a:lnTo>
                  <a:lnTo>
                    <a:pt x="26088" y="64363"/>
                  </a:lnTo>
                  <a:lnTo>
                    <a:pt x="25976" y="63618"/>
                  </a:lnTo>
                  <a:lnTo>
                    <a:pt x="25873" y="62872"/>
                  </a:lnTo>
                  <a:lnTo>
                    <a:pt x="25774" y="62115"/>
                  </a:lnTo>
                  <a:lnTo>
                    <a:pt x="25680" y="61358"/>
                  </a:lnTo>
                  <a:lnTo>
                    <a:pt x="25590" y="60590"/>
                  </a:lnTo>
                  <a:lnTo>
                    <a:pt x="25505" y="59822"/>
                  </a:lnTo>
                  <a:lnTo>
                    <a:pt x="25429" y="59043"/>
                  </a:lnTo>
                  <a:lnTo>
                    <a:pt x="25353" y="58264"/>
                  </a:lnTo>
                  <a:lnTo>
                    <a:pt x="25285" y="57474"/>
                  </a:lnTo>
                  <a:lnTo>
                    <a:pt x="25223" y="56684"/>
                  </a:lnTo>
                  <a:lnTo>
                    <a:pt x="25164" y="55894"/>
                  </a:lnTo>
                  <a:lnTo>
                    <a:pt x="25110" y="55092"/>
                  </a:lnTo>
                  <a:lnTo>
                    <a:pt x="25061" y="54291"/>
                  </a:lnTo>
                  <a:lnTo>
                    <a:pt x="25021" y="53479"/>
                  </a:lnTo>
                  <a:lnTo>
                    <a:pt x="24985" y="52666"/>
                  </a:lnTo>
                  <a:lnTo>
                    <a:pt x="24953" y="51854"/>
                  </a:lnTo>
                  <a:lnTo>
                    <a:pt x="24926" y="51030"/>
                  </a:lnTo>
                  <a:lnTo>
                    <a:pt x="24909" y="50206"/>
                  </a:lnTo>
                  <a:lnTo>
                    <a:pt x="24891" y="49383"/>
                  </a:lnTo>
                  <a:lnTo>
                    <a:pt x="24882" y="48548"/>
                  </a:lnTo>
                  <a:lnTo>
                    <a:pt x="24882" y="47713"/>
                  </a:lnTo>
                  <a:lnTo>
                    <a:pt x="24886" y="46712"/>
                  </a:lnTo>
                  <a:lnTo>
                    <a:pt x="24900" y="45710"/>
                  </a:lnTo>
                  <a:lnTo>
                    <a:pt x="24917" y="44719"/>
                  </a:lnTo>
                  <a:lnTo>
                    <a:pt x="24944" y="43740"/>
                  </a:lnTo>
                  <a:lnTo>
                    <a:pt x="24985" y="42761"/>
                  </a:lnTo>
                  <a:lnTo>
                    <a:pt x="25030" y="41781"/>
                  </a:lnTo>
                  <a:lnTo>
                    <a:pt x="25079" y="40813"/>
                  </a:lnTo>
                  <a:lnTo>
                    <a:pt x="25142" y="39856"/>
                  </a:lnTo>
                  <a:lnTo>
                    <a:pt x="25209" y="38899"/>
                  </a:lnTo>
                  <a:lnTo>
                    <a:pt x="25285" y="37953"/>
                  </a:lnTo>
                  <a:lnTo>
                    <a:pt x="25366" y="37007"/>
                  </a:lnTo>
                  <a:lnTo>
                    <a:pt x="25456" y="36083"/>
                  </a:lnTo>
                  <a:lnTo>
                    <a:pt x="25555" y="35148"/>
                  </a:lnTo>
                  <a:lnTo>
                    <a:pt x="25662" y="34235"/>
                  </a:lnTo>
                  <a:lnTo>
                    <a:pt x="25774" y="33323"/>
                  </a:lnTo>
                  <a:lnTo>
                    <a:pt x="25891" y="32410"/>
                  </a:lnTo>
                  <a:lnTo>
                    <a:pt x="26017" y="31520"/>
                  </a:lnTo>
                  <a:lnTo>
                    <a:pt x="26151" y="30629"/>
                  </a:lnTo>
                  <a:lnTo>
                    <a:pt x="26290" y="29750"/>
                  </a:lnTo>
                  <a:lnTo>
                    <a:pt x="26438" y="28882"/>
                  </a:lnTo>
                  <a:lnTo>
                    <a:pt x="26591" y="28014"/>
                  </a:lnTo>
                  <a:lnTo>
                    <a:pt x="26752" y="27168"/>
                  </a:lnTo>
                  <a:lnTo>
                    <a:pt x="26918" y="26322"/>
                  </a:lnTo>
                  <a:lnTo>
                    <a:pt x="27093" y="25487"/>
                  </a:lnTo>
                  <a:lnTo>
                    <a:pt x="27273" y="24664"/>
                  </a:lnTo>
                  <a:lnTo>
                    <a:pt x="27461" y="23840"/>
                  </a:lnTo>
                  <a:lnTo>
                    <a:pt x="27650" y="23039"/>
                  </a:lnTo>
                  <a:lnTo>
                    <a:pt x="27852" y="22249"/>
                  </a:lnTo>
                  <a:lnTo>
                    <a:pt x="28053" y="21458"/>
                  </a:lnTo>
                  <a:lnTo>
                    <a:pt x="28264" y="20690"/>
                  </a:lnTo>
                  <a:lnTo>
                    <a:pt x="28480" y="19923"/>
                  </a:lnTo>
                  <a:lnTo>
                    <a:pt x="28704" y="19177"/>
                  </a:lnTo>
                  <a:lnTo>
                    <a:pt x="28933" y="18431"/>
                  </a:lnTo>
                  <a:lnTo>
                    <a:pt x="29166" y="17708"/>
                  </a:lnTo>
                  <a:lnTo>
                    <a:pt x="29404" y="16984"/>
                  </a:lnTo>
                  <a:lnTo>
                    <a:pt x="29651" y="16283"/>
                  </a:lnTo>
                  <a:lnTo>
                    <a:pt x="29897" y="15582"/>
                  </a:lnTo>
                  <a:lnTo>
                    <a:pt x="30153" y="14903"/>
                  </a:lnTo>
                  <a:lnTo>
                    <a:pt x="30413" y="14235"/>
                  </a:lnTo>
                  <a:lnTo>
                    <a:pt x="30682" y="13579"/>
                  </a:lnTo>
                  <a:lnTo>
                    <a:pt x="30952" y="12933"/>
                  </a:lnTo>
                  <a:lnTo>
                    <a:pt x="31230" y="12310"/>
                  </a:lnTo>
                  <a:lnTo>
                    <a:pt x="31508" y="11687"/>
                  </a:lnTo>
                  <a:lnTo>
                    <a:pt x="31795" y="11086"/>
                  </a:lnTo>
                  <a:lnTo>
                    <a:pt x="32087" y="10496"/>
                  </a:lnTo>
                  <a:lnTo>
                    <a:pt x="32378" y="9917"/>
                  </a:lnTo>
                  <a:lnTo>
                    <a:pt x="32679" y="9360"/>
                  </a:lnTo>
                  <a:lnTo>
                    <a:pt x="32984" y="8804"/>
                  </a:lnTo>
                  <a:lnTo>
                    <a:pt x="33294" y="8281"/>
                  </a:lnTo>
                  <a:lnTo>
                    <a:pt x="33608" y="7758"/>
                  </a:lnTo>
                  <a:lnTo>
                    <a:pt x="33922" y="7257"/>
                  </a:lnTo>
                  <a:lnTo>
                    <a:pt x="34245" y="6767"/>
                  </a:lnTo>
                  <a:lnTo>
                    <a:pt x="34572" y="6289"/>
                  </a:lnTo>
                  <a:lnTo>
                    <a:pt x="34900" y="5832"/>
                  </a:lnTo>
                  <a:lnTo>
                    <a:pt x="35236" y="5387"/>
                  </a:lnTo>
                  <a:lnTo>
                    <a:pt x="35573" y="4964"/>
                  </a:lnTo>
                  <a:lnTo>
                    <a:pt x="35914" y="4552"/>
                  </a:lnTo>
                  <a:lnTo>
                    <a:pt x="36259" y="4163"/>
                  </a:lnTo>
                  <a:lnTo>
                    <a:pt x="36609" y="3784"/>
                  </a:lnTo>
                  <a:lnTo>
                    <a:pt x="36959" y="3417"/>
                  </a:lnTo>
                  <a:lnTo>
                    <a:pt x="37313" y="3072"/>
                  </a:lnTo>
                  <a:lnTo>
                    <a:pt x="37672" y="2749"/>
                  </a:lnTo>
                  <a:lnTo>
                    <a:pt x="38036" y="2438"/>
                  </a:lnTo>
                  <a:lnTo>
                    <a:pt x="38403" y="2148"/>
                  </a:lnTo>
                  <a:lnTo>
                    <a:pt x="38063" y="1892"/>
                  </a:lnTo>
                  <a:lnTo>
                    <a:pt x="37717" y="1659"/>
                  </a:lnTo>
                  <a:lnTo>
                    <a:pt x="37372" y="1436"/>
                  </a:lnTo>
                  <a:lnTo>
                    <a:pt x="37026" y="1225"/>
                  </a:lnTo>
                  <a:lnTo>
                    <a:pt x="36676" y="1035"/>
                  </a:lnTo>
                  <a:lnTo>
                    <a:pt x="36322" y="857"/>
                  </a:lnTo>
                  <a:lnTo>
                    <a:pt x="35967" y="690"/>
                  </a:lnTo>
                  <a:lnTo>
                    <a:pt x="35608" y="546"/>
                  </a:lnTo>
                  <a:lnTo>
                    <a:pt x="35250" y="423"/>
                  </a:lnTo>
                  <a:lnTo>
                    <a:pt x="34886" y="312"/>
                  </a:lnTo>
                  <a:lnTo>
                    <a:pt x="34523" y="223"/>
                  </a:lnTo>
                  <a:lnTo>
                    <a:pt x="34155" y="145"/>
                  </a:lnTo>
                  <a:lnTo>
                    <a:pt x="33787" y="78"/>
                  </a:lnTo>
                  <a:lnTo>
                    <a:pt x="33419" y="34"/>
                  </a:lnTo>
                  <a:lnTo>
                    <a:pt x="33047" y="11"/>
                  </a:lnTo>
                  <a:lnTo>
                    <a:pt x="32674" y="0"/>
                  </a:lnTo>
                  <a:close/>
                </a:path>
              </a:pathLst>
            </a:custGeom>
            <a:solidFill>
              <a:srgbClr val="FFE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2095125" y="-12276675"/>
              <a:ext cx="960100" cy="5119950"/>
            </a:xfrm>
            <a:custGeom>
              <a:avLst/>
              <a:gdLst/>
              <a:ahLst/>
              <a:cxnLst/>
              <a:rect l="l" t="t" r="r" b="b"/>
              <a:pathLst>
                <a:path w="38404" h="204798" fill="none" extrusionOk="0">
                  <a:moveTo>
                    <a:pt x="0" y="135171"/>
                  </a:moveTo>
                  <a:lnTo>
                    <a:pt x="0" y="135171"/>
                  </a:lnTo>
                  <a:lnTo>
                    <a:pt x="0" y="136072"/>
                  </a:lnTo>
                  <a:lnTo>
                    <a:pt x="9" y="136962"/>
                  </a:lnTo>
                  <a:lnTo>
                    <a:pt x="18" y="137864"/>
                  </a:lnTo>
                  <a:lnTo>
                    <a:pt x="36" y="138754"/>
                  </a:lnTo>
                  <a:lnTo>
                    <a:pt x="54" y="139634"/>
                  </a:lnTo>
                  <a:lnTo>
                    <a:pt x="81" y="140524"/>
                  </a:lnTo>
                  <a:lnTo>
                    <a:pt x="108" y="141403"/>
                  </a:lnTo>
                  <a:lnTo>
                    <a:pt x="144" y="142282"/>
                  </a:lnTo>
                  <a:lnTo>
                    <a:pt x="180" y="143162"/>
                  </a:lnTo>
                  <a:lnTo>
                    <a:pt x="225" y="144041"/>
                  </a:lnTo>
                  <a:lnTo>
                    <a:pt x="269" y="144909"/>
                  </a:lnTo>
                  <a:lnTo>
                    <a:pt x="323" y="145766"/>
                  </a:lnTo>
                  <a:lnTo>
                    <a:pt x="377" y="146634"/>
                  </a:lnTo>
                  <a:lnTo>
                    <a:pt x="435" y="147491"/>
                  </a:lnTo>
                  <a:lnTo>
                    <a:pt x="503" y="148348"/>
                  </a:lnTo>
                  <a:lnTo>
                    <a:pt x="570" y="149205"/>
                  </a:lnTo>
                  <a:lnTo>
                    <a:pt x="642" y="150051"/>
                  </a:lnTo>
                  <a:lnTo>
                    <a:pt x="718" y="150897"/>
                  </a:lnTo>
                  <a:lnTo>
                    <a:pt x="799" y="151732"/>
                  </a:lnTo>
                  <a:lnTo>
                    <a:pt x="884" y="152566"/>
                  </a:lnTo>
                  <a:lnTo>
                    <a:pt x="969" y="153401"/>
                  </a:lnTo>
                  <a:lnTo>
                    <a:pt x="1063" y="154225"/>
                  </a:lnTo>
                  <a:lnTo>
                    <a:pt x="1162" y="155048"/>
                  </a:lnTo>
                  <a:lnTo>
                    <a:pt x="1261" y="155872"/>
                  </a:lnTo>
                  <a:lnTo>
                    <a:pt x="1364" y="156684"/>
                  </a:lnTo>
                  <a:lnTo>
                    <a:pt x="1476" y="157497"/>
                  </a:lnTo>
                  <a:lnTo>
                    <a:pt x="1588" y="158309"/>
                  </a:lnTo>
                  <a:lnTo>
                    <a:pt x="1705" y="159111"/>
                  </a:lnTo>
                  <a:lnTo>
                    <a:pt x="1822" y="159912"/>
                  </a:lnTo>
                  <a:lnTo>
                    <a:pt x="1947" y="160702"/>
                  </a:lnTo>
                  <a:lnTo>
                    <a:pt x="2073" y="161492"/>
                  </a:lnTo>
                  <a:lnTo>
                    <a:pt x="2207" y="162271"/>
                  </a:lnTo>
                  <a:lnTo>
                    <a:pt x="2342" y="163050"/>
                  </a:lnTo>
                  <a:lnTo>
                    <a:pt x="2481" y="163818"/>
                  </a:lnTo>
                  <a:lnTo>
                    <a:pt x="2620" y="164597"/>
                  </a:lnTo>
                  <a:lnTo>
                    <a:pt x="2768" y="165354"/>
                  </a:lnTo>
                  <a:lnTo>
                    <a:pt x="2916" y="166111"/>
                  </a:lnTo>
                  <a:lnTo>
                    <a:pt x="3073" y="166868"/>
                  </a:lnTo>
                  <a:lnTo>
                    <a:pt x="3230" y="167614"/>
                  </a:lnTo>
                  <a:lnTo>
                    <a:pt x="3387" y="168359"/>
                  </a:lnTo>
                  <a:lnTo>
                    <a:pt x="3553" y="169094"/>
                  </a:lnTo>
                  <a:lnTo>
                    <a:pt x="3719" y="169828"/>
                  </a:lnTo>
                  <a:lnTo>
                    <a:pt x="3890" y="170552"/>
                  </a:lnTo>
                  <a:lnTo>
                    <a:pt x="4065" y="171275"/>
                  </a:lnTo>
                  <a:lnTo>
                    <a:pt x="4244" y="171988"/>
                  </a:lnTo>
                  <a:lnTo>
                    <a:pt x="4424" y="172700"/>
                  </a:lnTo>
                  <a:lnTo>
                    <a:pt x="4608" y="173401"/>
                  </a:lnTo>
                  <a:lnTo>
                    <a:pt x="4796" y="174102"/>
                  </a:lnTo>
                  <a:lnTo>
                    <a:pt x="4985" y="174792"/>
                  </a:lnTo>
                  <a:lnTo>
                    <a:pt x="5182" y="175482"/>
                  </a:lnTo>
                  <a:lnTo>
                    <a:pt x="5379" y="176161"/>
                  </a:lnTo>
                  <a:lnTo>
                    <a:pt x="5577" y="176829"/>
                  </a:lnTo>
                  <a:lnTo>
                    <a:pt x="5783" y="177497"/>
                  </a:lnTo>
                  <a:lnTo>
                    <a:pt x="5989" y="178153"/>
                  </a:lnTo>
                  <a:lnTo>
                    <a:pt x="6200" y="178810"/>
                  </a:lnTo>
                  <a:lnTo>
                    <a:pt x="6411" y="179456"/>
                  </a:lnTo>
                  <a:lnTo>
                    <a:pt x="6631" y="180101"/>
                  </a:lnTo>
                  <a:lnTo>
                    <a:pt x="6846" y="180736"/>
                  </a:lnTo>
                  <a:lnTo>
                    <a:pt x="7071" y="181370"/>
                  </a:lnTo>
                  <a:lnTo>
                    <a:pt x="7295" y="181982"/>
                  </a:lnTo>
                  <a:lnTo>
                    <a:pt x="7524" y="182605"/>
                  </a:lnTo>
                  <a:lnTo>
                    <a:pt x="7757" y="183206"/>
                  </a:lnTo>
                  <a:lnTo>
                    <a:pt x="7990" y="183807"/>
                  </a:lnTo>
                  <a:lnTo>
                    <a:pt x="8228" y="184408"/>
                  </a:lnTo>
                  <a:lnTo>
                    <a:pt x="8466" y="184998"/>
                  </a:lnTo>
                  <a:lnTo>
                    <a:pt x="8708" y="185577"/>
                  </a:lnTo>
                  <a:lnTo>
                    <a:pt x="8955" y="186145"/>
                  </a:lnTo>
                  <a:lnTo>
                    <a:pt x="9202" y="186712"/>
                  </a:lnTo>
                  <a:lnTo>
                    <a:pt x="9453" y="187269"/>
                  </a:lnTo>
                  <a:lnTo>
                    <a:pt x="9704" y="187825"/>
                  </a:lnTo>
                  <a:lnTo>
                    <a:pt x="9960" y="188359"/>
                  </a:lnTo>
                  <a:lnTo>
                    <a:pt x="10220" y="188905"/>
                  </a:lnTo>
                  <a:lnTo>
                    <a:pt x="10480" y="189428"/>
                  </a:lnTo>
                  <a:lnTo>
                    <a:pt x="10745" y="189951"/>
                  </a:lnTo>
                  <a:lnTo>
                    <a:pt x="11014" y="190463"/>
                  </a:lnTo>
                  <a:lnTo>
                    <a:pt x="11283" y="190964"/>
                  </a:lnTo>
                  <a:lnTo>
                    <a:pt x="11553" y="191465"/>
                  </a:lnTo>
                  <a:lnTo>
                    <a:pt x="11826" y="191954"/>
                  </a:lnTo>
                  <a:lnTo>
                    <a:pt x="12104" y="192433"/>
                  </a:lnTo>
                  <a:lnTo>
                    <a:pt x="12383" y="192911"/>
                  </a:lnTo>
                  <a:lnTo>
                    <a:pt x="12665" y="193379"/>
                  </a:lnTo>
                  <a:lnTo>
                    <a:pt x="12948" y="193835"/>
                  </a:lnTo>
                  <a:lnTo>
                    <a:pt x="13235" y="194280"/>
                  </a:lnTo>
                  <a:lnTo>
                    <a:pt x="13522" y="194726"/>
                  </a:lnTo>
                  <a:lnTo>
                    <a:pt x="13814" y="195149"/>
                  </a:lnTo>
                  <a:lnTo>
                    <a:pt x="14105" y="195571"/>
                  </a:lnTo>
                  <a:lnTo>
                    <a:pt x="14401" y="195994"/>
                  </a:lnTo>
                  <a:lnTo>
                    <a:pt x="14698" y="196395"/>
                  </a:lnTo>
                  <a:lnTo>
                    <a:pt x="14998" y="196796"/>
                  </a:lnTo>
                  <a:lnTo>
                    <a:pt x="15299" y="197185"/>
                  </a:lnTo>
                  <a:lnTo>
                    <a:pt x="15604" y="197564"/>
                  </a:lnTo>
                  <a:lnTo>
                    <a:pt x="15909" y="197931"/>
                  </a:lnTo>
                  <a:lnTo>
                    <a:pt x="16218" y="198298"/>
                  </a:lnTo>
                  <a:lnTo>
                    <a:pt x="16528" y="198654"/>
                  </a:lnTo>
                  <a:lnTo>
                    <a:pt x="16842" y="198999"/>
                  </a:lnTo>
                  <a:lnTo>
                    <a:pt x="17156" y="199333"/>
                  </a:lnTo>
                  <a:lnTo>
                    <a:pt x="17470" y="199656"/>
                  </a:lnTo>
                  <a:lnTo>
                    <a:pt x="17789" y="199968"/>
                  </a:lnTo>
                  <a:lnTo>
                    <a:pt x="18107" y="200279"/>
                  </a:lnTo>
                  <a:lnTo>
                    <a:pt x="18430" y="200580"/>
                  </a:lnTo>
                  <a:lnTo>
                    <a:pt x="18753" y="200869"/>
                  </a:lnTo>
                  <a:lnTo>
                    <a:pt x="19081" y="201147"/>
                  </a:lnTo>
                  <a:lnTo>
                    <a:pt x="19408" y="201415"/>
                  </a:lnTo>
                  <a:lnTo>
                    <a:pt x="19736" y="201671"/>
                  </a:lnTo>
                  <a:lnTo>
                    <a:pt x="20068" y="201927"/>
                  </a:lnTo>
                  <a:lnTo>
                    <a:pt x="20400" y="202160"/>
                  </a:lnTo>
                  <a:lnTo>
                    <a:pt x="20732" y="202394"/>
                  </a:lnTo>
                  <a:lnTo>
                    <a:pt x="21068" y="202605"/>
                  </a:lnTo>
                  <a:lnTo>
                    <a:pt x="21405" y="202817"/>
                  </a:lnTo>
                  <a:lnTo>
                    <a:pt x="21746" y="203017"/>
                  </a:lnTo>
                  <a:lnTo>
                    <a:pt x="22087" y="203206"/>
                  </a:lnTo>
                  <a:lnTo>
                    <a:pt x="22428" y="203384"/>
                  </a:lnTo>
                  <a:lnTo>
                    <a:pt x="22773" y="203551"/>
                  </a:lnTo>
                  <a:lnTo>
                    <a:pt x="23118" y="203718"/>
                  </a:lnTo>
                  <a:lnTo>
                    <a:pt x="23464" y="203863"/>
                  </a:lnTo>
                  <a:lnTo>
                    <a:pt x="23809" y="203997"/>
                  </a:lnTo>
                  <a:lnTo>
                    <a:pt x="24159" y="204130"/>
                  </a:lnTo>
                  <a:lnTo>
                    <a:pt x="24509" y="204241"/>
                  </a:lnTo>
                  <a:lnTo>
                    <a:pt x="24864" y="204353"/>
                  </a:lnTo>
                  <a:lnTo>
                    <a:pt x="25218" y="204442"/>
                  </a:lnTo>
                  <a:lnTo>
                    <a:pt x="25572" y="204531"/>
                  </a:lnTo>
                  <a:lnTo>
                    <a:pt x="25927" y="204598"/>
                  </a:lnTo>
                  <a:lnTo>
                    <a:pt x="26286" y="204664"/>
                  </a:lnTo>
                  <a:lnTo>
                    <a:pt x="26645" y="204709"/>
                  </a:lnTo>
                  <a:lnTo>
                    <a:pt x="27004" y="204753"/>
                  </a:lnTo>
                  <a:lnTo>
                    <a:pt x="27363" y="204776"/>
                  </a:lnTo>
                  <a:lnTo>
                    <a:pt x="27726" y="204798"/>
                  </a:lnTo>
                  <a:lnTo>
                    <a:pt x="28089" y="204798"/>
                  </a:lnTo>
                  <a:lnTo>
                    <a:pt x="28089" y="204798"/>
                  </a:lnTo>
                  <a:lnTo>
                    <a:pt x="28457" y="204798"/>
                  </a:lnTo>
                  <a:lnTo>
                    <a:pt x="28825" y="204776"/>
                  </a:lnTo>
                  <a:lnTo>
                    <a:pt x="29188" y="204753"/>
                  </a:lnTo>
                  <a:lnTo>
                    <a:pt x="29552" y="204709"/>
                  </a:lnTo>
                  <a:lnTo>
                    <a:pt x="29915" y="204653"/>
                  </a:lnTo>
                  <a:lnTo>
                    <a:pt x="30274" y="204598"/>
                  </a:lnTo>
                  <a:lnTo>
                    <a:pt x="30638" y="204520"/>
                  </a:lnTo>
                  <a:lnTo>
                    <a:pt x="30997" y="204431"/>
                  </a:lnTo>
                  <a:lnTo>
                    <a:pt x="31351" y="204331"/>
                  </a:lnTo>
                  <a:lnTo>
                    <a:pt x="31710" y="204230"/>
                  </a:lnTo>
                  <a:lnTo>
                    <a:pt x="32064" y="204108"/>
                  </a:lnTo>
                  <a:lnTo>
                    <a:pt x="32419" y="203974"/>
                  </a:lnTo>
                  <a:lnTo>
                    <a:pt x="32769" y="203841"/>
                  </a:lnTo>
                  <a:lnTo>
                    <a:pt x="33119" y="203685"/>
                  </a:lnTo>
                  <a:lnTo>
                    <a:pt x="33468" y="203518"/>
                  </a:lnTo>
                  <a:lnTo>
                    <a:pt x="33814" y="203351"/>
                  </a:lnTo>
                  <a:lnTo>
                    <a:pt x="33814" y="203351"/>
                  </a:lnTo>
                  <a:lnTo>
                    <a:pt x="33518" y="203195"/>
                  </a:lnTo>
                  <a:lnTo>
                    <a:pt x="33217" y="203028"/>
                  </a:lnTo>
                  <a:lnTo>
                    <a:pt x="32921" y="202850"/>
                  </a:lnTo>
                  <a:lnTo>
                    <a:pt x="32630" y="202672"/>
                  </a:lnTo>
                  <a:lnTo>
                    <a:pt x="32333" y="202483"/>
                  </a:lnTo>
                  <a:lnTo>
                    <a:pt x="32042" y="202283"/>
                  </a:lnTo>
                  <a:lnTo>
                    <a:pt x="31750" y="202082"/>
                  </a:lnTo>
                  <a:lnTo>
                    <a:pt x="31459" y="201871"/>
                  </a:lnTo>
                  <a:lnTo>
                    <a:pt x="31171" y="201648"/>
                  </a:lnTo>
                  <a:lnTo>
                    <a:pt x="30884" y="201426"/>
                  </a:lnTo>
                  <a:lnTo>
                    <a:pt x="30597" y="201192"/>
                  </a:lnTo>
                  <a:lnTo>
                    <a:pt x="30315" y="200947"/>
                  </a:lnTo>
                  <a:lnTo>
                    <a:pt x="30032" y="200702"/>
                  </a:lnTo>
                  <a:lnTo>
                    <a:pt x="29749" y="200446"/>
                  </a:lnTo>
                  <a:lnTo>
                    <a:pt x="29467" y="200179"/>
                  </a:lnTo>
                  <a:lnTo>
                    <a:pt x="29188" y="199912"/>
                  </a:lnTo>
                  <a:lnTo>
                    <a:pt x="28910" y="199634"/>
                  </a:lnTo>
                  <a:lnTo>
                    <a:pt x="28637" y="199356"/>
                  </a:lnTo>
                  <a:lnTo>
                    <a:pt x="28363" y="199055"/>
                  </a:lnTo>
                  <a:lnTo>
                    <a:pt x="28089" y="198766"/>
                  </a:lnTo>
                  <a:lnTo>
                    <a:pt x="27816" y="198454"/>
                  </a:lnTo>
                  <a:lnTo>
                    <a:pt x="27546" y="198142"/>
                  </a:lnTo>
                  <a:lnTo>
                    <a:pt x="27277" y="197820"/>
                  </a:lnTo>
                  <a:lnTo>
                    <a:pt x="27013" y="197497"/>
                  </a:lnTo>
                  <a:lnTo>
                    <a:pt x="26748" y="197163"/>
                  </a:lnTo>
                  <a:lnTo>
                    <a:pt x="26483" y="196829"/>
                  </a:lnTo>
                  <a:lnTo>
                    <a:pt x="26223" y="196484"/>
                  </a:lnTo>
                  <a:lnTo>
                    <a:pt x="25963" y="196128"/>
                  </a:lnTo>
                  <a:lnTo>
                    <a:pt x="25703" y="195772"/>
                  </a:lnTo>
                  <a:lnTo>
                    <a:pt x="25447" y="195404"/>
                  </a:lnTo>
                  <a:lnTo>
                    <a:pt x="25191" y="195026"/>
                  </a:lnTo>
                  <a:lnTo>
                    <a:pt x="24935" y="194648"/>
                  </a:lnTo>
                  <a:lnTo>
                    <a:pt x="24684" y="194269"/>
                  </a:lnTo>
                  <a:lnTo>
                    <a:pt x="24433" y="193869"/>
                  </a:lnTo>
                  <a:lnTo>
                    <a:pt x="24186" y="193479"/>
                  </a:lnTo>
                  <a:lnTo>
                    <a:pt x="23939" y="193067"/>
                  </a:lnTo>
                  <a:lnTo>
                    <a:pt x="23697" y="192655"/>
                  </a:lnTo>
                  <a:lnTo>
                    <a:pt x="23455" y="192244"/>
                  </a:lnTo>
                  <a:lnTo>
                    <a:pt x="23213" y="191821"/>
                  </a:lnTo>
                  <a:lnTo>
                    <a:pt x="22975" y="191398"/>
                  </a:lnTo>
                  <a:lnTo>
                    <a:pt x="22737" y="190953"/>
                  </a:lnTo>
                  <a:lnTo>
                    <a:pt x="22499" y="190519"/>
                  </a:lnTo>
                  <a:lnTo>
                    <a:pt x="22266" y="190073"/>
                  </a:lnTo>
                  <a:lnTo>
                    <a:pt x="22037" y="189617"/>
                  </a:lnTo>
                  <a:lnTo>
                    <a:pt x="21808" y="189161"/>
                  </a:lnTo>
                  <a:lnTo>
                    <a:pt x="21580" y="188693"/>
                  </a:lnTo>
                  <a:lnTo>
                    <a:pt x="21355" y="188226"/>
                  </a:lnTo>
                  <a:lnTo>
                    <a:pt x="21131" y="187747"/>
                  </a:lnTo>
                  <a:lnTo>
                    <a:pt x="20911" y="187269"/>
                  </a:lnTo>
                  <a:lnTo>
                    <a:pt x="20691" y="186779"/>
                  </a:lnTo>
                  <a:lnTo>
                    <a:pt x="20471" y="186289"/>
                  </a:lnTo>
                  <a:lnTo>
                    <a:pt x="20261" y="185788"/>
                  </a:lnTo>
                  <a:lnTo>
                    <a:pt x="20045" y="185288"/>
                  </a:lnTo>
                  <a:lnTo>
                    <a:pt x="19834" y="184776"/>
                  </a:lnTo>
                  <a:lnTo>
                    <a:pt x="19628" y="184264"/>
                  </a:lnTo>
                  <a:lnTo>
                    <a:pt x="19422" y="183741"/>
                  </a:lnTo>
                  <a:lnTo>
                    <a:pt x="19215" y="183217"/>
                  </a:lnTo>
                  <a:lnTo>
                    <a:pt x="19013" y="182683"/>
                  </a:lnTo>
                  <a:lnTo>
                    <a:pt x="18816" y="182149"/>
                  </a:lnTo>
                  <a:lnTo>
                    <a:pt x="18614" y="181604"/>
                  </a:lnTo>
                  <a:lnTo>
                    <a:pt x="18421" y="181058"/>
                  </a:lnTo>
                  <a:lnTo>
                    <a:pt x="18228" y="180513"/>
                  </a:lnTo>
                  <a:lnTo>
                    <a:pt x="18035" y="179956"/>
                  </a:lnTo>
                  <a:lnTo>
                    <a:pt x="17847" y="179389"/>
                  </a:lnTo>
                  <a:lnTo>
                    <a:pt x="17663" y="178832"/>
                  </a:lnTo>
                  <a:lnTo>
                    <a:pt x="17479" y="178254"/>
                  </a:lnTo>
                  <a:lnTo>
                    <a:pt x="17300" y="177675"/>
                  </a:lnTo>
                  <a:lnTo>
                    <a:pt x="17120" y="177096"/>
                  </a:lnTo>
                  <a:lnTo>
                    <a:pt x="16941" y="176517"/>
                  </a:lnTo>
                  <a:lnTo>
                    <a:pt x="16770" y="175928"/>
                  </a:lnTo>
                  <a:lnTo>
                    <a:pt x="16595" y="175327"/>
                  </a:lnTo>
                  <a:lnTo>
                    <a:pt x="16429" y="174726"/>
                  </a:lnTo>
                  <a:lnTo>
                    <a:pt x="16259" y="174125"/>
                  </a:lnTo>
                  <a:lnTo>
                    <a:pt x="16097" y="173512"/>
                  </a:lnTo>
                  <a:lnTo>
                    <a:pt x="15936" y="172900"/>
                  </a:lnTo>
                  <a:lnTo>
                    <a:pt x="15774" y="172288"/>
                  </a:lnTo>
                  <a:lnTo>
                    <a:pt x="15617" y="171665"/>
                  </a:lnTo>
                  <a:lnTo>
                    <a:pt x="15465" y="171042"/>
                  </a:lnTo>
                  <a:lnTo>
                    <a:pt x="15312" y="170407"/>
                  </a:lnTo>
                  <a:lnTo>
                    <a:pt x="15164" y="169773"/>
                  </a:lnTo>
                  <a:lnTo>
                    <a:pt x="15021" y="169127"/>
                  </a:lnTo>
                  <a:lnTo>
                    <a:pt x="14877" y="168493"/>
                  </a:lnTo>
                  <a:lnTo>
                    <a:pt x="14733" y="167836"/>
                  </a:lnTo>
                  <a:lnTo>
                    <a:pt x="14594" y="167191"/>
                  </a:lnTo>
                  <a:lnTo>
                    <a:pt x="14460" y="166534"/>
                  </a:lnTo>
                  <a:lnTo>
                    <a:pt x="14330" y="165877"/>
                  </a:lnTo>
                  <a:lnTo>
                    <a:pt x="14200" y="165210"/>
                  </a:lnTo>
                  <a:lnTo>
                    <a:pt x="14069" y="164542"/>
                  </a:lnTo>
                  <a:lnTo>
                    <a:pt x="13948" y="163874"/>
                  </a:lnTo>
                  <a:lnTo>
                    <a:pt x="13823" y="163195"/>
                  </a:lnTo>
                  <a:lnTo>
                    <a:pt x="13706" y="162516"/>
                  </a:lnTo>
                  <a:lnTo>
                    <a:pt x="13589" y="161837"/>
                  </a:lnTo>
                  <a:lnTo>
                    <a:pt x="13477" y="161147"/>
                  </a:lnTo>
                  <a:lnTo>
                    <a:pt x="13365" y="160457"/>
                  </a:lnTo>
                  <a:lnTo>
                    <a:pt x="13257" y="159767"/>
                  </a:lnTo>
                  <a:lnTo>
                    <a:pt x="13154" y="159066"/>
                  </a:lnTo>
                  <a:lnTo>
                    <a:pt x="13051" y="158365"/>
                  </a:lnTo>
                  <a:lnTo>
                    <a:pt x="12952" y="157664"/>
                  </a:lnTo>
                  <a:lnTo>
                    <a:pt x="12858" y="156951"/>
                  </a:lnTo>
                  <a:lnTo>
                    <a:pt x="12764" y="156250"/>
                  </a:lnTo>
                  <a:lnTo>
                    <a:pt x="12674" y="155527"/>
                  </a:lnTo>
                  <a:lnTo>
                    <a:pt x="12589" y="154814"/>
                  </a:lnTo>
                  <a:lnTo>
                    <a:pt x="12508" y="154091"/>
                  </a:lnTo>
                  <a:lnTo>
                    <a:pt x="12427" y="153368"/>
                  </a:lnTo>
                  <a:lnTo>
                    <a:pt x="12347" y="152644"/>
                  </a:lnTo>
                  <a:lnTo>
                    <a:pt x="12275" y="151910"/>
                  </a:lnTo>
                  <a:lnTo>
                    <a:pt x="12203" y="151175"/>
                  </a:lnTo>
                  <a:lnTo>
                    <a:pt x="12136" y="150441"/>
                  </a:lnTo>
                  <a:lnTo>
                    <a:pt x="12069" y="149706"/>
                  </a:lnTo>
                  <a:lnTo>
                    <a:pt x="12006" y="148960"/>
                  </a:lnTo>
                  <a:lnTo>
                    <a:pt x="11947" y="148215"/>
                  </a:lnTo>
                  <a:lnTo>
                    <a:pt x="11894" y="147469"/>
                  </a:lnTo>
                  <a:lnTo>
                    <a:pt x="11840" y="146723"/>
                  </a:lnTo>
                  <a:lnTo>
                    <a:pt x="11790" y="145966"/>
                  </a:lnTo>
                  <a:lnTo>
                    <a:pt x="11746" y="145210"/>
                  </a:lnTo>
                  <a:lnTo>
                    <a:pt x="11705" y="144453"/>
                  </a:lnTo>
                  <a:lnTo>
                    <a:pt x="11665" y="143696"/>
                  </a:lnTo>
                  <a:lnTo>
                    <a:pt x="11629" y="142928"/>
                  </a:lnTo>
                  <a:lnTo>
                    <a:pt x="11597" y="142160"/>
                  </a:lnTo>
                  <a:lnTo>
                    <a:pt x="11566" y="141392"/>
                  </a:lnTo>
                  <a:lnTo>
                    <a:pt x="11539" y="140624"/>
                  </a:lnTo>
                  <a:lnTo>
                    <a:pt x="11517" y="139856"/>
                  </a:lnTo>
                  <a:lnTo>
                    <a:pt x="11499" y="139077"/>
                  </a:lnTo>
                  <a:lnTo>
                    <a:pt x="11485" y="138298"/>
                  </a:lnTo>
                  <a:lnTo>
                    <a:pt x="11472" y="137519"/>
                  </a:lnTo>
                  <a:lnTo>
                    <a:pt x="11463" y="136740"/>
                  </a:lnTo>
                  <a:lnTo>
                    <a:pt x="11458" y="135950"/>
                  </a:lnTo>
                  <a:lnTo>
                    <a:pt x="11454" y="135171"/>
                  </a:lnTo>
                  <a:lnTo>
                    <a:pt x="11454" y="135171"/>
                  </a:lnTo>
                  <a:lnTo>
                    <a:pt x="11463" y="133868"/>
                  </a:lnTo>
                  <a:lnTo>
                    <a:pt x="11476" y="132566"/>
                  </a:lnTo>
                  <a:lnTo>
                    <a:pt x="11499" y="131275"/>
                  </a:lnTo>
                  <a:lnTo>
                    <a:pt x="11535" y="129984"/>
                  </a:lnTo>
                  <a:lnTo>
                    <a:pt x="11575" y="128704"/>
                  </a:lnTo>
                  <a:lnTo>
                    <a:pt x="11629" y="127435"/>
                  </a:lnTo>
                  <a:lnTo>
                    <a:pt x="11687" y="126167"/>
                  </a:lnTo>
                  <a:lnTo>
                    <a:pt x="11759" y="124909"/>
                  </a:lnTo>
                  <a:lnTo>
                    <a:pt x="11835" y="123662"/>
                  </a:lnTo>
                  <a:lnTo>
                    <a:pt x="11925" y="122416"/>
                  </a:lnTo>
                  <a:lnTo>
                    <a:pt x="12024" y="121181"/>
                  </a:lnTo>
                  <a:lnTo>
                    <a:pt x="12127" y="119956"/>
                  </a:lnTo>
                  <a:lnTo>
                    <a:pt x="12243" y="118732"/>
                  </a:lnTo>
                  <a:lnTo>
                    <a:pt x="12365" y="117519"/>
                  </a:lnTo>
                  <a:lnTo>
                    <a:pt x="12495" y="116317"/>
                  </a:lnTo>
                  <a:lnTo>
                    <a:pt x="12638" y="115126"/>
                  </a:lnTo>
                  <a:lnTo>
                    <a:pt x="12786" y="113935"/>
                  </a:lnTo>
                  <a:lnTo>
                    <a:pt x="12939" y="112766"/>
                  </a:lnTo>
                  <a:lnTo>
                    <a:pt x="13105" y="111598"/>
                  </a:lnTo>
                  <a:lnTo>
                    <a:pt x="13280" y="110440"/>
                  </a:lnTo>
                  <a:lnTo>
                    <a:pt x="13459" y="109294"/>
                  </a:lnTo>
                  <a:lnTo>
                    <a:pt x="13648" y="108159"/>
                  </a:lnTo>
                  <a:lnTo>
                    <a:pt x="13845" y="107024"/>
                  </a:lnTo>
                  <a:lnTo>
                    <a:pt x="14047" y="105911"/>
                  </a:lnTo>
                  <a:lnTo>
                    <a:pt x="14258" y="104809"/>
                  </a:lnTo>
                  <a:lnTo>
                    <a:pt x="14478" y="103707"/>
                  </a:lnTo>
                  <a:lnTo>
                    <a:pt x="14707" y="102627"/>
                  </a:lnTo>
                  <a:lnTo>
                    <a:pt x="14940" y="101548"/>
                  </a:lnTo>
                  <a:lnTo>
                    <a:pt x="15182" y="100490"/>
                  </a:lnTo>
                  <a:lnTo>
                    <a:pt x="15429" y="99433"/>
                  </a:lnTo>
                  <a:lnTo>
                    <a:pt x="15685" y="98398"/>
                  </a:lnTo>
                  <a:lnTo>
                    <a:pt x="15949" y="97374"/>
                  </a:lnTo>
                  <a:lnTo>
                    <a:pt x="16218" y="96361"/>
                  </a:lnTo>
                  <a:lnTo>
                    <a:pt x="16497" y="95360"/>
                  </a:lnTo>
                  <a:lnTo>
                    <a:pt x="16779" y="94369"/>
                  </a:lnTo>
                  <a:lnTo>
                    <a:pt x="17071" y="93390"/>
                  </a:lnTo>
                  <a:lnTo>
                    <a:pt x="17367" y="92433"/>
                  </a:lnTo>
                  <a:lnTo>
                    <a:pt x="17672" y="91475"/>
                  </a:lnTo>
                  <a:lnTo>
                    <a:pt x="17982" y="90540"/>
                  </a:lnTo>
                  <a:lnTo>
                    <a:pt x="18296" y="89617"/>
                  </a:lnTo>
                  <a:lnTo>
                    <a:pt x="18619" y="88715"/>
                  </a:lnTo>
                  <a:lnTo>
                    <a:pt x="18951" y="87814"/>
                  </a:lnTo>
                  <a:lnTo>
                    <a:pt x="19283" y="86934"/>
                  </a:lnTo>
                  <a:lnTo>
                    <a:pt x="19624" y="86066"/>
                  </a:lnTo>
                  <a:lnTo>
                    <a:pt x="19973" y="85220"/>
                  </a:lnTo>
                  <a:lnTo>
                    <a:pt x="20328" y="84386"/>
                  </a:lnTo>
                  <a:lnTo>
                    <a:pt x="20687" y="83562"/>
                  </a:lnTo>
                  <a:lnTo>
                    <a:pt x="21050" y="82761"/>
                  </a:lnTo>
                  <a:lnTo>
                    <a:pt x="21418" y="81971"/>
                  </a:lnTo>
                  <a:lnTo>
                    <a:pt x="21795" y="81192"/>
                  </a:lnTo>
                  <a:lnTo>
                    <a:pt x="22176" y="80435"/>
                  </a:lnTo>
                  <a:lnTo>
                    <a:pt x="22562" y="79689"/>
                  </a:lnTo>
                  <a:lnTo>
                    <a:pt x="22957" y="78966"/>
                  </a:lnTo>
                  <a:lnTo>
                    <a:pt x="23352" y="78264"/>
                  </a:lnTo>
                  <a:lnTo>
                    <a:pt x="23756" y="77563"/>
                  </a:lnTo>
                  <a:lnTo>
                    <a:pt x="24164" y="76895"/>
                  </a:lnTo>
                  <a:lnTo>
                    <a:pt x="24577" y="76239"/>
                  </a:lnTo>
                  <a:lnTo>
                    <a:pt x="24994" y="75593"/>
                  </a:lnTo>
                  <a:lnTo>
                    <a:pt x="25415" y="74970"/>
                  </a:lnTo>
                  <a:lnTo>
                    <a:pt x="25842" y="74369"/>
                  </a:lnTo>
                  <a:lnTo>
                    <a:pt x="26272" y="73779"/>
                  </a:lnTo>
                  <a:lnTo>
                    <a:pt x="26708" y="73212"/>
                  </a:lnTo>
                  <a:lnTo>
                    <a:pt x="27152" y="72666"/>
                  </a:lnTo>
                  <a:lnTo>
                    <a:pt x="27596" y="72132"/>
                  </a:lnTo>
                  <a:lnTo>
                    <a:pt x="27596" y="72132"/>
                  </a:lnTo>
                  <a:lnTo>
                    <a:pt x="27434" y="71464"/>
                  </a:lnTo>
                  <a:lnTo>
                    <a:pt x="27282" y="70774"/>
                  </a:lnTo>
                  <a:lnTo>
                    <a:pt x="27129" y="70095"/>
                  </a:lnTo>
                  <a:lnTo>
                    <a:pt x="26981" y="69394"/>
                  </a:lnTo>
                  <a:lnTo>
                    <a:pt x="26842" y="68704"/>
                  </a:lnTo>
                  <a:lnTo>
                    <a:pt x="26703" y="67992"/>
                  </a:lnTo>
                  <a:lnTo>
                    <a:pt x="26573" y="67279"/>
                  </a:lnTo>
                  <a:lnTo>
                    <a:pt x="26443" y="66556"/>
                  </a:lnTo>
                  <a:lnTo>
                    <a:pt x="26322" y="65833"/>
                  </a:lnTo>
                  <a:lnTo>
                    <a:pt x="26201" y="65098"/>
                  </a:lnTo>
                  <a:lnTo>
                    <a:pt x="26088" y="64363"/>
                  </a:lnTo>
                  <a:lnTo>
                    <a:pt x="25976" y="63618"/>
                  </a:lnTo>
                  <a:lnTo>
                    <a:pt x="25873" y="62872"/>
                  </a:lnTo>
                  <a:lnTo>
                    <a:pt x="25774" y="62115"/>
                  </a:lnTo>
                  <a:lnTo>
                    <a:pt x="25680" y="61358"/>
                  </a:lnTo>
                  <a:lnTo>
                    <a:pt x="25590" y="60590"/>
                  </a:lnTo>
                  <a:lnTo>
                    <a:pt x="25505" y="59822"/>
                  </a:lnTo>
                  <a:lnTo>
                    <a:pt x="25429" y="59043"/>
                  </a:lnTo>
                  <a:lnTo>
                    <a:pt x="25353" y="58264"/>
                  </a:lnTo>
                  <a:lnTo>
                    <a:pt x="25285" y="57474"/>
                  </a:lnTo>
                  <a:lnTo>
                    <a:pt x="25223" y="56684"/>
                  </a:lnTo>
                  <a:lnTo>
                    <a:pt x="25164" y="55894"/>
                  </a:lnTo>
                  <a:lnTo>
                    <a:pt x="25110" y="55092"/>
                  </a:lnTo>
                  <a:lnTo>
                    <a:pt x="25061" y="54291"/>
                  </a:lnTo>
                  <a:lnTo>
                    <a:pt x="25021" y="53479"/>
                  </a:lnTo>
                  <a:lnTo>
                    <a:pt x="24985" y="52666"/>
                  </a:lnTo>
                  <a:lnTo>
                    <a:pt x="24953" y="51854"/>
                  </a:lnTo>
                  <a:lnTo>
                    <a:pt x="24926" y="51030"/>
                  </a:lnTo>
                  <a:lnTo>
                    <a:pt x="24909" y="50206"/>
                  </a:lnTo>
                  <a:lnTo>
                    <a:pt x="24891" y="49383"/>
                  </a:lnTo>
                  <a:lnTo>
                    <a:pt x="24882" y="48548"/>
                  </a:lnTo>
                  <a:lnTo>
                    <a:pt x="24882" y="47713"/>
                  </a:lnTo>
                  <a:lnTo>
                    <a:pt x="24882" y="47713"/>
                  </a:lnTo>
                  <a:lnTo>
                    <a:pt x="24886" y="46712"/>
                  </a:lnTo>
                  <a:lnTo>
                    <a:pt x="24900" y="45710"/>
                  </a:lnTo>
                  <a:lnTo>
                    <a:pt x="24917" y="44719"/>
                  </a:lnTo>
                  <a:lnTo>
                    <a:pt x="24944" y="43740"/>
                  </a:lnTo>
                  <a:lnTo>
                    <a:pt x="24985" y="42761"/>
                  </a:lnTo>
                  <a:lnTo>
                    <a:pt x="25030" y="41781"/>
                  </a:lnTo>
                  <a:lnTo>
                    <a:pt x="25079" y="40813"/>
                  </a:lnTo>
                  <a:lnTo>
                    <a:pt x="25142" y="39856"/>
                  </a:lnTo>
                  <a:lnTo>
                    <a:pt x="25209" y="38899"/>
                  </a:lnTo>
                  <a:lnTo>
                    <a:pt x="25285" y="37953"/>
                  </a:lnTo>
                  <a:lnTo>
                    <a:pt x="25366" y="37007"/>
                  </a:lnTo>
                  <a:lnTo>
                    <a:pt x="25456" y="36083"/>
                  </a:lnTo>
                  <a:lnTo>
                    <a:pt x="25555" y="35148"/>
                  </a:lnTo>
                  <a:lnTo>
                    <a:pt x="25662" y="34235"/>
                  </a:lnTo>
                  <a:lnTo>
                    <a:pt x="25774" y="33323"/>
                  </a:lnTo>
                  <a:lnTo>
                    <a:pt x="25891" y="32410"/>
                  </a:lnTo>
                  <a:lnTo>
                    <a:pt x="26017" y="31520"/>
                  </a:lnTo>
                  <a:lnTo>
                    <a:pt x="26151" y="30629"/>
                  </a:lnTo>
                  <a:lnTo>
                    <a:pt x="26290" y="29750"/>
                  </a:lnTo>
                  <a:lnTo>
                    <a:pt x="26438" y="28882"/>
                  </a:lnTo>
                  <a:lnTo>
                    <a:pt x="26591" y="28014"/>
                  </a:lnTo>
                  <a:lnTo>
                    <a:pt x="26752" y="27168"/>
                  </a:lnTo>
                  <a:lnTo>
                    <a:pt x="26918" y="26322"/>
                  </a:lnTo>
                  <a:lnTo>
                    <a:pt x="27093" y="25487"/>
                  </a:lnTo>
                  <a:lnTo>
                    <a:pt x="27273" y="24664"/>
                  </a:lnTo>
                  <a:lnTo>
                    <a:pt x="27461" y="23840"/>
                  </a:lnTo>
                  <a:lnTo>
                    <a:pt x="27650" y="23039"/>
                  </a:lnTo>
                  <a:lnTo>
                    <a:pt x="27852" y="22249"/>
                  </a:lnTo>
                  <a:lnTo>
                    <a:pt x="28053" y="21458"/>
                  </a:lnTo>
                  <a:lnTo>
                    <a:pt x="28264" y="20690"/>
                  </a:lnTo>
                  <a:lnTo>
                    <a:pt x="28480" y="19923"/>
                  </a:lnTo>
                  <a:lnTo>
                    <a:pt x="28704" y="19177"/>
                  </a:lnTo>
                  <a:lnTo>
                    <a:pt x="28933" y="18431"/>
                  </a:lnTo>
                  <a:lnTo>
                    <a:pt x="29166" y="17708"/>
                  </a:lnTo>
                  <a:lnTo>
                    <a:pt x="29404" y="16984"/>
                  </a:lnTo>
                  <a:lnTo>
                    <a:pt x="29651" y="16283"/>
                  </a:lnTo>
                  <a:lnTo>
                    <a:pt x="29897" y="15582"/>
                  </a:lnTo>
                  <a:lnTo>
                    <a:pt x="30153" y="14903"/>
                  </a:lnTo>
                  <a:lnTo>
                    <a:pt x="30413" y="14235"/>
                  </a:lnTo>
                  <a:lnTo>
                    <a:pt x="30682" y="13579"/>
                  </a:lnTo>
                  <a:lnTo>
                    <a:pt x="30952" y="12933"/>
                  </a:lnTo>
                  <a:lnTo>
                    <a:pt x="31230" y="12310"/>
                  </a:lnTo>
                  <a:lnTo>
                    <a:pt x="31508" y="11687"/>
                  </a:lnTo>
                  <a:lnTo>
                    <a:pt x="31795" y="11086"/>
                  </a:lnTo>
                  <a:lnTo>
                    <a:pt x="32087" y="10496"/>
                  </a:lnTo>
                  <a:lnTo>
                    <a:pt x="32378" y="9917"/>
                  </a:lnTo>
                  <a:lnTo>
                    <a:pt x="32679" y="9360"/>
                  </a:lnTo>
                  <a:lnTo>
                    <a:pt x="32984" y="8804"/>
                  </a:lnTo>
                  <a:lnTo>
                    <a:pt x="33294" y="8281"/>
                  </a:lnTo>
                  <a:lnTo>
                    <a:pt x="33608" y="7758"/>
                  </a:lnTo>
                  <a:lnTo>
                    <a:pt x="33922" y="7257"/>
                  </a:lnTo>
                  <a:lnTo>
                    <a:pt x="34245" y="6767"/>
                  </a:lnTo>
                  <a:lnTo>
                    <a:pt x="34572" y="6289"/>
                  </a:lnTo>
                  <a:lnTo>
                    <a:pt x="34900" y="5832"/>
                  </a:lnTo>
                  <a:lnTo>
                    <a:pt x="35236" y="5387"/>
                  </a:lnTo>
                  <a:lnTo>
                    <a:pt x="35573" y="4964"/>
                  </a:lnTo>
                  <a:lnTo>
                    <a:pt x="35914" y="4552"/>
                  </a:lnTo>
                  <a:lnTo>
                    <a:pt x="36259" y="4163"/>
                  </a:lnTo>
                  <a:lnTo>
                    <a:pt x="36609" y="3784"/>
                  </a:lnTo>
                  <a:lnTo>
                    <a:pt x="36959" y="3417"/>
                  </a:lnTo>
                  <a:lnTo>
                    <a:pt x="37313" y="3072"/>
                  </a:lnTo>
                  <a:lnTo>
                    <a:pt x="37672" y="2749"/>
                  </a:lnTo>
                  <a:lnTo>
                    <a:pt x="38036" y="2438"/>
                  </a:lnTo>
                  <a:lnTo>
                    <a:pt x="38403" y="2148"/>
                  </a:lnTo>
                  <a:lnTo>
                    <a:pt x="38403" y="2148"/>
                  </a:lnTo>
                  <a:lnTo>
                    <a:pt x="38063" y="1892"/>
                  </a:lnTo>
                  <a:lnTo>
                    <a:pt x="37717" y="1659"/>
                  </a:lnTo>
                  <a:lnTo>
                    <a:pt x="37372" y="1436"/>
                  </a:lnTo>
                  <a:lnTo>
                    <a:pt x="37026" y="1225"/>
                  </a:lnTo>
                  <a:lnTo>
                    <a:pt x="36676" y="1035"/>
                  </a:lnTo>
                  <a:lnTo>
                    <a:pt x="36322" y="857"/>
                  </a:lnTo>
                  <a:lnTo>
                    <a:pt x="35967" y="690"/>
                  </a:lnTo>
                  <a:lnTo>
                    <a:pt x="35608" y="546"/>
                  </a:lnTo>
                  <a:lnTo>
                    <a:pt x="35250" y="423"/>
                  </a:lnTo>
                  <a:lnTo>
                    <a:pt x="34886" y="312"/>
                  </a:lnTo>
                  <a:lnTo>
                    <a:pt x="34523" y="223"/>
                  </a:lnTo>
                  <a:lnTo>
                    <a:pt x="34155" y="145"/>
                  </a:lnTo>
                  <a:lnTo>
                    <a:pt x="33787" y="78"/>
                  </a:lnTo>
                  <a:lnTo>
                    <a:pt x="33419" y="34"/>
                  </a:lnTo>
                  <a:lnTo>
                    <a:pt x="33047" y="11"/>
                  </a:lnTo>
                  <a:lnTo>
                    <a:pt x="32674" y="0"/>
                  </a:lnTo>
                  <a:lnTo>
                    <a:pt x="32674" y="0"/>
                  </a:lnTo>
                  <a:lnTo>
                    <a:pt x="32423" y="0"/>
                  </a:lnTo>
                  <a:lnTo>
                    <a:pt x="32176" y="23"/>
                  </a:lnTo>
                  <a:lnTo>
                    <a:pt x="31930" y="34"/>
                  </a:lnTo>
                  <a:lnTo>
                    <a:pt x="31683" y="67"/>
                  </a:lnTo>
                  <a:lnTo>
                    <a:pt x="31436" y="101"/>
                  </a:lnTo>
                  <a:lnTo>
                    <a:pt x="31189" y="145"/>
                  </a:lnTo>
                  <a:lnTo>
                    <a:pt x="30947" y="190"/>
                  </a:lnTo>
                  <a:lnTo>
                    <a:pt x="30705" y="245"/>
                  </a:lnTo>
                  <a:lnTo>
                    <a:pt x="30463" y="312"/>
                  </a:lnTo>
                  <a:lnTo>
                    <a:pt x="30220" y="390"/>
                  </a:lnTo>
                  <a:lnTo>
                    <a:pt x="29978" y="468"/>
                  </a:lnTo>
                  <a:lnTo>
                    <a:pt x="29740" y="557"/>
                  </a:lnTo>
                  <a:lnTo>
                    <a:pt x="29503" y="646"/>
                  </a:lnTo>
                  <a:lnTo>
                    <a:pt x="29265" y="746"/>
                  </a:lnTo>
                  <a:lnTo>
                    <a:pt x="29027" y="857"/>
                  </a:lnTo>
                  <a:lnTo>
                    <a:pt x="28794" y="969"/>
                  </a:lnTo>
                  <a:lnTo>
                    <a:pt x="28556" y="1091"/>
                  </a:lnTo>
                  <a:lnTo>
                    <a:pt x="28323" y="1225"/>
                  </a:lnTo>
                  <a:lnTo>
                    <a:pt x="28094" y="1358"/>
                  </a:lnTo>
                  <a:lnTo>
                    <a:pt x="27861" y="1503"/>
                  </a:lnTo>
                  <a:lnTo>
                    <a:pt x="27632" y="1659"/>
                  </a:lnTo>
                  <a:lnTo>
                    <a:pt x="27403" y="1814"/>
                  </a:lnTo>
                  <a:lnTo>
                    <a:pt x="27174" y="1981"/>
                  </a:lnTo>
                  <a:lnTo>
                    <a:pt x="26950" y="2148"/>
                  </a:lnTo>
                  <a:lnTo>
                    <a:pt x="26721" y="2326"/>
                  </a:lnTo>
                  <a:lnTo>
                    <a:pt x="26497" y="2505"/>
                  </a:lnTo>
                  <a:lnTo>
                    <a:pt x="26277" y="2705"/>
                  </a:lnTo>
                  <a:lnTo>
                    <a:pt x="26053" y="2894"/>
                  </a:lnTo>
                  <a:lnTo>
                    <a:pt x="25833" y="3106"/>
                  </a:lnTo>
                  <a:lnTo>
                    <a:pt x="25613" y="3306"/>
                  </a:lnTo>
                  <a:lnTo>
                    <a:pt x="25398" y="3528"/>
                  </a:lnTo>
                  <a:lnTo>
                    <a:pt x="25178" y="3751"/>
                  </a:lnTo>
                  <a:lnTo>
                    <a:pt x="24962" y="3985"/>
                  </a:lnTo>
                  <a:lnTo>
                    <a:pt x="24751" y="4219"/>
                  </a:lnTo>
                  <a:lnTo>
                    <a:pt x="24536" y="4463"/>
                  </a:lnTo>
                  <a:lnTo>
                    <a:pt x="24325" y="4708"/>
                  </a:lnTo>
                  <a:lnTo>
                    <a:pt x="24114" y="4964"/>
                  </a:lnTo>
                  <a:lnTo>
                    <a:pt x="23908" y="5220"/>
                  </a:lnTo>
                  <a:lnTo>
                    <a:pt x="23702" y="5487"/>
                  </a:lnTo>
                  <a:lnTo>
                    <a:pt x="23495" y="5766"/>
                  </a:lnTo>
                  <a:lnTo>
                    <a:pt x="23293" y="6044"/>
                  </a:lnTo>
                  <a:lnTo>
                    <a:pt x="23092" y="6322"/>
                  </a:lnTo>
                  <a:lnTo>
                    <a:pt x="22890" y="6611"/>
                  </a:lnTo>
                  <a:lnTo>
                    <a:pt x="22692" y="6912"/>
                  </a:lnTo>
                  <a:lnTo>
                    <a:pt x="22490" y="7212"/>
                  </a:lnTo>
                  <a:lnTo>
                    <a:pt x="22297" y="7524"/>
                  </a:lnTo>
                  <a:lnTo>
                    <a:pt x="22100" y="7836"/>
                  </a:lnTo>
                  <a:lnTo>
                    <a:pt x="21907" y="8147"/>
                  </a:lnTo>
                  <a:lnTo>
                    <a:pt x="21719" y="8470"/>
                  </a:lnTo>
                  <a:lnTo>
                    <a:pt x="21530" y="8804"/>
                  </a:lnTo>
                  <a:lnTo>
                    <a:pt x="21342" y="9138"/>
                  </a:lnTo>
                  <a:lnTo>
                    <a:pt x="21153" y="9483"/>
                  </a:lnTo>
                  <a:lnTo>
                    <a:pt x="20969" y="9828"/>
                  </a:lnTo>
                  <a:lnTo>
                    <a:pt x="20786" y="10184"/>
                  </a:lnTo>
                  <a:lnTo>
                    <a:pt x="20606" y="10540"/>
                  </a:lnTo>
                  <a:lnTo>
                    <a:pt x="20427" y="10896"/>
                  </a:lnTo>
                  <a:lnTo>
                    <a:pt x="20252" y="11264"/>
                  </a:lnTo>
                  <a:lnTo>
                    <a:pt x="20072" y="11642"/>
                  </a:lnTo>
                  <a:lnTo>
                    <a:pt x="19902" y="12009"/>
                  </a:lnTo>
                  <a:lnTo>
                    <a:pt x="19727" y="12399"/>
                  </a:lnTo>
                  <a:lnTo>
                    <a:pt x="19561" y="12788"/>
                  </a:lnTo>
                  <a:lnTo>
                    <a:pt x="19390" y="13178"/>
                  </a:lnTo>
                  <a:lnTo>
                    <a:pt x="19224" y="13579"/>
                  </a:lnTo>
                  <a:lnTo>
                    <a:pt x="19058" y="13979"/>
                  </a:lnTo>
                  <a:lnTo>
                    <a:pt x="18897" y="14380"/>
                  </a:lnTo>
                  <a:lnTo>
                    <a:pt x="18740" y="14792"/>
                  </a:lnTo>
                  <a:lnTo>
                    <a:pt x="18578" y="15215"/>
                  </a:lnTo>
                  <a:lnTo>
                    <a:pt x="18421" y="15638"/>
                  </a:lnTo>
                  <a:lnTo>
                    <a:pt x="18269" y="16061"/>
                  </a:lnTo>
                  <a:lnTo>
                    <a:pt x="18116" y="16495"/>
                  </a:lnTo>
                  <a:lnTo>
                    <a:pt x="17968" y="16929"/>
                  </a:lnTo>
                  <a:lnTo>
                    <a:pt x="17820" y="17363"/>
                  </a:lnTo>
                  <a:lnTo>
                    <a:pt x="17672" y="17808"/>
                  </a:lnTo>
                  <a:lnTo>
                    <a:pt x="17528" y="18253"/>
                  </a:lnTo>
                  <a:lnTo>
                    <a:pt x="17385" y="18709"/>
                  </a:lnTo>
                  <a:lnTo>
                    <a:pt x="17246" y="19166"/>
                  </a:lnTo>
                  <a:lnTo>
                    <a:pt x="17111" y="19633"/>
                  </a:lnTo>
                  <a:lnTo>
                    <a:pt x="16972" y="20089"/>
                  </a:lnTo>
                  <a:lnTo>
                    <a:pt x="16842" y="20568"/>
                  </a:lnTo>
                  <a:lnTo>
                    <a:pt x="16712" y="21035"/>
                  </a:lnTo>
                  <a:lnTo>
                    <a:pt x="16582" y="21514"/>
                  </a:lnTo>
                  <a:lnTo>
                    <a:pt x="16456" y="21993"/>
                  </a:lnTo>
                  <a:lnTo>
                    <a:pt x="16331" y="22482"/>
                  </a:lnTo>
                  <a:lnTo>
                    <a:pt x="16209" y="22972"/>
                  </a:lnTo>
                  <a:lnTo>
                    <a:pt x="16088" y="23473"/>
                  </a:lnTo>
                  <a:lnTo>
                    <a:pt x="15972" y="23963"/>
                  </a:lnTo>
                  <a:lnTo>
                    <a:pt x="15860" y="24463"/>
                  </a:lnTo>
                  <a:lnTo>
                    <a:pt x="15747" y="24975"/>
                  </a:lnTo>
                  <a:lnTo>
                    <a:pt x="15635" y="25476"/>
                  </a:lnTo>
                  <a:lnTo>
                    <a:pt x="15528" y="25988"/>
                  </a:lnTo>
                  <a:lnTo>
                    <a:pt x="15424" y="26511"/>
                  </a:lnTo>
                  <a:lnTo>
                    <a:pt x="15321" y="27023"/>
                  </a:lnTo>
                  <a:lnTo>
                    <a:pt x="15222" y="27557"/>
                  </a:lnTo>
                  <a:lnTo>
                    <a:pt x="15124" y="28081"/>
                  </a:lnTo>
                  <a:lnTo>
                    <a:pt x="15030" y="28604"/>
                  </a:lnTo>
                  <a:lnTo>
                    <a:pt x="14935" y="29138"/>
                  </a:lnTo>
                  <a:lnTo>
                    <a:pt x="14846" y="29683"/>
                  </a:lnTo>
                  <a:lnTo>
                    <a:pt x="14760" y="30217"/>
                  </a:lnTo>
                  <a:lnTo>
                    <a:pt x="14675" y="30763"/>
                  </a:lnTo>
                  <a:lnTo>
                    <a:pt x="14590" y="31308"/>
                  </a:lnTo>
                  <a:lnTo>
                    <a:pt x="14514" y="31854"/>
                  </a:lnTo>
                  <a:lnTo>
                    <a:pt x="14433" y="32410"/>
                  </a:lnTo>
                  <a:lnTo>
                    <a:pt x="14361" y="32967"/>
                  </a:lnTo>
                  <a:lnTo>
                    <a:pt x="14289" y="33523"/>
                  </a:lnTo>
                  <a:lnTo>
                    <a:pt x="14217" y="34091"/>
                  </a:lnTo>
                  <a:lnTo>
                    <a:pt x="14155" y="34647"/>
                  </a:lnTo>
                  <a:lnTo>
                    <a:pt x="14092" y="35215"/>
                  </a:lnTo>
                  <a:lnTo>
                    <a:pt x="14029" y="35793"/>
                  </a:lnTo>
                  <a:lnTo>
                    <a:pt x="13971" y="36361"/>
                  </a:lnTo>
                  <a:lnTo>
                    <a:pt x="13917" y="36940"/>
                  </a:lnTo>
                  <a:lnTo>
                    <a:pt x="13863" y="37519"/>
                  </a:lnTo>
                  <a:lnTo>
                    <a:pt x="13814" y="38097"/>
                  </a:lnTo>
                  <a:lnTo>
                    <a:pt x="13769" y="38676"/>
                  </a:lnTo>
                  <a:lnTo>
                    <a:pt x="13724" y="39266"/>
                  </a:lnTo>
                  <a:lnTo>
                    <a:pt x="13684" y="39856"/>
                  </a:lnTo>
                  <a:lnTo>
                    <a:pt x="13643" y="40446"/>
                  </a:lnTo>
                  <a:lnTo>
                    <a:pt x="13612" y="41036"/>
                  </a:lnTo>
                  <a:lnTo>
                    <a:pt x="13576" y="41637"/>
                  </a:lnTo>
                  <a:lnTo>
                    <a:pt x="13549" y="42238"/>
                  </a:lnTo>
                  <a:lnTo>
                    <a:pt x="13522" y="42839"/>
                  </a:lnTo>
                  <a:lnTo>
                    <a:pt x="13500" y="43440"/>
                  </a:lnTo>
                  <a:lnTo>
                    <a:pt x="13477" y="44041"/>
                  </a:lnTo>
                  <a:lnTo>
                    <a:pt x="13464" y="44653"/>
                  </a:lnTo>
                  <a:lnTo>
                    <a:pt x="13450" y="45254"/>
                  </a:lnTo>
                  <a:lnTo>
                    <a:pt x="13437" y="45866"/>
                  </a:lnTo>
                  <a:lnTo>
                    <a:pt x="13428" y="46478"/>
                  </a:lnTo>
                  <a:lnTo>
                    <a:pt x="13423" y="47090"/>
                  </a:lnTo>
                  <a:lnTo>
                    <a:pt x="13423" y="47713"/>
                  </a:lnTo>
                  <a:lnTo>
                    <a:pt x="13423" y="47713"/>
                  </a:lnTo>
                  <a:lnTo>
                    <a:pt x="13428" y="48548"/>
                  </a:lnTo>
                  <a:lnTo>
                    <a:pt x="13437" y="49383"/>
                  </a:lnTo>
                  <a:lnTo>
                    <a:pt x="13450" y="50206"/>
                  </a:lnTo>
                  <a:lnTo>
                    <a:pt x="13468" y="51030"/>
                  </a:lnTo>
                  <a:lnTo>
                    <a:pt x="13495" y="51854"/>
                  </a:lnTo>
                  <a:lnTo>
                    <a:pt x="13527" y="52666"/>
                  </a:lnTo>
                  <a:lnTo>
                    <a:pt x="13562" y="53479"/>
                  </a:lnTo>
                  <a:lnTo>
                    <a:pt x="13603" y="54291"/>
                  </a:lnTo>
                  <a:lnTo>
                    <a:pt x="13652" y="55092"/>
                  </a:lnTo>
                  <a:lnTo>
                    <a:pt x="13706" y="55894"/>
                  </a:lnTo>
                  <a:lnTo>
                    <a:pt x="13764" y="56684"/>
                  </a:lnTo>
                  <a:lnTo>
                    <a:pt x="13827" y="57474"/>
                  </a:lnTo>
                  <a:lnTo>
                    <a:pt x="13894" y="58264"/>
                  </a:lnTo>
                  <a:lnTo>
                    <a:pt x="13971" y="59043"/>
                  </a:lnTo>
                  <a:lnTo>
                    <a:pt x="14047" y="59822"/>
                  </a:lnTo>
                  <a:lnTo>
                    <a:pt x="14132" y="60590"/>
                  </a:lnTo>
                  <a:lnTo>
                    <a:pt x="14222" y="61358"/>
                  </a:lnTo>
                  <a:lnTo>
                    <a:pt x="14316" y="62115"/>
                  </a:lnTo>
                  <a:lnTo>
                    <a:pt x="14415" y="62872"/>
                  </a:lnTo>
                  <a:lnTo>
                    <a:pt x="14523" y="63618"/>
                  </a:lnTo>
                  <a:lnTo>
                    <a:pt x="14630" y="64363"/>
                  </a:lnTo>
                  <a:lnTo>
                    <a:pt x="14742" y="65098"/>
                  </a:lnTo>
                  <a:lnTo>
                    <a:pt x="14864" y="65833"/>
                  </a:lnTo>
                  <a:lnTo>
                    <a:pt x="14985" y="66556"/>
                  </a:lnTo>
                  <a:lnTo>
                    <a:pt x="15115" y="67279"/>
                  </a:lnTo>
                  <a:lnTo>
                    <a:pt x="15245" y="67992"/>
                  </a:lnTo>
                  <a:lnTo>
                    <a:pt x="15384" y="68704"/>
                  </a:lnTo>
                  <a:lnTo>
                    <a:pt x="15528" y="69394"/>
                  </a:lnTo>
                  <a:lnTo>
                    <a:pt x="15671" y="70095"/>
                  </a:lnTo>
                  <a:lnTo>
                    <a:pt x="15824" y="70774"/>
                  </a:lnTo>
                  <a:lnTo>
                    <a:pt x="15976" y="71464"/>
                  </a:lnTo>
                  <a:lnTo>
                    <a:pt x="16138" y="72132"/>
                  </a:lnTo>
                  <a:lnTo>
                    <a:pt x="16138" y="72132"/>
                  </a:lnTo>
                  <a:lnTo>
                    <a:pt x="15694" y="72666"/>
                  </a:lnTo>
                  <a:lnTo>
                    <a:pt x="15249" y="73212"/>
                  </a:lnTo>
                  <a:lnTo>
                    <a:pt x="14814" y="73779"/>
                  </a:lnTo>
                  <a:lnTo>
                    <a:pt x="14383" y="74369"/>
                  </a:lnTo>
                  <a:lnTo>
                    <a:pt x="13957" y="74970"/>
                  </a:lnTo>
                  <a:lnTo>
                    <a:pt x="13536" y="75593"/>
                  </a:lnTo>
                  <a:lnTo>
                    <a:pt x="13118" y="76239"/>
                  </a:lnTo>
                  <a:lnTo>
                    <a:pt x="12706" y="76895"/>
                  </a:lnTo>
                  <a:lnTo>
                    <a:pt x="12297" y="77563"/>
                  </a:lnTo>
                  <a:lnTo>
                    <a:pt x="11894" y="78264"/>
                  </a:lnTo>
                  <a:lnTo>
                    <a:pt x="11499" y="78966"/>
                  </a:lnTo>
                  <a:lnTo>
                    <a:pt x="11104" y="79700"/>
                  </a:lnTo>
                  <a:lnTo>
                    <a:pt x="10718" y="80435"/>
                  </a:lnTo>
                  <a:lnTo>
                    <a:pt x="10337" y="81192"/>
                  </a:lnTo>
                  <a:lnTo>
                    <a:pt x="9960" y="81971"/>
                  </a:lnTo>
                  <a:lnTo>
                    <a:pt x="9592" y="82761"/>
                  </a:lnTo>
                  <a:lnTo>
                    <a:pt x="9224" y="83562"/>
                  </a:lnTo>
                  <a:lnTo>
                    <a:pt x="8865" y="84386"/>
                  </a:lnTo>
                  <a:lnTo>
                    <a:pt x="8515" y="85220"/>
                  </a:lnTo>
                  <a:lnTo>
                    <a:pt x="8165" y="86077"/>
                  </a:lnTo>
                  <a:lnTo>
                    <a:pt x="7824" y="86934"/>
                  </a:lnTo>
                  <a:lnTo>
                    <a:pt x="7492" y="87814"/>
                  </a:lnTo>
                  <a:lnTo>
                    <a:pt x="7160" y="88715"/>
                  </a:lnTo>
                  <a:lnTo>
                    <a:pt x="6837" y="89617"/>
                  </a:lnTo>
                  <a:lnTo>
                    <a:pt x="6523" y="90540"/>
                  </a:lnTo>
                  <a:lnTo>
                    <a:pt x="6214" y="91475"/>
                  </a:lnTo>
                  <a:lnTo>
                    <a:pt x="5909" y="92433"/>
                  </a:lnTo>
                  <a:lnTo>
                    <a:pt x="5613" y="93390"/>
                  </a:lnTo>
                  <a:lnTo>
                    <a:pt x="5321" y="94369"/>
                  </a:lnTo>
                  <a:lnTo>
                    <a:pt x="5038" y="95360"/>
                  </a:lnTo>
                  <a:lnTo>
                    <a:pt x="4760" y="96361"/>
                  </a:lnTo>
                  <a:lnTo>
                    <a:pt x="4491" y="97374"/>
                  </a:lnTo>
                  <a:lnTo>
                    <a:pt x="4226" y="98398"/>
                  </a:lnTo>
                  <a:lnTo>
                    <a:pt x="3971" y="99444"/>
                  </a:lnTo>
                  <a:lnTo>
                    <a:pt x="3724" y="100490"/>
                  </a:lnTo>
                  <a:lnTo>
                    <a:pt x="3482" y="101548"/>
                  </a:lnTo>
                  <a:lnTo>
                    <a:pt x="3248" y="102627"/>
                  </a:lnTo>
                  <a:lnTo>
                    <a:pt x="3020" y="103707"/>
                  </a:lnTo>
                  <a:lnTo>
                    <a:pt x="2800" y="104809"/>
                  </a:lnTo>
                  <a:lnTo>
                    <a:pt x="2589" y="105911"/>
                  </a:lnTo>
                  <a:lnTo>
                    <a:pt x="2387" y="107035"/>
                  </a:lnTo>
                  <a:lnTo>
                    <a:pt x="2190" y="108159"/>
                  </a:lnTo>
                  <a:lnTo>
                    <a:pt x="2001" y="109294"/>
                  </a:lnTo>
                  <a:lnTo>
                    <a:pt x="1822" y="110440"/>
                  </a:lnTo>
                  <a:lnTo>
                    <a:pt x="1647" y="111598"/>
                  </a:lnTo>
                  <a:lnTo>
                    <a:pt x="1485" y="112766"/>
                  </a:lnTo>
                  <a:lnTo>
                    <a:pt x="1328" y="113946"/>
                  </a:lnTo>
                  <a:lnTo>
                    <a:pt x="1180" y="115126"/>
                  </a:lnTo>
                  <a:lnTo>
                    <a:pt x="1037" y="116317"/>
                  </a:lnTo>
                  <a:lnTo>
                    <a:pt x="906" y="117530"/>
                  </a:lnTo>
                  <a:lnTo>
                    <a:pt x="785" y="118732"/>
                  </a:lnTo>
                  <a:lnTo>
                    <a:pt x="669" y="119956"/>
                  </a:lnTo>
                  <a:lnTo>
                    <a:pt x="565" y="121181"/>
                  </a:lnTo>
                  <a:lnTo>
                    <a:pt x="467" y="122416"/>
                  </a:lnTo>
                  <a:lnTo>
                    <a:pt x="382" y="123662"/>
                  </a:lnTo>
                  <a:lnTo>
                    <a:pt x="301" y="124920"/>
                  </a:lnTo>
                  <a:lnTo>
                    <a:pt x="229" y="126178"/>
                  </a:lnTo>
                  <a:lnTo>
                    <a:pt x="171" y="127435"/>
                  </a:lnTo>
                  <a:lnTo>
                    <a:pt x="117" y="128715"/>
                  </a:lnTo>
                  <a:lnTo>
                    <a:pt x="76" y="129984"/>
                  </a:lnTo>
                  <a:lnTo>
                    <a:pt x="41" y="131275"/>
                  </a:lnTo>
                  <a:lnTo>
                    <a:pt x="18" y="132566"/>
                  </a:lnTo>
                  <a:lnTo>
                    <a:pt x="5" y="133868"/>
                  </a:lnTo>
                  <a:lnTo>
                    <a:pt x="0" y="135171"/>
                  </a:lnTo>
                  <a:lnTo>
                    <a:pt x="0" y="1351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2095125" y="-889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4230400" y="-5886275"/>
              <a:ext cx="398200" cy="987775"/>
            </a:xfrm>
            <a:custGeom>
              <a:avLst/>
              <a:gdLst/>
              <a:ahLst/>
              <a:cxnLst/>
              <a:rect l="l" t="t" r="r" b="b"/>
              <a:pathLst>
                <a:path w="15928" h="39511" extrusionOk="0">
                  <a:moveTo>
                    <a:pt x="7964" y="0"/>
                  </a:moveTo>
                  <a:lnTo>
                    <a:pt x="7758" y="11"/>
                  </a:lnTo>
                  <a:lnTo>
                    <a:pt x="7556" y="22"/>
                  </a:lnTo>
                  <a:lnTo>
                    <a:pt x="7354" y="56"/>
                  </a:lnTo>
                  <a:lnTo>
                    <a:pt x="7152" y="100"/>
                  </a:lnTo>
                  <a:lnTo>
                    <a:pt x="6950" y="156"/>
                  </a:lnTo>
                  <a:lnTo>
                    <a:pt x="6753" y="223"/>
                  </a:lnTo>
                  <a:lnTo>
                    <a:pt x="6555" y="312"/>
                  </a:lnTo>
                  <a:lnTo>
                    <a:pt x="6358" y="401"/>
                  </a:lnTo>
                  <a:lnTo>
                    <a:pt x="6165" y="501"/>
                  </a:lnTo>
                  <a:lnTo>
                    <a:pt x="5972" y="623"/>
                  </a:lnTo>
                  <a:lnTo>
                    <a:pt x="5784" y="746"/>
                  </a:lnTo>
                  <a:lnTo>
                    <a:pt x="5595" y="891"/>
                  </a:lnTo>
                  <a:lnTo>
                    <a:pt x="5411" y="1035"/>
                  </a:lnTo>
                  <a:lnTo>
                    <a:pt x="5227" y="1202"/>
                  </a:lnTo>
                  <a:lnTo>
                    <a:pt x="5043" y="1369"/>
                  </a:lnTo>
                  <a:lnTo>
                    <a:pt x="4864" y="1558"/>
                  </a:lnTo>
                  <a:lnTo>
                    <a:pt x="4689" y="1748"/>
                  </a:lnTo>
                  <a:lnTo>
                    <a:pt x="4509" y="1948"/>
                  </a:lnTo>
                  <a:lnTo>
                    <a:pt x="4339" y="2159"/>
                  </a:lnTo>
                  <a:lnTo>
                    <a:pt x="4168" y="2382"/>
                  </a:lnTo>
                  <a:lnTo>
                    <a:pt x="3998" y="2616"/>
                  </a:lnTo>
                  <a:lnTo>
                    <a:pt x="3836" y="2861"/>
                  </a:lnTo>
                  <a:lnTo>
                    <a:pt x="3671" y="3116"/>
                  </a:lnTo>
                  <a:lnTo>
                    <a:pt x="3513" y="3372"/>
                  </a:lnTo>
                  <a:lnTo>
                    <a:pt x="3352" y="3651"/>
                  </a:lnTo>
                  <a:lnTo>
                    <a:pt x="3199" y="3929"/>
                  </a:lnTo>
                  <a:lnTo>
                    <a:pt x="3047" y="4218"/>
                  </a:lnTo>
                  <a:lnTo>
                    <a:pt x="2899" y="4508"/>
                  </a:lnTo>
                  <a:lnTo>
                    <a:pt x="2751" y="4819"/>
                  </a:lnTo>
                  <a:lnTo>
                    <a:pt x="2607" y="5131"/>
                  </a:lnTo>
                  <a:lnTo>
                    <a:pt x="2468" y="5454"/>
                  </a:lnTo>
                  <a:lnTo>
                    <a:pt x="2334" y="5788"/>
                  </a:lnTo>
                  <a:lnTo>
                    <a:pt x="2199" y="6122"/>
                  </a:lnTo>
                  <a:lnTo>
                    <a:pt x="2069" y="6478"/>
                  </a:lnTo>
                  <a:lnTo>
                    <a:pt x="1943" y="6834"/>
                  </a:lnTo>
                  <a:lnTo>
                    <a:pt x="1818" y="7190"/>
                  </a:lnTo>
                  <a:lnTo>
                    <a:pt x="1701" y="7557"/>
                  </a:lnTo>
                  <a:lnTo>
                    <a:pt x="1584" y="7936"/>
                  </a:lnTo>
                  <a:lnTo>
                    <a:pt x="1468" y="8325"/>
                  </a:lnTo>
                  <a:lnTo>
                    <a:pt x="1360" y="8715"/>
                  </a:lnTo>
                  <a:lnTo>
                    <a:pt x="1257" y="9104"/>
                  </a:lnTo>
                  <a:lnTo>
                    <a:pt x="1154" y="9516"/>
                  </a:lnTo>
                  <a:lnTo>
                    <a:pt x="1055" y="9928"/>
                  </a:lnTo>
                  <a:lnTo>
                    <a:pt x="961" y="10340"/>
                  </a:lnTo>
                  <a:lnTo>
                    <a:pt x="871" y="10763"/>
                  </a:lnTo>
                  <a:lnTo>
                    <a:pt x="786" y="11197"/>
                  </a:lnTo>
                  <a:lnTo>
                    <a:pt x="705" y="11631"/>
                  </a:lnTo>
                  <a:lnTo>
                    <a:pt x="624" y="12065"/>
                  </a:lnTo>
                  <a:lnTo>
                    <a:pt x="552" y="12510"/>
                  </a:lnTo>
                  <a:lnTo>
                    <a:pt x="485" y="12966"/>
                  </a:lnTo>
                  <a:lnTo>
                    <a:pt x="418" y="13423"/>
                  </a:lnTo>
                  <a:lnTo>
                    <a:pt x="360" y="13879"/>
                  </a:lnTo>
                  <a:lnTo>
                    <a:pt x="301" y="14346"/>
                  </a:lnTo>
                  <a:lnTo>
                    <a:pt x="252" y="14825"/>
                  </a:lnTo>
                  <a:lnTo>
                    <a:pt x="203" y="15292"/>
                  </a:lnTo>
                  <a:lnTo>
                    <a:pt x="162" y="15771"/>
                  </a:lnTo>
                  <a:lnTo>
                    <a:pt x="126" y="16261"/>
                  </a:lnTo>
                  <a:lnTo>
                    <a:pt x="90" y="16750"/>
                  </a:lnTo>
                  <a:lnTo>
                    <a:pt x="63" y="17240"/>
                  </a:lnTo>
                  <a:lnTo>
                    <a:pt x="41" y="17741"/>
                  </a:lnTo>
                  <a:lnTo>
                    <a:pt x="23" y="18242"/>
                  </a:lnTo>
                  <a:lnTo>
                    <a:pt x="10" y="18743"/>
                  </a:lnTo>
                  <a:lnTo>
                    <a:pt x="5" y="19243"/>
                  </a:lnTo>
                  <a:lnTo>
                    <a:pt x="1" y="19755"/>
                  </a:lnTo>
                  <a:lnTo>
                    <a:pt x="5" y="20267"/>
                  </a:lnTo>
                  <a:lnTo>
                    <a:pt x="10" y="20779"/>
                  </a:lnTo>
                  <a:lnTo>
                    <a:pt x="23" y="21280"/>
                  </a:lnTo>
                  <a:lnTo>
                    <a:pt x="41" y="21781"/>
                  </a:lnTo>
                  <a:lnTo>
                    <a:pt x="63" y="22271"/>
                  </a:lnTo>
                  <a:lnTo>
                    <a:pt x="90" y="22772"/>
                  </a:lnTo>
                  <a:lnTo>
                    <a:pt x="126" y="23250"/>
                  </a:lnTo>
                  <a:lnTo>
                    <a:pt x="162" y="23740"/>
                  </a:lnTo>
                  <a:lnTo>
                    <a:pt x="203" y="24218"/>
                  </a:lnTo>
                  <a:lnTo>
                    <a:pt x="252" y="24697"/>
                  </a:lnTo>
                  <a:lnTo>
                    <a:pt x="301" y="25164"/>
                  </a:lnTo>
                  <a:lnTo>
                    <a:pt x="360" y="25632"/>
                  </a:lnTo>
                  <a:lnTo>
                    <a:pt x="418" y="26099"/>
                  </a:lnTo>
                  <a:lnTo>
                    <a:pt x="485" y="26556"/>
                  </a:lnTo>
                  <a:lnTo>
                    <a:pt x="552" y="27001"/>
                  </a:lnTo>
                  <a:lnTo>
                    <a:pt x="624" y="27446"/>
                  </a:lnTo>
                  <a:lnTo>
                    <a:pt x="705" y="27891"/>
                  </a:lnTo>
                  <a:lnTo>
                    <a:pt x="786" y="28325"/>
                  </a:lnTo>
                  <a:lnTo>
                    <a:pt x="871" y="28748"/>
                  </a:lnTo>
                  <a:lnTo>
                    <a:pt x="961" y="29171"/>
                  </a:lnTo>
                  <a:lnTo>
                    <a:pt x="1055" y="29594"/>
                  </a:lnTo>
                  <a:lnTo>
                    <a:pt x="1154" y="30006"/>
                  </a:lnTo>
                  <a:lnTo>
                    <a:pt x="1257" y="30407"/>
                  </a:lnTo>
                  <a:lnTo>
                    <a:pt x="1360" y="30807"/>
                  </a:lnTo>
                  <a:lnTo>
                    <a:pt x="1468" y="31197"/>
                  </a:lnTo>
                  <a:lnTo>
                    <a:pt x="1584" y="31575"/>
                  </a:lnTo>
                  <a:lnTo>
                    <a:pt x="1701" y="31954"/>
                  </a:lnTo>
                  <a:lnTo>
                    <a:pt x="1818" y="32321"/>
                  </a:lnTo>
                  <a:lnTo>
                    <a:pt x="1943" y="32688"/>
                  </a:lnTo>
                  <a:lnTo>
                    <a:pt x="2069" y="33044"/>
                  </a:lnTo>
                  <a:lnTo>
                    <a:pt x="2199" y="33389"/>
                  </a:lnTo>
                  <a:lnTo>
                    <a:pt x="2334" y="33723"/>
                  </a:lnTo>
                  <a:lnTo>
                    <a:pt x="2468" y="34057"/>
                  </a:lnTo>
                  <a:lnTo>
                    <a:pt x="2607" y="34380"/>
                  </a:lnTo>
                  <a:lnTo>
                    <a:pt x="2751" y="34691"/>
                  </a:lnTo>
                  <a:lnTo>
                    <a:pt x="2899" y="35003"/>
                  </a:lnTo>
                  <a:lnTo>
                    <a:pt x="3047" y="35304"/>
                  </a:lnTo>
                  <a:lnTo>
                    <a:pt x="3199" y="35593"/>
                  </a:lnTo>
                  <a:lnTo>
                    <a:pt x="3352" y="35871"/>
                  </a:lnTo>
                  <a:lnTo>
                    <a:pt x="3513" y="36138"/>
                  </a:lnTo>
                  <a:lnTo>
                    <a:pt x="3671" y="36405"/>
                  </a:lnTo>
                  <a:lnTo>
                    <a:pt x="3836" y="36650"/>
                  </a:lnTo>
                  <a:lnTo>
                    <a:pt x="3998" y="36895"/>
                  </a:lnTo>
                  <a:lnTo>
                    <a:pt x="4168" y="37129"/>
                  </a:lnTo>
                  <a:lnTo>
                    <a:pt x="4339" y="37351"/>
                  </a:lnTo>
                  <a:lnTo>
                    <a:pt x="4509" y="37563"/>
                  </a:lnTo>
                  <a:lnTo>
                    <a:pt x="4689" y="37763"/>
                  </a:lnTo>
                  <a:lnTo>
                    <a:pt x="4864" y="37964"/>
                  </a:lnTo>
                  <a:lnTo>
                    <a:pt x="5043" y="38142"/>
                  </a:lnTo>
                  <a:lnTo>
                    <a:pt x="5227" y="38320"/>
                  </a:lnTo>
                  <a:lnTo>
                    <a:pt x="5411" y="38476"/>
                  </a:lnTo>
                  <a:lnTo>
                    <a:pt x="5595" y="38620"/>
                  </a:lnTo>
                  <a:lnTo>
                    <a:pt x="5784" y="38765"/>
                  </a:lnTo>
                  <a:lnTo>
                    <a:pt x="5972" y="38887"/>
                  </a:lnTo>
                  <a:lnTo>
                    <a:pt x="6165" y="39010"/>
                  </a:lnTo>
                  <a:lnTo>
                    <a:pt x="6358" y="39110"/>
                  </a:lnTo>
                  <a:lnTo>
                    <a:pt x="6555" y="39210"/>
                  </a:lnTo>
                  <a:lnTo>
                    <a:pt x="6753" y="39288"/>
                  </a:lnTo>
                  <a:lnTo>
                    <a:pt x="6950" y="39355"/>
                  </a:lnTo>
                  <a:lnTo>
                    <a:pt x="7152" y="39410"/>
                  </a:lnTo>
                  <a:lnTo>
                    <a:pt x="7354" y="39455"/>
                  </a:lnTo>
                  <a:lnTo>
                    <a:pt x="7556" y="39488"/>
                  </a:lnTo>
                  <a:lnTo>
                    <a:pt x="7758" y="39511"/>
                  </a:lnTo>
                  <a:lnTo>
                    <a:pt x="8170" y="39511"/>
                  </a:lnTo>
                  <a:lnTo>
                    <a:pt x="8377" y="39488"/>
                  </a:lnTo>
                  <a:lnTo>
                    <a:pt x="8579" y="39455"/>
                  </a:lnTo>
                  <a:lnTo>
                    <a:pt x="8780" y="39410"/>
                  </a:lnTo>
                  <a:lnTo>
                    <a:pt x="8978" y="39355"/>
                  </a:lnTo>
                  <a:lnTo>
                    <a:pt x="9175" y="39288"/>
                  </a:lnTo>
                  <a:lnTo>
                    <a:pt x="9373" y="39210"/>
                  </a:lnTo>
                  <a:lnTo>
                    <a:pt x="9570" y="39110"/>
                  </a:lnTo>
                  <a:lnTo>
                    <a:pt x="9763" y="39010"/>
                  </a:lnTo>
                  <a:lnTo>
                    <a:pt x="9956" y="38887"/>
                  </a:lnTo>
                  <a:lnTo>
                    <a:pt x="10144" y="38765"/>
                  </a:lnTo>
                  <a:lnTo>
                    <a:pt x="10333" y="38620"/>
                  </a:lnTo>
                  <a:lnTo>
                    <a:pt x="10517" y="38476"/>
                  </a:lnTo>
                  <a:lnTo>
                    <a:pt x="10701" y="38320"/>
                  </a:lnTo>
                  <a:lnTo>
                    <a:pt x="10885" y="38142"/>
                  </a:lnTo>
                  <a:lnTo>
                    <a:pt x="11064" y="37964"/>
                  </a:lnTo>
                  <a:lnTo>
                    <a:pt x="11243" y="37763"/>
                  </a:lnTo>
                  <a:lnTo>
                    <a:pt x="11418" y="37563"/>
                  </a:lnTo>
                  <a:lnTo>
                    <a:pt x="11589" y="37351"/>
                  </a:lnTo>
                  <a:lnTo>
                    <a:pt x="11759" y="37129"/>
                  </a:lnTo>
                  <a:lnTo>
                    <a:pt x="11930" y="36895"/>
                  </a:lnTo>
                  <a:lnTo>
                    <a:pt x="12096" y="36650"/>
                  </a:lnTo>
                  <a:lnTo>
                    <a:pt x="12257" y="36405"/>
                  </a:lnTo>
                  <a:lnTo>
                    <a:pt x="12419" y="36138"/>
                  </a:lnTo>
                  <a:lnTo>
                    <a:pt x="12576" y="35871"/>
                  </a:lnTo>
                  <a:lnTo>
                    <a:pt x="12728" y="35593"/>
                  </a:lnTo>
                  <a:lnTo>
                    <a:pt x="12881" y="35304"/>
                  </a:lnTo>
                  <a:lnTo>
                    <a:pt x="13029" y="35003"/>
                  </a:lnTo>
                  <a:lnTo>
                    <a:pt x="13177" y="34691"/>
                  </a:lnTo>
                  <a:lnTo>
                    <a:pt x="13321" y="34380"/>
                  </a:lnTo>
                  <a:lnTo>
                    <a:pt x="13460" y="34057"/>
                  </a:lnTo>
                  <a:lnTo>
                    <a:pt x="13594" y="33723"/>
                  </a:lnTo>
                  <a:lnTo>
                    <a:pt x="13729" y="33389"/>
                  </a:lnTo>
                  <a:lnTo>
                    <a:pt x="13859" y="33044"/>
                  </a:lnTo>
                  <a:lnTo>
                    <a:pt x="13985" y="32688"/>
                  </a:lnTo>
                  <a:lnTo>
                    <a:pt x="14110" y="32321"/>
                  </a:lnTo>
                  <a:lnTo>
                    <a:pt x="14231" y="31954"/>
                  </a:lnTo>
                  <a:lnTo>
                    <a:pt x="14348" y="31575"/>
                  </a:lnTo>
                  <a:lnTo>
                    <a:pt x="14460" y="31197"/>
                  </a:lnTo>
                  <a:lnTo>
                    <a:pt x="14568" y="30807"/>
                  </a:lnTo>
                  <a:lnTo>
                    <a:pt x="14676" y="30407"/>
                  </a:lnTo>
                  <a:lnTo>
                    <a:pt x="14774" y="30006"/>
                  </a:lnTo>
                  <a:lnTo>
                    <a:pt x="14873" y="29594"/>
                  </a:lnTo>
                  <a:lnTo>
                    <a:pt x="14967" y="29171"/>
                  </a:lnTo>
                  <a:lnTo>
                    <a:pt x="15057" y="28748"/>
                  </a:lnTo>
                  <a:lnTo>
                    <a:pt x="15142" y="28325"/>
                  </a:lnTo>
                  <a:lnTo>
                    <a:pt x="15223" y="27891"/>
                  </a:lnTo>
                  <a:lnTo>
                    <a:pt x="15304" y="27446"/>
                  </a:lnTo>
                  <a:lnTo>
                    <a:pt x="15375" y="27001"/>
                  </a:lnTo>
                  <a:lnTo>
                    <a:pt x="15447" y="26556"/>
                  </a:lnTo>
                  <a:lnTo>
                    <a:pt x="15510" y="26099"/>
                  </a:lnTo>
                  <a:lnTo>
                    <a:pt x="15573" y="25632"/>
                  </a:lnTo>
                  <a:lnTo>
                    <a:pt x="15627" y="25164"/>
                  </a:lnTo>
                  <a:lnTo>
                    <a:pt x="15676" y="24697"/>
                  </a:lnTo>
                  <a:lnTo>
                    <a:pt x="15725" y="24218"/>
                  </a:lnTo>
                  <a:lnTo>
                    <a:pt x="15766" y="23740"/>
                  </a:lnTo>
                  <a:lnTo>
                    <a:pt x="15806" y="23250"/>
                  </a:lnTo>
                  <a:lnTo>
                    <a:pt x="15838" y="22772"/>
                  </a:lnTo>
                  <a:lnTo>
                    <a:pt x="15864" y="22271"/>
                  </a:lnTo>
                  <a:lnTo>
                    <a:pt x="15887" y="21781"/>
                  </a:lnTo>
                  <a:lnTo>
                    <a:pt x="15905" y="21280"/>
                  </a:lnTo>
                  <a:lnTo>
                    <a:pt x="15918" y="20779"/>
                  </a:lnTo>
                  <a:lnTo>
                    <a:pt x="15927" y="20267"/>
                  </a:lnTo>
                  <a:lnTo>
                    <a:pt x="15927" y="19755"/>
                  </a:lnTo>
                  <a:lnTo>
                    <a:pt x="15927" y="19243"/>
                  </a:lnTo>
                  <a:lnTo>
                    <a:pt x="15918" y="18743"/>
                  </a:lnTo>
                  <a:lnTo>
                    <a:pt x="15905" y="18242"/>
                  </a:lnTo>
                  <a:lnTo>
                    <a:pt x="15887" y="17741"/>
                  </a:lnTo>
                  <a:lnTo>
                    <a:pt x="15864" y="17240"/>
                  </a:lnTo>
                  <a:lnTo>
                    <a:pt x="15838" y="16750"/>
                  </a:lnTo>
                  <a:lnTo>
                    <a:pt x="15806" y="16261"/>
                  </a:lnTo>
                  <a:lnTo>
                    <a:pt x="15766" y="15771"/>
                  </a:lnTo>
                  <a:lnTo>
                    <a:pt x="15725" y="15292"/>
                  </a:lnTo>
                  <a:lnTo>
                    <a:pt x="15676" y="14825"/>
                  </a:lnTo>
                  <a:lnTo>
                    <a:pt x="15627" y="14346"/>
                  </a:lnTo>
                  <a:lnTo>
                    <a:pt x="15573" y="13879"/>
                  </a:lnTo>
                  <a:lnTo>
                    <a:pt x="15510" y="13423"/>
                  </a:lnTo>
                  <a:lnTo>
                    <a:pt x="15447" y="12966"/>
                  </a:lnTo>
                  <a:lnTo>
                    <a:pt x="15375" y="12510"/>
                  </a:lnTo>
                  <a:lnTo>
                    <a:pt x="15304" y="12065"/>
                  </a:lnTo>
                  <a:lnTo>
                    <a:pt x="15223" y="11631"/>
                  </a:lnTo>
                  <a:lnTo>
                    <a:pt x="15142" y="11197"/>
                  </a:lnTo>
                  <a:lnTo>
                    <a:pt x="15057" y="10763"/>
                  </a:lnTo>
                  <a:lnTo>
                    <a:pt x="14967" y="10340"/>
                  </a:lnTo>
                  <a:lnTo>
                    <a:pt x="14873" y="9928"/>
                  </a:lnTo>
                  <a:lnTo>
                    <a:pt x="14774" y="9516"/>
                  </a:lnTo>
                  <a:lnTo>
                    <a:pt x="14676" y="9104"/>
                  </a:lnTo>
                  <a:lnTo>
                    <a:pt x="14568" y="8715"/>
                  </a:lnTo>
                  <a:lnTo>
                    <a:pt x="14460" y="8325"/>
                  </a:lnTo>
                  <a:lnTo>
                    <a:pt x="14348" y="7936"/>
                  </a:lnTo>
                  <a:lnTo>
                    <a:pt x="14231" y="7557"/>
                  </a:lnTo>
                  <a:lnTo>
                    <a:pt x="14110" y="7190"/>
                  </a:lnTo>
                  <a:lnTo>
                    <a:pt x="13985" y="6834"/>
                  </a:lnTo>
                  <a:lnTo>
                    <a:pt x="13859" y="6478"/>
                  </a:lnTo>
                  <a:lnTo>
                    <a:pt x="13729" y="6122"/>
                  </a:lnTo>
                  <a:lnTo>
                    <a:pt x="13594" y="5788"/>
                  </a:lnTo>
                  <a:lnTo>
                    <a:pt x="13460" y="5454"/>
                  </a:lnTo>
                  <a:lnTo>
                    <a:pt x="13321" y="5131"/>
                  </a:lnTo>
                  <a:lnTo>
                    <a:pt x="13177" y="4819"/>
                  </a:lnTo>
                  <a:lnTo>
                    <a:pt x="13029" y="4508"/>
                  </a:lnTo>
                  <a:lnTo>
                    <a:pt x="12881" y="4218"/>
                  </a:lnTo>
                  <a:lnTo>
                    <a:pt x="12728" y="3929"/>
                  </a:lnTo>
                  <a:lnTo>
                    <a:pt x="12576" y="3651"/>
                  </a:lnTo>
                  <a:lnTo>
                    <a:pt x="12419" y="3372"/>
                  </a:lnTo>
                  <a:lnTo>
                    <a:pt x="12257" y="3116"/>
                  </a:lnTo>
                  <a:lnTo>
                    <a:pt x="12096" y="2861"/>
                  </a:lnTo>
                  <a:lnTo>
                    <a:pt x="11930" y="2616"/>
                  </a:lnTo>
                  <a:lnTo>
                    <a:pt x="11759" y="2382"/>
                  </a:lnTo>
                  <a:lnTo>
                    <a:pt x="11589" y="2159"/>
                  </a:lnTo>
                  <a:lnTo>
                    <a:pt x="11418" y="1948"/>
                  </a:lnTo>
                  <a:lnTo>
                    <a:pt x="11243" y="1748"/>
                  </a:lnTo>
                  <a:lnTo>
                    <a:pt x="11064" y="1558"/>
                  </a:lnTo>
                  <a:lnTo>
                    <a:pt x="10885" y="1369"/>
                  </a:lnTo>
                  <a:lnTo>
                    <a:pt x="10701" y="1202"/>
                  </a:lnTo>
                  <a:lnTo>
                    <a:pt x="10517" y="1035"/>
                  </a:lnTo>
                  <a:lnTo>
                    <a:pt x="10333" y="891"/>
                  </a:lnTo>
                  <a:lnTo>
                    <a:pt x="10144" y="746"/>
                  </a:lnTo>
                  <a:lnTo>
                    <a:pt x="9956" y="623"/>
                  </a:lnTo>
                  <a:lnTo>
                    <a:pt x="9763" y="501"/>
                  </a:lnTo>
                  <a:lnTo>
                    <a:pt x="9570" y="401"/>
                  </a:lnTo>
                  <a:lnTo>
                    <a:pt x="9373" y="312"/>
                  </a:lnTo>
                  <a:lnTo>
                    <a:pt x="9175" y="223"/>
                  </a:lnTo>
                  <a:lnTo>
                    <a:pt x="8978" y="156"/>
                  </a:lnTo>
                  <a:lnTo>
                    <a:pt x="8780" y="100"/>
                  </a:lnTo>
                  <a:lnTo>
                    <a:pt x="8579" y="56"/>
                  </a:lnTo>
                  <a:lnTo>
                    <a:pt x="8377" y="22"/>
                  </a:lnTo>
                  <a:lnTo>
                    <a:pt x="8170" y="11"/>
                  </a:lnTo>
                  <a:lnTo>
                    <a:pt x="7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4230400" y="-5886275"/>
              <a:ext cx="398200" cy="987775"/>
            </a:xfrm>
            <a:custGeom>
              <a:avLst/>
              <a:gdLst/>
              <a:ahLst/>
              <a:cxnLst/>
              <a:rect l="l" t="t" r="r" b="b"/>
              <a:pathLst>
                <a:path w="15928" h="39511" fill="none" extrusionOk="0">
                  <a:moveTo>
                    <a:pt x="1" y="19755"/>
                  </a:moveTo>
                  <a:lnTo>
                    <a:pt x="1" y="19755"/>
                  </a:lnTo>
                  <a:lnTo>
                    <a:pt x="5" y="20267"/>
                  </a:lnTo>
                  <a:lnTo>
                    <a:pt x="10" y="20779"/>
                  </a:lnTo>
                  <a:lnTo>
                    <a:pt x="23" y="21280"/>
                  </a:lnTo>
                  <a:lnTo>
                    <a:pt x="41" y="21781"/>
                  </a:lnTo>
                  <a:lnTo>
                    <a:pt x="63" y="22271"/>
                  </a:lnTo>
                  <a:lnTo>
                    <a:pt x="90" y="22772"/>
                  </a:lnTo>
                  <a:lnTo>
                    <a:pt x="126" y="23250"/>
                  </a:lnTo>
                  <a:lnTo>
                    <a:pt x="162" y="23740"/>
                  </a:lnTo>
                  <a:lnTo>
                    <a:pt x="203" y="24218"/>
                  </a:lnTo>
                  <a:lnTo>
                    <a:pt x="252" y="24697"/>
                  </a:lnTo>
                  <a:lnTo>
                    <a:pt x="301" y="25164"/>
                  </a:lnTo>
                  <a:lnTo>
                    <a:pt x="360" y="25632"/>
                  </a:lnTo>
                  <a:lnTo>
                    <a:pt x="418" y="26099"/>
                  </a:lnTo>
                  <a:lnTo>
                    <a:pt x="485" y="26556"/>
                  </a:lnTo>
                  <a:lnTo>
                    <a:pt x="552" y="27001"/>
                  </a:lnTo>
                  <a:lnTo>
                    <a:pt x="624" y="27446"/>
                  </a:lnTo>
                  <a:lnTo>
                    <a:pt x="705" y="27891"/>
                  </a:lnTo>
                  <a:lnTo>
                    <a:pt x="786" y="28325"/>
                  </a:lnTo>
                  <a:lnTo>
                    <a:pt x="871" y="28748"/>
                  </a:lnTo>
                  <a:lnTo>
                    <a:pt x="961" y="29171"/>
                  </a:lnTo>
                  <a:lnTo>
                    <a:pt x="1055" y="29594"/>
                  </a:lnTo>
                  <a:lnTo>
                    <a:pt x="1154" y="30006"/>
                  </a:lnTo>
                  <a:lnTo>
                    <a:pt x="1257" y="30407"/>
                  </a:lnTo>
                  <a:lnTo>
                    <a:pt x="1360" y="30807"/>
                  </a:lnTo>
                  <a:lnTo>
                    <a:pt x="1468" y="31197"/>
                  </a:lnTo>
                  <a:lnTo>
                    <a:pt x="1584" y="31575"/>
                  </a:lnTo>
                  <a:lnTo>
                    <a:pt x="1701" y="31954"/>
                  </a:lnTo>
                  <a:lnTo>
                    <a:pt x="1818" y="32321"/>
                  </a:lnTo>
                  <a:lnTo>
                    <a:pt x="1943" y="32688"/>
                  </a:lnTo>
                  <a:lnTo>
                    <a:pt x="2069" y="33044"/>
                  </a:lnTo>
                  <a:lnTo>
                    <a:pt x="2199" y="33389"/>
                  </a:lnTo>
                  <a:lnTo>
                    <a:pt x="2334" y="33723"/>
                  </a:lnTo>
                  <a:lnTo>
                    <a:pt x="2468" y="34057"/>
                  </a:lnTo>
                  <a:lnTo>
                    <a:pt x="2607" y="34380"/>
                  </a:lnTo>
                  <a:lnTo>
                    <a:pt x="2751" y="34691"/>
                  </a:lnTo>
                  <a:lnTo>
                    <a:pt x="2899" y="35003"/>
                  </a:lnTo>
                  <a:lnTo>
                    <a:pt x="3047" y="35304"/>
                  </a:lnTo>
                  <a:lnTo>
                    <a:pt x="3199" y="35593"/>
                  </a:lnTo>
                  <a:lnTo>
                    <a:pt x="3352" y="35871"/>
                  </a:lnTo>
                  <a:lnTo>
                    <a:pt x="3513" y="36138"/>
                  </a:lnTo>
                  <a:lnTo>
                    <a:pt x="3671" y="36405"/>
                  </a:lnTo>
                  <a:lnTo>
                    <a:pt x="3836" y="36650"/>
                  </a:lnTo>
                  <a:lnTo>
                    <a:pt x="3998" y="36895"/>
                  </a:lnTo>
                  <a:lnTo>
                    <a:pt x="4168" y="37129"/>
                  </a:lnTo>
                  <a:lnTo>
                    <a:pt x="4339" y="37351"/>
                  </a:lnTo>
                  <a:lnTo>
                    <a:pt x="4509" y="37563"/>
                  </a:lnTo>
                  <a:lnTo>
                    <a:pt x="4689" y="37763"/>
                  </a:lnTo>
                  <a:lnTo>
                    <a:pt x="4864" y="37964"/>
                  </a:lnTo>
                  <a:lnTo>
                    <a:pt x="5043" y="38142"/>
                  </a:lnTo>
                  <a:lnTo>
                    <a:pt x="5227" y="38320"/>
                  </a:lnTo>
                  <a:lnTo>
                    <a:pt x="5411" y="38476"/>
                  </a:lnTo>
                  <a:lnTo>
                    <a:pt x="5595" y="38620"/>
                  </a:lnTo>
                  <a:lnTo>
                    <a:pt x="5784" y="38765"/>
                  </a:lnTo>
                  <a:lnTo>
                    <a:pt x="5972" y="38887"/>
                  </a:lnTo>
                  <a:lnTo>
                    <a:pt x="6165" y="39010"/>
                  </a:lnTo>
                  <a:lnTo>
                    <a:pt x="6358" y="39110"/>
                  </a:lnTo>
                  <a:lnTo>
                    <a:pt x="6555" y="39210"/>
                  </a:lnTo>
                  <a:lnTo>
                    <a:pt x="6753" y="39288"/>
                  </a:lnTo>
                  <a:lnTo>
                    <a:pt x="6950" y="39355"/>
                  </a:lnTo>
                  <a:lnTo>
                    <a:pt x="7152" y="39410"/>
                  </a:lnTo>
                  <a:lnTo>
                    <a:pt x="7354" y="39455"/>
                  </a:lnTo>
                  <a:lnTo>
                    <a:pt x="7556" y="39488"/>
                  </a:lnTo>
                  <a:lnTo>
                    <a:pt x="7758" y="39511"/>
                  </a:lnTo>
                  <a:lnTo>
                    <a:pt x="7964" y="39511"/>
                  </a:lnTo>
                  <a:lnTo>
                    <a:pt x="7964" y="39511"/>
                  </a:lnTo>
                  <a:lnTo>
                    <a:pt x="8170" y="39511"/>
                  </a:lnTo>
                  <a:lnTo>
                    <a:pt x="8377" y="39488"/>
                  </a:lnTo>
                  <a:lnTo>
                    <a:pt x="8579" y="39455"/>
                  </a:lnTo>
                  <a:lnTo>
                    <a:pt x="8780" y="39410"/>
                  </a:lnTo>
                  <a:lnTo>
                    <a:pt x="8978" y="39355"/>
                  </a:lnTo>
                  <a:lnTo>
                    <a:pt x="9175" y="39288"/>
                  </a:lnTo>
                  <a:lnTo>
                    <a:pt x="9373" y="39210"/>
                  </a:lnTo>
                  <a:lnTo>
                    <a:pt x="9570" y="39110"/>
                  </a:lnTo>
                  <a:lnTo>
                    <a:pt x="9763" y="39010"/>
                  </a:lnTo>
                  <a:lnTo>
                    <a:pt x="9956" y="38887"/>
                  </a:lnTo>
                  <a:lnTo>
                    <a:pt x="10144" y="38765"/>
                  </a:lnTo>
                  <a:lnTo>
                    <a:pt x="10333" y="38620"/>
                  </a:lnTo>
                  <a:lnTo>
                    <a:pt x="10517" y="38476"/>
                  </a:lnTo>
                  <a:lnTo>
                    <a:pt x="10701" y="38320"/>
                  </a:lnTo>
                  <a:lnTo>
                    <a:pt x="10885" y="38142"/>
                  </a:lnTo>
                  <a:lnTo>
                    <a:pt x="11064" y="37964"/>
                  </a:lnTo>
                  <a:lnTo>
                    <a:pt x="11243" y="37763"/>
                  </a:lnTo>
                  <a:lnTo>
                    <a:pt x="11418" y="37563"/>
                  </a:lnTo>
                  <a:lnTo>
                    <a:pt x="11589" y="37351"/>
                  </a:lnTo>
                  <a:lnTo>
                    <a:pt x="11759" y="37129"/>
                  </a:lnTo>
                  <a:lnTo>
                    <a:pt x="11930" y="36895"/>
                  </a:lnTo>
                  <a:lnTo>
                    <a:pt x="12096" y="36650"/>
                  </a:lnTo>
                  <a:lnTo>
                    <a:pt x="12257" y="36405"/>
                  </a:lnTo>
                  <a:lnTo>
                    <a:pt x="12419" y="36138"/>
                  </a:lnTo>
                  <a:lnTo>
                    <a:pt x="12576" y="35871"/>
                  </a:lnTo>
                  <a:lnTo>
                    <a:pt x="12728" y="35593"/>
                  </a:lnTo>
                  <a:lnTo>
                    <a:pt x="12881" y="35304"/>
                  </a:lnTo>
                  <a:lnTo>
                    <a:pt x="13029" y="35003"/>
                  </a:lnTo>
                  <a:lnTo>
                    <a:pt x="13177" y="34691"/>
                  </a:lnTo>
                  <a:lnTo>
                    <a:pt x="13321" y="34380"/>
                  </a:lnTo>
                  <a:lnTo>
                    <a:pt x="13460" y="34057"/>
                  </a:lnTo>
                  <a:lnTo>
                    <a:pt x="13594" y="33723"/>
                  </a:lnTo>
                  <a:lnTo>
                    <a:pt x="13729" y="33389"/>
                  </a:lnTo>
                  <a:lnTo>
                    <a:pt x="13859" y="33044"/>
                  </a:lnTo>
                  <a:lnTo>
                    <a:pt x="13985" y="32688"/>
                  </a:lnTo>
                  <a:lnTo>
                    <a:pt x="14110" y="32321"/>
                  </a:lnTo>
                  <a:lnTo>
                    <a:pt x="14231" y="31954"/>
                  </a:lnTo>
                  <a:lnTo>
                    <a:pt x="14348" y="31575"/>
                  </a:lnTo>
                  <a:lnTo>
                    <a:pt x="14460" y="31197"/>
                  </a:lnTo>
                  <a:lnTo>
                    <a:pt x="14568" y="30807"/>
                  </a:lnTo>
                  <a:lnTo>
                    <a:pt x="14676" y="30407"/>
                  </a:lnTo>
                  <a:lnTo>
                    <a:pt x="14774" y="30006"/>
                  </a:lnTo>
                  <a:lnTo>
                    <a:pt x="14873" y="29594"/>
                  </a:lnTo>
                  <a:lnTo>
                    <a:pt x="14967" y="29171"/>
                  </a:lnTo>
                  <a:lnTo>
                    <a:pt x="15057" y="28748"/>
                  </a:lnTo>
                  <a:lnTo>
                    <a:pt x="15142" y="28325"/>
                  </a:lnTo>
                  <a:lnTo>
                    <a:pt x="15223" y="27891"/>
                  </a:lnTo>
                  <a:lnTo>
                    <a:pt x="15304" y="27446"/>
                  </a:lnTo>
                  <a:lnTo>
                    <a:pt x="15375" y="27001"/>
                  </a:lnTo>
                  <a:lnTo>
                    <a:pt x="15447" y="26556"/>
                  </a:lnTo>
                  <a:lnTo>
                    <a:pt x="15510" y="26099"/>
                  </a:lnTo>
                  <a:lnTo>
                    <a:pt x="15573" y="25632"/>
                  </a:lnTo>
                  <a:lnTo>
                    <a:pt x="15627" y="25164"/>
                  </a:lnTo>
                  <a:lnTo>
                    <a:pt x="15676" y="24697"/>
                  </a:lnTo>
                  <a:lnTo>
                    <a:pt x="15725" y="24218"/>
                  </a:lnTo>
                  <a:lnTo>
                    <a:pt x="15766" y="23740"/>
                  </a:lnTo>
                  <a:lnTo>
                    <a:pt x="15806" y="23250"/>
                  </a:lnTo>
                  <a:lnTo>
                    <a:pt x="15838" y="22772"/>
                  </a:lnTo>
                  <a:lnTo>
                    <a:pt x="15864" y="22271"/>
                  </a:lnTo>
                  <a:lnTo>
                    <a:pt x="15887" y="21781"/>
                  </a:lnTo>
                  <a:lnTo>
                    <a:pt x="15905" y="21280"/>
                  </a:lnTo>
                  <a:lnTo>
                    <a:pt x="15918" y="20779"/>
                  </a:lnTo>
                  <a:lnTo>
                    <a:pt x="15927" y="20267"/>
                  </a:lnTo>
                  <a:lnTo>
                    <a:pt x="15927" y="19755"/>
                  </a:lnTo>
                  <a:lnTo>
                    <a:pt x="15927" y="19755"/>
                  </a:lnTo>
                  <a:lnTo>
                    <a:pt x="15927" y="19243"/>
                  </a:lnTo>
                  <a:lnTo>
                    <a:pt x="15918" y="18743"/>
                  </a:lnTo>
                  <a:lnTo>
                    <a:pt x="15905" y="18242"/>
                  </a:lnTo>
                  <a:lnTo>
                    <a:pt x="15887" y="17741"/>
                  </a:lnTo>
                  <a:lnTo>
                    <a:pt x="15864" y="17240"/>
                  </a:lnTo>
                  <a:lnTo>
                    <a:pt x="15838" y="16750"/>
                  </a:lnTo>
                  <a:lnTo>
                    <a:pt x="15806" y="16261"/>
                  </a:lnTo>
                  <a:lnTo>
                    <a:pt x="15766" y="15771"/>
                  </a:lnTo>
                  <a:lnTo>
                    <a:pt x="15725" y="15292"/>
                  </a:lnTo>
                  <a:lnTo>
                    <a:pt x="15676" y="14825"/>
                  </a:lnTo>
                  <a:lnTo>
                    <a:pt x="15627" y="14346"/>
                  </a:lnTo>
                  <a:lnTo>
                    <a:pt x="15573" y="13879"/>
                  </a:lnTo>
                  <a:lnTo>
                    <a:pt x="15510" y="13423"/>
                  </a:lnTo>
                  <a:lnTo>
                    <a:pt x="15447" y="12966"/>
                  </a:lnTo>
                  <a:lnTo>
                    <a:pt x="15375" y="12510"/>
                  </a:lnTo>
                  <a:lnTo>
                    <a:pt x="15304" y="12065"/>
                  </a:lnTo>
                  <a:lnTo>
                    <a:pt x="15223" y="11631"/>
                  </a:lnTo>
                  <a:lnTo>
                    <a:pt x="15142" y="11197"/>
                  </a:lnTo>
                  <a:lnTo>
                    <a:pt x="15057" y="10763"/>
                  </a:lnTo>
                  <a:lnTo>
                    <a:pt x="14967" y="10340"/>
                  </a:lnTo>
                  <a:lnTo>
                    <a:pt x="14873" y="9928"/>
                  </a:lnTo>
                  <a:lnTo>
                    <a:pt x="14774" y="9516"/>
                  </a:lnTo>
                  <a:lnTo>
                    <a:pt x="14676" y="9104"/>
                  </a:lnTo>
                  <a:lnTo>
                    <a:pt x="14568" y="8715"/>
                  </a:lnTo>
                  <a:lnTo>
                    <a:pt x="14460" y="8325"/>
                  </a:lnTo>
                  <a:lnTo>
                    <a:pt x="14348" y="7936"/>
                  </a:lnTo>
                  <a:lnTo>
                    <a:pt x="14231" y="7557"/>
                  </a:lnTo>
                  <a:lnTo>
                    <a:pt x="14110" y="7190"/>
                  </a:lnTo>
                  <a:lnTo>
                    <a:pt x="13985" y="6834"/>
                  </a:lnTo>
                  <a:lnTo>
                    <a:pt x="13859" y="6478"/>
                  </a:lnTo>
                  <a:lnTo>
                    <a:pt x="13729" y="6122"/>
                  </a:lnTo>
                  <a:lnTo>
                    <a:pt x="13594" y="5788"/>
                  </a:lnTo>
                  <a:lnTo>
                    <a:pt x="13460" y="5454"/>
                  </a:lnTo>
                  <a:lnTo>
                    <a:pt x="13321" y="5131"/>
                  </a:lnTo>
                  <a:lnTo>
                    <a:pt x="13177" y="4819"/>
                  </a:lnTo>
                  <a:lnTo>
                    <a:pt x="13029" y="4508"/>
                  </a:lnTo>
                  <a:lnTo>
                    <a:pt x="12881" y="4218"/>
                  </a:lnTo>
                  <a:lnTo>
                    <a:pt x="12728" y="3929"/>
                  </a:lnTo>
                  <a:lnTo>
                    <a:pt x="12576" y="3651"/>
                  </a:lnTo>
                  <a:lnTo>
                    <a:pt x="12419" y="3372"/>
                  </a:lnTo>
                  <a:lnTo>
                    <a:pt x="12257" y="3116"/>
                  </a:lnTo>
                  <a:lnTo>
                    <a:pt x="12096" y="2861"/>
                  </a:lnTo>
                  <a:lnTo>
                    <a:pt x="11930" y="2616"/>
                  </a:lnTo>
                  <a:lnTo>
                    <a:pt x="11759" y="2382"/>
                  </a:lnTo>
                  <a:lnTo>
                    <a:pt x="11589" y="2159"/>
                  </a:lnTo>
                  <a:lnTo>
                    <a:pt x="11418" y="1948"/>
                  </a:lnTo>
                  <a:lnTo>
                    <a:pt x="11243" y="1748"/>
                  </a:lnTo>
                  <a:lnTo>
                    <a:pt x="11064" y="1558"/>
                  </a:lnTo>
                  <a:lnTo>
                    <a:pt x="10885" y="1369"/>
                  </a:lnTo>
                  <a:lnTo>
                    <a:pt x="10701" y="1202"/>
                  </a:lnTo>
                  <a:lnTo>
                    <a:pt x="10517" y="1035"/>
                  </a:lnTo>
                  <a:lnTo>
                    <a:pt x="10333" y="891"/>
                  </a:lnTo>
                  <a:lnTo>
                    <a:pt x="10144" y="746"/>
                  </a:lnTo>
                  <a:lnTo>
                    <a:pt x="9956" y="623"/>
                  </a:lnTo>
                  <a:lnTo>
                    <a:pt x="9763" y="501"/>
                  </a:lnTo>
                  <a:lnTo>
                    <a:pt x="9570" y="401"/>
                  </a:lnTo>
                  <a:lnTo>
                    <a:pt x="9373" y="312"/>
                  </a:lnTo>
                  <a:lnTo>
                    <a:pt x="9175" y="223"/>
                  </a:lnTo>
                  <a:lnTo>
                    <a:pt x="8978" y="156"/>
                  </a:lnTo>
                  <a:lnTo>
                    <a:pt x="8780" y="100"/>
                  </a:lnTo>
                  <a:lnTo>
                    <a:pt x="8579" y="56"/>
                  </a:lnTo>
                  <a:lnTo>
                    <a:pt x="8377" y="22"/>
                  </a:lnTo>
                  <a:lnTo>
                    <a:pt x="8170" y="11"/>
                  </a:lnTo>
                  <a:lnTo>
                    <a:pt x="7964" y="0"/>
                  </a:lnTo>
                  <a:lnTo>
                    <a:pt x="7964" y="0"/>
                  </a:lnTo>
                  <a:lnTo>
                    <a:pt x="7758" y="11"/>
                  </a:lnTo>
                  <a:lnTo>
                    <a:pt x="7556" y="22"/>
                  </a:lnTo>
                  <a:lnTo>
                    <a:pt x="7354" y="56"/>
                  </a:lnTo>
                  <a:lnTo>
                    <a:pt x="7152" y="100"/>
                  </a:lnTo>
                  <a:lnTo>
                    <a:pt x="6950" y="156"/>
                  </a:lnTo>
                  <a:lnTo>
                    <a:pt x="6753" y="223"/>
                  </a:lnTo>
                  <a:lnTo>
                    <a:pt x="6555" y="312"/>
                  </a:lnTo>
                  <a:lnTo>
                    <a:pt x="6358" y="401"/>
                  </a:lnTo>
                  <a:lnTo>
                    <a:pt x="6165" y="501"/>
                  </a:lnTo>
                  <a:lnTo>
                    <a:pt x="5972" y="623"/>
                  </a:lnTo>
                  <a:lnTo>
                    <a:pt x="5784" y="746"/>
                  </a:lnTo>
                  <a:lnTo>
                    <a:pt x="5595" y="891"/>
                  </a:lnTo>
                  <a:lnTo>
                    <a:pt x="5411" y="1035"/>
                  </a:lnTo>
                  <a:lnTo>
                    <a:pt x="5227" y="1202"/>
                  </a:lnTo>
                  <a:lnTo>
                    <a:pt x="5043" y="1369"/>
                  </a:lnTo>
                  <a:lnTo>
                    <a:pt x="4864" y="1558"/>
                  </a:lnTo>
                  <a:lnTo>
                    <a:pt x="4689" y="1748"/>
                  </a:lnTo>
                  <a:lnTo>
                    <a:pt x="4509" y="1948"/>
                  </a:lnTo>
                  <a:lnTo>
                    <a:pt x="4339" y="2159"/>
                  </a:lnTo>
                  <a:lnTo>
                    <a:pt x="4168" y="2382"/>
                  </a:lnTo>
                  <a:lnTo>
                    <a:pt x="3998" y="2616"/>
                  </a:lnTo>
                  <a:lnTo>
                    <a:pt x="3836" y="2861"/>
                  </a:lnTo>
                  <a:lnTo>
                    <a:pt x="3671" y="3116"/>
                  </a:lnTo>
                  <a:lnTo>
                    <a:pt x="3513" y="3372"/>
                  </a:lnTo>
                  <a:lnTo>
                    <a:pt x="3352" y="3651"/>
                  </a:lnTo>
                  <a:lnTo>
                    <a:pt x="3199" y="3929"/>
                  </a:lnTo>
                  <a:lnTo>
                    <a:pt x="3047" y="4218"/>
                  </a:lnTo>
                  <a:lnTo>
                    <a:pt x="2899" y="4508"/>
                  </a:lnTo>
                  <a:lnTo>
                    <a:pt x="2751" y="4819"/>
                  </a:lnTo>
                  <a:lnTo>
                    <a:pt x="2607" y="5131"/>
                  </a:lnTo>
                  <a:lnTo>
                    <a:pt x="2468" y="5454"/>
                  </a:lnTo>
                  <a:lnTo>
                    <a:pt x="2334" y="5788"/>
                  </a:lnTo>
                  <a:lnTo>
                    <a:pt x="2199" y="6122"/>
                  </a:lnTo>
                  <a:lnTo>
                    <a:pt x="2069" y="6478"/>
                  </a:lnTo>
                  <a:lnTo>
                    <a:pt x="1943" y="6834"/>
                  </a:lnTo>
                  <a:lnTo>
                    <a:pt x="1818" y="7190"/>
                  </a:lnTo>
                  <a:lnTo>
                    <a:pt x="1701" y="7557"/>
                  </a:lnTo>
                  <a:lnTo>
                    <a:pt x="1584" y="7936"/>
                  </a:lnTo>
                  <a:lnTo>
                    <a:pt x="1468" y="8325"/>
                  </a:lnTo>
                  <a:lnTo>
                    <a:pt x="1360" y="8715"/>
                  </a:lnTo>
                  <a:lnTo>
                    <a:pt x="1257" y="9104"/>
                  </a:lnTo>
                  <a:lnTo>
                    <a:pt x="1154" y="9516"/>
                  </a:lnTo>
                  <a:lnTo>
                    <a:pt x="1055" y="9928"/>
                  </a:lnTo>
                  <a:lnTo>
                    <a:pt x="961" y="10340"/>
                  </a:lnTo>
                  <a:lnTo>
                    <a:pt x="871" y="10763"/>
                  </a:lnTo>
                  <a:lnTo>
                    <a:pt x="786" y="11197"/>
                  </a:lnTo>
                  <a:lnTo>
                    <a:pt x="705" y="11631"/>
                  </a:lnTo>
                  <a:lnTo>
                    <a:pt x="624" y="12065"/>
                  </a:lnTo>
                  <a:lnTo>
                    <a:pt x="552" y="12510"/>
                  </a:lnTo>
                  <a:lnTo>
                    <a:pt x="485" y="12966"/>
                  </a:lnTo>
                  <a:lnTo>
                    <a:pt x="418" y="13423"/>
                  </a:lnTo>
                  <a:lnTo>
                    <a:pt x="360" y="13879"/>
                  </a:lnTo>
                  <a:lnTo>
                    <a:pt x="301" y="14346"/>
                  </a:lnTo>
                  <a:lnTo>
                    <a:pt x="252" y="14825"/>
                  </a:lnTo>
                  <a:lnTo>
                    <a:pt x="203" y="15292"/>
                  </a:lnTo>
                  <a:lnTo>
                    <a:pt x="162" y="15771"/>
                  </a:lnTo>
                  <a:lnTo>
                    <a:pt x="126" y="16261"/>
                  </a:lnTo>
                  <a:lnTo>
                    <a:pt x="90" y="16750"/>
                  </a:lnTo>
                  <a:lnTo>
                    <a:pt x="63" y="17240"/>
                  </a:lnTo>
                  <a:lnTo>
                    <a:pt x="41" y="17741"/>
                  </a:lnTo>
                  <a:lnTo>
                    <a:pt x="23" y="18242"/>
                  </a:lnTo>
                  <a:lnTo>
                    <a:pt x="10" y="18743"/>
                  </a:lnTo>
                  <a:lnTo>
                    <a:pt x="5" y="19243"/>
                  </a:lnTo>
                  <a:lnTo>
                    <a:pt x="1" y="19755"/>
                  </a:lnTo>
                  <a:lnTo>
                    <a:pt x="1" y="19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4230400" y="-5392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2992850" y="-5886275"/>
              <a:ext cx="398300" cy="987775"/>
            </a:xfrm>
            <a:custGeom>
              <a:avLst/>
              <a:gdLst/>
              <a:ahLst/>
              <a:cxnLst/>
              <a:rect l="l" t="t" r="r" b="b"/>
              <a:pathLst>
                <a:path w="15932" h="39511" extrusionOk="0">
                  <a:moveTo>
                    <a:pt x="7963" y="0"/>
                  </a:moveTo>
                  <a:lnTo>
                    <a:pt x="7761" y="11"/>
                  </a:lnTo>
                  <a:lnTo>
                    <a:pt x="7555" y="22"/>
                  </a:lnTo>
                  <a:lnTo>
                    <a:pt x="7353" y="56"/>
                  </a:lnTo>
                  <a:lnTo>
                    <a:pt x="7151" y="100"/>
                  </a:lnTo>
                  <a:lnTo>
                    <a:pt x="6949" y="156"/>
                  </a:lnTo>
                  <a:lnTo>
                    <a:pt x="6752" y="223"/>
                  </a:lnTo>
                  <a:lnTo>
                    <a:pt x="6555" y="312"/>
                  </a:lnTo>
                  <a:lnTo>
                    <a:pt x="6362" y="401"/>
                  </a:lnTo>
                  <a:lnTo>
                    <a:pt x="6169" y="501"/>
                  </a:lnTo>
                  <a:lnTo>
                    <a:pt x="5976" y="623"/>
                  </a:lnTo>
                  <a:lnTo>
                    <a:pt x="5787" y="746"/>
                  </a:lnTo>
                  <a:lnTo>
                    <a:pt x="5599" y="891"/>
                  </a:lnTo>
                  <a:lnTo>
                    <a:pt x="5411" y="1035"/>
                  </a:lnTo>
                  <a:lnTo>
                    <a:pt x="5227" y="1202"/>
                  </a:lnTo>
                  <a:lnTo>
                    <a:pt x="5047" y="1369"/>
                  </a:lnTo>
                  <a:lnTo>
                    <a:pt x="4868" y="1558"/>
                  </a:lnTo>
                  <a:lnTo>
                    <a:pt x="4688" y="1748"/>
                  </a:lnTo>
                  <a:lnTo>
                    <a:pt x="4513" y="1948"/>
                  </a:lnTo>
                  <a:lnTo>
                    <a:pt x="4338" y="2159"/>
                  </a:lnTo>
                  <a:lnTo>
                    <a:pt x="4168" y="2382"/>
                  </a:lnTo>
                  <a:lnTo>
                    <a:pt x="4002" y="2616"/>
                  </a:lnTo>
                  <a:lnTo>
                    <a:pt x="3836" y="2861"/>
                  </a:lnTo>
                  <a:lnTo>
                    <a:pt x="3674" y="3116"/>
                  </a:lnTo>
                  <a:lnTo>
                    <a:pt x="3513" y="3372"/>
                  </a:lnTo>
                  <a:lnTo>
                    <a:pt x="3356" y="3651"/>
                  </a:lnTo>
                  <a:lnTo>
                    <a:pt x="3199" y="3929"/>
                  </a:lnTo>
                  <a:lnTo>
                    <a:pt x="3051" y="4218"/>
                  </a:lnTo>
                  <a:lnTo>
                    <a:pt x="2898" y="4508"/>
                  </a:lnTo>
                  <a:lnTo>
                    <a:pt x="2755" y="4819"/>
                  </a:lnTo>
                  <a:lnTo>
                    <a:pt x="2611" y="5131"/>
                  </a:lnTo>
                  <a:lnTo>
                    <a:pt x="2472" y="5454"/>
                  </a:lnTo>
                  <a:lnTo>
                    <a:pt x="2333" y="5788"/>
                  </a:lnTo>
                  <a:lnTo>
                    <a:pt x="2203" y="6122"/>
                  </a:lnTo>
                  <a:lnTo>
                    <a:pt x="2068" y="6478"/>
                  </a:lnTo>
                  <a:lnTo>
                    <a:pt x="1943" y="6834"/>
                  </a:lnTo>
                  <a:lnTo>
                    <a:pt x="1822" y="7190"/>
                  </a:lnTo>
                  <a:lnTo>
                    <a:pt x="1700" y="7557"/>
                  </a:lnTo>
                  <a:lnTo>
                    <a:pt x="1584" y="7936"/>
                  </a:lnTo>
                  <a:lnTo>
                    <a:pt x="1472" y="8325"/>
                  </a:lnTo>
                  <a:lnTo>
                    <a:pt x="1359" y="8715"/>
                  </a:lnTo>
                  <a:lnTo>
                    <a:pt x="1256" y="9104"/>
                  </a:lnTo>
                  <a:lnTo>
                    <a:pt x="1153" y="9516"/>
                  </a:lnTo>
                  <a:lnTo>
                    <a:pt x="1054" y="9928"/>
                  </a:lnTo>
                  <a:lnTo>
                    <a:pt x="965" y="10340"/>
                  </a:lnTo>
                  <a:lnTo>
                    <a:pt x="870" y="10763"/>
                  </a:lnTo>
                  <a:lnTo>
                    <a:pt x="785" y="11197"/>
                  </a:lnTo>
                  <a:lnTo>
                    <a:pt x="704" y="11631"/>
                  </a:lnTo>
                  <a:lnTo>
                    <a:pt x="628" y="12065"/>
                  </a:lnTo>
                  <a:lnTo>
                    <a:pt x="552" y="12510"/>
                  </a:lnTo>
                  <a:lnTo>
                    <a:pt x="485" y="12966"/>
                  </a:lnTo>
                  <a:lnTo>
                    <a:pt x="422" y="13423"/>
                  </a:lnTo>
                  <a:lnTo>
                    <a:pt x="359" y="13879"/>
                  </a:lnTo>
                  <a:lnTo>
                    <a:pt x="305" y="14346"/>
                  </a:lnTo>
                  <a:lnTo>
                    <a:pt x="251" y="14825"/>
                  </a:lnTo>
                  <a:lnTo>
                    <a:pt x="206" y="15292"/>
                  </a:lnTo>
                  <a:lnTo>
                    <a:pt x="162" y="15771"/>
                  </a:lnTo>
                  <a:lnTo>
                    <a:pt x="126" y="16261"/>
                  </a:lnTo>
                  <a:lnTo>
                    <a:pt x="94" y="16750"/>
                  </a:lnTo>
                  <a:lnTo>
                    <a:pt x="63" y="17240"/>
                  </a:lnTo>
                  <a:lnTo>
                    <a:pt x="40" y="17741"/>
                  </a:lnTo>
                  <a:lnTo>
                    <a:pt x="23" y="18242"/>
                  </a:lnTo>
                  <a:lnTo>
                    <a:pt x="14" y="18743"/>
                  </a:lnTo>
                  <a:lnTo>
                    <a:pt x="5" y="19243"/>
                  </a:lnTo>
                  <a:lnTo>
                    <a:pt x="0" y="19755"/>
                  </a:lnTo>
                  <a:lnTo>
                    <a:pt x="5" y="20267"/>
                  </a:lnTo>
                  <a:lnTo>
                    <a:pt x="14" y="20779"/>
                  </a:lnTo>
                  <a:lnTo>
                    <a:pt x="23" y="21280"/>
                  </a:lnTo>
                  <a:lnTo>
                    <a:pt x="40" y="21781"/>
                  </a:lnTo>
                  <a:lnTo>
                    <a:pt x="63" y="22271"/>
                  </a:lnTo>
                  <a:lnTo>
                    <a:pt x="94" y="22772"/>
                  </a:lnTo>
                  <a:lnTo>
                    <a:pt x="126" y="23250"/>
                  </a:lnTo>
                  <a:lnTo>
                    <a:pt x="162" y="23740"/>
                  </a:lnTo>
                  <a:lnTo>
                    <a:pt x="206" y="24218"/>
                  </a:lnTo>
                  <a:lnTo>
                    <a:pt x="251" y="24697"/>
                  </a:lnTo>
                  <a:lnTo>
                    <a:pt x="305" y="25164"/>
                  </a:lnTo>
                  <a:lnTo>
                    <a:pt x="359" y="25632"/>
                  </a:lnTo>
                  <a:lnTo>
                    <a:pt x="422" y="26099"/>
                  </a:lnTo>
                  <a:lnTo>
                    <a:pt x="485" y="26556"/>
                  </a:lnTo>
                  <a:lnTo>
                    <a:pt x="552" y="27001"/>
                  </a:lnTo>
                  <a:lnTo>
                    <a:pt x="628" y="27446"/>
                  </a:lnTo>
                  <a:lnTo>
                    <a:pt x="704" y="27891"/>
                  </a:lnTo>
                  <a:lnTo>
                    <a:pt x="785" y="28325"/>
                  </a:lnTo>
                  <a:lnTo>
                    <a:pt x="870" y="28748"/>
                  </a:lnTo>
                  <a:lnTo>
                    <a:pt x="965" y="29171"/>
                  </a:lnTo>
                  <a:lnTo>
                    <a:pt x="1054" y="29594"/>
                  </a:lnTo>
                  <a:lnTo>
                    <a:pt x="1153" y="30006"/>
                  </a:lnTo>
                  <a:lnTo>
                    <a:pt x="1256" y="30407"/>
                  </a:lnTo>
                  <a:lnTo>
                    <a:pt x="1359" y="30807"/>
                  </a:lnTo>
                  <a:lnTo>
                    <a:pt x="1472" y="31197"/>
                  </a:lnTo>
                  <a:lnTo>
                    <a:pt x="1584" y="31575"/>
                  </a:lnTo>
                  <a:lnTo>
                    <a:pt x="1700" y="31954"/>
                  </a:lnTo>
                  <a:lnTo>
                    <a:pt x="1822" y="32321"/>
                  </a:lnTo>
                  <a:lnTo>
                    <a:pt x="1943" y="32688"/>
                  </a:lnTo>
                  <a:lnTo>
                    <a:pt x="2068" y="33044"/>
                  </a:lnTo>
                  <a:lnTo>
                    <a:pt x="2203" y="33389"/>
                  </a:lnTo>
                  <a:lnTo>
                    <a:pt x="2333" y="33723"/>
                  </a:lnTo>
                  <a:lnTo>
                    <a:pt x="2472" y="34057"/>
                  </a:lnTo>
                  <a:lnTo>
                    <a:pt x="2611" y="34380"/>
                  </a:lnTo>
                  <a:lnTo>
                    <a:pt x="2755" y="34691"/>
                  </a:lnTo>
                  <a:lnTo>
                    <a:pt x="2898" y="35003"/>
                  </a:lnTo>
                  <a:lnTo>
                    <a:pt x="3051" y="35304"/>
                  </a:lnTo>
                  <a:lnTo>
                    <a:pt x="3199" y="35593"/>
                  </a:lnTo>
                  <a:lnTo>
                    <a:pt x="3356" y="35871"/>
                  </a:lnTo>
                  <a:lnTo>
                    <a:pt x="3513" y="36138"/>
                  </a:lnTo>
                  <a:lnTo>
                    <a:pt x="3674" y="36405"/>
                  </a:lnTo>
                  <a:lnTo>
                    <a:pt x="3836" y="36650"/>
                  </a:lnTo>
                  <a:lnTo>
                    <a:pt x="4002" y="36895"/>
                  </a:lnTo>
                  <a:lnTo>
                    <a:pt x="4168" y="37129"/>
                  </a:lnTo>
                  <a:lnTo>
                    <a:pt x="4338" y="37351"/>
                  </a:lnTo>
                  <a:lnTo>
                    <a:pt x="4513" y="37563"/>
                  </a:lnTo>
                  <a:lnTo>
                    <a:pt x="4688" y="37763"/>
                  </a:lnTo>
                  <a:lnTo>
                    <a:pt x="4868" y="37964"/>
                  </a:lnTo>
                  <a:lnTo>
                    <a:pt x="5047" y="38142"/>
                  </a:lnTo>
                  <a:lnTo>
                    <a:pt x="5227" y="38320"/>
                  </a:lnTo>
                  <a:lnTo>
                    <a:pt x="5411" y="38476"/>
                  </a:lnTo>
                  <a:lnTo>
                    <a:pt x="5599" y="38620"/>
                  </a:lnTo>
                  <a:lnTo>
                    <a:pt x="5787" y="38765"/>
                  </a:lnTo>
                  <a:lnTo>
                    <a:pt x="5976" y="38887"/>
                  </a:lnTo>
                  <a:lnTo>
                    <a:pt x="6169" y="39010"/>
                  </a:lnTo>
                  <a:lnTo>
                    <a:pt x="6362" y="39110"/>
                  </a:lnTo>
                  <a:lnTo>
                    <a:pt x="6555" y="39210"/>
                  </a:lnTo>
                  <a:lnTo>
                    <a:pt x="6752" y="39288"/>
                  </a:lnTo>
                  <a:lnTo>
                    <a:pt x="6949" y="39355"/>
                  </a:lnTo>
                  <a:lnTo>
                    <a:pt x="7151" y="39410"/>
                  </a:lnTo>
                  <a:lnTo>
                    <a:pt x="7353" y="39455"/>
                  </a:lnTo>
                  <a:lnTo>
                    <a:pt x="7555" y="39488"/>
                  </a:lnTo>
                  <a:lnTo>
                    <a:pt x="7761" y="39511"/>
                  </a:lnTo>
                  <a:lnTo>
                    <a:pt x="8170" y="39511"/>
                  </a:lnTo>
                  <a:lnTo>
                    <a:pt x="8376" y="39488"/>
                  </a:lnTo>
                  <a:lnTo>
                    <a:pt x="8578" y="39455"/>
                  </a:lnTo>
                  <a:lnTo>
                    <a:pt x="8780" y="39410"/>
                  </a:lnTo>
                  <a:lnTo>
                    <a:pt x="8982" y="39355"/>
                  </a:lnTo>
                  <a:lnTo>
                    <a:pt x="9179" y="39288"/>
                  </a:lnTo>
                  <a:lnTo>
                    <a:pt x="9377" y="39210"/>
                  </a:lnTo>
                  <a:lnTo>
                    <a:pt x="9569" y="39110"/>
                  </a:lnTo>
                  <a:lnTo>
                    <a:pt x="9762" y="39010"/>
                  </a:lnTo>
                  <a:lnTo>
                    <a:pt x="9955" y="38887"/>
                  </a:lnTo>
                  <a:lnTo>
                    <a:pt x="10144" y="38765"/>
                  </a:lnTo>
                  <a:lnTo>
                    <a:pt x="10332" y="38620"/>
                  </a:lnTo>
                  <a:lnTo>
                    <a:pt x="10521" y="38476"/>
                  </a:lnTo>
                  <a:lnTo>
                    <a:pt x="10705" y="38320"/>
                  </a:lnTo>
                  <a:lnTo>
                    <a:pt x="10884" y="38142"/>
                  </a:lnTo>
                  <a:lnTo>
                    <a:pt x="11068" y="37964"/>
                  </a:lnTo>
                  <a:lnTo>
                    <a:pt x="11243" y="37763"/>
                  </a:lnTo>
                  <a:lnTo>
                    <a:pt x="11418" y="37563"/>
                  </a:lnTo>
                  <a:lnTo>
                    <a:pt x="11593" y="37351"/>
                  </a:lnTo>
                  <a:lnTo>
                    <a:pt x="11763" y="37129"/>
                  </a:lnTo>
                  <a:lnTo>
                    <a:pt x="11929" y="36895"/>
                  </a:lnTo>
                  <a:lnTo>
                    <a:pt x="12095" y="36650"/>
                  </a:lnTo>
                  <a:lnTo>
                    <a:pt x="12257" y="36405"/>
                  </a:lnTo>
                  <a:lnTo>
                    <a:pt x="12418" y="36138"/>
                  </a:lnTo>
                  <a:lnTo>
                    <a:pt x="12575" y="35871"/>
                  </a:lnTo>
                  <a:lnTo>
                    <a:pt x="12732" y="35593"/>
                  </a:lnTo>
                  <a:lnTo>
                    <a:pt x="12885" y="35304"/>
                  </a:lnTo>
                  <a:lnTo>
                    <a:pt x="13033" y="35003"/>
                  </a:lnTo>
                  <a:lnTo>
                    <a:pt x="13177" y="34691"/>
                  </a:lnTo>
                  <a:lnTo>
                    <a:pt x="13320" y="34380"/>
                  </a:lnTo>
                  <a:lnTo>
                    <a:pt x="13459" y="34057"/>
                  </a:lnTo>
                  <a:lnTo>
                    <a:pt x="13598" y="33723"/>
                  </a:lnTo>
                  <a:lnTo>
                    <a:pt x="13733" y="33389"/>
                  </a:lnTo>
                  <a:lnTo>
                    <a:pt x="13863" y="33044"/>
                  </a:lnTo>
                  <a:lnTo>
                    <a:pt x="13989" y="32688"/>
                  </a:lnTo>
                  <a:lnTo>
                    <a:pt x="14110" y="32321"/>
                  </a:lnTo>
                  <a:lnTo>
                    <a:pt x="14231" y="31954"/>
                  </a:lnTo>
                  <a:lnTo>
                    <a:pt x="14347" y="31575"/>
                  </a:lnTo>
                  <a:lnTo>
                    <a:pt x="14460" y="31197"/>
                  </a:lnTo>
                  <a:lnTo>
                    <a:pt x="14567" y="30807"/>
                  </a:lnTo>
                  <a:lnTo>
                    <a:pt x="14675" y="30407"/>
                  </a:lnTo>
                  <a:lnTo>
                    <a:pt x="14778" y="30006"/>
                  </a:lnTo>
                  <a:lnTo>
                    <a:pt x="14872" y="29594"/>
                  </a:lnTo>
                  <a:lnTo>
                    <a:pt x="14967" y="29171"/>
                  </a:lnTo>
                  <a:lnTo>
                    <a:pt x="15056" y="28748"/>
                  </a:lnTo>
                  <a:lnTo>
                    <a:pt x="15146" y="28325"/>
                  </a:lnTo>
                  <a:lnTo>
                    <a:pt x="15227" y="27891"/>
                  </a:lnTo>
                  <a:lnTo>
                    <a:pt x="15303" y="27446"/>
                  </a:lnTo>
                  <a:lnTo>
                    <a:pt x="15375" y="27001"/>
                  </a:lnTo>
                  <a:lnTo>
                    <a:pt x="15447" y="26556"/>
                  </a:lnTo>
                  <a:lnTo>
                    <a:pt x="15509" y="26099"/>
                  </a:lnTo>
                  <a:lnTo>
                    <a:pt x="15572" y="25632"/>
                  </a:lnTo>
                  <a:lnTo>
                    <a:pt x="15626" y="25164"/>
                  </a:lnTo>
                  <a:lnTo>
                    <a:pt x="15680" y="24697"/>
                  </a:lnTo>
                  <a:lnTo>
                    <a:pt x="15725" y="24218"/>
                  </a:lnTo>
                  <a:lnTo>
                    <a:pt x="15770" y="23740"/>
                  </a:lnTo>
                  <a:lnTo>
                    <a:pt x="15806" y="23250"/>
                  </a:lnTo>
                  <a:lnTo>
                    <a:pt x="15837" y="22772"/>
                  </a:lnTo>
                  <a:lnTo>
                    <a:pt x="15864" y="22271"/>
                  </a:lnTo>
                  <a:lnTo>
                    <a:pt x="15886" y="21781"/>
                  </a:lnTo>
                  <a:lnTo>
                    <a:pt x="15904" y="21280"/>
                  </a:lnTo>
                  <a:lnTo>
                    <a:pt x="15918" y="20779"/>
                  </a:lnTo>
                  <a:lnTo>
                    <a:pt x="15927" y="20267"/>
                  </a:lnTo>
                  <a:lnTo>
                    <a:pt x="15931" y="19755"/>
                  </a:lnTo>
                  <a:lnTo>
                    <a:pt x="15927" y="19243"/>
                  </a:lnTo>
                  <a:lnTo>
                    <a:pt x="15918" y="18743"/>
                  </a:lnTo>
                  <a:lnTo>
                    <a:pt x="15904" y="18242"/>
                  </a:lnTo>
                  <a:lnTo>
                    <a:pt x="15886" y="17741"/>
                  </a:lnTo>
                  <a:lnTo>
                    <a:pt x="15864" y="17240"/>
                  </a:lnTo>
                  <a:lnTo>
                    <a:pt x="15837" y="16750"/>
                  </a:lnTo>
                  <a:lnTo>
                    <a:pt x="15806" y="16261"/>
                  </a:lnTo>
                  <a:lnTo>
                    <a:pt x="15770" y="15771"/>
                  </a:lnTo>
                  <a:lnTo>
                    <a:pt x="15725" y="15292"/>
                  </a:lnTo>
                  <a:lnTo>
                    <a:pt x="15680" y="14825"/>
                  </a:lnTo>
                  <a:lnTo>
                    <a:pt x="15626" y="14346"/>
                  </a:lnTo>
                  <a:lnTo>
                    <a:pt x="15572" y="13879"/>
                  </a:lnTo>
                  <a:lnTo>
                    <a:pt x="15509" y="13423"/>
                  </a:lnTo>
                  <a:lnTo>
                    <a:pt x="15447" y="12966"/>
                  </a:lnTo>
                  <a:lnTo>
                    <a:pt x="15375" y="12510"/>
                  </a:lnTo>
                  <a:lnTo>
                    <a:pt x="15303" y="12065"/>
                  </a:lnTo>
                  <a:lnTo>
                    <a:pt x="15227" y="11631"/>
                  </a:lnTo>
                  <a:lnTo>
                    <a:pt x="15146" y="11197"/>
                  </a:lnTo>
                  <a:lnTo>
                    <a:pt x="15056" y="10763"/>
                  </a:lnTo>
                  <a:lnTo>
                    <a:pt x="14967" y="10340"/>
                  </a:lnTo>
                  <a:lnTo>
                    <a:pt x="14872" y="9928"/>
                  </a:lnTo>
                  <a:lnTo>
                    <a:pt x="14778" y="9516"/>
                  </a:lnTo>
                  <a:lnTo>
                    <a:pt x="14675" y="9104"/>
                  </a:lnTo>
                  <a:lnTo>
                    <a:pt x="14567" y="8715"/>
                  </a:lnTo>
                  <a:lnTo>
                    <a:pt x="14460" y="8325"/>
                  </a:lnTo>
                  <a:lnTo>
                    <a:pt x="14347" y="7936"/>
                  </a:lnTo>
                  <a:lnTo>
                    <a:pt x="14231" y="7557"/>
                  </a:lnTo>
                  <a:lnTo>
                    <a:pt x="14110" y="7190"/>
                  </a:lnTo>
                  <a:lnTo>
                    <a:pt x="13989" y="6834"/>
                  </a:lnTo>
                  <a:lnTo>
                    <a:pt x="13863" y="6478"/>
                  </a:lnTo>
                  <a:lnTo>
                    <a:pt x="13733" y="6122"/>
                  </a:lnTo>
                  <a:lnTo>
                    <a:pt x="13598" y="5788"/>
                  </a:lnTo>
                  <a:lnTo>
                    <a:pt x="13459" y="5454"/>
                  </a:lnTo>
                  <a:lnTo>
                    <a:pt x="13320" y="5131"/>
                  </a:lnTo>
                  <a:lnTo>
                    <a:pt x="13177" y="4819"/>
                  </a:lnTo>
                  <a:lnTo>
                    <a:pt x="13033" y="4508"/>
                  </a:lnTo>
                  <a:lnTo>
                    <a:pt x="12885" y="4218"/>
                  </a:lnTo>
                  <a:lnTo>
                    <a:pt x="12732" y="3929"/>
                  </a:lnTo>
                  <a:lnTo>
                    <a:pt x="12575" y="3651"/>
                  </a:lnTo>
                  <a:lnTo>
                    <a:pt x="12418" y="3372"/>
                  </a:lnTo>
                  <a:lnTo>
                    <a:pt x="12257" y="3116"/>
                  </a:lnTo>
                  <a:lnTo>
                    <a:pt x="12095" y="2861"/>
                  </a:lnTo>
                  <a:lnTo>
                    <a:pt x="11929" y="2616"/>
                  </a:lnTo>
                  <a:lnTo>
                    <a:pt x="11763" y="2382"/>
                  </a:lnTo>
                  <a:lnTo>
                    <a:pt x="11593" y="2159"/>
                  </a:lnTo>
                  <a:lnTo>
                    <a:pt x="11418" y="1948"/>
                  </a:lnTo>
                  <a:lnTo>
                    <a:pt x="11243" y="1748"/>
                  </a:lnTo>
                  <a:lnTo>
                    <a:pt x="11068" y="1558"/>
                  </a:lnTo>
                  <a:lnTo>
                    <a:pt x="10884" y="1369"/>
                  </a:lnTo>
                  <a:lnTo>
                    <a:pt x="10705" y="1202"/>
                  </a:lnTo>
                  <a:lnTo>
                    <a:pt x="10521" y="1035"/>
                  </a:lnTo>
                  <a:lnTo>
                    <a:pt x="10332" y="891"/>
                  </a:lnTo>
                  <a:lnTo>
                    <a:pt x="10144" y="746"/>
                  </a:lnTo>
                  <a:lnTo>
                    <a:pt x="9955" y="623"/>
                  </a:lnTo>
                  <a:lnTo>
                    <a:pt x="9762" y="501"/>
                  </a:lnTo>
                  <a:lnTo>
                    <a:pt x="9569" y="401"/>
                  </a:lnTo>
                  <a:lnTo>
                    <a:pt x="9377" y="312"/>
                  </a:lnTo>
                  <a:lnTo>
                    <a:pt x="9179" y="223"/>
                  </a:lnTo>
                  <a:lnTo>
                    <a:pt x="8982" y="156"/>
                  </a:lnTo>
                  <a:lnTo>
                    <a:pt x="8780" y="100"/>
                  </a:lnTo>
                  <a:lnTo>
                    <a:pt x="8578" y="56"/>
                  </a:lnTo>
                  <a:lnTo>
                    <a:pt x="8376" y="22"/>
                  </a:lnTo>
                  <a:lnTo>
                    <a:pt x="8170" y="11"/>
                  </a:lnTo>
                  <a:lnTo>
                    <a:pt x="7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2992850" y="-5886275"/>
              <a:ext cx="398300" cy="987775"/>
            </a:xfrm>
            <a:custGeom>
              <a:avLst/>
              <a:gdLst/>
              <a:ahLst/>
              <a:cxnLst/>
              <a:rect l="l" t="t" r="r" b="b"/>
              <a:pathLst>
                <a:path w="15932" h="39511" fill="none" extrusionOk="0">
                  <a:moveTo>
                    <a:pt x="0" y="19755"/>
                  </a:moveTo>
                  <a:lnTo>
                    <a:pt x="0" y="19755"/>
                  </a:lnTo>
                  <a:lnTo>
                    <a:pt x="5" y="20267"/>
                  </a:lnTo>
                  <a:lnTo>
                    <a:pt x="14" y="20779"/>
                  </a:lnTo>
                  <a:lnTo>
                    <a:pt x="23" y="21280"/>
                  </a:lnTo>
                  <a:lnTo>
                    <a:pt x="40" y="21781"/>
                  </a:lnTo>
                  <a:lnTo>
                    <a:pt x="63" y="22271"/>
                  </a:lnTo>
                  <a:lnTo>
                    <a:pt x="94" y="22772"/>
                  </a:lnTo>
                  <a:lnTo>
                    <a:pt x="126" y="23250"/>
                  </a:lnTo>
                  <a:lnTo>
                    <a:pt x="162" y="23740"/>
                  </a:lnTo>
                  <a:lnTo>
                    <a:pt x="206" y="24218"/>
                  </a:lnTo>
                  <a:lnTo>
                    <a:pt x="251" y="24697"/>
                  </a:lnTo>
                  <a:lnTo>
                    <a:pt x="305" y="25164"/>
                  </a:lnTo>
                  <a:lnTo>
                    <a:pt x="359" y="25632"/>
                  </a:lnTo>
                  <a:lnTo>
                    <a:pt x="422" y="26099"/>
                  </a:lnTo>
                  <a:lnTo>
                    <a:pt x="485" y="26556"/>
                  </a:lnTo>
                  <a:lnTo>
                    <a:pt x="552" y="27001"/>
                  </a:lnTo>
                  <a:lnTo>
                    <a:pt x="628" y="27446"/>
                  </a:lnTo>
                  <a:lnTo>
                    <a:pt x="704" y="27891"/>
                  </a:lnTo>
                  <a:lnTo>
                    <a:pt x="785" y="28325"/>
                  </a:lnTo>
                  <a:lnTo>
                    <a:pt x="870" y="28748"/>
                  </a:lnTo>
                  <a:lnTo>
                    <a:pt x="965" y="29171"/>
                  </a:lnTo>
                  <a:lnTo>
                    <a:pt x="1054" y="29594"/>
                  </a:lnTo>
                  <a:lnTo>
                    <a:pt x="1153" y="30006"/>
                  </a:lnTo>
                  <a:lnTo>
                    <a:pt x="1256" y="30407"/>
                  </a:lnTo>
                  <a:lnTo>
                    <a:pt x="1359" y="30807"/>
                  </a:lnTo>
                  <a:lnTo>
                    <a:pt x="1472" y="31197"/>
                  </a:lnTo>
                  <a:lnTo>
                    <a:pt x="1584" y="31575"/>
                  </a:lnTo>
                  <a:lnTo>
                    <a:pt x="1700" y="31954"/>
                  </a:lnTo>
                  <a:lnTo>
                    <a:pt x="1822" y="32321"/>
                  </a:lnTo>
                  <a:lnTo>
                    <a:pt x="1943" y="32688"/>
                  </a:lnTo>
                  <a:lnTo>
                    <a:pt x="2068" y="33044"/>
                  </a:lnTo>
                  <a:lnTo>
                    <a:pt x="2203" y="33389"/>
                  </a:lnTo>
                  <a:lnTo>
                    <a:pt x="2333" y="33723"/>
                  </a:lnTo>
                  <a:lnTo>
                    <a:pt x="2472" y="34057"/>
                  </a:lnTo>
                  <a:lnTo>
                    <a:pt x="2611" y="34380"/>
                  </a:lnTo>
                  <a:lnTo>
                    <a:pt x="2755" y="34691"/>
                  </a:lnTo>
                  <a:lnTo>
                    <a:pt x="2898" y="35003"/>
                  </a:lnTo>
                  <a:lnTo>
                    <a:pt x="3051" y="35304"/>
                  </a:lnTo>
                  <a:lnTo>
                    <a:pt x="3199" y="35593"/>
                  </a:lnTo>
                  <a:lnTo>
                    <a:pt x="3356" y="35871"/>
                  </a:lnTo>
                  <a:lnTo>
                    <a:pt x="3513" y="36138"/>
                  </a:lnTo>
                  <a:lnTo>
                    <a:pt x="3674" y="36405"/>
                  </a:lnTo>
                  <a:lnTo>
                    <a:pt x="3836" y="36650"/>
                  </a:lnTo>
                  <a:lnTo>
                    <a:pt x="4002" y="36895"/>
                  </a:lnTo>
                  <a:lnTo>
                    <a:pt x="4168" y="37129"/>
                  </a:lnTo>
                  <a:lnTo>
                    <a:pt x="4338" y="37351"/>
                  </a:lnTo>
                  <a:lnTo>
                    <a:pt x="4513" y="37563"/>
                  </a:lnTo>
                  <a:lnTo>
                    <a:pt x="4688" y="37763"/>
                  </a:lnTo>
                  <a:lnTo>
                    <a:pt x="4868" y="37964"/>
                  </a:lnTo>
                  <a:lnTo>
                    <a:pt x="5047" y="38142"/>
                  </a:lnTo>
                  <a:lnTo>
                    <a:pt x="5227" y="38320"/>
                  </a:lnTo>
                  <a:lnTo>
                    <a:pt x="5411" y="38476"/>
                  </a:lnTo>
                  <a:lnTo>
                    <a:pt x="5599" y="38620"/>
                  </a:lnTo>
                  <a:lnTo>
                    <a:pt x="5787" y="38765"/>
                  </a:lnTo>
                  <a:lnTo>
                    <a:pt x="5976" y="38887"/>
                  </a:lnTo>
                  <a:lnTo>
                    <a:pt x="6169" y="39010"/>
                  </a:lnTo>
                  <a:lnTo>
                    <a:pt x="6362" y="39110"/>
                  </a:lnTo>
                  <a:lnTo>
                    <a:pt x="6555" y="39210"/>
                  </a:lnTo>
                  <a:lnTo>
                    <a:pt x="6752" y="39288"/>
                  </a:lnTo>
                  <a:lnTo>
                    <a:pt x="6949" y="39355"/>
                  </a:lnTo>
                  <a:lnTo>
                    <a:pt x="7151" y="39410"/>
                  </a:lnTo>
                  <a:lnTo>
                    <a:pt x="7353" y="39455"/>
                  </a:lnTo>
                  <a:lnTo>
                    <a:pt x="7555" y="39488"/>
                  </a:lnTo>
                  <a:lnTo>
                    <a:pt x="7761" y="39511"/>
                  </a:lnTo>
                  <a:lnTo>
                    <a:pt x="7963" y="39511"/>
                  </a:lnTo>
                  <a:lnTo>
                    <a:pt x="7963" y="39511"/>
                  </a:lnTo>
                  <a:lnTo>
                    <a:pt x="8170" y="39511"/>
                  </a:lnTo>
                  <a:lnTo>
                    <a:pt x="8376" y="39488"/>
                  </a:lnTo>
                  <a:lnTo>
                    <a:pt x="8578" y="39455"/>
                  </a:lnTo>
                  <a:lnTo>
                    <a:pt x="8780" y="39410"/>
                  </a:lnTo>
                  <a:lnTo>
                    <a:pt x="8982" y="39355"/>
                  </a:lnTo>
                  <a:lnTo>
                    <a:pt x="9179" y="39288"/>
                  </a:lnTo>
                  <a:lnTo>
                    <a:pt x="9377" y="39210"/>
                  </a:lnTo>
                  <a:lnTo>
                    <a:pt x="9569" y="39110"/>
                  </a:lnTo>
                  <a:lnTo>
                    <a:pt x="9762" y="39010"/>
                  </a:lnTo>
                  <a:lnTo>
                    <a:pt x="9955" y="38887"/>
                  </a:lnTo>
                  <a:lnTo>
                    <a:pt x="10144" y="38765"/>
                  </a:lnTo>
                  <a:lnTo>
                    <a:pt x="10332" y="38620"/>
                  </a:lnTo>
                  <a:lnTo>
                    <a:pt x="10521" y="38476"/>
                  </a:lnTo>
                  <a:lnTo>
                    <a:pt x="10705" y="38320"/>
                  </a:lnTo>
                  <a:lnTo>
                    <a:pt x="10884" y="38142"/>
                  </a:lnTo>
                  <a:lnTo>
                    <a:pt x="11068" y="37964"/>
                  </a:lnTo>
                  <a:lnTo>
                    <a:pt x="11243" y="37763"/>
                  </a:lnTo>
                  <a:lnTo>
                    <a:pt x="11418" y="37563"/>
                  </a:lnTo>
                  <a:lnTo>
                    <a:pt x="11593" y="37351"/>
                  </a:lnTo>
                  <a:lnTo>
                    <a:pt x="11763" y="37129"/>
                  </a:lnTo>
                  <a:lnTo>
                    <a:pt x="11929" y="36895"/>
                  </a:lnTo>
                  <a:lnTo>
                    <a:pt x="12095" y="36650"/>
                  </a:lnTo>
                  <a:lnTo>
                    <a:pt x="12257" y="36405"/>
                  </a:lnTo>
                  <a:lnTo>
                    <a:pt x="12418" y="36138"/>
                  </a:lnTo>
                  <a:lnTo>
                    <a:pt x="12575" y="35871"/>
                  </a:lnTo>
                  <a:lnTo>
                    <a:pt x="12732" y="35593"/>
                  </a:lnTo>
                  <a:lnTo>
                    <a:pt x="12885" y="35304"/>
                  </a:lnTo>
                  <a:lnTo>
                    <a:pt x="13033" y="35003"/>
                  </a:lnTo>
                  <a:lnTo>
                    <a:pt x="13177" y="34691"/>
                  </a:lnTo>
                  <a:lnTo>
                    <a:pt x="13320" y="34380"/>
                  </a:lnTo>
                  <a:lnTo>
                    <a:pt x="13459" y="34057"/>
                  </a:lnTo>
                  <a:lnTo>
                    <a:pt x="13598" y="33723"/>
                  </a:lnTo>
                  <a:lnTo>
                    <a:pt x="13733" y="33389"/>
                  </a:lnTo>
                  <a:lnTo>
                    <a:pt x="13863" y="33044"/>
                  </a:lnTo>
                  <a:lnTo>
                    <a:pt x="13989" y="32688"/>
                  </a:lnTo>
                  <a:lnTo>
                    <a:pt x="14110" y="32321"/>
                  </a:lnTo>
                  <a:lnTo>
                    <a:pt x="14231" y="31954"/>
                  </a:lnTo>
                  <a:lnTo>
                    <a:pt x="14347" y="31575"/>
                  </a:lnTo>
                  <a:lnTo>
                    <a:pt x="14460" y="31197"/>
                  </a:lnTo>
                  <a:lnTo>
                    <a:pt x="14567" y="30807"/>
                  </a:lnTo>
                  <a:lnTo>
                    <a:pt x="14675" y="30407"/>
                  </a:lnTo>
                  <a:lnTo>
                    <a:pt x="14778" y="30006"/>
                  </a:lnTo>
                  <a:lnTo>
                    <a:pt x="14872" y="29594"/>
                  </a:lnTo>
                  <a:lnTo>
                    <a:pt x="14967" y="29171"/>
                  </a:lnTo>
                  <a:lnTo>
                    <a:pt x="15056" y="28748"/>
                  </a:lnTo>
                  <a:lnTo>
                    <a:pt x="15146" y="28325"/>
                  </a:lnTo>
                  <a:lnTo>
                    <a:pt x="15227" y="27891"/>
                  </a:lnTo>
                  <a:lnTo>
                    <a:pt x="15303" y="27446"/>
                  </a:lnTo>
                  <a:lnTo>
                    <a:pt x="15375" y="27001"/>
                  </a:lnTo>
                  <a:lnTo>
                    <a:pt x="15447" y="26556"/>
                  </a:lnTo>
                  <a:lnTo>
                    <a:pt x="15509" y="26099"/>
                  </a:lnTo>
                  <a:lnTo>
                    <a:pt x="15572" y="25632"/>
                  </a:lnTo>
                  <a:lnTo>
                    <a:pt x="15626" y="25164"/>
                  </a:lnTo>
                  <a:lnTo>
                    <a:pt x="15680" y="24697"/>
                  </a:lnTo>
                  <a:lnTo>
                    <a:pt x="15725" y="24218"/>
                  </a:lnTo>
                  <a:lnTo>
                    <a:pt x="15770" y="23740"/>
                  </a:lnTo>
                  <a:lnTo>
                    <a:pt x="15806" y="23250"/>
                  </a:lnTo>
                  <a:lnTo>
                    <a:pt x="15837" y="22772"/>
                  </a:lnTo>
                  <a:lnTo>
                    <a:pt x="15864" y="22271"/>
                  </a:lnTo>
                  <a:lnTo>
                    <a:pt x="15886" y="21781"/>
                  </a:lnTo>
                  <a:lnTo>
                    <a:pt x="15904" y="21280"/>
                  </a:lnTo>
                  <a:lnTo>
                    <a:pt x="15918" y="20779"/>
                  </a:lnTo>
                  <a:lnTo>
                    <a:pt x="15927" y="20267"/>
                  </a:lnTo>
                  <a:lnTo>
                    <a:pt x="15931" y="19755"/>
                  </a:lnTo>
                  <a:lnTo>
                    <a:pt x="15931" y="19755"/>
                  </a:lnTo>
                  <a:lnTo>
                    <a:pt x="15927" y="19243"/>
                  </a:lnTo>
                  <a:lnTo>
                    <a:pt x="15918" y="18743"/>
                  </a:lnTo>
                  <a:lnTo>
                    <a:pt x="15904" y="18242"/>
                  </a:lnTo>
                  <a:lnTo>
                    <a:pt x="15886" y="17741"/>
                  </a:lnTo>
                  <a:lnTo>
                    <a:pt x="15864" y="17240"/>
                  </a:lnTo>
                  <a:lnTo>
                    <a:pt x="15837" y="16750"/>
                  </a:lnTo>
                  <a:lnTo>
                    <a:pt x="15806" y="16261"/>
                  </a:lnTo>
                  <a:lnTo>
                    <a:pt x="15770" y="15771"/>
                  </a:lnTo>
                  <a:lnTo>
                    <a:pt x="15725" y="15292"/>
                  </a:lnTo>
                  <a:lnTo>
                    <a:pt x="15680" y="14825"/>
                  </a:lnTo>
                  <a:lnTo>
                    <a:pt x="15626" y="14346"/>
                  </a:lnTo>
                  <a:lnTo>
                    <a:pt x="15572" y="13879"/>
                  </a:lnTo>
                  <a:lnTo>
                    <a:pt x="15509" y="13423"/>
                  </a:lnTo>
                  <a:lnTo>
                    <a:pt x="15447" y="12966"/>
                  </a:lnTo>
                  <a:lnTo>
                    <a:pt x="15375" y="12510"/>
                  </a:lnTo>
                  <a:lnTo>
                    <a:pt x="15303" y="12065"/>
                  </a:lnTo>
                  <a:lnTo>
                    <a:pt x="15227" y="11631"/>
                  </a:lnTo>
                  <a:lnTo>
                    <a:pt x="15146" y="11197"/>
                  </a:lnTo>
                  <a:lnTo>
                    <a:pt x="15056" y="10763"/>
                  </a:lnTo>
                  <a:lnTo>
                    <a:pt x="14967" y="10340"/>
                  </a:lnTo>
                  <a:lnTo>
                    <a:pt x="14872" y="9928"/>
                  </a:lnTo>
                  <a:lnTo>
                    <a:pt x="14778" y="9516"/>
                  </a:lnTo>
                  <a:lnTo>
                    <a:pt x="14675" y="9104"/>
                  </a:lnTo>
                  <a:lnTo>
                    <a:pt x="14567" y="8715"/>
                  </a:lnTo>
                  <a:lnTo>
                    <a:pt x="14460" y="8325"/>
                  </a:lnTo>
                  <a:lnTo>
                    <a:pt x="14347" y="7936"/>
                  </a:lnTo>
                  <a:lnTo>
                    <a:pt x="14231" y="7557"/>
                  </a:lnTo>
                  <a:lnTo>
                    <a:pt x="14110" y="7190"/>
                  </a:lnTo>
                  <a:lnTo>
                    <a:pt x="13989" y="6834"/>
                  </a:lnTo>
                  <a:lnTo>
                    <a:pt x="13863" y="6478"/>
                  </a:lnTo>
                  <a:lnTo>
                    <a:pt x="13733" y="6122"/>
                  </a:lnTo>
                  <a:lnTo>
                    <a:pt x="13598" y="5788"/>
                  </a:lnTo>
                  <a:lnTo>
                    <a:pt x="13459" y="5454"/>
                  </a:lnTo>
                  <a:lnTo>
                    <a:pt x="13320" y="5131"/>
                  </a:lnTo>
                  <a:lnTo>
                    <a:pt x="13177" y="4819"/>
                  </a:lnTo>
                  <a:lnTo>
                    <a:pt x="13033" y="4508"/>
                  </a:lnTo>
                  <a:lnTo>
                    <a:pt x="12885" y="4218"/>
                  </a:lnTo>
                  <a:lnTo>
                    <a:pt x="12732" y="3929"/>
                  </a:lnTo>
                  <a:lnTo>
                    <a:pt x="12575" y="3651"/>
                  </a:lnTo>
                  <a:lnTo>
                    <a:pt x="12418" y="3372"/>
                  </a:lnTo>
                  <a:lnTo>
                    <a:pt x="12257" y="3116"/>
                  </a:lnTo>
                  <a:lnTo>
                    <a:pt x="12095" y="2861"/>
                  </a:lnTo>
                  <a:lnTo>
                    <a:pt x="11929" y="2616"/>
                  </a:lnTo>
                  <a:lnTo>
                    <a:pt x="11763" y="2382"/>
                  </a:lnTo>
                  <a:lnTo>
                    <a:pt x="11593" y="2159"/>
                  </a:lnTo>
                  <a:lnTo>
                    <a:pt x="11418" y="1948"/>
                  </a:lnTo>
                  <a:lnTo>
                    <a:pt x="11243" y="1748"/>
                  </a:lnTo>
                  <a:lnTo>
                    <a:pt x="11068" y="1558"/>
                  </a:lnTo>
                  <a:lnTo>
                    <a:pt x="10884" y="1369"/>
                  </a:lnTo>
                  <a:lnTo>
                    <a:pt x="10705" y="1202"/>
                  </a:lnTo>
                  <a:lnTo>
                    <a:pt x="10521" y="1035"/>
                  </a:lnTo>
                  <a:lnTo>
                    <a:pt x="10332" y="891"/>
                  </a:lnTo>
                  <a:lnTo>
                    <a:pt x="10144" y="746"/>
                  </a:lnTo>
                  <a:lnTo>
                    <a:pt x="9955" y="623"/>
                  </a:lnTo>
                  <a:lnTo>
                    <a:pt x="9762" y="501"/>
                  </a:lnTo>
                  <a:lnTo>
                    <a:pt x="9569" y="401"/>
                  </a:lnTo>
                  <a:lnTo>
                    <a:pt x="9377" y="312"/>
                  </a:lnTo>
                  <a:lnTo>
                    <a:pt x="9179" y="223"/>
                  </a:lnTo>
                  <a:lnTo>
                    <a:pt x="8982" y="156"/>
                  </a:lnTo>
                  <a:lnTo>
                    <a:pt x="8780" y="100"/>
                  </a:lnTo>
                  <a:lnTo>
                    <a:pt x="8578" y="56"/>
                  </a:lnTo>
                  <a:lnTo>
                    <a:pt x="8376" y="22"/>
                  </a:lnTo>
                  <a:lnTo>
                    <a:pt x="8170" y="11"/>
                  </a:lnTo>
                  <a:lnTo>
                    <a:pt x="7963" y="0"/>
                  </a:lnTo>
                  <a:lnTo>
                    <a:pt x="7963" y="0"/>
                  </a:lnTo>
                  <a:lnTo>
                    <a:pt x="7761" y="11"/>
                  </a:lnTo>
                  <a:lnTo>
                    <a:pt x="7555" y="22"/>
                  </a:lnTo>
                  <a:lnTo>
                    <a:pt x="7353" y="56"/>
                  </a:lnTo>
                  <a:lnTo>
                    <a:pt x="7151" y="100"/>
                  </a:lnTo>
                  <a:lnTo>
                    <a:pt x="6949" y="156"/>
                  </a:lnTo>
                  <a:lnTo>
                    <a:pt x="6752" y="223"/>
                  </a:lnTo>
                  <a:lnTo>
                    <a:pt x="6555" y="312"/>
                  </a:lnTo>
                  <a:lnTo>
                    <a:pt x="6362" y="401"/>
                  </a:lnTo>
                  <a:lnTo>
                    <a:pt x="6169" y="501"/>
                  </a:lnTo>
                  <a:lnTo>
                    <a:pt x="5976" y="623"/>
                  </a:lnTo>
                  <a:lnTo>
                    <a:pt x="5787" y="746"/>
                  </a:lnTo>
                  <a:lnTo>
                    <a:pt x="5599" y="891"/>
                  </a:lnTo>
                  <a:lnTo>
                    <a:pt x="5411" y="1035"/>
                  </a:lnTo>
                  <a:lnTo>
                    <a:pt x="5227" y="1202"/>
                  </a:lnTo>
                  <a:lnTo>
                    <a:pt x="5047" y="1369"/>
                  </a:lnTo>
                  <a:lnTo>
                    <a:pt x="4868" y="1558"/>
                  </a:lnTo>
                  <a:lnTo>
                    <a:pt x="4688" y="1748"/>
                  </a:lnTo>
                  <a:lnTo>
                    <a:pt x="4513" y="1948"/>
                  </a:lnTo>
                  <a:lnTo>
                    <a:pt x="4338" y="2159"/>
                  </a:lnTo>
                  <a:lnTo>
                    <a:pt x="4168" y="2382"/>
                  </a:lnTo>
                  <a:lnTo>
                    <a:pt x="4002" y="2616"/>
                  </a:lnTo>
                  <a:lnTo>
                    <a:pt x="3836" y="2861"/>
                  </a:lnTo>
                  <a:lnTo>
                    <a:pt x="3674" y="3116"/>
                  </a:lnTo>
                  <a:lnTo>
                    <a:pt x="3513" y="3372"/>
                  </a:lnTo>
                  <a:lnTo>
                    <a:pt x="3356" y="3651"/>
                  </a:lnTo>
                  <a:lnTo>
                    <a:pt x="3199" y="3929"/>
                  </a:lnTo>
                  <a:lnTo>
                    <a:pt x="3051" y="4218"/>
                  </a:lnTo>
                  <a:lnTo>
                    <a:pt x="2898" y="4508"/>
                  </a:lnTo>
                  <a:lnTo>
                    <a:pt x="2755" y="4819"/>
                  </a:lnTo>
                  <a:lnTo>
                    <a:pt x="2611" y="5131"/>
                  </a:lnTo>
                  <a:lnTo>
                    <a:pt x="2472" y="5454"/>
                  </a:lnTo>
                  <a:lnTo>
                    <a:pt x="2333" y="5788"/>
                  </a:lnTo>
                  <a:lnTo>
                    <a:pt x="2203" y="6122"/>
                  </a:lnTo>
                  <a:lnTo>
                    <a:pt x="2068" y="6478"/>
                  </a:lnTo>
                  <a:lnTo>
                    <a:pt x="1943" y="6834"/>
                  </a:lnTo>
                  <a:lnTo>
                    <a:pt x="1822" y="7190"/>
                  </a:lnTo>
                  <a:lnTo>
                    <a:pt x="1700" y="7557"/>
                  </a:lnTo>
                  <a:lnTo>
                    <a:pt x="1584" y="7936"/>
                  </a:lnTo>
                  <a:lnTo>
                    <a:pt x="1472" y="8325"/>
                  </a:lnTo>
                  <a:lnTo>
                    <a:pt x="1359" y="8715"/>
                  </a:lnTo>
                  <a:lnTo>
                    <a:pt x="1256" y="9104"/>
                  </a:lnTo>
                  <a:lnTo>
                    <a:pt x="1153" y="9516"/>
                  </a:lnTo>
                  <a:lnTo>
                    <a:pt x="1054" y="9928"/>
                  </a:lnTo>
                  <a:lnTo>
                    <a:pt x="965" y="10340"/>
                  </a:lnTo>
                  <a:lnTo>
                    <a:pt x="870" y="10763"/>
                  </a:lnTo>
                  <a:lnTo>
                    <a:pt x="785" y="11197"/>
                  </a:lnTo>
                  <a:lnTo>
                    <a:pt x="704" y="11631"/>
                  </a:lnTo>
                  <a:lnTo>
                    <a:pt x="628" y="12065"/>
                  </a:lnTo>
                  <a:lnTo>
                    <a:pt x="552" y="12510"/>
                  </a:lnTo>
                  <a:lnTo>
                    <a:pt x="485" y="12966"/>
                  </a:lnTo>
                  <a:lnTo>
                    <a:pt x="422" y="13423"/>
                  </a:lnTo>
                  <a:lnTo>
                    <a:pt x="359" y="13879"/>
                  </a:lnTo>
                  <a:lnTo>
                    <a:pt x="305" y="14346"/>
                  </a:lnTo>
                  <a:lnTo>
                    <a:pt x="251" y="14825"/>
                  </a:lnTo>
                  <a:lnTo>
                    <a:pt x="206" y="15292"/>
                  </a:lnTo>
                  <a:lnTo>
                    <a:pt x="162" y="15771"/>
                  </a:lnTo>
                  <a:lnTo>
                    <a:pt x="126" y="16261"/>
                  </a:lnTo>
                  <a:lnTo>
                    <a:pt x="94" y="16750"/>
                  </a:lnTo>
                  <a:lnTo>
                    <a:pt x="63" y="17240"/>
                  </a:lnTo>
                  <a:lnTo>
                    <a:pt x="40" y="17741"/>
                  </a:lnTo>
                  <a:lnTo>
                    <a:pt x="23" y="18242"/>
                  </a:lnTo>
                  <a:lnTo>
                    <a:pt x="14" y="18743"/>
                  </a:lnTo>
                  <a:lnTo>
                    <a:pt x="5" y="19243"/>
                  </a:lnTo>
                  <a:lnTo>
                    <a:pt x="0" y="19755"/>
                  </a:lnTo>
                  <a:lnTo>
                    <a:pt x="0" y="19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2992850" y="-5392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5205175" y="-2632800"/>
              <a:ext cx="307000" cy="762425"/>
            </a:xfrm>
            <a:custGeom>
              <a:avLst/>
              <a:gdLst/>
              <a:ahLst/>
              <a:cxnLst/>
              <a:rect l="l" t="t" r="r" b="b"/>
              <a:pathLst>
                <a:path w="12280" h="30497" extrusionOk="0">
                  <a:moveTo>
                    <a:pt x="6138" y="1"/>
                  </a:move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0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4" y="479"/>
                  </a:lnTo>
                  <a:lnTo>
                    <a:pt x="4460" y="579"/>
                  </a:lnTo>
                  <a:lnTo>
                    <a:pt x="4317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8" y="1503"/>
                  </a:lnTo>
                  <a:lnTo>
                    <a:pt x="3343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2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39"/>
                  </a:lnTo>
                  <a:lnTo>
                    <a:pt x="2352" y="3262"/>
                  </a:lnTo>
                  <a:lnTo>
                    <a:pt x="2235" y="3484"/>
                  </a:lnTo>
                  <a:lnTo>
                    <a:pt x="2123" y="3718"/>
                  </a:lnTo>
                  <a:lnTo>
                    <a:pt x="2011" y="3963"/>
                  </a:lnTo>
                  <a:lnTo>
                    <a:pt x="1903" y="4219"/>
                  </a:lnTo>
                  <a:lnTo>
                    <a:pt x="1800" y="4475"/>
                  </a:lnTo>
                  <a:lnTo>
                    <a:pt x="1697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0" y="5554"/>
                  </a:lnTo>
                  <a:lnTo>
                    <a:pt x="1311" y="5844"/>
                  </a:lnTo>
                  <a:lnTo>
                    <a:pt x="1221" y="6133"/>
                  </a:lnTo>
                  <a:lnTo>
                    <a:pt x="1131" y="6423"/>
                  </a:lnTo>
                  <a:lnTo>
                    <a:pt x="1050" y="6723"/>
                  </a:lnTo>
                  <a:lnTo>
                    <a:pt x="970" y="7035"/>
                  </a:lnTo>
                  <a:lnTo>
                    <a:pt x="889" y="7346"/>
                  </a:lnTo>
                  <a:lnTo>
                    <a:pt x="813" y="7658"/>
                  </a:lnTo>
                  <a:lnTo>
                    <a:pt x="741" y="7981"/>
                  </a:lnTo>
                  <a:lnTo>
                    <a:pt x="674" y="8315"/>
                  </a:lnTo>
                  <a:lnTo>
                    <a:pt x="606" y="8637"/>
                  </a:lnTo>
                  <a:lnTo>
                    <a:pt x="544" y="8982"/>
                  </a:lnTo>
                  <a:lnTo>
                    <a:pt x="481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4" y="10363"/>
                  </a:lnTo>
                  <a:lnTo>
                    <a:pt x="274" y="10719"/>
                  </a:lnTo>
                  <a:lnTo>
                    <a:pt x="234" y="11075"/>
                  </a:lnTo>
                  <a:lnTo>
                    <a:pt x="194" y="11442"/>
                  </a:lnTo>
                  <a:lnTo>
                    <a:pt x="158" y="11809"/>
                  </a:lnTo>
                  <a:lnTo>
                    <a:pt x="126" y="12177"/>
                  </a:lnTo>
                  <a:lnTo>
                    <a:pt x="95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9" y="14080"/>
                  </a:lnTo>
                  <a:lnTo>
                    <a:pt x="10" y="14469"/>
                  </a:lnTo>
                  <a:lnTo>
                    <a:pt x="1" y="14859"/>
                  </a:lnTo>
                  <a:lnTo>
                    <a:pt x="1" y="15260"/>
                  </a:lnTo>
                  <a:lnTo>
                    <a:pt x="1" y="15649"/>
                  </a:lnTo>
                  <a:lnTo>
                    <a:pt x="10" y="16039"/>
                  </a:lnTo>
                  <a:lnTo>
                    <a:pt x="19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5" y="17953"/>
                  </a:lnTo>
                  <a:lnTo>
                    <a:pt x="126" y="18331"/>
                  </a:lnTo>
                  <a:lnTo>
                    <a:pt x="158" y="18699"/>
                  </a:lnTo>
                  <a:lnTo>
                    <a:pt x="194" y="19066"/>
                  </a:lnTo>
                  <a:lnTo>
                    <a:pt x="234" y="19433"/>
                  </a:lnTo>
                  <a:lnTo>
                    <a:pt x="274" y="19789"/>
                  </a:lnTo>
                  <a:lnTo>
                    <a:pt x="324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1" y="21192"/>
                  </a:lnTo>
                  <a:lnTo>
                    <a:pt x="544" y="21526"/>
                  </a:lnTo>
                  <a:lnTo>
                    <a:pt x="606" y="21859"/>
                  </a:lnTo>
                  <a:lnTo>
                    <a:pt x="674" y="22193"/>
                  </a:lnTo>
                  <a:lnTo>
                    <a:pt x="741" y="22516"/>
                  </a:lnTo>
                  <a:lnTo>
                    <a:pt x="813" y="22839"/>
                  </a:lnTo>
                  <a:lnTo>
                    <a:pt x="889" y="23162"/>
                  </a:lnTo>
                  <a:lnTo>
                    <a:pt x="970" y="23473"/>
                  </a:lnTo>
                  <a:lnTo>
                    <a:pt x="1050" y="23774"/>
                  </a:lnTo>
                  <a:lnTo>
                    <a:pt x="1131" y="24074"/>
                  </a:lnTo>
                  <a:lnTo>
                    <a:pt x="1221" y="24375"/>
                  </a:lnTo>
                  <a:lnTo>
                    <a:pt x="1311" y="24664"/>
                  </a:lnTo>
                  <a:lnTo>
                    <a:pt x="1400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7" y="25777"/>
                  </a:lnTo>
                  <a:lnTo>
                    <a:pt x="1800" y="26033"/>
                  </a:lnTo>
                  <a:lnTo>
                    <a:pt x="1903" y="26289"/>
                  </a:lnTo>
                  <a:lnTo>
                    <a:pt x="2011" y="26545"/>
                  </a:lnTo>
                  <a:lnTo>
                    <a:pt x="2123" y="26779"/>
                  </a:lnTo>
                  <a:lnTo>
                    <a:pt x="2235" y="27024"/>
                  </a:lnTo>
                  <a:lnTo>
                    <a:pt x="2352" y="27246"/>
                  </a:lnTo>
                  <a:lnTo>
                    <a:pt x="2468" y="27469"/>
                  </a:lnTo>
                  <a:lnTo>
                    <a:pt x="2585" y="27691"/>
                  </a:lnTo>
                  <a:lnTo>
                    <a:pt x="2706" y="27892"/>
                  </a:lnTo>
                  <a:lnTo>
                    <a:pt x="2832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3" y="28838"/>
                  </a:lnTo>
                  <a:lnTo>
                    <a:pt x="3478" y="28994"/>
                  </a:lnTo>
                  <a:lnTo>
                    <a:pt x="3612" y="29149"/>
                  </a:lnTo>
                  <a:lnTo>
                    <a:pt x="3751" y="29305"/>
                  </a:lnTo>
                  <a:lnTo>
                    <a:pt x="3890" y="29439"/>
                  </a:lnTo>
                  <a:lnTo>
                    <a:pt x="4029" y="29572"/>
                  </a:lnTo>
                  <a:lnTo>
                    <a:pt x="4173" y="29695"/>
                  </a:lnTo>
                  <a:lnTo>
                    <a:pt x="4317" y="29817"/>
                  </a:lnTo>
                  <a:lnTo>
                    <a:pt x="4460" y="29917"/>
                  </a:lnTo>
                  <a:lnTo>
                    <a:pt x="4604" y="30018"/>
                  </a:lnTo>
                  <a:lnTo>
                    <a:pt x="4752" y="30107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74"/>
                  </a:lnTo>
                  <a:lnTo>
                    <a:pt x="5510" y="30418"/>
                  </a:lnTo>
                  <a:lnTo>
                    <a:pt x="5667" y="30452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300" y="30496"/>
                  </a:lnTo>
                  <a:lnTo>
                    <a:pt x="6457" y="30485"/>
                  </a:lnTo>
                  <a:lnTo>
                    <a:pt x="6614" y="30452"/>
                  </a:lnTo>
                  <a:lnTo>
                    <a:pt x="6766" y="30418"/>
                  </a:lnTo>
                  <a:lnTo>
                    <a:pt x="6923" y="30374"/>
                  </a:lnTo>
                  <a:lnTo>
                    <a:pt x="7076" y="30329"/>
                  </a:lnTo>
                  <a:lnTo>
                    <a:pt x="7224" y="30262"/>
                  </a:lnTo>
                  <a:lnTo>
                    <a:pt x="7376" y="30196"/>
                  </a:lnTo>
                  <a:lnTo>
                    <a:pt x="7524" y="30107"/>
                  </a:lnTo>
                  <a:lnTo>
                    <a:pt x="7672" y="30018"/>
                  </a:lnTo>
                  <a:lnTo>
                    <a:pt x="7820" y="29917"/>
                  </a:lnTo>
                  <a:lnTo>
                    <a:pt x="7964" y="29817"/>
                  </a:lnTo>
                  <a:lnTo>
                    <a:pt x="8108" y="29695"/>
                  </a:lnTo>
                  <a:lnTo>
                    <a:pt x="8251" y="29572"/>
                  </a:lnTo>
                  <a:lnTo>
                    <a:pt x="8390" y="29439"/>
                  </a:lnTo>
                  <a:lnTo>
                    <a:pt x="8529" y="29305"/>
                  </a:lnTo>
                  <a:lnTo>
                    <a:pt x="8664" y="29149"/>
                  </a:lnTo>
                  <a:lnTo>
                    <a:pt x="8798" y="28994"/>
                  </a:lnTo>
                  <a:lnTo>
                    <a:pt x="8933" y="28838"/>
                  </a:lnTo>
                  <a:lnTo>
                    <a:pt x="9063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892"/>
                  </a:lnTo>
                  <a:lnTo>
                    <a:pt x="9691" y="27691"/>
                  </a:lnTo>
                  <a:lnTo>
                    <a:pt x="9812" y="27469"/>
                  </a:lnTo>
                  <a:lnTo>
                    <a:pt x="9929" y="27246"/>
                  </a:lnTo>
                  <a:lnTo>
                    <a:pt x="10046" y="27024"/>
                  </a:lnTo>
                  <a:lnTo>
                    <a:pt x="10158" y="26779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3" y="25510"/>
                  </a:lnTo>
                  <a:lnTo>
                    <a:pt x="10781" y="25232"/>
                  </a:lnTo>
                  <a:lnTo>
                    <a:pt x="10876" y="24954"/>
                  </a:lnTo>
                  <a:lnTo>
                    <a:pt x="10970" y="24664"/>
                  </a:lnTo>
                  <a:lnTo>
                    <a:pt x="11060" y="24375"/>
                  </a:lnTo>
                  <a:lnTo>
                    <a:pt x="11145" y="24074"/>
                  </a:lnTo>
                  <a:lnTo>
                    <a:pt x="11230" y="23774"/>
                  </a:lnTo>
                  <a:lnTo>
                    <a:pt x="11311" y="23473"/>
                  </a:lnTo>
                  <a:lnTo>
                    <a:pt x="11392" y="23162"/>
                  </a:lnTo>
                  <a:lnTo>
                    <a:pt x="11463" y="22839"/>
                  </a:lnTo>
                  <a:lnTo>
                    <a:pt x="11540" y="22516"/>
                  </a:lnTo>
                  <a:lnTo>
                    <a:pt x="11607" y="22193"/>
                  </a:lnTo>
                  <a:lnTo>
                    <a:pt x="11674" y="21859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54" y="20847"/>
                  </a:lnTo>
                  <a:lnTo>
                    <a:pt x="11907" y="20502"/>
                  </a:lnTo>
                  <a:lnTo>
                    <a:pt x="11957" y="20146"/>
                  </a:lnTo>
                  <a:lnTo>
                    <a:pt x="12002" y="19789"/>
                  </a:lnTo>
                  <a:lnTo>
                    <a:pt x="12047" y="19433"/>
                  </a:lnTo>
                  <a:lnTo>
                    <a:pt x="12087" y="19066"/>
                  </a:lnTo>
                  <a:lnTo>
                    <a:pt x="12123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31" y="17196"/>
                  </a:lnTo>
                  <a:lnTo>
                    <a:pt x="12248" y="16818"/>
                  </a:lnTo>
                  <a:lnTo>
                    <a:pt x="12262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80" y="15260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62" y="14080"/>
                  </a:lnTo>
                  <a:lnTo>
                    <a:pt x="12248" y="13690"/>
                  </a:lnTo>
                  <a:lnTo>
                    <a:pt x="12231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23" y="11809"/>
                  </a:lnTo>
                  <a:lnTo>
                    <a:pt x="12087" y="11442"/>
                  </a:lnTo>
                  <a:lnTo>
                    <a:pt x="12047" y="11075"/>
                  </a:lnTo>
                  <a:lnTo>
                    <a:pt x="12002" y="10719"/>
                  </a:lnTo>
                  <a:lnTo>
                    <a:pt x="11957" y="10363"/>
                  </a:lnTo>
                  <a:lnTo>
                    <a:pt x="11907" y="10006"/>
                  </a:lnTo>
                  <a:lnTo>
                    <a:pt x="11854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4" y="8637"/>
                  </a:lnTo>
                  <a:lnTo>
                    <a:pt x="11607" y="8315"/>
                  </a:lnTo>
                  <a:lnTo>
                    <a:pt x="11540" y="7981"/>
                  </a:lnTo>
                  <a:lnTo>
                    <a:pt x="11463" y="7658"/>
                  </a:lnTo>
                  <a:lnTo>
                    <a:pt x="11392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60" y="6133"/>
                  </a:lnTo>
                  <a:lnTo>
                    <a:pt x="10970" y="5844"/>
                  </a:lnTo>
                  <a:lnTo>
                    <a:pt x="10876" y="5554"/>
                  </a:lnTo>
                  <a:lnTo>
                    <a:pt x="10781" y="5276"/>
                  </a:lnTo>
                  <a:lnTo>
                    <a:pt x="10683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6" y="3484"/>
                  </a:lnTo>
                  <a:lnTo>
                    <a:pt x="9929" y="3262"/>
                  </a:lnTo>
                  <a:lnTo>
                    <a:pt x="9812" y="3039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3" y="1848"/>
                  </a:lnTo>
                  <a:lnTo>
                    <a:pt x="8933" y="1670"/>
                  </a:lnTo>
                  <a:lnTo>
                    <a:pt x="8798" y="1503"/>
                  </a:lnTo>
                  <a:lnTo>
                    <a:pt x="8664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8" y="802"/>
                  </a:lnTo>
                  <a:lnTo>
                    <a:pt x="7964" y="691"/>
                  </a:lnTo>
                  <a:lnTo>
                    <a:pt x="7820" y="579"/>
                  </a:lnTo>
                  <a:lnTo>
                    <a:pt x="7672" y="479"/>
                  </a:lnTo>
                  <a:lnTo>
                    <a:pt x="7524" y="390"/>
                  </a:lnTo>
                  <a:lnTo>
                    <a:pt x="7376" y="312"/>
                  </a:lnTo>
                  <a:lnTo>
                    <a:pt x="7224" y="246"/>
                  </a:lnTo>
                  <a:lnTo>
                    <a:pt x="7076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4" y="45"/>
                  </a:lnTo>
                  <a:lnTo>
                    <a:pt x="6457" y="23"/>
                  </a:lnTo>
                  <a:lnTo>
                    <a:pt x="6300" y="12"/>
                  </a:lnTo>
                  <a:lnTo>
                    <a:pt x="6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5205175" y="-2632800"/>
              <a:ext cx="307000" cy="762425"/>
            </a:xfrm>
            <a:custGeom>
              <a:avLst/>
              <a:gdLst/>
              <a:ahLst/>
              <a:cxnLst/>
              <a:rect l="l" t="t" r="r" b="b"/>
              <a:pathLst>
                <a:path w="12280" h="30497" fill="none" extrusionOk="0">
                  <a:moveTo>
                    <a:pt x="1" y="15260"/>
                  </a:moveTo>
                  <a:lnTo>
                    <a:pt x="1" y="15260"/>
                  </a:lnTo>
                  <a:lnTo>
                    <a:pt x="1" y="15649"/>
                  </a:lnTo>
                  <a:lnTo>
                    <a:pt x="10" y="16039"/>
                  </a:lnTo>
                  <a:lnTo>
                    <a:pt x="19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5" y="17953"/>
                  </a:lnTo>
                  <a:lnTo>
                    <a:pt x="126" y="18331"/>
                  </a:lnTo>
                  <a:lnTo>
                    <a:pt x="158" y="18699"/>
                  </a:lnTo>
                  <a:lnTo>
                    <a:pt x="194" y="19066"/>
                  </a:lnTo>
                  <a:lnTo>
                    <a:pt x="234" y="19433"/>
                  </a:lnTo>
                  <a:lnTo>
                    <a:pt x="274" y="19789"/>
                  </a:lnTo>
                  <a:lnTo>
                    <a:pt x="324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1" y="21192"/>
                  </a:lnTo>
                  <a:lnTo>
                    <a:pt x="544" y="21526"/>
                  </a:lnTo>
                  <a:lnTo>
                    <a:pt x="606" y="21859"/>
                  </a:lnTo>
                  <a:lnTo>
                    <a:pt x="674" y="22193"/>
                  </a:lnTo>
                  <a:lnTo>
                    <a:pt x="741" y="22516"/>
                  </a:lnTo>
                  <a:lnTo>
                    <a:pt x="813" y="22839"/>
                  </a:lnTo>
                  <a:lnTo>
                    <a:pt x="889" y="23162"/>
                  </a:lnTo>
                  <a:lnTo>
                    <a:pt x="970" y="23473"/>
                  </a:lnTo>
                  <a:lnTo>
                    <a:pt x="1050" y="23774"/>
                  </a:lnTo>
                  <a:lnTo>
                    <a:pt x="1131" y="24074"/>
                  </a:lnTo>
                  <a:lnTo>
                    <a:pt x="1221" y="24375"/>
                  </a:lnTo>
                  <a:lnTo>
                    <a:pt x="1311" y="24664"/>
                  </a:lnTo>
                  <a:lnTo>
                    <a:pt x="1400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7" y="25777"/>
                  </a:lnTo>
                  <a:lnTo>
                    <a:pt x="1800" y="26033"/>
                  </a:lnTo>
                  <a:lnTo>
                    <a:pt x="1903" y="26289"/>
                  </a:lnTo>
                  <a:lnTo>
                    <a:pt x="2011" y="26545"/>
                  </a:lnTo>
                  <a:lnTo>
                    <a:pt x="2123" y="26779"/>
                  </a:lnTo>
                  <a:lnTo>
                    <a:pt x="2235" y="27024"/>
                  </a:lnTo>
                  <a:lnTo>
                    <a:pt x="2352" y="27246"/>
                  </a:lnTo>
                  <a:lnTo>
                    <a:pt x="2468" y="27469"/>
                  </a:lnTo>
                  <a:lnTo>
                    <a:pt x="2585" y="27691"/>
                  </a:lnTo>
                  <a:lnTo>
                    <a:pt x="2706" y="27892"/>
                  </a:lnTo>
                  <a:lnTo>
                    <a:pt x="2832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3" y="28838"/>
                  </a:lnTo>
                  <a:lnTo>
                    <a:pt x="3478" y="28994"/>
                  </a:lnTo>
                  <a:lnTo>
                    <a:pt x="3612" y="29149"/>
                  </a:lnTo>
                  <a:lnTo>
                    <a:pt x="3751" y="29305"/>
                  </a:lnTo>
                  <a:lnTo>
                    <a:pt x="3890" y="29439"/>
                  </a:lnTo>
                  <a:lnTo>
                    <a:pt x="4029" y="29572"/>
                  </a:lnTo>
                  <a:lnTo>
                    <a:pt x="4173" y="29695"/>
                  </a:lnTo>
                  <a:lnTo>
                    <a:pt x="4317" y="29817"/>
                  </a:lnTo>
                  <a:lnTo>
                    <a:pt x="4460" y="29917"/>
                  </a:lnTo>
                  <a:lnTo>
                    <a:pt x="4604" y="30018"/>
                  </a:lnTo>
                  <a:lnTo>
                    <a:pt x="4752" y="30107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74"/>
                  </a:lnTo>
                  <a:lnTo>
                    <a:pt x="5510" y="30418"/>
                  </a:lnTo>
                  <a:lnTo>
                    <a:pt x="5667" y="30452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138" y="30496"/>
                  </a:lnTo>
                  <a:lnTo>
                    <a:pt x="6138" y="30496"/>
                  </a:lnTo>
                  <a:lnTo>
                    <a:pt x="6300" y="30496"/>
                  </a:lnTo>
                  <a:lnTo>
                    <a:pt x="6457" y="30485"/>
                  </a:lnTo>
                  <a:lnTo>
                    <a:pt x="6614" y="30452"/>
                  </a:lnTo>
                  <a:lnTo>
                    <a:pt x="6766" y="30418"/>
                  </a:lnTo>
                  <a:lnTo>
                    <a:pt x="6923" y="30374"/>
                  </a:lnTo>
                  <a:lnTo>
                    <a:pt x="7076" y="30329"/>
                  </a:lnTo>
                  <a:lnTo>
                    <a:pt x="7224" y="30262"/>
                  </a:lnTo>
                  <a:lnTo>
                    <a:pt x="7376" y="30196"/>
                  </a:lnTo>
                  <a:lnTo>
                    <a:pt x="7524" y="30107"/>
                  </a:lnTo>
                  <a:lnTo>
                    <a:pt x="7672" y="30018"/>
                  </a:lnTo>
                  <a:lnTo>
                    <a:pt x="7820" y="29917"/>
                  </a:lnTo>
                  <a:lnTo>
                    <a:pt x="7964" y="29817"/>
                  </a:lnTo>
                  <a:lnTo>
                    <a:pt x="8108" y="29695"/>
                  </a:lnTo>
                  <a:lnTo>
                    <a:pt x="8251" y="29572"/>
                  </a:lnTo>
                  <a:lnTo>
                    <a:pt x="8390" y="29439"/>
                  </a:lnTo>
                  <a:lnTo>
                    <a:pt x="8529" y="29305"/>
                  </a:lnTo>
                  <a:lnTo>
                    <a:pt x="8664" y="29149"/>
                  </a:lnTo>
                  <a:lnTo>
                    <a:pt x="8798" y="28994"/>
                  </a:lnTo>
                  <a:lnTo>
                    <a:pt x="8933" y="28838"/>
                  </a:lnTo>
                  <a:lnTo>
                    <a:pt x="9063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892"/>
                  </a:lnTo>
                  <a:lnTo>
                    <a:pt x="9691" y="27691"/>
                  </a:lnTo>
                  <a:lnTo>
                    <a:pt x="9812" y="27469"/>
                  </a:lnTo>
                  <a:lnTo>
                    <a:pt x="9929" y="27246"/>
                  </a:lnTo>
                  <a:lnTo>
                    <a:pt x="10046" y="27024"/>
                  </a:lnTo>
                  <a:lnTo>
                    <a:pt x="10158" y="26779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3" y="25510"/>
                  </a:lnTo>
                  <a:lnTo>
                    <a:pt x="10781" y="25232"/>
                  </a:lnTo>
                  <a:lnTo>
                    <a:pt x="10876" y="24954"/>
                  </a:lnTo>
                  <a:lnTo>
                    <a:pt x="10970" y="24664"/>
                  </a:lnTo>
                  <a:lnTo>
                    <a:pt x="11060" y="24375"/>
                  </a:lnTo>
                  <a:lnTo>
                    <a:pt x="11145" y="24074"/>
                  </a:lnTo>
                  <a:lnTo>
                    <a:pt x="11230" y="23774"/>
                  </a:lnTo>
                  <a:lnTo>
                    <a:pt x="11311" y="23473"/>
                  </a:lnTo>
                  <a:lnTo>
                    <a:pt x="11392" y="23162"/>
                  </a:lnTo>
                  <a:lnTo>
                    <a:pt x="11463" y="22839"/>
                  </a:lnTo>
                  <a:lnTo>
                    <a:pt x="11540" y="22516"/>
                  </a:lnTo>
                  <a:lnTo>
                    <a:pt x="11607" y="22193"/>
                  </a:lnTo>
                  <a:lnTo>
                    <a:pt x="11674" y="21859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54" y="20847"/>
                  </a:lnTo>
                  <a:lnTo>
                    <a:pt x="11907" y="20502"/>
                  </a:lnTo>
                  <a:lnTo>
                    <a:pt x="11957" y="20146"/>
                  </a:lnTo>
                  <a:lnTo>
                    <a:pt x="12002" y="19789"/>
                  </a:lnTo>
                  <a:lnTo>
                    <a:pt x="12047" y="19433"/>
                  </a:lnTo>
                  <a:lnTo>
                    <a:pt x="12087" y="19066"/>
                  </a:lnTo>
                  <a:lnTo>
                    <a:pt x="12123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31" y="17196"/>
                  </a:lnTo>
                  <a:lnTo>
                    <a:pt x="12248" y="16818"/>
                  </a:lnTo>
                  <a:lnTo>
                    <a:pt x="12262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80" y="15260"/>
                  </a:lnTo>
                  <a:lnTo>
                    <a:pt x="12280" y="15260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62" y="14080"/>
                  </a:lnTo>
                  <a:lnTo>
                    <a:pt x="12248" y="13690"/>
                  </a:lnTo>
                  <a:lnTo>
                    <a:pt x="12231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23" y="11809"/>
                  </a:lnTo>
                  <a:lnTo>
                    <a:pt x="12087" y="11442"/>
                  </a:lnTo>
                  <a:lnTo>
                    <a:pt x="12047" y="11075"/>
                  </a:lnTo>
                  <a:lnTo>
                    <a:pt x="12002" y="10719"/>
                  </a:lnTo>
                  <a:lnTo>
                    <a:pt x="11957" y="10363"/>
                  </a:lnTo>
                  <a:lnTo>
                    <a:pt x="11907" y="10006"/>
                  </a:lnTo>
                  <a:lnTo>
                    <a:pt x="11854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4" y="8637"/>
                  </a:lnTo>
                  <a:lnTo>
                    <a:pt x="11607" y="8315"/>
                  </a:lnTo>
                  <a:lnTo>
                    <a:pt x="11540" y="7981"/>
                  </a:lnTo>
                  <a:lnTo>
                    <a:pt x="11463" y="7658"/>
                  </a:lnTo>
                  <a:lnTo>
                    <a:pt x="11392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60" y="6133"/>
                  </a:lnTo>
                  <a:lnTo>
                    <a:pt x="10970" y="5844"/>
                  </a:lnTo>
                  <a:lnTo>
                    <a:pt x="10876" y="5554"/>
                  </a:lnTo>
                  <a:lnTo>
                    <a:pt x="10781" y="5276"/>
                  </a:lnTo>
                  <a:lnTo>
                    <a:pt x="10683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6" y="3484"/>
                  </a:lnTo>
                  <a:lnTo>
                    <a:pt x="9929" y="3262"/>
                  </a:lnTo>
                  <a:lnTo>
                    <a:pt x="9812" y="3039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3" y="1848"/>
                  </a:lnTo>
                  <a:lnTo>
                    <a:pt x="8933" y="1670"/>
                  </a:lnTo>
                  <a:lnTo>
                    <a:pt x="8798" y="1503"/>
                  </a:lnTo>
                  <a:lnTo>
                    <a:pt x="8664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8" y="802"/>
                  </a:lnTo>
                  <a:lnTo>
                    <a:pt x="7964" y="691"/>
                  </a:lnTo>
                  <a:lnTo>
                    <a:pt x="7820" y="579"/>
                  </a:lnTo>
                  <a:lnTo>
                    <a:pt x="7672" y="479"/>
                  </a:lnTo>
                  <a:lnTo>
                    <a:pt x="7524" y="390"/>
                  </a:lnTo>
                  <a:lnTo>
                    <a:pt x="7376" y="312"/>
                  </a:lnTo>
                  <a:lnTo>
                    <a:pt x="7224" y="246"/>
                  </a:lnTo>
                  <a:lnTo>
                    <a:pt x="7076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4" y="45"/>
                  </a:lnTo>
                  <a:lnTo>
                    <a:pt x="6457" y="23"/>
                  </a:lnTo>
                  <a:lnTo>
                    <a:pt x="6300" y="12"/>
                  </a:lnTo>
                  <a:lnTo>
                    <a:pt x="6138" y="1"/>
                  </a:lnTo>
                  <a:lnTo>
                    <a:pt x="6138" y="1"/>
                  </a:ln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0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4" y="479"/>
                  </a:lnTo>
                  <a:lnTo>
                    <a:pt x="4460" y="579"/>
                  </a:lnTo>
                  <a:lnTo>
                    <a:pt x="4317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8" y="1503"/>
                  </a:lnTo>
                  <a:lnTo>
                    <a:pt x="3343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2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39"/>
                  </a:lnTo>
                  <a:lnTo>
                    <a:pt x="2352" y="3262"/>
                  </a:lnTo>
                  <a:lnTo>
                    <a:pt x="2235" y="3484"/>
                  </a:lnTo>
                  <a:lnTo>
                    <a:pt x="2123" y="3718"/>
                  </a:lnTo>
                  <a:lnTo>
                    <a:pt x="2011" y="3963"/>
                  </a:lnTo>
                  <a:lnTo>
                    <a:pt x="1903" y="4219"/>
                  </a:lnTo>
                  <a:lnTo>
                    <a:pt x="1800" y="4475"/>
                  </a:lnTo>
                  <a:lnTo>
                    <a:pt x="1697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0" y="5554"/>
                  </a:lnTo>
                  <a:lnTo>
                    <a:pt x="1311" y="5844"/>
                  </a:lnTo>
                  <a:lnTo>
                    <a:pt x="1221" y="6133"/>
                  </a:lnTo>
                  <a:lnTo>
                    <a:pt x="1131" y="6423"/>
                  </a:lnTo>
                  <a:lnTo>
                    <a:pt x="1050" y="6723"/>
                  </a:lnTo>
                  <a:lnTo>
                    <a:pt x="970" y="7035"/>
                  </a:lnTo>
                  <a:lnTo>
                    <a:pt x="889" y="7346"/>
                  </a:lnTo>
                  <a:lnTo>
                    <a:pt x="813" y="7658"/>
                  </a:lnTo>
                  <a:lnTo>
                    <a:pt x="741" y="7981"/>
                  </a:lnTo>
                  <a:lnTo>
                    <a:pt x="674" y="8315"/>
                  </a:lnTo>
                  <a:lnTo>
                    <a:pt x="606" y="8637"/>
                  </a:lnTo>
                  <a:lnTo>
                    <a:pt x="544" y="8982"/>
                  </a:lnTo>
                  <a:lnTo>
                    <a:pt x="481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4" y="10363"/>
                  </a:lnTo>
                  <a:lnTo>
                    <a:pt x="274" y="10719"/>
                  </a:lnTo>
                  <a:lnTo>
                    <a:pt x="234" y="11075"/>
                  </a:lnTo>
                  <a:lnTo>
                    <a:pt x="194" y="11442"/>
                  </a:lnTo>
                  <a:lnTo>
                    <a:pt x="158" y="11809"/>
                  </a:lnTo>
                  <a:lnTo>
                    <a:pt x="126" y="12177"/>
                  </a:lnTo>
                  <a:lnTo>
                    <a:pt x="95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9" y="14080"/>
                  </a:lnTo>
                  <a:lnTo>
                    <a:pt x="10" y="14469"/>
                  </a:lnTo>
                  <a:lnTo>
                    <a:pt x="1" y="14859"/>
                  </a:lnTo>
                  <a:lnTo>
                    <a:pt x="1" y="15260"/>
                  </a:lnTo>
                  <a:lnTo>
                    <a:pt x="1" y="152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5205175" y="-225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2095225" y="-2632800"/>
              <a:ext cx="306900" cy="762425"/>
            </a:xfrm>
            <a:custGeom>
              <a:avLst/>
              <a:gdLst/>
              <a:ahLst/>
              <a:cxnLst/>
              <a:rect l="l" t="t" r="r" b="b"/>
              <a:pathLst>
                <a:path w="12276" h="30497" extrusionOk="0">
                  <a:moveTo>
                    <a:pt x="6138" y="1"/>
                  </a:move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0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4" y="479"/>
                  </a:lnTo>
                  <a:lnTo>
                    <a:pt x="4460" y="579"/>
                  </a:lnTo>
                  <a:lnTo>
                    <a:pt x="4317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8" y="1503"/>
                  </a:lnTo>
                  <a:lnTo>
                    <a:pt x="3348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2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39"/>
                  </a:lnTo>
                  <a:lnTo>
                    <a:pt x="2352" y="3262"/>
                  </a:lnTo>
                  <a:lnTo>
                    <a:pt x="2235" y="3484"/>
                  </a:lnTo>
                  <a:lnTo>
                    <a:pt x="2123" y="3718"/>
                  </a:lnTo>
                  <a:lnTo>
                    <a:pt x="2011" y="3963"/>
                  </a:lnTo>
                  <a:lnTo>
                    <a:pt x="1903" y="4219"/>
                  </a:lnTo>
                  <a:lnTo>
                    <a:pt x="1800" y="4475"/>
                  </a:lnTo>
                  <a:lnTo>
                    <a:pt x="1697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5" y="5554"/>
                  </a:lnTo>
                  <a:lnTo>
                    <a:pt x="1311" y="5844"/>
                  </a:lnTo>
                  <a:lnTo>
                    <a:pt x="1221" y="6133"/>
                  </a:lnTo>
                  <a:lnTo>
                    <a:pt x="1131" y="6423"/>
                  </a:lnTo>
                  <a:lnTo>
                    <a:pt x="1050" y="6723"/>
                  </a:lnTo>
                  <a:lnTo>
                    <a:pt x="970" y="7035"/>
                  </a:lnTo>
                  <a:lnTo>
                    <a:pt x="889" y="7346"/>
                  </a:lnTo>
                  <a:lnTo>
                    <a:pt x="813" y="7658"/>
                  </a:lnTo>
                  <a:lnTo>
                    <a:pt x="741" y="7981"/>
                  </a:lnTo>
                  <a:lnTo>
                    <a:pt x="674" y="8315"/>
                  </a:lnTo>
                  <a:lnTo>
                    <a:pt x="606" y="8637"/>
                  </a:lnTo>
                  <a:lnTo>
                    <a:pt x="544" y="8982"/>
                  </a:lnTo>
                  <a:lnTo>
                    <a:pt x="485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4" y="10363"/>
                  </a:lnTo>
                  <a:lnTo>
                    <a:pt x="274" y="10719"/>
                  </a:lnTo>
                  <a:lnTo>
                    <a:pt x="234" y="11075"/>
                  </a:lnTo>
                  <a:lnTo>
                    <a:pt x="194" y="11442"/>
                  </a:lnTo>
                  <a:lnTo>
                    <a:pt x="158" y="11809"/>
                  </a:lnTo>
                  <a:lnTo>
                    <a:pt x="126" y="12177"/>
                  </a:lnTo>
                  <a:lnTo>
                    <a:pt x="95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9" y="14080"/>
                  </a:lnTo>
                  <a:lnTo>
                    <a:pt x="10" y="14469"/>
                  </a:lnTo>
                  <a:lnTo>
                    <a:pt x="1" y="14859"/>
                  </a:lnTo>
                  <a:lnTo>
                    <a:pt x="1" y="15260"/>
                  </a:lnTo>
                  <a:lnTo>
                    <a:pt x="1" y="15649"/>
                  </a:lnTo>
                  <a:lnTo>
                    <a:pt x="10" y="16039"/>
                  </a:lnTo>
                  <a:lnTo>
                    <a:pt x="19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5" y="17953"/>
                  </a:lnTo>
                  <a:lnTo>
                    <a:pt x="126" y="18331"/>
                  </a:lnTo>
                  <a:lnTo>
                    <a:pt x="158" y="18699"/>
                  </a:lnTo>
                  <a:lnTo>
                    <a:pt x="194" y="19066"/>
                  </a:lnTo>
                  <a:lnTo>
                    <a:pt x="234" y="19433"/>
                  </a:lnTo>
                  <a:lnTo>
                    <a:pt x="274" y="19789"/>
                  </a:lnTo>
                  <a:lnTo>
                    <a:pt x="324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5" y="21192"/>
                  </a:lnTo>
                  <a:lnTo>
                    <a:pt x="544" y="21526"/>
                  </a:lnTo>
                  <a:lnTo>
                    <a:pt x="606" y="21859"/>
                  </a:lnTo>
                  <a:lnTo>
                    <a:pt x="674" y="22193"/>
                  </a:lnTo>
                  <a:lnTo>
                    <a:pt x="741" y="22516"/>
                  </a:lnTo>
                  <a:lnTo>
                    <a:pt x="813" y="22839"/>
                  </a:lnTo>
                  <a:lnTo>
                    <a:pt x="889" y="23162"/>
                  </a:lnTo>
                  <a:lnTo>
                    <a:pt x="970" y="23473"/>
                  </a:lnTo>
                  <a:lnTo>
                    <a:pt x="1050" y="23774"/>
                  </a:lnTo>
                  <a:lnTo>
                    <a:pt x="1131" y="24074"/>
                  </a:lnTo>
                  <a:lnTo>
                    <a:pt x="1221" y="24375"/>
                  </a:lnTo>
                  <a:lnTo>
                    <a:pt x="1311" y="24664"/>
                  </a:lnTo>
                  <a:lnTo>
                    <a:pt x="1405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7" y="25777"/>
                  </a:lnTo>
                  <a:lnTo>
                    <a:pt x="1800" y="26033"/>
                  </a:lnTo>
                  <a:lnTo>
                    <a:pt x="1903" y="26289"/>
                  </a:lnTo>
                  <a:lnTo>
                    <a:pt x="2011" y="26545"/>
                  </a:lnTo>
                  <a:lnTo>
                    <a:pt x="2123" y="26779"/>
                  </a:lnTo>
                  <a:lnTo>
                    <a:pt x="2235" y="27024"/>
                  </a:lnTo>
                  <a:lnTo>
                    <a:pt x="2352" y="27246"/>
                  </a:lnTo>
                  <a:lnTo>
                    <a:pt x="2468" y="27469"/>
                  </a:lnTo>
                  <a:lnTo>
                    <a:pt x="2585" y="27691"/>
                  </a:lnTo>
                  <a:lnTo>
                    <a:pt x="2706" y="27892"/>
                  </a:lnTo>
                  <a:lnTo>
                    <a:pt x="2832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8" y="28838"/>
                  </a:lnTo>
                  <a:lnTo>
                    <a:pt x="3478" y="28994"/>
                  </a:lnTo>
                  <a:lnTo>
                    <a:pt x="3612" y="29149"/>
                  </a:lnTo>
                  <a:lnTo>
                    <a:pt x="3751" y="29305"/>
                  </a:lnTo>
                  <a:lnTo>
                    <a:pt x="3890" y="29439"/>
                  </a:lnTo>
                  <a:lnTo>
                    <a:pt x="4029" y="29572"/>
                  </a:lnTo>
                  <a:lnTo>
                    <a:pt x="4173" y="29695"/>
                  </a:lnTo>
                  <a:lnTo>
                    <a:pt x="4317" y="29817"/>
                  </a:lnTo>
                  <a:lnTo>
                    <a:pt x="4460" y="29917"/>
                  </a:lnTo>
                  <a:lnTo>
                    <a:pt x="4604" y="30018"/>
                  </a:lnTo>
                  <a:lnTo>
                    <a:pt x="4752" y="30107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74"/>
                  </a:lnTo>
                  <a:lnTo>
                    <a:pt x="5510" y="30418"/>
                  </a:lnTo>
                  <a:lnTo>
                    <a:pt x="5667" y="30452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300" y="30496"/>
                  </a:lnTo>
                  <a:lnTo>
                    <a:pt x="6457" y="30485"/>
                  </a:lnTo>
                  <a:lnTo>
                    <a:pt x="6614" y="30452"/>
                  </a:lnTo>
                  <a:lnTo>
                    <a:pt x="6766" y="30418"/>
                  </a:lnTo>
                  <a:lnTo>
                    <a:pt x="6923" y="30374"/>
                  </a:lnTo>
                  <a:lnTo>
                    <a:pt x="7076" y="30329"/>
                  </a:lnTo>
                  <a:lnTo>
                    <a:pt x="7224" y="30262"/>
                  </a:lnTo>
                  <a:lnTo>
                    <a:pt x="7376" y="30196"/>
                  </a:lnTo>
                  <a:lnTo>
                    <a:pt x="7524" y="30107"/>
                  </a:lnTo>
                  <a:lnTo>
                    <a:pt x="7672" y="30018"/>
                  </a:lnTo>
                  <a:lnTo>
                    <a:pt x="7820" y="29917"/>
                  </a:lnTo>
                  <a:lnTo>
                    <a:pt x="7964" y="29817"/>
                  </a:lnTo>
                  <a:lnTo>
                    <a:pt x="8108" y="29695"/>
                  </a:lnTo>
                  <a:lnTo>
                    <a:pt x="8251" y="29572"/>
                  </a:lnTo>
                  <a:lnTo>
                    <a:pt x="8390" y="29439"/>
                  </a:lnTo>
                  <a:lnTo>
                    <a:pt x="8529" y="29305"/>
                  </a:lnTo>
                  <a:lnTo>
                    <a:pt x="8664" y="29149"/>
                  </a:lnTo>
                  <a:lnTo>
                    <a:pt x="8798" y="28994"/>
                  </a:lnTo>
                  <a:lnTo>
                    <a:pt x="8933" y="28838"/>
                  </a:lnTo>
                  <a:lnTo>
                    <a:pt x="9063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892"/>
                  </a:lnTo>
                  <a:lnTo>
                    <a:pt x="9691" y="27691"/>
                  </a:lnTo>
                  <a:lnTo>
                    <a:pt x="9812" y="27469"/>
                  </a:lnTo>
                  <a:lnTo>
                    <a:pt x="9929" y="27246"/>
                  </a:lnTo>
                  <a:lnTo>
                    <a:pt x="10046" y="27024"/>
                  </a:lnTo>
                  <a:lnTo>
                    <a:pt x="10158" y="26779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3" y="25510"/>
                  </a:lnTo>
                  <a:lnTo>
                    <a:pt x="10781" y="25232"/>
                  </a:lnTo>
                  <a:lnTo>
                    <a:pt x="10876" y="24954"/>
                  </a:lnTo>
                  <a:lnTo>
                    <a:pt x="10970" y="24664"/>
                  </a:lnTo>
                  <a:lnTo>
                    <a:pt x="11060" y="24375"/>
                  </a:lnTo>
                  <a:lnTo>
                    <a:pt x="11145" y="24074"/>
                  </a:lnTo>
                  <a:lnTo>
                    <a:pt x="11230" y="23774"/>
                  </a:lnTo>
                  <a:lnTo>
                    <a:pt x="11311" y="23473"/>
                  </a:lnTo>
                  <a:lnTo>
                    <a:pt x="11387" y="23162"/>
                  </a:lnTo>
                  <a:lnTo>
                    <a:pt x="11463" y="22839"/>
                  </a:lnTo>
                  <a:lnTo>
                    <a:pt x="11535" y="22516"/>
                  </a:lnTo>
                  <a:lnTo>
                    <a:pt x="11607" y="22193"/>
                  </a:lnTo>
                  <a:lnTo>
                    <a:pt x="11670" y="21859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49" y="20847"/>
                  </a:lnTo>
                  <a:lnTo>
                    <a:pt x="11903" y="20502"/>
                  </a:lnTo>
                  <a:lnTo>
                    <a:pt x="11952" y="20146"/>
                  </a:lnTo>
                  <a:lnTo>
                    <a:pt x="12002" y="19789"/>
                  </a:lnTo>
                  <a:lnTo>
                    <a:pt x="12042" y="19433"/>
                  </a:lnTo>
                  <a:lnTo>
                    <a:pt x="12082" y="19066"/>
                  </a:lnTo>
                  <a:lnTo>
                    <a:pt x="12118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26" y="17196"/>
                  </a:lnTo>
                  <a:lnTo>
                    <a:pt x="12244" y="16818"/>
                  </a:lnTo>
                  <a:lnTo>
                    <a:pt x="12257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75" y="15260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57" y="14080"/>
                  </a:lnTo>
                  <a:lnTo>
                    <a:pt x="12244" y="13690"/>
                  </a:lnTo>
                  <a:lnTo>
                    <a:pt x="12226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18" y="11809"/>
                  </a:lnTo>
                  <a:lnTo>
                    <a:pt x="12082" y="11442"/>
                  </a:lnTo>
                  <a:lnTo>
                    <a:pt x="12042" y="11075"/>
                  </a:lnTo>
                  <a:lnTo>
                    <a:pt x="12002" y="10719"/>
                  </a:lnTo>
                  <a:lnTo>
                    <a:pt x="11952" y="10363"/>
                  </a:lnTo>
                  <a:lnTo>
                    <a:pt x="11903" y="10006"/>
                  </a:lnTo>
                  <a:lnTo>
                    <a:pt x="11849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0" y="8637"/>
                  </a:lnTo>
                  <a:lnTo>
                    <a:pt x="11607" y="8315"/>
                  </a:lnTo>
                  <a:lnTo>
                    <a:pt x="11535" y="7981"/>
                  </a:lnTo>
                  <a:lnTo>
                    <a:pt x="11463" y="7658"/>
                  </a:lnTo>
                  <a:lnTo>
                    <a:pt x="11387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60" y="6133"/>
                  </a:lnTo>
                  <a:lnTo>
                    <a:pt x="10970" y="5844"/>
                  </a:lnTo>
                  <a:lnTo>
                    <a:pt x="10876" y="5554"/>
                  </a:lnTo>
                  <a:lnTo>
                    <a:pt x="10781" y="5276"/>
                  </a:lnTo>
                  <a:lnTo>
                    <a:pt x="10683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6" y="3484"/>
                  </a:lnTo>
                  <a:lnTo>
                    <a:pt x="9929" y="3262"/>
                  </a:lnTo>
                  <a:lnTo>
                    <a:pt x="9812" y="3039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3" y="1848"/>
                  </a:lnTo>
                  <a:lnTo>
                    <a:pt x="8933" y="1670"/>
                  </a:lnTo>
                  <a:lnTo>
                    <a:pt x="8798" y="1503"/>
                  </a:lnTo>
                  <a:lnTo>
                    <a:pt x="8664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8" y="802"/>
                  </a:lnTo>
                  <a:lnTo>
                    <a:pt x="7964" y="691"/>
                  </a:lnTo>
                  <a:lnTo>
                    <a:pt x="7820" y="579"/>
                  </a:lnTo>
                  <a:lnTo>
                    <a:pt x="7672" y="479"/>
                  </a:lnTo>
                  <a:lnTo>
                    <a:pt x="7524" y="390"/>
                  </a:lnTo>
                  <a:lnTo>
                    <a:pt x="7376" y="312"/>
                  </a:lnTo>
                  <a:lnTo>
                    <a:pt x="7224" y="246"/>
                  </a:lnTo>
                  <a:lnTo>
                    <a:pt x="7076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4" y="45"/>
                  </a:lnTo>
                  <a:lnTo>
                    <a:pt x="6457" y="23"/>
                  </a:lnTo>
                  <a:lnTo>
                    <a:pt x="6300" y="12"/>
                  </a:lnTo>
                  <a:lnTo>
                    <a:pt x="6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2095225" y="-2632800"/>
              <a:ext cx="306900" cy="762425"/>
            </a:xfrm>
            <a:custGeom>
              <a:avLst/>
              <a:gdLst/>
              <a:ahLst/>
              <a:cxnLst/>
              <a:rect l="l" t="t" r="r" b="b"/>
              <a:pathLst>
                <a:path w="12276" h="30497" fill="none" extrusionOk="0">
                  <a:moveTo>
                    <a:pt x="1" y="15260"/>
                  </a:moveTo>
                  <a:lnTo>
                    <a:pt x="1" y="15260"/>
                  </a:lnTo>
                  <a:lnTo>
                    <a:pt x="1" y="15649"/>
                  </a:lnTo>
                  <a:lnTo>
                    <a:pt x="10" y="16039"/>
                  </a:lnTo>
                  <a:lnTo>
                    <a:pt x="19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5" y="17953"/>
                  </a:lnTo>
                  <a:lnTo>
                    <a:pt x="126" y="18331"/>
                  </a:lnTo>
                  <a:lnTo>
                    <a:pt x="158" y="18699"/>
                  </a:lnTo>
                  <a:lnTo>
                    <a:pt x="194" y="19066"/>
                  </a:lnTo>
                  <a:lnTo>
                    <a:pt x="234" y="19433"/>
                  </a:lnTo>
                  <a:lnTo>
                    <a:pt x="274" y="19789"/>
                  </a:lnTo>
                  <a:lnTo>
                    <a:pt x="324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5" y="21192"/>
                  </a:lnTo>
                  <a:lnTo>
                    <a:pt x="544" y="21526"/>
                  </a:lnTo>
                  <a:lnTo>
                    <a:pt x="606" y="21859"/>
                  </a:lnTo>
                  <a:lnTo>
                    <a:pt x="674" y="22193"/>
                  </a:lnTo>
                  <a:lnTo>
                    <a:pt x="741" y="22516"/>
                  </a:lnTo>
                  <a:lnTo>
                    <a:pt x="813" y="22839"/>
                  </a:lnTo>
                  <a:lnTo>
                    <a:pt x="889" y="23162"/>
                  </a:lnTo>
                  <a:lnTo>
                    <a:pt x="970" y="23473"/>
                  </a:lnTo>
                  <a:lnTo>
                    <a:pt x="1050" y="23774"/>
                  </a:lnTo>
                  <a:lnTo>
                    <a:pt x="1131" y="24074"/>
                  </a:lnTo>
                  <a:lnTo>
                    <a:pt x="1221" y="24375"/>
                  </a:lnTo>
                  <a:lnTo>
                    <a:pt x="1311" y="24664"/>
                  </a:lnTo>
                  <a:lnTo>
                    <a:pt x="1405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7" y="25777"/>
                  </a:lnTo>
                  <a:lnTo>
                    <a:pt x="1800" y="26033"/>
                  </a:lnTo>
                  <a:lnTo>
                    <a:pt x="1903" y="26289"/>
                  </a:lnTo>
                  <a:lnTo>
                    <a:pt x="2011" y="26545"/>
                  </a:lnTo>
                  <a:lnTo>
                    <a:pt x="2123" y="26779"/>
                  </a:lnTo>
                  <a:lnTo>
                    <a:pt x="2235" y="27024"/>
                  </a:lnTo>
                  <a:lnTo>
                    <a:pt x="2352" y="27246"/>
                  </a:lnTo>
                  <a:lnTo>
                    <a:pt x="2468" y="27469"/>
                  </a:lnTo>
                  <a:lnTo>
                    <a:pt x="2585" y="27691"/>
                  </a:lnTo>
                  <a:lnTo>
                    <a:pt x="2706" y="27892"/>
                  </a:lnTo>
                  <a:lnTo>
                    <a:pt x="2832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8" y="28838"/>
                  </a:lnTo>
                  <a:lnTo>
                    <a:pt x="3478" y="28994"/>
                  </a:lnTo>
                  <a:lnTo>
                    <a:pt x="3612" y="29149"/>
                  </a:lnTo>
                  <a:lnTo>
                    <a:pt x="3751" y="29305"/>
                  </a:lnTo>
                  <a:lnTo>
                    <a:pt x="3890" y="29439"/>
                  </a:lnTo>
                  <a:lnTo>
                    <a:pt x="4029" y="29572"/>
                  </a:lnTo>
                  <a:lnTo>
                    <a:pt x="4173" y="29695"/>
                  </a:lnTo>
                  <a:lnTo>
                    <a:pt x="4317" y="29817"/>
                  </a:lnTo>
                  <a:lnTo>
                    <a:pt x="4460" y="29917"/>
                  </a:lnTo>
                  <a:lnTo>
                    <a:pt x="4604" y="30018"/>
                  </a:lnTo>
                  <a:lnTo>
                    <a:pt x="4752" y="30107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74"/>
                  </a:lnTo>
                  <a:lnTo>
                    <a:pt x="5510" y="30418"/>
                  </a:lnTo>
                  <a:lnTo>
                    <a:pt x="5667" y="30452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138" y="30496"/>
                  </a:lnTo>
                  <a:lnTo>
                    <a:pt x="6138" y="30496"/>
                  </a:lnTo>
                  <a:lnTo>
                    <a:pt x="6300" y="30496"/>
                  </a:lnTo>
                  <a:lnTo>
                    <a:pt x="6457" y="30485"/>
                  </a:lnTo>
                  <a:lnTo>
                    <a:pt x="6614" y="30452"/>
                  </a:lnTo>
                  <a:lnTo>
                    <a:pt x="6766" y="30418"/>
                  </a:lnTo>
                  <a:lnTo>
                    <a:pt x="6923" y="30374"/>
                  </a:lnTo>
                  <a:lnTo>
                    <a:pt x="7076" y="30329"/>
                  </a:lnTo>
                  <a:lnTo>
                    <a:pt x="7224" y="30262"/>
                  </a:lnTo>
                  <a:lnTo>
                    <a:pt x="7376" y="30196"/>
                  </a:lnTo>
                  <a:lnTo>
                    <a:pt x="7524" y="30107"/>
                  </a:lnTo>
                  <a:lnTo>
                    <a:pt x="7672" y="30018"/>
                  </a:lnTo>
                  <a:lnTo>
                    <a:pt x="7820" y="29917"/>
                  </a:lnTo>
                  <a:lnTo>
                    <a:pt x="7964" y="29817"/>
                  </a:lnTo>
                  <a:lnTo>
                    <a:pt x="8108" y="29695"/>
                  </a:lnTo>
                  <a:lnTo>
                    <a:pt x="8251" y="29572"/>
                  </a:lnTo>
                  <a:lnTo>
                    <a:pt x="8390" y="29439"/>
                  </a:lnTo>
                  <a:lnTo>
                    <a:pt x="8529" y="29305"/>
                  </a:lnTo>
                  <a:lnTo>
                    <a:pt x="8664" y="29149"/>
                  </a:lnTo>
                  <a:lnTo>
                    <a:pt x="8798" y="28994"/>
                  </a:lnTo>
                  <a:lnTo>
                    <a:pt x="8933" y="28838"/>
                  </a:lnTo>
                  <a:lnTo>
                    <a:pt x="9063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892"/>
                  </a:lnTo>
                  <a:lnTo>
                    <a:pt x="9691" y="27691"/>
                  </a:lnTo>
                  <a:lnTo>
                    <a:pt x="9812" y="27469"/>
                  </a:lnTo>
                  <a:lnTo>
                    <a:pt x="9929" y="27246"/>
                  </a:lnTo>
                  <a:lnTo>
                    <a:pt x="10046" y="27024"/>
                  </a:lnTo>
                  <a:lnTo>
                    <a:pt x="10158" y="26779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3" y="25510"/>
                  </a:lnTo>
                  <a:lnTo>
                    <a:pt x="10781" y="25232"/>
                  </a:lnTo>
                  <a:lnTo>
                    <a:pt x="10876" y="24954"/>
                  </a:lnTo>
                  <a:lnTo>
                    <a:pt x="10970" y="24664"/>
                  </a:lnTo>
                  <a:lnTo>
                    <a:pt x="11060" y="24375"/>
                  </a:lnTo>
                  <a:lnTo>
                    <a:pt x="11145" y="24074"/>
                  </a:lnTo>
                  <a:lnTo>
                    <a:pt x="11230" y="23774"/>
                  </a:lnTo>
                  <a:lnTo>
                    <a:pt x="11311" y="23473"/>
                  </a:lnTo>
                  <a:lnTo>
                    <a:pt x="11387" y="23162"/>
                  </a:lnTo>
                  <a:lnTo>
                    <a:pt x="11463" y="22839"/>
                  </a:lnTo>
                  <a:lnTo>
                    <a:pt x="11535" y="22516"/>
                  </a:lnTo>
                  <a:lnTo>
                    <a:pt x="11607" y="22193"/>
                  </a:lnTo>
                  <a:lnTo>
                    <a:pt x="11670" y="21859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49" y="20847"/>
                  </a:lnTo>
                  <a:lnTo>
                    <a:pt x="11903" y="20502"/>
                  </a:lnTo>
                  <a:lnTo>
                    <a:pt x="11952" y="20146"/>
                  </a:lnTo>
                  <a:lnTo>
                    <a:pt x="12002" y="19789"/>
                  </a:lnTo>
                  <a:lnTo>
                    <a:pt x="12042" y="19433"/>
                  </a:lnTo>
                  <a:lnTo>
                    <a:pt x="12082" y="19066"/>
                  </a:lnTo>
                  <a:lnTo>
                    <a:pt x="12118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26" y="17196"/>
                  </a:lnTo>
                  <a:lnTo>
                    <a:pt x="12244" y="16818"/>
                  </a:lnTo>
                  <a:lnTo>
                    <a:pt x="12257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75" y="15260"/>
                  </a:lnTo>
                  <a:lnTo>
                    <a:pt x="12275" y="15260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57" y="14080"/>
                  </a:lnTo>
                  <a:lnTo>
                    <a:pt x="12244" y="13690"/>
                  </a:lnTo>
                  <a:lnTo>
                    <a:pt x="12226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18" y="11809"/>
                  </a:lnTo>
                  <a:lnTo>
                    <a:pt x="12082" y="11442"/>
                  </a:lnTo>
                  <a:lnTo>
                    <a:pt x="12042" y="11075"/>
                  </a:lnTo>
                  <a:lnTo>
                    <a:pt x="12002" y="10719"/>
                  </a:lnTo>
                  <a:lnTo>
                    <a:pt x="11952" y="10363"/>
                  </a:lnTo>
                  <a:lnTo>
                    <a:pt x="11903" y="10006"/>
                  </a:lnTo>
                  <a:lnTo>
                    <a:pt x="11849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0" y="8637"/>
                  </a:lnTo>
                  <a:lnTo>
                    <a:pt x="11607" y="8315"/>
                  </a:lnTo>
                  <a:lnTo>
                    <a:pt x="11535" y="7981"/>
                  </a:lnTo>
                  <a:lnTo>
                    <a:pt x="11463" y="7658"/>
                  </a:lnTo>
                  <a:lnTo>
                    <a:pt x="11387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60" y="6133"/>
                  </a:lnTo>
                  <a:lnTo>
                    <a:pt x="10970" y="5844"/>
                  </a:lnTo>
                  <a:lnTo>
                    <a:pt x="10876" y="5554"/>
                  </a:lnTo>
                  <a:lnTo>
                    <a:pt x="10781" y="5276"/>
                  </a:lnTo>
                  <a:lnTo>
                    <a:pt x="10683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6" y="3484"/>
                  </a:lnTo>
                  <a:lnTo>
                    <a:pt x="9929" y="3262"/>
                  </a:lnTo>
                  <a:lnTo>
                    <a:pt x="9812" y="3039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3" y="1848"/>
                  </a:lnTo>
                  <a:lnTo>
                    <a:pt x="8933" y="1670"/>
                  </a:lnTo>
                  <a:lnTo>
                    <a:pt x="8798" y="1503"/>
                  </a:lnTo>
                  <a:lnTo>
                    <a:pt x="8664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8" y="802"/>
                  </a:lnTo>
                  <a:lnTo>
                    <a:pt x="7964" y="691"/>
                  </a:lnTo>
                  <a:lnTo>
                    <a:pt x="7820" y="579"/>
                  </a:lnTo>
                  <a:lnTo>
                    <a:pt x="7672" y="479"/>
                  </a:lnTo>
                  <a:lnTo>
                    <a:pt x="7524" y="390"/>
                  </a:lnTo>
                  <a:lnTo>
                    <a:pt x="7376" y="312"/>
                  </a:lnTo>
                  <a:lnTo>
                    <a:pt x="7224" y="246"/>
                  </a:lnTo>
                  <a:lnTo>
                    <a:pt x="7076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4" y="45"/>
                  </a:lnTo>
                  <a:lnTo>
                    <a:pt x="6457" y="23"/>
                  </a:lnTo>
                  <a:lnTo>
                    <a:pt x="6300" y="12"/>
                  </a:lnTo>
                  <a:lnTo>
                    <a:pt x="6138" y="1"/>
                  </a:lnTo>
                  <a:lnTo>
                    <a:pt x="6138" y="1"/>
                  </a:ln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0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4" y="479"/>
                  </a:lnTo>
                  <a:lnTo>
                    <a:pt x="4460" y="579"/>
                  </a:lnTo>
                  <a:lnTo>
                    <a:pt x="4317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8" y="1503"/>
                  </a:lnTo>
                  <a:lnTo>
                    <a:pt x="3348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2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39"/>
                  </a:lnTo>
                  <a:lnTo>
                    <a:pt x="2352" y="3262"/>
                  </a:lnTo>
                  <a:lnTo>
                    <a:pt x="2235" y="3484"/>
                  </a:lnTo>
                  <a:lnTo>
                    <a:pt x="2123" y="3718"/>
                  </a:lnTo>
                  <a:lnTo>
                    <a:pt x="2011" y="3963"/>
                  </a:lnTo>
                  <a:lnTo>
                    <a:pt x="1903" y="4219"/>
                  </a:lnTo>
                  <a:lnTo>
                    <a:pt x="1800" y="4475"/>
                  </a:lnTo>
                  <a:lnTo>
                    <a:pt x="1697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5" y="5554"/>
                  </a:lnTo>
                  <a:lnTo>
                    <a:pt x="1311" y="5844"/>
                  </a:lnTo>
                  <a:lnTo>
                    <a:pt x="1221" y="6133"/>
                  </a:lnTo>
                  <a:lnTo>
                    <a:pt x="1131" y="6423"/>
                  </a:lnTo>
                  <a:lnTo>
                    <a:pt x="1050" y="6723"/>
                  </a:lnTo>
                  <a:lnTo>
                    <a:pt x="970" y="7035"/>
                  </a:lnTo>
                  <a:lnTo>
                    <a:pt x="889" y="7346"/>
                  </a:lnTo>
                  <a:lnTo>
                    <a:pt x="813" y="7658"/>
                  </a:lnTo>
                  <a:lnTo>
                    <a:pt x="741" y="7981"/>
                  </a:lnTo>
                  <a:lnTo>
                    <a:pt x="674" y="8315"/>
                  </a:lnTo>
                  <a:lnTo>
                    <a:pt x="606" y="8637"/>
                  </a:lnTo>
                  <a:lnTo>
                    <a:pt x="544" y="8982"/>
                  </a:lnTo>
                  <a:lnTo>
                    <a:pt x="485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4" y="10363"/>
                  </a:lnTo>
                  <a:lnTo>
                    <a:pt x="274" y="10719"/>
                  </a:lnTo>
                  <a:lnTo>
                    <a:pt x="234" y="11075"/>
                  </a:lnTo>
                  <a:lnTo>
                    <a:pt x="194" y="11442"/>
                  </a:lnTo>
                  <a:lnTo>
                    <a:pt x="158" y="11809"/>
                  </a:lnTo>
                  <a:lnTo>
                    <a:pt x="126" y="12177"/>
                  </a:lnTo>
                  <a:lnTo>
                    <a:pt x="95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9" y="14080"/>
                  </a:lnTo>
                  <a:lnTo>
                    <a:pt x="10" y="14469"/>
                  </a:lnTo>
                  <a:lnTo>
                    <a:pt x="1" y="14859"/>
                  </a:lnTo>
                  <a:lnTo>
                    <a:pt x="1" y="15260"/>
                  </a:lnTo>
                  <a:lnTo>
                    <a:pt x="1" y="152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2095225" y="-225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4738150" y="-714875"/>
              <a:ext cx="307000" cy="762700"/>
            </a:xfrm>
            <a:custGeom>
              <a:avLst/>
              <a:gdLst/>
              <a:ahLst/>
              <a:cxnLst/>
              <a:rect l="l" t="t" r="r" b="b"/>
              <a:pathLst>
                <a:path w="12280" h="30508" extrusionOk="0">
                  <a:moveTo>
                    <a:pt x="6142" y="1"/>
                  </a:move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4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8" y="479"/>
                  </a:lnTo>
                  <a:lnTo>
                    <a:pt x="4460" y="580"/>
                  </a:lnTo>
                  <a:lnTo>
                    <a:pt x="4316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7" y="1503"/>
                  </a:lnTo>
                  <a:lnTo>
                    <a:pt x="3347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1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28"/>
                  </a:lnTo>
                  <a:lnTo>
                    <a:pt x="2351" y="3251"/>
                  </a:lnTo>
                  <a:lnTo>
                    <a:pt x="2235" y="3484"/>
                  </a:lnTo>
                  <a:lnTo>
                    <a:pt x="2122" y="3718"/>
                  </a:lnTo>
                  <a:lnTo>
                    <a:pt x="2010" y="3963"/>
                  </a:lnTo>
                  <a:lnTo>
                    <a:pt x="1903" y="4219"/>
                  </a:lnTo>
                  <a:lnTo>
                    <a:pt x="1799" y="4475"/>
                  </a:lnTo>
                  <a:lnTo>
                    <a:pt x="1696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5" y="5554"/>
                  </a:lnTo>
                  <a:lnTo>
                    <a:pt x="1310" y="5833"/>
                  </a:lnTo>
                  <a:lnTo>
                    <a:pt x="1221" y="6133"/>
                  </a:lnTo>
                  <a:lnTo>
                    <a:pt x="1135" y="6423"/>
                  </a:lnTo>
                  <a:lnTo>
                    <a:pt x="1050" y="6723"/>
                  </a:lnTo>
                  <a:lnTo>
                    <a:pt x="969" y="7035"/>
                  </a:lnTo>
                  <a:lnTo>
                    <a:pt x="889" y="7346"/>
                  </a:lnTo>
                  <a:lnTo>
                    <a:pt x="812" y="7658"/>
                  </a:lnTo>
                  <a:lnTo>
                    <a:pt x="741" y="7981"/>
                  </a:lnTo>
                  <a:lnTo>
                    <a:pt x="673" y="8315"/>
                  </a:lnTo>
                  <a:lnTo>
                    <a:pt x="606" y="8637"/>
                  </a:lnTo>
                  <a:lnTo>
                    <a:pt x="543" y="8982"/>
                  </a:lnTo>
                  <a:lnTo>
                    <a:pt x="485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3" y="10363"/>
                  </a:lnTo>
                  <a:lnTo>
                    <a:pt x="279" y="10719"/>
                  </a:lnTo>
                  <a:lnTo>
                    <a:pt x="234" y="11075"/>
                  </a:lnTo>
                  <a:lnTo>
                    <a:pt x="193" y="11442"/>
                  </a:lnTo>
                  <a:lnTo>
                    <a:pt x="157" y="11809"/>
                  </a:lnTo>
                  <a:lnTo>
                    <a:pt x="126" y="12177"/>
                  </a:lnTo>
                  <a:lnTo>
                    <a:pt x="99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8" y="14080"/>
                  </a:lnTo>
                  <a:lnTo>
                    <a:pt x="9" y="14469"/>
                  </a:lnTo>
                  <a:lnTo>
                    <a:pt x="5" y="14859"/>
                  </a:lnTo>
                  <a:lnTo>
                    <a:pt x="0" y="15248"/>
                  </a:lnTo>
                  <a:lnTo>
                    <a:pt x="5" y="15649"/>
                  </a:lnTo>
                  <a:lnTo>
                    <a:pt x="9" y="16039"/>
                  </a:lnTo>
                  <a:lnTo>
                    <a:pt x="18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9" y="17953"/>
                  </a:lnTo>
                  <a:lnTo>
                    <a:pt x="126" y="18331"/>
                  </a:lnTo>
                  <a:lnTo>
                    <a:pt x="157" y="18699"/>
                  </a:lnTo>
                  <a:lnTo>
                    <a:pt x="193" y="19066"/>
                  </a:lnTo>
                  <a:lnTo>
                    <a:pt x="234" y="19433"/>
                  </a:lnTo>
                  <a:lnTo>
                    <a:pt x="279" y="19789"/>
                  </a:lnTo>
                  <a:lnTo>
                    <a:pt x="323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5" y="21192"/>
                  </a:lnTo>
                  <a:lnTo>
                    <a:pt x="543" y="21526"/>
                  </a:lnTo>
                  <a:lnTo>
                    <a:pt x="606" y="21871"/>
                  </a:lnTo>
                  <a:lnTo>
                    <a:pt x="673" y="22193"/>
                  </a:lnTo>
                  <a:lnTo>
                    <a:pt x="741" y="22527"/>
                  </a:lnTo>
                  <a:lnTo>
                    <a:pt x="812" y="22850"/>
                  </a:lnTo>
                  <a:lnTo>
                    <a:pt x="889" y="23162"/>
                  </a:lnTo>
                  <a:lnTo>
                    <a:pt x="969" y="23473"/>
                  </a:lnTo>
                  <a:lnTo>
                    <a:pt x="1050" y="23785"/>
                  </a:lnTo>
                  <a:lnTo>
                    <a:pt x="1135" y="24085"/>
                  </a:lnTo>
                  <a:lnTo>
                    <a:pt x="1221" y="24375"/>
                  </a:lnTo>
                  <a:lnTo>
                    <a:pt x="1310" y="24675"/>
                  </a:lnTo>
                  <a:lnTo>
                    <a:pt x="1405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6" y="25777"/>
                  </a:lnTo>
                  <a:lnTo>
                    <a:pt x="1799" y="26033"/>
                  </a:lnTo>
                  <a:lnTo>
                    <a:pt x="1903" y="26289"/>
                  </a:lnTo>
                  <a:lnTo>
                    <a:pt x="2010" y="26545"/>
                  </a:lnTo>
                  <a:lnTo>
                    <a:pt x="2122" y="26790"/>
                  </a:lnTo>
                  <a:lnTo>
                    <a:pt x="2235" y="27024"/>
                  </a:lnTo>
                  <a:lnTo>
                    <a:pt x="2351" y="27257"/>
                  </a:lnTo>
                  <a:lnTo>
                    <a:pt x="2468" y="27480"/>
                  </a:lnTo>
                  <a:lnTo>
                    <a:pt x="2585" y="27691"/>
                  </a:lnTo>
                  <a:lnTo>
                    <a:pt x="2706" y="27903"/>
                  </a:lnTo>
                  <a:lnTo>
                    <a:pt x="2831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7" y="28838"/>
                  </a:lnTo>
                  <a:lnTo>
                    <a:pt x="3477" y="29005"/>
                  </a:lnTo>
                  <a:lnTo>
                    <a:pt x="3612" y="29161"/>
                  </a:lnTo>
                  <a:lnTo>
                    <a:pt x="3751" y="29305"/>
                  </a:lnTo>
                  <a:lnTo>
                    <a:pt x="3890" y="29450"/>
                  </a:lnTo>
                  <a:lnTo>
                    <a:pt x="4029" y="29584"/>
                  </a:lnTo>
                  <a:lnTo>
                    <a:pt x="4173" y="29706"/>
                  </a:lnTo>
                  <a:lnTo>
                    <a:pt x="4316" y="29817"/>
                  </a:lnTo>
                  <a:lnTo>
                    <a:pt x="4460" y="29929"/>
                  </a:lnTo>
                  <a:lnTo>
                    <a:pt x="4608" y="30029"/>
                  </a:lnTo>
                  <a:lnTo>
                    <a:pt x="4752" y="30118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85"/>
                  </a:lnTo>
                  <a:lnTo>
                    <a:pt x="5514" y="30429"/>
                  </a:lnTo>
                  <a:lnTo>
                    <a:pt x="5667" y="30463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142" y="30507"/>
                  </a:lnTo>
                  <a:lnTo>
                    <a:pt x="6299" y="30496"/>
                  </a:lnTo>
                  <a:lnTo>
                    <a:pt x="6456" y="30485"/>
                  </a:lnTo>
                  <a:lnTo>
                    <a:pt x="6613" y="30463"/>
                  </a:lnTo>
                  <a:lnTo>
                    <a:pt x="6766" y="30429"/>
                  </a:lnTo>
                  <a:lnTo>
                    <a:pt x="6923" y="30385"/>
                  </a:lnTo>
                  <a:lnTo>
                    <a:pt x="7075" y="30329"/>
                  </a:lnTo>
                  <a:lnTo>
                    <a:pt x="7228" y="30262"/>
                  </a:lnTo>
                  <a:lnTo>
                    <a:pt x="7376" y="30196"/>
                  </a:lnTo>
                  <a:lnTo>
                    <a:pt x="7529" y="30118"/>
                  </a:lnTo>
                  <a:lnTo>
                    <a:pt x="7672" y="30029"/>
                  </a:lnTo>
                  <a:lnTo>
                    <a:pt x="7820" y="29929"/>
                  </a:lnTo>
                  <a:lnTo>
                    <a:pt x="7964" y="29817"/>
                  </a:lnTo>
                  <a:lnTo>
                    <a:pt x="8107" y="29706"/>
                  </a:lnTo>
                  <a:lnTo>
                    <a:pt x="8251" y="29584"/>
                  </a:lnTo>
                  <a:lnTo>
                    <a:pt x="8390" y="29450"/>
                  </a:lnTo>
                  <a:lnTo>
                    <a:pt x="8529" y="29305"/>
                  </a:lnTo>
                  <a:lnTo>
                    <a:pt x="8668" y="29161"/>
                  </a:lnTo>
                  <a:lnTo>
                    <a:pt x="8803" y="29005"/>
                  </a:lnTo>
                  <a:lnTo>
                    <a:pt x="8933" y="28838"/>
                  </a:lnTo>
                  <a:lnTo>
                    <a:pt x="9067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903"/>
                  </a:lnTo>
                  <a:lnTo>
                    <a:pt x="9691" y="27691"/>
                  </a:lnTo>
                  <a:lnTo>
                    <a:pt x="9812" y="27480"/>
                  </a:lnTo>
                  <a:lnTo>
                    <a:pt x="9929" y="27257"/>
                  </a:lnTo>
                  <a:lnTo>
                    <a:pt x="10045" y="27024"/>
                  </a:lnTo>
                  <a:lnTo>
                    <a:pt x="10158" y="26790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2" y="25510"/>
                  </a:lnTo>
                  <a:lnTo>
                    <a:pt x="10781" y="25232"/>
                  </a:lnTo>
                  <a:lnTo>
                    <a:pt x="10875" y="24954"/>
                  </a:lnTo>
                  <a:lnTo>
                    <a:pt x="10970" y="24675"/>
                  </a:lnTo>
                  <a:lnTo>
                    <a:pt x="11059" y="24375"/>
                  </a:lnTo>
                  <a:lnTo>
                    <a:pt x="11145" y="24085"/>
                  </a:lnTo>
                  <a:lnTo>
                    <a:pt x="11230" y="23785"/>
                  </a:lnTo>
                  <a:lnTo>
                    <a:pt x="11311" y="23473"/>
                  </a:lnTo>
                  <a:lnTo>
                    <a:pt x="11387" y="23162"/>
                  </a:lnTo>
                  <a:lnTo>
                    <a:pt x="11463" y="22850"/>
                  </a:lnTo>
                  <a:lnTo>
                    <a:pt x="11535" y="22527"/>
                  </a:lnTo>
                  <a:lnTo>
                    <a:pt x="11607" y="22193"/>
                  </a:lnTo>
                  <a:lnTo>
                    <a:pt x="11674" y="21871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53" y="20847"/>
                  </a:lnTo>
                  <a:lnTo>
                    <a:pt x="11907" y="20502"/>
                  </a:lnTo>
                  <a:lnTo>
                    <a:pt x="11957" y="20146"/>
                  </a:lnTo>
                  <a:lnTo>
                    <a:pt x="12001" y="19789"/>
                  </a:lnTo>
                  <a:lnTo>
                    <a:pt x="12046" y="19433"/>
                  </a:lnTo>
                  <a:lnTo>
                    <a:pt x="12082" y="19066"/>
                  </a:lnTo>
                  <a:lnTo>
                    <a:pt x="12118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30" y="17196"/>
                  </a:lnTo>
                  <a:lnTo>
                    <a:pt x="12244" y="16818"/>
                  </a:lnTo>
                  <a:lnTo>
                    <a:pt x="12262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80" y="15248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62" y="14080"/>
                  </a:lnTo>
                  <a:lnTo>
                    <a:pt x="12244" y="13690"/>
                  </a:lnTo>
                  <a:lnTo>
                    <a:pt x="12230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18" y="11809"/>
                  </a:lnTo>
                  <a:lnTo>
                    <a:pt x="12082" y="11442"/>
                  </a:lnTo>
                  <a:lnTo>
                    <a:pt x="12046" y="11075"/>
                  </a:lnTo>
                  <a:lnTo>
                    <a:pt x="12001" y="10719"/>
                  </a:lnTo>
                  <a:lnTo>
                    <a:pt x="11957" y="10363"/>
                  </a:lnTo>
                  <a:lnTo>
                    <a:pt x="11907" y="10006"/>
                  </a:lnTo>
                  <a:lnTo>
                    <a:pt x="11853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4" y="8637"/>
                  </a:lnTo>
                  <a:lnTo>
                    <a:pt x="11607" y="8315"/>
                  </a:lnTo>
                  <a:lnTo>
                    <a:pt x="11535" y="7981"/>
                  </a:lnTo>
                  <a:lnTo>
                    <a:pt x="11463" y="7658"/>
                  </a:lnTo>
                  <a:lnTo>
                    <a:pt x="11387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59" y="6133"/>
                  </a:lnTo>
                  <a:lnTo>
                    <a:pt x="10970" y="5833"/>
                  </a:lnTo>
                  <a:lnTo>
                    <a:pt x="10875" y="5554"/>
                  </a:lnTo>
                  <a:lnTo>
                    <a:pt x="10781" y="5276"/>
                  </a:lnTo>
                  <a:lnTo>
                    <a:pt x="10682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5" y="3484"/>
                  </a:lnTo>
                  <a:lnTo>
                    <a:pt x="9929" y="3251"/>
                  </a:lnTo>
                  <a:lnTo>
                    <a:pt x="9812" y="3028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7" y="1848"/>
                  </a:lnTo>
                  <a:lnTo>
                    <a:pt x="8933" y="1670"/>
                  </a:lnTo>
                  <a:lnTo>
                    <a:pt x="8803" y="1503"/>
                  </a:lnTo>
                  <a:lnTo>
                    <a:pt x="8668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7" y="802"/>
                  </a:lnTo>
                  <a:lnTo>
                    <a:pt x="7964" y="691"/>
                  </a:lnTo>
                  <a:lnTo>
                    <a:pt x="7820" y="580"/>
                  </a:lnTo>
                  <a:lnTo>
                    <a:pt x="7672" y="479"/>
                  </a:lnTo>
                  <a:lnTo>
                    <a:pt x="7529" y="390"/>
                  </a:lnTo>
                  <a:lnTo>
                    <a:pt x="7376" y="312"/>
                  </a:lnTo>
                  <a:lnTo>
                    <a:pt x="7228" y="246"/>
                  </a:lnTo>
                  <a:lnTo>
                    <a:pt x="7075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3" y="45"/>
                  </a:lnTo>
                  <a:lnTo>
                    <a:pt x="6456" y="23"/>
                  </a:lnTo>
                  <a:lnTo>
                    <a:pt x="6299" y="12"/>
                  </a:lnTo>
                  <a:lnTo>
                    <a:pt x="6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4738150" y="-714875"/>
              <a:ext cx="307000" cy="762700"/>
            </a:xfrm>
            <a:custGeom>
              <a:avLst/>
              <a:gdLst/>
              <a:ahLst/>
              <a:cxnLst/>
              <a:rect l="l" t="t" r="r" b="b"/>
              <a:pathLst>
                <a:path w="12280" h="30508" fill="none" extrusionOk="0">
                  <a:moveTo>
                    <a:pt x="0" y="15248"/>
                  </a:moveTo>
                  <a:lnTo>
                    <a:pt x="0" y="15248"/>
                  </a:lnTo>
                  <a:lnTo>
                    <a:pt x="5" y="15649"/>
                  </a:lnTo>
                  <a:lnTo>
                    <a:pt x="9" y="16039"/>
                  </a:lnTo>
                  <a:lnTo>
                    <a:pt x="18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9" y="17953"/>
                  </a:lnTo>
                  <a:lnTo>
                    <a:pt x="126" y="18331"/>
                  </a:lnTo>
                  <a:lnTo>
                    <a:pt x="157" y="18699"/>
                  </a:lnTo>
                  <a:lnTo>
                    <a:pt x="193" y="19066"/>
                  </a:lnTo>
                  <a:lnTo>
                    <a:pt x="234" y="19433"/>
                  </a:lnTo>
                  <a:lnTo>
                    <a:pt x="279" y="19789"/>
                  </a:lnTo>
                  <a:lnTo>
                    <a:pt x="323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5" y="21192"/>
                  </a:lnTo>
                  <a:lnTo>
                    <a:pt x="543" y="21526"/>
                  </a:lnTo>
                  <a:lnTo>
                    <a:pt x="606" y="21871"/>
                  </a:lnTo>
                  <a:lnTo>
                    <a:pt x="673" y="22193"/>
                  </a:lnTo>
                  <a:lnTo>
                    <a:pt x="741" y="22527"/>
                  </a:lnTo>
                  <a:lnTo>
                    <a:pt x="812" y="22850"/>
                  </a:lnTo>
                  <a:lnTo>
                    <a:pt x="889" y="23162"/>
                  </a:lnTo>
                  <a:lnTo>
                    <a:pt x="969" y="23473"/>
                  </a:lnTo>
                  <a:lnTo>
                    <a:pt x="1050" y="23785"/>
                  </a:lnTo>
                  <a:lnTo>
                    <a:pt x="1135" y="24085"/>
                  </a:lnTo>
                  <a:lnTo>
                    <a:pt x="1221" y="24375"/>
                  </a:lnTo>
                  <a:lnTo>
                    <a:pt x="1310" y="24675"/>
                  </a:lnTo>
                  <a:lnTo>
                    <a:pt x="1405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6" y="25777"/>
                  </a:lnTo>
                  <a:lnTo>
                    <a:pt x="1799" y="26033"/>
                  </a:lnTo>
                  <a:lnTo>
                    <a:pt x="1903" y="26289"/>
                  </a:lnTo>
                  <a:lnTo>
                    <a:pt x="2010" y="26545"/>
                  </a:lnTo>
                  <a:lnTo>
                    <a:pt x="2122" y="26790"/>
                  </a:lnTo>
                  <a:lnTo>
                    <a:pt x="2235" y="27024"/>
                  </a:lnTo>
                  <a:lnTo>
                    <a:pt x="2351" y="27257"/>
                  </a:lnTo>
                  <a:lnTo>
                    <a:pt x="2468" y="27480"/>
                  </a:lnTo>
                  <a:lnTo>
                    <a:pt x="2585" y="27691"/>
                  </a:lnTo>
                  <a:lnTo>
                    <a:pt x="2706" y="27903"/>
                  </a:lnTo>
                  <a:lnTo>
                    <a:pt x="2831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7" y="28838"/>
                  </a:lnTo>
                  <a:lnTo>
                    <a:pt x="3477" y="29005"/>
                  </a:lnTo>
                  <a:lnTo>
                    <a:pt x="3612" y="29161"/>
                  </a:lnTo>
                  <a:lnTo>
                    <a:pt x="3751" y="29305"/>
                  </a:lnTo>
                  <a:lnTo>
                    <a:pt x="3890" y="29450"/>
                  </a:lnTo>
                  <a:lnTo>
                    <a:pt x="4029" y="29584"/>
                  </a:lnTo>
                  <a:lnTo>
                    <a:pt x="4173" y="29706"/>
                  </a:lnTo>
                  <a:lnTo>
                    <a:pt x="4316" y="29817"/>
                  </a:lnTo>
                  <a:lnTo>
                    <a:pt x="4460" y="29929"/>
                  </a:lnTo>
                  <a:lnTo>
                    <a:pt x="4608" y="30029"/>
                  </a:lnTo>
                  <a:lnTo>
                    <a:pt x="4752" y="30118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85"/>
                  </a:lnTo>
                  <a:lnTo>
                    <a:pt x="5514" y="30429"/>
                  </a:lnTo>
                  <a:lnTo>
                    <a:pt x="5667" y="30463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142" y="30507"/>
                  </a:lnTo>
                  <a:lnTo>
                    <a:pt x="6142" y="30507"/>
                  </a:lnTo>
                  <a:lnTo>
                    <a:pt x="6299" y="30496"/>
                  </a:lnTo>
                  <a:lnTo>
                    <a:pt x="6456" y="30485"/>
                  </a:lnTo>
                  <a:lnTo>
                    <a:pt x="6613" y="30463"/>
                  </a:lnTo>
                  <a:lnTo>
                    <a:pt x="6766" y="30429"/>
                  </a:lnTo>
                  <a:lnTo>
                    <a:pt x="6923" y="30385"/>
                  </a:lnTo>
                  <a:lnTo>
                    <a:pt x="7075" y="30329"/>
                  </a:lnTo>
                  <a:lnTo>
                    <a:pt x="7228" y="30262"/>
                  </a:lnTo>
                  <a:lnTo>
                    <a:pt x="7376" y="30196"/>
                  </a:lnTo>
                  <a:lnTo>
                    <a:pt x="7529" y="30118"/>
                  </a:lnTo>
                  <a:lnTo>
                    <a:pt x="7672" y="30029"/>
                  </a:lnTo>
                  <a:lnTo>
                    <a:pt x="7820" y="29929"/>
                  </a:lnTo>
                  <a:lnTo>
                    <a:pt x="7964" y="29817"/>
                  </a:lnTo>
                  <a:lnTo>
                    <a:pt x="8107" y="29706"/>
                  </a:lnTo>
                  <a:lnTo>
                    <a:pt x="8251" y="29584"/>
                  </a:lnTo>
                  <a:lnTo>
                    <a:pt x="8390" y="29450"/>
                  </a:lnTo>
                  <a:lnTo>
                    <a:pt x="8529" y="29305"/>
                  </a:lnTo>
                  <a:lnTo>
                    <a:pt x="8668" y="29161"/>
                  </a:lnTo>
                  <a:lnTo>
                    <a:pt x="8803" y="29005"/>
                  </a:lnTo>
                  <a:lnTo>
                    <a:pt x="8933" y="28838"/>
                  </a:lnTo>
                  <a:lnTo>
                    <a:pt x="9067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903"/>
                  </a:lnTo>
                  <a:lnTo>
                    <a:pt x="9691" y="27691"/>
                  </a:lnTo>
                  <a:lnTo>
                    <a:pt x="9812" y="27480"/>
                  </a:lnTo>
                  <a:lnTo>
                    <a:pt x="9929" y="27257"/>
                  </a:lnTo>
                  <a:lnTo>
                    <a:pt x="10045" y="27024"/>
                  </a:lnTo>
                  <a:lnTo>
                    <a:pt x="10158" y="26790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2" y="25510"/>
                  </a:lnTo>
                  <a:lnTo>
                    <a:pt x="10781" y="25232"/>
                  </a:lnTo>
                  <a:lnTo>
                    <a:pt x="10875" y="24954"/>
                  </a:lnTo>
                  <a:lnTo>
                    <a:pt x="10970" y="24675"/>
                  </a:lnTo>
                  <a:lnTo>
                    <a:pt x="11059" y="24375"/>
                  </a:lnTo>
                  <a:lnTo>
                    <a:pt x="11145" y="24085"/>
                  </a:lnTo>
                  <a:lnTo>
                    <a:pt x="11230" y="23785"/>
                  </a:lnTo>
                  <a:lnTo>
                    <a:pt x="11311" y="23473"/>
                  </a:lnTo>
                  <a:lnTo>
                    <a:pt x="11387" y="23162"/>
                  </a:lnTo>
                  <a:lnTo>
                    <a:pt x="11463" y="22850"/>
                  </a:lnTo>
                  <a:lnTo>
                    <a:pt x="11535" y="22527"/>
                  </a:lnTo>
                  <a:lnTo>
                    <a:pt x="11607" y="22193"/>
                  </a:lnTo>
                  <a:lnTo>
                    <a:pt x="11674" y="21871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53" y="20847"/>
                  </a:lnTo>
                  <a:lnTo>
                    <a:pt x="11907" y="20502"/>
                  </a:lnTo>
                  <a:lnTo>
                    <a:pt x="11957" y="20146"/>
                  </a:lnTo>
                  <a:lnTo>
                    <a:pt x="12001" y="19789"/>
                  </a:lnTo>
                  <a:lnTo>
                    <a:pt x="12046" y="19433"/>
                  </a:lnTo>
                  <a:lnTo>
                    <a:pt x="12082" y="19066"/>
                  </a:lnTo>
                  <a:lnTo>
                    <a:pt x="12118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30" y="17196"/>
                  </a:lnTo>
                  <a:lnTo>
                    <a:pt x="12244" y="16818"/>
                  </a:lnTo>
                  <a:lnTo>
                    <a:pt x="12262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80" y="15248"/>
                  </a:lnTo>
                  <a:lnTo>
                    <a:pt x="12280" y="15248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62" y="14080"/>
                  </a:lnTo>
                  <a:lnTo>
                    <a:pt x="12244" y="13690"/>
                  </a:lnTo>
                  <a:lnTo>
                    <a:pt x="12230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18" y="11809"/>
                  </a:lnTo>
                  <a:lnTo>
                    <a:pt x="12082" y="11442"/>
                  </a:lnTo>
                  <a:lnTo>
                    <a:pt x="12046" y="11075"/>
                  </a:lnTo>
                  <a:lnTo>
                    <a:pt x="12001" y="10719"/>
                  </a:lnTo>
                  <a:lnTo>
                    <a:pt x="11957" y="10363"/>
                  </a:lnTo>
                  <a:lnTo>
                    <a:pt x="11907" y="10006"/>
                  </a:lnTo>
                  <a:lnTo>
                    <a:pt x="11853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4" y="8637"/>
                  </a:lnTo>
                  <a:lnTo>
                    <a:pt x="11607" y="8315"/>
                  </a:lnTo>
                  <a:lnTo>
                    <a:pt x="11535" y="7981"/>
                  </a:lnTo>
                  <a:lnTo>
                    <a:pt x="11463" y="7658"/>
                  </a:lnTo>
                  <a:lnTo>
                    <a:pt x="11387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59" y="6133"/>
                  </a:lnTo>
                  <a:lnTo>
                    <a:pt x="10970" y="5833"/>
                  </a:lnTo>
                  <a:lnTo>
                    <a:pt x="10875" y="5554"/>
                  </a:lnTo>
                  <a:lnTo>
                    <a:pt x="10781" y="5276"/>
                  </a:lnTo>
                  <a:lnTo>
                    <a:pt x="10682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5" y="3484"/>
                  </a:lnTo>
                  <a:lnTo>
                    <a:pt x="9929" y="3251"/>
                  </a:lnTo>
                  <a:lnTo>
                    <a:pt x="9812" y="3028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7" y="1848"/>
                  </a:lnTo>
                  <a:lnTo>
                    <a:pt x="8933" y="1670"/>
                  </a:lnTo>
                  <a:lnTo>
                    <a:pt x="8803" y="1503"/>
                  </a:lnTo>
                  <a:lnTo>
                    <a:pt x="8668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7" y="802"/>
                  </a:lnTo>
                  <a:lnTo>
                    <a:pt x="7964" y="691"/>
                  </a:lnTo>
                  <a:lnTo>
                    <a:pt x="7820" y="580"/>
                  </a:lnTo>
                  <a:lnTo>
                    <a:pt x="7672" y="479"/>
                  </a:lnTo>
                  <a:lnTo>
                    <a:pt x="7529" y="390"/>
                  </a:lnTo>
                  <a:lnTo>
                    <a:pt x="7376" y="312"/>
                  </a:lnTo>
                  <a:lnTo>
                    <a:pt x="7228" y="246"/>
                  </a:lnTo>
                  <a:lnTo>
                    <a:pt x="7075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3" y="45"/>
                  </a:lnTo>
                  <a:lnTo>
                    <a:pt x="6456" y="23"/>
                  </a:lnTo>
                  <a:lnTo>
                    <a:pt x="6299" y="12"/>
                  </a:lnTo>
                  <a:lnTo>
                    <a:pt x="6142" y="1"/>
                  </a:lnTo>
                  <a:lnTo>
                    <a:pt x="6142" y="1"/>
                  </a:ln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4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8" y="479"/>
                  </a:lnTo>
                  <a:lnTo>
                    <a:pt x="4460" y="580"/>
                  </a:lnTo>
                  <a:lnTo>
                    <a:pt x="4316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7" y="1503"/>
                  </a:lnTo>
                  <a:lnTo>
                    <a:pt x="3347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1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28"/>
                  </a:lnTo>
                  <a:lnTo>
                    <a:pt x="2351" y="3251"/>
                  </a:lnTo>
                  <a:lnTo>
                    <a:pt x="2235" y="3484"/>
                  </a:lnTo>
                  <a:lnTo>
                    <a:pt x="2122" y="3718"/>
                  </a:lnTo>
                  <a:lnTo>
                    <a:pt x="2010" y="3963"/>
                  </a:lnTo>
                  <a:lnTo>
                    <a:pt x="1903" y="4219"/>
                  </a:lnTo>
                  <a:lnTo>
                    <a:pt x="1799" y="4475"/>
                  </a:lnTo>
                  <a:lnTo>
                    <a:pt x="1696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5" y="5554"/>
                  </a:lnTo>
                  <a:lnTo>
                    <a:pt x="1310" y="5833"/>
                  </a:lnTo>
                  <a:lnTo>
                    <a:pt x="1221" y="6133"/>
                  </a:lnTo>
                  <a:lnTo>
                    <a:pt x="1135" y="6423"/>
                  </a:lnTo>
                  <a:lnTo>
                    <a:pt x="1050" y="6723"/>
                  </a:lnTo>
                  <a:lnTo>
                    <a:pt x="969" y="7035"/>
                  </a:lnTo>
                  <a:lnTo>
                    <a:pt x="889" y="7346"/>
                  </a:lnTo>
                  <a:lnTo>
                    <a:pt x="812" y="7658"/>
                  </a:lnTo>
                  <a:lnTo>
                    <a:pt x="741" y="7981"/>
                  </a:lnTo>
                  <a:lnTo>
                    <a:pt x="673" y="8315"/>
                  </a:lnTo>
                  <a:lnTo>
                    <a:pt x="606" y="8637"/>
                  </a:lnTo>
                  <a:lnTo>
                    <a:pt x="543" y="8982"/>
                  </a:lnTo>
                  <a:lnTo>
                    <a:pt x="485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3" y="10363"/>
                  </a:lnTo>
                  <a:lnTo>
                    <a:pt x="279" y="10719"/>
                  </a:lnTo>
                  <a:lnTo>
                    <a:pt x="234" y="11075"/>
                  </a:lnTo>
                  <a:lnTo>
                    <a:pt x="193" y="11442"/>
                  </a:lnTo>
                  <a:lnTo>
                    <a:pt x="157" y="11809"/>
                  </a:lnTo>
                  <a:lnTo>
                    <a:pt x="126" y="12177"/>
                  </a:lnTo>
                  <a:lnTo>
                    <a:pt x="99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8" y="14080"/>
                  </a:lnTo>
                  <a:lnTo>
                    <a:pt x="9" y="14469"/>
                  </a:lnTo>
                  <a:lnTo>
                    <a:pt x="5" y="14859"/>
                  </a:lnTo>
                  <a:lnTo>
                    <a:pt x="0" y="15248"/>
                  </a:lnTo>
                  <a:lnTo>
                    <a:pt x="0" y="15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4738150" y="-333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2598150" y="-714875"/>
              <a:ext cx="307000" cy="762700"/>
            </a:xfrm>
            <a:custGeom>
              <a:avLst/>
              <a:gdLst/>
              <a:ahLst/>
              <a:cxnLst/>
              <a:rect l="l" t="t" r="r" b="b"/>
              <a:pathLst>
                <a:path w="12280" h="30508" extrusionOk="0">
                  <a:moveTo>
                    <a:pt x="6138" y="1"/>
                  </a:move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0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4" y="479"/>
                  </a:lnTo>
                  <a:lnTo>
                    <a:pt x="4460" y="580"/>
                  </a:lnTo>
                  <a:lnTo>
                    <a:pt x="4316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7" y="1503"/>
                  </a:lnTo>
                  <a:lnTo>
                    <a:pt x="3343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1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28"/>
                  </a:lnTo>
                  <a:lnTo>
                    <a:pt x="2351" y="3251"/>
                  </a:lnTo>
                  <a:lnTo>
                    <a:pt x="2235" y="3484"/>
                  </a:lnTo>
                  <a:lnTo>
                    <a:pt x="2123" y="3718"/>
                  </a:lnTo>
                  <a:lnTo>
                    <a:pt x="2010" y="3963"/>
                  </a:lnTo>
                  <a:lnTo>
                    <a:pt x="1903" y="4219"/>
                  </a:lnTo>
                  <a:lnTo>
                    <a:pt x="1800" y="4475"/>
                  </a:lnTo>
                  <a:lnTo>
                    <a:pt x="1696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0" y="5554"/>
                  </a:lnTo>
                  <a:lnTo>
                    <a:pt x="1311" y="5833"/>
                  </a:lnTo>
                  <a:lnTo>
                    <a:pt x="1221" y="6133"/>
                  </a:lnTo>
                  <a:lnTo>
                    <a:pt x="1131" y="6423"/>
                  </a:lnTo>
                  <a:lnTo>
                    <a:pt x="1050" y="6723"/>
                  </a:lnTo>
                  <a:lnTo>
                    <a:pt x="970" y="7035"/>
                  </a:lnTo>
                  <a:lnTo>
                    <a:pt x="889" y="7346"/>
                  </a:lnTo>
                  <a:lnTo>
                    <a:pt x="813" y="7658"/>
                  </a:lnTo>
                  <a:lnTo>
                    <a:pt x="741" y="7981"/>
                  </a:lnTo>
                  <a:lnTo>
                    <a:pt x="674" y="8315"/>
                  </a:lnTo>
                  <a:lnTo>
                    <a:pt x="606" y="8637"/>
                  </a:lnTo>
                  <a:lnTo>
                    <a:pt x="543" y="8982"/>
                  </a:lnTo>
                  <a:lnTo>
                    <a:pt x="481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4" y="10363"/>
                  </a:lnTo>
                  <a:lnTo>
                    <a:pt x="274" y="10719"/>
                  </a:lnTo>
                  <a:lnTo>
                    <a:pt x="234" y="11075"/>
                  </a:lnTo>
                  <a:lnTo>
                    <a:pt x="193" y="11442"/>
                  </a:lnTo>
                  <a:lnTo>
                    <a:pt x="158" y="11809"/>
                  </a:lnTo>
                  <a:lnTo>
                    <a:pt x="126" y="12177"/>
                  </a:lnTo>
                  <a:lnTo>
                    <a:pt x="95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8" y="14080"/>
                  </a:lnTo>
                  <a:lnTo>
                    <a:pt x="10" y="14469"/>
                  </a:lnTo>
                  <a:lnTo>
                    <a:pt x="1" y="14859"/>
                  </a:lnTo>
                  <a:lnTo>
                    <a:pt x="1" y="15248"/>
                  </a:lnTo>
                  <a:lnTo>
                    <a:pt x="1" y="15649"/>
                  </a:lnTo>
                  <a:lnTo>
                    <a:pt x="10" y="16039"/>
                  </a:lnTo>
                  <a:lnTo>
                    <a:pt x="18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5" y="17953"/>
                  </a:lnTo>
                  <a:lnTo>
                    <a:pt x="126" y="18331"/>
                  </a:lnTo>
                  <a:lnTo>
                    <a:pt x="158" y="18699"/>
                  </a:lnTo>
                  <a:lnTo>
                    <a:pt x="193" y="19066"/>
                  </a:lnTo>
                  <a:lnTo>
                    <a:pt x="234" y="19433"/>
                  </a:lnTo>
                  <a:lnTo>
                    <a:pt x="274" y="19789"/>
                  </a:lnTo>
                  <a:lnTo>
                    <a:pt x="324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1" y="21192"/>
                  </a:lnTo>
                  <a:lnTo>
                    <a:pt x="543" y="21526"/>
                  </a:lnTo>
                  <a:lnTo>
                    <a:pt x="606" y="21871"/>
                  </a:lnTo>
                  <a:lnTo>
                    <a:pt x="674" y="22193"/>
                  </a:lnTo>
                  <a:lnTo>
                    <a:pt x="741" y="22527"/>
                  </a:lnTo>
                  <a:lnTo>
                    <a:pt x="813" y="22850"/>
                  </a:lnTo>
                  <a:lnTo>
                    <a:pt x="889" y="23162"/>
                  </a:lnTo>
                  <a:lnTo>
                    <a:pt x="970" y="23473"/>
                  </a:lnTo>
                  <a:lnTo>
                    <a:pt x="1050" y="23785"/>
                  </a:lnTo>
                  <a:lnTo>
                    <a:pt x="1131" y="24085"/>
                  </a:lnTo>
                  <a:lnTo>
                    <a:pt x="1221" y="24375"/>
                  </a:lnTo>
                  <a:lnTo>
                    <a:pt x="1311" y="24675"/>
                  </a:lnTo>
                  <a:lnTo>
                    <a:pt x="1400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6" y="25777"/>
                  </a:lnTo>
                  <a:lnTo>
                    <a:pt x="1800" y="26033"/>
                  </a:lnTo>
                  <a:lnTo>
                    <a:pt x="1903" y="26289"/>
                  </a:lnTo>
                  <a:lnTo>
                    <a:pt x="2010" y="26545"/>
                  </a:lnTo>
                  <a:lnTo>
                    <a:pt x="2123" y="26790"/>
                  </a:lnTo>
                  <a:lnTo>
                    <a:pt x="2235" y="27024"/>
                  </a:lnTo>
                  <a:lnTo>
                    <a:pt x="2351" y="27257"/>
                  </a:lnTo>
                  <a:lnTo>
                    <a:pt x="2468" y="27480"/>
                  </a:lnTo>
                  <a:lnTo>
                    <a:pt x="2585" y="27691"/>
                  </a:lnTo>
                  <a:lnTo>
                    <a:pt x="2706" y="27903"/>
                  </a:lnTo>
                  <a:lnTo>
                    <a:pt x="2831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3" y="28838"/>
                  </a:lnTo>
                  <a:lnTo>
                    <a:pt x="3477" y="29005"/>
                  </a:lnTo>
                  <a:lnTo>
                    <a:pt x="3612" y="29161"/>
                  </a:lnTo>
                  <a:lnTo>
                    <a:pt x="3751" y="29305"/>
                  </a:lnTo>
                  <a:lnTo>
                    <a:pt x="3890" y="29450"/>
                  </a:lnTo>
                  <a:lnTo>
                    <a:pt x="4029" y="29584"/>
                  </a:lnTo>
                  <a:lnTo>
                    <a:pt x="4173" y="29706"/>
                  </a:lnTo>
                  <a:lnTo>
                    <a:pt x="4316" y="29817"/>
                  </a:lnTo>
                  <a:lnTo>
                    <a:pt x="4460" y="29929"/>
                  </a:lnTo>
                  <a:lnTo>
                    <a:pt x="4604" y="30029"/>
                  </a:lnTo>
                  <a:lnTo>
                    <a:pt x="4752" y="30118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85"/>
                  </a:lnTo>
                  <a:lnTo>
                    <a:pt x="5510" y="30429"/>
                  </a:lnTo>
                  <a:lnTo>
                    <a:pt x="5667" y="30463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138" y="30507"/>
                  </a:lnTo>
                  <a:lnTo>
                    <a:pt x="6299" y="30496"/>
                  </a:lnTo>
                  <a:lnTo>
                    <a:pt x="6456" y="30485"/>
                  </a:lnTo>
                  <a:lnTo>
                    <a:pt x="6613" y="30463"/>
                  </a:lnTo>
                  <a:lnTo>
                    <a:pt x="6766" y="30429"/>
                  </a:lnTo>
                  <a:lnTo>
                    <a:pt x="6923" y="30385"/>
                  </a:lnTo>
                  <a:lnTo>
                    <a:pt x="7076" y="30329"/>
                  </a:lnTo>
                  <a:lnTo>
                    <a:pt x="7224" y="30262"/>
                  </a:lnTo>
                  <a:lnTo>
                    <a:pt x="7376" y="30196"/>
                  </a:lnTo>
                  <a:lnTo>
                    <a:pt x="7524" y="30118"/>
                  </a:lnTo>
                  <a:lnTo>
                    <a:pt x="7672" y="30029"/>
                  </a:lnTo>
                  <a:lnTo>
                    <a:pt x="7820" y="29929"/>
                  </a:lnTo>
                  <a:lnTo>
                    <a:pt x="7964" y="29817"/>
                  </a:lnTo>
                  <a:lnTo>
                    <a:pt x="8107" y="29706"/>
                  </a:lnTo>
                  <a:lnTo>
                    <a:pt x="8251" y="29584"/>
                  </a:lnTo>
                  <a:lnTo>
                    <a:pt x="8390" y="29450"/>
                  </a:lnTo>
                  <a:lnTo>
                    <a:pt x="8529" y="29305"/>
                  </a:lnTo>
                  <a:lnTo>
                    <a:pt x="8664" y="29161"/>
                  </a:lnTo>
                  <a:lnTo>
                    <a:pt x="8798" y="29005"/>
                  </a:lnTo>
                  <a:lnTo>
                    <a:pt x="8933" y="28838"/>
                  </a:lnTo>
                  <a:lnTo>
                    <a:pt x="9063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903"/>
                  </a:lnTo>
                  <a:lnTo>
                    <a:pt x="9691" y="27691"/>
                  </a:lnTo>
                  <a:lnTo>
                    <a:pt x="9812" y="27480"/>
                  </a:lnTo>
                  <a:lnTo>
                    <a:pt x="9929" y="27257"/>
                  </a:lnTo>
                  <a:lnTo>
                    <a:pt x="10046" y="27024"/>
                  </a:lnTo>
                  <a:lnTo>
                    <a:pt x="10158" y="26790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3" y="25510"/>
                  </a:lnTo>
                  <a:lnTo>
                    <a:pt x="10781" y="25232"/>
                  </a:lnTo>
                  <a:lnTo>
                    <a:pt x="10876" y="24954"/>
                  </a:lnTo>
                  <a:lnTo>
                    <a:pt x="10970" y="24675"/>
                  </a:lnTo>
                  <a:lnTo>
                    <a:pt x="11059" y="24375"/>
                  </a:lnTo>
                  <a:lnTo>
                    <a:pt x="11145" y="24085"/>
                  </a:lnTo>
                  <a:lnTo>
                    <a:pt x="11230" y="23785"/>
                  </a:lnTo>
                  <a:lnTo>
                    <a:pt x="11311" y="23473"/>
                  </a:lnTo>
                  <a:lnTo>
                    <a:pt x="11391" y="23162"/>
                  </a:lnTo>
                  <a:lnTo>
                    <a:pt x="11463" y="22850"/>
                  </a:lnTo>
                  <a:lnTo>
                    <a:pt x="11539" y="22527"/>
                  </a:lnTo>
                  <a:lnTo>
                    <a:pt x="11607" y="22193"/>
                  </a:lnTo>
                  <a:lnTo>
                    <a:pt x="11674" y="21871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54" y="20847"/>
                  </a:lnTo>
                  <a:lnTo>
                    <a:pt x="11907" y="20502"/>
                  </a:lnTo>
                  <a:lnTo>
                    <a:pt x="11957" y="20146"/>
                  </a:lnTo>
                  <a:lnTo>
                    <a:pt x="12002" y="19789"/>
                  </a:lnTo>
                  <a:lnTo>
                    <a:pt x="12046" y="19433"/>
                  </a:lnTo>
                  <a:lnTo>
                    <a:pt x="12087" y="19066"/>
                  </a:lnTo>
                  <a:lnTo>
                    <a:pt x="12123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30" y="17196"/>
                  </a:lnTo>
                  <a:lnTo>
                    <a:pt x="12248" y="16818"/>
                  </a:lnTo>
                  <a:lnTo>
                    <a:pt x="12262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80" y="15248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62" y="14080"/>
                  </a:lnTo>
                  <a:lnTo>
                    <a:pt x="12248" y="13690"/>
                  </a:lnTo>
                  <a:lnTo>
                    <a:pt x="12230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23" y="11809"/>
                  </a:lnTo>
                  <a:lnTo>
                    <a:pt x="12087" y="11442"/>
                  </a:lnTo>
                  <a:lnTo>
                    <a:pt x="12046" y="11075"/>
                  </a:lnTo>
                  <a:lnTo>
                    <a:pt x="12002" y="10719"/>
                  </a:lnTo>
                  <a:lnTo>
                    <a:pt x="11957" y="10363"/>
                  </a:lnTo>
                  <a:lnTo>
                    <a:pt x="11907" y="10006"/>
                  </a:lnTo>
                  <a:lnTo>
                    <a:pt x="11854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4" y="8637"/>
                  </a:lnTo>
                  <a:lnTo>
                    <a:pt x="11607" y="8315"/>
                  </a:lnTo>
                  <a:lnTo>
                    <a:pt x="11539" y="7981"/>
                  </a:lnTo>
                  <a:lnTo>
                    <a:pt x="11463" y="7658"/>
                  </a:lnTo>
                  <a:lnTo>
                    <a:pt x="11391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59" y="6133"/>
                  </a:lnTo>
                  <a:lnTo>
                    <a:pt x="10970" y="5833"/>
                  </a:lnTo>
                  <a:lnTo>
                    <a:pt x="10876" y="5554"/>
                  </a:lnTo>
                  <a:lnTo>
                    <a:pt x="10781" y="5276"/>
                  </a:lnTo>
                  <a:lnTo>
                    <a:pt x="10683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6" y="3484"/>
                  </a:lnTo>
                  <a:lnTo>
                    <a:pt x="9929" y="3251"/>
                  </a:lnTo>
                  <a:lnTo>
                    <a:pt x="9812" y="3028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3" y="1848"/>
                  </a:lnTo>
                  <a:lnTo>
                    <a:pt x="8933" y="1670"/>
                  </a:lnTo>
                  <a:lnTo>
                    <a:pt x="8798" y="1503"/>
                  </a:lnTo>
                  <a:lnTo>
                    <a:pt x="8664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7" y="802"/>
                  </a:lnTo>
                  <a:lnTo>
                    <a:pt x="7964" y="691"/>
                  </a:lnTo>
                  <a:lnTo>
                    <a:pt x="7820" y="580"/>
                  </a:lnTo>
                  <a:lnTo>
                    <a:pt x="7672" y="479"/>
                  </a:lnTo>
                  <a:lnTo>
                    <a:pt x="7524" y="390"/>
                  </a:lnTo>
                  <a:lnTo>
                    <a:pt x="7376" y="312"/>
                  </a:lnTo>
                  <a:lnTo>
                    <a:pt x="7224" y="246"/>
                  </a:lnTo>
                  <a:lnTo>
                    <a:pt x="7076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3" y="45"/>
                  </a:lnTo>
                  <a:lnTo>
                    <a:pt x="6456" y="23"/>
                  </a:lnTo>
                  <a:lnTo>
                    <a:pt x="6299" y="12"/>
                  </a:lnTo>
                  <a:lnTo>
                    <a:pt x="6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2598150" y="-714875"/>
              <a:ext cx="307000" cy="762700"/>
            </a:xfrm>
            <a:custGeom>
              <a:avLst/>
              <a:gdLst/>
              <a:ahLst/>
              <a:cxnLst/>
              <a:rect l="l" t="t" r="r" b="b"/>
              <a:pathLst>
                <a:path w="12280" h="30508" fill="none" extrusionOk="0">
                  <a:moveTo>
                    <a:pt x="1" y="15248"/>
                  </a:moveTo>
                  <a:lnTo>
                    <a:pt x="1" y="15248"/>
                  </a:lnTo>
                  <a:lnTo>
                    <a:pt x="1" y="15649"/>
                  </a:lnTo>
                  <a:lnTo>
                    <a:pt x="10" y="16039"/>
                  </a:lnTo>
                  <a:lnTo>
                    <a:pt x="18" y="16428"/>
                  </a:lnTo>
                  <a:lnTo>
                    <a:pt x="32" y="16818"/>
                  </a:lnTo>
                  <a:lnTo>
                    <a:pt x="50" y="17196"/>
                  </a:lnTo>
                  <a:lnTo>
                    <a:pt x="72" y="17575"/>
                  </a:lnTo>
                  <a:lnTo>
                    <a:pt x="95" y="17953"/>
                  </a:lnTo>
                  <a:lnTo>
                    <a:pt x="126" y="18331"/>
                  </a:lnTo>
                  <a:lnTo>
                    <a:pt x="158" y="18699"/>
                  </a:lnTo>
                  <a:lnTo>
                    <a:pt x="193" y="19066"/>
                  </a:lnTo>
                  <a:lnTo>
                    <a:pt x="234" y="19433"/>
                  </a:lnTo>
                  <a:lnTo>
                    <a:pt x="274" y="19789"/>
                  </a:lnTo>
                  <a:lnTo>
                    <a:pt x="324" y="20146"/>
                  </a:lnTo>
                  <a:lnTo>
                    <a:pt x="373" y="20502"/>
                  </a:lnTo>
                  <a:lnTo>
                    <a:pt x="427" y="20847"/>
                  </a:lnTo>
                  <a:lnTo>
                    <a:pt x="481" y="21192"/>
                  </a:lnTo>
                  <a:lnTo>
                    <a:pt x="543" y="21526"/>
                  </a:lnTo>
                  <a:lnTo>
                    <a:pt x="606" y="21871"/>
                  </a:lnTo>
                  <a:lnTo>
                    <a:pt x="674" y="22193"/>
                  </a:lnTo>
                  <a:lnTo>
                    <a:pt x="741" y="22527"/>
                  </a:lnTo>
                  <a:lnTo>
                    <a:pt x="813" y="22850"/>
                  </a:lnTo>
                  <a:lnTo>
                    <a:pt x="889" y="23162"/>
                  </a:lnTo>
                  <a:lnTo>
                    <a:pt x="970" y="23473"/>
                  </a:lnTo>
                  <a:lnTo>
                    <a:pt x="1050" y="23785"/>
                  </a:lnTo>
                  <a:lnTo>
                    <a:pt x="1131" y="24085"/>
                  </a:lnTo>
                  <a:lnTo>
                    <a:pt x="1221" y="24375"/>
                  </a:lnTo>
                  <a:lnTo>
                    <a:pt x="1311" y="24675"/>
                  </a:lnTo>
                  <a:lnTo>
                    <a:pt x="1400" y="24954"/>
                  </a:lnTo>
                  <a:lnTo>
                    <a:pt x="1499" y="25232"/>
                  </a:lnTo>
                  <a:lnTo>
                    <a:pt x="1598" y="25510"/>
                  </a:lnTo>
                  <a:lnTo>
                    <a:pt x="1696" y="25777"/>
                  </a:lnTo>
                  <a:lnTo>
                    <a:pt x="1800" y="26033"/>
                  </a:lnTo>
                  <a:lnTo>
                    <a:pt x="1903" y="26289"/>
                  </a:lnTo>
                  <a:lnTo>
                    <a:pt x="2010" y="26545"/>
                  </a:lnTo>
                  <a:lnTo>
                    <a:pt x="2123" y="26790"/>
                  </a:lnTo>
                  <a:lnTo>
                    <a:pt x="2235" y="27024"/>
                  </a:lnTo>
                  <a:lnTo>
                    <a:pt x="2351" y="27257"/>
                  </a:lnTo>
                  <a:lnTo>
                    <a:pt x="2468" y="27480"/>
                  </a:lnTo>
                  <a:lnTo>
                    <a:pt x="2585" y="27691"/>
                  </a:lnTo>
                  <a:lnTo>
                    <a:pt x="2706" y="27903"/>
                  </a:lnTo>
                  <a:lnTo>
                    <a:pt x="2831" y="28103"/>
                  </a:lnTo>
                  <a:lnTo>
                    <a:pt x="2957" y="28292"/>
                  </a:lnTo>
                  <a:lnTo>
                    <a:pt x="3083" y="28482"/>
                  </a:lnTo>
                  <a:lnTo>
                    <a:pt x="3213" y="28660"/>
                  </a:lnTo>
                  <a:lnTo>
                    <a:pt x="3343" y="28838"/>
                  </a:lnTo>
                  <a:lnTo>
                    <a:pt x="3477" y="29005"/>
                  </a:lnTo>
                  <a:lnTo>
                    <a:pt x="3612" y="29161"/>
                  </a:lnTo>
                  <a:lnTo>
                    <a:pt x="3751" y="29305"/>
                  </a:lnTo>
                  <a:lnTo>
                    <a:pt x="3890" y="29450"/>
                  </a:lnTo>
                  <a:lnTo>
                    <a:pt x="4029" y="29584"/>
                  </a:lnTo>
                  <a:lnTo>
                    <a:pt x="4173" y="29706"/>
                  </a:lnTo>
                  <a:lnTo>
                    <a:pt x="4316" y="29817"/>
                  </a:lnTo>
                  <a:lnTo>
                    <a:pt x="4460" y="29929"/>
                  </a:lnTo>
                  <a:lnTo>
                    <a:pt x="4604" y="30029"/>
                  </a:lnTo>
                  <a:lnTo>
                    <a:pt x="4752" y="30118"/>
                  </a:lnTo>
                  <a:lnTo>
                    <a:pt x="4904" y="30196"/>
                  </a:lnTo>
                  <a:lnTo>
                    <a:pt x="5052" y="30262"/>
                  </a:lnTo>
                  <a:lnTo>
                    <a:pt x="5205" y="30329"/>
                  </a:lnTo>
                  <a:lnTo>
                    <a:pt x="5357" y="30385"/>
                  </a:lnTo>
                  <a:lnTo>
                    <a:pt x="5510" y="30429"/>
                  </a:lnTo>
                  <a:lnTo>
                    <a:pt x="5667" y="30463"/>
                  </a:lnTo>
                  <a:lnTo>
                    <a:pt x="5824" y="30485"/>
                  </a:lnTo>
                  <a:lnTo>
                    <a:pt x="5981" y="30496"/>
                  </a:lnTo>
                  <a:lnTo>
                    <a:pt x="6138" y="30507"/>
                  </a:lnTo>
                  <a:lnTo>
                    <a:pt x="6138" y="30507"/>
                  </a:lnTo>
                  <a:lnTo>
                    <a:pt x="6299" y="30496"/>
                  </a:lnTo>
                  <a:lnTo>
                    <a:pt x="6456" y="30485"/>
                  </a:lnTo>
                  <a:lnTo>
                    <a:pt x="6613" y="30463"/>
                  </a:lnTo>
                  <a:lnTo>
                    <a:pt x="6766" y="30429"/>
                  </a:lnTo>
                  <a:lnTo>
                    <a:pt x="6923" y="30385"/>
                  </a:lnTo>
                  <a:lnTo>
                    <a:pt x="7076" y="30329"/>
                  </a:lnTo>
                  <a:lnTo>
                    <a:pt x="7224" y="30262"/>
                  </a:lnTo>
                  <a:lnTo>
                    <a:pt x="7376" y="30196"/>
                  </a:lnTo>
                  <a:lnTo>
                    <a:pt x="7524" y="30118"/>
                  </a:lnTo>
                  <a:lnTo>
                    <a:pt x="7672" y="30029"/>
                  </a:lnTo>
                  <a:lnTo>
                    <a:pt x="7820" y="29929"/>
                  </a:lnTo>
                  <a:lnTo>
                    <a:pt x="7964" y="29817"/>
                  </a:lnTo>
                  <a:lnTo>
                    <a:pt x="8107" y="29706"/>
                  </a:lnTo>
                  <a:lnTo>
                    <a:pt x="8251" y="29584"/>
                  </a:lnTo>
                  <a:lnTo>
                    <a:pt x="8390" y="29450"/>
                  </a:lnTo>
                  <a:lnTo>
                    <a:pt x="8529" y="29305"/>
                  </a:lnTo>
                  <a:lnTo>
                    <a:pt x="8664" y="29161"/>
                  </a:lnTo>
                  <a:lnTo>
                    <a:pt x="8798" y="29005"/>
                  </a:lnTo>
                  <a:lnTo>
                    <a:pt x="8933" y="28838"/>
                  </a:lnTo>
                  <a:lnTo>
                    <a:pt x="9063" y="28660"/>
                  </a:lnTo>
                  <a:lnTo>
                    <a:pt x="9193" y="28482"/>
                  </a:lnTo>
                  <a:lnTo>
                    <a:pt x="9323" y="28292"/>
                  </a:lnTo>
                  <a:lnTo>
                    <a:pt x="9449" y="28103"/>
                  </a:lnTo>
                  <a:lnTo>
                    <a:pt x="9570" y="27903"/>
                  </a:lnTo>
                  <a:lnTo>
                    <a:pt x="9691" y="27691"/>
                  </a:lnTo>
                  <a:lnTo>
                    <a:pt x="9812" y="27480"/>
                  </a:lnTo>
                  <a:lnTo>
                    <a:pt x="9929" y="27257"/>
                  </a:lnTo>
                  <a:lnTo>
                    <a:pt x="10046" y="27024"/>
                  </a:lnTo>
                  <a:lnTo>
                    <a:pt x="10158" y="26790"/>
                  </a:lnTo>
                  <a:lnTo>
                    <a:pt x="10265" y="26545"/>
                  </a:lnTo>
                  <a:lnTo>
                    <a:pt x="10373" y="26289"/>
                  </a:lnTo>
                  <a:lnTo>
                    <a:pt x="10481" y="26033"/>
                  </a:lnTo>
                  <a:lnTo>
                    <a:pt x="10584" y="25777"/>
                  </a:lnTo>
                  <a:lnTo>
                    <a:pt x="10683" y="25510"/>
                  </a:lnTo>
                  <a:lnTo>
                    <a:pt x="10781" y="25232"/>
                  </a:lnTo>
                  <a:lnTo>
                    <a:pt x="10876" y="24954"/>
                  </a:lnTo>
                  <a:lnTo>
                    <a:pt x="10970" y="24675"/>
                  </a:lnTo>
                  <a:lnTo>
                    <a:pt x="11059" y="24375"/>
                  </a:lnTo>
                  <a:lnTo>
                    <a:pt x="11145" y="24085"/>
                  </a:lnTo>
                  <a:lnTo>
                    <a:pt x="11230" y="23785"/>
                  </a:lnTo>
                  <a:lnTo>
                    <a:pt x="11311" y="23473"/>
                  </a:lnTo>
                  <a:lnTo>
                    <a:pt x="11391" y="23162"/>
                  </a:lnTo>
                  <a:lnTo>
                    <a:pt x="11463" y="22850"/>
                  </a:lnTo>
                  <a:lnTo>
                    <a:pt x="11539" y="22527"/>
                  </a:lnTo>
                  <a:lnTo>
                    <a:pt x="11607" y="22193"/>
                  </a:lnTo>
                  <a:lnTo>
                    <a:pt x="11674" y="21871"/>
                  </a:lnTo>
                  <a:lnTo>
                    <a:pt x="11737" y="21526"/>
                  </a:lnTo>
                  <a:lnTo>
                    <a:pt x="11795" y="21192"/>
                  </a:lnTo>
                  <a:lnTo>
                    <a:pt x="11854" y="20847"/>
                  </a:lnTo>
                  <a:lnTo>
                    <a:pt x="11907" y="20502"/>
                  </a:lnTo>
                  <a:lnTo>
                    <a:pt x="11957" y="20146"/>
                  </a:lnTo>
                  <a:lnTo>
                    <a:pt x="12002" y="19789"/>
                  </a:lnTo>
                  <a:lnTo>
                    <a:pt x="12046" y="19433"/>
                  </a:lnTo>
                  <a:lnTo>
                    <a:pt x="12087" y="19066"/>
                  </a:lnTo>
                  <a:lnTo>
                    <a:pt x="12123" y="18699"/>
                  </a:lnTo>
                  <a:lnTo>
                    <a:pt x="12154" y="18331"/>
                  </a:lnTo>
                  <a:lnTo>
                    <a:pt x="12181" y="17953"/>
                  </a:lnTo>
                  <a:lnTo>
                    <a:pt x="12208" y="17575"/>
                  </a:lnTo>
                  <a:lnTo>
                    <a:pt x="12230" y="17196"/>
                  </a:lnTo>
                  <a:lnTo>
                    <a:pt x="12248" y="16818"/>
                  </a:lnTo>
                  <a:lnTo>
                    <a:pt x="12262" y="16428"/>
                  </a:lnTo>
                  <a:lnTo>
                    <a:pt x="12271" y="16039"/>
                  </a:lnTo>
                  <a:lnTo>
                    <a:pt x="12275" y="15649"/>
                  </a:lnTo>
                  <a:lnTo>
                    <a:pt x="12280" y="15248"/>
                  </a:lnTo>
                  <a:lnTo>
                    <a:pt x="12280" y="15248"/>
                  </a:lnTo>
                  <a:lnTo>
                    <a:pt x="12275" y="14859"/>
                  </a:lnTo>
                  <a:lnTo>
                    <a:pt x="12271" y="14469"/>
                  </a:lnTo>
                  <a:lnTo>
                    <a:pt x="12262" y="14080"/>
                  </a:lnTo>
                  <a:lnTo>
                    <a:pt x="12248" y="13690"/>
                  </a:lnTo>
                  <a:lnTo>
                    <a:pt x="12230" y="13312"/>
                  </a:lnTo>
                  <a:lnTo>
                    <a:pt x="12208" y="12933"/>
                  </a:lnTo>
                  <a:lnTo>
                    <a:pt x="12181" y="12555"/>
                  </a:lnTo>
                  <a:lnTo>
                    <a:pt x="12154" y="12177"/>
                  </a:lnTo>
                  <a:lnTo>
                    <a:pt x="12123" y="11809"/>
                  </a:lnTo>
                  <a:lnTo>
                    <a:pt x="12087" y="11442"/>
                  </a:lnTo>
                  <a:lnTo>
                    <a:pt x="12046" y="11075"/>
                  </a:lnTo>
                  <a:lnTo>
                    <a:pt x="12002" y="10719"/>
                  </a:lnTo>
                  <a:lnTo>
                    <a:pt x="11957" y="10363"/>
                  </a:lnTo>
                  <a:lnTo>
                    <a:pt x="11907" y="10006"/>
                  </a:lnTo>
                  <a:lnTo>
                    <a:pt x="11854" y="9661"/>
                  </a:lnTo>
                  <a:lnTo>
                    <a:pt x="11795" y="9316"/>
                  </a:lnTo>
                  <a:lnTo>
                    <a:pt x="11737" y="8982"/>
                  </a:lnTo>
                  <a:lnTo>
                    <a:pt x="11674" y="8637"/>
                  </a:lnTo>
                  <a:lnTo>
                    <a:pt x="11607" y="8315"/>
                  </a:lnTo>
                  <a:lnTo>
                    <a:pt x="11539" y="7981"/>
                  </a:lnTo>
                  <a:lnTo>
                    <a:pt x="11463" y="7658"/>
                  </a:lnTo>
                  <a:lnTo>
                    <a:pt x="11391" y="7346"/>
                  </a:lnTo>
                  <a:lnTo>
                    <a:pt x="11311" y="7035"/>
                  </a:lnTo>
                  <a:lnTo>
                    <a:pt x="11230" y="6723"/>
                  </a:lnTo>
                  <a:lnTo>
                    <a:pt x="11145" y="6423"/>
                  </a:lnTo>
                  <a:lnTo>
                    <a:pt x="11059" y="6133"/>
                  </a:lnTo>
                  <a:lnTo>
                    <a:pt x="10970" y="5833"/>
                  </a:lnTo>
                  <a:lnTo>
                    <a:pt x="10876" y="5554"/>
                  </a:lnTo>
                  <a:lnTo>
                    <a:pt x="10781" y="5276"/>
                  </a:lnTo>
                  <a:lnTo>
                    <a:pt x="10683" y="4998"/>
                  </a:lnTo>
                  <a:lnTo>
                    <a:pt x="10584" y="4731"/>
                  </a:lnTo>
                  <a:lnTo>
                    <a:pt x="10481" y="4475"/>
                  </a:lnTo>
                  <a:lnTo>
                    <a:pt x="10373" y="4219"/>
                  </a:lnTo>
                  <a:lnTo>
                    <a:pt x="10265" y="3963"/>
                  </a:lnTo>
                  <a:lnTo>
                    <a:pt x="10158" y="3718"/>
                  </a:lnTo>
                  <a:lnTo>
                    <a:pt x="10046" y="3484"/>
                  </a:lnTo>
                  <a:lnTo>
                    <a:pt x="9929" y="3251"/>
                  </a:lnTo>
                  <a:lnTo>
                    <a:pt x="9812" y="3028"/>
                  </a:lnTo>
                  <a:lnTo>
                    <a:pt x="9691" y="2817"/>
                  </a:lnTo>
                  <a:lnTo>
                    <a:pt x="9570" y="2605"/>
                  </a:lnTo>
                  <a:lnTo>
                    <a:pt x="9449" y="2405"/>
                  </a:lnTo>
                  <a:lnTo>
                    <a:pt x="9323" y="2216"/>
                  </a:lnTo>
                  <a:lnTo>
                    <a:pt x="9193" y="2026"/>
                  </a:lnTo>
                  <a:lnTo>
                    <a:pt x="9063" y="1848"/>
                  </a:lnTo>
                  <a:lnTo>
                    <a:pt x="8933" y="1670"/>
                  </a:lnTo>
                  <a:lnTo>
                    <a:pt x="8798" y="1503"/>
                  </a:lnTo>
                  <a:lnTo>
                    <a:pt x="8664" y="1347"/>
                  </a:lnTo>
                  <a:lnTo>
                    <a:pt x="8529" y="1203"/>
                  </a:lnTo>
                  <a:lnTo>
                    <a:pt x="8390" y="1058"/>
                  </a:lnTo>
                  <a:lnTo>
                    <a:pt x="8251" y="925"/>
                  </a:lnTo>
                  <a:lnTo>
                    <a:pt x="8107" y="802"/>
                  </a:lnTo>
                  <a:lnTo>
                    <a:pt x="7964" y="691"/>
                  </a:lnTo>
                  <a:lnTo>
                    <a:pt x="7820" y="580"/>
                  </a:lnTo>
                  <a:lnTo>
                    <a:pt x="7672" y="479"/>
                  </a:lnTo>
                  <a:lnTo>
                    <a:pt x="7524" y="390"/>
                  </a:lnTo>
                  <a:lnTo>
                    <a:pt x="7376" y="312"/>
                  </a:lnTo>
                  <a:lnTo>
                    <a:pt x="7224" y="246"/>
                  </a:lnTo>
                  <a:lnTo>
                    <a:pt x="7076" y="179"/>
                  </a:lnTo>
                  <a:lnTo>
                    <a:pt x="6923" y="123"/>
                  </a:lnTo>
                  <a:lnTo>
                    <a:pt x="6766" y="79"/>
                  </a:lnTo>
                  <a:lnTo>
                    <a:pt x="6613" y="45"/>
                  </a:lnTo>
                  <a:lnTo>
                    <a:pt x="6456" y="23"/>
                  </a:lnTo>
                  <a:lnTo>
                    <a:pt x="6299" y="12"/>
                  </a:lnTo>
                  <a:lnTo>
                    <a:pt x="6138" y="1"/>
                  </a:lnTo>
                  <a:lnTo>
                    <a:pt x="6138" y="1"/>
                  </a:lnTo>
                  <a:lnTo>
                    <a:pt x="5981" y="12"/>
                  </a:lnTo>
                  <a:lnTo>
                    <a:pt x="5824" y="23"/>
                  </a:lnTo>
                  <a:lnTo>
                    <a:pt x="5667" y="45"/>
                  </a:lnTo>
                  <a:lnTo>
                    <a:pt x="5510" y="79"/>
                  </a:lnTo>
                  <a:lnTo>
                    <a:pt x="5357" y="123"/>
                  </a:lnTo>
                  <a:lnTo>
                    <a:pt x="5205" y="179"/>
                  </a:lnTo>
                  <a:lnTo>
                    <a:pt x="5052" y="246"/>
                  </a:lnTo>
                  <a:lnTo>
                    <a:pt x="4904" y="312"/>
                  </a:lnTo>
                  <a:lnTo>
                    <a:pt x="4752" y="390"/>
                  </a:lnTo>
                  <a:lnTo>
                    <a:pt x="4604" y="479"/>
                  </a:lnTo>
                  <a:lnTo>
                    <a:pt x="4460" y="580"/>
                  </a:lnTo>
                  <a:lnTo>
                    <a:pt x="4316" y="691"/>
                  </a:lnTo>
                  <a:lnTo>
                    <a:pt x="4173" y="802"/>
                  </a:lnTo>
                  <a:lnTo>
                    <a:pt x="4029" y="925"/>
                  </a:lnTo>
                  <a:lnTo>
                    <a:pt x="3890" y="1058"/>
                  </a:lnTo>
                  <a:lnTo>
                    <a:pt x="3751" y="1203"/>
                  </a:lnTo>
                  <a:lnTo>
                    <a:pt x="3612" y="1347"/>
                  </a:lnTo>
                  <a:lnTo>
                    <a:pt x="3477" y="1503"/>
                  </a:lnTo>
                  <a:lnTo>
                    <a:pt x="3343" y="1670"/>
                  </a:lnTo>
                  <a:lnTo>
                    <a:pt x="3213" y="1848"/>
                  </a:lnTo>
                  <a:lnTo>
                    <a:pt x="3083" y="2026"/>
                  </a:lnTo>
                  <a:lnTo>
                    <a:pt x="2957" y="2216"/>
                  </a:lnTo>
                  <a:lnTo>
                    <a:pt x="2831" y="2405"/>
                  </a:lnTo>
                  <a:lnTo>
                    <a:pt x="2706" y="2605"/>
                  </a:lnTo>
                  <a:lnTo>
                    <a:pt x="2585" y="2817"/>
                  </a:lnTo>
                  <a:lnTo>
                    <a:pt x="2468" y="3028"/>
                  </a:lnTo>
                  <a:lnTo>
                    <a:pt x="2351" y="3251"/>
                  </a:lnTo>
                  <a:lnTo>
                    <a:pt x="2235" y="3484"/>
                  </a:lnTo>
                  <a:lnTo>
                    <a:pt x="2123" y="3718"/>
                  </a:lnTo>
                  <a:lnTo>
                    <a:pt x="2010" y="3963"/>
                  </a:lnTo>
                  <a:lnTo>
                    <a:pt x="1903" y="4219"/>
                  </a:lnTo>
                  <a:lnTo>
                    <a:pt x="1800" y="4475"/>
                  </a:lnTo>
                  <a:lnTo>
                    <a:pt x="1696" y="4731"/>
                  </a:lnTo>
                  <a:lnTo>
                    <a:pt x="1598" y="4998"/>
                  </a:lnTo>
                  <a:lnTo>
                    <a:pt x="1499" y="5276"/>
                  </a:lnTo>
                  <a:lnTo>
                    <a:pt x="1400" y="5554"/>
                  </a:lnTo>
                  <a:lnTo>
                    <a:pt x="1311" y="5833"/>
                  </a:lnTo>
                  <a:lnTo>
                    <a:pt x="1221" y="6133"/>
                  </a:lnTo>
                  <a:lnTo>
                    <a:pt x="1131" y="6423"/>
                  </a:lnTo>
                  <a:lnTo>
                    <a:pt x="1050" y="6723"/>
                  </a:lnTo>
                  <a:lnTo>
                    <a:pt x="970" y="7035"/>
                  </a:lnTo>
                  <a:lnTo>
                    <a:pt x="889" y="7346"/>
                  </a:lnTo>
                  <a:lnTo>
                    <a:pt x="813" y="7658"/>
                  </a:lnTo>
                  <a:lnTo>
                    <a:pt x="741" y="7981"/>
                  </a:lnTo>
                  <a:lnTo>
                    <a:pt x="674" y="8315"/>
                  </a:lnTo>
                  <a:lnTo>
                    <a:pt x="606" y="8637"/>
                  </a:lnTo>
                  <a:lnTo>
                    <a:pt x="543" y="8982"/>
                  </a:lnTo>
                  <a:lnTo>
                    <a:pt x="481" y="9316"/>
                  </a:lnTo>
                  <a:lnTo>
                    <a:pt x="427" y="9661"/>
                  </a:lnTo>
                  <a:lnTo>
                    <a:pt x="373" y="10006"/>
                  </a:lnTo>
                  <a:lnTo>
                    <a:pt x="324" y="10363"/>
                  </a:lnTo>
                  <a:lnTo>
                    <a:pt x="274" y="10719"/>
                  </a:lnTo>
                  <a:lnTo>
                    <a:pt x="234" y="11075"/>
                  </a:lnTo>
                  <a:lnTo>
                    <a:pt x="193" y="11442"/>
                  </a:lnTo>
                  <a:lnTo>
                    <a:pt x="158" y="11809"/>
                  </a:lnTo>
                  <a:lnTo>
                    <a:pt x="126" y="12177"/>
                  </a:lnTo>
                  <a:lnTo>
                    <a:pt x="95" y="12555"/>
                  </a:lnTo>
                  <a:lnTo>
                    <a:pt x="72" y="12933"/>
                  </a:lnTo>
                  <a:lnTo>
                    <a:pt x="50" y="13312"/>
                  </a:lnTo>
                  <a:lnTo>
                    <a:pt x="32" y="13690"/>
                  </a:lnTo>
                  <a:lnTo>
                    <a:pt x="18" y="14080"/>
                  </a:lnTo>
                  <a:lnTo>
                    <a:pt x="10" y="14469"/>
                  </a:lnTo>
                  <a:lnTo>
                    <a:pt x="1" y="14859"/>
                  </a:lnTo>
                  <a:lnTo>
                    <a:pt x="1" y="15248"/>
                  </a:lnTo>
                  <a:lnTo>
                    <a:pt x="1" y="15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2598150" y="-333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2962325" y="-10879900"/>
              <a:ext cx="405475" cy="954950"/>
            </a:xfrm>
            <a:custGeom>
              <a:avLst/>
              <a:gdLst/>
              <a:ahLst/>
              <a:cxnLst/>
              <a:rect l="l" t="t" r="r" b="b"/>
              <a:pathLst>
                <a:path w="16219" h="38198" extrusionOk="0">
                  <a:moveTo>
                    <a:pt x="13092" y="0"/>
                  </a:moveTo>
                  <a:lnTo>
                    <a:pt x="12939" y="23"/>
                  </a:lnTo>
                  <a:lnTo>
                    <a:pt x="12787" y="56"/>
                  </a:lnTo>
                  <a:lnTo>
                    <a:pt x="12639" y="101"/>
                  </a:lnTo>
                  <a:lnTo>
                    <a:pt x="12491" y="179"/>
                  </a:lnTo>
                  <a:lnTo>
                    <a:pt x="12347" y="268"/>
                  </a:lnTo>
                  <a:lnTo>
                    <a:pt x="12204" y="368"/>
                  </a:lnTo>
                  <a:lnTo>
                    <a:pt x="12065" y="490"/>
                  </a:lnTo>
                  <a:lnTo>
                    <a:pt x="11930" y="624"/>
                  </a:lnTo>
                  <a:lnTo>
                    <a:pt x="11795" y="780"/>
                  </a:lnTo>
                  <a:lnTo>
                    <a:pt x="11665" y="946"/>
                  </a:lnTo>
                  <a:lnTo>
                    <a:pt x="11540" y="1136"/>
                  </a:lnTo>
                  <a:lnTo>
                    <a:pt x="11414" y="1325"/>
                  </a:lnTo>
                  <a:lnTo>
                    <a:pt x="11297" y="1536"/>
                  </a:lnTo>
                  <a:lnTo>
                    <a:pt x="11181" y="1770"/>
                  </a:lnTo>
                  <a:lnTo>
                    <a:pt x="11073" y="2004"/>
                  </a:lnTo>
                  <a:lnTo>
                    <a:pt x="10965" y="2260"/>
                  </a:lnTo>
                  <a:lnTo>
                    <a:pt x="10867" y="2516"/>
                  </a:lnTo>
                  <a:lnTo>
                    <a:pt x="10773" y="2794"/>
                  </a:lnTo>
                  <a:lnTo>
                    <a:pt x="10678" y="3083"/>
                  </a:lnTo>
                  <a:lnTo>
                    <a:pt x="10593" y="3384"/>
                  </a:lnTo>
                  <a:lnTo>
                    <a:pt x="10517" y="3696"/>
                  </a:lnTo>
                  <a:lnTo>
                    <a:pt x="10441" y="4018"/>
                  </a:lnTo>
                  <a:lnTo>
                    <a:pt x="10373" y="4352"/>
                  </a:lnTo>
                  <a:lnTo>
                    <a:pt x="10315" y="4686"/>
                  </a:lnTo>
                  <a:lnTo>
                    <a:pt x="10261" y="5042"/>
                  </a:lnTo>
                  <a:lnTo>
                    <a:pt x="10212" y="5398"/>
                  </a:lnTo>
                  <a:lnTo>
                    <a:pt x="10171" y="5766"/>
                  </a:lnTo>
                  <a:lnTo>
                    <a:pt x="10135" y="6144"/>
                  </a:lnTo>
                  <a:lnTo>
                    <a:pt x="10113" y="6522"/>
                  </a:lnTo>
                  <a:lnTo>
                    <a:pt x="10082" y="6912"/>
                  </a:lnTo>
                  <a:lnTo>
                    <a:pt x="10055" y="7201"/>
                  </a:lnTo>
                  <a:lnTo>
                    <a:pt x="10023" y="7535"/>
                  </a:lnTo>
                  <a:lnTo>
                    <a:pt x="9983" y="7914"/>
                  </a:lnTo>
                  <a:lnTo>
                    <a:pt x="9934" y="8337"/>
                  </a:lnTo>
                  <a:lnTo>
                    <a:pt x="9871" y="8804"/>
                  </a:lnTo>
                  <a:lnTo>
                    <a:pt x="9799" y="9305"/>
                  </a:lnTo>
                  <a:lnTo>
                    <a:pt x="9714" y="9839"/>
                  </a:lnTo>
                  <a:lnTo>
                    <a:pt x="9620" y="10407"/>
                  </a:lnTo>
                  <a:lnTo>
                    <a:pt x="9507" y="11008"/>
                  </a:lnTo>
                  <a:lnTo>
                    <a:pt x="9382" y="11620"/>
                  </a:lnTo>
                  <a:lnTo>
                    <a:pt x="9314" y="11931"/>
                  </a:lnTo>
                  <a:lnTo>
                    <a:pt x="9243" y="12254"/>
                  </a:lnTo>
                  <a:lnTo>
                    <a:pt x="9166" y="12577"/>
                  </a:lnTo>
                  <a:lnTo>
                    <a:pt x="9086" y="12911"/>
                  </a:lnTo>
                  <a:lnTo>
                    <a:pt x="9000" y="13234"/>
                  </a:lnTo>
                  <a:lnTo>
                    <a:pt x="8911" y="13568"/>
                  </a:lnTo>
                  <a:lnTo>
                    <a:pt x="8816" y="13901"/>
                  </a:lnTo>
                  <a:lnTo>
                    <a:pt x="8718" y="14235"/>
                  </a:lnTo>
                  <a:lnTo>
                    <a:pt x="8615" y="14580"/>
                  </a:lnTo>
                  <a:lnTo>
                    <a:pt x="8507" y="14914"/>
                  </a:lnTo>
                  <a:lnTo>
                    <a:pt x="8395" y="15248"/>
                  </a:lnTo>
                  <a:lnTo>
                    <a:pt x="8278" y="15593"/>
                  </a:lnTo>
                  <a:lnTo>
                    <a:pt x="8157" y="15927"/>
                  </a:lnTo>
                  <a:lnTo>
                    <a:pt x="8027" y="16261"/>
                  </a:lnTo>
                  <a:lnTo>
                    <a:pt x="7892" y="16595"/>
                  </a:lnTo>
                  <a:lnTo>
                    <a:pt x="7753" y="16929"/>
                  </a:lnTo>
                  <a:lnTo>
                    <a:pt x="7610" y="17263"/>
                  </a:lnTo>
                  <a:lnTo>
                    <a:pt x="7462" y="17585"/>
                  </a:lnTo>
                  <a:lnTo>
                    <a:pt x="7305" y="17908"/>
                  </a:lnTo>
                  <a:lnTo>
                    <a:pt x="7143" y="18231"/>
                  </a:lnTo>
                  <a:lnTo>
                    <a:pt x="6977" y="18543"/>
                  </a:lnTo>
                  <a:lnTo>
                    <a:pt x="6802" y="18854"/>
                  </a:lnTo>
                  <a:lnTo>
                    <a:pt x="6623" y="19155"/>
                  </a:lnTo>
                  <a:lnTo>
                    <a:pt x="6434" y="19455"/>
                  </a:lnTo>
                  <a:lnTo>
                    <a:pt x="6241" y="19745"/>
                  </a:lnTo>
                  <a:lnTo>
                    <a:pt x="6044" y="20034"/>
                  </a:lnTo>
                  <a:lnTo>
                    <a:pt x="5838" y="20312"/>
                  </a:lnTo>
                  <a:lnTo>
                    <a:pt x="5627" y="20590"/>
                  </a:lnTo>
                  <a:lnTo>
                    <a:pt x="5407" y="20846"/>
                  </a:lnTo>
                  <a:lnTo>
                    <a:pt x="5183" y="21102"/>
                  </a:lnTo>
                  <a:lnTo>
                    <a:pt x="4949" y="21347"/>
                  </a:lnTo>
                  <a:lnTo>
                    <a:pt x="4707" y="21592"/>
                  </a:lnTo>
                  <a:lnTo>
                    <a:pt x="4460" y="21815"/>
                  </a:lnTo>
                  <a:lnTo>
                    <a:pt x="4205" y="22037"/>
                  </a:lnTo>
                  <a:lnTo>
                    <a:pt x="3944" y="22238"/>
                  </a:lnTo>
                  <a:lnTo>
                    <a:pt x="3671" y="22438"/>
                  </a:lnTo>
                  <a:lnTo>
                    <a:pt x="3392" y="22616"/>
                  </a:lnTo>
                  <a:lnTo>
                    <a:pt x="3110" y="22794"/>
                  </a:lnTo>
                  <a:lnTo>
                    <a:pt x="2814" y="22950"/>
                  </a:lnTo>
                  <a:lnTo>
                    <a:pt x="2513" y="23095"/>
                  </a:lnTo>
                  <a:lnTo>
                    <a:pt x="2361" y="23172"/>
                  </a:lnTo>
                  <a:lnTo>
                    <a:pt x="2208" y="23273"/>
                  </a:lnTo>
                  <a:lnTo>
                    <a:pt x="2060" y="23384"/>
                  </a:lnTo>
                  <a:lnTo>
                    <a:pt x="1916" y="23518"/>
                  </a:lnTo>
                  <a:lnTo>
                    <a:pt x="1777" y="23673"/>
                  </a:lnTo>
                  <a:lnTo>
                    <a:pt x="1643" y="23840"/>
                  </a:lnTo>
                  <a:lnTo>
                    <a:pt x="1508" y="24018"/>
                  </a:lnTo>
                  <a:lnTo>
                    <a:pt x="1383" y="24219"/>
                  </a:lnTo>
                  <a:lnTo>
                    <a:pt x="1261" y="24430"/>
                  </a:lnTo>
                  <a:lnTo>
                    <a:pt x="1140" y="24653"/>
                  </a:lnTo>
                  <a:lnTo>
                    <a:pt x="1028" y="24886"/>
                  </a:lnTo>
                  <a:lnTo>
                    <a:pt x="920" y="25142"/>
                  </a:lnTo>
                  <a:lnTo>
                    <a:pt x="817" y="25398"/>
                  </a:lnTo>
                  <a:lnTo>
                    <a:pt x="719" y="25677"/>
                  </a:lnTo>
                  <a:lnTo>
                    <a:pt x="629" y="25966"/>
                  </a:lnTo>
                  <a:lnTo>
                    <a:pt x="544" y="26255"/>
                  </a:lnTo>
                  <a:lnTo>
                    <a:pt x="463" y="26567"/>
                  </a:lnTo>
                  <a:lnTo>
                    <a:pt x="387" y="26879"/>
                  </a:lnTo>
                  <a:lnTo>
                    <a:pt x="319" y="27201"/>
                  </a:lnTo>
                  <a:lnTo>
                    <a:pt x="257" y="27535"/>
                  </a:lnTo>
                  <a:lnTo>
                    <a:pt x="198" y="27869"/>
                  </a:lnTo>
                  <a:lnTo>
                    <a:pt x="149" y="28225"/>
                  </a:lnTo>
                  <a:lnTo>
                    <a:pt x="108" y="28570"/>
                  </a:lnTo>
                  <a:lnTo>
                    <a:pt x="73" y="28938"/>
                  </a:lnTo>
                  <a:lnTo>
                    <a:pt x="41" y="29294"/>
                  </a:lnTo>
                  <a:lnTo>
                    <a:pt x="19" y="29672"/>
                  </a:lnTo>
                  <a:lnTo>
                    <a:pt x="5" y="30040"/>
                  </a:lnTo>
                  <a:lnTo>
                    <a:pt x="1" y="30418"/>
                  </a:lnTo>
                  <a:lnTo>
                    <a:pt x="1" y="30796"/>
                  </a:lnTo>
                  <a:lnTo>
                    <a:pt x="10" y="31186"/>
                  </a:lnTo>
                  <a:lnTo>
                    <a:pt x="23" y="31564"/>
                  </a:lnTo>
                  <a:lnTo>
                    <a:pt x="50" y="31954"/>
                  </a:lnTo>
                  <a:lnTo>
                    <a:pt x="77" y="32299"/>
                  </a:lnTo>
                  <a:lnTo>
                    <a:pt x="113" y="32633"/>
                  </a:lnTo>
                  <a:lnTo>
                    <a:pt x="153" y="32955"/>
                  </a:lnTo>
                  <a:lnTo>
                    <a:pt x="198" y="33278"/>
                  </a:lnTo>
                  <a:lnTo>
                    <a:pt x="248" y="33590"/>
                  </a:lnTo>
                  <a:lnTo>
                    <a:pt x="306" y="33890"/>
                  </a:lnTo>
                  <a:lnTo>
                    <a:pt x="364" y="34191"/>
                  </a:lnTo>
                  <a:lnTo>
                    <a:pt x="431" y="34480"/>
                  </a:lnTo>
                  <a:lnTo>
                    <a:pt x="503" y="34758"/>
                  </a:lnTo>
                  <a:lnTo>
                    <a:pt x="575" y="35026"/>
                  </a:lnTo>
                  <a:lnTo>
                    <a:pt x="656" y="35293"/>
                  </a:lnTo>
                  <a:lnTo>
                    <a:pt x="741" y="35549"/>
                  </a:lnTo>
                  <a:lnTo>
                    <a:pt x="826" y="35782"/>
                  </a:lnTo>
                  <a:lnTo>
                    <a:pt x="920" y="36016"/>
                  </a:lnTo>
                  <a:lnTo>
                    <a:pt x="1015" y="36239"/>
                  </a:lnTo>
                  <a:lnTo>
                    <a:pt x="1113" y="36450"/>
                  </a:lnTo>
                  <a:lnTo>
                    <a:pt x="1217" y="36651"/>
                  </a:lnTo>
                  <a:lnTo>
                    <a:pt x="1324" y="36840"/>
                  </a:lnTo>
                  <a:lnTo>
                    <a:pt x="1432" y="37018"/>
                  </a:lnTo>
                  <a:lnTo>
                    <a:pt x="1544" y="37185"/>
                  </a:lnTo>
                  <a:lnTo>
                    <a:pt x="1661" y="37341"/>
                  </a:lnTo>
                  <a:lnTo>
                    <a:pt x="1777" y="37485"/>
                  </a:lnTo>
                  <a:lnTo>
                    <a:pt x="1894" y="37619"/>
                  </a:lnTo>
                  <a:lnTo>
                    <a:pt x="2020" y="37741"/>
                  </a:lnTo>
                  <a:lnTo>
                    <a:pt x="2145" y="37841"/>
                  </a:lnTo>
                  <a:lnTo>
                    <a:pt x="2271" y="37930"/>
                  </a:lnTo>
                  <a:lnTo>
                    <a:pt x="2397" y="38008"/>
                  </a:lnTo>
                  <a:lnTo>
                    <a:pt x="2527" y="38075"/>
                  </a:lnTo>
                  <a:lnTo>
                    <a:pt x="2661" y="38131"/>
                  </a:lnTo>
                  <a:lnTo>
                    <a:pt x="2796" y="38164"/>
                  </a:lnTo>
                  <a:lnTo>
                    <a:pt x="2930" y="38186"/>
                  </a:lnTo>
                  <a:lnTo>
                    <a:pt x="3065" y="38198"/>
                  </a:lnTo>
                  <a:lnTo>
                    <a:pt x="3204" y="38186"/>
                  </a:lnTo>
                  <a:lnTo>
                    <a:pt x="3343" y="38164"/>
                  </a:lnTo>
                  <a:lnTo>
                    <a:pt x="3482" y="38120"/>
                  </a:lnTo>
                  <a:lnTo>
                    <a:pt x="3621" y="38064"/>
                  </a:lnTo>
                  <a:lnTo>
                    <a:pt x="3881" y="37953"/>
                  </a:lnTo>
                  <a:lnTo>
                    <a:pt x="4137" y="37819"/>
                  </a:lnTo>
                  <a:lnTo>
                    <a:pt x="4388" y="37686"/>
                  </a:lnTo>
                  <a:lnTo>
                    <a:pt x="4635" y="37541"/>
                  </a:lnTo>
                  <a:lnTo>
                    <a:pt x="4882" y="37396"/>
                  </a:lnTo>
                  <a:lnTo>
                    <a:pt x="5124" y="37240"/>
                  </a:lnTo>
                  <a:lnTo>
                    <a:pt x="5362" y="37085"/>
                  </a:lnTo>
                  <a:lnTo>
                    <a:pt x="5595" y="36918"/>
                  </a:lnTo>
                  <a:lnTo>
                    <a:pt x="5829" y="36740"/>
                  </a:lnTo>
                  <a:lnTo>
                    <a:pt x="6053" y="36562"/>
                  </a:lnTo>
                  <a:lnTo>
                    <a:pt x="6282" y="36383"/>
                  </a:lnTo>
                  <a:lnTo>
                    <a:pt x="6502" y="36194"/>
                  </a:lnTo>
                  <a:lnTo>
                    <a:pt x="6717" y="36005"/>
                  </a:lnTo>
                  <a:lnTo>
                    <a:pt x="6932" y="35805"/>
                  </a:lnTo>
                  <a:lnTo>
                    <a:pt x="7143" y="35604"/>
                  </a:lnTo>
                  <a:lnTo>
                    <a:pt x="7354" y="35393"/>
                  </a:lnTo>
                  <a:lnTo>
                    <a:pt x="7560" y="35181"/>
                  </a:lnTo>
                  <a:lnTo>
                    <a:pt x="7762" y="34959"/>
                  </a:lnTo>
                  <a:lnTo>
                    <a:pt x="7960" y="34736"/>
                  </a:lnTo>
                  <a:lnTo>
                    <a:pt x="8157" y="34514"/>
                  </a:lnTo>
                  <a:lnTo>
                    <a:pt x="8350" y="34280"/>
                  </a:lnTo>
                  <a:lnTo>
                    <a:pt x="8538" y="34046"/>
                  </a:lnTo>
                  <a:lnTo>
                    <a:pt x="8722" y="33801"/>
                  </a:lnTo>
                  <a:lnTo>
                    <a:pt x="8906" y="33556"/>
                  </a:lnTo>
                  <a:lnTo>
                    <a:pt x="9090" y="33312"/>
                  </a:lnTo>
                  <a:lnTo>
                    <a:pt x="9265" y="33056"/>
                  </a:lnTo>
                  <a:lnTo>
                    <a:pt x="9440" y="32800"/>
                  </a:lnTo>
                  <a:lnTo>
                    <a:pt x="9611" y="32544"/>
                  </a:lnTo>
                  <a:lnTo>
                    <a:pt x="9947" y="32021"/>
                  </a:lnTo>
                  <a:lnTo>
                    <a:pt x="10270" y="31475"/>
                  </a:lnTo>
                  <a:lnTo>
                    <a:pt x="10584" y="30919"/>
                  </a:lnTo>
                  <a:lnTo>
                    <a:pt x="10885" y="30362"/>
                  </a:lnTo>
                  <a:lnTo>
                    <a:pt x="11176" y="29784"/>
                  </a:lnTo>
                  <a:lnTo>
                    <a:pt x="11454" y="29194"/>
                  </a:lnTo>
                  <a:lnTo>
                    <a:pt x="11724" y="28604"/>
                  </a:lnTo>
                  <a:lnTo>
                    <a:pt x="11984" y="28014"/>
                  </a:lnTo>
                  <a:lnTo>
                    <a:pt x="12231" y="27402"/>
                  </a:lnTo>
                  <a:lnTo>
                    <a:pt x="12473" y="26790"/>
                  </a:lnTo>
                  <a:lnTo>
                    <a:pt x="12702" y="26178"/>
                  </a:lnTo>
                  <a:lnTo>
                    <a:pt x="12922" y="25554"/>
                  </a:lnTo>
                  <a:lnTo>
                    <a:pt x="13132" y="24942"/>
                  </a:lnTo>
                  <a:lnTo>
                    <a:pt x="13334" y="24319"/>
                  </a:lnTo>
                  <a:lnTo>
                    <a:pt x="13527" y="23696"/>
                  </a:lnTo>
                  <a:lnTo>
                    <a:pt x="13711" y="23072"/>
                  </a:lnTo>
                  <a:lnTo>
                    <a:pt x="13891" y="22449"/>
                  </a:lnTo>
                  <a:lnTo>
                    <a:pt x="14057" y="21826"/>
                  </a:lnTo>
                  <a:lnTo>
                    <a:pt x="14218" y="21203"/>
                  </a:lnTo>
                  <a:lnTo>
                    <a:pt x="14366" y="20590"/>
                  </a:lnTo>
                  <a:lnTo>
                    <a:pt x="14510" y="19989"/>
                  </a:lnTo>
                  <a:lnTo>
                    <a:pt x="14649" y="19377"/>
                  </a:lnTo>
                  <a:lnTo>
                    <a:pt x="14779" y="18787"/>
                  </a:lnTo>
                  <a:lnTo>
                    <a:pt x="14900" y="18198"/>
                  </a:lnTo>
                  <a:lnTo>
                    <a:pt x="15012" y="17619"/>
                  </a:lnTo>
                  <a:lnTo>
                    <a:pt x="15124" y="17051"/>
                  </a:lnTo>
                  <a:lnTo>
                    <a:pt x="15223" y="16484"/>
                  </a:lnTo>
                  <a:lnTo>
                    <a:pt x="15317" y="15938"/>
                  </a:lnTo>
                  <a:lnTo>
                    <a:pt x="15407" y="15404"/>
                  </a:lnTo>
                  <a:lnTo>
                    <a:pt x="15492" y="14881"/>
                  </a:lnTo>
                  <a:lnTo>
                    <a:pt x="15568" y="14369"/>
                  </a:lnTo>
                  <a:lnTo>
                    <a:pt x="15640" y="13879"/>
                  </a:lnTo>
                  <a:lnTo>
                    <a:pt x="15708" y="13401"/>
                  </a:lnTo>
                  <a:lnTo>
                    <a:pt x="15766" y="12933"/>
                  </a:lnTo>
                  <a:lnTo>
                    <a:pt x="15874" y="12065"/>
                  </a:lnTo>
                  <a:lnTo>
                    <a:pt x="15963" y="11286"/>
                  </a:lnTo>
                  <a:lnTo>
                    <a:pt x="16035" y="10585"/>
                  </a:lnTo>
                  <a:lnTo>
                    <a:pt x="16089" y="9973"/>
                  </a:lnTo>
                  <a:lnTo>
                    <a:pt x="16134" y="9472"/>
                  </a:lnTo>
                  <a:lnTo>
                    <a:pt x="16161" y="9071"/>
                  </a:lnTo>
                  <a:lnTo>
                    <a:pt x="16192" y="8626"/>
                  </a:lnTo>
                  <a:lnTo>
                    <a:pt x="16210" y="8236"/>
                  </a:lnTo>
                  <a:lnTo>
                    <a:pt x="16219" y="7858"/>
                  </a:lnTo>
                  <a:lnTo>
                    <a:pt x="16219" y="7468"/>
                  </a:lnTo>
                  <a:lnTo>
                    <a:pt x="16210" y="7090"/>
                  </a:lnTo>
                  <a:lnTo>
                    <a:pt x="16197" y="6712"/>
                  </a:lnTo>
                  <a:lnTo>
                    <a:pt x="16174" y="6344"/>
                  </a:lnTo>
                  <a:lnTo>
                    <a:pt x="16147" y="5977"/>
                  </a:lnTo>
                  <a:lnTo>
                    <a:pt x="16111" y="5610"/>
                  </a:lnTo>
                  <a:lnTo>
                    <a:pt x="16066" y="5254"/>
                  </a:lnTo>
                  <a:lnTo>
                    <a:pt x="16017" y="4909"/>
                  </a:lnTo>
                  <a:lnTo>
                    <a:pt x="15963" y="4575"/>
                  </a:lnTo>
                  <a:lnTo>
                    <a:pt x="15900" y="4241"/>
                  </a:lnTo>
                  <a:lnTo>
                    <a:pt x="15833" y="3918"/>
                  </a:lnTo>
                  <a:lnTo>
                    <a:pt x="15757" y="3595"/>
                  </a:lnTo>
                  <a:lnTo>
                    <a:pt x="15676" y="3295"/>
                  </a:lnTo>
                  <a:lnTo>
                    <a:pt x="15591" y="2994"/>
                  </a:lnTo>
                  <a:lnTo>
                    <a:pt x="15497" y="2716"/>
                  </a:lnTo>
                  <a:lnTo>
                    <a:pt x="15398" y="2438"/>
                  </a:lnTo>
                  <a:lnTo>
                    <a:pt x="15295" y="2171"/>
                  </a:lnTo>
                  <a:lnTo>
                    <a:pt x="15187" y="1926"/>
                  </a:lnTo>
                  <a:lnTo>
                    <a:pt x="15075" y="1692"/>
                  </a:lnTo>
                  <a:lnTo>
                    <a:pt x="14958" y="1458"/>
                  </a:lnTo>
                  <a:lnTo>
                    <a:pt x="14837" y="1258"/>
                  </a:lnTo>
                  <a:lnTo>
                    <a:pt x="14712" y="1058"/>
                  </a:lnTo>
                  <a:lnTo>
                    <a:pt x="14581" y="880"/>
                  </a:lnTo>
                  <a:lnTo>
                    <a:pt x="14442" y="713"/>
                  </a:lnTo>
                  <a:lnTo>
                    <a:pt x="14303" y="557"/>
                  </a:lnTo>
                  <a:lnTo>
                    <a:pt x="14164" y="423"/>
                  </a:lnTo>
                  <a:lnTo>
                    <a:pt x="14016" y="312"/>
                  </a:lnTo>
                  <a:lnTo>
                    <a:pt x="13868" y="212"/>
                  </a:lnTo>
                  <a:lnTo>
                    <a:pt x="13716" y="134"/>
                  </a:lnTo>
                  <a:lnTo>
                    <a:pt x="13559" y="67"/>
                  </a:lnTo>
                  <a:lnTo>
                    <a:pt x="13402" y="23"/>
                  </a:lnTo>
                  <a:lnTo>
                    <a:pt x="132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2962325" y="-10879900"/>
              <a:ext cx="405475" cy="954950"/>
            </a:xfrm>
            <a:custGeom>
              <a:avLst/>
              <a:gdLst/>
              <a:ahLst/>
              <a:cxnLst/>
              <a:rect l="l" t="t" r="r" b="b"/>
              <a:pathLst>
                <a:path w="16219" h="38198" fill="none" extrusionOk="0">
                  <a:moveTo>
                    <a:pt x="10113" y="6522"/>
                  </a:moveTo>
                  <a:lnTo>
                    <a:pt x="10113" y="6522"/>
                  </a:lnTo>
                  <a:lnTo>
                    <a:pt x="10135" y="6144"/>
                  </a:lnTo>
                  <a:lnTo>
                    <a:pt x="10171" y="5766"/>
                  </a:lnTo>
                  <a:lnTo>
                    <a:pt x="10212" y="5398"/>
                  </a:lnTo>
                  <a:lnTo>
                    <a:pt x="10261" y="5042"/>
                  </a:lnTo>
                  <a:lnTo>
                    <a:pt x="10315" y="4686"/>
                  </a:lnTo>
                  <a:lnTo>
                    <a:pt x="10373" y="4352"/>
                  </a:lnTo>
                  <a:lnTo>
                    <a:pt x="10441" y="4018"/>
                  </a:lnTo>
                  <a:lnTo>
                    <a:pt x="10517" y="3696"/>
                  </a:lnTo>
                  <a:lnTo>
                    <a:pt x="10593" y="3384"/>
                  </a:lnTo>
                  <a:lnTo>
                    <a:pt x="10678" y="3083"/>
                  </a:lnTo>
                  <a:lnTo>
                    <a:pt x="10773" y="2794"/>
                  </a:lnTo>
                  <a:lnTo>
                    <a:pt x="10867" y="2516"/>
                  </a:lnTo>
                  <a:lnTo>
                    <a:pt x="10965" y="2260"/>
                  </a:lnTo>
                  <a:lnTo>
                    <a:pt x="11073" y="2004"/>
                  </a:lnTo>
                  <a:lnTo>
                    <a:pt x="11181" y="1770"/>
                  </a:lnTo>
                  <a:lnTo>
                    <a:pt x="11297" y="1536"/>
                  </a:lnTo>
                  <a:lnTo>
                    <a:pt x="11414" y="1325"/>
                  </a:lnTo>
                  <a:lnTo>
                    <a:pt x="11540" y="1136"/>
                  </a:lnTo>
                  <a:lnTo>
                    <a:pt x="11665" y="946"/>
                  </a:lnTo>
                  <a:lnTo>
                    <a:pt x="11795" y="780"/>
                  </a:lnTo>
                  <a:lnTo>
                    <a:pt x="11930" y="624"/>
                  </a:lnTo>
                  <a:lnTo>
                    <a:pt x="12065" y="490"/>
                  </a:lnTo>
                  <a:lnTo>
                    <a:pt x="12204" y="368"/>
                  </a:lnTo>
                  <a:lnTo>
                    <a:pt x="12347" y="268"/>
                  </a:lnTo>
                  <a:lnTo>
                    <a:pt x="12491" y="179"/>
                  </a:lnTo>
                  <a:lnTo>
                    <a:pt x="12639" y="101"/>
                  </a:lnTo>
                  <a:lnTo>
                    <a:pt x="12787" y="56"/>
                  </a:lnTo>
                  <a:lnTo>
                    <a:pt x="12939" y="23"/>
                  </a:lnTo>
                  <a:lnTo>
                    <a:pt x="13092" y="0"/>
                  </a:lnTo>
                  <a:lnTo>
                    <a:pt x="13245" y="0"/>
                  </a:lnTo>
                  <a:lnTo>
                    <a:pt x="13402" y="23"/>
                  </a:lnTo>
                  <a:lnTo>
                    <a:pt x="13559" y="67"/>
                  </a:lnTo>
                  <a:lnTo>
                    <a:pt x="13559" y="67"/>
                  </a:lnTo>
                  <a:lnTo>
                    <a:pt x="13716" y="134"/>
                  </a:lnTo>
                  <a:lnTo>
                    <a:pt x="13868" y="212"/>
                  </a:lnTo>
                  <a:lnTo>
                    <a:pt x="14016" y="312"/>
                  </a:lnTo>
                  <a:lnTo>
                    <a:pt x="14164" y="423"/>
                  </a:lnTo>
                  <a:lnTo>
                    <a:pt x="14303" y="557"/>
                  </a:lnTo>
                  <a:lnTo>
                    <a:pt x="14442" y="713"/>
                  </a:lnTo>
                  <a:lnTo>
                    <a:pt x="14581" y="880"/>
                  </a:lnTo>
                  <a:lnTo>
                    <a:pt x="14712" y="1058"/>
                  </a:lnTo>
                  <a:lnTo>
                    <a:pt x="14837" y="1258"/>
                  </a:lnTo>
                  <a:lnTo>
                    <a:pt x="14958" y="1458"/>
                  </a:lnTo>
                  <a:lnTo>
                    <a:pt x="15075" y="1692"/>
                  </a:lnTo>
                  <a:lnTo>
                    <a:pt x="15187" y="1926"/>
                  </a:lnTo>
                  <a:lnTo>
                    <a:pt x="15295" y="2171"/>
                  </a:lnTo>
                  <a:lnTo>
                    <a:pt x="15398" y="2438"/>
                  </a:lnTo>
                  <a:lnTo>
                    <a:pt x="15497" y="2716"/>
                  </a:lnTo>
                  <a:lnTo>
                    <a:pt x="15591" y="2994"/>
                  </a:lnTo>
                  <a:lnTo>
                    <a:pt x="15676" y="3295"/>
                  </a:lnTo>
                  <a:lnTo>
                    <a:pt x="15757" y="3595"/>
                  </a:lnTo>
                  <a:lnTo>
                    <a:pt x="15833" y="3918"/>
                  </a:lnTo>
                  <a:lnTo>
                    <a:pt x="15900" y="4241"/>
                  </a:lnTo>
                  <a:lnTo>
                    <a:pt x="15963" y="4575"/>
                  </a:lnTo>
                  <a:lnTo>
                    <a:pt x="16017" y="4909"/>
                  </a:lnTo>
                  <a:lnTo>
                    <a:pt x="16066" y="5254"/>
                  </a:lnTo>
                  <a:lnTo>
                    <a:pt x="16111" y="5610"/>
                  </a:lnTo>
                  <a:lnTo>
                    <a:pt x="16147" y="5977"/>
                  </a:lnTo>
                  <a:lnTo>
                    <a:pt x="16174" y="6344"/>
                  </a:lnTo>
                  <a:lnTo>
                    <a:pt x="16197" y="6712"/>
                  </a:lnTo>
                  <a:lnTo>
                    <a:pt x="16210" y="7090"/>
                  </a:lnTo>
                  <a:lnTo>
                    <a:pt x="16219" y="7468"/>
                  </a:lnTo>
                  <a:lnTo>
                    <a:pt x="16219" y="7858"/>
                  </a:lnTo>
                  <a:lnTo>
                    <a:pt x="16210" y="8236"/>
                  </a:lnTo>
                  <a:lnTo>
                    <a:pt x="16192" y="8626"/>
                  </a:lnTo>
                  <a:lnTo>
                    <a:pt x="16192" y="8626"/>
                  </a:lnTo>
                  <a:lnTo>
                    <a:pt x="16161" y="9071"/>
                  </a:lnTo>
                  <a:lnTo>
                    <a:pt x="16134" y="9472"/>
                  </a:lnTo>
                  <a:lnTo>
                    <a:pt x="16089" y="9973"/>
                  </a:lnTo>
                  <a:lnTo>
                    <a:pt x="16035" y="10585"/>
                  </a:lnTo>
                  <a:lnTo>
                    <a:pt x="15963" y="11286"/>
                  </a:lnTo>
                  <a:lnTo>
                    <a:pt x="15874" y="12065"/>
                  </a:lnTo>
                  <a:lnTo>
                    <a:pt x="15766" y="12933"/>
                  </a:lnTo>
                  <a:lnTo>
                    <a:pt x="15708" y="13401"/>
                  </a:lnTo>
                  <a:lnTo>
                    <a:pt x="15640" y="13879"/>
                  </a:lnTo>
                  <a:lnTo>
                    <a:pt x="15568" y="14369"/>
                  </a:lnTo>
                  <a:lnTo>
                    <a:pt x="15492" y="14881"/>
                  </a:lnTo>
                  <a:lnTo>
                    <a:pt x="15407" y="15404"/>
                  </a:lnTo>
                  <a:lnTo>
                    <a:pt x="15317" y="15938"/>
                  </a:lnTo>
                  <a:lnTo>
                    <a:pt x="15223" y="16484"/>
                  </a:lnTo>
                  <a:lnTo>
                    <a:pt x="15124" y="17051"/>
                  </a:lnTo>
                  <a:lnTo>
                    <a:pt x="15012" y="17619"/>
                  </a:lnTo>
                  <a:lnTo>
                    <a:pt x="14900" y="18198"/>
                  </a:lnTo>
                  <a:lnTo>
                    <a:pt x="14779" y="18787"/>
                  </a:lnTo>
                  <a:lnTo>
                    <a:pt x="14649" y="19377"/>
                  </a:lnTo>
                  <a:lnTo>
                    <a:pt x="14510" y="19989"/>
                  </a:lnTo>
                  <a:lnTo>
                    <a:pt x="14366" y="20590"/>
                  </a:lnTo>
                  <a:lnTo>
                    <a:pt x="14218" y="21203"/>
                  </a:lnTo>
                  <a:lnTo>
                    <a:pt x="14057" y="21826"/>
                  </a:lnTo>
                  <a:lnTo>
                    <a:pt x="13891" y="22449"/>
                  </a:lnTo>
                  <a:lnTo>
                    <a:pt x="13711" y="23072"/>
                  </a:lnTo>
                  <a:lnTo>
                    <a:pt x="13527" y="23696"/>
                  </a:lnTo>
                  <a:lnTo>
                    <a:pt x="13334" y="24319"/>
                  </a:lnTo>
                  <a:lnTo>
                    <a:pt x="13132" y="24942"/>
                  </a:lnTo>
                  <a:lnTo>
                    <a:pt x="12922" y="25554"/>
                  </a:lnTo>
                  <a:lnTo>
                    <a:pt x="12702" y="26178"/>
                  </a:lnTo>
                  <a:lnTo>
                    <a:pt x="12473" y="26790"/>
                  </a:lnTo>
                  <a:lnTo>
                    <a:pt x="12231" y="27402"/>
                  </a:lnTo>
                  <a:lnTo>
                    <a:pt x="11984" y="28014"/>
                  </a:lnTo>
                  <a:lnTo>
                    <a:pt x="11724" y="28604"/>
                  </a:lnTo>
                  <a:lnTo>
                    <a:pt x="11454" y="29194"/>
                  </a:lnTo>
                  <a:lnTo>
                    <a:pt x="11176" y="29784"/>
                  </a:lnTo>
                  <a:lnTo>
                    <a:pt x="10885" y="30362"/>
                  </a:lnTo>
                  <a:lnTo>
                    <a:pt x="10584" y="30919"/>
                  </a:lnTo>
                  <a:lnTo>
                    <a:pt x="10270" y="31475"/>
                  </a:lnTo>
                  <a:lnTo>
                    <a:pt x="9947" y="32021"/>
                  </a:lnTo>
                  <a:lnTo>
                    <a:pt x="9611" y="32544"/>
                  </a:lnTo>
                  <a:lnTo>
                    <a:pt x="9440" y="32800"/>
                  </a:lnTo>
                  <a:lnTo>
                    <a:pt x="9265" y="33056"/>
                  </a:lnTo>
                  <a:lnTo>
                    <a:pt x="9090" y="33312"/>
                  </a:lnTo>
                  <a:lnTo>
                    <a:pt x="8906" y="33556"/>
                  </a:lnTo>
                  <a:lnTo>
                    <a:pt x="8722" y="33801"/>
                  </a:lnTo>
                  <a:lnTo>
                    <a:pt x="8538" y="34046"/>
                  </a:lnTo>
                  <a:lnTo>
                    <a:pt x="8350" y="34280"/>
                  </a:lnTo>
                  <a:lnTo>
                    <a:pt x="8157" y="34514"/>
                  </a:lnTo>
                  <a:lnTo>
                    <a:pt x="7960" y="34736"/>
                  </a:lnTo>
                  <a:lnTo>
                    <a:pt x="7762" y="34959"/>
                  </a:lnTo>
                  <a:lnTo>
                    <a:pt x="7560" y="35181"/>
                  </a:lnTo>
                  <a:lnTo>
                    <a:pt x="7354" y="35393"/>
                  </a:lnTo>
                  <a:lnTo>
                    <a:pt x="7143" y="35604"/>
                  </a:lnTo>
                  <a:lnTo>
                    <a:pt x="6932" y="35805"/>
                  </a:lnTo>
                  <a:lnTo>
                    <a:pt x="6717" y="36005"/>
                  </a:lnTo>
                  <a:lnTo>
                    <a:pt x="6502" y="36194"/>
                  </a:lnTo>
                  <a:lnTo>
                    <a:pt x="6282" y="36383"/>
                  </a:lnTo>
                  <a:lnTo>
                    <a:pt x="6053" y="36562"/>
                  </a:lnTo>
                  <a:lnTo>
                    <a:pt x="5829" y="36740"/>
                  </a:lnTo>
                  <a:lnTo>
                    <a:pt x="5595" y="36918"/>
                  </a:lnTo>
                  <a:lnTo>
                    <a:pt x="5362" y="37085"/>
                  </a:lnTo>
                  <a:lnTo>
                    <a:pt x="5124" y="37240"/>
                  </a:lnTo>
                  <a:lnTo>
                    <a:pt x="4882" y="37396"/>
                  </a:lnTo>
                  <a:lnTo>
                    <a:pt x="4635" y="37541"/>
                  </a:lnTo>
                  <a:lnTo>
                    <a:pt x="4388" y="37686"/>
                  </a:lnTo>
                  <a:lnTo>
                    <a:pt x="4137" y="37819"/>
                  </a:lnTo>
                  <a:lnTo>
                    <a:pt x="3881" y="37953"/>
                  </a:lnTo>
                  <a:lnTo>
                    <a:pt x="3621" y="38064"/>
                  </a:lnTo>
                  <a:lnTo>
                    <a:pt x="3621" y="38064"/>
                  </a:lnTo>
                  <a:lnTo>
                    <a:pt x="3482" y="38120"/>
                  </a:lnTo>
                  <a:lnTo>
                    <a:pt x="3343" y="38164"/>
                  </a:lnTo>
                  <a:lnTo>
                    <a:pt x="3204" y="38186"/>
                  </a:lnTo>
                  <a:lnTo>
                    <a:pt x="3065" y="38198"/>
                  </a:lnTo>
                  <a:lnTo>
                    <a:pt x="3065" y="38198"/>
                  </a:lnTo>
                  <a:lnTo>
                    <a:pt x="2930" y="38186"/>
                  </a:lnTo>
                  <a:lnTo>
                    <a:pt x="2796" y="38164"/>
                  </a:lnTo>
                  <a:lnTo>
                    <a:pt x="2661" y="38131"/>
                  </a:lnTo>
                  <a:lnTo>
                    <a:pt x="2527" y="38075"/>
                  </a:lnTo>
                  <a:lnTo>
                    <a:pt x="2397" y="38008"/>
                  </a:lnTo>
                  <a:lnTo>
                    <a:pt x="2271" y="37930"/>
                  </a:lnTo>
                  <a:lnTo>
                    <a:pt x="2145" y="37841"/>
                  </a:lnTo>
                  <a:lnTo>
                    <a:pt x="2020" y="37741"/>
                  </a:lnTo>
                  <a:lnTo>
                    <a:pt x="1894" y="37619"/>
                  </a:lnTo>
                  <a:lnTo>
                    <a:pt x="1777" y="37485"/>
                  </a:lnTo>
                  <a:lnTo>
                    <a:pt x="1661" y="37341"/>
                  </a:lnTo>
                  <a:lnTo>
                    <a:pt x="1544" y="37185"/>
                  </a:lnTo>
                  <a:lnTo>
                    <a:pt x="1432" y="37018"/>
                  </a:lnTo>
                  <a:lnTo>
                    <a:pt x="1324" y="36840"/>
                  </a:lnTo>
                  <a:lnTo>
                    <a:pt x="1217" y="36651"/>
                  </a:lnTo>
                  <a:lnTo>
                    <a:pt x="1113" y="36450"/>
                  </a:lnTo>
                  <a:lnTo>
                    <a:pt x="1015" y="36239"/>
                  </a:lnTo>
                  <a:lnTo>
                    <a:pt x="920" y="36016"/>
                  </a:lnTo>
                  <a:lnTo>
                    <a:pt x="826" y="35782"/>
                  </a:lnTo>
                  <a:lnTo>
                    <a:pt x="741" y="35549"/>
                  </a:lnTo>
                  <a:lnTo>
                    <a:pt x="656" y="35293"/>
                  </a:lnTo>
                  <a:lnTo>
                    <a:pt x="575" y="35026"/>
                  </a:lnTo>
                  <a:lnTo>
                    <a:pt x="503" y="34758"/>
                  </a:lnTo>
                  <a:lnTo>
                    <a:pt x="431" y="34480"/>
                  </a:lnTo>
                  <a:lnTo>
                    <a:pt x="364" y="34191"/>
                  </a:lnTo>
                  <a:lnTo>
                    <a:pt x="306" y="33890"/>
                  </a:lnTo>
                  <a:lnTo>
                    <a:pt x="248" y="33590"/>
                  </a:lnTo>
                  <a:lnTo>
                    <a:pt x="198" y="33278"/>
                  </a:lnTo>
                  <a:lnTo>
                    <a:pt x="153" y="32955"/>
                  </a:lnTo>
                  <a:lnTo>
                    <a:pt x="113" y="32633"/>
                  </a:lnTo>
                  <a:lnTo>
                    <a:pt x="77" y="32299"/>
                  </a:lnTo>
                  <a:lnTo>
                    <a:pt x="50" y="31954"/>
                  </a:lnTo>
                  <a:lnTo>
                    <a:pt x="50" y="31954"/>
                  </a:lnTo>
                  <a:lnTo>
                    <a:pt x="23" y="31564"/>
                  </a:lnTo>
                  <a:lnTo>
                    <a:pt x="10" y="31186"/>
                  </a:lnTo>
                  <a:lnTo>
                    <a:pt x="1" y="30796"/>
                  </a:lnTo>
                  <a:lnTo>
                    <a:pt x="1" y="30418"/>
                  </a:lnTo>
                  <a:lnTo>
                    <a:pt x="5" y="30040"/>
                  </a:lnTo>
                  <a:lnTo>
                    <a:pt x="19" y="29672"/>
                  </a:lnTo>
                  <a:lnTo>
                    <a:pt x="41" y="29294"/>
                  </a:lnTo>
                  <a:lnTo>
                    <a:pt x="73" y="28938"/>
                  </a:lnTo>
                  <a:lnTo>
                    <a:pt x="108" y="28570"/>
                  </a:lnTo>
                  <a:lnTo>
                    <a:pt x="149" y="28225"/>
                  </a:lnTo>
                  <a:lnTo>
                    <a:pt x="198" y="27869"/>
                  </a:lnTo>
                  <a:lnTo>
                    <a:pt x="257" y="27535"/>
                  </a:lnTo>
                  <a:lnTo>
                    <a:pt x="319" y="27201"/>
                  </a:lnTo>
                  <a:lnTo>
                    <a:pt x="387" y="26879"/>
                  </a:lnTo>
                  <a:lnTo>
                    <a:pt x="463" y="26567"/>
                  </a:lnTo>
                  <a:lnTo>
                    <a:pt x="544" y="26255"/>
                  </a:lnTo>
                  <a:lnTo>
                    <a:pt x="629" y="25966"/>
                  </a:lnTo>
                  <a:lnTo>
                    <a:pt x="719" y="25677"/>
                  </a:lnTo>
                  <a:lnTo>
                    <a:pt x="817" y="25398"/>
                  </a:lnTo>
                  <a:lnTo>
                    <a:pt x="920" y="25142"/>
                  </a:lnTo>
                  <a:lnTo>
                    <a:pt x="1028" y="24886"/>
                  </a:lnTo>
                  <a:lnTo>
                    <a:pt x="1140" y="24653"/>
                  </a:lnTo>
                  <a:lnTo>
                    <a:pt x="1261" y="24430"/>
                  </a:lnTo>
                  <a:lnTo>
                    <a:pt x="1383" y="24219"/>
                  </a:lnTo>
                  <a:lnTo>
                    <a:pt x="1508" y="24018"/>
                  </a:lnTo>
                  <a:lnTo>
                    <a:pt x="1643" y="23840"/>
                  </a:lnTo>
                  <a:lnTo>
                    <a:pt x="1777" y="23673"/>
                  </a:lnTo>
                  <a:lnTo>
                    <a:pt x="1916" y="23518"/>
                  </a:lnTo>
                  <a:lnTo>
                    <a:pt x="2060" y="23384"/>
                  </a:lnTo>
                  <a:lnTo>
                    <a:pt x="2208" y="23273"/>
                  </a:lnTo>
                  <a:lnTo>
                    <a:pt x="2361" y="23172"/>
                  </a:lnTo>
                  <a:lnTo>
                    <a:pt x="2513" y="23095"/>
                  </a:lnTo>
                  <a:lnTo>
                    <a:pt x="2513" y="23095"/>
                  </a:lnTo>
                  <a:lnTo>
                    <a:pt x="2814" y="22950"/>
                  </a:lnTo>
                  <a:lnTo>
                    <a:pt x="3110" y="22794"/>
                  </a:lnTo>
                  <a:lnTo>
                    <a:pt x="3392" y="22616"/>
                  </a:lnTo>
                  <a:lnTo>
                    <a:pt x="3671" y="22438"/>
                  </a:lnTo>
                  <a:lnTo>
                    <a:pt x="3944" y="22238"/>
                  </a:lnTo>
                  <a:lnTo>
                    <a:pt x="4205" y="22037"/>
                  </a:lnTo>
                  <a:lnTo>
                    <a:pt x="4460" y="21815"/>
                  </a:lnTo>
                  <a:lnTo>
                    <a:pt x="4707" y="21592"/>
                  </a:lnTo>
                  <a:lnTo>
                    <a:pt x="4949" y="21347"/>
                  </a:lnTo>
                  <a:lnTo>
                    <a:pt x="5183" y="21102"/>
                  </a:lnTo>
                  <a:lnTo>
                    <a:pt x="5407" y="20846"/>
                  </a:lnTo>
                  <a:lnTo>
                    <a:pt x="5627" y="20590"/>
                  </a:lnTo>
                  <a:lnTo>
                    <a:pt x="5838" y="20312"/>
                  </a:lnTo>
                  <a:lnTo>
                    <a:pt x="6044" y="20034"/>
                  </a:lnTo>
                  <a:lnTo>
                    <a:pt x="6241" y="19745"/>
                  </a:lnTo>
                  <a:lnTo>
                    <a:pt x="6434" y="19455"/>
                  </a:lnTo>
                  <a:lnTo>
                    <a:pt x="6623" y="19155"/>
                  </a:lnTo>
                  <a:lnTo>
                    <a:pt x="6802" y="18854"/>
                  </a:lnTo>
                  <a:lnTo>
                    <a:pt x="6977" y="18543"/>
                  </a:lnTo>
                  <a:lnTo>
                    <a:pt x="7143" y="18231"/>
                  </a:lnTo>
                  <a:lnTo>
                    <a:pt x="7305" y="17908"/>
                  </a:lnTo>
                  <a:lnTo>
                    <a:pt x="7462" y="17585"/>
                  </a:lnTo>
                  <a:lnTo>
                    <a:pt x="7610" y="17263"/>
                  </a:lnTo>
                  <a:lnTo>
                    <a:pt x="7753" y="16929"/>
                  </a:lnTo>
                  <a:lnTo>
                    <a:pt x="7892" y="16595"/>
                  </a:lnTo>
                  <a:lnTo>
                    <a:pt x="8027" y="16261"/>
                  </a:lnTo>
                  <a:lnTo>
                    <a:pt x="8157" y="15927"/>
                  </a:lnTo>
                  <a:lnTo>
                    <a:pt x="8278" y="15593"/>
                  </a:lnTo>
                  <a:lnTo>
                    <a:pt x="8395" y="15248"/>
                  </a:lnTo>
                  <a:lnTo>
                    <a:pt x="8507" y="14914"/>
                  </a:lnTo>
                  <a:lnTo>
                    <a:pt x="8615" y="14580"/>
                  </a:lnTo>
                  <a:lnTo>
                    <a:pt x="8718" y="14235"/>
                  </a:lnTo>
                  <a:lnTo>
                    <a:pt x="8816" y="13901"/>
                  </a:lnTo>
                  <a:lnTo>
                    <a:pt x="8911" y="13568"/>
                  </a:lnTo>
                  <a:lnTo>
                    <a:pt x="9000" y="13234"/>
                  </a:lnTo>
                  <a:lnTo>
                    <a:pt x="9086" y="12911"/>
                  </a:lnTo>
                  <a:lnTo>
                    <a:pt x="9166" y="12577"/>
                  </a:lnTo>
                  <a:lnTo>
                    <a:pt x="9243" y="12254"/>
                  </a:lnTo>
                  <a:lnTo>
                    <a:pt x="9314" y="11931"/>
                  </a:lnTo>
                  <a:lnTo>
                    <a:pt x="9382" y="11620"/>
                  </a:lnTo>
                  <a:lnTo>
                    <a:pt x="9507" y="11008"/>
                  </a:lnTo>
                  <a:lnTo>
                    <a:pt x="9620" y="10407"/>
                  </a:lnTo>
                  <a:lnTo>
                    <a:pt x="9714" y="9839"/>
                  </a:lnTo>
                  <a:lnTo>
                    <a:pt x="9799" y="9305"/>
                  </a:lnTo>
                  <a:lnTo>
                    <a:pt x="9871" y="8804"/>
                  </a:lnTo>
                  <a:lnTo>
                    <a:pt x="9934" y="8337"/>
                  </a:lnTo>
                  <a:lnTo>
                    <a:pt x="9983" y="7914"/>
                  </a:lnTo>
                  <a:lnTo>
                    <a:pt x="10023" y="7535"/>
                  </a:lnTo>
                  <a:lnTo>
                    <a:pt x="10055" y="7201"/>
                  </a:lnTo>
                  <a:lnTo>
                    <a:pt x="10082" y="6912"/>
                  </a:lnTo>
                  <a:lnTo>
                    <a:pt x="10113" y="6522"/>
                  </a:lnTo>
                  <a:lnTo>
                    <a:pt x="10113" y="65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3215150" y="-1071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3498575" y="-4903525"/>
              <a:ext cx="623500" cy="592950"/>
            </a:xfrm>
            <a:custGeom>
              <a:avLst/>
              <a:gdLst/>
              <a:ahLst/>
              <a:cxnLst/>
              <a:rect l="l" t="t" r="r" b="b"/>
              <a:pathLst>
                <a:path w="24940" h="23718" extrusionOk="0">
                  <a:moveTo>
                    <a:pt x="2952" y="0"/>
                  </a:moveTo>
                  <a:lnTo>
                    <a:pt x="2804" y="23"/>
                  </a:lnTo>
                  <a:lnTo>
                    <a:pt x="2661" y="67"/>
                  </a:lnTo>
                  <a:lnTo>
                    <a:pt x="2512" y="123"/>
                  </a:lnTo>
                  <a:lnTo>
                    <a:pt x="2369" y="201"/>
                  </a:lnTo>
                  <a:lnTo>
                    <a:pt x="2225" y="290"/>
                  </a:lnTo>
                  <a:lnTo>
                    <a:pt x="2086" y="401"/>
                  </a:lnTo>
                  <a:lnTo>
                    <a:pt x="1947" y="523"/>
                  </a:lnTo>
                  <a:lnTo>
                    <a:pt x="1808" y="668"/>
                  </a:lnTo>
                  <a:lnTo>
                    <a:pt x="1674" y="824"/>
                  </a:lnTo>
                  <a:lnTo>
                    <a:pt x="1543" y="1002"/>
                  </a:lnTo>
                  <a:lnTo>
                    <a:pt x="1413" y="1202"/>
                  </a:lnTo>
                  <a:lnTo>
                    <a:pt x="1288" y="1403"/>
                  </a:lnTo>
                  <a:lnTo>
                    <a:pt x="1167" y="1636"/>
                  </a:lnTo>
                  <a:lnTo>
                    <a:pt x="1050" y="1881"/>
                  </a:lnTo>
                  <a:lnTo>
                    <a:pt x="933" y="2137"/>
                  </a:lnTo>
                  <a:lnTo>
                    <a:pt x="826" y="2415"/>
                  </a:lnTo>
                  <a:lnTo>
                    <a:pt x="718" y="2705"/>
                  </a:lnTo>
                  <a:lnTo>
                    <a:pt x="624" y="3016"/>
                  </a:lnTo>
                  <a:lnTo>
                    <a:pt x="530" y="3328"/>
                  </a:lnTo>
                  <a:lnTo>
                    <a:pt x="444" y="3651"/>
                  </a:lnTo>
                  <a:lnTo>
                    <a:pt x="368" y="3985"/>
                  </a:lnTo>
                  <a:lnTo>
                    <a:pt x="301" y="4319"/>
                  </a:lnTo>
                  <a:lnTo>
                    <a:pt x="238" y="4664"/>
                  </a:lnTo>
                  <a:lnTo>
                    <a:pt x="184" y="5009"/>
                  </a:lnTo>
                  <a:lnTo>
                    <a:pt x="135" y="5365"/>
                  </a:lnTo>
                  <a:lnTo>
                    <a:pt x="94" y="5721"/>
                  </a:lnTo>
                  <a:lnTo>
                    <a:pt x="63" y="6077"/>
                  </a:lnTo>
                  <a:lnTo>
                    <a:pt x="36" y="6444"/>
                  </a:lnTo>
                  <a:lnTo>
                    <a:pt x="18" y="6801"/>
                  </a:lnTo>
                  <a:lnTo>
                    <a:pt x="5" y="7168"/>
                  </a:lnTo>
                  <a:lnTo>
                    <a:pt x="0" y="7535"/>
                  </a:lnTo>
                  <a:lnTo>
                    <a:pt x="0" y="7902"/>
                  </a:lnTo>
                  <a:lnTo>
                    <a:pt x="9" y="8270"/>
                  </a:lnTo>
                  <a:lnTo>
                    <a:pt x="27" y="8626"/>
                  </a:lnTo>
                  <a:lnTo>
                    <a:pt x="49" y="8993"/>
                  </a:lnTo>
                  <a:lnTo>
                    <a:pt x="81" y="9349"/>
                  </a:lnTo>
                  <a:lnTo>
                    <a:pt x="117" y="9705"/>
                  </a:lnTo>
                  <a:lnTo>
                    <a:pt x="162" y="10050"/>
                  </a:lnTo>
                  <a:lnTo>
                    <a:pt x="211" y="10395"/>
                  </a:lnTo>
                  <a:lnTo>
                    <a:pt x="269" y="10740"/>
                  </a:lnTo>
                  <a:lnTo>
                    <a:pt x="332" y="11074"/>
                  </a:lnTo>
                  <a:lnTo>
                    <a:pt x="404" y="11397"/>
                  </a:lnTo>
                  <a:lnTo>
                    <a:pt x="485" y="11720"/>
                  </a:lnTo>
                  <a:lnTo>
                    <a:pt x="570" y="12031"/>
                  </a:lnTo>
                  <a:lnTo>
                    <a:pt x="660" y="12332"/>
                  </a:lnTo>
                  <a:lnTo>
                    <a:pt x="758" y="12621"/>
                  </a:lnTo>
                  <a:lnTo>
                    <a:pt x="861" y="12911"/>
                  </a:lnTo>
                  <a:lnTo>
                    <a:pt x="974" y="13178"/>
                  </a:lnTo>
                  <a:lnTo>
                    <a:pt x="1095" y="13445"/>
                  </a:lnTo>
                  <a:lnTo>
                    <a:pt x="1395" y="14057"/>
                  </a:lnTo>
                  <a:lnTo>
                    <a:pt x="1700" y="14647"/>
                  </a:lnTo>
                  <a:lnTo>
                    <a:pt x="2010" y="15226"/>
                  </a:lnTo>
                  <a:lnTo>
                    <a:pt x="2324" y="15782"/>
                  </a:lnTo>
                  <a:lnTo>
                    <a:pt x="2643" y="16328"/>
                  </a:lnTo>
                  <a:lnTo>
                    <a:pt x="2966" y="16851"/>
                  </a:lnTo>
                  <a:lnTo>
                    <a:pt x="3293" y="17351"/>
                  </a:lnTo>
                  <a:lnTo>
                    <a:pt x="3625" y="17841"/>
                  </a:lnTo>
                  <a:lnTo>
                    <a:pt x="3962" y="18309"/>
                  </a:lnTo>
                  <a:lnTo>
                    <a:pt x="4303" y="18765"/>
                  </a:lnTo>
                  <a:lnTo>
                    <a:pt x="4643" y="19199"/>
                  </a:lnTo>
                  <a:lnTo>
                    <a:pt x="4993" y="19611"/>
                  </a:lnTo>
                  <a:lnTo>
                    <a:pt x="5343" y="20000"/>
                  </a:lnTo>
                  <a:lnTo>
                    <a:pt x="5693" y="20379"/>
                  </a:lnTo>
                  <a:lnTo>
                    <a:pt x="6052" y="20735"/>
                  </a:lnTo>
                  <a:lnTo>
                    <a:pt x="6411" y="21069"/>
                  </a:lnTo>
                  <a:lnTo>
                    <a:pt x="6775" y="21380"/>
                  </a:lnTo>
                  <a:lnTo>
                    <a:pt x="7142" y="21681"/>
                  </a:lnTo>
                  <a:lnTo>
                    <a:pt x="7510" y="21959"/>
                  </a:lnTo>
                  <a:lnTo>
                    <a:pt x="7878" y="22215"/>
                  </a:lnTo>
                  <a:lnTo>
                    <a:pt x="8251" y="22449"/>
                  </a:lnTo>
                  <a:lnTo>
                    <a:pt x="8627" y="22671"/>
                  </a:lnTo>
                  <a:lnTo>
                    <a:pt x="9004" y="22872"/>
                  </a:lnTo>
                  <a:lnTo>
                    <a:pt x="9386" y="23050"/>
                  </a:lnTo>
                  <a:lnTo>
                    <a:pt x="9762" y="23206"/>
                  </a:lnTo>
                  <a:lnTo>
                    <a:pt x="10148" y="23339"/>
                  </a:lnTo>
                  <a:lnTo>
                    <a:pt x="10530" y="23462"/>
                  </a:lnTo>
                  <a:lnTo>
                    <a:pt x="10915" y="23551"/>
                  </a:lnTo>
                  <a:lnTo>
                    <a:pt x="11301" y="23629"/>
                  </a:lnTo>
                  <a:lnTo>
                    <a:pt x="11692" y="23673"/>
                  </a:lnTo>
                  <a:lnTo>
                    <a:pt x="12082" y="23707"/>
                  </a:lnTo>
                  <a:lnTo>
                    <a:pt x="12468" y="23718"/>
                  </a:lnTo>
                  <a:lnTo>
                    <a:pt x="12858" y="23707"/>
                  </a:lnTo>
                  <a:lnTo>
                    <a:pt x="13248" y="23673"/>
                  </a:lnTo>
                  <a:lnTo>
                    <a:pt x="13634" y="23629"/>
                  </a:lnTo>
                  <a:lnTo>
                    <a:pt x="14020" y="23551"/>
                  </a:lnTo>
                  <a:lnTo>
                    <a:pt x="14406" y="23462"/>
                  </a:lnTo>
                  <a:lnTo>
                    <a:pt x="14792" y="23339"/>
                  </a:lnTo>
                  <a:lnTo>
                    <a:pt x="15173" y="23206"/>
                  </a:lnTo>
                  <a:lnTo>
                    <a:pt x="15554" y="23050"/>
                  </a:lnTo>
                  <a:lnTo>
                    <a:pt x="15931" y="22872"/>
                  </a:lnTo>
                  <a:lnTo>
                    <a:pt x="16313" y="22671"/>
                  </a:lnTo>
                  <a:lnTo>
                    <a:pt x="16685" y="22449"/>
                  </a:lnTo>
                  <a:lnTo>
                    <a:pt x="17057" y="22215"/>
                  </a:lnTo>
                  <a:lnTo>
                    <a:pt x="17430" y="21959"/>
                  </a:lnTo>
                  <a:lnTo>
                    <a:pt x="17798" y="21681"/>
                  </a:lnTo>
                  <a:lnTo>
                    <a:pt x="18161" y="21380"/>
                  </a:lnTo>
                  <a:lnTo>
                    <a:pt x="18524" y="21069"/>
                  </a:lnTo>
                  <a:lnTo>
                    <a:pt x="18883" y="20735"/>
                  </a:lnTo>
                  <a:lnTo>
                    <a:pt x="19242" y="20379"/>
                  </a:lnTo>
                  <a:lnTo>
                    <a:pt x="19597" y="20000"/>
                  </a:lnTo>
                  <a:lnTo>
                    <a:pt x="19946" y="19611"/>
                  </a:lnTo>
                  <a:lnTo>
                    <a:pt x="20292" y="19199"/>
                  </a:lnTo>
                  <a:lnTo>
                    <a:pt x="20637" y="18765"/>
                  </a:lnTo>
                  <a:lnTo>
                    <a:pt x="20978" y="18309"/>
                  </a:lnTo>
                  <a:lnTo>
                    <a:pt x="21315" y="17841"/>
                  </a:lnTo>
                  <a:lnTo>
                    <a:pt x="21647" y="17351"/>
                  </a:lnTo>
                  <a:lnTo>
                    <a:pt x="21974" y="16851"/>
                  </a:lnTo>
                  <a:lnTo>
                    <a:pt x="22297" y="16328"/>
                  </a:lnTo>
                  <a:lnTo>
                    <a:pt x="22616" y="15782"/>
                  </a:lnTo>
                  <a:lnTo>
                    <a:pt x="22930" y="15226"/>
                  </a:lnTo>
                  <a:lnTo>
                    <a:pt x="23239" y="14647"/>
                  </a:lnTo>
                  <a:lnTo>
                    <a:pt x="23545" y="14057"/>
                  </a:lnTo>
                  <a:lnTo>
                    <a:pt x="23845" y="13445"/>
                  </a:lnTo>
                  <a:lnTo>
                    <a:pt x="23966" y="13178"/>
                  </a:lnTo>
                  <a:lnTo>
                    <a:pt x="24078" y="12911"/>
                  </a:lnTo>
                  <a:lnTo>
                    <a:pt x="24182" y="12621"/>
                  </a:lnTo>
                  <a:lnTo>
                    <a:pt x="24280" y="12332"/>
                  </a:lnTo>
                  <a:lnTo>
                    <a:pt x="24370" y="12031"/>
                  </a:lnTo>
                  <a:lnTo>
                    <a:pt x="24455" y="11720"/>
                  </a:lnTo>
                  <a:lnTo>
                    <a:pt x="24536" y="11397"/>
                  </a:lnTo>
                  <a:lnTo>
                    <a:pt x="24603" y="11074"/>
                  </a:lnTo>
                  <a:lnTo>
                    <a:pt x="24671" y="10740"/>
                  </a:lnTo>
                  <a:lnTo>
                    <a:pt x="24729" y="10395"/>
                  </a:lnTo>
                  <a:lnTo>
                    <a:pt x="24778" y="10050"/>
                  </a:lnTo>
                  <a:lnTo>
                    <a:pt x="24823" y="9705"/>
                  </a:lnTo>
                  <a:lnTo>
                    <a:pt x="24859" y="9349"/>
                  </a:lnTo>
                  <a:lnTo>
                    <a:pt x="24890" y="8993"/>
                  </a:lnTo>
                  <a:lnTo>
                    <a:pt x="24913" y="8626"/>
                  </a:lnTo>
                  <a:lnTo>
                    <a:pt x="24926" y="8270"/>
                  </a:lnTo>
                  <a:lnTo>
                    <a:pt x="24935" y="7902"/>
                  </a:lnTo>
                  <a:lnTo>
                    <a:pt x="24940" y="7535"/>
                  </a:lnTo>
                  <a:lnTo>
                    <a:pt x="24935" y="7168"/>
                  </a:lnTo>
                  <a:lnTo>
                    <a:pt x="24922" y="6801"/>
                  </a:lnTo>
                  <a:lnTo>
                    <a:pt x="24904" y="6444"/>
                  </a:lnTo>
                  <a:lnTo>
                    <a:pt x="24877" y="6077"/>
                  </a:lnTo>
                  <a:lnTo>
                    <a:pt x="24846" y="5721"/>
                  </a:lnTo>
                  <a:lnTo>
                    <a:pt x="24805" y="5365"/>
                  </a:lnTo>
                  <a:lnTo>
                    <a:pt x="24756" y="5009"/>
                  </a:lnTo>
                  <a:lnTo>
                    <a:pt x="24702" y="4664"/>
                  </a:lnTo>
                  <a:lnTo>
                    <a:pt x="24639" y="4319"/>
                  </a:lnTo>
                  <a:lnTo>
                    <a:pt x="24567" y="3985"/>
                  </a:lnTo>
                  <a:lnTo>
                    <a:pt x="24491" y="3651"/>
                  </a:lnTo>
                  <a:lnTo>
                    <a:pt x="24406" y="3328"/>
                  </a:lnTo>
                  <a:lnTo>
                    <a:pt x="24316" y="3016"/>
                  </a:lnTo>
                  <a:lnTo>
                    <a:pt x="24218" y="2705"/>
                  </a:lnTo>
                  <a:lnTo>
                    <a:pt x="24114" y="2415"/>
                  </a:lnTo>
                  <a:lnTo>
                    <a:pt x="24002" y="2137"/>
                  </a:lnTo>
                  <a:lnTo>
                    <a:pt x="23890" y="1881"/>
                  </a:lnTo>
                  <a:lnTo>
                    <a:pt x="23773" y="1636"/>
                  </a:lnTo>
                  <a:lnTo>
                    <a:pt x="23648" y="1403"/>
                  </a:lnTo>
                  <a:lnTo>
                    <a:pt x="23527" y="1202"/>
                  </a:lnTo>
                  <a:lnTo>
                    <a:pt x="23397" y="1002"/>
                  </a:lnTo>
                  <a:lnTo>
                    <a:pt x="23262" y="824"/>
                  </a:lnTo>
                  <a:lnTo>
                    <a:pt x="23127" y="668"/>
                  </a:lnTo>
                  <a:lnTo>
                    <a:pt x="22993" y="523"/>
                  </a:lnTo>
                  <a:lnTo>
                    <a:pt x="22854" y="401"/>
                  </a:lnTo>
                  <a:lnTo>
                    <a:pt x="22710" y="290"/>
                  </a:lnTo>
                  <a:lnTo>
                    <a:pt x="22571" y="201"/>
                  </a:lnTo>
                  <a:lnTo>
                    <a:pt x="22423" y="123"/>
                  </a:lnTo>
                  <a:lnTo>
                    <a:pt x="22279" y="67"/>
                  </a:lnTo>
                  <a:lnTo>
                    <a:pt x="22131" y="23"/>
                  </a:lnTo>
                  <a:lnTo>
                    <a:pt x="21988" y="0"/>
                  </a:lnTo>
                  <a:lnTo>
                    <a:pt x="21840" y="0"/>
                  </a:lnTo>
                  <a:lnTo>
                    <a:pt x="21692" y="11"/>
                  </a:lnTo>
                  <a:lnTo>
                    <a:pt x="21544" y="34"/>
                  </a:lnTo>
                  <a:lnTo>
                    <a:pt x="21396" y="89"/>
                  </a:lnTo>
                  <a:lnTo>
                    <a:pt x="21252" y="156"/>
                  </a:lnTo>
                  <a:lnTo>
                    <a:pt x="21108" y="234"/>
                  </a:lnTo>
                  <a:lnTo>
                    <a:pt x="20965" y="334"/>
                  </a:lnTo>
                  <a:lnTo>
                    <a:pt x="20821" y="457"/>
                  </a:lnTo>
                  <a:lnTo>
                    <a:pt x="20682" y="590"/>
                  </a:lnTo>
                  <a:lnTo>
                    <a:pt x="20543" y="746"/>
                  </a:lnTo>
                  <a:lnTo>
                    <a:pt x="20409" y="913"/>
                  </a:lnTo>
                  <a:lnTo>
                    <a:pt x="20274" y="1102"/>
                  </a:lnTo>
                  <a:lnTo>
                    <a:pt x="20144" y="1314"/>
                  </a:lnTo>
                  <a:lnTo>
                    <a:pt x="20018" y="1536"/>
                  </a:lnTo>
                  <a:lnTo>
                    <a:pt x="19893" y="1781"/>
                  </a:lnTo>
                  <a:lnTo>
                    <a:pt x="19700" y="2182"/>
                  </a:lnTo>
                  <a:lnTo>
                    <a:pt x="19498" y="2571"/>
                  </a:lnTo>
                  <a:lnTo>
                    <a:pt x="19296" y="2950"/>
                  </a:lnTo>
                  <a:lnTo>
                    <a:pt x="19090" y="3317"/>
                  </a:lnTo>
                  <a:lnTo>
                    <a:pt x="18883" y="3673"/>
                  </a:lnTo>
                  <a:lnTo>
                    <a:pt x="18672" y="4007"/>
                  </a:lnTo>
                  <a:lnTo>
                    <a:pt x="18457" y="4341"/>
                  </a:lnTo>
                  <a:lnTo>
                    <a:pt x="18242" y="4652"/>
                  </a:lnTo>
                  <a:lnTo>
                    <a:pt x="18022" y="4964"/>
                  </a:lnTo>
                  <a:lnTo>
                    <a:pt x="17802" y="5253"/>
                  </a:lnTo>
                  <a:lnTo>
                    <a:pt x="17578" y="5543"/>
                  </a:lnTo>
                  <a:lnTo>
                    <a:pt x="17349" y="5810"/>
                  </a:lnTo>
                  <a:lnTo>
                    <a:pt x="17120" y="6066"/>
                  </a:lnTo>
                  <a:lnTo>
                    <a:pt x="16891" y="6311"/>
                  </a:lnTo>
                  <a:lnTo>
                    <a:pt x="16658" y="6545"/>
                  </a:lnTo>
                  <a:lnTo>
                    <a:pt x="16420" y="6756"/>
                  </a:lnTo>
                  <a:lnTo>
                    <a:pt x="16187" y="6967"/>
                  </a:lnTo>
                  <a:lnTo>
                    <a:pt x="15945" y="7157"/>
                  </a:lnTo>
                  <a:lnTo>
                    <a:pt x="15707" y="7346"/>
                  </a:lnTo>
                  <a:lnTo>
                    <a:pt x="15465" y="7513"/>
                  </a:lnTo>
                  <a:lnTo>
                    <a:pt x="15222" y="7669"/>
                  </a:lnTo>
                  <a:lnTo>
                    <a:pt x="14976" y="7802"/>
                  </a:lnTo>
                  <a:lnTo>
                    <a:pt x="14729" y="7936"/>
                  </a:lnTo>
                  <a:lnTo>
                    <a:pt x="14482" y="8047"/>
                  </a:lnTo>
                  <a:lnTo>
                    <a:pt x="14235" y="8158"/>
                  </a:lnTo>
                  <a:lnTo>
                    <a:pt x="13984" y="8247"/>
                  </a:lnTo>
                  <a:lnTo>
                    <a:pt x="13733" y="8314"/>
                  </a:lnTo>
                  <a:lnTo>
                    <a:pt x="13482" y="8381"/>
                  </a:lnTo>
                  <a:lnTo>
                    <a:pt x="13230" y="8425"/>
                  </a:lnTo>
                  <a:lnTo>
                    <a:pt x="12979" y="8459"/>
                  </a:lnTo>
                  <a:lnTo>
                    <a:pt x="12723" y="8481"/>
                  </a:lnTo>
                  <a:lnTo>
                    <a:pt x="12468" y="8492"/>
                  </a:lnTo>
                  <a:lnTo>
                    <a:pt x="12216" y="8481"/>
                  </a:lnTo>
                  <a:lnTo>
                    <a:pt x="11961" y="8459"/>
                  </a:lnTo>
                  <a:lnTo>
                    <a:pt x="11710" y="8425"/>
                  </a:lnTo>
                  <a:lnTo>
                    <a:pt x="11458" y="8381"/>
                  </a:lnTo>
                  <a:lnTo>
                    <a:pt x="11203" y="8314"/>
                  </a:lnTo>
                  <a:lnTo>
                    <a:pt x="10956" y="8247"/>
                  </a:lnTo>
                  <a:lnTo>
                    <a:pt x="10705" y="8158"/>
                  </a:lnTo>
                  <a:lnTo>
                    <a:pt x="10453" y="8047"/>
                  </a:lnTo>
                  <a:lnTo>
                    <a:pt x="10207" y="7936"/>
                  </a:lnTo>
                  <a:lnTo>
                    <a:pt x="9960" y="7802"/>
                  </a:lnTo>
                  <a:lnTo>
                    <a:pt x="9718" y="7669"/>
                  </a:lnTo>
                  <a:lnTo>
                    <a:pt x="9475" y="7513"/>
                  </a:lnTo>
                  <a:lnTo>
                    <a:pt x="9233" y="7346"/>
                  </a:lnTo>
                  <a:lnTo>
                    <a:pt x="8991" y="7157"/>
                  </a:lnTo>
                  <a:lnTo>
                    <a:pt x="8753" y="6967"/>
                  </a:lnTo>
                  <a:lnTo>
                    <a:pt x="8515" y="6756"/>
                  </a:lnTo>
                  <a:lnTo>
                    <a:pt x="8282" y="6545"/>
                  </a:lnTo>
                  <a:lnTo>
                    <a:pt x="8049" y="6311"/>
                  </a:lnTo>
                  <a:lnTo>
                    <a:pt x="7820" y="6066"/>
                  </a:lnTo>
                  <a:lnTo>
                    <a:pt x="7591" y="5810"/>
                  </a:lnTo>
                  <a:lnTo>
                    <a:pt x="7362" y="5543"/>
                  </a:lnTo>
                  <a:lnTo>
                    <a:pt x="7138" y="5253"/>
                  </a:lnTo>
                  <a:lnTo>
                    <a:pt x="6918" y="4964"/>
                  </a:lnTo>
                  <a:lnTo>
                    <a:pt x="6698" y="4652"/>
                  </a:lnTo>
                  <a:lnTo>
                    <a:pt x="6483" y="4341"/>
                  </a:lnTo>
                  <a:lnTo>
                    <a:pt x="6268" y="4007"/>
                  </a:lnTo>
                  <a:lnTo>
                    <a:pt x="6057" y="3673"/>
                  </a:lnTo>
                  <a:lnTo>
                    <a:pt x="5846" y="3317"/>
                  </a:lnTo>
                  <a:lnTo>
                    <a:pt x="5644" y="2950"/>
                  </a:lnTo>
                  <a:lnTo>
                    <a:pt x="5442" y="2571"/>
                  </a:lnTo>
                  <a:lnTo>
                    <a:pt x="5240" y="2182"/>
                  </a:lnTo>
                  <a:lnTo>
                    <a:pt x="5047" y="1781"/>
                  </a:lnTo>
                  <a:lnTo>
                    <a:pt x="4922" y="1536"/>
                  </a:lnTo>
                  <a:lnTo>
                    <a:pt x="4796" y="1314"/>
                  </a:lnTo>
                  <a:lnTo>
                    <a:pt x="4666" y="1102"/>
                  </a:lnTo>
                  <a:lnTo>
                    <a:pt x="4531" y="913"/>
                  </a:lnTo>
                  <a:lnTo>
                    <a:pt x="4397" y="746"/>
                  </a:lnTo>
                  <a:lnTo>
                    <a:pt x="4258" y="590"/>
                  </a:lnTo>
                  <a:lnTo>
                    <a:pt x="4119" y="457"/>
                  </a:lnTo>
                  <a:lnTo>
                    <a:pt x="3975" y="334"/>
                  </a:lnTo>
                  <a:lnTo>
                    <a:pt x="3831" y="234"/>
                  </a:lnTo>
                  <a:lnTo>
                    <a:pt x="3688" y="156"/>
                  </a:lnTo>
                  <a:lnTo>
                    <a:pt x="3540" y="89"/>
                  </a:lnTo>
                  <a:lnTo>
                    <a:pt x="3396" y="34"/>
                  </a:lnTo>
                  <a:lnTo>
                    <a:pt x="3248" y="11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3498575" y="-4903525"/>
              <a:ext cx="623500" cy="592950"/>
            </a:xfrm>
            <a:custGeom>
              <a:avLst/>
              <a:gdLst/>
              <a:ahLst/>
              <a:cxnLst/>
              <a:rect l="l" t="t" r="r" b="b"/>
              <a:pathLst>
                <a:path w="24940" h="23718" fill="none" extrusionOk="0">
                  <a:moveTo>
                    <a:pt x="24218" y="2705"/>
                  </a:moveTo>
                  <a:lnTo>
                    <a:pt x="24218" y="2705"/>
                  </a:lnTo>
                  <a:lnTo>
                    <a:pt x="24316" y="3016"/>
                  </a:lnTo>
                  <a:lnTo>
                    <a:pt x="24406" y="3328"/>
                  </a:lnTo>
                  <a:lnTo>
                    <a:pt x="24491" y="3651"/>
                  </a:lnTo>
                  <a:lnTo>
                    <a:pt x="24567" y="3985"/>
                  </a:lnTo>
                  <a:lnTo>
                    <a:pt x="24639" y="4319"/>
                  </a:lnTo>
                  <a:lnTo>
                    <a:pt x="24702" y="4664"/>
                  </a:lnTo>
                  <a:lnTo>
                    <a:pt x="24756" y="5009"/>
                  </a:lnTo>
                  <a:lnTo>
                    <a:pt x="24805" y="5365"/>
                  </a:lnTo>
                  <a:lnTo>
                    <a:pt x="24846" y="5721"/>
                  </a:lnTo>
                  <a:lnTo>
                    <a:pt x="24877" y="6077"/>
                  </a:lnTo>
                  <a:lnTo>
                    <a:pt x="24904" y="6444"/>
                  </a:lnTo>
                  <a:lnTo>
                    <a:pt x="24922" y="6801"/>
                  </a:lnTo>
                  <a:lnTo>
                    <a:pt x="24935" y="7168"/>
                  </a:lnTo>
                  <a:lnTo>
                    <a:pt x="24940" y="7535"/>
                  </a:lnTo>
                  <a:lnTo>
                    <a:pt x="24935" y="7902"/>
                  </a:lnTo>
                  <a:lnTo>
                    <a:pt x="24926" y="8270"/>
                  </a:lnTo>
                  <a:lnTo>
                    <a:pt x="24913" y="8626"/>
                  </a:lnTo>
                  <a:lnTo>
                    <a:pt x="24890" y="8993"/>
                  </a:lnTo>
                  <a:lnTo>
                    <a:pt x="24859" y="9349"/>
                  </a:lnTo>
                  <a:lnTo>
                    <a:pt x="24823" y="9705"/>
                  </a:lnTo>
                  <a:lnTo>
                    <a:pt x="24778" y="10050"/>
                  </a:lnTo>
                  <a:lnTo>
                    <a:pt x="24729" y="10395"/>
                  </a:lnTo>
                  <a:lnTo>
                    <a:pt x="24671" y="10740"/>
                  </a:lnTo>
                  <a:lnTo>
                    <a:pt x="24603" y="11074"/>
                  </a:lnTo>
                  <a:lnTo>
                    <a:pt x="24536" y="11397"/>
                  </a:lnTo>
                  <a:lnTo>
                    <a:pt x="24455" y="11720"/>
                  </a:lnTo>
                  <a:lnTo>
                    <a:pt x="24370" y="12031"/>
                  </a:lnTo>
                  <a:lnTo>
                    <a:pt x="24280" y="12332"/>
                  </a:lnTo>
                  <a:lnTo>
                    <a:pt x="24182" y="12621"/>
                  </a:lnTo>
                  <a:lnTo>
                    <a:pt x="24078" y="12911"/>
                  </a:lnTo>
                  <a:lnTo>
                    <a:pt x="23966" y="13178"/>
                  </a:lnTo>
                  <a:lnTo>
                    <a:pt x="23845" y="13445"/>
                  </a:lnTo>
                  <a:lnTo>
                    <a:pt x="23845" y="13445"/>
                  </a:lnTo>
                  <a:lnTo>
                    <a:pt x="23545" y="14057"/>
                  </a:lnTo>
                  <a:lnTo>
                    <a:pt x="23239" y="14647"/>
                  </a:lnTo>
                  <a:lnTo>
                    <a:pt x="22930" y="15226"/>
                  </a:lnTo>
                  <a:lnTo>
                    <a:pt x="22616" y="15782"/>
                  </a:lnTo>
                  <a:lnTo>
                    <a:pt x="22297" y="16328"/>
                  </a:lnTo>
                  <a:lnTo>
                    <a:pt x="21974" y="16851"/>
                  </a:lnTo>
                  <a:lnTo>
                    <a:pt x="21647" y="17351"/>
                  </a:lnTo>
                  <a:lnTo>
                    <a:pt x="21315" y="17841"/>
                  </a:lnTo>
                  <a:lnTo>
                    <a:pt x="20978" y="18309"/>
                  </a:lnTo>
                  <a:lnTo>
                    <a:pt x="20637" y="18765"/>
                  </a:lnTo>
                  <a:lnTo>
                    <a:pt x="20292" y="19199"/>
                  </a:lnTo>
                  <a:lnTo>
                    <a:pt x="19946" y="19611"/>
                  </a:lnTo>
                  <a:lnTo>
                    <a:pt x="19597" y="20000"/>
                  </a:lnTo>
                  <a:lnTo>
                    <a:pt x="19242" y="20379"/>
                  </a:lnTo>
                  <a:lnTo>
                    <a:pt x="18883" y="20735"/>
                  </a:lnTo>
                  <a:lnTo>
                    <a:pt x="18524" y="21069"/>
                  </a:lnTo>
                  <a:lnTo>
                    <a:pt x="18161" y="21380"/>
                  </a:lnTo>
                  <a:lnTo>
                    <a:pt x="17798" y="21681"/>
                  </a:lnTo>
                  <a:lnTo>
                    <a:pt x="17430" y="21959"/>
                  </a:lnTo>
                  <a:lnTo>
                    <a:pt x="17057" y="22215"/>
                  </a:lnTo>
                  <a:lnTo>
                    <a:pt x="16685" y="22449"/>
                  </a:lnTo>
                  <a:lnTo>
                    <a:pt x="16313" y="22671"/>
                  </a:lnTo>
                  <a:lnTo>
                    <a:pt x="15931" y="22872"/>
                  </a:lnTo>
                  <a:lnTo>
                    <a:pt x="15554" y="23050"/>
                  </a:lnTo>
                  <a:lnTo>
                    <a:pt x="15173" y="23206"/>
                  </a:lnTo>
                  <a:lnTo>
                    <a:pt x="14792" y="23339"/>
                  </a:lnTo>
                  <a:lnTo>
                    <a:pt x="14406" y="23462"/>
                  </a:lnTo>
                  <a:lnTo>
                    <a:pt x="14020" y="23551"/>
                  </a:lnTo>
                  <a:lnTo>
                    <a:pt x="13634" y="23629"/>
                  </a:lnTo>
                  <a:lnTo>
                    <a:pt x="13248" y="23673"/>
                  </a:lnTo>
                  <a:lnTo>
                    <a:pt x="12858" y="23707"/>
                  </a:lnTo>
                  <a:lnTo>
                    <a:pt x="12468" y="23718"/>
                  </a:lnTo>
                  <a:lnTo>
                    <a:pt x="12468" y="23718"/>
                  </a:lnTo>
                  <a:lnTo>
                    <a:pt x="12082" y="23707"/>
                  </a:lnTo>
                  <a:lnTo>
                    <a:pt x="11692" y="23673"/>
                  </a:lnTo>
                  <a:lnTo>
                    <a:pt x="11301" y="23629"/>
                  </a:lnTo>
                  <a:lnTo>
                    <a:pt x="10915" y="23551"/>
                  </a:lnTo>
                  <a:lnTo>
                    <a:pt x="10530" y="23462"/>
                  </a:lnTo>
                  <a:lnTo>
                    <a:pt x="10148" y="23339"/>
                  </a:lnTo>
                  <a:lnTo>
                    <a:pt x="9762" y="23206"/>
                  </a:lnTo>
                  <a:lnTo>
                    <a:pt x="9386" y="23050"/>
                  </a:lnTo>
                  <a:lnTo>
                    <a:pt x="9004" y="22872"/>
                  </a:lnTo>
                  <a:lnTo>
                    <a:pt x="8627" y="22671"/>
                  </a:lnTo>
                  <a:lnTo>
                    <a:pt x="8251" y="22449"/>
                  </a:lnTo>
                  <a:lnTo>
                    <a:pt x="7878" y="22215"/>
                  </a:lnTo>
                  <a:lnTo>
                    <a:pt x="7510" y="21959"/>
                  </a:lnTo>
                  <a:lnTo>
                    <a:pt x="7142" y="21681"/>
                  </a:lnTo>
                  <a:lnTo>
                    <a:pt x="6775" y="21380"/>
                  </a:lnTo>
                  <a:lnTo>
                    <a:pt x="6411" y="21069"/>
                  </a:lnTo>
                  <a:lnTo>
                    <a:pt x="6052" y="20735"/>
                  </a:lnTo>
                  <a:lnTo>
                    <a:pt x="5693" y="20379"/>
                  </a:lnTo>
                  <a:lnTo>
                    <a:pt x="5343" y="20000"/>
                  </a:lnTo>
                  <a:lnTo>
                    <a:pt x="4993" y="19611"/>
                  </a:lnTo>
                  <a:lnTo>
                    <a:pt x="4643" y="19199"/>
                  </a:lnTo>
                  <a:lnTo>
                    <a:pt x="4303" y="18765"/>
                  </a:lnTo>
                  <a:lnTo>
                    <a:pt x="3962" y="18309"/>
                  </a:lnTo>
                  <a:lnTo>
                    <a:pt x="3625" y="17841"/>
                  </a:lnTo>
                  <a:lnTo>
                    <a:pt x="3293" y="17351"/>
                  </a:lnTo>
                  <a:lnTo>
                    <a:pt x="2966" y="16851"/>
                  </a:lnTo>
                  <a:lnTo>
                    <a:pt x="2643" y="16328"/>
                  </a:lnTo>
                  <a:lnTo>
                    <a:pt x="2324" y="15782"/>
                  </a:lnTo>
                  <a:lnTo>
                    <a:pt x="2010" y="15226"/>
                  </a:lnTo>
                  <a:lnTo>
                    <a:pt x="1700" y="14647"/>
                  </a:lnTo>
                  <a:lnTo>
                    <a:pt x="1395" y="14057"/>
                  </a:lnTo>
                  <a:lnTo>
                    <a:pt x="1095" y="13445"/>
                  </a:lnTo>
                  <a:lnTo>
                    <a:pt x="1095" y="13445"/>
                  </a:lnTo>
                  <a:lnTo>
                    <a:pt x="974" y="13178"/>
                  </a:lnTo>
                  <a:lnTo>
                    <a:pt x="861" y="12911"/>
                  </a:lnTo>
                  <a:lnTo>
                    <a:pt x="758" y="12621"/>
                  </a:lnTo>
                  <a:lnTo>
                    <a:pt x="660" y="12332"/>
                  </a:lnTo>
                  <a:lnTo>
                    <a:pt x="570" y="12031"/>
                  </a:lnTo>
                  <a:lnTo>
                    <a:pt x="485" y="11720"/>
                  </a:lnTo>
                  <a:lnTo>
                    <a:pt x="404" y="11397"/>
                  </a:lnTo>
                  <a:lnTo>
                    <a:pt x="332" y="11074"/>
                  </a:lnTo>
                  <a:lnTo>
                    <a:pt x="269" y="10740"/>
                  </a:lnTo>
                  <a:lnTo>
                    <a:pt x="211" y="10395"/>
                  </a:lnTo>
                  <a:lnTo>
                    <a:pt x="162" y="10050"/>
                  </a:lnTo>
                  <a:lnTo>
                    <a:pt x="117" y="9705"/>
                  </a:lnTo>
                  <a:lnTo>
                    <a:pt x="81" y="9349"/>
                  </a:lnTo>
                  <a:lnTo>
                    <a:pt x="49" y="8993"/>
                  </a:lnTo>
                  <a:lnTo>
                    <a:pt x="27" y="8626"/>
                  </a:lnTo>
                  <a:lnTo>
                    <a:pt x="9" y="8270"/>
                  </a:lnTo>
                  <a:lnTo>
                    <a:pt x="0" y="7902"/>
                  </a:lnTo>
                  <a:lnTo>
                    <a:pt x="0" y="7535"/>
                  </a:lnTo>
                  <a:lnTo>
                    <a:pt x="5" y="7168"/>
                  </a:lnTo>
                  <a:lnTo>
                    <a:pt x="18" y="6801"/>
                  </a:lnTo>
                  <a:lnTo>
                    <a:pt x="36" y="6444"/>
                  </a:lnTo>
                  <a:lnTo>
                    <a:pt x="63" y="6077"/>
                  </a:lnTo>
                  <a:lnTo>
                    <a:pt x="94" y="5721"/>
                  </a:lnTo>
                  <a:lnTo>
                    <a:pt x="135" y="5365"/>
                  </a:lnTo>
                  <a:lnTo>
                    <a:pt x="184" y="5009"/>
                  </a:lnTo>
                  <a:lnTo>
                    <a:pt x="238" y="4664"/>
                  </a:lnTo>
                  <a:lnTo>
                    <a:pt x="301" y="4319"/>
                  </a:lnTo>
                  <a:lnTo>
                    <a:pt x="368" y="3985"/>
                  </a:lnTo>
                  <a:lnTo>
                    <a:pt x="444" y="3651"/>
                  </a:lnTo>
                  <a:lnTo>
                    <a:pt x="530" y="3328"/>
                  </a:lnTo>
                  <a:lnTo>
                    <a:pt x="624" y="3016"/>
                  </a:lnTo>
                  <a:lnTo>
                    <a:pt x="718" y="2705"/>
                  </a:lnTo>
                  <a:lnTo>
                    <a:pt x="718" y="2705"/>
                  </a:lnTo>
                  <a:lnTo>
                    <a:pt x="826" y="2415"/>
                  </a:lnTo>
                  <a:lnTo>
                    <a:pt x="933" y="2137"/>
                  </a:lnTo>
                  <a:lnTo>
                    <a:pt x="1050" y="1881"/>
                  </a:lnTo>
                  <a:lnTo>
                    <a:pt x="1167" y="1636"/>
                  </a:lnTo>
                  <a:lnTo>
                    <a:pt x="1288" y="1403"/>
                  </a:lnTo>
                  <a:lnTo>
                    <a:pt x="1413" y="1202"/>
                  </a:lnTo>
                  <a:lnTo>
                    <a:pt x="1543" y="1002"/>
                  </a:lnTo>
                  <a:lnTo>
                    <a:pt x="1674" y="824"/>
                  </a:lnTo>
                  <a:lnTo>
                    <a:pt x="1808" y="668"/>
                  </a:lnTo>
                  <a:lnTo>
                    <a:pt x="1947" y="523"/>
                  </a:lnTo>
                  <a:lnTo>
                    <a:pt x="2086" y="401"/>
                  </a:lnTo>
                  <a:lnTo>
                    <a:pt x="2225" y="290"/>
                  </a:lnTo>
                  <a:lnTo>
                    <a:pt x="2369" y="201"/>
                  </a:lnTo>
                  <a:lnTo>
                    <a:pt x="2512" y="123"/>
                  </a:lnTo>
                  <a:lnTo>
                    <a:pt x="2661" y="67"/>
                  </a:lnTo>
                  <a:lnTo>
                    <a:pt x="2804" y="23"/>
                  </a:lnTo>
                  <a:lnTo>
                    <a:pt x="2952" y="0"/>
                  </a:lnTo>
                  <a:lnTo>
                    <a:pt x="3100" y="0"/>
                  </a:lnTo>
                  <a:lnTo>
                    <a:pt x="3248" y="11"/>
                  </a:lnTo>
                  <a:lnTo>
                    <a:pt x="3396" y="34"/>
                  </a:lnTo>
                  <a:lnTo>
                    <a:pt x="3540" y="89"/>
                  </a:lnTo>
                  <a:lnTo>
                    <a:pt x="3688" y="156"/>
                  </a:lnTo>
                  <a:lnTo>
                    <a:pt x="3831" y="234"/>
                  </a:lnTo>
                  <a:lnTo>
                    <a:pt x="3975" y="334"/>
                  </a:lnTo>
                  <a:lnTo>
                    <a:pt x="4119" y="457"/>
                  </a:lnTo>
                  <a:lnTo>
                    <a:pt x="4258" y="590"/>
                  </a:lnTo>
                  <a:lnTo>
                    <a:pt x="4397" y="746"/>
                  </a:lnTo>
                  <a:lnTo>
                    <a:pt x="4531" y="913"/>
                  </a:lnTo>
                  <a:lnTo>
                    <a:pt x="4666" y="1102"/>
                  </a:lnTo>
                  <a:lnTo>
                    <a:pt x="4796" y="1314"/>
                  </a:lnTo>
                  <a:lnTo>
                    <a:pt x="4922" y="1536"/>
                  </a:lnTo>
                  <a:lnTo>
                    <a:pt x="5047" y="1781"/>
                  </a:lnTo>
                  <a:lnTo>
                    <a:pt x="5047" y="1781"/>
                  </a:lnTo>
                  <a:lnTo>
                    <a:pt x="5240" y="2182"/>
                  </a:lnTo>
                  <a:lnTo>
                    <a:pt x="5442" y="2571"/>
                  </a:lnTo>
                  <a:lnTo>
                    <a:pt x="5644" y="2950"/>
                  </a:lnTo>
                  <a:lnTo>
                    <a:pt x="5846" y="3317"/>
                  </a:lnTo>
                  <a:lnTo>
                    <a:pt x="6057" y="3673"/>
                  </a:lnTo>
                  <a:lnTo>
                    <a:pt x="6268" y="4007"/>
                  </a:lnTo>
                  <a:lnTo>
                    <a:pt x="6483" y="4341"/>
                  </a:lnTo>
                  <a:lnTo>
                    <a:pt x="6698" y="4652"/>
                  </a:lnTo>
                  <a:lnTo>
                    <a:pt x="6918" y="4964"/>
                  </a:lnTo>
                  <a:lnTo>
                    <a:pt x="7138" y="5253"/>
                  </a:lnTo>
                  <a:lnTo>
                    <a:pt x="7362" y="5543"/>
                  </a:lnTo>
                  <a:lnTo>
                    <a:pt x="7591" y="5810"/>
                  </a:lnTo>
                  <a:lnTo>
                    <a:pt x="7820" y="6066"/>
                  </a:lnTo>
                  <a:lnTo>
                    <a:pt x="8049" y="6311"/>
                  </a:lnTo>
                  <a:lnTo>
                    <a:pt x="8282" y="6545"/>
                  </a:lnTo>
                  <a:lnTo>
                    <a:pt x="8515" y="6756"/>
                  </a:lnTo>
                  <a:lnTo>
                    <a:pt x="8753" y="6967"/>
                  </a:lnTo>
                  <a:lnTo>
                    <a:pt x="8991" y="7157"/>
                  </a:lnTo>
                  <a:lnTo>
                    <a:pt x="9233" y="7346"/>
                  </a:lnTo>
                  <a:lnTo>
                    <a:pt x="9475" y="7513"/>
                  </a:lnTo>
                  <a:lnTo>
                    <a:pt x="9718" y="7669"/>
                  </a:lnTo>
                  <a:lnTo>
                    <a:pt x="9960" y="7802"/>
                  </a:lnTo>
                  <a:lnTo>
                    <a:pt x="10207" y="7936"/>
                  </a:lnTo>
                  <a:lnTo>
                    <a:pt x="10453" y="8047"/>
                  </a:lnTo>
                  <a:lnTo>
                    <a:pt x="10705" y="8158"/>
                  </a:lnTo>
                  <a:lnTo>
                    <a:pt x="10956" y="8247"/>
                  </a:lnTo>
                  <a:lnTo>
                    <a:pt x="11203" y="8314"/>
                  </a:lnTo>
                  <a:lnTo>
                    <a:pt x="11458" y="8381"/>
                  </a:lnTo>
                  <a:lnTo>
                    <a:pt x="11710" y="8425"/>
                  </a:lnTo>
                  <a:lnTo>
                    <a:pt x="11961" y="8459"/>
                  </a:lnTo>
                  <a:lnTo>
                    <a:pt x="12216" y="8481"/>
                  </a:lnTo>
                  <a:lnTo>
                    <a:pt x="12468" y="8492"/>
                  </a:lnTo>
                  <a:lnTo>
                    <a:pt x="12468" y="8492"/>
                  </a:lnTo>
                  <a:lnTo>
                    <a:pt x="12723" y="8481"/>
                  </a:lnTo>
                  <a:lnTo>
                    <a:pt x="12979" y="8459"/>
                  </a:lnTo>
                  <a:lnTo>
                    <a:pt x="13230" y="8425"/>
                  </a:lnTo>
                  <a:lnTo>
                    <a:pt x="13482" y="8381"/>
                  </a:lnTo>
                  <a:lnTo>
                    <a:pt x="13733" y="8314"/>
                  </a:lnTo>
                  <a:lnTo>
                    <a:pt x="13984" y="8247"/>
                  </a:lnTo>
                  <a:lnTo>
                    <a:pt x="14235" y="8158"/>
                  </a:lnTo>
                  <a:lnTo>
                    <a:pt x="14482" y="8047"/>
                  </a:lnTo>
                  <a:lnTo>
                    <a:pt x="14729" y="7936"/>
                  </a:lnTo>
                  <a:lnTo>
                    <a:pt x="14976" y="7802"/>
                  </a:lnTo>
                  <a:lnTo>
                    <a:pt x="15222" y="7669"/>
                  </a:lnTo>
                  <a:lnTo>
                    <a:pt x="15465" y="7513"/>
                  </a:lnTo>
                  <a:lnTo>
                    <a:pt x="15707" y="7346"/>
                  </a:lnTo>
                  <a:lnTo>
                    <a:pt x="15945" y="7157"/>
                  </a:lnTo>
                  <a:lnTo>
                    <a:pt x="16187" y="6967"/>
                  </a:lnTo>
                  <a:lnTo>
                    <a:pt x="16420" y="6756"/>
                  </a:lnTo>
                  <a:lnTo>
                    <a:pt x="16658" y="6545"/>
                  </a:lnTo>
                  <a:lnTo>
                    <a:pt x="16891" y="6311"/>
                  </a:lnTo>
                  <a:lnTo>
                    <a:pt x="17120" y="6066"/>
                  </a:lnTo>
                  <a:lnTo>
                    <a:pt x="17349" y="5810"/>
                  </a:lnTo>
                  <a:lnTo>
                    <a:pt x="17578" y="5543"/>
                  </a:lnTo>
                  <a:lnTo>
                    <a:pt x="17802" y="5253"/>
                  </a:lnTo>
                  <a:lnTo>
                    <a:pt x="18022" y="4964"/>
                  </a:lnTo>
                  <a:lnTo>
                    <a:pt x="18242" y="4652"/>
                  </a:lnTo>
                  <a:lnTo>
                    <a:pt x="18457" y="4341"/>
                  </a:lnTo>
                  <a:lnTo>
                    <a:pt x="18672" y="4007"/>
                  </a:lnTo>
                  <a:lnTo>
                    <a:pt x="18883" y="3673"/>
                  </a:lnTo>
                  <a:lnTo>
                    <a:pt x="19090" y="3317"/>
                  </a:lnTo>
                  <a:lnTo>
                    <a:pt x="19296" y="2950"/>
                  </a:lnTo>
                  <a:lnTo>
                    <a:pt x="19498" y="2571"/>
                  </a:lnTo>
                  <a:lnTo>
                    <a:pt x="19700" y="2182"/>
                  </a:lnTo>
                  <a:lnTo>
                    <a:pt x="19893" y="1781"/>
                  </a:lnTo>
                  <a:lnTo>
                    <a:pt x="19893" y="1781"/>
                  </a:lnTo>
                  <a:lnTo>
                    <a:pt x="20018" y="1536"/>
                  </a:lnTo>
                  <a:lnTo>
                    <a:pt x="20144" y="1314"/>
                  </a:lnTo>
                  <a:lnTo>
                    <a:pt x="20274" y="1102"/>
                  </a:lnTo>
                  <a:lnTo>
                    <a:pt x="20409" y="913"/>
                  </a:lnTo>
                  <a:lnTo>
                    <a:pt x="20543" y="746"/>
                  </a:lnTo>
                  <a:lnTo>
                    <a:pt x="20682" y="590"/>
                  </a:lnTo>
                  <a:lnTo>
                    <a:pt x="20821" y="457"/>
                  </a:lnTo>
                  <a:lnTo>
                    <a:pt x="20965" y="334"/>
                  </a:lnTo>
                  <a:lnTo>
                    <a:pt x="21108" y="234"/>
                  </a:lnTo>
                  <a:lnTo>
                    <a:pt x="21252" y="156"/>
                  </a:lnTo>
                  <a:lnTo>
                    <a:pt x="21396" y="89"/>
                  </a:lnTo>
                  <a:lnTo>
                    <a:pt x="21544" y="34"/>
                  </a:lnTo>
                  <a:lnTo>
                    <a:pt x="21692" y="11"/>
                  </a:lnTo>
                  <a:lnTo>
                    <a:pt x="21840" y="0"/>
                  </a:lnTo>
                  <a:lnTo>
                    <a:pt x="21988" y="0"/>
                  </a:lnTo>
                  <a:lnTo>
                    <a:pt x="22131" y="23"/>
                  </a:lnTo>
                  <a:lnTo>
                    <a:pt x="22279" y="67"/>
                  </a:lnTo>
                  <a:lnTo>
                    <a:pt x="22423" y="123"/>
                  </a:lnTo>
                  <a:lnTo>
                    <a:pt x="22571" y="201"/>
                  </a:lnTo>
                  <a:lnTo>
                    <a:pt x="22710" y="290"/>
                  </a:lnTo>
                  <a:lnTo>
                    <a:pt x="22854" y="401"/>
                  </a:lnTo>
                  <a:lnTo>
                    <a:pt x="22993" y="523"/>
                  </a:lnTo>
                  <a:lnTo>
                    <a:pt x="23127" y="668"/>
                  </a:lnTo>
                  <a:lnTo>
                    <a:pt x="23262" y="824"/>
                  </a:lnTo>
                  <a:lnTo>
                    <a:pt x="23397" y="1002"/>
                  </a:lnTo>
                  <a:lnTo>
                    <a:pt x="23527" y="1202"/>
                  </a:lnTo>
                  <a:lnTo>
                    <a:pt x="23648" y="1403"/>
                  </a:lnTo>
                  <a:lnTo>
                    <a:pt x="23773" y="1636"/>
                  </a:lnTo>
                  <a:lnTo>
                    <a:pt x="23890" y="1881"/>
                  </a:lnTo>
                  <a:lnTo>
                    <a:pt x="24002" y="2137"/>
                  </a:lnTo>
                  <a:lnTo>
                    <a:pt x="24114" y="2415"/>
                  </a:lnTo>
                  <a:lnTo>
                    <a:pt x="24218" y="2705"/>
                  </a:lnTo>
                  <a:lnTo>
                    <a:pt x="24218" y="27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4104000" y="-4835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3636975" y="-5911325"/>
              <a:ext cx="346600" cy="468025"/>
            </a:xfrm>
            <a:custGeom>
              <a:avLst/>
              <a:gdLst/>
              <a:ahLst/>
              <a:cxnLst/>
              <a:rect l="l" t="t" r="r" b="b"/>
              <a:pathLst>
                <a:path w="13864" h="18721" extrusionOk="0">
                  <a:moveTo>
                    <a:pt x="6932" y="0"/>
                  </a:moveTo>
                  <a:lnTo>
                    <a:pt x="6734" y="12"/>
                  </a:lnTo>
                  <a:lnTo>
                    <a:pt x="6532" y="23"/>
                  </a:lnTo>
                  <a:lnTo>
                    <a:pt x="6335" y="56"/>
                  </a:lnTo>
                  <a:lnTo>
                    <a:pt x="6138" y="90"/>
                  </a:lnTo>
                  <a:lnTo>
                    <a:pt x="5940" y="134"/>
                  </a:lnTo>
                  <a:lnTo>
                    <a:pt x="5743" y="201"/>
                  </a:lnTo>
                  <a:lnTo>
                    <a:pt x="5545" y="268"/>
                  </a:lnTo>
                  <a:lnTo>
                    <a:pt x="5353" y="346"/>
                  </a:lnTo>
                  <a:lnTo>
                    <a:pt x="5155" y="446"/>
                  </a:lnTo>
                  <a:lnTo>
                    <a:pt x="4962" y="546"/>
                  </a:lnTo>
                  <a:lnTo>
                    <a:pt x="4769" y="657"/>
                  </a:lnTo>
                  <a:lnTo>
                    <a:pt x="4581" y="780"/>
                  </a:lnTo>
                  <a:lnTo>
                    <a:pt x="4388" y="913"/>
                  </a:lnTo>
                  <a:lnTo>
                    <a:pt x="4200" y="1047"/>
                  </a:lnTo>
                  <a:lnTo>
                    <a:pt x="4011" y="1203"/>
                  </a:lnTo>
                  <a:lnTo>
                    <a:pt x="3827" y="1369"/>
                  </a:lnTo>
                  <a:lnTo>
                    <a:pt x="3643" y="1536"/>
                  </a:lnTo>
                  <a:lnTo>
                    <a:pt x="3459" y="1726"/>
                  </a:lnTo>
                  <a:lnTo>
                    <a:pt x="3275" y="1915"/>
                  </a:lnTo>
                  <a:lnTo>
                    <a:pt x="3096" y="2115"/>
                  </a:lnTo>
                  <a:lnTo>
                    <a:pt x="2916" y="2327"/>
                  </a:lnTo>
                  <a:lnTo>
                    <a:pt x="2741" y="2549"/>
                  </a:lnTo>
                  <a:lnTo>
                    <a:pt x="2566" y="2783"/>
                  </a:lnTo>
                  <a:lnTo>
                    <a:pt x="2396" y="3017"/>
                  </a:lnTo>
                  <a:lnTo>
                    <a:pt x="2226" y="3273"/>
                  </a:lnTo>
                  <a:lnTo>
                    <a:pt x="2055" y="3529"/>
                  </a:lnTo>
                  <a:lnTo>
                    <a:pt x="1889" y="3796"/>
                  </a:lnTo>
                  <a:lnTo>
                    <a:pt x="1728" y="4074"/>
                  </a:lnTo>
                  <a:lnTo>
                    <a:pt x="1566" y="4363"/>
                  </a:lnTo>
                  <a:lnTo>
                    <a:pt x="1405" y="4664"/>
                  </a:lnTo>
                  <a:lnTo>
                    <a:pt x="1247" y="4964"/>
                  </a:lnTo>
                  <a:lnTo>
                    <a:pt x="1095" y="5276"/>
                  </a:lnTo>
                  <a:lnTo>
                    <a:pt x="978" y="5543"/>
                  </a:lnTo>
                  <a:lnTo>
                    <a:pt x="866" y="5810"/>
                  </a:lnTo>
                  <a:lnTo>
                    <a:pt x="758" y="6100"/>
                  </a:lnTo>
                  <a:lnTo>
                    <a:pt x="664" y="6389"/>
                  </a:lnTo>
                  <a:lnTo>
                    <a:pt x="570" y="6689"/>
                  </a:lnTo>
                  <a:lnTo>
                    <a:pt x="485" y="7001"/>
                  </a:lnTo>
                  <a:lnTo>
                    <a:pt x="409" y="7324"/>
                  </a:lnTo>
                  <a:lnTo>
                    <a:pt x="337" y="7647"/>
                  </a:lnTo>
                  <a:lnTo>
                    <a:pt x="274" y="7980"/>
                  </a:lnTo>
                  <a:lnTo>
                    <a:pt x="216" y="8326"/>
                  </a:lnTo>
                  <a:lnTo>
                    <a:pt x="162" y="8671"/>
                  </a:lnTo>
                  <a:lnTo>
                    <a:pt x="121" y="9016"/>
                  </a:lnTo>
                  <a:lnTo>
                    <a:pt x="81" y="9372"/>
                  </a:lnTo>
                  <a:lnTo>
                    <a:pt x="54" y="9728"/>
                  </a:lnTo>
                  <a:lnTo>
                    <a:pt x="32" y="10095"/>
                  </a:lnTo>
                  <a:lnTo>
                    <a:pt x="14" y="10451"/>
                  </a:lnTo>
                  <a:lnTo>
                    <a:pt x="5" y="10819"/>
                  </a:lnTo>
                  <a:lnTo>
                    <a:pt x="0" y="11186"/>
                  </a:lnTo>
                  <a:lnTo>
                    <a:pt x="9" y="11553"/>
                  </a:lnTo>
                  <a:lnTo>
                    <a:pt x="18" y="11920"/>
                  </a:lnTo>
                  <a:lnTo>
                    <a:pt x="36" y="12277"/>
                  </a:lnTo>
                  <a:lnTo>
                    <a:pt x="63" y="12644"/>
                  </a:lnTo>
                  <a:lnTo>
                    <a:pt x="99" y="13000"/>
                  </a:lnTo>
                  <a:lnTo>
                    <a:pt x="139" y="13356"/>
                  </a:lnTo>
                  <a:lnTo>
                    <a:pt x="184" y="13712"/>
                  </a:lnTo>
                  <a:lnTo>
                    <a:pt x="243" y="14057"/>
                  </a:lnTo>
                  <a:lnTo>
                    <a:pt x="301" y="14402"/>
                  </a:lnTo>
                  <a:lnTo>
                    <a:pt x="373" y="14736"/>
                  </a:lnTo>
                  <a:lnTo>
                    <a:pt x="449" y="15070"/>
                  </a:lnTo>
                  <a:lnTo>
                    <a:pt x="534" y="15393"/>
                  </a:lnTo>
                  <a:lnTo>
                    <a:pt x="624" y="15705"/>
                  </a:lnTo>
                  <a:lnTo>
                    <a:pt x="723" y="16005"/>
                  </a:lnTo>
                  <a:lnTo>
                    <a:pt x="839" y="16339"/>
                  </a:lnTo>
                  <a:lnTo>
                    <a:pt x="960" y="16639"/>
                  </a:lnTo>
                  <a:lnTo>
                    <a:pt x="1090" y="16929"/>
                  </a:lnTo>
                  <a:lnTo>
                    <a:pt x="1225" y="17196"/>
                  </a:lnTo>
                  <a:lnTo>
                    <a:pt x="1360" y="17430"/>
                  </a:lnTo>
                  <a:lnTo>
                    <a:pt x="1503" y="17652"/>
                  </a:lnTo>
                  <a:lnTo>
                    <a:pt x="1647" y="17864"/>
                  </a:lnTo>
                  <a:lnTo>
                    <a:pt x="1799" y="18042"/>
                  </a:lnTo>
                  <a:lnTo>
                    <a:pt x="1952" y="18198"/>
                  </a:lnTo>
                  <a:lnTo>
                    <a:pt x="2104" y="18342"/>
                  </a:lnTo>
                  <a:lnTo>
                    <a:pt x="2261" y="18454"/>
                  </a:lnTo>
                  <a:lnTo>
                    <a:pt x="2423" y="18554"/>
                  </a:lnTo>
                  <a:lnTo>
                    <a:pt x="2584" y="18632"/>
                  </a:lnTo>
                  <a:lnTo>
                    <a:pt x="2746" y="18676"/>
                  </a:lnTo>
                  <a:lnTo>
                    <a:pt x="2912" y="18710"/>
                  </a:lnTo>
                  <a:lnTo>
                    <a:pt x="3073" y="18721"/>
                  </a:lnTo>
                  <a:lnTo>
                    <a:pt x="3204" y="18721"/>
                  </a:lnTo>
                  <a:lnTo>
                    <a:pt x="3334" y="18698"/>
                  </a:lnTo>
                  <a:lnTo>
                    <a:pt x="3464" y="18665"/>
                  </a:lnTo>
                  <a:lnTo>
                    <a:pt x="3594" y="18609"/>
                  </a:lnTo>
                  <a:lnTo>
                    <a:pt x="3724" y="18554"/>
                  </a:lnTo>
                  <a:lnTo>
                    <a:pt x="3854" y="18476"/>
                  </a:lnTo>
                  <a:lnTo>
                    <a:pt x="3980" y="18387"/>
                  </a:lnTo>
                  <a:lnTo>
                    <a:pt x="4105" y="18275"/>
                  </a:lnTo>
                  <a:lnTo>
                    <a:pt x="4231" y="18164"/>
                  </a:lnTo>
                  <a:lnTo>
                    <a:pt x="4352" y="18031"/>
                  </a:lnTo>
                  <a:lnTo>
                    <a:pt x="4473" y="17886"/>
                  </a:lnTo>
                  <a:lnTo>
                    <a:pt x="4594" y="17719"/>
                  </a:lnTo>
                  <a:lnTo>
                    <a:pt x="4711" y="17541"/>
                  </a:lnTo>
                  <a:lnTo>
                    <a:pt x="4828" y="17352"/>
                  </a:lnTo>
                  <a:lnTo>
                    <a:pt x="4940" y="17151"/>
                  </a:lnTo>
                  <a:lnTo>
                    <a:pt x="5047" y="16940"/>
                  </a:lnTo>
                  <a:lnTo>
                    <a:pt x="5119" y="16784"/>
                  </a:lnTo>
                  <a:lnTo>
                    <a:pt x="5200" y="16639"/>
                  </a:lnTo>
                  <a:lnTo>
                    <a:pt x="5285" y="16495"/>
                  </a:lnTo>
                  <a:lnTo>
                    <a:pt x="5375" y="16339"/>
                  </a:lnTo>
                  <a:lnTo>
                    <a:pt x="5474" y="16194"/>
                  </a:lnTo>
                  <a:lnTo>
                    <a:pt x="5577" y="16061"/>
                  </a:lnTo>
                  <a:lnTo>
                    <a:pt x="5685" y="15916"/>
                  </a:lnTo>
                  <a:lnTo>
                    <a:pt x="5797" y="15794"/>
                  </a:lnTo>
                  <a:lnTo>
                    <a:pt x="5918" y="15671"/>
                  </a:lnTo>
                  <a:lnTo>
                    <a:pt x="6048" y="15571"/>
                  </a:lnTo>
                  <a:lnTo>
                    <a:pt x="6178" y="15471"/>
                  </a:lnTo>
                  <a:lnTo>
                    <a:pt x="6317" y="15393"/>
                  </a:lnTo>
                  <a:lnTo>
                    <a:pt x="6465" y="15326"/>
                  </a:lnTo>
                  <a:lnTo>
                    <a:pt x="6613" y="15270"/>
                  </a:lnTo>
                  <a:lnTo>
                    <a:pt x="6770" y="15248"/>
                  </a:lnTo>
                  <a:lnTo>
                    <a:pt x="6932" y="15237"/>
                  </a:lnTo>
                  <a:lnTo>
                    <a:pt x="7098" y="15248"/>
                  </a:lnTo>
                  <a:lnTo>
                    <a:pt x="7255" y="15270"/>
                  </a:lnTo>
                  <a:lnTo>
                    <a:pt x="7403" y="15326"/>
                  </a:lnTo>
                  <a:lnTo>
                    <a:pt x="7546" y="15393"/>
                  </a:lnTo>
                  <a:lnTo>
                    <a:pt x="7685" y="15471"/>
                  </a:lnTo>
                  <a:lnTo>
                    <a:pt x="7820" y="15571"/>
                  </a:lnTo>
                  <a:lnTo>
                    <a:pt x="7946" y="15671"/>
                  </a:lnTo>
                  <a:lnTo>
                    <a:pt x="8067" y="15794"/>
                  </a:lnTo>
                  <a:lnTo>
                    <a:pt x="8183" y="15916"/>
                  </a:lnTo>
                  <a:lnTo>
                    <a:pt x="8291" y="16061"/>
                  </a:lnTo>
                  <a:lnTo>
                    <a:pt x="8394" y="16194"/>
                  </a:lnTo>
                  <a:lnTo>
                    <a:pt x="8488" y="16339"/>
                  </a:lnTo>
                  <a:lnTo>
                    <a:pt x="8583" y="16495"/>
                  </a:lnTo>
                  <a:lnTo>
                    <a:pt x="8668" y="16639"/>
                  </a:lnTo>
                  <a:lnTo>
                    <a:pt x="8744" y="16784"/>
                  </a:lnTo>
                  <a:lnTo>
                    <a:pt x="8816" y="16940"/>
                  </a:lnTo>
                  <a:lnTo>
                    <a:pt x="8942" y="17185"/>
                  </a:lnTo>
                  <a:lnTo>
                    <a:pt x="9067" y="17407"/>
                  </a:lnTo>
                  <a:lnTo>
                    <a:pt x="9197" y="17619"/>
                  </a:lnTo>
                  <a:lnTo>
                    <a:pt x="9332" y="17808"/>
                  </a:lnTo>
                  <a:lnTo>
                    <a:pt x="9467" y="17975"/>
                  </a:lnTo>
                  <a:lnTo>
                    <a:pt x="9606" y="18131"/>
                  </a:lnTo>
                  <a:lnTo>
                    <a:pt x="9745" y="18264"/>
                  </a:lnTo>
                  <a:lnTo>
                    <a:pt x="9888" y="18387"/>
                  </a:lnTo>
                  <a:lnTo>
                    <a:pt x="10032" y="18487"/>
                  </a:lnTo>
                  <a:lnTo>
                    <a:pt x="10175" y="18565"/>
                  </a:lnTo>
                  <a:lnTo>
                    <a:pt x="10323" y="18632"/>
                  </a:lnTo>
                  <a:lnTo>
                    <a:pt x="10467" y="18687"/>
                  </a:lnTo>
                  <a:lnTo>
                    <a:pt x="10615" y="18710"/>
                  </a:lnTo>
                  <a:lnTo>
                    <a:pt x="10763" y="18721"/>
                  </a:lnTo>
                  <a:lnTo>
                    <a:pt x="10911" y="18721"/>
                  </a:lnTo>
                  <a:lnTo>
                    <a:pt x="11059" y="18698"/>
                  </a:lnTo>
                  <a:lnTo>
                    <a:pt x="11203" y="18654"/>
                  </a:lnTo>
                  <a:lnTo>
                    <a:pt x="11351" y="18598"/>
                  </a:lnTo>
                  <a:lnTo>
                    <a:pt x="11494" y="18520"/>
                  </a:lnTo>
                  <a:lnTo>
                    <a:pt x="11638" y="18431"/>
                  </a:lnTo>
                  <a:lnTo>
                    <a:pt x="11777" y="18320"/>
                  </a:lnTo>
                  <a:lnTo>
                    <a:pt x="11916" y="18198"/>
                  </a:lnTo>
                  <a:lnTo>
                    <a:pt x="12055" y="18053"/>
                  </a:lnTo>
                  <a:lnTo>
                    <a:pt x="12190" y="17897"/>
                  </a:lnTo>
                  <a:lnTo>
                    <a:pt x="12320" y="17719"/>
                  </a:lnTo>
                  <a:lnTo>
                    <a:pt x="12450" y="17530"/>
                  </a:lnTo>
                  <a:lnTo>
                    <a:pt x="12576" y="17318"/>
                  </a:lnTo>
                  <a:lnTo>
                    <a:pt x="12697" y="17085"/>
                  </a:lnTo>
                  <a:lnTo>
                    <a:pt x="12813" y="16851"/>
                  </a:lnTo>
                  <a:lnTo>
                    <a:pt x="12930" y="16584"/>
                  </a:lnTo>
                  <a:lnTo>
                    <a:pt x="13038" y="16306"/>
                  </a:lnTo>
                  <a:lnTo>
                    <a:pt x="13145" y="16016"/>
                  </a:lnTo>
                  <a:lnTo>
                    <a:pt x="13244" y="15705"/>
                  </a:lnTo>
                  <a:lnTo>
                    <a:pt x="13334" y="15393"/>
                  </a:lnTo>
                  <a:lnTo>
                    <a:pt x="13419" y="15070"/>
                  </a:lnTo>
                  <a:lnTo>
                    <a:pt x="13495" y="14736"/>
                  </a:lnTo>
                  <a:lnTo>
                    <a:pt x="13563" y="14402"/>
                  </a:lnTo>
                  <a:lnTo>
                    <a:pt x="13625" y="14057"/>
                  </a:lnTo>
                  <a:lnTo>
                    <a:pt x="13679" y="13712"/>
                  </a:lnTo>
                  <a:lnTo>
                    <a:pt x="13729" y="13356"/>
                  </a:lnTo>
                  <a:lnTo>
                    <a:pt x="13769" y="13000"/>
                  </a:lnTo>
                  <a:lnTo>
                    <a:pt x="13800" y="12644"/>
                  </a:lnTo>
                  <a:lnTo>
                    <a:pt x="13827" y="12288"/>
                  </a:lnTo>
                  <a:lnTo>
                    <a:pt x="13845" y="11920"/>
                  </a:lnTo>
                  <a:lnTo>
                    <a:pt x="13859" y="11553"/>
                  </a:lnTo>
                  <a:lnTo>
                    <a:pt x="13863" y="11186"/>
                  </a:lnTo>
                  <a:lnTo>
                    <a:pt x="13863" y="10819"/>
                  </a:lnTo>
                  <a:lnTo>
                    <a:pt x="13854" y="10462"/>
                  </a:lnTo>
                  <a:lnTo>
                    <a:pt x="13836" y="10095"/>
                  </a:lnTo>
                  <a:lnTo>
                    <a:pt x="13814" y="9728"/>
                  </a:lnTo>
                  <a:lnTo>
                    <a:pt x="13782" y="9372"/>
                  </a:lnTo>
                  <a:lnTo>
                    <a:pt x="13747" y="9016"/>
                  </a:lnTo>
                  <a:lnTo>
                    <a:pt x="13702" y="8671"/>
                  </a:lnTo>
                  <a:lnTo>
                    <a:pt x="13652" y="8326"/>
                  </a:lnTo>
                  <a:lnTo>
                    <a:pt x="13594" y="7980"/>
                  </a:lnTo>
                  <a:lnTo>
                    <a:pt x="13531" y="7647"/>
                  </a:lnTo>
                  <a:lnTo>
                    <a:pt x="13459" y="7324"/>
                  </a:lnTo>
                  <a:lnTo>
                    <a:pt x="13379" y="7001"/>
                  </a:lnTo>
                  <a:lnTo>
                    <a:pt x="13293" y="6689"/>
                  </a:lnTo>
                  <a:lnTo>
                    <a:pt x="13204" y="6389"/>
                  </a:lnTo>
                  <a:lnTo>
                    <a:pt x="13105" y="6100"/>
                  </a:lnTo>
                  <a:lnTo>
                    <a:pt x="13002" y="5810"/>
                  </a:lnTo>
                  <a:lnTo>
                    <a:pt x="12890" y="5543"/>
                  </a:lnTo>
                  <a:lnTo>
                    <a:pt x="12768" y="5276"/>
                  </a:lnTo>
                  <a:lnTo>
                    <a:pt x="12616" y="4964"/>
                  </a:lnTo>
                  <a:lnTo>
                    <a:pt x="12459" y="4664"/>
                  </a:lnTo>
                  <a:lnTo>
                    <a:pt x="12302" y="4363"/>
                  </a:lnTo>
                  <a:lnTo>
                    <a:pt x="12140" y="4074"/>
                  </a:lnTo>
                  <a:lnTo>
                    <a:pt x="11974" y="3796"/>
                  </a:lnTo>
                  <a:lnTo>
                    <a:pt x="11808" y="3529"/>
                  </a:lnTo>
                  <a:lnTo>
                    <a:pt x="11642" y="3273"/>
                  </a:lnTo>
                  <a:lnTo>
                    <a:pt x="11472" y="3017"/>
                  </a:lnTo>
                  <a:lnTo>
                    <a:pt x="11297" y="2783"/>
                  </a:lnTo>
                  <a:lnTo>
                    <a:pt x="11122" y="2549"/>
                  </a:lnTo>
                  <a:lnTo>
                    <a:pt x="10947" y="2327"/>
                  </a:lnTo>
                  <a:lnTo>
                    <a:pt x="10768" y="2115"/>
                  </a:lnTo>
                  <a:lnTo>
                    <a:pt x="10588" y="1915"/>
                  </a:lnTo>
                  <a:lnTo>
                    <a:pt x="10409" y="1726"/>
                  </a:lnTo>
                  <a:lnTo>
                    <a:pt x="10225" y="1536"/>
                  </a:lnTo>
                  <a:lnTo>
                    <a:pt x="10041" y="1369"/>
                  </a:lnTo>
                  <a:lnTo>
                    <a:pt x="9852" y="1203"/>
                  </a:lnTo>
                  <a:lnTo>
                    <a:pt x="9668" y="1047"/>
                  </a:lnTo>
                  <a:lnTo>
                    <a:pt x="9475" y="913"/>
                  </a:lnTo>
                  <a:lnTo>
                    <a:pt x="9287" y="780"/>
                  </a:lnTo>
                  <a:lnTo>
                    <a:pt x="9094" y="657"/>
                  </a:lnTo>
                  <a:lnTo>
                    <a:pt x="8906" y="546"/>
                  </a:lnTo>
                  <a:lnTo>
                    <a:pt x="8708" y="446"/>
                  </a:lnTo>
                  <a:lnTo>
                    <a:pt x="8515" y="346"/>
                  </a:lnTo>
                  <a:lnTo>
                    <a:pt x="8322" y="268"/>
                  </a:lnTo>
                  <a:lnTo>
                    <a:pt x="8125" y="201"/>
                  </a:lnTo>
                  <a:lnTo>
                    <a:pt x="7928" y="134"/>
                  </a:lnTo>
                  <a:lnTo>
                    <a:pt x="7730" y="90"/>
                  </a:lnTo>
                  <a:lnTo>
                    <a:pt x="7533" y="56"/>
                  </a:lnTo>
                  <a:lnTo>
                    <a:pt x="7331" y="23"/>
                  </a:lnTo>
                  <a:lnTo>
                    <a:pt x="7134" y="12"/>
                  </a:lnTo>
                  <a:lnTo>
                    <a:pt x="69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3636975" y="-5911325"/>
              <a:ext cx="346600" cy="468025"/>
            </a:xfrm>
            <a:custGeom>
              <a:avLst/>
              <a:gdLst/>
              <a:ahLst/>
              <a:cxnLst/>
              <a:rect l="l" t="t" r="r" b="b"/>
              <a:pathLst>
                <a:path w="13864" h="18721" fill="none" extrusionOk="0">
                  <a:moveTo>
                    <a:pt x="8816" y="16940"/>
                  </a:moveTo>
                  <a:lnTo>
                    <a:pt x="8816" y="16940"/>
                  </a:lnTo>
                  <a:lnTo>
                    <a:pt x="8744" y="16784"/>
                  </a:lnTo>
                  <a:lnTo>
                    <a:pt x="8668" y="16639"/>
                  </a:lnTo>
                  <a:lnTo>
                    <a:pt x="8583" y="16495"/>
                  </a:lnTo>
                  <a:lnTo>
                    <a:pt x="8488" y="16339"/>
                  </a:lnTo>
                  <a:lnTo>
                    <a:pt x="8394" y="16194"/>
                  </a:lnTo>
                  <a:lnTo>
                    <a:pt x="8291" y="16061"/>
                  </a:lnTo>
                  <a:lnTo>
                    <a:pt x="8183" y="15916"/>
                  </a:lnTo>
                  <a:lnTo>
                    <a:pt x="8067" y="15794"/>
                  </a:lnTo>
                  <a:lnTo>
                    <a:pt x="7946" y="15671"/>
                  </a:lnTo>
                  <a:lnTo>
                    <a:pt x="7820" y="15571"/>
                  </a:lnTo>
                  <a:lnTo>
                    <a:pt x="7685" y="15471"/>
                  </a:lnTo>
                  <a:lnTo>
                    <a:pt x="7546" y="15393"/>
                  </a:lnTo>
                  <a:lnTo>
                    <a:pt x="7403" y="15326"/>
                  </a:lnTo>
                  <a:lnTo>
                    <a:pt x="7255" y="15270"/>
                  </a:lnTo>
                  <a:lnTo>
                    <a:pt x="7098" y="15248"/>
                  </a:lnTo>
                  <a:lnTo>
                    <a:pt x="6932" y="15237"/>
                  </a:lnTo>
                  <a:lnTo>
                    <a:pt x="6932" y="15237"/>
                  </a:lnTo>
                  <a:lnTo>
                    <a:pt x="6770" y="15248"/>
                  </a:lnTo>
                  <a:lnTo>
                    <a:pt x="6613" y="15270"/>
                  </a:lnTo>
                  <a:lnTo>
                    <a:pt x="6465" y="15326"/>
                  </a:lnTo>
                  <a:lnTo>
                    <a:pt x="6317" y="15393"/>
                  </a:lnTo>
                  <a:lnTo>
                    <a:pt x="6178" y="15471"/>
                  </a:lnTo>
                  <a:lnTo>
                    <a:pt x="6048" y="15571"/>
                  </a:lnTo>
                  <a:lnTo>
                    <a:pt x="5918" y="15671"/>
                  </a:lnTo>
                  <a:lnTo>
                    <a:pt x="5797" y="15794"/>
                  </a:lnTo>
                  <a:lnTo>
                    <a:pt x="5685" y="15916"/>
                  </a:lnTo>
                  <a:lnTo>
                    <a:pt x="5577" y="16061"/>
                  </a:lnTo>
                  <a:lnTo>
                    <a:pt x="5474" y="16194"/>
                  </a:lnTo>
                  <a:lnTo>
                    <a:pt x="5375" y="16339"/>
                  </a:lnTo>
                  <a:lnTo>
                    <a:pt x="5285" y="16495"/>
                  </a:lnTo>
                  <a:lnTo>
                    <a:pt x="5200" y="16639"/>
                  </a:lnTo>
                  <a:lnTo>
                    <a:pt x="5119" y="16784"/>
                  </a:lnTo>
                  <a:lnTo>
                    <a:pt x="5047" y="16940"/>
                  </a:lnTo>
                  <a:lnTo>
                    <a:pt x="5047" y="16940"/>
                  </a:lnTo>
                  <a:lnTo>
                    <a:pt x="4940" y="17151"/>
                  </a:lnTo>
                  <a:lnTo>
                    <a:pt x="4828" y="17352"/>
                  </a:lnTo>
                  <a:lnTo>
                    <a:pt x="4711" y="17541"/>
                  </a:lnTo>
                  <a:lnTo>
                    <a:pt x="4594" y="17719"/>
                  </a:lnTo>
                  <a:lnTo>
                    <a:pt x="4473" y="17886"/>
                  </a:lnTo>
                  <a:lnTo>
                    <a:pt x="4352" y="18031"/>
                  </a:lnTo>
                  <a:lnTo>
                    <a:pt x="4231" y="18164"/>
                  </a:lnTo>
                  <a:lnTo>
                    <a:pt x="4105" y="18275"/>
                  </a:lnTo>
                  <a:lnTo>
                    <a:pt x="3980" y="18387"/>
                  </a:lnTo>
                  <a:lnTo>
                    <a:pt x="3854" y="18476"/>
                  </a:lnTo>
                  <a:lnTo>
                    <a:pt x="3724" y="18554"/>
                  </a:lnTo>
                  <a:lnTo>
                    <a:pt x="3594" y="18609"/>
                  </a:lnTo>
                  <a:lnTo>
                    <a:pt x="3464" y="18665"/>
                  </a:lnTo>
                  <a:lnTo>
                    <a:pt x="3334" y="18698"/>
                  </a:lnTo>
                  <a:lnTo>
                    <a:pt x="3204" y="18721"/>
                  </a:lnTo>
                  <a:lnTo>
                    <a:pt x="3073" y="18721"/>
                  </a:lnTo>
                  <a:lnTo>
                    <a:pt x="3073" y="18721"/>
                  </a:lnTo>
                  <a:lnTo>
                    <a:pt x="2912" y="18710"/>
                  </a:lnTo>
                  <a:lnTo>
                    <a:pt x="2746" y="18676"/>
                  </a:lnTo>
                  <a:lnTo>
                    <a:pt x="2584" y="18632"/>
                  </a:lnTo>
                  <a:lnTo>
                    <a:pt x="2423" y="18554"/>
                  </a:lnTo>
                  <a:lnTo>
                    <a:pt x="2261" y="18454"/>
                  </a:lnTo>
                  <a:lnTo>
                    <a:pt x="2104" y="18342"/>
                  </a:lnTo>
                  <a:lnTo>
                    <a:pt x="1952" y="18198"/>
                  </a:lnTo>
                  <a:lnTo>
                    <a:pt x="1799" y="18042"/>
                  </a:lnTo>
                  <a:lnTo>
                    <a:pt x="1647" y="17864"/>
                  </a:lnTo>
                  <a:lnTo>
                    <a:pt x="1503" y="17652"/>
                  </a:lnTo>
                  <a:lnTo>
                    <a:pt x="1360" y="17430"/>
                  </a:lnTo>
                  <a:lnTo>
                    <a:pt x="1225" y="17196"/>
                  </a:lnTo>
                  <a:lnTo>
                    <a:pt x="1090" y="16929"/>
                  </a:lnTo>
                  <a:lnTo>
                    <a:pt x="960" y="16639"/>
                  </a:lnTo>
                  <a:lnTo>
                    <a:pt x="839" y="16339"/>
                  </a:lnTo>
                  <a:lnTo>
                    <a:pt x="723" y="16005"/>
                  </a:lnTo>
                  <a:lnTo>
                    <a:pt x="723" y="16005"/>
                  </a:lnTo>
                  <a:lnTo>
                    <a:pt x="624" y="15705"/>
                  </a:lnTo>
                  <a:lnTo>
                    <a:pt x="534" y="15393"/>
                  </a:lnTo>
                  <a:lnTo>
                    <a:pt x="449" y="15070"/>
                  </a:lnTo>
                  <a:lnTo>
                    <a:pt x="373" y="14736"/>
                  </a:lnTo>
                  <a:lnTo>
                    <a:pt x="301" y="14402"/>
                  </a:lnTo>
                  <a:lnTo>
                    <a:pt x="243" y="14057"/>
                  </a:lnTo>
                  <a:lnTo>
                    <a:pt x="184" y="13712"/>
                  </a:lnTo>
                  <a:lnTo>
                    <a:pt x="139" y="13356"/>
                  </a:lnTo>
                  <a:lnTo>
                    <a:pt x="99" y="13000"/>
                  </a:lnTo>
                  <a:lnTo>
                    <a:pt x="63" y="12644"/>
                  </a:lnTo>
                  <a:lnTo>
                    <a:pt x="36" y="12277"/>
                  </a:lnTo>
                  <a:lnTo>
                    <a:pt x="18" y="11920"/>
                  </a:lnTo>
                  <a:lnTo>
                    <a:pt x="9" y="11553"/>
                  </a:lnTo>
                  <a:lnTo>
                    <a:pt x="0" y="11186"/>
                  </a:lnTo>
                  <a:lnTo>
                    <a:pt x="5" y="10819"/>
                  </a:lnTo>
                  <a:lnTo>
                    <a:pt x="14" y="10451"/>
                  </a:lnTo>
                  <a:lnTo>
                    <a:pt x="32" y="10095"/>
                  </a:lnTo>
                  <a:lnTo>
                    <a:pt x="54" y="9728"/>
                  </a:lnTo>
                  <a:lnTo>
                    <a:pt x="81" y="9372"/>
                  </a:lnTo>
                  <a:lnTo>
                    <a:pt x="121" y="9016"/>
                  </a:lnTo>
                  <a:lnTo>
                    <a:pt x="162" y="8671"/>
                  </a:lnTo>
                  <a:lnTo>
                    <a:pt x="216" y="8326"/>
                  </a:lnTo>
                  <a:lnTo>
                    <a:pt x="274" y="7980"/>
                  </a:lnTo>
                  <a:lnTo>
                    <a:pt x="337" y="7647"/>
                  </a:lnTo>
                  <a:lnTo>
                    <a:pt x="409" y="7324"/>
                  </a:lnTo>
                  <a:lnTo>
                    <a:pt x="485" y="7001"/>
                  </a:lnTo>
                  <a:lnTo>
                    <a:pt x="570" y="6689"/>
                  </a:lnTo>
                  <a:lnTo>
                    <a:pt x="664" y="6389"/>
                  </a:lnTo>
                  <a:lnTo>
                    <a:pt x="758" y="6100"/>
                  </a:lnTo>
                  <a:lnTo>
                    <a:pt x="866" y="5810"/>
                  </a:lnTo>
                  <a:lnTo>
                    <a:pt x="978" y="5543"/>
                  </a:lnTo>
                  <a:lnTo>
                    <a:pt x="1095" y="5276"/>
                  </a:lnTo>
                  <a:lnTo>
                    <a:pt x="1095" y="5276"/>
                  </a:lnTo>
                  <a:lnTo>
                    <a:pt x="1247" y="4964"/>
                  </a:lnTo>
                  <a:lnTo>
                    <a:pt x="1405" y="4664"/>
                  </a:lnTo>
                  <a:lnTo>
                    <a:pt x="1566" y="4363"/>
                  </a:lnTo>
                  <a:lnTo>
                    <a:pt x="1728" y="4074"/>
                  </a:lnTo>
                  <a:lnTo>
                    <a:pt x="1889" y="3796"/>
                  </a:lnTo>
                  <a:lnTo>
                    <a:pt x="2055" y="3529"/>
                  </a:lnTo>
                  <a:lnTo>
                    <a:pt x="2226" y="3273"/>
                  </a:lnTo>
                  <a:lnTo>
                    <a:pt x="2396" y="3017"/>
                  </a:lnTo>
                  <a:lnTo>
                    <a:pt x="2566" y="2783"/>
                  </a:lnTo>
                  <a:lnTo>
                    <a:pt x="2741" y="2549"/>
                  </a:lnTo>
                  <a:lnTo>
                    <a:pt x="2916" y="2327"/>
                  </a:lnTo>
                  <a:lnTo>
                    <a:pt x="3096" y="2115"/>
                  </a:lnTo>
                  <a:lnTo>
                    <a:pt x="3275" y="1915"/>
                  </a:lnTo>
                  <a:lnTo>
                    <a:pt x="3459" y="1726"/>
                  </a:lnTo>
                  <a:lnTo>
                    <a:pt x="3643" y="1536"/>
                  </a:lnTo>
                  <a:lnTo>
                    <a:pt x="3827" y="1369"/>
                  </a:lnTo>
                  <a:lnTo>
                    <a:pt x="4011" y="1203"/>
                  </a:lnTo>
                  <a:lnTo>
                    <a:pt x="4200" y="1047"/>
                  </a:lnTo>
                  <a:lnTo>
                    <a:pt x="4388" y="913"/>
                  </a:lnTo>
                  <a:lnTo>
                    <a:pt x="4581" y="780"/>
                  </a:lnTo>
                  <a:lnTo>
                    <a:pt x="4769" y="657"/>
                  </a:lnTo>
                  <a:lnTo>
                    <a:pt x="4962" y="546"/>
                  </a:lnTo>
                  <a:lnTo>
                    <a:pt x="5155" y="446"/>
                  </a:lnTo>
                  <a:lnTo>
                    <a:pt x="5353" y="346"/>
                  </a:lnTo>
                  <a:lnTo>
                    <a:pt x="5545" y="268"/>
                  </a:lnTo>
                  <a:lnTo>
                    <a:pt x="5743" y="201"/>
                  </a:lnTo>
                  <a:lnTo>
                    <a:pt x="5940" y="134"/>
                  </a:lnTo>
                  <a:lnTo>
                    <a:pt x="6138" y="90"/>
                  </a:lnTo>
                  <a:lnTo>
                    <a:pt x="6335" y="56"/>
                  </a:lnTo>
                  <a:lnTo>
                    <a:pt x="6532" y="23"/>
                  </a:lnTo>
                  <a:lnTo>
                    <a:pt x="6734" y="12"/>
                  </a:lnTo>
                  <a:lnTo>
                    <a:pt x="6932" y="0"/>
                  </a:lnTo>
                  <a:lnTo>
                    <a:pt x="6932" y="0"/>
                  </a:lnTo>
                  <a:lnTo>
                    <a:pt x="7134" y="12"/>
                  </a:lnTo>
                  <a:lnTo>
                    <a:pt x="7331" y="23"/>
                  </a:lnTo>
                  <a:lnTo>
                    <a:pt x="7533" y="56"/>
                  </a:lnTo>
                  <a:lnTo>
                    <a:pt x="7730" y="90"/>
                  </a:lnTo>
                  <a:lnTo>
                    <a:pt x="7928" y="134"/>
                  </a:lnTo>
                  <a:lnTo>
                    <a:pt x="8125" y="201"/>
                  </a:lnTo>
                  <a:lnTo>
                    <a:pt x="8322" y="268"/>
                  </a:lnTo>
                  <a:lnTo>
                    <a:pt x="8515" y="346"/>
                  </a:lnTo>
                  <a:lnTo>
                    <a:pt x="8708" y="446"/>
                  </a:lnTo>
                  <a:lnTo>
                    <a:pt x="8906" y="546"/>
                  </a:lnTo>
                  <a:lnTo>
                    <a:pt x="9094" y="657"/>
                  </a:lnTo>
                  <a:lnTo>
                    <a:pt x="9287" y="780"/>
                  </a:lnTo>
                  <a:lnTo>
                    <a:pt x="9475" y="913"/>
                  </a:lnTo>
                  <a:lnTo>
                    <a:pt x="9668" y="1047"/>
                  </a:lnTo>
                  <a:lnTo>
                    <a:pt x="9852" y="1203"/>
                  </a:lnTo>
                  <a:lnTo>
                    <a:pt x="10041" y="1369"/>
                  </a:lnTo>
                  <a:lnTo>
                    <a:pt x="10225" y="1536"/>
                  </a:lnTo>
                  <a:lnTo>
                    <a:pt x="10409" y="1726"/>
                  </a:lnTo>
                  <a:lnTo>
                    <a:pt x="10588" y="1915"/>
                  </a:lnTo>
                  <a:lnTo>
                    <a:pt x="10768" y="2115"/>
                  </a:lnTo>
                  <a:lnTo>
                    <a:pt x="10947" y="2327"/>
                  </a:lnTo>
                  <a:lnTo>
                    <a:pt x="11122" y="2549"/>
                  </a:lnTo>
                  <a:lnTo>
                    <a:pt x="11297" y="2783"/>
                  </a:lnTo>
                  <a:lnTo>
                    <a:pt x="11472" y="3017"/>
                  </a:lnTo>
                  <a:lnTo>
                    <a:pt x="11642" y="3273"/>
                  </a:lnTo>
                  <a:lnTo>
                    <a:pt x="11808" y="3529"/>
                  </a:lnTo>
                  <a:lnTo>
                    <a:pt x="11974" y="3796"/>
                  </a:lnTo>
                  <a:lnTo>
                    <a:pt x="12140" y="4074"/>
                  </a:lnTo>
                  <a:lnTo>
                    <a:pt x="12302" y="4363"/>
                  </a:lnTo>
                  <a:lnTo>
                    <a:pt x="12459" y="4664"/>
                  </a:lnTo>
                  <a:lnTo>
                    <a:pt x="12616" y="4964"/>
                  </a:lnTo>
                  <a:lnTo>
                    <a:pt x="12768" y="5276"/>
                  </a:lnTo>
                  <a:lnTo>
                    <a:pt x="12768" y="5276"/>
                  </a:lnTo>
                  <a:lnTo>
                    <a:pt x="12890" y="5543"/>
                  </a:lnTo>
                  <a:lnTo>
                    <a:pt x="13002" y="5810"/>
                  </a:lnTo>
                  <a:lnTo>
                    <a:pt x="13105" y="6100"/>
                  </a:lnTo>
                  <a:lnTo>
                    <a:pt x="13204" y="6389"/>
                  </a:lnTo>
                  <a:lnTo>
                    <a:pt x="13293" y="6689"/>
                  </a:lnTo>
                  <a:lnTo>
                    <a:pt x="13379" y="7001"/>
                  </a:lnTo>
                  <a:lnTo>
                    <a:pt x="13459" y="7324"/>
                  </a:lnTo>
                  <a:lnTo>
                    <a:pt x="13531" y="7647"/>
                  </a:lnTo>
                  <a:lnTo>
                    <a:pt x="13594" y="7980"/>
                  </a:lnTo>
                  <a:lnTo>
                    <a:pt x="13652" y="8326"/>
                  </a:lnTo>
                  <a:lnTo>
                    <a:pt x="13702" y="8671"/>
                  </a:lnTo>
                  <a:lnTo>
                    <a:pt x="13747" y="9016"/>
                  </a:lnTo>
                  <a:lnTo>
                    <a:pt x="13782" y="9372"/>
                  </a:lnTo>
                  <a:lnTo>
                    <a:pt x="13814" y="9728"/>
                  </a:lnTo>
                  <a:lnTo>
                    <a:pt x="13836" y="10095"/>
                  </a:lnTo>
                  <a:lnTo>
                    <a:pt x="13854" y="10462"/>
                  </a:lnTo>
                  <a:lnTo>
                    <a:pt x="13863" y="10819"/>
                  </a:lnTo>
                  <a:lnTo>
                    <a:pt x="13863" y="11186"/>
                  </a:lnTo>
                  <a:lnTo>
                    <a:pt x="13859" y="11553"/>
                  </a:lnTo>
                  <a:lnTo>
                    <a:pt x="13845" y="11920"/>
                  </a:lnTo>
                  <a:lnTo>
                    <a:pt x="13827" y="12288"/>
                  </a:lnTo>
                  <a:lnTo>
                    <a:pt x="13800" y="12644"/>
                  </a:lnTo>
                  <a:lnTo>
                    <a:pt x="13769" y="13000"/>
                  </a:lnTo>
                  <a:lnTo>
                    <a:pt x="13729" y="13356"/>
                  </a:lnTo>
                  <a:lnTo>
                    <a:pt x="13679" y="13712"/>
                  </a:lnTo>
                  <a:lnTo>
                    <a:pt x="13625" y="14057"/>
                  </a:lnTo>
                  <a:lnTo>
                    <a:pt x="13563" y="14402"/>
                  </a:lnTo>
                  <a:lnTo>
                    <a:pt x="13495" y="14736"/>
                  </a:lnTo>
                  <a:lnTo>
                    <a:pt x="13419" y="15070"/>
                  </a:lnTo>
                  <a:lnTo>
                    <a:pt x="13334" y="15393"/>
                  </a:lnTo>
                  <a:lnTo>
                    <a:pt x="13244" y="15705"/>
                  </a:lnTo>
                  <a:lnTo>
                    <a:pt x="13145" y="16016"/>
                  </a:lnTo>
                  <a:lnTo>
                    <a:pt x="13145" y="16016"/>
                  </a:lnTo>
                  <a:lnTo>
                    <a:pt x="13038" y="16306"/>
                  </a:lnTo>
                  <a:lnTo>
                    <a:pt x="12930" y="16584"/>
                  </a:lnTo>
                  <a:lnTo>
                    <a:pt x="12813" y="16851"/>
                  </a:lnTo>
                  <a:lnTo>
                    <a:pt x="12697" y="17085"/>
                  </a:lnTo>
                  <a:lnTo>
                    <a:pt x="12576" y="17318"/>
                  </a:lnTo>
                  <a:lnTo>
                    <a:pt x="12450" y="17530"/>
                  </a:lnTo>
                  <a:lnTo>
                    <a:pt x="12320" y="17719"/>
                  </a:lnTo>
                  <a:lnTo>
                    <a:pt x="12190" y="17897"/>
                  </a:lnTo>
                  <a:lnTo>
                    <a:pt x="12055" y="18053"/>
                  </a:lnTo>
                  <a:lnTo>
                    <a:pt x="11916" y="18198"/>
                  </a:lnTo>
                  <a:lnTo>
                    <a:pt x="11777" y="18320"/>
                  </a:lnTo>
                  <a:lnTo>
                    <a:pt x="11638" y="18431"/>
                  </a:lnTo>
                  <a:lnTo>
                    <a:pt x="11494" y="18520"/>
                  </a:lnTo>
                  <a:lnTo>
                    <a:pt x="11351" y="18598"/>
                  </a:lnTo>
                  <a:lnTo>
                    <a:pt x="11203" y="18654"/>
                  </a:lnTo>
                  <a:lnTo>
                    <a:pt x="11059" y="18698"/>
                  </a:lnTo>
                  <a:lnTo>
                    <a:pt x="10911" y="18721"/>
                  </a:lnTo>
                  <a:lnTo>
                    <a:pt x="10763" y="18721"/>
                  </a:lnTo>
                  <a:lnTo>
                    <a:pt x="10615" y="18710"/>
                  </a:lnTo>
                  <a:lnTo>
                    <a:pt x="10467" y="18687"/>
                  </a:lnTo>
                  <a:lnTo>
                    <a:pt x="10323" y="18632"/>
                  </a:lnTo>
                  <a:lnTo>
                    <a:pt x="10175" y="18565"/>
                  </a:lnTo>
                  <a:lnTo>
                    <a:pt x="10032" y="18487"/>
                  </a:lnTo>
                  <a:lnTo>
                    <a:pt x="9888" y="18387"/>
                  </a:lnTo>
                  <a:lnTo>
                    <a:pt x="9745" y="18264"/>
                  </a:lnTo>
                  <a:lnTo>
                    <a:pt x="9606" y="18131"/>
                  </a:lnTo>
                  <a:lnTo>
                    <a:pt x="9467" y="17975"/>
                  </a:lnTo>
                  <a:lnTo>
                    <a:pt x="9332" y="17808"/>
                  </a:lnTo>
                  <a:lnTo>
                    <a:pt x="9197" y="17619"/>
                  </a:lnTo>
                  <a:lnTo>
                    <a:pt x="9067" y="17407"/>
                  </a:lnTo>
                  <a:lnTo>
                    <a:pt x="8942" y="17185"/>
                  </a:lnTo>
                  <a:lnTo>
                    <a:pt x="8816" y="16940"/>
                  </a:lnTo>
                  <a:lnTo>
                    <a:pt x="8816" y="16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3857350" y="-5487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4199225" y="-6762200"/>
              <a:ext cx="153450" cy="792200"/>
            </a:xfrm>
            <a:custGeom>
              <a:avLst/>
              <a:gdLst/>
              <a:ahLst/>
              <a:cxnLst/>
              <a:rect l="l" t="t" r="r" b="b"/>
              <a:pathLst>
                <a:path w="6138" h="31688" extrusionOk="0">
                  <a:moveTo>
                    <a:pt x="3069" y="1"/>
                  </a:moveTo>
                  <a:lnTo>
                    <a:pt x="2912" y="12"/>
                  </a:lnTo>
                  <a:lnTo>
                    <a:pt x="2755" y="34"/>
                  </a:lnTo>
                  <a:lnTo>
                    <a:pt x="2603" y="90"/>
                  </a:lnTo>
                  <a:lnTo>
                    <a:pt x="2450" y="157"/>
                  </a:lnTo>
                  <a:lnTo>
                    <a:pt x="2302" y="235"/>
                  </a:lnTo>
                  <a:lnTo>
                    <a:pt x="2154" y="335"/>
                  </a:lnTo>
                  <a:lnTo>
                    <a:pt x="2015" y="457"/>
                  </a:lnTo>
                  <a:lnTo>
                    <a:pt x="1876" y="602"/>
                  </a:lnTo>
                  <a:lnTo>
                    <a:pt x="1737" y="747"/>
                  </a:lnTo>
                  <a:lnTo>
                    <a:pt x="1607" y="914"/>
                  </a:lnTo>
                  <a:lnTo>
                    <a:pt x="1476" y="1103"/>
                  </a:lnTo>
                  <a:lnTo>
                    <a:pt x="1351" y="1303"/>
                  </a:lnTo>
                  <a:lnTo>
                    <a:pt x="1230" y="1515"/>
                  </a:lnTo>
                  <a:lnTo>
                    <a:pt x="1118" y="1737"/>
                  </a:lnTo>
                  <a:lnTo>
                    <a:pt x="1005" y="1982"/>
                  </a:lnTo>
                  <a:lnTo>
                    <a:pt x="898" y="2227"/>
                  </a:lnTo>
                  <a:lnTo>
                    <a:pt x="795" y="2494"/>
                  </a:lnTo>
                  <a:lnTo>
                    <a:pt x="700" y="2772"/>
                  </a:lnTo>
                  <a:lnTo>
                    <a:pt x="611" y="3062"/>
                  </a:lnTo>
                  <a:lnTo>
                    <a:pt x="521" y="3351"/>
                  </a:lnTo>
                  <a:lnTo>
                    <a:pt x="445" y="3663"/>
                  </a:lnTo>
                  <a:lnTo>
                    <a:pt x="368" y="3985"/>
                  </a:lnTo>
                  <a:lnTo>
                    <a:pt x="301" y="4308"/>
                  </a:lnTo>
                  <a:lnTo>
                    <a:pt x="238" y="4653"/>
                  </a:lnTo>
                  <a:lnTo>
                    <a:pt x="184" y="4998"/>
                  </a:lnTo>
                  <a:lnTo>
                    <a:pt x="135" y="5354"/>
                  </a:lnTo>
                  <a:lnTo>
                    <a:pt x="95" y="5710"/>
                  </a:lnTo>
                  <a:lnTo>
                    <a:pt x="59" y="6078"/>
                  </a:lnTo>
                  <a:lnTo>
                    <a:pt x="32" y="6456"/>
                  </a:lnTo>
                  <a:lnTo>
                    <a:pt x="14" y="6835"/>
                  </a:lnTo>
                  <a:lnTo>
                    <a:pt x="0" y="7224"/>
                  </a:lnTo>
                  <a:lnTo>
                    <a:pt x="0" y="7614"/>
                  </a:lnTo>
                  <a:lnTo>
                    <a:pt x="0" y="24074"/>
                  </a:lnTo>
                  <a:lnTo>
                    <a:pt x="0" y="24464"/>
                  </a:lnTo>
                  <a:lnTo>
                    <a:pt x="14" y="24842"/>
                  </a:lnTo>
                  <a:lnTo>
                    <a:pt x="32" y="25232"/>
                  </a:lnTo>
                  <a:lnTo>
                    <a:pt x="59" y="25599"/>
                  </a:lnTo>
                  <a:lnTo>
                    <a:pt x="95" y="25966"/>
                  </a:lnTo>
                  <a:lnTo>
                    <a:pt x="135" y="26334"/>
                  </a:lnTo>
                  <a:lnTo>
                    <a:pt x="184" y="26690"/>
                  </a:lnTo>
                  <a:lnTo>
                    <a:pt x="238" y="27035"/>
                  </a:lnTo>
                  <a:lnTo>
                    <a:pt x="301" y="27369"/>
                  </a:lnTo>
                  <a:lnTo>
                    <a:pt x="368" y="27703"/>
                  </a:lnTo>
                  <a:lnTo>
                    <a:pt x="445" y="28014"/>
                  </a:lnTo>
                  <a:lnTo>
                    <a:pt x="521" y="28326"/>
                  </a:lnTo>
                  <a:lnTo>
                    <a:pt x="611" y="28626"/>
                  </a:lnTo>
                  <a:lnTo>
                    <a:pt x="700" y="28916"/>
                  </a:lnTo>
                  <a:lnTo>
                    <a:pt x="795" y="29194"/>
                  </a:lnTo>
                  <a:lnTo>
                    <a:pt x="898" y="29450"/>
                  </a:lnTo>
                  <a:lnTo>
                    <a:pt x="1005" y="29706"/>
                  </a:lnTo>
                  <a:lnTo>
                    <a:pt x="1118" y="29940"/>
                  </a:lnTo>
                  <a:lnTo>
                    <a:pt x="1230" y="30173"/>
                  </a:lnTo>
                  <a:lnTo>
                    <a:pt x="1351" y="30385"/>
                  </a:lnTo>
                  <a:lnTo>
                    <a:pt x="1476" y="30585"/>
                  </a:lnTo>
                  <a:lnTo>
                    <a:pt x="1607" y="30763"/>
                  </a:lnTo>
                  <a:lnTo>
                    <a:pt x="1737" y="30930"/>
                  </a:lnTo>
                  <a:lnTo>
                    <a:pt x="1876" y="31086"/>
                  </a:lnTo>
                  <a:lnTo>
                    <a:pt x="2015" y="31220"/>
                  </a:lnTo>
                  <a:lnTo>
                    <a:pt x="2154" y="31342"/>
                  </a:lnTo>
                  <a:lnTo>
                    <a:pt x="2302" y="31442"/>
                  </a:lnTo>
                  <a:lnTo>
                    <a:pt x="2450" y="31531"/>
                  </a:lnTo>
                  <a:lnTo>
                    <a:pt x="2603" y="31598"/>
                  </a:lnTo>
                  <a:lnTo>
                    <a:pt x="2755" y="31643"/>
                  </a:lnTo>
                  <a:lnTo>
                    <a:pt x="2912" y="31676"/>
                  </a:lnTo>
                  <a:lnTo>
                    <a:pt x="3069" y="31687"/>
                  </a:lnTo>
                  <a:lnTo>
                    <a:pt x="3226" y="31676"/>
                  </a:lnTo>
                  <a:lnTo>
                    <a:pt x="3383" y="31643"/>
                  </a:lnTo>
                  <a:lnTo>
                    <a:pt x="3536" y="31598"/>
                  </a:lnTo>
                  <a:lnTo>
                    <a:pt x="3688" y="31531"/>
                  </a:lnTo>
                  <a:lnTo>
                    <a:pt x="3836" y="31442"/>
                  </a:lnTo>
                  <a:lnTo>
                    <a:pt x="3980" y="31342"/>
                  </a:lnTo>
                  <a:lnTo>
                    <a:pt x="4123" y="31220"/>
                  </a:lnTo>
                  <a:lnTo>
                    <a:pt x="4262" y="31086"/>
                  </a:lnTo>
                  <a:lnTo>
                    <a:pt x="4397" y="30930"/>
                  </a:lnTo>
                  <a:lnTo>
                    <a:pt x="4532" y="30763"/>
                  </a:lnTo>
                  <a:lnTo>
                    <a:pt x="4662" y="30585"/>
                  </a:lnTo>
                  <a:lnTo>
                    <a:pt x="4783" y="30385"/>
                  </a:lnTo>
                  <a:lnTo>
                    <a:pt x="4904" y="30173"/>
                  </a:lnTo>
                  <a:lnTo>
                    <a:pt x="5021" y="29940"/>
                  </a:lnTo>
                  <a:lnTo>
                    <a:pt x="5133" y="29706"/>
                  </a:lnTo>
                  <a:lnTo>
                    <a:pt x="5241" y="29450"/>
                  </a:lnTo>
                  <a:lnTo>
                    <a:pt x="5339" y="29194"/>
                  </a:lnTo>
                  <a:lnTo>
                    <a:pt x="5438" y="28916"/>
                  </a:lnTo>
                  <a:lnTo>
                    <a:pt x="5528" y="28626"/>
                  </a:lnTo>
                  <a:lnTo>
                    <a:pt x="5613" y="28326"/>
                  </a:lnTo>
                  <a:lnTo>
                    <a:pt x="5694" y="28014"/>
                  </a:lnTo>
                  <a:lnTo>
                    <a:pt x="5765" y="27703"/>
                  </a:lnTo>
                  <a:lnTo>
                    <a:pt x="5837" y="27369"/>
                  </a:lnTo>
                  <a:lnTo>
                    <a:pt x="5896" y="27035"/>
                  </a:lnTo>
                  <a:lnTo>
                    <a:pt x="5949" y="26690"/>
                  </a:lnTo>
                  <a:lnTo>
                    <a:pt x="5999" y="26334"/>
                  </a:lnTo>
                  <a:lnTo>
                    <a:pt x="6039" y="25966"/>
                  </a:lnTo>
                  <a:lnTo>
                    <a:pt x="6075" y="25599"/>
                  </a:lnTo>
                  <a:lnTo>
                    <a:pt x="6102" y="25232"/>
                  </a:lnTo>
                  <a:lnTo>
                    <a:pt x="6120" y="24842"/>
                  </a:lnTo>
                  <a:lnTo>
                    <a:pt x="6133" y="24464"/>
                  </a:lnTo>
                  <a:lnTo>
                    <a:pt x="6138" y="24074"/>
                  </a:lnTo>
                  <a:lnTo>
                    <a:pt x="6138" y="7614"/>
                  </a:lnTo>
                  <a:lnTo>
                    <a:pt x="6133" y="7224"/>
                  </a:lnTo>
                  <a:lnTo>
                    <a:pt x="6120" y="6835"/>
                  </a:lnTo>
                  <a:lnTo>
                    <a:pt x="6102" y="6456"/>
                  </a:lnTo>
                  <a:lnTo>
                    <a:pt x="6075" y="6078"/>
                  </a:lnTo>
                  <a:lnTo>
                    <a:pt x="6039" y="5710"/>
                  </a:lnTo>
                  <a:lnTo>
                    <a:pt x="5999" y="5354"/>
                  </a:lnTo>
                  <a:lnTo>
                    <a:pt x="5949" y="4998"/>
                  </a:lnTo>
                  <a:lnTo>
                    <a:pt x="5896" y="4653"/>
                  </a:lnTo>
                  <a:lnTo>
                    <a:pt x="5837" y="4308"/>
                  </a:lnTo>
                  <a:lnTo>
                    <a:pt x="5765" y="3985"/>
                  </a:lnTo>
                  <a:lnTo>
                    <a:pt x="5694" y="3663"/>
                  </a:lnTo>
                  <a:lnTo>
                    <a:pt x="5613" y="3351"/>
                  </a:lnTo>
                  <a:lnTo>
                    <a:pt x="5528" y="3062"/>
                  </a:lnTo>
                  <a:lnTo>
                    <a:pt x="5438" y="2772"/>
                  </a:lnTo>
                  <a:lnTo>
                    <a:pt x="5339" y="2494"/>
                  </a:lnTo>
                  <a:lnTo>
                    <a:pt x="5241" y="2227"/>
                  </a:lnTo>
                  <a:lnTo>
                    <a:pt x="5133" y="1982"/>
                  </a:lnTo>
                  <a:lnTo>
                    <a:pt x="5021" y="1737"/>
                  </a:lnTo>
                  <a:lnTo>
                    <a:pt x="4904" y="1515"/>
                  </a:lnTo>
                  <a:lnTo>
                    <a:pt x="4783" y="1303"/>
                  </a:lnTo>
                  <a:lnTo>
                    <a:pt x="4662" y="1103"/>
                  </a:lnTo>
                  <a:lnTo>
                    <a:pt x="4532" y="914"/>
                  </a:lnTo>
                  <a:lnTo>
                    <a:pt x="4397" y="747"/>
                  </a:lnTo>
                  <a:lnTo>
                    <a:pt x="4262" y="602"/>
                  </a:lnTo>
                  <a:lnTo>
                    <a:pt x="4123" y="457"/>
                  </a:lnTo>
                  <a:lnTo>
                    <a:pt x="3980" y="335"/>
                  </a:lnTo>
                  <a:lnTo>
                    <a:pt x="3836" y="235"/>
                  </a:lnTo>
                  <a:lnTo>
                    <a:pt x="3688" y="157"/>
                  </a:lnTo>
                  <a:lnTo>
                    <a:pt x="3536" y="90"/>
                  </a:lnTo>
                  <a:lnTo>
                    <a:pt x="3383" y="34"/>
                  </a:lnTo>
                  <a:lnTo>
                    <a:pt x="3226" y="12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4199225" y="-6762200"/>
              <a:ext cx="153450" cy="792200"/>
            </a:xfrm>
            <a:custGeom>
              <a:avLst/>
              <a:gdLst/>
              <a:ahLst/>
              <a:cxnLst/>
              <a:rect l="l" t="t" r="r" b="b"/>
              <a:pathLst>
                <a:path w="6138" h="31688" fill="none" extrusionOk="0">
                  <a:moveTo>
                    <a:pt x="6138" y="7614"/>
                  </a:moveTo>
                  <a:lnTo>
                    <a:pt x="6138" y="24074"/>
                  </a:lnTo>
                  <a:lnTo>
                    <a:pt x="6138" y="24074"/>
                  </a:lnTo>
                  <a:lnTo>
                    <a:pt x="6133" y="24464"/>
                  </a:lnTo>
                  <a:lnTo>
                    <a:pt x="6120" y="24842"/>
                  </a:lnTo>
                  <a:lnTo>
                    <a:pt x="6102" y="25232"/>
                  </a:lnTo>
                  <a:lnTo>
                    <a:pt x="6075" y="25599"/>
                  </a:lnTo>
                  <a:lnTo>
                    <a:pt x="6039" y="25966"/>
                  </a:lnTo>
                  <a:lnTo>
                    <a:pt x="5999" y="26334"/>
                  </a:lnTo>
                  <a:lnTo>
                    <a:pt x="5949" y="26690"/>
                  </a:lnTo>
                  <a:lnTo>
                    <a:pt x="5896" y="27035"/>
                  </a:lnTo>
                  <a:lnTo>
                    <a:pt x="5837" y="27369"/>
                  </a:lnTo>
                  <a:lnTo>
                    <a:pt x="5765" y="27703"/>
                  </a:lnTo>
                  <a:lnTo>
                    <a:pt x="5694" y="28014"/>
                  </a:lnTo>
                  <a:lnTo>
                    <a:pt x="5613" y="28326"/>
                  </a:lnTo>
                  <a:lnTo>
                    <a:pt x="5528" y="28626"/>
                  </a:lnTo>
                  <a:lnTo>
                    <a:pt x="5438" y="28916"/>
                  </a:lnTo>
                  <a:lnTo>
                    <a:pt x="5339" y="29194"/>
                  </a:lnTo>
                  <a:lnTo>
                    <a:pt x="5241" y="29450"/>
                  </a:lnTo>
                  <a:lnTo>
                    <a:pt x="5133" y="29706"/>
                  </a:lnTo>
                  <a:lnTo>
                    <a:pt x="5021" y="29940"/>
                  </a:lnTo>
                  <a:lnTo>
                    <a:pt x="4904" y="30173"/>
                  </a:lnTo>
                  <a:lnTo>
                    <a:pt x="4783" y="30385"/>
                  </a:lnTo>
                  <a:lnTo>
                    <a:pt x="4662" y="30585"/>
                  </a:lnTo>
                  <a:lnTo>
                    <a:pt x="4532" y="30763"/>
                  </a:lnTo>
                  <a:lnTo>
                    <a:pt x="4397" y="30930"/>
                  </a:lnTo>
                  <a:lnTo>
                    <a:pt x="4262" y="31086"/>
                  </a:lnTo>
                  <a:lnTo>
                    <a:pt x="4123" y="31220"/>
                  </a:lnTo>
                  <a:lnTo>
                    <a:pt x="3980" y="31342"/>
                  </a:lnTo>
                  <a:lnTo>
                    <a:pt x="3836" y="31442"/>
                  </a:lnTo>
                  <a:lnTo>
                    <a:pt x="3688" y="31531"/>
                  </a:lnTo>
                  <a:lnTo>
                    <a:pt x="3536" y="31598"/>
                  </a:lnTo>
                  <a:lnTo>
                    <a:pt x="3383" y="31643"/>
                  </a:lnTo>
                  <a:lnTo>
                    <a:pt x="3226" y="31676"/>
                  </a:lnTo>
                  <a:lnTo>
                    <a:pt x="3069" y="31687"/>
                  </a:lnTo>
                  <a:lnTo>
                    <a:pt x="3069" y="31687"/>
                  </a:lnTo>
                  <a:lnTo>
                    <a:pt x="2912" y="31676"/>
                  </a:lnTo>
                  <a:lnTo>
                    <a:pt x="2755" y="31643"/>
                  </a:lnTo>
                  <a:lnTo>
                    <a:pt x="2603" y="31598"/>
                  </a:lnTo>
                  <a:lnTo>
                    <a:pt x="2450" y="31531"/>
                  </a:lnTo>
                  <a:lnTo>
                    <a:pt x="2302" y="31442"/>
                  </a:lnTo>
                  <a:lnTo>
                    <a:pt x="2154" y="31342"/>
                  </a:lnTo>
                  <a:lnTo>
                    <a:pt x="2015" y="31220"/>
                  </a:lnTo>
                  <a:lnTo>
                    <a:pt x="1876" y="31086"/>
                  </a:lnTo>
                  <a:lnTo>
                    <a:pt x="1737" y="30930"/>
                  </a:lnTo>
                  <a:lnTo>
                    <a:pt x="1607" y="30763"/>
                  </a:lnTo>
                  <a:lnTo>
                    <a:pt x="1476" y="30585"/>
                  </a:lnTo>
                  <a:lnTo>
                    <a:pt x="1351" y="30385"/>
                  </a:lnTo>
                  <a:lnTo>
                    <a:pt x="1230" y="30173"/>
                  </a:lnTo>
                  <a:lnTo>
                    <a:pt x="1118" y="29940"/>
                  </a:lnTo>
                  <a:lnTo>
                    <a:pt x="1005" y="29706"/>
                  </a:lnTo>
                  <a:lnTo>
                    <a:pt x="898" y="29450"/>
                  </a:lnTo>
                  <a:lnTo>
                    <a:pt x="795" y="29194"/>
                  </a:lnTo>
                  <a:lnTo>
                    <a:pt x="700" y="28916"/>
                  </a:lnTo>
                  <a:lnTo>
                    <a:pt x="611" y="28626"/>
                  </a:lnTo>
                  <a:lnTo>
                    <a:pt x="521" y="28326"/>
                  </a:lnTo>
                  <a:lnTo>
                    <a:pt x="445" y="28014"/>
                  </a:lnTo>
                  <a:lnTo>
                    <a:pt x="368" y="27703"/>
                  </a:lnTo>
                  <a:lnTo>
                    <a:pt x="301" y="27369"/>
                  </a:lnTo>
                  <a:lnTo>
                    <a:pt x="238" y="27035"/>
                  </a:lnTo>
                  <a:lnTo>
                    <a:pt x="184" y="26690"/>
                  </a:lnTo>
                  <a:lnTo>
                    <a:pt x="135" y="26334"/>
                  </a:lnTo>
                  <a:lnTo>
                    <a:pt x="95" y="25966"/>
                  </a:lnTo>
                  <a:lnTo>
                    <a:pt x="59" y="25599"/>
                  </a:lnTo>
                  <a:lnTo>
                    <a:pt x="32" y="25232"/>
                  </a:lnTo>
                  <a:lnTo>
                    <a:pt x="14" y="24842"/>
                  </a:lnTo>
                  <a:lnTo>
                    <a:pt x="0" y="24464"/>
                  </a:lnTo>
                  <a:lnTo>
                    <a:pt x="0" y="24074"/>
                  </a:lnTo>
                  <a:lnTo>
                    <a:pt x="0" y="7614"/>
                  </a:lnTo>
                  <a:lnTo>
                    <a:pt x="0" y="7614"/>
                  </a:lnTo>
                  <a:lnTo>
                    <a:pt x="0" y="7224"/>
                  </a:lnTo>
                  <a:lnTo>
                    <a:pt x="14" y="6835"/>
                  </a:lnTo>
                  <a:lnTo>
                    <a:pt x="32" y="6456"/>
                  </a:lnTo>
                  <a:lnTo>
                    <a:pt x="59" y="6078"/>
                  </a:lnTo>
                  <a:lnTo>
                    <a:pt x="95" y="5710"/>
                  </a:lnTo>
                  <a:lnTo>
                    <a:pt x="135" y="5354"/>
                  </a:lnTo>
                  <a:lnTo>
                    <a:pt x="184" y="4998"/>
                  </a:lnTo>
                  <a:lnTo>
                    <a:pt x="238" y="4653"/>
                  </a:lnTo>
                  <a:lnTo>
                    <a:pt x="301" y="4308"/>
                  </a:lnTo>
                  <a:lnTo>
                    <a:pt x="368" y="3985"/>
                  </a:lnTo>
                  <a:lnTo>
                    <a:pt x="445" y="3663"/>
                  </a:lnTo>
                  <a:lnTo>
                    <a:pt x="521" y="3351"/>
                  </a:lnTo>
                  <a:lnTo>
                    <a:pt x="611" y="3062"/>
                  </a:lnTo>
                  <a:lnTo>
                    <a:pt x="700" y="2772"/>
                  </a:lnTo>
                  <a:lnTo>
                    <a:pt x="795" y="2494"/>
                  </a:lnTo>
                  <a:lnTo>
                    <a:pt x="898" y="2227"/>
                  </a:lnTo>
                  <a:lnTo>
                    <a:pt x="1005" y="1982"/>
                  </a:lnTo>
                  <a:lnTo>
                    <a:pt x="1118" y="1737"/>
                  </a:lnTo>
                  <a:lnTo>
                    <a:pt x="1230" y="1515"/>
                  </a:lnTo>
                  <a:lnTo>
                    <a:pt x="1351" y="1303"/>
                  </a:lnTo>
                  <a:lnTo>
                    <a:pt x="1476" y="1103"/>
                  </a:lnTo>
                  <a:lnTo>
                    <a:pt x="1607" y="914"/>
                  </a:lnTo>
                  <a:lnTo>
                    <a:pt x="1737" y="747"/>
                  </a:lnTo>
                  <a:lnTo>
                    <a:pt x="1876" y="602"/>
                  </a:lnTo>
                  <a:lnTo>
                    <a:pt x="2015" y="457"/>
                  </a:lnTo>
                  <a:lnTo>
                    <a:pt x="2154" y="335"/>
                  </a:lnTo>
                  <a:lnTo>
                    <a:pt x="2302" y="235"/>
                  </a:lnTo>
                  <a:lnTo>
                    <a:pt x="2450" y="157"/>
                  </a:lnTo>
                  <a:lnTo>
                    <a:pt x="2603" y="90"/>
                  </a:lnTo>
                  <a:lnTo>
                    <a:pt x="2755" y="34"/>
                  </a:lnTo>
                  <a:lnTo>
                    <a:pt x="2912" y="12"/>
                  </a:lnTo>
                  <a:lnTo>
                    <a:pt x="3069" y="1"/>
                  </a:lnTo>
                  <a:lnTo>
                    <a:pt x="3069" y="1"/>
                  </a:lnTo>
                  <a:lnTo>
                    <a:pt x="3226" y="12"/>
                  </a:lnTo>
                  <a:lnTo>
                    <a:pt x="3383" y="34"/>
                  </a:lnTo>
                  <a:lnTo>
                    <a:pt x="3536" y="90"/>
                  </a:lnTo>
                  <a:lnTo>
                    <a:pt x="3688" y="157"/>
                  </a:lnTo>
                  <a:lnTo>
                    <a:pt x="3836" y="235"/>
                  </a:lnTo>
                  <a:lnTo>
                    <a:pt x="3980" y="335"/>
                  </a:lnTo>
                  <a:lnTo>
                    <a:pt x="4123" y="457"/>
                  </a:lnTo>
                  <a:lnTo>
                    <a:pt x="4262" y="602"/>
                  </a:lnTo>
                  <a:lnTo>
                    <a:pt x="4397" y="747"/>
                  </a:lnTo>
                  <a:lnTo>
                    <a:pt x="4532" y="914"/>
                  </a:lnTo>
                  <a:lnTo>
                    <a:pt x="4662" y="1103"/>
                  </a:lnTo>
                  <a:lnTo>
                    <a:pt x="4783" y="1303"/>
                  </a:lnTo>
                  <a:lnTo>
                    <a:pt x="4904" y="1515"/>
                  </a:lnTo>
                  <a:lnTo>
                    <a:pt x="5021" y="1737"/>
                  </a:lnTo>
                  <a:lnTo>
                    <a:pt x="5133" y="1982"/>
                  </a:lnTo>
                  <a:lnTo>
                    <a:pt x="5241" y="2227"/>
                  </a:lnTo>
                  <a:lnTo>
                    <a:pt x="5339" y="2494"/>
                  </a:lnTo>
                  <a:lnTo>
                    <a:pt x="5438" y="2772"/>
                  </a:lnTo>
                  <a:lnTo>
                    <a:pt x="5528" y="3062"/>
                  </a:lnTo>
                  <a:lnTo>
                    <a:pt x="5613" y="3351"/>
                  </a:lnTo>
                  <a:lnTo>
                    <a:pt x="5694" y="3663"/>
                  </a:lnTo>
                  <a:lnTo>
                    <a:pt x="5765" y="3985"/>
                  </a:lnTo>
                  <a:lnTo>
                    <a:pt x="5837" y="4308"/>
                  </a:lnTo>
                  <a:lnTo>
                    <a:pt x="5896" y="4653"/>
                  </a:lnTo>
                  <a:lnTo>
                    <a:pt x="5949" y="4998"/>
                  </a:lnTo>
                  <a:lnTo>
                    <a:pt x="5999" y="5354"/>
                  </a:lnTo>
                  <a:lnTo>
                    <a:pt x="6039" y="5710"/>
                  </a:lnTo>
                  <a:lnTo>
                    <a:pt x="6075" y="6078"/>
                  </a:lnTo>
                  <a:lnTo>
                    <a:pt x="6102" y="6456"/>
                  </a:lnTo>
                  <a:lnTo>
                    <a:pt x="6120" y="6835"/>
                  </a:lnTo>
                  <a:lnTo>
                    <a:pt x="6133" y="7224"/>
                  </a:lnTo>
                  <a:lnTo>
                    <a:pt x="6138" y="7614"/>
                  </a:lnTo>
                  <a:lnTo>
                    <a:pt x="6138" y="7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>
              <a:off x="4352650" y="-65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>
              <a:off x="3268075" y="-6762200"/>
              <a:ext cx="153450" cy="792200"/>
            </a:xfrm>
            <a:custGeom>
              <a:avLst/>
              <a:gdLst/>
              <a:ahLst/>
              <a:cxnLst/>
              <a:rect l="l" t="t" r="r" b="b"/>
              <a:pathLst>
                <a:path w="6138" h="31688" extrusionOk="0">
                  <a:moveTo>
                    <a:pt x="3069" y="1"/>
                  </a:moveTo>
                  <a:lnTo>
                    <a:pt x="2912" y="12"/>
                  </a:lnTo>
                  <a:lnTo>
                    <a:pt x="2755" y="34"/>
                  </a:lnTo>
                  <a:lnTo>
                    <a:pt x="2603" y="90"/>
                  </a:lnTo>
                  <a:lnTo>
                    <a:pt x="2450" y="157"/>
                  </a:lnTo>
                  <a:lnTo>
                    <a:pt x="2302" y="235"/>
                  </a:lnTo>
                  <a:lnTo>
                    <a:pt x="2159" y="335"/>
                  </a:lnTo>
                  <a:lnTo>
                    <a:pt x="2015" y="457"/>
                  </a:lnTo>
                  <a:lnTo>
                    <a:pt x="1876" y="602"/>
                  </a:lnTo>
                  <a:lnTo>
                    <a:pt x="1741" y="747"/>
                  </a:lnTo>
                  <a:lnTo>
                    <a:pt x="1607" y="914"/>
                  </a:lnTo>
                  <a:lnTo>
                    <a:pt x="1477" y="1103"/>
                  </a:lnTo>
                  <a:lnTo>
                    <a:pt x="1356" y="1303"/>
                  </a:lnTo>
                  <a:lnTo>
                    <a:pt x="1234" y="1515"/>
                  </a:lnTo>
                  <a:lnTo>
                    <a:pt x="1118" y="1737"/>
                  </a:lnTo>
                  <a:lnTo>
                    <a:pt x="1006" y="1982"/>
                  </a:lnTo>
                  <a:lnTo>
                    <a:pt x="898" y="2227"/>
                  </a:lnTo>
                  <a:lnTo>
                    <a:pt x="799" y="2494"/>
                  </a:lnTo>
                  <a:lnTo>
                    <a:pt x="700" y="2772"/>
                  </a:lnTo>
                  <a:lnTo>
                    <a:pt x="611" y="3062"/>
                  </a:lnTo>
                  <a:lnTo>
                    <a:pt x="526" y="3351"/>
                  </a:lnTo>
                  <a:lnTo>
                    <a:pt x="445" y="3663"/>
                  </a:lnTo>
                  <a:lnTo>
                    <a:pt x="373" y="3985"/>
                  </a:lnTo>
                  <a:lnTo>
                    <a:pt x="301" y="4308"/>
                  </a:lnTo>
                  <a:lnTo>
                    <a:pt x="243" y="4653"/>
                  </a:lnTo>
                  <a:lnTo>
                    <a:pt x="185" y="4998"/>
                  </a:lnTo>
                  <a:lnTo>
                    <a:pt x="140" y="5354"/>
                  </a:lnTo>
                  <a:lnTo>
                    <a:pt x="95" y="5710"/>
                  </a:lnTo>
                  <a:lnTo>
                    <a:pt x="63" y="6078"/>
                  </a:lnTo>
                  <a:lnTo>
                    <a:pt x="37" y="6456"/>
                  </a:lnTo>
                  <a:lnTo>
                    <a:pt x="14" y="6835"/>
                  </a:lnTo>
                  <a:lnTo>
                    <a:pt x="5" y="7224"/>
                  </a:lnTo>
                  <a:lnTo>
                    <a:pt x="1" y="7614"/>
                  </a:lnTo>
                  <a:lnTo>
                    <a:pt x="1" y="24074"/>
                  </a:lnTo>
                  <a:lnTo>
                    <a:pt x="5" y="24464"/>
                  </a:lnTo>
                  <a:lnTo>
                    <a:pt x="14" y="24842"/>
                  </a:lnTo>
                  <a:lnTo>
                    <a:pt x="37" y="25232"/>
                  </a:lnTo>
                  <a:lnTo>
                    <a:pt x="63" y="25599"/>
                  </a:lnTo>
                  <a:lnTo>
                    <a:pt x="95" y="25966"/>
                  </a:lnTo>
                  <a:lnTo>
                    <a:pt x="140" y="26334"/>
                  </a:lnTo>
                  <a:lnTo>
                    <a:pt x="185" y="26690"/>
                  </a:lnTo>
                  <a:lnTo>
                    <a:pt x="243" y="27035"/>
                  </a:lnTo>
                  <a:lnTo>
                    <a:pt x="301" y="27369"/>
                  </a:lnTo>
                  <a:lnTo>
                    <a:pt x="373" y="27703"/>
                  </a:lnTo>
                  <a:lnTo>
                    <a:pt x="445" y="28014"/>
                  </a:lnTo>
                  <a:lnTo>
                    <a:pt x="526" y="28326"/>
                  </a:lnTo>
                  <a:lnTo>
                    <a:pt x="611" y="28626"/>
                  </a:lnTo>
                  <a:lnTo>
                    <a:pt x="700" y="28916"/>
                  </a:lnTo>
                  <a:lnTo>
                    <a:pt x="799" y="29194"/>
                  </a:lnTo>
                  <a:lnTo>
                    <a:pt x="898" y="29450"/>
                  </a:lnTo>
                  <a:lnTo>
                    <a:pt x="1006" y="29706"/>
                  </a:lnTo>
                  <a:lnTo>
                    <a:pt x="1118" y="29940"/>
                  </a:lnTo>
                  <a:lnTo>
                    <a:pt x="1234" y="30173"/>
                  </a:lnTo>
                  <a:lnTo>
                    <a:pt x="1356" y="30385"/>
                  </a:lnTo>
                  <a:lnTo>
                    <a:pt x="1477" y="30585"/>
                  </a:lnTo>
                  <a:lnTo>
                    <a:pt x="1607" y="30763"/>
                  </a:lnTo>
                  <a:lnTo>
                    <a:pt x="1741" y="30930"/>
                  </a:lnTo>
                  <a:lnTo>
                    <a:pt x="1876" y="31086"/>
                  </a:lnTo>
                  <a:lnTo>
                    <a:pt x="2015" y="31220"/>
                  </a:lnTo>
                  <a:lnTo>
                    <a:pt x="2159" y="31342"/>
                  </a:lnTo>
                  <a:lnTo>
                    <a:pt x="2302" y="31442"/>
                  </a:lnTo>
                  <a:lnTo>
                    <a:pt x="2450" y="31531"/>
                  </a:lnTo>
                  <a:lnTo>
                    <a:pt x="2603" y="31598"/>
                  </a:lnTo>
                  <a:lnTo>
                    <a:pt x="2755" y="31643"/>
                  </a:lnTo>
                  <a:lnTo>
                    <a:pt x="2912" y="31676"/>
                  </a:lnTo>
                  <a:lnTo>
                    <a:pt x="3069" y="31687"/>
                  </a:lnTo>
                  <a:lnTo>
                    <a:pt x="3226" y="31676"/>
                  </a:lnTo>
                  <a:lnTo>
                    <a:pt x="3383" y="31643"/>
                  </a:lnTo>
                  <a:lnTo>
                    <a:pt x="3536" y="31598"/>
                  </a:lnTo>
                  <a:lnTo>
                    <a:pt x="3688" y="31531"/>
                  </a:lnTo>
                  <a:lnTo>
                    <a:pt x="3836" y="31442"/>
                  </a:lnTo>
                  <a:lnTo>
                    <a:pt x="3985" y="31342"/>
                  </a:lnTo>
                  <a:lnTo>
                    <a:pt x="4124" y="31220"/>
                  </a:lnTo>
                  <a:lnTo>
                    <a:pt x="4263" y="31086"/>
                  </a:lnTo>
                  <a:lnTo>
                    <a:pt x="4402" y="30930"/>
                  </a:lnTo>
                  <a:lnTo>
                    <a:pt x="4532" y="30763"/>
                  </a:lnTo>
                  <a:lnTo>
                    <a:pt x="4662" y="30585"/>
                  </a:lnTo>
                  <a:lnTo>
                    <a:pt x="4788" y="30385"/>
                  </a:lnTo>
                  <a:lnTo>
                    <a:pt x="4904" y="30173"/>
                  </a:lnTo>
                  <a:lnTo>
                    <a:pt x="5021" y="29940"/>
                  </a:lnTo>
                  <a:lnTo>
                    <a:pt x="5133" y="29706"/>
                  </a:lnTo>
                  <a:lnTo>
                    <a:pt x="5241" y="29450"/>
                  </a:lnTo>
                  <a:lnTo>
                    <a:pt x="5344" y="29194"/>
                  </a:lnTo>
                  <a:lnTo>
                    <a:pt x="5438" y="28916"/>
                  </a:lnTo>
                  <a:lnTo>
                    <a:pt x="5528" y="28626"/>
                  </a:lnTo>
                  <a:lnTo>
                    <a:pt x="5613" y="28326"/>
                  </a:lnTo>
                  <a:lnTo>
                    <a:pt x="5694" y="28014"/>
                  </a:lnTo>
                  <a:lnTo>
                    <a:pt x="5770" y="27703"/>
                  </a:lnTo>
                  <a:lnTo>
                    <a:pt x="5837" y="27369"/>
                  </a:lnTo>
                  <a:lnTo>
                    <a:pt x="5900" y="27035"/>
                  </a:lnTo>
                  <a:lnTo>
                    <a:pt x="5954" y="26690"/>
                  </a:lnTo>
                  <a:lnTo>
                    <a:pt x="6003" y="26334"/>
                  </a:lnTo>
                  <a:lnTo>
                    <a:pt x="6044" y="25966"/>
                  </a:lnTo>
                  <a:lnTo>
                    <a:pt x="6075" y="25599"/>
                  </a:lnTo>
                  <a:lnTo>
                    <a:pt x="6102" y="25232"/>
                  </a:lnTo>
                  <a:lnTo>
                    <a:pt x="6125" y="24842"/>
                  </a:lnTo>
                  <a:lnTo>
                    <a:pt x="6133" y="24464"/>
                  </a:lnTo>
                  <a:lnTo>
                    <a:pt x="6138" y="24074"/>
                  </a:lnTo>
                  <a:lnTo>
                    <a:pt x="6138" y="7614"/>
                  </a:lnTo>
                  <a:lnTo>
                    <a:pt x="6133" y="7224"/>
                  </a:lnTo>
                  <a:lnTo>
                    <a:pt x="6125" y="6835"/>
                  </a:lnTo>
                  <a:lnTo>
                    <a:pt x="6102" y="6456"/>
                  </a:lnTo>
                  <a:lnTo>
                    <a:pt x="6075" y="6078"/>
                  </a:lnTo>
                  <a:lnTo>
                    <a:pt x="6044" y="5710"/>
                  </a:lnTo>
                  <a:lnTo>
                    <a:pt x="6003" y="5354"/>
                  </a:lnTo>
                  <a:lnTo>
                    <a:pt x="5954" y="4998"/>
                  </a:lnTo>
                  <a:lnTo>
                    <a:pt x="5900" y="4653"/>
                  </a:lnTo>
                  <a:lnTo>
                    <a:pt x="5837" y="4308"/>
                  </a:lnTo>
                  <a:lnTo>
                    <a:pt x="5770" y="3985"/>
                  </a:lnTo>
                  <a:lnTo>
                    <a:pt x="5694" y="3663"/>
                  </a:lnTo>
                  <a:lnTo>
                    <a:pt x="5613" y="3351"/>
                  </a:lnTo>
                  <a:lnTo>
                    <a:pt x="5528" y="3062"/>
                  </a:lnTo>
                  <a:lnTo>
                    <a:pt x="5438" y="2772"/>
                  </a:lnTo>
                  <a:lnTo>
                    <a:pt x="5344" y="2494"/>
                  </a:lnTo>
                  <a:lnTo>
                    <a:pt x="5241" y="2227"/>
                  </a:lnTo>
                  <a:lnTo>
                    <a:pt x="5133" y="1982"/>
                  </a:lnTo>
                  <a:lnTo>
                    <a:pt x="5021" y="1737"/>
                  </a:lnTo>
                  <a:lnTo>
                    <a:pt x="4904" y="1515"/>
                  </a:lnTo>
                  <a:lnTo>
                    <a:pt x="4788" y="1303"/>
                  </a:lnTo>
                  <a:lnTo>
                    <a:pt x="4662" y="1103"/>
                  </a:lnTo>
                  <a:lnTo>
                    <a:pt x="4532" y="914"/>
                  </a:lnTo>
                  <a:lnTo>
                    <a:pt x="4402" y="747"/>
                  </a:lnTo>
                  <a:lnTo>
                    <a:pt x="4263" y="602"/>
                  </a:lnTo>
                  <a:lnTo>
                    <a:pt x="4124" y="457"/>
                  </a:lnTo>
                  <a:lnTo>
                    <a:pt x="3985" y="335"/>
                  </a:lnTo>
                  <a:lnTo>
                    <a:pt x="3836" y="235"/>
                  </a:lnTo>
                  <a:lnTo>
                    <a:pt x="3688" y="157"/>
                  </a:lnTo>
                  <a:lnTo>
                    <a:pt x="3536" y="90"/>
                  </a:lnTo>
                  <a:lnTo>
                    <a:pt x="3383" y="34"/>
                  </a:lnTo>
                  <a:lnTo>
                    <a:pt x="3226" y="12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>
              <a:off x="3268075" y="-6762200"/>
              <a:ext cx="153450" cy="792200"/>
            </a:xfrm>
            <a:custGeom>
              <a:avLst/>
              <a:gdLst/>
              <a:ahLst/>
              <a:cxnLst/>
              <a:rect l="l" t="t" r="r" b="b"/>
              <a:pathLst>
                <a:path w="6138" h="31688" fill="none" extrusionOk="0">
                  <a:moveTo>
                    <a:pt x="6138" y="7614"/>
                  </a:moveTo>
                  <a:lnTo>
                    <a:pt x="6138" y="24074"/>
                  </a:lnTo>
                  <a:lnTo>
                    <a:pt x="6138" y="24074"/>
                  </a:lnTo>
                  <a:lnTo>
                    <a:pt x="6133" y="24464"/>
                  </a:lnTo>
                  <a:lnTo>
                    <a:pt x="6125" y="24842"/>
                  </a:lnTo>
                  <a:lnTo>
                    <a:pt x="6102" y="25232"/>
                  </a:lnTo>
                  <a:lnTo>
                    <a:pt x="6075" y="25599"/>
                  </a:lnTo>
                  <a:lnTo>
                    <a:pt x="6044" y="25966"/>
                  </a:lnTo>
                  <a:lnTo>
                    <a:pt x="6003" y="26334"/>
                  </a:lnTo>
                  <a:lnTo>
                    <a:pt x="5954" y="26690"/>
                  </a:lnTo>
                  <a:lnTo>
                    <a:pt x="5900" y="27035"/>
                  </a:lnTo>
                  <a:lnTo>
                    <a:pt x="5837" y="27369"/>
                  </a:lnTo>
                  <a:lnTo>
                    <a:pt x="5770" y="27703"/>
                  </a:lnTo>
                  <a:lnTo>
                    <a:pt x="5694" y="28014"/>
                  </a:lnTo>
                  <a:lnTo>
                    <a:pt x="5613" y="28326"/>
                  </a:lnTo>
                  <a:lnTo>
                    <a:pt x="5528" y="28626"/>
                  </a:lnTo>
                  <a:lnTo>
                    <a:pt x="5438" y="28916"/>
                  </a:lnTo>
                  <a:lnTo>
                    <a:pt x="5344" y="29194"/>
                  </a:lnTo>
                  <a:lnTo>
                    <a:pt x="5241" y="29450"/>
                  </a:lnTo>
                  <a:lnTo>
                    <a:pt x="5133" y="29706"/>
                  </a:lnTo>
                  <a:lnTo>
                    <a:pt x="5021" y="29940"/>
                  </a:lnTo>
                  <a:lnTo>
                    <a:pt x="4904" y="30173"/>
                  </a:lnTo>
                  <a:lnTo>
                    <a:pt x="4788" y="30385"/>
                  </a:lnTo>
                  <a:lnTo>
                    <a:pt x="4662" y="30585"/>
                  </a:lnTo>
                  <a:lnTo>
                    <a:pt x="4532" y="30763"/>
                  </a:lnTo>
                  <a:lnTo>
                    <a:pt x="4402" y="30930"/>
                  </a:lnTo>
                  <a:lnTo>
                    <a:pt x="4263" y="31086"/>
                  </a:lnTo>
                  <a:lnTo>
                    <a:pt x="4124" y="31220"/>
                  </a:lnTo>
                  <a:lnTo>
                    <a:pt x="3985" y="31342"/>
                  </a:lnTo>
                  <a:lnTo>
                    <a:pt x="3836" y="31442"/>
                  </a:lnTo>
                  <a:lnTo>
                    <a:pt x="3688" y="31531"/>
                  </a:lnTo>
                  <a:lnTo>
                    <a:pt x="3536" y="31598"/>
                  </a:lnTo>
                  <a:lnTo>
                    <a:pt x="3383" y="31643"/>
                  </a:lnTo>
                  <a:lnTo>
                    <a:pt x="3226" y="31676"/>
                  </a:lnTo>
                  <a:lnTo>
                    <a:pt x="3069" y="31687"/>
                  </a:lnTo>
                  <a:lnTo>
                    <a:pt x="3069" y="31687"/>
                  </a:lnTo>
                  <a:lnTo>
                    <a:pt x="2912" y="31676"/>
                  </a:lnTo>
                  <a:lnTo>
                    <a:pt x="2755" y="31643"/>
                  </a:lnTo>
                  <a:lnTo>
                    <a:pt x="2603" y="31598"/>
                  </a:lnTo>
                  <a:lnTo>
                    <a:pt x="2450" y="31531"/>
                  </a:lnTo>
                  <a:lnTo>
                    <a:pt x="2302" y="31442"/>
                  </a:lnTo>
                  <a:lnTo>
                    <a:pt x="2159" y="31342"/>
                  </a:lnTo>
                  <a:lnTo>
                    <a:pt x="2015" y="31220"/>
                  </a:lnTo>
                  <a:lnTo>
                    <a:pt x="1876" y="31086"/>
                  </a:lnTo>
                  <a:lnTo>
                    <a:pt x="1741" y="30930"/>
                  </a:lnTo>
                  <a:lnTo>
                    <a:pt x="1607" y="30763"/>
                  </a:lnTo>
                  <a:lnTo>
                    <a:pt x="1477" y="30585"/>
                  </a:lnTo>
                  <a:lnTo>
                    <a:pt x="1356" y="30385"/>
                  </a:lnTo>
                  <a:lnTo>
                    <a:pt x="1234" y="30173"/>
                  </a:lnTo>
                  <a:lnTo>
                    <a:pt x="1118" y="29940"/>
                  </a:lnTo>
                  <a:lnTo>
                    <a:pt x="1006" y="29706"/>
                  </a:lnTo>
                  <a:lnTo>
                    <a:pt x="898" y="29450"/>
                  </a:lnTo>
                  <a:lnTo>
                    <a:pt x="799" y="29194"/>
                  </a:lnTo>
                  <a:lnTo>
                    <a:pt x="700" y="28916"/>
                  </a:lnTo>
                  <a:lnTo>
                    <a:pt x="611" y="28626"/>
                  </a:lnTo>
                  <a:lnTo>
                    <a:pt x="526" y="28326"/>
                  </a:lnTo>
                  <a:lnTo>
                    <a:pt x="445" y="28014"/>
                  </a:lnTo>
                  <a:lnTo>
                    <a:pt x="373" y="27703"/>
                  </a:lnTo>
                  <a:lnTo>
                    <a:pt x="301" y="27369"/>
                  </a:lnTo>
                  <a:lnTo>
                    <a:pt x="243" y="27035"/>
                  </a:lnTo>
                  <a:lnTo>
                    <a:pt x="185" y="26690"/>
                  </a:lnTo>
                  <a:lnTo>
                    <a:pt x="140" y="26334"/>
                  </a:lnTo>
                  <a:lnTo>
                    <a:pt x="95" y="25966"/>
                  </a:lnTo>
                  <a:lnTo>
                    <a:pt x="63" y="25599"/>
                  </a:lnTo>
                  <a:lnTo>
                    <a:pt x="37" y="25232"/>
                  </a:lnTo>
                  <a:lnTo>
                    <a:pt x="14" y="24842"/>
                  </a:lnTo>
                  <a:lnTo>
                    <a:pt x="5" y="24464"/>
                  </a:lnTo>
                  <a:lnTo>
                    <a:pt x="1" y="24074"/>
                  </a:lnTo>
                  <a:lnTo>
                    <a:pt x="1" y="7614"/>
                  </a:lnTo>
                  <a:lnTo>
                    <a:pt x="1" y="7614"/>
                  </a:lnTo>
                  <a:lnTo>
                    <a:pt x="5" y="7224"/>
                  </a:lnTo>
                  <a:lnTo>
                    <a:pt x="14" y="6835"/>
                  </a:lnTo>
                  <a:lnTo>
                    <a:pt x="37" y="6456"/>
                  </a:lnTo>
                  <a:lnTo>
                    <a:pt x="63" y="6078"/>
                  </a:lnTo>
                  <a:lnTo>
                    <a:pt x="95" y="5710"/>
                  </a:lnTo>
                  <a:lnTo>
                    <a:pt x="140" y="5354"/>
                  </a:lnTo>
                  <a:lnTo>
                    <a:pt x="185" y="4998"/>
                  </a:lnTo>
                  <a:lnTo>
                    <a:pt x="243" y="4653"/>
                  </a:lnTo>
                  <a:lnTo>
                    <a:pt x="301" y="4308"/>
                  </a:lnTo>
                  <a:lnTo>
                    <a:pt x="373" y="3985"/>
                  </a:lnTo>
                  <a:lnTo>
                    <a:pt x="445" y="3663"/>
                  </a:lnTo>
                  <a:lnTo>
                    <a:pt x="526" y="3351"/>
                  </a:lnTo>
                  <a:lnTo>
                    <a:pt x="611" y="3062"/>
                  </a:lnTo>
                  <a:lnTo>
                    <a:pt x="700" y="2772"/>
                  </a:lnTo>
                  <a:lnTo>
                    <a:pt x="799" y="2494"/>
                  </a:lnTo>
                  <a:lnTo>
                    <a:pt x="898" y="2227"/>
                  </a:lnTo>
                  <a:lnTo>
                    <a:pt x="1006" y="1982"/>
                  </a:lnTo>
                  <a:lnTo>
                    <a:pt x="1118" y="1737"/>
                  </a:lnTo>
                  <a:lnTo>
                    <a:pt x="1234" y="1515"/>
                  </a:lnTo>
                  <a:lnTo>
                    <a:pt x="1356" y="1303"/>
                  </a:lnTo>
                  <a:lnTo>
                    <a:pt x="1477" y="1103"/>
                  </a:lnTo>
                  <a:lnTo>
                    <a:pt x="1607" y="914"/>
                  </a:lnTo>
                  <a:lnTo>
                    <a:pt x="1741" y="747"/>
                  </a:lnTo>
                  <a:lnTo>
                    <a:pt x="1876" y="602"/>
                  </a:lnTo>
                  <a:lnTo>
                    <a:pt x="2015" y="457"/>
                  </a:lnTo>
                  <a:lnTo>
                    <a:pt x="2159" y="335"/>
                  </a:lnTo>
                  <a:lnTo>
                    <a:pt x="2302" y="235"/>
                  </a:lnTo>
                  <a:lnTo>
                    <a:pt x="2450" y="157"/>
                  </a:lnTo>
                  <a:lnTo>
                    <a:pt x="2603" y="90"/>
                  </a:lnTo>
                  <a:lnTo>
                    <a:pt x="2755" y="34"/>
                  </a:lnTo>
                  <a:lnTo>
                    <a:pt x="2912" y="12"/>
                  </a:lnTo>
                  <a:lnTo>
                    <a:pt x="3069" y="1"/>
                  </a:lnTo>
                  <a:lnTo>
                    <a:pt x="3069" y="1"/>
                  </a:lnTo>
                  <a:lnTo>
                    <a:pt x="3226" y="12"/>
                  </a:lnTo>
                  <a:lnTo>
                    <a:pt x="3383" y="34"/>
                  </a:lnTo>
                  <a:lnTo>
                    <a:pt x="3536" y="90"/>
                  </a:lnTo>
                  <a:lnTo>
                    <a:pt x="3688" y="157"/>
                  </a:lnTo>
                  <a:lnTo>
                    <a:pt x="3836" y="235"/>
                  </a:lnTo>
                  <a:lnTo>
                    <a:pt x="3985" y="335"/>
                  </a:lnTo>
                  <a:lnTo>
                    <a:pt x="4124" y="457"/>
                  </a:lnTo>
                  <a:lnTo>
                    <a:pt x="4263" y="602"/>
                  </a:lnTo>
                  <a:lnTo>
                    <a:pt x="4402" y="747"/>
                  </a:lnTo>
                  <a:lnTo>
                    <a:pt x="4532" y="914"/>
                  </a:lnTo>
                  <a:lnTo>
                    <a:pt x="4662" y="1103"/>
                  </a:lnTo>
                  <a:lnTo>
                    <a:pt x="4788" y="1303"/>
                  </a:lnTo>
                  <a:lnTo>
                    <a:pt x="4904" y="1515"/>
                  </a:lnTo>
                  <a:lnTo>
                    <a:pt x="5021" y="1737"/>
                  </a:lnTo>
                  <a:lnTo>
                    <a:pt x="5133" y="1982"/>
                  </a:lnTo>
                  <a:lnTo>
                    <a:pt x="5241" y="2227"/>
                  </a:lnTo>
                  <a:lnTo>
                    <a:pt x="5344" y="2494"/>
                  </a:lnTo>
                  <a:lnTo>
                    <a:pt x="5438" y="2772"/>
                  </a:lnTo>
                  <a:lnTo>
                    <a:pt x="5528" y="3062"/>
                  </a:lnTo>
                  <a:lnTo>
                    <a:pt x="5613" y="3351"/>
                  </a:lnTo>
                  <a:lnTo>
                    <a:pt x="5694" y="3663"/>
                  </a:lnTo>
                  <a:lnTo>
                    <a:pt x="5770" y="3985"/>
                  </a:lnTo>
                  <a:lnTo>
                    <a:pt x="5837" y="4308"/>
                  </a:lnTo>
                  <a:lnTo>
                    <a:pt x="5900" y="4653"/>
                  </a:lnTo>
                  <a:lnTo>
                    <a:pt x="5954" y="4998"/>
                  </a:lnTo>
                  <a:lnTo>
                    <a:pt x="6003" y="5354"/>
                  </a:lnTo>
                  <a:lnTo>
                    <a:pt x="6044" y="5710"/>
                  </a:lnTo>
                  <a:lnTo>
                    <a:pt x="6075" y="6078"/>
                  </a:lnTo>
                  <a:lnTo>
                    <a:pt x="6102" y="6456"/>
                  </a:lnTo>
                  <a:lnTo>
                    <a:pt x="6125" y="6835"/>
                  </a:lnTo>
                  <a:lnTo>
                    <a:pt x="6133" y="7224"/>
                  </a:lnTo>
                  <a:lnTo>
                    <a:pt x="6138" y="7614"/>
                  </a:lnTo>
                  <a:lnTo>
                    <a:pt x="6138" y="7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>
              <a:off x="3421500" y="-65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>
              <a:off x="2018525" y="-9537650"/>
              <a:ext cx="3582925" cy="9775775"/>
            </a:xfrm>
            <a:custGeom>
              <a:avLst/>
              <a:gdLst/>
              <a:ahLst/>
              <a:cxnLst/>
              <a:rect l="l" t="t" r="r" b="b"/>
              <a:pathLst>
                <a:path w="143317" h="391031" extrusionOk="0">
                  <a:moveTo>
                    <a:pt x="18291" y="97708"/>
                  </a:moveTo>
                  <a:lnTo>
                    <a:pt x="18426" y="97719"/>
                  </a:lnTo>
                  <a:lnTo>
                    <a:pt x="18695" y="97752"/>
                  </a:lnTo>
                  <a:lnTo>
                    <a:pt x="18964" y="97819"/>
                  </a:lnTo>
                  <a:lnTo>
                    <a:pt x="19229" y="97886"/>
                  </a:lnTo>
                  <a:lnTo>
                    <a:pt x="19229" y="103306"/>
                  </a:lnTo>
                  <a:lnTo>
                    <a:pt x="19233" y="105565"/>
                  </a:lnTo>
                  <a:lnTo>
                    <a:pt x="19247" y="107825"/>
                  </a:lnTo>
                  <a:lnTo>
                    <a:pt x="19273" y="110073"/>
                  </a:lnTo>
                  <a:lnTo>
                    <a:pt x="19305" y="112310"/>
                  </a:lnTo>
                  <a:lnTo>
                    <a:pt x="19350" y="114547"/>
                  </a:lnTo>
                  <a:lnTo>
                    <a:pt x="19404" y="116784"/>
                  </a:lnTo>
                  <a:lnTo>
                    <a:pt x="19466" y="119010"/>
                  </a:lnTo>
                  <a:lnTo>
                    <a:pt x="19543" y="121225"/>
                  </a:lnTo>
                  <a:lnTo>
                    <a:pt x="19623" y="123440"/>
                  </a:lnTo>
                  <a:lnTo>
                    <a:pt x="19718" y="125643"/>
                  </a:lnTo>
                  <a:lnTo>
                    <a:pt x="19816" y="127847"/>
                  </a:lnTo>
                  <a:lnTo>
                    <a:pt x="19928" y="130040"/>
                  </a:lnTo>
                  <a:lnTo>
                    <a:pt x="20050" y="132232"/>
                  </a:lnTo>
                  <a:lnTo>
                    <a:pt x="20180" y="134414"/>
                  </a:lnTo>
                  <a:lnTo>
                    <a:pt x="20323" y="136584"/>
                  </a:lnTo>
                  <a:lnTo>
                    <a:pt x="20471" y="138754"/>
                  </a:lnTo>
                  <a:lnTo>
                    <a:pt x="20189" y="138932"/>
                  </a:lnTo>
                  <a:lnTo>
                    <a:pt x="19906" y="139099"/>
                  </a:lnTo>
                  <a:lnTo>
                    <a:pt x="19619" y="139233"/>
                  </a:lnTo>
                  <a:lnTo>
                    <a:pt x="19327" y="139355"/>
                  </a:lnTo>
                  <a:lnTo>
                    <a:pt x="19036" y="139444"/>
                  </a:lnTo>
                  <a:lnTo>
                    <a:pt x="18744" y="139500"/>
                  </a:lnTo>
                  <a:lnTo>
                    <a:pt x="18452" y="139544"/>
                  </a:lnTo>
                  <a:lnTo>
                    <a:pt x="18156" y="139555"/>
                  </a:lnTo>
                  <a:lnTo>
                    <a:pt x="17941" y="139544"/>
                  </a:lnTo>
                  <a:lnTo>
                    <a:pt x="17721" y="139533"/>
                  </a:lnTo>
                  <a:lnTo>
                    <a:pt x="17510" y="139500"/>
                  </a:lnTo>
                  <a:lnTo>
                    <a:pt x="17295" y="139444"/>
                  </a:lnTo>
                  <a:lnTo>
                    <a:pt x="17084" y="139388"/>
                  </a:lnTo>
                  <a:lnTo>
                    <a:pt x="16873" y="139311"/>
                  </a:lnTo>
                  <a:lnTo>
                    <a:pt x="16662" y="139233"/>
                  </a:lnTo>
                  <a:lnTo>
                    <a:pt x="16456" y="139132"/>
                  </a:lnTo>
                  <a:lnTo>
                    <a:pt x="16254" y="139021"/>
                  </a:lnTo>
                  <a:lnTo>
                    <a:pt x="16048" y="138899"/>
                  </a:lnTo>
                  <a:lnTo>
                    <a:pt x="15850" y="138765"/>
                  </a:lnTo>
                  <a:lnTo>
                    <a:pt x="15648" y="138609"/>
                  </a:lnTo>
                  <a:lnTo>
                    <a:pt x="15451" y="138454"/>
                  </a:lnTo>
                  <a:lnTo>
                    <a:pt x="15258" y="138287"/>
                  </a:lnTo>
                  <a:lnTo>
                    <a:pt x="15065" y="138097"/>
                  </a:lnTo>
                  <a:lnTo>
                    <a:pt x="14877" y="137908"/>
                  </a:lnTo>
                  <a:lnTo>
                    <a:pt x="14688" y="137708"/>
                  </a:lnTo>
                  <a:lnTo>
                    <a:pt x="14500" y="137485"/>
                  </a:lnTo>
                  <a:lnTo>
                    <a:pt x="14316" y="137263"/>
                  </a:lnTo>
                  <a:lnTo>
                    <a:pt x="14137" y="137029"/>
                  </a:lnTo>
                  <a:lnTo>
                    <a:pt x="13957" y="136784"/>
                  </a:lnTo>
                  <a:lnTo>
                    <a:pt x="13782" y="136517"/>
                  </a:lnTo>
                  <a:lnTo>
                    <a:pt x="13612" y="136250"/>
                  </a:lnTo>
                  <a:lnTo>
                    <a:pt x="13441" y="135983"/>
                  </a:lnTo>
                  <a:lnTo>
                    <a:pt x="13275" y="135693"/>
                  </a:lnTo>
                  <a:lnTo>
                    <a:pt x="13109" y="135393"/>
                  </a:lnTo>
                  <a:lnTo>
                    <a:pt x="12948" y="135092"/>
                  </a:lnTo>
                  <a:lnTo>
                    <a:pt x="12791" y="134770"/>
                  </a:lnTo>
                  <a:lnTo>
                    <a:pt x="12638" y="134447"/>
                  </a:lnTo>
                  <a:lnTo>
                    <a:pt x="12486" y="134113"/>
                  </a:lnTo>
                  <a:lnTo>
                    <a:pt x="12338" y="133768"/>
                  </a:lnTo>
                  <a:lnTo>
                    <a:pt x="12194" y="133423"/>
                  </a:lnTo>
                  <a:lnTo>
                    <a:pt x="12050" y="133056"/>
                  </a:lnTo>
                  <a:lnTo>
                    <a:pt x="11911" y="132688"/>
                  </a:lnTo>
                  <a:lnTo>
                    <a:pt x="11777" y="132321"/>
                  </a:lnTo>
                  <a:lnTo>
                    <a:pt x="11647" y="131932"/>
                  </a:lnTo>
                  <a:lnTo>
                    <a:pt x="11521" y="131542"/>
                  </a:lnTo>
                  <a:lnTo>
                    <a:pt x="11395" y="131141"/>
                  </a:lnTo>
                  <a:lnTo>
                    <a:pt x="11274" y="130741"/>
                  </a:lnTo>
                  <a:lnTo>
                    <a:pt x="11162" y="130318"/>
                  </a:lnTo>
                  <a:lnTo>
                    <a:pt x="11050" y="129906"/>
                  </a:lnTo>
                  <a:lnTo>
                    <a:pt x="10942" y="129472"/>
                  </a:lnTo>
                  <a:lnTo>
                    <a:pt x="10839" y="129038"/>
                  </a:lnTo>
                  <a:lnTo>
                    <a:pt x="10736" y="128593"/>
                  </a:lnTo>
                  <a:lnTo>
                    <a:pt x="10642" y="128147"/>
                  </a:lnTo>
                  <a:lnTo>
                    <a:pt x="10552" y="127691"/>
                  </a:lnTo>
                  <a:lnTo>
                    <a:pt x="10462" y="127235"/>
                  </a:lnTo>
                  <a:lnTo>
                    <a:pt x="10381" y="126767"/>
                  </a:lnTo>
                  <a:lnTo>
                    <a:pt x="10305" y="126300"/>
                  </a:lnTo>
                  <a:lnTo>
                    <a:pt x="10229" y="125821"/>
                  </a:lnTo>
                  <a:lnTo>
                    <a:pt x="10162" y="125332"/>
                  </a:lnTo>
                  <a:lnTo>
                    <a:pt x="10099" y="124842"/>
                  </a:lnTo>
                  <a:lnTo>
                    <a:pt x="10036" y="124352"/>
                  </a:lnTo>
                  <a:lnTo>
                    <a:pt x="9982" y="123851"/>
                  </a:lnTo>
                  <a:lnTo>
                    <a:pt x="9933" y="123351"/>
                  </a:lnTo>
                  <a:lnTo>
                    <a:pt x="9888" y="122839"/>
                  </a:lnTo>
                  <a:lnTo>
                    <a:pt x="9848" y="122327"/>
                  </a:lnTo>
                  <a:lnTo>
                    <a:pt x="9816" y="121815"/>
                  </a:lnTo>
                  <a:lnTo>
                    <a:pt x="9785" y="121292"/>
                  </a:lnTo>
                  <a:lnTo>
                    <a:pt x="9762" y="120768"/>
                  </a:lnTo>
                  <a:lnTo>
                    <a:pt x="9740" y="120234"/>
                  </a:lnTo>
                  <a:lnTo>
                    <a:pt x="9726" y="119711"/>
                  </a:lnTo>
                  <a:lnTo>
                    <a:pt x="9722" y="119166"/>
                  </a:lnTo>
                  <a:lnTo>
                    <a:pt x="9717" y="118632"/>
                  </a:lnTo>
                  <a:lnTo>
                    <a:pt x="9722" y="118086"/>
                  </a:lnTo>
                  <a:lnTo>
                    <a:pt x="9726" y="117552"/>
                  </a:lnTo>
                  <a:lnTo>
                    <a:pt x="9740" y="117018"/>
                  </a:lnTo>
                  <a:lnTo>
                    <a:pt x="9762" y="116495"/>
                  </a:lnTo>
                  <a:lnTo>
                    <a:pt x="9785" y="115972"/>
                  </a:lnTo>
                  <a:lnTo>
                    <a:pt x="9816" y="115449"/>
                  </a:lnTo>
                  <a:lnTo>
                    <a:pt x="9848" y="114937"/>
                  </a:lnTo>
                  <a:lnTo>
                    <a:pt x="9888" y="114413"/>
                  </a:lnTo>
                  <a:lnTo>
                    <a:pt x="9933" y="113913"/>
                  </a:lnTo>
                  <a:lnTo>
                    <a:pt x="9982" y="113412"/>
                  </a:lnTo>
                  <a:lnTo>
                    <a:pt x="10036" y="112911"/>
                  </a:lnTo>
                  <a:lnTo>
                    <a:pt x="10099" y="112410"/>
                  </a:lnTo>
                  <a:lnTo>
                    <a:pt x="10162" y="111932"/>
                  </a:lnTo>
                  <a:lnTo>
                    <a:pt x="10229" y="111442"/>
                  </a:lnTo>
                  <a:lnTo>
                    <a:pt x="10305" y="110963"/>
                  </a:lnTo>
                  <a:lnTo>
                    <a:pt x="10381" y="110496"/>
                  </a:lnTo>
                  <a:lnTo>
                    <a:pt x="10462" y="110028"/>
                  </a:lnTo>
                  <a:lnTo>
                    <a:pt x="10552" y="109572"/>
                  </a:lnTo>
                  <a:lnTo>
                    <a:pt x="10642" y="109116"/>
                  </a:lnTo>
                  <a:lnTo>
                    <a:pt x="10736" y="108659"/>
                  </a:lnTo>
                  <a:lnTo>
                    <a:pt x="10839" y="108225"/>
                  </a:lnTo>
                  <a:lnTo>
                    <a:pt x="10942" y="107791"/>
                  </a:lnTo>
                  <a:lnTo>
                    <a:pt x="11050" y="107357"/>
                  </a:lnTo>
                  <a:lnTo>
                    <a:pt x="11162" y="106934"/>
                  </a:lnTo>
                  <a:lnTo>
                    <a:pt x="11274" y="106522"/>
                  </a:lnTo>
                  <a:lnTo>
                    <a:pt x="11395" y="106122"/>
                  </a:lnTo>
                  <a:lnTo>
                    <a:pt x="11521" y="105721"/>
                  </a:lnTo>
                  <a:lnTo>
                    <a:pt x="11647" y="105332"/>
                  </a:lnTo>
                  <a:lnTo>
                    <a:pt x="11777" y="104942"/>
                  </a:lnTo>
                  <a:lnTo>
                    <a:pt x="11911" y="104564"/>
                  </a:lnTo>
                  <a:lnTo>
                    <a:pt x="12050" y="104196"/>
                  </a:lnTo>
                  <a:lnTo>
                    <a:pt x="12194" y="103840"/>
                  </a:lnTo>
                  <a:lnTo>
                    <a:pt x="12338" y="103495"/>
                  </a:lnTo>
                  <a:lnTo>
                    <a:pt x="12486" y="103150"/>
                  </a:lnTo>
                  <a:lnTo>
                    <a:pt x="12638" y="102816"/>
                  </a:lnTo>
                  <a:lnTo>
                    <a:pt x="12791" y="102494"/>
                  </a:lnTo>
                  <a:lnTo>
                    <a:pt x="12948" y="102171"/>
                  </a:lnTo>
                  <a:lnTo>
                    <a:pt x="13109" y="101870"/>
                  </a:lnTo>
                  <a:lnTo>
                    <a:pt x="13275" y="101570"/>
                  </a:lnTo>
                  <a:lnTo>
                    <a:pt x="13441" y="101280"/>
                  </a:lnTo>
                  <a:lnTo>
                    <a:pt x="13612" y="101002"/>
                  </a:lnTo>
                  <a:lnTo>
                    <a:pt x="13782" y="100735"/>
                  </a:lnTo>
                  <a:lnTo>
                    <a:pt x="13957" y="100479"/>
                  </a:lnTo>
                  <a:lnTo>
                    <a:pt x="14137" y="100234"/>
                  </a:lnTo>
                  <a:lnTo>
                    <a:pt x="14316" y="100000"/>
                  </a:lnTo>
                  <a:lnTo>
                    <a:pt x="14500" y="99767"/>
                  </a:lnTo>
                  <a:lnTo>
                    <a:pt x="14688" y="99555"/>
                  </a:lnTo>
                  <a:lnTo>
                    <a:pt x="14877" y="99355"/>
                  </a:lnTo>
                  <a:lnTo>
                    <a:pt x="15065" y="99155"/>
                  </a:lnTo>
                  <a:lnTo>
                    <a:pt x="15258" y="98977"/>
                  </a:lnTo>
                  <a:lnTo>
                    <a:pt x="15451" y="98810"/>
                  </a:lnTo>
                  <a:lnTo>
                    <a:pt x="15648" y="98643"/>
                  </a:lnTo>
                  <a:lnTo>
                    <a:pt x="15850" y="98498"/>
                  </a:lnTo>
                  <a:lnTo>
                    <a:pt x="16048" y="98364"/>
                  </a:lnTo>
                  <a:lnTo>
                    <a:pt x="16254" y="98242"/>
                  </a:lnTo>
                  <a:lnTo>
                    <a:pt x="16456" y="98131"/>
                  </a:lnTo>
                  <a:lnTo>
                    <a:pt x="16662" y="98031"/>
                  </a:lnTo>
                  <a:lnTo>
                    <a:pt x="16873" y="97941"/>
                  </a:lnTo>
                  <a:lnTo>
                    <a:pt x="17084" y="97875"/>
                  </a:lnTo>
                  <a:lnTo>
                    <a:pt x="17295" y="97819"/>
                  </a:lnTo>
                  <a:lnTo>
                    <a:pt x="17510" y="97763"/>
                  </a:lnTo>
                  <a:lnTo>
                    <a:pt x="17721" y="97730"/>
                  </a:lnTo>
                  <a:lnTo>
                    <a:pt x="17941" y="97708"/>
                  </a:lnTo>
                  <a:close/>
                  <a:moveTo>
                    <a:pt x="125403" y="97708"/>
                  </a:moveTo>
                  <a:lnTo>
                    <a:pt x="125618" y="97730"/>
                  </a:lnTo>
                  <a:lnTo>
                    <a:pt x="125834" y="97763"/>
                  </a:lnTo>
                  <a:lnTo>
                    <a:pt x="126049" y="97819"/>
                  </a:lnTo>
                  <a:lnTo>
                    <a:pt x="126260" y="97875"/>
                  </a:lnTo>
                  <a:lnTo>
                    <a:pt x="126471" y="97941"/>
                  </a:lnTo>
                  <a:lnTo>
                    <a:pt x="126677" y="98031"/>
                  </a:lnTo>
                  <a:lnTo>
                    <a:pt x="126883" y="98131"/>
                  </a:lnTo>
                  <a:lnTo>
                    <a:pt x="127090" y="98242"/>
                  </a:lnTo>
                  <a:lnTo>
                    <a:pt x="127292" y="98364"/>
                  </a:lnTo>
                  <a:lnTo>
                    <a:pt x="127494" y="98498"/>
                  </a:lnTo>
                  <a:lnTo>
                    <a:pt x="127691" y="98643"/>
                  </a:lnTo>
                  <a:lnTo>
                    <a:pt x="127888" y="98810"/>
                  </a:lnTo>
                  <a:lnTo>
                    <a:pt x="128086" y="98977"/>
                  </a:lnTo>
                  <a:lnTo>
                    <a:pt x="128279" y="99155"/>
                  </a:lnTo>
                  <a:lnTo>
                    <a:pt x="128467" y="99355"/>
                  </a:lnTo>
                  <a:lnTo>
                    <a:pt x="128656" y="99555"/>
                  </a:lnTo>
                  <a:lnTo>
                    <a:pt x="128840" y="99767"/>
                  </a:lnTo>
                  <a:lnTo>
                    <a:pt x="129023" y="100000"/>
                  </a:lnTo>
                  <a:lnTo>
                    <a:pt x="129203" y="100234"/>
                  </a:lnTo>
                  <a:lnTo>
                    <a:pt x="129382" y="100479"/>
                  </a:lnTo>
                  <a:lnTo>
                    <a:pt x="129557" y="100735"/>
                  </a:lnTo>
                  <a:lnTo>
                    <a:pt x="129732" y="101002"/>
                  </a:lnTo>
                  <a:lnTo>
                    <a:pt x="129898" y="101280"/>
                  </a:lnTo>
                  <a:lnTo>
                    <a:pt x="130069" y="101570"/>
                  </a:lnTo>
                  <a:lnTo>
                    <a:pt x="130230" y="101870"/>
                  </a:lnTo>
                  <a:lnTo>
                    <a:pt x="130392" y="102171"/>
                  </a:lnTo>
                  <a:lnTo>
                    <a:pt x="130549" y="102494"/>
                  </a:lnTo>
                  <a:lnTo>
                    <a:pt x="130706" y="102816"/>
                  </a:lnTo>
                  <a:lnTo>
                    <a:pt x="130858" y="103150"/>
                  </a:lnTo>
                  <a:lnTo>
                    <a:pt x="131006" y="103495"/>
                  </a:lnTo>
                  <a:lnTo>
                    <a:pt x="131150" y="103840"/>
                  </a:lnTo>
                  <a:lnTo>
                    <a:pt x="131294" y="104196"/>
                  </a:lnTo>
                  <a:lnTo>
                    <a:pt x="131428" y="104564"/>
                  </a:lnTo>
                  <a:lnTo>
                    <a:pt x="131563" y="104942"/>
                  </a:lnTo>
                  <a:lnTo>
                    <a:pt x="131693" y="105332"/>
                  </a:lnTo>
                  <a:lnTo>
                    <a:pt x="131823" y="105721"/>
                  </a:lnTo>
                  <a:lnTo>
                    <a:pt x="131944" y="106122"/>
                  </a:lnTo>
                  <a:lnTo>
                    <a:pt x="132065" y="106522"/>
                  </a:lnTo>
                  <a:lnTo>
                    <a:pt x="132182" y="106934"/>
                  </a:lnTo>
                  <a:lnTo>
                    <a:pt x="132294" y="107357"/>
                  </a:lnTo>
                  <a:lnTo>
                    <a:pt x="132402" y="107791"/>
                  </a:lnTo>
                  <a:lnTo>
                    <a:pt x="132505" y="108225"/>
                  </a:lnTo>
                  <a:lnTo>
                    <a:pt x="132604" y="108659"/>
                  </a:lnTo>
                  <a:lnTo>
                    <a:pt x="132698" y="109116"/>
                  </a:lnTo>
                  <a:lnTo>
                    <a:pt x="132792" y="109572"/>
                  </a:lnTo>
                  <a:lnTo>
                    <a:pt x="132877" y="110028"/>
                  </a:lnTo>
                  <a:lnTo>
                    <a:pt x="132962" y="110496"/>
                  </a:lnTo>
                  <a:lnTo>
                    <a:pt x="133039" y="110963"/>
                  </a:lnTo>
                  <a:lnTo>
                    <a:pt x="133111" y="111442"/>
                  </a:lnTo>
                  <a:lnTo>
                    <a:pt x="133182" y="111932"/>
                  </a:lnTo>
                  <a:lnTo>
                    <a:pt x="133245" y="112410"/>
                  </a:lnTo>
                  <a:lnTo>
                    <a:pt x="133303" y="112911"/>
                  </a:lnTo>
                  <a:lnTo>
                    <a:pt x="133357" y="113412"/>
                  </a:lnTo>
                  <a:lnTo>
                    <a:pt x="133407" y="113913"/>
                  </a:lnTo>
                  <a:lnTo>
                    <a:pt x="133451" y="114413"/>
                  </a:lnTo>
                  <a:lnTo>
                    <a:pt x="133492" y="114937"/>
                  </a:lnTo>
                  <a:lnTo>
                    <a:pt x="133528" y="115449"/>
                  </a:lnTo>
                  <a:lnTo>
                    <a:pt x="133555" y="115972"/>
                  </a:lnTo>
                  <a:lnTo>
                    <a:pt x="133582" y="116495"/>
                  </a:lnTo>
                  <a:lnTo>
                    <a:pt x="133600" y="117018"/>
                  </a:lnTo>
                  <a:lnTo>
                    <a:pt x="133613" y="117552"/>
                  </a:lnTo>
                  <a:lnTo>
                    <a:pt x="133622" y="118086"/>
                  </a:lnTo>
                  <a:lnTo>
                    <a:pt x="133626" y="118632"/>
                  </a:lnTo>
                  <a:lnTo>
                    <a:pt x="133622" y="119166"/>
                  </a:lnTo>
                  <a:lnTo>
                    <a:pt x="133613" y="119711"/>
                  </a:lnTo>
                  <a:lnTo>
                    <a:pt x="133600" y="120234"/>
                  </a:lnTo>
                  <a:lnTo>
                    <a:pt x="133582" y="120768"/>
                  </a:lnTo>
                  <a:lnTo>
                    <a:pt x="133555" y="121292"/>
                  </a:lnTo>
                  <a:lnTo>
                    <a:pt x="133528" y="121815"/>
                  </a:lnTo>
                  <a:lnTo>
                    <a:pt x="133492" y="122327"/>
                  </a:lnTo>
                  <a:lnTo>
                    <a:pt x="133451" y="122839"/>
                  </a:lnTo>
                  <a:lnTo>
                    <a:pt x="133407" y="123351"/>
                  </a:lnTo>
                  <a:lnTo>
                    <a:pt x="133357" y="123851"/>
                  </a:lnTo>
                  <a:lnTo>
                    <a:pt x="133303" y="124352"/>
                  </a:lnTo>
                  <a:lnTo>
                    <a:pt x="133245" y="124842"/>
                  </a:lnTo>
                  <a:lnTo>
                    <a:pt x="133182" y="125332"/>
                  </a:lnTo>
                  <a:lnTo>
                    <a:pt x="133111" y="125821"/>
                  </a:lnTo>
                  <a:lnTo>
                    <a:pt x="133039" y="126300"/>
                  </a:lnTo>
                  <a:lnTo>
                    <a:pt x="132962" y="126767"/>
                  </a:lnTo>
                  <a:lnTo>
                    <a:pt x="132877" y="127235"/>
                  </a:lnTo>
                  <a:lnTo>
                    <a:pt x="132792" y="127691"/>
                  </a:lnTo>
                  <a:lnTo>
                    <a:pt x="132698" y="128147"/>
                  </a:lnTo>
                  <a:lnTo>
                    <a:pt x="132604" y="128593"/>
                  </a:lnTo>
                  <a:lnTo>
                    <a:pt x="132505" y="129038"/>
                  </a:lnTo>
                  <a:lnTo>
                    <a:pt x="132402" y="129472"/>
                  </a:lnTo>
                  <a:lnTo>
                    <a:pt x="132294" y="129906"/>
                  </a:lnTo>
                  <a:lnTo>
                    <a:pt x="132182" y="130318"/>
                  </a:lnTo>
                  <a:lnTo>
                    <a:pt x="132065" y="130741"/>
                  </a:lnTo>
                  <a:lnTo>
                    <a:pt x="131944" y="131141"/>
                  </a:lnTo>
                  <a:lnTo>
                    <a:pt x="131823" y="131542"/>
                  </a:lnTo>
                  <a:lnTo>
                    <a:pt x="131693" y="131932"/>
                  </a:lnTo>
                  <a:lnTo>
                    <a:pt x="131563" y="132321"/>
                  </a:lnTo>
                  <a:lnTo>
                    <a:pt x="131428" y="132688"/>
                  </a:lnTo>
                  <a:lnTo>
                    <a:pt x="131294" y="133056"/>
                  </a:lnTo>
                  <a:lnTo>
                    <a:pt x="131150" y="133423"/>
                  </a:lnTo>
                  <a:lnTo>
                    <a:pt x="131006" y="133768"/>
                  </a:lnTo>
                  <a:lnTo>
                    <a:pt x="130858" y="134113"/>
                  </a:lnTo>
                  <a:lnTo>
                    <a:pt x="130706" y="134447"/>
                  </a:lnTo>
                  <a:lnTo>
                    <a:pt x="130549" y="134770"/>
                  </a:lnTo>
                  <a:lnTo>
                    <a:pt x="130392" y="135092"/>
                  </a:lnTo>
                  <a:lnTo>
                    <a:pt x="130230" y="135393"/>
                  </a:lnTo>
                  <a:lnTo>
                    <a:pt x="130069" y="135693"/>
                  </a:lnTo>
                  <a:lnTo>
                    <a:pt x="129898" y="135983"/>
                  </a:lnTo>
                  <a:lnTo>
                    <a:pt x="129732" y="136250"/>
                  </a:lnTo>
                  <a:lnTo>
                    <a:pt x="129557" y="136517"/>
                  </a:lnTo>
                  <a:lnTo>
                    <a:pt x="129382" y="136784"/>
                  </a:lnTo>
                  <a:lnTo>
                    <a:pt x="129203" y="137029"/>
                  </a:lnTo>
                  <a:lnTo>
                    <a:pt x="129023" y="137263"/>
                  </a:lnTo>
                  <a:lnTo>
                    <a:pt x="128840" y="137485"/>
                  </a:lnTo>
                  <a:lnTo>
                    <a:pt x="128656" y="137708"/>
                  </a:lnTo>
                  <a:lnTo>
                    <a:pt x="128467" y="137908"/>
                  </a:lnTo>
                  <a:lnTo>
                    <a:pt x="128279" y="138097"/>
                  </a:lnTo>
                  <a:lnTo>
                    <a:pt x="128086" y="138287"/>
                  </a:lnTo>
                  <a:lnTo>
                    <a:pt x="127888" y="138454"/>
                  </a:lnTo>
                  <a:lnTo>
                    <a:pt x="127691" y="138609"/>
                  </a:lnTo>
                  <a:lnTo>
                    <a:pt x="127494" y="138765"/>
                  </a:lnTo>
                  <a:lnTo>
                    <a:pt x="127292" y="138899"/>
                  </a:lnTo>
                  <a:lnTo>
                    <a:pt x="127090" y="139021"/>
                  </a:lnTo>
                  <a:lnTo>
                    <a:pt x="126883" y="139132"/>
                  </a:lnTo>
                  <a:lnTo>
                    <a:pt x="126677" y="139233"/>
                  </a:lnTo>
                  <a:lnTo>
                    <a:pt x="126471" y="139311"/>
                  </a:lnTo>
                  <a:lnTo>
                    <a:pt x="126260" y="139388"/>
                  </a:lnTo>
                  <a:lnTo>
                    <a:pt x="126049" y="139444"/>
                  </a:lnTo>
                  <a:lnTo>
                    <a:pt x="125834" y="139500"/>
                  </a:lnTo>
                  <a:lnTo>
                    <a:pt x="125618" y="139533"/>
                  </a:lnTo>
                  <a:lnTo>
                    <a:pt x="125403" y="139544"/>
                  </a:lnTo>
                  <a:lnTo>
                    <a:pt x="125183" y="139555"/>
                  </a:lnTo>
                  <a:lnTo>
                    <a:pt x="124891" y="139544"/>
                  </a:lnTo>
                  <a:lnTo>
                    <a:pt x="124595" y="139500"/>
                  </a:lnTo>
                  <a:lnTo>
                    <a:pt x="124304" y="139444"/>
                  </a:lnTo>
                  <a:lnTo>
                    <a:pt x="124012" y="139355"/>
                  </a:lnTo>
                  <a:lnTo>
                    <a:pt x="123725" y="139244"/>
                  </a:lnTo>
                  <a:lnTo>
                    <a:pt x="123438" y="139099"/>
                  </a:lnTo>
                  <a:lnTo>
                    <a:pt x="123155" y="138943"/>
                  </a:lnTo>
                  <a:lnTo>
                    <a:pt x="122873" y="138754"/>
                  </a:lnTo>
                  <a:lnTo>
                    <a:pt x="123021" y="136595"/>
                  </a:lnTo>
                  <a:lnTo>
                    <a:pt x="123160" y="134425"/>
                  </a:lnTo>
                  <a:lnTo>
                    <a:pt x="123290" y="132243"/>
                  </a:lnTo>
                  <a:lnTo>
                    <a:pt x="123411" y="130062"/>
                  </a:lnTo>
                  <a:lnTo>
                    <a:pt x="123523" y="127858"/>
                  </a:lnTo>
                  <a:lnTo>
                    <a:pt x="123626" y="125666"/>
                  </a:lnTo>
                  <a:lnTo>
                    <a:pt x="123716" y="123451"/>
                  </a:lnTo>
                  <a:lnTo>
                    <a:pt x="123801" y="121247"/>
                  </a:lnTo>
                  <a:lnTo>
                    <a:pt x="123873" y="119021"/>
                  </a:lnTo>
                  <a:lnTo>
                    <a:pt x="123936" y="116795"/>
                  </a:lnTo>
                  <a:lnTo>
                    <a:pt x="123990" y="114558"/>
                  </a:lnTo>
                  <a:lnTo>
                    <a:pt x="124035" y="112321"/>
                  </a:lnTo>
                  <a:lnTo>
                    <a:pt x="124070" y="110073"/>
                  </a:lnTo>
                  <a:lnTo>
                    <a:pt x="124093" y="107825"/>
                  </a:lnTo>
                  <a:lnTo>
                    <a:pt x="124106" y="105576"/>
                  </a:lnTo>
                  <a:lnTo>
                    <a:pt x="124111" y="103306"/>
                  </a:lnTo>
                  <a:lnTo>
                    <a:pt x="124111" y="97886"/>
                  </a:lnTo>
                  <a:lnTo>
                    <a:pt x="124380" y="97819"/>
                  </a:lnTo>
                  <a:lnTo>
                    <a:pt x="124645" y="97752"/>
                  </a:lnTo>
                  <a:lnTo>
                    <a:pt x="124914" y="97719"/>
                  </a:lnTo>
                  <a:lnTo>
                    <a:pt x="125049" y="97708"/>
                  </a:lnTo>
                  <a:close/>
                  <a:moveTo>
                    <a:pt x="9363" y="283819"/>
                  </a:moveTo>
                  <a:lnTo>
                    <a:pt x="9520" y="283852"/>
                  </a:lnTo>
                  <a:lnTo>
                    <a:pt x="9673" y="283897"/>
                  </a:lnTo>
                  <a:lnTo>
                    <a:pt x="9825" y="283963"/>
                  </a:lnTo>
                  <a:lnTo>
                    <a:pt x="9973" y="284052"/>
                  </a:lnTo>
                  <a:lnTo>
                    <a:pt x="10121" y="284153"/>
                  </a:lnTo>
                  <a:lnTo>
                    <a:pt x="10260" y="284275"/>
                  </a:lnTo>
                  <a:lnTo>
                    <a:pt x="10399" y="284408"/>
                  </a:lnTo>
                  <a:lnTo>
                    <a:pt x="10538" y="284564"/>
                  </a:lnTo>
                  <a:lnTo>
                    <a:pt x="10669" y="284731"/>
                  </a:lnTo>
                  <a:lnTo>
                    <a:pt x="10799" y="284920"/>
                  </a:lnTo>
                  <a:lnTo>
                    <a:pt x="10924" y="285121"/>
                  </a:lnTo>
                  <a:lnTo>
                    <a:pt x="11041" y="285332"/>
                  </a:lnTo>
                  <a:lnTo>
                    <a:pt x="11158" y="285555"/>
                  </a:lnTo>
                  <a:lnTo>
                    <a:pt x="11270" y="285800"/>
                  </a:lnTo>
                  <a:lnTo>
                    <a:pt x="11377" y="286045"/>
                  </a:lnTo>
                  <a:lnTo>
                    <a:pt x="11476" y="286312"/>
                  </a:lnTo>
                  <a:lnTo>
                    <a:pt x="11575" y="286590"/>
                  </a:lnTo>
                  <a:lnTo>
                    <a:pt x="11665" y="286879"/>
                  </a:lnTo>
                  <a:lnTo>
                    <a:pt x="11750" y="287180"/>
                  </a:lnTo>
                  <a:lnTo>
                    <a:pt x="11831" y="287491"/>
                  </a:lnTo>
                  <a:lnTo>
                    <a:pt x="11907" y="287814"/>
                  </a:lnTo>
                  <a:lnTo>
                    <a:pt x="11974" y="288137"/>
                  </a:lnTo>
                  <a:lnTo>
                    <a:pt x="12032" y="288471"/>
                  </a:lnTo>
                  <a:lnTo>
                    <a:pt x="12091" y="288827"/>
                  </a:lnTo>
                  <a:lnTo>
                    <a:pt x="12136" y="289172"/>
                  </a:lnTo>
                  <a:lnTo>
                    <a:pt x="12180" y="289539"/>
                  </a:lnTo>
                  <a:lnTo>
                    <a:pt x="12212" y="289907"/>
                  </a:lnTo>
                  <a:lnTo>
                    <a:pt x="12239" y="290285"/>
                  </a:lnTo>
                  <a:lnTo>
                    <a:pt x="12261" y="290663"/>
                  </a:lnTo>
                  <a:lnTo>
                    <a:pt x="12270" y="291053"/>
                  </a:lnTo>
                  <a:lnTo>
                    <a:pt x="12275" y="291442"/>
                  </a:lnTo>
                  <a:lnTo>
                    <a:pt x="12270" y="291832"/>
                  </a:lnTo>
                  <a:lnTo>
                    <a:pt x="12261" y="292222"/>
                  </a:lnTo>
                  <a:lnTo>
                    <a:pt x="12239" y="292611"/>
                  </a:lnTo>
                  <a:lnTo>
                    <a:pt x="12212" y="292978"/>
                  </a:lnTo>
                  <a:lnTo>
                    <a:pt x="12180" y="293357"/>
                  </a:lnTo>
                  <a:lnTo>
                    <a:pt x="12136" y="293713"/>
                  </a:lnTo>
                  <a:lnTo>
                    <a:pt x="12091" y="294069"/>
                  </a:lnTo>
                  <a:lnTo>
                    <a:pt x="12032" y="294414"/>
                  </a:lnTo>
                  <a:lnTo>
                    <a:pt x="11974" y="294748"/>
                  </a:lnTo>
                  <a:lnTo>
                    <a:pt x="11907" y="295082"/>
                  </a:lnTo>
                  <a:lnTo>
                    <a:pt x="11831" y="295405"/>
                  </a:lnTo>
                  <a:lnTo>
                    <a:pt x="11750" y="295716"/>
                  </a:lnTo>
                  <a:lnTo>
                    <a:pt x="11665" y="296017"/>
                  </a:lnTo>
                  <a:lnTo>
                    <a:pt x="11575" y="296295"/>
                  </a:lnTo>
                  <a:lnTo>
                    <a:pt x="11476" y="296573"/>
                  </a:lnTo>
                  <a:lnTo>
                    <a:pt x="11377" y="296840"/>
                  </a:lnTo>
                  <a:lnTo>
                    <a:pt x="11270" y="297096"/>
                  </a:lnTo>
                  <a:lnTo>
                    <a:pt x="11158" y="297330"/>
                  </a:lnTo>
                  <a:lnTo>
                    <a:pt x="11041" y="297564"/>
                  </a:lnTo>
                  <a:lnTo>
                    <a:pt x="10924" y="297775"/>
                  </a:lnTo>
                  <a:lnTo>
                    <a:pt x="10799" y="297976"/>
                  </a:lnTo>
                  <a:lnTo>
                    <a:pt x="10669" y="298154"/>
                  </a:lnTo>
                  <a:lnTo>
                    <a:pt x="10538" y="298332"/>
                  </a:lnTo>
                  <a:lnTo>
                    <a:pt x="10399" y="298476"/>
                  </a:lnTo>
                  <a:lnTo>
                    <a:pt x="10260" y="298621"/>
                  </a:lnTo>
                  <a:lnTo>
                    <a:pt x="10121" y="298732"/>
                  </a:lnTo>
                  <a:lnTo>
                    <a:pt x="9973" y="298844"/>
                  </a:lnTo>
                  <a:lnTo>
                    <a:pt x="9825" y="298922"/>
                  </a:lnTo>
                  <a:lnTo>
                    <a:pt x="9673" y="298988"/>
                  </a:lnTo>
                  <a:lnTo>
                    <a:pt x="9520" y="299044"/>
                  </a:lnTo>
                  <a:lnTo>
                    <a:pt x="9363" y="299066"/>
                  </a:lnTo>
                  <a:lnTo>
                    <a:pt x="9206" y="299077"/>
                  </a:lnTo>
                  <a:lnTo>
                    <a:pt x="9049" y="299066"/>
                  </a:lnTo>
                  <a:lnTo>
                    <a:pt x="8892" y="299044"/>
                  </a:lnTo>
                  <a:lnTo>
                    <a:pt x="8739" y="298988"/>
                  </a:lnTo>
                  <a:lnTo>
                    <a:pt x="8591" y="298922"/>
                  </a:lnTo>
                  <a:lnTo>
                    <a:pt x="8443" y="298844"/>
                  </a:lnTo>
                  <a:lnTo>
                    <a:pt x="8295" y="298732"/>
                  </a:lnTo>
                  <a:lnTo>
                    <a:pt x="8152" y="298610"/>
                  </a:lnTo>
                  <a:lnTo>
                    <a:pt x="8013" y="298476"/>
                  </a:lnTo>
                  <a:lnTo>
                    <a:pt x="7878" y="298321"/>
                  </a:lnTo>
                  <a:lnTo>
                    <a:pt x="7748" y="298154"/>
                  </a:lnTo>
                  <a:lnTo>
                    <a:pt x="7618" y="297976"/>
                  </a:lnTo>
                  <a:lnTo>
                    <a:pt x="7492" y="297775"/>
                  </a:lnTo>
                  <a:lnTo>
                    <a:pt x="7371" y="297564"/>
                  </a:lnTo>
                  <a:lnTo>
                    <a:pt x="7254" y="297330"/>
                  </a:lnTo>
                  <a:lnTo>
                    <a:pt x="7147" y="297096"/>
                  </a:lnTo>
                  <a:lnTo>
                    <a:pt x="7039" y="296840"/>
                  </a:lnTo>
                  <a:lnTo>
                    <a:pt x="6936" y="296573"/>
                  </a:lnTo>
                  <a:lnTo>
                    <a:pt x="6842" y="296295"/>
                  </a:lnTo>
                  <a:lnTo>
                    <a:pt x="6748" y="296006"/>
                  </a:lnTo>
                  <a:lnTo>
                    <a:pt x="6662" y="295705"/>
                  </a:lnTo>
                  <a:lnTo>
                    <a:pt x="6582" y="295405"/>
                  </a:lnTo>
                  <a:lnTo>
                    <a:pt x="6510" y="295082"/>
                  </a:lnTo>
                  <a:lnTo>
                    <a:pt x="6442" y="294748"/>
                  </a:lnTo>
                  <a:lnTo>
                    <a:pt x="6380" y="294414"/>
                  </a:lnTo>
                  <a:lnTo>
                    <a:pt x="6326" y="294069"/>
                  </a:lnTo>
                  <a:lnTo>
                    <a:pt x="6276" y="293713"/>
                  </a:lnTo>
                  <a:lnTo>
                    <a:pt x="6236" y="293346"/>
                  </a:lnTo>
                  <a:lnTo>
                    <a:pt x="6200" y="292978"/>
                  </a:lnTo>
                  <a:lnTo>
                    <a:pt x="6173" y="292600"/>
                  </a:lnTo>
                  <a:lnTo>
                    <a:pt x="6155" y="292222"/>
                  </a:lnTo>
                  <a:lnTo>
                    <a:pt x="6142" y="291832"/>
                  </a:lnTo>
                  <a:lnTo>
                    <a:pt x="6137" y="291442"/>
                  </a:lnTo>
                  <a:lnTo>
                    <a:pt x="6142" y="291053"/>
                  </a:lnTo>
                  <a:lnTo>
                    <a:pt x="6155" y="290663"/>
                  </a:lnTo>
                  <a:lnTo>
                    <a:pt x="6173" y="290285"/>
                  </a:lnTo>
                  <a:lnTo>
                    <a:pt x="6200" y="289907"/>
                  </a:lnTo>
                  <a:lnTo>
                    <a:pt x="6236" y="289539"/>
                  </a:lnTo>
                  <a:lnTo>
                    <a:pt x="6276" y="289172"/>
                  </a:lnTo>
                  <a:lnTo>
                    <a:pt x="6326" y="288827"/>
                  </a:lnTo>
                  <a:lnTo>
                    <a:pt x="6380" y="288471"/>
                  </a:lnTo>
                  <a:lnTo>
                    <a:pt x="6442" y="288137"/>
                  </a:lnTo>
                  <a:lnTo>
                    <a:pt x="6510" y="287814"/>
                  </a:lnTo>
                  <a:lnTo>
                    <a:pt x="6582" y="287491"/>
                  </a:lnTo>
                  <a:lnTo>
                    <a:pt x="6662" y="287180"/>
                  </a:lnTo>
                  <a:lnTo>
                    <a:pt x="6748" y="286879"/>
                  </a:lnTo>
                  <a:lnTo>
                    <a:pt x="6842" y="286590"/>
                  </a:lnTo>
                  <a:lnTo>
                    <a:pt x="6936" y="286312"/>
                  </a:lnTo>
                  <a:lnTo>
                    <a:pt x="7039" y="286045"/>
                  </a:lnTo>
                  <a:lnTo>
                    <a:pt x="7147" y="285800"/>
                  </a:lnTo>
                  <a:lnTo>
                    <a:pt x="7254" y="285555"/>
                  </a:lnTo>
                  <a:lnTo>
                    <a:pt x="7371" y="285332"/>
                  </a:lnTo>
                  <a:lnTo>
                    <a:pt x="7492" y="285121"/>
                  </a:lnTo>
                  <a:lnTo>
                    <a:pt x="7618" y="284920"/>
                  </a:lnTo>
                  <a:lnTo>
                    <a:pt x="7748" y="284731"/>
                  </a:lnTo>
                  <a:lnTo>
                    <a:pt x="7878" y="284564"/>
                  </a:lnTo>
                  <a:lnTo>
                    <a:pt x="8013" y="284408"/>
                  </a:lnTo>
                  <a:lnTo>
                    <a:pt x="8152" y="284275"/>
                  </a:lnTo>
                  <a:lnTo>
                    <a:pt x="8295" y="284153"/>
                  </a:lnTo>
                  <a:lnTo>
                    <a:pt x="8443" y="284052"/>
                  </a:lnTo>
                  <a:lnTo>
                    <a:pt x="8591" y="283963"/>
                  </a:lnTo>
                  <a:lnTo>
                    <a:pt x="8739" y="283897"/>
                  </a:lnTo>
                  <a:lnTo>
                    <a:pt x="8892" y="283852"/>
                  </a:lnTo>
                  <a:lnTo>
                    <a:pt x="9049" y="283819"/>
                  </a:lnTo>
                  <a:close/>
                  <a:moveTo>
                    <a:pt x="133761" y="283819"/>
                  </a:moveTo>
                  <a:lnTo>
                    <a:pt x="133918" y="283852"/>
                  </a:lnTo>
                  <a:lnTo>
                    <a:pt x="134071" y="283897"/>
                  </a:lnTo>
                  <a:lnTo>
                    <a:pt x="134223" y="283963"/>
                  </a:lnTo>
                  <a:lnTo>
                    <a:pt x="134371" y="284052"/>
                  </a:lnTo>
                  <a:lnTo>
                    <a:pt x="134515" y="284153"/>
                  </a:lnTo>
                  <a:lnTo>
                    <a:pt x="134658" y="284275"/>
                  </a:lnTo>
                  <a:lnTo>
                    <a:pt x="134797" y="284408"/>
                  </a:lnTo>
                  <a:lnTo>
                    <a:pt x="134936" y="284564"/>
                  </a:lnTo>
                  <a:lnTo>
                    <a:pt x="135067" y="284731"/>
                  </a:lnTo>
                  <a:lnTo>
                    <a:pt x="135197" y="284920"/>
                  </a:lnTo>
                  <a:lnTo>
                    <a:pt x="135318" y="285121"/>
                  </a:lnTo>
                  <a:lnTo>
                    <a:pt x="135439" y="285332"/>
                  </a:lnTo>
                  <a:lnTo>
                    <a:pt x="135556" y="285555"/>
                  </a:lnTo>
                  <a:lnTo>
                    <a:pt x="135668" y="285800"/>
                  </a:lnTo>
                  <a:lnTo>
                    <a:pt x="135775" y="286045"/>
                  </a:lnTo>
                  <a:lnTo>
                    <a:pt x="135874" y="286312"/>
                  </a:lnTo>
                  <a:lnTo>
                    <a:pt x="135973" y="286590"/>
                  </a:lnTo>
                  <a:lnTo>
                    <a:pt x="136063" y="286879"/>
                  </a:lnTo>
                  <a:lnTo>
                    <a:pt x="136148" y="287180"/>
                  </a:lnTo>
                  <a:lnTo>
                    <a:pt x="136229" y="287491"/>
                  </a:lnTo>
                  <a:lnTo>
                    <a:pt x="136300" y="287814"/>
                  </a:lnTo>
                  <a:lnTo>
                    <a:pt x="136372" y="288137"/>
                  </a:lnTo>
                  <a:lnTo>
                    <a:pt x="136430" y="288471"/>
                  </a:lnTo>
                  <a:lnTo>
                    <a:pt x="136489" y="288827"/>
                  </a:lnTo>
                  <a:lnTo>
                    <a:pt x="136534" y="289172"/>
                  </a:lnTo>
                  <a:lnTo>
                    <a:pt x="136578" y="289539"/>
                  </a:lnTo>
                  <a:lnTo>
                    <a:pt x="136610" y="289907"/>
                  </a:lnTo>
                  <a:lnTo>
                    <a:pt x="136637" y="290285"/>
                  </a:lnTo>
                  <a:lnTo>
                    <a:pt x="136659" y="290663"/>
                  </a:lnTo>
                  <a:lnTo>
                    <a:pt x="136668" y="291053"/>
                  </a:lnTo>
                  <a:lnTo>
                    <a:pt x="136673" y="291442"/>
                  </a:lnTo>
                  <a:lnTo>
                    <a:pt x="136668" y="291832"/>
                  </a:lnTo>
                  <a:lnTo>
                    <a:pt x="136659" y="292222"/>
                  </a:lnTo>
                  <a:lnTo>
                    <a:pt x="136637" y="292611"/>
                  </a:lnTo>
                  <a:lnTo>
                    <a:pt x="136610" y="292978"/>
                  </a:lnTo>
                  <a:lnTo>
                    <a:pt x="136574" y="293357"/>
                  </a:lnTo>
                  <a:lnTo>
                    <a:pt x="136534" y="293713"/>
                  </a:lnTo>
                  <a:lnTo>
                    <a:pt x="136484" y="294069"/>
                  </a:lnTo>
                  <a:lnTo>
                    <a:pt x="136430" y="294414"/>
                  </a:lnTo>
                  <a:lnTo>
                    <a:pt x="136368" y="294748"/>
                  </a:lnTo>
                  <a:lnTo>
                    <a:pt x="136300" y="295082"/>
                  </a:lnTo>
                  <a:lnTo>
                    <a:pt x="136229" y="295405"/>
                  </a:lnTo>
                  <a:lnTo>
                    <a:pt x="136148" y="295716"/>
                  </a:lnTo>
                  <a:lnTo>
                    <a:pt x="136063" y="296017"/>
                  </a:lnTo>
                  <a:lnTo>
                    <a:pt x="135973" y="296295"/>
                  </a:lnTo>
                  <a:lnTo>
                    <a:pt x="135874" y="296573"/>
                  </a:lnTo>
                  <a:lnTo>
                    <a:pt x="135771" y="296840"/>
                  </a:lnTo>
                  <a:lnTo>
                    <a:pt x="135668" y="297096"/>
                  </a:lnTo>
                  <a:lnTo>
                    <a:pt x="135556" y="297330"/>
                  </a:lnTo>
                  <a:lnTo>
                    <a:pt x="135439" y="297564"/>
                  </a:lnTo>
                  <a:lnTo>
                    <a:pt x="135318" y="297775"/>
                  </a:lnTo>
                  <a:lnTo>
                    <a:pt x="135192" y="297976"/>
                  </a:lnTo>
                  <a:lnTo>
                    <a:pt x="135067" y="298154"/>
                  </a:lnTo>
                  <a:lnTo>
                    <a:pt x="134932" y="298332"/>
                  </a:lnTo>
                  <a:lnTo>
                    <a:pt x="134797" y="298476"/>
                  </a:lnTo>
                  <a:lnTo>
                    <a:pt x="134658" y="298621"/>
                  </a:lnTo>
                  <a:lnTo>
                    <a:pt x="134515" y="298732"/>
                  </a:lnTo>
                  <a:lnTo>
                    <a:pt x="134371" y="298844"/>
                  </a:lnTo>
                  <a:lnTo>
                    <a:pt x="134223" y="298922"/>
                  </a:lnTo>
                  <a:lnTo>
                    <a:pt x="134071" y="298988"/>
                  </a:lnTo>
                  <a:lnTo>
                    <a:pt x="133918" y="299044"/>
                  </a:lnTo>
                  <a:lnTo>
                    <a:pt x="133761" y="299066"/>
                  </a:lnTo>
                  <a:lnTo>
                    <a:pt x="133604" y="299077"/>
                  </a:lnTo>
                  <a:lnTo>
                    <a:pt x="133447" y="299066"/>
                  </a:lnTo>
                  <a:lnTo>
                    <a:pt x="133290" y="299044"/>
                  </a:lnTo>
                  <a:lnTo>
                    <a:pt x="133137" y="298988"/>
                  </a:lnTo>
                  <a:lnTo>
                    <a:pt x="132989" y="298922"/>
                  </a:lnTo>
                  <a:lnTo>
                    <a:pt x="132841" y="298844"/>
                  </a:lnTo>
                  <a:lnTo>
                    <a:pt x="132693" y="298732"/>
                  </a:lnTo>
                  <a:lnTo>
                    <a:pt x="132550" y="298610"/>
                  </a:lnTo>
                  <a:lnTo>
                    <a:pt x="132411" y="298476"/>
                  </a:lnTo>
                  <a:lnTo>
                    <a:pt x="132276" y="298321"/>
                  </a:lnTo>
                  <a:lnTo>
                    <a:pt x="132141" y="298154"/>
                  </a:lnTo>
                  <a:lnTo>
                    <a:pt x="132016" y="297976"/>
                  </a:lnTo>
                  <a:lnTo>
                    <a:pt x="131890" y="297775"/>
                  </a:lnTo>
                  <a:lnTo>
                    <a:pt x="131769" y="297564"/>
                  </a:lnTo>
                  <a:lnTo>
                    <a:pt x="131652" y="297330"/>
                  </a:lnTo>
                  <a:lnTo>
                    <a:pt x="131545" y="297096"/>
                  </a:lnTo>
                  <a:lnTo>
                    <a:pt x="131437" y="296840"/>
                  </a:lnTo>
                  <a:lnTo>
                    <a:pt x="131334" y="296573"/>
                  </a:lnTo>
                  <a:lnTo>
                    <a:pt x="131240" y="296295"/>
                  </a:lnTo>
                  <a:lnTo>
                    <a:pt x="131145" y="296006"/>
                  </a:lnTo>
                  <a:lnTo>
                    <a:pt x="131060" y="295705"/>
                  </a:lnTo>
                  <a:lnTo>
                    <a:pt x="130979" y="295405"/>
                  </a:lnTo>
                  <a:lnTo>
                    <a:pt x="130908" y="295082"/>
                  </a:lnTo>
                  <a:lnTo>
                    <a:pt x="130840" y="294748"/>
                  </a:lnTo>
                  <a:lnTo>
                    <a:pt x="130778" y="294414"/>
                  </a:lnTo>
                  <a:lnTo>
                    <a:pt x="130724" y="294069"/>
                  </a:lnTo>
                  <a:lnTo>
                    <a:pt x="130674" y="293713"/>
                  </a:lnTo>
                  <a:lnTo>
                    <a:pt x="130634" y="293346"/>
                  </a:lnTo>
                  <a:lnTo>
                    <a:pt x="130598" y="292978"/>
                  </a:lnTo>
                  <a:lnTo>
                    <a:pt x="130571" y="292600"/>
                  </a:lnTo>
                  <a:lnTo>
                    <a:pt x="130553" y="292222"/>
                  </a:lnTo>
                  <a:lnTo>
                    <a:pt x="130540" y="291832"/>
                  </a:lnTo>
                  <a:lnTo>
                    <a:pt x="130535" y="291442"/>
                  </a:lnTo>
                  <a:lnTo>
                    <a:pt x="130540" y="291053"/>
                  </a:lnTo>
                  <a:lnTo>
                    <a:pt x="130553" y="290663"/>
                  </a:lnTo>
                  <a:lnTo>
                    <a:pt x="130571" y="290285"/>
                  </a:lnTo>
                  <a:lnTo>
                    <a:pt x="130598" y="289907"/>
                  </a:lnTo>
                  <a:lnTo>
                    <a:pt x="130634" y="289539"/>
                  </a:lnTo>
                  <a:lnTo>
                    <a:pt x="130674" y="289172"/>
                  </a:lnTo>
                  <a:lnTo>
                    <a:pt x="130724" y="288827"/>
                  </a:lnTo>
                  <a:lnTo>
                    <a:pt x="130778" y="288471"/>
                  </a:lnTo>
                  <a:lnTo>
                    <a:pt x="130840" y="288137"/>
                  </a:lnTo>
                  <a:lnTo>
                    <a:pt x="130908" y="287814"/>
                  </a:lnTo>
                  <a:lnTo>
                    <a:pt x="130979" y="287491"/>
                  </a:lnTo>
                  <a:lnTo>
                    <a:pt x="131060" y="287180"/>
                  </a:lnTo>
                  <a:lnTo>
                    <a:pt x="131145" y="286879"/>
                  </a:lnTo>
                  <a:lnTo>
                    <a:pt x="131240" y="286590"/>
                  </a:lnTo>
                  <a:lnTo>
                    <a:pt x="131334" y="286312"/>
                  </a:lnTo>
                  <a:lnTo>
                    <a:pt x="131437" y="286045"/>
                  </a:lnTo>
                  <a:lnTo>
                    <a:pt x="131545" y="285800"/>
                  </a:lnTo>
                  <a:lnTo>
                    <a:pt x="131652" y="285555"/>
                  </a:lnTo>
                  <a:lnTo>
                    <a:pt x="131769" y="285332"/>
                  </a:lnTo>
                  <a:lnTo>
                    <a:pt x="131890" y="285121"/>
                  </a:lnTo>
                  <a:lnTo>
                    <a:pt x="132016" y="284920"/>
                  </a:lnTo>
                  <a:lnTo>
                    <a:pt x="132141" y="284731"/>
                  </a:lnTo>
                  <a:lnTo>
                    <a:pt x="132276" y="284564"/>
                  </a:lnTo>
                  <a:lnTo>
                    <a:pt x="132411" y="284408"/>
                  </a:lnTo>
                  <a:lnTo>
                    <a:pt x="132550" y="284275"/>
                  </a:lnTo>
                  <a:lnTo>
                    <a:pt x="132693" y="284153"/>
                  </a:lnTo>
                  <a:lnTo>
                    <a:pt x="132841" y="284052"/>
                  </a:lnTo>
                  <a:lnTo>
                    <a:pt x="132989" y="283963"/>
                  </a:lnTo>
                  <a:lnTo>
                    <a:pt x="133137" y="283897"/>
                  </a:lnTo>
                  <a:lnTo>
                    <a:pt x="133290" y="283852"/>
                  </a:lnTo>
                  <a:lnTo>
                    <a:pt x="133447" y="283819"/>
                  </a:lnTo>
                  <a:close/>
                  <a:moveTo>
                    <a:pt x="29323" y="360525"/>
                  </a:moveTo>
                  <a:lnTo>
                    <a:pt x="29480" y="360536"/>
                  </a:lnTo>
                  <a:lnTo>
                    <a:pt x="29637" y="360569"/>
                  </a:lnTo>
                  <a:lnTo>
                    <a:pt x="29789" y="360614"/>
                  </a:lnTo>
                  <a:lnTo>
                    <a:pt x="29942" y="360680"/>
                  </a:lnTo>
                  <a:lnTo>
                    <a:pt x="30090" y="360769"/>
                  </a:lnTo>
                  <a:lnTo>
                    <a:pt x="30238" y="360870"/>
                  </a:lnTo>
                  <a:lnTo>
                    <a:pt x="30377" y="360992"/>
                  </a:lnTo>
                  <a:lnTo>
                    <a:pt x="30516" y="361126"/>
                  </a:lnTo>
                  <a:lnTo>
                    <a:pt x="30655" y="361281"/>
                  </a:lnTo>
                  <a:lnTo>
                    <a:pt x="30785" y="361448"/>
                  </a:lnTo>
                  <a:lnTo>
                    <a:pt x="30916" y="361637"/>
                  </a:lnTo>
                  <a:lnTo>
                    <a:pt x="31041" y="361838"/>
                  </a:lnTo>
                  <a:lnTo>
                    <a:pt x="31158" y="362049"/>
                  </a:lnTo>
                  <a:lnTo>
                    <a:pt x="31274" y="362272"/>
                  </a:lnTo>
                  <a:lnTo>
                    <a:pt x="31387" y="362517"/>
                  </a:lnTo>
                  <a:lnTo>
                    <a:pt x="31494" y="362773"/>
                  </a:lnTo>
                  <a:lnTo>
                    <a:pt x="31597" y="363029"/>
                  </a:lnTo>
                  <a:lnTo>
                    <a:pt x="31692" y="363307"/>
                  </a:lnTo>
                  <a:lnTo>
                    <a:pt x="31781" y="363596"/>
                  </a:lnTo>
                  <a:lnTo>
                    <a:pt x="31871" y="363897"/>
                  </a:lnTo>
                  <a:lnTo>
                    <a:pt x="31947" y="364208"/>
                  </a:lnTo>
                  <a:lnTo>
                    <a:pt x="32024" y="364531"/>
                  </a:lnTo>
                  <a:lnTo>
                    <a:pt x="32091" y="364854"/>
                  </a:lnTo>
                  <a:lnTo>
                    <a:pt x="32154" y="365199"/>
                  </a:lnTo>
                  <a:lnTo>
                    <a:pt x="32208" y="365544"/>
                  </a:lnTo>
                  <a:lnTo>
                    <a:pt x="32257" y="365900"/>
                  </a:lnTo>
                  <a:lnTo>
                    <a:pt x="32297" y="366256"/>
                  </a:lnTo>
                  <a:lnTo>
                    <a:pt x="32333" y="366624"/>
                  </a:lnTo>
                  <a:lnTo>
                    <a:pt x="32360" y="367002"/>
                  </a:lnTo>
                  <a:lnTo>
                    <a:pt x="32378" y="367380"/>
                  </a:lnTo>
                  <a:lnTo>
                    <a:pt x="32392" y="367770"/>
                  </a:lnTo>
                  <a:lnTo>
                    <a:pt x="32396" y="368159"/>
                  </a:lnTo>
                  <a:lnTo>
                    <a:pt x="32392" y="368560"/>
                  </a:lnTo>
                  <a:lnTo>
                    <a:pt x="32378" y="368939"/>
                  </a:lnTo>
                  <a:lnTo>
                    <a:pt x="32360" y="369328"/>
                  </a:lnTo>
                  <a:lnTo>
                    <a:pt x="32333" y="369707"/>
                  </a:lnTo>
                  <a:lnTo>
                    <a:pt x="32297" y="370074"/>
                  </a:lnTo>
                  <a:lnTo>
                    <a:pt x="32257" y="370430"/>
                  </a:lnTo>
                  <a:lnTo>
                    <a:pt x="32208" y="370786"/>
                  </a:lnTo>
                  <a:lnTo>
                    <a:pt x="32154" y="371131"/>
                  </a:lnTo>
                  <a:lnTo>
                    <a:pt x="32091" y="371476"/>
                  </a:lnTo>
                  <a:lnTo>
                    <a:pt x="32024" y="371799"/>
                  </a:lnTo>
                  <a:lnTo>
                    <a:pt x="31947" y="372122"/>
                  </a:lnTo>
                  <a:lnTo>
                    <a:pt x="31871" y="372433"/>
                  </a:lnTo>
                  <a:lnTo>
                    <a:pt x="31781" y="372734"/>
                  </a:lnTo>
                  <a:lnTo>
                    <a:pt x="31692" y="373023"/>
                  </a:lnTo>
                  <a:lnTo>
                    <a:pt x="31597" y="373301"/>
                  </a:lnTo>
                  <a:lnTo>
                    <a:pt x="31494" y="373557"/>
                  </a:lnTo>
                  <a:lnTo>
                    <a:pt x="31387" y="373813"/>
                  </a:lnTo>
                  <a:lnTo>
                    <a:pt x="31274" y="374058"/>
                  </a:lnTo>
                  <a:lnTo>
                    <a:pt x="31158" y="374281"/>
                  </a:lnTo>
                  <a:lnTo>
                    <a:pt x="31041" y="374492"/>
                  </a:lnTo>
                  <a:lnTo>
                    <a:pt x="30916" y="374693"/>
                  </a:lnTo>
                  <a:lnTo>
                    <a:pt x="30785" y="374882"/>
                  </a:lnTo>
                  <a:lnTo>
                    <a:pt x="30655" y="375049"/>
                  </a:lnTo>
                  <a:lnTo>
                    <a:pt x="30516" y="375205"/>
                  </a:lnTo>
                  <a:lnTo>
                    <a:pt x="30377" y="375338"/>
                  </a:lnTo>
                  <a:lnTo>
                    <a:pt x="30238" y="375461"/>
                  </a:lnTo>
                  <a:lnTo>
                    <a:pt x="30090" y="375561"/>
                  </a:lnTo>
                  <a:lnTo>
                    <a:pt x="29942" y="375650"/>
                  </a:lnTo>
                  <a:lnTo>
                    <a:pt x="29789" y="375717"/>
                  </a:lnTo>
                  <a:lnTo>
                    <a:pt x="29637" y="375761"/>
                  </a:lnTo>
                  <a:lnTo>
                    <a:pt x="29480" y="375794"/>
                  </a:lnTo>
                  <a:lnTo>
                    <a:pt x="29323" y="375806"/>
                  </a:lnTo>
                  <a:lnTo>
                    <a:pt x="29166" y="375794"/>
                  </a:lnTo>
                  <a:lnTo>
                    <a:pt x="29009" y="375761"/>
                  </a:lnTo>
                  <a:lnTo>
                    <a:pt x="28856" y="375717"/>
                  </a:lnTo>
                  <a:lnTo>
                    <a:pt x="28708" y="375650"/>
                  </a:lnTo>
                  <a:lnTo>
                    <a:pt x="28560" y="375561"/>
                  </a:lnTo>
                  <a:lnTo>
                    <a:pt x="28412" y="375461"/>
                  </a:lnTo>
                  <a:lnTo>
                    <a:pt x="28269" y="375338"/>
                  </a:lnTo>
                  <a:lnTo>
                    <a:pt x="28130" y="375205"/>
                  </a:lnTo>
                  <a:lnTo>
                    <a:pt x="27995" y="375049"/>
                  </a:lnTo>
                  <a:lnTo>
                    <a:pt x="27860" y="374882"/>
                  </a:lnTo>
                  <a:lnTo>
                    <a:pt x="27735" y="374693"/>
                  </a:lnTo>
                  <a:lnTo>
                    <a:pt x="27609" y="374492"/>
                  </a:lnTo>
                  <a:lnTo>
                    <a:pt x="27488" y="374281"/>
                  </a:lnTo>
                  <a:lnTo>
                    <a:pt x="27371" y="374058"/>
                  </a:lnTo>
                  <a:lnTo>
                    <a:pt x="27264" y="373813"/>
                  </a:lnTo>
                  <a:lnTo>
                    <a:pt x="27156" y="373557"/>
                  </a:lnTo>
                  <a:lnTo>
                    <a:pt x="27053" y="373301"/>
                  </a:lnTo>
                  <a:lnTo>
                    <a:pt x="26959" y="373023"/>
                  </a:lnTo>
                  <a:lnTo>
                    <a:pt x="26864" y="372734"/>
                  </a:lnTo>
                  <a:lnTo>
                    <a:pt x="26779" y="372433"/>
                  </a:lnTo>
                  <a:lnTo>
                    <a:pt x="26698" y="372122"/>
                  </a:lnTo>
                  <a:lnTo>
                    <a:pt x="26627" y="371799"/>
                  </a:lnTo>
                  <a:lnTo>
                    <a:pt x="26559" y="371476"/>
                  </a:lnTo>
                  <a:lnTo>
                    <a:pt x="26496" y="371131"/>
                  </a:lnTo>
                  <a:lnTo>
                    <a:pt x="26443" y="370786"/>
                  </a:lnTo>
                  <a:lnTo>
                    <a:pt x="26393" y="370430"/>
                  </a:lnTo>
                  <a:lnTo>
                    <a:pt x="26353" y="370074"/>
                  </a:lnTo>
                  <a:lnTo>
                    <a:pt x="26317" y="369707"/>
                  </a:lnTo>
                  <a:lnTo>
                    <a:pt x="26290" y="369328"/>
                  </a:lnTo>
                  <a:lnTo>
                    <a:pt x="26272" y="368939"/>
                  </a:lnTo>
                  <a:lnTo>
                    <a:pt x="26259" y="368560"/>
                  </a:lnTo>
                  <a:lnTo>
                    <a:pt x="26254" y="368159"/>
                  </a:lnTo>
                  <a:lnTo>
                    <a:pt x="26259" y="367770"/>
                  </a:lnTo>
                  <a:lnTo>
                    <a:pt x="26272" y="367380"/>
                  </a:lnTo>
                  <a:lnTo>
                    <a:pt x="26290" y="367002"/>
                  </a:lnTo>
                  <a:lnTo>
                    <a:pt x="26317" y="366624"/>
                  </a:lnTo>
                  <a:lnTo>
                    <a:pt x="26353" y="366256"/>
                  </a:lnTo>
                  <a:lnTo>
                    <a:pt x="26393" y="365900"/>
                  </a:lnTo>
                  <a:lnTo>
                    <a:pt x="26443" y="365544"/>
                  </a:lnTo>
                  <a:lnTo>
                    <a:pt x="26496" y="365199"/>
                  </a:lnTo>
                  <a:lnTo>
                    <a:pt x="26559" y="364854"/>
                  </a:lnTo>
                  <a:lnTo>
                    <a:pt x="26627" y="364531"/>
                  </a:lnTo>
                  <a:lnTo>
                    <a:pt x="26698" y="364208"/>
                  </a:lnTo>
                  <a:lnTo>
                    <a:pt x="26779" y="363897"/>
                  </a:lnTo>
                  <a:lnTo>
                    <a:pt x="26864" y="363596"/>
                  </a:lnTo>
                  <a:lnTo>
                    <a:pt x="26959" y="363307"/>
                  </a:lnTo>
                  <a:lnTo>
                    <a:pt x="27053" y="363029"/>
                  </a:lnTo>
                  <a:lnTo>
                    <a:pt x="27156" y="362773"/>
                  </a:lnTo>
                  <a:lnTo>
                    <a:pt x="27264" y="362517"/>
                  </a:lnTo>
                  <a:lnTo>
                    <a:pt x="27371" y="362272"/>
                  </a:lnTo>
                  <a:lnTo>
                    <a:pt x="27488" y="362049"/>
                  </a:lnTo>
                  <a:lnTo>
                    <a:pt x="27609" y="361838"/>
                  </a:lnTo>
                  <a:lnTo>
                    <a:pt x="27735" y="361637"/>
                  </a:lnTo>
                  <a:lnTo>
                    <a:pt x="27860" y="361448"/>
                  </a:lnTo>
                  <a:lnTo>
                    <a:pt x="27995" y="361281"/>
                  </a:lnTo>
                  <a:lnTo>
                    <a:pt x="28130" y="361126"/>
                  </a:lnTo>
                  <a:lnTo>
                    <a:pt x="28269" y="360992"/>
                  </a:lnTo>
                  <a:lnTo>
                    <a:pt x="28412" y="360870"/>
                  </a:lnTo>
                  <a:lnTo>
                    <a:pt x="28560" y="360769"/>
                  </a:lnTo>
                  <a:lnTo>
                    <a:pt x="28708" y="360680"/>
                  </a:lnTo>
                  <a:lnTo>
                    <a:pt x="28856" y="360614"/>
                  </a:lnTo>
                  <a:lnTo>
                    <a:pt x="29009" y="360569"/>
                  </a:lnTo>
                  <a:lnTo>
                    <a:pt x="29166" y="360536"/>
                  </a:lnTo>
                  <a:lnTo>
                    <a:pt x="29323" y="360525"/>
                  </a:lnTo>
                  <a:close/>
                  <a:moveTo>
                    <a:pt x="114923" y="360525"/>
                  </a:moveTo>
                  <a:lnTo>
                    <a:pt x="115080" y="360536"/>
                  </a:lnTo>
                  <a:lnTo>
                    <a:pt x="115237" y="360569"/>
                  </a:lnTo>
                  <a:lnTo>
                    <a:pt x="115389" y="360614"/>
                  </a:lnTo>
                  <a:lnTo>
                    <a:pt x="115542" y="360680"/>
                  </a:lnTo>
                  <a:lnTo>
                    <a:pt x="115690" y="360769"/>
                  </a:lnTo>
                  <a:lnTo>
                    <a:pt x="115834" y="360870"/>
                  </a:lnTo>
                  <a:lnTo>
                    <a:pt x="115977" y="360992"/>
                  </a:lnTo>
                  <a:lnTo>
                    <a:pt x="116116" y="361126"/>
                  </a:lnTo>
                  <a:lnTo>
                    <a:pt x="116251" y="361281"/>
                  </a:lnTo>
                  <a:lnTo>
                    <a:pt x="116385" y="361448"/>
                  </a:lnTo>
                  <a:lnTo>
                    <a:pt x="116515" y="361637"/>
                  </a:lnTo>
                  <a:lnTo>
                    <a:pt x="116637" y="361838"/>
                  </a:lnTo>
                  <a:lnTo>
                    <a:pt x="116758" y="362049"/>
                  </a:lnTo>
                  <a:lnTo>
                    <a:pt x="116874" y="362272"/>
                  </a:lnTo>
                  <a:lnTo>
                    <a:pt x="116987" y="362517"/>
                  </a:lnTo>
                  <a:lnTo>
                    <a:pt x="117094" y="362773"/>
                  </a:lnTo>
                  <a:lnTo>
                    <a:pt x="117193" y="363029"/>
                  </a:lnTo>
                  <a:lnTo>
                    <a:pt x="117292" y="363307"/>
                  </a:lnTo>
                  <a:lnTo>
                    <a:pt x="117381" y="363596"/>
                  </a:lnTo>
                  <a:lnTo>
                    <a:pt x="117467" y="363897"/>
                  </a:lnTo>
                  <a:lnTo>
                    <a:pt x="117547" y="364208"/>
                  </a:lnTo>
                  <a:lnTo>
                    <a:pt x="117624" y="364531"/>
                  </a:lnTo>
                  <a:lnTo>
                    <a:pt x="117691" y="364854"/>
                  </a:lnTo>
                  <a:lnTo>
                    <a:pt x="117749" y="365199"/>
                  </a:lnTo>
                  <a:lnTo>
                    <a:pt x="117808" y="365544"/>
                  </a:lnTo>
                  <a:lnTo>
                    <a:pt x="117857" y="365900"/>
                  </a:lnTo>
                  <a:lnTo>
                    <a:pt x="117897" y="366256"/>
                  </a:lnTo>
                  <a:lnTo>
                    <a:pt x="117929" y="366624"/>
                  </a:lnTo>
                  <a:lnTo>
                    <a:pt x="117956" y="367002"/>
                  </a:lnTo>
                  <a:lnTo>
                    <a:pt x="117978" y="367380"/>
                  </a:lnTo>
                  <a:lnTo>
                    <a:pt x="117987" y="367770"/>
                  </a:lnTo>
                  <a:lnTo>
                    <a:pt x="117991" y="368159"/>
                  </a:lnTo>
                  <a:lnTo>
                    <a:pt x="117987" y="368560"/>
                  </a:lnTo>
                  <a:lnTo>
                    <a:pt x="117978" y="368939"/>
                  </a:lnTo>
                  <a:lnTo>
                    <a:pt x="117956" y="369328"/>
                  </a:lnTo>
                  <a:lnTo>
                    <a:pt x="117929" y="369707"/>
                  </a:lnTo>
                  <a:lnTo>
                    <a:pt x="117897" y="370074"/>
                  </a:lnTo>
                  <a:lnTo>
                    <a:pt x="117857" y="370430"/>
                  </a:lnTo>
                  <a:lnTo>
                    <a:pt x="117808" y="370786"/>
                  </a:lnTo>
                  <a:lnTo>
                    <a:pt x="117749" y="371131"/>
                  </a:lnTo>
                  <a:lnTo>
                    <a:pt x="117691" y="371476"/>
                  </a:lnTo>
                  <a:lnTo>
                    <a:pt x="117624" y="371799"/>
                  </a:lnTo>
                  <a:lnTo>
                    <a:pt x="117547" y="372122"/>
                  </a:lnTo>
                  <a:lnTo>
                    <a:pt x="117467" y="372433"/>
                  </a:lnTo>
                  <a:lnTo>
                    <a:pt x="117381" y="372734"/>
                  </a:lnTo>
                  <a:lnTo>
                    <a:pt x="117292" y="373023"/>
                  </a:lnTo>
                  <a:lnTo>
                    <a:pt x="117193" y="373301"/>
                  </a:lnTo>
                  <a:lnTo>
                    <a:pt x="117094" y="373557"/>
                  </a:lnTo>
                  <a:lnTo>
                    <a:pt x="116987" y="373813"/>
                  </a:lnTo>
                  <a:lnTo>
                    <a:pt x="116874" y="374058"/>
                  </a:lnTo>
                  <a:lnTo>
                    <a:pt x="116758" y="374281"/>
                  </a:lnTo>
                  <a:lnTo>
                    <a:pt x="116637" y="374492"/>
                  </a:lnTo>
                  <a:lnTo>
                    <a:pt x="116515" y="374693"/>
                  </a:lnTo>
                  <a:lnTo>
                    <a:pt x="116385" y="374882"/>
                  </a:lnTo>
                  <a:lnTo>
                    <a:pt x="116251" y="375049"/>
                  </a:lnTo>
                  <a:lnTo>
                    <a:pt x="116116" y="375205"/>
                  </a:lnTo>
                  <a:lnTo>
                    <a:pt x="115977" y="375338"/>
                  </a:lnTo>
                  <a:lnTo>
                    <a:pt x="115834" y="375461"/>
                  </a:lnTo>
                  <a:lnTo>
                    <a:pt x="115690" y="375561"/>
                  </a:lnTo>
                  <a:lnTo>
                    <a:pt x="115542" y="375650"/>
                  </a:lnTo>
                  <a:lnTo>
                    <a:pt x="115389" y="375717"/>
                  </a:lnTo>
                  <a:lnTo>
                    <a:pt x="115237" y="375761"/>
                  </a:lnTo>
                  <a:lnTo>
                    <a:pt x="115080" y="375794"/>
                  </a:lnTo>
                  <a:lnTo>
                    <a:pt x="114923" y="375806"/>
                  </a:lnTo>
                  <a:lnTo>
                    <a:pt x="114766" y="375794"/>
                  </a:lnTo>
                  <a:lnTo>
                    <a:pt x="114609" y="375761"/>
                  </a:lnTo>
                  <a:lnTo>
                    <a:pt x="114456" y="375717"/>
                  </a:lnTo>
                  <a:lnTo>
                    <a:pt x="114308" y="375650"/>
                  </a:lnTo>
                  <a:lnTo>
                    <a:pt x="114160" y="375561"/>
                  </a:lnTo>
                  <a:lnTo>
                    <a:pt x="114012" y="375461"/>
                  </a:lnTo>
                  <a:lnTo>
                    <a:pt x="113868" y="375338"/>
                  </a:lnTo>
                  <a:lnTo>
                    <a:pt x="113729" y="375205"/>
                  </a:lnTo>
                  <a:lnTo>
                    <a:pt x="113595" y="375049"/>
                  </a:lnTo>
                  <a:lnTo>
                    <a:pt x="113465" y="374882"/>
                  </a:lnTo>
                  <a:lnTo>
                    <a:pt x="113335" y="374693"/>
                  </a:lnTo>
                  <a:lnTo>
                    <a:pt x="113209" y="374492"/>
                  </a:lnTo>
                  <a:lnTo>
                    <a:pt x="113088" y="374281"/>
                  </a:lnTo>
                  <a:lnTo>
                    <a:pt x="112976" y="374058"/>
                  </a:lnTo>
                  <a:lnTo>
                    <a:pt x="112864" y="373813"/>
                  </a:lnTo>
                  <a:lnTo>
                    <a:pt x="112756" y="373557"/>
                  </a:lnTo>
                  <a:lnTo>
                    <a:pt x="112653" y="373301"/>
                  </a:lnTo>
                  <a:lnTo>
                    <a:pt x="112558" y="373023"/>
                  </a:lnTo>
                  <a:lnTo>
                    <a:pt x="112464" y="372734"/>
                  </a:lnTo>
                  <a:lnTo>
                    <a:pt x="112379" y="372433"/>
                  </a:lnTo>
                  <a:lnTo>
                    <a:pt x="112303" y="372122"/>
                  </a:lnTo>
                  <a:lnTo>
                    <a:pt x="112226" y="371799"/>
                  </a:lnTo>
                  <a:lnTo>
                    <a:pt x="112159" y="371476"/>
                  </a:lnTo>
                  <a:lnTo>
                    <a:pt x="112096" y="371131"/>
                  </a:lnTo>
                  <a:lnTo>
                    <a:pt x="112043" y="370786"/>
                  </a:lnTo>
                  <a:lnTo>
                    <a:pt x="111993" y="370430"/>
                  </a:lnTo>
                  <a:lnTo>
                    <a:pt x="111953" y="370074"/>
                  </a:lnTo>
                  <a:lnTo>
                    <a:pt x="111917" y="369707"/>
                  </a:lnTo>
                  <a:lnTo>
                    <a:pt x="111890" y="369328"/>
                  </a:lnTo>
                  <a:lnTo>
                    <a:pt x="111872" y="368939"/>
                  </a:lnTo>
                  <a:lnTo>
                    <a:pt x="111859" y="368560"/>
                  </a:lnTo>
                  <a:lnTo>
                    <a:pt x="111854" y="368159"/>
                  </a:lnTo>
                  <a:lnTo>
                    <a:pt x="111859" y="367770"/>
                  </a:lnTo>
                  <a:lnTo>
                    <a:pt x="111872" y="367380"/>
                  </a:lnTo>
                  <a:lnTo>
                    <a:pt x="111890" y="367002"/>
                  </a:lnTo>
                  <a:lnTo>
                    <a:pt x="111917" y="366624"/>
                  </a:lnTo>
                  <a:lnTo>
                    <a:pt x="111953" y="366256"/>
                  </a:lnTo>
                  <a:lnTo>
                    <a:pt x="111993" y="365900"/>
                  </a:lnTo>
                  <a:lnTo>
                    <a:pt x="112043" y="365544"/>
                  </a:lnTo>
                  <a:lnTo>
                    <a:pt x="112096" y="365199"/>
                  </a:lnTo>
                  <a:lnTo>
                    <a:pt x="112159" y="364854"/>
                  </a:lnTo>
                  <a:lnTo>
                    <a:pt x="112226" y="364531"/>
                  </a:lnTo>
                  <a:lnTo>
                    <a:pt x="112303" y="364208"/>
                  </a:lnTo>
                  <a:lnTo>
                    <a:pt x="112379" y="363897"/>
                  </a:lnTo>
                  <a:lnTo>
                    <a:pt x="112464" y="363596"/>
                  </a:lnTo>
                  <a:lnTo>
                    <a:pt x="112558" y="363307"/>
                  </a:lnTo>
                  <a:lnTo>
                    <a:pt x="112653" y="363029"/>
                  </a:lnTo>
                  <a:lnTo>
                    <a:pt x="112756" y="362773"/>
                  </a:lnTo>
                  <a:lnTo>
                    <a:pt x="112864" y="362517"/>
                  </a:lnTo>
                  <a:lnTo>
                    <a:pt x="112976" y="362272"/>
                  </a:lnTo>
                  <a:lnTo>
                    <a:pt x="113088" y="362049"/>
                  </a:lnTo>
                  <a:lnTo>
                    <a:pt x="113209" y="361838"/>
                  </a:lnTo>
                  <a:lnTo>
                    <a:pt x="113335" y="361637"/>
                  </a:lnTo>
                  <a:lnTo>
                    <a:pt x="113465" y="361448"/>
                  </a:lnTo>
                  <a:lnTo>
                    <a:pt x="113595" y="361281"/>
                  </a:lnTo>
                  <a:lnTo>
                    <a:pt x="113729" y="361126"/>
                  </a:lnTo>
                  <a:lnTo>
                    <a:pt x="113868" y="360992"/>
                  </a:lnTo>
                  <a:lnTo>
                    <a:pt x="114012" y="360870"/>
                  </a:lnTo>
                  <a:lnTo>
                    <a:pt x="114160" y="360769"/>
                  </a:lnTo>
                  <a:lnTo>
                    <a:pt x="114308" y="360680"/>
                  </a:lnTo>
                  <a:lnTo>
                    <a:pt x="114456" y="360614"/>
                  </a:lnTo>
                  <a:lnTo>
                    <a:pt x="114609" y="360569"/>
                  </a:lnTo>
                  <a:lnTo>
                    <a:pt x="114766" y="360536"/>
                  </a:lnTo>
                  <a:lnTo>
                    <a:pt x="114923" y="360525"/>
                  </a:lnTo>
                  <a:close/>
                  <a:moveTo>
                    <a:pt x="3786" y="0"/>
                  </a:moveTo>
                  <a:lnTo>
                    <a:pt x="3634" y="22"/>
                  </a:lnTo>
                  <a:lnTo>
                    <a:pt x="3486" y="67"/>
                  </a:lnTo>
                  <a:lnTo>
                    <a:pt x="3338" y="123"/>
                  </a:lnTo>
                  <a:lnTo>
                    <a:pt x="3190" y="200"/>
                  </a:lnTo>
                  <a:lnTo>
                    <a:pt x="3046" y="301"/>
                  </a:lnTo>
                  <a:lnTo>
                    <a:pt x="2907" y="412"/>
                  </a:lnTo>
                  <a:lnTo>
                    <a:pt x="2768" y="534"/>
                  </a:lnTo>
                  <a:lnTo>
                    <a:pt x="2629" y="679"/>
                  </a:lnTo>
                  <a:lnTo>
                    <a:pt x="2499" y="835"/>
                  </a:lnTo>
                  <a:lnTo>
                    <a:pt x="2369" y="1013"/>
                  </a:lnTo>
                  <a:lnTo>
                    <a:pt x="2243" y="1202"/>
                  </a:lnTo>
                  <a:lnTo>
                    <a:pt x="2122" y="1402"/>
                  </a:lnTo>
                  <a:lnTo>
                    <a:pt x="2001" y="1625"/>
                  </a:lnTo>
                  <a:lnTo>
                    <a:pt x="1889" y="1859"/>
                  </a:lnTo>
                  <a:lnTo>
                    <a:pt x="1781" y="2104"/>
                  </a:lnTo>
                  <a:lnTo>
                    <a:pt x="1673" y="2360"/>
                  </a:lnTo>
                  <a:lnTo>
                    <a:pt x="1575" y="2638"/>
                  </a:lnTo>
                  <a:lnTo>
                    <a:pt x="1481" y="2927"/>
                  </a:lnTo>
                  <a:lnTo>
                    <a:pt x="1391" y="3217"/>
                  </a:lnTo>
                  <a:lnTo>
                    <a:pt x="1310" y="3528"/>
                  </a:lnTo>
                  <a:lnTo>
                    <a:pt x="1229" y="3851"/>
                  </a:lnTo>
                  <a:lnTo>
                    <a:pt x="1157" y="4174"/>
                  </a:lnTo>
                  <a:lnTo>
                    <a:pt x="1095" y="4519"/>
                  </a:lnTo>
                  <a:lnTo>
                    <a:pt x="1036" y="4875"/>
                  </a:lnTo>
                  <a:lnTo>
                    <a:pt x="983" y="5231"/>
                  </a:lnTo>
                  <a:lnTo>
                    <a:pt x="938" y="5609"/>
                  </a:lnTo>
                  <a:lnTo>
                    <a:pt x="902" y="5988"/>
                  </a:lnTo>
                  <a:lnTo>
                    <a:pt x="812" y="7034"/>
                  </a:lnTo>
                  <a:lnTo>
                    <a:pt x="727" y="8091"/>
                  </a:lnTo>
                  <a:lnTo>
                    <a:pt x="651" y="9149"/>
                  </a:lnTo>
                  <a:lnTo>
                    <a:pt x="579" y="10206"/>
                  </a:lnTo>
                  <a:lnTo>
                    <a:pt x="511" y="11263"/>
                  </a:lnTo>
                  <a:lnTo>
                    <a:pt x="453" y="12332"/>
                  </a:lnTo>
                  <a:lnTo>
                    <a:pt x="395" y="13400"/>
                  </a:lnTo>
                  <a:lnTo>
                    <a:pt x="345" y="14469"/>
                  </a:lnTo>
                  <a:lnTo>
                    <a:pt x="305" y="15537"/>
                  </a:lnTo>
                  <a:lnTo>
                    <a:pt x="265" y="16617"/>
                  </a:lnTo>
                  <a:lnTo>
                    <a:pt x="233" y="17685"/>
                  </a:lnTo>
                  <a:lnTo>
                    <a:pt x="206" y="18765"/>
                  </a:lnTo>
                  <a:lnTo>
                    <a:pt x="188" y="19844"/>
                  </a:lnTo>
                  <a:lnTo>
                    <a:pt x="170" y="20924"/>
                  </a:lnTo>
                  <a:lnTo>
                    <a:pt x="162" y="22004"/>
                  </a:lnTo>
                  <a:lnTo>
                    <a:pt x="162" y="23083"/>
                  </a:lnTo>
                  <a:lnTo>
                    <a:pt x="166" y="24263"/>
                  </a:lnTo>
                  <a:lnTo>
                    <a:pt x="175" y="25443"/>
                  </a:lnTo>
                  <a:lnTo>
                    <a:pt x="193" y="26611"/>
                  </a:lnTo>
                  <a:lnTo>
                    <a:pt x="215" y="27780"/>
                  </a:lnTo>
                  <a:lnTo>
                    <a:pt x="247" y="28948"/>
                  </a:lnTo>
                  <a:lnTo>
                    <a:pt x="283" y="30106"/>
                  </a:lnTo>
                  <a:lnTo>
                    <a:pt x="328" y="31263"/>
                  </a:lnTo>
                  <a:lnTo>
                    <a:pt x="381" y="32421"/>
                  </a:lnTo>
                  <a:lnTo>
                    <a:pt x="435" y="33556"/>
                  </a:lnTo>
                  <a:lnTo>
                    <a:pt x="502" y="34703"/>
                  </a:lnTo>
                  <a:lnTo>
                    <a:pt x="570" y="35838"/>
                  </a:lnTo>
                  <a:lnTo>
                    <a:pt x="651" y="36962"/>
                  </a:lnTo>
                  <a:lnTo>
                    <a:pt x="731" y="38097"/>
                  </a:lnTo>
                  <a:lnTo>
                    <a:pt x="821" y="39210"/>
                  </a:lnTo>
                  <a:lnTo>
                    <a:pt x="920" y="40323"/>
                  </a:lnTo>
                  <a:lnTo>
                    <a:pt x="1018" y="41436"/>
                  </a:lnTo>
                  <a:lnTo>
                    <a:pt x="1131" y="42538"/>
                  </a:lnTo>
                  <a:lnTo>
                    <a:pt x="1243" y="43629"/>
                  </a:lnTo>
                  <a:lnTo>
                    <a:pt x="1364" y="44719"/>
                  </a:lnTo>
                  <a:lnTo>
                    <a:pt x="1489" y="45799"/>
                  </a:lnTo>
                  <a:lnTo>
                    <a:pt x="1624" y="46878"/>
                  </a:lnTo>
                  <a:lnTo>
                    <a:pt x="1763" y="47947"/>
                  </a:lnTo>
                  <a:lnTo>
                    <a:pt x="1907" y="49015"/>
                  </a:lnTo>
                  <a:lnTo>
                    <a:pt x="2059" y="50073"/>
                  </a:lnTo>
                  <a:lnTo>
                    <a:pt x="2212" y="51119"/>
                  </a:lnTo>
                  <a:lnTo>
                    <a:pt x="2378" y="52165"/>
                  </a:lnTo>
                  <a:lnTo>
                    <a:pt x="2544" y="53200"/>
                  </a:lnTo>
                  <a:lnTo>
                    <a:pt x="2719" y="54235"/>
                  </a:lnTo>
                  <a:lnTo>
                    <a:pt x="2898" y="55259"/>
                  </a:lnTo>
                  <a:lnTo>
                    <a:pt x="3082" y="56272"/>
                  </a:lnTo>
                  <a:lnTo>
                    <a:pt x="3271" y="57274"/>
                  </a:lnTo>
                  <a:lnTo>
                    <a:pt x="3468" y="58275"/>
                  </a:lnTo>
                  <a:lnTo>
                    <a:pt x="3665" y="59266"/>
                  </a:lnTo>
                  <a:lnTo>
                    <a:pt x="3876" y="60256"/>
                  </a:lnTo>
                  <a:lnTo>
                    <a:pt x="4087" y="61225"/>
                  </a:lnTo>
                  <a:lnTo>
                    <a:pt x="4302" y="62193"/>
                  </a:lnTo>
                  <a:lnTo>
                    <a:pt x="4527" y="63150"/>
                  </a:lnTo>
                  <a:lnTo>
                    <a:pt x="4751" y="64107"/>
                  </a:lnTo>
                  <a:lnTo>
                    <a:pt x="4984" y="65042"/>
                  </a:lnTo>
                  <a:lnTo>
                    <a:pt x="5222" y="65977"/>
                  </a:lnTo>
                  <a:lnTo>
                    <a:pt x="5464" y="66901"/>
                  </a:lnTo>
                  <a:lnTo>
                    <a:pt x="5711" y="67825"/>
                  </a:lnTo>
                  <a:lnTo>
                    <a:pt x="5967" y="68726"/>
                  </a:lnTo>
                  <a:lnTo>
                    <a:pt x="6223" y="69628"/>
                  </a:lnTo>
                  <a:lnTo>
                    <a:pt x="6487" y="70518"/>
                  </a:lnTo>
                  <a:lnTo>
                    <a:pt x="6752" y="71397"/>
                  </a:lnTo>
                  <a:lnTo>
                    <a:pt x="7026" y="72265"/>
                  </a:lnTo>
                  <a:lnTo>
                    <a:pt x="7299" y="73122"/>
                  </a:lnTo>
                  <a:lnTo>
                    <a:pt x="7582" y="73979"/>
                  </a:lnTo>
                  <a:lnTo>
                    <a:pt x="7869" y="74825"/>
                  </a:lnTo>
                  <a:lnTo>
                    <a:pt x="8161" y="75649"/>
                  </a:lnTo>
                  <a:lnTo>
                    <a:pt x="8452" y="76472"/>
                  </a:lnTo>
                  <a:lnTo>
                    <a:pt x="8753" y="77285"/>
                  </a:lnTo>
                  <a:lnTo>
                    <a:pt x="9058" y="78086"/>
                  </a:lnTo>
                  <a:lnTo>
                    <a:pt x="9363" y="78876"/>
                  </a:lnTo>
                  <a:lnTo>
                    <a:pt x="9677" y="79655"/>
                  </a:lnTo>
                  <a:lnTo>
                    <a:pt x="9996" y="80423"/>
                  </a:lnTo>
                  <a:lnTo>
                    <a:pt x="10314" y="81180"/>
                  </a:lnTo>
                  <a:lnTo>
                    <a:pt x="10642" y="81926"/>
                  </a:lnTo>
                  <a:lnTo>
                    <a:pt x="10969" y="82660"/>
                  </a:lnTo>
                  <a:lnTo>
                    <a:pt x="11301" y="83395"/>
                  </a:lnTo>
                  <a:lnTo>
                    <a:pt x="11638" y="84107"/>
                  </a:lnTo>
                  <a:lnTo>
                    <a:pt x="11983" y="84808"/>
                  </a:lnTo>
                  <a:lnTo>
                    <a:pt x="12324" y="85498"/>
                  </a:lnTo>
                  <a:lnTo>
                    <a:pt x="12086" y="85766"/>
                  </a:lnTo>
                  <a:lnTo>
                    <a:pt x="11848" y="86044"/>
                  </a:lnTo>
                  <a:lnTo>
                    <a:pt x="11615" y="86333"/>
                  </a:lnTo>
                  <a:lnTo>
                    <a:pt x="11382" y="86634"/>
                  </a:lnTo>
                  <a:lnTo>
                    <a:pt x="11149" y="86934"/>
                  </a:lnTo>
                  <a:lnTo>
                    <a:pt x="10920" y="87257"/>
                  </a:lnTo>
                  <a:lnTo>
                    <a:pt x="10696" y="87580"/>
                  </a:lnTo>
                  <a:lnTo>
                    <a:pt x="10476" y="87925"/>
                  </a:lnTo>
                  <a:lnTo>
                    <a:pt x="10251" y="88270"/>
                  </a:lnTo>
                  <a:lnTo>
                    <a:pt x="10036" y="88626"/>
                  </a:lnTo>
                  <a:lnTo>
                    <a:pt x="9821" y="88993"/>
                  </a:lnTo>
                  <a:lnTo>
                    <a:pt x="9610" y="89360"/>
                  </a:lnTo>
                  <a:lnTo>
                    <a:pt x="9399" y="89750"/>
                  </a:lnTo>
                  <a:lnTo>
                    <a:pt x="9193" y="90140"/>
                  </a:lnTo>
                  <a:lnTo>
                    <a:pt x="8991" y="90540"/>
                  </a:lnTo>
                  <a:lnTo>
                    <a:pt x="8789" y="90952"/>
                  </a:lnTo>
                  <a:lnTo>
                    <a:pt x="8591" y="91375"/>
                  </a:lnTo>
                  <a:lnTo>
                    <a:pt x="8398" y="91798"/>
                  </a:lnTo>
                  <a:lnTo>
                    <a:pt x="8206" y="92232"/>
                  </a:lnTo>
                  <a:lnTo>
                    <a:pt x="8017" y="92677"/>
                  </a:lnTo>
                  <a:lnTo>
                    <a:pt x="7833" y="93133"/>
                  </a:lnTo>
                  <a:lnTo>
                    <a:pt x="7649" y="93590"/>
                  </a:lnTo>
                  <a:lnTo>
                    <a:pt x="7474" y="94057"/>
                  </a:lnTo>
                  <a:lnTo>
                    <a:pt x="7299" y="94536"/>
                  </a:lnTo>
                  <a:lnTo>
                    <a:pt x="7124" y="95026"/>
                  </a:lnTo>
                  <a:lnTo>
                    <a:pt x="6958" y="95515"/>
                  </a:lnTo>
                  <a:lnTo>
                    <a:pt x="6792" y="96016"/>
                  </a:lnTo>
                  <a:lnTo>
                    <a:pt x="6631" y="96517"/>
                  </a:lnTo>
                  <a:lnTo>
                    <a:pt x="6474" y="97029"/>
                  </a:lnTo>
                  <a:lnTo>
                    <a:pt x="6321" y="97552"/>
                  </a:lnTo>
                  <a:lnTo>
                    <a:pt x="6169" y="98075"/>
                  </a:lnTo>
                  <a:lnTo>
                    <a:pt x="6025" y="98609"/>
                  </a:lnTo>
                  <a:lnTo>
                    <a:pt x="5882" y="99155"/>
                  </a:lnTo>
                  <a:lnTo>
                    <a:pt x="5743" y="99700"/>
                  </a:lnTo>
                  <a:lnTo>
                    <a:pt x="5608" y="100256"/>
                  </a:lnTo>
                  <a:lnTo>
                    <a:pt x="5473" y="100813"/>
                  </a:lnTo>
                  <a:lnTo>
                    <a:pt x="5348" y="101381"/>
                  </a:lnTo>
                  <a:lnTo>
                    <a:pt x="5222" y="101959"/>
                  </a:lnTo>
                  <a:lnTo>
                    <a:pt x="5105" y="102538"/>
                  </a:lnTo>
                  <a:lnTo>
                    <a:pt x="4989" y="103117"/>
                  </a:lnTo>
                  <a:lnTo>
                    <a:pt x="4877" y="103707"/>
                  </a:lnTo>
                  <a:lnTo>
                    <a:pt x="4773" y="104308"/>
                  </a:lnTo>
                  <a:lnTo>
                    <a:pt x="4670" y="104909"/>
                  </a:lnTo>
                  <a:lnTo>
                    <a:pt x="4572" y="105521"/>
                  </a:lnTo>
                  <a:lnTo>
                    <a:pt x="4477" y="106133"/>
                  </a:lnTo>
                  <a:lnTo>
                    <a:pt x="4388" y="106745"/>
                  </a:lnTo>
                  <a:lnTo>
                    <a:pt x="4302" y="107368"/>
                  </a:lnTo>
                  <a:lnTo>
                    <a:pt x="4222" y="108003"/>
                  </a:lnTo>
                  <a:lnTo>
                    <a:pt x="4145" y="108626"/>
                  </a:lnTo>
                  <a:lnTo>
                    <a:pt x="4074" y="109272"/>
                  </a:lnTo>
                  <a:lnTo>
                    <a:pt x="4006" y="109906"/>
                  </a:lnTo>
                  <a:lnTo>
                    <a:pt x="3944" y="110563"/>
                  </a:lnTo>
                  <a:lnTo>
                    <a:pt x="3885" y="111208"/>
                  </a:lnTo>
                  <a:lnTo>
                    <a:pt x="3836" y="111865"/>
                  </a:lnTo>
                  <a:lnTo>
                    <a:pt x="3786" y="112521"/>
                  </a:lnTo>
                  <a:lnTo>
                    <a:pt x="3742" y="113189"/>
                  </a:lnTo>
                  <a:lnTo>
                    <a:pt x="3706" y="113857"/>
                  </a:lnTo>
                  <a:lnTo>
                    <a:pt x="3670" y="114525"/>
                  </a:lnTo>
                  <a:lnTo>
                    <a:pt x="3643" y="115204"/>
                  </a:lnTo>
                  <a:lnTo>
                    <a:pt x="3621" y="115883"/>
                  </a:lnTo>
                  <a:lnTo>
                    <a:pt x="3603" y="116561"/>
                  </a:lnTo>
                  <a:lnTo>
                    <a:pt x="3589" y="117252"/>
                  </a:lnTo>
                  <a:lnTo>
                    <a:pt x="3580" y="117942"/>
                  </a:lnTo>
                  <a:lnTo>
                    <a:pt x="3580" y="118632"/>
                  </a:lnTo>
                  <a:lnTo>
                    <a:pt x="3585" y="119566"/>
                  </a:lnTo>
                  <a:lnTo>
                    <a:pt x="3598" y="120490"/>
                  </a:lnTo>
                  <a:lnTo>
                    <a:pt x="3621" y="121414"/>
                  </a:lnTo>
                  <a:lnTo>
                    <a:pt x="3652" y="122327"/>
                  </a:lnTo>
                  <a:lnTo>
                    <a:pt x="3697" y="123228"/>
                  </a:lnTo>
                  <a:lnTo>
                    <a:pt x="3746" y="124130"/>
                  </a:lnTo>
                  <a:lnTo>
                    <a:pt x="3804" y="125020"/>
                  </a:lnTo>
                  <a:lnTo>
                    <a:pt x="3876" y="125910"/>
                  </a:lnTo>
                  <a:lnTo>
                    <a:pt x="3952" y="126790"/>
                  </a:lnTo>
                  <a:lnTo>
                    <a:pt x="4038" y="127658"/>
                  </a:lnTo>
                  <a:lnTo>
                    <a:pt x="4132" y="128515"/>
                  </a:lnTo>
                  <a:lnTo>
                    <a:pt x="4235" y="129372"/>
                  </a:lnTo>
                  <a:lnTo>
                    <a:pt x="4347" y="130218"/>
                  </a:lnTo>
                  <a:lnTo>
                    <a:pt x="4464" y="131052"/>
                  </a:lnTo>
                  <a:lnTo>
                    <a:pt x="4590" y="131876"/>
                  </a:lnTo>
                  <a:lnTo>
                    <a:pt x="4724" y="132688"/>
                  </a:lnTo>
                  <a:lnTo>
                    <a:pt x="4868" y="133501"/>
                  </a:lnTo>
                  <a:lnTo>
                    <a:pt x="5016" y="134291"/>
                  </a:lnTo>
                  <a:lnTo>
                    <a:pt x="5173" y="135081"/>
                  </a:lnTo>
                  <a:lnTo>
                    <a:pt x="5339" y="135849"/>
                  </a:lnTo>
                  <a:lnTo>
                    <a:pt x="5514" y="136617"/>
                  </a:lnTo>
                  <a:lnTo>
                    <a:pt x="5693" y="137363"/>
                  </a:lnTo>
                  <a:lnTo>
                    <a:pt x="5877" y="138109"/>
                  </a:lnTo>
                  <a:lnTo>
                    <a:pt x="6070" y="138832"/>
                  </a:lnTo>
                  <a:lnTo>
                    <a:pt x="6272" y="139544"/>
                  </a:lnTo>
                  <a:lnTo>
                    <a:pt x="6478" y="140245"/>
                  </a:lnTo>
                  <a:lnTo>
                    <a:pt x="6689" y="140936"/>
                  </a:lnTo>
                  <a:lnTo>
                    <a:pt x="6909" y="141614"/>
                  </a:lnTo>
                  <a:lnTo>
                    <a:pt x="7138" y="142282"/>
                  </a:lnTo>
                  <a:lnTo>
                    <a:pt x="7371" y="142928"/>
                  </a:lnTo>
                  <a:lnTo>
                    <a:pt x="7609" y="143562"/>
                  </a:lnTo>
                  <a:lnTo>
                    <a:pt x="7851" y="144185"/>
                  </a:lnTo>
                  <a:lnTo>
                    <a:pt x="8102" y="144786"/>
                  </a:lnTo>
                  <a:lnTo>
                    <a:pt x="8358" y="145387"/>
                  </a:lnTo>
                  <a:lnTo>
                    <a:pt x="8618" y="145955"/>
                  </a:lnTo>
                  <a:lnTo>
                    <a:pt x="8887" y="146523"/>
                  </a:lnTo>
                  <a:lnTo>
                    <a:pt x="9161" y="147068"/>
                  </a:lnTo>
                  <a:lnTo>
                    <a:pt x="9439" y="147591"/>
                  </a:lnTo>
                  <a:lnTo>
                    <a:pt x="9722" y="148103"/>
                  </a:lnTo>
                  <a:lnTo>
                    <a:pt x="10009" y="148604"/>
                  </a:lnTo>
                  <a:lnTo>
                    <a:pt x="10305" y="149082"/>
                  </a:lnTo>
                  <a:lnTo>
                    <a:pt x="10601" y="149550"/>
                  </a:lnTo>
                  <a:lnTo>
                    <a:pt x="10906" y="149984"/>
                  </a:lnTo>
                  <a:lnTo>
                    <a:pt x="11211" y="150418"/>
                  </a:lnTo>
                  <a:lnTo>
                    <a:pt x="11525" y="150830"/>
                  </a:lnTo>
                  <a:lnTo>
                    <a:pt x="11840" y="151219"/>
                  </a:lnTo>
                  <a:lnTo>
                    <a:pt x="12163" y="151587"/>
                  </a:lnTo>
                  <a:lnTo>
                    <a:pt x="12486" y="151943"/>
                  </a:lnTo>
                  <a:lnTo>
                    <a:pt x="12813" y="152277"/>
                  </a:lnTo>
                  <a:lnTo>
                    <a:pt x="13150" y="152588"/>
                  </a:lnTo>
                  <a:lnTo>
                    <a:pt x="13486" y="152878"/>
                  </a:lnTo>
                  <a:lnTo>
                    <a:pt x="13823" y="153156"/>
                  </a:lnTo>
                  <a:lnTo>
                    <a:pt x="14168" y="153412"/>
                  </a:lnTo>
                  <a:lnTo>
                    <a:pt x="14513" y="153646"/>
                  </a:lnTo>
                  <a:lnTo>
                    <a:pt x="14868" y="153857"/>
                  </a:lnTo>
                  <a:lnTo>
                    <a:pt x="15222" y="154046"/>
                  </a:lnTo>
                  <a:lnTo>
                    <a:pt x="15577" y="154224"/>
                  </a:lnTo>
                  <a:lnTo>
                    <a:pt x="15936" y="154369"/>
                  </a:lnTo>
                  <a:lnTo>
                    <a:pt x="16299" y="154491"/>
                  </a:lnTo>
                  <a:lnTo>
                    <a:pt x="16667" y="154603"/>
                  </a:lnTo>
                  <a:lnTo>
                    <a:pt x="17035" y="154681"/>
                  </a:lnTo>
                  <a:lnTo>
                    <a:pt x="17407" y="154736"/>
                  </a:lnTo>
                  <a:lnTo>
                    <a:pt x="17779" y="154770"/>
                  </a:lnTo>
                  <a:lnTo>
                    <a:pt x="18156" y="154781"/>
                  </a:lnTo>
                  <a:lnTo>
                    <a:pt x="18385" y="154781"/>
                  </a:lnTo>
                  <a:lnTo>
                    <a:pt x="18614" y="154770"/>
                  </a:lnTo>
                  <a:lnTo>
                    <a:pt x="18843" y="154747"/>
                  </a:lnTo>
                  <a:lnTo>
                    <a:pt x="19076" y="154714"/>
                  </a:lnTo>
                  <a:lnTo>
                    <a:pt x="19305" y="154670"/>
                  </a:lnTo>
                  <a:lnTo>
                    <a:pt x="19534" y="154625"/>
                  </a:lnTo>
                  <a:lnTo>
                    <a:pt x="19758" y="154558"/>
                  </a:lnTo>
                  <a:lnTo>
                    <a:pt x="19987" y="154491"/>
                  </a:lnTo>
                  <a:lnTo>
                    <a:pt x="20216" y="154414"/>
                  </a:lnTo>
                  <a:lnTo>
                    <a:pt x="20440" y="154336"/>
                  </a:lnTo>
                  <a:lnTo>
                    <a:pt x="20664" y="154236"/>
                  </a:lnTo>
                  <a:lnTo>
                    <a:pt x="20893" y="154135"/>
                  </a:lnTo>
                  <a:lnTo>
                    <a:pt x="21117" y="154024"/>
                  </a:lnTo>
                  <a:lnTo>
                    <a:pt x="21337" y="153902"/>
                  </a:lnTo>
                  <a:lnTo>
                    <a:pt x="21561" y="153779"/>
                  </a:lnTo>
                  <a:lnTo>
                    <a:pt x="21781" y="153634"/>
                  </a:lnTo>
                  <a:lnTo>
                    <a:pt x="21902" y="154759"/>
                  </a:lnTo>
                  <a:lnTo>
                    <a:pt x="22024" y="155860"/>
                  </a:lnTo>
                  <a:lnTo>
                    <a:pt x="22145" y="156973"/>
                  </a:lnTo>
                  <a:lnTo>
                    <a:pt x="22270" y="158086"/>
                  </a:lnTo>
                  <a:lnTo>
                    <a:pt x="22400" y="159188"/>
                  </a:lnTo>
                  <a:lnTo>
                    <a:pt x="22531" y="160290"/>
                  </a:lnTo>
                  <a:lnTo>
                    <a:pt x="22665" y="161392"/>
                  </a:lnTo>
                  <a:lnTo>
                    <a:pt x="22804" y="162494"/>
                  </a:lnTo>
                  <a:lnTo>
                    <a:pt x="22943" y="163584"/>
                  </a:lnTo>
                  <a:lnTo>
                    <a:pt x="23082" y="164686"/>
                  </a:lnTo>
                  <a:lnTo>
                    <a:pt x="23230" y="165777"/>
                  </a:lnTo>
                  <a:lnTo>
                    <a:pt x="23374" y="166857"/>
                  </a:lnTo>
                  <a:lnTo>
                    <a:pt x="23527" y="167947"/>
                  </a:lnTo>
                  <a:lnTo>
                    <a:pt x="23679" y="169027"/>
                  </a:lnTo>
                  <a:lnTo>
                    <a:pt x="23832" y="170106"/>
                  </a:lnTo>
                  <a:lnTo>
                    <a:pt x="23989" y="171186"/>
                  </a:lnTo>
                  <a:lnTo>
                    <a:pt x="24033" y="171475"/>
                  </a:lnTo>
                  <a:lnTo>
                    <a:pt x="24083" y="171754"/>
                  </a:lnTo>
                  <a:lnTo>
                    <a:pt x="24137" y="172021"/>
                  </a:lnTo>
                  <a:lnTo>
                    <a:pt x="24195" y="172288"/>
                  </a:lnTo>
                  <a:lnTo>
                    <a:pt x="24253" y="172544"/>
                  </a:lnTo>
                  <a:lnTo>
                    <a:pt x="24321" y="172800"/>
                  </a:lnTo>
                  <a:lnTo>
                    <a:pt x="24388" y="173034"/>
                  </a:lnTo>
                  <a:lnTo>
                    <a:pt x="24460" y="173267"/>
                  </a:lnTo>
                  <a:lnTo>
                    <a:pt x="24531" y="173501"/>
                  </a:lnTo>
                  <a:lnTo>
                    <a:pt x="24608" y="173712"/>
                  </a:lnTo>
                  <a:lnTo>
                    <a:pt x="24688" y="173924"/>
                  </a:lnTo>
                  <a:lnTo>
                    <a:pt x="24774" y="174124"/>
                  </a:lnTo>
                  <a:lnTo>
                    <a:pt x="24859" y="174313"/>
                  </a:lnTo>
                  <a:lnTo>
                    <a:pt x="24949" y="174503"/>
                  </a:lnTo>
                  <a:lnTo>
                    <a:pt x="25038" y="174681"/>
                  </a:lnTo>
                  <a:lnTo>
                    <a:pt x="25133" y="174848"/>
                  </a:lnTo>
                  <a:lnTo>
                    <a:pt x="25231" y="175004"/>
                  </a:lnTo>
                  <a:lnTo>
                    <a:pt x="25330" y="175148"/>
                  </a:lnTo>
                  <a:lnTo>
                    <a:pt x="25429" y="175282"/>
                  </a:lnTo>
                  <a:lnTo>
                    <a:pt x="25532" y="175415"/>
                  </a:lnTo>
                  <a:lnTo>
                    <a:pt x="25635" y="175538"/>
                  </a:lnTo>
                  <a:lnTo>
                    <a:pt x="25743" y="175649"/>
                  </a:lnTo>
                  <a:lnTo>
                    <a:pt x="25850" y="175749"/>
                  </a:lnTo>
                  <a:lnTo>
                    <a:pt x="25958" y="175838"/>
                  </a:lnTo>
                  <a:lnTo>
                    <a:pt x="26070" y="175916"/>
                  </a:lnTo>
                  <a:lnTo>
                    <a:pt x="26182" y="175983"/>
                  </a:lnTo>
                  <a:lnTo>
                    <a:pt x="26295" y="176050"/>
                  </a:lnTo>
                  <a:lnTo>
                    <a:pt x="26411" y="176094"/>
                  </a:lnTo>
                  <a:lnTo>
                    <a:pt x="26523" y="176128"/>
                  </a:lnTo>
                  <a:lnTo>
                    <a:pt x="26640" y="176161"/>
                  </a:lnTo>
                  <a:lnTo>
                    <a:pt x="26757" y="176172"/>
                  </a:lnTo>
                  <a:lnTo>
                    <a:pt x="26873" y="176183"/>
                  </a:lnTo>
                  <a:lnTo>
                    <a:pt x="27003" y="176172"/>
                  </a:lnTo>
                  <a:lnTo>
                    <a:pt x="27138" y="176150"/>
                  </a:lnTo>
                  <a:lnTo>
                    <a:pt x="27268" y="176116"/>
                  </a:lnTo>
                  <a:lnTo>
                    <a:pt x="27403" y="176061"/>
                  </a:lnTo>
                  <a:lnTo>
                    <a:pt x="27537" y="176005"/>
                  </a:lnTo>
                  <a:lnTo>
                    <a:pt x="27667" y="175916"/>
                  </a:lnTo>
                  <a:lnTo>
                    <a:pt x="27798" y="175827"/>
                  </a:lnTo>
                  <a:lnTo>
                    <a:pt x="27932" y="175716"/>
                  </a:lnTo>
                  <a:lnTo>
                    <a:pt x="28076" y="175571"/>
                  </a:lnTo>
                  <a:lnTo>
                    <a:pt x="28219" y="175404"/>
                  </a:lnTo>
                  <a:lnTo>
                    <a:pt x="28358" y="175226"/>
                  </a:lnTo>
                  <a:lnTo>
                    <a:pt x="28488" y="175037"/>
                  </a:lnTo>
                  <a:lnTo>
                    <a:pt x="28619" y="174825"/>
                  </a:lnTo>
                  <a:lnTo>
                    <a:pt x="28740" y="174614"/>
                  </a:lnTo>
                  <a:lnTo>
                    <a:pt x="28856" y="174380"/>
                  </a:lnTo>
                  <a:lnTo>
                    <a:pt x="28968" y="174124"/>
                  </a:lnTo>
                  <a:lnTo>
                    <a:pt x="29076" y="173868"/>
                  </a:lnTo>
                  <a:lnTo>
                    <a:pt x="29175" y="173601"/>
                  </a:lnTo>
                  <a:lnTo>
                    <a:pt x="29274" y="173312"/>
                  </a:lnTo>
                  <a:lnTo>
                    <a:pt x="29363" y="173022"/>
                  </a:lnTo>
                  <a:lnTo>
                    <a:pt x="29444" y="172722"/>
                  </a:lnTo>
                  <a:lnTo>
                    <a:pt x="29520" y="172410"/>
                  </a:lnTo>
                  <a:lnTo>
                    <a:pt x="29592" y="172088"/>
                  </a:lnTo>
                  <a:lnTo>
                    <a:pt x="29659" y="171765"/>
                  </a:lnTo>
                  <a:lnTo>
                    <a:pt x="29718" y="171431"/>
                  </a:lnTo>
                  <a:lnTo>
                    <a:pt x="29772" y="171086"/>
                  </a:lnTo>
                  <a:lnTo>
                    <a:pt x="29816" y="170741"/>
                  </a:lnTo>
                  <a:lnTo>
                    <a:pt x="29852" y="170385"/>
                  </a:lnTo>
                  <a:lnTo>
                    <a:pt x="29888" y="170029"/>
                  </a:lnTo>
                  <a:lnTo>
                    <a:pt x="29911" y="169661"/>
                  </a:lnTo>
                  <a:lnTo>
                    <a:pt x="29929" y="169294"/>
                  </a:lnTo>
                  <a:lnTo>
                    <a:pt x="29942" y="168927"/>
                  </a:lnTo>
                  <a:lnTo>
                    <a:pt x="29942" y="168559"/>
                  </a:lnTo>
                  <a:lnTo>
                    <a:pt x="29942" y="168181"/>
                  </a:lnTo>
                  <a:lnTo>
                    <a:pt x="29929" y="167814"/>
                  </a:lnTo>
                  <a:lnTo>
                    <a:pt x="29911" y="167435"/>
                  </a:lnTo>
                  <a:lnTo>
                    <a:pt x="29884" y="167057"/>
                  </a:lnTo>
                  <a:lnTo>
                    <a:pt x="29848" y="166679"/>
                  </a:lnTo>
                  <a:lnTo>
                    <a:pt x="29807" y="166311"/>
                  </a:lnTo>
                  <a:lnTo>
                    <a:pt x="29754" y="165933"/>
                  </a:lnTo>
                  <a:lnTo>
                    <a:pt x="29484" y="164096"/>
                  </a:lnTo>
                  <a:lnTo>
                    <a:pt x="29224" y="162238"/>
                  </a:lnTo>
                  <a:lnTo>
                    <a:pt x="28973" y="160368"/>
                  </a:lnTo>
                  <a:lnTo>
                    <a:pt x="28731" y="158498"/>
                  </a:lnTo>
                  <a:lnTo>
                    <a:pt x="28497" y="156617"/>
                  </a:lnTo>
                  <a:lnTo>
                    <a:pt x="28269" y="154736"/>
                  </a:lnTo>
                  <a:lnTo>
                    <a:pt x="28049" y="152844"/>
                  </a:lnTo>
                  <a:lnTo>
                    <a:pt x="27842" y="150941"/>
                  </a:lnTo>
                  <a:lnTo>
                    <a:pt x="27641" y="149027"/>
                  </a:lnTo>
                  <a:lnTo>
                    <a:pt x="27448" y="147112"/>
                  </a:lnTo>
                  <a:lnTo>
                    <a:pt x="27264" y="145187"/>
                  </a:lnTo>
                  <a:lnTo>
                    <a:pt x="27089" y="143250"/>
                  </a:lnTo>
                  <a:lnTo>
                    <a:pt x="26918" y="141314"/>
                  </a:lnTo>
                  <a:lnTo>
                    <a:pt x="26761" y="139377"/>
                  </a:lnTo>
                  <a:lnTo>
                    <a:pt x="26613" y="137419"/>
                  </a:lnTo>
                  <a:lnTo>
                    <a:pt x="26470" y="135460"/>
                  </a:lnTo>
                  <a:lnTo>
                    <a:pt x="26335" y="133501"/>
                  </a:lnTo>
                  <a:lnTo>
                    <a:pt x="26214" y="131531"/>
                  </a:lnTo>
                  <a:lnTo>
                    <a:pt x="26097" y="129550"/>
                  </a:lnTo>
                  <a:lnTo>
                    <a:pt x="25990" y="127569"/>
                  </a:lnTo>
                  <a:lnTo>
                    <a:pt x="25891" y="125577"/>
                  </a:lnTo>
                  <a:lnTo>
                    <a:pt x="25801" y="123573"/>
                  </a:lnTo>
                  <a:lnTo>
                    <a:pt x="25716" y="121581"/>
                  </a:lnTo>
                  <a:lnTo>
                    <a:pt x="25644" y="119566"/>
                  </a:lnTo>
                  <a:lnTo>
                    <a:pt x="25581" y="117552"/>
                  </a:lnTo>
                  <a:lnTo>
                    <a:pt x="25523" y="115538"/>
                  </a:lnTo>
                  <a:lnTo>
                    <a:pt x="25478" y="113512"/>
                  </a:lnTo>
                  <a:lnTo>
                    <a:pt x="25438" y="111486"/>
                  </a:lnTo>
                  <a:lnTo>
                    <a:pt x="25406" y="109450"/>
                  </a:lnTo>
                  <a:lnTo>
                    <a:pt x="25384" y="107402"/>
                  </a:lnTo>
                  <a:lnTo>
                    <a:pt x="25370" y="105365"/>
                  </a:lnTo>
                  <a:lnTo>
                    <a:pt x="25366" y="103306"/>
                  </a:lnTo>
                  <a:lnTo>
                    <a:pt x="25366" y="100958"/>
                  </a:lnTo>
                  <a:lnTo>
                    <a:pt x="25788" y="101191"/>
                  </a:lnTo>
                  <a:lnTo>
                    <a:pt x="26214" y="101392"/>
                  </a:lnTo>
                  <a:lnTo>
                    <a:pt x="26636" y="101592"/>
                  </a:lnTo>
                  <a:lnTo>
                    <a:pt x="27062" y="101781"/>
                  </a:lnTo>
                  <a:lnTo>
                    <a:pt x="27492" y="101948"/>
                  </a:lnTo>
                  <a:lnTo>
                    <a:pt x="27923" y="102104"/>
                  </a:lnTo>
                  <a:lnTo>
                    <a:pt x="28354" y="102249"/>
                  </a:lnTo>
                  <a:lnTo>
                    <a:pt x="28789" y="102371"/>
                  </a:lnTo>
                  <a:lnTo>
                    <a:pt x="29224" y="102482"/>
                  </a:lnTo>
                  <a:lnTo>
                    <a:pt x="29659" y="102583"/>
                  </a:lnTo>
                  <a:lnTo>
                    <a:pt x="30099" y="102672"/>
                  </a:lnTo>
                  <a:lnTo>
                    <a:pt x="30539" y="102738"/>
                  </a:lnTo>
                  <a:lnTo>
                    <a:pt x="30983" y="102794"/>
                  </a:lnTo>
                  <a:lnTo>
                    <a:pt x="31427" y="102827"/>
                  </a:lnTo>
                  <a:lnTo>
                    <a:pt x="31871" y="102850"/>
                  </a:lnTo>
                  <a:lnTo>
                    <a:pt x="32320" y="102861"/>
                  </a:lnTo>
                  <a:lnTo>
                    <a:pt x="32836" y="102850"/>
                  </a:lnTo>
                  <a:lnTo>
                    <a:pt x="33347" y="102816"/>
                  </a:lnTo>
                  <a:lnTo>
                    <a:pt x="33859" y="102772"/>
                  </a:lnTo>
                  <a:lnTo>
                    <a:pt x="34370" y="102705"/>
                  </a:lnTo>
                  <a:lnTo>
                    <a:pt x="34877" y="102616"/>
                  </a:lnTo>
                  <a:lnTo>
                    <a:pt x="35384" y="102505"/>
                  </a:lnTo>
                  <a:lnTo>
                    <a:pt x="35886" y="102371"/>
                  </a:lnTo>
                  <a:lnTo>
                    <a:pt x="36389" y="102226"/>
                  </a:lnTo>
                  <a:lnTo>
                    <a:pt x="36891" y="102059"/>
                  </a:lnTo>
                  <a:lnTo>
                    <a:pt x="37389" y="101881"/>
                  </a:lnTo>
                  <a:lnTo>
                    <a:pt x="37887" y="101670"/>
                  </a:lnTo>
                  <a:lnTo>
                    <a:pt x="38381" y="101447"/>
                  </a:lnTo>
                  <a:lnTo>
                    <a:pt x="38874" y="101202"/>
                  </a:lnTo>
                  <a:lnTo>
                    <a:pt x="39363" y="100947"/>
                  </a:lnTo>
                  <a:lnTo>
                    <a:pt x="39852" y="100668"/>
                  </a:lnTo>
                  <a:lnTo>
                    <a:pt x="40337" y="100368"/>
                  </a:lnTo>
                  <a:lnTo>
                    <a:pt x="40817" y="100056"/>
                  </a:lnTo>
                  <a:lnTo>
                    <a:pt x="41297" y="99722"/>
                  </a:lnTo>
                  <a:lnTo>
                    <a:pt x="41777" y="99366"/>
                  </a:lnTo>
                  <a:lnTo>
                    <a:pt x="42253" y="98999"/>
                  </a:lnTo>
                  <a:lnTo>
                    <a:pt x="42724" y="98609"/>
                  </a:lnTo>
                  <a:lnTo>
                    <a:pt x="43190" y="98197"/>
                  </a:lnTo>
                  <a:lnTo>
                    <a:pt x="43657" y="97775"/>
                  </a:lnTo>
                  <a:lnTo>
                    <a:pt x="44119" y="97340"/>
                  </a:lnTo>
                  <a:lnTo>
                    <a:pt x="44577" y="96873"/>
                  </a:lnTo>
                  <a:lnTo>
                    <a:pt x="45034" y="96406"/>
                  </a:lnTo>
                  <a:lnTo>
                    <a:pt x="45487" y="95905"/>
                  </a:lnTo>
                  <a:lnTo>
                    <a:pt x="45936" y="95393"/>
                  </a:lnTo>
                  <a:lnTo>
                    <a:pt x="46385" y="94870"/>
                  </a:lnTo>
                  <a:lnTo>
                    <a:pt x="46824" y="94324"/>
                  </a:lnTo>
                  <a:lnTo>
                    <a:pt x="47264" y="93768"/>
                  </a:lnTo>
                  <a:lnTo>
                    <a:pt x="47699" y="93189"/>
                  </a:lnTo>
                  <a:lnTo>
                    <a:pt x="48134" y="92599"/>
                  </a:lnTo>
                  <a:lnTo>
                    <a:pt x="48560" y="91987"/>
                  </a:lnTo>
                  <a:lnTo>
                    <a:pt x="48987" y="91364"/>
                  </a:lnTo>
                  <a:lnTo>
                    <a:pt x="49404" y="90718"/>
                  </a:lnTo>
                  <a:lnTo>
                    <a:pt x="49821" y="90062"/>
                  </a:lnTo>
                  <a:lnTo>
                    <a:pt x="50234" y="89383"/>
                  </a:lnTo>
                  <a:lnTo>
                    <a:pt x="50642" y="88693"/>
                  </a:lnTo>
                  <a:lnTo>
                    <a:pt x="51046" y="87992"/>
                  </a:lnTo>
                  <a:lnTo>
                    <a:pt x="51445" y="87268"/>
                  </a:lnTo>
                  <a:lnTo>
                    <a:pt x="51840" y="86522"/>
                  </a:lnTo>
                  <a:lnTo>
                    <a:pt x="52230" y="85777"/>
                  </a:lnTo>
                  <a:lnTo>
                    <a:pt x="52616" y="85009"/>
                  </a:lnTo>
                  <a:lnTo>
                    <a:pt x="52997" y="84219"/>
                  </a:lnTo>
                  <a:lnTo>
                    <a:pt x="53374" y="83428"/>
                  </a:lnTo>
                  <a:lnTo>
                    <a:pt x="53747" y="82616"/>
                  </a:lnTo>
                  <a:lnTo>
                    <a:pt x="54110" y="81781"/>
                  </a:lnTo>
                  <a:lnTo>
                    <a:pt x="54473" y="80935"/>
                  </a:lnTo>
                  <a:lnTo>
                    <a:pt x="54832" y="80078"/>
                  </a:lnTo>
                  <a:lnTo>
                    <a:pt x="55182" y="79210"/>
                  </a:lnTo>
                  <a:lnTo>
                    <a:pt x="55532" y="78320"/>
                  </a:lnTo>
                  <a:lnTo>
                    <a:pt x="55873" y="77418"/>
                  </a:lnTo>
                  <a:lnTo>
                    <a:pt x="56210" y="76506"/>
                  </a:lnTo>
                  <a:lnTo>
                    <a:pt x="56542" y="75582"/>
                  </a:lnTo>
                  <a:lnTo>
                    <a:pt x="56865" y="74636"/>
                  </a:lnTo>
                  <a:lnTo>
                    <a:pt x="57188" y="73679"/>
                  </a:lnTo>
                  <a:lnTo>
                    <a:pt x="57502" y="72710"/>
                  </a:lnTo>
                  <a:lnTo>
                    <a:pt x="57811" y="71731"/>
                  </a:lnTo>
                  <a:lnTo>
                    <a:pt x="58112" y="70729"/>
                  </a:lnTo>
                  <a:lnTo>
                    <a:pt x="58413" y="69717"/>
                  </a:lnTo>
                  <a:lnTo>
                    <a:pt x="58704" y="68693"/>
                  </a:lnTo>
                  <a:lnTo>
                    <a:pt x="58987" y="67658"/>
                  </a:lnTo>
                  <a:lnTo>
                    <a:pt x="59269" y="66600"/>
                  </a:lnTo>
                  <a:lnTo>
                    <a:pt x="59691" y="67157"/>
                  </a:lnTo>
                  <a:lnTo>
                    <a:pt x="60117" y="67702"/>
                  </a:lnTo>
                  <a:lnTo>
                    <a:pt x="60548" y="68225"/>
                  </a:lnTo>
                  <a:lnTo>
                    <a:pt x="60979" y="68726"/>
                  </a:lnTo>
                  <a:lnTo>
                    <a:pt x="61414" y="69216"/>
                  </a:lnTo>
                  <a:lnTo>
                    <a:pt x="61849" y="69683"/>
                  </a:lnTo>
                  <a:lnTo>
                    <a:pt x="62293" y="70139"/>
                  </a:lnTo>
                  <a:lnTo>
                    <a:pt x="62733" y="70574"/>
                  </a:lnTo>
                  <a:lnTo>
                    <a:pt x="63182" y="70996"/>
                  </a:lnTo>
                  <a:lnTo>
                    <a:pt x="63626" y="71397"/>
                  </a:lnTo>
                  <a:lnTo>
                    <a:pt x="64079" y="71787"/>
                  </a:lnTo>
                  <a:lnTo>
                    <a:pt x="64527" y="72154"/>
                  </a:lnTo>
                  <a:lnTo>
                    <a:pt x="64985" y="72499"/>
                  </a:lnTo>
                  <a:lnTo>
                    <a:pt x="65443" y="72833"/>
                  </a:lnTo>
                  <a:lnTo>
                    <a:pt x="65900" y="73145"/>
                  </a:lnTo>
                  <a:lnTo>
                    <a:pt x="66362" y="73445"/>
                  </a:lnTo>
                  <a:lnTo>
                    <a:pt x="66824" y="73723"/>
                  </a:lnTo>
                  <a:lnTo>
                    <a:pt x="67287" y="73990"/>
                  </a:lnTo>
                  <a:lnTo>
                    <a:pt x="67753" y="74235"/>
                  </a:lnTo>
                  <a:lnTo>
                    <a:pt x="68224" y="74458"/>
                  </a:lnTo>
                  <a:lnTo>
                    <a:pt x="68695" y="74669"/>
                  </a:lnTo>
                  <a:lnTo>
                    <a:pt x="69166" y="74858"/>
                  </a:lnTo>
                  <a:lnTo>
                    <a:pt x="69637" y="75037"/>
                  </a:lnTo>
                  <a:lnTo>
                    <a:pt x="70113" y="75192"/>
                  </a:lnTo>
                  <a:lnTo>
                    <a:pt x="70589" y="75326"/>
                  </a:lnTo>
                  <a:lnTo>
                    <a:pt x="71069" y="75448"/>
                  </a:lnTo>
                  <a:lnTo>
                    <a:pt x="71549" y="75549"/>
                  </a:lnTo>
                  <a:lnTo>
                    <a:pt x="72029" y="75626"/>
                  </a:lnTo>
                  <a:lnTo>
                    <a:pt x="72509" y="75693"/>
                  </a:lnTo>
                  <a:lnTo>
                    <a:pt x="72993" y="75738"/>
                  </a:lnTo>
                  <a:lnTo>
                    <a:pt x="73473" y="75771"/>
                  </a:lnTo>
                  <a:lnTo>
                    <a:pt x="73958" y="75771"/>
                  </a:lnTo>
                  <a:lnTo>
                    <a:pt x="74478" y="75760"/>
                  </a:lnTo>
                  <a:lnTo>
                    <a:pt x="74994" y="75738"/>
                  </a:lnTo>
                  <a:lnTo>
                    <a:pt x="75515" y="75682"/>
                  </a:lnTo>
                  <a:lnTo>
                    <a:pt x="76026" y="75604"/>
                  </a:lnTo>
                  <a:lnTo>
                    <a:pt x="76542" y="75515"/>
                  </a:lnTo>
                  <a:lnTo>
                    <a:pt x="77053" y="75404"/>
                  </a:lnTo>
                  <a:lnTo>
                    <a:pt x="77560" y="75270"/>
                  </a:lnTo>
                  <a:lnTo>
                    <a:pt x="78067" y="75114"/>
                  </a:lnTo>
                  <a:lnTo>
                    <a:pt x="78574" y="74936"/>
                  </a:lnTo>
                  <a:lnTo>
                    <a:pt x="79077" y="74736"/>
                  </a:lnTo>
                  <a:lnTo>
                    <a:pt x="79579" y="74525"/>
                  </a:lnTo>
                  <a:lnTo>
                    <a:pt x="80082" y="74291"/>
                  </a:lnTo>
                  <a:lnTo>
                    <a:pt x="80580" y="74035"/>
                  </a:lnTo>
                  <a:lnTo>
                    <a:pt x="81073" y="73757"/>
                  </a:lnTo>
                  <a:lnTo>
                    <a:pt x="81567" y="73456"/>
                  </a:lnTo>
                  <a:lnTo>
                    <a:pt x="82056" y="73145"/>
                  </a:lnTo>
                  <a:lnTo>
                    <a:pt x="82545" y="72811"/>
                  </a:lnTo>
                  <a:lnTo>
                    <a:pt x="83034" y="72454"/>
                  </a:lnTo>
                  <a:lnTo>
                    <a:pt x="83514" y="72076"/>
                  </a:lnTo>
                  <a:lnTo>
                    <a:pt x="83994" y="71675"/>
                  </a:lnTo>
                  <a:lnTo>
                    <a:pt x="84474" y="71264"/>
                  </a:lnTo>
                  <a:lnTo>
                    <a:pt x="84949" y="70830"/>
                  </a:lnTo>
                  <a:lnTo>
                    <a:pt x="85420" y="70373"/>
                  </a:lnTo>
                  <a:lnTo>
                    <a:pt x="85892" y="69895"/>
                  </a:lnTo>
                  <a:lnTo>
                    <a:pt x="86358" y="69405"/>
                  </a:lnTo>
                  <a:lnTo>
                    <a:pt x="86820" y="68893"/>
                  </a:lnTo>
                  <a:lnTo>
                    <a:pt x="87278" y="68359"/>
                  </a:lnTo>
                  <a:lnTo>
                    <a:pt x="87735" y="67802"/>
                  </a:lnTo>
                  <a:lnTo>
                    <a:pt x="88189" y="67235"/>
                  </a:lnTo>
                  <a:lnTo>
                    <a:pt x="88642" y="66645"/>
                  </a:lnTo>
                  <a:lnTo>
                    <a:pt x="89086" y="66033"/>
                  </a:lnTo>
                  <a:lnTo>
                    <a:pt x="89530" y="65409"/>
                  </a:lnTo>
                  <a:lnTo>
                    <a:pt x="89772" y="66444"/>
                  </a:lnTo>
                  <a:lnTo>
                    <a:pt x="90019" y="67479"/>
                  </a:lnTo>
                  <a:lnTo>
                    <a:pt x="90270" y="68492"/>
                  </a:lnTo>
                  <a:lnTo>
                    <a:pt x="90530" y="69494"/>
                  </a:lnTo>
                  <a:lnTo>
                    <a:pt x="90795" y="70485"/>
                  </a:lnTo>
                  <a:lnTo>
                    <a:pt x="91064" y="71464"/>
                  </a:lnTo>
                  <a:lnTo>
                    <a:pt x="91342" y="72421"/>
                  </a:lnTo>
                  <a:lnTo>
                    <a:pt x="91625" y="73378"/>
                  </a:lnTo>
                  <a:lnTo>
                    <a:pt x="91912" y="74313"/>
                  </a:lnTo>
                  <a:lnTo>
                    <a:pt x="92208" y="75237"/>
                  </a:lnTo>
                  <a:lnTo>
                    <a:pt x="92509" y="76150"/>
                  </a:lnTo>
                  <a:lnTo>
                    <a:pt x="92814" y="77051"/>
                  </a:lnTo>
                  <a:lnTo>
                    <a:pt x="93128" y="77930"/>
                  </a:lnTo>
                  <a:lnTo>
                    <a:pt x="93442" y="78798"/>
                  </a:lnTo>
                  <a:lnTo>
                    <a:pt x="93765" y="79655"/>
                  </a:lnTo>
                  <a:lnTo>
                    <a:pt x="94093" y="80501"/>
                  </a:lnTo>
                  <a:lnTo>
                    <a:pt x="94429" y="81325"/>
                  </a:lnTo>
                  <a:lnTo>
                    <a:pt x="94766" y="82137"/>
                  </a:lnTo>
                  <a:lnTo>
                    <a:pt x="95111" y="82939"/>
                  </a:lnTo>
                  <a:lnTo>
                    <a:pt x="95456" y="83718"/>
                  </a:lnTo>
                  <a:lnTo>
                    <a:pt x="95811" y="84497"/>
                  </a:lnTo>
                  <a:lnTo>
                    <a:pt x="96170" y="85242"/>
                  </a:lnTo>
                  <a:lnTo>
                    <a:pt x="96533" y="85988"/>
                  </a:lnTo>
                  <a:lnTo>
                    <a:pt x="96901" y="86712"/>
                  </a:lnTo>
                  <a:lnTo>
                    <a:pt x="97273" y="87413"/>
                  </a:lnTo>
                  <a:lnTo>
                    <a:pt x="97650" y="88114"/>
                  </a:lnTo>
                  <a:lnTo>
                    <a:pt x="98032" y="88793"/>
                  </a:lnTo>
                  <a:lnTo>
                    <a:pt x="98417" y="89450"/>
                  </a:lnTo>
                  <a:lnTo>
                    <a:pt x="98808" y="90095"/>
                  </a:lnTo>
                  <a:lnTo>
                    <a:pt x="99203" y="90729"/>
                  </a:lnTo>
                  <a:lnTo>
                    <a:pt x="99602" y="91342"/>
                  </a:lnTo>
                  <a:lnTo>
                    <a:pt x="100006" y="91943"/>
                  </a:lnTo>
                  <a:lnTo>
                    <a:pt x="100409" y="92521"/>
                  </a:lnTo>
                  <a:lnTo>
                    <a:pt x="100822" y="93089"/>
                  </a:lnTo>
                  <a:lnTo>
                    <a:pt x="101235" y="93634"/>
                  </a:lnTo>
                  <a:lnTo>
                    <a:pt x="101657" y="94169"/>
                  </a:lnTo>
                  <a:lnTo>
                    <a:pt x="102078" y="94680"/>
                  </a:lnTo>
                  <a:lnTo>
                    <a:pt x="102505" y="95181"/>
                  </a:lnTo>
                  <a:lnTo>
                    <a:pt x="102931" y="95660"/>
                  </a:lnTo>
                  <a:lnTo>
                    <a:pt x="103366" y="96116"/>
                  </a:lnTo>
                  <a:lnTo>
                    <a:pt x="103801" y="96561"/>
                  </a:lnTo>
                  <a:lnTo>
                    <a:pt x="104241" y="96995"/>
                  </a:lnTo>
                  <a:lnTo>
                    <a:pt x="104685" y="97407"/>
                  </a:lnTo>
                  <a:lnTo>
                    <a:pt x="105129" y="97797"/>
                  </a:lnTo>
                  <a:lnTo>
                    <a:pt x="105578" y="98175"/>
                  </a:lnTo>
                  <a:lnTo>
                    <a:pt x="106031" y="98531"/>
                  </a:lnTo>
                  <a:lnTo>
                    <a:pt x="106488" y="98865"/>
                  </a:lnTo>
                  <a:lnTo>
                    <a:pt x="106946" y="99188"/>
                  </a:lnTo>
                  <a:lnTo>
                    <a:pt x="107404" y="99489"/>
                  </a:lnTo>
                  <a:lnTo>
                    <a:pt x="107870" y="99778"/>
                  </a:lnTo>
                  <a:lnTo>
                    <a:pt x="108332" y="100045"/>
                  </a:lnTo>
                  <a:lnTo>
                    <a:pt x="108803" y="100290"/>
                  </a:lnTo>
                  <a:lnTo>
                    <a:pt x="109274" y="100512"/>
                  </a:lnTo>
                  <a:lnTo>
                    <a:pt x="109746" y="100724"/>
                  </a:lnTo>
                  <a:lnTo>
                    <a:pt x="110226" y="100913"/>
                  </a:lnTo>
                  <a:lnTo>
                    <a:pt x="110701" y="101080"/>
                  </a:lnTo>
                  <a:lnTo>
                    <a:pt x="111181" y="101225"/>
                  </a:lnTo>
                  <a:lnTo>
                    <a:pt x="111666" y="101358"/>
                  </a:lnTo>
                  <a:lnTo>
                    <a:pt x="112150" y="101470"/>
                  </a:lnTo>
                  <a:lnTo>
                    <a:pt x="112635" y="101559"/>
                  </a:lnTo>
                  <a:lnTo>
                    <a:pt x="113124" y="101637"/>
                  </a:lnTo>
                  <a:lnTo>
                    <a:pt x="113613" y="101681"/>
                  </a:lnTo>
                  <a:lnTo>
                    <a:pt x="114106" y="101714"/>
                  </a:lnTo>
                  <a:lnTo>
                    <a:pt x="114595" y="101726"/>
                  </a:lnTo>
                  <a:lnTo>
                    <a:pt x="115026" y="101714"/>
                  </a:lnTo>
                  <a:lnTo>
                    <a:pt x="115452" y="101692"/>
                  </a:lnTo>
                  <a:lnTo>
                    <a:pt x="115874" y="101648"/>
                  </a:lnTo>
                  <a:lnTo>
                    <a:pt x="116300" y="101592"/>
                  </a:lnTo>
                  <a:lnTo>
                    <a:pt x="116722" y="101514"/>
                  </a:lnTo>
                  <a:lnTo>
                    <a:pt x="117139" y="101436"/>
                  </a:lnTo>
                  <a:lnTo>
                    <a:pt x="117556" y="101336"/>
                  </a:lnTo>
                  <a:lnTo>
                    <a:pt x="117974" y="101214"/>
                  </a:lnTo>
                  <a:lnTo>
                    <a:pt x="117974" y="103306"/>
                  </a:lnTo>
                  <a:lnTo>
                    <a:pt x="117969" y="105209"/>
                  </a:lnTo>
                  <a:lnTo>
                    <a:pt x="117960" y="107112"/>
                  </a:lnTo>
                  <a:lnTo>
                    <a:pt x="117938" y="109004"/>
                  </a:lnTo>
                  <a:lnTo>
                    <a:pt x="117915" y="110885"/>
                  </a:lnTo>
                  <a:lnTo>
                    <a:pt x="117879" y="112766"/>
                  </a:lnTo>
                  <a:lnTo>
                    <a:pt x="117839" y="114636"/>
                  </a:lnTo>
                  <a:lnTo>
                    <a:pt x="117790" y="116506"/>
                  </a:lnTo>
                  <a:lnTo>
                    <a:pt x="117736" y="118364"/>
                  </a:lnTo>
                  <a:lnTo>
                    <a:pt x="117673" y="120212"/>
                  </a:lnTo>
                  <a:lnTo>
                    <a:pt x="117601" y="122060"/>
                  </a:lnTo>
                  <a:lnTo>
                    <a:pt x="117525" y="123896"/>
                  </a:lnTo>
                  <a:lnTo>
                    <a:pt x="117440" y="125732"/>
                  </a:lnTo>
                  <a:lnTo>
                    <a:pt x="117350" y="127558"/>
                  </a:lnTo>
                  <a:lnTo>
                    <a:pt x="117251" y="129372"/>
                  </a:lnTo>
                  <a:lnTo>
                    <a:pt x="117144" y="131175"/>
                  </a:lnTo>
                  <a:lnTo>
                    <a:pt x="117031" y="132978"/>
                  </a:lnTo>
                  <a:lnTo>
                    <a:pt x="116910" y="134770"/>
                  </a:lnTo>
                  <a:lnTo>
                    <a:pt x="116785" y="136562"/>
                  </a:lnTo>
                  <a:lnTo>
                    <a:pt x="116655" y="138331"/>
                  </a:lnTo>
                  <a:lnTo>
                    <a:pt x="116515" y="140101"/>
                  </a:lnTo>
                  <a:lnTo>
                    <a:pt x="116367" y="141870"/>
                  </a:lnTo>
                  <a:lnTo>
                    <a:pt x="116215" y="143618"/>
                  </a:lnTo>
                  <a:lnTo>
                    <a:pt x="116053" y="145365"/>
                  </a:lnTo>
                  <a:lnTo>
                    <a:pt x="115887" y="147090"/>
                  </a:lnTo>
                  <a:lnTo>
                    <a:pt x="115717" y="148815"/>
                  </a:lnTo>
                  <a:lnTo>
                    <a:pt x="115537" y="150540"/>
                  </a:lnTo>
                  <a:lnTo>
                    <a:pt x="115353" y="152243"/>
                  </a:lnTo>
                  <a:lnTo>
                    <a:pt x="115161" y="153935"/>
                  </a:lnTo>
                  <a:lnTo>
                    <a:pt x="114963" y="155627"/>
                  </a:lnTo>
                  <a:lnTo>
                    <a:pt x="114757" y="157307"/>
                  </a:lnTo>
                  <a:lnTo>
                    <a:pt x="114546" y="158977"/>
                  </a:lnTo>
                  <a:lnTo>
                    <a:pt x="114331" y="160635"/>
                  </a:lnTo>
                  <a:lnTo>
                    <a:pt x="114106" y="162282"/>
                  </a:lnTo>
                  <a:lnTo>
                    <a:pt x="113877" y="163918"/>
                  </a:lnTo>
                  <a:lnTo>
                    <a:pt x="113644" y="165543"/>
                  </a:lnTo>
                  <a:lnTo>
                    <a:pt x="113402" y="167157"/>
                  </a:lnTo>
                  <a:lnTo>
                    <a:pt x="113155" y="168760"/>
                  </a:lnTo>
                  <a:lnTo>
                    <a:pt x="112899" y="170351"/>
                  </a:lnTo>
                  <a:lnTo>
                    <a:pt x="112644" y="171943"/>
                  </a:lnTo>
                  <a:lnTo>
                    <a:pt x="112379" y="173512"/>
                  </a:lnTo>
                  <a:lnTo>
                    <a:pt x="112105" y="175070"/>
                  </a:lnTo>
                  <a:lnTo>
                    <a:pt x="111832" y="176617"/>
                  </a:lnTo>
                  <a:lnTo>
                    <a:pt x="111549" y="178153"/>
                  </a:lnTo>
                  <a:lnTo>
                    <a:pt x="111262" y="179689"/>
                  </a:lnTo>
                  <a:lnTo>
                    <a:pt x="110966" y="181203"/>
                  </a:lnTo>
                  <a:lnTo>
                    <a:pt x="110670" y="182694"/>
                  </a:lnTo>
                  <a:lnTo>
                    <a:pt x="110365" y="184186"/>
                  </a:lnTo>
                  <a:lnTo>
                    <a:pt x="110055" y="185666"/>
                  </a:lnTo>
                  <a:lnTo>
                    <a:pt x="109741" y="187124"/>
                  </a:lnTo>
                  <a:lnTo>
                    <a:pt x="109418" y="188582"/>
                  </a:lnTo>
                  <a:lnTo>
                    <a:pt x="109095" y="190017"/>
                  </a:lnTo>
                  <a:lnTo>
                    <a:pt x="108763" y="191442"/>
                  </a:lnTo>
                  <a:lnTo>
                    <a:pt x="108427" y="192856"/>
                  </a:lnTo>
                  <a:lnTo>
                    <a:pt x="108086" y="194258"/>
                  </a:lnTo>
                  <a:lnTo>
                    <a:pt x="107740" y="195638"/>
                  </a:lnTo>
                  <a:lnTo>
                    <a:pt x="107386" y="197018"/>
                  </a:lnTo>
                  <a:lnTo>
                    <a:pt x="107031" y="198376"/>
                  </a:lnTo>
                  <a:lnTo>
                    <a:pt x="106668" y="199723"/>
                  </a:lnTo>
                  <a:lnTo>
                    <a:pt x="106304" y="201047"/>
                  </a:lnTo>
                  <a:lnTo>
                    <a:pt x="105932" y="202371"/>
                  </a:lnTo>
                  <a:lnTo>
                    <a:pt x="105555" y="203674"/>
                  </a:lnTo>
                  <a:lnTo>
                    <a:pt x="105174" y="204954"/>
                  </a:lnTo>
                  <a:lnTo>
                    <a:pt x="104788" y="206233"/>
                  </a:lnTo>
                  <a:lnTo>
                    <a:pt x="104398" y="207491"/>
                  </a:lnTo>
                  <a:lnTo>
                    <a:pt x="104003" y="208727"/>
                  </a:lnTo>
                  <a:lnTo>
                    <a:pt x="103599" y="209962"/>
                  </a:lnTo>
                  <a:lnTo>
                    <a:pt x="103195" y="211175"/>
                  </a:lnTo>
                  <a:lnTo>
                    <a:pt x="102787" y="212377"/>
                  </a:lnTo>
                  <a:lnTo>
                    <a:pt x="102374" y="213557"/>
                  </a:lnTo>
                  <a:lnTo>
                    <a:pt x="101957" y="214725"/>
                  </a:lnTo>
                  <a:lnTo>
                    <a:pt x="101535" y="215872"/>
                  </a:lnTo>
                  <a:lnTo>
                    <a:pt x="101105" y="217007"/>
                  </a:lnTo>
                  <a:lnTo>
                    <a:pt x="100674" y="218131"/>
                  </a:lnTo>
                  <a:lnTo>
                    <a:pt x="100239" y="219233"/>
                  </a:lnTo>
                  <a:lnTo>
                    <a:pt x="99799" y="220313"/>
                  </a:lnTo>
                  <a:lnTo>
                    <a:pt x="99355" y="221392"/>
                  </a:lnTo>
                  <a:lnTo>
                    <a:pt x="98911" y="222438"/>
                  </a:lnTo>
                  <a:lnTo>
                    <a:pt x="98458" y="223473"/>
                  </a:lnTo>
                  <a:lnTo>
                    <a:pt x="98000" y="224497"/>
                  </a:lnTo>
                  <a:lnTo>
                    <a:pt x="97543" y="225499"/>
                  </a:lnTo>
                  <a:lnTo>
                    <a:pt x="97076" y="226490"/>
                  </a:lnTo>
                  <a:lnTo>
                    <a:pt x="96609" y="227458"/>
                  </a:lnTo>
                  <a:lnTo>
                    <a:pt x="96138" y="228404"/>
                  </a:lnTo>
                  <a:lnTo>
                    <a:pt x="95663" y="229339"/>
                  </a:lnTo>
                  <a:lnTo>
                    <a:pt x="95183" y="230251"/>
                  </a:lnTo>
                  <a:lnTo>
                    <a:pt x="94698" y="231153"/>
                  </a:lnTo>
                  <a:lnTo>
                    <a:pt x="94214" y="232032"/>
                  </a:lnTo>
                  <a:lnTo>
                    <a:pt x="93725" y="232889"/>
                  </a:lnTo>
                  <a:lnTo>
                    <a:pt x="93231" y="233735"/>
                  </a:lnTo>
                  <a:lnTo>
                    <a:pt x="92733" y="234559"/>
                  </a:lnTo>
                  <a:lnTo>
                    <a:pt x="92231" y="235360"/>
                  </a:lnTo>
                  <a:lnTo>
                    <a:pt x="91728" y="236150"/>
                  </a:lnTo>
                  <a:lnTo>
                    <a:pt x="91221" y="236918"/>
                  </a:lnTo>
                  <a:lnTo>
                    <a:pt x="90710" y="237664"/>
                  </a:lnTo>
                  <a:lnTo>
                    <a:pt x="90194" y="238398"/>
                  </a:lnTo>
                  <a:lnTo>
                    <a:pt x="89678" y="239111"/>
                  </a:lnTo>
                  <a:lnTo>
                    <a:pt x="89158" y="239801"/>
                  </a:lnTo>
                  <a:lnTo>
                    <a:pt x="88633" y="240468"/>
                  </a:lnTo>
                  <a:lnTo>
                    <a:pt x="88103" y="241114"/>
                  </a:lnTo>
                  <a:lnTo>
                    <a:pt x="87574" y="241748"/>
                  </a:lnTo>
                  <a:lnTo>
                    <a:pt x="87040" y="242360"/>
                  </a:lnTo>
                  <a:lnTo>
                    <a:pt x="86506" y="242950"/>
                  </a:lnTo>
                  <a:lnTo>
                    <a:pt x="85968" y="243518"/>
                  </a:lnTo>
                  <a:lnTo>
                    <a:pt x="85425" y="244074"/>
                  </a:lnTo>
                  <a:lnTo>
                    <a:pt x="84878" y="244598"/>
                  </a:lnTo>
                  <a:lnTo>
                    <a:pt x="84330" y="245110"/>
                  </a:lnTo>
                  <a:lnTo>
                    <a:pt x="83783" y="245599"/>
                  </a:lnTo>
                  <a:lnTo>
                    <a:pt x="83227" y="246056"/>
                  </a:lnTo>
                  <a:lnTo>
                    <a:pt x="82675" y="246501"/>
                  </a:lnTo>
                  <a:lnTo>
                    <a:pt x="82114" y="246924"/>
                  </a:lnTo>
                  <a:lnTo>
                    <a:pt x="81553" y="247324"/>
                  </a:lnTo>
                  <a:lnTo>
                    <a:pt x="80988" y="247714"/>
                  </a:lnTo>
                  <a:lnTo>
                    <a:pt x="80423" y="248070"/>
                  </a:lnTo>
                  <a:lnTo>
                    <a:pt x="79857" y="248404"/>
                  </a:lnTo>
                  <a:lnTo>
                    <a:pt x="79283" y="248716"/>
                  </a:lnTo>
                  <a:lnTo>
                    <a:pt x="78713" y="249005"/>
                  </a:lnTo>
                  <a:lnTo>
                    <a:pt x="78135" y="249272"/>
                  </a:lnTo>
                  <a:lnTo>
                    <a:pt x="77560" y="249528"/>
                  </a:lnTo>
                  <a:lnTo>
                    <a:pt x="76977" y="249751"/>
                  </a:lnTo>
                  <a:lnTo>
                    <a:pt x="76398" y="249951"/>
                  </a:lnTo>
                  <a:lnTo>
                    <a:pt x="75815" y="250129"/>
                  </a:lnTo>
                  <a:lnTo>
                    <a:pt x="75227" y="250274"/>
                  </a:lnTo>
                  <a:lnTo>
                    <a:pt x="74640" y="250407"/>
                  </a:lnTo>
                  <a:lnTo>
                    <a:pt x="74047" y="250519"/>
                  </a:lnTo>
                  <a:lnTo>
                    <a:pt x="73455" y="250596"/>
                  </a:lnTo>
                  <a:lnTo>
                    <a:pt x="72863" y="250663"/>
                  </a:lnTo>
                  <a:lnTo>
                    <a:pt x="72266" y="250697"/>
                  </a:lnTo>
                  <a:lnTo>
                    <a:pt x="71670" y="250708"/>
                  </a:lnTo>
                  <a:lnTo>
                    <a:pt x="71342" y="250708"/>
                  </a:lnTo>
                  <a:lnTo>
                    <a:pt x="71010" y="250697"/>
                  </a:lnTo>
                  <a:lnTo>
                    <a:pt x="70683" y="250674"/>
                  </a:lnTo>
                  <a:lnTo>
                    <a:pt x="70355" y="250652"/>
                  </a:lnTo>
                  <a:lnTo>
                    <a:pt x="70028" y="250619"/>
                  </a:lnTo>
                  <a:lnTo>
                    <a:pt x="69700" y="250574"/>
                  </a:lnTo>
                  <a:lnTo>
                    <a:pt x="69373" y="250530"/>
                  </a:lnTo>
                  <a:lnTo>
                    <a:pt x="69045" y="250474"/>
                  </a:lnTo>
                  <a:lnTo>
                    <a:pt x="68722" y="250418"/>
                  </a:lnTo>
                  <a:lnTo>
                    <a:pt x="68395" y="250340"/>
                  </a:lnTo>
                  <a:lnTo>
                    <a:pt x="68072" y="250274"/>
                  </a:lnTo>
                  <a:lnTo>
                    <a:pt x="67744" y="250185"/>
                  </a:lnTo>
                  <a:lnTo>
                    <a:pt x="67421" y="250096"/>
                  </a:lnTo>
                  <a:lnTo>
                    <a:pt x="67098" y="249995"/>
                  </a:lnTo>
                  <a:lnTo>
                    <a:pt x="66775" y="249895"/>
                  </a:lnTo>
                  <a:lnTo>
                    <a:pt x="66452" y="249784"/>
                  </a:lnTo>
                  <a:lnTo>
                    <a:pt x="66129" y="249662"/>
                  </a:lnTo>
                  <a:lnTo>
                    <a:pt x="65806" y="249539"/>
                  </a:lnTo>
                  <a:lnTo>
                    <a:pt x="65483" y="249406"/>
                  </a:lnTo>
                  <a:lnTo>
                    <a:pt x="65164" y="249261"/>
                  </a:lnTo>
                  <a:lnTo>
                    <a:pt x="64846" y="249116"/>
                  </a:lnTo>
                  <a:lnTo>
                    <a:pt x="64523" y="248960"/>
                  </a:lnTo>
                  <a:lnTo>
                    <a:pt x="64204" y="248793"/>
                  </a:lnTo>
                  <a:lnTo>
                    <a:pt x="63886" y="248626"/>
                  </a:lnTo>
                  <a:lnTo>
                    <a:pt x="63567" y="248460"/>
                  </a:lnTo>
                  <a:lnTo>
                    <a:pt x="63249" y="248270"/>
                  </a:lnTo>
                  <a:lnTo>
                    <a:pt x="62935" y="248081"/>
                  </a:lnTo>
                  <a:lnTo>
                    <a:pt x="62616" y="247892"/>
                  </a:lnTo>
                  <a:lnTo>
                    <a:pt x="62302" y="247680"/>
                  </a:lnTo>
                  <a:lnTo>
                    <a:pt x="61984" y="247469"/>
                  </a:lnTo>
                  <a:lnTo>
                    <a:pt x="61670" y="247258"/>
                  </a:lnTo>
                  <a:lnTo>
                    <a:pt x="61356" y="247035"/>
                  </a:lnTo>
                  <a:lnTo>
                    <a:pt x="61042" y="246801"/>
                  </a:lnTo>
                  <a:lnTo>
                    <a:pt x="60732" y="246567"/>
                  </a:lnTo>
                  <a:lnTo>
                    <a:pt x="60418" y="246323"/>
                  </a:lnTo>
                  <a:lnTo>
                    <a:pt x="60108" y="246067"/>
                  </a:lnTo>
                  <a:lnTo>
                    <a:pt x="59799" y="245811"/>
                  </a:lnTo>
                  <a:lnTo>
                    <a:pt x="59485" y="245544"/>
                  </a:lnTo>
                  <a:lnTo>
                    <a:pt x="59180" y="245276"/>
                  </a:lnTo>
                  <a:lnTo>
                    <a:pt x="58870" y="244998"/>
                  </a:lnTo>
                  <a:lnTo>
                    <a:pt x="58561" y="244709"/>
                  </a:lnTo>
                  <a:lnTo>
                    <a:pt x="58255" y="244419"/>
                  </a:lnTo>
                  <a:lnTo>
                    <a:pt x="57946" y="244119"/>
                  </a:lnTo>
                  <a:lnTo>
                    <a:pt x="57641" y="243818"/>
                  </a:lnTo>
                  <a:lnTo>
                    <a:pt x="57336" y="243507"/>
                  </a:lnTo>
                  <a:lnTo>
                    <a:pt x="57031" y="243184"/>
                  </a:lnTo>
                  <a:lnTo>
                    <a:pt x="56730" y="242861"/>
                  </a:lnTo>
                  <a:lnTo>
                    <a:pt x="56425" y="242527"/>
                  </a:lnTo>
                  <a:lnTo>
                    <a:pt x="56124" y="242194"/>
                  </a:lnTo>
                  <a:lnTo>
                    <a:pt x="55824" y="241849"/>
                  </a:lnTo>
                  <a:lnTo>
                    <a:pt x="55523" y="241492"/>
                  </a:lnTo>
                  <a:lnTo>
                    <a:pt x="55223" y="241136"/>
                  </a:lnTo>
                  <a:lnTo>
                    <a:pt x="54927" y="240769"/>
                  </a:lnTo>
                  <a:lnTo>
                    <a:pt x="54631" y="240402"/>
                  </a:lnTo>
                  <a:lnTo>
                    <a:pt x="54330" y="240023"/>
                  </a:lnTo>
                  <a:lnTo>
                    <a:pt x="54034" y="239634"/>
                  </a:lnTo>
                  <a:lnTo>
                    <a:pt x="53742" y="239244"/>
                  </a:lnTo>
                  <a:lnTo>
                    <a:pt x="53446" y="238843"/>
                  </a:lnTo>
                  <a:lnTo>
                    <a:pt x="53154" y="238443"/>
                  </a:lnTo>
                  <a:lnTo>
                    <a:pt x="52863" y="238031"/>
                  </a:lnTo>
                  <a:lnTo>
                    <a:pt x="52571" y="237608"/>
                  </a:lnTo>
                  <a:lnTo>
                    <a:pt x="52280" y="237185"/>
                  </a:lnTo>
                  <a:lnTo>
                    <a:pt x="51988" y="236762"/>
                  </a:lnTo>
                  <a:lnTo>
                    <a:pt x="51701" y="236328"/>
                  </a:lnTo>
                  <a:lnTo>
                    <a:pt x="51127" y="235427"/>
                  </a:lnTo>
                  <a:lnTo>
                    <a:pt x="50557" y="234514"/>
                  </a:lnTo>
                  <a:lnTo>
                    <a:pt x="49987" y="233568"/>
                  </a:lnTo>
                  <a:lnTo>
                    <a:pt x="49426" y="232600"/>
                  </a:lnTo>
                  <a:lnTo>
                    <a:pt x="48870" y="231609"/>
                  </a:lnTo>
                  <a:lnTo>
                    <a:pt x="48314" y="230596"/>
                  </a:lnTo>
                  <a:lnTo>
                    <a:pt x="47762" y="229550"/>
                  </a:lnTo>
                  <a:lnTo>
                    <a:pt x="47219" y="228482"/>
                  </a:lnTo>
                  <a:lnTo>
                    <a:pt x="46676" y="227391"/>
                  </a:lnTo>
                  <a:lnTo>
                    <a:pt x="46138" y="226267"/>
                  </a:lnTo>
                  <a:lnTo>
                    <a:pt x="45608" y="225132"/>
                  </a:lnTo>
                  <a:lnTo>
                    <a:pt x="45079" y="223963"/>
                  </a:lnTo>
                  <a:lnTo>
                    <a:pt x="44559" y="222772"/>
                  </a:lnTo>
                  <a:lnTo>
                    <a:pt x="44038" y="221559"/>
                  </a:lnTo>
                  <a:lnTo>
                    <a:pt x="43527" y="220324"/>
                  </a:lnTo>
                  <a:lnTo>
                    <a:pt x="43020" y="219066"/>
                  </a:lnTo>
                  <a:lnTo>
                    <a:pt x="42513" y="217775"/>
                  </a:lnTo>
                  <a:lnTo>
                    <a:pt x="42015" y="216473"/>
                  </a:lnTo>
                  <a:lnTo>
                    <a:pt x="41521" y="215137"/>
                  </a:lnTo>
                  <a:lnTo>
                    <a:pt x="41037" y="213779"/>
                  </a:lnTo>
                  <a:lnTo>
                    <a:pt x="40552" y="212399"/>
                  </a:lnTo>
                  <a:lnTo>
                    <a:pt x="40077" y="210997"/>
                  </a:lnTo>
                  <a:lnTo>
                    <a:pt x="39606" y="209572"/>
                  </a:lnTo>
                  <a:lnTo>
                    <a:pt x="39139" y="208126"/>
                  </a:lnTo>
                  <a:lnTo>
                    <a:pt x="38681" y="206656"/>
                  </a:lnTo>
                  <a:lnTo>
                    <a:pt x="38224" y="205165"/>
                  </a:lnTo>
                  <a:lnTo>
                    <a:pt x="37775" y="203651"/>
                  </a:lnTo>
                  <a:lnTo>
                    <a:pt x="37336" y="202104"/>
                  </a:lnTo>
                  <a:lnTo>
                    <a:pt x="36896" y="200546"/>
                  </a:lnTo>
                  <a:lnTo>
                    <a:pt x="36465" y="198966"/>
                  </a:lnTo>
                  <a:lnTo>
                    <a:pt x="36043" y="197363"/>
                  </a:lnTo>
                  <a:lnTo>
                    <a:pt x="35622" y="195727"/>
                  </a:lnTo>
                  <a:lnTo>
                    <a:pt x="35537" y="195404"/>
                  </a:lnTo>
                  <a:lnTo>
                    <a:pt x="35442" y="195093"/>
                  </a:lnTo>
                  <a:lnTo>
                    <a:pt x="35344" y="194792"/>
                  </a:lnTo>
                  <a:lnTo>
                    <a:pt x="35240" y="194514"/>
                  </a:lnTo>
                  <a:lnTo>
                    <a:pt x="35133" y="194247"/>
                  </a:lnTo>
                  <a:lnTo>
                    <a:pt x="35021" y="194002"/>
                  </a:lnTo>
                  <a:lnTo>
                    <a:pt x="34904" y="193768"/>
                  </a:lnTo>
                  <a:lnTo>
                    <a:pt x="34783" y="193546"/>
                  </a:lnTo>
                  <a:lnTo>
                    <a:pt x="34657" y="193334"/>
                  </a:lnTo>
                  <a:lnTo>
                    <a:pt x="34532" y="193145"/>
                  </a:lnTo>
                  <a:lnTo>
                    <a:pt x="34401" y="192978"/>
                  </a:lnTo>
                  <a:lnTo>
                    <a:pt x="34267" y="192822"/>
                  </a:lnTo>
                  <a:lnTo>
                    <a:pt x="34128" y="192677"/>
                  </a:lnTo>
                  <a:lnTo>
                    <a:pt x="33989" y="192555"/>
                  </a:lnTo>
                  <a:lnTo>
                    <a:pt x="33850" y="192455"/>
                  </a:lnTo>
                  <a:lnTo>
                    <a:pt x="33706" y="192366"/>
                  </a:lnTo>
                  <a:lnTo>
                    <a:pt x="33563" y="192288"/>
                  </a:lnTo>
                  <a:lnTo>
                    <a:pt x="33414" y="192232"/>
                  </a:lnTo>
                  <a:lnTo>
                    <a:pt x="33271" y="192199"/>
                  </a:lnTo>
                  <a:lnTo>
                    <a:pt x="33123" y="192177"/>
                  </a:lnTo>
                  <a:lnTo>
                    <a:pt x="32975" y="192177"/>
                  </a:lnTo>
                  <a:lnTo>
                    <a:pt x="32827" y="192188"/>
                  </a:lnTo>
                  <a:lnTo>
                    <a:pt x="32679" y="192221"/>
                  </a:lnTo>
                  <a:lnTo>
                    <a:pt x="32531" y="192277"/>
                  </a:lnTo>
                  <a:lnTo>
                    <a:pt x="32383" y="192344"/>
                  </a:lnTo>
                  <a:lnTo>
                    <a:pt x="32235" y="192433"/>
                  </a:lnTo>
                  <a:lnTo>
                    <a:pt x="32091" y="192533"/>
                  </a:lnTo>
                  <a:lnTo>
                    <a:pt x="31947" y="192655"/>
                  </a:lnTo>
                  <a:lnTo>
                    <a:pt x="31804" y="192800"/>
                  </a:lnTo>
                  <a:lnTo>
                    <a:pt x="31665" y="192967"/>
                  </a:lnTo>
                  <a:lnTo>
                    <a:pt x="31526" y="193145"/>
                  </a:lnTo>
                  <a:lnTo>
                    <a:pt x="31391" y="193345"/>
                  </a:lnTo>
                  <a:lnTo>
                    <a:pt x="31257" y="193557"/>
                  </a:lnTo>
                  <a:lnTo>
                    <a:pt x="31131" y="193790"/>
                  </a:lnTo>
                  <a:lnTo>
                    <a:pt x="31014" y="194035"/>
                  </a:lnTo>
                  <a:lnTo>
                    <a:pt x="30898" y="194291"/>
                  </a:lnTo>
                  <a:lnTo>
                    <a:pt x="30794" y="194558"/>
                  </a:lnTo>
                  <a:lnTo>
                    <a:pt x="30691" y="194837"/>
                  </a:lnTo>
                  <a:lnTo>
                    <a:pt x="30597" y="195126"/>
                  </a:lnTo>
                  <a:lnTo>
                    <a:pt x="30507" y="195427"/>
                  </a:lnTo>
                  <a:lnTo>
                    <a:pt x="30427" y="195738"/>
                  </a:lnTo>
                  <a:lnTo>
                    <a:pt x="30350" y="196050"/>
                  </a:lnTo>
                  <a:lnTo>
                    <a:pt x="30278" y="196384"/>
                  </a:lnTo>
                  <a:lnTo>
                    <a:pt x="30216" y="196718"/>
                  </a:lnTo>
                  <a:lnTo>
                    <a:pt x="30162" y="197051"/>
                  </a:lnTo>
                  <a:lnTo>
                    <a:pt x="30113" y="197396"/>
                  </a:lnTo>
                  <a:lnTo>
                    <a:pt x="30068" y="197742"/>
                  </a:lnTo>
                  <a:lnTo>
                    <a:pt x="30032" y="198098"/>
                  </a:lnTo>
                  <a:lnTo>
                    <a:pt x="30005" y="198454"/>
                  </a:lnTo>
                  <a:lnTo>
                    <a:pt x="29982" y="198821"/>
                  </a:lnTo>
                  <a:lnTo>
                    <a:pt x="29964" y="199188"/>
                  </a:lnTo>
                  <a:lnTo>
                    <a:pt x="29955" y="199545"/>
                  </a:lnTo>
                  <a:lnTo>
                    <a:pt x="29955" y="199912"/>
                  </a:lnTo>
                  <a:lnTo>
                    <a:pt x="29960" y="200279"/>
                  </a:lnTo>
                  <a:lnTo>
                    <a:pt x="29973" y="200646"/>
                  </a:lnTo>
                  <a:lnTo>
                    <a:pt x="29996" y="201014"/>
                  </a:lnTo>
                  <a:lnTo>
                    <a:pt x="30023" y="201381"/>
                  </a:lnTo>
                  <a:lnTo>
                    <a:pt x="30059" y="201748"/>
                  </a:lnTo>
                  <a:lnTo>
                    <a:pt x="30099" y="202104"/>
                  </a:lnTo>
                  <a:lnTo>
                    <a:pt x="30148" y="202460"/>
                  </a:lnTo>
                  <a:lnTo>
                    <a:pt x="30207" y="202817"/>
                  </a:lnTo>
                  <a:lnTo>
                    <a:pt x="30274" y="203162"/>
                  </a:lnTo>
                  <a:lnTo>
                    <a:pt x="30346" y="203507"/>
                  </a:lnTo>
                  <a:lnTo>
                    <a:pt x="30427" y="203841"/>
                  </a:lnTo>
                  <a:lnTo>
                    <a:pt x="30669" y="204798"/>
                  </a:lnTo>
                  <a:lnTo>
                    <a:pt x="30916" y="205744"/>
                  </a:lnTo>
                  <a:lnTo>
                    <a:pt x="31162" y="206679"/>
                  </a:lnTo>
                  <a:lnTo>
                    <a:pt x="31409" y="207614"/>
                  </a:lnTo>
                  <a:lnTo>
                    <a:pt x="31660" y="208537"/>
                  </a:lnTo>
                  <a:lnTo>
                    <a:pt x="31916" y="209450"/>
                  </a:lnTo>
                  <a:lnTo>
                    <a:pt x="32172" y="210363"/>
                  </a:lnTo>
                  <a:lnTo>
                    <a:pt x="32427" y="211264"/>
                  </a:lnTo>
                  <a:lnTo>
                    <a:pt x="32683" y="212166"/>
                  </a:lnTo>
                  <a:lnTo>
                    <a:pt x="32943" y="213056"/>
                  </a:lnTo>
                  <a:lnTo>
                    <a:pt x="33208" y="213946"/>
                  </a:lnTo>
                  <a:lnTo>
                    <a:pt x="33473" y="214814"/>
                  </a:lnTo>
                  <a:lnTo>
                    <a:pt x="33737" y="215694"/>
                  </a:lnTo>
                  <a:lnTo>
                    <a:pt x="34007" y="216551"/>
                  </a:lnTo>
                  <a:lnTo>
                    <a:pt x="34276" y="217408"/>
                  </a:lnTo>
                  <a:lnTo>
                    <a:pt x="34545" y="218265"/>
                  </a:lnTo>
                  <a:lnTo>
                    <a:pt x="34545" y="221871"/>
                  </a:lnTo>
                  <a:lnTo>
                    <a:pt x="34541" y="225399"/>
                  </a:lnTo>
                  <a:lnTo>
                    <a:pt x="34527" y="228838"/>
                  </a:lnTo>
                  <a:lnTo>
                    <a:pt x="34518" y="230530"/>
                  </a:lnTo>
                  <a:lnTo>
                    <a:pt x="34505" y="232188"/>
                  </a:lnTo>
                  <a:lnTo>
                    <a:pt x="34491" y="233824"/>
                  </a:lnTo>
                  <a:lnTo>
                    <a:pt x="34469" y="235438"/>
                  </a:lnTo>
                  <a:lnTo>
                    <a:pt x="34446" y="237040"/>
                  </a:lnTo>
                  <a:lnTo>
                    <a:pt x="34419" y="238599"/>
                  </a:lnTo>
                  <a:lnTo>
                    <a:pt x="34388" y="240146"/>
                  </a:lnTo>
                  <a:lnTo>
                    <a:pt x="34352" y="241670"/>
                  </a:lnTo>
                  <a:lnTo>
                    <a:pt x="34307" y="243173"/>
                  </a:lnTo>
                  <a:lnTo>
                    <a:pt x="34258" y="244642"/>
                  </a:lnTo>
                  <a:lnTo>
                    <a:pt x="34204" y="246089"/>
                  </a:lnTo>
                  <a:lnTo>
                    <a:pt x="34146" y="247514"/>
                  </a:lnTo>
                  <a:lnTo>
                    <a:pt x="34078" y="248916"/>
                  </a:lnTo>
                  <a:lnTo>
                    <a:pt x="34002" y="250285"/>
                  </a:lnTo>
                  <a:lnTo>
                    <a:pt x="33917" y="251643"/>
                  </a:lnTo>
                  <a:lnTo>
                    <a:pt x="33827" y="252967"/>
                  </a:lnTo>
                  <a:lnTo>
                    <a:pt x="33729" y="254269"/>
                  </a:lnTo>
                  <a:lnTo>
                    <a:pt x="33675" y="254904"/>
                  </a:lnTo>
                  <a:lnTo>
                    <a:pt x="33621" y="255538"/>
                  </a:lnTo>
                  <a:lnTo>
                    <a:pt x="33563" y="256161"/>
                  </a:lnTo>
                  <a:lnTo>
                    <a:pt x="33504" y="256785"/>
                  </a:lnTo>
                  <a:lnTo>
                    <a:pt x="33441" y="257397"/>
                  </a:lnTo>
                  <a:lnTo>
                    <a:pt x="33379" y="258009"/>
                  </a:lnTo>
                  <a:lnTo>
                    <a:pt x="33311" y="258610"/>
                  </a:lnTo>
                  <a:lnTo>
                    <a:pt x="33239" y="259211"/>
                  </a:lnTo>
                  <a:lnTo>
                    <a:pt x="33168" y="259790"/>
                  </a:lnTo>
                  <a:lnTo>
                    <a:pt x="33091" y="260379"/>
                  </a:lnTo>
                  <a:lnTo>
                    <a:pt x="33015" y="260947"/>
                  </a:lnTo>
                  <a:lnTo>
                    <a:pt x="32934" y="261515"/>
                  </a:lnTo>
                  <a:lnTo>
                    <a:pt x="32854" y="262082"/>
                  </a:lnTo>
                  <a:lnTo>
                    <a:pt x="32768" y="262639"/>
                  </a:lnTo>
                  <a:lnTo>
                    <a:pt x="32679" y="263184"/>
                  </a:lnTo>
                  <a:lnTo>
                    <a:pt x="32589" y="263730"/>
                  </a:lnTo>
                  <a:lnTo>
                    <a:pt x="32495" y="264264"/>
                  </a:lnTo>
                  <a:lnTo>
                    <a:pt x="32396" y="264787"/>
                  </a:lnTo>
                  <a:lnTo>
                    <a:pt x="32297" y="265310"/>
                  </a:lnTo>
                  <a:lnTo>
                    <a:pt x="32194" y="265833"/>
                  </a:lnTo>
                  <a:lnTo>
                    <a:pt x="32087" y="266334"/>
                  </a:lnTo>
                  <a:lnTo>
                    <a:pt x="31979" y="266835"/>
                  </a:lnTo>
                  <a:lnTo>
                    <a:pt x="31867" y="267336"/>
                  </a:lnTo>
                  <a:lnTo>
                    <a:pt x="31750" y="267825"/>
                  </a:lnTo>
                  <a:lnTo>
                    <a:pt x="31629" y="268304"/>
                  </a:lnTo>
                  <a:lnTo>
                    <a:pt x="31508" y="268771"/>
                  </a:lnTo>
                  <a:lnTo>
                    <a:pt x="31382" y="269239"/>
                  </a:lnTo>
                  <a:lnTo>
                    <a:pt x="31252" y="269706"/>
                  </a:lnTo>
                  <a:lnTo>
                    <a:pt x="31117" y="270151"/>
                  </a:lnTo>
                  <a:lnTo>
                    <a:pt x="30983" y="270608"/>
                  </a:lnTo>
                  <a:lnTo>
                    <a:pt x="30844" y="271042"/>
                  </a:lnTo>
                  <a:lnTo>
                    <a:pt x="30696" y="271476"/>
                  </a:lnTo>
                  <a:lnTo>
                    <a:pt x="30552" y="271899"/>
                  </a:lnTo>
                  <a:lnTo>
                    <a:pt x="30400" y="272322"/>
                  </a:lnTo>
                  <a:lnTo>
                    <a:pt x="30243" y="272733"/>
                  </a:lnTo>
                  <a:lnTo>
                    <a:pt x="30086" y="273134"/>
                  </a:lnTo>
                  <a:lnTo>
                    <a:pt x="29924" y="273535"/>
                  </a:lnTo>
                  <a:lnTo>
                    <a:pt x="29758" y="273924"/>
                  </a:lnTo>
                  <a:lnTo>
                    <a:pt x="29588" y="274303"/>
                  </a:lnTo>
                  <a:lnTo>
                    <a:pt x="29413" y="274681"/>
                  </a:lnTo>
                  <a:lnTo>
                    <a:pt x="29233" y="275048"/>
                  </a:lnTo>
                  <a:lnTo>
                    <a:pt x="29049" y="275405"/>
                  </a:lnTo>
                  <a:lnTo>
                    <a:pt x="28865" y="275761"/>
                  </a:lnTo>
                  <a:lnTo>
                    <a:pt x="28672" y="276106"/>
                  </a:lnTo>
                  <a:lnTo>
                    <a:pt x="28479" y="276440"/>
                  </a:lnTo>
                  <a:lnTo>
                    <a:pt x="28278" y="276774"/>
                  </a:lnTo>
                  <a:lnTo>
                    <a:pt x="28076" y="277096"/>
                  </a:lnTo>
                  <a:lnTo>
                    <a:pt x="27869" y="277419"/>
                  </a:lnTo>
                  <a:lnTo>
                    <a:pt x="27654" y="277731"/>
                  </a:lnTo>
                  <a:lnTo>
                    <a:pt x="27439" y="278031"/>
                  </a:lnTo>
                  <a:lnTo>
                    <a:pt x="27219" y="278321"/>
                  </a:lnTo>
                  <a:lnTo>
                    <a:pt x="26990" y="278610"/>
                  </a:lnTo>
                  <a:lnTo>
                    <a:pt x="26761" y="278888"/>
                  </a:lnTo>
                  <a:lnTo>
                    <a:pt x="26523" y="279166"/>
                  </a:lnTo>
                  <a:lnTo>
                    <a:pt x="26286" y="279434"/>
                  </a:lnTo>
                  <a:lnTo>
                    <a:pt x="26039" y="279689"/>
                  </a:lnTo>
                  <a:lnTo>
                    <a:pt x="25792" y="279934"/>
                  </a:lnTo>
                  <a:lnTo>
                    <a:pt x="25536" y="280179"/>
                  </a:lnTo>
                  <a:lnTo>
                    <a:pt x="25276" y="280413"/>
                  </a:lnTo>
                  <a:lnTo>
                    <a:pt x="25016" y="280647"/>
                  </a:lnTo>
                  <a:lnTo>
                    <a:pt x="24747" y="280858"/>
                  </a:lnTo>
                  <a:lnTo>
                    <a:pt x="24473" y="281070"/>
                  </a:lnTo>
                  <a:lnTo>
                    <a:pt x="24190" y="281281"/>
                  </a:lnTo>
                  <a:lnTo>
                    <a:pt x="23908" y="281470"/>
                  </a:lnTo>
                  <a:lnTo>
                    <a:pt x="23621" y="281659"/>
                  </a:lnTo>
                  <a:lnTo>
                    <a:pt x="23325" y="281849"/>
                  </a:lnTo>
                  <a:lnTo>
                    <a:pt x="23024" y="282016"/>
                  </a:lnTo>
                  <a:lnTo>
                    <a:pt x="22719" y="282183"/>
                  </a:lnTo>
                  <a:lnTo>
                    <a:pt x="22409" y="282338"/>
                  </a:lnTo>
                  <a:lnTo>
                    <a:pt x="22091" y="282494"/>
                  </a:lnTo>
                  <a:lnTo>
                    <a:pt x="21772" y="282639"/>
                  </a:lnTo>
                  <a:lnTo>
                    <a:pt x="21445" y="282772"/>
                  </a:lnTo>
                  <a:lnTo>
                    <a:pt x="21113" y="282895"/>
                  </a:lnTo>
                  <a:lnTo>
                    <a:pt x="20776" y="283017"/>
                  </a:lnTo>
                  <a:lnTo>
                    <a:pt x="20431" y="283129"/>
                  </a:lnTo>
                  <a:lnTo>
                    <a:pt x="20081" y="283229"/>
                  </a:lnTo>
                  <a:lnTo>
                    <a:pt x="19727" y="283318"/>
                  </a:lnTo>
                  <a:lnTo>
                    <a:pt x="19368" y="283407"/>
                  </a:lnTo>
                  <a:lnTo>
                    <a:pt x="19000" y="283485"/>
                  </a:lnTo>
                  <a:lnTo>
                    <a:pt x="18627" y="283563"/>
                  </a:lnTo>
                  <a:lnTo>
                    <a:pt x="18251" y="283618"/>
                  </a:lnTo>
                  <a:lnTo>
                    <a:pt x="17865" y="283674"/>
                  </a:lnTo>
                  <a:lnTo>
                    <a:pt x="17806" y="283262"/>
                  </a:lnTo>
                  <a:lnTo>
                    <a:pt x="17739" y="282861"/>
                  </a:lnTo>
                  <a:lnTo>
                    <a:pt x="17672" y="282461"/>
                  </a:lnTo>
                  <a:lnTo>
                    <a:pt x="17600" y="282060"/>
                  </a:lnTo>
                  <a:lnTo>
                    <a:pt x="17528" y="281659"/>
                  </a:lnTo>
                  <a:lnTo>
                    <a:pt x="17452" y="281270"/>
                  </a:lnTo>
                  <a:lnTo>
                    <a:pt x="17371" y="280880"/>
                  </a:lnTo>
                  <a:lnTo>
                    <a:pt x="17290" y="280502"/>
                  </a:lnTo>
                  <a:lnTo>
                    <a:pt x="17205" y="280124"/>
                  </a:lnTo>
                  <a:lnTo>
                    <a:pt x="17115" y="279745"/>
                  </a:lnTo>
                  <a:lnTo>
                    <a:pt x="17026" y="279378"/>
                  </a:lnTo>
                  <a:lnTo>
                    <a:pt x="16932" y="279022"/>
                  </a:lnTo>
                  <a:lnTo>
                    <a:pt x="16837" y="278654"/>
                  </a:lnTo>
                  <a:lnTo>
                    <a:pt x="16739" y="278298"/>
                  </a:lnTo>
                  <a:lnTo>
                    <a:pt x="16635" y="277953"/>
                  </a:lnTo>
                  <a:lnTo>
                    <a:pt x="16532" y="277608"/>
                  </a:lnTo>
                  <a:lnTo>
                    <a:pt x="16425" y="277263"/>
                  </a:lnTo>
                  <a:lnTo>
                    <a:pt x="16317" y="276929"/>
                  </a:lnTo>
                  <a:lnTo>
                    <a:pt x="16205" y="276607"/>
                  </a:lnTo>
                  <a:lnTo>
                    <a:pt x="16093" y="276273"/>
                  </a:lnTo>
                  <a:lnTo>
                    <a:pt x="15976" y="275961"/>
                  </a:lnTo>
                  <a:lnTo>
                    <a:pt x="15855" y="275649"/>
                  </a:lnTo>
                  <a:lnTo>
                    <a:pt x="15734" y="275338"/>
                  </a:lnTo>
                  <a:lnTo>
                    <a:pt x="15613" y="275037"/>
                  </a:lnTo>
                  <a:lnTo>
                    <a:pt x="15487" y="274737"/>
                  </a:lnTo>
                  <a:lnTo>
                    <a:pt x="15357" y="274447"/>
                  </a:lnTo>
                  <a:lnTo>
                    <a:pt x="15227" y="274158"/>
                  </a:lnTo>
                  <a:lnTo>
                    <a:pt x="15097" y="273880"/>
                  </a:lnTo>
                  <a:lnTo>
                    <a:pt x="14962" y="273613"/>
                  </a:lnTo>
                  <a:lnTo>
                    <a:pt x="14827" y="273346"/>
                  </a:lnTo>
                  <a:lnTo>
                    <a:pt x="14688" y="273090"/>
                  </a:lnTo>
                  <a:lnTo>
                    <a:pt x="14549" y="272834"/>
                  </a:lnTo>
                  <a:lnTo>
                    <a:pt x="14406" y="272589"/>
                  </a:lnTo>
                  <a:lnTo>
                    <a:pt x="14262" y="272344"/>
                  </a:lnTo>
                  <a:lnTo>
                    <a:pt x="14114" y="272110"/>
                  </a:lnTo>
                  <a:lnTo>
                    <a:pt x="13966" y="271876"/>
                  </a:lnTo>
                  <a:lnTo>
                    <a:pt x="13818" y="271665"/>
                  </a:lnTo>
                  <a:lnTo>
                    <a:pt x="13665" y="271442"/>
                  </a:lnTo>
                  <a:lnTo>
                    <a:pt x="13513" y="271242"/>
                  </a:lnTo>
                  <a:lnTo>
                    <a:pt x="13356" y="271042"/>
                  </a:lnTo>
                  <a:lnTo>
                    <a:pt x="13199" y="270841"/>
                  </a:lnTo>
                  <a:lnTo>
                    <a:pt x="13042" y="270663"/>
                  </a:lnTo>
                  <a:lnTo>
                    <a:pt x="12880" y="270485"/>
                  </a:lnTo>
                  <a:lnTo>
                    <a:pt x="12719" y="270307"/>
                  </a:lnTo>
                  <a:lnTo>
                    <a:pt x="12557" y="270151"/>
                  </a:lnTo>
                  <a:lnTo>
                    <a:pt x="12391" y="269996"/>
                  </a:lnTo>
                  <a:lnTo>
                    <a:pt x="12225" y="269840"/>
                  </a:lnTo>
                  <a:lnTo>
                    <a:pt x="12059" y="269706"/>
                  </a:lnTo>
                  <a:lnTo>
                    <a:pt x="11889" y="269573"/>
                  </a:lnTo>
                  <a:lnTo>
                    <a:pt x="11718" y="269450"/>
                  </a:lnTo>
                  <a:lnTo>
                    <a:pt x="11548" y="269328"/>
                  </a:lnTo>
                  <a:lnTo>
                    <a:pt x="11373" y="269228"/>
                  </a:lnTo>
                  <a:lnTo>
                    <a:pt x="11198" y="269127"/>
                  </a:lnTo>
                  <a:lnTo>
                    <a:pt x="11023" y="269027"/>
                  </a:lnTo>
                  <a:lnTo>
                    <a:pt x="10848" y="268949"/>
                  </a:lnTo>
                  <a:lnTo>
                    <a:pt x="10669" y="268871"/>
                  </a:lnTo>
                  <a:lnTo>
                    <a:pt x="10489" y="268805"/>
                  </a:lnTo>
                  <a:lnTo>
                    <a:pt x="10310" y="268749"/>
                  </a:lnTo>
                  <a:lnTo>
                    <a:pt x="10130" y="268693"/>
                  </a:lnTo>
                  <a:lnTo>
                    <a:pt x="9946" y="268660"/>
                  </a:lnTo>
                  <a:lnTo>
                    <a:pt x="9762" y="268627"/>
                  </a:lnTo>
                  <a:lnTo>
                    <a:pt x="9578" y="268604"/>
                  </a:lnTo>
                  <a:lnTo>
                    <a:pt x="9394" y="268593"/>
                  </a:lnTo>
                  <a:lnTo>
                    <a:pt x="9206" y="268582"/>
                  </a:lnTo>
                  <a:lnTo>
                    <a:pt x="8968" y="268593"/>
                  </a:lnTo>
                  <a:lnTo>
                    <a:pt x="8735" y="268615"/>
                  </a:lnTo>
                  <a:lnTo>
                    <a:pt x="8502" y="268649"/>
                  </a:lnTo>
                  <a:lnTo>
                    <a:pt x="8268" y="268704"/>
                  </a:lnTo>
                  <a:lnTo>
                    <a:pt x="8035" y="268771"/>
                  </a:lnTo>
                  <a:lnTo>
                    <a:pt x="7806" y="268849"/>
                  </a:lnTo>
                  <a:lnTo>
                    <a:pt x="7577" y="268938"/>
                  </a:lnTo>
                  <a:lnTo>
                    <a:pt x="7353" y="269050"/>
                  </a:lnTo>
                  <a:lnTo>
                    <a:pt x="7129" y="269172"/>
                  </a:lnTo>
                  <a:lnTo>
                    <a:pt x="6909" y="269305"/>
                  </a:lnTo>
                  <a:lnTo>
                    <a:pt x="6689" y="269450"/>
                  </a:lnTo>
                  <a:lnTo>
                    <a:pt x="6474" y="269617"/>
                  </a:lnTo>
                  <a:lnTo>
                    <a:pt x="6258" y="269784"/>
                  </a:lnTo>
                  <a:lnTo>
                    <a:pt x="6043" y="269973"/>
                  </a:lnTo>
                  <a:lnTo>
                    <a:pt x="5832" y="270174"/>
                  </a:lnTo>
                  <a:lnTo>
                    <a:pt x="5626" y="270385"/>
                  </a:lnTo>
                  <a:lnTo>
                    <a:pt x="5420" y="270608"/>
                  </a:lnTo>
                  <a:lnTo>
                    <a:pt x="5218" y="270841"/>
                  </a:lnTo>
                  <a:lnTo>
                    <a:pt x="5020" y="271086"/>
                  </a:lnTo>
                  <a:lnTo>
                    <a:pt x="4823" y="271342"/>
                  </a:lnTo>
                  <a:lnTo>
                    <a:pt x="4630" y="271620"/>
                  </a:lnTo>
                  <a:lnTo>
                    <a:pt x="4437" y="271899"/>
                  </a:lnTo>
                  <a:lnTo>
                    <a:pt x="4249" y="272188"/>
                  </a:lnTo>
                  <a:lnTo>
                    <a:pt x="4065" y="272489"/>
                  </a:lnTo>
                  <a:lnTo>
                    <a:pt x="3881" y="272811"/>
                  </a:lnTo>
                  <a:lnTo>
                    <a:pt x="3701" y="273134"/>
                  </a:lnTo>
                  <a:lnTo>
                    <a:pt x="3526" y="273468"/>
                  </a:lnTo>
                  <a:lnTo>
                    <a:pt x="3356" y="273813"/>
                  </a:lnTo>
                  <a:lnTo>
                    <a:pt x="3185" y="274169"/>
                  </a:lnTo>
                  <a:lnTo>
                    <a:pt x="3019" y="274525"/>
                  </a:lnTo>
                  <a:lnTo>
                    <a:pt x="2858" y="274904"/>
                  </a:lnTo>
                  <a:lnTo>
                    <a:pt x="2701" y="275282"/>
                  </a:lnTo>
                  <a:lnTo>
                    <a:pt x="2544" y="275683"/>
                  </a:lnTo>
                  <a:lnTo>
                    <a:pt x="2396" y="276083"/>
                  </a:lnTo>
                  <a:lnTo>
                    <a:pt x="2248" y="276495"/>
                  </a:lnTo>
                  <a:lnTo>
                    <a:pt x="2104" y="276907"/>
                  </a:lnTo>
                  <a:lnTo>
                    <a:pt x="1965" y="277341"/>
                  </a:lnTo>
                  <a:lnTo>
                    <a:pt x="1830" y="277775"/>
                  </a:lnTo>
                  <a:lnTo>
                    <a:pt x="1700" y="278220"/>
                  </a:lnTo>
                  <a:lnTo>
                    <a:pt x="1575" y="278677"/>
                  </a:lnTo>
                  <a:lnTo>
                    <a:pt x="1454" y="279133"/>
                  </a:lnTo>
                  <a:lnTo>
                    <a:pt x="1332" y="279600"/>
                  </a:lnTo>
                  <a:lnTo>
                    <a:pt x="1220" y="280079"/>
                  </a:lnTo>
                  <a:lnTo>
                    <a:pt x="1113" y="280558"/>
                  </a:lnTo>
                  <a:lnTo>
                    <a:pt x="1009" y="281047"/>
                  </a:lnTo>
                  <a:lnTo>
                    <a:pt x="911" y="281537"/>
                  </a:lnTo>
                  <a:lnTo>
                    <a:pt x="812" y="282049"/>
                  </a:lnTo>
                  <a:lnTo>
                    <a:pt x="722" y="282550"/>
                  </a:lnTo>
                  <a:lnTo>
                    <a:pt x="637" y="283073"/>
                  </a:lnTo>
                  <a:lnTo>
                    <a:pt x="561" y="283596"/>
                  </a:lnTo>
                  <a:lnTo>
                    <a:pt x="485" y="284119"/>
                  </a:lnTo>
                  <a:lnTo>
                    <a:pt x="413" y="284653"/>
                  </a:lnTo>
                  <a:lnTo>
                    <a:pt x="350" y="285199"/>
                  </a:lnTo>
                  <a:lnTo>
                    <a:pt x="292" y="285744"/>
                  </a:lnTo>
                  <a:lnTo>
                    <a:pt x="233" y="286289"/>
                  </a:lnTo>
                  <a:lnTo>
                    <a:pt x="188" y="286846"/>
                  </a:lnTo>
                  <a:lnTo>
                    <a:pt x="144" y="287402"/>
                  </a:lnTo>
                  <a:lnTo>
                    <a:pt x="108" y="287970"/>
                  </a:lnTo>
                  <a:lnTo>
                    <a:pt x="72" y="288538"/>
                  </a:lnTo>
                  <a:lnTo>
                    <a:pt x="45" y="289116"/>
                  </a:lnTo>
                  <a:lnTo>
                    <a:pt x="27" y="289695"/>
                  </a:lnTo>
                  <a:lnTo>
                    <a:pt x="13" y="290274"/>
                  </a:lnTo>
                  <a:lnTo>
                    <a:pt x="4" y="290864"/>
                  </a:lnTo>
                  <a:lnTo>
                    <a:pt x="0" y="291454"/>
                  </a:lnTo>
                  <a:lnTo>
                    <a:pt x="4" y="292032"/>
                  </a:lnTo>
                  <a:lnTo>
                    <a:pt x="13" y="292622"/>
                  </a:lnTo>
                  <a:lnTo>
                    <a:pt x="27" y="293201"/>
                  </a:lnTo>
                  <a:lnTo>
                    <a:pt x="45" y="293780"/>
                  </a:lnTo>
                  <a:lnTo>
                    <a:pt x="72" y="294358"/>
                  </a:lnTo>
                  <a:lnTo>
                    <a:pt x="108" y="294926"/>
                  </a:lnTo>
                  <a:lnTo>
                    <a:pt x="144" y="295494"/>
                  </a:lnTo>
                  <a:lnTo>
                    <a:pt x="188" y="296050"/>
                  </a:lnTo>
                  <a:lnTo>
                    <a:pt x="233" y="296607"/>
                  </a:lnTo>
                  <a:lnTo>
                    <a:pt x="292" y="297152"/>
                  </a:lnTo>
                  <a:lnTo>
                    <a:pt x="350" y="297697"/>
                  </a:lnTo>
                  <a:lnTo>
                    <a:pt x="413" y="298243"/>
                  </a:lnTo>
                  <a:lnTo>
                    <a:pt x="485" y="298777"/>
                  </a:lnTo>
                  <a:lnTo>
                    <a:pt x="561" y="299300"/>
                  </a:lnTo>
                  <a:lnTo>
                    <a:pt x="637" y="299823"/>
                  </a:lnTo>
                  <a:lnTo>
                    <a:pt x="722" y="300335"/>
                  </a:lnTo>
                  <a:lnTo>
                    <a:pt x="812" y="300847"/>
                  </a:lnTo>
                  <a:lnTo>
                    <a:pt x="911" y="301348"/>
                  </a:lnTo>
                  <a:lnTo>
                    <a:pt x="1009" y="301849"/>
                  </a:lnTo>
                  <a:lnTo>
                    <a:pt x="1113" y="302338"/>
                  </a:lnTo>
                  <a:lnTo>
                    <a:pt x="1220" y="302817"/>
                  </a:lnTo>
                  <a:lnTo>
                    <a:pt x="1332" y="303296"/>
                  </a:lnTo>
                  <a:lnTo>
                    <a:pt x="1454" y="303763"/>
                  </a:lnTo>
                  <a:lnTo>
                    <a:pt x="1575" y="304219"/>
                  </a:lnTo>
                  <a:lnTo>
                    <a:pt x="1700" y="304676"/>
                  </a:lnTo>
                  <a:lnTo>
                    <a:pt x="1830" y="305121"/>
                  </a:lnTo>
                  <a:lnTo>
                    <a:pt x="1965" y="305555"/>
                  </a:lnTo>
                  <a:lnTo>
                    <a:pt x="2104" y="305978"/>
                  </a:lnTo>
                  <a:lnTo>
                    <a:pt x="2248" y="306401"/>
                  </a:lnTo>
                  <a:lnTo>
                    <a:pt x="2396" y="306813"/>
                  </a:lnTo>
                  <a:lnTo>
                    <a:pt x="2544" y="307213"/>
                  </a:lnTo>
                  <a:lnTo>
                    <a:pt x="2701" y="307603"/>
                  </a:lnTo>
                  <a:lnTo>
                    <a:pt x="2858" y="307992"/>
                  </a:lnTo>
                  <a:lnTo>
                    <a:pt x="3019" y="308360"/>
                  </a:lnTo>
                  <a:lnTo>
                    <a:pt x="3185" y="308727"/>
                  </a:lnTo>
                  <a:lnTo>
                    <a:pt x="3356" y="309083"/>
                  </a:lnTo>
                  <a:lnTo>
                    <a:pt x="3526" y="309428"/>
                  </a:lnTo>
                  <a:lnTo>
                    <a:pt x="3701" y="309762"/>
                  </a:lnTo>
                  <a:lnTo>
                    <a:pt x="3881" y="310085"/>
                  </a:lnTo>
                  <a:lnTo>
                    <a:pt x="4065" y="310396"/>
                  </a:lnTo>
                  <a:lnTo>
                    <a:pt x="4249" y="310708"/>
                  </a:lnTo>
                  <a:lnTo>
                    <a:pt x="4437" y="310997"/>
                  </a:lnTo>
                  <a:lnTo>
                    <a:pt x="4630" y="311276"/>
                  </a:lnTo>
                  <a:lnTo>
                    <a:pt x="4823" y="311543"/>
                  </a:lnTo>
                  <a:lnTo>
                    <a:pt x="5020" y="311810"/>
                  </a:lnTo>
                  <a:lnTo>
                    <a:pt x="5218" y="312055"/>
                  </a:lnTo>
                  <a:lnTo>
                    <a:pt x="5420" y="312288"/>
                  </a:lnTo>
                  <a:lnTo>
                    <a:pt x="5626" y="312511"/>
                  </a:lnTo>
                  <a:lnTo>
                    <a:pt x="5832" y="312722"/>
                  </a:lnTo>
                  <a:lnTo>
                    <a:pt x="6043" y="312923"/>
                  </a:lnTo>
                  <a:lnTo>
                    <a:pt x="6258" y="313112"/>
                  </a:lnTo>
                  <a:lnTo>
                    <a:pt x="6474" y="313279"/>
                  </a:lnTo>
                  <a:lnTo>
                    <a:pt x="6689" y="313446"/>
                  </a:lnTo>
                  <a:lnTo>
                    <a:pt x="6909" y="313591"/>
                  </a:lnTo>
                  <a:lnTo>
                    <a:pt x="7129" y="313724"/>
                  </a:lnTo>
                  <a:lnTo>
                    <a:pt x="7353" y="313847"/>
                  </a:lnTo>
                  <a:lnTo>
                    <a:pt x="7577" y="313947"/>
                  </a:lnTo>
                  <a:lnTo>
                    <a:pt x="7806" y="314047"/>
                  </a:lnTo>
                  <a:lnTo>
                    <a:pt x="8035" y="314125"/>
                  </a:lnTo>
                  <a:lnTo>
                    <a:pt x="8268" y="314192"/>
                  </a:lnTo>
                  <a:lnTo>
                    <a:pt x="8502" y="314247"/>
                  </a:lnTo>
                  <a:lnTo>
                    <a:pt x="8735" y="314281"/>
                  </a:lnTo>
                  <a:lnTo>
                    <a:pt x="8968" y="314303"/>
                  </a:lnTo>
                  <a:lnTo>
                    <a:pt x="9206" y="314314"/>
                  </a:lnTo>
                  <a:lnTo>
                    <a:pt x="9394" y="314303"/>
                  </a:lnTo>
                  <a:lnTo>
                    <a:pt x="9583" y="314292"/>
                  </a:lnTo>
                  <a:lnTo>
                    <a:pt x="9771" y="314269"/>
                  </a:lnTo>
                  <a:lnTo>
                    <a:pt x="9955" y="314236"/>
                  </a:lnTo>
                  <a:lnTo>
                    <a:pt x="10139" y="314192"/>
                  </a:lnTo>
                  <a:lnTo>
                    <a:pt x="10323" y="314147"/>
                  </a:lnTo>
                  <a:lnTo>
                    <a:pt x="10503" y="314080"/>
                  </a:lnTo>
                  <a:lnTo>
                    <a:pt x="10687" y="314013"/>
                  </a:lnTo>
                  <a:lnTo>
                    <a:pt x="10866" y="313936"/>
                  </a:lnTo>
                  <a:lnTo>
                    <a:pt x="11045" y="313858"/>
                  </a:lnTo>
                  <a:lnTo>
                    <a:pt x="11220" y="313758"/>
                  </a:lnTo>
                  <a:lnTo>
                    <a:pt x="11400" y="313657"/>
                  </a:lnTo>
                  <a:lnTo>
                    <a:pt x="11575" y="313546"/>
                  </a:lnTo>
                  <a:lnTo>
                    <a:pt x="11745" y="313424"/>
                  </a:lnTo>
                  <a:lnTo>
                    <a:pt x="11920" y="313301"/>
                  </a:lnTo>
                  <a:lnTo>
                    <a:pt x="12091" y="313157"/>
                  </a:lnTo>
                  <a:lnTo>
                    <a:pt x="12261" y="313023"/>
                  </a:lnTo>
                  <a:lnTo>
                    <a:pt x="12427" y="312867"/>
                  </a:lnTo>
                  <a:lnTo>
                    <a:pt x="12593" y="312711"/>
                  </a:lnTo>
                  <a:lnTo>
                    <a:pt x="12759" y="312544"/>
                  </a:lnTo>
                  <a:lnTo>
                    <a:pt x="12921" y="312366"/>
                  </a:lnTo>
                  <a:lnTo>
                    <a:pt x="13082" y="312188"/>
                  </a:lnTo>
                  <a:lnTo>
                    <a:pt x="13244" y="311988"/>
                  </a:lnTo>
                  <a:lnTo>
                    <a:pt x="13401" y="311799"/>
                  </a:lnTo>
                  <a:lnTo>
                    <a:pt x="13558" y="311587"/>
                  </a:lnTo>
                  <a:lnTo>
                    <a:pt x="13710" y="311376"/>
                  </a:lnTo>
                  <a:lnTo>
                    <a:pt x="13863" y="311164"/>
                  </a:lnTo>
                  <a:lnTo>
                    <a:pt x="14015" y="310931"/>
                  </a:lnTo>
                  <a:lnTo>
                    <a:pt x="14163" y="310708"/>
                  </a:lnTo>
                  <a:lnTo>
                    <a:pt x="14312" y="310463"/>
                  </a:lnTo>
                  <a:lnTo>
                    <a:pt x="14455" y="310218"/>
                  </a:lnTo>
                  <a:lnTo>
                    <a:pt x="14599" y="309962"/>
                  </a:lnTo>
                  <a:lnTo>
                    <a:pt x="14742" y="309706"/>
                  </a:lnTo>
                  <a:lnTo>
                    <a:pt x="14881" y="309439"/>
                  </a:lnTo>
                  <a:lnTo>
                    <a:pt x="15016" y="309172"/>
                  </a:lnTo>
                  <a:lnTo>
                    <a:pt x="15150" y="308894"/>
                  </a:lnTo>
                  <a:lnTo>
                    <a:pt x="15285" y="308604"/>
                  </a:lnTo>
                  <a:lnTo>
                    <a:pt x="15415" y="308315"/>
                  </a:lnTo>
                  <a:lnTo>
                    <a:pt x="15545" y="308015"/>
                  </a:lnTo>
                  <a:lnTo>
                    <a:pt x="15671" y="307714"/>
                  </a:lnTo>
                  <a:lnTo>
                    <a:pt x="15792" y="307402"/>
                  </a:lnTo>
                  <a:lnTo>
                    <a:pt x="15913" y="307091"/>
                  </a:lnTo>
                  <a:lnTo>
                    <a:pt x="16034" y="306768"/>
                  </a:lnTo>
                  <a:lnTo>
                    <a:pt x="16151" y="306445"/>
                  </a:lnTo>
                  <a:lnTo>
                    <a:pt x="16263" y="306111"/>
                  </a:lnTo>
                  <a:lnTo>
                    <a:pt x="16375" y="305778"/>
                  </a:lnTo>
                  <a:lnTo>
                    <a:pt x="16483" y="305432"/>
                  </a:lnTo>
                  <a:lnTo>
                    <a:pt x="16591" y="305087"/>
                  </a:lnTo>
                  <a:lnTo>
                    <a:pt x="16694" y="304742"/>
                  </a:lnTo>
                  <a:lnTo>
                    <a:pt x="16792" y="304375"/>
                  </a:lnTo>
                  <a:lnTo>
                    <a:pt x="16891" y="304019"/>
                  </a:lnTo>
                  <a:lnTo>
                    <a:pt x="16990" y="303652"/>
                  </a:lnTo>
                  <a:lnTo>
                    <a:pt x="17080" y="303284"/>
                  </a:lnTo>
                  <a:lnTo>
                    <a:pt x="17169" y="302906"/>
                  </a:lnTo>
                  <a:lnTo>
                    <a:pt x="17259" y="302528"/>
                  </a:lnTo>
                  <a:lnTo>
                    <a:pt x="17344" y="302138"/>
                  </a:lnTo>
                  <a:lnTo>
                    <a:pt x="17425" y="301749"/>
                  </a:lnTo>
                  <a:lnTo>
                    <a:pt x="17501" y="301359"/>
                  </a:lnTo>
                  <a:lnTo>
                    <a:pt x="17578" y="300958"/>
                  </a:lnTo>
                  <a:lnTo>
                    <a:pt x="17649" y="300558"/>
                  </a:lnTo>
                  <a:lnTo>
                    <a:pt x="17721" y="300146"/>
                  </a:lnTo>
                  <a:lnTo>
                    <a:pt x="17784" y="299734"/>
                  </a:lnTo>
                  <a:lnTo>
                    <a:pt x="17851" y="299322"/>
                  </a:lnTo>
                  <a:lnTo>
                    <a:pt x="17910" y="298910"/>
                  </a:lnTo>
                  <a:lnTo>
                    <a:pt x="18372" y="298844"/>
                  </a:lnTo>
                  <a:lnTo>
                    <a:pt x="18825" y="298766"/>
                  </a:lnTo>
                  <a:lnTo>
                    <a:pt x="19278" y="298688"/>
                  </a:lnTo>
                  <a:lnTo>
                    <a:pt x="19722" y="298599"/>
                  </a:lnTo>
                  <a:lnTo>
                    <a:pt x="20162" y="298488"/>
                  </a:lnTo>
                  <a:lnTo>
                    <a:pt x="20601" y="298376"/>
                  </a:lnTo>
                  <a:lnTo>
                    <a:pt x="21032" y="298254"/>
                  </a:lnTo>
                  <a:lnTo>
                    <a:pt x="21454" y="298109"/>
                  </a:lnTo>
                  <a:lnTo>
                    <a:pt x="21876" y="297964"/>
                  </a:lnTo>
                  <a:lnTo>
                    <a:pt x="22293" y="297809"/>
                  </a:lnTo>
                  <a:lnTo>
                    <a:pt x="22706" y="297642"/>
                  </a:lnTo>
                  <a:lnTo>
                    <a:pt x="23109" y="297464"/>
                  </a:lnTo>
                  <a:lnTo>
                    <a:pt x="23509" y="297274"/>
                  </a:lnTo>
                  <a:lnTo>
                    <a:pt x="23908" y="297074"/>
                  </a:lnTo>
                  <a:lnTo>
                    <a:pt x="24298" y="296863"/>
                  </a:lnTo>
                  <a:lnTo>
                    <a:pt x="24684" y="296640"/>
                  </a:lnTo>
                  <a:lnTo>
                    <a:pt x="25065" y="296406"/>
                  </a:lnTo>
                  <a:lnTo>
                    <a:pt x="25442" y="296161"/>
                  </a:lnTo>
                  <a:lnTo>
                    <a:pt x="25815" y="295917"/>
                  </a:lnTo>
                  <a:lnTo>
                    <a:pt x="26178" y="295649"/>
                  </a:lnTo>
                  <a:lnTo>
                    <a:pt x="26541" y="295371"/>
                  </a:lnTo>
                  <a:lnTo>
                    <a:pt x="26896" y="295093"/>
                  </a:lnTo>
                  <a:lnTo>
                    <a:pt x="27250" y="294792"/>
                  </a:lnTo>
                  <a:lnTo>
                    <a:pt x="27596" y="294481"/>
                  </a:lnTo>
                  <a:lnTo>
                    <a:pt x="27937" y="294169"/>
                  </a:lnTo>
                  <a:lnTo>
                    <a:pt x="28278" y="293835"/>
                  </a:lnTo>
                  <a:lnTo>
                    <a:pt x="28610" y="293501"/>
                  </a:lnTo>
                  <a:lnTo>
                    <a:pt x="28937" y="293145"/>
                  </a:lnTo>
                  <a:lnTo>
                    <a:pt x="29260" y="292789"/>
                  </a:lnTo>
                  <a:lnTo>
                    <a:pt x="29574" y="292411"/>
                  </a:lnTo>
                  <a:lnTo>
                    <a:pt x="29888" y="292032"/>
                  </a:lnTo>
                  <a:lnTo>
                    <a:pt x="30198" y="291643"/>
                  </a:lnTo>
                  <a:lnTo>
                    <a:pt x="30498" y="291231"/>
                  </a:lnTo>
                  <a:lnTo>
                    <a:pt x="30799" y="290819"/>
                  </a:lnTo>
                  <a:lnTo>
                    <a:pt x="31095" y="290396"/>
                  </a:lnTo>
                  <a:lnTo>
                    <a:pt x="31382" y="289962"/>
                  </a:lnTo>
                  <a:lnTo>
                    <a:pt x="31665" y="289506"/>
                  </a:lnTo>
                  <a:lnTo>
                    <a:pt x="31947" y="289050"/>
                  </a:lnTo>
                  <a:lnTo>
                    <a:pt x="32221" y="288582"/>
                  </a:lnTo>
                  <a:lnTo>
                    <a:pt x="32490" y="288104"/>
                  </a:lnTo>
                  <a:lnTo>
                    <a:pt x="32755" y="287614"/>
                  </a:lnTo>
                  <a:lnTo>
                    <a:pt x="33015" y="287102"/>
                  </a:lnTo>
                  <a:lnTo>
                    <a:pt x="33271" y="286590"/>
                  </a:lnTo>
                  <a:lnTo>
                    <a:pt x="33522" y="286067"/>
                  </a:lnTo>
                  <a:lnTo>
                    <a:pt x="33769" y="285533"/>
                  </a:lnTo>
                  <a:lnTo>
                    <a:pt x="34011" y="284987"/>
                  </a:lnTo>
                  <a:lnTo>
                    <a:pt x="34249" y="284431"/>
                  </a:lnTo>
                  <a:lnTo>
                    <a:pt x="34478" y="283863"/>
                  </a:lnTo>
                  <a:lnTo>
                    <a:pt x="34707" y="283284"/>
                  </a:lnTo>
                  <a:lnTo>
                    <a:pt x="34931" y="282695"/>
                  </a:lnTo>
                  <a:lnTo>
                    <a:pt x="35146" y="282094"/>
                  </a:lnTo>
                  <a:lnTo>
                    <a:pt x="35362" y="281481"/>
                  </a:lnTo>
                  <a:lnTo>
                    <a:pt x="35568" y="280858"/>
                  </a:lnTo>
                  <a:lnTo>
                    <a:pt x="35774" y="280224"/>
                  </a:lnTo>
                  <a:lnTo>
                    <a:pt x="35972" y="279578"/>
                  </a:lnTo>
                  <a:lnTo>
                    <a:pt x="36169" y="278922"/>
                  </a:lnTo>
                  <a:lnTo>
                    <a:pt x="36358" y="278254"/>
                  </a:lnTo>
                  <a:lnTo>
                    <a:pt x="36541" y="277575"/>
                  </a:lnTo>
                  <a:lnTo>
                    <a:pt x="36725" y="276896"/>
                  </a:lnTo>
                  <a:lnTo>
                    <a:pt x="36900" y="276195"/>
                  </a:lnTo>
                  <a:lnTo>
                    <a:pt x="37071" y="275482"/>
                  </a:lnTo>
                  <a:lnTo>
                    <a:pt x="37237" y="274759"/>
                  </a:lnTo>
                  <a:lnTo>
                    <a:pt x="37403" y="274024"/>
                  </a:lnTo>
                  <a:lnTo>
                    <a:pt x="37560" y="273279"/>
                  </a:lnTo>
                  <a:lnTo>
                    <a:pt x="37663" y="272767"/>
                  </a:lnTo>
                  <a:lnTo>
                    <a:pt x="37766" y="272255"/>
                  </a:lnTo>
                  <a:lnTo>
                    <a:pt x="37865" y="271743"/>
                  </a:lnTo>
                  <a:lnTo>
                    <a:pt x="37964" y="271220"/>
                  </a:lnTo>
                  <a:lnTo>
                    <a:pt x="38152" y="270162"/>
                  </a:lnTo>
                  <a:lnTo>
                    <a:pt x="38332" y="269094"/>
                  </a:lnTo>
                  <a:lnTo>
                    <a:pt x="38502" y="268014"/>
                  </a:lnTo>
                  <a:lnTo>
                    <a:pt x="38664" y="266913"/>
                  </a:lnTo>
                  <a:lnTo>
                    <a:pt x="38816" y="265811"/>
                  </a:lnTo>
                  <a:lnTo>
                    <a:pt x="38960" y="264687"/>
                  </a:lnTo>
                  <a:lnTo>
                    <a:pt x="39099" y="263551"/>
                  </a:lnTo>
                  <a:lnTo>
                    <a:pt x="39229" y="262405"/>
                  </a:lnTo>
                  <a:lnTo>
                    <a:pt x="39354" y="261248"/>
                  </a:lnTo>
                  <a:lnTo>
                    <a:pt x="39467" y="260068"/>
                  </a:lnTo>
                  <a:lnTo>
                    <a:pt x="39579" y="258888"/>
                  </a:lnTo>
                  <a:lnTo>
                    <a:pt x="39677" y="257697"/>
                  </a:lnTo>
                  <a:lnTo>
                    <a:pt x="39776" y="256484"/>
                  </a:lnTo>
                  <a:lnTo>
                    <a:pt x="39866" y="255271"/>
                  </a:lnTo>
                  <a:lnTo>
                    <a:pt x="39947" y="254036"/>
                  </a:lnTo>
                  <a:lnTo>
                    <a:pt x="40023" y="252800"/>
                  </a:lnTo>
                  <a:lnTo>
                    <a:pt x="40095" y="251542"/>
                  </a:lnTo>
                  <a:lnTo>
                    <a:pt x="40162" y="250285"/>
                  </a:lnTo>
                  <a:lnTo>
                    <a:pt x="40225" y="249016"/>
                  </a:lnTo>
                  <a:lnTo>
                    <a:pt x="40279" y="247736"/>
                  </a:lnTo>
                  <a:lnTo>
                    <a:pt x="40332" y="246445"/>
                  </a:lnTo>
                  <a:lnTo>
                    <a:pt x="40377" y="245154"/>
                  </a:lnTo>
                  <a:lnTo>
                    <a:pt x="40422" y="243841"/>
                  </a:lnTo>
                  <a:lnTo>
                    <a:pt x="40458" y="242527"/>
                  </a:lnTo>
                  <a:lnTo>
                    <a:pt x="40494" y="241203"/>
                  </a:lnTo>
                  <a:lnTo>
                    <a:pt x="40525" y="239879"/>
                  </a:lnTo>
                  <a:lnTo>
                    <a:pt x="40552" y="238532"/>
                  </a:lnTo>
                  <a:lnTo>
                    <a:pt x="40575" y="237185"/>
                  </a:lnTo>
                  <a:lnTo>
                    <a:pt x="40597" y="235838"/>
                  </a:lnTo>
                  <a:lnTo>
                    <a:pt x="40615" y="234470"/>
                  </a:lnTo>
                  <a:lnTo>
                    <a:pt x="41059" y="235471"/>
                  </a:lnTo>
                  <a:lnTo>
                    <a:pt x="41503" y="236462"/>
                  </a:lnTo>
                  <a:lnTo>
                    <a:pt x="41957" y="237441"/>
                  </a:lnTo>
                  <a:lnTo>
                    <a:pt x="42410" y="238398"/>
                  </a:lnTo>
                  <a:lnTo>
                    <a:pt x="42867" y="239333"/>
                  </a:lnTo>
                  <a:lnTo>
                    <a:pt x="43325" y="240268"/>
                  </a:lnTo>
                  <a:lnTo>
                    <a:pt x="43787" y="241181"/>
                  </a:lnTo>
                  <a:lnTo>
                    <a:pt x="44254" y="242071"/>
                  </a:lnTo>
                  <a:lnTo>
                    <a:pt x="44720" y="242950"/>
                  </a:lnTo>
                  <a:lnTo>
                    <a:pt x="45191" y="243818"/>
                  </a:lnTo>
                  <a:lnTo>
                    <a:pt x="45667" y="244664"/>
                  </a:lnTo>
                  <a:lnTo>
                    <a:pt x="46142" y="245499"/>
                  </a:lnTo>
                  <a:lnTo>
                    <a:pt x="46622" y="246323"/>
                  </a:lnTo>
                  <a:lnTo>
                    <a:pt x="47102" y="247124"/>
                  </a:lnTo>
                  <a:lnTo>
                    <a:pt x="47587" y="247903"/>
                  </a:lnTo>
                  <a:lnTo>
                    <a:pt x="48076" y="248671"/>
                  </a:lnTo>
                  <a:lnTo>
                    <a:pt x="48565" y="249428"/>
                  </a:lnTo>
                  <a:lnTo>
                    <a:pt x="49054" y="250162"/>
                  </a:lnTo>
                  <a:lnTo>
                    <a:pt x="49552" y="250886"/>
                  </a:lnTo>
                  <a:lnTo>
                    <a:pt x="50050" y="251598"/>
                  </a:lnTo>
                  <a:lnTo>
                    <a:pt x="50548" y="252288"/>
                  </a:lnTo>
                  <a:lnTo>
                    <a:pt x="51050" y="252956"/>
                  </a:lnTo>
                  <a:lnTo>
                    <a:pt x="51553" y="253613"/>
                  </a:lnTo>
                  <a:lnTo>
                    <a:pt x="52060" y="254258"/>
                  </a:lnTo>
                  <a:lnTo>
                    <a:pt x="52567" y="254881"/>
                  </a:lnTo>
                  <a:lnTo>
                    <a:pt x="53078" y="255482"/>
                  </a:lnTo>
                  <a:lnTo>
                    <a:pt x="53594" y="256072"/>
                  </a:lnTo>
                  <a:lnTo>
                    <a:pt x="54110" y="256651"/>
                  </a:lnTo>
                  <a:lnTo>
                    <a:pt x="54626" y="257207"/>
                  </a:lnTo>
                  <a:lnTo>
                    <a:pt x="55146" y="257753"/>
                  </a:lnTo>
                  <a:lnTo>
                    <a:pt x="55667" y="258276"/>
                  </a:lnTo>
                  <a:lnTo>
                    <a:pt x="56192" y="258777"/>
                  </a:lnTo>
                  <a:lnTo>
                    <a:pt x="56192" y="265755"/>
                  </a:lnTo>
                  <a:lnTo>
                    <a:pt x="56187" y="272477"/>
                  </a:lnTo>
                  <a:lnTo>
                    <a:pt x="56178" y="275750"/>
                  </a:lnTo>
                  <a:lnTo>
                    <a:pt x="56174" y="278955"/>
                  </a:lnTo>
                  <a:lnTo>
                    <a:pt x="56160" y="282105"/>
                  </a:lnTo>
                  <a:lnTo>
                    <a:pt x="56147" y="285188"/>
                  </a:lnTo>
                  <a:lnTo>
                    <a:pt x="56129" y="288204"/>
                  </a:lnTo>
                  <a:lnTo>
                    <a:pt x="56102" y="291164"/>
                  </a:lnTo>
                  <a:lnTo>
                    <a:pt x="56075" y="294058"/>
                  </a:lnTo>
                  <a:lnTo>
                    <a:pt x="56039" y="296885"/>
                  </a:lnTo>
                  <a:lnTo>
                    <a:pt x="56003" y="299656"/>
                  </a:lnTo>
                  <a:lnTo>
                    <a:pt x="55954" y="302361"/>
                  </a:lnTo>
                  <a:lnTo>
                    <a:pt x="55900" y="304998"/>
                  </a:lnTo>
                  <a:lnTo>
                    <a:pt x="55842" y="307581"/>
                  </a:lnTo>
                  <a:lnTo>
                    <a:pt x="55775" y="310096"/>
                  </a:lnTo>
                  <a:lnTo>
                    <a:pt x="55694" y="312544"/>
                  </a:lnTo>
                  <a:lnTo>
                    <a:pt x="55653" y="313746"/>
                  </a:lnTo>
                  <a:lnTo>
                    <a:pt x="55609" y="314937"/>
                  </a:lnTo>
                  <a:lnTo>
                    <a:pt x="55564" y="316106"/>
                  </a:lnTo>
                  <a:lnTo>
                    <a:pt x="55514" y="317252"/>
                  </a:lnTo>
                  <a:lnTo>
                    <a:pt x="55460" y="318387"/>
                  </a:lnTo>
                  <a:lnTo>
                    <a:pt x="55407" y="319512"/>
                  </a:lnTo>
                  <a:lnTo>
                    <a:pt x="55353" y="320613"/>
                  </a:lnTo>
                  <a:lnTo>
                    <a:pt x="55294" y="321704"/>
                  </a:lnTo>
                  <a:lnTo>
                    <a:pt x="55232" y="322773"/>
                  </a:lnTo>
                  <a:lnTo>
                    <a:pt x="55164" y="323830"/>
                  </a:lnTo>
                  <a:lnTo>
                    <a:pt x="55097" y="324876"/>
                  </a:lnTo>
                  <a:lnTo>
                    <a:pt x="55030" y="325900"/>
                  </a:lnTo>
                  <a:lnTo>
                    <a:pt x="54954" y="326902"/>
                  </a:lnTo>
                  <a:lnTo>
                    <a:pt x="54877" y="327892"/>
                  </a:lnTo>
                  <a:lnTo>
                    <a:pt x="54796" y="328872"/>
                  </a:lnTo>
                  <a:lnTo>
                    <a:pt x="54716" y="329829"/>
                  </a:lnTo>
                  <a:lnTo>
                    <a:pt x="54631" y="330764"/>
                  </a:lnTo>
                  <a:lnTo>
                    <a:pt x="54541" y="331687"/>
                  </a:lnTo>
                  <a:lnTo>
                    <a:pt x="54447" y="332600"/>
                  </a:lnTo>
                  <a:lnTo>
                    <a:pt x="54352" y="333490"/>
                  </a:lnTo>
                  <a:lnTo>
                    <a:pt x="54254" y="334370"/>
                  </a:lnTo>
                  <a:lnTo>
                    <a:pt x="54150" y="335227"/>
                  </a:lnTo>
                  <a:lnTo>
                    <a:pt x="54043" y="336073"/>
                  </a:lnTo>
                  <a:lnTo>
                    <a:pt x="53935" y="336896"/>
                  </a:lnTo>
                  <a:lnTo>
                    <a:pt x="53818" y="337709"/>
                  </a:lnTo>
                  <a:lnTo>
                    <a:pt x="53702" y="338499"/>
                  </a:lnTo>
                  <a:lnTo>
                    <a:pt x="53581" y="339278"/>
                  </a:lnTo>
                  <a:lnTo>
                    <a:pt x="53455" y="340035"/>
                  </a:lnTo>
                  <a:lnTo>
                    <a:pt x="53365" y="340569"/>
                  </a:lnTo>
                  <a:lnTo>
                    <a:pt x="53271" y="341092"/>
                  </a:lnTo>
                  <a:lnTo>
                    <a:pt x="53177" y="341615"/>
                  </a:lnTo>
                  <a:lnTo>
                    <a:pt x="53074" y="342138"/>
                  </a:lnTo>
                  <a:lnTo>
                    <a:pt x="52975" y="342639"/>
                  </a:lnTo>
                  <a:lnTo>
                    <a:pt x="52867" y="343151"/>
                  </a:lnTo>
                  <a:lnTo>
                    <a:pt x="52764" y="343652"/>
                  </a:lnTo>
                  <a:lnTo>
                    <a:pt x="52652" y="344142"/>
                  </a:lnTo>
                  <a:lnTo>
                    <a:pt x="52540" y="344631"/>
                  </a:lnTo>
                  <a:lnTo>
                    <a:pt x="52419" y="345110"/>
                  </a:lnTo>
                  <a:lnTo>
                    <a:pt x="52302" y="345588"/>
                  </a:lnTo>
                  <a:lnTo>
                    <a:pt x="52176" y="346056"/>
                  </a:lnTo>
                  <a:lnTo>
                    <a:pt x="52051" y="346523"/>
                  </a:lnTo>
                  <a:lnTo>
                    <a:pt x="51916" y="346980"/>
                  </a:lnTo>
                  <a:lnTo>
                    <a:pt x="51782" y="347436"/>
                  </a:lnTo>
                  <a:lnTo>
                    <a:pt x="51643" y="347881"/>
                  </a:lnTo>
                  <a:lnTo>
                    <a:pt x="51499" y="348315"/>
                  </a:lnTo>
                  <a:lnTo>
                    <a:pt x="51351" y="348749"/>
                  </a:lnTo>
                  <a:lnTo>
                    <a:pt x="51203" y="349172"/>
                  </a:lnTo>
                  <a:lnTo>
                    <a:pt x="51046" y="349595"/>
                  </a:lnTo>
                  <a:lnTo>
                    <a:pt x="50884" y="350007"/>
                  </a:lnTo>
                  <a:lnTo>
                    <a:pt x="50718" y="350419"/>
                  </a:lnTo>
                  <a:lnTo>
                    <a:pt x="50548" y="350819"/>
                  </a:lnTo>
                  <a:lnTo>
                    <a:pt x="50373" y="351209"/>
                  </a:lnTo>
                  <a:lnTo>
                    <a:pt x="50193" y="351598"/>
                  </a:lnTo>
                  <a:lnTo>
                    <a:pt x="50005" y="351977"/>
                  </a:lnTo>
                  <a:lnTo>
                    <a:pt x="49817" y="352344"/>
                  </a:lnTo>
                  <a:lnTo>
                    <a:pt x="49619" y="352711"/>
                  </a:lnTo>
                  <a:lnTo>
                    <a:pt x="49417" y="353068"/>
                  </a:lnTo>
                  <a:lnTo>
                    <a:pt x="49211" y="353413"/>
                  </a:lnTo>
                  <a:lnTo>
                    <a:pt x="49000" y="353758"/>
                  </a:lnTo>
                  <a:lnTo>
                    <a:pt x="48780" y="354092"/>
                  </a:lnTo>
                  <a:lnTo>
                    <a:pt x="48556" y="354414"/>
                  </a:lnTo>
                  <a:lnTo>
                    <a:pt x="48323" y="354737"/>
                  </a:lnTo>
                  <a:lnTo>
                    <a:pt x="48085" y="355049"/>
                  </a:lnTo>
                  <a:lnTo>
                    <a:pt x="47843" y="355349"/>
                  </a:lnTo>
                  <a:lnTo>
                    <a:pt x="47591" y="355650"/>
                  </a:lnTo>
                  <a:lnTo>
                    <a:pt x="47336" y="355939"/>
                  </a:lnTo>
                  <a:lnTo>
                    <a:pt x="47075" y="356217"/>
                  </a:lnTo>
                  <a:lnTo>
                    <a:pt x="46806" y="356496"/>
                  </a:lnTo>
                  <a:lnTo>
                    <a:pt x="46528" y="356752"/>
                  </a:lnTo>
                  <a:lnTo>
                    <a:pt x="46245" y="357008"/>
                  </a:lnTo>
                  <a:lnTo>
                    <a:pt x="45954" y="357264"/>
                  </a:lnTo>
                  <a:lnTo>
                    <a:pt x="45653" y="357497"/>
                  </a:lnTo>
                  <a:lnTo>
                    <a:pt x="45348" y="357731"/>
                  </a:lnTo>
                  <a:lnTo>
                    <a:pt x="45034" y="357954"/>
                  </a:lnTo>
                  <a:lnTo>
                    <a:pt x="44716" y="358165"/>
                  </a:lnTo>
                  <a:lnTo>
                    <a:pt x="44388" y="358376"/>
                  </a:lnTo>
                  <a:lnTo>
                    <a:pt x="44052" y="358566"/>
                  </a:lnTo>
                  <a:lnTo>
                    <a:pt x="43706" y="358755"/>
                  </a:lnTo>
                  <a:lnTo>
                    <a:pt x="43356" y="358933"/>
                  </a:lnTo>
                  <a:lnTo>
                    <a:pt x="42993" y="359100"/>
                  </a:lnTo>
                  <a:lnTo>
                    <a:pt x="42625" y="359267"/>
                  </a:lnTo>
                  <a:lnTo>
                    <a:pt x="42248" y="359412"/>
                  </a:lnTo>
                  <a:lnTo>
                    <a:pt x="41862" y="359556"/>
                  </a:lnTo>
                  <a:lnTo>
                    <a:pt x="41467" y="359690"/>
                  </a:lnTo>
                  <a:lnTo>
                    <a:pt x="41064" y="359812"/>
                  </a:lnTo>
                  <a:lnTo>
                    <a:pt x="40651" y="359924"/>
                  </a:lnTo>
                  <a:lnTo>
                    <a:pt x="40234" y="360035"/>
                  </a:lnTo>
                  <a:lnTo>
                    <a:pt x="39803" y="360124"/>
                  </a:lnTo>
                  <a:lnTo>
                    <a:pt x="39363" y="360213"/>
                  </a:lnTo>
                  <a:lnTo>
                    <a:pt x="38915" y="360291"/>
                  </a:lnTo>
                  <a:lnTo>
                    <a:pt x="38457" y="360358"/>
                  </a:lnTo>
                  <a:lnTo>
                    <a:pt x="37986" y="360413"/>
                  </a:lnTo>
                  <a:lnTo>
                    <a:pt x="37928" y="360001"/>
                  </a:lnTo>
                  <a:lnTo>
                    <a:pt x="37860" y="359590"/>
                  </a:lnTo>
                  <a:lnTo>
                    <a:pt x="37793" y="359189"/>
                  </a:lnTo>
                  <a:lnTo>
                    <a:pt x="37721" y="358788"/>
                  </a:lnTo>
                  <a:lnTo>
                    <a:pt x="37650" y="358399"/>
                  </a:lnTo>
                  <a:lnTo>
                    <a:pt x="37573" y="358009"/>
                  </a:lnTo>
                  <a:lnTo>
                    <a:pt x="37493" y="357620"/>
                  </a:lnTo>
                  <a:lnTo>
                    <a:pt x="37412" y="357230"/>
                  </a:lnTo>
                  <a:lnTo>
                    <a:pt x="37327" y="356852"/>
                  </a:lnTo>
                  <a:lnTo>
                    <a:pt x="37237" y="356484"/>
                  </a:lnTo>
                  <a:lnTo>
                    <a:pt x="37147" y="356117"/>
                  </a:lnTo>
                  <a:lnTo>
                    <a:pt x="37053" y="355750"/>
                  </a:lnTo>
                  <a:lnTo>
                    <a:pt x="36959" y="355383"/>
                  </a:lnTo>
                  <a:lnTo>
                    <a:pt x="36856" y="355038"/>
                  </a:lnTo>
                  <a:lnTo>
                    <a:pt x="36757" y="354681"/>
                  </a:lnTo>
                  <a:lnTo>
                    <a:pt x="36654" y="354336"/>
                  </a:lnTo>
                  <a:lnTo>
                    <a:pt x="36546" y="353991"/>
                  </a:lnTo>
                  <a:lnTo>
                    <a:pt x="36438" y="353657"/>
                  </a:lnTo>
                  <a:lnTo>
                    <a:pt x="36326" y="353335"/>
                  </a:lnTo>
                  <a:lnTo>
                    <a:pt x="36209" y="353001"/>
                  </a:lnTo>
                  <a:lnTo>
                    <a:pt x="36097" y="352689"/>
                  </a:lnTo>
                  <a:lnTo>
                    <a:pt x="35976" y="352378"/>
                  </a:lnTo>
                  <a:lnTo>
                    <a:pt x="35855" y="352066"/>
                  </a:lnTo>
                  <a:lnTo>
                    <a:pt x="35734" y="351765"/>
                  </a:lnTo>
                  <a:lnTo>
                    <a:pt x="35608" y="351465"/>
                  </a:lnTo>
                  <a:lnTo>
                    <a:pt x="35478" y="351176"/>
                  </a:lnTo>
                  <a:lnTo>
                    <a:pt x="35348" y="350886"/>
                  </a:lnTo>
                  <a:lnTo>
                    <a:pt x="35218" y="350608"/>
                  </a:lnTo>
                  <a:lnTo>
                    <a:pt x="35083" y="350341"/>
                  </a:lnTo>
                  <a:lnTo>
                    <a:pt x="34944" y="350074"/>
                  </a:lnTo>
                  <a:lnTo>
                    <a:pt x="34810" y="349807"/>
                  </a:lnTo>
                  <a:lnTo>
                    <a:pt x="34666" y="349551"/>
                  </a:lnTo>
                  <a:lnTo>
                    <a:pt x="34527" y="349306"/>
                  </a:lnTo>
                  <a:lnTo>
                    <a:pt x="34384" y="349061"/>
                  </a:lnTo>
                  <a:lnTo>
                    <a:pt x="34235" y="348827"/>
                  </a:lnTo>
                  <a:lnTo>
                    <a:pt x="34087" y="348605"/>
                  </a:lnTo>
                  <a:lnTo>
                    <a:pt x="33939" y="348382"/>
                  </a:lnTo>
                  <a:lnTo>
                    <a:pt x="33787" y="348171"/>
                  </a:lnTo>
                  <a:lnTo>
                    <a:pt x="33634" y="347959"/>
                  </a:lnTo>
                  <a:lnTo>
                    <a:pt x="33477" y="347759"/>
                  </a:lnTo>
                  <a:lnTo>
                    <a:pt x="33320" y="347570"/>
                  </a:lnTo>
                  <a:lnTo>
                    <a:pt x="33163" y="347380"/>
                  </a:lnTo>
                  <a:lnTo>
                    <a:pt x="33002" y="347202"/>
                  </a:lnTo>
                  <a:lnTo>
                    <a:pt x="32840" y="347035"/>
                  </a:lnTo>
                  <a:lnTo>
                    <a:pt x="32674" y="346868"/>
                  </a:lnTo>
                  <a:lnTo>
                    <a:pt x="32513" y="346713"/>
                  </a:lnTo>
                  <a:lnTo>
                    <a:pt x="32347" y="346568"/>
                  </a:lnTo>
                  <a:lnTo>
                    <a:pt x="32176" y="346423"/>
                  </a:lnTo>
                  <a:lnTo>
                    <a:pt x="32010" y="346290"/>
                  </a:lnTo>
                  <a:lnTo>
                    <a:pt x="31840" y="346167"/>
                  </a:lnTo>
                  <a:lnTo>
                    <a:pt x="31665" y="346045"/>
                  </a:lnTo>
                  <a:lnTo>
                    <a:pt x="31494" y="345945"/>
                  </a:lnTo>
                  <a:lnTo>
                    <a:pt x="31319" y="345833"/>
                  </a:lnTo>
                  <a:lnTo>
                    <a:pt x="31144" y="345744"/>
                  </a:lnTo>
                  <a:lnTo>
                    <a:pt x="30965" y="345666"/>
                  </a:lnTo>
                  <a:lnTo>
                    <a:pt x="30785" y="345588"/>
                  </a:lnTo>
                  <a:lnTo>
                    <a:pt x="30606" y="345522"/>
                  </a:lnTo>
                  <a:lnTo>
                    <a:pt x="30427" y="345466"/>
                  </a:lnTo>
                  <a:lnTo>
                    <a:pt x="30247" y="345410"/>
                  </a:lnTo>
                  <a:lnTo>
                    <a:pt x="30063" y="345377"/>
                  </a:lnTo>
                  <a:lnTo>
                    <a:pt x="29879" y="345344"/>
                  </a:lnTo>
                  <a:lnTo>
                    <a:pt x="29695" y="345321"/>
                  </a:lnTo>
                  <a:lnTo>
                    <a:pt x="29511" y="345299"/>
                  </a:lnTo>
                  <a:lnTo>
                    <a:pt x="29323" y="345299"/>
                  </a:lnTo>
                  <a:lnTo>
                    <a:pt x="29085" y="345310"/>
                  </a:lnTo>
                  <a:lnTo>
                    <a:pt x="28852" y="345332"/>
                  </a:lnTo>
                  <a:lnTo>
                    <a:pt x="28619" y="345366"/>
                  </a:lnTo>
                  <a:lnTo>
                    <a:pt x="28385" y="345422"/>
                  </a:lnTo>
                  <a:lnTo>
                    <a:pt x="28152" y="345488"/>
                  </a:lnTo>
                  <a:lnTo>
                    <a:pt x="27923" y="345566"/>
                  </a:lnTo>
                  <a:lnTo>
                    <a:pt x="27694" y="345655"/>
                  </a:lnTo>
                  <a:lnTo>
                    <a:pt x="27470" y="345767"/>
                  </a:lnTo>
                  <a:lnTo>
                    <a:pt x="27246" y="345889"/>
                  </a:lnTo>
                  <a:lnTo>
                    <a:pt x="27026" y="346023"/>
                  </a:lnTo>
                  <a:lnTo>
                    <a:pt x="26806" y="346167"/>
                  </a:lnTo>
                  <a:lnTo>
                    <a:pt x="26591" y="346334"/>
                  </a:lnTo>
                  <a:lnTo>
                    <a:pt x="26375" y="346501"/>
                  </a:lnTo>
                  <a:lnTo>
                    <a:pt x="26160" y="346690"/>
                  </a:lnTo>
                  <a:lnTo>
                    <a:pt x="25949" y="346891"/>
                  </a:lnTo>
                  <a:lnTo>
                    <a:pt x="25743" y="347102"/>
                  </a:lnTo>
                  <a:lnTo>
                    <a:pt x="25536" y="347325"/>
                  </a:lnTo>
                  <a:lnTo>
                    <a:pt x="25335" y="347558"/>
                  </a:lnTo>
                  <a:lnTo>
                    <a:pt x="25137" y="347803"/>
                  </a:lnTo>
                  <a:lnTo>
                    <a:pt x="24940" y="348059"/>
                  </a:lnTo>
                  <a:lnTo>
                    <a:pt x="24742" y="348337"/>
                  </a:lnTo>
                  <a:lnTo>
                    <a:pt x="24554" y="348616"/>
                  </a:lnTo>
                  <a:lnTo>
                    <a:pt x="24365" y="348905"/>
                  </a:lnTo>
                  <a:lnTo>
                    <a:pt x="24177" y="349206"/>
                  </a:lnTo>
                  <a:lnTo>
                    <a:pt x="23998" y="349528"/>
                  </a:lnTo>
                  <a:lnTo>
                    <a:pt x="23818" y="349851"/>
                  </a:lnTo>
                  <a:lnTo>
                    <a:pt x="23643" y="350185"/>
                  </a:lnTo>
                  <a:lnTo>
                    <a:pt x="23468" y="350530"/>
                  </a:lnTo>
                  <a:lnTo>
                    <a:pt x="23302" y="350886"/>
                  </a:lnTo>
                  <a:lnTo>
                    <a:pt x="23136" y="351242"/>
                  </a:lnTo>
                  <a:lnTo>
                    <a:pt x="22975" y="351621"/>
                  </a:lnTo>
                  <a:lnTo>
                    <a:pt x="22818" y="351999"/>
                  </a:lnTo>
                  <a:lnTo>
                    <a:pt x="22661" y="352400"/>
                  </a:lnTo>
                  <a:lnTo>
                    <a:pt x="22513" y="352800"/>
                  </a:lnTo>
                  <a:lnTo>
                    <a:pt x="22365" y="353212"/>
                  </a:lnTo>
                  <a:lnTo>
                    <a:pt x="22221" y="353624"/>
                  </a:lnTo>
                  <a:lnTo>
                    <a:pt x="22082" y="354058"/>
                  </a:lnTo>
                  <a:lnTo>
                    <a:pt x="21947" y="354492"/>
                  </a:lnTo>
                  <a:lnTo>
                    <a:pt x="21817" y="354937"/>
                  </a:lnTo>
                  <a:lnTo>
                    <a:pt x="21692" y="355394"/>
                  </a:lnTo>
                  <a:lnTo>
                    <a:pt x="21570" y="355850"/>
                  </a:lnTo>
                  <a:lnTo>
                    <a:pt x="21449" y="356317"/>
                  </a:lnTo>
                  <a:lnTo>
                    <a:pt x="21337" y="356796"/>
                  </a:lnTo>
                  <a:lnTo>
                    <a:pt x="21229" y="357275"/>
                  </a:lnTo>
                  <a:lnTo>
                    <a:pt x="21126" y="357764"/>
                  </a:lnTo>
                  <a:lnTo>
                    <a:pt x="21023" y="358265"/>
                  </a:lnTo>
                  <a:lnTo>
                    <a:pt x="20929" y="358766"/>
                  </a:lnTo>
                  <a:lnTo>
                    <a:pt x="20839" y="359278"/>
                  </a:lnTo>
                  <a:lnTo>
                    <a:pt x="20754" y="359790"/>
                  </a:lnTo>
                  <a:lnTo>
                    <a:pt x="20673" y="360313"/>
                  </a:lnTo>
                  <a:lnTo>
                    <a:pt x="20601" y="360836"/>
                  </a:lnTo>
                  <a:lnTo>
                    <a:pt x="20530" y="361370"/>
                  </a:lnTo>
                  <a:lnTo>
                    <a:pt x="20467" y="361916"/>
                  </a:lnTo>
                  <a:lnTo>
                    <a:pt x="20404" y="362461"/>
                  </a:lnTo>
                  <a:lnTo>
                    <a:pt x="20350" y="363006"/>
                  </a:lnTo>
                  <a:lnTo>
                    <a:pt x="20301" y="363563"/>
                  </a:lnTo>
                  <a:lnTo>
                    <a:pt x="20260" y="364119"/>
                  </a:lnTo>
                  <a:lnTo>
                    <a:pt x="20220" y="364687"/>
                  </a:lnTo>
                  <a:lnTo>
                    <a:pt x="20189" y="365255"/>
                  </a:lnTo>
                  <a:lnTo>
                    <a:pt x="20162" y="365833"/>
                  </a:lnTo>
                  <a:lnTo>
                    <a:pt x="20144" y="366412"/>
                  </a:lnTo>
                  <a:lnTo>
                    <a:pt x="20126" y="366991"/>
                  </a:lnTo>
                  <a:lnTo>
                    <a:pt x="20117" y="367581"/>
                  </a:lnTo>
                  <a:lnTo>
                    <a:pt x="20117" y="368159"/>
                  </a:lnTo>
                  <a:lnTo>
                    <a:pt x="20117" y="368749"/>
                  </a:lnTo>
                  <a:lnTo>
                    <a:pt x="20126" y="369339"/>
                  </a:lnTo>
                  <a:lnTo>
                    <a:pt x="20144" y="369918"/>
                  </a:lnTo>
                  <a:lnTo>
                    <a:pt x="20162" y="370497"/>
                  </a:lnTo>
                  <a:lnTo>
                    <a:pt x="20189" y="371075"/>
                  </a:lnTo>
                  <a:lnTo>
                    <a:pt x="20220" y="371643"/>
                  </a:lnTo>
                  <a:lnTo>
                    <a:pt x="20260" y="372211"/>
                  </a:lnTo>
                  <a:lnTo>
                    <a:pt x="20301" y="372767"/>
                  </a:lnTo>
                  <a:lnTo>
                    <a:pt x="20350" y="373324"/>
                  </a:lnTo>
                  <a:lnTo>
                    <a:pt x="20404" y="373869"/>
                  </a:lnTo>
                  <a:lnTo>
                    <a:pt x="20467" y="374414"/>
                  </a:lnTo>
                  <a:lnTo>
                    <a:pt x="20530" y="374960"/>
                  </a:lnTo>
                  <a:lnTo>
                    <a:pt x="20601" y="375494"/>
                  </a:lnTo>
                  <a:lnTo>
                    <a:pt x="20673" y="376017"/>
                  </a:lnTo>
                  <a:lnTo>
                    <a:pt x="20754" y="376540"/>
                  </a:lnTo>
                  <a:lnTo>
                    <a:pt x="20839" y="377052"/>
                  </a:lnTo>
                  <a:lnTo>
                    <a:pt x="20929" y="377564"/>
                  </a:lnTo>
                  <a:lnTo>
                    <a:pt x="21023" y="378065"/>
                  </a:lnTo>
                  <a:lnTo>
                    <a:pt x="21126" y="378566"/>
                  </a:lnTo>
                  <a:lnTo>
                    <a:pt x="21229" y="379055"/>
                  </a:lnTo>
                  <a:lnTo>
                    <a:pt x="21337" y="379534"/>
                  </a:lnTo>
                  <a:lnTo>
                    <a:pt x="21449" y="380013"/>
                  </a:lnTo>
                  <a:lnTo>
                    <a:pt x="21570" y="380480"/>
                  </a:lnTo>
                  <a:lnTo>
                    <a:pt x="21692" y="380936"/>
                  </a:lnTo>
                  <a:lnTo>
                    <a:pt x="21817" y="381393"/>
                  </a:lnTo>
                  <a:lnTo>
                    <a:pt x="21947" y="381838"/>
                  </a:lnTo>
                  <a:lnTo>
                    <a:pt x="22082" y="382272"/>
                  </a:lnTo>
                  <a:lnTo>
                    <a:pt x="22221" y="382706"/>
                  </a:lnTo>
                  <a:lnTo>
                    <a:pt x="22365" y="383118"/>
                  </a:lnTo>
                  <a:lnTo>
                    <a:pt x="22513" y="383530"/>
                  </a:lnTo>
                  <a:lnTo>
                    <a:pt x="22661" y="383930"/>
                  </a:lnTo>
                  <a:lnTo>
                    <a:pt x="22818" y="384331"/>
                  </a:lnTo>
                  <a:lnTo>
                    <a:pt x="22975" y="384709"/>
                  </a:lnTo>
                  <a:lnTo>
                    <a:pt x="23136" y="385088"/>
                  </a:lnTo>
                  <a:lnTo>
                    <a:pt x="23302" y="385444"/>
                  </a:lnTo>
                  <a:lnTo>
                    <a:pt x="23468" y="385800"/>
                  </a:lnTo>
                  <a:lnTo>
                    <a:pt x="23643" y="386145"/>
                  </a:lnTo>
                  <a:lnTo>
                    <a:pt x="23818" y="386479"/>
                  </a:lnTo>
                  <a:lnTo>
                    <a:pt x="23998" y="386802"/>
                  </a:lnTo>
                  <a:lnTo>
                    <a:pt x="24177" y="387124"/>
                  </a:lnTo>
                  <a:lnTo>
                    <a:pt x="24365" y="387425"/>
                  </a:lnTo>
                  <a:lnTo>
                    <a:pt x="24554" y="387714"/>
                  </a:lnTo>
                  <a:lnTo>
                    <a:pt x="24742" y="387993"/>
                  </a:lnTo>
                  <a:lnTo>
                    <a:pt x="24940" y="388271"/>
                  </a:lnTo>
                  <a:lnTo>
                    <a:pt x="25137" y="388527"/>
                  </a:lnTo>
                  <a:lnTo>
                    <a:pt x="25335" y="388772"/>
                  </a:lnTo>
                  <a:lnTo>
                    <a:pt x="25536" y="389005"/>
                  </a:lnTo>
                  <a:lnTo>
                    <a:pt x="25743" y="389228"/>
                  </a:lnTo>
                  <a:lnTo>
                    <a:pt x="25949" y="389439"/>
                  </a:lnTo>
                  <a:lnTo>
                    <a:pt x="26160" y="389640"/>
                  </a:lnTo>
                  <a:lnTo>
                    <a:pt x="26375" y="389829"/>
                  </a:lnTo>
                  <a:lnTo>
                    <a:pt x="26591" y="389996"/>
                  </a:lnTo>
                  <a:lnTo>
                    <a:pt x="26806" y="390163"/>
                  </a:lnTo>
                  <a:lnTo>
                    <a:pt x="27026" y="390308"/>
                  </a:lnTo>
                  <a:lnTo>
                    <a:pt x="27246" y="390441"/>
                  </a:lnTo>
                  <a:lnTo>
                    <a:pt x="27470" y="390564"/>
                  </a:lnTo>
                  <a:lnTo>
                    <a:pt x="27694" y="390675"/>
                  </a:lnTo>
                  <a:lnTo>
                    <a:pt x="27923" y="390764"/>
                  </a:lnTo>
                  <a:lnTo>
                    <a:pt x="28152" y="390842"/>
                  </a:lnTo>
                  <a:lnTo>
                    <a:pt x="28385" y="390909"/>
                  </a:lnTo>
                  <a:lnTo>
                    <a:pt x="28619" y="390964"/>
                  </a:lnTo>
                  <a:lnTo>
                    <a:pt x="28852" y="390998"/>
                  </a:lnTo>
                  <a:lnTo>
                    <a:pt x="29085" y="391020"/>
                  </a:lnTo>
                  <a:lnTo>
                    <a:pt x="29323" y="391031"/>
                  </a:lnTo>
                  <a:lnTo>
                    <a:pt x="29511" y="391031"/>
                  </a:lnTo>
                  <a:lnTo>
                    <a:pt x="29700" y="391009"/>
                  </a:lnTo>
                  <a:lnTo>
                    <a:pt x="29884" y="390986"/>
                  </a:lnTo>
                  <a:lnTo>
                    <a:pt x="30072" y="390953"/>
                  </a:lnTo>
                  <a:lnTo>
                    <a:pt x="30256" y="390920"/>
                  </a:lnTo>
                  <a:lnTo>
                    <a:pt x="30440" y="390864"/>
                  </a:lnTo>
                  <a:lnTo>
                    <a:pt x="30619" y="390808"/>
                  </a:lnTo>
                  <a:lnTo>
                    <a:pt x="30799" y="390742"/>
                  </a:lnTo>
                  <a:lnTo>
                    <a:pt x="30983" y="390664"/>
                  </a:lnTo>
                  <a:lnTo>
                    <a:pt x="31158" y="390575"/>
                  </a:lnTo>
                  <a:lnTo>
                    <a:pt x="31337" y="390486"/>
                  </a:lnTo>
                  <a:lnTo>
                    <a:pt x="31512" y="390374"/>
                  </a:lnTo>
                  <a:lnTo>
                    <a:pt x="31687" y="390263"/>
                  </a:lnTo>
                  <a:lnTo>
                    <a:pt x="31862" y="390152"/>
                  </a:lnTo>
                  <a:lnTo>
                    <a:pt x="32033" y="390018"/>
                  </a:lnTo>
                  <a:lnTo>
                    <a:pt x="32203" y="389885"/>
                  </a:lnTo>
                  <a:lnTo>
                    <a:pt x="32374" y="389740"/>
                  </a:lnTo>
                  <a:lnTo>
                    <a:pt x="32540" y="389595"/>
                  </a:lnTo>
                  <a:lnTo>
                    <a:pt x="32706" y="389428"/>
                  </a:lnTo>
                  <a:lnTo>
                    <a:pt x="32872" y="389261"/>
                  </a:lnTo>
                  <a:lnTo>
                    <a:pt x="33033" y="389094"/>
                  </a:lnTo>
                  <a:lnTo>
                    <a:pt x="33195" y="388905"/>
                  </a:lnTo>
                  <a:lnTo>
                    <a:pt x="33356" y="388716"/>
                  </a:lnTo>
                  <a:lnTo>
                    <a:pt x="33513" y="388527"/>
                  </a:lnTo>
                  <a:lnTo>
                    <a:pt x="33670" y="388315"/>
                  </a:lnTo>
                  <a:lnTo>
                    <a:pt x="33823" y="388104"/>
                  </a:lnTo>
                  <a:lnTo>
                    <a:pt x="33975" y="387892"/>
                  </a:lnTo>
                  <a:lnTo>
                    <a:pt x="34128" y="387670"/>
                  </a:lnTo>
                  <a:lnTo>
                    <a:pt x="34276" y="387436"/>
                  </a:lnTo>
                  <a:lnTo>
                    <a:pt x="34424" y="387191"/>
                  </a:lnTo>
                  <a:lnTo>
                    <a:pt x="34567" y="386946"/>
                  </a:lnTo>
                  <a:lnTo>
                    <a:pt x="34711" y="386690"/>
                  </a:lnTo>
                  <a:lnTo>
                    <a:pt x="34850" y="386434"/>
                  </a:lnTo>
                  <a:lnTo>
                    <a:pt x="34989" y="386167"/>
                  </a:lnTo>
                  <a:lnTo>
                    <a:pt x="35128" y="385900"/>
                  </a:lnTo>
                  <a:lnTo>
                    <a:pt x="35263" y="385622"/>
                  </a:lnTo>
                  <a:lnTo>
                    <a:pt x="35397" y="385333"/>
                  </a:lnTo>
                  <a:lnTo>
                    <a:pt x="35528" y="385043"/>
                  </a:lnTo>
                  <a:lnTo>
                    <a:pt x="35653" y="384754"/>
                  </a:lnTo>
                  <a:lnTo>
                    <a:pt x="35779" y="384453"/>
                  </a:lnTo>
                  <a:lnTo>
                    <a:pt x="35904" y="384142"/>
                  </a:lnTo>
                  <a:lnTo>
                    <a:pt x="36026" y="383830"/>
                  </a:lnTo>
                  <a:lnTo>
                    <a:pt x="36142" y="383507"/>
                  </a:lnTo>
                  <a:lnTo>
                    <a:pt x="36259" y="383185"/>
                  </a:lnTo>
                  <a:lnTo>
                    <a:pt x="36375" y="382851"/>
                  </a:lnTo>
                  <a:lnTo>
                    <a:pt x="36483" y="382517"/>
                  </a:lnTo>
                  <a:lnTo>
                    <a:pt x="36595" y="382172"/>
                  </a:lnTo>
                  <a:lnTo>
                    <a:pt x="36698" y="381827"/>
                  </a:lnTo>
                  <a:lnTo>
                    <a:pt x="36802" y="381482"/>
                  </a:lnTo>
                  <a:lnTo>
                    <a:pt x="36905" y="381126"/>
                  </a:lnTo>
                  <a:lnTo>
                    <a:pt x="37004" y="380758"/>
                  </a:lnTo>
                  <a:lnTo>
                    <a:pt x="37098" y="380391"/>
                  </a:lnTo>
                  <a:lnTo>
                    <a:pt x="37192" y="380024"/>
                  </a:lnTo>
                  <a:lnTo>
                    <a:pt x="37282" y="379645"/>
                  </a:lnTo>
                  <a:lnTo>
                    <a:pt x="37367" y="379267"/>
                  </a:lnTo>
                  <a:lnTo>
                    <a:pt x="37452" y="378877"/>
                  </a:lnTo>
                  <a:lnTo>
                    <a:pt x="37533" y="378488"/>
                  </a:lnTo>
                  <a:lnTo>
                    <a:pt x="37614" y="378098"/>
                  </a:lnTo>
                  <a:lnTo>
                    <a:pt x="37690" y="377698"/>
                  </a:lnTo>
                  <a:lnTo>
                    <a:pt x="37762" y="377297"/>
                  </a:lnTo>
                  <a:lnTo>
                    <a:pt x="37829" y="376896"/>
                  </a:lnTo>
                  <a:lnTo>
                    <a:pt x="37896" y="376484"/>
                  </a:lnTo>
                  <a:lnTo>
                    <a:pt x="37959" y="376073"/>
                  </a:lnTo>
                  <a:lnTo>
                    <a:pt x="38022" y="375650"/>
                  </a:lnTo>
                  <a:lnTo>
                    <a:pt x="38551" y="375594"/>
                  </a:lnTo>
                  <a:lnTo>
                    <a:pt x="39076" y="375527"/>
                  </a:lnTo>
                  <a:lnTo>
                    <a:pt x="39592" y="375438"/>
                  </a:lnTo>
                  <a:lnTo>
                    <a:pt x="40104" y="375349"/>
                  </a:lnTo>
                  <a:lnTo>
                    <a:pt x="40606" y="375238"/>
                  </a:lnTo>
                  <a:lnTo>
                    <a:pt x="41100" y="375127"/>
                  </a:lnTo>
                  <a:lnTo>
                    <a:pt x="41589" y="374993"/>
                  </a:lnTo>
                  <a:lnTo>
                    <a:pt x="42073" y="374848"/>
                  </a:lnTo>
                  <a:lnTo>
                    <a:pt x="42544" y="374693"/>
                  </a:lnTo>
                  <a:lnTo>
                    <a:pt x="43011" y="374526"/>
                  </a:lnTo>
                  <a:lnTo>
                    <a:pt x="43473" y="374348"/>
                  </a:lnTo>
                  <a:lnTo>
                    <a:pt x="43926" y="374158"/>
                  </a:lnTo>
                  <a:lnTo>
                    <a:pt x="44375" y="373958"/>
                  </a:lnTo>
                  <a:lnTo>
                    <a:pt x="44814" y="373747"/>
                  </a:lnTo>
                  <a:lnTo>
                    <a:pt x="45245" y="373513"/>
                  </a:lnTo>
                  <a:lnTo>
                    <a:pt x="45671" y="373268"/>
                  </a:lnTo>
                  <a:lnTo>
                    <a:pt x="46093" y="373023"/>
                  </a:lnTo>
                  <a:lnTo>
                    <a:pt x="46506" y="372756"/>
                  </a:lnTo>
                  <a:lnTo>
                    <a:pt x="46909" y="372478"/>
                  </a:lnTo>
                  <a:lnTo>
                    <a:pt x="47309" y="372188"/>
                  </a:lnTo>
                  <a:lnTo>
                    <a:pt x="47704" y="371877"/>
                  </a:lnTo>
                  <a:lnTo>
                    <a:pt x="48089" y="371565"/>
                  </a:lnTo>
                  <a:lnTo>
                    <a:pt x="48471" y="371231"/>
                  </a:lnTo>
                  <a:lnTo>
                    <a:pt x="48843" y="370897"/>
                  </a:lnTo>
                  <a:lnTo>
                    <a:pt x="49211" y="370541"/>
                  </a:lnTo>
                  <a:lnTo>
                    <a:pt x="49574" y="370174"/>
                  </a:lnTo>
                  <a:lnTo>
                    <a:pt x="49929" y="369784"/>
                  </a:lnTo>
                  <a:lnTo>
                    <a:pt x="50279" y="369395"/>
                  </a:lnTo>
                  <a:lnTo>
                    <a:pt x="50620" y="368983"/>
                  </a:lnTo>
                  <a:lnTo>
                    <a:pt x="50961" y="368560"/>
                  </a:lnTo>
                  <a:lnTo>
                    <a:pt x="51288" y="368126"/>
                  </a:lnTo>
                  <a:lnTo>
                    <a:pt x="51616" y="367681"/>
                  </a:lnTo>
                  <a:lnTo>
                    <a:pt x="51934" y="367225"/>
                  </a:lnTo>
                  <a:lnTo>
                    <a:pt x="52248" y="366746"/>
                  </a:lnTo>
                  <a:lnTo>
                    <a:pt x="52553" y="366256"/>
                  </a:lnTo>
                  <a:lnTo>
                    <a:pt x="52854" y="365755"/>
                  </a:lnTo>
                  <a:lnTo>
                    <a:pt x="53150" y="365244"/>
                  </a:lnTo>
                  <a:lnTo>
                    <a:pt x="53442" y="364709"/>
                  </a:lnTo>
                  <a:lnTo>
                    <a:pt x="53724" y="364164"/>
                  </a:lnTo>
                  <a:lnTo>
                    <a:pt x="54002" y="363607"/>
                  </a:lnTo>
                  <a:lnTo>
                    <a:pt x="54276" y="363040"/>
                  </a:lnTo>
                  <a:lnTo>
                    <a:pt x="54545" y="362450"/>
                  </a:lnTo>
                  <a:lnTo>
                    <a:pt x="54805" y="361849"/>
                  </a:lnTo>
                  <a:lnTo>
                    <a:pt x="55061" y="361237"/>
                  </a:lnTo>
                  <a:lnTo>
                    <a:pt x="55312" y="360614"/>
                  </a:lnTo>
                  <a:lnTo>
                    <a:pt x="55559" y="359968"/>
                  </a:lnTo>
                  <a:lnTo>
                    <a:pt x="55801" y="359311"/>
                  </a:lnTo>
                  <a:lnTo>
                    <a:pt x="56035" y="358644"/>
                  </a:lnTo>
                  <a:lnTo>
                    <a:pt x="56264" y="357965"/>
                  </a:lnTo>
                  <a:lnTo>
                    <a:pt x="56488" y="357264"/>
                  </a:lnTo>
                  <a:lnTo>
                    <a:pt x="56708" y="356551"/>
                  </a:lnTo>
                  <a:lnTo>
                    <a:pt x="56923" y="355817"/>
                  </a:lnTo>
                  <a:lnTo>
                    <a:pt x="57134" y="355082"/>
                  </a:lnTo>
                  <a:lnTo>
                    <a:pt x="57336" y="354325"/>
                  </a:lnTo>
                  <a:lnTo>
                    <a:pt x="57538" y="353546"/>
                  </a:lnTo>
                  <a:lnTo>
                    <a:pt x="57731" y="352767"/>
                  </a:lnTo>
                  <a:lnTo>
                    <a:pt x="57923" y="351955"/>
                  </a:lnTo>
                  <a:lnTo>
                    <a:pt x="58107" y="351142"/>
                  </a:lnTo>
                  <a:lnTo>
                    <a:pt x="58287" y="350307"/>
                  </a:lnTo>
                  <a:lnTo>
                    <a:pt x="58462" y="349462"/>
                  </a:lnTo>
                  <a:lnTo>
                    <a:pt x="58632" y="348605"/>
                  </a:lnTo>
                  <a:lnTo>
                    <a:pt x="58798" y="347725"/>
                  </a:lnTo>
                  <a:lnTo>
                    <a:pt x="58960" y="346835"/>
                  </a:lnTo>
                  <a:lnTo>
                    <a:pt x="59117" y="345933"/>
                  </a:lnTo>
                  <a:lnTo>
                    <a:pt x="59260" y="345076"/>
                  </a:lnTo>
                  <a:lnTo>
                    <a:pt x="59395" y="344208"/>
                  </a:lnTo>
                  <a:lnTo>
                    <a:pt x="59530" y="343329"/>
                  </a:lnTo>
                  <a:lnTo>
                    <a:pt x="59660" y="342439"/>
                  </a:lnTo>
                  <a:lnTo>
                    <a:pt x="59785" y="341537"/>
                  </a:lnTo>
                  <a:lnTo>
                    <a:pt x="59906" y="340613"/>
                  </a:lnTo>
                  <a:lnTo>
                    <a:pt x="60023" y="339690"/>
                  </a:lnTo>
                  <a:lnTo>
                    <a:pt x="60135" y="338755"/>
                  </a:lnTo>
                  <a:lnTo>
                    <a:pt x="60247" y="337798"/>
                  </a:lnTo>
                  <a:lnTo>
                    <a:pt x="60351" y="336841"/>
                  </a:lnTo>
                  <a:lnTo>
                    <a:pt x="60454" y="335861"/>
                  </a:lnTo>
                  <a:lnTo>
                    <a:pt x="60553" y="334871"/>
                  </a:lnTo>
                  <a:lnTo>
                    <a:pt x="60647" y="333880"/>
                  </a:lnTo>
                  <a:lnTo>
                    <a:pt x="60741" y="332856"/>
                  </a:lnTo>
                  <a:lnTo>
                    <a:pt x="60826" y="331832"/>
                  </a:lnTo>
                  <a:lnTo>
                    <a:pt x="60911" y="330797"/>
                  </a:lnTo>
                  <a:lnTo>
                    <a:pt x="60997" y="329740"/>
                  </a:lnTo>
                  <a:lnTo>
                    <a:pt x="61073" y="328671"/>
                  </a:lnTo>
                  <a:lnTo>
                    <a:pt x="61149" y="327592"/>
                  </a:lnTo>
                  <a:lnTo>
                    <a:pt x="61221" y="326501"/>
                  </a:lnTo>
                  <a:lnTo>
                    <a:pt x="61288" y="325399"/>
                  </a:lnTo>
                  <a:lnTo>
                    <a:pt x="61356" y="324275"/>
                  </a:lnTo>
                  <a:lnTo>
                    <a:pt x="61418" y="323140"/>
                  </a:lnTo>
                  <a:lnTo>
                    <a:pt x="61481" y="321993"/>
                  </a:lnTo>
                  <a:lnTo>
                    <a:pt x="61540" y="320836"/>
                  </a:lnTo>
                  <a:lnTo>
                    <a:pt x="61593" y="319656"/>
                  </a:lnTo>
                  <a:lnTo>
                    <a:pt x="61647" y="318465"/>
                  </a:lnTo>
                  <a:lnTo>
                    <a:pt x="61697" y="317263"/>
                  </a:lnTo>
                  <a:lnTo>
                    <a:pt x="61746" y="316039"/>
                  </a:lnTo>
                  <a:lnTo>
                    <a:pt x="61791" y="314804"/>
                  </a:lnTo>
                  <a:lnTo>
                    <a:pt x="61831" y="313557"/>
                  </a:lnTo>
                  <a:lnTo>
                    <a:pt x="61871" y="312300"/>
                  </a:lnTo>
                  <a:lnTo>
                    <a:pt x="61948" y="309729"/>
                  </a:lnTo>
                  <a:lnTo>
                    <a:pt x="62011" y="307091"/>
                  </a:lnTo>
                  <a:lnTo>
                    <a:pt x="62069" y="304397"/>
                  </a:lnTo>
                  <a:lnTo>
                    <a:pt x="62118" y="301637"/>
                  </a:lnTo>
                  <a:lnTo>
                    <a:pt x="62163" y="298821"/>
                  </a:lnTo>
                  <a:lnTo>
                    <a:pt x="62199" y="295939"/>
                  </a:lnTo>
                  <a:lnTo>
                    <a:pt x="62230" y="292989"/>
                  </a:lnTo>
                  <a:lnTo>
                    <a:pt x="62257" y="289973"/>
                  </a:lnTo>
                  <a:lnTo>
                    <a:pt x="62280" y="286890"/>
                  </a:lnTo>
                  <a:lnTo>
                    <a:pt x="62293" y="283741"/>
                  </a:lnTo>
                  <a:lnTo>
                    <a:pt x="62307" y="280524"/>
                  </a:lnTo>
                  <a:lnTo>
                    <a:pt x="62316" y="277241"/>
                  </a:lnTo>
                  <a:lnTo>
                    <a:pt x="62329" y="270452"/>
                  </a:lnTo>
                  <a:lnTo>
                    <a:pt x="62329" y="263373"/>
                  </a:lnTo>
                  <a:lnTo>
                    <a:pt x="62903" y="263685"/>
                  </a:lnTo>
                  <a:lnTo>
                    <a:pt x="63478" y="263974"/>
                  </a:lnTo>
                  <a:lnTo>
                    <a:pt x="64052" y="264241"/>
                  </a:lnTo>
                  <a:lnTo>
                    <a:pt x="64631" y="264486"/>
                  </a:lnTo>
                  <a:lnTo>
                    <a:pt x="65209" y="264720"/>
                  </a:lnTo>
                  <a:lnTo>
                    <a:pt x="65793" y="264932"/>
                  </a:lnTo>
                  <a:lnTo>
                    <a:pt x="66371" y="265121"/>
                  </a:lnTo>
                  <a:lnTo>
                    <a:pt x="66955" y="265288"/>
                  </a:lnTo>
                  <a:lnTo>
                    <a:pt x="67542" y="265443"/>
                  </a:lnTo>
                  <a:lnTo>
                    <a:pt x="68125" y="265577"/>
                  </a:lnTo>
                  <a:lnTo>
                    <a:pt x="68713" y="265688"/>
                  </a:lnTo>
                  <a:lnTo>
                    <a:pt x="69305" y="265777"/>
                  </a:lnTo>
                  <a:lnTo>
                    <a:pt x="69893" y="265844"/>
                  </a:lnTo>
                  <a:lnTo>
                    <a:pt x="70485" y="265900"/>
                  </a:lnTo>
                  <a:lnTo>
                    <a:pt x="71078" y="265933"/>
                  </a:lnTo>
                  <a:lnTo>
                    <a:pt x="71670" y="265944"/>
                  </a:lnTo>
                  <a:lnTo>
                    <a:pt x="72325" y="265922"/>
                  </a:lnTo>
                  <a:lnTo>
                    <a:pt x="72975" y="265889"/>
                  </a:lnTo>
                  <a:lnTo>
                    <a:pt x="73626" y="265833"/>
                  </a:lnTo>
                  <a:lnTo>
                    <a:pt x="74272" y="265744"/>
                  </a:lnTo>
                  <a:lnTo>
                    <a:pt x="74918" y="265633"/>
                  </a:lnTo>
                  <a:lnTo>
                    <a:pt x="75564" y="265499"/>
                  </a:lnTo>
                  <a:lnTo>
                    <a:pt x="76205" y="265343"/>
                  </a:lnTo>
                  <a:lnTo>
                    <a:pt x="76847" y="265165"/>
                  </a:lnTo>
                  <a:lnTo>
                    <a:pt x="77489" y="264965"/>
                  </a:lnTo>
                  <a:lnTo>
                    <a:pt x="78126" y="264731"/>
                  </a:lnTo>
                  <a:lnTo>
                    <a:pt x="78763" y="264475"/>
                  </a:lnTo>
                  <a:lnTo>
                    <a:pt x="79400" y="264208"/>
                  </a:lnTo>
                  <a:lnTo>
                    <a:pt x="80032" y="263908"/>
                  </a:lnTo>
                  <a:lnTo>
                    <a:pt x="80665" y="263585"/>
                  </a:lnTo>
                  <a:lnTo>
                    <a:pt x="81293" y="263240"/>
                  </a:lnTo>
                  <a:lnTo>
                    <a:pt x="81921" y="262861"/>
                  </a:lnTo>
                  <a:lnTo>
                    <a:pt x="81921" y="269996"/>
                  </a:lnTo>
                  <a:lnTo>
                    <a:pt x="81930" y="276829"/>
                  </a:lnTo>
                  <a:lnTo>
                    <a:pt x="81939" y="280135"/>
                  </a:lnTo>
                  <a:lnTo>
                    <a:pt x="81952" y="283373"/>
                  </a:lnTo>
                  <a:lnTo>
                    <a:pt x="81970" y="286545"/>
                  </a:lnTo>
                  <a:lnTo>
                    <a:pt x="81988" y="289651"/>
                  </a:lnTo>
                  <a:lnTo>
                    <a:pt x="82015" y="292689"/>
                  </a:lnTo>
                  <a:lnTo>
                    <a:pt x="82047" y="295649"/>
                  </a:lnTo>
                  <a:lnTo>
                    <a:pt x="82083" y="298554"/>
                  </a:lnTo>
                  <a:lnTo>
                    <a:pt x="82123" y="301392"/>
                  </a:lnTo>
                  <a:lnTo>
                    <a:pt x="82177" y="304164"/>
                  </a:lnTo>
                  <a:lnTo>
                    <a:pt x="82231" y="306879"/>
                  </a:lnTo>
                  <a:lnTo>
                    <a:pt x="82298" y="309528"/>
                  </a:lnTo>
                  <a:lnTo>
                    <a:pt x="82370" y="312110"/>
                  </a:lnTo>
                  <a:lnTo>
                    <a:pt x="82410" y="313390"/>
                  </a:lnTo>
                  <a:lnTo>
                    <a:pt x="82455" y="314648"/>
                  </a:lnTo>
                  <a:lnTo>
                    <a:pt x="82500" y="315883"/>
                  </a:lnTo>
                  <a:lnTo>
                    <a:pt x="82545" y="317108"/>
                  </a:lnTo>
                  <a:lnTo>
                    <a:pt x="82599" y="318321"/>
                  </a:lnTo>
                  <a:lnTo>
                    <a:pt x="82648" y="319523"/>
                  </a:lnTo>
                  <a:lnTo>
                    <a:pt x="82706" y="320702"/>
                  </a:lnTo>
                  <a:lnTo>
                    <a:pt x="82760" y="321871"/>
                  </a:lnTo>
                  <a:lnTo>
                    <a:pt x="82823" y="323029"/>
                  </a:lnTo>
                  <a:lnTo>
                    <a:pt x="82886" y="324164"/>
                  </a:lnTo>
                  <a:lnTo>
                    <a:pt x="82953" y="325288"/>
                  </a:lnTo>
                  <a:lnTo>
                    <a:pt x="83020" y="326401"/>
                  </a:lnTo>
                  <a:lnTo>
                    <a:pt x="83097" y="327503"/>
                  </a:lnTo>
                  <a:lnTo>
                    <a:pt x="83168" y="328593"/>
                  </a:lnTo>
                  <a:lnTo>
                    <a:pt x="83249" y="329662"/>
                  </a:lnTo>
                  <a:lnTo>
                    <a:pt x="83330" y="330719"/>
                  </a:lnTo>
                  <a:lnTo>
                    <a:pt x="83415" y="331765"/>
                  </a:lnTo>
                  <a:lnTo>
                    <a:pt x="83505" y="332800"/>
                  </a:lnTo>
                  <a:lnTo>
                    <a:pt x="83594" y="333813"/>
                  </a:lnTo>
                  <a:lnTo>
                    <a:pt x="83693" y="334826"/>
                  </a:lnTo>
                  <a:lnTo>
                    <a:pt x="83792" y="335817"/>
                  </a:lnTo>
                  <a:lnTo>
                    <a:pt x="83891" y="336796"/>
                  </a:lnTo>
                  <a:lnTo>
                    <a:pt x="83998" y="337764"/>
                  </a:lnTo>
                  <a:lnTo>
                    <a:pt x="84110" y="338721"/>
                  </a:lnTo>
                  <a:lnTo>
                    <a:pt x="84223" y="339667"/>
                  </a:lnTo>
                  <a:lnTo>
                    <a:pt x="84339" y="340591"/>
                  </a:lnTo>
                  <a:lnTo>
                    <a:pt x="84460" y="341515"/>
                  </a:lnTo>
                  <a:lnTo>
                    <a:pt x="84586" y="342416"/>
                  </a:lnTo>
                  <a:lnTo>
                    <a:pt x="84716" y="343318"/>
                  </a:lnTo>
                  <a:lnTo>
                    <a:pt x="84851" y="344197"/>
                  </a:lnTo>
                  <a:lnTo>
                    <a:pt x="84990" y="345065"/>
                  </a:lnTo>
                  <a:lnTo>
                    <a:pt x="85129" y="345933"/>
                  </a:lnTo>
                  <a:lnTo>
                    <a:pt x="85286" y="346835"/>
                  </a:lnTo>
                  <a:lnTo>
                    <a:pt x="85447" y="347725"/>
                  </a:lnTo>
                  <a:lnTo>
                    <a:pt x="85613" y="348605"/>
                  </a:lnTo>
                  <a:lnTo>
                    <a:pt x="85788" y="349462"/>
                  </a:lnTo>
                  <a:lnTo>
                    <a:pt x="85963" y="350307"/>
                  </a:lnTo>
                  <a:lnTo>
                    <a:pt x="86143" y="351142"/>
                  </a:lnTo>
                  <a:lnTo>
                    <a:pt x="86327" y="351955"/>
                  </a:lnTo>
                  <a:lnTo>
                    <a:pt x="86515" y="352767"/>
                  </a:lnTo>
                  <a:lnTo>
                    <a:pt x="86713" y="353546"/>
                  </a:lnTo>
                  <a:lnTo>
                    <a:pt x="86910" y="354325"/>
                  </a:lnTo>
                  <a:lnTo>
                    <a:pt x="87116" y="355082"/>
                  </a:lnTo>
                  <a:lnTo>
                    <a:pt x="87323" y="355817"/>
                  </a:lnTo>
                  <a:lnTo>
                    <a:pt x="87538" y="356551"/>
                  </a:lnTo>
                  <a:lnTo>
                    <a:pt x="87758" y="357264"/>
                  </a:lnTo>
                  <a:lnTo>
                    <a:pt x="87982" y="357965"/>
                  </a:lnTo>
                  <a:lnTo>
                    <a:pt x="88215" y="358644"/>
                  </a:lnTo>
                  <a:lnTo>
                    <a:pt x="88449" y="359311"/>
                  </a:lnTo>
                  <a:lnTo>
                    <a:pt x="88691" y="359968"/>
                  </a:lnTo>
                  <a:lnTo>
                    <a:pt x="88933" y="360614"/>
                  </a:lnTo>
                  <a:lnTo>
                    <a:pt x="89185" y="361237"/>
                  </a:lnTo>
                  <a:lnTo>
                    <a:pt x="89440" y="361849"/>
                  </a:lnTo>
                  <a:lnTo>
                    <a:pt x="89705" y="362450"/>
                  </a:lnTo>
                  <a:lnTo>
                    <a:pt x="89974" y="363040"/>
                  </a:lnTo>
                  <a:lnTo>
                    <a:pt x="90243" y="363607"/>
                  </a:lnTo>
                  <a:lnTo>
                    <a:pt x="90521" y="364164"/>
                  </a:lnTo>
                  <a:lnTo>
                    <a:pt x="90809" y="364709"/>
                  </a:lnTo>
                  <a:lnTo>
                    <a:pt x="91096" y="365244"/>
                  </a:lnTo>
                  <a:lnTo>
                    <a:pt x="91392" y="365755"/>
                  </a:lnTo>
                  <a:lnTo>
                    <a:pt x="91697" y="366256"/>
                  </a:lnTo>
                  <a:lnTo>
                    <a:pt x="92002" y="366746"/>
                  </a:lnTo>
                  <a:lnTo>
                    <a:pt x="92316" y="367225"/>
                  </a:lnTo>
                  <a:lnTo>
                    <a:pt x="92635" y="367681"/>
                  </a:lnTo>
                  <a:lnTo>
                    <a:pt x="92958" y="368126"/>
                  </a:lnTo>
                  <a:lnTo>
                    <a:pt x="93290" y="368560"/>
                  </a:lnTo>
                  <a:lnTo>
                    <a:pt x="93626" y="368983"/>
                  </a:lnTo>
                  <a:lnTo>
                    <a:pt x="93971" y="369395"/>
                  </a:lnTo>
                  <a:lnTo>
                    <a:pt x="94317" y="369784"/>
                  </a:lnTo>
                  <a:lnTo>
                    <a:pt x="94676" y="370174"/>
                  </a:lnTo>
                  <a:lnTo>
                    <a:pt x="95035" y="370541"/>
                  </a:lnTo>
                  <a:lnTo>
                    <a:pt x="95403" y="370897"/>
                  </a:lnTo>
                  <a:lnTo>
                    <a:pt x="95779" y="371231"/>
                  </a:lnTo>
                  <a:lnTo>
                    <a:pt x="96156" y="371565"/>
                  </a:lnTo>
                  <a:lnTo>
                    <a:pt x="96547" y="371877"/>
                  </a:lnTo>
                  <a:lnTo>
                    <a:pt x="96937" y="372188"/>
                  </a:lnTo>
                  <a:lnTo>
                    <a:pt x="97336" y="372478"/>
                  </a:lnTo>
                  <a:lnTo>
                    <a:pt x="97744" y="372756"/>
                  </a:lnTo>
                  <a:lnTo>
                    <a:pt x="98157" y="373023"/>
                  </a:lnTo>
                  <a:lnTo>
                    <a:pt x="98574" y="373268"/>
                  </a:lnTo>
                  <a:lnTo>
                    <a:pt x="99001" y="373513"/>
                  </a:lnTo>
                  <a:lnTo>
                    <a:pt x="99436" y="373747"/>
                  </a:lnTo>
                  <a:lnTo>
                    <a:pt x="99876" y="373958"/>
                  </a:lnTo>
                  <a:lnTo>
                    <a:pt x="100320" y="374158"/>
                  </a:lnTo>
                  <a:lnTo>
                    <a:pt x="100777" y="374348"/>
                  </a:lnTo>
                  <a:lnTo>
                    <a:pt x="101235" y="374526"/>
                  </a:lnTo>
                  <a:lnTo>
                    <a:pt x="101701" y="374693"/>
                  </a:lnTo>
                  <a:lnTo>
                    <a:pt x="102177" y="374848"/>
                  </a:lnTo>
                  <a:lnTo>
                    <a:pt x="102657" y="374993"/>
                  </a:lnTo>
                  <a:lnTo>
                    <a:pt x="103146" y="375127"/>
                  </a:lnTo>
                  <a:lnTo>
                    <a:pt x="103640" y="375238"/>
                  </a:lnTo>
                  <a:lnTo>
                    <a:pt x="104142" y="375349"/>
                  </a:lnTo>
                  <a:lnTo>
                    <a:pt x="104653" y="375438"/>
                  </a:lnTo>
                  <a:lnTo>
                    <a:pt x="105169" y="375527"/>
                  </a:lnTo>
                  <a:lnTo>
                    <a:pt x="105694" y="375594"/>
                  </a:lnTo>
                  <a:lnTo>
                    <a:pt x="106228" y="375650"/>
                  </a:lnTo>
                  <a:lnTo>
                    <a:pt x="106287" y="376073"/>
                  </a:lnTo>
                  <a:lnTo>
                    <a:pt x="106349" y="376484"/>
                  </a:lnTo>
                  <a:lnTo>
                    <a:pt x="106417" y="376896"/>
                  </a:lnTo>
                  <a:lnTo>
                    <a:pt x="106484" y="377297"/>
                  </a:lnTo>
                  <a:lnTo>
                    <a:pt x="106560" y="377698"/>
                  </a:lnTo>
                  <a:lnTo>
                    <a:pt x="106636" y="378098"/>
                  </a:lnTo>
                  <a:lnTo>
                    <a:pt x="106713" y="378488"/>
                  </a:lnTo>
                  <a:lnTo>
                    <a:pt x="106793" y="378877"/>
                  </a:lnTo>
                  <a:lnTo>
                    <a:pt x="106879" y="379267"/>
                  </a:lnTo>
                  <a:lnTo>
                    <a:pt x="106964" y="379645"/>
                  </a:lnTo>
                  <a:lnTo>
                    <a:pt x="107058" y="380024"/>
                  </a:lnTo>
                  <a:lnTo>
                    <a:pt x="107148" y="380391"/>
                  </a:lnTo>
                  <a:lnTo>
                    <a:pt x="107247" y="380758"/>
                  </a:lnTo>
                  <a:lnTo>
                    <a:pt x="107345" y="381126"/>
                  </a:lnTo>
                  <a:lnTo>
                    <a:pt x="107444" y="381482"/>
                  </a:lnTo>
                  <a:lnTo>
                    <a:pt x="107547" y="381827"/>
                  </a:lnTo>
                  <a:lnTo>
                    <a:pt x="107655" y="382172"/>
                  </a:lnTo>
                  <a:lnTo>
                    <a:pt x="107763" y="382517"/>
                  </a:lnTo>
                  <a:lnTo>
                    <a:pt x="107875" y="382851"/>
                  </a:lnTo>
                  <a:lnTo>
                    <a:pt x="107987" y="383185"/>
                  </a:lnTo>
                  <a:lnTo>
                    <a:pt x="108104" y="383507"/>
                  </a:lnTo>
                  <a:lnTo>
                    <a:pt x="108225" y="383830"/>
                  </a:lnTo>
                  <a:lnTo>
                    <a:pt x="108346" y="384142"/>
                  </a:lnTo>
                  <a:lnTo>
                    <a:pt x="108467" y="384453"/>
                  </a:lnTo>
                  <a:lnTo>
                    <a:pt x="108593" y="384754"/>
                  </a:lnTo>
                  <a:lnTo>
                    <a:pt x="108723" y="385043"/>
                  </a:lnTo>
                  <a:lnTo>
                    <a:pt x="108853" y="385333"/>
                  </a:lnTo>
                  <a:lnTo>
                    <a:pt x="108983" y="385622"/>
                  </a:lnTo>
                  <a:lnTo>
                    <a:pt x="109117" y="385900"/>
                  </a:lnTo>
                  <a:lnTo>
                    <a:pt x="109257" y="386167"/>
                  </a:lnTo>
                  <a:lnTo>
                    <a:pt x="109396" y="386434"/>
                  </a:lnTo>
                  <a:lnTo>
                    <a:pt x="109535" y="386690"/>
                  </a:lnTo>
                  <a:lnTo>
                    <a:pt x="109678" y="386946"/>
                  </a:lnTo>
                  <a:lnTo>
                    <a:pt x="109826" y="387191"/>
                  </a:lnTo>
                  <a:lnTo>
                    <a:pt x="109970" y="387436"/>
                  </a:lnTo>
                  <a:lnTo>
                    <a:pt x="110122" y="387670"/>
                  </a:lnTo>
                  <a:lnTo>
                    <a:pt x="110270" y="387892"/>
                  </a:lnTo>
                  <a:lnTo>
                    <a:pt x="110423" y="388104"/>
                  </a:lnTo>
                  <a:lnTo>
                    <a:pt x="110580" y="388315"/>
                  </a:lnTo>
                  <a:lnTo>
                    <a:pt x="110737" y="388527"/>
                  </a:lnTo>
                  <a:lnTo>
                    <a:pt x="110894" y="388716"/>
                  </a:lnTo>
                  <a:lnTo>
                    <a:pt x="111051" y="388905"/>
                  </a:lnTo>
                  <a:lnTo>
                    <a:pt x="111213" y="389094"/>
                  </a:lnTo>
                  <a:lnTo>
                    <a:pt x="111379" y="389261"/>
                  </a:lnTo>
                  <a:lnTo>
                    <a:pt x="111540" y="389428"/>
                  </a:lnTo>
                  <a:lnTo>
                    <a:pt x="111706" y="389595"/>
                  </a:lnTo>
                  <a:lnTo>
                    <a:pt x="111877" y="389740"/>
                  </a:lnTo>
                  <a:lnTo>
                    <a:pt x="112043" y="389885"/>
                  </a:lnTo>
                  <a:lnTo>
                    <a:pt x="112213" y="390018"/>
                  </a:lnTo>
                  <a:lnTo>
                    <a:pt x="112388" y="390152"/>
                  </a:lnTo>
                  <a:lnTo>
                    <a:pt x="112558" y="390263"/>
                  </a:lnTo>
                  <a:lnTo>
                    <a:pt x="112733" y="390374"/>
                  </a:lnTo>
                  <a:lnTo>
                    <a:pt x="112913" y="390486"/>
                  </a:lnTo>
                  <a:lnTo>
                    <a:pt x="113088" y="390575"/>
                  </a:lnTo>
                  <a:lnTo>
                    <a:pt x="113267" y="390664"/>
                  </a:lnTo>
                  <a:lnTo>
                    <a:pt x="113447" y="390742"/>
                  </a:lnTo>
                  <a:lnTo>
                    <a:pt x="113626" y="390808"/>
                  </a:lnTo>
                  <a:lnTo>
                    <a:pt x="113810" y="390864"/>
                  </a:lnTo>
                  <a:lnTo>
                    <a:pt x="113994" y="390920"/>
                  </a:lnTo>
                  <a:lnTo>
                    <a:pt x="114178" y="390953"/>
                  </a:lnTo>
                  <a:lnTo>
                    <a:pt x="114362" y="390986"/>
                  </a:lnTo>
                  <a:lnTo>
                    <a:pt x="114550" y="391009"/>
                  </a:lnTo>
                  <a:lnTo>
                    <a:pt x="114734" y="391031"/>
                  </a:lnTo>
                  <a:lnTo>
                    <a:pt x="114923" y="391031"/>
                  </a:lnTo>
                  <a:lnTo>
                    <a:pt x="115161" y="391020"/>
                  </a:lnTo>
                  <a:lnTo>
                    <a:pt x="115398" y="390998"/>
                  </a:lnTo>
                  <a:lnTo>
                    <a:pt x="115632" y="390964"/>
                  </a:lnTo>
                  <a:lnTo>
                    <a:pt x="115865" y="390909"/>
                  </a:lnTo>
                  <a:lnTo>
                    <a:pt x="116094" y="390842"/>
                  </a:lnTo>
                  <a:lnTo>
                    <a:pt x="116323" y="390764"/>
                  </a:lnTo>
                  <a:lnTo>
                    <a:pt x="116551" y="390675"/>
                  </a:lnTo>
                  <a:lnTo>
                    <a:pt x="116776" y="390564"/>
                  </a:lnTo>
                  <a:lnTo>
                    <a:pt x="117000" y="390441"/>
                  </a:lnTo>
                  <a:lnTo>
                    <a:pt x="117220" y="390308"/>
                  </a:lnTo>
                  <a:lnTo>
                    <a:pt x="117440" y="390163"/>
                  </a:lnTo>
                  <a:lnTo>
                    <a:pt x="117659" y="390007"/>
                  </a:lnTo>
                  <a:lnTo>
                    <a:pt x="117875" y="389829"/>
                  </a:lnTo>
                  <a:lnTo>
                    <a:pt x="118086" y="389640"/>
                  </a:lnTo>
                  <a:lnTo>
                    <a:pt x="118297" y="389439"/>
                  </a:lnTo>
                  <a:lnTo>
                    <a:pt x="118503" y="389228"/>
                  </a:lnTo>
                  <a:lnTo>
                    <a:pt x="118709" y="389005"/>
                  </a:lnTo>
                  <a:lnTo>
                    <a:pt x="118911" y="388772"/>
                  </a:lnTo>
                  <a:lnTo>
                    <a:pt x="119113" y="388527"/>
                  </a:lnTo>
                  <a:lnTo>
                    <a:pt x="119310" y="388271"/>
                  </a:lnTo>
                  <a:lnTo>
                    <a:pt x="119503" y="388004"/>
                  </a:lnTo>
                  <a:lnTo>
                    <a:pt x="119696" y="387714"/>
                  </a:lnTo>
                  <a:lnTo>
                    <a:pt x="119885" y="387425"/>
                  </a:lnTo>
                  <a:lnTo>
                    <a:pt x="120069" y="387124"/>
                  </a:lnTo>
                  <a:lnTo>
                    <a:pt x="120253" y="386813"/>
                  </a:lnTo>
                  <a:lnTo>
                    <a:pt x="120428" y="386479"/>
                  </a:lnTo>
                  <a:lnTo>
                    <a:pt x="120607" y="386145"/>
                  </a:lnTo>
                  <a:lnTo>
                    <a:pt x="120777" y="385800"/>
                  </a:lnTo>
                  <a:lnTo>
                    <a:pt x="120948" y="385455"/>
                  </a:lnTo>
                  <a:lnTo>
                    <a:pt x="121114" y="385088"/>
                  </a:lnTo>
                  <a:lnTo>
                    <a:pt x="121275" y="384709"/>
                  </a:lnTo>
                  <a:lnTo>
                    <a:pt x="121433" y="384331"/>
                  </a:lnTo>
                  <a:lnTo>
                    <a:pt x="121585" y="383930"/>
                  </a:lnTo>
                  <a:lnTo>
                    <a:pt x="121738" y="383530"/>
                  </a:lnTo>
                  <a:lnTo>
                    <a:pt x="121886" y="383118"/>
                  </a:lnTo>
                  <a:lnTo>
                    <a:pt x="122025" y="382706"/>
                  </a:lnTo>
                  <a:lnTo>
                    <a:pt x="122164" y="382272"/>
                  </a:lnTo>
                  <a:lnTo>
                    <a:pt x="122298" y="381838"/>
                  </a:lnTo>
                  <a:lnTo>
                    <a:pt x="122433" y="381393"/>
                  </a:lnTo>
                  <a:lnTo>
                    <a:pt x="122559" y="380948"/>
                  </a:lnTo>
                  <a:lnTo>
                    <a:pt x="122680" y="380480"/>
                  </a:lnTo>
                  <a:lnTo>
                    <a:pt x="122796" y="380013"/>
                  </a:lnTo>
                  <a:lnTo>
                    <a:pt x="122909" y="379545"/>
                  </a:lnTo>
                  <a:lnTo>
                    <a:pt x="123021" y="379055"/>
                  </a:lnTo>
                  <a:lnTo>
                    <a:pt x="123124" y="378566"/>
                  </a:lnTo>
                  <a:lnTo>
                    <a:pt x="123223" y="378076"/>
                  </a:lnTo>
                  <a:lnTo>
                    <a:pt x="123317" y="377575"/>
                  </a:lnTo>
                  <a:lnTo>
                    <a:pt x="123407" y="377063"/>
                  </a:lnTo>
                  <a:lnTo>
                    <a:pt x="123492" y="376540"/>
                  </a:lnTo>
                  <a:lnTo>
                    <a:pt x="123573" y="376028"/>
                  </a:lnTo>
                  <a:lnTo>
                    <a:pt x="123649" y="375494"/>
                  </a:lnTo>
                  <a:lnTo>
                    <a:pt x="123716" y="374960"/>
                  </a:lnTo>
                  <a:lnTo>
                    <a:pt x="123783" y="374426"/>
                  </a:lnTo>
                  <a:lnTo>
                    <a:pt x="123842" y="373880"/>
                  </a:lnTo>
                  <a:lnTo>
                    <a:pt x="123896" y="373324"/>
                  </a:lnTo>
                  <a:lnTo>
                    <a:pt x="123945" y="372767"/>
                  </a:lnTo>
                  <a:lnTo>
                    <a:pt x="123990" y="372211"/>
                  </a:lnTo>
                  <a:lnTo>
                    <a:pt x="124026" y="371643"/>
                  </a:lnTo>
                  <a:lnTo>
                    <a:pt x="124057" y="371075"/>
                  </a:lnTo>
                  <a:lnTo>
                    <a:pt x="124084" y="370508"/>
                  </a:lnTo>
                  <a:lnTo>
                    <a:pt x="124106" y="369929"/>
                  </a:lnTo>
                  <a:lnTo>
                    <a:pt x="124120" y="369339"/>
                  </a:lnTo>
                  <a:lnTo>
                    <a:pt x="124129" y="368760"/>
                  </a:lnTo>
                  <a:lnTo>
                    <a:pt x="124133" y="368171"/>
                  </a:lnTo>
                  <a:lnTo>
                    <a:pt x="124129" y="367581"/>
                  </a:lnTo>
                  <a:lnTo>
                    <a:pt x="124120" y="366991"/>
                  </a:lnTo>
                  <a:lnTo>
                    <a:pt x="124106" y="366412"/>
                  </a:lnTo>
                  <a:lnTo>
                    <a:pt x="124084" y="365833"/>
                  </a:lnTo>
                  <a:lnTo>
                    <a:pt x="124057" y="365266"/>
                  </a:lnTo>
                  <a:lnTo>
                    <a:pt x="124026" y="364687"/>
                  </a:lnTo>
                  <a:lnTo>
                    <a:pt x="123990" y="364131"/>
                  </a:lnTo>
                  <a:lnTo>
                    <a:pt x="123945" y="363563"/>
                  </a:lnTo>
                  <a:lnTo>
                    <a:pt x="123896" y="363006"/>
                  </a:lnTo>
                  <a:lnTo>
                    <a:pt x="123842" y="362461"/>
                  </a:lnTo>
                  <a:lnTo>
                    <a:pt x="123783" y="361916"/>
                  </a:lnTo>
                  <a:lnTo>
                    <a:pt x="123716" y="361381"/>
                  </a:lnTo>
                  <a:lnTo>
                    <a:pt x="123649" y="360847"/>
                  </a:lnTo>
                  <a:lnTo>
                    <a:pt x="123573" y="360313"/>
                  </a:lnTo>
                  <a:lnTo>
                    <a:pt x="123492" y="359790"/>
                  </a:lnTo>
                  <a:lnTo>
                    <a:pt x="123407" y="359278"/>
                  </a:lnTo>
                  <a:lnTo>
                    <a:pt x="123317" y="358766"/>
                  </a:lnTo>
                  <a:lnTo>
                    <a:pt x="123223" y="358265"/>
                  </a:lnTo>
                  <a:lnTo>
                    <a:pt x="123124" y="357764"/>
                  </a:lnTo>
                  <a:lnTo>
                    <a:pt x="123021" y="357275"/>
                  </a:lnTo>
                  <a:lnTo>
                    <a:pt x="122909" y="356796"/>
                  </a:lnTo>
                  <a:lnTo>
                    <a:pt x="122796" y="356317"/>
                  </a:lnTo>
                  <a:lnTo>
                    <a:pt x="122680" y="355850"/>
                  </a:lnTo>
                  <a:lnTo>
                    <a:pt x="122559" y="355394"/>
                  </a:lnTo>
                  <a:lnTo>
                    <a:pt x="122433" y="354937"/>
                  </a:lnTo>
                  <a:lnTo>
                    <a:pt x="122298" y="354492"/>
                  </a:lnTo>
                  <a:lnTo>
                    <a:pt x="122164" y="354058"/>
                  </a:lnTo>
                  <a:lnTo>
                    <a:pt x="122025" y="353635"/>
                  </a:lnTo>
                  <a:lnTo>
                    <a:pt x="121886" y="353212"/>
                  </a:lnTo>
                  <a:lnTo>
                    <a:pt x="121738" y="352800"/>
                  </a:lnTo>
                  <a:lnTo>
                    <a:pt x="121585" y="352400"/>
                  </a:lnTo>
                  <a:lnTo>
                    <a:pt x="121433" y="352010"/>
                  </a:lnTo>
                  <a:lnTo>
                    <a:pt x="121275" y="351621"/>
                  </a:lnTo>
                  <a:lnTo>
                    <a:pt x="121114" y="351253"/>
                  </a:lnTo>
                  <a:lnTo>
                    <a:pt x="120948" y="350886"/>
                  </a:lnTo>
                  <a:lnTo>
                    <a:pt x="120777" y="350530"/>
                  </a:lnTo>
                  <a:lnTo>
                    <a:pt x="120607" y="350185"/>
                  </a:lnTo>
                  <a:lnTo>
                    <a:pt x="120432" y="349851"/>
                  </a:lnTo>
                  <a:lnTo>
                    <a:pt x="120253" y="349528"/>
                  </a:lnTo>
                  <a:lnTo>
                    <a:pt x="120069" y="349217"/>
                  </a:lnTo>
                  <a:lnTo>
                    <a:pt x="119885" y="348916"/>
                  </a:lnTo>
                  <a:lnTo>
                    <a:pt x="119696" y="348616"/>
                  </a:lnTo>
                  <a:lnTo>
                    <a:pt x="119503" y="348337"/>
                  </a:lnTo>
                  <a:lnTo>
                    <a:pt x="119310" y="348070"/>
                  </a:lnTo>
                  <a:lnTo>
                    <a:pt x="119113" y="347814"/>
                  </a:lnTo>
                  <a:lnTo>
                    <a:pt x="118911" y="347558"/>
                  </a:lnTo>
                  <a:lnTo>
                    <a:pt x="118709" y="347325"/>
                  </a:lnTo>
                  <a:lnTo>
                    <a:pt x="118507" y="347102"/>
                  </a:lnTo>
                  <a:lnTo>
                    <a:pt x="118297" y="346891"/>
                  </a:lnTo>
                  <a:lnTo>
                    <a:pt x="118086" y="346690"/>
                  </a:lnTo>
                  <a:lnTo>
                    <a:pt x="117875" y="346512"/>
                  </a:lnTo>
                  <a:lnTo>
                    <a:pt x="117659" y="346334"/>
                  </a:lnTo>
                  <a:lnTo>
                    <a:pt x="117444" y="346178"/>
                  </a:lnTo>
                  <a:lnTo>
                    <a:pt x="117224" y="346023"/>
                  </a:lnTo>
                  <a:lnTo>
                    <a:pt x="117000" y="345889"/>
                  </a:lnTo>
                  <a:lnTo>
                    <a:pt x="116780" y="345767"/>
                  </a:lnTo>
                  <a:lnTo>
                    <a:pt x="116551" y="345666"/>
                  </a:lnTo>
                  <a:lnTo>
                    <a:pt x="116327" y="345566"/>
                  </a:lnTo>
                  <a:lnTo>
                    <a:pt x="116098" y="345488"/>
                  </a:lnTo>
                  <a:lnTo>
                    <a:pt x="115865" y="345422"/>
                  </a:lnTo>
                  <a:lnTo>
                    <a:pt x="115632" y="345366"/>
                  </a:lnTo>
                  <a:lnTo>
                    <a:pt x="115398" y="345332"/>
                  </a:lnTo>
                  <a:lnTo>
                    <a:pt x="115161" y="345310"/>
                  </a:lnTo>
                  <a:lnTo>
                    <a:pt x="114927" y="345299"/>
                  </a:lnTo>
                  <a:lnTo>
                    <a:pt x="114739" y="345310"/>
                  </a:lnTo>
                  <a:lnTo>
                    <a:pt x="114555" y="345321"/>
                  </a:lnTo>
                  <a:lnTo>
                    <a:pt x="114371" y="345344"/>
                  </a:lnTo>
                  <a:lnTo>
                    <a:pt x="114187" y="345377"/>
                  </a:lnTo>
                  <a:lnTo>
                    <a:pt x="114003" y="345422"/>
                  </a:lnTo>
                  <a:lnTo>
                    <a:pt x="113824" y="345466"/>
                  </a:lnTo>
                  <a:lnTo>
                    <a:pt x="113640" y="345522"/>
                  </a:lnTo>
                  <a:lnTo>
                    <a:pt x="113465" y="345588"/>
                  </a:lnTo>
                  <a:lnTo>
                    <a:pt x="113285" y="345666"/>
                  </a:lnTo>
                  <a:lnTo>
                    <a:pt x="113106" y="345755"/>
                  </a:lnTo>
                  <a:lnTo>
                    <a:pt x="112931" y="345844"/>
                  </a:lnTo>
                  <a:lnTo>
                    <a:pt x="112756" y="345945"/>
                  </a:lnTo>
                  <a:lnTo>
                    <a:pt x="112585" y="346056"/>
                  </a:lnTo>
                  <a:lnTo>
                    <a:pt x="112410" y="346167"/>
                  </a:lnTo>
                  <a:lnTo>
                    <a:pt x="112240" y="346290"/>
                  </a:lnTo>
                  <a:lnTo>
                    <a:pt x="112074" y="346423"/>
                  </a:lnTo>
                  <a:lnTo>
                    <a:pt x="111903" y="346568"/>
                  </a:lnTo>
                  <a:lnTo>
                    <a:pt x="111737" y="346713"/>
                  </a:lnTo>
                  <a:lnTo>
                    <a:pt x="111571" y="346868"/>
                  </a:lnTo>
                  <a:lnTo>
                    <a:pt x="111410" y="347035"/>
                  </a:lnTo>
                  <a:lnTo>
                    <a:pt x="111248" y="347202"/>
                  </a:lnTo>
                  <a:lnTo>
                    <a:pt x="111087" y="347391"/>
                  </a:lnTo>
                  <a:lnTo>
                    <a:pt x="110930" y="347570"/>
                  </a:lnTo>
                  <a:lnTo>
                    <a:pt x="110773" y="347770"/>
                  </a:lnTo>
                  <a:lnTo>
                    <a:pt x="110616" y="347970"/>
                  </a:lnTo>
                  <a:lnTo>
                    <a:pt x="110463" y="348171"/>
                  </a:lnTo>
                  <a:lnTo>
                    <a:pt x="110311" y="348382"/>
                  </a:lnTo>
                  <a:lnTo>
                    <a:pt x="110163" y="348605"/>
                  </a:lnTo>
                  <a:lnTo>
                    <a:pt x="110015" y="348838"/>
                  </a:lnTo>
                  <a:lnTo>
                    <a:pt x="109867" y="349072"/>
                  </a:lnTo>
                  <a:lnTo>
                    <a:pt x="109723" y="349317"/>
                  </a:lnTo>
                  <a:lnTo>
                    <a:pt x="109580" y="349562"/>
                  </a:lnTo>
                  <a:lnTo>
                    <a:pt x="109440" y="349818"/>
                  </a:lnTo>
                  <a:lnTo>
                    <a:pt x="109301" y="350074"/>
                  </a:lnTo>
                  <a:lnTo>
                    <a:pt x="109167" y="350341"/>
                  </a:lnTo>
                  <a:lnTo>
                    <a:pt x="109032" y="350619"/>
                  </a:lnTo>
                  <a:lnTo>
                    <a:pt x="108898" y="350897"/>
                  </a:lnTo>
                  <a:lnTo>
                    <a:pt x="108772" y="351176"/>
                  </a:lnTo>
                  <a:lnTo>
                    <a:pt x="108642" y="351465"/>
                  </a:lnTo>
                  <a:lnTo>
                    <a:pt x="108516" y="351765"/>
                  </a:lnTo>
                  <a:lnTo>
                    <a:pt x="108395" y="352066"/>
                  </a:lnTo>
                  <a:lnTo>
                    <a:pt x="108274" y="352378"/>
                  </a:lnTo>
                  <a:lnTo>
                    <a:pt x="108153" y="352689"/>
                  </a:lnTo>
                  <a:lnTo>
                    <a:pt x="108036" y="353012"/>
                  </a:lnTo>
                  <a:lnTo>
                    <a:pt x="107924" y="353335"/>
                  </a:lnTo>
                  <a:lnTo>
                    <a:pt x="107812" y="353669"/>
                  </a:lnTo>
                  <a:lnTo>
                    <a:pt x="107704" y="354003"/>
                  </a:lnTo>
                  <a:lnTo>
                    <a:pt x="107597" y="354336"/>
                  </a:lnTo>
                  <a:lnTo>
                    <a:pt x="107493" y="354693"/>
                  </a:lnTo>
                  <a:lnTo>
                    <a:pt x="107390" y="355038"/>
                  </a:lnTo>
                  <a:lnTo>
                    <a:pt x="107291" y="355394"/>
                  </a:lnTo>
                  <a:lnTo>
                    <a:pt x="107197" y="355750"/>
                  </a:lnTo>
                  <a:lnTo>
                    <a:pt x="107103" y="356117"/>
                  </a:lnTo>
                  <a:lnTo>
                    <a:pt x="107013" y="356484"/>
                  </a:lnTo>
                  <a:lnTo>
                    <a:pt x="106924" y="356863"/>
                  </a:lnTo>
                  <a:lnTo>
                    <a:pt x="106838" y="357241"/>
                  </a:lnTo>
                  <a:lnTo>
                    <a:pt x="106758" y="357620"/>
                  </a:lnTo>
                  <a:lnTo>
                    <a:pt x="106677" y="358009"/>
                  </a:lnTo>
                  <a:lnTo>
                    <a:pt x="106601" y="358399"/>
                  </a:lnTo>
                  <a:lnTo>
                    <a:pt x="106529" y="358799"/>
                  </a:lnTo>
                  <a:lnTo>
                    <a:pt x="106457" y="359200"/>
                  </a:lnTo>
                  <a:lnTo>
                    <a:pt x="106390" y="359601"/>
                  </a:lnTo>
                  <a:lnTo>
                    <a:pt x="106322" y="360013"/>
                  </a:lnTo>
                  <a:lnTo>
                    <a:pt x="106264" y="360413"/>
                  </a:lnTo>
                  <a:lnTo>
                    <a:pt x="105793" y="360358"/>
                  </a:lnTo>
                  <a:lnTo>
                    <a:pt x="105335" y="360291"/>
                  </a:lnTo>
                  <a:lnTo>
                    <a:pt x="104887" y="360224"/>
                  </a:lnTo>
                  <a:lnTo>
                    <a:pt x="104447" y="360135"/>
                  </a:lnTo>
                  <a:lnTo>
                    <a:pt x="104016" y="360035"/>
                  </a:lnTo>
                  <a:lnTo>
                    <a:pt x="103599" y="359935"/>
                  </a:lnTo>
                  <a:lnTo>
                    <a:pt x="103186" y="359823"/>
                  </a:lnTo>
                  <a:lnTo>
                    <a:pt x="102783" y="359690"/>
                  </a:lnTo>
                  <a:lnTo>
                    <a:pt x="102388" y="359556"/>
                  </a:lnTo>
                  <a:lnTo>
                    <a:pt x="102002" y="359423"/>
                  </a:lnTo>
                  <a:lnTo>
                    <a:pt x="101625" y="359267"/>
                  </a:lnTo>
                  <a:lnTo>
                    <a:pt x="101257" y="359111"/>
                  </a:lnTo>
                  <a:lnTo>
                    <a:pt x="100894" y="358933"/>
                  </a:lnTo>
                  <a:lnTo>
                    <a:pt x="100544" y="358755"/>
                  </a:lnTo>
                  <a:lnTo>
                    <a:pt x="100199" y="358566"/>
                  </a:lnTo>
                  <a:lnTo>
                    <a:pt x="99862" y="358376"/>
                  </a:lnTo>
                  <a:lnTo>
                    <a:pt x="99535" y="358165"/>
                  </a:lnTo>
                  <a:lnTo>
                    <a:pt x="99216" y="357954"/>
                  </a:lnTo>
                  <a:lnTo>
                    <a:pt x="98902" y="357731"/>
                  </a:lnTo>
                  <a:lnTo>
                    <a:pt x="98597" y="357497"/>
                  </a:lnTo>
                  <a:lnTo>
                    <a:pt x="98296" y="357264"/>
                  </a:lnTo>
                  <a:lnTo>
                    <a:pt x="98005" y="357019"/>
                  </a:lnTo>
                  <a:lnTo>
                    <a:pt x="97722" y="356763"/>
                  </a:lnTo>
                  <a:lnTo>
                    <a:pt x="97444" y="356496"/>
                  </a:lnTo>
                  <a:lnTo>
                    <a:pt x="97175" y="356217"/>
                  </a:lnTo>
                  <a:lnTo>
                    <a:pt x="96915" y="355939"/>
                  </a:lnTo>
                  <a:lnTo>
                    <a:pt x="96654" y="355650"/>
                  </a:lnTo>
                  <a:lnTo>
                    <a:pt x="96408" y="355360"/>
                  </a:lnTo>
                  <a:lnTo>
                    <a:pt x="96165" y="355049"/>
                  </a:lnTo>
                  <a:lnTo>
                    <a:pt x="95928" y="354737"/>
                  </a:lnTo>
                  <a:lnTo>
                    <a:pt x="95694" y="354425"/>
                  </a:lnTo>
                  <a:lnTo>
                    <a:pt x="95470" y="354092"/>
                  </a:lnTo>
                  <a:lnTo>
                    <a:pt x="95250" y="353758"/>
                  </a:lnTo>
                  <a:lnTo>
                    <a:pt x="95039" y="353413"/>
                  </a:lnTo>
                  <a:lnTo>
                    <a:pt x="94833" y="353068"/>
                  </a:lnTo>
                  <a:lnTo>
                    <a:pt x="94631" y="352711"/>
                  </a:lnTo>
                  <a:lnTo>
                    <a:pt x="94434" y="352344"/>
                  </a:lnTo>
                  <a:lnTo>
                    <a:pt x="94241" y="351977"/>
                  </a:lnTo>
                  <a:lnTo>
                    <a:pt x="94057" y="351598"/>
                  </a:lnTo>
                  <a:lnTo>
                    <a:pt x="93877" y="351209"/>
                  </a:lnTo>
                  <a:lnTo>
                    <a:pt x="93702" y="350819"/>
                  </a:lnTo>
                  <a:lnTo>
                    <a:pt x="93532" y="350419"/>
                  </a:lnTo>
                  <a:lnTo>
                    <a:pt x="93366" y="350018"/>
                  </a:lnTo>
                  <a:lnTo>
                    <a:pt x="93204" y="349606"/>
                  </a:lnTo>
                  <a:lnTo>
                    <a:pt x="93047" y="349183"/>
                  </a:lnTo>
                  <a:lnTo>
                    <a:pt x="92895" y="348760"/>
                  </a:lnTo>
                  <a:lnTo>
                    <a:pt x="92751" y="348326"/>
                  </a:lnTo>
                  <a:lnTo>
                    <a:pt x="92608" y="347881"/>
                  </a:lnTo>
                  <a:lnTo>
                    <a:pt x="92469" y="347436"/>
                  </a:lnTo>
                  <a:lnTo>
                    <a:pt x="92334" y="346991"/>
                  </a:lnTo>
                  <a:lnTo>
                    <a:pt x="92199" y="346523"/>
                  </a:lnTo>
                  <a:lnTo>
                    <a:pt x="92074" y="346067"/>
                  </a:lnTo>
                  <a:lnTo>
                    <a:pt x="91948" y="345588"/>
                  </a:lnTo>
                  <a:lnTo>
                    <a:pt x="91827" y="345121"/>
                  </a:lnTo>
                  <a:lnTo>
                    <a:pt x="91710" y="344631"/>
                  </a:lnTo>
                  <a:lnTo>
                    <a:pt x="91598" y="344153"/>
                  </a:lnTo>
                  <a:lnTo>
                    <a:pt x="91486" y="343652"/>
                  </a:lnTo>
                  <a:lnTo>
                    <a:pt x="91378" y="343151"/>
                  </a:lnTo>
                  <a:lnTo>
                    <a:pt x="91275" y="342650"/>
                  </a:lnTo>
                  <a:lnTo>
                    <a:pt x="91172" y="342138"/>
                  </a:lnTo>
                  <a:lnTo>
                    <a:pt x="91073" y="341626"/>
                  </a:lnTo>
                  <a:lnTo>
                    <a:pt x="90979" y="341103"/>
                  </a:lnTo>
                  <a:lnTo>
                    <a:pt x="90885" y="340569"/>
                  </a:lnTo>
                  <a:lnTo>
                    <a:pt x="90791" y="340046"/>
                  </a:lnTo>
                  <a:lnTo>
                    <a:pt x="90665" y="339278"/>
                  </a:lnTo>
                  <a:lnTo>
                    <a:pt x="90544" y="338488"/>
                  </a:lnTo>
                  <a:lnTo>
                    <a:pt x="90427" y="337697"/>
                  </a:lnTo>
                  <a:lnTo>
                    <a:pt x="90311" y="336874"/>
                  </a:lnTo>
                  <a:lnTo>
                    <a:pt x="90203" y="336039"/>
                  </a:lnTo>
                  <a:lnTo>
                    <a:pt x="90095" y="335193"/>
                  </a:lnTo>
                  <a:lnTo>
                    <a:pt x="89992" y="334325"/>
                  </a:lnTo>
                  <a:lnTo>
                    <a:pt x="89889" y="333446"/>
                  </a:lnTo>
                  <a:lnTo>
                    <a:pt x="89795" y="332544"/>
                  </a:lnTo>
                  <a:lnTo>
                    <a:pt x="89700" y="331621"/>
                  </a:lnTo>
                  <a:lnTo>
                    <a:pt x="89611" y="330697"/>
                  </a:lnTo>
                  <a:lnTo>
                    <a:pt x="89525" y="329740"/>
                  </a:lnTo>
                  <a:lnTo>
                    <a:pt x="89445" y="328771"/>
                  </a:lnTo>
                  <a:lnTo>
                    <a:pt x="89364" y="327792"/>
                  </a:lnTo>
                  <a:lnTo>
                    <a:pt x="89288" y="326790"/>
                  </a:lnTo>
                  <a:lnTo>
                    <a:pt x="89211" y="325778"/>
                  </a:lnTo>
                  <a:lnTo>
                    <a:pt x="89144" y="324743"/>
                  </a:lnTo>
                  <a:lnTo>
                    <a:pt x="89072" y="323696"/>
                  </a:lnTo>
                  <a:lnTo>
                    <a:pt x="89010" y="322628"/>
                  </a:lnTo>
                  <a:lnTo>
                    <a:pt x="88947" y="321537"/>
                  </a:lnTo>
                  <a:lnTo>
                    <a:pt x="88888" y="320446"/>
                  </a:lnTo>
                  <a:lnTo>
                    <a:pt x="88830" y="319333"/>
                  </a:lnTo>
                  <a:lnTo>
                    <a:pt x="88776" y="318198"/>
                  </a:lnTo>
                  <a:lnTo>
                    <a:pt x="88727" y="317052"/>
                  </a:lnTo>
                  <a:lnTo>
                    <a:pt x="88678" y="315883"/>
                  </a:lnTo>
                  <a:lnTo>
                    <a:pt x="88633" y="314704"/>
                  </a:lnTo>
                  <a:lnTo>
                    <a:pt x="88588" y="313502"/>
                  </a:lnTo>
                  <a:lnTo>
                    <a:pt x="88547" y="312288"/>
                  </a:lnTo>
                  <a:lnTo>
                    <a:pt x="88507" y="311064"/>
                  </a:lnTo>
                  <a:lnTo>
                    <a:pt x="88471" y="309818"/>
                  </a:lnTo>
                  <a:lnTo>
                    <a:pt x="88399" y="307269"/>
                  </a:lnTo>
                  <a:lnTo>
                    <a:pt x="88341" y="304665"/>
                  </a:lnTo>
                  <a:lnTo>
                    <a:pt x="88287" y="301993"/>
                  </a:lnTo>
                  <a:lnTo>
                    <a:pt x="88242" y="299267"/>
                  </a:lnTo>
                  <a:lnTo>
                    <a:pt x="88202" y="296462"/>
                  </a:lnTo>
                  <a:lnTo>
                    <a:pt x="88171" y="293602"/>
                  </a:lnTo>
                  <a:lnTo>
                    <a:pt x="88144" y="290675"/>
                  </a:lnTo>
                  <a:lnTo>
                    <a:pt x="88121" y="287681"/>
                  </a:lnTo>
                  <a:lnTo>
                    <a:pt x="88103" y="284620"/>
                  </a:lnTo>
                  <a:lnTo>
                    <a:pt x="88085" y="281504"/>
                  </a:lnTo>
                  <a:lnTo>
                    <a:pt x="88076" y="278321"/>
                  </a:lnTo>
                  <a:lnTo>
                    <a:pt x="88067" y="275071"/>
                  </a:lnTo>
                  <a:lnTo>
                    <a:pt x="88063" y="271765"/>
                  </a:lnTo>
                  <a:lnTo>
                    <a:pt x="88058" y="264965"/>
                  </a:lnTo>
                  <a:lnTo>
                    <a:pt x="88058" y="257909"/>
                  </a:lnTo>
                  <a:lnTo>
                    <a:pt x="88529" y="257419"/>
                  </a:lnTo>
                  <a:lnTo>
                    <a:pt x="89001" y="256918"/>
                  </a:lnTo>
                  <a:lnTo>
                    <a:pt x="89472" y="256406"/>
                  </a:lnTo>
                  <a:lnTo>
                    <a:pt x="89938" y="255872"/>
                  </a:lnTo>
                  <a:lnTo>
                    <a:pt x="90400" y="255338"/>
                  </a:lnTo>
                  <a:lnTo>
                    <a:pt x="90867" y="254781"/>
                  </a:lnTo>
                  <a:lnTo>
                    <a:pt x="91329" y="254214"/>
                  </a:lnTo>
                  <a:lnTo>
                    <a:pt x="91787" y="253624"/>
                  </a:lnTo>
                  <a:lnTo>
                    <a:pt x="92244" y="253034"/>
                  </a:lnTo>
                  <a:lnTo>
                    <a:pt x="92702" y="252422"/>
                  </a:lnTo>
                  <a:lnTo>
                    <a:pt x="93155" y="251798"/>
                  </a:lnTo>
                  <a:lnTo>
                    <a:pt x="93608" y="251164"/>
                  </a:lnTo>
                  <a:lnTo>
                    <a:pt x="94061" y="250507"/>
                  </a:lnTo>
                  <a:lnTo>
                    <a:pt x="94505" y="249851"/>
                  </a:lnTo>
                  <a:lnTo>
                    <a:pt x="94954" y="249172"/>
                  </a:lnTo>
                  <a:lnTo>
                    <a:pt x="95398" y="248482"/>
                  </a:lnTo>
                  <a:lnTo>
                    <a:pt x="95842" y="247770"/>
                  </a:lnTo>
                  <a:lnTo>
                    <a:pt x="96282" y="247057"/>
                  </a:lnTo>
                  <a:lnTo>
                    <a:pt x="96722" y="246323"/>
                  </a:lnTo>
                  <a:lnTo>
                    <a:pt x="97157" y="245577"/>
                  </a:lnTo>
                  <a:lnTo>
                    <a:pt x="97587" y="244820"/>
                  </a:lnTo>
                  <a:lnTo>
                    <a:pt x="98023" y="244052"/>
                  </a:lnTo>
                  <a:lnTo>
                    <a:pt x="98449" y="243262"/>
                  </a:lnTo>
                  <a:lnTo>
                    <a:pt x="98880" y="242472"/>
                  </a:lnTo>
                  <a:lnTo>
                    <a:pt x="99301" y="241659"/>
                  </a:lnTo>
                  <a:lnTo>
                    <a:pt x="99727" y="240836"/>
                  </a:lnTo>
                  <a:lnTo>
                    <a:pt x="100145" y="240001"/>
                  </a:lnTo>
                  <a:lnTo>
                    <a:pt x="100566" y="239144"/>
                  </a:lnTo>
                  <a:lnTo>
                    <a:pt x="100979" y="238287"/>
                  </a:lnTo>
                  <a:lnTo>
                    <a:pt x="101396" y="237408"/>
                  </a:lnTo>
                  <a:lnTo>
                    <a:pt x="101805" y="236517"/>
                  </a:lnTo>
                  <a:lnTo>
                    <a:pt x="102213" y="235616"/>
                  </a:lnTo>
                  <a:lnTo>
                    <a:pt x="102235" y="236940"/>
                  </a:lnTo>
                  <a:lnTo>
                    <a:pt x="102258" y="238254"/>
                  </a:lnTo>
                  <a:lnTo>
                    <a:pt x="102280" y="239556"/>
                  </a:lnTo>
                  <a:lnTo>
                    <a:pt x="102312" y="240858"/>
                  </a:lnTo>
                  <a:lnTo>
                    <a:pt x="102343" y="242149"/>
                  </a:lnTo>
                  <a:lnTo>
                    <a:pt x="102379" y="243429"/>
                  </a:lnTo>
                  <a:lnTo>
                    <a:pt x="102419" y="244709"/>
                  </a:lnTo>
                  <a:lnTo>
                    <a:pt x="102464" y="245978"/>
                  </a:lnTo>
                  <a:lnTo>
                    <a:pt x="102509" y="247235"/>
                  </a:lnTo>
                  <a:lnTo>
                    <a:pt x="102563" y="248482"/>
                  </a:lnTo>
                  <a:lnTo>
                    <a:pt x="102621" y="249717"/>
                  </a:lnTo>
                  <a:lnTo>
                    <a:pt x="102684" y="250953"/>
                  </a:lnTo>
                  <a:lnTo>
                    <a:pt x="102751" y="252177"/>
                  </a:lnTo>
                  <a:lnTo>
                    <a:pt x="102823" y="253390"/>
                  </a:lnTo>
                  <a:lnTo>
                    <a:pt x="102899" y="254592"/>
                  </a:lnTo>
                  <a:lnTo>
                    <a:pt x="102985" y="255783"/>
                  </a:lnTo>
                  <a:lnTo>
                    <a:pt x="103074" y="256963"/>
                  </a:lnTo>
                  <a:lnTo>
                    <a:pt x="103169" y="258131"/>
                  </a:lnTo>
                  <a:lnTo>
                    <a:pt x="103272" y="259289"/>
                  </a:lnTo>
                  <a:lnTo>
                    <a:pt x="103379" y="260446"/>
                  </a:lnTo>
                  <a:lnTo>
                    <a:pt x="103496" y="261581"/>
                  </a:lnTo>
                  <a:lnTo>
                    <a:pt x="103617" y="262706"/>
                  </a:lnTo>
                  <a:lnTo>
                    <a:pt x="103743" y="263819"/>
                  </a:lnTo>
                  <a:lnTo>
                    <a:pt x="103882" y="264920"/>
                  </a:lnTo>
                  <a:lnTo>
                    <a:pt x="104025" y="266011"/>
                  </a:lnTo>
                  <a:lnTo>
                    <a:pt x="104173" y="267091"/>
                  </a:lnTo>
                  <a:lnTo>
                    <a:pt x="104335" y="268159"/>
                  </a:lnTo>
                  <a:lnTo>
                    <a:pt x="104501" y="269205"/>
                  </a:lnTo>
                  <a:lnTo>
                    <a:pt x="104676" y="270252"/>
                  </a:lnTo>
                  <a:lnTo>
                    <a:pt x="104860" y="271275"/>
                  </a:lnTo>
                  <a:lnTo>
                    <a:pt x="105053" y="272277"/>
                  </a:lnTo>
                  <a:lnTo>
                    <a:pt x="105250" y="273279"/>
                  </a:lnTo>
                  <a:lnTo>
                    <a:pt x="105412" y="274024"/>
                  </a:lnTo>
                  <a:lnTo>
                    <a:pt x="105573" y="274759"/>
                  </a:lnTo>
                  <a:lnTo>
                    <a:pt x="105739" y="275482"/>
                  </a:lnTo>
                  <a:lnTo>
                    <a:pt x="105910" y="276195"/>
                  </a:lnTo>
                  <a:lnTo>
                    <a:pt x="106089" y="276896"/>
                  </a:lnTo>
                  <a:lnTo>
                    <a:pt x="106269" y="277586"/>
                  </a:lnTo>
                  <a:lnTo>
                    <a:pt x="106453" y="278265"/>
                  </a:lnTo>
                  <a:lnTo>
                    <a:pt x="106645" y="278922"/>
                  </a:lnTo>
                  <a:lnTo>
                    <a:pt x="106838" y="279578"/>
                  </a:lnTo>
                  <a:lnTo>
                    <a:pt x="107040" y="280224"/>
                  </a:lnTo>
                  <a:lnTo>
                    <a:pt x="107242" y="280858"/>
                  </a:lnTo>
                  <a:lnTo>
                    <a:pt x="107453" y="281481"/>
                  </a:lnTo>
                  <a:lnTo>
                    <a:pt x="107664" y="282094"/>
                  </a:lnTo>
                  <a:lnTo>
                    <a:pt x="107884" y="282695"/>
                  </a:lnTo>
                  <a:lnTo>
                    <a:pt x="108104" y="283284"/>
                  </a:lnTo>
                  <a:lnTo>
                    <a:pt x="108332" y="283863"/>
                  </a:lnTo>
                  <a:lnTo>
                    <a:pt x="108566" y="284431"/>
                  </a:lnTo>
                  <a:lnTo>
                    <a:pt x="108803" y="284987"/>
                  </a:lnTo>
                  <a:lnTo>
                    <a:pt x="109046" y="285533"/>
                  </a:lnTo>
                  <a:lnTo>
                    <a:pt x="109288" y="286078"/>
                  </a:lnTo>
                  <a:lnTo>
                    <a:pt x="109539" y="286601"/>
                  </a:lnTo>
                  <a:lnTo>
                    <a:pt x="109795" y="287113"/>
                  </a:lnTo>
                  <a:lnTo>
                    <a:pt x="110055" y="287614"/>
                  </a:lnTo>
                  <a:lnTo>
                    <a:pt x="110324" y="288104"/>
                  </a:lnTo>
                  <a:lnTo>
                    <a:pt x="110593" y="288582"/>
                  </a:lnTo>
                  <a:lnTo>
                    <a:pt x="110867" y="289050"/>
                  </a:lnTo>
                  <a:lnTo>
                    <a:pt x="111145" y="289517"/>
                  </a:lnTo>
                  <a:lnTo>
                    <a:pt x="111432" y="289962"/>
                  </a:lnTo>
                  <a:lnTo>
                    <a:pt x="111720" y="290396"/>
                  </a:lnTo>
                  <a:lnTo>
                    <a:pt x="112016" y="290819"/>
                  </a:lnTo>
                  <a:lnTo>
                    <a:pt x="112312" y="291242"/>
                  </a:lnTo>
                  <a:lnTo>
                    <a:pt x="112617" y="291643"/>
                  </a:lnTo>
                  <a:lnTo>
                    <a:pt x="112922" y="292032"/>
                  </a:lnTo>
                  <a:lnTo>
                    <a:pt x="113236" y="292422"/>
                  </a:lnTo>
                  <a:lnTo>
                    <a:pt x="113554" y="292789"/>
                  </a:lnTo>
                  <a:lnTo>
                    <a:pt x="113877" y="293156"/>
                  </a:lnTo>
                  <a:lnTo>
                    <a:pt x="114205" y="293501"/>
                  </a:lnTo>
                  <a:lnTo>
                    <a:pt x="114537" y="293846"/>
                  </a:lnTo>
                  <a:lnTo>
                    <a:pt x="114873" y="294169"/>
                  </a:lnTo>
                  <a:lnTo>
                    <a:pt x="115214" y="294492"/>
                  </a:lnTo>
                  <a:lnTo>
                    <a:pt x="115564" y="294792"/>
                  </a:lnTo>
                  <a:lnTo>
                    <a:pt x="115914" y="295093"/>
                  </a:lnTo>
                  <a:lnTo>
                    <a:pt x="116273" y="295382"/>
                  </a:lnTo>
                  <a:lnTo>
                    <a:pt x="116632" y="295649"/>
                  </a:lnTo>
                  <a:lnTo>
                    <a:pt x="117000" y="295917"/>
                  </a:lnTo>
                  <a:lnTo>
                    <a:pt x="117372" y="296173"/>
                  </a:lnTo>
                  <a:lnTo>
                    <a:pt x="117749" y="296406"/>
                  </a:lnTo>
                  <a:lnTo>
                    <a:pt x="118131" y="296640"/>
                  </a:lnTo>
                  <a:lnTo>
                    <a:pt x="118516" y="296863"/>
                  </a:lnTo>
                  <a:lnTo>
                    <a:pt x="118907" y="297074"/>
                  </a:lnTo>
                  <a:lnTo>
                    <a:pt x="119301" y="297274"/>
                  </a:lnTo>
                  <a:lnTo>
                    <a:pt x="119701" y="297464"/>
                  </a:lnTo>
                  <a:lnTo>
                    <a:pt x="120109" y="297642"/>
                  </a:lnTo>
                  <a:lnTo>
                    <a:pt x="120517" y="297809"/>
                  </a:lnTo>
                  <a:lnTo>
                    <a:pt x="120935" y="297964"/>
                  </a:lnTo>
                  <a:lnTo>
                    <a:pt x="121356" y="298109"/>
                  </a:lnTo>
                  <a:lnTo>
                    <a:pt x="121782" y="298254"/>
                  </a:lnTo>
                  <a:lnTo>
                    <a:pt x="122213" y="298376"/>
                  </a:lnTo>
                  <a:lnTo>
                    <a:pt x="122648" y="298488"/>
                  </a:lnTo>
                  <a:lnTo>
                    <a:pt x="123088" y="298599"/>
                  </a:lnTo>
                  <a:lnTo>
                    <a:pt x="123532" y="298688"/>
                  </a:lnTo>
                  <a:lnTo>
                    <a:pt x="123985" y="298766"/>
                  </a:lnTo>
                  <a:lnTo>
                    <a:pt x="124443" y="298844"/>
                  </a:lnTo>
                  <a:lnTo>
                    <a:pt x="124900" y="298910"/>
                  </a:lnTo>
                  <a:lnTo>
                    <a:pt x="124963" y="299322"/>
                  </a:lnTo>
                  <a:lnTo>
                    <a:pt x="125026" y="299734"/>
                  </a:lnTo>
                  <a:lnTo>
                    <a:pt x="125093" y="300146"/>
                  </a:lnTo>
                  <a:lnTo>
                    <a:pt x="125161" y="300558"/>
                  </a:lnTo>
                  <a:lnTo>
                    <a:pt x="125232" y="300958"/>
                  </a:lnTo>
                  <a:lnTo>
                    <a:pt x="125309" y="301359"/>
                  </a:lnTo>
                  <a:lnTo>
                    <a:pt x="125389" y="301749"/>
                  </a:lnTo>
                  <a:lnTo>
                    <a:pt x="125470" y="302138"/>
                  </a:lnTo>
                  <a:lnTo>
                    <a:pt x="125555" y="302528"/>
                  </a:lnTo>
                  <a:lnTo>
                    <a:pt x="125641" y="302906"/>
                  </a:lnTo>
                  <a:lnTo>
                    <a:pt x="125730" y="303284"/>
                  </a:lnTo>
                  <a:lnTo>
                    <a:pt x="125825" y="303652"/>
                  </a:lnTo>
                  <a:lnTo>
                    <a:pt x="125919" y="304019"/>
                  </a:lnTo>
                  <a:lnTo>
                    <a:pt x="126018" y="304386"/>
                  </a:lnTo>
                  <a:lnTo>
                    <a:pt x="126121" y="304742"/>
                  </a:lnTo>
                  <a:lnTo>
                    <a:pt x="126224" y="305087"/>
                  </a:lnTo>
                  <a:lnTo>
                    <a:pt x="126327" y="305444"/>
                  </a:lnTo>
                  <a:lnTo>
                    <a:pt x="126439" y="305778"/>
                  </a:lnTo>
                  <a:lnTo>
                    <a:pt x="126547" y="306123"/>
                  </a:lnTo>
                  <a:lnTo>
                    <a:pt x="126664" y="306445"/>
                  </a:lnTo>
                  <a:lnTo>
                    <a:pt x="126780" y="306779"/>
                  </a:lnTo>
                  <a:lnTo>
                    <a:pt x="126897" y="307091"/>
                  </a:lnTo>
                  <a:lnTo>
                    <a:pt x="127018" y="307414"/>
                  </a:lnTo>
                  <a:lnTo>
                    <a:pt x="127144" y="307714"/>
                  </a:lnTo>
                  <a:lnTo>
                    <a:pt x="127269" y="308026"/>
                  </a:lnTo>
                  <a:lnTo>
                    <a:pt x="127395" y="308315"/>
                  </a:lnTo>
                  <a:lnTo>
                    <a:pt x="127525" y="308604"/>
                  </a:lnTo>
                  <a:lnTo>
                    <a:pt x="127660" y="308894"/>
                  </a:lnTo>
                  <a:lnTo>
                    <a:pt x="127794" y="309172"/>
                  </a:lnTo>
                  <a:lnTo>
                    <a:pt x="127933" y="309439"/>
                  </a:lnTo>
                  <a:lnTo>
                    <a:pt x="128072" y="309706"/>
                  </a:lnTo>
                  <a:lnTo>
                    <a:pt x="128211" y="309973"/>
                  </a:lnTo>
                  <a:lnTo>
                    <a:pt x="128355" y="310218"/>
                  </a:lnTo>
                  <a:lnTo>
                    <a:pt x="128499" y="310463"/>
                  </a:lnTo>
                  <a:lnTo>
                    <a:pt x="128647" y="310708"/>
                  </a:lnTo>
                  <a:lnTo>
                    <a:pt x="128795" y="310942"/>
                  </a:lnTo>
                  <a:lnTo>
                    <a:pt x="128947" y="311164"/>
                  </a:lnTo>
                  <a:lnTo>
                    <a:pt x="129100" y="311387"/>
                  </a:lnTo>
                  <a:lnTo>
                    <a:pt x="129257" y="311598"/>
                  </a:lnTo>
                  <a:lnTo>
                    <a:pt x="129409" y="311799"/>
                  </a:lnTo>
                  <a:lnTo>
                    <a:pt x="129571" y="311999"/>
                  </a:lnTo>
                  <a:lnTo>
                    <a:pt x="129728" y="312188"/>
                  </a:lnTo>
                  <a:lnTo>
                    <a:pt x="129889" y="312366"/>
                  </a:lnTo>
                  <a:lnTo>
                    <a:pt x="130055" y="312544"/>
                  </a:lnTo>
                  <a:lnTo>
                    <a:pt x="130217" y="312711"/>
                  </a:lnTo>
                  <a:lnTo>
                    <a:pt x="130387" y="312867"/>
                  </a:lnTo>
                  <a:lnTo>
                    <a:pt x="130553" y="313023"/>
                  </a:lnTo>
                  <a:lnTo>
                    <a:pt x="130724" y="313168"/>
                  </a:lnTo>
                  <a:lnTo>
                    <a:pt x="130894" y="313301"/>
                  </a:lnTo>
                  <a:lnTo>
                    <a:pt x="131065" y="313435"/>
                  </a:lnTo>
                  <a:lnTo>
                    <a:pt x="131240" y="313546"/>
                  </a:lnTo>
                  <a:lnTo>
                    <a:pt x="131415" y="313657"/>
                  </a:lnTo>
                  <a:lnTo>
                    <a:pt x="131590" y="313769"/>
                  </a:lnTo>
                  <a:lnTo>
                    <a:pt x="131769" y="313858"/>
                  </a:lnTo>
                  <a:lnTo>
                    <a:pt x="131949" y="313947"/>
                  </a:lnTo>
                  <a:lnTo>
                    <a:pt x="132128" y="314025"/>
                  </a:lnTo>
                  <a:lnTo>
                    <a:pt x="132307" y="314091"/>
                  </a:lnTo>
                  <a:lnTo>
                    <a:pt x="132491" y="314147"/>
                  </a:lnTo>
                  <a:lnTo>
                    <a:pt x="132675" y="314203"/>
                  </a:lnTo>
                  <a:lnTo>
                    <a:pt x="132859" y="314236"/>
                  </a:lnTo>
                  <a:lnTo>
                    <a:pt x="133043" y="314269"/>
                  </a:lnTo>
                  <a:lnTo>
                    <a:pt x="133232" y="314292"/>
                  </a:lnTo>
                  <a:lnTo>
                    <a:pt x="133416" y="314314"/>
                  </a:lnTo>
                  <a:lnTo>
                    <a:pt x="133604" y="314314"/>
                  </a:lnTo>
                  <a:lnTo>
                    <a:pt x="133842" y="314303"/>
                  </a:lnTo>
                  <a:lnTo>
                    <a:pt x="134080" y="314281"/>
                  </a:lnTo>
                  <a:lnTo>
                    <a:pt x="134313" y="314247"/>
                  </a:lnTo>
                  <a:lnTo>
                    <a:pt x="134546" y="314192"/>
                  </a:lnTo>
                  <a:lnTo>
                    <a:pt x="134775" y="314136"/>
                  </a:lnTo>
                  <a:lnTo>
                    <a:pt x="135004" y="314047"/>
                  </a:lnTo>
                  <a:lnTo>
                    <a:pt x="135233" y="313958"/>
                  </a:lnTo>
                  <a:lnTo>
                    <a:pt x="135457" y="313847"/>
                  </a:lnTo>
                  <a:lnTo>
                    <a:pt x="135681" y="313724"/>
                  </a:lnTo>
                  <a:lnTo>
                    <a:pt x="135906" y="313591"/>
                  </a:lnTo>
                  <a:lnTo>
                    <a:pt x="136125" y="313446"/>
                  </a:lnTo>
                  <a:lnTo>
                    <a:pt x="136341" y="313290"/>
                  </a:lnTo>
                  <a:lnTo>
                    <a:pt x="136556" y="313112"/>
                  </a:lnTo>
                  <a:lnTo>
                    <a:pt x="136767" y="312923"/>
                  </a:lnTo>
                  <a:lnTo>
                    <a:pt x="136978" y="312722"/>
                  </a:lnTo>
                  <a:lnTo>
                    <a:pt x="137184" y="312511"/>
                  </a:lnTo>
                  <a:lnTo>
                    <a:pt x="137391" y="312288"/>
                  </a:lnTo>
                  <a:lnTo>
                    <a:pt x="137592" y="312055"/>
                  </a:lnTo>
                  <a:lnTo>
                    <a:pt x="137794" y="311810"/>
                  </a:lnTo>
                  <a:lnTo>
                    <a:pt x="137992" y="311554"/>
                  </a:lnTo>
                  <a:lnTo>
                    <a:pt x="138185" y="311276"/>
                  </a:lnTo>
                  <a:lnTo>
                    <a:pt x="138378" y="310997"/>
                  </a:lnTo>
                  <a:lnTo>
                    <a:pt x="138566" y="310708"/>
                  </a:lnTo>
                  <a:lnTo>
                    <a:pt x="138750" y="310407"/>
                  </a:lnTo>
                  <a:lnTo>
                    <a:pt x="138934" y="310096"/>
                  </a:lnTo>
                  <a:lnTo>
                    <a:pt x="139113" y="309762"/>
                  </a:lnTo>
                  <a:lnTo>
                    <a:pt x="139288" y="309428"/>
                  </a:lnTo>
                  <a:lnTo>
                    <a:pt x="139459" y="309083"/>
                  </a:lnTo>
                  <a:lnTo>
                    <a:pt x="139629" y="308727"/>
                  </a:lnTo>
                  <a:lnTo>
                    <a:pt x="139795" y="308371"/>
                  </a:lnTo>
                  <a:lnTo>
                    <a:pt x="139957" y="307992"/>
                  </a:lnTo>
                  <a:lnTo>
                    <a:pt x="140114" y="307614"/>
                  </a:lnTo>
                  <a:lnTo>
                    <a:pt x="140266" y="307213"/>
                  </a:lnTo>
                  <a:lnTo>
                    <a:pt x="140419" y="306813"/>
                  </a:lnTo>
                  <a:lnTo>
                    <a:pt x="140567" y="306401"/>
                  </a:lnTo>
                  <a:lnTo>
                    <a:pt x="140710" y="305989"/>
                  </a:lnTo>
                  <a:lnTo>
                    <a:pt x="140850" y="305555"/>
                  </a:lnTo>
                  <a:lnTo>
                    <a:pt x="140984" y="305121"/>
                  </a:lnTo>
                  <a:lnTo>
                    <a:pt x="141114" y="304676"/>
                  </a:lnTo>
                  <a:lnTo>
                    <a:pt x="141240" y="304219"/>
                  </a:lnTo>
                  <a:lnTo>
                    <a:pt x="141361" y="303763"/>
                  </a:lnTo>
                  <a:lnTo>
                    <a:pt x="141478" y="303296"/>
                  </a:lnTo>
                  <a:lnTo>
                    <a:pt x="141594" y="302817"/>
                  </a:lnTo>
                  <a:lnTo>
                    <a:pt x="141702" y="302338"/>
                  </a:lnTo>
                  <a:lnTo>
                    <a:pt x="141805" y="301849"/>
                  </a:lnTo>
                  <a:lnTo>
                    <a:pt x="141904" y="301348"/>
                  </a:lnTo>
                  <a:lnTo>
                    <a:pt x="141998" y="300847"/>
                  </a:lnTo>
                  <a:lnTo>
                    <a:pt x="142088" y="300335"/>
                  </a:lnTo>
                  <a:lnTo>
                    <a:pt x="142173" y="299823"/>
                  </a:lnTo>
                  <a:lnTo>
                    <a:pt x="142254" y="299300"/>
                  </a:lnTo>
                  <a:lnTo>
                    <a:pt x="142330" y="298777"/>
                  </a:lnTo>
                  <a:lnTo>
                    <a:pt x="142402" y="298243"/>
                  </a:lnTo>
                  <a:lnTo>
                    <a:pt x="142465" y="297697"/>
                  </a:lnTo>
                  <a:lnTo>
                    <a:pt x="142523" y="297152"/>
                  </a:lnTo>
                  <a:lnTo>
                    <a:pt x="142577" y="296607"/>
                  </a:lnTo>
                  <a:lnTo>
                    <a:pt x="142626" y="296050"/>
                  </a:lnTo>
                  <a:lnTo>
                    <a:pt x="142671" y="295494"/>
                  </a:lnTo>
                  <a:lnTo>
                    <a:pt x="142707" y="294926"/>
                  </a:lnTo>
                  <a:lnTo>
                    <a:pt x="142738" y="294358"/>
                  </a:lnTo>
                  <a:lnTo>
                    <a:pt x="142765" y="293780"/>
                  </a:lnTo>
                  <a:lnTo>
                    <a:pt x="142788" y="293201"/>
                  </a:lnTo>
                  <a:lnTo>
                    <a:pt x="142801" y="292622"/>
                  </a:lnTo>
                  <a:lnTo>
                    <a:pt x="142810" y="292032"/>
                  </a:lnTo>
                  <a:lnTo>
                    <a:pt x="142815" y="291454"/>
                  </a:lnTo>
                  <a:lnTo>
                    <a:pt x="142810" y="290864"/>
                  </a:lnTo>
                  <a:lnTo>
                    <a:pt x="142801" y="290274"/>
                  </a:lnTo>
                  <a:lnTo>
                    <a:pt x="142788" y="289695"/>
                  </a:lnTo>
                  <a:lnTo>
                    <a:pt x="142765" y="289116"/>
                  </a:lnTo>
                  <a:lnTo>
                    <a:pt x="142738" y="288538"/>
                  </a:lnTo>
                  <a:lnTo>
                    <a:pt x="142707" y="287970"/>
                  </a:lnTo>
                  <a:lnTo>
                    <a:pt x="142671" y="287402"/>
                  </a:lnTo>
                  <a:lnTo>
                    <a:pt x="142626" y="286846"/>
                  </a:lnTo>
                  <a:lnTo>
                    <a:pt x="142577" y="286289"/>
                  </a:lnTo>
                  <a:lnTo>
                    <a:pt x="142523" y="285744"/>
                  </a:lnTo>
                  <a:lnTo>
                    <a:pt x="142465" y="285199"/>
                  </a:lnTo>
                  <a:lnTo>
                    <a:pt x="142402" y="284653"/>
                  </a:lnTo>
                  <a:lnTo>
                    <a:pt x="142330" y="284119"/>
                  </a:lnTo>
                  <a:lnTo>
                    <a:pt x="142254" y="283596"/>
                  </a:lnTo>
                  <a:lnTo>
                    <a:pt x="142173" y="283073"/>
                  </a:lnTo>
                  <a:lnTo>
                    <a:pt x="142088" y="282561"/>
                  </a:lnTo>
                  <a:lnTo>
                    <a:pt x="141998" y="282049"/>
                  </a:lnTo>
                  <a:lnTo>
                    <a:pt x="141904" y="281548"/>
                  </a:lnTo>
                  <a:lnTo>
                    <a:pt x="141805" y="281047"/>
                  </a:lnTo>
                  <a:lnTo>
                    <a:pt x="141702" y="280558"/>
                  </a:lnTo>
                  <a:lnTo>
                    <a:pt x="141594" y="280079"/>
                  </a:lnTo>
                  <a:lnTo>
                    <a:pt x="141478" y="279600"/>
                  </a:lnTo>
                  <a:lnTo>
                    <a:pt x="141361" y="279133"/>
                  </a:lnTo>
                  <a:lnTo>
                    <a:pt x="141240" y="278677"/>
                  </a:lnTo>
                  <a:lnTo>
                    <a:pt x="141114" y="278220"/>
                  </a:lnTo>
                  <a:lnTo>
                    <a:pt x="140984" y="277775"/>
                  </a:lnTo>
                  <a:lnTo>
                    <a:pt x="140850" y="277341"/>
                  </a:lnTo>
                  <a:lnTo>
                    <a:pt x="140710" y="276918"/>
                  </a:lnTo>
                  <a:lnTo>
                    <a:pt x="140567" y="276495"/>
                  </a:lnTo>
                  <a:lnTo>
                    <a:pt x="140419" y="276083"/>
                  </a:lnTo>
                  <a:lnTo>
                    <a:pt x="140266" y="275683"/>
                  </a:lnTo>
                  <a:lnTo>
                    <a:pt x="140114" y="275293"/>
                  </a:lnTo>
                  <a:lnTo>
                    <a:pt x="139957" y="274904"/>
                  </a:lnTo>
                  <a:lnTo>
                    <a:pt x="139795" y="274525"/>
                  </a:lnTo>
                  <a:lnTo>
                    <a:pt x="139629" y="274169"/>
                  </a:lnTo>
                  <a:lnTo>
                    <a:pt x="139459" y="273813"/>
                  </a:lnTo>
                  <a:lnTo>
                    <a:pt x="139288" y="273468"/>
                  </a:lnTo>
                  <a:lnTo>
                    <a:pt x="139113" y="273134"/>
                  </a:lnTo>
                  <a:lnTo>
                    <a:pt x="138934" y="272811"/>
                  </a:lnTo>
                  <a:lnTo>
                    <a:pt x="138750" y="272489"/>
                  </a:lnTo>
                  <a:lnTo>
                    <a:pt x="138566" y="272188"/>
                  </a:lnTo>
                  <a:lnTo>
                    <a:pt x="138378" y="271899"/>
                  </a:lnTo>
                  <a:lnTo>
                    <a:pt x="138185" y="271620"/>
                  </a:lnTo>
                  <a:lnTo>
                    <a:pt x="137992" y="271342"/>
                  </a:lnTo>
                  <a:lnTo>
                    <a:pt x="137794" y="271086"/>
                  </a:lnTo>
                  <a:lnTo>
                    <a:pt x="137592" y="270841"/>
                  </a:lnTo>
                  <a:lnTo>
                    <a:pt x="137391" y="270608"/>
                  </a:lnTo>
                  <a:lnTo>
                    <a:pt x="137184" y="270385"/>
                  </a:lnTo>
                  <a:lnTo>
                    <a:pt x="136978" y="270174"/>
                  </a:lnTo>
                  <a:lnTo>
                    <a:pt x="136767" y="269973"/>
                  </a:lnTo>
                  <a:lnTo>
                    <a:pt x="136556" y="269784"/>
                  </a:lnTo>
                  <a:lnTo>
                    <a:pt x="136341" y="269617"/>
                  </a:lnTo>
                  <a:lnTo>
                    <a:pt x="136125" y="269450"/>
                  </a:lnTo>
                  <a:lnTo>
                    <a:pt x="135906" y="269305"/>
                  </a:lnTo>
                  <a:lnTo>
                    <a:pt x="135681" y="269172"/>
                  </a:lnTo>
                  <a:lnTo>
                    <a:pt x="135457" y="269050"/>
                  </a:lnTo>
                  <a:lnTo>
                    <a:pt x="135233" y="268938"/>
                  </a:lnTo>
                  <a:lnTo>
                    <a:pt x="135004" y="268849"/>
                  </a:lnTo>
                  <a:lnTo>
                    <a:pt x="134775" y="268771"/>
                  </a:lnTo>
                  <a:lnTo>
                    <a:pt x="134546" y="268704"/>
                  </a:lnTo>
                  <a:lnTo>
                    <a:pt x="134313" y="268649"/>
                  </a:lnTo>
                  <a:lnTo>
                    <a:pt x="134080" y="268615"/>
                  </a:lnTo>
                  <a:lnTo>
                    <a:pt x="133842" y="268593"/>
                  </a:lnTo>
                  <a:lnTo>
                    <a:pt x="133604" y="268582"/>
                  </a:lnTo>
                  <a:lnTo>
                    <a:pt x="133420" y="268593"/>
                  </a:lnTo>
                  <a:lnTo>
                    <a:pt x="133236" y="268604"/>
                  </a:lnTo>
                  <a:lnTo>
                    <a:pt x="133048" y="268627"/>
                  </a:lnTo>
                  <a:lnTo>
                    <a:pt x="132868" y="268660"/>
                  </a:lnTo>
                  <a:lnTo>
                    <a:pt x="132684" y="268693"/>
                  </a:lnTo>
                  <a:lnTo>
                    <a:pt x="132505" y="268749"/>
                  </a:lnTo>
                  <a:lnTo>
                    <a:pt x="132321" y="268805"/>
                  </a:lnTo>
                  <a:lnTo>
                    <a:pt x="132141" y="268871"/>
                  </a:lnTo>
                  <a:lnTo>
                    <a:pt x="131966" y="268949"/>
                  </a:lnTo>
                  <a:lnTo>
                    <a:pt x="131787" y="269027"/>
                  </a:lnTo>
                  <a:lnTo>
                    <a:pt x="131612" y="269127"/>
                  </a:lnTo>
                  <a:lnTo>
                    <a:pt x="131437" y="269228"/>
                  </a:lnTo>
                  <a:lnTo>
                    <a:pt x="131267" y="269328"/>
                  </a:lnTo>
                  <a:lnTo>
                    <a:pt x="131092" y="269450"/>
                  </a:lnTo>
                  <a:lnTo>
                    <a:pt x="130921" y="269573"/>
                  </a:lnTo>
                  <a:lnTo>
                    <a:pt x="130755" y="269706"/>
                  </a:lnTo>
                  <a:lnTo>
                    <a:pt x="130585" y="269851"/>
                  </a:lnTo>
                  <a:lnTo>
                    <a:pt x="130419" y="269996"/>
                  </a:lnTo>
                  <a:lnTo>
                    <a:pt x="130257" y="270151"/>
                  </a:lnTo>
                  <a:lnTo>
                    <a:pt x="130091" y="270318"/>
                  </a:lnTo>
                  <a:lnTo>
                    <a:pt x="129930" y="270485"/>
                  </a:lnTo>
                  <a:lnTo>
                    <a:pt x="129768" y="270663"/>
                  </a:lnTo>
                  <a:lnTo>
                    <a:pt x="129611" y="270853"/>
                  </a:lnTo>
                  <a:lnTo>
                    <a:pt x="129454" y="271042"/>
                  </a:lnTo>
                  <a:lnTo>
                    <a:pt x="129302" y="271242"/>
                  </a:lnTo>
                  <a:lnTo>
                    <a:pt x="129145" y="271454"/>
                  </a:lnTo>
                  <a:lnTo>
                    <a:pt x="128997" y="271665"/>
                  </a:lnTo>
                  <a:lnTo>
                    <a:pt x="128844" y="271888"/>
                  </a:lnTo>
                  <a:lnTo>
                    <a:pt x="128696" y="272110"/>
                  </a:lnTo>
                  <a:lnTo>
                    <a:pt x="128552" y="272344"/>
                  </a:lnTo>
                  <a:lnTo>
                    <a:pt x="128409" y="272589"/>
                  </a:lnTo>
                  <a:lnTo>
                    <a:pt x="128265" y="272834"/>
                  </a:lnTo>
                  <a:lnTo>
                    <a:pt x="128126" y="273090"/>
                  </a:lnTo>
                  <a:lnTo>
                    <a:pt x="127987" y="273346"/>
                  </a:lnTo>
                  <a:lnTo>
                    <a:pt x="127848" y="273613"/>
                  </a:lnTo>
                  <a:lnTo>
                    <a:pt x="127718" y="273891"/>
                  </a:lnTo>
                  <a:lnTo>
                    <a:pt x="127583" y="274169"/>
                  </a:lnTo>
                  <a:lnTo>
                    <a:pt x="127453" y="274447"/>
                  </a:lnTo>
                  <a:lnTo>
                    <a:pt x="127328" y="274737"/>
                  </a:lnTo>
                  <a:lnTo>
                    <a:pt x="127202" y="275037"/>
                  </a:lnTo>
                  <a:lnTo>
                    <a:pt x="127076" y="275338"/>
                  </a:lnTo>
                  <a:lnTo>
                    <a:pt x="126955" y="275649"/>
                  </a:lnTo>
                  <a:lnTo>
                    <a:pt x="126839" y="275961"/>
                  </a:lnTo>
                  <a:lnTo>
                    <a:pt x="126722" y="276284"/>
                  </a:lnTo>
                  <a:lnTo>
                    <a:pt x="126610" y="276607"/>
                  </a:lnTo>
                  <a:lnTo>
                    <a:pt x="126498" y="276929"/>
                  </a:lnTo>
                  <a:lnTo>
                    <a:pt x="126385" y="277274"/>
                  </a:lnTo>
                  <a:lnTo>
                    <a:pt x="126282" y="277608"/>
                  </a:lnTo>
                  <a:lnTo>
                    <a:pt x="126179" y="277953"/>
                  </a:lnTo>
                  <a:lnTo>
                    <a:pt x="126076" y="278309"/>
                  </a:lnTo>
                  <a:lnTo>
                    <a:pt x="125977" y="278654"/>
                  </a:lnTo>
                  <a:lnTo>
                    <a:pt x="125883" y="279022"/>
                  </a:lnTo>
                  <a:lnTo>
                    <a:pt x="125789" y="279378"/>
                  </a:lnTo>
                  <a:lnTo>
                    <a:pt x="125695" y="279756"/>
                  </a:lnTo>
                  <a:lnTo>
                    <a:pt x="125609" y="280124"/>
                  </a:lnTo>
                  <a:lnTo>
                    <a:pt x="125524" y="280502"/>
                  </a:lnTo>
                  <a:lnTo>
                    <a:pt x="125443" y="280880"/>
                  </a:lnTo>
                  <a:lnTo>
                    <a:pt x="125363" y="281270"/>
                  </a:lnTo>
                  <a:lnTo>
                    <a:pt x="125286" y="281659"/>
                  </a:lnTo>
                  <a:lnTo>
                    <a:pt x="125210" y="282060"/>
                  </a:lnTo>
                  <a:lnTo>
                    <a:pt x="125143" y="282461"/>
                  </a:lnTo>
                  <a:lnTo>
                    <a:pt x="125071" y="282861"/>
                  </a:lnTo>
                  <a:lnTo>
                    <a:pt x="125008" y="283262"/>
                  </a:lnTo>
                  <a:lnTo>
                    <a:pt x="124945" y="283674"/>
                  </a:lnTo>
                  <a:lnTo>
                    <a:pt x="124568" y="283618"/>
                  </a:lnTo>
                  <a:lnTo>
                    <a:pt x="124196" y="283563"/>
                  </a:lnTo>
                  <a:lnTo>
                    <a:pt x="123828" y="283485"/>
                  </a:lnTo>
                  <a:lnTo>
                    <a:pt x="123465" y="283418"/>
                  </a:lnTo>
                  <a:lnTo>
                    <a:pt x="123110" y="283329"/>
                  </a:lnTo>
                  <a:lnTo>
                    <a:pt x="122760" y="283240"/>
                  </a:lnTo>
                  <a:lnTo>
                    <a:pt x="122415" y="283129"/>
                  </a:lnTo>
                  <a:lnTo>
                    <a:pt x="122074" y="283028"/>
                  </a:lnTo>
                  <a:lnTo>
                    <a:pt x="121742" y="282906"/>
                  </a:lnTo>
                  <a:lnTo>
                    <a:pt x="121415" y="282784"/>
                  </a:lnTo>
                  <a:lnTo>
                    <a:pt x="121092" y="282650"/>
                  </a:lnTo>
                  <a:lnTo>
                    <a:pt x="120773" y="282516"/>
                  </a:lnTo>
                  <a:lnTo>
                    <a:pt x="120459" y="282372"/>
                  </a:lnTo>
                  <a:lnTo>
                    <a:pt x="120154" y="282216"/>
                  </a:lnTo>
                  <a:lnTo>
                    <a:pt x="119849" y="282049"/>
                  </a:lnTo>
                  <a:lnTo>
                    <a:pt x="119553" y="281882"/>
                  </a:lnTo>
                  <a:lnTo>
                    <a:pt x="119261" y="281704"/>
                  </a:lnTo>
                  <a:lnTo>
                    <a:pt x="118974" y="281526"/>
                  </a:lnTo>
                  <a:lnTo>
                    <a:pt x="118696" y="281326"/>
                  </a:lnTo>
                  <a:lnTo>
                    <a:pt x="118418" y="281125"/>
                  </a:lnTo>
                  <a:lnTo>
                    <a:pt x="118144" y="280925"/>
                  </a:lnTo>
                  <a:lnTo>
                    <a:pt x="117879" y="280713"/>
                  </a:lnTo>
                  <a:lnTo>
                    <a:pt x="117619" y="280491"/>
                  </a:lnTo>
                  <a:lnTo>
                    <a:pt x="117359" y="280257"/>
                  </a:lnTo>
                  <a:lnTo>
                    <a:pt x="117108" y="280023"/>
                  </a:lnTo>
                  <a:lnTo>
                    <a:pt x="116861" y="279779"/>
                  </a:lnTo>
                  <a:lnTo>
                    <a:pt x="116619" y="279523"/>
                  </a:lnTo>
                  <a:lnTo>
                    <a:pt x="116381" y="279267"/>
                  </a:lnTo>
                  <a:lnTo>
                    <a:pt x="116148" y="278999"/>
                  </a:lnTo>
                  <a:lnTo>
                    <a:pt x="115914" y="278732"/>
                  </a:lnTo>
                  <a:lnTo>
                    <a:pt x="115690" y="278454"/>
                  </a:lnTo>
                  <a:lnTo>
                    <a:pt x="115470" y="278165"/>
                  </a:lnTo>
                  <a:lnTo>
                    <a:pt x="115255" y="277864"/>
                  </a:lnTo>
                  <a:lnTo>
                    <a:pt x="115044" y="277564"/>
                  </a:lnTo>
                  <a:lnTo>
                    <a:pt x="114838" y="277252"/>
                  </a:lnTo>
                  <a:lnTo>
                    <a:pt x="114636" y="276940"/>
                  </a:lnTo>
                  <a:lnTo>
                    <a:pt x="114434" y="276618"/>
                  </a:lnTo>
                  <a:lnTo>
                    <a:pt x="114241" y="276284"/>
                  </a:lnTo>
                  <a:lnTo>
                    <a:pt x="114048" y="275950"/>
                  </a:lnTo>
                  <a:lnTo>
                    <a:pt x="113864" y="275605"/>
                  </a:lnTo>
                  <a:lnTo>
                    <a:pt x="113680" y="275249"/>
                  </a:lnTo>
                  <a:lnTo>
                    <a:pt x="113501" y="274893"/>
                  </a:lnTo>
                  <a:lnTo>
                    <a:pt x="113330" y="274525"/>
                  </a:lnTo>
                  <a:lnTo>
                    <a:pt x="113160" y="274147"/>
                  </a:lnTo>
                  <a:lnTo>
                    <a:pt x="112994" y="273768"/>
                  </a:lnTo>
                  <a:lnTo>
                    <a:pt x="112828" y="273390"/>
                  </a:lnTo>
                  <a:lnTo>
                    <a:pt x="112671" y="272989"/>
                  </a:lnTo>
                  <a:lnTo>
                    <a:pt x="112514" y="272589"/>
                  </a:lnTo>
                  <a:lnTo>
                    <a:pt x="112361" y="272177"/>
                  </a:lnTo>
                  <a:lnTo>
                    <a:pt x="112218" y="271765"/>
                  </a:lnTo>
                  <a:lnTo>
                    <a:pt x="112069" y="271342"/>
                  </a:lnTo>
                  <a:lnTo>
                    <a:pt x="111930" y="270919"/>
                  </a:lnTo>
                  <a:lnTo>
                    <a:pt x="111791" y="270485"/>
                  </a:lnTo>
                  <a:lnTo>
                    <a:pt x="111661" y="270040"/>
                  </a:lnTo>
                  <a:lnTo>
                    <a:pt x="111531" y="269595"/>
                  </a:lnTo>
                  <a:lnTo>
                    <a:pt x="111401" y="269139"/>
                  </a:lnTo>
                  <a:lnTo>
                    <a:pt x="111280" y="268671"/>
                  </a:lnTo>
                  <a:lnTo>
                    <a:pt x="111159" y="268204"/>
                  </a:lnTo>
                  <a:lnTo>
                    <a:pt x="111042" y="267725"/>
                  </a:lnTo>
                  <a:lnTo>
                    <a:pt x="110925" y="267246"/>
                  </a:lnTo>
                  <a:lnTo>
                    <a:pt x="110818" y="266757"/>
                  </a:lnTo>
                  <a:lnTo>
                    <a:pt x="110710" y="266267"/>
                  </a:lnTo>
                  <a:lnTo>
                    <a:pt x="110607" y="265755"/>
                  </a:lnTo>
                  <a:lnTo>
                    <a:pt x="110504" y="265254"/>
                  </a:lnTo>
                  <a:lnTo>
                    <a:pt x="110405" y="264731"/>
                  </a:lnTo>
                  <a:lnTo>
                    <a:pt x="110311" y="264219"/>
                  </a:lnTo>
                  <a:lnTo>
                    <a:pt x="110217" y="263685"/>
                  </a:lnTo>
                  <a:lnTo>
                    <a:pt x="110127" y="263151"/>
                  </a:lnTo>
                  <a:lnTo>
                    <a:pt x="110042" y="262605"/>
                  </a:lnTo>
                  <a:lnTo>
                    <a:pt x="109956" y="262060"/>
                  </a:lnTo>
                  <a:lnTo>
                    <a:pt x="109876" y="261504"/>
                  </a:lnTo>
                  <a:lnTo>
                    <a:pt x="109795" y="260947"/>
                  </a:lnTo>
                  <a:lnTo>
                    <a:pt x="109719" y="260379"/>
                  </a:lnTo>
                  <a:lnTo>
                    <a:pt x="109647" y="259801"/>
                  </a:lnTo>
                  <a:lnTo>
                    <a:pt x="109575" y="259222"/>
                  </a:lnTo>
                  <a:lnTo>
                    <a:pt x="109503" y="258632"/>
                  </a:lnTo>
                  <a:lnTo>
                    <a:pt x="109440" y="258042"/>
                  </a:lnTo>
                  <a:lnTo>
                    <a:pt x="109378" y="257441"/>
                  </a:lnTo>
                  <a:lnTo>
                    <a:pt x="109315" y="256840"/>
                  </a:lnTo>
                  <a:lnTo>
                    <a:pt x="109257" y="256228"/>
                  </a:lnTo>
                  <a:lnTo>
                    <a:pt x="109198" y="255605"/>
                  </a:lnTo>
                  <a:lnTo>
                    <a:pt x="109144" y="254982"/>
                  </a:lnTo>
                  <a:lnTo>
                    <a:pt x="109041" y="253713"/>
                  </a:lnTo>
                  <a:lnTo>
                    <a:pt x="108947" y="252422"/>
                  </a:lnTo>
                  <a:lnTo>
                    <a:pt x="108862" y="251108"/>
                  </a:lnTo>
                  <a:lnTo>
                    <a:pt x="108781" y="249762"/>
                  </a:lnTo>
                  <a:lnTo>
                    <a:pt x="108709" y="248404"/>
                  </a:lnTo>
                  <a:lnTo>
                    <a:pt x="108646" y="247013"/>
                  </a:lnTo>
                  <a:lnTo>
                    <a:pt x="108588" y="245599"/>
                  </a:lnTo>
                  <a:lnTo>
                    <a:pt x="108534" y="244163"/>
                  </a:lnTo>
                  <a:lnTo>
                    <a:pt x="108489" y="242705"/>
                  </a:lnTo>
                  <a:lnTo>
                    <a:pt x="108449" y="241214"/>
                  </a:lnTo>
                  <a:lnTo>
                    <a:pt x="108413" y="239712"/>
                  </a:lnTo>
                  <a:lnTo>
                    <a:pt x="108386" y="238176"/>
                  </a:lnTo>
                  <a:lnTo>
                    <a:pt x="108359" y="236629"/>
                  </a:lnTo>
                  <a:lnTo>
                    <a:pt x="108337" y="235048"/>
                  </a:lnTo>
                  <a:lnTo>
                    <a:pt x="108319" y="233446"/>
                  </a:lnTo>
                  <a:lnTo>
                    <a:pt x="108305" y="231832"/>
                  </a:lnTo>
                  <a:lnTo>
                    <a:pt x="108292" y="230185"/>
                  </a:lnTo>
                  <a:lnTo>
                    <a:pt x="108278" y="226823"/>
                  </a:lnTo>
                  <a:lnTo>
                    <a:pt x="108270" y="223384"/>
                  </a:lnTo>
                  <a:lnTo>
                    <a:pt x="108270" y="219856"/>
                  </a:lnTo>
                  <a:lnTo>
                    <a:pt x="108628" y="218754"/>
                  </a:lnTo>
                  <a:lnTo>
                    <a:pt x="108812" y="218209"/>
                  </a:lnTo>
                  <a:lnTo>
                    <a:pt x="108987" y="217653"/>
                  </a:lnTo>
                  <a:lnTo>
                    <a:pt x="109261" y="216784"/>
                  </a:lnTo>
                  <a:lnTo>
                    <a:pt x="109530" y="215916"/>
                  </a:lnTo>
                  <a:lnTo>
                    <a:pt x="109799" y="215048"/>
                  </a:lnTo>
                  <a:lnTo>
                    <a:pt x="110064" y="214180"/>
                  </a:lnTo>
                  <a:lnTo>
                    <a:pt x="110324" y="213290"/>
                  </a:lnTo>
                  <a:lnTo>
                    <a:pt x="110589" y="212410"/>
                  </a:lnTo>
                  <a:lnTo>
                    <a:pt x="110845" y="211520"/>
                  </a:lnTo>
                  <a:lnTo>
                    <a:pt x="111100" y="210619"/>
                  </a:lnTo>
                  <a:lnTo>
                    <a:pt x="111356" y="209717"/>
                  </a:lnTo>
                  <a:lnTo>
                    <a:pt x="111607" y="208816"/>
                  </a:lnTo>
                  <a:lnTo>
                    <a:pt x="111854" y="207903"/>
                  </a:lnTo>
                  <a:lnTo>
                    <a:pt x="112101" y="206990"/>
                  </a:lnTo>
                  <a:lnTo>
                    <a:pt x="112348" y="206067"/>
                  </a:lnTo>
                  <a:lnTo>
                    <a:pt x="112585" y="205143"/>
                  </a:lnTo>
                  <a:lnTo>
                    <a:pt x="112828" y="204219"/>
                  </a:lnTo>
                  <a:lnTo>
                    <a:pt x="113065" y="203284"/>
                  </a:lnTo>
                  <a:lnTo>
                    <a:pt x="113299" y="202338"/>
                  </a:lnTo>
                  <a:lnTo>
                    <a:pt x="113532" y="201392"/>
                  </a:lnTo>
                  <a:lnTo>
                    <a:pt x="113761" y="200446"/>
                  </a:lnTo>
                  <a:lnTo>
                    <a:pt x="113990" y="199500"/>
                  </a:lnTo>
                  <a:lnTo>
                    <a:pt x="114214" y="198543"/>
                  </a:lnTo>
                  <a:lnTo>
                    <a:pt x="114438" y="197575"/>
                  </a:lnTo>
                  <a:lnTo>
                    <a:pt x="114658" y="196606"/>
                  </a:lnTo>
                  <a:lnTo>
                    <a:pt x="114873" y="195638"/>
                  </a:lnTo>
                  <a:lnTo>
                    <a:pt x="115089" y="194670"/>
                  </a:lnTo>
                  <a:lnTo>
                    <a:pt x="115304" y="193690"/>
                  </a:lnTo>
                  <a:lnTo>
                    <a:pt x="115515" y="192700"/>
                  </a:lnTo>
                  <a:lnTo>
                    <a:pt x="115721" y="191720"/>
                  </a:lnTo>
                  <a:lnTo>
                    <a:pt x="115928" y="190730"/>
                  </a:lnTo>
                  <a:lnTo>
                    <a:pt x="116134" y="189728"/>
                  </a:lnTo>
                  <a:lnTo>
                    <a:pt x="116332" y="188726"/>
                  </a:lnTo>
                  <a:lnTo>
                    <a:pt x="116533" y="187725"/>
                  </a:lnTo>
                  <a:lnTo>
                    <a:pt x="116726" y="186712"/>
                  </a:lnTo>
                  <a:lnTo>
                    <a:pt x="116924" y="185699"/>
                  </a:lnTo>
                  <a:lnTo>
                    <a:pt x="117112" y="184686"/>
                  </a:lnTo>
                  <a:lnTo>
                    <a:pt x="117301" y="183662"/>
                  </a:lnTo>
                  <a:lnTo>
                    <a:pt x="117489" y="182638"/>
                  </a:lnTo>
                  <a:lnTo>
                    <a:pt x="117673" y="181615"/>
                  </a:lnTo>
                  <a:lnTo>
                    <a:pt x="117852" y="180580"/>
                  </a:lnTo>
                  <a:lnTo>
                    <a:pt x="118032" y="179544"/>
                  </a:lnTo>
                  <a:lnTo>
                    <a:pt x="118207" y="178509"/>
                  </a:lnTo>
                  <a:lnTo>
                    <a:pt x="118382" y="177463"/>
                  </a:lnTo>
                  <a:lnTo>
                    <a:pt x="118552" y="176417"/>
                  </a:lnTo>
                  <a:lnTo>
                    <a:pt x="118723" y="175371"/>
                  </a:lnTo>
                  <a:lnTo>
                    <a:pt x="118889" y="174313"/>
                  </a:lnTo>
                  <a:lnTo>
                    <a:pt x="119050" y="173256"/>
                  </a:lnTo>
                  <a:lnTo>
                    <a:pt x="119212" y="172199"/>
                  </a:lnTo>
                  <a:lnTo>
                    <a:pt x="119373" y="171130"/>
                  </a:lnTo>
                  <a:lnTo>
                    <a:pt x="119530" y="170062"/>
                  </a:lnTo>
                  <a:lnTo>
                    <a:pt x="119683" y="168993"/>
                  </a:lnTo>
                  <a:lnTo>
                    <a:pt x="119835" y="167914"/>
                  </a:lnTo>
                  <a:lnTo>
                    <a:pt x="119983" y="166834"/>
                  </a:lnTo>
                  <a:lnTo>
                    <a:pt x="120127" y="165755"/>
                  </a:lnTo>
                  <a:lnTo>
                    <a:pt x="120271" y="164675"/>
                  </a:lnTo>
                  <a:lnTo>
                    <a:pt x="120414" y="163584"/>
                  </a:lnTo>
                  <a:lnTo>
                    <a:pt x="120553" y="162494"/>
                  </a:lnTo>
                  <a:lnTo>
                    <a:pt x="120688" y="161392"/>
                  </a:lnTo>
                  <a:lnTo>
                    <a:pt x="120822" y="160301"/>
                  </a:lnTo>
                  <a:lnTo>
                    <a:pt x="120952" y="159199"/>
                  </a:lnTo>
                  <a:lnTo>
                    <a:pt x="121083" y="158098"/>
                  </a:lnTo>
                  <a:lnTo>
                    <a:pt x="121208" y="156985"/>
                  </a:lnTo>
                  <a:lnTo>
                    <a:pt x="121329" y="155883"/>
                  </a:lnTo>
                  <a:lnTo>
                    <a:pt x="121450" y="154770"/>
                  </a:lnTo>
                  <a:lnTo>
                    <a:pt x="121567" y="153646"/>
                  </a:lnTo>
                  <a:lnTo>
                    <a:pt x="121787" y="153779"/>
                  </a:lnTo>
                  <a:lnTo>
                    <a:pt x="122011" y="153913"/>
                  </a:lnTo>
                  <a:lnTo>
                    <a:pt x="122236" y="154035"/>
                  </a:lnTo>
                  <a:lnTo>
                    <a:pt x="122455" y="154146"/>
                  </a:lnTo>
                  <a:lnTo>
                    <a:pt x="122680" y="154247"/>
                  </a:lnTo>
                  <a:lnTo>
                    <a:pt x="122904" y="154336"/>
                  </a:lnTo>
                  <a:lnTo>
                    <a:pt x="123133" y="154425"/>
                  </a:lnTo>
                  <a:lnTo>
                    <a:pt x="123357" y="154503"/>
                  </a:lnTo>
                  <a:lnTo>
                    <a:pt x="123586" y="154569"/>
                  </a:lnTo>
                  <a:lnTo>
                    <a:pt x="123810" y="154625"/>
                  </a:lnTo>
                  <a:lnTo>
                    <a:pt x="124039" y="154681"/>
                  </a:lnTo>
                  <a:lnTo>
                    <a:pt x="124268" y="154714"/>
                  </a:lnTo>
                  <a:lnTo>
                    <a:pt x="124497" y="154747"/>
                  </a:lnTo>
                  <a:lnTo>
                    <a:pt x="124726" y="154770"/>
                  </a:lnTo>
                  <a:lnTo>
                    <a:pt x="124954" y="154792"/>
                  </a:lnTo>
                  <a:lnTo>
                    <a:pt x="125183" y="154792"/>
                  </a:lnTo>
                  <a:lnTo>
                    <a:pt x="125560" y="154781"/>
                  </a:lnTo>
                  <a:lnTo>
                    <a:pt x="125932" y="154747"/>
                  </a:lnTo>
                  <a:lnTo>
                    <a:pt x="126305" y="154681"/>
                  </a:lnTo>
                  <a:lnTo>
                    <a:pt x="126673" y="154603"/>
                  </a:lnTo>
                  <a:lnTo>
                    <a:pt x="127040" y="154503"/>
                  </a:lnTo>
                  <a:lnTo>
                    <a:pt x="127404" y="154369"/>
                  </a:lnTo>
                  <a:lnTo>
                    <a:pt x="127763" y="154224"/>
                  </a:lnTo>
                  <a:lnTo>
                    <a:pt x="128122" y="154057"/>
                  </a:lnTo>
                  <a:lnTo>
                    <a:pt x="128472" y="153868"/>
                  </a:lnTo>
                  <a:lnTo>
                    <a:pt x="128826" y="153646"/>
                  </a:lnTo>
                  <a:lnTo>
                    <a:pt x="129171" y="153423"/>
                  </a:lnTo>
                  <a:lnTo>
                    <a:pt x="129517" y="153167"/>
                  </a:lnTo>
                  <a:lnTo>
                    <a:pt x="129858" y="152889"/>
                  </a:lnTo>
                  <a:lnTo>
                    <a:pt x="130194" y="152599"/>
                  </a:lnTo>
                  <a:lnTo>
                    <a:pt x="130526" y="152277"/>
                  </a:lnTo>
                  <a:lnTo>
                    <a:pt x="130854" y="151943"/>
                  </a:lnTo>
                  <a:lnTo>
                    <a:pt x="131181" y="151598"/>
                  </a:lnTo>
                  <a:lnTo>
                    <a:pt x="131500" y="151219"/>
                  </a:lnTo>
                  <a:lnTo>
                    <a:pt x="131818" y="150830"/>
                  </a:lnTo>
                  <a:lnTo>
                    <a:pt x="132128" y="150418"/>
                  </a:lnTo>
                  <a:lnTo>
                    <a:pt x="132438" y="149995"/>
                  </a:lnTo>
                  <a:lnTo>
                    <a:pt x="132738" y="149550"/>
                  </a:lnTo>
                  <a:lnTo>
                    <a:pt x="133039" y="149082"/>
                  </a:lnTo>
                  <a:lnTo>
                    <a:pt x="133330" y="148604"/>
                  </a:lnTo>
                  <a:lnTo>
                    <a:pt x="133617" y="148114"/>
                  </a:lnTo>
                  <a:lnTo>
                    <a:pt x="133900" y="147602"/>
                  </a:lnTo>
                  <a:lnTo>
                    <a:pt x="134178" y="147068"/>
                  </a:lnTo>
                  <a:lnTo>
                    <a:pt x="134452" y="146523"/>
                  </a:lnTo>
                  <a:lnTo>
                    <a:pt x="134721" y="145966"/>
                  </a:lnTo>
                  <a:lnTo>
                    <a:pt x="134981" y="145387"/>
                  </a:lnTo>
                  <a:lnTo>
                    <a:pt x="135237" y="144798"/>
                  </a:lnTo>
                  <a:lnTo>
                    <a:pt x="135488" y="144185"/>
                  </a:lnTo>
                  <a:lnTo>
                    <a:pt x="135735" y="143573"/>
                  </a:lnTo>
                  <a:lnTo>
                    <a:pt x="135973" y="142928"/>
                  </a:lnTo>
                  <a:lnTo>
                    <a:pt x="136206" y="142282"/>
                  </a:lnTo>
                  <a:lnTo>
                    <a:pt x="136430" y="141626"/>
                  </a:lnTo>
                  <a:lnTo>
                    <a:pt x="136650" y="140947"/>
                  </a:lnTo>
                  <a:lnTo>
                    <a:pt x="136866" y="140257"/>
                  </a:lnTo>
                  <a:lnTo>
                    <a:pt x="137072" y="139555"/>
                  </a:lnTo>
                  <a:lnTo>
                    <a:pt x="137269" y="138832"/>
                  </a:lnTo>
                  <a:lnTo>
                    <a:pt x="137462" y="138109"/>
                  </a:lnTo>
                  <a:lnTo>
                    <a:pt x="137651" y="137374"/>
                  </a:lnTo>
                  <a:lnTo>
                    <a:pt x="137830" y="136617"/>
                  </a:lnTo>
                  <a:lnTo>
                    <a:pt x="138001" y="135849"/>
                  </a:lnTo>
                  <a:lnTo>
                    <a:pt x="138167" y="135081"/>
                  </a:lnTo>
                  <a:lnTo>
                    <a:pt x="138324" y="134291"/>
                  </a:lnTo>
                  <a:lnTo>
                    <a:pt x="138472" y="133501"/>
                  </a:lnTo>
                  <a:lnTo>
                    <a:pt x="138615" y="132700"/>
                  </a:lnTo>
                  <a:lnTo>
                    <a:pt x="138750" y="131876"/>
                  </a:lnTo>
                  <a:lnTo>
                    <a:pt x="138876" y="131052"/>
                  </a:lnTo>
                  <a:lnTo>
                    <a:pt x="138997" y="130218"/>
                  </a:lnTo>
                  <a:lnTo>
                    <a:pt x="139109" y="129372"/>
                  </a:lnTo>
                  <a:lnTo>
                    <a:pt x="139212" y="128515"/>
                  </a:lnTo>
                  <a:lnTo>
                    <a:pt x="139306" y="127658"/>
                  </a:lnTo>
                  <a:lnTo>
                    <a:pt x="139391" y="126790"/>
                  </a:lnTo>
                  <a:lnTo>
                    <a:pt x="139468" y="125910"/>
                  </a:lnTo>
                  <a:lnTo>
                    <a:pt x="139535" y="125020"/>
                  </a:lnTo>
                  <a:lnTo>
                    <a:pt x="139593" y="124130"/>
                  </a:lnTo>
                  <a:lnTo>
                    <a:pt x="139647" y="123228"/>
                  </a:lnTo>
                  <a:lnTo>
                    <a:pt x="139688" y="122327"/>
                  </a:lnTo>
                  <a:lnTo>
                    <a:pt x="139723" y="121414"/>
                  </a:lnTo>
                  <a:lnTo>
                    <a:pt x="139746" y="120490"/>
                  </a:lnTo>
                  <a:lnTo>
                    <a:pt x="139759" y="119566"/>
                  </a:lnTo>
                  <a:lnTo>
                    <a:pt x="139764" y="118632"/>
                  </a:lnTo>
                  <a:lnTo>
                    <a:pt x="139764" y="117986"/>
                  </a:lnTo>
                  <a:lnTo>
                    <a:pt x="139755" y="117352"/>
                  </a:lnTo>
                  <a:lnTo>
                    <a:pt x="139746" y="116717"/>
                  </a:lnTo>
                  <a:lnTo>
                    <a:pt x="139728" y="116094"/>
                  </a:lnTo>
                  <a:lnTo>
                    <a:pt x="139710" y="115460"/>
                  </a:lnTo>
                  <a:lnTo>
                    <a:pt x="139683" y="114836"/>
                  </a:lnTo>
                  <a:lnTo>
                    <a:pt x="139656" y="114213"/>
                  </a:lnTo>
                  <a:lnTo>
                    <a:pt x="139625" y="113590"/>
                  </a:lnTo>
                  <a:lnTo>
                    <a:pt x="139584" y="112978"/>
                  </a:lnTo>
                  <a:lnTo>
                    <a:pt x="139544" y="112366"/>
                  </a:lnTo>
                  <a:lnTo>
                    <a:pt x="139499" y="111753"/>
                  </a:lnTo>
                  <a:lnTo>
                    <a:pt x="139450" y="111152"/>
                  </a:lnTo>
                  <a:lnTo>
                    <a:pt x="139396" y="110551"/>
                  </a:lnTo>
                  <a:lnTo>
                    <a:pt x="139338" y="109950"/>
                  </a:lnTo>
                  <a:lnTo>
                    <a:pt x="139279" y="109361"/>
                  </a:lnTo>
                  <a:lnTo>
                    <a:pt x="139212" y="108771"/>
                  </a:lnTo>
                  <a:lnTo>
                    <a:pt x="139145" y="108181"/>
                  </a:lnTo>
                  <a:lnTo>
                    <a:pt x="139068" y="107602"/>
                  </a:lnTo>
                  <a:lnTo>
                    <a:pt x="138992" y="107023"/>
                  </a:lnTo>
                  <a:lnTo>
                    <a:pt x="138911" y="106445"/>
                  </a:lnTo>
                  <a:lnTo>
                    <a:pt x="138826" y="105877"/>
                  </a:lnTo>
                  <a:lnTo>
                    <a:pt x="138741" y="105320"/>
                  </a:lnTo>
                  <a:lnTo>
                    <a:pt x="138647" y="104753"/>
                  </a:lnTo>
                  <a:lnTo>
                    <a:pt x="138552" y="104196"/>
                  </a:lnTo>
                  <a:lnTo>
                    <a:pt x="138454" y="103651"/>
                  </a:lnTo>
                  <a:lnTo>
                    <a:pt x="138351" y="103106"/>
                  </a:lnTo>
                  <a:lnTo>
                    <a:pt x="138243" y="102560"/>
                  </a:lnTo>
                  <a:lnTo>
                    <a:pt x="138135" y="102026"/>
                  </a:lnTo>
                  <a:lnTo>
                    <a:pt x="138019" y="101503"/>
                  </a:lnTo>
                  <a:lnTo>
                    <a:pt x="137902" y="100969"/>
                  </a:lnTo>
                  <a:lnTo>
                    <a:pt x="137785" y="100457"/>
                  </a:lnTo>
                  <a:lnTo>
                    <a:pt x="137660" y="99945"/>
                  </a:lnTo>
                  <a:lnTo>
                    <a:pt x="137534" y="99433"/>
                  </a:lnTo>
                  <a:lnTo>
                    <a:pt x="137404" y="98932"/>
                  </a:lnTo>
                  <a:lnTo>
                    <a:pt x="137269" y="98431"/>
                  </a:lnTo>
                  <a:lnTo>
                    <a:pt x="137135" y="97941"/>
                  </a:lnTo>
                  <a:lnTo>
                    <a:pt x="136996" y="97452"/>
                  </a:lnTo>
                  <a:lnTo>
                    <a:pt x="136852" y="96973"/>
                  </a:lnTo>
                  <a:lnTo>
                    <a:pt x="136704" y="96495"/>
                  </a:lnTo>
                  <a:lnTo>
                    <a:pt x="136556" y="96027"/>
                  </a:lnTo>
                  <a:lnTo>
                    <a:pt x="136404" y="95571"/>
                  </a:lnTo>
                  <a:lnTo>
                    <a:pt x="136251" y="95115"/>
                  </a:lnTo>
                  <a:lnTo>
                    <a:pt x="136089" y="94669"/>
                  </a:lnTo>
                  <a:lnTo>
                    <a:pt x="135932" y="94224"/>
                  </a:lnTo>
                  <a:lnTo>
                    <a:pt x="135766" y="93790"/>
                  </a:lnTo>
                  <a:lnTo>
                    <a:pt x="135600" y="93356"/>
                  </a:lnTo>
                  <a:lnTo>
                    <a:pt x="135430" y="92933"/>
                  </a:lnTo>
                  <a:lnTo>
                    <a:pt x="135259" y="92521"/>
                  </a:lnTo>
                  <a:lnTo>
                    <a:pt x="135085" y="92110"/>
                  </a:lnTo>
                  <a:lnTo>
                    <a:pt x="134905" y="91709"/>
                  </a:lnTo>
                  <a:lnTo>
                    <a:pt x="134726" y="91319"/>
                  </a:lnTo>
                  <a:lnTo>
                    <a:pt x="134546" y="90930"/>
                  </a:lnTo>
                  <a:lnTo>
                    <a:pt x="134358" y="90551"/>
                  </a:lnTo>
                  <a:lnTo>
                    <a:pt x="134169" y="90184"/>
                  </a:lnTo>
                  <a:lnTo>
                    <a:pt x="133981" y="89817"/>
                  </a:lnTo>
                  <a:lnTo>
                    <a:pt x="133788" y="89461"/>
                  </a:lnTo>
                  <a:lnTo>
                    <a:pt x="133595" y="89105"/>
                  </a:lnTo>
                  <a:lnTo>
                    <a:pt x="133393" y="88771"/>
                  </a:lnTo>
                  <a:lnTo>
                    <a:pt x="133196" y="88437"/>
                  </a:lnTo>
                  <a:lnTo>
                    <a:pt x="132994" y="88114"/>
                  </a:lnTo>
                  <a:lnTo>
                    <a:pt x="132788" y="87791"/>
                  </a:lnTo>
                  <a:lnTo>
                    <a:pt x="132581" y="87480"/>
                  </a:lnTo>
                  <a:lnTo>
                    <a:pt x="132375" y="87179"/>
                  </a:lnTo>
                  <a:lnTo>
                    <a:pt x="132164" y="86890"/>
                  </a:lnTo>
                  <a:lnTo>
                    <a:pt x="132460" y="86311"/>
                  </a:lnTo>
                  <a:lnTo>
                    <a:pt x="132756" y="85721"/>
                  </a:lnTo>
                  <a:lnTo>
                    <a:pt x="133052" y="85120"/>
                  </a:lnTo>
                  <a:lnTo>
                    <a:pt x="133339" y="84508"/>
                  </a:lnTo>
                  <a:lnTo>
                    <a:pt x="133626" y="83896"/>
                  </a:lnTo>
                  <a:lnTo>
                    <a:pt x="133909" y="83261"/>
                  </a:lnTo>
                  <a:lnTo>
                    <a:pt x="134192" y="82627"/>
                  </a:lnTo>
                  <a:lnTo>
                    <a:pt x="134465" y="81981"/>
                  </a:lnTo>
                  <a:lnTo>
                    <a:pt x="134739" y="81325"/>
                  </a:lnTo>
                  <a:lnTo>
                    <a:pt x="135008" y="80657"/>
                  </a:lnTo>
                  <a:lnTo>
                    <a:pt x="135277" y="79989"/>
                  </a:lnTo>
                  <a:lnTo>
                    <a:pt x="135538" y="79310"/>
                  </a:lnTo>
                  <a:lnTo>
                    <a:pt x="135798" y="78620"/>
                  </a:lnTo>
                  <a:lnTo>
                    <a:pt x="136054" y="77919"/>
                  </a:lnTo>
                  <a:lnTo>
                    <a:pt x="136305" y="77218"/>
                  </a:lnTo>
                  <a:lnTo>
                    <a:pt x="136552" y="76495"/>
                  </a:lnTo>
                  <a:lnTo>
                    <a:pt x="136794" y="75771"/>
                  </a:lnTo>
                  <a:lnTo>
                    <a:pt x="137036" y="75048"/>
                  </a:lnTo>
                  <a:lnTo>
                    <a:pt x="137269" y="74302"/>
                  </a:lnTo>
                  <a:lnTo>
                    <a:pt x="137503" y="73556"/>
                  </a:lnTo>
                  <a:lnTo>
                    <a:pt x="137731" y="72799"/>
                  </a:lnTo>
                  <a:lnTo>
                    <a:pt x="137956" y="72032"/>
                  </a:lnTo>
                  <a:lnTo>
                    <a:pt x="138176" y="71264"/>
                  </a:lnTo>
                  <a:lnTo>
                    <a:pt x="138395" y="70485"/>
                  </a:lnTo>
                  <a:lnTo>
                    <a:pt x="138606" y="69705"/>
                  </a:lnTo>
                  <a:lnTo>
                    <a:pt x="138817" y="68904"/>
                  </a:lnTo>
                  <a:lnTo>
                    <a:pt x="139019" y="68103"/>
                  </a:lnTo>
                  <a:lnTo>
                    <a:pt x="139221" y="67301"/>
                  </a:lnTo>
                  <a:lnTo>
                    <a:pt x="139414" y="66478"/>
                  </a:lnTo>
                  <a:lnTo>
                    <a:pt x="139607" y="65665"/>
                  </a:lnTo>
                  <a:lnTo>
                    <a:pt x="139795" y="64831"/>
                  </a:lnTo>
                  <a:lnTo>
                    <a:pt x="139979" y="63996"/>
                  </a:lnTo>
                  <a:lnTo>
                    <a:pt x="140154" y="63150"/>
                  </a:lnTo>
                  <a:lnTo>
                    <a:pt x="140329" y="62304"/>
                  </a:lnTo>
                  <a:lnTo>
                    <a:pt x="140500" y="61447"/>
                  </a:lnTo>
                  <a:lnTo>
                    <a:pt x="140666" y="60579"/>
                  </a:lnTo>
                  <a:lnTo>
                    <a:pt x="140827" y="59711"/>
                  </a:lnTo>
                  <a:lnTo>
                    <a:pt x="140980" y="58843"/>
                  </a:lnTo>
                  <a:lnTo>
                    <a:pt x="141132" y="57952"/>
                  </a:lnTo>
                  <a:lnTo>
                    <a:pt x="141280" y="57073"/>
                  </a:lnTo>
                  <a:lnTo>
                    <a:pt x="141424" y="56172"/>
                  </a:lnTo>
                  <a:lnTo>
                    <a:pt x="141558" y="55281"/>
                  </a:lnTo>
                  <a:lnTo>
                    <a:pt x="141693" y="54369"/>
                  </a:lnTo>
                  <a:lnTo>
                    <a:pt x="141819" y="53456"/>
                  </a:lnTo>
                  <a:lnTo>
                    <a:pt x="141944" y="52543"/>
                  </a:lnTo>
                  <a:lnTo>
                    <a:pt x="142061" y="51620"/>
                  </a:lnTo>
                  <a:lnTo>
                    <a:pt x="142173" y="50685"/>
                  </a:lnTo>
                  <a:lnTo>
                    <a:pt x="142285" y="49761"/>
                  </a:lnTo>
                  <a:lnTo>
                    <a:pt x="142388" y="48815"/>
                  </a:lnTo>
                  <a:lnTo>
                    <a:pt x="142483" y="47869"/>
                  </a:lnTo>
                  <a:lnTo>
                    <a:pt x="142577" y="46923"/>
                  </a:lnTo>
                  <a:lnTo>
                    <a:pt x="142666" y="45966"/>
                  </a:lnTo>
                  <a:lnTo>
                    <a:pt x="142747" y="45009"/>
                  </a:lnTo>
                  <a:lnTo>
                    <a:pt x="142828" y="44040"/>
                  </a:lnTo>
                  <a:lnTo>
                    <a:pt x="142900" y="43072"/>
                  </a:lnTo>
                  <a:lnTo>
                    <a:pt x="142967" y="42104"/>
                  </a:lnTo>
                  <a:lnTo>
                    <a:pt x="143030" y="41124"/>
                  </a:lnTo>
                  <a:lnTo>
                    <a:pt x="143084" y="40134"/>
                  </a:lnTo>
                  <a:lnTo>
                    <a:pt x="143138" y="39154"/>
                  </a:lnTo>
                  <a:lnTo>
                    <a:pt x="143182" y="38153"/>
                  </a:lnTo>
                  <a:lnTo>
                    <a:pt x="143223" y="37162"/>
                  </a:lnTo>
                  <a:lnTo>
                    <a:pt x="143259" y="36161"/>
                  </a:lnTo>
                  <a:lnTo>
                    <a:pt x="143286" y="35159"/>
                  </a:lnTo>
                  <a:lnTo>
                    <a:pt x="143313" y="34146"/>
                  </a:lnTo>
                  <a:lnTo>
                    <a:pt x="143317" y="33757"/>
                  </a:lnTo>
                  <a:lnTo>
                    <a:pt x="143313" y="33367"/>
                  </a:lnTo>
                  <a:lnTo>
                    <a:pt x="143299" y="32989"/>
                  </a:lnTo>
                  <a:lnTo>
                    <a:pt x="143281" y="32610"/>
                  </a:lnTo>
                  <a:lnTo>
                    <a:pt x="143254" y="32232"/>
                  </a:lnTo>
                  <a:lnTo>
                    <a:pt x="143218" y="31864"/>
                  </a:lnTo>
                  <a:lnTo>
                    <a:pt x="143178" y="31508"/>
                  </a:lnTo>
                  <a:lnTo>
                    <a:pt x="143133" y="31152"/>
                  </a:lnTo>
                  <a:lnTo>
                    <a:pt x="143079" y="30807"/>
                  </a:lnTo>
                  <a:lnTo>
                    <a:pt x="143016" y="30473"/>
                  </a:lnTo>
                  <a:lnTo>
                    <a:pt x="142949" y="30150"/>
                  </a:lnTo>
                  <a:lnTo>
                    <a:pt x="142877" y="29828"/>
                  </a:lnTo>
                  <a:lnTo>
                    <a:pt x="142797" y="29516"/>
                  </a:lnTo>
                  <a:lnTo>
                    <a:pt x="142711" y="29216"/>
                  </a:lnTo>
                  <a:lnTo>
                    <a:pt x="142622" y="28937"/>
                  </a:lnTo>
                  <a:lnTo>
                    <a:pt x="142523" y="28659"/>
                  </a:lnTo>
                  <a:lnTo>
                    <a:pt x="142424" y="28392"/>
                  </a:lnTo>
                  <a:lnTo>
                    <a:pt x="142317" y="28136"/>
                  </a:lnTo>
                  <a:lnTo>
                    <a:pt x="142204" y="27891"/>
                  </a:lnTo>
                  <a:lnTo>
                    <a:pt x="142092" y="27669"/>
                  </a:lnTo>
                  <a:lnTo>
                    <a:pt x="141971" y="27457"/>
                  </a:lnTo>
                  <a:lnTo>
                    <a:pt x="141845" y="27257"/>
                  </a:lnTo>
                  <a:lnTo>
                    <a:pt x="141715" y="27068"/>
                  </a:lnTo>
                  <a:lnTo>
                    <a:pt x="141585" y="26901"/>
                  </a:lnTo>
                  <a:lnTo>
                    <a:pt x="141446" y="26745"/>
                  </a:lnTo>
                  <a:lnTo>
                    <a:pt x="141307" y="26611"/>
                  </a:lnTo>
                  <a:lnTo>
                    <a:pt x="141164" y="26489"/>
                  </a:lnTo>
                  <a:lnTo>
                    <a:pt x="141020" y="26389"/>
                  </a:lnTo>
                  <a:lnTo>
                    <a:pt x="140867" y="26300"/>
                  </a:lnTo>
                  <a:lnTo>
                    <a:pt x="140715" y="26233"/>
                  </a:lnTo>
                  <a:lnTo>
                    <a:pt x="140562" y="26177"/>
                  </a:lnTo>
                  <a:lnTo>
                    <a:pt x="140405" y="26155"/>
                  </a:lnTo>
                  <a:lnTo>
                    <a:pt x="140244" y="26144"/>
                  </a:lnTo>
                  <a:lnTo>
                    <a:pt x="140087" y="26155"/>
                  </a:lnTo>
                  <a:lnTo>
                    <a:pt x="139934" y="26177"/>
                  </a:lnTo>
                  <a:lnTo>
                    <a:pt x="139782" y="26233"/>
                  </a:lnTo>
                  <a:lnTo>
                    <a:pt x="139629" y="26300"/>
                  </a:lnTo>
                  <a:lnTo>
                    <a:pt x="139481" y="26378"/>
                  </a:lnTo>
                  <a:lnTo>
                    <a:pt x="139338" y="26478"/>
                  </a:lnTo>
                  <a:lnTo>
                    <a:pt x="139194" y="26600"/>
                  </a:lnTo>
                  <a:lnTo>
                    <a:pt x="139055" y="26734"/>
                  </a:lnTo>
                  <a:lnTo>
                    <a:pt x="138920" y="26889"/>
                  </a:lnTo>
                  <a:lnTo>
                    <a:pt x="138790" y="27056"/>
                  </a:lnTo>
                  <a:lnTo>
                    <a:pt x="138660" y="27234"/>
                  </a:lnTo>
                  <a:lnTo>
                    <a:pt x="138535" y="27435"/>
                  </a:lnTo>
                  <a:lnTo>
                    <a:pt x="138413" y="27635"/>
                  </a:lnTo>
                  <a:lnTo>
                    <a:pt x="138297" y="27869"/>
                  </a:lnTo>
                  <a:lnTo>
                    <a:pt x="138189" y="28103"/>
                  </a:lnTo>
                  <a:lnTo>
                    <a:pt x="138081" y="28359"/>
                  </a:lnTo>
                  <a:lnTo>
                    <a:pt x="137978" y="28615"/>
                  </a:lnTo>
                  <a:lnTo>
                    <a:pt x="137880" y="28893"/>
                  </a:lnTo>
                  <a:lnTo>
                    <a:pt x="137790" y="29182"/>
                  </a:lnTo>
                  <a:lnTo>
                    <a:pt x="137705" y="29483"/>
                  </a:lnTo>
                  <a:lnTo>
                    <a:pt x="137624" y="29783"/>
                  </a:lnTo>
                  <a:lnTo>
                    <a:pt x="137548" y="30106"/>
                  </a:lnTo>
                  <a:lnTo>
                    <a:pt x="137480" y="30440"/>
                  </a:lnTo>
                  <a:lnTo>
                    <a:pt x="137417" y="30774"/>
                  </a:lnTo>
                  <a:lnTo>
                    <a:pt x="137364" y="31119"/>
                  </a:lnTo>
                  <a:lnTo>
                    <a:pt x="137314" y="31475"/>
                  </a:lnTo>
                  <a:lnTo>
                    <a:pt x="137274" y="31842"/>
                  </a:lnTo>
                  <a:lnTo>
                    <a:pt x="137238" y="32209"/>
                  </a:lnTo>
                  <a:lnTo>
                    <a:pt x="137211" y="32588"/>
                  </a:lnTo>
                  <a:lnTo>
                    <a:pt x="137193" y="32977"/>
                  </a:lnTo>
                  <a:lnTo>
                    <a:pt x="137180" y="33367"/>
                  </a:lnTo>
                  <a:lnTo>
                    <a:pt x="137162" y="34057"/>
                  </a:lnTo>
                  <a:lnTo>
                    <a:pt x="137144" y="34758"/>
                  </a:lnTo>
                  <a:lnTo>
                    <a:pt x="137121" y="35448"/>
                  </a:lnTo>
                  <a:lnTo>
                    <a:pt x="137094" y="36138"/>
                  </a:lnTo>
                  <a:lnTo>
                    <a:pt x="137067" y="36828"/>
                  </a:lnTo>
                  <a:lnTo>
                    <a:pt x="137032" y="37507"/>
                  </a:lnTo>
                  <a:lnTo>
                    <a:pt x="136996" y="38197"/>
                  </a:lnTo>
                  <a:lnTo>
                    <a:pt x="136955" y="38876"/>
                  </a:lnTo>
                  <a:lnTo>
                    <a:pt x="136915" y="39544"/>
                  </a:lnTo>
                  <a:lnTo>
                    <a:pt x="136870" y="40223"/>
                  </a:lnTo>
                  <a:lnTo>
                    <a:pt x="136821" y="40891"/>
                  </a:lnTo>
                  <a:lnTo>
                    <a:pt x="136767" y="41558"/>
                  </a:lnTo>
                  <a:lnTo>
                    <a:pt x="136713" y="42226"/>
                  </a:lnTo>
                  <a:lnTo>
                    <a:pt x="136655" y="42883"/>
                  </a:lnTo>
                  <a:lnTo>
                    <a:pt x="136592" y="43551"/>
                  </a:lnTo>
                  <a:lnTo>
                    <a:pt x="136525" y="44196"/>
                  </a:lnTo>
                  <a:lnTo>
                    <a:pt x="136457" y="44853"/>
                  </a:lnTo>
                  <a:lnTo>
                    <a:pt x="136386" y="45498"/>
                  </a:lnTo>
                  <a:lnTo>
                    <a:pt x="136314" y="46155"/>
                  </a:lnTo>
                  <a:lnTo>
                    <a:pt x="136238" y="46789"/>
                  </a:lnTo>
                  <a:lnTo>
                    <a:pt x="136157" y="47435"/>
                  </a:lnTo>
                  <a:lnTo>
                    <a:pt x="136072" y="48069"/>
                  </a:lnTo>
                  <a:lnTo>
                    <a:pt x="135986" y="48704"/>
                  </a:lnTo>
                  <a:lnTo>
                    <a:pt x="135897" y="49327"/>
                  </a:lnTo>
                  <a:lnTo>
                    <a:pt x="135807" y="49961"/>
                  </a:lnTo>
                  <a:lnTo>
                    <a:pt x="135713" y="50585"/>
                  </a:lnTo>
                  <a:lnTo>
                    <a:pt x="135614" y="51197"/>
                  </a:lnTo>
                  <a:lnTo>
                    <a:pt x="135515" y="51809"/>
                  </a:lnTo>
                  <a:lnTo>
                    <a:pt x="135412" y="52421"/>
                  </a:lnTo>
                  <a:lnTo>
                    <a:pt x="135304" y="53033"/>
                  </a:lnTo>
                  <a:lnTo>
                    <a:pt x="135197" y="53634"/>
                  </a:lnTo>
                  <a:lnTo>
                    <a:pt x="135085" y="54235"/>
                  </a:lnTo>
                  <a:lnTo>
                    <a:pt x="134972" y="54836"/>
                  </a:lnTo>
                  <a:lnTo>
                    <a:pt x="134851" y="55426"/>
                  </a:lnTo>
                  <a:lnTo>
                    <a:pt x="134735" y="56016"/>
                  </a:lnTo>
                  <a:lnTo>
                    <a:pt x="134609" y="56595"/>
                  </a:lnTo>
                  <a:lnTo>
                    <a:pt x="134488" y="57173"/>
                  </a:lnTo>
                  <a:lnTo>
                    <a:pt x="134358" y="57752"/>
                  </a:lnTo>
                  <a:lnTo>
                    <a:pt x="134228" y="58320"/>
                  </a:lnTo>
                  <a:lnTo>
                    <a:pt x="134093" y="58887"/>
                  </a:lnTo>
                  <a:lnTo>
                    <a:pt x="133958" y="59455"/>
                  </a:lnTo>
                  <a:lnTo>
                    <a:pt x="133819" y="60011"/>
                  </a:lnTo>
                  <a:lnTo>
                    <a:pt x="133680" y="60568"/>
                  </a:lnTo>
                  <a:lnTo>
                    <a:pt x="133537" y="61113"/>
                  </a:lnTo>
                  <a:lnTo>
                    <a:pt x="133393" y="61659"/>
                  </a:lnTo>
                  <a:lnTo>
                    <a:pt x="133245" y="62204"/>
                  </a:lnTo>
                  <a:lnTo>
                    <a:pt x="133093" y="62738"/>
                  </a:lnTo>
                  <a:lnTo>
                    <a:pt x="132940" y="63272"/>
                  </a:lnTo>
                  <a:lnTo>
                    <a:pt x="132783" y="63796"/>
                  </a:lnTo>
                  <a:lnTo>
                    <a:pt x="132626" y="64319"/>
                  </a:lnTo>
                  <a:lnTo>
                    <a:pt x="132464" y="64831"/>
                  </a:lnTo>
                  <a:lnTo>
                    <a:pt x="132303" y="65354"/>
                  </a:lnTo>
                  <a:lnTo>
                    <a:pt x="132137" y="65855"/>
                  </a:lnTo>
                  <a:lnTo>
                    <a:pt x="131971" y="66355"/>
                  </a:lnTo>
                  <a:lnTo>
                    <a:pt x="131801" y="66856"/>
                  </a:lnTo>
                  <a:lnTo>
                    <a:pt x="131630" y="67346"/>
                  </a:lnTo>
                  <a:lnTo>
                    <a:pt x="131455" y="67836"/>
                  </a:lnTo>
                  <a:lnTo>
                    <a:pt x="131280" y="68314"/>
                  </a:lnTo>
                  <a:lnTo>
                    <a:pt x="131101" y="68793"/>
                  </a:lnTo>
                  <a:lnTo>
                    <a:pt x="130921" y="69271"/>
                  </a:lnTo>
                  <a:lnTo>
                    <a:pt x="130737" y="69739"/>
                  </a:lnTo>
                  <a:lnTo>
                    <a:pt x="130549" y="70195"/>
                  </a:lnTo>
                  <a:lnTo>
                    <a:pt x="130365" y="70651"/>
                  </a:lnTo>
                  <a:lnTo>
                    <a:pt x="130176" y="71108"/>
                  </a:lnTo>
                  <a:lnTo>
                    <a:pt x="129984" y="71553"/>
                  </a:lnTo>
                  <a:lnTo>
                    <a:pt x="129791" y="71987"/>
                  </a:lnTo>
                  <a:lnTo>
                    <a:pt x="129593" y="72421"/>
                  </a:lnTo>
                  <a:lnTo>
                    <a:pt x="129396" y="72855"/>
                  </a:lnTo>
                  <a:lnTo>
                    <a:pt x="129198" y="73278"/>
                  </a:lnTo>
                  <a:lnTo>
                    <a:pt x="128997" y="73690"/>
                  </a:lnTo>
                  <a:lnTo>
                    <a:pt x="128790" y="74102"/>
                  </a:lnTo>
                  <a:lnTo>
                    <a:pt x="128584" y="74513"/>
                  </a:lnTo>
                  <a:lnTo>
                    <a:pt x="128377" y="74914"/>
                  </a:lnTo>
                  <a:lnTo>
                    <a:pt x="128167" y="75304"/>
                  </a:lnTo>
                  <a:lnTo>
                    <a:pt x="127956" y="75693"/>
                  </a:lnTo>
                  <a:lnTo>
                    <a:pt x="127745" y="76072"/>
                  </a:lnTo>
                  <a:lnTo>
                    <a:pt x="127529" y="76450"/>
                  </a:lnTo>
                  <a:lnTo>
                    <a:pt x="127314" y="76817"/>
                  </a:lnTo>
                  <a:lnTo>
                    <a:pt x="127094" y="77185"/>
                  </a:lnTo>
                  <a:lnTo>
                    <a:pt x="126874" y="77541"/>
                  </a:lnTo>
                  <a:lnTo>
                    <a:pt x="126650" y="77897"/>
                  </a:lnTo>
                  <a:lnTo>
                    <a:pt x="126426" y="78242"/>
                  </a:lnTo>
                  <a:lnTo>
                    <a:pt x="126202" y="78576"/>
                  </a:lnTo>
                  <a:lnTo>
                    <a:pt x="125973" y="78910"/>
                  </a:lnTo>
                  <a:lnTo>
                    <a:pt x="125744" y="79232"/>
                  </a:lnTo>
                  <a:lnTo>
                    <a:pt x="125515" y="79555"/>
                  </a:lnTo>
                  <a:lnTo>
                    <a:pt x="125282" y="79867"/>
                  </a:lnTo>
                  <a:lnTo>
                    <a:pt x="125049" y="80178"/>
                  </a:lnTo>
                  <a:lnTo>
                    <a:pt x="124811" y="80479"/>
                  </a:lnTo>
                  <a:lnTo>
                    <a:pt x="124577" y="80768"/>
                  </a:lnTo>
                  <a:lnTo>
                    <a:pt x="124335" y="81058"/>
                  </a:lnTo>
                  <a:lnTo>
                    <a:pt x="124097" y="81336"/>
                  </a:lnTo>
                  <a:lnTo>
                    <a:pt x="123855" y="81614"/>
                  </a:lnTo>
                  <a:lnTo>
                    <a:pt x="123613" y="81881"/>
                  </a:lnTo>
                  <a:lnTo>
                    <a:pt x="123366" y="82137"/>
                  </a:lnTo>
                  <a:lnTo>
                    <a:pt x="123119" y="82382"/>
                  </a:lnTo>
                  <a:lnTo>
                    <a:pt x="122873" y="82638"/>
                  </a:lnTo>
                  <a:lnTo>
                    <a:pt x="122626" y="82872"/>
                  </a:lnTo>
                  <a:lnTo>
                    <a:pt x="122375" y="83106"/>
                  </a:lnTo>
                  <a:lnTo>
                    <a:pt x="122123" y="83328"/>
                  </a:lnTo>
                  <a:lnTo>
                    <a:pt x="121868" y="83540"/>
                  </a:lnTo>
                  <a:lnTo>
                    <a:pt x="121616" y="83751"/>
                  </a:lnTo>
                  <a:lnTo>
                    <a:pt x="121361" y="83951"/>
                  </a:lnTo>
                  <a:lnTo>
                    <a:pt x="121101" y="84152"/>
                  </a:lnTo>
                  <a:lnTo>
                    <a:pt x="120845" y="84341"/>
                  </a:lnTo>
                  <a:lnTo>
                    <a:pt x="120585" y="84519"/>
                  </a:lnTo>
                  <a:lnTo>
                    <a:pt x="120324" y="84686"/>
                  </a:lnTo>
                  <a:lnTo>
                    <a:pt x="120060" y="84853"/>
                  </a:lnTo>
                  <a:lnTo>
                    <a:pt x="119799" y="85009"/>
                  </a:lnTo>
                  <a:lnTo>
                    <a:pt x="119535" y="85165"/>
                  </a:lnTo>
                  <a:lnTo>
                    <a:pt x="119266" y="85309"/>
                  </a:lnTo>
                  <a:lnTo>
                    <a:pt x="119001" y="85443"/>
                  </a:lnTo>
                  <a:lnTo>
                    <a:pt x="118732" y="85565"/>
                  </a:lnTo>
                  <a:lnTo>
                    <a:pt x="118463" y="85688"/>
                  </a:lnTo>
                  <a:lnTo>
                    <a:pt x="118193" y="85799"/>
                  </a:lnTo>
                  <a:lnTo>
                    <a:pt x="117924" y="85899"/>
                  </a:lnTo>
                  <a:lnTo>
                    <a:pt x="117651" y="85988"/>
                  </a:lnTo>
                  <a:lnTo>
                    <a:pt x="117377" y="86077"/>
                  </a:lnTo>
                  <a:lnTo>
                    <a:pt x="117103" y="86155"/>
                  </a:lnTo>
                  <a:lnTo>
                    <a:pt x="116829" y="86233"/>
                  </a:lnTo>
                  <a:lnTo>
                    <a:pt x="116551" y="86289"/>
                  </a:lnTo>
                  <a:lnTo>
                    <a:pt x="116278" y="86344"/>
                  </a:lnTo>
                  <a:lnTo>
                    <a:pt x="116000" y="86389"/>
                  </a:lnTo>
                  <a:lnTo>
                    <a:pt x="115721" y="86433"/>
                  </a:lnTo>
                  <a:lnTo>
                    <a:pt x="115439" y="86467"/>
                  </a:lnTo>
                  <a:lnTo>
                    <a:pt x="115161" y="86478"/>
                  </a:lnTo>
                  <a:lnTo>
                    <a:pt x="114878" y="86500"/>
                  </a:lnTo>
                  <a:lnTo>
                    <a:pt x="114595" y="86500"/>
                  </a:lnTo>
                  <a:lnTo>
                    <a:pt x="114165" y="86489"/>
                  </a:lnTo>
                  <a:lnTo>
                    <a:pt x="113729" y="86456"/>
                  </a:lnTo>
                  <a:lnTo>
                    <a:pt x="113299" y="86411"/>
                  </a:lnTo>
                  <a:lnTo>
                    <a:pt x="112873" y="86344"/>
                  </a:lnTo>
                  <a:lnTo>
                    <a:pt x="112442" y="86255"/>
                  </a:lnTo>
                  <a:lnTo>
                    <a:pt x="112020" y="86144"/>
                  </a:lnTo>
                  <a:lnTo>
                    <a:pt x="111594" y="86010"/>
                  </a:lnTo>
                  <a:lnTo>
                    <a:pt x="111177" y="85866"/>
                  </a:lnTo>
                  <a:lnTo>
                    <a:pt x="110755" y="85699"/>
                  </a:lnTo>
                  <a:lnTo>
                    <a:pt x="110338" y="85510"/>
                  </a:lnTo>
                  <a:lnTo>
                    <a:pt x="109925" y="85309"/>
                  </a:lnTo>
                  <a:lnTo>
                    <a:pt x="109512" y="85087"/>
                  </a:lnTo>
                  <a:lnTo>
                    <a:pt x="109104" y="84842"/>
                  </a:lnTo>
                  <a:lnTo>
                    <a:pt x="108700" y="84586"/>
                  </a:lnTo>
                  <a:lnTo>
                    <a:pt x="108296" y="84308"/>
                  </a:lnTo>
                  <a:lnTo>
                    <a:pt x="107893" y="84007"/>
                  </a:lnTo>
                  <a:lnTo>
                    <a:pt x="107493" y="83695"/>
                  </a:lnTo>
                  <a:lnTo>
                    <a:pt x="107099" y="83373"/>
                  </a:lnTo>
                  <a:lnTo>
                    <a:pt x="106708" y="83017"/>
                  </a:lnTo>
                  <a:lnTo>
                    <a:pt x="106318" y="82649"/>
                  </a:lnTo>
                  <a:lnTo>
                    <a:pt x="105932" y="82271"/>
                  </a:lnTo>
                  <a:lnTo>
                    <a:pt x="105551" y="81870"/>
                  </a:lnTo>
                  <a:lnTo>
                    <a:pt x="105174" y="81447"/>
                  </a:lnTo>
                  <a:lnTo>
                    <a:pt x="104797" y="81013"/>
                  </a:lnTo>
                  <a:lnTo>
                    <a:pt x="104425" y="80557"/>
                  </a:lnTo>
                  <a:lnTo>
                    <a:pt x="104057" y="80089"/>
                  </a:lnTo>
                  <a:lnTo>
                    <a:pt x="103693" y="79611"/>
                  </a:lnTo>
                  <a:lnTo>
                    <a:pt x="103330" y="79110"/>
                  </a:lnTo>
                  <a:lnTo>
                    <a:pt x="102976" y="78587"/>
                  </a:lnTo>
                  <a:lnTo>
                    <a:pt x="102621" y="78053"/>
                  </a:lnTo>
                  <a:lnTo>
                    <a:pt x="102276" y="77507"/>
                  </a:lnTo>
                  <a:lnTo>
                    <a:pt x="101930" y="76940"/>
                  </a:lnTo>
                  <a:lnTo>
                    <a:pt x="101589" y="76361"/>
                  </a:lnTo>
                  <a:lnTo>
                    <a:pt x="101253" y="75760"/>
                  </a:lnTo>
                  <a:lnTo>
                    <a:pt x="100921" y="75148"/>
                  </a:lnTo>
                  <a:lnTo>
                    <a:pt x="100593" y="74525"/>
                  </a:lnTo>
                  <a:lnTo>
                    <a:pt x="100270" y="73879"/>
                  </a:lnTo>
                  <a:lnTo>
                    <a:pt x="99956" y="73222"/>
                  </a:lnTo>
                  <a:lnTo>
                    <a:pt x="99642" y="72555"/>
                  </a:lnTo>
                  <a:lnTo>
                    <a:pt x="99333" y="71865"/>
                  </a:lnTo>
                  <a:lnTo>
                    <a:pt x="99032" y="71163"/>
                  </a:lnTo>
                  <a:lnTo>
                    <a:pt x="98731" y="70451"/>
                  </a:lnTo>
                  <a:lnTo>
                    <a:pt x="98440" y="69728"/>
                  </a:lnTo>
                  <a:lnTo>
                    <a:pt x="98153" y="68982"/>
                  </a:lnTo>
                  <a:lnTo>
                    <a:pt x="97870" y="68225"/>
                  </a:lnTo>
                  <a:lnTo>
                    <a:pt x="97592" y="67457"/>
                  </a:lnTo>
                  <a:lnTo>
                    <a:pt x="97318" y="66667"/>
                  </a:lnTo>
                  <a:lnTo>
                    <a:pt x="97054" y="65866"/>
                  </a:lnTo>
                  <a:lnTo>
                    <a:pt x="96793" y="65053"/>
                  </a:lnTo>
                  <a:lnTo>
                    <a:pt x="96538" y="64230"/>
                  </a:lnTo>
                  <a:lnTo>
                    <a:pt x="96291" y="63395"/>
                  </a:lnTo>
                  <a:lnTo>
                    <a:pt x="96049" y="62549"/>
                  </a:lnTo>
                  <a:lnTo>
                    <a:pt x="95811" y="61681"/>
                  </a:lnTo>
                  <a:lnTo>
                    <a:pt x="95578" y="60802"/>
                  </a:lnTo>
                  <a:lnTo>
                    <a:pt x="95353" y="59922"/>
                  </a:lnTo>
                  <a:lnTo>
                    <a:pt x="95133" y="59021"/>
                  </a:lnTo>
                  <a:lnTo>
                    <a:pt x="94923" y="58108"/>
                  </a:lnTo>
                  <a:lnTo>
                    <a:pt x="94716" y="57185"/>
                  </a:lnTo>
                  <a:lnTo>
                    <a:pt x="94514" y="56238"/>
                  </a:lnTo>
                  <a:lnTo>
                    <a:pt x="94321" y="55292"/>
                  </a:lnTo>
                  <a:lnTo>
                    <a:pt x="94137" y="54335"/>
                  </a:lnTo>
                  <a:lnTo>
                    <a:pt x="93958" y="53367"/>
                  </a:lnTo>
                  <a:lnTo>
                    <a:pt x="93783" y="52376"/>
                  </a:lnTo>
                  <a:lnTo>
                    <a:pt x="93617" y="51386"/>
                  </a:lnTo>
                  <a:lnTo>
                    <a:pt x="93545" y="50985"/>
                  </a:lnTo>
                  <a:lnTo>
                    <a:pt x="93464" y="50585"/>
                  </a:lnTo>
                  <a:lnTo>
                    <a:pt x="93375" y="50206"/>
                  </a:lnTo>
                  <a:lnTo>
                    <a:pt x="93281" y="49850"/>
                  </a:lnTo>
                  <a:lnTo>
                    <a:pt x="93173" y="49494"/>
                  </a:lnTo>
                  <a:lnTo>
                    <a:pt x="93061" y="49171"/>
                  </a:lnTo>
                  <a:lnTo>
                    <a:pt x="92940" y="48848"/>
                  </a:lnTo>
                  <a:lnTo>
                    <a:pt x="92814" y="48559"/>
                  </a:lnTo>
                  <a:lnTo>
                    <a:pt x="92684" y="48281"/>
                  </a:lnTo>
                  <a:lnTo>
                    <a:pt x="92540" y="48014"/>
                  </a:lnTo>
                  <a:lnTo>
                    <a:pt x="92397" y="47780"/>
                  </a:lnTo>
                  <a:lnTo>
                    <a:pt x="92244" y="47557"/>
                  </a:lnTo>
                  <a:lnTo>
                    <a:pt x="92092" y="47357"/>
                  </a:lnTo>
                  <a:lnTo>
                    <a:pt x="91930" y="47179"/>
                  </a:lnTo>
                  <a:lnTo>
                    <a:pt x="91764" y="47023"/>
                  </a:lnTo>
                  <a:lnTo>
                    <a:pt x="91594" y="46901"/>
                  </a:lnTo>
                  <a:lnTo>
                    <a:pt x="91419" y="46789"/>
                  </a:lnTo>
                  <a:lnTo>
                    <a:pt x="91244" y="46711"/>
                  </a:lnTo>
                  <a:lnTo>
                    <a:pt x="91069" y="46656"/>
                  </a:lnTo>
                  <a:lnTo>
                    <a:pt x="90894" y="46622"/>
                  </a:lnTo>
                  <a:lnTo>
                    <a:pt x="90719" y="46622"/>
                  </a:lnTo>
                  <a:lnTo>
                    <a:pt x="90544" y="46634"/>
                  </a:lnTo>
                  <a:lnTo>
                    <a:pt x="90369" y="46678"/>
                  </a:lnTo>
                  <a:lnTo>
                    <a:pt x="90198" y="46756"/>
                  </a:lnTo>
                  <a:lnTo>
                    <a:pt x="90028" y="46845"/>
                  </a:lnTo>
                  <a:lnTo>
                    <a:pt x="89857" y="46956"/>
                  </a:lnTo>
                  <a:lnTo>
                    <a:pt x="89696" y="47101"/>
                  </a:lnTo>
                  <a:lnTo>
                    <a:pt x="89530" y="47268"/>
                  </a:lnTo>
                  <a:lnTo>
                    <a:pt x="89373" y="47457"/>
                  </a:lnTo>
                  <a:lnTo>
                    <a:pt x="89220" y="47657"/>
                  </a:lnTo>
                  <a:lnTo>
                    <a:pt x="89068" y="47891"/>
                  </a:lnTo>
                  <a:lnTo>
                    <a:pt x="88924" y="48147"/>
                  </a:lnTo>
                  <a:lnTo>
                    <a:pt x="88516" y="48904"/>
                  </a:lnTo>
                  <a:lnTo>
                    <a:pt x="88099" y="49627"/>
                  </a:lnTo>
                  <a:lnTo>
                    <a:pt x="87682" y="50329"/>
                  </a:lnTo>
                  <a:lnTo>
                    <a:pt x="87260" y="51008"/>
                  </a:lnTo>
                  <a:lnTo>
                    <a:pt x="86829" y="51675"/>
                  </a:lnTo>
                  <a:lnTo>
                    <a:pt x="86398" y="52310"/>
                  </a:lnTo>
                  <a:lnTo>
                    <a:pt x="85963" y="52922"/>
                  </a:lnTo>
                  <a:lnTo>
                    <a:pt x="85519" y="53512"/>
                  </a:lnTo>
                  <a:lnTo>
                    <a:pt x="85075" y="54079"/>
                  </a:lnTo>
                  <a:lnTo>
                    <a:pt x="84626" y="54625"/>
                  </a:lnTo>
                  <a:lnTo>
                    <a:pt x="84173" y="55137"/>
                  </a:lnTo>
                  <a:lnTo>
                    <a:pt x="83720" y="55637"/>
                  </a:lnTo>
                  <a:lnTo>
                    <a:pt x="83258" y="56116"/>
                  </a:lnTo>
                  <a:lnTo>
                    <a:pt x="82796" y="56561"/>
                  </a:lnTo>
                  <a:lnTo>
                    <a:pt x="82329" y="56984"/>
                  </a:lnTo>
                  <a:lnTo>
                    <a:pt x="81858" y="57385"/>
                  </a:lnTo>
                  <a:lnTo>
                    <a:pt x="81383" y="57763"/>
                  </a:lnTo>
                  <a:lnTo>
                    <a:pt x="80907" y="58119"/>
                  </a:lnTo>
                  <a:lnTo>
                    <a:pt x="80427" y="58453"/>
                  </a:lnTo>
                  <a:lnTo>
                    <a:pt x="79947" y="58765"/>
                  </a:lnTo>
                  <a:lnTo>
                    <a:pt x="79458" y="59043"/>
                  </a:lnTo>
                  <a:lnTo>
                    <a:pt x="78969" y="59299"/>
                  </a:lnTo>
                  <a:lnTo>
                    <a:pt x="78480" y="59544"/>
                  </a:lnTo>
                  <a:lnTo>
                    <a:pt x="77987" y="59744"/>
                  </a:lnTo>
                  <a:lnTo>
                    <a:pt x="77489" y="59934"/>
                  </a:lnTo>
                  <a:lnTo>
                    <a:pt x="76991" y="60101"/>
                  </a:lnTo>
                  <a:lnTo>
                    <a:pt x="76493" y="60234"/>
                  </a:lnTo>
                  <a:lnTo>
                    <a:pt x="75990" y="60345"/>
                  </a:lnTo>
                  <a:lnTo>
                    <a:pt x="75483" y="60434"/>
                  </a:lnTo>
                  <a:lnTo>
                    <a:pt x="74976" y="60490"/>
                  </a:lnTo>
                  <a:lnTo>
                    <a:pt x="74469" y="60535"/>
                  </a:lnTo>
                  <a:lnTo>
                    <a:pt x="73958" y="60546"/>
                  </a:lnTo>
                  <a:lnTo>
                    <a:pt x="73487" y="60535"/>
                  </a:lnTo>
                  <a:lnTo>
                    <a:pt x="73016" y="60501"/>
                  </a:lnTo>
                  <a:lnTo>
                    <a:pt x="72549" y="60446"/>
                  </a:lnTo>
                  <a:lnTo>
                    <a:pt x="72078" y="60368"/>
                  </a:lnTo>
                  <a:lnTo>
                    <a:pt x="71611" y="60279"/>
                  </a:lnTo>
                  <a:lnTo>
                    <a:pt x="71149" y="60156"/>
                  </a:lnTo>
                  <a:lnTo>
                    <a:pt x="70687" y="60011"/>
                  </a:lnTo>
                  <a:lnTo>
                    <a:pt x="70225" y="59856"/>
                  </a:lnTo>
                  <a:lnTo>
                    <a:pt x="69763" y="59666"/>
                  </a:lnTo>
                  <a:lnTo>
                    <a:pt x="69305" y="59466"/>
                  </a:lnTo>
                  <a:lnTo>
                    <a:pt x="68852" y="59244"/>
                  </a:lnTo>
                  <a:lnTo>
                    <a:pt x="68399" y="58999"/>
                  </a:lnTo>
                  <a:lnTo>
                    <a:pt x="67946" y="58732"/>
                  </a:lnTo>
                  <a:lnTo>
                    <a:pt x="67497" y="58442"/>
                  </a:lnTo>
                  <a:lnTo>
                    <a:pt x="67049" y="58131"/>
                  </a:lnTo>
                  <a:lnTo>
                    <a:pt x="66605" y="57808"/>
                  </a:lnTo>
                  <a:lnTo>
                    <a:pt x="66165" y="57452"/>
                  </a:lnTo>
                  <a:lnTo>
                    <a:pt x="65725" y="57084"/>
                  </a:lnTo>
                  <a:lnTo>
                    <a:pt x="65290" y="56695"/>
                  </a:lnTo>
                  <a:lnTo>
                    <a:pt x="64859" y="56283"/>
                  </a:lnTo>
                  <a:lnTo>
                    <a:pt x="64429" y="55849"/>
                  </a:lnTo>
                  <a:lnTo>
                    <a:pt x="64003" y="55404"/>
                  </a:lnTo>
                  <a:lnTo>
                    <a:pt x="63576" y="54925"/>
                  </a:lnTo>
                  <a:lnTo>
                    <a:pt x="63155" y="54435"/>
                  </a:lnTo>
                  <a:lnTo>
                    <a:pt x="62737" y="53924"/>
                  </a:lnTo>
                  <a:lnTo>
                    <a:pt x="62325" y="53389"/>
                  </a:lnTo>
                  <a:lnTo>
                    <a:pt x="61916" y="52844"/>
                  </a:lnTo>
                  <a:lnTo>
                    <a:pt x="61508" y="52265"/>
                  </a:lnTo>
                  <a:lnTo>
                    <a:pt x="61104" y="51675"/>
                  </a:lnTo>
                  <a:lnTo>
                    <a:pt x="60710" y="51063"/>
                  </a:lnTo>
                  <a:lnTo>
                    <a:pt x="60315" y="50440"/>
                  </a:lnTo>
                  <a:lnTo>
                    <a:pt x="59920" y="49783"/>
                  </a:lnTo>
                  <a:lnTo>
                    <a:pt x="59785" y="49561"/>
                  </a:lnTo>
                  <a:lnTo>
                    <a:pt x="59642" y="49360"/>
                  </a:lnTo>
                  <a:lnTo>
                    <a:pt x="59494" y="49182"/>
                  </a:lnTo>
                  <a:lnTo>
                    <a:pt x="59346" y="49015"/>
                  </a:lnTo>
                  <a:lnTo>
                    <a:pt x="59193" y="48871"/>
                  </a:lnTo>
                  <a:lnTo>
                    <a:pt x="59041" y="48759"/>
                  </a:lnTo>
                  <a:lnTo>
                    <a:pt x="58884" y="48648"/>
                  </a:lnTo>
                  <a:lnTo>
                    <a:pt x="58727" y="48570"/>
                  </a:lnTo>
                  <a:lnTo>
                    <a:pt x="58565" y="48514"/>
                  </a:lnTo>
                  <a:lnTo>
                    <a:pt x="58408" y="48470"/>
                  </a:lnTo>
                  <a:lnTo>
                    <a:pt x="58247" y="48459"/>
                  </a:lnTo>
                  <a:lnTo>
                    <a:pt x="58081" y="48459"/>
                  </a:lnTo>
                  <a:lnTo>
                    <a:pt x="57919" y="48481"/>
                  </a:lnTo>
                  <a:lnTo>
                    <a:pt x="57757" y="48526"/>
                  </a:lnTo>
                  <a:lnTo>
                    <a:pt x="57596" y="48592"/>
                  </a:lnTo>
                  <a:lnTo>
                    <a:pt x="57434" y="48681"/>
                  </a:lnTo>
                  <a:lnTo>
                    <a:pt x="57277" y="48793"/>
                  </a:lnTo>
                  <a:lnTo>
                    <a:pt x="57120" y="48926"/>
                  </a:lnTo>
                  <a:lnTo>
                    <a:pt x="56972" y="49071"/>
                  </a:lnTo>
                  <a:lnTo>
                    <a:pt x="56824" y="49249"/>
                  </a:lnTo>
                  <a:lnTo>
                    <a:pt x="56681" y="49438"/>
                  </a:lnTo>
                  <a:lnTo>
                    <a:pt x="56542" y="49639"/>
                  </a:lnTo>
                  <a:lnTo>
                    <a:pt x="56407" y="49861"/>
                  </a:lnTo>
                  <a:lnTo>
                    <a:pt x="56277" y="50106"/>
                  </a:lnTo>
                  <a:lnTo>
                    <a:pt x="56156" y="50362"/>
                  </a:lnTo>
                  <a:lnTo>
                    <a:pt x="56035" y="50640"/>
                  </a:lnTo>
                  <a:lnTo>
                    <a:pt x="55923" y="50930"/>
                  </a:lnTo>
                  <a:lnTo>
                    <a:pt x="55819" y="51230"/>
                  </a:lnTo>
                  <a:lnTo>
                    <a:pt x="55716" y="51542"/>
                  </a:lnTo>
                  <a:lnTo>
                    <a:pt x="55622" y="51876"/>
                  </a:lnTo>
                  <a:lnTo>
                    <a:pt x="55537" y="52221"/>
                  </a:lnTo>
                  <a:lnTo>
                    <a:pt x="55460" y="52577"/>
                  </a:lnTo>
                  <a:lnTo>
                    <a:pt x="55245" y="53590"/>
                  </a:lnTo>
                  <a:lnTo>
                    <a:pt x="55025" y="54580"/>
                  </a:lnTo>
                  <a:lnTo>
                    <a:pt x="54801" y="55571"/>
                  </a:lnTo>
                  <a:lnTo>
                    <a:pt x="54568" y="56539"/>
                  </a:lnTo>
                  <a:lnTo>
                    <a:pt x="54330" y="57496"/>
                  </a:lnTo>
                  <a:lnTo>
                    <a:pt x="54083" y="58442"/>
                  </a:lnTo>
                  <a:lnTo>
                    <a:pt x="53832" y="59377"/>
                  </a:lnTo>
                  <a:lnTo>
                    <a:pt x="53576" y="60290"/>
                  </a:lnTo>
                  <a:lnTo>
                    <a:pt x="53316" y="61202"/>
                  </a:lnTo>
                  <a:lnTo>
                    <a:pt x="53047" y="62093"/>
                  </a:lnTo>
                  <a:lnTo>
                    <a:pt x="52773" y="62972"/>
                  </a:lnTo>
                  <a:lnTo>
                    <a:pt x="52495" y="63840"/>
                  </a:lnTo>
                  <a:lnTo>
                    <a:pt x="52212" y="64697"/>
                  </a:lnTo>
                  <a:lnTo>
                    <a:pt x="51921" y="65543"/>
                  </a:lnTo>
                  <a:lnTo>
                    <a:pt x="51625" y="66367"/>
                  </a:lnTo>
                  <a:lnTo>
                    <a:pt x="51324" y="67179"/>
                  </a:lnTo>
                  <a:lnTo>
                    <a:pt x="51019" y="67980"/>
                  </a:lnTo>
                  <a:lnTo>
                    <a:pt x="50709" y="68759"/>
                  </a:lnTo>
                  <a:lnTo>
                    <a:pt x="50395" y="69538"/>
                  </a:lnTo>
                  <a:lnTo>
                    <a:pt x="50072" y="70295"/>
                  </a:lnTo>
                  <a:lnTo>
                    <a:pt x="49749" y="71030"/>
                  </a:lnTo>
                  <a:lnTo>
                    <a:pt x="49417" y="71764"/>
                  </a:lnTo>
                  <a:lnTo>
                    <a:pt x="49085" y="72477"/>
                  </a:lnTo>
                  <a:lnTo>
                    <a:pt x="48744" y="73167"/>
                  </a:lnTo>
                  <a:lnTo>
                    <a:pt x="48403" y="73857"/>
                  </a:lnTo>
                  <a:lnTo>
                    <a:pt x="48053" y="74525"/>
                  </a:lnTo>
                  <a:lnTo>
                    <a:pt x="47699" y="75181"/>
                  </a:lnTo>
                  <a:lnTo>
                    <a:pt x="47345" y="75816"/>
                  </a:lnTo>
                  <a:lnTo>
                    <a:pt x="46981" y="76439"/>
                  </a:lnTo>
                  <a:lnTo>
                    <a:pt x="46618" y="77051"/>
                  </a:lnTo>
                  <a:lnTo>
                    <a:pt x="46250" y="77641"/>
                  </a:lnTo>
                  <a:lnTo>
                    <a:pt x="45878" y="78209"/>
                  </a:lnTo>
                  <a:lnTo>
                    <a:pt x="45496" y="78776"/>
                  </a:lnTo>
                  <a:lnTo>
                    <a:pt x="45119" y="79321"/>
                  </a:lnTo>
                  <a:lnTo>
                    <a:pt x="44734" y="79845"/>
                  </a:lnTo>
                  <a:lnTo>
                    <a:pt x="44343" y="80357"/>
                  </a:lnTo>
                  <a:lnTo>
                    <a:pt x="43953" y="80857"/>
                  </a:lnTo>
                  <a:lnTo>
                    <a:pt x="43558" y="81336"/>
                  </a:lnTo>
                  <a:lnTo>
                    <a:pt x="43159" y="81792"/>
                  </a:lnTo>
                  <a:lnTo>
                    <a:pt x="42760" y="82237"/>
                  </a:lnTo>
                  <a:lnTo>
                    <a:pt x="42351" y="82672"/>
                  </a:lnTo>
                  <a:lnTo>
                    <a:pt x="41943" y="83083"/>
                  </a:lnTo>
                  <a:lnTo>
                    <a:pt x="41530" y="83484"/>
                  </a:lnTo>
                  <a:lnTo>
                    <a:pt x="41118" y="83851"/>
                  </a:lnTo>
                  <a:lnTo>
                    <a:pt x="40700" y="84219"/>
                  </a:lnTo>
                  <a:lnTo>
                    <a:pt x="40279" y="84564"/>
                  </a:lnTo>
                  <a:lnTo>
                    <a:pt x="39857" y="84886"/>
                  </a:lnTo>
                  <a:lnTo>
                    <a:pt x="39431" y="85198"/>
                  </a:lnTo>
                  <a:lnTo>
                    <a:pt x="39004" y="85487"/>
                  </a:lnTo>
                  <a:lnTo>
                    <a:pt x="38574" y="85754"/>
                  </a:lnTo>
                  <a:lnTo>
                    <a:pt x="38139" y="86010"/>
                  </a:lnTo>
                  <a:lnTo>
                    <a:pt x="37703" y="86244"/>
                  </a:lnTo>
                  <a:lnTo>
                    <a:pt x="37264" y="86467"/>
                  </a:lnTo>
                  <a:lnTo>
                    <a:pt x="36824" y="86667"/>
                  </a:lnTo>
                  <a:lnTo>
                    <a:pt x="36384" y="86845"/>
                  </a:lnTo>
                  <a:lnTo>
                    <a:pt x="35940" y="87012"/>
                  </a:lnTo>
                  <a:lnTo>
                    <a:pt x="35492" y="87157"/>
                  </a:lnTo>
                  <a:lnTo>
                    <a:pt x="35043" y="87279"/>
                  </a:lnTo>
                  <a:lnTo>
                    <a:pt x="34594" y="87391"/>
                  </a:lnTo>
                  <a:lnTo>
                    <a:pt x="34141" y="87480"/>
                  </a:lnTo>
                  <a:lnTo>
                    <a:pt x="33688" y="87546"/>
                  </a:lnTo>
                  <a:lnTo>
                    <a:pt x="33235" y="87591"/>
                  </a:lnTo>
                  <a:lnTo>
                    <a:pt x="32777" y="87624"/>
                  </a:lnTo>
                  <a:lnTo>
                    <a:pt x="32320" y="87635"/>
                  </a:lnTo>
                  <a:lnTo>
                    <a:pt x="31983" y="87624"/>
                  </a:lnTo>
                  <a:lnTo>
                    <a:pt x="31647" y="87613"/>
                  </a:lnTo>
                  <a:lnTo>
                    <a:pt x="31315" y="87580"/>
                  </a:lnTo>
                  <a:lnTo>
                    <a:pt x="30983" y="87546"/>
                  </a:lnTo>
                  <a:lnTo>
                    <a:pt x="30651" y="87502"/>
                  </a:lnTo>
                  <a:lnTo>
                    <a:pt x="30319" y="87446"/>
                  </a:lnTo>
                  <a:lnTo>
                    <a:pt x="29991" y="87379"/>
                  </a:lnTo>
                  <a:lnTo>
                    <a:pt x="29664" y="87301"/>
                  </a:lnTo>
                  <a:lnTo>
                    <a:pt x="29336" y="87212"/>
                  </a:lnTo>
                  <a:lnTo>
                    <a:pt x="29009" y="87112"/>
                  </a:lnTo>
                  <a:lnTo>
                    <a:pt x="28686" y="87001"/>
                  </a:lnTo>
                  <a:lnTo>
                    <a:pt x="28363" y="86890"/>
                  </a:lnTo>
                  <a:lnTo>
                    <a:pt x="28040" y="86756"/>
                  </a:lnTo>
                  <a:lnTo>
                    <a:pt x="27721" y="86623"/>
                  </a:lnTo>
                  <a:lnTo>
                    <a:pt x="27398" y="86478"/>
                  </a:lnTo>
                  <a:lnTo>
                    <a:pt x="27080" y="86322"/>
                  </a:lnTo>
                  <a:lnTo>
                    <a:pt x="26766" y="86155"/>
                  </a:lnTo>
                  <a:lnTo>
                    <a:pt x="26452" y="85977"/>
                  </a:lnTo>
                  <a:lnTo>
                    <a:pt x="26138" y="85788"/>
                  </a:lnTo>
                  <a:lnTo>
                    <a:pt x="25824" y="85599"/>
                  </a:lnTo>
                  <a:lnTo>
                    <a:pt x="25514" y="85387"/>
                  </a:lnTo>
                  <a:lnTo>
                    <a:pt x="25204" y="85176"/>
                  </a:lnTo>
                  <a:lnTo>
                    <a:pt x="24895" y="84953"/>
                  </a:lnTo>
                  <a:lnTo>
                    <a:pt x="24590" y="84719"/>
                  </a:lnTo>
                  <a:lnTo>
                    <a:pt x="24285" y="84486"/>
                  </a:lnTo>
                  <a:lnTo>
                    <a:pt x="23984" y="84230"/>
                  </a:lnTo>
                  <a:lnTo>
                    <a:pt x="23679" y="83974"/>
                  </a:lnTo>
                  <a:lnTo>
                    <a:pt x="23383" y="83707"/>
                  </a:lnTo>
                  <a:lnTo>
                    <a:pt x="23082" y="83428"/>
                  </a:lnTo>
                  <a:lnTo>
                    <a:pt x="22786" y="83150"/>
                  </a:lnTo>
                  <a:lnTo>
                    <a:pt x="22495" y="82850"/>
                  </a:lnTo>
                  <a:lnTo>
                    <a:pt x="22199" y="82549"/>
                  </a:lnTo>
                  <a:lnTo>
                    <a:pt x="21911" y="82237"/>
                  </a:lnTo>
                  <a:lnTo>
                    <a:pt x="21620" y="81926"/>
                  </a:lnTo>
                  <a:lnTo>
                    <a:pt x="21333" y="81592"/>
                  </a:lnTo>
                  <a:lnTo>
                    <a:pt x="21050" y="81258"/>
                  </a:lnTo>
                  <a:lnTo>
                    <a:pt x="20763" y="80913"/>
                  </a:lnTo>
                  <a:lnTo>
                    <a:pt x="20485" y="80557"/>
                  </a:lnTo>
                  <a:lnTo>
                    <a:pt x="20202" y="80201"/>
                  </a:lnTo>
                  <a:lnTo>
                    <a:pt x="19928" y="79833"/>
                  </a:lnTo>
                  <a:lnTo>
                    <a:pt x="19650" y="79455"/>
                  </a:lnTo>
                  <a:lnTo>
                    <a:pt x="19377" y="79066"/>
                  </a:lnTo>
                  <a:lnTo>
                    <a:pt x="19107" y="78676"/>
                  </a:lnTo>
                  <a:lnTo>
                    <a:pt x="18838" y="78275"/>
                  </a:lnTo>
                  <a:lnTo>
                    <a:pt x="18569" y="77864"/>
                  </a:lnTo>
                  <a:lnTo>
                    <a:pt x="18304" y="77452"/>
                  </a:lnTo>
                  <a:lnTo>
                    <a:pt x="18040" y="77029"/>
                  </a:lnTo>
                  <a:lnTo>
                    <a:pt x="17779" y="76595"/>
                  </a:lnTo>
                  <a:lnTo>
                    <a:pt x="17524" y="76150"/>
                  </a:lnTo>
                  <a:lnTo>
                    <a:pt x="17268" y="75704"/>
                  </a:lnTo>
                  <a:lnTo>
                    <a:pt x="17012" y="75248"/>
                  </a:lnTo>
                  <a:lnTo>
                    <a:pt x="16761" y="74792"/>
                  </a:lnTo>
                  <a:lnTo>
                    <a:pt x="16510" y="74324"/>
                  </a:lnTo>
                  <a:lnTo>
                    <a:pt x="16263" y="73846"/>
                  </a:lnTo>
                  <a:lnTo>
                    <a:pt x="16021" y="73367"/>
                  </a:lnTo>
                  <a:lnTo>
                    <a:pt x="15779" y="72877"/>
                  </a:lnTo>
                  <a:lnTo>
                    <a:pt x="15536" y="72377"/>
                  </a:lnTo>
                  <a:lnTo>
                    <a:pt x="15299" y="71876"/>
                  </a:lnTo>
                  <a:lnTo>
                    <a:pt x="15065" y="71364"/>
                  </a:lnTo>
                  <a:lnTo>
                    <a:pt x="14832" y="70841"/>
                  </a:lnTo>
                  <a:lnTo>
                    <a:pt x="14603" y="70318"/>
                  </a:lnTo>
                  <a:lnTo>
                    <a:pt x="14374" y="69783"/>
                  </a:lnTo>
                  <a:lnTo>
                    <a:pt x="14150" y="69249"/>
                  </a:lnTo>
                  <a:lnTo>
                    <a:pt x="13930" y="68704"/>
                  </a:lnTo>
                  <a:lnTo>
                    <a:pt x="13710" y="68147"/>
                  </a:lnTo>
                  <a:lnTo>
                    <a:pt x="13491" y="67591"/>
                  </a:lnTo>
                  <a:lnTo>
                    <a:pt x="13280" y="67034"/>
                  </a:lnTo>
                  <a:lnTo>
                    <a:pt x="13069" y="66456"/>
                  </a:lnTo>
                  <a:lnTo>
                    <a:pt x="12858" y="65888"/>
                  </a:lnTo>
                  <a:lnTo>
                    <a:pt x="12652" y="65298"/>
                  </a:lnTo>
                  <a:lnTo>
                    <a:pt x="12450" y="64708"/>
                  </a:lnTo>
                  <a:lnTo>
                    <a:pt x="12248" y="64118"/>
                  </a:lnTo>
                  <a:lnTo>
                    <a:pt x="12050" y="63517"/>
                  </a:lnTo>
                  <a:lnTo>
                    <a:pt x="11857" y="62905"/>
                  </a:lnTo>
                  <a:lnTo>
                    <a:pt x="11665" y="62293"/>
                  </a:lnTo>
                  <a:lnTo>
                    <a:pt x="11476" y="61681"/>
                  </a:lnTo>
                  <a:lnTo>
                    <a:pt x="11288" y="61058"/>
                  </a:lnTo>
                  <a:lnTo>
                    <a:pt x="11108" y="60423"/>
                  </a:lnTo>
                  <a:lnTo>
                    <a:pt x="10924" y="59789"/>
                  </a:lnTo>
                  <a:lnTo>
                    <a:pt x="10749" y="59143"/>
                  </a:lnTo>
                  <a:lnTo>
                    <a:pt x="10574" y="58498"/>
                  </a:lnTo>
                  <a:lnTo>
                    <a:pt x="10404" y="57852"/>
                  </a:lnTo>
                  <a:lnTo>
                    <a:pt x="10238" y="57196"/>
                  </a:lnTo>
                  <a:lnTo>
                    <a:pt x="10072" y="56528"/>
                  </a:lnTo>
                  <a:lnTo>
                    <a:pt x="9910" y="55860"/>
                  </a:lnTo>
                  <a:lnTo>
                    <a:pt x="9753" y="55181"/>
                  </a:lnTo>
                  <a:lnTo>
                    <a:pt x="9596" y="54513"/>
                  </a:lnTo>
                  <a:lnTo>
                    <a:pt x="9444" y="53823"/>
                  </a:lnTo>
                  <a:lnTo>
                    <a:pt x="9296" y="53133"/>
                  </a:lnTo>
                  <a:lnTo>
                    <a:pt x="9152" y="52443"/>
                  </a:lnTo>
                  <a:lnTo>
                    <a:pt x="9009" y="51742"/>
                  </a:lnTo>
                  <a:lnTo>
                    <a:pt x="8870" y="51041"/>
                  </a:lnTo>
                  <a:lnTo>
                    <a:pt x="8735" y="50340"/>
                  </a:lnTo>
                  <a:lnTo>
                    <a:pt x="8600" y="49627"/>
                  </a:lnTo>
                  <a:lnTo>
                    <a:pt x="8475" y="48904"/>
                  </a:lnTo>
                  <a:lnTo>
                    <a:pt x="8349" y="48181"/>
                  </a:lnTo>
                  <a:lnTo>
                    <a:pt x="8228" y="47457"/>
                  </a:lnTo>
                  <a:lnTo>
                    <a:pt x="8107" y="46723"/>
                  </a:lnTo>
                  <a:lnTo>
                    <a:pt x="7995" y="45988"/>
                  </a:lnTo>
                  <a:lnTo>
                    <a:pt x="7883" y="45253"/>
                  </a:lnTo>
                  <a:lnTo>
                    <a:pt x="7775" y="44508"/>
                  </a:lnTo>
                  <a:lnTo>
                    <a:pt x="7667" y="43762"/>
                  </a:lnTo>
                  <a:lnTo>
                    <a:pt x="7569" y="43016"/>
                  </a:lnTo>
                  <a:lnTo>
                    <a:pt x="7470" y="42260"/>
                  </a:lnTo>
                  <a:lnTo>
                    <a:pt x="7380" y="41492"/>
                  </a:lnTo>
                  <a:lnTo>
                    <a:pt x="7290" y="40735"/>
                  </a:lnTo>
                  <a:lnTo>
                    <a:pt x="7201" y="39967"/>
                  </a:lnTo>
                  <a:lnTo>
                    <a:pt x="7120" y="39199"/>
                  </a:lnTo>
                  <a:lnTo>
                    <a:pt x="7044" y="38420"/>
                  </a:lnTo>
                  <a:lnTo>
                    <a:pt x="6967" y="37641"/>
                  </a:lnTo>
                  <a:lnTo>
                    <a:pt x="6896" y="36862"/>
                  </a:lnTo>
                  <a:lnTo>
                    <a:pt x="6828" y="36071"/>
                  </a:lnTo>
                  <a:lnTo>
                    <a:pt x="6765" y="35281"/>
                  </a:lnTo>
                  <a:lnTo>
                    <a:pt x="6707" y="34491"/>
                  </a:lnTo>
                  <a:lnTo>
                    <a:pt x="6653" y="33701"/>
                  </a:lnTo>
                  <a:lnTo>
                    <a:pt x="6599" y="32900"/>
                  </a:lnTo>
                  <a:lnTo>
                    <a:pt x="6555" y="32098"/>
                  </a:lnTo>
                  <a:lnTo>
                    <a:pt x="6510" y="31297"/>
                  </a:lnTo>
                  <a:lnTo>
                    <a:pt x="6469" y="30484"/>
                  </a:lnTo>
                  <a:lnTo>
                    <a:pt x="6433" y="29672"/>
                  </a:lnTo>
                  <a:lnTo>
                    <a:pt x="6402" y="28859"/>
                  </a:lnTo>
                  <a:lnTo>
                    <a:pt x="6375" y="28047"/>
                  </a:lnTo>
                  <a:lnTo>
                    <a:pt x="6353" y="27223"/>
                  </a:lnTo>
                  <a:lnTo>
                    <a:pt x="6335" y="26400"/>
                  </a:lnTo>
                  <a:lnTo>
                    <a:pt x="6321" y="25576"/>
                  </a:lnTo>
                  <a:lnTo>
                    <a:pt x="6308" y="24753"/>
                  </a:lnTo>
                  <a:lnTo>
                    <a:pt x="6303" y="23918"/>
                  </a:lnTo>
                  <a:lnTo>
                    <a:pt x="6299" y="23083"/>
                  </a:lnTo>
                  <a:lnTo>
                    <a:pt x="6303" y="22204"/>
                  </a:lnTo>
                  <a:lnTo>
                    <a:pt x="6308" y="21336"/>
                  </a:lnTo>
                  <a:lnTo>
                    <a:pt x="6321" y="20457"/>
                  </a:lnTo>
                  <a:lnTo>
                    <a:pt x="6339" y="19588"/>
                  </a:lnTo>
                  <a:lnTo>
                    <a:pt x="6357" y="18709"/>
                  </a:lnTo>
                  <a:lnTo>
                    <a:pt x="6384" y="17841"/>
                  </a:lnTo>
                  <a:lnTo>
                    <a:pt x="6416" y="16973"/>
                  </a:lnTo>
                  <a:lnTo>
                    <a:pt x="6451" y="16105"/>
                  </a:lnTo>
                  <a:lnTo>
                    <a:pt x="6492" y="15237"/>
                  </a:lnTo>
                  <a:lnTo>
                    <a:pt x="6537" y="14369"/>
                  </a:lnTo>
                  <a:lnTo>
                    <a:pt x="6582" y="13512"/>
                  </a:lnTo>
                  <a:lnTo>
                    <a:pt x="6635" y="12655"/>
                  </a:lnTo>
                  <a:lnTo>
                    <a:pt x="6698" y="11798"/>
                  </a:lnTo>
                  <a:lnTo>
                    <a:pt x="6761" y="10941"/>
                  </a:lnTo>
                  <a:lnTo>
                    <a:pt x="6828" y="10084"/>
                  </a:lnTo>
                  <a:lnTo>
                    <a:pt x="6900" y="9238"/>
                  </a:lnTo>
                  <a:lnTo>
                    <a:pt x="6927" y="8848"/>
                  </a:lnTo>
                  <a:lnTo>
                    <a:pt x="6949" y="8470"/>
                  </a:lnTo>
                  <a:lnTo>
                    <a:pt x="6963" y="8091"/>
                  </a:lnTo>
                  <a:lnTo>
                    <a:pt x="6972" y="7702"/>
                  </a:lnTo>
                  <a:lnTo>
                    <a:pt x="6967" y="7323"/>
                  </a:lnTo>
                  <a:lnTo>
                    <a:pt x="6958" y="6956"/>
                  </a:lnTo>
                  <a:lnTo>
                    <a:pt x="6940" y="6578"/>
                  </a:lnTo>
                  <a:lnTo>
                    <a:pt x="6918" y="6210"/>
                  </a:lnTo>
                  <a:lnTo>
                    <a:pt x="6887" y="5854"/>
                  </a:lnTo>
                  <a:lnTo>
                    <a:pt x="6851" y="5498"/>
                  </a:lnTo>
                  <a:lnTo>
                    <a:pt x="6806" y="5142"/>
                  </a:lnTo>
                  <a:lnTo>
                    <a:pt x="6752" y="4797"/>
                  </a:lnTo>
                  <a:lnTo>
                    <a:pt x="6694" y="4463"/>
                  </a:lnTo>
                  <a:lnTo>
                    <a:pt x="6631" y="4129"/>
                  </a:lnTo>
                  <a:lnTo>
                    <a:pt x="6559" y="3818"/>
                  </a:lnTo>
                  <a:lnTo>
                    <a:pt x="6483" y="3506"/>
                  </a:lnTo>
                  <a:lnTo>
                    <a:pt x="6402" y="3194"/>
                  </a:lnTo>
                  <a:lnTo>
                    <a:pt x="6312" y="2905"/>
                  </a:lnTo>
                  <a:lnTo>
                    <a:pt x="6218" y="2627"/>
                  </a:lnTo>
                  <a:lnTo>
                    <a:pt x="6119" y="2348"/>
                  </a:lnTo>
                  <a:lnTo>
                    <a:pt x="6016" y="2093"/>
                  </a:lnTo>
                  <a:lnTo>
                    <a:pt x="5904" y="1848"/>
                  </a:lnTo>
                  <a:lnTo>
                    <a:pt x="5792" y="1614"/>
                  </a:lnTo>
                  <a:lnTo>
                    <a:pt x="5671" y="1391"/>
                  </a:lnTo>
                  <a:lnTo>
                    <a:pt x="5545" y="1180"/>
                  </a:lnTo>
                  <a:lnTo>
                    <a:pt x="5415" y="991"/>
                  </a:lnTo>
                  <a:lnTo>
                    <a:pt x="5285" y="813"/>
                  </a:lnTo>
                  <a:lnTo>
                    <a:pt x="5146" y="646"/>
                  </a:lnTo>
                  <a:lnTo>
                    <a:pt x="5002" y="501"/>
                  </a:lnTo>
                  <a:lnTo>
                    <a:pt x="4859" y="379"/>
                  </a:lnTo>
                  <a:lnTo>
                    <a:pt x="4706" y="267"/>
                  </a:lnTo>
                  <a:lnTo>
                    <a:pt x="4554" y="167"/>
                  </a:lnTo>
                  <a:lnTo>
                    <a:pt x="4401" y="100"/>
                  </a:lnTo>
                  <a:lnTo>
                    <a:pt x="4244" y="45"/>
                  </a:lnTo>
                  <a:lnTo>
                    <a:pt x="4092" y="11"/>
                  </a:lnTo>
                  <a:lnTo>
                    <a:pt x="39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>
              <a:off x="2018525" y="-9537650"/>
              <a:ext cx="3582925" cy="9775775"/>
            </a:xfrm>
            <a:custGeom>
              <a:avLst/>
              <a:gdLst/>
              <a:ahLst/>
              <a:cxnLst/>
              <a:rect l="l" t="t" r="r" b="b"/>
              <a:pathLst>
                <a:path w="143317" h="391031" fill="none" extrusionOk="0">
                  <a:moveTo>
                    <a:pt x="9206" y="268582"/>
                  </a:moveTo>
                  <a:lnTo>
                    <a:pt x="9206" y="268582"/>
                  </a:lnTo>
                  <a:lnTo>
                    <a:pt x="9394" y="268593"/>
                  </a:lnTo>
                  <a:lnTo>
                    <a:pt x="9578" y="268604"/>
                  </a:lnTo>
                  <a:lnTo>
                    <a:pt x="9762" y="268627"/>
                  </a:lnTo>
                  <a:lnTo>
                    <a:pt x="9946" y="268660"/>
                  </a:lnTo>
                  <a:lnTo>
                    <a:pt x="10130" y="268693"/>
                  </a:lnTo>
                  <a:lnTo>
                    <a:pt x="10310" y="268749"/>
                  </a:lnTo>
                  <a:lnTo>
                    <a:pt x="10489" y="268805"/>
                  </a:lnTo>
                  <a:lnTo>
                    <a:pt x="10669" y="268871"/>
                  </a:lnTo>
                  <a:lnTo>
                    <a:pt x="10848" y="268949"/>
                  </a:lnTo>
                  <a:lnTo>
                    <a:pt x="11023" y="269027"/>
                  </a:lnTo>
                  <a:lnTo>
                    <a:pt x="11198" y="269127"/>
                  </a:lnTo>
                  <a:lnTo>
                    <a:pt x="11373" y="269228"/>
                  </a:lnTo>
                  <a:lnTo>
                    <a:pt x="11548" y="269328"/>
                  </a:lnTo>
                  <a:lnTo>
                    <a:pt x="11718" y="269450"/>
                  </a:lnTo>
                  <a:lnTo>
                    <a:pt x="11889" y="269573"/>
                  </a:lnTo>
                  <a:lnTo>
                    <a:pt x="12059" y="269706"/>
                  </a:lnTo>
                  <a:lnTo>
                    <a:pt x="12225" y="269840"/>
                  </a:lnTo>
                  <a:lnTo>
                    <a:pt x="12391" y="269996"/>
                  </a:lnTo>
                  <a:lnTo>
                    <a:pt x="12557" y="270151"/>
                  </a:lnTo>
                  <a:lnTo>
                    <a:pt x="12719" y="270307"/>
                  </a:lnTo>
                  <a:lnTo>
                    <a:pt x="12880" y="270485"/>
                  </a:lnTo>
                  <a:lnTo>
                    <a:pt x="13042" y="270663"/>
                  </a:lnTo>
                  <a:lnTo>
                    <a:pt x="13199" y="270841"/>
                  </a:lnTo>
                  <a:lnTo>
                    <a:pt x="13356" y="271042"/>
                  </a:lnTo>
                  <a:lnTo>
                    <a:pt x="13513" y="271242"/>
                  </a:lnTo>
                  <a:lnTo>
                    <a:pt x="13665" y="271442"/>
                  </a:lnTo>
                  <a:lnTo>
                    <a:pt x="13818" y="271665"/>
                  </a:lnTo>
                  <a:lnTo>
                    <a:pt x="13966" y="271876"/>
                  </a:lnTo>
                  <a:lnTo>
                    <a:pt x="14114" y="272110"/>
                  </a:lnTo>
                  <a:lnTo>
                    <a:pt x="14262" y="272344"/>
                  </a:lnTo>
                  <a:lnTo>
                    <a:pt x="14406" y="272589"/>
                  </a:lnTo>
                  <a:lnTo>
                    <a:pt x="14549" y="272834"/>
                  </a:lnTo>
                  <a:lnTo>
                    <a:pt x="14688" y="273090"/>
                  </a:lnTo>
                  <a:lnTo>
                    <a:pt x="14827" y="273346"/>
                  </a:lnTo>
                  <a:lnTo>
                    <a:pt x="14962" y="273613"/>
                  </a:lnTo>
                  <a:lnTo>
                    <a:pt x="15097" y="273880"/>
                  </a:lnTo>
                  <a:lnTo>
                    <a:pt x="15227" y="274158"/>
                  </a:lnTo>
                  <a:lnTo>
                    <a:pt x="15357" y="274447"/>
                  </a:lnTo>
                  <a:lnTo>
                    <a:pt x="15487" y="274737"/>
                  </a:lnTo>
                  <a:lnTo>
                    <a:pt x="15613" y="275037"/>
                  </a:lnTo>
                  <a:lnTo>
                    <a:pt x="15734" y="275338"/>
                  </a:lnTo>
                  <a:lnTo>
                    <a:pt x="15855" y="275649"/>
                  </a:lnTo>
                  <a:lnTo>
                    <a:pt x="15976" y="275961"/>
                  </a:lnTo>
                  <a:lnTo>
                    <a:pt x="16093" y="276273"/>
                  </a:lnTo>
                  <a:lnTo>
                    <a:pt x="16205" y="276607"/>
                  </a:lnTo>
                  <a:lnTo>
                    <a:pt x="16317" y="276929"/>
                  </a:lnTo>
                  <a:lnTo>
                    <a:pt x="16425" y="277263"/>
                  </a:lnTo>
                  <a:lnTo>
                    <a:pt x="16532" y="277608"/>
                  </a:lnTo>
                  <a:lnTo>
                    <a:pt x="16635" y="277953"/>
                  </a:lnTo>
                  <a:lnTo>
                    <a:pt x="16739" y="278298"/>
                  </a:lnTo>
                  <a:lnTo>
                    <a:pt x="16837" y="278654"/>
                  </a:lnTo>
                  <a:lnTo>
                    <a:pt x="16932" y="279022"/>
                  </a:lnTo>
                  <a:lnTo>
                    <a:pt x="17026" y="279378"/>
                  </a:lnTo>
                  <a:lnTo>
                    <a:pt x="17115" y="279745"/>
                  </a:lnTo>
                  <a:lnTo>
                    <a:pt x="17205" y="280124"/>
                  </a:lnTo>
                  <a:lnTo>
                    <a:pt x="17290" y="280502"/>
                  </a:lnTo>
                  <a:lnTo>
                    <a:pt x="17371" y="280880"/>
                  </a:lnTo>
                  <a:lnTo>
                    <a:pt x="17452" y="281270"/>
                  </a:lnTo>
                  <a:lnTo>
                    <a:pt x="17528" y="281659"/>
                  </a:lnTo>
                  <a:lnTo>
                    <a:pt x="17600" y="282060"/>
                  </a:lnTo>
                  <a:lnTo>
                    <a:pt x="17672" y="282461"/>
                  </a:lnTo>
                  <a:lnTo>
                    <a:pt x="17739" y="282861"/>
                  </a:lnTo>
                  <a:lnTo>
                    <a:pt x="17806" y="283262"/>
                  </a:lnTo>
                  <a:lnTo>
                    <a:pt x="17865" y="283674"/>
                  </a:lnTo>
                  <a:lnTo>
                    <a:pt x="17865" y="283674"/>
                  </a:lnTo>
                  <a:lnTo>
                    <a:pt x="18251" y="283618"/>
                  </a:lnTo>
                  <a:lnTo>
                    <a:pt x="18627" y="283563"/>
                  </a:lnTo>
                  <a:lnTo>
                    <a:pt x="19000" y="283485"/>
                  </a:lnTo>
                  <a:lnTo>
                    <a:pt x="19368" y="283407"/>
                  </a:lnTo>
                  <a:lnTo>
                    <a:pt x="19727" y="283318"/>
                  </a:lnTo>
                  <a:lnTo>
                    <a:pt x="20081" y="283229"/>
                  </a:lnTo>
                  <a:lnTo>
                    <a:pt x="20431" y="283129"/>
                  </a:lnTo>
                  <a:lnTo>
                    <a:pt x="20776" y="283017"/>
                  </a:lnTo>
                  <a:lnTo>
                    <a:pt x="21113" y="282895"/>
                  </a:lnTo>
                  <a:lnTo>
                    <a:pt x="21445" y="282772"/>
                  </a:lnTo>
                  <a:lnTo>
                    <a:pt x="21772" y="282639"/>
                  </a:lnTo>
                  <a:lnTo>
                    <a:pt x="22091" y="282494"/>
                  </a:lnTo>
                  <a:lnTo>
                    <a:pt x="22409" y="282338"/>
                  </a:lnTo>
                  <a:lnTo>
                    <a:pt x="22719" y="282183"/>
                  </a:lnTo>
                  <a:lnTo>
                    <a:pt x="23024" y="282016"/>
                  </a:lnTo>
                  <a:lnTo>
                    <a:pt x="23325" y="281849"/>
                  </a:lnTo>
                  <a:lnTo>
                    <a:pt x="23621" y="281659"/>
                  </a:lnTo>
                  <a:lnTo>
                    <a:pt x="23908" y="281470"/>
                  </a:lnTo>
                  <a:lnTo>
                    <a:pt x="24190" y="281281"/>
                  </a:lnTo>
                  <a:lnTo>
                    <a:pt x="24473" y="281070"/>
                  </a:lnTo>
                  <a:lnTo>
                    <a:pt x="24747" y="280858"/>
                  </a:lnTo>
                  <a:lnTo>
                    <a:pt x="25016" y="280647"/>
                  </a:lnTo>
                  <a:lnTo>
                    <a:pt x="25276" y="280413"/>
                  </a:lnTo>
                  <a:lnTo>
                    <a:pt x="25536" y="280179"/>
                  </a:lnTo>
                  <a:lnTo>
                    <a:pt x="25792" y="279934"/>
                  </a:lnTo>
                  <a:lnTo>
                    <a:pt x="26039" y="279689"/>
                  </a:lnTo>
                  <a:lnTo>
                    <a:pt x="26286" y="279434"/>
                  </a:lnTo>
                  <a:lnTo>
                    <a:pt x="26523" y="279166"/>
                  </a:lnTo>
                  <a:lnTo>
                    <a:pt x="26761" y="278888"/>
                  </a:lnTo>
                  <a:lnTo>
                    <a:pt x="26990" y="278610"/>
                  </a:lnTo>
                  <a:lnTo>
                    <a:pt x="27219" y="278321"/>
                  </a:lnTo>
                  <a:lnTo>
                    <a:pt x="27439" y="278031"/>
                  </a:lnTo>
                  <a:lnTo>
                    <a:pt x="27654" y="277731"/>
                  </a:lnTo>
                  <a:lnTo>
                    <a:pt x="27869" y="277419"/>
                  </a:lnTo>
                  <a:lnTo>
                    <a:pt x="28076" y="277096"/>
                  </a:lnTo>
                  <a:lnTo>
                    <a:pt x="28278" y="276774"/>
                  </a:lnTo>
                  <a:lnTo>
                    <a:pt x="28479" y="276440"/>
                  </a:lnTo>
                  <a:lnTo>
                    <a:pt x="28672" y="276106"/>
                  </a:lnTo>
                  <a:lnTo>
                    <a:pt x="28865" y="275761"/>
                  </a:lnTo>
                  <a:lnTo>
                    <a:pt x="29049" y="275405"/>
                  </a:lnTo>
                  <a:lnTo>
                    <a:pt x="29233" y="275048"/>
                  </a:lnTo>
                  <a:lnTo>
                    <a:pt x="29413" y="274681"/>
                  </a:lnTo>
                  <a:lnTo>
                    <a:pt x="29588" y="274303"/>
                  </a:lnTo>
                  <a:lnTo>
                    <a:pt x="29758" y="273924"/>
                  </a:lnTo>
                  <a:lnTo>
                    <a:pt x="29924" y="273535"/>
                  </a:lnTo>
                  <a:lnTo>
                    <a:pt x="30086" y="273134"/>
                  </a:lnTo>
                  <a:lnTo>
                    <a:pt x="30243" y="272733"/>
                  </a:lnTo>
                  <a:lnTo>
                    <a:pt x="30400" y="272322"/>
                  </a:lnTo>
                  <a:lnTo>
                    <a:pt x="30552" y="271899"/>
                  </a:lnTo>
                  <a:lnTo>
                    <a:pt x="30696" y="271476"/>
                  </a:lnTo>
                  <a:lnTo>
                    <a:pt x="30844" y="271042"/>
                  </a:lnTo>
                  <a:lnTo>
                    <a:pt x="30983" y="270608"/>
                  </a:lnTo>
                  <a:lnTo>
                    <a:pt x="31117" y="270151"/>
                  </a:lnTo>
                  <a:lnTo>
                    <a:pt x="31252" y="269706"/>
                  </a:lnTo>
                  <a:lnTo>
                    <a:pt x="31382" y="269239"/>
                  </a:lnTo>
                  <a:lnTo>
                    <a:pt x="31508" y="268771"/>
                  </a:lnTo>
                  <a:lnTo>
                    <a:pt x="31629" y="268304"/>
                  </a:lnTo>
                  <a:lnTo>
                    <a:pt x="31750" y="267825"/>
                  </a:lnTo>
                  <a:lnTo>
                    <a:pt x="31867" y="267336"/>
                  </a:lnTo>
                  <a:lnTo>
                    <a:pt x="31979" y="266835"/>
                  </a:lnTo>
                  <a:lnTo>
                    <a:pt x="32087" y="266334"/>
                  </a:lnTo>
                  <a:lnTo>
                    <a:pt x="32194" y="265833"/>
                  </a:lnTo>
                  <a:lnTo>
                    <a:pt x="32297" y="265310"/>
                  </a:lnTo>
                  <a:lnTo>
                    <a:pt x="32396" y="264787"/>
                  </a:lnTo>
                  <a:lnTo>
                    <a:pt x="32495" y="264264"/>
                  </a:lnTo>
                  <a:lnTo>
                    <a:pt x="32589" y="263730"/>
                  </a:lnTo>
                  <a:lnTo>
                    <a:pt x="32679" y="263184"/>
                  </a:lnTo>
                  <a:lnTo>
                    <a:pt x="32768" y="262639"/>
                  </a:lnTo>
                  <a:lnTo>
                    <a:pt x="32854" y="262082"/>
                  </a:lnTo>
                  <a:lnTo>
                    <a:pt x="32934" y="261515"/>
                  </a:lnTo>
                  <a:lnTo>
                    <a:pt x="33015" y="260947"/>
                  </a:lnTo>
                  <a:lnTo>
                    <a:pt x="33091" y="260379"/>
                  </a:lnTo>
                  <a:lnTo>
                    <a:pt x="33168" y="259790"/>
                  </a:lnTo>
                  <a:lnTo>
                    <a:pt x="33239" y="259211"/>
                  </a:lnTo>
                  <a:lnTo>
                    <a:pt x="33311" y="258610"/>
                  </a:lnTo>
                  <a:lnTo>
                    <a:pt x="33379" y="258009"/>
                  </a:lnTo>
                  <a:lnTo>
                    <a:pt x="33441" y="257397"/>
                  </a:lnTo>
                  <a:lnTo>
                    <a:pt x="33504" y="256785"/>
                  </a:lnTo>
                  <a:lnTo>
                    <a:pt x="33563" y="256161"/>
                  </a:lnTo>
                  <a:lnTo>
                    <a:pt x="33621" y="255538"/>
                  </a:lnTo>
                  <a:lnTo>
                    <a:pt x="33675" y="254904"/>
                  </a:lnTo>
                  <a:lnTo>
                    <a:pt x="33729" y="254269"/>
                  </a:lnTo>
                  <a:lnTo>
                    <a:pt x="33827" y="252967"/>
                  </a:lnTo>
                  <a:lnTo>
                    <a:pt x="33917" y="251643"/>
                  </a:lnTo>
                  <a:lnTo>
                    <a:pt x="34002" y="250285"/>
                  </a:lnTo>
                  <a:lnTo>
                    <a:pt x="34078" y="248916"/>
                  </a:lnTo>
                  <a:lnTo>
                    <a:pt x="34146" y="247514"/>
                  </a:lnTo>
                  <a:lnTo>
                    <a:pt x="34204" y="246089"/>
                  </a:lnTo>
                  <a:lnTo>
                    <a:pt x="34258" y="244642"/>
                  </a:lnTo>
                  <a:lnTo>
                    <a:pt x="34307" y="243173"/>
                  </a:lnTo>
                  <a:lnTo>
                    <a:pt x="34352" y="241670"/>
                  </a:lnTo>
                  <a:lnTo>
                    <a:pt x="34388" y="240146"/>
                  </a:lnTo>
                  <a:lnTo>
                    <a:pt x="34419" y="238599"/>
                  </a:lnTo>
                  <a:lnTo>
                    <a:pt x="34446" y="237040"/>
                  </a:lnTo>
                  <a:lnTo>
                    <a:pt x="34469" y="235438"/>
                  </a:lnTo>
                  <a:lnTo>
                    <a:pt x="34491" y="233824"/>
                  </a:lnTo>
                  <a:lnTo>
                    <a:pt x="34505" y="232188"/>
                  </a:lnTo>
                  <a:lnTo>
                    <a:pt x="34518" y="230530"/>
                  </a:lnTo>
                  <a:lnTo>
                    <a:pt x="34527" y="228838"/>
                  </a:lnTo>
                  <a:lnTo>
                    <a:pt x="34541" y="225399"/>
                  </a:lnTo>
                  <a:lnTo>
                    <a:pt x="34545" y="221871"/>
                  </a:lnTo>
                  <a:lnTo>
                    <a:pt x="34545" y="218265"/>
                  </a:lnTo>
                  <a:lnTo>
                    <a:pt x="34545" y="218265"/>
                  </a:lnTo>
                  <a:lnTo>
                    <a:pt x="34276" y="217408"/>
                  </a:lnTo>
                  <a:lnTo>
                    <a:pt x="34007" y="216551"/>
                  </a:lnTo>
                  <a:lnTo>
                    <a:pt x="33737" y="215694"/>
                  </a:lnTo>
                  <a:lnTo>
                    <a:pt x="33473" y="214814"/>
                  </a:lnTo>
                  <a:lnTo>
                    <a:pt x="33208" y="213946"/>
                  </a:lnTo>
                  <a:lnTo>
                    <a:pt x="32943" y="213056"/>
                  </a:lnTo>
                  <a:lnTo>
                    <a:pt x="32683" y="212166"/>
                  </a:lnTo>
                  <a:lnTo>
                    <a:pt x="32427" y="211264"/>
                  </a:lnTo>
                  <a:lnTo>
                    <a:pt x="32172" y="210363"/>
                  </a:lnTo>
                  <a:lnTo>
                    <a:pt x="31916" y="209450"/>
                  </a:lnTo>
                  <a:lnTo>
                    <a:pt x="31660" y="208537"/>
                  </a:lnTo>
                  <a:lnTo>
                    <a:pt x="31409" y="207614"/>
                  </a:lnTo>
                  <a:lnTo>
                    <a:pt x="31162" y="206679"/>
                  </a:lnTo>
                  <a:lnTo>
                    <a:pt x="30916" y="205744"/>
                  </a:lnTo>
                  <a:lnTo>
                    <a:pt x="30669" y="204798"/>
                  </a:lnTo>
                  <a:lnTo>
                    <a:pt x="30427" y="203841"/>
                  </a:lnTo>
                  <a:lnTo>
                    <a:pt x="30427" y="203841"/>
                  </a:lnTo>
                  <a:lnTo>
                    <a:pt x="30346" y="203507"/>
                  </a:lnTo>
                  <a:lnTo>
                    <a:pt x="30274" y="203162"/>
                  </a:lnTo>
                  <a:lnTo>
                    <a:pt x="30207" y="202817"/>
                  </a:lnTo>
                  <a:lnTo>
                    <a:pt x="30148" y="202460"/>
                  </a:lnTo>
                  <a:lnTo>
                    <a:pt x="30099" y="202104"/>
                  </a:lnTo>
                  <a:lnTo>
                    <a:pt x="30059" y="201748"/>
                  </a:lnTo>
                  <a:lnTo>
                    <a:pt x="30023" y="201381"/>
                  </a:lnTo>
                  <a:lnTo>
                    <a:pt x="29996" y="201014"/>
                  </a:lnTo>
                  <a:lnTo>
                    <a:pt x="29973" y="200646"/>
                  </a:lnTo>
                  <a:lnTo>
                    <a:pt x="29960" y="200279"/>
                  </a:lnTo>
                  <a:lnTo>
                    <a:pt x="29955" y="199912"/>
                  </a:lnTo>
                  <a:lnTo>
                    <a:pt x="29955" y="199545"/>
                  </a:lnTo>
                  <a:lnTo>
                    <a:pt x="29964" y="199188"/>
                  </a:lnTo>
                  <a:lnTo>
                    <a:pt x="29982" y="198821"/>
                  </a:lnTo>
                  <a:lnTo>
                    <a:pt x="30005" y="198454"/>
                  </a:lnTo>
                  <a:lnTo>
                    <a:pt x="30032" y="198098"/>
                  </a:lnTo>
                  <a:lnTo>
                    <a:pt x="30068" y="197742"/>
                  </a:lnTo>
                  <a:lnTo>
                    <a:pt x="30113" y="197396"/>
                  </a:lnTo>
                  <a:lnTo>
                    <a:pt x="30162" y="197051"/>
                  </a:lnTo>
                  <a:lnTo>
                    <a:pt x="30216" y="196718"/>
                  </a:lnTo>
                  <a:lnTo>
                    <a:pt x="30278" y="196384"/>
                  </a:lnTo>
                  <a:lnTo>
                    <a:pt x="30350" y="196050"/>
                  </a:lnTo>
                  <a:lnTo>
                    <a:pt x="30427" y="195738"/>
                  </a:lnTo>
                  <a:lnTo>
                    <a:pt x="30507" y="195427"/>
                  </a:lnTo>
                  <a:lnTo>
                    <a:pt x="30597" y="195126"/>
                  </a:lnTo>
                  <a:lnTo>
                    <a:pt x="30691" y="194837"/>
                  </a:lnTo>
                  <a:lnTo>
                    <a:pt x="30794" y="194558"/>
                  </a:lnTo>
                  <a:lnTo>
                    <a:pt x="30898" y="194291"/>
                  </a:lnTo>
                  <a:lnTo>
                    <a:pt x="31014" y="194035"/>
                  </a:lnTo>
                  <a:lnTo>
                    <a:pt x="31131" y="193790"/>
                  </a:lnTo>
                  <a:lnTo>
                    <a:pt x="31257" y="193557"/>
                  </a:lnTo>
                  <a:lnTo>
                    <a:pt x="31391" y="193345"/>
                  </a:lnTo>
                  <a:lnTo>
                    <a:pt x="31391" y="193345"/>
                  </a:lnTo>
                  <a:lnTo>
                    <a:pt x="31526" y="193145"/>
                  </a:lnTo>
                  <a:lnTo>
                    <a:pt x="31665" y="192967"/>
                  </a:lnTo>
                  <a:lnTo>
                    <a:pt x="31804" y="192800"/>
                  </a:lnTo>
                  <a:lnTo>
                    <a:pt x="31947" y="192655"/>
                  </a:lnTo>
                  <a:lnTo>
                    <a:pt x="32091" y="192533"/>
                  </a:lnTo>
                  <a:lnTo>
                    <a:pt x="32235" y="192433"/>
                  </a:lnTo>
                  <a:lnTo>
                    <a:pt x="32383" y="192344"/>
                  </a:lnTo>
                  <a:lnTo>
                    <a:pt x="32531" y="192277"/>
                  </a:lnTo>
                  <a:lnTo>
                    <a:pt x="32679" y="192221"/>
                  </a:lnTo>
                  <a:lnTo>
                    <a:pt x="32827" y="192188"/>
                  </a:lnTo>
                  <a:lnTo>
                    <a:pt x="32975" y="192177"/>
                  </a:lnTo>
                  <a:lnTo>
                    <a:pt x="33123" y="192177"/>
                  </a:lnTo>
                  <a:lnTo>
                    <a:pt x="33271" y="192199"/>
                  </a:lnTo>
                  <a:lnTo>
                    <a:pt x="33414" y="192232"/>
                  </a:lnTo>
                  <a:lnTo>
                    <a:pt x="33563" y="192288"/>
                  </a:lnTo>
                  <a:lnTo>
                    <a:pt x="33706" y="192366"/>
                  </a:lnTo>
                  <a:lnTo>
                    <a:pt x="33850" y="192455"/>
                  </a:lnTo>
                  <a:lnTo>
                    <a:pt x="33989" y="192555"/>
                  </a:lnTo>
                  <a:lnTo>
                    <a:pt x="34128" y="192677"/>
                  </a:lnTo>
                  <a:lnTo>
                    <a:pt x="34267" y="192822"/>
                  </a:lnTo>
                  <a:lnTo>
                    <a:pt x="34401" y="192978"/>
                  </a:lnTo>
                  <a:lnTo>
                    <a:pt x="34532" y="193145"/>
                  </a:lnTo>
                  <a:lnTo>
                    <a:pt x="34657" y="193334"/>
                  </a:lnTo>
                  <a:lnTo>
                    <a:pt x="34783" y="193546"/>
                  </a:lnTo>
                  <a:lnTo>
                    <a:pt x="34904" y="193768"/>
                  </a:lnTo>
                  <a:lnTo>
                    <a:pt x="35021" y="194002"/>
                  </a:lnTo>
                  <a:lnTo>
                    <a:pt x="35133" y="194247"/>
                  </a:lnTo>
                  <a:lnTo>
                    <a:pt x="35240" y="194514"/>
                  </a:lnTo>
                  <a:lnTo>
                    <a:pt x="35344" y="194792"/>
                  </a:lnTo>
                  <a:lnTo>
                    <a:pt x="35442" y="195093"/>
                  </a:lnTo>
                  <a:lnTo>
                    <a:pt x="35537" y="195404"/>
                  </a:lnTo>
                  <a:lnTo>
                    <a:pt x="35622" y="195727"/>
                  </a:lnTo>
                  <a:lnTo>
                    <a:pt x="35622" y="195727"/>
                  </a:lnTo>
                  <a:lnTo>
                    <a:pt x="36043" y="197363"/>
                  </a:lnTo>
                  <a:lnTo>
                    <a:pt x="36465" y="198966"/>
                  </a:lnTo>
                  <a:lnTo>
                    <a:pt x="36896" y="200546"/>
                  </a:lnTo>
                  <a:lnTo>
                    <a:pt x="37336" y="202104"/>
                  </a:lnTo>
                  <a:lnTo>
                    <a:pt x="37775" y="203651"/>
                  </a:lnTo>
                  <a:lnTo>
                    <a:pt x="38224" y="205165"/>
                  </a:lnTo>
                  <a:lnTo>
                    <a:pt x="38681" y="206656"/>
                  </a:lnTo>
                  <a:lnTo>
                    <a:pt x="39139" y="208126"/>
                  </a:lnTo>
                  <a:lnTo>
                    <a:pt x="39606" y="209572"/>
                  </a:lnTo>
                  <a:lnTo>
                    <a:pt x="40077" y="210997"/>
                  </a:lnTo>
                  <a:lnTo>
                    <a:pt x="40552" y="212399"/>
                  </a:lnTo>
                  <a:lnTo>
                    <a:pt x="41037" y="213779"/>
                  </a:lnTo>
                  <a:lnTo>
                    <a:pt x="41521" y="215137"/>
                  </a:lnTo>
                  <a:lnTo>
                    <a:pt x="42015" y="216473"/>
                  </a:lnTo>
                  <a:lnTo>
                    <a:pt x="42513" y="217775"/>
                  </a:lnTo>
                  <a:lnTo>
                    <a:pt x="43020" y="219066"/>
                  </a:lnTo>
                  <a:lnTo>
                    <a:pt x="43527" y="220324"/>
                  </a:lnTo>
                  <a:lnTo>
                    <a:pt x="44038" y="221559"/>
                  </a:lnTo>
                  <a:lnTo>
                    <a:pt x="44559" y="222772"/>
                  </a:lnTo>
                  <a:lnTo>
                    <a:pt x="45079" y="223963"/>
                  </a:lnTo>
                  <a:lnTo>
                    <a:pt x="45608" y="225132"/>
                  </a:lnTo>
                  <a:lnTo>
                    <a:pt x="46138" y="226267"/>
                  </a:lnTo>
                  <a:lnTo>
                    <a:pt x="46676" y="227391"/>
                  </a:lnTo>
                  <a:lnTo>
                    <a:pt x="47219" y="228482"/>
                  </a:lnTo>
                  <a:lnTo>
                    <a:pt x="47762" y="229550"/>
                  </a:lnTo>
                  <a:lnTo>
                    <a:pt x="48314" y="230596"/>
                  </a:lnTo>
                  <a:lnTo>
                    <a:pt x="48870" y="231609"/>
                  </a:lnTo>
                  <a:lnTo>
                    <a:pt x="49426" y="232600"/>
                  </a:lnTo>
                  <a:lnTo>
                    <a:pt x="49987" y="233568"/>
                  </a:lnTo>
                  <a:lnTo>
                    <a:pt x="50557" y="234514"/>
                  </a:lnTo>
                  <a:lnTo>
                    <a:pt x="51127" y="235427"/>
                  </a:lnTo>
                  <a:lnTo>
                    <a:pt x="51701" y="236328"/>
                  </a:lnTo>
                  <a:lnTo>
                    <a:pt x="51988" y="236762"/>
                  </a:lnTo>
                  <a:lnTo>
                    <a:pt x="52280" y="237185"/>
                  </a:lnTo>
                  <a:lnTo>
                    <a:pt x="52571" y="237608"/>
                  </a:lnTo>
                  <a:lnTo>
                    <a:pt x="52863" y="238031"/>
                  </a:lnTo>
                  <a:lnTo>
                    <a:pt x="53154" y="238443"/>
                  </a:lnTo>
                  <a:lnTo>
                    <a:pt x="53446" y="238843"/>
                  </a:lnTo>
                  <a:lnTo>
                    <a:pt x="53742" y="239244"/>
                  </a:lnTo>
                  <a:lnTo>
                    <a:pt x="54034" y="239634"/>
                  </a:lnTo>
                  <a:lnTo>
                    <a:pt x="54330" y="240023"/>
                  </a:lnTo>
                  <a:lnTo>
                    <a:pt x="54631" y="240402"/>
                  </a:lnTo>
                  <a:lnTo>
                    <a:pt x="54927" y="240769"/>
                  </a:lnTo>
                  <a:lnTo>
                    <a:pt x="55223" y="241136"/>
                  </a:lnTo>
                  <a:lnTo>
                    <a:pt x="55523" y="241492"/>
                  </a:lnTo>
                  <a:lnTo>
                    <a:pt x="55824" y="241849"/>
                  </a:lnTo>
                  <a:lnTo>
                    <a:pt x="56124" y="242194"/>
                  </a:lnTo>
                  <a:lnTo>
                    <a:pt x="56425" y="242527"/>
                  </a:lnTo>
                  <a:lnTo>
                    <a:pt x="56730" y="242861"/>
                  </a:lnTo>
                  <a:lnTo>
                    <a:pt x="57031" y="243184"/>
                  </a:lnTo>
                  <a:lnTo>
                    <a:pt x="57336" y="243507"/>
                  </a:lnTo>
                  <a:lnTo>
                    <a:pt x="57641" y="243818"/>
                  </a:lnTo>
                  <a:lnTo>
                    <a:pt x="57946" y="244119"/>
                  </a:lnTo>
                  <a:lnTo>
                    <a:pt x="58255" y="244419"/>
                  </a:lnTo>
                  <a:lnTo>
                    <a:pt x="58561" y="244709"/>
                  </a:lnTo>
                  <a:lnTo>
                    <a:pt x="58870" y="244998"/>
                  </a:lnTo>
                  <a:lnTo>
                    <a:pt x="59180" y="245276"/>
                  </a:lnTo>
                  <a:lnTo>
                    <a:pt x="59485" y="245544"/>
                  </a:lnTo>
                  <a:lnTo>
                    <a:pt x="59799" y="245811"/>
                  </a:lnTo>
                  <a:lnTo>
                    <a:pt x="60108" y="246067"/>
                  </a:lnTo>
                  <a:lnTo>
                    <a:pt x="60418" y="246323"/>
                  </a:lnTo>
                  <a:lnTo>
                    <a:pt x="60732" y="246567"/>
                  </a:lnTo>
                  <a:lnTo>
                    <a:pt x="61042" y="246801"/>
                  </a:lnTo>
                  <a:lnTo>
                    <a:pt x="61356" y="247035"/>
                  </a:lnTo>
                  <a:lnTo>
                    <a:pt x="61670" y="247258"/>
                  </a:lnTo>
                  <a:lnTo>
                    <a:pt x="61984" y="247469"/>
                  </a:lnTo>
                  <a:lnTo>
                    <a:pt x="62302" y="247680"/>
                  </a:lnTo>
                  <a:lnTo>
                    <a:pt x="62616" y="247892"/>
                  </a:lnTo>
                  <a:lnTo>
                    <a:pt x="62935" y="248081"/>
                  </a:lnTo>
                  <a:lnTo>
                    <a:pt x="63249" y="248270"/>
                  </a:lnTo>
                  <a:lnTo>
                    <a:pt x="63567" y="248460"/>
                  </a:lnTo>
                  <a:lnTo>
                    <a:pt x="63886" y="248626"/>
                  </a:lnTo>
                  <a:lnTo>
                    <a:pt x="64204" y="248793"/>
                  </a:lnTo>
                  <a:lnTo>
                    <a:pt x="64523" y="248960"/>
                  </a:lnTo>
                  <a:lnTo>
                    <a:pt x="64846" y="249116"/>
                  </a:lnTo>
                  <a:lnTo>
                    <a:pt x="65164" y="249261"/>
                  </a:lnTo>
                  <a:lnTo>
                    <a:pt x="65483" y="249406"/>
                  </a:lnTo>
                  <a:lnTo>
                    <a:pt x="65806" y="249539"/>
                  </a:lnTo>
                  <a:lnTo>
                    <a:pt x="66129" y="249662"/>
                  </a:lnTo>
                  <a:lnTo>
                    <a:pt x="66452" y="249784"/>
                  </a:lnTo>
                  <a:lnTo>
                    <a:pt x="66775" y="249895"/>
                  </a:lnTo>
                  <a:lnTo>
                    <a:pt x="67098" y="249995"/>
                  </a:lnTo>
                  <a:lnTo>
                    <a:pt x="67421" y="250096"/>
                  </a:lnTo>
                  <a:lnTo>
                    <a:pt x="67744" y="250185"/>
                  </a:lnTo>
                  <a:lnTo>
                    <a:pt x="68072" y="250274"/>
                  </a:lnTo>
                  <a:lnTo>
                    <a:pt x="68395" y="250340"/>
                  </a:lnTo>
                  <a:lnTo>
                    <a:pt x="68722" y="250418"/>
                  </a:lnTo>
                  <a:lnTo>
                    <a:pt x="69045" y="250474"/>
                  </a:lnTo>
                  <a:lnTo>
                    <a:pt x="69373" y="250530"/>
                  </a:lnTo>
                  <a:lnTo>
                    <a:pt x="69700" y="250574"/>
                  </a:lnTo>
                  <a:lnTo>
                    <a:pt x="70028" y="250619"/>
                  </a:lnTo>
                  <a:lnTo>
                    <a:pt x="70355" y="250652"/>
                  </a:lnTo>
                  <a:lnTo>
                    <a:pt x="70683" y="250674"/>
                  </a:lnTo>
                  <a:lnTo>
                    <a:pt x="71010" y="250697"/>
                  </a:lnTo>
                  <a:lnTo>
                    <a:pt x="71342" y="250708"/>
                  </a:lnTo>
                  <a:lnTo>
                    <a:pt x="71670" y="250708"/>
                  </a:lnTo>
                  <a:lnTo>
                    <a:pt x="71670" y="250708"/>
                  </a:lnTo>
                  <a:lnTo>
                    <a:pt x="72266" y="250697"/>
                  </a:lnTo>
                  <a:lnTo>
                    <a:pt x="72863" y="250663"/>
                  </a:lnTo>
                  <a:lnTo>
                    <a:pt x="73455" y="250596"/>
                  </a:lnTo>
                  <a:lnTo>
                    <a:pt x="74047" y="250519"/>
                  </a:lnTo>
                  <a:lnTo>
                    <a:pt x="74640" y="250407"/>
                  </a:lnTo>
                  <a:lnTo>
                    <a:pt x="75227" y="250274"/>
                  </a:lnTo>
                  <a:lnTo>
                    <a:pt x="75815" y="250129"/>
                  </a:lnTo>
                  <a:lnTo>
                    <a:pt x="76398" y="249951"/>
                  </a:lnTo>
                  <a:lnTo>
                    <a:pt x="76977" y="249751"/>
                  </a:lnTo>
                  <a:lnTo>
                    <a:pt x="77560" y="249528"/>
                  </a:lnTo>
                  <a:lnTo>
                    <a:pt x="78135" y="249272"/>
                  </a:lnTo>
                  <a:lnTo>
                    <a:pt x="78713" y="249005"/>
                  </a:lnTo>
                  <a:lnTo>
                    <a:pt x="79283" y="248716"/>
                  </a:lnTo>
                  <a:lnTo>
                    <a:pt x="79857" y="248404"/>
                  </a:lnTo>
                  <a:lnTo>
                    <a:pt x="80423" y="248070"/>
                  </a:lnTo>
                  <a:lnTo>
                    <a:pt x="80988" y="247714"/>
                  </a:lnTo>
                  <a:lnTo>
                    <a:pt x="81553" y="247324"/>
                  </a:lnTo>
                  <a:lnTo>
                    <a:pt x="82114" y="246924"/>
                  </a:lnTo>
                  <a:lnTo>
                    <a:pt x="82675" y="246501"/>
                  </a:lnTo>
                  <a:lnTo>
                    <a:pt x="83227" y="246056"/>
                  </a:lnTo>
                  <a:lnTo>
                    <a:pt x="83783" y="245599"/>
                  </a:lnTo>
                  <a:lnTo>
                    <a:pt x="84330" y="245110"/>
                  </a:lnTo>
                  <a:lnTo>
                    <a:pt x="84878" y="244598"/>
                  </a:lnTo>
                  <a:lnTo>
                    <a:pt x="85425" y="244074"/>
                  </a:lnTo>
                  <a:lnTo>
                    <a:pt x="85968" y="243518"/>
                  </a:lnTo>
                  <a:lnTo>
                    <a:pt x="86506" y="242950"/>
                  </a:lnTo>
                  <a:lnTo>
                    <a:pt x="87040" y="242360"/>
                  </a:lnTo>
                  <a:lnTo>
                    <a:pt x="87574" y="241748"/>
                  </a:lnTo>
                  <a:lnTo>
                    <a:pt x="88103" y="241114"/>
                  </a:lnTo>
                  <a:lnTo>
                    <a:pt x="88633" y="240468"/>
                  </a:lnTo>
                  <a:lnTo>
                    <a:pt x="89158" y="239801"/>
                  </a:lnTo>
                  <a:lnTo>
                    <a:pt x="89678" y="239111"/>
                  </a:lnTo>
                  <a:lnTo>
                    <a:pt x="90194" y="238398"/>
                  </a:lnTo>
                  <a:lnTo>
                    <a:pt x="90710" y="237664"/>
                  </a:lnTo>
                  <a:lnTo>
                    <a:pt x="91221" y="236918"/>
                  </a:lnTo>
                  <a:lnTo>
                    <a:pt x="91728" y="236150"/>
                  </a:lnTo>
                  <a:lnTo>
                    <a:pt x="92231" y="235360"/>
                  </a:lnTo>
                  <a:lnTo>
                    <a:pt x="92733" y="234559"/>
                  </a:lnTo>
                  <a:lnTo>
                    <a:pt x="93231" y="233735"/>
                  </a:lnTo>
                  <a:lnTo>
                    <a:pt x="93725" y="232889"/>
                  </a:lnTo>
                  <a:lnTo>
                    <a:pt x="94214" y="232032"/>
                  </a:lnTo>
                  <a:lnTo>
                    <a:pt x="94698" y="231153"/>
                  </a:lnTo>
                  <a:lnTo>
                    <a:pt x="95183" y="230251"/>
                  </a:lnTo>
                  <a:lnTo>
                    <a:pt x="95663" y="229339"/>
                  </a:lnTo>
                  <a:lnTo>
                    <a:pt x="96138" y="228404"/>
                  </a:lnTo>
                  <a:lnTo>
                    <a:pt x="96609" y="227458"/>
                  </a:lnTo>
                  <a:lnTo>
                    <a:pt x="97076" y="226490"/>
                  </a:lnTo>
                  <a:lnTo>
                    <a:pt x="97543" y="225499"/>
                  </a:lnTo>
                  <a:lnTo>
                    <a:pt x="98000" y="224497"/>
                  </a:lnTo>
                  <a:lnTo>
                    <a:pt x="98458" y="223473"/>
                  </a:lnTo>
                  <a:lnTo>
                    <a:pt x="98911" y="222438"/>
                  </a:lnTo>
                  <a:lnTo>
                    <a:pt x="99355" y="221392"/>
                  </a:lnTo>
                  <a:lnTo>
                    <a:pt x="99799" y="220313"/>
                  </a:lnTo>
                  <a:lnTo>
                    <a:pt x="100239" y="219233"/>
                  </a:lnTo>
                  <a:lnTo>
                    <a:pt x="100674" y="218131"/>
                  </a:lnTo>
                  <a:lnTo>
                    <a:pt x="101105" y="217007"/>
                  </a:lnTo>
                  <a:lnTo>
                    <a:pt x="101535" y="215872"/>
                  </a:lnTo>
                  <a:lnTo>
                    <a:pt x="101957" y="214725"/>
                  </a:lnTo>
                  <a:lnTo>
                    <a:pt x="102374" y="213557"/>
                  </a:lnTo>
                  <a:lnTo>
                    <a:pt x="102787" y="212377"/>
                  </a:lnTo>
                  <a:lnTo>
                    <a:pt x="103195" y="211175"/>
                  </a:lnTo>
                  <a:lnTo>
                    <a:pt x="103599" y="209962"/>
                  </a:lnTo>
                  <a:lnTo>
                    <a:pt x="104003" y="208727"/>
                  </a:lnTo>
                  <a:lnTo>
                    <a:pt x="104398" y="207491"/>
                  </a:lnTo>
                  <a:lnTo>
                    <a:pt x="104788" y="206233"/>
                  </a:lnTo>
                  <a:lnTo>
                    <a:pt x="105174" y="204954"/>
                  </a:lnTo>
                  <a:lnTo>
                    <a:pt x="105555" y="203674"/>
                  </a:lnTo>
                  <a:lnTo>
                    <a:pt x="105932" y="202371"/>
                  </a:lnTo>
                  <a:lnTo>
                    <a:pt x="106304" y="201047"/>
                  </a:lnTo>
                  <a:lnTo>
                    <a:pt x="106668" y="199723"/>
                  </a:lnTo>
                  <a:lnTo>
                    <a:pt x="107031" y="198376"/>
                  </a:lnTo>
                  <a:lnTo>
                    <a:pt x="107386" y="197018"/>
                  </a:lnTo>
                  <a:lnTo>
                    <a:pt x="107740" y="195638"/>
                  </a:lnTo>
                  <a:lnTo>
                    <a:pt x="108086" y="194258"/>
                  </a:lnTo>
                  <a:lnTo>
                    <a:pt x="108427" y="192856"/>
                  </a:lnTo>
                  <a:lnTo>
                    <a:pt x="108763" y="191442"/>
                  </a:lnTo>
                  <a:lnTo>
                    <a:pt x="109095" y="190017"/>
                  </a:lnTo>
                  <a:lnTo>
                    <a:pt x="109418" y="188582"/>
                  </a:lnTo>
                  <a:lnTo>
                    <a:pt x="109741" y="187124"/>
                  </a:lnTo>
                  <a:lnTo>
                    <a:pt x="110055" y="185666"/>
                  </a:lnTo>
                  <a:lnTo>
                    <a:pt x="110365" y="184186"/>
                  </a:lnTo>
                  <a:lnTo>
                    <a:pt x="110670" y="182694"/>
                  </a:lnTo>
                  <a:lnTo>
                    <a:pt x="110966" y="181203"/>
                  </a:lnTo>
                  <a:lnTo>
                    <a:pt x="111262" y="179689"/>
                  </a:lnTo>
                  <a:lnTo>
                    <a:pt x="111549" y="178153"/>
                  </a:lnTo>
                  <a:lnTo>
                    <a:pt x="111832" y="176617"/>
                  </a:lnTo>
                  <a:lnTo>
                    <a:pt x="112105" y="175070"/>
                  </a:lnTo>
                  <a:lnTo>
                    <a:pt x="112379" y="173512"/>
                  </a:lnTo>
                  <a:lnTo>
                    <a:pt x="112644" y="171943"/>
                  </a:lnTo>
                  <a:lnTo>
                    <a:pt x="112899" y="170351"/>
                  </a:lnTo>
                  <a:lnTo>
                    <a:pt x="113155" y="168760"/>
                  </a:lnTo>
                  <a:lnTo>
                    <a:pt x="113402" y="167157"/>
                  </a:lnTo>
                  <a:lnTo>
                    <a:pt x="113644" y="165543"/>
                  </a:lnTo>
                  <a:lnTo>
                    <a:pt x="113877" y="163918"/>
                  </a:lnTo>
                  <a:lnTo>
                    <a:pt x="114106" y="162282"/>
                  </a:lnTo>
                  <a:lnTo>
                    <a:pt x="114331" y="160635"/>
                  </a:lnTo>
                  <a:lnTo>
                    <a:pt x="114546" y="158977"/>
                  </a:lnTo>
                  <a:lnTo>
                    <a:pt x="114757" y="157307"/>
                  </a:lnTo>
                  <a:lnTo>
                    <a:pt x="114963" y="155627"/>
                  </a:lnTo>
                  <a:lnTo>
                    <a:pt x="115161" y="153935"/>
                  </a:lnTo>
                  <a:lnTo>
                    <a:pt x="115353" y="152243"/>
                  </a:lnTo>
                  <a:lnTo>
                    <a:pt x="115537" y="150540"/>
                  </a:lnTo>
                  <a:lnTo>
                    <a:pt x="115717" y="148815"/>
                  </a:lnTo>
                  <a:lnTo>
                    <a:pt x="115887" y="147090"/>
                  </a:lnTo>
                  <a:lnTo>
                    <a:pt x="116053" y="145365"/>
                  </a:lnTo>
                  <a:lnTo>
                    <a:pt x="116215" y="143618"/>
                  </a:lnTo>
                  <a:lnTo>
                    <a:pt x="116367" y="141870"/>
                  </a:lnTo>
                  <a:lnTo>
                    <a:pt x="116515" y="140101"/>
                  </a:lnTo>
                  <a:lnTo>
                    <a:pt x="116655" y="138331"/>
                  </a:lnTo>
                  <a:lnTo>
                    <a:pt x="116785" y="136562"/>
                  </a:lnTo>
                  <a:lnTo>
                    <a:pt x="116910" y="134770"/>
                  </a:lnTo>
                  <a:lnTo>
                    <a:pt x="117031" y="132978"/>
                  </a:lnTo>
                  <a:lnTo>
                    <a:pt x="117144" y="131175"/>
                  </a:lnTo>
                  <a:lnTo>
                    <a:pt x="117251" y="129372"/>
                  </a:lnTo>
                  <a:lnTo>
                    <a:pt x="117350" y="127558"/>
                  </a:lnTo>
                  <a:lnTo>
                    <a:pt x="117440" y="125732"/>
                  </a:lnTo>
                  <a:lnTo>
                    <a:pt x="117525" y="123896"/>
                  </a:lnTo>
                  <a:lnTo>
                    <a:pt x="117601" y="122060"/>
                  </a:lnTo>
                  <a:lnTo>
                    <a:pt x="117673" y="120212"/>
                  </a:lnTo>
                  <a:lnTo>
                    <a:pt x="117736" y="118364"/>
                  </a:lnTo>
                  <a:lnTo>
                    <a:pt x="117790" y="116506"/>
                  </a:lnTo>
                  <a:lnTo>
                    <a:pt x="117839" y="114636"/>
                  </a:lnTo>
                  <a:lnTo>
                    <a:pt x="117879" y="112766"/>
                  </a:lnTo>
                  <a:lnTo>
                    <a:pt x="117915" y="110885"/>
                  </a:lnTo>
                  <a:lnTo>
                    <a:pt x="117938" y="109004"/>
                  </a:lnTo>
                  <a:lnTo>
                    <a:pt x="117960" y="107112"/>
                  </a:lnTo>
                  <a:lnTo>
                    <a:pt x="117969" y="105209"/>
                  </a:lnTo>
                  <a:lnTo>
                    <a:pt x="117974" y="103306"/>
                  </a:lnTo>
                  <a:lnTo>
                    <a:pt x="117974" y="101214"/>
                  </a:lnTo>
                  <a:lnTo>
                    <a:pt x="117974" y="101214"/>
                  </a:lnTo>
                  <a:lnTo>
                    <a:pt x="117556" y="101336"/>
                  </a:lnTo>
                  <a:lnTo>
                    <a:pt x="117139" y="101436"/>
                  </a:lnTo>
                  <a:lnTo>
                    <a:pt x="116722" y="101514"/>
                  </a:lnTo>
                  <a:lnTo>
                    <a:pt x="116300" y="101592"/>
                  </a:lnTo>
                  <a:lnTo>
                    <a:pt x="115874" y="101648"/>
                  </a:lnTo>
                  <a:lnTo>
                    <a:pt x="115452" y="101692"/>
                  </a:lnTo>
                  <a:lnTo>
                    <a:pt x="115026" y="101714"/>
                  </a:lnTo>
                  <a:lnTo>
                    <a:pt x="114595" y="101726"/>
                  </a:lnTo>
                  <a:lnTo>
                    <a:pt x="114595" y="101726"/>
                  </a:lnTo>
                  <a:lnTo>
                    <a:pt x="114106" y="101714"/>
                  </a:lnTo>
                  <a:lnTo>
                    <a:pt x="113613" y="101681"/>
                  </a:lnTo>
                  <a:lnTo>
                    <a:pt x="113124" y="101637"/>
                  </a:lnTo>
                  <a:lnTo>
                    <a:pt x="112635" y="101559"/>
                  </a:lnTo>
                  <a:lnTo>
                    <a:pt x="112150" y="101470"/>
                  </a:lnTo>
                  <a:lnTo>
                    <a:pt x="111666" y="101358"/>
                  </a:lnTo>
                  <a:lnTo>
                    <a:pt x="111181" y="101225"/>
                  </a:lnTo>
                  <a:lnTo>
                    <a:pt x="110701" y="101080"/>
                  </a:lnTo>
                  <a:lnTo>
                    <a:pt x="110226" y="100913"/>
                  </a:lnTo>
                  <a:lnTo>
                    <a:pt x="109746" y="100724"/>
                  </a:lnTo>
                  <a:lnTo>
                    <a:pt x="109274" y="100512"/>
                  </a:lnTo>
                  <a:lnTo>
                    <a:pt x="108803" y="100290"/>
                  </a:lnTo>
                  <a:lnTo>
                    <a:pt x="108332" y="100045"/>
                  </a:lnTo>
                  <a:lnTo>
                    <a:pt x="107870" y="99778"/>
                  </a:lnTo>
                  <a:lnTo>
                    <a:pt x="107404" y="99489"/>
                  </a:lnTo>
                  <a:lnTo>
                    <a:pt x="106946" y="99188"/>
                  </a:lnTo>
                  <a:lnTo>
                    <a:pt x="106488" y="98865"/>
                  </a:lnTo>
                  <a:lnTo>
                    <a:pt x="106031" y="98531"/>
                  </a:lnTo>
                  <a:lnTo>
                    <a:pt x="105578" y="98175"/>
                  </a:lnTo>
                  <a:lnTo>
                    <a:pt x="105129" y="97797"/>
                  </a:lnTo>
                  <a:lnTo>
                    <a:pt x="104685" y="97407"/>
                  </a:lnTo>
                  <a:lnTo>
                    <a:pt x="104241" y="96995"/>
                  </a:lnTo>
                  <a:lnTo>
                    <a:pt x="103801" y="96561"/>
                  </a:lnTo>
                  <a:lnTo>
                    <a:pt x="103366" y="96116"/>
                  </a:lnTo>
                  <a:lnTo>
                    <a:pt x="102931" y="95660"/>
                  </a:lnTo>
                  <a:lnTo>
                    <a:pt x="102505" y="95181"/>
                  </a:lnTo>
                  <a:lnTo>
                    <a:pt x="102078" y="94680"/>
                  </a:lnTo>
                  <a:lnTo>
                    <a:pt x="101657" y="94169"/>
                  </a:lnTo>
                  <a:lnTo>
                    <a:pt x="101235" y="93634"/>
                  </a:lnTo>
                  <a:lnTo>
                    <a:pt x="100822" y="93089"/>
                  </a:lnTo>
                  <a:lnTo>
                    <a:pt x="100409" y="92521"/>
                  </a:lnTo>
                  <a:lnTo>
                    <a:pt x="100006" y="91943"/>
                  </a:lnTo>
                  <a:lnTo>
                    <a:pt x="99602" y="91342"/>
                  </a:lnTo>
                  <a:lnTo>
                    <a:pt x="99203" y="90729"/>
                  </a:lnTo>
                  <a:lnTo>
                    <a:pt x="98808" y="90095"/>
                  </a:lnTo>
                  <a:lnTo>
                    <a:pt x="98417" y="89450"/>
                  </a:lnTo>
                  <a:lnTo>
                    <a:pt x="98032" y="88793"/>
                  </a:lnTo>
                  <a:lnTo>
                    <a:pt x="97650" y="88114"/>
                  </a:lnTo>
                  <a:lnTo>
                    <a:pt x="97273" y="87413"/>
                  </a:lnTo>
                  <a:lnTo>
                    <a:pt x="96901" y="86712"/>
                  </a:lnTo>
                  <a:lnTo>
                    <a:pt x="96533" y="85988"/>
                  </a:lnTo>
                  <a:lnTo>
                    <a:pt x="96170" y="85242"/>
                  </a:lnTo>
                  <a:lnTo>
                    <a:pt x="95811" y="84497"/>
                  </a:lnTo>
                  <a:lnTo>
                    <a:pt x="95456" y="83718"/>
                  </a:lnTo>
                  <a:lnTo>
                    <a:pt x="95111" y="82939"/>
                  </a:lnTo>
                  <a:lnTo>
                    <a:pt x="94766" y="82137"/>
                  </a:lnTo>
                  <a:lnTo>
                    <a:pt x="94429" y="81325"/>
                  </a:lnTo>
                  <a:lnTo>
                    <a:pt x="94093" y="80501"/>
                  </a:lnTo>
                  <a:lnTo>
                    <a:pt x="93765" y="79655"/>
                  </a:lnTo>
                  <a:lnTo>
                    <a:pt x="93442" y="78798"/>
                  </a:lnTo>
                  <a:lnTo>
                    <a:pt x="93128" y="77930"/>
                  </a:lnTo>
                  <a:lnTo>
                    <a:pt x="92814" y="77051"/>
                  </a:lnTo>
                  <a:lnTo>
                    <a:pt x="92509" y="76150"/>
                  </a:lnTo>
                  <a:lnTo>
                    <a:pt x="92208" y="75237"/>
                  </a:lnTo>
                  <a:lnTo>
                    <a:pt x="91912" y="74313"/>
                  </a:lnTo>
                  <a:lnTo>
                    <a:pt x="91625" y="73378"/>
                  </a:lnTo>
                  <a:lnTo>
                    <a:pt x="91342" y="72421"/>
                  </a:lnTo>
                  <a:lnTo>
                    <a:pt x="91064" y="71464"/>
                  </a:lnTo>
                  <a:lnTo>
                    <a:pt x="90795" y="70485"/>
                  </a:lnTo>
                  <a:lnTo>
                    <a:pt x="90530" y="69494"/>
                  </a:lnTo>
                  <a:lnTo>
                    <a:pt x="90270" y="68492"/>
                  </a:lnTo>
                  <a:lnTo>
                    <a:pt x="90019" y="67479"/>
                  </a:lnTo>
                  <a:lnTo>
                    <a:pt x="89772" y="66444"/>
                  </a:lnTo>
                  <a:lnTo>
                    <a:pt x="89530" y="65409"/>
                  </a:lnTo>
                  <a:lnTo>
                    <a:pt x="89530" y="65409"/>
                  </a:lnTo>
                  <a:lnTo>
                    <a:pt x="89086" y="66033"/>
                  </a:lnTo>
                  <a:lnTo>
                    <a:pt x="88642" y="66645"/>
                  </a:lnTo>
                  <a:lnTo>
                    <a:pt x="88189" y="67235"/>
                  </a:lnTo>
                  <a:lnTo>
                    <a:pt x="87735" y="67802"/>
                  </a:lnTo>
                  <a:lnTo>
                    <a:pt x="87278" y="68359"/>
                  </a:lnTo>
                  <a:lnTo>
                    <a:pt x="86820" y="68893"/>
                  </a:lnTo>
                  <a:lnTo>
                    <a:pt x="86358" y="69405"/>
                  </a:lnTo>
                  <a:lnTo>
                    <a:pt x="85892" y="69895"/>
                  </a:lnTo>
                  <a:lnTo>
                    <a:pt x="85420" y="70373"/>
                  </a:lnTo>
                  <a:lnTo>
                    <a:pt x="84949" y="70830"/>
                  </a:lnTo>
                  <a:lnTo>
                    <a:pt x="84474" y="71264"/>
                  </a:lnTo>
                  <a:lnTo>
                    <a:pt x="83994" y="71675"/>
                  </a:lnTo>
                  <a:lnTo>
                    <a:pt x="83514" y="72076"/>
                  </a:lnTo>
                  <a:lnTo>
                    <a:pt x="83034" y="72454"/>
                  </a:lnTo>
                  <a:lnTo>
                    <a:pt x="82545" y="72811"/>
                  </a:lnTo>
                  <a:lnTo>
                    <a:pt x="82056" y="73145"/>
                  </a:lnTo>
                  <a:lnTo>
                    <a:pt x="81567" y="73456"/>
                  </a:lnTo>
                  <a:lnTo>
                    <a:pt x="81073" y="73757"/>
                  </a:lnTo>
                  <a:lnTo>
                    <a:pt x="80580" y="74035"/>
                  </a:lnTo>
                  <a:lnTo>
                    <a:pt x="80082" y="74291"/>
                  </a:lnTo>
                  <a:lnTo>
                    <a:pt x="79579" y="74525"/>
                  </a:lnTo>
                  <a:lnTo>
                    <a:pt x="79077" y="74736"/>
                  </a:lnTo>
                  <a:lnTo>
                    <a:pt x="78574" y="74936"/>
                  </a:lnTo>
                  <a:lnTo>
                    <a:pt x="78067" y="75114"/>
                  </a:lnTo>
                  <a:lnTo>
                    <a:pt x="77560" y="75270"/>
                  </a:lnTo>
                  <a:lnTo>
                    <a:pt x="77053" y="75404"/>
                  </a:lnTo>
                  <a:lnTo>
                    <a:pt x="76542" y="75515"/>
                  </a:lnTo>
                  <a:lnTo>
                    <a:pt x="76026" y="75604"/>
                  </a:lnTo>
                  <a:lnTo>
                    <a:pt x="75515" y="75682"/>
                  </a:lnTo>
                  <a:lnTo>
                    <a:pt x="74994" y="75738"/>
                  </a:lnTo>
                  <a:lnTo>
                    <a:pt x="74478" y="75760"/>
                  </a:lnTo>
                  <a:lnTo>
                    <a:pt x="73958" y="75771"/>
                  </a:lnTo>
                  <a:lnTo>
                    <a:pt x="73958" y="75771"/>
                  </a:lnTo>
                  <a:lnTo>
                    <a:pt x="73473" y="75771"/>
                  </a:lnTo>
                  <a:lnTo>
                    <a:pt x="72993" y="75738"/>
                  </a:lnTo>
                  <a:lnTo>
                    <a:pt x="72509" y="75693"/>
                  </a:lnTo>
                  <a:lnTo>
                    <a:pt x="72029" y="75626"/>
                  </a:lnTo>
                  <a:lnTo>
                    <a:pt x="71549" y="75549"/>
                  </a:lnTo>
                  <a:lnTo>
                    <a:pt x="71069" y="75448"/>
                  </a:lnTo>
                  <a:lnTo>
                    <a:pt x="70589" y="75326"/>
                  </a:lnTo>
                  <a:lnTo>
                    <a:pt x="70113" y="75192"/>
                  </a:lnTo>
                  <a:lnTo>
                    <a:pt x="69637" y="75037"/>
                  </a:lnTo>
                  <a:lnTo>
                    <a:pt x="69166" y="74858"/>
                  </a:lnTo>
                  <a:lnTo>
                    <a:pt x="68695" y="74669"/>
                  </a:lnTo>
                  <a:lnTo>
                    <a:pt x="68224" y="74458"/>
                  </a:lnTo>
                  <a:lnTo>
                    <a:pt x="67753" y="74235"/>
                  </a:lnTo>
                  <a:lnTo>
                    <a:pt x="67287" y="73990"/>
                  </a:lnTo>
                  <a:lnTo>
                    <a:pt x="66824" y="73723"/>
                  </a:lnTo>
                  <a:lnTo>
                    <a:pt x="66362" y="73445"/>
                  </a:lnTo>
                  <a:lnTo>
                    <a:pt x="65900" y="73145"/>
                  </a:lnTo>
                  <a:lnTo>
                    <a:pt x="65443" y="72833"/>
                  </a:lnTo>
                  <a:lnTo>
                    <a:pt x="64985" y="72499"/>
                  </a:lnTo>
                  <a:lnTo>
                    <a:pt x="64527" y="72154"/>
                  </a:lnTo>
                  <a:lnTo>
                    <a:pt x="64079" y="71787"/>
                  </a:lnTo>
                  <a:lnTo>
                    <a:pt x="63626" y="71397"/>
                  </a:lnTo>
                  <a:lnTo>
                    <a:pt x="63182" y="70996"/>
                  </a:lnTo>
                  <a:lnTo>
                    <a:pt x="62733" y="70574"/>
                  </a:lnTo>
                  <a:lnTo>
                    <a:pt x="62293" y="70139"/>
                  </a:lnTo>
                  <a:lnTo>
                    <a:pt x="61849" y="69683"/>
                  </a:lnTo>
                  <a:lnTo>
                    <a:pt x="61414" y="69216"/>
                  </a:lnTo>
                  <a:lnTo>
                    <a:pt x="60979" y="68726"/>
                  </a:lnTo>
                  <a:lnTo>
                    <a:pt x="60548" y="68225"/>
                  </a:lnTo>
                  <a:lnTo>
                    <a:pt x="60117" y="67702"/>
                  </a:lnTo>
                  <a:lnTo>
                    <a:pt x="59691" y="67157"/>
                  </a:lnTo>
                  <a:lnTo>
                    <a:pt x="59269" y="66600"/>
                  </a:lnTo>
                  <a:lnTo>
                    <a:pt x="59269" y="66600"/>
                  </a:lnTo>
                  <a:lnTo>
                    <a:pt x="58987" y="67658"/>
                  </a:lnTo>
                  <a:lnTo>
                    <a:pt x="58704" y="68693"/>
                  </a:lnTo>
                  <a:lnTo>
                    <a:pt x="58413" y="69717"/>
                  </a:lnTo>
                  <a:lnTo>
                    <a:pt x="58112" y="70729"/>
                  </a:lnTo>
                  <a:lnTo>
                    <a:pt x="57811" y="71731"/>
                  </a:lnTo>
                  <a:lnTo>
                    <a:pt x="57502" y="72710"/>
                  </a:lnTo>
                  <a:lnTo>
                    <a:pt x="57188" y="73679"/>
                  </a:lnTo>
                  <a:lnTo>
                    <a:pt x="56865" y="74636"/>
                  </a:lnTo>
                  <a:lnTo>
                    <a:pt x="56542" y="75582"/>
                  </a:lnTo>
                  <a:lnTo>
                    <a:pt x="56210" y="76506"/>
                  </a:lnTo>
                  <a:lnTo>
                    <a:pt x="55873" y="77418"/>
                  </a:lnTo>
                  <a:lnTo>
                    <a:pt x="55532" y="78320"/>
                  </a:lnTo>
                  <a:lnTo>
                    <a:pt x="55182" y="79210"/>
                  </a:lnTo>
                  <a:lnTo>
                    <a:pt x="54832" y="80078"/>
                  </a:lnTo>
                  <a:lnTo>
                    <a:pt x="54473" y="80935"/>
                  </a:lnTo>
                  <a:lnTo>
                    <a:pt x="54110" y="81781"/>
                  </a:lnTo>
                  <a:lnTo>
                    <a:pt x="53747" y="82616"/>
                  </a:lnTo>
                  <a:lnTo>
                    <a:pt x="53374" y="83428"/>
                  </a:lnTo>
                  <a:lnTo>
                    <a:pt x="52997" y="84219"/>
                  </a:lnTo>
                  <a:lnTo>
                    <a:pt x="52616" y="85009"/>
                  </a:lnTo>
                  <a:lnTo>
                    <a:pt x="52230" y="85777"/>
                  </a:lnTo>
                  <a:lnTo>
                    <a:pt x="51840" y="86522"/>
                  </a:lnTo>
                  <a:lnTo>
                    <a:pt x="51445" y="87268"/>
                  </a:lnTo>
                  <a:lnTo>
                    <a:pt x="51046" y="87992"/>
                  </a:lnTo>
                  <a:lnTo>
                    <a:pt x="50642" y="88693"/>
                  </a:lnTo>
                  <a:lnTo>
                    <a:pt x="50234" y="89383"/>
                  </a:lnTo>
                  <a:lnTo>
                    <a:pt x="49821" y="90062"/>
                  </a:lnTo>
                  <a:lnTo>
                    <a:pt x="49404" y="90718"/>
                  </a:lnTo>
                  <a:lnTo>
                    <a:pt x="48987" y="91364"/>
                  </a:lnTo>
                  <a:lnTo>
                    <a:pt x="48560" y="91987"/>
                  </a:lnTo>
                  <a:lnTo>
                    <a:pt x="48134" y="92599"/>
                  </a:lnTo>
                  <a:lnTo>
                    <a:pt x="47699" y="93189"/>
                  </a:lnTo>
                  <a:lnTo>
                    <a:pt x="47264" y="93768"/>
                  </a:lnTo>
                  <a:lnTo>
                    <a:pt x="46824" y="94324"/>
                  </a:lnTo>
                  <a:lnTo>
                    <a:pt x="46385" y="94870"/>
                  </a:lnTo>
                  <a:lnTo>
                    <a:pt x="45936" y="95393"/>
                  </a:lnTo>
                  <a:lnTo>
                    <a:pt x="45487" y="95905"/>
                  </a:lnTo>
                  <a:lnTo>
                    <a:pt x="45034" y="96406"/>
                  </a:lnTo>
                  <a:lnTo>
                    <a:pt x="44577" y="96873"/>
                  </a:lnTo>
                  <a:lnTo>
                    <a:pt x="44119" y="97340"/>
                  </a:lnTo>
                  <a:lnTo>
                    <a:pt x="43657" y="97775"/>
                  </a:lnTo>
                  <a:lnTo>
                    <a:pt x="43190" y="98197"/>
                  </a:lnTo>
                  <a:lnTo>
                    <a:pt x="42724" y="98609"/>
                  </a:lnTo>
                  <a:lnTo>
                    <a:pt x="42253" y="98999"/>
                  </a:lnTo>
                  <a:lnTo>
                    <a:pt x="41777" y="99366"/>
                  </a:lnTo>
                  <a:lnTo>
                    <a:pt x="41297" y="99722"/>
                  </a:lnTo>
                  <a:lnTo>
                    <a:pt x="40817" y="100056"/>
                  </a:lnTo>
                  <a:lnTo>
                    <a:pt x="40337" y="100368"/>
                  </a:lnTo>
                  <a:lnTo>
                    <a:pt x="39852" y="100668"/>
                  </a:lnTo>
                  <a:lnTo>
                    <a:pt x="39363" y="100947"/>
                  </a:lnTo>
                  <a:lnTo>
                    <a:pt x="38874" y="101202"/>
                  </a:lnTo>
                  <a:lnTo>
                    <a:pt x="38381" y="101447"/>
                  </a:lnTo>
                  <a:lnTo>
                    <a:pt x="37887" y="101670"/>
                  </a:lnTo>
                  <a:lnTo>
                    <a:pt x="37389" y="101881"/>
                  </a:lnTo>
                  <a:lnTo>
                    <a:pt x="36891" y="102059"/>
                  </a:lnTo>
                  <a:lnTo>
                    <a:pt x="36389" y="102226"/>
                  </a:lnTo>
                  <a:lnTo>
                    <a:pt x="35886" y="102371"/>
                  </a:lnTo>
                  <a:lnTo>
                    <a:pt x="35384" y="102505"/>
                  </a:lnTo>
                  <a:lnTo>
                    <a:pt x="34877" y="102616"/>
                  </a:lnTo>
                  <a:lnTo>
                    <a:pt x="34370" y="102705"/>
                  </a:lnTo>
                  <a:lnTo>
                    <a:pt x="33859" y="102772"/>
                  </a:lnTo>
                  <a:lnTo>
                    <a:pt x="33347" y="102816"/>
                  </a:lnTo>
                  <a:lnTo>
                    <a:pt x="32836" y="102850"/>
                  </a:lnTo>
                  <a:lnTo>
                    <a:pt x="32320" y="102861"/>
                  </a:lnTo>
                  <a:lnTo>
                    <a:pt x="32320" y="102861"/>
                  </a:lnTo>
                  <a:lnTo>
                    <a:pt x="31871" y="102850"/>
                  </a:lnTo>
                  <a:lnTo>
                    <a:pt x="31427" y="102827"/>
                  </a:lnTo>
                  <a:lnTo>
                    <a:pt x="30983" y="102794"/>
                  </a:lnTo>
                  <a:lnTo>
                    <a:pt x="30539" y="102738"/>
                  </a:lnTo>
                  <a:lnTo>
                    <a:pt x="30099" y="102672"/>
                  </a:lnTo>
                  <a:lnTo>
                    <a:pt x="29659" y="102583"/>
                  </a:lnTo>
                  <a:lnTo>
                    <a:pt x="29224" y="102482"/>
                  </a:lnTo>
                  <a:lnTo>
                    <a:pt x="28789" y="102371"/>
                  </a:lnTo>
                  <a:lnTo>
                    <a:pt x="28354" y="102249"/>
                  </a:lnTo>
                  <a:lnTo>
                    <a:pt x="27923" y="102104"/>
                  </a:lnTo>
                  <a:lnTo>
                    <a:pt x="27492" y="101948"/>
                  </a:lnTo>
                  <a:lnTo>
                    <a:pt x="27062" y="101781"/>
                  </a:lnTo>
                  <a:lnTo>
                    <a:pt x="26636" y="101592"/>
                  </a:lnTo>
                  <a:lnTo>
                    <a:pt x="26214" y="101392"/>
                  </a:lnTo>
                  <a:lnTo>
                    <a:pt x="25788" y="101191"/>
                  </a:lnTo>
                  <a:lnTo>
                    <a:pt x="25366" y="100958"/>
                  </a:lnTo>
                  <a:lnTo>
                    <a:pt x="25366" y="103306"/>
                  </a:lnTo>
                  <a:lnTo>
                    <a:pt x="25366" y="103306"/>
                  </a:lnTo>
                  <a:lnTo>
                    <a:pt x="25370" y="105365"/>
                  </a:lnTo>
                  <a:lnTo>
                    <a:pt x="25384" y="107402"/>
                  </a:lnTo>
                  <a:lnTo>
                    <a:pt x="25406" y="109450"/>
                  </a:lnTo>
                  <a:lnTo>
                    <a:pt x="25438" y="111486"/>
                  </a:lnTo>
                  <a:lnTo>
                    <a:pt x="25478" y="113512"/>
                  </a:lnTo>
                  <a:lnTo>
                    <a:pt x="25523" y="115538"/>
                  </a:lnTo>
                  <a:lnTo>
                    <a:pt x="25581" y="117552"/>
                  </a:lnTo>
                  <a:lnTo>
                    <a:pt x="25644" y="119566"/>
                  </a:lnTo>
                  <a:lnTo>
                    <a:pt x="25716" y="121581"/>
                  </a:lnTo>
                  <a:lnTo>
                    <a:pt x="25801" y="123573"/>
                  </a:lnTo>
                  <a:lnTo>
                    <a:pt x="25891" y="125577"/>
                  </a:lnTo>
                  <a:lnTo>
                    <a:pt x="25990" y="127569"/>
                  </a:lnTo>
                  <a:lnTo>
                    <a:pt x="26097" y="129550"/>
                  </a:lnTo>
                  <a:lnTo>
                    <a:pt x="26214" y="131531"/>
                  </a:lnTo>
                  <a:lnTo>
                    <a:pt x="26335" y="133501"/>
                  </a:lnTo>
                  <a:lnTo>
                    <a:pt x="26470" y="135460"/>
                  </a:lnTo>
                  <a:lnTo>
                    <a:pt x="26613" y="137419"/>
                  </a:lnTo>
                  <a:lnTo>
                    <a:pt x="26761" y="139377"/>
                  </a:lnTo>
                  <a:lnTo>
                    <a:pt x="26918" y="141314"/>
                  </a:lnTo>
                  <a:lnTo>
                    <a:pt x="27089" y="143250"/>
                  </a:lnTo>
                  <a:lnTo>
                    <a:pt x="27264" y="145187"/>
                  </a:lnTo>
                  <a:lnTo>
                    <a:pt x="27448" y="147112"/>
                  </a:lnTo>
                  <a:lnTo>
                    <a:pt x="27641" y="149027"/>
                  </a:lnTo>
                  <a:lnTo>
                    <a:pt x="27842" y="150941"/>
                  </a:lnTo>
                  <a:lnTo>
                    <a:pt x="28049" y="152844"/>
                  </a:lnTo>
                  <a:lnTo>
                    <a:pt x="28269" y="154736"/>
                  </a:lnTo>
                  <a:lnTo>
                    <a:pt x="28497" y="156617"/>
                  </a:lnTo>
                  <a:lnTo>
                    <a:pt x="28731" y="158498"/>
                  </a:lnTo>
                  <a:lnTo>
                    <a:pt x="28973" y="160368"/>
                  </a:lnTo>
                  <a:lnTo>
                    <a:pt x="29224" y="162238"/>
                  </a:lnTo>
                  <a:lnTo>
                    <a:pt x="29484" y="164096"/>
                  </a:lnTo>
                  <a:lnTo>
                    <a:pt x="29754" y="165933"/>
                  </a:lnTo>
                  <a:lnTo>
                    <a:pt x="29754" y="165933"/>
                  </a:lnTo>
                  <a:lnTo>
                    <a:pt x="29807" y="166311"/>
                  </a:lnTo>
                  <a:lnTo>
                    <a:pt x="29848" y="166679"/>
                  </a:lnTo>
                  <a:lnTo>
                    <a:pt x="29884" y="167057"/>
                  </a:lnTo>
                  <a:lnTo>
                    <a:pt x="29911" y="167435"/>
                  </a:lnTo>
                  <a:lnTo>
                    <a:pt x="29929" y="167814"/>
                  </a:lnTo>
                  <a:lnTo>
                    <a:pt x="29942" y="168181"/>
                  </a:lnTo>
                  <a:lnTo>
                    <a:pt x="29942" y="168559"/>
                  </a:lnTo>
                  <a:lnTo>
                    <a:pt x="29942" y="168927"/>
                  </a:lnTo>
                  <a:lnTo>
                    <a:pt x="29929" y="169294"/>
                  </a:lnTo>
                  <a:lnTo>
                    <a:pt x="29911" y="169661"/>
                  </a:lnTo>
                  <a:lnTo>
                    <a:pt x="29888" y="170029"/>
                  </a:lnTo>
                  <a:lnTo>
                    <a:pt x="29852" y="170385"/>
                  </a:lnTo>
                  <a:lnTo>
                    <a:pt x="29816" y="170741"/>
                  </a:lnTo>
                  <a:lnTo>
                    <a:pt x="29772" y="171086"/>
                  </a:lnTo>
                  <a:lnTo>
                    <a:pt x="29718" y="171431"/>
                  </a:lnTo>
                  <a:lnTo>
                    <a:pt x="29659" y="171765"/>
                  </a:lnTo>
                  <a:lnTo>
                    <a:pt x="29592" y="172088"/>
                  </a:lnTo>
                  <a:lnTo>
                    <a:pt x="29520" y="172410"/>
                  </a:lnTo>
                  <a:lnTo>
                    <a:pt x="29444" y="172722"/>
                  </a:lnTo>
                  <a:lnTo>
                    <a:pt x="29363" y="173022"/>
                  </a:lnTo>
                  <a:lnTo>
                    <a:pt x="29274" y="173312"/>
                  </a:lnTo>
                  <a:lnTo>
                    <a:pt x="29175" y="173601"/>
                  </a:lnTo>
                  <a:lnTo>
                    <a:pt x="29076" y="173868"/>
                  </a:lnTo>
                  <a:lnTo>
                    <a:pt x="28968" y="174124"/>
                  </a:lnTo>
                  <a:lnTo>
                    <a:pt x="28856" y="174380"/>
                  </a:lnTo>
                  <a:lnTo>
                    <a:pt x="28740" y="174614"/>
                  </a:lnTo>
                  <a:lnTo>
                    <a:pt x="28619" y="174825"/>
                  </a:lnTo>
                  <a:lnTo>
                    <a:pt x="28488" y="175037"/>
                  </a:lnTo>
                  <a:lnTo>
                    <a:pt x="28358" y="175226"/>
                  </a:lnTo>
                  <a:lnTo>
                    <a:pt x="28219" y="175404"/>
                  </a:lnTo>
                  <a:lnTo>
                    <a:pt x="28076" y="175571"/>
                  </a:lnTo>
                  <a:lnTo>
                    <a:pt x="27932" y="175716"/>
                  </a:lnTo>
                  <a:lnTo>
                    <a:pt x="27932" y="175716"/>
                  </a:lnTo>
                  <a:lnTo>
                    <a:pt x="27798" y="175827"/>
                  </a:lnTo>
                  <a:lnTo>
                    <a:pt x="27667" y="175916"/>
                  </a:lnTo>
                  <a:lnTo>
                    <a:pt x="27537" y="176005"/>
                  </a:lnTo>
                  <a:lnTo>
                    <a:pt x="27403" y="176061"/>
                  </a:lnTo>
                  <a:lnTo>
                    <a:pt x="27268" y="176116"/>
                  </a:lnTo>
                  <a:lnTo>
                    <a:pt x="27138" y="176150"/>
                  </a:lnTo>
                  <a:lnTo>
                    <a:pt x="27003" y="176172"/>
                  </a:lnTo>
                  <a:lnTo>
                    <a:pt x="26873" y="176183"/>
                  </a:lnTo>
                  <a:lnTo>
                    <a:pt x="26873" y="176183"/>
                  </a:lnTo>
                  <a:lnTo>
                    <a:pt x="26757" y="176172"/>
                  </a:lnTo>
                  <a:lnTo>
                    <a:pt x="26640" y="176161"/>
                  </a:lnTo>
                  <a:lnTo>
                    <a:pt x="26523" y="176128"/>
                  </a:lnTo>
                  <a:lnTo>
                    <a:pt x="26411" y="176094"/>
                  </a:lnTo>
                  <a:lnTo>
                    <a:pt x="26295" y="176050"/>
                  </a:lnTo>
                  <a:lnTo>
                    <a:pt x="26182" y="175983"/>
                  </a:lnTo>
                  <a:lnTo>
                    <a:pt x="26070" y="175916"/>
                  </a:lnTo>
                  <a:lnTo>
                    <a:pt x="25958" y="175838"/>
                  </a:lnTo>
                  <a:lnTo>
                    <a:pt x="25850" y="175749"/>
                  </a:lnTo>
                  <a:lnTo>
                    <a:pt x="25743" y="175649"/>
                  </a:lnTo>
                  <a:lnTo>
                    <a:pt x="25635" y="175538"/>
                  </a:lnTo>
                  <a:lnTo>
                    <a:pt x="25532" y="175415"/>
                  </a:lnTo>
                  <a:lnTo>
                    <a:pt x="25429" y="175282"/>
                  </a:lnTo>
                  <a:lnTo>
                    <a:pt x="25330" y="175148"/>
                  </a:lnTo>
                  <a:lnTo>
                    <a:pt x="25231" y="175004"/>
                  </a:lnTo>
                  <a:lnTo>
                    <a:pt x="25133" y="174848"/>
                  </a:lnTo>
                  <a:lnTo>
                    <a:pt x="25038" y="174681"/>
                  </a:lnTo>
                  <a:lnTo>
                    <a:pt x="24949" y="174503"/>
                  </a:lnTo>
                  <a:lnTo>
                    <a:pt x="24859" y="174313"/>
                  </a:lnTo>
                  <a:lnTo>
                    <a:pt x="24774" y="174124"/>
                  </a:lnTo>
                  <a:lnTo>
                    <a:pt x="24688" y="173924"/>
                  </a:lnTo>
                  <a:lnTo>
                    <a:pt x="24608" y="173712"/>
                  </a:lnTo>
                  <a:lnTo>
                    <a:pt x="24531" y="173501"/>
                  </a:lnTo>
                  <a:lnTo>
                    <a:pt x="24460" y="173267"/>
                  </a:lnTo>
                  <a:lnTo>
                    <a:pt x="24388" y="173034"/>
                  </a:lnTo>
                  <a:lnTo>
                    <a:pt x="24321" y="172800"/>
                  </a:lnTo>
                  <a:lnTo>
                    <a:pt x="24253" y="172544"/>
                  </a:lnTo>
                  <a:lnTo>
                    <a:pt x="24195" y="172288"/>
                  </a:lnTo>
                  <a:lnTo>
                    <a:pt x="24137" y="172021"/>
                  </a:lnTo>
                  <a:lnTo>
                    <a:pt x="24083" y="171754"/>
                  </a:lnTo>
                  <a:lnTo>
                    <a:pt x="24033" y="171475"/>
                  </a:lnTo>
                  <a:lnTo>
                    <a:pt x="23989" y="171186"/>
                  </a:lnTo>
                  <a:lnTo>
                    <a:pt x="23989" y="171186"/>
                  </a:lnTo>
                  <a:lnTo>
                    <a:pt x="23832" y="170106"/>
                  </a:lnTo>
                  <a:lnTo>
                    <a:pt x="23679" y="169027"/>
                  </a:lnTo>
                  <a:lnTo>
                    <a:pt x="23527" y="167947"/>
                  </a:lnTo>
                  <a:lnTo>
                    <a:pt x="23374" y="166857"/>
                  </a:lnTo>
                  <a:lnTo>
                    <a:pt x="23230" y="165777"/>
                  </a:lnTo>
                  <a:lnTo>
                    <a:pt x="23082" y="164686"/>
                  </a:lnTo>
                  <a:lnTo>
                    <a:pt x="22943" y="163584"/>
                  </a:lnTo>
                  <a:lnTo>
                    <a:pt x="22804" y="162494"/>
                  </a:lnTo>
                  <a:lnTo>
                    <a:pt x="22665" y="161392"/>
                  </a:lnTo>
                  <a:lnTo>
                    <a:pt x="22531" y="160290"/>
                  </a:lnTo>
                  <a:lnTo>
                    <a:pt x="22400" y="159188"/>
                  </a:lnTo>
                  <a:lnTo>
                    <a:pt x="22270" y="158086"/>
                  </a:lnTo>
                  <a:lnTo>
                    <a:pt x="22145" y="156973"/>
                  </a:lnTo>
                  <a:lnTo>
                    <a:pt x="22024" y="155860"/>
                  </a:lnTo>
                  <a:lnTo>
                    <a:pt x="21902" y="154759"/>
                  </a:lnTo>
                  <a:lnTo>
                    <a:pt x="21781" y="153634"/>
                  </a:lnTo>
                  <a:lnTo>
                    <a:pt x="21781" y="153634"/>
                  </a:lnTo>
                  <a:lnTo>
                    <a:pt x="21561" y="153779"/>
                  </a:lnTo>
                  <a:lnTo>
                    <a:pt x="21337" y="153902"/>
                  </a:lnTo>
                  <a:lnTo>
                    <a:pt x="21117" y="154024"/>
                  </a:lnTo>
                  <a:lnTo>
                    <a:pt x="20893" y="154135"/>
                  </a:lnTo>
                  <a:lnTo>
                    <a:pt x="20664" y="154236"/>
                  </a:lnTo>
                  <a:lnTo>
                    <a:pt x="20440" y="154336"/>
                  </a:lnTo>
                  <a:lnTo>
                    <a:pt x="20216" y="154414"/>
                  </a:lnTo>
                  <a:lnTo>
                    <a:pt x="19987" y="154491"/>
                  </a:lnTo>
                  <a:lnTo>
                    <a:pt x="19758" y="154558"/>
                  </a:lnTo>
                  <a:lnTo>
                    <a:pt x="19534" y="154625"/>
                  </a:lnTo>
                  <a:lnTo>
                    <a:pt x="19305" y="154670"/>
                  </a:lnTo>
                  <a:lnTo>
                    <a:pt x="19076" y="154714"/>
                  </a:lnTo>
                  <a:lnTo>
                    <a:pt x="18843" y="154747"/>
                  </a:lnTo>
                  <a:lnTo>
                    <a:pt x="18614" y="154770"/>
                  </a:lnTo>
                  <a:lnTo>
                    <a:pt x="18385" y="154781"/>
                  </a:lnTo>
                  <a:lnTo>
                    <a:pt x="18156" y="154781"/>
                  </a:lnTo>
                  <a:lnTo>
                    <a:pt x="18156" y="154781"/>
                  </a:lnTo>
                  <a:lnTo>
                    <a:pt x="17779" y="154770"/>
                  </a:lnTo>
                  <a:lnTo>
                    <a:pt x="17407" y="154736"/>
                  </a:lnTo>
                  <a:lnTo>
                    <a:pt x="17035" y="154681"/>
                  </a:lnTo>
                  <a:lnTo>
                    <a:pt x="16667" y="154603"/>
                  </a:lnTo>
                  <a:lnTo>
                    <a:pt x="16299" y="154491"/>
                  </a:lnTo>
                  <a:lnTo>
                    <a:pt x="15936" y="154369"/>
                  </a:lnTo>
                  <a:lnTo>
                    <a:pt x="15577" y="154224"/>
                  </a:lnTo>
                  <a:lnTo>
                    <a:pt x="15222" y="154046"/>
                  </a:lnTo>
                  <a:lnTo>
                    <a:pt x="14868" y="153857"/>
                  </a:lnTo>
                  <a:lnTo>
                    <a:pt x="14513" y="153646"/>
                  </a:lnTo>
                  <a:lnTo>
                    <a:pt x="14168" y="153412"/>
                  </a:lnTo>
                  <a:lnTo>
                    <a:pt x="13823" y="153156"/>
                  </a:lnTo>
                  <a:lnTo>
                    <a:pt x="13486" y="152878"/>
                  </a:lnTo>
                  <a:lnTo>
                    <a:pt x="13150" y="152588"/>
                  </a:lnTo>
                  <a:lnTo>
                    <a:pt x="12813" y="152277"/>
                  </a:lnTo>
                  <a:lnTo>
                    <a:pt x="12486" y="151943"/>
                  </a:lnTo>
                  <a:lnTo>
                    <a:pt x="12163" y="151587"/>
                  </a:lnTo>
                  <a:lnTo>
                    <a:pt x="11840" y="151219"/>
                  </a:lnTo>
                  <a:lnTo>
                    <a:pt x="11525" y="150830"/>
                  </a:lnTo>
                  <a:lnTo>
                    <a:pt x="11211" y="150418"/>
                  </a:lnTo>
                  <a:lnTo>
                    <a:pt x="10906" y="149984"/>
                  </a:lnTo>
                  <a:lnTo>
                    <a:pt x="10601" y="149550"/>
                  </a:lnTo>
                  <a:lnTo>
                    <a:pt x="10305" y="149082"/>
                  </a:lnTo>
                  <a:lnTo>
                    <a:pt x="10009" y="148604"/>
                  </a:lnTo>
                  <a:lnTo>
                    <a:pt x="9722" y="148103"/>
                  </a:lnTo>
                  <a:lnTo>
                    <a:pt x="9439" y="147591"/>
                  </a:lnTo>
                  <a:lnTo>
                    <a:pt x="9161" y="147068"/>
                  </a:lnTo>
                  <a:lnTo>
                    <a:pt x="8887" y="146523"/>
                  </a:lnTo>
                  <a:lnTo>
                    <a:pt x="8618" y="145955"/>
                  </a:lnTo>
                  <a:lnTo>
                    <a:pt x="8358" y="145387"/>
                  </a:lnTo>
                  <a:lnTo>
                    <a:pt x="8102" y="144786"/>
                  </a:lnTo>
                  <a:lnTo>
                    <a:pt x="7851" y="144185"/>
                  </a:lnTo>
                  <a:lnTo>
                    <a:pt x="7609" y="143562"/>
                  </a:lnTo>
                  <a:lnTo>
                    <a:pt x="7371" y="142928"/>
                  </a:lnTo>
                  <a:lnTo>
                    <a:pt x="7138" y="142282"/>
                  </a:lnTo>
                  <a:lnTo>
                    <a:pt x="6909" y="141614"/>
                  </a:lnTo>
                  <a:lnTo>
                    <a:pt x="6689" y="140936"/>
                  </a:lnTo>
                  <a:lnTo>
                    <a:pt x="6478" y="140245"/>
                  </a:lnTo>
                  <a:lnTo>
                    <a:pt x="6272" y="139544"/>
                  </a:lnTo>
                  <a:lnTo>
                    <a:pt x="6070" y="138832"/>
                  </a:lnTo>
                  <a:lnTo>
                    <a:pt x="5877" y="138109"/>
                  </a:lnTo>
                  <a:lnTo>
                    <a:pt x="5693" y="137363"/>
                  </a:lnTo>
                  <a:lnTo>
                    <a:pt x="5514" y="136617"/>
                  </a:lnTo>
                  <a:lnTo>
                    <a:pt x="5339" y="135849"/>
                  </a:lnTo>
                  <a:lnTo>
                    <a:pt x="5173" y="135081"/>
                  </a:lnTo>
                  <a:lnTo>
                    <a:pt x="5016" y="134291"/>
                  </a:lnTo>
                  <a:lnTo>
                    <a:pt x="4868" y="133501"/>
                  </a:lnTo>
                  <a:lnTo>
                    <a:pt x="4724" y="132688"/>
                  </a:lnTo>
                  <a:lnTo>
                    <a:pt x="4590" y="131876"/>
                  </a:lnTo>
                  <a:lnTo>
                    <a:pt x="4464" y="131052"/>
                  </a:lnTo>
                  <a:lnTo>
                    <a:pt x="4347" y="130218"/>
                  </a:lnTo>
                  <a:lnTo>
                    <a:pt x="4235" y="129372"/>
                  </a:lnTo>
                  <a:lnTo>
                    <a:pt x="4132" y="128515"/>
                  </a:lnTo>
                  <a:lnTo>
                    <a:pt x="4038" y="127658"/>
                  </a:lnTo>
                  <a:lnTo>
                    <a:pt x="3952" y="126790"/>
                  </a:lnTo>
                  <a:lnTo>
                    <a:pt x="3876" y="125910"/>
                  </a:lnTo>
                  <a:lnTo>
                    <a:pt x="3804" y="125020"/>
                  </a:lnTo>
                  <a:lnTo>
                    <a:pt x="3746" y="124130"/>
                  </a:lnTo>
                  <a:lnTo>
                    <a:pt x="3697" y="123228"/>
                  </a:lnTo>
                  <a:lnTo>
                    <a:pt x="3652" y="122327"/>
                  </a:lnTo>
                  <a:lnTo>
                    <a:pt x="3621" y="121414"/>
                  </a:lnTo>
                  <a:lnTo>
                    <a:pt x="3598" y="120490"/>
                  </a:lnTo>
                  <a:lnTo>
                    <a:pt x="3585" y="119566"/>
                  </a:lnTo>
                  <a:lnTo>
                    <a:pt x="3580" y="118632"/>
                  </a:lnTo>
                  <a:lnTo>
                    <a:pt x="3580" y="118632"/>
                  </a:lnTo>
                  <a:lnTo>
                    <a:pt x="3580" y="117942"/>
                  </a:lnTo>
                  <a:lnTo>
                    <a:pt x="3589" y="117252"/>
                  </a:lnTo>
                  <a:lnTo>
                    <a:pt x="3603" y="116561"/>
                  </a:lnTo>
                  <a:lnTo>
                    <a:pt x="3621" y="115883"/>
                  </a:lnTo>
                  <a:lnTo>
                    <a:pt x="3643" y="115204"/>
                  </a:lnTo>
                  <a:lnTo>
                    <a:pt x="3670" y="114525"/>
                  </a:lnTo>
                  <a:lnTo>
                    <a:pt x="3706" y="113857"/>
                  </a:lnTo>
                  <a:lnTo>
                    <a:pt x="3742" y="113189"/>
                  </a:lnTo>
                  <a:lnTo>
                    <a:pt x="3786" y="112521"/>
                  </a:lnTo>
                  <a:lnTo>
                    <a:pt x="3836" y="111865"/>
                  </a:lnTo>
                  <a:lnTo>
                    <a:pt x="3885" y="111208"/>
                  </a:lnTo>
                  <a:lnTo>
                    <a:pt x="3944" y="110563"/>
                  </a:lnTo>
                  <a:lnTo>
                    <a:pt x="4006" y="109906"/>
                  </a:lnTo>
                  <a:lnTo>
                    <a:pt x="4074" y="109272"/>
                  </a:lnTo>
                  <a:lnTo>
                    <a:pt x="4145" y="108626"/>
                  </a:lnTo>
                  <a:lnTo>
                    <a:pt x="4222" y="108003"/>
                  </a:lnTo>
                  <a:lnTo>
                    <a:pt x="4302" y="107368"/>
                  </a:lnTo>
                  <a:lnTo>
                    <a:pt x="4388" y="106745"/>
                  </a:lnTo>
                  <a:lnTo>
                    <a:pt x="4477" y="106133"/>
                  </a:lnTo>
                  <a:lnTo>
                    <a:pt x="4572" y="105521"/>
                  </a:lnTo>
                  <a:lnTo>
                    <a:pt x="4670" y="104909"/>
                  </a:lnTo>
                  <a:lnTo>
                    <a:pt x="4773" y="104308"/>
                  </a:lnTo>
                  <a:lnTo>
                    <a:pt x="4877" y="103707"/>
                  </a:lnTo>
                  <a:lnTo>
                    <a:pt x="4989" y="103117"/>
                  </a:lnTo>
                  <a:lnTo>
                    <a:pt x="5105" y="102538"/>
                  </a:lnTo>
                  <a:lnTo>
                    <a:pt x="5222" y="101959"/>
                  </a:lnTo>
                  <a:lnTo>
                    <a:pt x="5348" y="101381"/>
                  </a:lnTo>
                  <a:lnTo>
                    <a:pt x="5473" y="100813"/>
                  </a:lnTo>
                  <a:lnTo>
                    <a:pt x="5608" y="100256"/>
                  </a:lnTo>
                  <a:lnTo>
                    <a:pt x="5743" y="99700"/>
                  </a:lnTo>
                  <a:lnTo>
                    <a:pt x="5882" y="99155"/>
                  </a:lnTo>
                  <a:lnTo>
                    <a:pt x="6025" y="98609"/>
                  </a:lnTo>
                  <a:lnTo>
                    <a:pt x="6169" y="98075"/>
                  </a:lnTo>
                  <a:lnTo>
                    <a:pt x="6321" y="97552"/>
                  </a:lnTo>
                  <a:lnTo>
                    <a:pt x="6474" y="97029"/>
                  </a:lnTo>
                  <a:lnTo>
                    <a:pt x="6631" y="96517"/>
                  </a:lnTo>
                  <a:lnTo>
                    <a:pt x="6792" y="96016"/>
                  </a:lnTo>
                  <a:lnTo>
                    <a:pt x="6958" y="95515"/>
                  </a:lnTo>
                  <a:lnTo>
                    <a:pt x="7124" y="95026"/>
                  </a:lnTo>
                  <a:lnTo>
                    <a:pt x="7299" y="94536"/>
                  </a:lnTo>
                  <a:lnTo>
                    <a:pt x="7474" y="94057"/>
                  </a:lnTo>
                  <a:lnTo>
                    <a:pt x="7649" y="93590"/>
                  </a:lnTo>
                  <a:lnTo>
                    <a:pt x="7833" y="93133"/>
                  </a:lnTo>
                  <a:lnTo>
                    <a:pt x="8017" y="92677"/>
                  </a:lnTo>
                  <a:lnTo>
                    <a:pt x="8206" y="92232"/>
                  </a:lnTo>
                  <a:lnTo>
                    <a:pt x="8398" y="91798"/>
                  </a:lnTo>
                  <a:lnTo>
                    <a:pt x="8591" y="91375"/>
                  </a:lnTo>
                  <a:lnTo>
                    <a:pt x="8789" y="90952"/>
                  </a:lnTo>
                  <a:lnTo>
                    <a:pt x="8991" y="90540"/>
                  </a:lnTo>
                  <a:lnTo>
                    <a:pt x="9193" y="90140"/>
                  </a:lnTo>
                  <a:lnTo>
                    <a:pt x="9399" y="89750"/>
                  </a:lnTo>
                  <a:lnTo>
                    <a:pt x="9610" y="89360"/>
                  </a:lnTo>
                  <a:lnTo>
                    <a:pt x="9821" y="88993"/>
                  </a:lnTo>
                  <a:lnTo>
                    <a:pt x="10036" y="88626"/>
                  </a:lnTo>
                  <a:lnTo>
                    <a:pt x="10251" y="88270"/>
                  </a:lnTo>
                  <a:lnTo>
                    <a:pt x="10476" y="87925"/>
                  </a:lnTo>
                  <a:lnTo>
                    <a:pt x="10696" y="87580"/>
                  </a:lnTo>
                  <a:lnTo>
                    <a:pt x="10920" y="87257"/>
                  </a:lnTo>
                  <a:lnTo>
                    <a:pt x="11149" y="86934"/>
                  </a:lnTo>
                  <a:lnTo>
                    <a:pt x="11382" y="86634"/>
                  </a:lnTo>
                  <a:lnTo>
                    <a:pt x="11615" y="86333"/>
                  </a:lnTo>
                  <a:lnTo>
                    <a:pt x="11848" y="86044"/>
                  </a:lnTo>
                  <a:lnTo>
                    <a:pt x="12086" y="85766"/>
                  </a:lnTo>
                  <a:lnTo>
                    <a:pt x="12324" y="85498"/>
                  </a:lnTo>
                  <a:lnTo>
                    <a:pt x="12324" y="85498"/>
                  </a:lnTo>
                  <a:lnTo>
                    <a:pt x="11983" y="84808"/>
                  </a:lnTo>
                  <a:lnTo>
                    <a:pt x="11638" y="84107"/>
                  </a:lnTo>
                  <a:lnTo>
                    <a:pt x="11301" y="83395"/>
                  </a:lnTo>
                  <a:lnTo>
                    <a:pt x="10969" y="82660"/>
                  </a:lnTo>
                  <a:lnTo>
                    <a:pt x="10642" y="81926"/>
                  </a:lnTo>
                  <a:lnTo>
                    <a:pt x="10314" y="81180"/>
                  </a:lnTo>
                  <a:lnTo>
                    <a:pt x="9996" y="80423"/>
                  </a:lnTo>
                  <a:lnTo>
                    <a:pt x="9677" y="79655"/>
                  </a:lnTo>
                  <a:lnTo>
                    <a:pt x="9363" y="78876"/>
                  </a:lnTo>
                  <a:lnTo>
                    <a:pt x="9058" y="78086"/>
                  </a:lnTo>
                  <a:lnTo>
                    <a:pt x="8753" y="77285"/>
                  </a:lnTo>
                  <a:lnTo>
                    <a:pt x="8452" y="76472"/>
                  </a:lnTo>
                  <a:lnTo>
                    <a:pt x="8161" y="75649"/>
                  </a:lnTo>
                  <a:lnTo>
                    <a:pt x="7869" y="74825"/>
                  </a:lnTo>
                  <a:lnTo>
                    <a:pt x="7582" y="73979"/>
                  </a:lnTo>
                  <a:lnTo>
                    <a:pt x="7299" y="73122"/>
                  </a:lnTo>
                  <a:lnTo>
                    <a:pt x="7026" y="72265"/>
                  </a:lnTo>
                  <a:lnTo>
                    <a:pt x="6752" y="71397"/>
                  </a:lnTo>
                  <a:lnTo>
                    <a:pt x="6487" y="70518"/>
                  </a:lnTo>
                  <a:lnTo>
                    <a:pt x="6223" y="69628"/>
                  </a:lnTo>
                  <a:lnTo>
                    <a:pt x="5967" y="68726"/>
                  </a:lnTo>
                  <a:lnTo>
                    <a:pt x="5711" y="67825"/>
                  </a:lnTo>
                  <a:lnTo>
                    <a:pt x="5464" y="66901"/>
                  </a:lnTo>
                  <a:lnTo>
                    <a:pt x="5222" y="65977"/>
                  </a:lnTo>
                  <a:lnTo>
                    <a:pt x="4984" y="65042"/>
                  </a:lnTo>
                  <a:lnTo>
                    <a:pt x="4751" y="64107"/>
                  </a:lnTo>
                  <a:lnTo>
                    <a:pt x="4527" y="63150"/>
                  </a:lnTo>
                  <a:lnTo>
                    <a:pt x="4302" y="62193"/>
                  </a:lnTo>
                  <a:lnTo>
                    <a:pt x="4087" y="61225"/>
                  </a:lnTo>
                  <a:lnTo>
                    <a:pt x="3876" y="60256"/>
                  </a:lnTo>
                  <a:lnTo>
                    <a:pt x="3665" y="59266"/>
                  </a:lnTo>
                  <a:lnTo>
                    <a:pt x="3468" y="58275"/>
                  </a:lnTo>
                  <a:lnTo>
                    <a:pt x="3271" y="57274"/>
                  </a:lnTo>
                  <a:lnTo>
                    <a:pt x="3082" y="56272"/>
                  </a:lnTo>
                  <a:lnTo>
                    <a:pt x="2898" y="55259"/>
                  </a:lnTo>
                  <a:lnTo>
                    <a:pt x="2719" y="54235"/>
                  </a:lnTo>
                  <a:lnTo>
                    <a:pt x="2544" y="53200"/>
                  </a:lnTo>
                  <a:lnTo>
                    <a:pt x="2378" y="52165"/>
                  </a:lnTo>
                  <a:lnTo>
                    <a:pt x="2212" y="51119"/>
                  </a:lnTo>
                  <a:lnTo>
                    <a:pt x="2059" y="50073"/>
                  </a:lnTo>
                  <a:lnTo>
                    <a:pt x="1907" y="49015"/>
                  </a:lnTo>
                  <a:lnTo>
                    <a:pt x="1763" y="47947"/>
                  </a:lnTo>
                  <a:lnTo>
                    <a:pt x="1624" y="46878"/>
                  </a:lnTo>
                  <a:lnTo>
                    <a:pt x="1489" y="45799"/>
                  </a:lnTo>
                  <a:lnTo>
                    <a:pt x="1364" y="44719"/>
                  </a:lnTo>
                  <a:lnTo>
                    <a:pt x="1243" y="43629"/>
                  </a:lnTo>
                  <a:lnTo>
                    <a:pt x="1131" y="42538"/>
                  </a:lnTo>
                  <a:lnTo>
                    <a:pt x="1018" y="41436"/>
                  </a:lnTo>
                  <a:lnTo>
                    <a:pt x="920" y="40323"/>
                  </a:lnTo>
                  <a:lnTo>
                    <a:pt x="821" y="39210"/>
                  </a:lnTo>
                  <a:lnTo>
                    <a:pt x="731" y="38097"/>
                  </a:lnTo>
                  <a:lnTo>
                    <a:pt x="651" y="36962"/>
                  </a:lnTo>
                  <a:lnTo>
                    <a:pt x="570" y="35838"/>
                  </a:lnTo>
                  <a:lnTo>
                    <a:pt x="502" y="34703"/>
                  </a:lnTo>
                  <a:lnTo>
                    <a:pt x="435" y="33556"/>
                  </a:lnTo>
                  <a:lnTo>
                    <a:pt x="381" y="32421"/>
                  </a:lnTo>
                  <a:lnTo>
                    <a:pt x="328" y="31263"/>
                  </a:lnTo>
                  <a:lnTo>
                    <a:pt x="283" y="30106"/>
                  </a:lnTo>
                  <a:lnTo>
                    <a:pt x="247" y="28948"/>
                  </a:lnTo>
                  <a:lnTo>
                    <a:pt x="215" y="27780"/>
                  </a:lnTo>
                  <a:lnTo>
                    <a:pt x="193" y="26611"/>
                  </a:lnTo>
                  <a:lnTo>
                    <a:pt x="175" y="25443"/>
                  </a:lnTo>
                  <a:lnTo>
                    <a:pt x="166" y="24263"/>
                  </a:lnTo>
                  <a:lnTo>
                    <a:pt x="162" y="23083"/>
                  </a:lnTo>
                  <a:lnTo>
                    <a:pt x="162" y="23083"/>
                  </a:lnTo>
                  <a:lnTo>
                    <a:pt x="162" y="22004"/>
                  </a:lnTo>
                  <a:lnTo>
                    <a:pt x="170" y="20924"/>
                  </a:lnTo>
                  <a:lnTo>
                    <a:pt x="188" y="19844"/>
                  </a:lnTo>
                  <a:lnTo>
                    <a:pt x="206" y="18765"/>
                  </a:lnTo>
                  <a:lnTo>
                    <a:pt x="233" y="17685"/>
                  </a:lnTo>
                  <a:lnTo>
                    <a:pt x="265" y="16617"/>
                  </a:lnTo>
                  <a:lnTo>
                    <a:pt x="305" y="15537"/>
                  </a:lnTo>
                  <a:lnTo>
                    <a:pt x="345" y="14469"/>
                  </a:lnTo>
                  <a:lnTo>
                    <a:pt x="395" y="13400"/>
                  </a:lnTo>
                  <a:lnTo>
                    <a:pt x="453" y="12332"/>
                  </a:lnTo>
                  <a:lnTo>
                    <a:pt x="511" y="11263"/>
                  </a:lnTo>
                  <a:lnTo>
                    <a:pt x="579" y="10206"/>
                  </a:lnTo>
                  <a:lnTo>
                    <a:pt x="651" y="9149"/>
                  </a:lnTo>
                  <a:lnTo>
                    <a:pt x="727" y="8091"/>
                  </a:lnTo>
                  <a:lnTo>
                    <a:pt x="812" y="7034"/>
                  </a:lnTo>
                  <a:lnTo>
                    <a:pt x="902" y="5988"/>
                  </a:lnTo>
                  <a:lnTo>
                    <a:pt x="902" y="5988"/>
                  </a:lnTo>
                  <a:lnTo>
                    <a:pt x="938" y="5609"/>
                  </a:lnTo>
                  <a:lnTo>
                    <a:pt x="983" y="5231"/>
                  </a:lnTo>
                  <a:lnTo>
                    <a:pt x="1036" y="4875"/>
                  </a:lnTo>
                  <a:lnTo>
                    <a:pt x="1095" y="4519"/>
                  </a:lnTo>
                  <a:lnTo>
                    <a:pt x="1157" y="4174"/>
                  </a:lnTo>
                  <a:lnTo>
                    <a:pt x="1229" y="3851"/>
                  </a:lnTo>
                  <a:lnTo>
                    <a:pt x="1310" y="3528"/>
                  </a:lnTo>
                  <a:lnTo>
                    <a:pt x="1391" y="3217"/>
                  </a:lnTo>
                  <a:lnTo>
                    <a:pt x="1481" y="2927"/>
                  </a:lnTo>
                  <a:lnTo>
                    <a:pt x="1575" y="2638"/>
                  </a:lnTo>
                  <a:lnTo>
                    <a:pt x="1673" y="2360"/>
                  </a:lnTo>
                  <a:lnTo>
                    <a:pt x="1781" y="2104"/>
                  </a:lnTo>
                  <a:lnTo>
                    <a:pt x="1889" y="1859"/>
                  </a:lnTo>
                  <a:lnTo>
                    <a:pt x="2001" y="1625"/>
                  </a:lnTo>
                  <a:lnTo>
                    <a:pt x="2122" y="1402"/>
                  </a:lnTo>
                  <a:lnTo>
                    <a:pt x="2243" y="1202"/>
                  </a:lnTo>
                  <a:lnTo>
                    <a:pt x="2369" y="1013"/>
                  </a:lnTo>
                  <a:lnTo>
                    <a:pt x="2499" y="835"/>
                  </a:lnTo>
                  <a:lnTo>
                    <a:pt x="2629" y="679"/>
                  </a:lnTo>
                  <a:lnTo>
                    <a:pt x="2768" y="534"/>
                  </a:lnTo>
                  <a:lnTo>
                    <a:pt x="2907" y="412"/>
                  </a:lnTo>
                  <a:lnTo>
                    <a:pt x="3046" y="301"/>
                  </a:lnTo>
                  <a:lnTo>
                    <a:pt x="3190" y="200"/>
                  </a:lnTo>
                  <a:lnTo>
                    <a:pt x="3338" y="123"/>
                  </a:lnTo>
                  <a:lnTo>
                    <a:pt x="3486" y="67"/>
                  </a:lnTo>
                  <a:lnTo>
                    <a:pt x="3634" y="22"/>
                  </a:lnTo>
                  <a:lnTo>
                    <a:pt x="3786" y="0"/>
                  </a:lnTo>
                  <a:lnTo>
                    <a:pt x="3939" y="0"/>
                  </a:lnTo>
                  <a:lnTo>
                    <a:pt x="4092" y="11"/>
                  </a:lnTo>
                  <a:lnTo>
                    <a:pt x="4244" y="45"/>
                  </a:lnTo>
                  <a:lnTo>
                    <a:pt x="4401" y="100"/>
                  </a:lnTo>
                  <a:lnTo>
                    <a:pt x="4554" y="167"/>
                  </a:lnTo>
                  <a:lnTo>
                    <a:pt x="4554" y="167"/>
                  </a:lnTo>
                  <a:lnTo>
                    <a:pt x="4706" y="267"/>
                  </a:lnTo>
                  <a:lnTo>
                    <a:pt x="4859" y="379"/>
                  </a:lnTo>
                  <a:lnTo>
                    <a:pt x="5002" y="501"/>
                  </a:lnTo>
                  <a:lnTo>
                    <a:pt x="5146" y="646"/>
                  </a:lnTo>
                  <a:lnTo>
                    <a:pt x="5285" y="813"/>
                  </a:lnTo>
                  <a:lnTo>
                    <a:pt x="5415" y="991"/>
                  </a:lnTo>
                  <a:lnTo>
                    <a:pt x="5545" y="1180"/>
                  </a:lnTo>
                  <a:lnTo>
                    <a:pt x="5671" y="1391"/>
                  </a:lnTo>
                  <a:lnTo>
                    <a:pt x="5792" y="1614"/>
                  </a:lnTo>
                  <a:lnTo>
                    <a:pt x="5904" y="1848"/>
                  </a:lnTo>
                  <a:lnTo>
                    <a:pt x="6016" y="2093"/>
                  </a:lnTo>
                  <a:lnTo>
                    <a:pt x="6119" y="2348"/>
                  </a:lnTo>
                  <a:lnTo>
                    <a:pt x="6218" y="2627"/>
                  </a:lnTo>
                  <a:lnTo>
                    <a:pt x="6312" y="2905"/>
                  </a:lnTo>
                  <a:lnTo>
                    <a:pt x="6402" y="3194"/>
                  </a:lnTo>
                  <a:lnTo>
                    <a:pt x="6483" y="3506"/>
                  </a:lnTo>
                  <a:lnTo>
                    <a:pt x="6559" y="3818"/>
                  </a:lnTo>
                  <a:lnTo>
                    <a:pt x="6631" y="4129"/>
                  </a:lnTo>
                  <a:lnTo>
                    <a:pt x="6694" y="4463"/>
                  </a:lnTo>
                  <a:lnTo>
                    <a:pt x="6752" y="4797"/>
                  </a:lnTo>
                  <a:lnTo>
                    <a:pt x="6806" y="5142"/>
                  </a:lnTo>
                  <a:lnTo>
                    <a:pt x="6851" y="5498"/>
                  </a:lnTo>
                  <a:lnTo>
                    <a:pt x="6887" y="5854"/>
                  </a:lnTo>
                  <a:lnTo>
                    <a:pt x="6918" y="6210"/>
                  </a:lnTo>
                  <a:lnTo>
                    <a:pt x="6940" y="6578"/>
                  </a:lnTo>
                  <a:lnTo>
                    <a:pt x="6958" y="6956"/>
                  </a:lnTo>
                  <a:lnTo>
                    <a:pt x="6967" y="7323"/>
                  </a:lnTo>
                  <a:lnTo>
                    <a:pt x="6972" y="7702"/>
                  </a:lnTo>
                  <a:lnTo>
                    <a:pt x="6963" y="8091"/>
                  </a:lnTo>
                  <a:lnTo>
                    <a:pt x="6949" y="8470"/>
                  </a:lnTo>
                  <a:lnTo>
                    <a:pt x="6927" y="8848"/>
                  </a:lnTo>
                  <a:lnTo>
                    <a:pt x="6900" y="9238"/>
                  </a:lnTo>
                  <a:lnTo>
                    <a:pt x="6900" y="9238"/>
                  </a:lnTo>
                  <a:lnTo>
                    <a:pt x="6828" y="10084"/>
                  </a:lnTo>
                  <a:lnTo>
                    <a:pt x="6761" y="10941"/>
                  </a:lnTo>
                  <a:lnTo>
                    <a:pt x="6698" y="11798"/>
                  </a:lnTo>
                  <a:lnTo>
                    <a:pt x="6635" y="12655"/>
                  </a:lnTo>
                  <a:lnTo>
                    <a:pt x="6582" y="13512"/>
                  </a:lnTo>
                  <a:lnTo>
                    <a:pt x="6537" y="14369"/>
                  </a:lnTo>
                  <a:lnTo>
                    <a:pt x="6492" y="15237"/>
                  </a:lnTo>
                  <a:lnTo>
                    <a:pt x="6451" y="16105"/>
                  </a:lnTo>
                  <a:lnTo>
                    <a:pt x="6416" y="16973"/>
                  </a:lnTo>
                  <a:lnTo>
                    <a:pt x="6384" y="17841"/>
                  </a:lnTo>
                  <a:lnTo>
                    <a:pt x="6357" y="18709"/>
                  </a:lnTo>
                  <a:lnTo>
                    <a:pt x="6339" y="19588"/>
                  </a:lnTo>
                  <a:lnTo>
                    <a:pt x="6321" y="20457"/>
                  </a:lnTo>
                  <a:lnTo>
                    <a:pt x="6308" y="21336"/>
                  </a:lnTo>
                  <a:lnTo>
                    <a:pt x="6303" y="22204"/>
                  </a:lnTo>
                  <a:lnTo>
                    <a:pt x="6299" y="23083"/>
                  </a:lnTo>
                  <a:lnTo>
                    <a:pt x="6299" y="23083"/>
                  </a:lnTo>
                  <a:lnTo>
                    <a:pt x="6303" y="23918"/>
                  </a:lnTo>
                  <a:lnTo>
                    <a:pt x="6308" y="24753"/>
                  </a:lnTo>
                  <a:lnTo>
                    <a:pt x="6321" y="25576"/>
                  </a:lnTo>
                  <a:lnTo>
                    <a:pt x="6335" y="26400"/>
                  </a:lnTo>
                  <a:lnTo>
                    <a:pt x="6353" y="27223"/>
                  </a:lnTo>
                  <a:lnTo>
                    <a:pt x="6375" y="28047"/>
                  </a:lnTo>
                  <a:lnTo>
                    <a:pt x="6402" y="28859"/>
                  </a:lnTo>
                  <a:lnTo>
                    <a:pt x="6433" y="29672"/>
                  </a:lnTo>
                  <a:lnTo>
                    <a:pt x="6469" y="30484"/>
                  </a:lnTo>
                  <a:lnTo>
                    <a:pt x="6510" y="31297"/>
                  </a:lnTo>
                  <a:lnTo>
                    <a:pt x="6555" y="32098"/>
                  </a:lnTo>
                  <a:lnTo>
                    <a:pt x="6599" y="32900"/>
                  </a:lnTo>
                  <a:lnTo>
                    <a:pt x="6653" y="33701"/>
                  </a:lnTo>
                  <a:lnTo>
                    <a:pt x="6707" y="34491"/>
                  </a:lnTo>
                  <a:lnTo>
                    <a:pt x="6765" y="35281"/>
                  </a:lnTo>
                  <a:lnTo>
                    <a:pt x="6828" y="36071"/>
                  </a:lnTo>
                  <a:lnTo>
                    <a:pt x="6896" y="36862"/>
                  </a:lnTo>
                  <a:lnTo>
                    <a:pt x="6967" y="37641"/>
                  </a:lnTo>
                  <a:lnTo>
                    <a:pt x="7044" y="38420"/>
                  </a:lnTo>
                  <a:lnTo>
                    <a:pt x="7120" y="39199"/>
                  </a:lnTo>
                  <a:lnTo>
                    <a:pt x="7201" y="39967"/>
                  </a:lnTo>
                  <a:lnTo>
                    <a:pt x="7290" y="40735"/>
                  </a:lnTo>
                  <a:lnTo>
                    <a:pt x="7380" y="41492"/>
                  </a:lnTo>
                  <a:lnTo>
                    <a:pt x="7470" y="42260"/>
                  </a:lnTo>
                  <a:lnTo>
                    <a:pt x="7569" y="43016"/>
                  </a:lnTo>
                  <a:lnTo>
                    <a:pt x="7667" y="43762"/>
                  </a:lnTo>
                  <a:lnTo>
                    <a:pt x="7775" y="44508"/>
                  </a:lnTo>
                  <a:lnTo>
                    <a:pt x="7883" y="45253"/>
                  </a:lnTo>
                  <a:lnTo>
                    <a:pt x="7995" y="45988"/>
                  </a:lnTo>
                  <a:lnTo>
                    <a:pt x="8107" y="46723"/>
                  </a:lnTo>
                  <a:lnTo>
                    <a:pt x="8228" y="47457"/>
                  </a:lnTo>
                  <a:lnTo>
                    <a:pt x="8349" y="48181"/>
                  </a:lnTo>
                  <a:lnTo>
                    <a:pt x="8475" y="48904"/>
                  </a:lnTo>
                  <a:lnTo>
                    <a:pt x="8600" y="49627"/>
                  </a:lnTo>
                  <a:lnTo>
                    <a:pt x="8735" y="50340"/>
                  </a:lnTo>
                  <a:lnTo>
                    <a:pt x="8870" y="51041"/>
                  </a:lnTo>
                  <a:lnTo>
                    <a:pt x="9009" y="51742"/>
                  </a:lnTo>
                  <a:lnTo>
                    <a:pt x="9152" y="52443"/>
                  </a:lnTo>
                  <a:lnTo>
                    <a:pt x="9296" y="53133"/>
                  </a:lnTo>
                  <a:lnTo>
                    <a:pt x="9444" y="53823"/>
                  </a:lnTo>
                  <a:lnTo>
                    <a:pt x="9596" y="54513"/>
                  </a:lnTo>
                  <a:lnTo>
                    <a:pt x="9753" y="55181"/>
                  </a:lnTo>
                  <a:lnTo>
                    <a:pt x="9910" y="55860"/>
                  </a:lnTo>
                  <a:lnTo>
                    <a:pt x="10072" y="56528"/>
                  </a:lnTo>
                  <a:lnTo>
                    <a:pt x="10238" y="57196"/>
                  </a:lnTo>
                  <a:lnTo>
                    <a:pt x="10404" y="57852"/>
                  </a:lnTo>
                  <a:lnTo>
                    <a:pt x="10574" y="58498"/>
                  </a:lnTo>
                  <a:lnTo>
                    <a:pt x="10749" y="59143"/>
                  </a:lnTo>
                  <a:lnTo>
                    <a:pt x="10924" y="59789"/>
                  </a:lnTo>
                  <a:lnTo>
                    <a:pt x="11108" y="60423"/>
                  </a:lnTo>
                  <a:lnTo>
                    <a:pt x="11288" y="61058"/>
                  </a:lnTo>
                  <a:lnTo>
                    <a:pt x="11476" y="61681"/>
                  </a:lnTo>
                  <a:lnTo>
                    <a:pt x="11665" y="62293"/>
                  </a:lnTo>
                  <a:lnTo>
                    <a:pt x="11857" y="62905"/>
                  </a:lnTo>
                  <a:lnTo>
                    <a:pt x="12050" y="63517"/>
                  </a:lnTo>
                  <a:lnTo>
                    <a:pt x="12248" y="64118"/>
                  </a:lnTo>
                  <a:lnTo>
                    <a:pt x="12450" y="64708"/>
                  </a:lnTo>
                  <a:lnTo>
                    <a:pt x="12652" y="65298"/>
                  </a:lnTo>
                  <a:lnTo>
                    <a:pt x="12858" y="65888"/>
                  </a:lnTo>
                  <a:lnTo>
                    <a:pt x="13069" y="66456"/>
                  </a:lnTo>
                  <a:lnTo>
                    <a:pt x="13280" y="67034"/>
                  </a:lnTo>
                  <a:lnTo>
                    <a:pt x="13491" y="67591"/>
                  </a:lnTo>
                  <a:lnTo>
                    <a:pt x="13710" y="68147"/>
                  </a:lnTo>
                  <a:lnTo>
                    <a:pt x="13930" y="68704"/>
                  </a:lnTo>
                  <a:lnTo>
                    <a:pt x="14150" y="69249"/>
                  </a:lnTo>
                  <a:lnTo>
                    <a:pt x="14374" y="69783"/>
                  </a:lnTo>
                  <a:lnTo>
                    <a:pt x="14603" y="70318"/>
                  </a:lnTo>
                  <a:lnTo>
                    <a:pt x="14832" y="70841"/>
                  </a:lnTo>
                  <a:lnTo>
                    <a:pt x="15065" y="71364"/>
                  </a:lnTo>
                  <a:lnTo>
                    <a:pt x="15299" y="71876"/>
                  </a:lnTo>
                  <a:lnTo>
                    <a:pt x="15536" y="72377"/>
                  </a:lnTo>
                  <a:lnTo>
                    <a:pt x="15779" y="72877"/>
                  </a:lnTo>
                  <a:lnTo>
                    <a:pt x="16021" y="73367"/>
                  </a:lnTo>
                  <a:lnTo>
                    <a:pt x="16263" y="73846"/>
                  </a:lnTo>
                  <a:lnTo>
                    <a:pt x="16510" y="74324"/>
                  </a:lnTo>
                  <a:lnTo>
                    <a:pt x="16761" y="74792"/>
                  </a:lnTo>
                  <a:lnTo>
                    <a:pt x="17012" y="75248"/>
                  </a:lnTo>
                  <a:lnTo>
                    <a:pt x="17268" y="75704"/>
                  </a:lnTo>
                  <a:lnTo>
                    <a:pt x="17524" y="76150"/>
                  </a:lnTo>
                  <a:lnTo>
                    <a:pt x="17779" y="76595"/>
                  </a:lnTo>
                  <a:lnTo>
                    <a:pt x="18040" y="77029"/>
                  </a:lnTo>
                  <a:lnTo>
                    <a:pt x="18304" y="77452"/>
                  </a:lnTo>
                  <a:lnTo>
                    <a:pt x="18569" y="77864"/>
                  </a:lnTo>
                  <a:lnTo>
                    <a:pt x="18838" y="78275"/>
                  </a:lnTo>
                  <a:lnTo>
                    <a:pt x="19107" y="78676"/>
                  </a:lnTo>
                  <a:lnTo>
                    <a:pt x="19377" y="79066"/>
                  </a:lnTo>
                  <a:lnTo>
                    <a:pt x="19650" y="79455"/>
                  </a:lnTo>
                  <a:lnTo>
                    <a:pt x="19928" y="79833"/>
                  </a:lnTo>
                  <a:lnTo>
                    <a:pt x="20202" y="80201"/>
                  </a:lnTo>
                  <a:lnTo>
                    <a:pt x="20485" y="80557"/>
                  </a:lnTo>
                  <a:lnTo>
                    <a:pt x="20763" y="80913"/>
                  </a:lnTo>
                  <a:lnTo>
                    <a:pt x="21050" y="81258"/>
                  </a:lnTo>
                  <a:lnTo>
                    <a:pt x="21333" y="81592"/>
                  </a:lnTo>
                  <a:lnTo>
                    <a:pt x="21620" y="81926"/>
                  </a:lnTo>
                  <a:lnTo>
                    <a:pt x="21911" y="82237"/>
                  </a:lnTo>
                  <a:lnTo>
                    <a:pt x="22199" y="82549"/>
                  </a:lnTo>
                  <a:lnTo>
                    <a:pt x="22495" y="82850"/>
                  </a:lnTo>
                  <a:lnTo>
                    <a:pt x="22786" y="83150"/>
                  </a:lnTo>
                  <a:lnTo>
                    <a:pt x="23082" y="83428"/>
                  </a:lnTo>
                  <a:lnTo>
                    <a:pt x="23383" y="83707"/>
                  </a:lnTo>
                  <a:lnTo>
                    <a:pt x="23679" y="83974"/>
                  </a:lnTo>
                  <a:lnTo>
                    <a:pt x="23984" y="84230"/>
                  </a:lnTo>
                  <a:lnTo>
                    <a:pt x="24285" y="84486"/>
                  </a:lnTo>
                  <a:lnTo>
                    <a:pt x="24590" y="84719"/>
                  </a:lnTo>
                  <a:lnTo>
                    <a:pt x="24895" y="84953"/>
                  </a:lnTo>
                  <a:lnTo>
                    <a:pt x="25204" y="85176"/>
                  </a:lnTo>
                  <a:lnTo>
                    <a:pt x="25514" y="85387"/>
                  </a:lnTo>
                  <a:lnTo>
                    <a:pt x="25824" y="85599"/>
                  </a:lnTo>
                  <a:lnTo>
                    <a:pt x="26138" y="85788"/>
                  </a:lnTo>
                  <a:lnTo>
                    <a:pt x="26452" y="85977"/>
                  </a:lnTo>
                  <a:lnTo>
                    <a:pt x="26766" y="86155"/>
                  </a:lnTo>
                  <a:lnTo>
                    <a:pt x="27080" y="86322"/>
                  </a:lnTo>
                  <a:lnTo>
                    <a:pt x="27398" y="86478"/>
                  </a:lnTo>
                  <a:lnTo>
                    <a:pt x="27721" y="86623"/>
                  </a:lnTo>
                  <a:lnTo>
                    <a:pt x="28040" y="86756"/>
                  </a:lnTo>
                  <a:lnTo>
                    <a:pt x="28363" y="86890"/>
                  </a:lnTo>
                  <a:lnTo>
                    <a:pt x="28686" y="87001"/>
                  </a:lnTo>
                  <a:lnTo>
                    <a:pt x="29009" y="87112"/>
                  </a:lnTo>
                  <a:lnTo>
                    <a:pt x="29336" y="87212"/>
                  </a:lnTo>
                  <a:lnTo>
                    <a:pt x="29664" y="87301"/>
                  </a:lnTo>
                  <a:lnTo>
                    <a:pt x="29991" y="87379"/>
                  </a:lnTo>
                  <a:lnTo>
                    <a:pt x="30319" y="87446"/>
                  </a:lnTo>
                  <a:lnTo>
                    <a:pt x="30651" y="87502"/>
                  </a:lnTo>
                  <a:lnTo>
                    <a:pt x="30983" y="87546"/>
                  </a:lnTo>
                  <a:lnTo>
                    <a:pt x="31315" y="87580"/>
                  </a:lnTo>
                  <a:lnTo>
                    <a:pt x="31647" y="87613"/>
                  </a:lnTo>
                  <a:lnTo>
                    <a:pt x="31983" y="87624"/>
                  </a:lnTo>
                  <a:lnTo>
                    <a:pt x="32320" y="87635"/>
                  </a:lnTo>
                  <a:lnTo>
                    <a:pt x="32320" y="87635"/>
                  </a:lnTo>
                  <a:lnTo>
                    <a:pt x="32777" y="87624"/>
                  </a:lnTo>
                  <a:lnTo>
                    <a:pt x="33235" y="87591"/>
                  </a:lnTo>
                  <a:lnTo>
                    <a:pt x="33688" y="87546"/>
                  </a:lnTo>
                  <a:lnTo>
                    <a:pt x="34141" y="87480"/>
                  </a:lnTo>
                  <a:lnTo>
                    <a:pt x="34594" y="87391"/>
                  </a:lnTo>
                  <a:lnTo>
                    <a:pt x="35043" y="87279"/>
                  </a:lnTo>
                  <a:lnTo>
                    <a:pt x="35492" y="87157"/>
                  </a:lnTo>
                  <a:lnTo>
                    <a:pt x="35940" y="87012"/>
                  </a:lnTo>
                  <a:lnTo>
                    <a:pt x="36384" y="86845"/>
                  </a:lnTo>
                  <a:lnTo>
                    <a:pt x="36824" y="86667"/>
                  </a:lnTo>
                  <a:lnTo>
                    <a:pt x="37264" y="86467"/>
                  </a:lnTo>
                  <a:lnTo>
                    <a:pt x="37703" y="86244"/>
                  </a:lnTo>
                  <a:lnTo>
                    <a:pt x="38139" y="86010"/>
                  </a:lnTo>
                  <a:lnTo>
                    <a:pt x="38574" y="85754"/>
                  </a:lnTo>
                  <a:lnTo>
                    <a:pt x="39004" y="85487"/>
                  </a:lnTo>
                  <a:lnTo>
                    <a:pt x="39431" y="85198"/>
                  </a:lnTo>
                  <a:lnTo>
                    <a:pt x="39857" y="84886"/>
                  </a:lnTo>
                  <a:lnTo>
                    <a:pt x="40279" y="84564"/>
                  </a:lnTo>
                  <a:lnTo>
                    <a:pt x="40700" y="84219"/>
                  </a:lnTo>
                  <a:lnTo>
                    <a:pt x="41118" y="83851"/>
                  </a:lnTo>
                  <a:lnTo>
                    <a:pt x="41530" y="83484"/>
                  </a:lnTo>
                  <a:lnTo>
                    <a:pt x="41943" y="83083"/>
                  </a:lnTo>
                  <a:lnTo>
                    <a:pt x="42351" y="82672"/>
                  </a:lnTo>
                  <a:lnTo>
                    <a:pt x="42760" y="82237"/>
                  </a:lnTo>
                  <a:lnTo>
                    <a:pt x="43159" y="81792"/>
                  </a:lnTo>
                  <a:lnTo>
                    <a:pt x="43558" y="81336"/>
                  </a:lnTo>
                  <a:lnTo>
                    <a:pt x="43953" y="80857"/>
                  </a:lnTo>
                  <a:lnTo>
                    <a:pt x="44343" y="80357"/>
                  </a:lnTo>
                  <a:lnTo>
                    <a:pt x="44734" y="79845"/>
                  </a:lnTo>
                  <a:lnTo>
                    <a:pt x="45119" y="79321"/>
                  </a:lnTo>
                  <a:lnTo>
                    <a:pt x="45496" y="78776"/>
                  </a:lnTo>
                  <a:lnTo>
                    <a:pt x="45878" y="78209"/>
                  </a:lnTo>
                  <a:lnTo>
                    <a:pt x="46250" y="77641"/>
                  </a:lnTo>
                  <a:lnTo>
                    <a:pt x="46618" y="77051"/>
                  </a:lnTo>
                  <a:lnTo>
                    <a:pt x="46981" y="76439"/>
                  </a:lnTo>
                  <a:lnTo>
                    <a:pt x="47345" y="75816"/>
                  </a:lnTo>
                  <a:lnTo>
                    <a:pt x="47699" y="75181"/>
                  </a:lnTo>
                  <a:lnTo>
                    <a:pt x="48053" y="74525"/>
                  </a:lnTo>
                  <a:lnTo>
                    <a:pt x="48403" y="73857"/>
                  </a:lnTo>
                  <a:lnTo>
                    <a:pt x="48744" y="73167"/>
                  </a:lnTo>
                  <a:lnTo>
                    <a:pt x="49085" y="72477"/>
                  </a:lnTo>
                  <a:lnTo>
                    <a:pt x="49417" y="71764"/>
                  </a:lnTo>
                  <a:lnTo>
                    <a:pt x="49749" y="71030"/>
                  </a:lnTo>
                  <a:lnTo>
                    <a:pt x="50072" y="70295"/>
                  </a:lnTo>
                  <a:lnTo>
                    <a:pt x="50395" y="69538"/>
                  </a:lnTo>
                  <a:lnTo>
                    <a:pt x="50709" y="68759"/>
                  </a:lnTo>
                  <a:lnTo>
                    <a:pt x="51019" y="67980"/>
                  </a:lnTo>
                  <a:lnTo>
                    <a:pt x="51324" y="67179"/>
                  </a:lnTo>
                  <a:lnTo>
                    <a:pt x="51625" y="66367"/>
                  </a:lnTo>
                  <a:lnTo>
                    <a:pt x="51921" y="65543"/>
                  </a:lnTo>
                  <a:lnTo>
                    <a:pt x="52212" y="64697"/>
                  </a:lnTo>
                  <a:lnTo>
                    <a:pt x="52495" y="63840"/>
                  </a:lnTo>
                  <a:lnTo>
                    <a:pt x="52773" y="62972"/>
                  </a:lnTo>
                  <a:lnTo>
                    <a:pt x="53047" y="62093"/>
                  </a:lnTo>
                  <a:lnTo>
                    <a:pt x="53316" y="61202"/>
                  </a:lnTo>
                  <a:lnTo>
                    <a:pt x="53576" y="60290"/>
                  </a:lnTo>
                  <a:lnTo>
                    <a:pt x="53832" y="59377"/>
                  </a:lnTo>
                  <a:lnTo>
                    <a:pt x="54083" y="58442"/>
                  </a:lnTo>
                  <a:lnTo>
                    <a:pt x="54330" y="57496"/>
                  </a:lnTo>
                  <a:lnTo>
                    <a:pt x="54568" y="56539"/>
                  </a:lnTo>
                  <a:lnTo>
                    <a:pt x="54801" y="55571"/>
                  </a:lnTo>
                  <a:lnTo>
                    <a:pt x="55025" y="54580"/>
                  </a:lnTo>
                  <a:lnTo>
                    <a:pt x="55245" y="53590"/>
                  </a:lnTo>
                  <a:lnTo>
                    <a:pt x="55460" y="52577"/>
                  </a:lnTo>
                  <a:lnTo>
                    <a:pt x="55460" y="52577"/>
                  </a:lnTo>
                  <a:lnTo>
                    <a:pt x="55537" y="52221"/>
                  </a:lnTo>
                  <a:lnTo>
                    <a:pt x="55622" y="51876"/>
                  </a:lnTo>
                  <a:lnTo>
                    <a:pt x="55716" y="51542"/>
                  </a:lnTo>
                  <a:lnTo>
                    <a:pt x="55819" y="51230"/>
                  </a:lnTo>
                  <a:lnTo>
                    <a:pt x="55923" y="50930"/>
                  </a:lnTo>
                  <a:lnTo>
                    <a:pt x="56035" y="50640"/>
                  </a:lnTo>
                  <a:lnTo>
                    <a:pt x="56156" y="50362"/>
                  </a:lnTo>
                  <a:lnTo>
                    <a:pt x="56277" y="50106"/>
                  </a:lnTo>
                  <a:lnTo>
                    <a:pt x="56407" y="49861"/>
                  </a:lnTo>
                  <a:lnTo>
                    <a:pt x="56542" y="49639"/>
                  </a:lnTo>
                  <a:lnTo>
                    <a:pt x="56681" y="49438"/>
                  </a:lnTo>
                  <a:lnTo>
                    <a:pt x="56824" y="49249"/>
                  </a:lnTo>
                  <a:lnTo>
                    <a:pt x="56972" y="49071"/>
                  </a:lnTo>
                  <a:lnTo>
                    <a:pt x="57120" y="48926"/>
                  </a:lnTo>
                  <a:lnTo>
                    <a:pt x="57277" y="48793"/>
                  </a:lnTo>
                  <a:lnTo>
                    <a:pt x="57434" y="48681"/>
                  </a:lnTo>
                  <a:lnTo>
                    <a:pt x="57434" y="48681"/>
                  </a:lnTo>
                  <a:lnTo>
                    <a:pt x="57596" y="48592"/>
                  </a:lnTo>
                  <a:lnTo>
                    <a:pt x="57757" y="48526"/>
                  </a:lnTo>
                  <a:lnTo>
                    <a:pt x="57919" y="48481"/>
                  </a:lnTo>
                  <a:lnTo>
                    <a:pt x="58081" y="48459"/>
                  </a:lnTo>
                  <a:lnTo>
                    <a:pt x="58247" y="48459"/>
                  </a:lnTo>
                  <a:lnTo>
                    <a:pt x="58408" y="48470"/>
                  </a:lnTo>
                  <a:lnTo>
                    <a:pt x="58565" y="48514"/>
                  </a:lnTo>
                  <a:lnTo>
                    <a:pt x="58727" y="48570"/>
                  </a:lnTo>
                  <a:lnTo>
                    <a:pt x="58884" y="48648"/>
                  </a:lnTo>
                  <a:lnTo>
                    <a:pt x="59041" y="48759"/>
                  </a:lnTo>
                  <a:lnTo>
                    <a:pt x="59193" y="48871"/>
                  </a:lnTo>
                  <a:lnTo>
                    <a:pt x="59346" y="49015"/>
                  </a:lnTo>
                  <a:lnTo>
                    <a:pt x="59494" y="49182"/>
                  </a:lnTo>
                  <a:lnTo>
                    <a:pt x="59642" y="49360"/>
                  </a:lnTo>
                  <a:lnTo>
                    <a:pt x="59785" y="49561"/>
                  </a:lnTo>
                  <a:lnTo>
                    <a:pt x="59920" y="49783"/>
                  </a:lnTo>
                  <a:lnTo>
                    <a:pt x="59920" y="49783"/>
                  </a:lnTo>
                  <a:lnTo>
                    <a:pt x="60315" y="50440"/>
                  </a:lnTo>
                  <a:lnTo>
                    <a:pt x="60710" y="51063"/>
                  </a:lnTo>
                  <a:lnTo>
                    <a:pt x="61104" y="51675"/>
                  </a:lnTo>
                  <a:lnTo>
                    <a:pt x="61508" y="52265"/>
                  </a:lnTo>
                  <a:lnTo>
                    <a:pt x="61916" y="52844"/>
                  </a:lnTo>
                  <a:lnTo>
                    <a:pt x="62325" y="53389"/>
                  </a:lnTo>
                  <a:lnTo>
                    <a:pt x="62737" y="53924"/>
                  </a:lnTo>
                  <a:lnTo>
                    <a:pt x="63155" y="54435"/>
                  </a:lnTo>
                  <a:lnTo>
                    <a:pt x="63576" y="54925"/>
                  </a:lnTo>
                  <a:lnTo>
                    <a:pt x="64003" y="55404"/>
                  </a:lnTo>
                  <a:lnTo>
                    <a:pt x="64429" y="55849"/>
                  </a:lnTo>
                  <a:lnTo>
                    <a:pt x="64859" y="56283"/>
                  </a:lnTo>
                  <a:lnTo>
                    <a:pt x="65290" y="56695"/>
                  </a:lnTo>
                  <a:lnTo>
                    <a:pt x="65725" y="57084"/>
                  </a:lnTo>
                  <a:lnTo>
                    <a:pt x="66165" y="57452"/>
                  </a:lnTo>
                  <a:lnTo>
                    <a:pt x="66605" y="57808"/>
                  </a:lnTo>
                  <a:lnTo>
                    <a:pt x="67049" y="58131"/>
                  </a:lnTo>
                  <a:lnTo>
                    <a:pt x="67497" y="58442"/>
                  </a:lnTo>
                  <a:lnTo>
                    <a:pt x="67946" y="58732"/>
                  </a:lnTo>
                  <a:lnTo>
                    <a:pt x="68399" y="58999"/>
                  </a:lnTo>
                  <a:lnTo>
                    <a:pt x="68852" y="59244"/>
                  </a:lnTo>
                  <a:lnTo>
                    <a:pt x="69305" y="59466"/>
                  </a:lnTo>
                  <a:lnTo>
                    <a:pt x="69763" y="59666"/>
                  </a:lnTo>
                  <a:lnTo>
                    <a:pt x="70225" y="59856"/>
                  </a:lnTo>
                  <a:lnTo>
                    <a:pt x="70687" y="60011"/>
                  </a:lnTo>
                  <a:lnTo>
                    <a:pt x="71149" y="60156"/>
                  </a:lnTo>
                  <a:lnTo>
                    <a:pt x="71611" y="60279"/>
                  </a:lnTo>
                  <a:lnTo>
                    <a:pt x="72078" y="60368"/>
                  </a:lnTo>
                  <a:lnTo>
                    <a:pt x="72549" y="60446"/>
                  </a:lnTo>
                  <a:lnTo>
                    <a:pt x="73016" y="60501"/>
                  </a:lnTo>
                  <a:lnTo>
                    <a:pt x="73487" y="60535"/>
                  </a:lnTo>
                  <a:lnTo>
                    <a:pt x="73958" y="60546"/>
                  </a:lnTo>
                  <a:lnTo>
                    <a:pt x="73958" y="60546"/>
                  </a:lnTo>
                  <a:lnTo>
                    <a:pt x="74469" y="60535"/>
                  </a:lnTo>
                  <a:lnTo>
                    <a:pt x="74976" y="60490"/>
                  </a:lnTo>
                  <a:lnTo>
                    <a:pt x="75483" y="60434"/>
                  </a:lnTo>
                  <a:lnTo>
                    <a:pt x="75990" y="60345"/>
                  </a:lnTo>
                  <a:lnTo>
                    <a:pt x="76493" y="60234"/>
                  </a:lnTo>
                  <a:lnTo>
                    <a:pt x="76991" y="60101"/>
                  </a:lnTo>
                  <a:lnTo>
                    <a:pt x="77489" y="59934"/>
                  </a:lnTo>
                  <a:lnTo>
                    <a:pt x="77987" y="59744"/>
                  </a:lnTo>
                  <a:lnTo>
                    <a:pt x="78480" y="59544"/>
                  </a:lnTo>
                  <a:lnTo>
                    <a:pt x="78969" y="59299"/>
                  </a:lnTo>
                  <a:lnTo>
                    <a:pt x="79458" y="59043"/>
                  </a:lnTo>
                  <a:lnTo>
                    <a:pt x="79947" y="58765"/>
                  </a:lnTo>
                  <a:lnTo>
                    <a:pt x="80427" y="58453"/>
                  </a:lnTo>
                  <a:lnTo>
                    <a:pt x="80907" y="58119"/>
                  </a:lnTo>
                  <a:lnTo>
                    <a:pt x="81383" y="57763"/>
                  </a:lnTo>
                  <a:lnTo>
                    <a:pt x="81858" y="57385"/>
                  </a:lnTo>
                  <a:lnTo>
                    <a:pt x="82329" y="56984"/>
                  </a:lnTo>
                  <a:lnTo>
                    <a:pt x="82796" y="56561"/>
                  </a:lnTo>
                  <a:lnTo>
                    <a:pt x="83258" y="56116"/>
                  </a:lnTo>
                  <a:lnTo>
                    <a:pt x="83720" y="55637"/>
                  </a:lnTo>
                  <a:lnTo>
                    <a:pt x="84173" y="55137"/>
                  </a:lnTo>
                  <a:lnTo>
                    <a:pt x="84626" y="54625"/>
                  </a:lnTo>
                  <a:lnTo>
                    <a:pt x="85075" y="54079"/>
                  </a:lnTo>
                  <a:lnTo>
                    <a:pt x="85519" y="53512"/>
                  </a:lnTo>
                  <a:lnTo>
                    <a:pt x="85963" y="52922"/>
                  </a:lnTo>
                  <a:lnTo>
                    <a:pt x="86398" y="52310"/>
                  </a:lnTo>
                  <a:lnTo>
                    <a:pt x="86829" y="51675"/>
                  </a:lnTo>
                  <a:lnTo>
                    <a:pt x="87260" y="51008"/>
                  </a:lnTo>
                  <a:lnTo>
                    <a:pt x="87682" y="50329"/>
                  </a:lnTo>
                  <a:lnTo>
                    <a:pt x="88099" y="49627"/>
                  </a:lnTo>
                  <a:lnTo>
                    <a:pt x="88516" y="48904"/>
                  </a:lnTo>
                  <a:lnTo>
                    <a:pt x="88924" y="48147"/>
                  </a:lnTo>
                  <a:lnTo>
                    <a:pt x="88924" y="48147"/>
                  </a:lnTo>
                  <a:lnTo>
                    <a:pt x="89068" y="47891"/>
                  </a:lnTo>
                  <a:lnTo>
                    <a:pt x="89220" y="47657"/>
                  </a:lnTo>
                  <a:lnTo>
                    <a:pt x="89373" y="47457"/>
                  </a:lnTo>
                  <a:lnTo>
                    <a:pt x="89530" y="47268"/>
                  </a:lnTo>
                  <a:lnTo>
                    <a:pt x="89696" y="47101"/>
                  </a:lnTo>
                  <a:lnTo>
                    <a:pt x="89857" y="46956"/>
                  </a:lnTo>
                  <a:lnTo>
                    <a:pt x="90028" y="46845"/>
                  </a:lnTo>
                  <a:lnTo>
                    <a:pt x="90198" y="46756"/>
                  </a:lnTo>
                  <a:lnTo>
                    <a:pt x="90369" y="46678"/>
                  </a:lnTo>
                  <a:lnTo>
                    <a:pt x="90544" y="46634"/>
                  </a:lnTo>
                  <a:lnTo>
                    <a:pt x="90719" y="46622"/>
                  </a:lnTo>
                  <a:lnTo>
                    <a:pt x="90894" y="46622"/>
                  </a:lnTo>
                  <a:lnTo>
                    <a:pt x="91069" y="46656"/>
                  </a:lnTo>
                  <a:lnTo>
                    <a:pt x="91244" y="46711"/>
                  </a:lnTo>
                  <a:lnTo>
                    <a:pt x="91419" y="46789"/>
                  </a:lnTo>
                  <a:lnTo>
                    <a:pt x="91594" y="46901"/>
                  </a:lnTo>
                  <a:lnTo>
                    <a:pt x="91594" y="46901"/>
                  </a:lnTo>
                  <a:lnTo>
                    <a:pt x="91764" y="47023"/>
                  </a:lnTo>
                  <a:lnTo>
                    <a:pt x="91930" y="47179"/>
                  </a:lnTo>
                  <a:lnTo>
                    <a:pt x="92092" y="47357"/>
                  </a:lnTo>
                  <a:lnTo>
                    <a:pt x="92244" y="47557"/>
                  </a:lnTo>
                  <a:lnTo>
                    <a:pt x="92397" y="47780"/>
                  </a:lnTo>
                  <a:lnTo>
                    <a:pt x="92540" y="48014"/>
                  </a:lnTo>
                  <a:lnTo>
                    <a:pt x="92684" y="48281"/>
                  </a:lnTo>
                  <a:lnTo>
                    <a:pt x="92814" y="48559"/>
                  </a:lnTo>
                  <a:lnTo>
                    <a:pt x="92940" y="48848"/>
                  </a:lnTo>
                  <a:lnTo>
                    <a:pt x="93061" y="49171"/>
                  </a:lnTo>
                  <a:lnTo>
                    <a:pt x="93173" y="49494"/>
                  </a:lnTo>
                  <a:lnTo>
                    <a:pt x="93281" y="49850"/>
                  </a:lnTo>
                  <a:lnTo>
                    <a:pt x="93375" y="50206"/>
                  </a:lnTo>
                  <a:lnTo>
                    <a:pt x="93464" y="50585"/>
                  </a:lnTo>
                  <a:lnTo>
                    <a:pt x="93545" y="50985"/>
                  </a:lnTo>
                  <a:lnTo>
                    <a:pt x="93617" y="51386"/>
                  </a:lnTo>
                  <a:lnTo>
                    <a:pt x="93617" y="51386"/>
                  </a:lnTo>
                  <a:lnTo>
                    <a:pt x="93783" y="52376"/>
                  </a:lnTo>
                  <a:lnTo>
                    <a:pt x="93958" y="53367"/>
                  </a:lnTo>
                  <a:lnTo>
                    <a:pt x="94137" y="54335"/>
                  </a:lnTo>
                  <a:lnTo>
                    <a:pt x="94321" y="55292"/>
                  </a:lnTo>
                  <a:lnTo>
                    <a:pt x="94514" y="56238"/>
                  </a:lnTo>
                  <a:lnTo>
                    <a:pt x="94716" y="57185"/>
                  </a:lnTo>
                  <a:lnTo>
                    <a:pt x="94923" y="58108"/>
                  </a:lnTo>
                  <a:lnTo>
                    <a:pt x="95133" y="59021"/>
                  </a:lnTo>
                  <a:lnTo>
                    <a:pt x="95353" y="59922"/>
                  </a:lnTo>
                  <a:lnTo>
                    <a:pt x="95578" y="60802"/>
                  </a:lnTo>
                  <a:lnTo>
                    <a:pt x="95811" y="61681"/>
                  </a:lnTo>
                  <a:lnTo>
                    <a:pt x="96049" y="62549"/>
                  </a:lnTo>
                  <a:lnTo>
                    <a:pt x="96291" y="63395"/>
                  </a:lnTo>
                  <a:lnTo>
                    <a:pt x="96538" y="64230"/>
                  </a:lnTo>
                  <a:lnTo>
                    <a:pt x="96793" y="65053"/>
                  </a:lnTo>
                  <a:lnTo>
                    <a:pt x="97054" y="65866"/>
                  </a:lnTo>
                  <a:lnTo>
                    <a:pt x="97318" y="66667"/>
                  </a:lnTo>
                  <a:lnTo>
                    <a:pt x="97592" y="67457"/>
                  </a:lnTo>
                  <a:lnTo>
                    <a:pt x="97870" y="68225"/>
                  </a:lnTo>
                  <a:lnTo>
                    <a:pt x="98153" y="68982"/>
                  </a:lnTo>
                  <a:lnTo>
                    <a:pt x="98440" y="69728"/>
                  </a:lnTo>
                  <a:lnTo>
                    <a:pt x="98731" y="70451"/>
                  </a:lnTo>
                  <a:lnTo>
                    <a:pt x="99032" y="71163"/>
                  </a:lnTo>
                  <a:lnTo>
                    <a:pt x="99333" y="71865"/>
                  </a:lnTo>
                  <a:lnTo>
                    <a:pt x="99642" y="72555"/>
                  </a:lnTo>
                  <a:lnTo>
                    <a:pt x="99956" y="73222"/>
                  </a:lnTo>
                  <a:lnTo>
                    <a:pt x="100270" y="73879"/>
                  </a:lnTo>
                  <a:lnTo>
                    <a:pt x="100593" y="74525"/>
                  </a:lnTo>
                  <a:lnTo>
                    <a:pt x="100921" y="75148"/>
                  </a:lnTo>
                  <a:lnTo>
                    <a:pt x="101253" y="75760"/>
                  </a:lnTo>
                  <a:lnTo>
                    <a:pt x="101589" y="76361"/>
                  </a:lnTo>
                  <a:lnTo>
                    <a:pt x="101930" y="76940"/>
                  </a:lnTo>
                  <a:lnTo>
                    <a:pt x="102276" y="77507"/>
                  </a:lnTo>
                  <a:lnTo>
                    <a:pt x="102621" y="78053"/>
                  </a:lnTo>
                  <a:lnTo>
                    <a:pt x="102976" y="78587"/>
                  </a:lnTo>
                  <a:lnTo>
                    <a:pt x="103330" y="79110"/>
                  </a:lnTo>
                  <a:lnTo>
                    <a:pt x="103693" y="79611"/>
                  </a:lnTo>
                  <a:lnTo>
                    <a:pt x="104057" y="80089"/>
                  </a:lnTo>
                  <a:lnTo>
                    <a:pt x="104425" y="80557"/>
                  </a:lnTo>
                  <a:lnTo>
                    <a:pt x="104797" y="81013"/>
                  </a:lnTo>
                  <a:lnTo>
                    <a:pt x="105174" y="81447"/>
                  </a:lnTo>
                  <a:lnTo>
                    <a:pt x="105551" y="81870"/>
                  </a:lnTo>
                  <a:lnTo>
                    <a:pt x="105932" y="82271"/>
                  </a:lnTo>
                  <a:lnTo>
                    <a:pt x="106318" y="82649"/>
                  </a:lnTo>
                  <a:lnTo>
                    <a:pt x="106708" y="83017"/>
                  </a:lnTo>
                  <a:lnTo>
                    <a:pt x="107099" y="83373"/>
                  </a:lnTo>
                  <a:lnTo>
                    <a:pt x="107493" y="83695"/>
                  </a:lnTo>
                  <a:lnTo>
                    <a:pt x="107893" y="84007"/>
                  </a:lnTo>
                  <a:lnTo>
                    <a:pt x="108296" y="84308"/>
                  </a:lnTo>
                  <a:lnTo>
                    <a:pt x="108700" y="84586"/>
                  </a:lnTo>
                  <a:lnTo>
                    <a:pt x="109104" y="84842"/>
                  </a:lnTo>
                  <a:lnTo>
                    <a:pt x="109512" y="85087"/>
                  </a:lnTo>
                  <a:lnTo>
                    <a:pt x="109925" y="85309"/>
                  </a:lnTo>
                  <a:lnTo>
                    <a:pt x="110338" y="85510"/>
                  </a:lnTo>
                  <a:lnTo>
                    <a:pt x="110755" y="85699"/>
                  </a:lnTo>
                  <a:lnTo>
                    <a:pt x="111177" y="85866"/>
                  </a:lnTo>
                  <a:lnTo>
                    <a:pt x="111594" y="86010"/>
                  </a:lnTo>
                  <a:lnTo>
                    <a:pt x="112020" y="86144"/>
                  </a:lnTo>
                  <a:lnTo>
                    <a:pt x="112442" y="86255"/>
                  </a:lnTo>
                  <a:lnTo>
                    <a:pt x="112873" y="86344"/>
                  </a:lnTo>
                  <a:lnTo>
                    <a:pt x="113299" y="86411"/>
                  </a:lnTo>
                  <a:lnTo>
                    <a:pt x="113729" y="86456"/>
                  </a:lnTo>
                  <a:lnTo>
                    <a:pt x="114165" y="86489"/>
                  </a:lnTo>
                  <a:lnTo>
                    <a:pt x="114595" y="86500"/>
                  </a:lnTo>
                  <a:lnTo>
                    <a:pt x="114595" y="86500"/>
                  </a:lnTo>
                  <a:lnTo>
                    <a:pt x="114878" y="86500"/>
                  </a:lnTo>
                  <a:lnTo>
                    <a:pt x="115161" y="86478"/>
                  </a:lnTo>
                  <a:lnTo>
                    <a:pt x="115439" y="86467"/>
                  </a:lnTo>
                  <a:lnTo>
                    <a:pt x="115721" y="86433"/>
                  </a:lnTo>
                  <a:lnTo>
                    <a:pt x="116000" y="86389"/>
                  </a:lnTo>
                  <a:lnTo>
                    <a:pt x="116278" y="86344"/>
                  </a:lnTo>
                  <a:lnTo>
                    <a:pt x="116551" y="86289"/>
                  </a:lnTo>
                  <a:lnTo>
                    <a:pt x="116829" y="86233"/>
                  </a:lnTo>
                  <a:lnTo>
                    <a:pt x="117103" y="86155"/>
                  </a:lnTo>
                  <a:lnTo>
                    <a:pt x="117377" y="86077"/>
                  </a:lnTo>
                  <a:lnTo>
                    <a:pt x="117651" y="85988"/>
                  </a:lnTo>
                  <a:lnTo>
                    <a:pt x="117924" y="85899"/>
                  </a:lnTo>
                  <a:lnTo>
                    <a:pt x="118193" y="85799"/>
                  </a:lnTo>
                  <a:lnTo>
                    <a:pt x="118463" y="85688"/>
                  </a:lnTo>
                  <a:lnTo>
                    <a:pt x="118732" y="85565"/>
                  </a:lnTo>
                  <a:lnTo>
                    <a:pt x="119001" y="85443"/>
                  </a:lnTo>
                  <a:lnTo>
                    <a:pt x="119266" y="85309"/>
                  </a:lnTo>
                  <a:lnTo>
                    <a:pt x="119535" y="85165"/>
                  </a:lnTo>
                  <a:lnTo>
                    <a:pt x="119799" y="85009"/>
                  </a:lnTo>
                  <a:lnTo>
                    <a:pt x="120060" y="84853"/>
                  </a:lnTo>
                  <a:lnTo>
                    <a:pt x="120324" y="84686"/>
                  </a:lnTo>
                  <a:lnTo>
                    <a:pt x="120585" y="84519"/>
                  </a:lnTo>
                  <a:lnTo>
                    <a:pt x="120845" y="84341"/>
                  </a:lnTo>
                  <a:lnTo>
                    <a:pt x="121101" y="84152"/>
                  </a:lnTo>
                  <a:lnTo>
                    <a:pt x="121361" y="83951"/>
                  </a:lnTo>
                  <a:lnTo>
                    <a:pt x="121616" y="83751"/>
                  </a:lnTo>
                  <a:lnTo>
                    <a:pt x="121868" y="83540"/>
                  </a:lnTo>
                  <a:lnTo>
                    <a:pt x="122123" y="83328"/>
                  </a:lnTo>
                  <a:lnTo>
                    <a:pt x="122375" y="83106"/>
                  </a:lnTo>
                  <a:lnTo>
                    <a:pt x="122626" y="82872"/>
                  </a:lnTo>
                  <a:lnTo>
                    <a:pt x="122873" y="82638"/>
                  </a:lnTo>
                  <a:lnTo>
                    <a:pt x="123119" y="82382"/>
                  </a:lnTo>
                  <a:lnTo>
                    <a:pt x="123366" y="82137"/>
                  </a:lnTo>
                  <a:lnTo>
                    <a:pt x="123613" y="81881"/>
                  </a:lnTo>
                  <a:lnTo>
                    <a:pt x="123855" y="81614"/>
                  </a:lnTo>
                  <a:lnTo>
                    <a:pt x="124097" y="81336"/>
                  </a:lnTo>
                  <a:lnTo>
                    <a:pt x="124335" y="81058"/>
                  </a:lnTo>
                  <a:lnTo>
                    <a:pt x="124577" y="80768"/>
                  </a:lnTo>
                  <a:lnTo>
                    <a:pt x="124811" y="80479"/>
                  </a:lnTo>
                  <a:lnTo>
                    <a:pt x="125049" y="80178"/>
                  </a:lnTo>
                  <a:lnTo>
                    <a:pt x="125282" y="79867"/>
                  </a:lnTo>
                  <a:lnTo>
                    <a:pt x="125515" y="79555"/>
                  </a:lnTo>
                  <a:lnTo>
                    <a:pt x="125744" y="79232"/>
                  </a:lnTo>
                  <a:lnTo>
                    <a:pt x="125973" y="78910"/>
                  </a:lnTo>
                  <a:lnTo>
                    <a:pt x="126202" y="78576"/>
                  </a:lnTo>
                  <a:lnTo>
                    <a:pt x="126426" y="78242"/>
                  </a:lnTo>
                  <a:lnTo>
                    <a:pt x="126650" y="77897"/>
                  </a:lnTo>
                  <a:lnTo>
                    <a:pt x="126874" y="77541"/>
                  </a:lnTo>
                  <a:lnTo>
                    <a:pt x="127094" y="77185"/>
                  </a:lnTo>
                  <a:lnTo>
                    <a:pt x="127314" y="76817"/>
                  </a:lnTo>
                  <a:lnTo>
                    <a:pt x="127529" y="76450"/>
                  </a:lnTo>
                  <a:lnTo>
                    <a:pt x="127745" y="76072"/>
                  </a:lnTo>
                  <a:lnTo>
                    <a:pt x="127956" y="75693"/>
                  </a:lnTo>
                  <a:lnTo>
                    <a:pt x="128167" y="75304"/>
                  </a:lnTo>
                  <a:lnTo>
                    <a:pt x="128377" y="74914"/>
                  </a:lnTo>
                  <a:lnTo>
                    <a:pt x="128584" y="74513"/>
                  </a:lnTo>
                  <a:lnTo>
                    <a:pt x="128790" y="74102"/>
                  </a:lnTo>
                  <a:lnTo>
                    <a:pt x="128997" y="73690"/>
                  </a:lnTo>
                  <a:lnTo>
                    <a:pt x="129198" y="73278"/>
                  </a:lnTo>
                  <a:lnTo>
                    <a:pt x="129396" y="72855"/>
                  </a:lnTo>
                  <a:lnTo>
                    <a:pt x="129593" y="72421"/>
                  </a:lnTo>
                  <a:lnTo>
                    <a:pt x="129791" y="71987"/>
                  </a:lnTo>
                  <a:lnTo>
                    <a:pt x="129984" y="71553"/>
                  </a:lnTo>
                  <a:lnTo>
                    <a:pt x="130176" y="71108"/>
                  </a:lnTo>
                  <a:lnTo>
                    <a:pt x="130365" y="70651"/>
                  </a:lnTo>
                  <a:lnTo>
                    <a:pt x="130549" y="70195"/>
                  </a:lnTo>
                  <a:lnTo>
                    <a:pt x="130737" y="69739"/>
                  </a:lnTo>
                  <a:lnTo>
                    <a:pt x="130921" y="69271"/>
                  </a:lnTo>
                  <a:lnTo>
                    <a:pt x="131101" y="68793"/>
                  </a:lnTo>
                  <a:lnTo>
                    <a:pt x="131280" y="68314"/>
                  </a:lnTo>
                  <a:lnTo>
                    <a:pt x="131455" y="67836"/>
                  </a:lnTo>
                  <a:lnTo>
                    <a:pt x="131630" y="67346"/>
                  </a:lnTo>
                  <a:lnTo>
                    <a:pt x="131801" y="66856"/>
                  </a:lnTo>
                  <a:lnTo>
                    <a:pt x="131971" y="66355"/>
                  </a:lnTo>
                  <a:lnTo>
                    <a:pt x="132137" y="65855"/>
                  </a:lnTo>
                  <a:lnTo>
                    <a:pt x="132303" y="65354"/>
                  </a:lnTo>
                  <a:lnTo>
                    <a:pt x="132464" y="64831"/>
                  </a:lnTo>
                  <a:lnTo>
                    <a:pt x="132626" y="64319"/>
                  </a:lnTo>
                  <a:lnTo>
                    <a:pt x="132783" y="63796"/>
                  </a:lnTo>
                  <a:lnTo>
                    <a:pt x="132940" y="63272"/>
                  </a:lnTo>
                  <a:lnTo>
                    <a:pt x="133093" y="62738"/>
                  </a:lnTo>
                  <a:lnTo>
                    <a:pt x="133245" y="62204"/>
                  </a:lnTo>
                  <a:lnTo>
                    <a:pt x="133393" y="61659"/>
                  </a:lnTo>
                  <a:lnTo>
                    <a:pt x="133537" y="61113"/>
                  </a:lnTo>
                  <a:lnTo>
                    <a:pt x="133680" y="60568"/>
                  </a:lnTo>
                  <a:lnTo>
                    <a:pt x="133819" y="60011"/>
                  </a:lnTo>
                  <a:lnTo>
                    <a:pt x="133958" y="59455"/>
                  </a:lnTo>
                  <a:lnTo>
                    <a:pt x="134093" y="58887"/>
                  </a:lnTo>
                  <a:lnTo>
                    <a:pt x="134228" y="58320"/>
                  </a:lnTo>
                  <a:lnTo>
                    <a:pt x="134358" y="57752"/>
                  </a:lnTo>
                  <a:lnTo>
                    <a:pt x="134488" y="57173"/>
                  </a:lnTo>
                  <a:lnTo>
                    <a:pt x="134609" y="56595"/>
                  </a:lnTo>
                  <a:lnTo>
                    <a:pt x="134735" y="56016"/>
                  </a:lnTo>
                  <a:lnTo>
                    <a:pt x="134851" y="55426"/>
                  </a:lnTo>
                  <a:lnTo>
                    <a:pt x="134972" y="54836"/>
                  </a:lnTo>
                  <a:lnTo>
                    <a:pt x="135085" y="54235"/>
                  </a:lnTo>
                  <a:lnTo>
                    <a:pt x="135197" y="53634"/>
                  </a:lnTo>
                  <a:lnTo>
                    <a:pt x="135304" y="53033"/>
                  </a:lnTo>
                  <a:lnTo>
                    <a:pt x="135412" y="52421"/>
                  </a:lnTo>
                  <a:lnTo>
                    <a:pt x="135515" y="51809"/>
                  </a:lnTo>
                  <a:lnTo>
                    <a:pt x="135614" y="51197"/>
                  </a:lnTo>
                  <a:lnTo>
                    <a:pt x="135713" y="50585"/>
                  </a:lnTo>
                  <a:lnTo>
                    <a:pt x="135807" y="49961"/>
                  </a:lnTo>
                  <a:lnTo>
                    <a:pt x="135897" y="49327"/>
                  </a:lnTo>
                  <a:lnTo>
                    <a:pt x="135986" y="48704"/>
                  </a:lnTo>
                  <a:lnTo>
                    <a:pt x="136072" y="48069"/>
                  </a:lnTo>
                  <a:lnTo>
                    <a:pt x="136157" y="47435"/>
                  </a:lnTo>
                  <a:lnTo>
                    <a:pt x="136238" y="46789"/>
                  </a:lnTo>
                  <a:lnTo>
                    <a:pt x="136314" y="46155"/>
                  </a:lnTo>
                  <a:lnTo>
                    <a:pt x="136386" y="45498"/>
                  </a:lnTo>
                  <a:lnTo>
                    <a:pt x="136457" y="44853"/>
                  </a:lnTo>
                  <a:lnTo>
                    <a:pt x="136525" y="44196"/>
                  </a:lnTo>
                  <a:lnTo>
                    <a:pt x="136592" y="43551"/>
                  </a:lnTo>
                  <a:lnTo>
                    <a:pt x="136655" y="42883"/>
                  </a:lnTo>
                  <a:lnTo>
                    <a:pt x="136713" y="42226"/>
                  </a:lnTo>
                  <a:lnTo>
                    <a:pt x="136767" y="41558"/>
                  </a:lnTo>
                  <a:lnTo>
                    <a:pt x="136821" y="40891"/>
                  </a:lnTo>
                  <a:lnTo>
                    <a:pt x="136870" y="40223"/>
                  </a:lnTo>
                  <a:lnTo>
                    <a:pt x="136915" y="39544"/>
                  </a:lnTo>
                  <a:lnTo>
                    <a:pt x="136955" y="38876"/>
                  </a:lnTo>
                  <a:lnTo>
                    <a:pt x="136996" y="38197"/>
                  </a:lnTo>
                  <a:lnTo>
                    <a:pt x="137032" y="37507"/>
                  </a:lnTo>
                  <a:lnTo>
                    <a:pt x="137067" y="36828"/>
                  </a:lnTo>
                  <a:lnTo>
                    <a:pt x="137094" y="36138"/>
                  </a:lnTo>
                  <a:lnTo>
                    <a:pt x="137121" y="35448"/>
                  </a:lnTo>
                  <a:lnTo>
                    <a:pt x="137144" y="34758"/>
                  </a:lnTo>
                  <a:lnTo>
                    <a:pt x="137162" y="34057"/>
                  </a:lnTo>
                  <a:lnTo>
                    <a:pt x="137180" y="33367"/>
                  </a:lnTo>
                  <a:lnTo>
                    <a:pt x="137180" y="33367"/>
                  </a:lnTo>
                  <a:lnTo>
                    <a:pt x="137193" y="32977"/>
                  </a:lnTo>
                  <a:lnTo>
                    <a:pt x="137211" y="32588"/>
                  </a:lnTo>
                  <a:lnTo>
                    <a:pt x="137238" y="32209"/>
                  </a:lnTo>
                  <a:lnTo>
                    <a:pt x="137274" y="31842"/>
                  </a:lnTo>
                  <a:lnTo>
                    <a:pt x="137314" y="31475"/>
                  </a:lnTo>
                  <a:lnTo>
                    <a:pt x="137364" y="31119"/>
                  </a:lnTo>
                  <a:lnTo>
                    <a:pt x="137417" y="30774"/>
                  </a:lnTo>
                  <a:lnTo>
                    <a:pt x="137480" y="30440"/>
                  </a:lnTo>
                  <a:lnTo>
                    <a:pt x="137548" y="30106"/>
                  </a:lnTo>
                  <a:lnTo>
                    <a:pt x="137624" y="29783"/>
                  </a:lnTo>
                  <a:lnTo>
                    <a:pt x="137705" y="29483"/>
                  </a:lnTo>
                  <a:lnTo>
                    <a:pt x="137790" y="29182"/>
                  </a:lnTo>
                  <a:lnTo>
                    <a:pt x="137880" y="28893"/>
                  </a:lnTo>
                  <a:lnTo>
                    <a:pt x="137978" y="28615"/>
                  </a:lnTo>
                  <a:lnTo>
                    <a:pt x="138081" y="28359"/>
                  </a:lnTo>
                  <a:lnTo>
                    <a:pt x="138189" y="28103"/>
                  </a:lnTo>
                  <a:lnTo>
                    <a:pt x="138297" y="27869"/>
                  </a:lnTo>
                  <a:lnTo>
                    <a:pt x="138413" y="27635"/>
                  </a:lnTo>
                  <a:lnTo>
                    <a:pt x="138535" y="27435"/>
                  </a:lnTo>
                  <a:lnTo>
                    <a:pt x="138660" y="27234"/>
                  </a:lnTo>
                  <a:lnTo>
                    <a:pt x="138790" y="27056"/>
                  </a:lnTo>
                  <a:lnTo>
                    <a:pt x="138920" y="26889"/>
                  </a:lnTo>
                  <a:lnTo>
                    <a:pt x="139055" y="26734"/>
                  </a:lnTo>
                  <a:lnTo>
                    <a:pt x="139194" y="26600"/>
                  </a:lnTo>
                  <a:lnTo>
                    <a:pt x="139338" y="26478"/>
                  </a:lnTo>
                  <a:lnTo>
                    <a:pt x="139481" y="26378"/>
                  </a:lnTo>
                  <a:lnTo>
                    <a:pt x="139629" y="26300"/>
                  </a:lnTo>
                  <a:lnTo>
                    <a:pt x="139782" y="26233"/>
                  </a:lnTo>
                  <a:lnTo>
                    <a:pt x="139934" y="26177"/>
                  </a:lnTo>
                  <a:lnTo>
                    <a:pt x="140087" y="26155"/>
                  </a:lnTo>
                  <a:lnTo>
                    <a:pt x="140244" y="26144"/>
                  </a:lnTo>
                  <a:lnTo>
                    <a:pt x="140405" y="26155"/>
                  </a:lnTo>
                  <a:lnTo>
                    <a:pt x="140405" y="26155"/>
                  </a:lnTo>
                  <a:lnTo>
                    <a:pt x="140562" y="26177"/>
                  </a:lnTo>
                  <a:lnTo>
                    <a:pt x="140715" y="26233"/>
                  </a:lnTo>
                  <a:lnTo>
                    <a:pt x="140867" y="26300"/>
                  </a:lnTo>
                  <a:lnTo>
                    <a:pt x="141020" y="26389"/>
                  </a:lnTo>
                  <a:lnTo>
                    <a:pt x="141164" y="26489"/>
                  </a:lnTo>
                  <a:lnTo>
                    <a:pt x="141307" y="26611"/>
                  </a:lnTo>
                  <a:lnTo>
                    <a:pt x="141446" y="26745"/>
                  </a:lnTo>
                  <a:lnTo>
                    <a:pt x="141585" y="26901"/>
                  </a:lnTo>
                  <a:lnTo>
                    <a:pt x="141715" y="27068"/>
                  </a:lnTo>
                  <a:lnTo>
                    <a:pt x="141845" y="27257"/>
                  </a:lnTo>
                  <a:lnTo>
                    <a:pt x="141971" y="27457"/>
                  </a:lnTo>
                  <a:lnTo>
                    <a:pt x="142092" y="27669"/>
                  </a:lnTo>
                  <a:lnTo>
                    <a:pt x="142204" y="27891"/>
                  </a:lnTo>
                  <a:lnTo>
                    <a:pt x="142317" y="28136"/>
                  </a:lnTo>
                  <a:lnTo>
                    <a:pt x="142424" y="28392"/>
                  </a:lnTo>
                  <a:lnTo>
                    <a:pt x="142523" y="28659"/>
                  </a:lnTo>
                  <a:lnTo>
                    <a:pt x="142622" y="28937"/>
                  </a:lnTo>
                  <a:lnTo>
                    <a:pt x="142711" y="29216"/>
                  </a:lnTo>
                  <a:lnTo>
                    <a:pt x="142797" y="29516"/>
                  </a:lnTo>
                  <a:lnTo>
                    <a:pt x="142877" y="29828"/>
                  </a:lnTo>
                  <a:lnTo>
                    <a:pt x="142949" y="30150"/>
                  </a:lnTo>
                  <a:lnTo>
                    <a:pt x="143016" y="30473"/>
                  </a:lnTo>
                  <a:lnTo>
                    <a:pt x="143079" y="30807"/>
                  </a:lnTo>
                  <a:lnTo>
                    <a:pt x="143133" y="31152"/>
                  </a:lnTo>
                  <a:lnTo>
                    <a:pt x="143178" y="31508"/>
                  </a:lnTo>
                  <a:lnTo>
                    <a:pt x="143218" y="31864"/>
                  </a:lnTo>
                  <a:lnTo>
                    <a:pt x="143254" y="32232"/>
                  </a:lnTo>
                  <a:lnTo>
                    <a:pt x="143281" y="32610"/>
                  </a:lnTo>
                  <a:lnTo>
                    <a:pt x="143299" y="32989"/>
                  </a:lnTo>
                  <a:lnTo>
                    <a:pt x="143313" y="33367"/>
                  </a:lnTo>
                  <a:lnTo>
                    <a:pt x="143317" y="33757"/>
                  </a:lnTo>
                  <a:lnTo>
                    <a:pt x="143313" y="34146"/>
                  </a:lnTo>
                  <a:lnTo>
                    <a:pt x="143313" y="34146"/>
                  </a:lnTo>
                  <a:lnTo>
                    <a:pt x="143286" y="35159"/>
                  </a:lnTo>
                  <a:lnTo>
                    <a:pt x="143259" y="36161"/>
                  </a:lnTo>
                  <a:lnTo>
                    <a:pt x="143223" y="37162"/>
                  </a:lnTo>
                  <a:lnTo>
                    <a:pt x="143182" y="38153"/>
                  </a:lnTo>
                  <a:lnTo>
                    <a:pt x="143138" y="39154"/>
                  </a:lnTo>
                  <a:lnTo>
                    <a:pt x="143084" y="40134"/>
                  </a:lnTo>
                  <a:lnTo>
                    <a:pt x="143030" y="41124"/>
                  </a:lnTo>
                  <a:lnTo>
                    <a:pt x="142967" y="42104"/>
                  </a:lnTo>
                  <a:lnTo>
                    <a:pt x="142900" y="43072"/>
                  </a:lnTo>
                  <a:lnTo>
                    <a:pt x="142828" y="44040"/>
                  </a:lnTo>
                  <a:lnTo>
                    <a:pt x="142747" y="45009"/>
                  </a:lnTo>
                  <a:lnTo>
                    <a:pt x="142666" y="45966"/>
                  </a:lnTo>
                  <a:lnTo>
                    <a:pt x="142577" y="46923"/>
                  </a:lnTo>
                  <a:lnTo>
                    <a:pt x="142483" y="47869"/>
                  </a:lnTo>
                  <a:lnTo>
                    <a:pt x="142388" y="48815"/>
                  </a:lnTo>
                  <a:lnTo>
                    <a:pt x="142285" y="49761"/>
                  </a:lnTo>
                  <a:lnTo>
                    <a:pt x="142173" y="50685"/>
                  </a:lnTo>
                  <a:lnTo>
                    <a:pt x="142061" y="51620"/>
                  </a:lnTo>
                  <a:lnTo>
                    <a:pt x="141944" y="52543"/>
                  </a:lnTo>
                  <a:lnTo>
                    <a:pt x="141819" y="53456"/>
                  </a:lnTo>
                  <a:lnTo>
                    <a:pt x="141693" y="54369"/>
                  </a:lnTo>
                  <a:lnTo>
                    <a:pt x="141558" y="55281"/>
                  </a:lnTo>
                  <a:lnTo>
                    <a:pt x="141424" y="56172"/>
                  </a:lnTo>
                  <a:lnTo>
                    <a:pt x="141280" y="57073"/>
                  </a:lnTo>
                  <a:lnTo>
                    <a:pt x="141132" y="57952"/>
                  </a:lnTo>
                  <a:lnTo>
                    <a:pt x="140980" y="58843"/>
                  </a:lnTo>
                  <a:lnTo>
                    <a:pt x="140827" y="59711"/>
                  </a:lnTo>
                  <a:lnTo>
                    <a:pt x="140666" y="60579"/>
                  </a:lnTo>
                  <a:lnTo>
                    <a:pt x="140500" y="61447"/>
                  </a:lnTo>
                  <a:lnTo>
                    <a:pt x="140329" y="62304"/>
                  </a:lnTo>
                  <a:lnTo>
                    <a:pt x="140154" y="63150"/>
                  </a:lnTo>
                  <a:lnTo>
                    <a:pt x="139979" y="63996"/>
                  </a:lnTo>
                  <a:lnTo>
                    <a:pt x="139795" y="64831"/>
                  </a:lnTo>
                  <a:lnTo>
                    <a:pt x="139607" y="65665"/>
                  </a:lnTo>
                  <a:lnTo>
                    <a:pt x="139414" y="66478"/>
                  </a:lnTo>
                  <a:lnTo>
                    <a:pt x="139221" y="67301"/>
                  </a:lnTo>
                  <a:lnTo>
                    <a:pt x="139019" y="68103"/>
                  </a:lnTo>
                  <a:lnTo>
                    <a:pt x="138817" y="68904"/>
                  </a:lnTo>
                  <a:lnTo>
                    <a:pt x="138606" y="69705"/>
                  </a:lnTo>
                  <a:lnTo>
                    <a:pt x="138395" y="70485"/>
                  </a:lnTo>
                  <a:lnTo>
                    <a:pt x="138176" y="71264"/>
                  </a:lnTo>
                  <a:lnTo>
                    <a:pt x="137956" y="72032"/>
                  </a:lnTo>
                  <a:lnTo>
                    <a:pt x="137731" y="72799"/>
                  </a:lnTo>
                  <a:lnTo>
                    <a:pt x="137503" y="73556"/>
                  </a:lnTo>
                  <a:lnTo>
                    <a:pt x="137269" y="74302"/>
                  </a:lnTo>
                  <a:lnTo>
                    <a:pt x="137036" y="75048"/>
                  </a:lnTo>
                  <a:lnTo>
                    <a:pt x="136794" y="75771"/>
                  </a:lnTo>
                  <a:lnTo>
                    <a:pt x="136552" y="76495"/>
                  </a:lnTo>
                  <a:lnTo>
                    <a:pt x="136305" y="77218"/>
                  </a:lnTo>
                  <a:lnTo>
                    <a:pt x="136054" y="77919"/>
                  </a:lnTo>
                  <a:lnTo>
                    <a:pt x="135798" y="78620"/>
                  </a:lnTo>
                  <a:lnTo>
                    <a:pt x="135538" y="79310"/>
                  </a:lnTo>
                  <a:lnTo>
                    <a:pt x="135277" y="79989"/>
                  </a:lnTo>
                  <a:lnTo>
                    <a:pt x="135008" y="80657"/>
                  </a:lnTo>
                  <a:lnTo>
                    <a:pt x="134739" y="81325"/>
                  </a:lnTo>
                  <a:lnTo>
                    <a:pt x="134465" y="81981"/>
                  </a:lnTo>
                  <a:lnTo>
                    <a:pt x="134192" y="82627"/>
                  </a:lnTo>
                  <a:lnTo>
                    <a:pt x="133909" y="83261"/>
                  </a:lnTo>
                  <a:lnTo>
                    <a:pt x="133626" y="83896"/>
                  </a:lnTo>
                  <a:lnTo>
                    <a:pt x="133339" y="84508"/>
                  </a:lnTo>
                  <a:lnTo>
                    <a:pt x="133052" y="85120"/>
                  </a:lnTo>
                  <a:lnTo>
                    <a:pt x="132756" y="85721"/>
                  </a:lnTo>
                  <a:lnTo>
                    <a:pt x="132460" y="86311"/>
                  </a:lnTo>
                  <a:lnTo>
                    <a:pt x="132164" y="86890"/>
                  </a:lnTo>
                  <a:lnTo>
                    <a:pt x="132164" y="86890"/>
                  </a:lnTo>
                  <a:lnTo>
                    <a:pt x="132375" y="87179"/>
                  </a:lnTo>
                  <a:lnTo>
                    <a:pt x="132581" y="87480"/>
                  </a:lnTo>
                  <a:lnTo>
                    <a:pt x="132788" y="87791"/>
                  </a:lnTo>
                  <a:lnTo>
                    <a:pt x="132994" y="88114"/>
                  </a:lnTo>
                  <a:lnTo>
                    <a:pt x="133196" y="88437"/>
                  </a:lnTo>
                  <a:lnTo>
                    <a:pt x="133393" y="88771"/>
                  </a:lnTo>
                  <a:lnTo>
                    <a:pt x="133595" y="89105"/>
                  </a:lnTo>
                  <a:lnTo>
                    <a:pt x="133788" y="89461"/>
                  </a:lnTo>
                  <a:lnTo>
                    <a:pt x="133981" y="89817"/>
                  </a:lnTo>
                  <a:lnTo>
                    <a:pt x="134169" y="90184"/>
                  </a:lnTo>
                  <a:lnTo>
                    <a:pt x="134358" y="90551"/>
                  </a:lnTo>
                  <a:lnTo>
                    <a:pt x="134546" y="90930"/>
                  </a:lnTo>
                  <a:lnTo>
                    <a:pt x="134726" y="91319"/>
                  </a:lnTo>
                  <a:lnTo>
                    <a:pt x="134905" y="91709"/>
                  </a:lnTo>
                  <a:lnTo>
                    <a:pt x="135085" y="92110"/>
                  </a:lnTo>
                  <a:lnTo>
                    <a:pt x="135259" y="92521"/>
                  </a:lnTo>
                  <a:lnTo>
                    <a:pt x="135430" y="92933"/>
                  </a:lnTo>
                  <a:lnTo>
                    <a:pt x="135600" y="93356"/>
                  </a:lnTo>
                  <a:lnTo>
                    <a:pt x="135766" y="93790"/>
                  </a:lnTo>
                  <a:lnTo>
                    <a:pt x="135932" y="94224"/>
                  </a:lnTo>
                  <a:lnTo>
                    <a:pt x="136089" y="94669"/>
                  </a:lnTo>
                  <a:lnTo>
                    <a:pt x="136251" y="95115"/>
                  </a:lnTo>
                  <a:lnTo>
                    <a:pt x="136404" y="95571"/>
                  </a:lnTo>
                  <a:lnTo>
                    <a:pt x="136556" y="96027"/>
                  </a:lnTo>
                  <a:lnTo>
                    <a:pt x="136704" y="96495"/>
                  </a:lnTo>
                  <a:lnTo>
                    <a:pt x="136852" y="96973"/>
                  </a:lnTo>
                  <a:lnTo>
                    <a:pt x="136996" y="97452"/>
                  </a:lnTo>
                  <a:lnTo>
                    <a:pt x="137135" y="97941"/>
                  </a:lnTo>
                  <a:lnTo>
                    <a:pt x="137269" y="98431"/>
                  </a:lnTo>
                  <a:lnTo>
                    <a:pt x="137404" y="98932"/>
                  </a:lnTo>
                  <a:lnTo>
                    <a:pt x="137534" y="99433"/>
                  </a:lnTo>
                  <a:lnTo>
                    <a:pt x="137660" y="99945"/>
                  </a:lnTo>
                  <a:lnTo>
                    <a:pt x="137785" y="100457"/>
                  </a:lnTo>
                  <a:lnTo>
                    <a:pt x="137902" y="100969"/>
                  </a:lnTo>
                  <a:lnTo>
                    <a:pt x="138019" y="101503"/>
                  </a:lnTo>
                  <a:lnTo>
                    <a:pt x="138135" y="102026"/>
                  </a:lnTo>
                  <a:lnTo>
                    <a:pt x="138243" y="102560"/>
                  </a:lnTo>
                  <a:lnTo>
                    <a:pt x="138351" y="103106"/>
                  </a:lnTo>
                  <a:lnTo>
                    <a:pt x="138454" y="103651"/>
                  </a:lnTo>
                  <a:lnTo>
                    <a:pt x="138552" y="104196"/>
                  </a:lnTo>
                  <a:lnTo>
                    <a:pt x="138647" y="104753"/>
                  </a:lnTo>
                  <a:lnTo>
                    <a:pt x="138741" y="105320"/>
                  </a:lnTo>
                  <a:lnTo>
                    <a:pt x="138826" y="105877"/>
                  </a:lnTo>
                  <a:lnTo>
                    <a:pt x="138911" y="106445"/>
                  </a:lnTo>
                  <a:lnTo>
                    <a:pt x="138992" y="107023"/>
                  </a:lnTo>
                  <a:lnTo>
                    <a:pt x="139068" y="107602"/>
                  </a:lnTo>
                  <a:lnTo>
                    <a:pt x="139145" y="108181"/>
                  </a:lnTo>
                  <a:lnTo>
                    <a:pt x="139212" y="108771"/>
                  </a:lnTo>
                  <a:lnTo>
                    <a:pt x="139279" y="109361"/>
                  </a:lnTo>
                  <a:lnTo>
                    <a:pt x="139338" y="109950"/>
                  </a:lnTo>
                  <a:lnTo>
                    <a:pt x="139396" y="110551"/>
                  </a:lnTo>
                  <a:lnTo>
                    <a:pt x="139450" y="111152"/>
                  </a:lnTo>
                  <a:lnTo>
                    <a:pt x="139499" y="111753"/>
                  </a:lnTo>
                  <a:lnTo>
                    <a:pt x="139544" y="112366"/>
                  </a:lnTo>
                  <a:lnTo>
                    <a:pt x="139584" y="112978"/>
                  </a:lnTo>
                  <a:lnTo>
                    <a:pt x="139625" y="113590"/>
                  </a:lnTo>
                  <a:lnTo>
                    <a:pt x="139656" y="114213"/>
                  </a:lnTo>
                  <a:lnTo>
                    <a:pt x="139683" y="114836"/>
                  </a:lnTo>
                  <a:lnTo>
                    <a:pt x="139710" y="115460"/>
                  </a:lnTo>
                  <a:lnTo>
                    <a:pt x="139728" y="116094"/>
                  </a:lnTo>
                  <a:lnTo>
                    <a:pt x="139746" y="116717"/>
                  </a:lnTo>
                  <a:lnTo>
                    <a:pt x="139755" y="117352"/>
                  </a:lnTo>
                  <a:lnTo>
                    <a:pt x="139764" y="117986"/>
                  </a:lnTo>
                  <a:lnTo>
                    <a:pt x="139764" y="118632"/>
                  </a:lnTo>
                  <a:lnTo>
                    <a:pt x="139764" y="118632"/>
                  </a:lnTo>
                  <a:lnTo>
                    <a:pt x="139759" y="119566"/>
                  </a:lnTo>
                  <a:lnTo>
                    <a:pt x="139746" y="120490"/>
                  </a:lnTo>
                  <a:lnTo>
                    <a:pt x="139723" y="121414"/>
                  </a:lnTo>
                  <a:lnTo>
                    <a:pt x="139688" y="122327"/>
                  </a:lnTo>
                  <a:lnTo>
                    <a:pt x="139647" y="123228"/>
                  </a:lnTo>
                  <a:lnTo>
                    <a:pt x="139593" y="124130"/>
                  </a:lnTo>
                  <a:lnTo>
                    <a:pt x="139535" y="125020"/>
                  </a:lnTo>
                  <a:lnTo>
                    <a:pt x="139468" y="125910"/>
                  </a:lnTo>
                  <a:lnTo>
                    <a:pt x="139391" y="126790"/>
                  </a:lnTo>
                  <a:lnTo>
                    <a:pt x="139306" y="127658"/>
                  </a:lnTo>
                  <a:lnTo>
                    <a:pt x="139212" y="128515"/>
                  </a:lnTo>
                  <a:lnTo>
                    <a:pt x="139109" y="129372"/>
                  </a:lnTo>
                  <a:lnTo>
                    <a:pt x="138997" y="130218"/>
                  </a:lnTo>
                  <a:lnTo>
                    <a:pt x="138876" y="131052"/>
                  </a:lnTo>
                  <a:lnTo>
                    <a:pt x="138750" y="131876"/>
                  </a:lnTo>
                  <a:lnTo>
                    <a:pt x="138615" y="132700"/>
                  </a:lnTo>
                  <a:lnTo>
                    <a:pt x="138472" y="133501"/>
                  </a:lnTo>
                  <a:lnTo>
                    <a:pt x="138324" y="134291"/>
                  </a:lnTo>
                  <a:lnTo>
                    <a:pt x="138167" y="135081"/>
                  </a:lnTo>
                  <a:lnTo>
                    <a:pt x="138001" y="135849"/>
                  </a:lnTo>
                  <a:lnTo>
                    <a:pt x="137830" y="136617"/>
                  </a:lnTo>
                  <a:lnTo>
                    <a:pt x="137651" y="137374"/>
                  </a:lnTo>
                  <a:lnTo>
                    <a:pt x="137462" y="138109"/>
                  </a:lnTo>
                  <a:lnTo>
                    <a:pt x="137269" y="138832"/>
                  </a:lnTo>
                  <a:lnTo>
                    <a:pt x="137072" y="139555"/>
                  </a:lnTo>
                  <a:lnTo>
                    <a:pt x="136866" y="140257"/>
                  </a:lnTo>
                  <a:lnTo>
                    <a:pt x="136650" y="140947"/>
                  </a:lnTo>
                  <a:lnTo>
                    <a:pt x="136430" y="141626"/>
                  </a:lnTo>
                  <a:lnTo>
                    <a:pt x="136206" y="142282"/>
                  </a:lnTo>
                  <a:lnTo>
                    <a:pt x="135973" y="142928"/>
                  </a:lnTo>
                  <a:lnTo>
                    <a:pt x="135735" y="143573"/>
                  </a:lnTo>
                  <a:lnTo>
                    <a:pt x="135488" y="144185"/>
                  </a:lnTo>
                  <a:lnTo>
                    <a:pt x="135237" y="144798"/>
                  </a:lnTo>
                  <a:lnTo>
                    <a:pt x="134981" y="145387"/>
                  </a:lnTo>
                  <a:lnTo>
                    <a:pt x="134721" y="145966"/>
                  </a:lnTo>
                  <a:lnTo>
                    <a:pt x="134452" y="146523"/>
                  </a:lnTo>
                  <a:lnTo>
                    <a:pt x="134178" y="147068"/>
                  </a:lnTo>
                  <a:lnTo>
                    <a:pt x="133900" y="147602"/>
                  </a:lnTo>
                  <a:lnTo>
                    <a:pt x="133617" y="148114"/>
                  </a:lnTo>
                  <a:lnTo>
                    <a:pt x="133330" y="148604"/>
                  </a:lnTo>
                  <a:lnTo>
                    <a:pt x="133039" y="149082"/>
                  </a:lnTo>
                  <a:lnTo>
                    <a:pt x="132738" y="149550"/>
                  </a:lnTo>
                  <a:lnTo>
                    <a:pt x="132438" y="149995"/>
                  </a:lnTo>
                  <a:lnTo>
                    <a:pt x="132128" y="150418"/>
                  </a:lnTo>
                  <a:lnTo>
                    <a:pt x="131818" y="150830"/>
                  </a:lnTo>
                  <a:lnTo>
                    <a:pt x="131500" y="151219"/>
                  </a:lnTo>
                  <a:lnTo>
                    <a:pt x="131181" y="151598"/>
                  </a:lnTo>
                  <a:lnTo>
                    <a:pt x="130854" y="151943"/>
                  </a:lnTo>
                  <a:lnTo>
                    <a:pt x="130526" y="152277"/>
                  </a:lnTo>
                  <a:lnTo>
                    <a:pt x="130194" y="152599"/>
                  </a:lnTo>
                  <a:lnTo>
                    <a:pt x="129858" y="152889"/>
                  </a:lnTo>
                  <a:lnTo>
                    <a:pt x="129517" y="153167"/>
                  </a:lnTo>
                  <a:lnTo>
                    <a:pt x="129171" y="153423"/>
                  </a:lnTo>
                  <a:lnTo>
                    <a:pt x="128826" y="153646"/>
                  </a:lnTo>
                  <a:lnTo>
                    <a:pt x="128472" y="153868"/>
                  </a:lnTo>
                  <a:lnTo>
                    <a:pt x="128122" y="154057"/>
                  </a:lnTo>
                  <a:lnTo>
                    <a:pt x="127763" y="154224"/>
                  </a:lnTo>
                  <a:lnTo>
                    <a:pt x="127404" y="154369"/>
                  </a:lnTo>
                  <a:lnTo>
                    <a:pt x="127040" y="154503"/>
                  </a:lnTo>
                  <a:lnTo>
                    <a:pt x="126673" y="154603"/>
                  </a:lnTo>
                  <a:lnTo>
                    <a:pt x="126305" y="154681"/>
                  </a:lnTo>
                  <a:lnTo>
                    <a:pt x="125932" y="154747"/>
                  </a:lnTo>
                  <a:lnTo>
                    <a:pt x="125560" y="154781"/>
                  </a:lnTo>
                  <a:lnTo>
                    <a:pt x="125183" y="154792"/>
                  </a:lnTo>
                  <a:lnTo>
                    <a:pt x="125183" y="154792"/>
                  </a:lnTo>
                  <a:lnTo>
                    <a:pt x="124954" y="154792"/>
                  </a:lnTo>
                  <a:lnTo>
                    <a:pt x="124726" y="154770"/>
                  </a:lnTo>
                  <a:lnTo>
                    <a:pt x="124497" y="154747"/>
                  </a:lnTo>
                  <a:lnTo>
                    <a:pt x="124268" y="154714"/>
                  </a:lnTo>
                  <a:lnTo>
                    <a:pt x="124039" y="154681"/>
                  </a:lnTo>
                  <a:lnTo>
                    <a:pt x="123810" y="154625"/>
                  </a:lnTo>
                  <a:lnTo>
                    <a:pt x="123586" y="154569"/>
                  </a:lnTo>
                  <a:lnTo>
                    <a:pt x="123357" y="154503"/>
                  </a:lnTo>
                  <a:lnTo>
                    <a:pt x="123133" y="154425"/>
                  </a:lnTo>
                  <a:lnTo>
                    <a:pt x="122904" y="154336"/>
                  </a:lnTo>
                  <a:lnTo>
                    <a:pt x="122680" y="154247"/>
                  </a:lnTo>
                  <a:lnTo>
                    <a:pt x="122455" y="154146"/>
                  </a:lnTo>
                  <a:lnTo>
                    <a:pt x="122236" y="154035"/>
                  </a:lnTo>
                  <a:lnTo>
                    <a:pt x="122011" y="153913"/>
                  </a:lnTo>
                  <a:lnTo>
                    <a:pt x="121787" y="153779"/>
                  </a:lnTo>
                  <a:lnTo>
                    <a:pt x="121567" y="153646"/>
                  </a:lnTo>
                  <a:lnTo>
                    <a:pt x="121567" y="153646"/>
                  </a:lnTo>
                  <a:lnTo>
                    <a:pt x="121450" y="154770"/>
                  </a:lnTo>
                  <a:lnTo>
                    <a:pt x="121329" y="155883"/>
                  </a:lnTo>
                  <a:lnTo>
                    <a:pt x="121208" y="156985"/>
                  </a:lnTo>
                  <a:lnTo>
                    <a:pt x="121083" y="158098"/>
                  </a:lnTo>
                  <a:lnTo>
                    <a:pt x="120952" y="159199"/>
                  </a:lnTo>
                  <a:lnTo>
                    <a:pt x="120822" y="160301"/>
                  </a:lnTo>
                  <a:lnTo>
                    <a:pt x="120688" y="161392"/>
                  </a:lnTo>
                  <a:lnTo>
                    <a:pt x="120553" y="162494"/>
                  </a:lnTo>
                  <a:lnTo>
                    <a:pt x="120414" y="163584"/>
                  </a:lnTo>
                  <a:lnTo>
                    <a:pt x="120271" y="164675"/>
                  </a:lnTo>
                  <a:lnTo>
                    <a:pt x="120127" y="165755"/>
                  </a:lnTo>
                  <a:lnTo>
                    <a:pt x="119983" y="166834"/>
                  </a:lnTo>
                  <a:lnTo>
                    <a:pt x="119835" y="167914"/>
                  </a:lnTo>
                  <a:lnTo>
                    <a:pt x="119683" y="168993"/>
                  </a:lnTo>
                  <a:lnTo>
                    <a:pt x="119530" y="170062"/>
                  </a:lnTo>
                  <a:lnTo>
                    <a:pt x="119373" y="171130"/>
                  </a:lnTo>
                  <a:lnTo>
                    <a:pt x="119212" y="172199"/>
                  </a:lnTo>
                  <a:lnTo>
                    <a:pt x="119050" y="173256"/>
                  </a:lnTo>
                  <a:lnTo>
                    <a:pt x="118889" y="174313"/>
                  </a:lnTo>
                  <a:lnTo>
                    <a:pt x="118723" y="175371"/>
                  </a:lnTo>
                  <a:lnTo>
                    <a:pt x="118552" y="176417"/>
                  </a:lnTo>
                  <a:lnTo>
                    <a:pt x="118382" y="177463"/>
                  </a:lnTo>
                  <a:lnTo>
                    <a:pt x="118207" y="178509"/>
                  </a:lnTo>
                  <a:lnTo>
                    <a:pt x="118032" y="179544"/>
                  </a:lnTo>
                  <a:lnTo>
                    <a:pt x="117852" y="180580"/>
                  </a:lnTo>
                  <a:lnTo>
                    <a:pt x="117673" y="181615"/>
                  </a:lnTo>
                  <a:lnTo>
                    <a:pt x="117489" y="182638"/>
                  </a:lnTo>
                  <a:lnTo>
                    <a:pt x="117301" y="183662"/>
                  </a:lnTo>
                  <a:lnTo>
                    <a:pt x="117112" y="184686"/>
                  </a:lnTo>
                  <a:lnTo>
                    <a:pt x="116924" y="185699"/>
                  </a:lnTo>
                  <a:lnTo>
                    <a:pt x="116726" y="186712"/>
                  </a:lnTo>
                  <a:lnTo>
                    <a:pt x="116533" y="187725"/>
                  </a:lnTo>
                  <a:lnTo>
                    <a:pt x="116332" y="188726"/>
                  </a:lnTo>
                  <a:lnTo>
                    <a:pt x="116134" y="189728"/>
                  </a:lnTo>
                  <a:lnTo>
                    <a:pt x="115928" y="190730"/>
                  </a:lnTo>
                  <a:lnTo>
                    <a:pt x="115721" y="191720"/>
                  </a:lnTo>
                  <a:lnTo>
                    <a:pt x="115515" y="192700"/>
                  </a:lnTo>
                  <a:lnTo>
                    <a:pt x="115304" y="193690"/>
                  </a:lnTo>
                  <a:lnTo>
                    <a:pt x="115089" y="194670"/>
                  </a:lnTo>
                  <a:lnTo>
                    <a:pt x="114873" y="195638"/>
                  </a:lnTo>
                  <a:lnTo>
                    <a:pt x="114658" y="196606"/>
                  </a:lnTo>
                  <a:lnTo>
                    <a:pt x="114438" y="197575"/>
                  </a:lnTo>
                  <a:lnTo>
                    <a:pt x="114214" y="198543"/>
                  </a:lnTo>
                  <a:lnTo>
                    <a:pt x="113990" y="199500"/>
                  </a:lnTo>
                  <a:lnTo>
                    <a:pt x="113761" y="200446"/>
                  </a:lnTo>
                  <a:lnTo>
                    <a:pt x="113532" y="201392"/>
                  </a:lnTo>
                  <a:lnTo>
                    <a:pt x="113299" y="202338"/>
                  </a:lnTo>
                  <a:lnTo>
                    <a:pt x="113065" y="203284"/>
                  </a:lnTo>
                  <a:lnTo>
                    <a:pt x="112828" y="204219"/>
                  </a:lnTo>
                  <a:lnTo>
                    <a:pt x="112585" y="205143"/>
                  </a:lnTo>
                  <a:lnTo>
                    <a:pt x="112348" y="206067"/>
                  </a:lnTo>
                  <a:lnTo>
                    <a:pt x="112101" y="206990"/>
                  </a:lnTo>
                  <a:lnTo>
                    <a:pt x="111854" y="207903"/>
                  </a:lnTo>
                  <a:lnTo>
                    <a:pt x="111607" y="208816"/>
                  </a:lnTo>
                  <a:lnTo>
                    <a:pt x="111356" y="209717"/>
                  </a:lnTo>
                  <a:lnTo>
                    <a:pt x="111100" y="210619"/>
                  </a:lnTo>
                  <a:lnTo>
                    <a:pt x="110845" y="211520"/>
                  </a:lnTo>
                  <a:lnTo>
                    <a:pt x="110589" y="212410"/>
                  </a:lnTo>
                  <a:lnTo>
                    <a:pt x="110324" y="213290"/>
                  </a:lnTo>
                  <a:lnTo>
                    <a:pt x="110064" y="214180"/>
                  </a:lnTo>
                  <a:lnTo>
                    <a:pt x="109799" y="215048"/>
                  </a:lnTo>
                  <a:lnTo>
                    <a:pt x="109530" y="215916"/>
                  </a:lnTo>
                  <a:lnTo>
                    <a:pt x="109261" y="216784"/>
                  </a:lnTo>
                  <a:lnTo>
                    <a:pt x="108987" y="217653"/>
                  </a:lnTo>
                  <a:lnTo>
                    <a:pt x="108987" y="217653"/>
                  </a:lnTo>
                  <a:lnTo>
                    <a:pt x="108812" y="218209"/>
                  </a:lnTo>
                  <a:lnTo>
                    <a:pt x="108628" y="218754"/>
                  </a:lnTo>
                  <a:lnTo>
                    <a:pt x="108270" y="219856"/>
                  </a:lnTo>
                  <a:lnTo>
                    <a:pt x="108270" y="219856"/>
                  </a:lnTo>
                  <a:lnTo>
                    <a:pt x="108270" y="223384"/>
                  </a:lnTo>
                  <a:lnTo>
                    <a:pt x="108278" y="226823"/>
                  </a:lnTo>
                  <a:lnTo>
                    <a:pt x="108292" y="230185"/>
                  </a:lnTo>
                  <a:lnTo>
                    <a:pt x="108305" y="231832"/>
                  </a:lnTo>
                  <a:lnTo>
                    <a:pt x="108319" y="233446"/>
                  </a:lnTo>
                  <a:lnTo>
                    <a:pt x="108337" y="235048"/>
                  </a:lnTo>
                  <a:lnTo>
                    <a:pt x="108359" y="236629"/>
                  </a:lnTo>
                  <a:lnTo>
                    <a:pt x="108386" y="238176"/>
                  </a:lnTo>
                  <a:lnTo>
                    <a:pt x="108413" y="239712"/>
                  </a:lnTo>
                  <a:lnTo>
                    <a:pt x="108449" y="241214"/>
                  </a:lnTo>
                  <a:lnTo>
                    <a:pt x="108489" y="242705"/>
                  </a:lnTo>
                  <a:lnTo>
                    <a:pt x="108534" y="244163"/>
                  </a:lnTo>
                  <a:lnTo>
                    <a:pt x="108588" y="245599"/>
                  </a:lnTo>
                  <a:lnTo>
                    <a:pt x="108646" y="247013"/>
                  </a:lnTo>
                  <a:lnTo>
                    <a:pt x="108709" y="248404"/>
                  </a:lnTo>
                  <a:lnTo>
                    <a:pt x="108781" y="249762"/>
                  </a:lnTo>
                  <a:lnTo>
                    <a:pt x="108862" y="251108"/>
                  </a:lnTo>
                  <a:lnTo>
                    <a:pt x="108947" y="252422"/>
                  </a:lnTo>
                  <a:lnTo>
                    <a:pt x="109041" y="253713"/>
                  </a:lnTo>
                  <a:lnTo>
                    <a:pt x="109144" y="254982"/>
                  </a:lnTo>
                  <a:lnTo>
                    <a:pt x="109198" y="255605"/>
                  </a:lnTo>
                  <a:lnTo>
                    <a:pt x="109257" y="256228"/>
                  </a:lnTo>
                  <a:lnTo>
                    <a:pt x="109315" y="256840"/>
                  </a:lnTo>
                  <a:lnTo>
                    <a:pt x="109378" y="257441"/>
                  </a:lnTo>
                  <a:lnTo>
                    <a:pt x="109440" y="258042"/>
                  </a:lnTo>
                  <a:lnTo>
                    <a:pt x="109503" y="258632"/>
                  </a:lnTo>
                  <a:lnTo>
                    <a:pt x="109575" y="259222"/>
                  </a:lnTo>
                  <a:lnTo>
                    <a:pt x="109647" y="259801"/>
                  </a:lnTo>
                  <a:lnTo>
                    <a:pt x="109719" y="260379"/>
                  </a:lnTo>
                  <a:lnTo>
                    <a:pt x="109795" y="260947"/>
                  </a:lnTo>
                  <a:lnTo>
                    <a:pt x="109876" y="261504"/>
                  </a:lnTo>
                  <a:lnTo>
                    <a:pt x="109956" y="262060"/>
                  </a:lnTo>
                  <a:lnTo>
                    <a:pt x="110042" y="262605"/>
                  </a:lnTo>
                  <a:lnTo>
                    <a:pt x="110127" y="263151"/>
                  </a:lnTo>
                  <a:lnTo>
                    <a:pt x="110217" y="263685"/>
                  </a:lnTo>
                  <a:lnTo>
                    <a:pt x="110311" y="264219"/>
                  </a:lnTo>
                  <a:lnTo>
                    <a:pt x="110405" y="264731"/>
                  </a:lnTo>
                  <a:lnTo>
                    <a:pt x="110504" y="265254"/>
                  </a:lnTo>
                  <a:lnTo>
                    <a:pt x="110607" y="265755"/>
                  </a:lnTo>
                  <a:lnTo>
                    <a:pt x="110710" y="266267"/>
                  </a:lnTo>
                  <a:lnTo>
                    <a:pt x="110818" y="266757"/>
                  </a:lnTo>
                  <a:lnTo>
                    <a:pt x="110925" y="267246"/>
                  </a:lnTo>
                  <a:lnTo>
                    <a:pt x="111042" y="267725"/>
                  </a:lnTo>
                  <a:lnTo>
                    <a:pt x="111159" y="268204"/>
                  </a:lnTo>
                  <a:lnTo>
                    <a:pt x="111280" y="268671"/>
                  </a:lnTo>
                  <a:lnTo>
                    <a:pt x="111401" y="269139"/>
                  </a:lnTo>
                  <a:lnTo>
                    <a:pt x="111531" y="269595"/>
                  </a:lnTo>
                  <a:lnTo>
                    <a:pt x="111661" y="270040"/>
                  </a:lnTo>
                  <a:lnTo>
                    <a:pt x="111791" y="270485"/>
                  </a:lnTo>
                  <a:lnTo>
                    <a:pt x="111930" y="270919"/>
                  </a:lnTo>
                  <a:lnTo>
                    <a:pt x="112069" y="271342"/>
                  </a:lnTo>
                  <a:lnTo>
                    <a:pt x="112218" y="271765"/>
                  </a:lnTo>
                  <a:lnTo>
                    <a:pt x="112361" y="272177"/>
                  </a:lnTo>
                  <a:lnTo>
                    <a:pt x="112514" y="272589"/>
                  </a:lnTo>
                  <a:lnTo>
                    <a:pt x="112671" y="272989"/>
                  </a:lnTo>
                  <a:lnTo>
                    <a:pt x="112828" y="273390"/>
                  </a:lnTo>
                  <a:lnTo>
                    <a:pt x="112994" y="273768"/>
                  </a:lnTo>
                  <a:lnTo>
                    <a:pt x="113160" y="274147"/>
                  </a:lnTo>
                  <a:lnTo>
                    <a:pt x="113330" y="274525"/>
                  </a:lnTo>
                  <a:lnTo>
                    <a:pt x="113501" y="274893"/>
                  </a:lnTo>
                  <a:lnTo>
                    <a:pt x="113680" y="275249"/>
                  </a:lnTo>
                  <a:lnTo>
                    <a:pt x="113864" y="275605"/>
                  </a:lnTo>
                  <a:lnTo>
                    <a:pt x="114048" y="275950"/>
                  </a:lnTo>
                  <a:lnTo>
                    <a:pt x="114241" y="276284"/>
                  </a:lnTo>
                  <a:lnTo>
                    <a:pt x="114434" y="276618"/>
                  </a:lnTo>
                  <a:lnTo>
                    <a:pt x="114636" y="276940"/>
                  </a:lnTo>
                  <a:lnTo>
                    <a:pt x="114838" y="277252"/>
                  </a:lnTo>
                  <a:lnTo>
                    <a:pt x="115044" y="277564"/>
                  </a:lnTo>
                  <a:lnTo>
                    <a:pt x="115255" y="277864"/>
                  </a:lnTo>
                  <a:lnTo>
                    <a:pt x="115470" y="278165"/>
                  </a:lnTo>
                  <a:lnTo>
                    <a:pt x="115690" y="278454"/>
                  </a:lnTo>
                  <a:lnTo>
                    <a:pt x="115914" y="278732"/>
                  </a:lnTo>
                  <a:lnTo>
                    <a:pt x="116148" y="278999"/>
                  </a:lnTo>
                  <a:lnTo>
                    <a:pt x="116381" y="279267"/>
                  </a:lnTo>
                  <a:lnTo>
                    <a:pt x="116619" y="279523"/>
                  </a:lnTo>
                  <a:lnTo>
                    <a:pt x="116861" y="279779"/>
                  </a:lnTo>
                  <a:lnTo>
                    <a:pt x="117108" y="280023"/>
                  </a:lnTo>
                  <a:lnTo>
                    <a:pt x="117359" y="280257"/>
                  </a:lnTo>
                  <a:lnTo>
                    <a:pt x="117619" y="280491"/>
                  </a:lnTo>
                  <a:lnTo>
                    <a:pt x="117879" y="280713"/>
                  </a:lnTo>
                  <a:lnTo>
                    <a:pt x="118144" y="280925"/>
                  </a:lnTo>
                  <a:lnTo>
                    <a:pt x="118418" y="281125"/>
                  </a:lnTo>
                  <a:lnTo>
                    <a:pt x="118696" y="281326"/>
                  </a:lnTo>
                  <a:lnTo>
                    <a:pt x="118974" y="281526"/>
                  </a:lnTo>
                  <a:lnTo>
                    <a:pt x="119261" y="281704"/>
                  </a:lnTo>
                  <a:lnTo>
                    <a:pt x="119553" y="281882"/>
                  </a:lnTo>
                  <a:lnTo>
                    <a:pt x="119849" y="282049"/>
                  </a:lnTo>
                  <a:lnTo>
                    <a:pt x="120154" y="282216"/>
                  </a:lnTo>
                  <a:lnTo>
                    <a:pt x="120459" y="282372"/>
                  </a:lnTo>
                  <a:lnTo>
                    <a:pt x="120773" y="282516"/>
                  </a:lnTo>
                  <a:lnTo>
                    <a:pt x="121092" y="282650"/>
                  </a:lnTo>
                  <a:lnTo>
                    <a:pt x="121415" y="282784"/>
                  </a:lnTo>
                  <a:lnTo>
                    <a:pt x="121742" y="282906"/>
                  </a:lnTo>
                  <a:lnTo>
                    <a:pt x="122074" y="283028"/>
                  </a:lnTo>
                  <a:lnTo>
                    <a:pt x="122415" y="283129"/>
                  </a:lnTo>
                  <a:lnTo>
                    <a:pt x="122760" y="283240"/>
                  </a:lnTo>
                  <a:lnTo>
                    <a:pt x="123110" y="283329"/>
                  </a:lnTo>
                  <a:lnTo>
                    <a:pt x="123465" y="283418"/>
                  </a:lnTo>
                  <a:lnTo>
                    <a:pt x="123828" y="283485"/>
                  </a:lnTo>
                  <a:lnTo>
                    <a:pt x="124196" y="283563"/>
                  </a:lnTo>
                  <a:lnTo>
                    <a:pt x="124568" y="283618"/>
                  </a:lnTo>
                  <a:lnTo>
                    <a:pt x="124945" y="283674"/>
                  </a:lnTo>
                  <a:lnTo>
                    <a:pt x="124945" y="283674"/>
                  </a:lnTo>
                  <a:lnTo>
                    <a:pt x="125008" y="283262"/>
                  </a:lnTo>
                  <a:lnTo>
                    <a:pt x="125071" y="282861"/>
                  </a:lnTo>
                  <a:lnTo>
                    <a:pt x="125143" y="282461"/>
                  </a:lnTo>
                  <a:lnTo>
                    <a:pt x="125210" y="282060"/>
                  </a:lnTo>
                  <a:lnTo>
                    <a:pt x="125286" y="281659"/>
                  </a:lnTo>
                  <a:lnTo>
                    <a:pt x="125363" y="281270"/>
                  </a:lnTo>
                  <a:lnTo>
                    <a:pt x="125443" y="280880"/>
                  </a:lnTo>
                  <a:lnTo>
                    <a:pt x="125524" y="280502"/>
                  </a:lnTo>
                  <a:lnTo>
                    <a:pt x="125609" y="280124"/>
                  </a:lnTo>
                  <a:lnTo>
                    <a:pt x="125695" y="279756"/>
                  </a:lnTo>
                  <a:lnTo>
                    <a:pt x="125789" y="279378"/>
                  </a:lnTo>
                  <a:lnTo>
                    <a:pt x="125883" y="279022"/>
                  </a:lnTo>
                  <a:lnTo>
                    <a:pt x="125977" y="278654"/>
                  </a:lnTo>
                  <a:lnTo>
                    <a:pt x="126076" y="278309"/>
                  </a:lnTo>
                  <a:lnTo>
                    <a:pt x="126179" y="277953"/>
                  </a:lnTo>
                  <a:lnTo>
                    <a:pt x="126282" y="277608"/>
                  </a:lnTo>
                  <a:lnTo>
                    <a:pt x="126385" y="277274"/>
                  </a:lnTo>
                  <a:lnTo>
                    <a:pt x="126498" y="276929"/>
                  </a:lnTo>
                  <a:lnTo>
                    <a:pt x="126610" y="276607"/>
                  </a:lnTo>
                  <a:lnTo>
                    <a:pt x="126722" y="276284"/>
                  </a:lnTo>
                  <a:lnTo>
                    <a:pt x="126839" y="275961"/>
                  </a:lnTo>
                  <a:lnTo>
                    <a:pt x="126955" y="275649"/>
                  </a:lnTo>
                  <a:lnTo>
                    <a:pt x="127076" y="275338"/>
                  </a:lnTo>
                  <a:lnTo>
                    <a:pt x="127202" y="275037"/>
                  </a:lnTo>
                  <a:lnTo>
                    <a:pt x="127328" y="274737"/>
                  </a:lnTo>
                  <a:lnTo>
                    <a:pt x="127453" y="274447"/>
                  </a:lnTo>
                  <a:lnTo>
                    <a:pt x="127583" y="274169"/>
                  </a:lnTo>
                  <a:lnTo>
                    <a:pt x="127718" y="273891"/>
                  </a:lnTo>
                  <a:lnTo>
                    <a:pt x="127848" y="273613"/>
                  </a:lnTo>
                  <a:lnTo>
                    <a:pt x="127987" y="273346"/>
                  </a:lnTo>
                  <a:lnTo>
                    <a:pt x="128126" y="273090"/>
                  </a:lnTo>
                  <a:lnTo>
                    <a:pt x="128265" y="272834"/>
                  </a:lnTo>
                  <a:lnTo>
                    <a:pt x="128409" y="272589"/>
                  </a:lnTo>
                  <a:lnTo>
                    <a:pt x="128552" y="272344"/>
                  </a:lnTo>
                  <a:lnTo>
                    <a:pt x="128696" y="272110"/>
                  </a:lnTo>
                  <a:lnTo>
                    <a:pt x="128844" y="271888"/>
                  </a:lnTo>
                  <a:lnTo>
                    <a:pt x="128997" y="271665"/>
                  </a:lnTo>
                  <a:lnTo>
                    <a:pt x="129145" y="271454"/>
                  </a:lnTo>
                  <a:lnTo>
                    <a:pt x="129302" y="271242"/>
                  </a:lnTo>
                  <a:lnTo>
                    <a:pt x="129454" y="271042"/>
                  </a:lnTo>
                  <a:lnTo>
                    <a:pt x="129611" y="270853"/>
                  </a:lnTo>
                  <a:lnTo>
                    <a:pt x="129768" y="270663"/>
                  </a:lnTo>
                  <a:lnTo>
                    <a:pt x="129930" y="270485"/>
                  </a:lnTo>
                  <a:lnTo>
                    <a:pt x="130091" y="270318"/>
                  </a:lnTo>
                  <a:lnTo>
                    <a:pt x="130257" y="270151"/>
                  </a:lnTo>
                  <a:lnTo>
                    <a:pt x="130419" y="269996"/>
                  </a:lnTo>
                  <a:lnTo>
                    <a:pt x="130585" y="269851"/>
                  </a:lnTo>
                  <a:lnTo>
                    <a:pt x="130755" y="269706"/>
                  </a:lnTo>
                  <a:lnTo>
                    <a:pt x="130921" y="269573"/>
                  </a:lnTo>
                  <a:lnTo>
                    <a:pt x="131092" y="269450"/>
                  </a:lnTo>
                  <a:lnTo>
                    <a:pt x="131267" y="269328"/>
                  </a:lnTo>
                  <a:lnTo>
                    <a:pt x="131437" y="269228"/>
                  </a:lnTo>
                  <a:lnTo>
                    <a:pt x="131612" y="269127"/>
                  </a:lnTo>
                  <a:lnTo>
                    <a:pt x="131787" y="269027"/>
                  </a:lnTo>
                  <a:lnTo>
                    <a:pt x="131966" y="268949"/>
                  </a:lnTo>
                  <a:lnTo>
                    <a:pt x="132141" y="268871"/>
                  </a:lnTo>
                  <a:lnTo>
                    <a:pt x="132321" y="268805"/>
                  </a:lnTo>
                  <a:lnTo>
                    <a:pt x="132505" y="268749"/>
                  </a:lnTo>
                  <a:lnTo>
                    <a:pt x="132684" y="268693"/>
                  </a:lnTo>
                  <a:lnTo>
                    <a:pt x="132868" y="268660"/>
                  </a:lnTo>
                  <a:lnTo>
                    <a:pt x="133048" y="268627"/>
                  </a:lnTo>
                  <a:lnTo>
                    <a:pt x="133236" y="268604"/>
                  </a:lnTo>
                  <a:lnTo>
                    <a:pt x="133420" y="268593"/>
                  </a:lnTo>
                  <a:lnTo>
                    <a:pt x="133604" y="268582"/>
                  </a:lnTo>
                  <a:lnTo>
                    <a:pt x="133604" y="268582"/>
                  </a:lnTo>
                  <a:lnTo>
                    <a:pt x="133842" y="268593"/>
                  </a:lnTo>
                  <a:lnTo>
                    <a:pt x="134080" y="268615"/>
                  </a:lnTo>
                  <a:lnTo>
                    <a:pt x="134313" y="268649"/>
                  </a:lnTo>
                  <a:lnTo>
                    <a:pt x="134546" y="268704"/>
                  </a:lnTo>
                  <a:lnTo>
                    <a:pt x="134775" y="268771"/>
                  </a:lnTo>
                  <a:lnTo>
                    <a:pt x="135004" y="268849"/>
                  </a:lnTo>
                  <a:lnTo>
                    <a:pt x="135233" y="268938"/>
                  </a:lnTo>
                  <a:lnTo>
                    <a:pt x="135457" y="269050"/>
                  </a:lnTo>
                  <a:lnTo>
                    <a:pt x="135681" y="269172"/>
                  </a:lnTo>
                  <a:lnTo>
                    <a:pt x="135906" y="269305"/>
                  </a:lnTo>
                  <a:lnTo>
                    <a:pt x="136125" y="269450"/>
                  </a:lnTo>
                  <a:lnTo>
                    <a:pt x="136341" y="269617"/>
                  </a:lnTo>
                  <a:lnTo>
                    <a:pt x="136556" y="269784"/>
                  </a:lnTo>
                  <a:lnTo>
                    <a:pt x="136767" y="269973"/>
                  </a:lnTo>
                  <a:lnTo>
                    <a:pt x="136978" y="270174"/>
                  </a:lnTo>
                  <a:lnTo>
                    <a:pt x="137184" y="270385"/>
                  </a:lnTo>
                  <a:lnTo>
                    <a:pt x="137391" y="270608"/>
                  </a:lnTo>
                  <a:lnTo>
                    <a:pt x="137592" y="270841"/>
                  </a:lnTo>
                  <a:lnTo>
                    <a:pt x="137794" y="271086"/>
                  </a:lnTo>
                  <a:lnTo>
                    <a:pt x="137992" y="271342"/>
                  </a:lnTo>
                  <a:lnTo>
                    <a:pt x="138185" y="271620"/>
                  </a:lnTo>
                  <a:lnTo>
                    <a:pt x="138378" y="271899"/>
                  </a:lnTo>
                  <a:lnTo>
                    <a:pt x="138566" y="272188"/>
                  </a:lnTo>
                  <a:lnTo>
                    <a:pt x="138750" y="272489"/>
                  </a:lnTo>
                  <a:lnTo>
                    <a:pt x="138934" y="272811"/>
                  </a:lnTo>
                  <a:lnTo>
                    <a:pt x="139113" y="273134"/>
                  </a:lnTo>
                  <a:lnTo>
                    <a:pt x="139288" y="273468"/>
                  </a:lnTo>
                  <a:lnTo>
                    <a:pt x="139459" y="273813"/>
                  </a:lnTo>
                  <a:lnTo>
                    <a:pt x="139629" y="274169"/>
                  </a:lnTo>
                  <a:lnTo>
                    <a:pt x="139795" y="274525"/>
                  </a:lnTo>
                  <a:lnTo>
                    <a:pt x="139957" y="274904"/>
                  </a:lnTo>
                  <a:lnTo>
                    <a:pt x="140114" y="275293"/>
                  </a:lnTo>
                  <a:lnTo>
                    <a:pt x="140266" y="275683"/>
                  </a:lnTo>
                  <a:lnTo>
                    <a:pt x="140419" y="276083"/>
                  </a:lnTo>
                  <a:lnTo>
                    <a:pt x="140567" y="276495"/>
                  </a:lnTo>
                  <a:lnTo>
                    <a:pt x="140710" y="276918"/>
                  </a:lnTo>
                  <a:lnTo>
                    <a:pt x="140850" y="277341"/>
                  </a:lnTo>
                  <a:lnTo>
                    <a:pt x="140984" y="277775"/>
                  </a:lnTo>
                  <a:lnTo>
                    <a:pt x="141114" y="278220"/>
                  </a:lnTo>
                  <a:lnTo>
                    <a:pt x="141240" y="278677"/>
                  </a:lnTo>
                  <a:lnTo>
                    <a:pt x="141361" y="279133"/>
                  </a:lnTo>
                  <a:lnTo>
                    <a:pt x="141478" y="279600"/>
                  </a:lnTo>
                  <a:lnTo>
                    <a:pt x="141594" y="280079"/>
                  </a:lnTo>
                  <a:lnTo>
                    <a:pt x="141702" y="280558"/>
                  </a:lnTo>
                  <a:lnTo>
                    <a:pt x="141805" y="281047"/>
                  </a:lnTo>
                  <a:lnTo>
                    <a:pt x="141904" y="281548"/>
                  </a:lnTo>
                  <a:lnTo>
                    <a:pt x="141998" y="282049"/>
                  </a:lnTo>
                  <a:lnTo>
                    <a:pt x="142088" y="282561"/>
                  </a:lnTo>
                  <a:lnTo>
                    <a:pt x="142173" y="283073"/>
                  </a:lnTo>
                  <a:lnTo>
                    <a:pt x="142254" y="283596"/>
                  </a:lnTo>
                  <a:lnTo>
                    <a:pt x="142330" y="284119"/>
                  </a:lnTo>
                  <a:lnTo>
                    <a:pt x="142402" y="284653"/>
                  </a:lnTo>
                  <a:lnTo>
                    <a:pt x="142465" y="285199"/>
                  </a:lnTo>
                  <a:lnTo>
                    <a:pt x="142523" y="285744"/>
                  </a:lnTo>
                  <a:lnTo>
                    <a:pt x="142577" y="286289"/>
                  </a:lnTo>
                  <a:lnTo>
                    <a:pt x="142626" y="286846"/>
                  </a:lnTo>
                  <a:lnTo>
                    <a:pt x="142671" y="287402"/>
                  </a:lnTo>
                  <a:lnTo>
                    <a:pt x="142707" y="287970"/>
                  </a:lnTo>
                  <a:lnTo>
                    <a:pt x="142738" y="288538"/>
                  </a:lnTo>
                  <a:lnTo>
                    <a:pt x="142765" y="289116"/>
                  </a:lnTo>
                  <a:lnTo>
                    <a:pt x="142788" y="289695"/>
                  </a:lnTo>
                  <a:lnTo>
                    <a:pt x="142801" y="290274"/>
                  </a:lnTo>
                  <a:lnTo>
                    <a:pt x="142810" y="290864"/>
                  </a:lnTo>
                  <a:lnTo>
                    <a:pt x="142815" y="291454"/>
                  </a:lnTo>
                  <a:lnTo>
                    <a:pt x="142815" y="291454"/>
                  </a:lnTo>
                  <a:lnTo>
                    <a:pt x="142810" y="292032"/>
                  </a:lnTo>
                  <a:lnTo>
                    <a:pt x="142801" y="292622"/>
                  </a:lnTo>
                  <a:lnTo>
                    <a:pt x="142788" y="293201"/>
                  </a:lnTo>
                  <a:lnTo>
                    <a:pt x="142765" y="293780"/>
                  </a:lnTo>
                  <a:lnTo>
                    <a:pt x="142738" y="294358"/>
                  </a:lnTo>
                  <a:lnTo>
                    <a:pt x="142707" y="294926"/>
                  </a:lnTo>
                  <a:lnTo>
                    <a:pt x="142671" y="295494"/>
                  </a:lnTo>
                  <a:lnTo>
                    <a:pt x="142626" y="296050"/>
                  </a:lnTo>
                  <a:lnTo>
                    <a:pt x="142577" y="296607"/>
                  </a:lnTo>
                  <a:lnTo>
                    <a:pt x="142523" y="297152"/>
                  </a:lnTo>
                  <a:lnTo>
                    <a:pt x="142465" y="297697"/>
                  </a:lnTo>
                  <a:lnTo>
                    <a:pt x="142402" y="298243"/>
                  </a:lnTo>
                  <a:lnTo>
                    <a:pt x="142330" y="298777"/>
                  </a:lnTo>
                  <a:lnTo>
                    <a:pt x="142254" y="299300"/>
                  </a:lnTo>
                  <a:lnTo>
                    <a:pt x="142173" y="299823"/>
                  </a:lnTo>
                  <a:lnTo>
                    <a:pt x="142088" y="300335"/>
                  </a:lnTo>
                  <a:lnTo>
                    <a:pt x="141998" y="300847"/>
                  </a:lnTo>
                  <a:lnTo>
                    <a:pt x="141904" y="301348"/>
                  </a:lnTo>
                  <a:lnTo>
                    <a:pt x="141805" y="301849"/>
                  </a:lnTo>
                  <a:lnTo>
                    <a:pt x="141702" y="302338"/>
                  </a:lnTo>
                  <a:lnTo>
                    <a:pt x="141594" y="302817"/>
                  </a:lnTo>
                  <a:lnTo>
                    <a:pt x="141478" y="303296"/>
                  </a:lnTo>
                  <a:lnTo>
                    <a:pt x="141361" y="303763"/>
                  </a:lnTo>
                  <a:lnTo>
                    <a:pt x="141240" y="304219"/>
                  </a:lnTo>
                  <a:lnTo>
                    <a:pt x="141114" y="304676"/>
                  </a:lnTo>
                  <a:lnTo>
                    <a:pt x="140984" y="305121"/>
                  </a:lnTo>
                  <a:lnTo>
                    <a:pt x="140850" y="305555"/>
                  </a:lnTo>
                  <a:lnTo>
                    <a:pt x="140710" y="305989"/>
                  </a:lnTo>
                  <a:lnTo>
                    <a:pt x="140567" y="306401"/>
                  </a:lnTo>
                  <a:lnTo>
                    <a:pt x="140419" y="306813"/>
                  </a:lnTo>
                  <a:lnTo>
                    <a:pt x="140266" y="307213"/>
                  </a:lnTo>
                  <a:lnTo>
                    <a:pt x="140114" y="307614"/>
                  </a:lnTo>
                  <a:lnTo>
                    <a:pt x="139957" y="307992"/>
                  </a:lnTo>
                  <a:lnTo>
                    <a:pt x="139795" y="308371"/>
                  </a:lnTo>
                  <a:lnTo>
                    <a:pt x="139629" y="308727"/>
                  </a:lnTo>
                  <a:lnTo>
                    <a:pt x="139459" y="309083"/>
                  </a:lnTo>
                  <a:lnTo>
                    <a:pt x="139288" y="309428"/>
                  </a:lnTo>
                  <a:lnTo>
                    <a:pt x="139113" y="309762"/>
                  </a:lnTo>
                  <a:lnTo>
                    <a:pt x="138934" y="310096"/>
                  </a:lnTo>
                  <a:lnTo>
                    <a:pt x="138750" y="310407"/>
                  </a:lnTo>
                  <a:lnTo>
                    <a:pt x="138566" y="310708"/>
                  </a:lnTo>
                  <a:lnTo>
                    <a:pt x="138378" y="310997"/>
                  </a:lnTo>
                  <a:lnTo>
                    <a:pt x="138185" y="311276"/>
                  </a:lnTo>
                  <a:lnTo>
                    <a:pt x="137992" y="311554"/>
                  </a:lnTo>
                  <a:lnTo>
                    <a:pt x="137794" y="311810"/>
                  </a:lnTo>
                  <a:lnTo>
                    <a:pt x="137592" y="312055"/>
                  </a:lnTo>
                  <a:lnTo>
                    <a:pt x="137391" y="312288"/>
                  </a:lnTo>
                  <a:lnTo>
                    <a:pt x="137184" y="312511"/>
                  </a:lnTo>
                  <a:lnTo>
                    <a:pt x="136978" y="312722"/>
                  </a:lnTo>
                  <a:lnTo>
                    <a:pt x="136767" y="312923"/>
                  </a:lnTo>
                  <a:lnTo>
                    <a:pt x="136556" y="313112"/>
                  </a:lnTo>
                  <a:lnTo>
                    <a:pt x="136341" y="313290"/>
                  </a:lnTo>
                  <a:lnTo>
                    <a:pt x="136125" y="313446"/>
                  </a:lnTo>
                  <a:lnTo>
                    <a:pt x="135906" y="313591"/>
                  </a:lnTo>
                  <a:lnTo>
                    <a:pt x="135681" y="313724"/>
                  </a:lnTo>
                  <a:lnTo>
                    <a:pt x="135457" y="313847"/>
                  </a:lnTo>
                  <a:lnTo>
                    <a:pt x="135233" y="313958"/>
                  </a:lnTo>
                  <a:lnTo>
                    <a:pt x="135004" y="314047"/>
                  </a:lnTo>
                  <a:lnTo>
                    <a:pt x="134775" y="314136"/>
                  </a:lnTo>
                  <a:lnTo>
                    <a:pt x="134546" y="314192"/>
                  </a:lnTo>
                  <a:lnTo>
                    <a:pt x="134313" y="314247"/>
                  </a:lnTo>
                  <a:lnTo>
                    <a:pt x="134080" y="314281"/>
                  </a:lnTo>
                  <a:lnTo>
                    <a:pt x="133842" y="314303"/>
                  </a:lnTo>
                  <a:lnTo>
                    <a:pt x="133604" y="314314"/>
                  </a:lnTo>
                  <a:lnTo>
                    <a:pt x="133604" y="314314"/>
                  </a:lnTo>
                  <a:lnTo>
                    <a:pt x="133416" y="314314"/>
                  </a:lnTo>
                  <a:lnTo>
                    <a:pt x="133232" y="314292"/>
                  </a:lnTo>
                  <a:lnTo>
                    <a:pt x="133043" y="314269"/>
                  </a:lnTo>
                  <a:lnTo>
                    <a:pt x="132859" y="314236"/>
                  </a:lnTo>
                  <a:lnTo>
                    <a:pt x="132675" y="314203"/>
                  </a:lnTo>
                  <a:lnTo>
                    <a:pt x="132491" y="314147"/>
                  </a:lnTo>
                  <a:lnTo>
                    <a:pt x="132307" y="314091"/>
                  </a:lnTo>
                  <a:lnTo>
                    <a:pt x="132128" y="314025"/>
                  </a:lnTo>
                  <a:lnTo>
                    <a:pt x="131949" y="313947"/>
                  </a:lnTo>
                  <a:lnTo>
                    <a:pt x="131769" y="313858"/>
                  </a:lnTo>
                  <a:lnTo>
                    <a:pt x="131590" y="313769"/>
                  </a:lnTo>
                  <a:lnTo>
                    <a:pt x="131415" y="313657"/>
                  </a:lnTo>
                  <a:lnTo>
                    <a:pt x="131240" y="313546"/>
                  </a:lnTo>
                  <a:lnTo>
                    <a:pt x="131065" y="313435"/>
                  </a:lnTo>
                  <a:lnTo>
                    <a:pt x="130894" y="313301"/>
                  </a:lnTo>
                  <a:lnTo>
                    <a:pt x="130724" y="313168"/>
                  </a:lnTo>
                  <a:lnTo>
                    <a:pt x="130553" y="313023"/>
                  </a:lnTo>
                  <a:lnTo>
                    <a:pt x="130387" y="312867"/>
                  </a:lnTo>
                  <a:lnTo>
                    <a:pt x="130217" y="312711"/>
                  </a:lnTo>
                  <a:lnTo>
                    <a:pt x="130055" y="312544"/>
                  </a:lnTo>
                  <a:lnTo>
                    <a:pt x="129889" y="312366"/>
                  </a:lnTo>
                  <a:lnTo>
                    <a:pt x="129728" y="312188"/>
                  </a:lnTo>
                  <a:lnTo>
                    <a:pt x="129571" y="311999"/>
                  </a:lnTo>
                  <a:lnTo>
                    <a:pt x="129409" y="311799"/>
                  </a:lnTo>
                  <a:lnTo>
                    <a:pt x="129257" y="311598"/>
                  </a:lnTo>
                  <a:lnTo>
                    <a:pt x="129100" y="311387"/>
                  </a:lnTo>
                  <a:lnTo>
                    <a:pt x="128947" y="311164"/>
                  </a:lnTo>
                  <a:lnTo>
                    <a:pt x="128795" y="310942"/>
                  </a:lnTo>
                  <a:lnTo>
                    <a:pt x="128647" y="310708"/>
                  </a:lnTo>
                  <a:lnTo>
                    <a:pt x="128499" y="310463"/>
                  </a:lnTo>
                  <a:lnTo>
                    <a:pt x="128355" y="310218"/>
                  </a:lnTo>
                  <a:lnTo>
                    <a:pt x="128211" y="309973"/>
                  </a:lnTo>
                  <a:lnTo>
                    <a:pt x="128072" y="309706"/>
                  </a:lnTo>
                  <a:lnTo>
                    <a:pt x="127933" y="309439"/>
                  </a:lnTo>
                  <a:lnTo>
                    <a:pt x="127794" y="309172"/>
                  </a:lnTo>
                  <a:lnTo>
                    <a:pt x="127660" y="308894"/>
                  </a:lnTo>
                  <a:lnTo>
                    <a:pt x="127525" y="308604"/>
                  </a:lnTo>
                  <a:lnTo>
                    <a:pt x="127395" y="308315"/>
                  </a:lnTo>
                  <a:lnTo>
                    <a:pt x="127269" y="308026"/>
                  </a:lnTo>
                  <a:lnTo>
                    <a:pt x="127144" y="307714"/>
                  </a:lnTo>
                  <a:lnTo>
                    <a:pt x="127018" y="307414"/>
                  </a:lnTo>
                  <a:lnTo>
                    <a:pt x="126897" y="307091"/>
                  </a:lnTo>
                  <a:lnTo>
                    <a:pt x="126780" y="306779"/>
                  </a:lnTo>
                  <a:lnTo>
                    <a:pt x="126664" y="306445"/>
                  </a:lnTo>
                  <a:lnTo>
                    <a:pt x="126547" y="306123"/>
                  </a:lnTo>
                  <a:lnTo>
                    <a:pt x="126439" y="305778"/>
                  </a:lnTo>
                  <a:lnTo>
                    <a:pt x="126327" y="305444"/>
                  </a:lnTo>
                  <a:lnTo>
                    <a:pt x="126224" y="305087"/>
                  </a:lnTo>
                  <a:lnTo>
                    <a:pt x="126121" y="304742"/>
                  </a:lnTo>
                  <a:lnTo>
                    <a:pt x="126018" y="304386"/>
                  </a:lnTo>
                  <a:lnTo>
                    <a:pt x="125919" y="304019"/>
                  </a:lnTo>
                  <a:lnTo>
                    <a:pt x="125825" y="303652"/>
                  </a:lnTo>
                  <a:lnTo>
                    <a:pt x="125730" y="303284"/>
                  </a:lnTo>
                  <a:lnTo>
                    <a:pt x="125641" y="302906"/>
                  </a:lnTo>
                  <a:lnTo>
                    <a:pt x="125555" y="302528"/>
                  </a:lnTo>
                  <a:lnTo>
                    <a:pt x="125470" y="302138"/>
                  </a:lnTo>
                  <a:lnTo>
                    <a:pt x="125389" y="301749"/>
                  </a:lnTo>
                  <a:lnTo>
                    <a:pt x="125309" y="301359"/>
                  </a:lnTo>
                  <a:lnTo>
                    <a:pt x="125232" y="300958"/>
                  </a:lnTo>
                  <a:lnTo>
                    <a:pt x="125161" y="300558"/>
                  </a:lnTo>
                  <a:lnTo>
                    <a:pt x="125093" y="300146"/>
                  </a:lnTo>
                  <a:lnTo>
                    <a:pt x="125026" y="299734"/>
                  </a:lnTo>
                  <a:lnTo>
                    <a:pt x="124963" y="299322"/>
                  </a:lnTo>
                  <a:lnTo>
                    <a:pt x="124900" y="298910"/>
                  </a:lnTo>
                  <a:lnTo>
                    <a:pt x="124900" y="298910"/>
                  </a:lnTo>
                  <a:lnTo>
                    <a:pt x="124443" y="298844"/>
                  </a:lnTo>
                  <a:lnTo>
                    <a:pt x="123985" y="298766"/>
                  </a:lnTo>
                  <a:lnTo>
                    <a:pt x="123532" y="298688"/>
                  </a:lnTo>
                  <a:lnTo>
                    <a:pt x="123088" y="298599"/>
                  </a:lnTo>
                  <a:lnTo>
                    <a:pt x="122648" y="298488"/>
                  </a:lnTo>
                  <a:lnTo>
                    <a:pt x="122213" y="298376"/>
                  </a:lnTo>
                  <a:lnTo>
                    <a:pt x="121782" y="298254"/>
                  </a:lnTo>
                  <a:lnTo>
                    <a:pt x="121356" y="298109"/>
                  </a:lnTo>
                  <a:lnTo>
                    <a:pt x="120935" y="297964"/>
                  </a:lnTo>
                  <a:lnTo>
                    <a:pt x="120517" y="297809"/>
                  </a:lnTo>
                  <a:lnTo>
                    <a:pt x="120109" y="297642"/>
                  </a:lnTo>
                  <a:lnTo>
                    <a:pt x="119701" y="297464"/>
                  </a:lnTo>
                  <a:lnTo>
                    <a:pt x="119301" y="297274"/>
                  </a:lnTo>
                  <a:lnTo>
                    <a:pt x="118907" y="297074"/>
                  </a:lnTo>
                  <a:lnTo>
                    <a:pt x="118516" y="296863"/>
                  </a:lnTo>
                  <a:lnTo>
                    <a:pt x="118131" y="296640"/>
                  </a:lnTo>
                  <a:lnTo>
                    <a:pt x="117749" y="296406"/>
                  </a:lnTo>
                  <a:lnTo>
                    <a:pt x="117372" y="296173"/>
                  </a:lnTo>
                  <a:lnTo>
                    <a:pt x="117000" y="295917"/>
                  </a:lnTo>
                  <a:lnTo>
                    <a:pt x="116632" y="295649"/>
                  </a:lnTo>
                  <a:lnTo>
                    <a:pt x="116273" y="295382"/>
                  </a:lnTo>
                  <a:lnTo>
                    <a:pt x="115914" y="295093"/>
                  </a:lnTo>
                  <a:lnTo>
                    <a:pt x="115564" y="294792"/>
                  </a:lnTo>
                  <a:lnTo>
                    <a:pt x="115214" y="294492"/>
                  </a:lnTo>
                  <a:lnTo>
                    <a:pt x="114873" y="294169"/>
                  </a:lnTo>
                  <a:lnTo>
                    <a:pt x="114537" y="293846"/>
                  </a:lnTo>
                  <a:lnTo>
                    <a:pt x="114205" y="293501"/>
                  </a:lnTo>
                  <a:lnTo>
                    <a:pt x="113877" y="293156"/>
                  </a:lnTo>
                  <a:lnTo>
                    <a:pt x="113554" y="292789"/>
                  </a:lnTo>
                  <a:lnTo>
                    <a:pt x="113236" y="292422"/>
                  </a:lnTo>
                  <a:lnTo>
                    <a:pt x="112922" y="292032"/>
                  </a:lnTo>
                  <a:lnTo>
                    <a:pt x="112617" y="291643"/>
                  </a:lnTo>
                  <a:lnTo>
                    <a:pt x="112312" y="291242"/>
                  </a:lnTo>
                  <a:lnTo>
                    <a:pt x="112016" y="290819"/>
                  </a:lnTo>
                  <a:lnTo>
                    <a:pt x="111720" y="290396"/>
                  </a:lnTo>
                  <a:lnTo>
                    <a:pt x="111432" y="289962"/>
                  </a:lnTo>
                  <a:lnTo>
                    <a:pt x="111145" y="289517"/>
                  </a:lnTo>
                  <a:lnTo>
                    <a:pt x="110867" y="289050"/>
                  </a:lnTo>
                  <a:lnTo>
                    <a:pt x="110593" y="288582"/>
                  </a:lnTo>
                  <a:lnTo>
                    <a:pt x="110324" y="288104"/>
                  </a:lnTo>
                  <a:lnTo>
                    <a:pt x="110055" y="287614"/>
                  </a:lnTo>
                  <a:lnTo>
                    <a:pt x="109795" y="287113"/>
                  </a:lnTo>
                  <a:lnTo>
                    <a:pt x="109539" y="286601"/>
                  </a:lnTo>
                  <a:lnTo>
                    <a:pt x="109288" y="286078"/>
                  </a:lnTo>
                  <a:lnTo>
                    <a:pt x="109046" y="285533"/>
                  </a:lnTo>
                  <a:lnTo>
                    <a:pt x="108803" y="284987"/>
                  </a:lnTo>
                  <a:lnTo>
                    <a:pt x="108566" y="284431"/>
                  </a:lnTo>
                  <a:lnTo>
                    <a:pt x="108332" y="283863"/>
                  </a:lnTo>
                  <a:lnTo>
                    <a:pt x="108104" y="283284"/>
                  </a:lnTo>
                  <a:lnTo>
                    <a:pt x="107884" y="282695"/>
                  </a:lnTo>
                  <a:lnTo>
                    <a:pt x="107664" y="282094"/>
                  </a:lnTo>
                  <a:lnTo>
                    <a:pt x="107453" y="281481"/>
                  </a:lnTo>
                  <a:lnTo>
                    <a:pt x="107242" y="280858"/>
                  </a:lnTo>
                  <a:lnTo>
                    <a:pt x="107040" y="280224"/>
                  </a:lnTo>
                  <a:lnTo>
                    <a:pt x="106838" y="279578"/>
                  </a:lnTo>
                  <a:lnTo>
                    <a:pt x="106645" y="278922"/>
                  </a:lnTo>
                  <a:lnTo>
                    <a:pt x="106453" y="278265"/>
                  </a:lnTo>
                  <a:lnTo>
                    <a:pt x="106269" y="277586"/>
                  </a:lnTo>
                  <a:lnTo>
                    <a:pt x="106089" y="276896"/>
                  </a:lnTo>
                  <a:lnTo>
                    <a:pt x="105910" y="276195"/>
                  </a:lnTo>
                  <a:lnTo>
                    <a:pt x="105739" y="275482"/>
                  </a:lnTo>
                  <a:lnTo>
                    <a:pt x="105573" y="274759"/>
                  </a:lnTo>
                  <a:lnTo>
                    <a:pt x="105412" y="274024"/>
                  </a:lnTo>
                  <a:lnTo>
                    <a:pt x="105250" y="273279"/>
                  </a:lnTo>
                  <a:lnTo>
                    <a:pt x="105250" y="273279"/>
                  </a:lnTo>
                  <a:lnTo>
                    <a:pt x="105053" y="272277"/>
                  </a:lnTo>
                  <a:lnTo>
                    <a:pt x="104860" y="271275"/>
                  </a:lnTo>
                  <a:lnTo>
                    <a:pt x="104676" y="270252"/>
                  </a:lnTo>
                  <a:lnTo>
                    <a:pt x="104501" y="269205"/>
                  </a:lnTo>
                  <a:lnTo>
                    <a:pt x="104335" y="268159"/>
                  </a:lnTo>
                  <a:lnTo>
                    <a:pt x="104173" y="267091"/>
                  </a:lnTo>
                  <a:lnTo>
                    <a:pt x="104025" y="266011"/>
                  </a:lnTo>
                  <a:lnTo>
                    <a:pt x="103882" y="264920"/>
                  </a:lnTo>
                  <a:lnTo>
                    <a:pt x="103743" y="263819"/>
                  </a:lnTo>
                  <a:lnTo>
                    <a:pt x="103617" y="262706"/>
                  </a:lnTo>
                  <a:lnTo>
                    <a:pt x="103496" y="261581"/>
                  </a:lnTo>
                  <a:lnTo>
                    <a:pt x="103379" y="260446"/>
                  </a:lnTo>
                  <a:lnTo>
                    <a:pt x="103272" y="259289"/>
                  </a:lnTo>
                  <a:lnTo>
                    <a:pt x="103169" y="258131"/>
                  </a:lnTo>
                  <a:lnTo>
                    <a:pt x="103074" y="256963"/>
                  </a:lnTo>
                  <a:lnTo>
                    <a:pt x="102985" y="255783"/>
                  </a:lnTo>
                  <a:lnTo>
                    <a:pt x="102899" y="254592"/>
                  </a:lnTo>
                  <a:lnTo>
                    <a:pt x="102823" y="253390"/>
                  </a:lnTo>
                  <a:lnTo>
                    <a:pt x="102751" y="252177"/>
                  </a:lnTo>
                  <a:lnTo>
                    <a:pt x="102684" y="250953"/>
                  </a:lnTo>
                  <a:lnTo>
                    <a:pt x="102621" y="249717"/>
                  </a:lnTo>
                  <a:lnTo>
                    <a:pt x="102563" y="248482"/>
                  </a:lnTo>
                  <a:lnTo>
                    <a:pt x="102509" y="247235"/>
                  </a:lnTo>
                  <a:lnTo>
                    <a:pt x="102464" y="245978"/>
                  </a:lnTo>
                  <a:lnTo>
                    <a:pt x="102419" y="244709"/>
                  </a:lnTo>
                  <a:lnTo>
                    <a:pt x="102379" y="243429"/>
                  </a:lnTo>
                  <a:lnTo>
                    <a:pt x="102343" y="242149"/>
                  </a:lnTo>
                  <a:lnTo>
                    <a:pt x="102312" y="240858"/>
                  </a:lnTo>
                  <a:lnTo>
                    <a:pt x="102280" y="239556"/>
                  </a:lnTo>
                  <a:lnTo>
                    <a:pt x="102258" y="238254"/>
                  </a:lnTo>
                  <a:lnTo>
                    <a:pt x="102235" y="236940"/>
                  </a:lnTo>
                  <a:lnTo>
                    <a:pt x="102213" y="235616"/>
                  </a:lnTo>
                  <a:lnTo>
                    <a:pt x="102213" y="235616"/>
                  </a:lnTo>
                  <a:lnTo>
                    <a:pt x="101805" y="236517"/>
                  </a:lnTo>
                  <a:lnTo>
                    <a:pt x="101396" y="237408"/>
                  </a:lnTo>
                  <a:lnTo>
                    <a:pt x="100979" y="238287"/>
                  </a:lnTo>
                  <a:lnTo>
                    <a:pt x="100566" y="239144"/>
                  </a:lnTo>
                  <a:lnTo>
                    <a:pt x="100145" y="240001"/>
                  </a:lnTo>
                  <a:lnTo>
                    <a:pt x="99727" y="240836"/>
                  </a:lnTo>
                  <a:lnTo>
                    <a:pt x="99301" y="241659"/>
                  </a:lnTo>
                  <a:lnTo>
                    <a:pt x="98880" y="242472"/>
                  </a:lnTo>
                  <a:lnTo>
                    <a:pt x="98449" y="243262"/>
                  </a:lnTo>
                  <a:lnTo>
                    <a:pt x="98023" y="244052"/>
                  </a:lnTo>
                  <a:lnTo>
                    <a:pt x="97587" y="244820"/>
                  </a:lnTo>
                  <a:lnTo>
                    <a:pt x="97157" y="245577"/>
                  </a:lnTo>
                  <a:lnTo>
                    <a:pt x="96722" y="246323"/>
                  </a:lnTo>
                  <a:lnTo>
                    <a:pt x="96282" y="247057"/>
                  </a:lnTo>
                  <a:lnTo>
                    <a:pt x="95842" y="247770"/>
                  </a:lnTo>
                  <a:lnTo>
                    <a:pt x="95398" y="248482"/>
                  </a:lnTo>
                  <a:lnTo>
                    <a:pt x="94954" y="249172"/>
                  </a:lnTo>
                  <a:lnTo>
                    <a:pt x="94505" y="249851"/>
                  </a:lnTo>
                  <a:lnTo>
                    <a:pt x="94061" y="250507"/>
                  </a:lnTo>
                  <a:lnTo>
                    <a:pt x="93608" y="251164"/>
                  </a:lnTo>
                  <a:lnTo>
                    <a:pt x="93155" y="251798"/>
                  </a:lnTo>
                  <a:lnTo>
                    <a:pt x="92702" y="252422"/>
                  </a:lnTo>
                  <a:lnTo>
                    <a:pt x="92244" y="253034"/>
                  </a:lnTo>
                  <a:lnTo>
                    <a:pt x="91787" y="253624"/>
                  </a:lnTo>
                  <a:lnTo>
                    <a:pt x="91329" y="254214"/>
                  </a:lnTo>
                  <a:lnTo>
                    <a:pt x="90867" y="254781"/>
                  </a:lnTo>
                  <a:lnTo>
                    <a:pt x="90400" y="255338"/>
                  </a:lnTo>
                  <a:lnTo>
                    <a:pt x="89938" y="255872"/>
                  </a:lnTo>
                  <a:lnTo>
                    <a:pt x="89472" y="256406"/>
                  </a:lnTo>
                  <a:lnTo>
                    <a:pt x="89001" y="256918"/>
                  </a:lnTo>
                  <a:lnTo>
                    <a:pt x="88529" y="257419"/>
                  </a:lnTo>
                  <a:lnTo>
                    <a:pt x="88058" y="257909"/>
                  </a:lnTo>
                  <a:lnTo>
                    <a:pt x="88058" y="257909"/>
                  </a:lnTo>
                  <a:lnTo>
                    <a:pt x="88058" y="264965"/>
                  </a:lnTo>
                  <a:lnTo>
                    <a:pt x="88063" y="271765"/>
                  </a:lnTo>
                  <a:lnTo>
                    <a:pt x="88067" y="275071"/>
                  </a:lnTo>
                  <a:lnTo>
                    <a:pt x="88076" y="278321"/>
                  </a:lnTo>
                  <a:lnTo>
                    <a:pt x="88085" y="281504"/>
                  </a:lnTo>
                  <a:lnTo>
                    <a:pt x="88103" y="284620"/>
                  </a:lnTo>
                  <a:lnTo>
                    <a:pt x="88121" y="287681"/>
                  </a:lnTo>
                  <a:lnTo>
                    <a:pt x="88144" y="290675"/>
                  </a:lnTo>
                  <a:lnTo>
                    <a:pt x="88171" y="293602"/>
                  </a:lnTo>
                  <a:lnTo>
                    <a:pt x="88202" y="296462"/>
                  </a:lnTo>
                  <a:lnTo>
                    <a:pt x="88242" y="299267"/>
                  </a:lnTo>
                  <a:lnTo>
                    <a:pt x="88287" y="301993"/>
                  </a:lnTo>
                  <a:lnTo>
                    <a:pt x="88341" y="304665"/>
                  </a:lnTo>
                  <a:lnTo>
                    <a:pt x="88399" y="307269"/>
                  </a:lnTo>
                  <a:lnTo>
                    <a:pt x="88471" y="309818"/>
                  </a:lnTo>
                  <a:lnTo>
                    <a:pt x="88507" y="311064"/>
                  </a:lnTo>
                  <a:lnTo>
                    <a:pt x="88547" y="312288"/>
                  </a:lnTo>
                  <a:lnTo>
                    <a:pt x="88588" y="313502"/>
                  </a:lnTo>
                  <a:lnTo>
                    <a:pt x="88633" y="314704"/>
                  </a:lnTo>
                  <a:lnTo>
                    <a:pt x="88678" y="315883"/>
                  </a:lnTo>
                  <a:lnTo>
                    <a:pt x="88727" y="317052"/>
                  </a:lnTo>
                  <a:lnTo>
                    <a:pt x="88776" y="318198"/>
                  </a:lnTo>
                  <a:lnTo>
                    <a:pt x="88830" y="319333"/>
                  </a:lnTo>
                  <a:lnTo>
                    <a:pt x="88888" y="320446"/>
                  </a:lnTo>
                  <a:lnTo>
                    <a:pt x="88947" y="321537"/>
                  </a:lnTo>
                  <a:lnTo>
                    <a:pt x="89010" y="322628"/>
                  </a:lnTo>
                  <a:lnTo>
                    <a:pt x="89072" y="323696"/>
                  </a:lnTo>
                  <a:lnTo>
                    <a:pt x="89144" y="324743"/>
                  </a:lnTo>
                  <a:lnTo>
                    <a:pt x="89211" y="325778"/>
                  </a:lnTo>
                  <a:lnTo>
                    <a:pt x="89288" y="326790"/>
                  </a:lnTo>
                  <a:lnTo>
                    <a:pt x="89364" y="327792"/>
                  </a:lnTo>
                  <a:lnTo>
                    <a:pt x="89445" y="328771"/>
                  </a:lnTo>
                  <a:lnTo>
                    <a:pt x="89525" y="329740"/>
                  </a:lnTo>
                  <a:lnTo>
                    <a:pt x="89611" y="330697"/>
                  </a:lnTo>
                  <a:lnTo>
                    <a:pt x="89700" y="331621"/>
                  </a:lnTo>
                  <a:lnTo>
                    <a:pt x="89795" y="332544"/>
                  </a:lnTo>
                  <a:lnTo>
                    <a:pt x="89889" y="333446"/>
                  </a:lnTo>
                  <a:lnTo>
                    <a:pt x="89992" y="334325"/>
                  </a:lnTo>
                  <a:lnTo>
                    <a:pt x="90095" y="335193"/>
                  </a:lnTo>
                  <a:lnTo>
                    <a:pt x="90203" y="336039"/>
                  </a:lnTo>
                  <a:lnTo>
                    <a:pt x="90311" y="336874"/>
                  </a:lnTo>
                  <a:lnTo>
                    <a:pt x="90427" y="337697"/>
                  </a:lnTo>
                  <a:lnTo>
                    <a:pt x="90544" y="338488"/>
                  </a:lnTo>
                  <a:lnTo>
                    <a:pt x="90665" y="339278"/>
                  </a:lnTo>
                  <a:lnTo>
                    <a:pt x="90791" y="340046"/>
                  </a:lnTo>
                  <a:lnTo>
                    <a:pt x="90791" y="340046"/>
                  </a:lnTo>
                  <a:lnTo>
                    <a:pt x="90885" y="340569"/>
                  </a:lnTo>
                  <a:lnTo>
                    <a:pt x="90979" y="341103"/>
                  </a:lnTo>
                  <a:lnTo>
                    <a:pt x="91073" y="341626"/>
                  </a:lnTo>
                  <a:lnTo>
                    <a:pt x="91172" y="342138"/>
                  </a:lnTo>
                  <a:lnTo>
                    <a:pt x="91275" y="342650"/>
                  </a:lnTo>
                  <a:lnTo>
                    <a:pt x="91378" y="343151"/>
                  </a:lnTo>
                  <a:lnTo>
                    <a:pt x="91486" y="343652"/>
                  </a:lnTo>
                  <a:lnTo>
                    <a:pt x="91598" y="344153"/>
                  </a:lnTo>
                  <a:lnTo>
                    <a:pt x="91710" y="344631"/>
                  </a:lnTo>
                  <a:lnTo>
                    <a:pt x="91827" y="345121"/>
                  </a:lnTo>
                  <a:lnTo>
                    <a:pt x="91948" y="345588"/>
                  </a:lnTo>
                  <a:lnTo>
                    <a:pt x="92074" y="346067"/>
                  </a:lnTo>
                  <a:lnTo>
                    <a:pt x="92199" y="346523"/>
                  </a:lnTo>
                  <a:lnTo>
                    <a:pt x="92334" y="346991"/>
                  </a:lnTo>
                  <a:lnTo>
                    <a:pt x="92469" y="347436"/>
                  </a:lnTo>
                  <a:lnTo>
                    <a:pt x="92608" y="347881"/>
                  </a:lnTo>
                  <a:lnTo>
                    <a:pt x="92751" y="348326"/>
                  </a:lnTo>
                  <a:lnTo>
                    <a:pt x="92895" y="348760"/>
                  </a:lnTo>
                  <a:lnTo>
                    <a:pt x="93047" y="349183"/>
                  </a:lnTo>
                  <a:lnTo>
                    <a:pt x="93204" y="349606"/>
                  </a:lnTo>
                  <a:lnTo>
                    <a:pt x="93366" y="350018"/>
                  </a:lnTo>
                  <a:lnTo>
                    <a:pt x="93532" y="350419"/>
                  </a:lnTo>
                  <a:lnTo>
                    <a:pt x="93702" y="350819"/>
                  </a:lnTo>
                  <a:lnTo>
                    <a:pt x="93877" y="351209"/>
                  </a:lnTo>
                  <a:lnTo>
                    <a:pt x="94057" y="351598"/>
                  </a:lnTo>
                  <a:lnTo>
                    <a:pt x="94241" y="351977"/>
                  </a:lnTo>
                  <a:lnTo>
                    <a:pt x="94434" y="352344"/>
                  </a:lnTo>
                  <a:lnTo>
                    <a:pt x="94631" y="352711"/>
                  </a:lnTo>
                  <a:lnTo>
                    <a:pt x="94833" y="353068"/>
                  </a:lnTo>
                  <a:lnTo>
                    <a:pt x="95039" y="353413"/>
                  </a:lnTo>
                  <a:lnTo>
                    <a:pt x="95250" y="353758"/>
                  </a:lnTo>
                  <a:lnTo>
                    <a:pt x="95470" y="354092"/>
                  </a:lnTo>
                  <a:lnTo>
                    <a:pt x="95694" y="354425"/>
                  </a:lnTo>
                  <a:lnTo>
                    <a:pt x="95928" y="354737"/>
                  </a:lnTo>
                  <a:lnTo>
                    <a:pt x="96165" y="355049"/>
                  </a:lnTo>
                  <a:lnTo>
                    <a:pt x="96408" y="355360"/>
                  </a:lnTo>
                  <a:lnTo>
                    <a:pt x="96654" y="355650"/>
                  </a:lnTo>
                  <a:lnTo>
                    <a:pt x="96915" y="355939"/>
                  </a:lnTo>
                  <a:lnTo>
                    <a:pt x="97175" y="356217"/>
                  </a:lnTo>
                  <a:lnTo>
                    <a:pt x="97444" y="356496"/>
                  </a:lnTo>
                  <a:lnTo>
                    <a:pt x="97722" y="356763"/>
                  </a:lnTo>
                  <a:lnTo>
                    <a:pt x="98005" y="357019"/>
                  </a:lnTo>
                  <a:lnTo>
                    <a:pt x="98296" y="357264"/>
                  </a:lnTo>
                  <a:lnTo>
                    <a:pt x="98597" y="357497"/>
                  </a:lnTo>
                  <a:lnTo>
                    <a:pt x="98902" y="357731"/>
                  </a:lnTo>
                  <a:lnTo>
                    <a:pt x="99216" y="357954"/>
                  </a:lnTo>
                  <a:lnTo>
                    <a:pt x="99535" y="358165"/>
                  </a:lnTo>
                  <a:lnTo>
                    <a:pt x="99862" y="358376"/>
                  </a:lnTo>
                  <a:lnTo>
                    <a:pt x="100199" y="358566"/>
                  </a:lnTo>
                  <a:lnTo>
                    <a:pt x="100544" y="358755"/>
                  </a:lnTo>
                  <a:lnTo>
                    <a:pt x="100894" y="358933"/>
                  </a:lnTo>
                  <a:lnTo>
                    <a:pt x="101257" y="359111"/>
                  </a:lnTo>
                  <a:lnTo>
                    <a:pt x="101625" y="359267"/>
                  </a:lnTo>
                  <a:lnTo>
                    <a:pt x="102002" y="359423"/>
                  </a:lnTo>
                  <a:lnTo>
                    <a:pt x="102388" y="359556"/>
                  </a:lnTo>
                  <a:lnTo>
                    <a:pt x="102783" y="359690"/>
                  </a:lnTo>
                  <a:lnTo>
                    <a:pt x="103186" y="359823"/>
                  </a:lnTo>
                  <a:lnTo>
                    <a:pt x="103599" y="359935"/>
                  </a:lnTo>
                  <a:lnTo>
                    <a:pt x="104016" y="360035"/>
                  </a:lnTo>
                  <a:lnTo>
                    <a:pt x="104447" y="360135"/>
                  </a:lnTo>
                  <a:lnTo>
                    <a:pt x="104887" y="360224"/>
                  </a:lnTo>
                  <a:lnTo>
                    <a:pt x="105335" y="360291"/>
                  </a:lnTo>
                  <a:lnTo>
                    <a:pt x="105793" y="360358"/>
                  </a:lnTo>
                  <a:lnTo>
                    <a:pt x="106264" y="360413"/>
                  </a:lnTo>
                  <a:lnTo>
                    <a:pt x="106264" y="360413"/>
                  </a:lnTo>
                  <a:lnTo>
                    <a:pt x="106322" y="360013"/>
                  </a:lnTo>
                  <a:lnTo>
                    <a:pt x="106390" y="359601"/>
                  </a:lnTo>
                  <a:lnTo>
                    <a:pt x="106457" y="359200"/>
                  </a:lnTo>
                  <a:lnTo>
                    <a:pt x="106529" y="358799"/>
                  </a:lnTo>
                  <a:lnTo>
                    <a:pt x="106601" y="358399"/>
                  </a:lnTo>
                  <a:lnTo>
                    <a:pt x="106677" y="358009"/>
                  </a:lnTo>
                  <a:lnTo>
                    <a:pt x="106758" y="357620"/>
                  </a:lnTo>
                  <a:lnTo>
                    <a:pt x="106838" y="357241"/>
                  </a:lnTo>
                  <a:lnTo>
                    <a:pt x="106924" y="356863"/>
                  </a:lnTo>
                  <a:lnTo>
                    <a:pt x="107013" y="356484"/>
                  </a:lnTo>
                  <a:lnTo>
                    <a:pt x="107103" y="356117"/>
                  </a:lnTo>
                  <a:lnTo>
                    <a:pt x="107197" y="355750"/>
                  </a:lnTo>
                  <a:lnTo>
                    <a:pt x="107291" y="355394"/>
                  </a:lnTo>
                  <a:lnTo>
                    <a:pt x="107390" y="355038"/>
                  </a:lnTo>
                  <a:lnTo>
                    <a:pt x="107493" y="354693"/>
                  </a:lnTo>
                  <a:lnTo>
                    <a:pt x="107597" y="354336"/>
                  </a:lnTo>
                  <a:lnTo>
                    <a:pt x="107704" y="354003"/>
                  </a:lnTo>
                  <a:lnTo>
                    <a:pt x="107812" y="353669"/>
                  </a:lnTo>
                  <a:lnTo>
                    <a:pt x="107924" y="353335"/>
                  </a:lnTo>
                  <a:lnTo>
                    <a:pt x="108036" y="353012"/>
                  </a:lnTo>
                  <a:lnTo>
                    <a:pt x="108153" y="352689"/>
                  </a:lnTo>
                  <a:lnTo>
                    <a:pt x="108274" y="352378"/>
                  </a:lnTo>
                  <a:lnTo>
                    <a:pt x="108395" y="352066"/>
                  </a:lnTo>
                  <a:lnTo>
                    <a:pt x="108516" y="351765"/>
                  </a:lnTo>
                  <a:lnTo>
                    <a:pt x="108642" y="351465"/>
                  </a:lnTo>
                  <a:lnTo>
                    <a:pt x="108772" y="351176"/>
                  </a:lnTo>
                  <a:lnTo>
                    <a:pt x="108898" y="350897"/>
                  </a:lnTo>
                  <a:lnTo>
                    <a:pt x="109032" y="350619"/>
                  </a:lnTo>
                  <a:lnTo>
                    <a:pt x="109167" y="350341"/>
                  </a:lnTo>
                  <a:lnTo>
                    <a:pt x="109301" y="350074"/>
                  </a:lnTo>
                  <a:lnTo>
                    <a:pt x="109440" y="349818"/>
                  </a:lnTo>
                  <a:lnTo>
                    <a:pt x="109580" y="349562"/>
                  </a:lnTo>
                  <a:lnTo>
                    <a:pt x="109723" y="349317"/>
                  </a:lnTo>
                  <a:lnTo>
                    <a:pt x="109867" y="349072"/>
                  </a:lnTo>
                  <a:lnTo>
                    <a:pt x="110015" y="348838"/>
                  </a:lnTo>
                  <a:lnTo>
                    <a:pt x="110163" y="348605"/>
                  </a:lnTo>
                  <a:lnTo>
                    <a:pt x="110311" y="348382"/>
                  </a:lnTo>
                  <a:lnTo>
                    <a:pt x="110463" y="348171"/>
                  </a:lnTo>
                  <a:lnTo>
                    <a:pt x="110616" y="347970"/>
                  </a:lnTo>
                  <a:lnTo>
                    <a:pt x="110773" y="347770"/>
                  </a:lnTo>
                  <a:lnTo>
                    <a:pt x="110930" y="347570"/>
                  </a:lnTo>
                  <a:lnTo>
                    <a:pt x="111087" y="347391"/>
                  </a:lnTo>
                  <a:lnTo>
                    <a:pt x="111248" y="347202"/>
                  </a:lnTo>
                  <a:lnTo>
                    <a:pt x="111410" y="347035"/>
                  </a:lnTo>
                  <a:lnTo>
                    <a:pt x="111571" y="346868"/>
                  </a:lnTo>
                  <a:lnTo>
                    <a:pt x="111737" y="346713"/>
                  </a:lnTo>
                  <a:lnTo>
                    <a:pt x="111903" y="346568"/>
                  </a:lnTo>
                  <a:lnTo>
                    <a:pt x="112074" y="346423"/>
                  </a:lnTo>
                  <a:lnTo>
                    <a:pt x="112240" y="346290"/>
                  </a:lnTo>
                  <a:lnTo>
                    <a:pt x="112410" y="346167"/>
                  </a:lnTo>
                  <a:lnTo>
                    <a:pt x="112585" y="346056"/>
                  </a:lnTo>
                  <a:lnTo>
                    <a:pt x="112756" y="345945"/>
                  </a:lnTo>
                  <a:lnTo>
                    <a:pt x="112931" y="345844"/>
                  </a:lnTo>
                  <a:lnTo>
                    <a:pt x="113106" y="345755"/>
                  </a:lnTo>
                  <a:lnTo>
                    <a:pt x="113285" y="345666"/>
                  </a:lnTo>
                  <a:lnTo>
                    <a:pt x="113465" y="345588"/>
                  </a:lnTo>
                  <a:lnTo>
                    <a:pt x="113640" y="345522"/>
                  </a:lnTo>
                  <a:lnTo>
                    <a:pt x="113824" y="345466"/>
                  </a:lnTo>
                  <a:lnTo>
                    <a:pt x="114003" y="345422"/>
                  </a:lnTo>
                  <a:lnTo>
                    <a:pt x="114187" y="345377"/>
                  </a:lnTo>
                  <a:lnTo>
                    <a:pt x="114371" y="345344"/>
                  </a:lnTo>
                  <a:lnTo>
                    <a:pt x="114555" y="345321"/>
                  </a:lnTo>
                  <a:lnTo>
                    <a:pt x="114739" y="345310"/>
                  </a:lnTo>
                  <a:lnTo>
                    <a:pt x="114927" y="345299"/>
                  </a:lnTo>
                  <a:lnTo>
                    <a:pt x="114927" y="345299"/>
                  </a:lnTo>
                  <a:lnTo>
                    <a:pt x="115161" y="345310"/>
                  </a:lnTo>
                  <a:lnTo>
                    <a:pt x="115398" y="345332"/>
                  </a:lnTo>
                  <a:lnTo>
                    <a:pt x="115632" y="345366"/>
                  </a:lnTo>
                  <a:lnTo>
                    <a:pt x="115865" y="345422"/>
                  </a:lnTo>
                  <a:lnTo>
                    <a:pt x="116098" y="345488"/>
                  </a:lnTo>
                  <a:lnTo>
                    <a:pt x="116327" y="345566"/>
                  </a:lnTo>
                  <a:lnTo>
                    <a:pt x="116551" y="345666"/>
                  </a:lnTo>
                  <a:lnTo>
                    <a:pt x="116780" y="345767"/>
                  </a:lnTo>
                  <a:lnTo>
                    <a:pt x="117000" y="345889"/>
                  </a:lnTo>
                  <a:lnTo>
                    <a:pt x="117224" y="346023"/>
                  </a:lnTo>
                  <a:lnTo>
                    <a:pt x="117444" y="346178"/>
                  </a:lnTo>
                  <a:lnTo>
                    <a:pt x="117659" y="346334"/>
                  </a:lnTo>
                  <a:lnTo>
                    <a:pt x="117875" y="346512"/>
                  </a:lnTo>
                  <a:lnTo>
                    <a:pt x="118086" y="346690"/>
                  </a:lnTo>
                  <a:lnTo>
                    <a:pt x="118297" y="346891"/>
                  </a:lnTo>
                  <a:lnTo>
                    <a:pt x="118507" y="347102"/>
                  </a:lnTo>
                  <a:lnTo>
                    <a:pt x="118709" y="347325"/>
                  </a:lnTo>
                  <a:lnTo>
                    <a:pt x="118911" y="347558"/>
                  </a:lnTo>
                  <a:lnTo>
                    <a:pt x="119113" y="347814"/>
                  </a:lnTo>
                  <a:lnTo>
                    <a:pt x="119310" y="348070"/>
                  </a:lnTo>
                  <a:lnTo>
                    <a:pt x="119503" y="348337"/>
                  </a:lnTo>
                  <a:lnTo>
                    <a:pt x="119696" y="348616"/>
                  </a:lnTo>
                  <a:lnTo>
                    <a:pt x="119885" y="348916"/>
                  </a:lnTo>
                  <a:lnTo>
                    <a:pt x="120069" y="349217"/>
                  </a:lnTo>
                  <a:lnTo>
                    <a:pt x="120253" y="349528"/>
                  </a:lnTo>
                  <a:lnTo>
                    <a:pt x="120432" y="349851"/>
                  </a:lnTo>
                  <a:lnTo>
                    <a:pt x="120607" y="350185"/>
                  </a:lnTo>
                  <a:lnTo>
                    <a:pt x="120777" y="350530"/>
                  </a:lnTo>
                  <a:lnTo>
                    <a:pt x="120948" y="350886"/>
                  </a:lnTo>
                  <a:lnTo>
                    <a:pt x="121114" y="351253"/>
                  </a:lnTo>
                  <a:lnTo>
                    <a:pt x="121275" y="351621"/>
                  </a:lnTo>
                  <a:lnTo>
                    <a:pt x="121433" y="352010"/>
                  </a:lnTo>
                  <a:lnTo>
                    <a:pt x="121585" y="352400"/>
                  </a:lnTo>
                  <a:lnTo>
                    <a:pt x="121738" y="352800"/>
                  </a:lnTo>
                  <a:lnTo>
                    <a:pt x="121886" y="353212"/>
                  </a:lnTo>
                  <a:lnTo>
                    <a:pt x="122025" y="353635"/>
                  </a:lnTo>
                  <a:lnTo>
                    <a:pt x="122164" y="354058"/>
                  </a:lnTo>
                  <a:lnTo>
                    <a:pt x="122298" y="354492"/>
                  </a:lnTo>
                  <a:lnTo>
                    <a:pt x="122433" y="354937"/>
                  </a:lnTo>
                  <a:lnTo>
                    <a:pt x="122559" y="355394"/>
                  </a:lnTo>
                  <a:lnTo>
                    <a:pt x="122680" y="355850"/>
                  </a:lnTo>
                  <a:lnTo>
                    <a:pt x="122796" y="356317"/>
                  </a:lnTo>
                  <a:lnTo>
                    <a:pt x="122909" y="356796"/>
                  </a:lnTo>
                  <a:lnTo>
                    <a:pt x="123021" y="357275"/>
                  </a:lnTo>
                  <a:lnTo>
                    <a:pt x="123124" y="357764"/>
                  </a:lnTo>
                  <a:lnTo>
                    <a:pt x="123223" y="358265"/>
                  </a:lnTo>
                  <a:lnTo>
                    <a:pt x="123317" y="358766"/>
                  </a:lnTo>
                  <a:lnTo>
                    <a:pt x="123407" y="359278"/>
                  </a:lnTo>
                  <a:lnTo>
                    <a:pt x="123492" y="359790"/>
                  </a:lnTo>
                  <a:lnTo>
                    <a:pt x="123573" y="360313"/>
                  </a:lnTo>
                  <a:lnTo>
                    <a:pt x="123649" y="360847"/>
                  </a:lnTo>
                  <a:lnTo>
                    <a:pt x="123716" y="361381"/>
                  </a:lnTo>
                  <a:lnTo>
                    <a:pt x="123783" y="361916"/>
                  </a:lnTo>
                  <a:lnTo>
                    <a:pt x="123842" y="362461"/>
                  </a:lnTo>
                  <a:lnTo>
                    <a:pt x="123896" y="363006"/>
                  </a:lnTo>
                  <a:lnTo>
                    <a:pt x="123945" y="363563"/>
                  </a:lnTo>
                  <a:lnTo>
                    <a:pt x="123990" y="364131"/>
                  </a:lnTo>
                  <a:lnTo>
                    <a:pt x="124026" y="364687"/>
                  </a:lnTo>
                  <a:lnTo>
                    <a:pt x="124057" y="365266"/>
                  </a:lnTo>
                  <a:lnTo>
                    <a:pt x="124084" y="365833"/>
                  </a:lnTo>
                  <a:lnTo>
                    <a:pt x="124106" y="366412"/>
                  </a:lnTo>
                  <a:lnTo>
                    <a:pt x="124120" y="366991"/>
                  </a:lnTo>
                  <a:lnTo>
                    <a:pt x="124129" y="367581"/>
                  </a:lnTo>
                  <a:lnTo>
                    <a:pt x="124133" y="368171"/>
                  </a:lnTo>
                  <a:lnTo>
                    <a:pt x="124133" y="368171"/>
                  </a:lnTo>
                  <a:lnTo>
                    <a:pt x="124129" y="368760"/>
                  </a:lnTo>
                  <a:lnTo>
                    <a:pt x="124120" y="369339"/>
                  </a:lnTo>
                  <a:lnTo>
                    <a:pt x="124106" y="369929"/>
                  </a:lnTo>
                  <a:lnTo>
                    <a:pt x="124084" y="370508"/>
                  </a:lnTo>
                  <a:lnTo>
                    <a:pt x="124057" y="371075"/>
                  </a:lnTo>
                  <a:lnTo>
                    <a:pt x="124026" y="371643"/>
                  </a:lnTo>
                  <a:lnTo>
                    <a:pt x="123990" y="372211"/>
                  </a:lnTo>
                  <a:lnTo>
                    <a:pt x="123945" y="372767"/>
                  </a:lnTo>
                  <a:lnTo>
                    <a:pt x="123896" y="373324"/>
                  </a:lnTo>
                  <a:lnTo>
                    <a:pt x="123842" y="373880"/>
                  </a:lnTo>
                  <a:lnTo>
                    <a:pt x="123783" y="374426"/>
                  </a:lnTo>
                  <a:lnTo>
                    <a:pt x="123716" y="374960"/>
                  </a:lnTo>
                  <a:lnTo>
                    <a:pt x="123649" y="375494"/>
                  </a:lnTo>
                  <a:lnTo>
                    <a:pt x="123573" y="376028"/>
                  </a:lnTo>
                  <a:lnTo>
                    <a:pt x="123492" y="376540"/>
                  </a:lnTo>
                  <a:lnTo>
                    <a:pt x="123407" y="377063"/>
                  </a:lnTo>
                  <a:lnTo>
                    <a:pt x="123317" y="377575"/>
                  </a:lnTo>
                  <a:lnTo>
                    <a:pt x="123223" y="378076"/>
                  </a:lnTo>
                  <a:lnTo>
                    <a:pt x="123124" y="378566"/>
                  </a:lnTo>
                  <a:lnTo>
                    <a:pt x="123021" y="379055"/>
                  </a:lnTo>
                  <a:lnTo>
                    <a:pt x="122909" y="379545"/>
                  </a:lnTo>
                  <a:lnTo>
                    <a:pt x="122796" y="380013"/>
                  </a:lnTo>
                  <a:lnTo>
                    <a:pt x="122680" y="380480"/>
                  </a:lnTo>
                  <a:lnTo>
                    <a:pt x="122559" y="380948"/>
                  </a:lnTo>
                  <a:lnTo>
                    <a:pt x="122433" y="381393"/>
                  </a:lnTo>
                  <a:lnTo>
                    <a:pt x="122298" y="381838"/>
                  </a:lnTo>
                  <a:lnTo>
                    <a:pt x="122164" y="382272"/>
                  </a:lnTo>
                  <a:lnTo>
                    <a:pt x="122025" y="382706"/>
                  </a:lnTo>
                  <a:lnTo>
                    <a:pt x="121886" y="383118"/>
                  </a:lnTo>
                  <a:lnTo>
                    <a:pt x="121738" y="383530"/>
                  </a:lnTo>
                  <a:lnTo>
                    <a:pt x="121585" y="383930"/>
                  </a:lnTo>
                  <a:lnTo>
                    <a:pt x="121433" y="384331"/>
                  </a:lnTo>
                  <a:lnTo>
                    <a:pt x="121275" y="384709"/>
                  </a:lnTo>
                  <a:lnTo>
                    <a:pt x="121114" y="385088"/>
                  </a:lnTo>
                  <a:lnTo>
                    <a:pt x="120948" y="385455"/>
                  </a:lnTo>
                  <a:lnTo>
                    <a:pt x="120777" y="385800"/>
                  </a:lnTo>
                  <a:lnTo>
                    <a:pt x="120607" y="386145"/>
                  </a:lnTo>
                  <a:lnTo>
                    <a:pt x="120428" y="386479"/>
                  </a:lnTo>
                  <a:lnTo>
                    <a:pt x="120253" y="386813"/>
                  </a:lnTo>
                  <a:lnTo>
                    <a:pt x="120069" y="387124"/>
                  </a:lnTo>
                  <a:lnTo>
                    <a:pt x="119885" y="387425"/>
                  </a:lnTo>
                  <a:lnTo>
                    <a:pt x="119696" y="387714"/>
                  </a:lnTo>
                  <a:lnTo>
                    <a:pt x="119503" y="388004"/>
                  </a:lnTo>
                  <a:lnTo>
                    <a:pt x="119310" y="388271"/>
                  </a:lnTo>
                  <a:lnTo>
                    <a:pt x="119113" y="388527"/>
                  </a:lnTo>
                  <a:lnTo>
                    <a:pt x="118911" y="388772"/>
                  </a:lnTo>
                  <a:lnTo>
                    <a:pt x="118709" y="389005"/>
                  </a:lnTo>
                  <a:lnTo>
                    <a:pt x="118503" y="389228"/>
                  </a:lnTo>
                  <a:lnTo>
                    <a:pt x="118297" y="389439"/>
                  </a:lnTo>
                  <a:lnTo>
                    <a:pt x="118086" y="389640"/>
                  </a:lnTo>
                  <a:lnTo>
                    <a:pt x="117875" y="389829"/>
                  </a:lnTo>
                  <a:lnTo>
                    <a:pt x="117659" y="390007"/>
                  </a:lnTo>
                  <a:lnTo>
                    <a:pt x="117440" y="390163"/>
                  </a:lnTo>
                  <a:lnTo>
                    <a:pt x="117220" y="390308"/>
                  </a:lnTo>
                  <a:lnTo>
                    <a:pt x="117000" y="390441"/>
                  </a:lnTo>
                  <a:lnTo>
                    <a:pt x="116776" y="390564"/>
                  </a:lnTo>
                  <a:lnTo>
                    <a:pt x="116551" y="390675"/>
                  </a:lnTo>
                  <a:lnTo>
                    <a:pt x="116323" y="390764"/>
                  </a:lnTo>
                  <a:lnTo>
                    <a:pt x="116094" y="390842"/>
                  </a:lnTo>
                  <a:lnTo>
                    <a:pt x="115865" y="390909"/>
                  </a:lnTo>
                  <a:lnTo>
                    <a:pt x="115632" y="390964"/>
                  </a:lnTo>
                  <a:lnTo>
                    <a:pt x="115398" y="390998"/>
                  </a:lnTo>
                  <a:lnTo>
                    <a:pt x="115161" y="391020"/>
                  </a:lnTo>
                  <a:lnTo>
                    <a:pt x="114923" y="391031"/>
                  </a:lnTo>
                  <a:lnTo>
                    <a:pt x="114923" y="391031"/>
                  </a:lnTo>
                  <a:lnTo>
                    <a:pt x="114734" y="391031"/>
                  </a:lnTo>
                  <a:lnTo>
                    <a:pt x="114550" y="391009"/>
                  </a:lnTo>
                  <a:lnTo>
                    <a:pt x="114362" y="390986"/>
                  </a:lnTo>
                  <a:lnTo>
                    <a:pt x="114178" y="390953"/>
                  </a:lnTo>
                  <a:lnTo>
                    <a:pt x="113994" y="390920"/>
                  </a:lnTo>
                  <a:lnTo>
                    <a:pt x="113810" y="390864"/>
                  </a:lnTo>
                  <a:lnTo>
                    <a:pt x="113626" y="390808"/>
                  </a:lnTo>
                  <a:lnTo>
                    <a:pt x="113447" y="390742"/>
                  </a:lnTo>
                  <a:lnTo>
                    <a:pt x="113267" y="390664"/>
                  </a:lnTo>
                  <a:lnTo>
                    <a:pt x="113088" y="390575"/>
                  </a:lnTo>
                  <a:lnTo>
                    <a:pt x="112913" y="390486"/>
                  </a:lnTo>
                  <a:lnTo>
                    <a:pt x="112733" y="390374"/>
                  </a:lnTo>
                  <a:lnTo>
                    <a:pt x="112558" y="390263"/>
                  </a:lnTo>
                  <a:lnTo>
                    <a:pt x="112388" y="390152"/>
                  </a:lnTo>
                  <a:lnTo>
                    <a:pt x="112213" y="390018"/>
                  </a:lnTo>
                  <a:lnTo>
                    <a:pt x="112043" y="389885"/>
                  </a:lnTo>
                  <a:lnTo>
                    <a:pt x="111877" y="389740"/>
                  </a:lnTo>
                  <a:lnTo>
                    <a:pt x="111706" y="389595"/>
                  </a:lnTo>
                  <a:lnTo>
                    <a:pt x="111540" y="389428"/>
                  </a:lnTo>
                  <a:lnTo>
                    <a:pt x="111379" y="389261"/>
                  </a:lnTo>
                  <a:lnTo>
                    <a:pt x="111213" y="389094"/>
                  </a:lnTo>
                  <a:lnTo>
                    <a:pt x="111051" y="388905"/>
                  </a:lnTo>
                  <a:lnTo>
                    <a:pt x="110894" y="388716"/>
                  </a:lnTo>
                  <a:lnTo>
                    <a:pt x="110737" y="388527"/>
                  </a:lnTo>
                  <a:lnTo>
                    <a:pt x="110580" y="388315"/>
                  </a:lnTo>
                  <a:lnTo>
                    <a:pt x="110423" y="388104"/>
                  </a:lnTo>
                  <a:lnTo>
                    <a:pt x="110270" y="387892"/>
                  </a:lnTo>
                  <a:lnTo>
                    <a:pt x="110122" y="387670"/>
                  </a:lnTo>
                  <a:lnTo>
                    <a:pt x="109970" y="387436"/>
                  </a:lnTo>
                  <a:lnTo>
                    <a:pt x="109826" y="387191"/>
                  </a:lnTo>
                  <a:lnTo>
                    <a:pt x="109678" y="386946"/>
                  </a:lnTo>
                  <a:lnTo>
                    <a:pt x="109535" y="386690"/>
                  </a:lnTo>
                  <a:lnTo>
                    <a:pt x="109396" y="386434"/>
                  </a:lnTo>
                  <a:lnTo>
                    <a:pt x="109257" y="386167"/>
                  </a:lnTo>
                  <a:lnTo>
                    <a:pt x="109117" y="385900"/>
                  </a:lnTo>
                  <a:lnTo>
                    <a:pt x="108983" y="385622"/>
                  </a:lnTo>
                  <a:lnTo>
                    <a:pt x="108853" y="385333"/>
                  </a:lnTo>
                  <a:lnTo>
                    <a:pt x="108723" y="385043"/>
                  </a:lnTo>
                  <a:lnTo>
                    <a:pt x="108593" y="384754"/>
                  </a:lnTo>
                  <a:lnTo>
                    <a:pt x="108467" y="384453"/>
                  </a:lnTo>
                  <a:lnTo>
                    <a:pt x="108346" y="384142"/>
                  </a:lnTo>
                  <a:lnTo>
                    <a:pt x="108225" y="383830"/>
                  </a:lnTo>
                  <a:lnTo>
                    <a:pt x="108104" y="383507"/>
                  </a:lnTo>
                  <a:lnTo>
                    <a:pt x="107987" y="383185"/>
                  </a:lnTo>
                  <a:lnTo>
                    <a:pt x="107875" y="382851"/>
                  </a:lnTo>
                  <a:lnTo>
                    <a:pt x="107763" y="382517"/>
                  </a:lnTo>
                  <a:lnTo>
                    <a:pt x="107655" y="382172"/>
                  </a:lnTo>
                  <a:lnTo>
                    <a:pt x="107547" y="381827"/>
                  </a:lnTo>
                  <a:lnTo>
                    <a:pt x="107444" y="381482"/>
                  </a:lnTo>
                  <a:lnTo>
                    <a:pt x="107345" y="381126"/>
                  </a:lnTo>
                  <a:lnTo>
                    <a:pt x="107247" y="380758"/>
                  </a:lnTo>
                  <a:lnTo>
                    <a:pt x="107148" y="380391"/>
                  </a:lnTo>
                  <a:lnTo>
                    <a:pt x="107058" y="380024"/>
                  </a:lnTo>
                  <a:lnTo>
                    <a:pt x="106964" y="379645"/>
                  </a:lnTo>
                  <a:lnTo>
                    <a:pt x="106879" y="379267"/>
                  </a:lnTo>
                  <a:lnTo>
                    <a:pt x="106793" y="378877"/>
                  </a:lnTo>
                  <a:lnTo>
                    <a:pt x="106713" y="378488"/>
                  </a:lnTo>
                  <a:lnTo>
                    <a:pt x="106636" y="378098"/>
                  </a:lnTo>
                  <a:lnTo>
                    <a:pt x="106560" y="377698"/>
                  </a:lnTo>
                  <a:lnTo>
                    <a:pt x="106484" y="377297"/>
                  </a:lnTo>
                  <a:lnTo>
                    <a:pt x="106417" y="376896"/>
                  </a:lnTo>
                  <a:lnTo>
                    <a:pt x="106349" y="376484"/>
                  </a:lnTo>
                  <a:lnTo>
                    <a:pt x="106287" y="376073"/>
                  </a:lnTo>
                  <a:lnTo>
                    <a:pt x="106228" y="375650"/>
                  </a:lnTo>
                  <a:lnTo>
                    <a:pt x="106228" y="375650"/>
                  </a:lnTo>
                  <a:lnTo>
                    <a:pt x="105694" y="375594"/>
                  </a:lnTo>
                  <a:lnTo>
                    <a:pt x="105169" y="375527"/>
                  </a:lnTo>
                  <a:lnTo>
                    <a:pt x="104653" y="375438"/>
                  </a:lnTo>
                  <a:lnTo>
                    <a:pt x="104142" y="375349"/>
                  </a:lnTo>
                  <a:lnTo>
                    <a:pt x="103640" y="375238"/>
                  </a:lnTo>
                  <a:lnTo>
                    <a:pt x="103146" y="375127"/>
                  </a:lnTo>
                  <a:lnTo>
                    <a:pt x="102657" y="374993"/>
                  </a:lnTo>
                  <a:lnTo>
                    <a:pt x="102177" y="374848"/>
                  </a:lnTo>
                  <a:lnTo>
                    <a:pt x="101701" y="374693"/>
                  </a:lnTo>
                  <a:lnTo>
                    <a:pt x="101235" y="374526"/>
                  </a:lnTo>
                  <a:lnTo>
                    <a:pt x="100777" y="374348"/>
                  </a:lnTo>
                  <a:lnTo>
                    <a:pt x="100320" y="374158"/>
                  </a:lnTo>
                  <a:lnTo>
                    <a:pt x="99876" y="373958"/>
                  </a:lnTo>
                  <a:lnTo>
                    <a:pt x="99436" y="373747"/>
                  </a:lnTo>
                  <a:lnTo>
                    <a:pt x="99001" y="373513"/>
                  </a:lnTo>
                  <a:lnTo>
                    <a:pt x="98574" y="373268"/>
                  </a:lnTo>
                  <a:lnTo>
                    <a:pt x="98157" y="373023"/>
                  </a:lnTo>
                  <a:lnTo>
                    <a:pt x="97744" y="372756"/>
                  </a:lnTo>
                  <a:lnTo>
                    <a:pt x="97336" y="372478"/>
                  </a:lnTo>
                  <a:lnTo>
                    <a:pt x="96937" y="372188"/>
                  </a:lnTo>
                  <a:lnTo>
                    <a:pt x="96547" y="371877"/>
                  </a:lnTo>
                  <a:lnTo>
                    <a:pt x="96156" y="371565"/>
                  </a:lnTo>
                  <a:lnTo>
                    <a:pt x="95779" y="371231"/>
                  </a:lnTo>
                  <a:lnTo>
                    <a:pt x="95403" y="370897"/>
                  </a:lnTo>
                  <a:lnTo>
                    <a:pt x="95035" y="370541"/>
                  </a:lnTo>
                  <a:lnTo>
                    <a:pt x="94676" y="370174"/>
                  </a:lnTo>
                  <a:lnTo>
                    <a:pt x="94317" y="369784"/>
                  </a:lnTo>
                  <a:lnTo>
                    <a:pt x="93971" y="369395"/>
                  </a:lnTo>
                  <a:lnTo>
                    <a:pt x="93626" y="368983"/>
                  </a:lnTo>
                  <a:lnTo>
                    <a:pt x="93290" y="368560"/>
                  </a:lnTo>
                  <a:lnTo>
                    <a:pt x="92958" y="368126"/>
                  </a:lnTo>
                  <a:lnTo>
                    <a:pt x="92635" y="367681"/>
                  </a:lnTo>
                  <a:lnTo>
                    <a:pt x="92316" y="367225"/>
                  </a:lnTo>
                  <a:lnTo>
                    <a:pt x="92002" y="366746"/>
                  </a:lnTo>
                  <a:lnTo>
                    <a:pt x="91697" y="366256"/>
                  </a:lnTo>
                  <a:lnTo>
                    <a:pt x="91392" y="365755"/>
                  </a:lnTo>
                  <a:lnTo>
                    <a:pt x="91096" y="365244"/>
                  </a:lnTo>
                  <a:lnTo>
                    <a:pt x="90809" y="364709"/>
                  </a:lnTo>
                  <a:lnTo>
                    <a:pt x="90521" y="364164"/>
                  </a:lnTo>
                  <a:lnTo>
                    <a:pt x="90243" y="363607"/>
                  </a:lnTo>
                  <a:lnTo>
                    <a:pt x="89974" y="363040"/>
                  </a:lnTo>
                  <a:lnTo>
                    <a:pt x="89705" y="362450"/>
                  </a:lnTo>
                  <a:lnTo>
                    <a:pt x="89440" y="361849"/>
                  </a:lnTo>
                  <a:lnTo>
                    <a:pt x="89185" y="361237"/>
                  </a:lnTo>
                  <a:lnTo>
                    <a:pt x="88933" y="360614"/>
                  </a:lnTo>
                  <a:lnTo>
                    <a:pt x="88691" y="359968"/>
                  </a:lnTo>
                  <a:lnTo>
                    <a:pt x="88449" y="359311"/>
                  </a:lnTo>
                  <a:lnTo>
                    <a:pt x="88215" y="358644"/>
                  </a:lnTo>
                  <a:lnTo>
                    <a:pt x="87982" y="357965"/>
                  </a:lnTo>
                  <a:lnTo>
                    <a:pt x="87758" y="357264"/>
                  </a:lnTo>
                  <a:lnTo>
                    <a:pt x="87538" y="356551"/>
                  </a:lnTo>
                  <a:lnTo>
                    <a:pt x="87323" y="355817"/>
                  </a:lnTo>
                  <a:lnTo>
                    <a:pt x="87116" y="355082"/>
                  </a:lnTo>
                  <a:lnTo>
                    <a:pt x="86910" y="354325"/>
                  </a:lnTo>
                  <a:lnTo>
                    <a:pt x="86713" y="353546"/>
                  </a:lnTo>
                  <a:lnTo>
                    <a:pt x="86515" y="352767"/>
                  </a:lnTo>
                  <a:lnTo>
                    <a:pt x="86327" y="351955"/>
                  </a:lnTo>
                  <a:lnTo>
                    <a:pt x="86143" y="351142"/>
                  </a:lnTo>
                  <a:lnTo>
                    <a:pt x="85963" y="350307"/>
                  </a:lnTo>
                  <a:lnTo>
                    <a:pt x="85788" y="349462"/>
                  </a:lnTo>
                  <a:lnTo>
                    <a:pt x="85613" y="348605"/>
                  </a:lnTo>
                  <a:lnTo>
                    <a:pt x="85447" y="347725"/>
                  </a:lnTo>
                  <a:lnTo>
                    <a:pt x="85286" y="346835"/>
                  </a:lnTo>
                  <a:lnTo>
                    <a:pt x="85129" y="345933"/>
                  </a:lnTo>
                  <a:lnTo>
                    <a:pt x="85129" y="345933"/>
                  </a:lnTo>
                  <a:lnTo>
                    <a:pt x="84990" y="345065"/>
                  </a:lnTo>
                  <a:lnTo>
                    <a:pt x="84851" y="344197"/>
                  </a:lnTo>
                  <a:lnTo>
                    <a:pt x="84716" y="343318"/>
                  </a:lnTo>
                  <a:lnTo>
                    <a:pt x="84586" y="342416"/>
                  </a:lnTo>
                  <a:lnTo>
                    <a:pt x="84460" y="341515"/>
                  </a:lnTo>
                  <a:lnTo>
                    <a:pt x="84339" y="340591"/>
                  </a:lnTo>
                  <a:lnTo>
                    <a:pt x="84223" y="339667"/>
                  </a:lnTo>
                  <a:lnTo>
                    <a:pt x="84110" y="338721"/>
                  </a:lnTo>
                  <a:lnTo>
                    <a:pt x="83998" y="337764"/>
                  </a:lnTo>
                  <a:lnTo>
                    <a:pt x="83891" y="336796"/>
                  </a:lnTo>
                  <a:lnTo>
                    <a:pt x="83792" y="335817"/>
                  </a:lnTo>
                  <a:lnTo>
                    <a:pt x="83693" y="334826"/>
                  </a:lnTo>
                  <a:lnTo>
                    <a:pt x="83594" y="333813"/>
                  </a:lnTo>
                  <a:lnTo>
                    <a:pt x="83505" y="332800"/>
                  </a:lnTo>
                  <a:lnTo>
                    <a:pt x="83415" y="331765"/>
                  </a:lnTo>
                  <a:lnTo>
                    <a:pt x="83330" y="330719"/>
                  </a:lnTo>
                  <a:lnTo>
                    <a:pt x="83249" y="329662"/>
                  </a:lnTo>
                  <a:lnTo>
                    <a:pt x="83168" y="328593"/>
                  </a:lnTo>
                  <a:lnTo>
                    <a:pt x="83097" y="327503"/>
                  </a:lnTo>
                  <a:lnTo>
                    <a:pt x="83020" y="326401"/>
                  </a:lnTo>
                  <a:lnTo>
                    <a:pt x="82953" y="325288"/>
                  </a:lnTo>
                  <a:lnTo>
                    <a:pt x="82886" y="324164"/>
                  </a:lnTo>
                  <a:lnTo>
                    <a:pt x="82823" y="323029"/>
                  </a:lnTo>
                  <a:lnTo>
                    <a:pt x="82760" y="321871"/>
                  </a:lnTo>
                  <a:lnTo>
                    <a:pt x="82706" y="320702"/>
                  </a:lnTo>
                  <a:lnTo>
                    <a:pt x="82648" y="319523"/>
                  </a:lnTo>
                  <a:lnTo>
                    <a:pt x="82599" y="318321"/>
                  </a:lnTo>
                  <a:lnTo>
                    <a:pt x="82545" y="317108"/>
                  </a:lnTo>
                  <a:lnTo>
                    <a:pt x="82500" y="315883"/>
                  </a:lnTo>
                  <a:lnTo>
                    <a:pt x="82455" y="314648"/>
                  </a:lnTo>
                  <a:lnTo>
                    <a:pt x="82410" y="313390"/>
                  </a:lnTo>
                  <a:lnTo>
                    <a:pt x="82370" y="312110"/>
                  </a:lnTo>
                  <a:lnTo>
                    <a:pt x="82298" y="309528"/>
                  </a:lnTo>
                  <a:lnTo>
                    <a:pt x="82231" y="306879"/>
                  </a:lnTo>
                  <a:lnTo>
                    <a:pt x="82177" y="304164"/>
                  </a:lnTo>
                  <a:lnTo>
                    <a:pt x="82123" y="301392"/>
                  </a:lnTo>
                  <a:lnTo>
                    <a:pt x="82083" y="298554"/>
                  </a:lnTo>
                  <a:lnTo>
                    <a:pt x="82047" y="295649"/>
                  </a:lnTo>
                  <a:lnTo>
                    <a:pt x="82015" y="292689"/>
                  </a:lnTo>
                  <a:lnTo>
                    <a:pt x="81988" y="289651"/>
                  </a:lnTo>
                  <a:lnTo>
                    <a:pt x="81970" y="286545"/>
                  </a:lnTo>
                  <a:lnTo>
                    <a:pt x="81952" y="283373"/>
                  </a:lnTo>
                  <a:lnTo>
                    <a:pt x="81939" y="280135"/>
                  </a:lnTo>
                  <a:lnTo>
                    <a:pt x="81930" y="276829"/>
                  </a:lnTo>
                  <a:lnTo>
                    <a:pt x="81921" y="269996"/>
                  </a:lnTo>
                  <a:lnTo>
                    <a:pt x="81921" y="262861"/>
                  </a:lnTo>
                  <a:lnTo>
                    <a:pt x="81921" y="262861"/>
                  </a:lnTo>
                  <a:lnTo>
                    <a:pt x="81293" y="263240"/>
                  </a:lnTo>
                  <a:lnTo>
                    <a:pt x="80665" y="263585"/>
                  </a:lnTo>
                  <a:lnTo>
                    <a:pt x="80032" y="263908"/>
                  </a:lnTo>
                  <a:lnTo>
                    <a:pt x="79400" y="264208"/>
                  </a:lnTo>
                  <a:lnTo>
                    <a:pt x="78763" y="264475"/>
                  </a:lnTo>
                  <a:lnTo>
                    <a:pt x="78126" y="264731"/>
                  </a:lnTo>
                  <a:lnTo>
                    <a:pt x="77489" y="264965"/>
                  </a:lnTo>
                  <a:lnTo>
                    <a:pt x="76847" y="265165"/>
                  </a:lnTo>
                  <a:lnTo>
                    <a:pt x="76205" y="265343"/>
                  </a:lnTo>
                  <a:lnTo>
                    <a:pt x="75564" y="265499"/>
                  </a:lnTo>
                  <a:lnTo>
                    <a:pt x="74918" y="265633"/>
                  </a:lnTo>
                  <a:lnTo>
                    <a:pt x="74272" y="265744"/>
                  </a:lnTo>
                  <a:lnTo>
                    <a:pt x="73626" y="265833"/>
                  </a:lnTo>
                  <a:lnTo>
                    <a:pt x="72975" y="265889"/>
                  </a:lnTo>
                  <a:lnTo>
                    <a:pt x="72325" y="265922"/>
                  </a:lnTo>
                  <a:lnTo>
                    <a:pt x="71670" y="265944"/>
                  </a:lnTo>
                  <a:lnTo>
                    <a:pt x="71670" y="265944"/>
                  </a:lnTo>
                  <a:lnTo>
                    <a:pt x="71078" y="265933"/>
                  </a:lnTo>
                  <a:lnTo>
                    <a:pt x="70485" y="265900"/>
                  </a:lnTo>
                  <a:lnTo>
                    <a:pt x="69893" y="265844"/>
                  </a:lnTo>
                  <a:lnTo>
                    <a:pt x="69305" y="265777"/>
                  </a:lnTo>
                  <a:lnTo>
                    <a:pt x="68713" y="265688"/>
                  </a:lnTo>
                  <a:lnTo>
                    <a:pt x="68125" y="265577"/>
                  </a:lnTo>
                  <a:lnTo>
                    <a:pt x="67542" y="265443"/>
                  </a:lnTo>
                  <a:lnTo>
                    <a:pt x="66955" y="265288"/>
                  </a:lnTo>
                  <a:lnTo>
                    <a:pt x="66371" y="265121"/>
                  </a:lnTo>
                  <a:lnTo>
                    <a:pt x="65793" y="264932"/>
                  </a:lnTo>
                  <a:lnTo>
                    <a:pt x="65209" y="264720"/>
                  </a:lnTo>
                  <a:lnTo>
                    <a:pt x="64631" y="264486"/>
                  </a:lnTo>
                  <a:lnTo>
                    <a:pt x="64052" y="264241"/>
                  </a:lnTo>
                  <a:lnTo>
                    <a:pt x="63478" y="263974"/>
                  </a:lnTo>
                  <a:lnTo>
                    <a:pt x="62903" y="263685"/>
                  </a:lnTo>
                  <a:lnTo>
                    <a:pt x="62329" y="263373"/>
                  </a:lnTo>
                  <a:lnTo>
                    <a:pt x="62329" y="263373"/>
                  </a:lnTo>
                  <a:lnTo>
                    <a:pt x="62329" y="270452"/>
                  </a:lnTo>
                  <a:lnTo>
                    <a:pt x="62316" y="277241"/>
                  </a:lnTo>
                  <a:lnTo>
                    <a:pt x="62307" y="280524"/>
                  </a:lnTo>
                  <a:lnTo>
                    <a:pt x="62293" y="283741"/>
                  </a:lnTo>
                  <a:lnTo>
                    <a:pt x="62280" y="286890"/>
                  </a:lnTo>
                  <a:lnTo>
                    <a:pt x="62257" y="289973"/>
                  </a:lnTo>
                  <a:lnTo>
                    <a:pt x="62230" y="292989"/>
                  </a:lnTo>
                  <a:lnTo>
                    <a:pt x="62199" y="295939"/>
                  </a:lnTo>
                  <a:lnTo>
                    <a:pt x="62163" y="298821"/>
                  </a:lnTo>
                  <a:lnTo>
                    <a:pt x="62118" y="301637"/>
                  </a:lnTo>
                  <a:lnTo>
                    <a:pt x="62069" y="304397"/>
                  </a:lnTo>
                  <a:lnTo>
                    <a:pt x="62011" y="307091"/>
                  </a:lnTo>
                  <a:lnTo>
                    <a:pt x="61948" y="309729"/>
                  </a:lnTo>
                  <a:lnTo>
                    <a:pt x="61871" y="312300"/>
                  </a:lnTo>
                  <a:lnTo>
                    <a:pt x="61831" y="313557"/>
                  </a:lnTo>
                  <a:lnTo>
                    <a:pt x="61791" y="314804"/>
                  </a:lnTo>
                  <a:lnTo>
                    <a:pt x="61746" y="316039"/>
                  </a:lnTo>
                  <a:lnTo>
                    <a:pt x="61697" y="317263"/>
                  </a:lnTo>
                  <a:lnTo>
                    <a:pt x="61647" y="318465"/>
                  </a:lnTo>
                  <a:lnTo>
                    <a:pt x="61593" y="319656"/>
                  </a:lnTo>
                  <a:lnTo>
                    <a:pt x="61540" y="320836"/>
                  </a:lnTo>
                  <a:lnTo>
                    <a:pt x="61481" y="321993"/>
                  </a:lnTo>
                  <a:lnTo>
                    <a:pt x="61418" y="323140"/>
                  </a:lnTo>
                  <a:lnTo>
                    <a:pt x="61356" y="324275"/>
                  </a:lnTo>
                  <a:lnTo>
                    <a:pt x="61288" y="325399"/>
                  </a:lnTo>
                  <a:lnTo>
                    <a:pt x="61221" y="326501"/>
                  </a:lnTo>
                  <a:lnTo>
                    <a:pt x="61149" y="327592"/>
                  </a:lnTo>
                  <a:lnTo>
                    <a:pt x="61073" y="328671"/>
                  </a:lnTo>
                  <a:lnTo>
                    <a:pt x="60997" y="329740"/>
                  </a:lnTo>
                  <a:lnTo>
                    <a:pt x="60911" y="330797"/>
                  </a:lnTo>
                  <a:lnTo>
                    <a:pt x="60826" y="331832"/>
                  </a:lnTo>
                  <a:lnTo>
                    <a:pt x="60741" y="332856"/>
                  </a:lnTo>
                  <a:lnTo>
                    <a:pt x="60647" y="333880"/>
                  </a:lnTo>
                  <a:lnTo>
                    <a:pt x="60553" y="334871"/>
                  </a:lnTo>
                  <a:lnTo>
                    <a:pt x="60454" y="335861"/>
                  </a:lnTo>
                  <a:lnTo>
                    <a:pt x="60351" y="336841"/>
                  </a:lnTo>
                  <a:lnTo>
                    <a:pt x="60247" y="337798"/>
                  </a:lnTo>
                  <a:lnTo>
                    <a:pt x="60135" y="338755"/>
                  </a:lnTo>
                  <a:lnTo>
                    <a:pt x="60023" y="339690"/>
                  </a:lnTo>
                  <a:lnTo>
                    <a:pt x="59906" y="340613"/>
                  </a:lnTo>
                  <a:lnTo>
                    <a:pt x="59785" y="341537"/>
                  </a:lnTo>
                  <a:lnTo>
                    <a:pt x="59660" y="342439"/>
                  </a:lnTo>
                  <a:lnTo>
                    <a:pt x="59530" y="343329"/>
                  </a:lnTo>
                  <a:lnTo>
                    <a:pt x="59395" y="344208"/>
                  </a:lnTo>
                  <a:lnTo>
                    <a:pt x="59260" y="345076"/>
                  </a:lnTo>
                  <a:lnTo>
                    <a:pt x="59117" y="345933"/>
                  </a:lnTo>
                  <a:lnTo>
                    <a:pt x="59117" y="345933"/>
                  </a:lnTo>
                  <a:lnTo>
                    <a:pt x="58960" y="346835"/>
                  </a:lnTo>
                  <a:lnTo>
                    <a:pt x="58798" y="347725"/>
                  </a:lnTo>
                  <a:lnTo>
                    <a:pt x="58632" y="348605"/>
                  </a:lnTo>
                  <a:lnTo>
                    <a:pt x="58462" y="349462"/>
                  </a:lnTo>
                  <a:lnTo>
                    <a:pt x="58287" y="350307"/>
                  </a:lnTo>
                  <a:lnTo>
                    <a:pt x="58107" y="351142"/>
                  </a:lnTo>
                  <a:lnTo>
                    <a:pt x="57923" y="351955"/>
                  </a:lnTo>
                  <a:lnTo>
                    <a:pt x="57731" y="352767"/>
                  </a:lnTo>
                  <a:lnTo>
                    <a:pt x="57538" y="353546"/>
                  </a:lnTo>
                  <a:lnTo>
                    <a:pt x="57336" y="354325"/>
                  </a:lnTo>
                  <a:lnTo>
                    <a:pt x="57134" y="355082"/>
                  </a:lnTo>
                  <a:lnTo>
                    <a:pt x="56923" y="355817"/>
                  </a:lnTo>
                  <a:lnTo>
                    <a:pt x="56708" y="356551"/>
                  </a:lnTo>
                  <a:lnTo>
                    <a:pt x="56488" y="357264"/>
                  </a:lnTo>
                  <a:lnTo>
                    <a:pt x="56264" y="357965"/>
                  </a:lnTo>
                  <a:lnTo>
                    <a:pt x="56035" y="358644"/>
                  </a:lnTo>
                  <a:lnTo>
                    <a:pt x="55801" y="359311"/>
                  </a:lnTo>
                  <a:lnTo>
                    <a:pt x="55559" y="359968"/>
                  </a:lnTo>
                  <a:lnTo>
                    <a:pt x="55312" y="360614"/>
                  </a:lnTo>
                  <a:lnTo>
                    <a:pt x="55061" y="361237"/>
                  </a:lnTo>
                  <a:lnTo>
                    <a:pt x="54805" y="361849"/>
                  </a:lnTo>
                  <a:lnTo>
                    <a:pt x="54545" y="362450"/>
                  </a:lnTo>
                  <a:lnTo>
                    <a:pt x="54276" y="363040"/>
                  </a:lnTo>
                  <a:lnTo>
                    <a:pt x="54002" y="363607"/>
                  </a:lnTo>
                  <a:lnTo>
                    <a:pt x="53724" y="364164"/>
                  </a:lnTo>
                  <a:lnTo>
                    <a:pt x="53442" y="364709"/>
                  </a:lnTo>
                  <a:lnTo>
                    <a:pt x="53150" y="365244"/>
                  </a:lnTo>
                  <a:lnTo>
                    <a:pt x="52854" y="365755"/>
                  </a:lnTo>
                  <a:lnTo>
                    <a:pt x="52553" y="366256"/>
                  </a:lnTo>
                  <a:lnTo>
                    <a:pt x="52248" y="366746"/>
                  </a:lnTo>
                  <a:lnTo>
                    <a:pt x="51934" y="367225"/>
                  </a:lnTo>
                  <a:lnTo>
                    <a:pt x="51616" y="367681"/>
                  </a:lnTo>
                  <a:lnTo>
                    <a:pt x="51288" y="368126"/>
                  </a:lnTo>
                  <a:lnTo>
                    <a:pt x="50961" y="368560"/>
                  </a:lnTo>
                  <a:lnTo>
                    <a:pt x="50620" y="368983"/>
                  </a:lnTo>
                  <a:lnTo>
                    <a:pt x="50279" y="369395"/>
                  </a:lnTo>
                  <a:lnTo>
                    <a:pt x="49929" y="369784"/>
                  </a:lnTo>
                  <a:lnTo>
                    <a:pt x="49574" y="370174"/>
                  </a:lnTo>
                  <a:lnTo>
                    <a:pt x="49211" y="370541"/>
                  </a:lnTo>
                  <a:lnTo>
                    <a:pt x="48843" y="370897"/>
                  </a:lnTo>
                  <a:lnTo>
                    <a:pt x="48471" y="371231"/>
                  </a:lnTo>
                  <a:lnTo>
                    <a:pt x="48089" y="371565"/>
                  </a:lnTo>
                  <a:lnTo>
                    <a:pt x="47704" y="371877"/>
                  </a:lnTo>
                  <a:lnTo>
                    <a:pt x="47309" y="372188"/>
                  </a:lnTo>
                  <a:lnTo>
                    <a:pt x="46909" y="372478"/>
                  </a:lnTo>
                  <a:lnTo>
                    <a:pt x="46506" y="372756"/>
                  </a:lnTo>
                  <a:lnTo>
                    <a:pt x="46093" y="373023"/>
                  </a:lnTo>
                  <a:lnTo>
                    <a:pt x="45671" y="373268"/>
                  </a:lnTo>
                  <a:lnTo>
                    <a:pt x="45245" y="373513"/>
                  </a:lnTo>
                  <a:lnTo>
                    <a:pt x="44814" y="373747"/>
                  </a:lnTo>
                  <a:lnTo>
                    <a:pt x="44375" y="373958"/>
                  </a:lnTo>
                  <a:lnTo>
                    <a:pt x="43926" y="374158"/>
                  </a:lnTo>
                  <a:lnTo>
                    <a:pt x="43473" y="374348"/>
                  </a:lnTo>
                  <a:lnTo>
                    <a:pt x="43011" y="374526"/>
                  </a:lnTo>
                  <a:lnTo>
                    <a:pt x="42544" y="374693"/>
                  </a:lnTo>
                  <a:lnTo>
                    <a:pt x="42073" y="374848"/>
                  </a:lnTo>
                  <a:lnTo>
                    <a:pt x="41589" y="374993"/>
                  </a:lnTo>
                  <a:lnTo>
                    <a:pt x="41100" y="375127"/>
                  </a:lnTo>
                  <a:lnTo>
                    <a:pt x="40606" y="375238"/>
                  </a:lnTo>
                  <a:lnTo>
                    <a:pt x="40104" y="375349"/>
                  </a:lnTo>
                  <a:lnTo>
                    <a:pt x="39592" y="375438"/>
                  </a:lnTo>
                  <a:lnTo>
                    <a:pt x="39076" y="375527"/>
                  </a:lnTo>
                  <a:lnTo>
                    <a:pt x="38551" y="375594"/>
                  </a:lnTo>
                  <a:lnTo>
                    <a:pt x="38022" y="375650"/>
                  </a:lnTo>
                  <a:lnTo>
                    <a:pt x="38022" y="375650"/>
                  </a:lnTo>
                  <a:lnTo>
                    <a:pt x="37959" y="376073"/>
                  </a:lnTo>
                  <a:lnTo>
                    <a:pt x="37896" y="376484"/>
                  </a:lnTo>
                  <a:lnTo>
                    <a:pt x="37829" y="376896"/>
                  </a:lnTo>
                  <a:lnTo>
                    <a:pt x="37762" y="377297"/>
                  </a:lnTo>
                  <a:lnTo>
                    <a:pt x="37690" y="377698"/>
                  </a:lnTo>
                  <a:lnTo>
                    <a:pt x="37614" y="378098"/>
                  </a:lnTo>
                  <a:lnTo>
                    <a:pt x="37533" y="378488"/>
                  </a:lnTo>
                  <a:lnTo>
                    <a:pt x="37452" y="378877"/>
                  </a:lnTo>
                  <a:lnTo>
                    <a:pt x="37367" y="379267"/>
                  </a:lnTo>
                  <a:lnTo>
                    <a:pt x="37282" y="379645"/>
                  </a:lnTo>
                  <a:lnTo>
                    <a:pt x="37192" y="380024"/>
                  </a:lnTo>
                  <a:lnTo>
                    <a:pt x="37098" y="380391"/>
                  </a:lnTo>
                  <a:lnTo>
                    <a:pt x="37004" y="380758"/>
                  </a:lnTo>
                  <a:lnTo>
                    <a:pt x="36905" y="381126"/>
                  </a:lnTo>
                  <a:lnTo>
                    <a:pt x="36802" y="381482"/>
                  </a:lnTo>
                  <a:lnTo>
                    <a:pt x="36698" y="381827"/>
                  </a:lnTo>
                  <a:lnTo>
                    <a:pt x="36595" y="382172"/>
                  </a:lnTo>
                  <a:lnTo>
                    <a:pt x="36483" y="382517"/>
                  </a:lnTo>
                  <a:lnTo>
                    <a:pt x="36375" y="382851"/>
                  </a:lnTo>
                  <a:lnTo>
                    <a:pt x="36259" y="383185"/>
                  </a:lnTo>
                  <a:lnTo>
                    <a:pt x="36142" y="383507"/>
                  </a:lnTo>
                  <a:lnTo>
                    <a:pt x="36026" y="383830"/>
                  </a:lnTo>
                  <a:lnTo>
                    <a:pt x="35904" y="384142"/>
                  </a:lnTo>
                  <a:lnTo>
                    <a:pt x="35779" y="384453"/>
                  </a:lnTo>
                  <a:lnTo>
                    <a:pt x="35653" y="384754"/>
                  </a:lnTo>
                  <a:lnTo>
                    <a:pt x="35528" y="385043"/>
                  </a:lnTo>
                  <a:lnTo>
                    <a:pt x="35397" y="385333"/>
                  </a:lnTo>
                  <a:lnTo>
                    <a:pt x="35263" y="385622"/>
                  </a:lnTo>
                  <a:lnTo>
                    <a:pt x="35128" y="385900"/>
                  </a:lnTo>
                  <a:lnTo>
                    <a:pt x="34989" y="386167"/>
                  </a:lnTo>
                  <a:lnTo>
                    <a:pt x="34850" y="386434"/>
                  </a:lnTo>
                  <a:lnTo>
                    <a:pt x="34711" y="386690"/>
                  </a:lnTo>
                  <a:lnTo>
                    <a:pt x="34567" y="386946"/>
                  </a:lnTo>
                  <a:lnTo>
                    <a:pt x="34424" y="387191"/>
                  </a:lnTo>
                  <a:lnTo>
                    <a:pt x="34276" y="387436"/>
                  </a:lnTo>
                  <a:lnTo>
                    <a:pt x="34128" y="387670"/>
                  </a:lnTo>
                  <a:lnTo>
                    <a:pt x="33975" y="387892"/>
                  </a:lnTo>
                  <a:lnTo>
                    <a:pt x="33823" y="388104"/>
                  </a:lnTo>
                  <a:lnTo>
                    <a:pt x="33670" y="388315"/>
                  </a:lnTo>
                  <a:lnTo>
                    <a:pt x="33513" y="388527"/>
                  </a:lnTo>
                  <a:lnTo>
                    <a:pt x="33356" y="388716"/>
                  </a:lnTo>
                  <a:lnTo>
                    <a:pt x="33195" y="388905"/>
                  </a:lnTo>
                  <a:lnTo>
                    <a:pt x="33033" y="389094"/>
                  </a:lnTo>
                  <a:lnTo>
                    <a:pt x="32872" y="389261"/>
                  </a:lnTo>
                  <a:lnTo>
                    <a:pt x="32706" y="389428"/>
                  </a:lnTo>
                  <a:lnTo>
                    <a:pt x="32540" y="389595"/>
                  </a:lnTo>
                  <a:lnTo>
                    <a:pt x="32374" y="389740"/>
                  </a:lnTo>
                  <a:lnTo>
                    <a:pt x="32203" y="389885"/>
                  </a:lnTo>
                  <a:lnTo>
                    <a:pt x="32033" y="390018"/>
                  </a:lnTo>
                  <a:lnTo>
                    <a:pt x="31862" y="390152"/>
                  </a:lnTo>
                  <a:lnTo>
                    <a:pt x="31687" y="390263"/>
                  </a:lnTo>
                  <a:lnTo>
                    <a:pt x="31512" y="390374"/>
                  </a:lnTo>
                  <a:lnTo>
                    <a:pt x="31337" y="390486"/>
                  </a:lnTo>
                  <a:lnTo>
                    <a:pt x="31158" y="390575"/>
                  </a:lnTo>
                  <a:lnTo>
                    <a:pt x="30983" y="390664"/>
                  </a:lnTo>
                  <a:lnTo>
                    <a:pt x="30799" y="390742"/>
                  </a:lnTo>
                  <a:lnTo>
                    <a:pt x="30619" y="390808"/>
                  </a:lnTo>
                  <a:lnTo>
                    <a:pt x="30440" y="390864"/>
                  </a:lnTo>
                  <a:lnTo>
                    <a:pt x="30256" y="390920"/>
                  </a:lnTo>
                  <a:lnTo>
                    <a:pt x="30072" y="390953"/>
                  </a:lnTo>
                  <a:lnTo>
                    <a:pt x="29884" y="390986"/>
                  </a:lnTo>
                  <a:lnTo>
                    <a:pt x="29700" y="391009"/>
                  </a:lnTo>
                  <a:lnTo>
                    <a:pt x="29511" y="391031"/>
                  </a:lnTo>
                  <a:lnTo>
                    <a:pt x="29323" y="391031"/>
                  </a:lnTo>
                  <a:lnTo>
                    <a:pt x="29323" y="391031"/>
                  </a:lnTo>
                  <a:lnTo>
                    <a:pt x="29085" y="391020"/>
                  </a:lnTo>
                  <a:lnTo>
                    <a:pt x="28852" y="390998"/>
                  </a:lnTo>
                  <a:lnTo>
                    <a:pt x="28619" y="390964"/>
                  </a:lnTo>
                  <a:lnTo>
                    <a:pt x="28385" y="390909"/>
                  </a:lnTo>
                  <a:lnTo>
                    <a:pt x="28152" y="390842"/>
                  </a:lnTo>
                  <a:lnTo>
                    <a:pt x="27923" y="390764"/>
                  </a:lnTo>
                  <a:lnTo>
                    <a:pt x="27694" y="390675"/>
                  </a:lnTo>
                  <a:lnTo>
                    <a:pt x="27470" y="390564"/>
                  </a:lnTo>
                  <a:lnTo>
                    <a:pt x="27246" y="390441"/>
                  </a:lnTo>
                  <a:lnTo>
                    <a:pt x="27026" y="390308"/>
                  </a:lnTo>
                  <a:lnTo>
                    <a:pt x="26806" y="390163"/>
                  </a:lnTo>
                  <a:lnTo>
                    <a:pt x="26591" y="389996"/>
                  </a:lnTo>
                  <a:lnTo>
                    <a:pt x="26375" y="389829"/>
                  </a:lnTo>
                  <a:lnTo>
                    <a:pt x="26160" y="389640"/>
                  </a:lnTo>
                  <a:lnTo>
                    <a:pt x="25949" y="389439"/>
                  </a:lnTo>
                  <a:lnTo>
                    <a:pt x="25743" y="389228"/>
                  </a:lnTo>
                  <a:lnTo>
                    <a:pt x="25536" y="389005"/>
                  </a:lnTo>
                  <a:lnTo>
                    <a:pt x="25335" y="388772"/>
                  </a:lnTo>
                  <a:lnTo>
                    <a:pt x="25137" y="388527"/>
                  </a:lnTo>
                  <a:lnTo>
                    <a:pt x="24940" y="388271"/>
                  </a:lnTo>
                  <a:lnTo>
                    <a:pt x="24742" y="387993"/>
                  </a:lnTo>
                  <a:lnTo>
                    <a:pt x="24554" y="387714"/>
                  </a:lnTo>
                  <a:lnTo>
                    <a:pt x="24365" y="387425"/>
                  </a:lnTo>
                  <a:lnTo>
                    <a:pt x="24177" y="387124"/>
                  </a:lnTo>
                  <a:lnTo>
                    <a:pt x="23998" y="386802"/>
                  </a:lnTo>
                  <a:lnTo>
                    <a:pt x="23818" y="386479"/>
                  </a:lnTo>
                  <a:lnTo>
                    <a:pt x="23643" y="386145"/>
                  </a:lnTo>
                  <a:lnTo>
                    <a:pt x="23468" y="385800"/>
                  </a:lnTo>
                  <a:lnTo>
                    <a:pt x="23302" y="385444"/>
                  </a:lnTo>
                  <a:lnTo>
                    <a:pt x="23136" y="385088"/>
                  </a:lnTo>
                  <a:lnTo>
                    <a:pt x="22975" y="384709"/>
                  </a:lnTo>
                  <a:lnTo>
                    <a:pt x="22818" y="384331"/>
                  </a:lnTo>
                  <a:lnTo>
                    <a:pt x="22661" y="383930"/>
                  </a:lnTo>
                  <a:lnTo>
                    <a:pt x="22513" y="383530"/>
                  </a:lnTo>
                  <a:lnTo>
                    <a:pt x="22365" y="383118"/>
                  </a:lnTo>
                  <a:lnTo>
                    <a:pt x="22221" y="382706"/>
                  </a:lnTo>
                  <a:lnTo>
                    <a:pt x="22082" y="382272"/>
                  </a:lnTo>
                  <a:lnTo>
                    <a:pt x="21947" y="381838"/>
                  </a:lnTo>
                  <a:lnTo>
                    <a:pt x="21817" y="381393"/>
                  </a:lnTo>
                  <a:lnTo>
                    <a:pt x="21692" y="380936"/>
                  </a:lnTo>
                  <a:lnTo>
                    <a:pt x="21570" y="380480"/>
                  </a:lnTo>
                  <a:lnTo>
                    <a:pt x="21449" y="380013"/>
                  </a:lnTo>
                  <a:lnTo>
                    <a:pt x="21337" y="379534"/>
                  </a:lnTo>
                  <a:lnTo>
                    <a:pt x="21229" y="379055"/>
                  </a:lnTo>
                  <a:lnTo>
                    <a:pt x="21126" y="378566"/>
                  </a:lnTo>
                  <a:lnTo>
                    <a:pt x="21023" y="378065"/>
                  </a:lnTo>
                  <a:lnTo>
                    <a:pt x="20929" y="377564"/>
                  </a:lnTo>
                  <a:lnTo>
                    <a:pt x="20839" y="377052"/>
                  </a:lnTo>
                  <a:lnTo>
                    <a:pt x="20754" y="376540"/>
                  </a:lnTo>
                  <a:lnTo>
                    <a:pt x="20673" y="376017"/>
                  </a:lnTo>
                  <a:lnTo>
                    <a:pt x="20601" y="375494"/>
                  </a:lnTo>
                  <a:lnTo>
                    <a:pt x="20530" y="374960"/>
                  </a:lnTo>
                  <a:lnTo>
                    <a:pt x="20467" y="374414"/>
                  </a:lnTo>
                  <a:lnTo>
                    <a:pt x="20404" y="373869"/>
                  </a:lnTo>
                  <a:lnTo>
                    <a:pt x="20350" y="373324"/>
                  </a:lnTo>
                  <a:lnTo>
                    <a:pt x="20301" y="372767"/>
                  </a:lnTo>
                  <a:lnTo>
                    <a:pt x="20260" y="372211"/>
                  </a:lnTo>
                  <a:lnTo>
                    <a:pt x="20220" y="371643"/>
                  </a:lnTo>
                  <a:lnTo>
                    <a:pt x="20189" y="371075"/>
                  </a:lnTo>
                  <a:lnTo>
                    <a:pt x="20162" y="370497"/>
                  </a:lnTo>
                  <a:lnTo>
                    <a:pt x="20144" y="369918"/>
                  </a:lnTo>
                  <a:lnTo>
                    <a:pt x="20126" y="369339"/>
                  </a:lnTo>
                  <a:lnTo>
                    <a:pt x="20117" y="368749"/>
                  </a:lnTo>
                  <a:lnTo>
                    <a:pt x="20117" y="368159"/>
                  </a:lnTo>
                  <a:lnTo>
                    <a:pt x="20117" y="368159"/>
                  </a:lnTo>
                  <a:lnTo>
                    <a:pt x="20117" y="367581"/>
                  </a:lnTo>
                  <a:lnTo>
                    <a:pt x="20126" y="366991"/>
                  </a:lnTo>
                  <a:lnTo>
                    <a:pt x="20144" y="366412"/>
                  </a:lnTo>
                  <a:lnTo>
                    <a:pt x="20162" y="365833"/>
                  </a:lnTo>
                  <a:lnTo>
                    <a:pt x="20189" y="365255"/>
                  </a:lnTo>
                  <a:lnTo>
                    <a:pt x="20220" y="364687"/>
                  </a:lnTo>
                  <a:lnTo>
                    <a:pt x="20260" y="364119"/>
                  </a:lnTo>
                  <a:lnTo>
                    <a:pt x="20301" y="363563"/>
                  </a:lnTo>
                  <a:lnTo>
                    <a:pt x="20350" y="363006"/>
                  </a:lnTo>
                  <a:lnTo>
                    <a:pt x="20404" y="362461"/>
                  </a:lnTo>
                  <a:lnTo>
                    <a:pt x="20467" y="361916"/>
                  </a:lnTo>
                  <a:lnTo>
                    <a:pt x="20530" y="361370"/>
                  </a:lnTo>
                  <a:lnTo>
                    <a:pt x="20601" y="360836"/>
                  </a:lnTo>
                  <a:lnTo>
                    <a:pt x="20673" y="360313"/>
                  </a:lnTo>
                  <a:lnTo>
                    <a:pt x="20754" y="359790"/>
                  </a:lnTo>
                  <a:lnTo>
                    <a:pt x="20839" y="359278"/>
                  </a:lnTo>
                  <a:lnTo>
                    <a:pt x="20929" y="358766"/>
                  </a:lnTo>
                  <a:lnTo>
                    <a:pt x="21023" y="358265"/>
                  </a:lnTo>
                  <a:lnTo>
                    <a:pt x="21126" y="357764"/>
                  </a:lnTo>
                  <a:lnTo>
                    <a:pt x="21229" y="357275"/>
                  </a:lnTo>
                  <a:lnTo>
                    <a:pt x="21337" y="356796"/>
                  </a:lnTo>
                  <a:lnTo>
                    <a:pt x="21449" y="356317"/>
                  </a:lnTo>
                  <a:lnTo>
                    <a:pt x="21570" y="355850"/>
                  </a:lnTo>
                  <a:lnTo>
                    <a:pt x="21692" y="355394"/>
                  </a:lnTo>
                  <a:lnTo>
                    <a:pt x="21817" y="354937"/>
                  </a:lnTo>
                  <a:lnTo>
                    <a:pt x="21947" y="354492"/>
                  </a:lnTo>
                  <a:lnTo>
                    <a:pt x="22082" y="354058"/>
                  </a:lnTo>
                  <a:lnTo>
                    <a:pt x="22221" y="353624"/>
                  </a:lnTo>
                  <a:lnTo>
                    <a:pt x="22365" y="353212"/>
                  </a:lnTo>
                  <a:lnTo>
                    <a:pt x="22513" y="352800"/>
                  </a:lnTo>
                  <a:lnTo>
                    <a:pt x="22661" y="352400"/>
                  </a:lnTo>
                  <a:lnTo>
                    <a:pt x="22818" y="351999"/>
                  </a:lnTo>
                  <a:lnTo>
                    <a:pt x="22975" y="351621"/>
                  </a:lnTo>
                  <a:lnTo>
                    <a:pt x="23136" y="351242"/>
                  </a:lnTo>
                  <a:lnTo>
                    <a:pt x="23302" y="350886"/>
                  </a:lnTo>
                  <a:lnTo>
                    <a:pt x="23468" y="350530"/>
                  </a:lnTo>
                  <a:lnTo>
                    <a:pt x="23643" y="350185"/>
                  </a:lnTo>
                  <a:lnTo>
                    <a:pt x="23818" y="349851"/>
                  </a:lnTo>
                  <a:lnTo>
                    <a:pt x="23998" y="349528"/>
                  </a:lnTo>
                  <a:lnTo>
                    <a:pt x="24177" y="349206"/>
                  </a:lnTo>
                  <a:lnTo>
                    <a:pt x="24365" y="348905"/>
                  </a:lnTo>
                  <a:lnTo>
                    <a:pt x="24554" y="348616"/>
                  </a:lnTo>
                  <a:lnTo>
                    <a:pt x="24742" y="348337"/>
                  </a:lnTo>
                  <a:lnTo>
                    <a:pt x="24940" y="348059"/>
                  </a:lnTo>
                  <a:lnTo>
                    <a:pt x="25137" y="347803"/>
                  </a:lnTo>
                  <a:lnTo>
                    <a:pt x="25335" y="347558"/>
                  </a:lnTo>
                  <a:lnTo>
                    <a:pt x="25536" y="347325"/>
                  </a:lnTo>
                  <a:lnTo>
                    <a:pt x="25743" y="347102"/>
                  </a:lnTo>
                  <a:lnTo>
                    <a:pt x="25949" y="346891"/>
                  </a:lnTo>
                  <a:lnTo>
                    <a:pt x="26160" y="346690"/>
                  </a:lnTo>
                  <a:lnTo>
                    <a:pt x="26375" y="346501"/>
                  </a:lnTo>
                  <a:lnTo>
                    <a:pt x="26591" y="346334"/>
                  </a:lnTo>
                  <a:lnTo>
                    <a:pt x="26806" y="346167"/>
                  </a:lnTo>
                  <a:lnTo>
                    <a:pt x="27026" y="346023"/>
                  </a:lnTo>
                  <a:lnTo>
                    <a:pt x="27246" y="345889"/>
                  </a:lnTo>
                  <a:lnTo>
                    <a:pt x="27470" y="345767"/>
                  </a:lnTo>
                  <a:lnTo>
                    <a:pt x="27694" y="345655"/>
                  </a:lnTo>
                  <a:lnTo>
                    <a:pt x="27923" y="345566"/>
                  </a:lnTo>
                  <a:lnTo>
                    <a:pt x="28152" y="345488"/>
                  </a:lnTo>
                  <a:lnTo>
                    <a:pt x="28385" y="345422"/>
                  </a:lnTo>
                  <a:lnTo>
                    <a:pt x="28619" y="345366"/>
                  </a:lnTo>
                  <a:lnTo>
                    <a:pt x="28852" y="345332"/>
                  </a:lnTo>
                  <a:lnTo>
                    <a:pt x="29085" y="345310"/>
                  </a:lnTo>
                  <a:lnTo>
                    <a:pt x="29323" y="345299"/>
                  </a:lnTo>
                  <a:lnTo>
                    <a:pt x="29323" y="345299"/>
                  </a:lnTo>
                  <a:lnTo>
                    <a:pt x="29511" y="345299"/>
                  </a:lnTo>
                  <a:lnTo>
                    <a:pt x="29695" y="345321"/>
                  </a:lnTo>
                  <a:lnTo>
                    <a:pt x="29879" y="345344"/>
                  </a:lnTo>
                  <a:lnTo>
                    <a:pt x="30063" y="345377"/>
                  </a:lnTo>
                  <a:lnTo>
                    <a:pt x="30247" y="345410"/>
                  </a:lnTo>
                  <a:lnTo>
                    <a:pt x="30427" y="345466"/>
                  </a:lnTo>
                  <a:lnTo>
                    <a:pt x="30606" y="345522"/>
                  </a:lnTo>
                  <a:lnTo>
                    <a:pt x="30785" y="345588"/>
                  </a:lnTo>
                  <a:lnTo>
                    <a:pt x="30965" y="345666"/>
                  </a:lnTo>
                  <a:lnTo>
                    <a:pt x="31144" y="345744"/>
                  </a:lnTo>
                  <a:lnTo>
                    <a:pt x="31319" y="345833"/>
                  </a:lnTo>
                  <a:lnTo>
                    <a:pt x="31494" y="345945"/>
                  </a:lnTo>
                  <a:lnTo>
                    <a:pt x="31665" y="346045"/>
                  </a:lnTo>
                  <a:lnTo>
                    <a:pt x="31840" y="346167"/>
                  </a:lnTo>
                  <a:lnTo>
                    <a:pt x="32010" y="346290"/>
                  </a:lnTo>
                  <a:lnTo>
                    <a:pt x="32176" y="346423"/>
                  </a:lnTo>
                  <a:lnTo>
                    <a:pt x="32347" y="346568"/>
                  </a:lnTo>
                  <a:lnTo>
                    <a:pt x="32513" y="346713"/>
                  </a:lnTo>
                  <a:lnTo>
                    <a:pt x="32674" y="346868"/>
                  </a:lnTo>
                  <a:lnTo>
                    <a:pt x="32840" y="347035"/>
                  </a:lnTo>
                  <a:lnTo>
                    <a:pt x="33002" y="347202"/>
                  </a:lnTo>
                  <a:lnTo>
                    <a:pt x="33163" y="347380"/>
                  </a:lnTo>
                  <a:lnTo>
                    <a:pt x="33320" y="347570"/>
                  </a:lnTo>
                  <a:lnTo>
                    <a:pt x="33477" y="347759"/>
                  </a:lnTo>
                  <a:lnTo>
                    <a:pt x="33634" y="347959"/>
                  </a:lnTo>
                  <a:lnTo>
                    <a:pt x="33787" y="348171"/>
                  </a:lnTo>
                  <a:lnTo>
                    <a:pt x="33939" y="348382"/>
                  </a:lnTo>
                  <a:lnTo>
                    <a:pt x="34087" y="348605"/>
                  </a:lnTo>
                  <a:lnTo>
                    <a:pt x="34235" y="348827"/>
                  </a:lnTo>
                  <a:lnTo>
                    <a:pt x="34384" y="349061"/>
                  </a:lnTo>
                  <a:lnTo>
                    <a:pt x="34527" y="349306"/>
                  </a:lnTo>
                  <a:lnTo>
                    <a:pt x="34666" y="349551"/>
                  </a:lnTo>
                  <a:lnTo>
                    <a:pt x="34810" y="349807"/>
                  </a:lnTo>
                  <a:lnTo>
                    <a:pt x="34944" y="350074"/>
                  </a:lnTo>
                  <a:lnTo>
                    <a:pt x="35083" y="350341"/>
                  </a:lnTo>
                  <a:lnTo>
                    <a:pt x="35218" y="350608"/>
                  </a:lnTo>
                  <a:lnTo>
                    <a:pt x="35348" y="350886"/>
                  </a:lnTo>
                  <a:lnTo>
                    <a:pt x="35478" y="351176"/>
                  </a:lnTo>
                  <a:lnTo>
                    <a:pt x="35608" y="351465"/>
                  </a:lnTo>
                  <a:lnTo>
                    <a:pt x="35734" y="351765"/>
                  </a:lnTo>
                  <a:lnTo>
                    <a:pt x="35855" y="352066"/>
                  </a:lnTo>
                  <a:lnTo>
                    <a:pt x="35976" y="352378"/>
                  </a:lnTo>
                  <a:lnTo>
                    <a:pt x="36097" y="352689"/>
                  </a:lnTo>
                  <a:lnTo>
                    <a:pt x="36209" y="353001"/>
                  </a:lnTo>
                  <a:lnTo>
                    <a:pt x="36326" y="353335"/>
                  </a:lnTo>
                  <a:lnTo>
                    <a:pt x="36438" y="353657"/>
                  </a:lnTo>
                  <a:lnTo>
                    <a:pt x="36546" y="353991"/>
                  </a:lnTo>
                  <a:lnTo>
                    <a:pt x="36654" y="354336"/>
                  </a:lnTo>
                  <a:lnTo>
                    <a:pt x="36757" y="354681"/>
                  </a:lnTo>
                  <a:lnTo>
                    <a:pt x="36856" y="355038"/>
                  </a:lnTo>
                  <a:lnTo>
                    <a:pt x="36959" y="355383"/>
                  </a:lnTo>
                  <a:lnTo>
                    <a:pt x="37053" y="355750"/>
                  </a:lnTo>
                  <a:lnTo>
                    <a:pt x="37147" y="356117"/>
                  </a:lnTo>
                  <a:lnTo>
                    <a:pt x="37237" y="356484"/>
                  </a:lnTo>
                  <a:lnTo>
                    <a:pt x="37327" y="356852"/>
                  </a:lnTo>
                  <a:lnTo>
                    <a:pt x="37412" y="357230"/>
                  </a:lnTo>
                  <a:lnTo>
                    <a:pt x="37493" y="357620"/>
                  </a:lnTo>
                  <a:lnTo>
                    <a:pt x="37573" y="358009"/>
                  </a:lnTo>
                  <a:lnTo>
                    <a:pt x="37650" y="358399"/>
                  </a:lnTo>
                  <a:lnTo>
                    <a:pt x="37721" y="358788"/>
                  </a:lnTo>
                  <a:lnTo>
                    <a:pt x="37793" y="359189"/>
                  </a:lnTo>
                  <a:lnTo>
                    <a:pt x="37860" y="359590"/>
                  </a:lnTo>
                  <a:lnTo>
                    <a:pt x="37928" y="360001"/>
                  </a:lnTo>
                  <a:lnTo>
                    <a:pt x="37986" y="360413"/>
                  </a:lnTo>
                  <a:lnTo>
                    <a:pt x="37986" y="360413"/>
                  </a:lnTo>
                  <a:lnTo>
                    <a:pt x="38457" y="360358"/>
                  </a:lnTo>
                  <a:lnTo>
                    <a:pt x="38915" y="360291"/>
                  </a:lnTo>
                  <a:lnTo>
                    <a:pt x="39363" y="360213"/>
                  </a:lnTo>
                  <a:lnTo>
                    <a:pt x="39803" y="360124"/>
                  </a:lnTo>
                  <a:lnTo>
                    <a:pt x="40234" y="360035"/>
                  </a:lnTo>
                  <a:lnTo>
                    <a:pt x="40651" y="359924"/>
                  </a:lnTo>
                  <a:lnTo>
                    <a:pt x="41064" y="359812"/>
                  </a:lnTo>
                  <a:lnTo>
                    <a:pt x="41467" y="359690"/>
                  </a:lnTo>
                  <a:lnTo>
                    <a:pt x="41862" y="359556"/>
                  </a:lnTo>
                  <a:lnTo>
                    <a:pt x="42248" y="359412"/>
                  </a:lnTo>
                  <a:lnTo>
                    <a:pt x="42625" y="359267"/>
                  </a:lnTo>
                  <a:lnTo>
                    <a:pt x="42993" y="359100"/>
                  </a:lnTo>
                  <a:lnTo>
                    <a:pt x="43356" y="358933"/>
                  </a:lnTo>
                  <a:lnTo>
                    <a:pt x="43706" y="358755"/>
                  </a:lnTo>
                  <a:lnTo>
                    <a:pt x="44052" y="358566"/>
                  </a:lnTo>
                  <a:lnTo>
                    <a:pt x="44388" y="358376"/>
                  </a:lnTo>
                  <a:lnTo>
                    <a:pt x="44716" y="358165"/>
                  </a:lnTo>
                  <a:lnTo>
                    <a:pt x="45034" y="357954"/>
                  </a:lnTo>
                  <a:lnTo>
                    <a:pt x="45348" y="357731"/>
                  </a:lnTo>
                  <a:lnTo>
                    <a:pt x="45653" y="357497"/>
                  </a:lnTo>
                  <a:lnTo>
                    <a:pt x="45954" y="357264"/>
                  </a:lnTo>
                  <a:lnTo>
                    <a:pt x="46245" y="357008"/>
                  </a:lnTo>
                  <a:lnTo>
                    <a:pt x="46528" y="356752"/>
                  </a:lnTo>
                  <a:lnTo>
                    <a:pt x="46806" y="356496"/>
                  </a:lnTo>
                  <a:lnTo>
                    <a:pt x="47075" y="356217"/>
                  </a:lnTo>
                  <a:lnTo>
                    <a:pt x="47336" y="355939"/>
                  </a:lnTo>
                  <a:lnTo>
                    <a:pt x="47591" y="355650"/>
                  </a:lnTo>
                  <a:lnTo>
                    <a:pt x="47843" y="355349"/>
                  </a:lnTo>
                  <a:lnTo>
                    <a:pt x="48085" y="355049"/>
                  </a:lnTo>
                  <a:lnTo>
                    <a:pt x="48323" y="354737"/>
                  </a:lnTo>
                  <a:lnTo>
                    <a:pt x="48556" y="354414"/>
                  </a:lnTo>
                  <a:lnTo>
                    <a:pt x="48780" y="354092"/>
                  </a:lnTo>
                  <a:lnTo>
                    <a:pt x="49000" y="353758"/>
                  </a:lnTo>
                  <a:lnTo>
                    <a:pt x="49211" y="353413"/>
                  </a:lnTo>
                  <a:lnTo>
                    <a:pt x="49417" y="353068"/>
                  </a:lnTo>
                  <a:lnTo>
                    <a:pt x="49619" y="352711"/>
                  </a:lnTo>
                  <a:lnTo>
                    <a:pt x="49817" y="352344"/>
                  </a:lnTo>
                  <a:lnTo>
                    <a:pt x="50005" y="351977"/>
                  </a:lnTo>
                  <a:lnTo>
                    <a:pt x="50193" y="351598"/>
                  </a:lnTo>
                  <a:lnTo>
                    <a:pt x="50373" y="351209"/>
                  </a:lnTo>
                  <a:lnTo>
                    <a:pt x="50548" y="350819"/>
                  </a:lnTo>
                  <a:lnTo>
                    <a:pt x="50718" y="350419"/>
                  </a:lnTo>
                  <a:lnTo>
                    <a:pt x="50884" y="350007"/>
                  </a:lnTo>
                  <a:lnTo>
                    <a:pt x="51046" y="349595"/>
                  </a:lnTo>
                  <a:lnTo>
                    <a:pt x="51203" y="349172"/>
                  </a:lnTo>
                  <a:lnTo>
                    <a:pt x="51351" y="348749"/>
                  </a:lnTo>
                  <a:lnTo>
                    <a:pt x="51499" y="348315"/>
                  </a:lnTo>
                  <a:lnTo>
                    <a:pt x="51643" y="347881"/>
                  </a:lnTo>
                  <a:lnTo>
                    <a:pt x="51782" y="347436"/>
                  </a:lnTo>
                  <a:lnTo>
                    <a:pt x="51916" y="346980"/>
                  </a:lnTo>
                  <a:lnTo>
                    <a:pt x="52051" y="346523"/>
                  </a:lnTo>
                  <a:lnTo>
                    <a:pt x="52176" y="346056"/>
                  </a:lnTo>
                  <a:lnTo>
                    <a:pt x="52302" y="345588"/>
                  </a:lnTo>
                  <a:lnTo>
                    <a:pt x="52419" y="345110"/>
                  </a:lnTo>
                  <a:lnTo>
                    <a:pt x="52540" y="344631"/>
                  </a:lnTo>
                  <a:lnTo>
                    <a:pt x="52652" y="344142"/>
                  </a:lnTo>
                  <a:lnTo>
                    <a:pt x="52764" y="343652"/>
                  </a:lnTo>
                  <a:lnTo>
                    <a:pt x="52867" y="343151"/>
                  </a:lnTo>
                  <a:lnTo>
                    <a:pt x="52975" y="342639"/>
                  </a:lnTo>
                  <a:lnTo>
                    <a:pt x="53074" y="342138"/>
                  </a:lnTo>
                  <a:lnTo>
                    <a:pt x="53177" y="341615"/>
                  </a:lnTo>
                  <a:lnTo>
                    <a:pt x="53271" y="341092"/>
                  </a:lnTo>
                  <a:lnTo>
                    <a:pt x="53365" y="340569"/>
                  </a:lnTo>
                  <a:lnTo>
                    <a:pt x="53455" y="340035"/>
                  </a:lnTo>
                  <a:lnTo>
                    <a:pt x="53455" y="340035"/>
                  </a:lnTo>
                  <a:lnTo>
                    <a:pt x="53581" y="339278"/>
                  </a:lnTo>
                  <a:lnTo>
                    <a:pt x="53702" y="338499"/>
                  </a:lnTo>
                  <a:lnTo>
                    <a:pt x="53818" y="337709"/>
                  </a:lnTo>
                  <a:lnTo>
                    <a:pt x="53935" y="336896"/>
                  </a:lnTo>
                  <a:lnTo>
                    <a:pt x="54043" y="336073"/>
                  </a:lnTo>
                  <a:lnTo>
                    <a:pt x="54150" y="335227"/>
                  </a:lnTo>
                  <a:lnTo>
                    <a:pt x="54254" y="334370"/>
                  </a:lnTo>
                  <a:lnTo>
                    <a:pt x="54352" y="333490"/>
                  </a:lnTo>
                  <a:lnTo>
                    <a:pt x="54447" y="332600"/>
                  </a:lnTo>
                  <a:lnTo>
                    <a:pt x="54541" y="331687"/>
                  </a:lnTo>
                  <a:lnTo>
                    <a:pt x="54631" y="330764"/>
                  </a:lnTo>
                  <a:lnTo>
                    <a:pt x="54716" y="329829"/>
                  </a:lnTo>
                  <a:lnTo>
                    <a:pt x="54796" y="328872"/>
                  </a:lnTo>
                  <a:lnTo>
                    <a:pt x="54877" y="327892"/>
                  </a:lnTo>
                  <a:lnTo>
                    <a:pt x="54954" y="326902"/>
                  </a:lnTo>
                  <a:lnTo>
                    <a:pt x="55030" y="325900"/>
                  </a:lnTo>
                  <a:lnTo>
                    <a:pt x="55097" y="324876"/>
                  </a:lnTo>
                  <a:lnTo>
                    <a:pt x="55164" y="323830"/>
                  </a:lnTo>
                  <a:lnTo>
                    <a:pt x="55232" y="322773"/>
                  </a:lnTo>
                  <a:lnTo>
                    <a:pt x="55294" y="321704"/>
                  </a:lnTo>
                  <a:lnTo>
                    <a:pt x="55353" y="320613"/>
                  </a:lnTo>
                  <a:lnTo>
                    <a:pt x="55407" y="319512"/>
                  </a:lnTo>
                  <a:lnTo>
                    <a:pt x="55460" y="318387"/>
                  </a:lnTo>
                  <a:lnTo>
                    <a:pt x="55514" y="317252"/>
                  </a:lnTo>
                  <a:lnTo>
                    <a:pt x="55564" y="316106"/>
                  </a:lnTo>
                  <a:lnTo>
                    <a:pt x="55609" y="314937"/>
                  </a:lnTo>
                  <a:lnTo>
                    <a:pt x="55653" y="313746"/>
                  </a:lnTo>
                  <a:lnTo>
                    <a:pt x="55694" y="312544"/>
                  </a:lnTo>
                  <a:lnTo>
                    <a:pt x="55775" y="310096"/>
                  </a:lnTo>
                  <a:lnTo>
                    <a:pt x="55842" y="307581"/>
                  </a:lnTo>
                  <a:lnTo>
                    <a:pt x="55900" y="304998"/>
                  </a:lnTo>
                  <a:lnTo>
                    <a:pt x="55954" y="302361"/>
                  </a:lnTo>
                  <a:lnTo>
                    <a:pt x="56003" y="299656"/>
                  </a:lnTo>
                  <a:lnTo>
                    <a:pt x="56039" y="296885"/>
                  </a:lnTo>
                  <a:lnTo>
                    <a:pt x="56075" y="294058"/>
                  </a:lnTo>
                  <a:lnTo>
                    <a:pt x="56102" y="291164"/>
                  </a:lnTo>
                  <a:lnTo>
                    <a:pt x="56129" y="288204"/>
                  </a:lnTo>
                  <a:lnTo>
                    <a:pt x="56147" y="285188"/>
                  </a:lnTo>
                  <a:lnTo>
                    <a:pt x="56160" y="282105"/>
                  </a:lnTo>
                  <a:lnTo>
                    <a:pt x="56174" y="278955"/>
                  </a:lnTo>
                  <a:lnTo>
                    <a:pt x="56178" y="275750"/>
                  </a:lnTo>
                  <a:lnTo>
                    <a:pt x="56187" y="272477"/>
                  </a:lnTo>
                  <a:lnTo>
                    <a:pt x="56192" y="265755"/>
                  </a:lnTo>
                  <a:lnTo>
                    <a:pt x="56192" y="258777"/>
                  </a:lnTo>
                  <a:lnTo>
                    <a:pt x="56192" y="258777"/>
                  </a:lnTo>
                  <a:lnTo>
                    <a:pt x="55667" y="258276"/>
                  </a:lnTo>
                  <a:lnTo>
                    <a:pt x="55146" y="257753"/>
                  </a:lnTo>
                  <a:lnTo>
                    <a:pt x="54626" y="257207"/>
                  </a:lnTo>
                  <a:lnTo>
                    <a:pt x="54110" y="256651"/>
                  </a:lnTo>
                  <a:lnTo>
                    <a:pt x="53594" y="256072"/>
                  </a:lnTo>
                  <a:lnTo>
                    <a:pt x="53078" y="255482"/>
                  </a:lnTo>
                  <a:lnTo>
                    <a:pt x="52567" y="254881"/>
                  </a:lnTo>
                  <a:lnTo>
                    <a:pt x="52060" y="254258"/>
                  </a:lnTo>
                  <a:lnTo>
                    <a:pt x="51553" y="253613"/>
                  </a:lnTo>
                  <a:lnTo>
                    <a:pt x="51050" y="252956"/>
                  </a:lnTo>
                  <a:lnTo>
                    <a:pt x="50548" y="252288"/>
                  </a:lnTo>
                  <a:lnTo>
                    <a:pt x="50050" y="251598"/>
                  </a:lnTo>
                  <a:lnTo>
                    <a:pt x="49552" y="250886"/>
                  </a:lnTo>
                  <a:lnTo>
                    <a:pt x="49054" y="250162"/>
                  </a:lnTo>
                  <a:lnTo>
                    <a:pt x="48565" y="249428"/>
                  </a:lnTo>
                  <a:lnTo>
                    <a:pt x="48076" y="248671"/>
                  </a:lnTo>
                  <a:lnTo>
                    <a:pt x="47587" y="247903"/>
                  </a:lnTo>
                  <a:lnTo>
                    <a:pt x="47102" y="247124"/>
                  </a:lnTo>
                  <a:lnTo>
                    <a:pt x="46622" y="246323"/>
                  </a:lnTo>
                  <a:lnTo>
                    <a:pt x="46142" y="245499"/>
                  </a:lnTo>
                  <a:lnTo>
                    <a:pt x="45667" y="244664"/>
                  </a:lnTo>
                  <a:lnTo>
                    <a:pt x="45191" y="243818"/>
                  </a:lnTo>
                  <a:lnTo>
                    <a:pt x="44720" y="242950"/>
                  </a:lnTo>
                  <a:lnTo>
                    <a:pt x="44254" y="242071"/>
                  </a:lnTo>
                  <a:lnTo>
                    <a:pt x="43787" y="241181"/>
                  </a:lnTo>
                  <a:lnTo>
                    <a:pt x="43325" y="240268"/>
                  </a:lnTo>
                  <a:lnTo>
                    <a:pt x="42867" y="239333"/>
                  </a:lnTo>
                  <a:lnTo>
                    <a:pt x="42410" y="238398"/>
                  </a:lnTo>
                  <a:lnTo>
                    <a:pt x="41957" y="237441"/>
                  </a:lnTo>
                  <a:lnTo>
                    <a:pt x="41503" y="236462"/>
                  </a:lnTo>
                  <a:lnTo>
                    <a:pt x="41059" y="235471"/>
                  </a:lnTo>
                  <a:lnTo>
                    <a:pt x="40615" y="234470"/>
                  </a:lnTo>
                  <a:lnTo>
                    <a:pt x="40615" y="234470"/>
                  </a:lnTo>
                  <a:lnTo>
                    <a:pt x="40597" y="235838"/>
                  </a:lnTo>
                  <a:lnTo>
                    <a:pt x="40575" y="237185"/>
                  </a:lnTo>
                  <a:lnTo>
                    <a:pt x="40552" y="238532"/>
                  </a:lnTo>
                  <a:lnTo>
                    <a:pt x="40525" y="239879"/>
                  </a:lnTo>
                  <a:lnTo>
                    <a:pt x="40494" y="241203"/>
                  </a:lnTo>
                  <a:lnTo>
                    <a:pt x="40458" y="242527"/>
                  </a:lnTo>
                  <a:lnTo>
                    <a:pt x="40422" y="243841"/>
                  </a:lnTo>
                  <a:lnTo>
                    <a:pt x="40377" y="245154"/>
                  </a:lnTo>
                  <a:lnTo>
                    <a:pt x="40332" y="246445"/>
                  </a:lnTo>
                  <a:lnTo>
                    <a:pt x="40279" y="247736"/>
                  </a:lnTo>
                  <a:lnTo>
                    <a:pt x="40225" y="249016"/>
                  </a:lnTo>
                  <a:lnTo>
                    <a:pt x="40162" y="250285"/>
                  </a:lnTo>
                  <a:lnTo>
                    <a:pt x="40095" y="251542"/>
                  </a:lnTo>
                  <a:lnTo>
                    <a:pt x="40023" y="252800"/>
                  </a:lnTo>
                  <a:lnTo>
                    <a:pt x="39947" y="254036"/>
                  </a:lnTo>
                  <a:lnTo>
                    <a:pt x="39866" y="255271"/>
                  </a:lnTo>
                  <a:lnTo>
                    <a:pt x="39776" y="256484"/>
                  </a:lnTo>
                  <a:lnTo>
                    <a:pt x="39677" y="257697"/>
                  </a:lnTo>
                  <a:lnTo>
                    <a:pt x="39579" y="258888"/>
                  </a:lnTo>
                  <a:lnTo>
                    <a:pt x="39467" y="260068"/>
                  </a:lnTo>
                  <a:lnTo>
                    <a:pt x="39354" y="261248"/>
                  </a:lnTo>
                  <a:lnTo>
                    <a:pt x="39229" y="262405"/>
                  </a:lnTo>
                  <a:lnTo>
                    <a:pt x="39099" y="263551"/>
                  </a:lnTo>
                  <a:lnTo>
                    <a:pt x="38960" y="264687"/>
                  </a:lnTo>
                  <a:lnTo>
                    <a:pt x="38816" y="265811"/>
                  </a:lnTo>
                  <a:lnTo>
                    <a:pt x="38664" y="266913"/>
                  </a:lnTo>
                  <a:lnTo>
                    <a:pt x="38502" y="268014"/>
                  </a:lnTo>
                  <a:lnTo>
                    <a:pt x="38332" y="269094"/>
                  </a:lnTo>
                  <a:lnTo>
                    <a:pt x="38152" y="270162"/>
                  </a:lnTo>
                  <a:lnTo>
                    <a:pt x="37964" y="271220"/>
                  </a:lnTo>
                  <a:lnTo>
                    <a:pt x="37865" y="271743"/>
                  </a:lnTo>
                  <a:lnTo>
                    <a:pt x="37766" y="272255"/>
                  </a:lnTo>
                  <a:lnTo>
                    <a:pt x="37663" y="272767"/>
                  </a:lnTo>
                  <a:lnTo>
                    <a:pt x="37560" y="273279"/>
                  </a:lnTo>
                  <a:lnTo>
                    <a:pt x="37560" y="273279"/>
                  </a:lnTo>
                  <a:lnTo>
                    <a:pt x="37403" y="274024"/>
                  </a:lnTo>
                  <a:lnTo>
                    <a:pt x="37237" y="274759"/>
                  </a:lnTo>
                  <a:lnTo>
                    <a:pt x="37071" y="275482"/>
                  </a:lnTo>
                  <a:lnTo>
                    <a:pt x="36900" y="276195"/>
                  </a:lnTo>
                  <a:lnTo>
                    <a:pt x="36725" y="276896"/>
                  </a:lnTo>
                  <a:lnTo>
                    <a:pt x="36541" y="277575"/>
                  </a:lnTo>
                  <a:lnTo>
                    <a:pt x="36358" y="278254"/>
                  </a:lnTo>
                  <a:lnTo>
                    <a:pt x="36169" y="278922"/>
                  </a:lnTo>
                  <a:lnTo>
                    <a:pt x="35972" y="279578"/>
                  </a:lnTo>
                  <a:lnTo>
                    <a:pt x="35774" y="280224"/>
                  </a:lnTo>
                  <a:lnTo>
                    <a:pt x="35568" y="280858"/>
                  </a:lnTo>
                  <a:lnTo>
                    <a:pt x="35362" y="281481"/>
                  </a:lnTo>
                  <a:lnTo>
                    <a:pt x="35146" y="282094"/>
                  </a:lnTo>
                  <a:lnTo>
                    <a:pt x="34931" y="282695"/>
                  </a:lnTo>
                  <a:lnTo>
                    <a:pt x="34707" y="283284"/>
                  </a:lnTo>
                  <a:lnTo>
                    <a:pt x="34478" y="283863"/>
                  </a:lnTo>
                  <a:lnTo>
                    <a:pt x="34249" y="284431"/>
                  </a:lnTo>
                  <a:lnTo>
                    <a:pt x="34011" y="284987"/>
                  </a:lnTo>
                  <a:lnTo>
                    <a:pt x="33769" y="285533"/>
                  </a:lnTo>
                  <a:lnTo>
                    <a:pt x="33522" y="286067"/>
                  </a:lnTo>
                  <a:lnTo>
                    <a:pt x="33271" y="286590"/>
                  </a:lnTo>
                  <a:lnTo>
                    <a:pt x="33015" y="287102"/>
                  </a:lnTo>
                  <a:lnTo>
                    <a:pt x="32755" y="287614"/>
                  </a:lnTo>
                  <a:lnTo>
                    <a:pt x="32490" y="288104"/>
                  </a:lnTo>
                  <a:lnTo>
                    <a:pt x="32221" y="288582"/>
                  </a:lnTo>
                  <a:lnTo>
                    <a:pt x="31947" y="289050"/>
                  </a:lnTo>
                  <a:lnTo>
                    <a:pt x="31665" y="289506"/>
                  </a:lnTo>
                  <a:lnTo>
                    <a:pt x="31382" y="289962"/>
                  </a:lnTo>
                  <a:lnTo>
                    <a:pt x="31095" y="290396"/>
                  </a:lnTo>
                  <a:lnTo>
                    <a:pt x="30799" y="290819"/>
                  </a:lnTo>
                  <a:lnTo>
                    <a:pt x="30498" y="291231"/>
                  </a:lnTo>
                  <a:lnTo>
                    <a:pt x="30198" y="291643"/>
                  </a:lnTo>
                  <a:lnTo>
                    <a:pt x="29888" y="292032"/>
                  </a:lnTo>
                  <a:lnTo>
                    <a:pt x="29574" y="292411"/>
                  </a:lnTo>
                  <a:lnTo>
                    <a:pt x="29260" y="292789"/>
                  </a:lnTo>
                  <a:lnTo>
                    <a:pt x="28937" y="293145"/>
                  </a:lnTo>
                  <a:lnTo>
                    <a:pt x="28610" y="293501"/>
                  </a:lnTo>
                  <a:lnTo>
                    <a:pt x="28278" y="293835"/>
                  </a:lnTo>
                  <a:lnTo>
                    <a:pt x="27937" y="294169"/>
                  </a:lnTo>
                  <a:lnTo>
                    <a:pt x="27596" y="294481"/>
                  </a:lnTo>
                  <a:lnTo>
                    <a:pt x="27250" y="294792"/>
                  </a:lnTo>
                  <a:lnTo>
                    <a:pt x="26896" y="295093"/>
                  </a:lnTo>
                  <a:lnTo>
                    <a:pt x="26541" y="295371"/>
                  </a:lnTo>
                  <a:lnTo>
                    <a:pt x="26178" y="295649"/>
                  </a:lnTo>
                  <a:lnTo>
                    <a:pt x="25815" y="295917"/>
                  </a:lnTo>
                  <a:lnTo>
                    <a:pt x="25442" y="296161"/>
                  </a:lnTo>
                  <a:lnTo>
                    <a:pt x="25065" y="296406"/>
                  </a:lnTo>
                  <a:lnTo>
                    <a:pt x="24684" y="296640"/>
                  </a:lnTo>
                  <a:lnTo>
                    <a:pt x="24298" y="296863"/>
                  </a:lnTo>
                  <a:lnTo>
                    <a:pt x="23908" y="297074"/>
                  </a:lnTo>
                  <a:lnTo>
                    <a:pt x="23509" y="297274"/>
                  </a:lnTo>
                  <a:lnTo>
                    <a:pt x="23109" y="297464"/>
                  </a:lnTo>
                  <a:lnTo>
                    <a:pt x="22706" y="297642"/>
                  </a:lnTo>
                  <a:lnTo>
                    <a:pt x="22293" y="297809"/>
                  </a:lnTo>
                  <a:lnTo>
                    <a:pt x="21876" y="297964"/>
                  </a:lnTo>
                  <a:lnTo>
                    <a:pt x="21454" y="298109"/>
                  </a:lnTo>
                  <a:lnTo>
                    <a:pt x="21032" y="298254"/>
                  </a:lnTo>
                  <a:lnTo>
                    <a:pt x="20601" y="298376"/>
                  </a:lnTo>
                  <a:lnTo>
                    <a:pt x="20162" y="298488"/>
                  </a:lnTo>
                  <a:lnTo>
                    <a:pt x="19722" y="298599"/>
                  </a:lnTo>
                  <a:lnTo>
                    <a:pt x="19278" y="298688"/>
                  </a:lnTo>
                  <a:lnTo>
                    <a:pt x="18825" y="298766"/>
                  </a:lnTo>
                  <a:lnTo>
                    <a:pt x="18372" y="298844"/>
                  </a:lnTo>
                  <a:lnTo>
                    <a:pt x="17910" y="298910"/>
                  </a:lnTo>
                  <a:lnTo>
                    <a:pt x="17910" y="298910"/>
                  </a:lnTo>
                  <a:lnTo>
                    <a:pt x="17851" y="299322"/>
                  </a:lnTo>
                  <a:lnTo>
                    <a:pt x="17784" y="299734"/>
                  </a:lnTo>
                  <a:lnTo>
                    <a:pt x="17721" y="300146"/>
                  </a:lnTo>
                  <a:lnTo>
                    <a:pt x="17649" y="300558"/>
                  </a:lnTo>
                  <a:lnTo>
                    <a:pt x="17578" y="300958"/>
                  </a:lnTo>
                  <a:lnTo>
                    <a:pt x="17501" y="301359"/>
                  </a:lnTo>
                  <a:lnTo>
                    <a:pt x="17425" y="301749"/>
                  </a:lnTo>
                  <a:lnTo>
                    <a:pt x="17344" y="302138"/>
                  </a:lnTo>
                  <a:lnTo>
                    <a:pt x="17259" y="302528"/>
                  </a:lnTo>
                  <a:lnTo>
                    <a:pt x="17169" y="302906"/>
                  </a:lnTo>
                  <a:lnTo>
                    <a:pt x="17080" y="303284"/>
                  </a:lnTo>
                  <a:lnTo>
                    <a:pt x="16990" y="303652"/>
                  </a:lnTo>
                  <a:lnTo>
                    <a:pt x="16891" y="304019"/>
                  </a:lnTo>
                  <a:lnTo>
                    <a:pt x="16792" y="304375"/>
                  </a:lnTo>
                  <a:lnTo>
                    <a:pt x="16694" y="304742"/>
                  </a:lnTo>
                  <a:lnTo>
                    <a:pt x="16591" y="305087"/>
                  </a:lnTo>
                  <a:lnTo>
                    <a:pt x="16483" y="305432"/>
                  </a:lnTo>
                  <a:lnTo>
                    <a:pt x="16375" y="305778"/>
                  </a:lnTo>
                  <a:lnTo>
                    <a:pt x="16263" y="306111"/>
                  </a:lnTo>
                  <a:lnTo>
                    <a:pt x="16151" y="306445"/>
                  </a:lnTo>
                  <a:lnTo>
                    <a:pt x="16034" y="306768"/>
                  </a:lnTo>
                  <a:lnTo>
                    <a:pt x="15913" y="307091"/>
                  </a:lnTo>
                  <a:lnTo>
                    <a:pt x="15792" y="307402"/>
                  </a:lnTo>
                  <a:lnTo>
                    <a:pt x="15671" y="307714"/>
                  </a:lnTo>
                  <a:lnTo>
                    <a:pt x="15545" y="308015"/>
                  </a:lnTo>
                  <a:lnTo>
                    <a:pt x="15415" y="308315"/>
                  </a:lnTo>
                  <a:lnTo>
                    <a:pt x="15285" y="308604"/>
                  </a:lnTo>
                  <a:lnTo>
                    <a:pt x="15150" y="308894"/>
                  </a:lnTo>
                  <a:lnTo>
                    <a:pt x="15016" y="309172"/>
                  </a:lnTo>
                  <a:lnTo>
                    <a:pt x="14881" y="309439"/>
                  </a:lnTo>
                  <a:lnTo>
                    <a:pt x="14742" y="309706"/>
                  </a:lnTo>
                  <a:lnTo>
                    <a:pt x="14599" y="309962"/>
                  </a:lnTo>
                  <a:lnTo>
                    <a:pt x="14455" y="310218"/>
                  </a:lnTo>
                  <a:lnTo>
                    <a:pt x="14312" y="310463"/>
                  </a:lnTo>
                  <a:lnTo>
                    <a:pt x="14163" y="310708"/>
                  </a:lnTo>
                  <a:lnTo>
                    <a:pt x="14015" y="310931"/>
                  </a:lnTo>
                  <a:lnTo>
                    <a:pt x="13863" y="311164"/>
                  </a:lnTo>
                  <a:lnTo>
                    <a:pt x="13710" y="311376"/>
                  </a:lnTo>
                  <a:lnTo>
                    <a:pt x="13558" y="311587"/>
                  </a:lnTo>
                  <a:lnTo>
                    <a:pt x="13401" y="311799"/>
                  </a:lnTo>
                  <a:lnTo>
                    <a:pt x="13244" y="311988"/>
                  </a:lnTo>
                  <a:lnTo>
                    <a:pt x="13082" y="312188"/>
                  </a:lnTo>
                  <a:lnTo>
                    <a:pt x="12921" y="312366"/>
                  </a:lnTo>
                  <a:lnTo>
                    <a:pt x="12759" y="312544"/>
                  </a:lnTo>
                  <a:lnTo>
                    <a:pt x="12593" y="312711"/>
                  </a:lnTo>
                  <a:lnTo>
                    <a:pt x="12427" y="312867"/>
                  </a:lnTo>
                  <a:lnTo>
                    <a:pt x="12261" y="313023"/>
                  </a:lnTo>
                  <a:lnTo>
                    <a:pt x="12091" y="313157"/>
                  </a:lnTo>
                  <a:lnTo>
                    <a:pt x="11920" y="313301"/>
                  </a:lnTo>
                  <a:lnTo>
                    <a:pt x="11745" y="313424"/>
                  </a:lnTo>
                  <a:lnTo>
                    <a:pt x="11575" y="313546"/>
                  </a:lnTo>
                  <a:lnTo>
                    <a:pt x="11400" y="313657"/>
                  </a:lnTo>
                  <a:lnTo>
                    <a:pt x="11220" y="313758"/>
                  </a:lnTo>
                  <a:lnTo>
                    <a:pt x="11045" y="313858"/>
                  </a:lnTo>
                  <a:lnTo>
                    <a:pt x="10866" y="313936"/>
                  </a:lnTo>
                  <a:lnTo>
                    <a:pt x="10687" y="314013"/>
                  </a:lnTo>
                  <a:lnTo>
                    <a:pt x="10503" y="314080"/>
                  </a:lnTo>
                  <a:lnTo>
                    <a:pt x="10323" y="314147"/>
                  </a:lnTo>
                  <a:lnTo>
                    <a:pt x="10139" y="314192"/>
                  </a:lnTo>
                  <a:lnTo>
                    <a:pt x="9955" y="314236"/>
                  </a:lnTo>
                  <a:lnTo>
                    <a:pt x="9771" y="314269"/>
                  </a:lnTo>
                  <a:lnTo>
                    <a:pt x="9583" y="314292"/>
                  </a:lnTo>
                  <a:lnTo>
                    <a:pt x="9394" y="314303"/>
                  </a:lnTo>
                  <a:lnTo>
                    <a:pt x="9206" y="314314"/>
                  </a:lnTo>
                  <a:lnTo>
                    <a:pt x="9206" y="314314"/>
                  </a:lnTo>
                  <a:lnTo>
                    <a:pt x="8968" y="314303"/>
                  </a:lnTo>
                  <a:lnTo>
                    <a:pt x="8735" y="314281"/>
                  </a:lnTo>
                  <a:lnTo>
                    <a:pt x="8502" y="314247"/>
                  </a:lnTo>
                  <a:lnTo>
                    <a:pt x="8268" y="314192"/>
                  </a:lnTo>
                  <a:lnTo>
                    <a:pt x="8035" y="314125"/>
                  </a:lnTo>
                  <a:lnTo>
                    <a:pt x="7806" y="314047"/>
                  </a:lnTo>
                  <a:lnTo>
                    <a:pt x="7577" y="313947"/>
                  </a:lnTo>
                  <a:lnTo>
                    <a:pt x="7353" y="313847"/>
                  </a:lnTo>
                  <a:lnTo>
                    <a:pt x="7129" y="313724"/>
                  </a:lnTo>
                  <a:lnTo>
                    <a:pt x="6909" y="313591"/>
                  </a:lnTo>
                  <a:lnTo>
                    <a:pt x="6689" y="313446"/>
                  </a:lnTo>
                  <a:lnTo>
                    <a:pt x="6474" y="313279"/>
                  </a:lnTo>
                  <a:lnTo>
                    <a:pt x="6258" y="313112"/>
                  </a:lnTo>
                  <a:lnTo>
                    <a:pt x="6043" y="312923"/>
                  </a:lnTo>
                  <a:lnTo>
                    <a:pt x="5832" y="312722"/>
                  </a:lnTo>
                  <a:lnTo>
                    <a:pt x="5626" y="312511"/>
                  </a:lnTo>
                  <a:lnTo>
                    <a:pt x="5420" y="312288"/>
                  </a:lnTo>
                  <a:lnTo>
                    <a:pt x="5218" y="312055"/>
                  </a:lnTo>
                  <a:lnTo>
                    <a:pt x="5020" y="311810"/>
                  </a:lnTo>
                  <a:lnTo>
                    <a:pt x="4823" y="311543"/>
                  </a:lnTo>
                  <a:lnTo>
                    <a:pt x="4630" y="311276"/>
                  </a:lnTo>
                  <a:lnTo>
                    <a:pt x="4437" y="310997"/>
                  </a:lnTo>
                  <a:lnTo>
                    <a:pt x="4249" y="310708"/>
                  </a:lnTo>
                  <a:lnTo>
                    <a:pt x="4065" y="310396"/>
                  </a:lnTo>
                  <a:lnTo>
                    <a:pt x="3881" y="310085"/>
                  </a:lnTo>
                  <a:lnTo>
                    <a:pt x="3701" y="309762"/>
                  </a:lnTo>
                  <a:lnTo>
                    <a:pt x="3526" y="309428"/>
                  </a:lnTo>
                  <a:lnTo>
                    <a:pt x="3356" y="309083"/>
                  </a:lnTo>
                  <a:lnTo>
                    <a:pt x="3185" y="308727"/>
                  </a:lnTo>
                  <a:lnTo>
                    <a:pt x="3019" y="308360"/>
                  </a:lnTo>
                  <a:lnTo>
                    <a:pt x="2858" y="307992"/>
                  </a:lnTo>
                  <a:lnTo>
                    <a:pt x="2701" y="307603"/>
                  </a:lnTo>
                  <a:lnTo>
                    <a:pt x="2544" y="307213"/>
                  </a:lnTo>
                  <a:lnTo>
                    <a:pt x="2396" y="306813"/>
                  </a:lnTo>
                  <a:lnTo>
                    <a:pt x="2248" y="306401"/>
                  </a:lnTo>
                  <a:lnTo>
                    <a:pt x="2104" y="305978"/>
                  </a:lnTo>
                  <a:lnTo>
                    <a:pt x="1965" y="305555"/>
                  </a:lnTo>
                  <a:lnTo>
                    <a:pt x="1830" y="305121"/>
                  </a:lnTo>
                  <a:lnTo>
                    <a:pt x="1700" y="304676"/>
                  </a:lnTo>
                  <a:lnTo>
                    <a:pt x="1575" y="304219"/>
                  </a:lnTo>
                  <a:lnTo>
                    <a:pt x="1454" y="303763"/>
                  </a:lnTo>
                  <a:lnTo>
                    <a:pt x="1332" y="303296"/>
                  </a:lnTo>
                  <a:lnTo>
                    <a:pt x="1220" y="302817"/>
                  </a:lnTo>
                  <a:lnTo>
                    <a:pt x="1113" y="302338"/>
                  </a:lnTo>
                  <a:lnTo>
                    <a:pt x="1009" y="301849"/>
                  </a:lnTo>
                  <a:lnTo>
                    <a:pt x="911" y="301348"/>
                  </a:lnTo>
                  <a:lnTo>
                    <a:pt x="812" y="300847"/>
                  </a:lnTo>
                  <a:lnTo>
                    <a:pt x="722" y="300335"/>
                  </a:lnTo>
                  <a:lnTo>
                    <a:pt x="637" y="299823"/>
                  </a:lnTo>
                  <a:lnTo>
                    <a:pt x="561" y="299300"/>
                  </a:lnTo>
                  <a:lnTo>
                    <a:pt x="485" y="298777"/>
                  </a:lnTo>
                  <a:lnTo>
                    <a:pt x="413" y="298243"/>
                  </a:lnTo>
                  <a:lnTo>
                    <a:pt x="350" y="297697"/>
                  </a:lnTo>
                  <a:lnTo>
                    <a:pt x="292" y="297152"/>
                  </a:lnTo>
                  <a:lnTo>
                    <a:pt x="233" y="296607"/>
                  </a:lnTo>
                  <a:lnTo>
                    <a:pt x="188" y="296050"/>
                  </a:lnTo>
                  <a:lnTo>
                    <a:pt x="144" y="295494"/>
                  </a:lnTo>
                  <a:lnTo>
                    <a:pt x="108" y="294926"/>
                  </a:lnTo>
                  <a:lnTo>
                    <a:pt x="72" y="294358"/>
                  </a:lnTo>
                  <a:lnTo>
                    <a:pt x="45" y="293780"/>
                  </a:lnTo>
                  <a:lnTo>
                    <a:pt x="27" y="293201"/>
                  </a:lnTo>
                  <a:lnTo>
                    <a:pt x="13" y="292622"/>
                  </a:lnTo>
                  <a:lnTo>
                    <a:pt x="4" y="292032"/>
                  </a:lnTo>
                  <a:lnTo>
                    <a:pt x="0" y="291454"/>
                  </a:lnTo>
                  <a:lnTo>
                    <a:pt x="0" y="291454"/>
                  </a:lnTo>
                  <a:lnTo>
                    <a:pt x="4" y="290864"/>
                  </a:lnTo>
                  <a:lnTo>
                    <a:pt x="13" y="290274"/>
                  </a:lnTo>
                  <a:lnTo>
                    <a:pt x="27" y="289695"/>
                  </a:lnTo>
                  <a:lnTo>
                    <a:pt x="45" y="289116"/>
                  </a:lnTo>
                  <a:lnTo>
                    <a:pt x="72" y="288538"/>
                  </a:lnTo>
                  <a:lnTo>
                    <a:pt x="108" y="287970"/>
                  </a:lnTo>
                  <a:lnTo>
                    <a:pt x="144" y="287402"/>
                  </a:lnTo>
                  <a:lnTo>
                    <a:pt x="188" y="286846"/>
                  </a:lnTo>
                  <a:lnTo>
                    <a:pt x="233" y="286289"/>
                  </a:lnTo>
                  <a:lnTo>
                    <a:pt x="292" y="285744"/>
                  </a:lnTo>
                  <a:lnTo>
                    <a:pt x="350" y="285199"/>
                  </a:lnTo>
                  <a:lnTo>
                    <a:pt x="413" y="284653"/>
                  </a:lnTo>
                  <a:lnTo>
                    <a:pt x="485" y="284119"/>
                  </a:lnTo>
                  <a:lnTo>
                    <a:pt x="561" y="283596"/>
                  </a:lnTo>
                  <a:lnTo>
                    <a:pt x="637" y="283073"/>
                  </a:lnTo>
                  <a:lnTo>
                    <a:pt x="722" y="282550"/>
                  </a:lnTo>
                  <a:lnTo>
                    <a:pt x="812" y="282049"/>
                  </a:lnTo>
                  <a:lnTo>
                    <a:pt x="911" y="281537"/>
                  </a:lnTo>
                  <a:lnTo>
                    <a:pt x="1009" y="281047"/>
                  </a:lnTo>
                  <a:lnTo>
                    <a:pt x="1113" y="280558"/>
                  </a:lnTo>
                  <a:lnTo>
                    <a:pt x="1220" y="280079"/>
                  </a:lnTo>
                  <a:lnTo>
                    <a:pt x="1332" y="279600"/>
                  </a:lnTo>
                  <a:lnTo>
                    <a:pt x="1454" y="279133"/>
                  </a:lnTo>
                  <a:lnTo>
                    <a:pt x="1575" y="278677"/>
                  </a:lnTo>
                  <a:lnTo>
                    <a:pt x="1700" y="278220"/>
                  </a:lnTo>
                  <a:lnTo>
                    <a:pt x="1830" y="277775"/>
                  </a:lnTo>
                  <a:lnTo>
                    <a:pt x="1965" y="277341"/>
                  </a:lnTo>
                  <a:lnTo>
                    <a:pt x="2104" y="276907"/>
                  </a:lnTo>
                  <a:lnTo>
                    <a:pt x="2248" y="276495"/>
                  </a:lnTo>
                  <a:lnTo>
                    <a:pt x="2396" y="276083"/>
                  </a:lnTo>
                  <a:lnTo>
                    <a:pt x="2544" y="275683"/>
                  </a:lnTo>
                  <a:lnTo>
                    <a:pt x="2701" y="275282"/>
                  </a:lnTo>
                  <a:lnTo>
                    <a:pt x="2858" y="274904"/>
                  </a:lnTo>
                  <a:lnTo>
                    <a:pt x="3019" y="274525"/>
                  </a:lnTo>
                  <a:lnTo>
                    <a:pt x="3185" y="274169"/>
                  </a:lnTo>
                  <a:lnTo>
                    <a:pt x="3356" y="273813"/>
                  </a:lnTo>
                  <a:lnTo>
                    <a:pt x="3526" y="273468"/>
                  </a:lnTo>
                  <a:lnTo>
                    <a:pt x="3701" y="273134"/>
                  </a:lnTo>
                  <a:lnTo>
                    <a:pt x="3881" y="272811"/>
                  </a:lnTo>
                  <a:lnTo>
                    <a:pt x="4065" y="272489"/>
                  </a:lnTo>
                  <a:lnTo>
                    <a:pt x="4249" y="272188"/>
                  </a:lnTo>
                  <a:lnTo>
                    <a:pt x="4437" y="271899"/>
                  </a:lnTo>
                  <a:lnTo>
                    <a:pt x="4630" y="271620"/>
                  </a:lnTo>
                  <a:lnTo>
                    <a:pt x="4823" y="271342"/>
                  </a:lnTo>
                  <a:lnTo>
                    <a:pt x="5020" y="271086"/>
                  </a:lnTo>
                  <a:lnTo>
                    <a:pt x="5218" y="270841"/>
                  </a:lnTo>
                  <a:lnTo>
                    <a:pt x="5420" y="270608"/>
                  </a:lnTo>
                  <a:lnTo>
                    <a:pt x="5626" y="270385"/>
                  </a:lnTo>
                  <a:lnTo>
                    <a:pt x="5832" y="270174"/>
                  </a:lnTo>
                  <a:lnTo>
                    <a:pt x="6043" y="269973"/>
                  </a:lnTo>
                  <a:lnTo>
                    <a:pt x="6258" y="269784"/>
                  </a:lnTo>
                  <a:lnTo>
                    <a:pt x="6474" y="269617"/>
                  </a:lnTo>
                  <a:lnTo>
                    <a:pt x="6689" y="269450"/>
                  </a:lnTo>
                  <a:lnTo>
                    <a:pt x="6909" y="269305"/>
                  </a:lnTo>
                  <a:lnTo>
                    <a:pt x="7129" y="269172"/>
                  </a:lnTo>
                  <a:lnTo>
                    <a:pt x="7353" y="269050"/>
                  </a:lnTo>
                  <a:lnTo>
                    <a:pt x="7577" y="268938"/>
                  </a:lnTo>
                  <a:lnTo>
                    <a:pt x="7806" y="268849"/>
                  </a:lnTo>
                  <a:lnTo>
                    <a:pt x="8035" y="268771"/>
                  </a:lnTo>
                  <a:lnTo>
                    <a:pt x="8268" y="268704"/>
                  </a:lnTo>
                  <a:lnTo>
                    <a:pt x="8502" y="268649"/>
                  </a:lnTo>
                  <a:lnTo>
                    <a:pt x="8735" y="268615"/>
                  </a:lnTo>
                  <a:lnTo>
                    <a:pt x="8968" y="268593"/>
                  </a:lnTo>
                  <a:lnTo>
                    <a:pt x="9206" y="268582"/>
                  </a:lnTo>
                  <a:lnTo>
                    <a:pt x="9206" y="268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>
              <a:off x="2261450" y="-7094975"/>
              <a:ext cx="268875" cy="1046225"/>
            </a:xfrm>
            <a:custGeom>
              <a:avLst/>
              <a:gdLst/>
              <a:ahLst/>
              <a:cxnLst/>
              <a:rect l="l" t="t" r="r" b="b"/>
              <a:pathLst>
                <a:path w="10755" h="41849" fill="none" extrusionOk="0">
                  <a:moveTo>
                    <a:pt x="9512" y="5599"/>
                  </a:moveTo>
                  <a:lnTo>
                    <a:pt x="9512" y="179"/>
                  </a:lnTo>
                  <a:lnTo>
                    <a:pt x="9512" y="179"/>
                  </a:lnTo>
                  <a:lnTo>
                    <a:pt x="9247" y="112"/>
                  </a:lnTo>
                  <a:lnTo>
                    <a:pt x="8978" y="45"/>
                  </a:lnTo>
                  <a:lnTo>
                    <a:pt x="8709" y="12"/>
                  </a:lnTo>
                  <a:lnTo>
                    <a:pt x="8574" y="1"/>
                  </a:lnTo>
                  <a:lnTo>
                    <a:pt x="8439" y="1"/>
                  </a:lnTo>
                  <a:lnTo>
                    <a:pt x="8439" y="1"/>
                  </a:lnTo>
                  <a:lnTo>
                    <a:pt x="8224" y="1"/>
                  </a:lnTo>
                  <a:lnTo>
                    <a:pt x="8004" y="23"/>
                  </a:lnTo>
                  <a:lnTo>
                    <a:pt x="7793" y="56"/>
                  </a:lnTo>
                  <a:lnTo>
                    <a:pt x="7578" y="112"/>
                  </a:lnTo>
                  <a:lnTo>
                    <a:pt x="7367" y="168"/>
                  </a:lnTo>
                  <a:lnTo>
                    <a:pt x="7156" y="234"/>
                  </a:lnTo>
                  <a:lnTo>
                    <a:pt x="6945" y="324"/>
                  </a:lnTo>
                  <a:lnTo>
                    <a:pt x="6739" y="424"/>
                  </a:lnTo>
                  <a:lnTo>
                    <a:pt x="6537" y="535"/>
                  </a:lnTo>
                  <a:lnTo>
                    <a:pt x="6331" y="657"/>
                  </a:lnTo>
                  <a:lnTo>
                    <a:pt x="6133" y="791"/>
                  </a:lnTo>
                  <a:lnTo>
                    <a:pt x="5931" y="936"/>
                  </a:lnTo>
                  <a:lnTo>
                    <a:pt x="5734" y="1103"/>
                  </a:lnTo>
                  <a:lnTo>
                    <a:pt x="5541" y="1270"/>
                  </a:lnTo>
                  <a:lnTo>
                    <a:pt x="5348" y="1448"/>
                  </a:lnTo>
                  <a:lnTo>
                    <a:pt x="5160" y="1648"/>
                  </a:lnTo>
                  <a:lnTo>
                    <a:pt x="4971" y="1848"/>
                  </a:lnTo>
                  <a:lnTo>
                    <a:pt x="4783" y="2060"/>
                  </a:lnTo>
                  <a:lnTo>
                    <a:pt x="4599" y="2293"/>
                  </a:lnTo>
                  <a:lnTo>
                    <a:pt x="4420" y="2527"/>
                  </a:lnTo>
                  <a:lnTo>
                    <a:pt x="4240" y="2772"/>
                  </a:lnTo>
                  <a:lnTo>
                    <a:pt x="4065" y="3028"/>
                  </a:lnTo>
                  <a:lnTo>
                    <a:pt x="3895" y="3295"/>
                  </a:lnTo>
                  <a:lnTo>
                    <a:pt x="3724" y="3573"/>
                  </a:lnTo>
                  <a:lnTo>
                    <a:pt x="3558" y="3863"/>
                  </a:lnTo>
                  <a:lnTo>
                    <a:pt x="3392" y="4163"/>
                  </a:lnTo>
                  <a:lnTo>
                    <a:pt x="3231" y="4464"/>
                  </a:lnTo>
                  <a:lnTo>
                    <a:pt x="3074" y="4787"/>
                  </a:lnTo>
                  <a:lnTo>
                    <a:pt x="2921" y="5109"/>
                  </a:lnTo>
                  <a:lnTo>
                    <a:pt x="2769" y="5443"/>
                  </a:lnTo>
                  <a:lnTo>
                    <a:pt x="2621" y="5788"/>
                  </a:lnTo>
                  <a:lnTo>
                    <a:pt x="2477" y="6133"/>
                  </a:lnTo>
                  <a:lnTo>
                    <a:pt x="2333" y="6489"/>
                  </a:lnTo>
                  <a:lnTo>
                    <a:pt x="2194" y="6857"/>
                  </a:lnTo>
                  <a:lnTo>
                    <a:pt x="2060" y="7235"/>
                  </a:lnTo>
                  <a:lnTo>
                    <a:pt x="1930" y="7625"/>
                  </a:lnTo>
                  <a:lnTo>
                    <a:pt x="1804" y="8014"/>
                  </a:lnTo>
                  <a:lnTo>
                    <a:pt x="1678" y="8415"/>
                  </a:lnTo>
                  <a:lnTo>
                    <a:pt x="1557" y="8815"/>
                  </a:lnTo>
                  <a:lnTo>
                    <a:pt x="1445" y="9227"/>
                  </a:lnTo>
                  <a:lnTo>
                    <a:pt x="1333" y="9650"/>
                  </a:lnTo>
                  <a:lnTo>
                    <a:pt x="1225" y="10084"/>
                  </a:lnTo>
                  <a:lnTo>
                    <a:pt x="1122" y="10518"/>
                  </a:lnTo>
                  <a:lnTo>
                    <a:pt x="1019" y="10952"/>
                  </a:lnTo>
                  <a:lnTo>
                    <a:pt x="925" y="11409"/>
                  </a:lnTo>
                  <a:lnTo>
                    <a:pt x="835" y="11865"/>
                  </a:lnTo>
                  <a:lnTo>
                    <a:pt x="745" y="12321"/>
                  </a:lnTo>
                  <a:lnTo>
                    <a:pt x="664" y="12789"/>
                  </a:lnTo>
                  <a:lnTo>
                    <a:pt x="588" y="13256"/>
                  </a:lnTo>
                  <a:lnTo>
                    <a:pt x="512" y="13735"/>
                  </a:lnTo>
                  <a:lnTo>
                    <a:pt x="445" y="14225"/>
                  </a:lnTo>
                  <a:lnTo>
                    <a:pt x="382" y="14703"/>
                  </a:lnTo>
                  <a:lnTo>
                    <a:pt x="319" y="15204"/>
                  </a:lnTo>
                  <a:lnTo>
                    <a:pt x="265" y="15705"/>
                  </a:lnTo>
                  <a:lnTo>
                    <a:pt x="216" y="16206"/>
                  </a:lnTo>
                  <a:lnTo>
                    <a:pt x="171" y="16706"/>
                  </a:lnTo>
                  <a:lnTo>
                    <a:pt x="131" y="17230"/>
                  </a:lnTo>
                  <a:lnTo>
                    <a:pt x="99" y="17742"/>
                  </a:lnTo>
                  <a:lnTo>
                    <a:pt x="68" y="18265"/>
                  </a:lnTo>
                  <a:lnTo>
                    <a:pt x="45" y="18788"/>
                  </a:lnTo>
                  <a:lnTo>
                    <a:pt x="23" y="19311"/>
                  </a:lnTo>
                  <a:lnTo>
                    <a:pt x="9" y="19845"/>
                  </a:lnTo>
                  <a:lnTo>
                    <a:pt x="5" y="20379"/>
                  </a:lnTo>
                  <a:lnTo>
                    <a:pt x="0" y="20925"/>
                  </a:lnTo>
                  <a:lnTo>
                    <a:pt x="0" y="20925"/>
                  </a:lnTo>
                  <a:lnTo>
                    <a:pt x="5" y="21459"/>
                  </a:lnTo>
                  <a:lnTo>
                    <a:pt x="9" y="22004"/>
                  </a:lnTo>
                  <a:lnTo>
                    <a:pt x="23" y="22527"/>
                  </a:lnTo>
                  <a:lnTo>
                    <a:pt x="45" y="23061"/>
                  </a:lnTo>
                  <a:lnTo>
                    <a:pt x="68" y="23585"/>
                  </a:lnTo>
                  <a:lnTo>
                    <a:pt x="99" y="24108"/>
                  </a:lnTo>
                  <a:lnTo>
                    <a:pt x="131" y="24620"/>
                  </a:lnTo>
                  <a:lnTo>
                    <a:pt x="171" y="25132"/>
                  </a:lnTo>
                  <a:lnTo>
                    <a:pt x="216" y="25644"/>
                  </a:lnTo>
                  <a:lnTo>
                    <a:pt x="265" y="26144"/>
                  </a:lnTo>
                  <a:lnTo>
                    <a:pt x="319" y="26645"/>
                  </a:lnTo>
                  <a:lnTo>
                    <a:pt x="382" y="27135"/>
                  </a:lnTo>
                  <a:lnTo>
                    <a:pt x="445" y="27625"/>
                  </a:lnTo>
                  <a:lnTo>
                    <a:pt x="512" y="28114"/>
                  </a:lnTo>
                  <a:lnTo>
                    <a:pt x="588" y="28593"/>
                  </a:lnTo>
                  <a:lnTo>
                    <a:pt x="664" y="29060"/>
                  </a:lnTo>
                  <a:lnTo>
                    <a:pt x="745" y="29528"/>
                  </a:lnTo>
                  <a:lnTo>
                    <a:pt x="835" y="29984"/>
                  </a:lnTo>
                  <a:lnTo>
                    <a:pt x="925" y="30440"/>
                  </a:lnTo>
                  <a:lnTo>
                    <a:pt x="1019" y="30886"/>
                  </a:lnTo>
                  <a:lnTo>
                    <a:pt x="1122" y="31331"/>
                  </a:lnTo>
                  <a:lnTo>
                    <a:pt x="1225" y="31765"/>
                  </a:lnTo>
                  <a:lnTo>
                    <a:pt x="1333" y="32199"/>
                  </a:lnTo>
                  <a:lnTo>
                    <a:pt x="1445" y="32611"/>
                  </a:lnTo>
                  <a:lnTo>
                    <a:pt x="1557" y="33034"/>
                  </a:lnTo>
                  <a:lnTo>
                    <a:pt x="1678" y="33434"/>
                  </a:lnTo>
                  <a:lnTo>
                    <a:pt x="1804" y="33835"/>
                  </a:lnTo>
                  <a:lnTo>
                    <a:pt x="1930" y="34225"/>
                  </a:lnTo>
                  <a:lnTo>
                    <a:pt x="2060" y="34614"/>
                  </a:lnTo>
                  <a:lnTo>
                    <a:pt x="2194" y="34981"/>
                  </a:lnTo>
                  <a:lnTo>
                    <a:pt x="2333" y="35349"/>
                  </a:lnTo>
                  <a:lnTo>
                    <a:pt x="2477" y="35716"/>
                  </a:lnTo>
                  <a:lnTo>
                    <a:pt x="2621" y="36061"/>
                  </a:lnTo>
                  <a:lnTo>
                    <a:pt x="2769" y="36406"/>
                  </a:lnTo>
                  <a:lnTo>
                    <a:pt x="2921" y="36740"/>
                  </a:lnTo>
                  <a:lnTo>
                    <a:pt x="3074" y="37063"/>
                  </a:lnTo>
                  <a:lnTo>
                    <a:pt x="3231" y="37385"/>
                  </a:lnTo>
                  <a:lnTo>
                    <a:pt x="3392" y="37686"/>
                  </a:lnTo>
                  <a:lnTo>
                    <a:pt x="3558" y="37986"/>
                  </a:lnTo>
                  <a:lnTo>
                    <a:pt x="3724" y="38276"/>
                  </a:lnTo>
                  <a:lnTo>
                    <a:pt x="3895" y="38543"/>
                  </a:lnTo>
                  <a:lnTo>
                    <a:pt x="4065" y="38810"/>
                  </a:lnTo>
                  <a:lnTo>
                    <a:pt x="4240" y="39077"/>
                  </a:lnTo>
                  <a:lnTo>
                    <a:pt x="4420" y="39322"/>
                  </a:lnTo>
                  <a:lnTo>
                    <a:pt x="4599" y="39556"/>
                  </a:lnTo>
                  <a:lnTo>
                    <a:pt x="4783" y="39778"/>
                  </a:lnTo>
                  <a:lnTo>
                    <a:pt x="4971" y="40001"/>
                  </a:lnTo>
                  <a:lnTo>
                    <a:pt x="5160" y="40201"/>
                  </a:lnTo>
                  <a:lnTo>
                    <a:pt x="5348" y="40390"/>
                  </a:lnTo>
                  <a:lnTo>
                    <a:pt x="5541" y="40580"/>
                  </a:lnTo>
                  <a:lnTo>
                    <a:pt x="5734" y="40747"/>
                  </a:lnTo>
                  <a:lnTo>
                    <a:pt x="5931" y="40902"/>
                  </a:lnTo>
                  <a:lnTo>
                    <a:pt x="6133" y="41058"/>
                  </a:lnTo>
                  <a:lnTo>
                    <a:pt x="6331" y="41192"/>
                  </a:lnTo>
                  <a:lnTo>
                    <a:pt x="6537" y="41314"/>
                  </a:lnTo>
                  <a:lnTo>
                    <a:pt x="6739" y="41425"/>
                  </a:lnTo>
                  <a:lnTo>
                    <a:pt x="6945" y="41526"/>
                  </a:lnTo>
                  <a:lnTo>
                    <a:pt x="7156" y="41604"/>
                  </a:lnTo>
                  <a:lnTo>
                    <a:pt x="7367" y="41681"/>
                  </a:lnTo>
                  <a:lnTo>
                    <a:pt x="7578" y="41737"/>
                  </a:lnTo>
                  <a:lnTo>
                    <a:pt x="7793" y="41793"/>
                  </a:lnTo>
                  <a:lnTo>
                    <a:pt x="8004" y="41826"/>
                  </a:lnTo>
                  <a:lnTo>
                    <a:pt x="8224" y="41837"/>
                  </a:lnTo>
                  <a:lnTo>
                    <a:pt x="8439" y="41848"/>
                  </a:lnTo>
                  <a:lnTo>
                    <a:pt x="8439" y="41848"/>
                  </a:lnTo>
                  <a:lnTo>
                    <a:pt x="8735" y="41837"/>
                  </a:lnTo>
                  <a:lnTo>
                    <a:pt x="9027" y="41793"/>
                  </a:lnTo>
                  <a:lnTo>
                    <a:pt x="9319" y="41737"/>
                  </a:lnTo>
                  <a:lnTo>
                    <a:pt x="9610" y="41648"/>
                  </a:lnTo>
                  <a:lnTo>
                    <a:pt x="9902" y="41526"/>
                  </a:lnTo>
                  <a:lnTo>
                    <a:pt x="10189" y="41392"/>
                  </a:lnTo>
                  <a:lnTo>
                    <a:pt x="10472" y="41225"/>
                  </a:lnTo>
                  <a:lnTo>
                    <a:pt x="10754" y="41047"/>
                  </a:lnTo>
                  <a:lnTo>
                    <a:pt x="10754" y="41047"/>
                  </a:lnTo>
                  <a:lnTo>
                    <a:pt x="10606" y="38877"/>
                  </a:lnTo>
                  <a:lnTo>
                    <a:pt x="10463" y="36707"/>
                  </a:lnTo>
                  <a:lnTo>
                    <a:pt x="10333" y="34525"/>
                  </a:lnTo>
                  <a:lnTo>
                    <a:pt x="10211" y="32333"/>
                  </a:lnTo>
                  <a:lnTo>
                    <a:pt x="10099" y="30140"/>
                  </a:lnTo>
                  <a:lnTo>
                    <a:pt x="10001" y="27936"/>
                  </a:lnTo>
                  <a:lnTo>
                    <a:pt x="9906" y="25733"/>
                  </a:lnTo>
                  <a:lnTo>
                    <a:pt x="9826" y="23518"/>
                  </a:lnTo>
                  <a:lnTo>
                    <a:pt x="9749" y="21303"/>
                  </a:lnTo>
                  <a:lnTo>
                    <a:pt x="9687" y="19077"/>
                  </a:lnTo>
                  <a:lnTo>
                    <a:pt x="9633" y="16840"/>
                  </a:lnTo>
                  <a:lnTo>
                    <a:pt x="9588" y="14603"/>
                  </a:lnTo>
                  <a:lnTo>
                    <a:pt x="9556" y="12366"/>
                  </a:lnTo>
                  <a:lnTo>
                    <a:pt x="9530" y="10118"/>
                  </a:lnTo>
                  <a:lnTo>
                    <a:pt x="9516" y="7858"/>
                  </a:lnTo>
                  <a:lnTo>
                    <a:pt x="9512" y="5599"/>
                  </a:lnTo>
                  <a:lnTo>
                    <a:pt x="9512" y="5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>
              <a:off x="5090325" y="-7094975"/>
              <a:ext cx="268875" cy="1046225"/>
            </a:xfrm>
            <a:custGeom>
              <a:avLst/>
              <a:gdLst/>
              <a:ahLst/>
              <a:cxnLst/>
              <a:rect l="l" t="t" r="r" b="b"/>
              <a:pathLst>
                <a:path w="10755" h="41849" fill="none" extrusionOk="0">
                  <a:moveTo>
                    <a:pt x="2311" y="41848"/>
                  </a:moveTo>
                  <a:lnTo>
                    <a:pt x="2311" y="41848"/>
                  </a:lnTo>
                  <a:lnTo>
                    <a:pt x="2531" y="41837"/>
                  </a:lnTo>
                  <a:lnTo>
                    <a:pt x="2746" y="41826"/>
                  </a:lnTo>
                  <a:lnTo>
                    <a:pt x="2962" y="41793"/>
                  </a:lnTo>
                  <a:lnTo>
                    <a:pt x="3177" y="41737"/>
                  </a:lnTo>
                  <a:lnTo>
                    <a:pt x="3388" y="41681"/>
                  </a:lnTo>
                  <a:lnTo>
                    <a:pt x="3599" y="41604"/>
                  </a:lnTo>
                  <a:lnTo>
                    <a:pt x="3805" y="41526"/>
                  </a:lnTo>
                  <a:lnTo>
                    <a:pt x="4011" y="41425"/>
                  </a:lnTo>
                  <a:lnTo>
                    <a:pt x="4218" y="41314"/>
                  </a:lnTo>
                  <a:lnTo>
                    <a:pt x="4420" y="41192"/>
                  </a:lnTo>
                  <a:lnTo>
                    <a:pt x="4622" y="41058"/>
                  </a:lnTo>
                  <a:lnTo>
                    <a:pt x="4819" y="40902"/>
                  </a:lnTo>
                  <a:lnTo>
                    <a:pt x="5016" y="40747"/>
                  </a:lnTo>
                  <a:lnTo>
                    <a:pt x="5214" y="40580"/>
                  </a:lnTo>
                  <a:lnTo>
                    <a:pt x="5407" y="40390"/>
                  </a:lnTo>
                  <a:lnTo>
                    <a:pt x="5595" y="40201"/>
                  </a:lnTo>
                  <a:lnTo>
                    <a:pt x="5784" y="40001"/>
                  </a:lnTo>
                  <a:lnTo>
                    <a:pt x="5968" y="39778"/>
                  </a:lnTo>
                  <a:lnTo>
                    <a:pt x="6151" y="39556"/>
                  </a:lnTo>
                  <a:lnTo>
                    <a:pt x="6331" y="39322"/>
                  </a:lnTo>
                  <a:lnTo>
                    <a:pt x="6510" y="39077"/>
                  </a:lnTo>
                  <a:lnTo>
                    <a:pt x="6685" y="38810"/>
                  </a:lnTo>
                  <a:lnTo>
                    <a:pt x="6860" y="38543"/>
                  </a:lnTo>
                  <a:lnTo>
                    <a:pt x="7026" y="38276"/>
                  </a:lnTo>
                  <a:lnTo>
                    <a:pt x="7197" y="37986"/>
                  </a:lnTo>
                  <a:lnTo>
                    <a:pt x="7358" y="37686"/>
                  </a:lnTo>
                  <a:lnTo>
                    <a:pt x="7520" y="37385"/>
                  </a:lnTo>
                  <a:lnTo>
                    <a:pt x="7677" y="37063"/>
                  </a:lnTo>
                  <a:lnTo>
                    <a:pt x="7834" y="36740"/>
                  </a:lnTo>
                  <a:lnTo>
                    <a:pt x="7986" y="36406"/>
                  </a:lnTo>
                  <a:lnTo>
                    <a:pt x="8134" y="36061"/>
                  </a:lnTo>
                  <a:lnTo>
                    <a:pt x="8278" y="35716"/>
                  </a:lnTo>
                  <a:lnTo>
                    <a:pt x="8422" y="35349"/>
                  </a:lnTo>
                  <a:lnTo>
                    <a:pt x="8556" y="34981"/>
                  </a:lnTo>
                  <a:lnTo>
                    <a:pt x="8691" y="34614"/>
                  </a:lnTo>
                  <a:lnTo>
                    <a:pt x="8821" y="34225"/>
                  </a:lnTo>
                  <a:lnTo>
                    <a:pt x="8951" y="33835"/>
                  </a:lnTo>
                  <a:lnTo>
                    <a:pt x="9072" y="33434"/>
                  </a:lnTo>
                  <a:lnTo>
                    <a:pt x="9193" y="33034"/>
                  </a:lnTo>
                  <a:lnTo>
                    <a:pt x="9310" y="32611"/>
                  </a:lnTo>
                  <a:lnTo>
                    <a:pt x="9422" y="32199"/>
                  </a:lnTo>
                  <a:lnTo>
                    <a:pt x="9530" y="31765"/>
                  </a:lnTo>
                  <a:lnTo>
                    <a:pt x="9633" y="31331"/>
                  </a:lnTo>
                  <a:lnTo>
                    <a:pt x="9732" y="30886"/>
                  </a:lnTo>
                  <a:lnTo>
                    <a:pt x="9826" y="30440"/>
                  </a:lnTo>
                  <a:lnTo>
                    <a:pt x="9920" y="29984"/>
                  </a:lnTo>
                  <a:lnTo>
                    <a:pt x="10005" y="29528"/>
                  </a:lnTo>
                  <a:lnTo>
                    <a:pt x="10090" y="29060"/>
                  </a:lnTo>
                  <a:lnTo>
                    <a:pt x="10167" y="28593"/>
                  </a:lnTo>
                  <a:lnTo>
                    <a:pt x="10239" y="28114"/>
                  </a:lnTo>
                  <a:lnTo>
                    <a:pt x="10310" y="27625"/>
                  </a:lnTo>
                  <a:lnTo>
                    <a:pt x="10373" y="27135"/>
                  </a:lnTo>
                  <a:lnTo>
                    <a:pt x="10431" y="26645"/>
                  </a:lnTo>
                  <a:lnTo>
                    <a:pt x="10485" y="26144"/>
                  </a:lnTo>
                  <a:lnTo>
                    <a:pt x="10535" y="25644"/>
                  </a:lnTo>
                  <a:lnTo>
                    <a:pt x="10579" y="25132"/>
                  </a:lnTo>
                  <a:lnTo>
                    <a:pt x="10620" y="24620"/>
                  </a:lnTo>
                  <a:lnTo>
                    <a:pt x="10656" y="24108"/>
                  </a:lnTo>
                  <a:lnTo>
                    <a:pt x="10683" y="23585"/>
                  </a:lnTo>
                  <a:lnTo>
                    <a:pt x="10710" y="23061"/>
                  </a:lnTo>
                  <a:lnTo>
                    <a:pt x="10728" y="22527"/>
                  </a:lnTo>
                  <a:lnTo>
                    <a:pt x="10741" y="22004"/>
                  </a:lnTo>
                  <a:lnTo>
                    <a:pt x="10750" y="21459"/>
                  </a:lnTo>
                  <a:lnTo>
                    <a:pt x="10754" y="20925"/>
                  </a:lnTo>
                  <a:lnTo>
                    <a:pt x="10754" y="20925"/>
                  </a:lnTo>
                  <a:lnTo>
                    <a:pt x="10750" y="20379"/>
                  </a:lnTo>
                  <a:lnTo>
                    <a:pt x="10741" y="19845"/>
                  </a:lnTo>
                  <a:lnTo>
                    <a:pt x="10728" y="19311"/>
                  </a:lnTo>
                  <a:lnTo>
                    <a:pt x="10710" y="18788"/>
                  </a:lnTo>
                  <a:lnTo>
                    <a:pt x="10683" y="18265"/>
                  </a:lnTo>
                  <a:lnTo>
                    <a:pt x="10656" y="17742"/>
                  </a:lnTo>
                  <a:lnTo>
                    <a:pt x="10620" y="17230"/>
                  </a:lnTo>
                  <a:lnTo>
                    <a:pt x="10579" y="16706"/>
                  </a:lnTo>
                  <a:lnTo>
                    <a:pt x="10535" y="16206"/>
                  </a:lnTo>
                  <a:lnTo>
                    <a:pt x="10485" y="15705"/>
                  </a:lnTo>
                  <a:lnTo>
                    <a:pt x="10431" y="15204"/>
                  </a:lnTo>
                  <a:lnTo>
                    <a:pt x="10373" y="14703"/>
                  </a:lnTo>
                  <a:lnTo>
                    <a:pt x="10310" y="14225"/>
                  </a:lnTo>
                  <a:lnTo>
                    <a:pt x="10239" y="13735"/>
                  </a:lnTo>
                  <a:lnTo>
                    <a:pt x="10167" y="13256"/>
                  </a:lnTo>
                  <a:lnTo>
                    <a:pt x="10090" y="12789"/>
                  </a:lnTo>
                  <a:lnTo>
                    <a:pt x="10005" y="12321"/>
                  </a:lnTo>
                  <a:lnTo>
                    <a:pt x="9920" y="11865"/>
                  </a:lnTo>
                  <a:lnTo>
                    <a:pt x="9826" y="11409"/>
                  </a:lnTo>
                  <a:lnTo>
                    <a:pt x="9732" y="10952"/>
                  </a:lnTo>
                  <a:lnTo>
                    <a:pt x="9633" y="10518"/>
                  </a:lnTo>
                  <a:lnTo>
                    <a:pt x="9530" y="10084"/>
                  </a:lnTo>
                  <a:lnTo>
                    <a:pt x="9422" y="9650"/>
                  </a:lnTo>
                  <a:lnTo>
                    <a:pt x="9310" y="9227"/>
                  </a:lnTo>
                  <a:lnTo>
                    <a:pt x="9193" y="8815"/>
                  </a:lnTo>
                  <a:lnTo>
                    <a:pt x="9072" y="8415"/>
                  </a:lnTo>
                  <a:lnTo>
                    <a:pt x="8951" y="8014"/>
                  </a:lnTo>
                  <a:lnTo>
                    <a:pt x="8821" y="7625"/>
                  </a:lnTo>
                  <a:lnTo>
                    <a:pt x="8691" y="7235"/>
                  </a:lnTo>
                  <a:lnTo>
                    <a:pt x="8556" y="6857"/>
                  </a:lnTo>
                  <a:lnTo>
                    <a:pt x="8422" y="6489"/>
                  </a:lnTo>
                  <a:lnTo>
                    <a:pt x="8278" y="6133"/>
                  </a:lnTo>
                  <a:lnTo>
                    <a:pt x="8134" y="5788"/>
                  </a:lnTo>
                  <a:lnTo>
                    <a:pt x="7986" y="5443"/>
                  </a:lnTo>
                  <a:lnTo>
                    <a:pt x="7834" y="5109"/>
                  </a:lnTo>
                  <a:lnTo>
                    <a:pt x="7677" y="4787"/>
                  </a:lnTo>
                  <a:lnTo>
                    <a:pt x="7520" y="4464"/>
                  </a:lnTo>
                  <a:lnTo>
                    <a:pt x="7358" y="4163"/>
                  </a:lnTo>
                  <a:lnTo>
                    <a:pt x="7197" y="3863"/>
                  </a:lnTo>
                  <a:lnTo>
                    <a:pt x="7026" y="3573"/>
                  </a:lnTo>
                  <a:lnTo>
                    <a:pt x="6860" y="3295"/>
                  </a:lnTo>
                  <a:lnTo>
                    <a:pt x="6685" y="3028"/>
                  </a:lnTo>
                  <a:lnTo>
                    <a:pt x="6510" y="2772"/>
                  </a:lnTo>
                  <a:lnTo>
                    <a:pt x="6331" y="2527"/>
                  </a:lnTo>
                  <a:lnTo>
                    <a:pt x="6151" y="2293"/>
                  </a:lnTo>
                  <a:lnTo>
                    <a:pt x="5968" y="2060"/>
                  </a:lnTo>
                  <a:lnTo>
                    <a:pt x="5784" y="1848"/>
                  </a:lnTo>
                  <a:lnTo>
                    <a:pt x="5595" y="1648"/>
                  </a:lnTo>
                  <a:lnTo>
                    <a:pt x="5407" y="1448"/>
                  </a:lnTo>
                  <a:lnTo>
                    <a:pt x="5214" y="1270"/>
                  </a:lnTo>
                  <a:lnTo>
                    <a:pt x="5016" y="1103"/>
                  </a:lnTo>
                  <a:lnTo>
                    <a:pt x="4819" y="936"/>
                  </a:lnTo>
                  <a:lnTo>
                    <a:pt x="4622" y="791"/>
                  </a:lnTo>
                  <a:lnTo>
                    <a:pt x="4420" y="657"/>
                  </a:lnTo>
                  <a:lnTo>
                    <a:pt x="4218" y="535"/>
                  </a:lnTo>
                  <a:lnTo>
                    <a:pt x="4011" y="424"/>
                  </a:lnTo>
                  <a:lnTo>
                    <a:pt x="3805" y="324"/>
                  </a:lnTo>
                  <a:lnTo>
                    <a:pt x="3599" y="234"/>
                  </a:lnTo>
                  <a:lnTo>
                    <a:pt x="3388" y="168"/>
                  </a:lnTo>
                  <a:lnTo>
                    <a:pt x="3177" y="112"/>
                  </a:lnTo>
                  <a:lnTo>
                    <a:pt x="2962" y="56"/>
                  </a:lnTo>
                  <a:lnTo>
                    <a:pt x="2746" y="23"/>
                  </a:lnTo>
                  <a:lnTo>
                    <a:pt x="2531" y="1"/>
                  </a:lnTo>
                  <a:lnTo>
                    <a:pt x="2311" y="1"/>
                  </a:lnTo>
                  <a:lnTo>
                    <a:pt x="2311" y="1"/>
                  </a:lnTo>
                  <a:lnTo>
                    <a:pt x="2177" y="1"/>
                  </a:lnTo>
                  <a:lnTo>
                    <a:pt x="2042" y="12"/>
                  </a:lnTo>
                  <a:lnTo>
                    <a:pt x="1773" y="45"/>
                  </a:lnTo>
                  <a:lnTo>
                    <a:pt x="1508" y="112"/>
                  </a:lnTo>
                  <a:lnTo>
                    <a:pt x="1239" y="179"/>
                  </a:lnTo>
                  <a:lnTo>
                    <a:pt x="1239" y="5599"/>
                  </a:lnTo>
                  <a:lnTo>
                    <a:pt x="1239" y="5599"/>
                  </a:lnTo>
                  <a:lnTo>
                    <a:pt x="1234" y="7869"/>
                  </a:lnTo>
                  <a:lnTo>
                    <a:pt x="1221" y="10118"/>
                  </a:lnTo>
                  <a:lnTo>
                    <a:pt x="1198" y="12366"/>
                  </a:lnTo>
                  <a:lnTo>
                    <a:pt x="1163" y="14614"/>
                  </a:lnTo>
                  <a:lnTo>
                    <a:pt x="1118" y="16851"/>
                  </a:lnTo>
                  <a:lnTo>
                    <a:pt x="1064" y="19088"/>
                  </a:lnTo>
                  <a:lnTo>
                    <a:pt x="1001" y="21314"/>
                  </a:lnTo>
                  <a:lnTo>
                    <a:pt x="929" y="23540"/>
                  </a:lnTo>
                  <a:lnTo>
                    <a:pt x="844" y="25744"/>
                  </a:lnTo>
                  <a:lnTo>
                    <a:pt x="754" y="27959"/>
                  </a:lnTo>
                  <a:lnTo>
                    <a:pt x="651" y="30151"/>
                  </a:lnTo>
                  <a:lnTo>
                    <a:pt x="539" y="32355"/>
                  </a:lnTo>
                  <a:lnTo>
                    <a:pt x="418" y="34536"/>
                  </a:lnTo>
                  <a:lnTo>
                    <a:pt x="288" y="36718"/>
                  </a:lnTo>
                  <a:lnTo>
                    <a:pt x="149" y="38888"/>
                  </a:lnTo>
                  <a:lnTo>
                    <a:pt x="1" y="41047"/>
                  </a:lnTo>
                  <a:lnTo>
                    <a:pt x="1" y="41047"/>
                  </a:lnTo>
                  <a:lnTo>
                    <a:pt x="283" y="41236"/>
                  </a:lnTo>
                  <a:lnTo>
                    <a:pt x="566" y="41392"/>
                  </a:lnTo>
                  <a:lnTo>
                    <a:pt x="853" y="41537"/>
                  </a:lnTo>
                  <a:lnTo>
                    <a:pt x="1140" y="41648"/>
                  </a:lnTo>
                  <a:lnTo>
                    <a:pt x="1432" y="41737"/>
                  </a:lnTo>
                  <a:lnTo>
                    <a:pt x="1723" y="41793"/>
                  </a:lnTo>
                  <a:lnTo>
                    <a:pt x="2019" y="41837"/>
                  </a:lnTo>
                  <a:lnTo>
                    <a:pt x="2311" y="41848"/>
                  </a:lnTo>
                  <a:lnTo>
                    <a:pt x="2311" y="418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>
              <a:off x="5281900" y="-2442200"/>
              <a:ext cx="153450" cy="381500"/>
            </a:xfrm>
            <a:custGeom>
              <a:avLst/>
              <a:gdLst/>
              <a:ahLst/>
              <a:cxnLst/>
              <a:rect l="l" t="t" r="r" b="b"/>
              <a:pathLst>
                <a:path w="6138" h="15260" fill="none" extrusionOk="0">
                  <a:moveTo>
                    <a:pt x="3069" y="15259"/>
                  </a:moveTo>
                  <a:lnTo>
                    <a:pt x="3069" y="15259"/>
                  </a:lnTo>
                  <a:lnTo>
                    <a:pt x="3226" y="15248"/>
                  </a:lnTo>
                  <a:lnTo>
                    <a:pt x="3383" y="15226"/>
                  </a:lnTo>
                  <a:lnTo>
                    <a:pt x="3536" y="15170"/>
                  </a:lnTo>
                  <a:lnTo>
                    <a:pt x="3688" y="15104"/>
                  </a:lnTo>
                  <a:lnTo>
                    <a:pt x="3836" y="15026"/>
                  </a:lnTo>
                  <a:lnTo>
                    <a:pt x="3980" y="14914"/>
                  </a:lnTo>
                  <a:lnTo>
                    <a:pt x="4123" y="14803"/>
                  </a:lnTo>
                  <a:lnTo>
                    <a:pt x="4262" y="14658"/>
                  </a:lnTo>
                  <a:lnTo>
                    <a:pt x="4397" y="14514"/>
                  </a:lnTo>
                  <a:lnTo>
                    <a:pt x="4532" y="14336"/>
                  </a:lnTo>
                  <a:lnTo>
                    <a:pt x="4657" y="14158"/>
                  </a:lnTo>
                  <a:lnTo>
                    <a:pt x="4783" y="13957"/>
                  </a:lnTo>
                  <a:lnTo>
                    <a:pt x="4904" y="13746"/>
                  </a:lnTo>
                  <a:lnTo>
                    <a:pt x="5021" y="13512"/>
                  </a:lnTo>
                  <a:lnTo>
                    <a:pt x="5133" y="13278"/>
                  </a:lnTo>
                  <a:lnTo>
                    <a:pt x="5236" y="13022"/>
                  </a:lnTo>
                  <a:lnTo>
                    <a:pt x="5339" y="12755"/>
                  </a:lnTo>
                  <a:lnTo>
                    <a:pt x="5438" y="12477"/>
                  </a:lnTo>
                  <a:lnTo>
                    <a:pt x="5528" y="12199"/>
                  </a:lnTo>
                  <a:lnTo>
                    <a:pt x="5613" y="11898"/>
                  </a:lnTo>
                  <a:lnTo>
                    <a:pt x="5694" y="11587"/>
                  </a:lnTo>
                  <a:lnTo>
                    <a:pt x="5765" y="11264"/>
                  </a:lnTo>
                  <a:lnTo>
                    <a:pt x="5833" y="10930"/>
                  </a:lnTo>
                  <a:lnTo>
                    <a:pt x="5895" y="10596"/>
                  </a:lnTo>
                  <a:lnTo>
                    <a:pt x="5949" y="10251"/>
                  </a:lnTo>
                  <a:lnTo>
                    <a:pt x="5999" y="9895"/>
                  </a:lnTo>
                  <a:lnTo>
                    <a:pt x="6039" y="9539"/>
                  </a:lnTo>
                  <a:lnTo>
                    <a:pt x="6075" y="9160"/>
                  </a:lnTo>
                  <a:lnTo>
                    <a:pt x="6102" y="8793"/>
                  </a:lnTo>
                  <a:lnTo>
                    <a:pt x="6124" y="8404"/>
                  </a:lnTo>
                  <a:lnTo>
                    <a:pt x="6133" y="8014"/>
                  </a:lnTo>
                  <a:lnTo>
                    <a:pt x="6138" y="7624"/>
                  </a:lnTo>
                  <a:lnTo>
                    <a:pt x="6138" y="7624"/>
                  </a:lnTo>
                  <a:lnTo>
                    <a:pt x="6133" y="7235"/>
                  </a:lnTo>
                  <a:lnTo>
                    <a:pt x="6124" y="6845"/>
                  </a:lnTo>
                  <a:lnTo>
                    <a:pt x="6102" y="6467"/>
                  </a:lnTo>
                  <a:lnTo>
                    <a:pt x="6075" y="6089"/>
                  </a:lnTo>
                  <a:lnTo>
                    <a:pt x="6043" y="5721"/>
                  </a:lnTo>
                  <a:lnTo>
                    <a:pt x="5999" y="5354"/>
                  </a:lnTo>
                  <a:lnTo>
                    <a:pt x="5954" y="5009"/>
                  </a:lnTo>
                  <a:lnTo>
                    <a:pt x="5895" y="4653"/>
                  </a:lnTo>
                  <a:lnTo>
                    <a:pt x="5837" y="4319"/>
                  </a:lnTo>
                  <a:lnTo>
                    <a:pt x="5765" y="3996"/>
                  </a:lnTo>
                  <a:lnTo>
                    <a:pt x="5694" y="3673"/>
                  </a:lnTo>
                  <a:lnTo>
                    <a:pt x="5613" y="3362"/>
                  </a:lnTo>
                  <a:lnTo>
                    <a:pt x="5528" y="3061"/>
                  </a:lnTo>
                  <a:lnTo>
                    <a:pt x="5438" y="2772"/>
                  </a:lnTo>
                  <a:lnTo>
                    <a:pt x="5339" y="2494"/>
                  </a:lnTo>
                  <a:lnTo>
                    <a:pt x="5240" y="2227"/>
                  </a:lnTo>
                  <a:lnTo>
                    <a:pt x="5133" y="1982"/>
                  </a:lnTo>
                  <a:lnTo>
                    <a:pt x="5021" y="1737"/>
                  </a:lnTo>
                  <a:lnTo>
                    <a:pt x="4904" y="1514"/>
                  </a:lnTo>
                  <a:lnTo>
                    <a:pt x="4783" y="1303"/>
                  </a:lnTo>
                  <a:lnTo>
                    <a:pt x="4662" y="1102"/>
                  </a:lnTo>
                  <a:lnTo>
                    <a:pt x="4532" y="913"/>
                  </a:lnTo>
                  <a:lnTo>
                    <a:pt x="4401" y="746"/>
                  </a:lnTo>
                  <a:lnTo>
                    <a:pt x="4262" y="590"/>
                  </a:lnTo>
                  <a:lnTo>
                    <a:pt x="4123" y="457"/>
                  </a:lnTo>
                  <a:lnTo>
                    <a:pt x="3980" y="334"/>
                  </a:lnTo>
                  <a:lnTo>
                    <a:pt x="3836" y="234"/>
                  </a:lnTo>
                  <a:lnTo>
                    <a:pt x="3688" y="145"/>
                  </a:lnTo>
                  <a:lnTo>
                    <a:pt x="3536" y="79"/>
                  </a:lnTo>
                  <a:lnTo>
                    <a:pt x="3383" y="34"/>
                  </a:lnTo>
                  <a:lnTo>
                    <a:pt x="3226" y="1"/>
                  </a:lnTo>
                  <a:lnTo>
                    <a:pt x="3069" y="1"/>
                  </a:lnTo>
                  <a:lnTo>
                    <a:pt x="3069" y="1"/>
                  </a:lnTo>
                  <a:lnTo>
                    <a:pt x="2912" y="1"/>
                  </a:lnTo>
                  <a:lnTo>
                    <a:pt x="2755" y="34"/>
                  </a:lnTo>
                  <a:lnTo>
                    <a:pt x="2602" y="79"/>
                  </a:lnTo>
                  <a:lnTo>
                    <a:pt x="2454" y="145"/>
                  </a:lnTo>
                  <a:lnTo>
                    <a:pt x="2306" y="234"/>
                  </a:lnTo>
                  <a:lnTo>
                    <a:pt x="2158" y="334"/>
                  </a:lnTo>
                  <a:lnTo>
                    <a:pt x="2015" y="457"/>
                  </a:lnTo>
                  <a:lnTo>
                    <a:pt x="1876" y="590"/>
                  </a:lnTo>
                  <a:lnTo>
                    <a:pt x="1741" y="746"/>
                  </a:lnTo>
                  <a:lnTo>
                    <a:pt x="1606" y="913"/>
                  </a:lnTo>
                  <a:lnTo>
                    <a:pt x="1481" y="1102"/>
                  </a:lnTo>
                  <a:lnTo>
                    <a:pt x="1355" y="1303"/>
                  </a:lnTo>
                  <a:lnTo>
                    <a:pt x="1234" y="1514"/>
                  </a:lnTo>
                  <a:lnTo>
                    <a:pt x="1117" y="1737"/>
                  </a:lnTo>
                  <a:lnTo>
                    <a:pt x="1010" y="1982"/>
                  </a:lnTo>
                  <a:lnTo>
                    <a:pt x="902" y="2227"/>
                  </a:lnTo>
                  <a:lnTo>
                    <a:pt x="799" y="2494"/>
                  </a:lnTo>
                  <a:lnTo>
                    <a:pt x="705" y="2772"/>
                  </a:lnTo>
                  <a:lnTo>
                    <a:pt x="610" y="3061"/>
                  </a:lnTo>
                  <a:lnTo>
                    <a:pt x="525" y="3362"/>
                  </a:lnTo>
                  <a:lnTo>
                    <a:pt x="444" y="3673"/>
                  </a:lnTo>
                  <a:lnTo>
                    <a:pt x="373" y="3996"/>
                  </a:lnTo>
                  <a:lnTo>
                    <a:pt x="305" y="4319"/>
                  </a:lnTo>
                  <a:lnTo>
                    <a:pt x="243" y="4653"/>
                  </a:lnTo>
                  <a:lnTo>
                    <a:pt x="189" y="5009"/>
                  </a:lnTo>
                  <a:lnTo>
                    <a:pt x="139" y="5354"/>
                  </a:lnTo>
                  <a:lnTo>
                    <a:pt x="99" y="5721"/>
                  </a:lnTo>
                  <a:lnTo>
                    <a:pt x="63" y="6089"/>
                  </a:lnTo>
                  <a:lnTo>
                    <a:pt x="36" y="6467"/>
                  </a:lnTo>
                  <a:lnTo>
                    <a:pt x="18" y="6845"/>
                  </a:lnTo>
                  <a:lnTo>
                    <a:pt x="5" y="7235"/>
                  </a:lnTo>
                  <a:lnTo>
                    <a:pt x="0" y="7624"/>
                  </a:lnTo>
                  <a:lnTo>
                    <a:pt x="0" y="7624"/>
                  </a:lnTo>
                  <a:lnTo>
                    <a:pt x="5" y="8014"/>
                  </a:lnTo>
                  <a:lnTo>
                    <a:pt x="18" y="8404"/>
                  </a:lnTo>
                  <a:lnTo>
                    <a:pt x="36" y="8782"/>
                  </a:lnTo>
                  <a:lnTo>
                    <a:pt x="63" y="9160"/>
                  </a:lnTo>
                  <a:lnTo>
                    <a:pt x="99" y="9528"/>
                  </a:lnTo>
                  <a:lnTo>
                    <a:pt x="139" y="9895"/>
                  </a:lnTo>
                  <a:lnTo>
                    <a:pt x="189" y="10251"/>
                  </a:lnTo>
                  <a:lnTo>
                    <a:pt x="243" y="10596"/>
                  </a:lnTo>
                  <a:lnTo>
                    <a:pt x="305" y="10930"/>
                  </a:lnTo>
                  <a:lnTo>
                    <a:pt x="373" y="11264"/>
                  </a:lnTo>
                  <a:lnTo>
                    <a:pt x="444" y="11587"/>
                  </a:lnTo>
                  <a:lnTo>
                    <a:pt x="525" y="11887"/>
                  </a:lnTo>
                  <a:lnTo>
                    <a:pt x="610" y="12188"/>
                  </a:lnTo>
                  <a:lnTo>
                    <a:pt x="705" y="12477"/>
                  </a:lnTo>
                  <a:lnTo>
                    <a:pt x="799" y="12755"/>
                  </a:lnTo>
                  <a:lnTo>
                    <a:pt x="902" y="13022"/>
                  </a:lnTo>
                  <a:lnTo>
                    <a:pt x="1010" y="13278"/>
                  </a:lnTo>
                  <a:lnTo>
                    <a:pt x="1117" y="13512"/>
                  </a:lnTo>
                  <a:lnTo>
                    <a:pt x="1234" y="13746"/>
                  </a:lnTo>
                  <a:lnTo>
                    <a:pt x="1355" y="13957"/>
                  </a:lnTo>
                  <a:lnTo>
                    <a:pt x="1481" y="14158"/>
                  </a:lnTo>
                  <a:lnTo>
                    <a:pt x="1606" y="14336"/>
                  </a:lnTo>
                  <a:lnTo>
                    <a:pt x="1741" y="14503"/>
                  </a:lnTo>
                  <a:lnTo>
                    <a:pt x="1876" y="14658"/>
                  </a:lnTo>
                  <a:lnTo>
                    <a:pt x="2015" y="14792"/>
                  </a:lnTo>
                  <a:lnTo>
                    <a:pt x="2158" y="14914"/>
                  </a:lnTo>
                  <a:lnTo>
                    <a:pt x="2306" y="15026"/>
                  </a:lnTo>
                  <a:lnTo>
                    <a:pt x="2454" y="15104"/>
                  </a:lnTo>
                  <a:lnTo>
                    <a:pt x="2602" y="15170"/>
                  </a:lnTo>
                  <a:lnTo>
                    <a:pt x="2755" y="15226"/>
                  </a:lnTo>
                  <a:lnTo>
                    <a:pt x="2912" y="15248"/>
                  </a:lnTo>
                  <a:lnTo>
                    <a:pt x="3069" y="15259"/>
                  </a:lnTo>
                  <a:lnTo>
                    <a:pt x="3069" y="152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>
              <a:off x="4814875" y="-524550"/>
              <a:ext cx="153450" cy="382050"/>
            </a:xfrm>
            <a:custGeom>
              <a:avLst/>
              <a:gdLst/>
              <a:ahLst/>
              <a:cxnLst/>
              <a:rect l="l" t="t" r="r" b="b"/>
              <a:pathLst>
                <a:path w="6138" h="15282" fill="none" extrusionOk="0">
                  <a:moveTo>
                    <a:pt x="3069" y="15282"/>
                  </a:moveTo>
                  <a:lnTo>
                    <a:pt x="3069" y="15282"/>
                  </a:lnTo>
                  <a:lnTo>
                    <a:pt x="3226" y="15270"/>
                  </a:lnTo>
                  <a:lnTo>
                    <a:pt x="3383" y="15237"/>
                  </a:lnTo>
                  <a:lnTo>
                    <a:pt x="3535" y="15193"/>
                  </a:lnTo>
                  <a:lnTo>
                    <a:pt x="3688" y="15126"/>
                  </a:lnTo>
                  <a:lnTo>
                    <a:pt x="3836" y="15037"/>
                  </a:lnTo>
                  <a:lnTo>
                    <a:pt x="3980" y="14937"/>
                  </a:lnTo>
                  <a:lnTo>
                    <a:pt x="4123" y="14814"/>
                  </a:lnTo>
                  <a:lnTo>
                    <a:pt x="4262" y="14681"/>
                  </a:lnTo>
                  <a:lnTo>
                    <a:pt x="4397" y="14525"/>
                  </a:lnTo>
                  <a:lnTo>
                    <a:pt x="4531" y="14358"/>
                  </a:lnTo>
                  <a:lnTo>
                    <a:pt x="4661" y="14169"/>
                  </a:lnTo>
                  <a:lnTo>
                    <a:pt x="4783" y="13968"/>
                  </a:lnTo>
                  <a:lnTo>
                    <a:pt x="4904" y="13757"/>
                  </a:lnTo>
                  <a:lnTo>
                    <a:pt x="5020" y="13534"/>
                  </a:lnTo>
                  <a:lnTo>
                    <a:pt x="5133" y="13289"/>
                  </a:lnTo>
                  <a:lnTo>
                    <a:pt x="5240" y="13033"/>
                  </a:lnTo>
                  <a:lnTo>
                    <a:pt x="5339" y="12777"/>
                  </a:lnTo>
                  <a:lnTo>
                    <a:pt x="5438" y="12499"/>
                  </a:lnTo>
                  <a:lnTo>
                    <a:pt x="5527" y="12210"/>
                  </a:lnTo>
                  <a:lnTo>
                    <a:pt x="5613" y="11909"/>
                  </a:lnTo>
                  <a:lnTo>
                    <a:pt x="5693" y="11598"/>
                  </a:lnTo>
                  <a:lnTo>
                    <a:pt x="5770" y="11275"/>
                  </a:lnTo>
                  <a:lnTo>
                    <a:pt x="5837" y="10952"/>
                  </a:lnTo>
                  <a:lnTo>
                    <a:pt x="5895" y="10607"/>
                  </a:lnTo>
                  <a:lnTo>
                    <a:pt x="5954" y="10262"/>
                  </a:lnTo>
                  <a:lnTo>
                    <a:pt x="6003" y="9906"/>
                  </a:lnTo>
                  <a:lnTo>
                    <a:pt x="6043" y="9550"/>
                  </a:lnTo>
                  <a:lnTo>
                    <a:pt x="6075" y="9182"/>
                  </a:lnTo>
                  <a:lnTo>
                    <a:pt x="6102" y="8804"/>
                  </a:lnTo>
                  <a:lnTo>
                    <a:pt x="6124" y="8415"/>
                  </a:lnTo>
                  <a:lnTo>
                    <a:pt x="6133" y="8036"/>
                  </a:lnTo>
                  <a:lnTo>
                    <a:pt x="6137" y="7635"/>
                  </a:lnTo>
                  <a:lnTo>
                    <a:pt x="6137" y="7635"/>
                  </a:lnTo>
                  <a:lnTo>
                    <a:pt x="6133" y="7246"/>
                  </a:lnTo>
                  <a:lnTo>
                    <a:pt x="6124" y="6856"/>
                  </a:lnTo>
                  <a:lnTo>
                    <a:pt x="6102" y="6478"/>
                  </a:lnTo>
                  <a:lnTo>
                    <a:pt x="6075" y="6100"/>
                  </a:lnTo>
                  <a:lnTo>
                    <a:pt x="6043" y="5732"/>
                  </a:lnTo>
                  <a:lnTo>
                    <a:pt x="6003" y="5376"/>
                  </a:lnTo>
                  <a:lnTo>
                    <a:pt x="5954" y="5020"/>
                  </a:lnTo>
                  <a:lnTo>
                    <a:pt x="5895" y="4675"/>
                  </a:lnTo>
                  <a:lnTo>
                    <a:pt x="5837" y="4330"/>
                  </a:lnTo>
                  <a:lnTo>
                    <a:pt x="5770" y="4007"/>
                  </a:lnTo>
                  <a:lnTo>
                    <a:pt x="5693" y="3684"/>
                  </a:lnTo>
                  <a:lnTo>
                    <a:pt x="5613" y="3373"/>
                  </a:lnTo>
                  <a:lnTo>
                    <a:pt x="5527" y="3072"/>
                  </a:lnTo>
                  <a:lnTo>
                    <a:pt x="5438" y="2783"/>
                  </a:lnTo>
                  <a:lnTo>
                    <a:pt x="5339" y="2505"/>
                  </a:lnTo>
                  <a:lnTo>
                    <a:pt x="5240" y="2249"/>
                  </a:lnTo>
                  <a:lnTo>
                    <a:pt x="5133" y="1993"/>
                  </a:lnTo>
                  <a:lnTo>
                    <a:pt x="5020" y="1748"/>
                  </a:lnTo>
                  <a:lnTo>
                    <a:pt x="4904" y="1525"/>
                  </a:lnTo>
                  <a:lnTo>
                    <a:pt x="4783" y="1314"/>
                  </a:lnTo>
                  <a:lnTo>
                    <a:pt x="4661" y="1113"/>
                  </a:lnTo>
                  <a:lnTo>
                    <a:pt x="4531" y="924"/>
                  </a:lnTo>
                  <a:lnTo>
                    <a:pt x="4397" y="757"/>
                  </a:lnTo>
                  <a:lnTo>
                    <a:pt x="4262" y="601"/>
                  </a:lnTo>
                  <a:lnTo>
                    <a:pt x="4123" y="468"/>
                  </a:lnTo>
                  <a:lnTo>
                    <a:pt x="3980" y="346"/>
                  </a:lnTo>
                  <a:lnTo>
                    <a:pt x="3836" y="245"/>
                  </a:lnTo>
                  <a:lnTo>
                    <a:pt x="3688" y="156"/>
                  </a:lnTo>
                  <a:lnTo>
                    <a:pt x="3535" y="90"/>
                  </a:lnTo>
                  <a:lnTo>
                    <a:pt x="3383" y="45"/>
                  </a:lnTo>
                  <a:lnTo>
                    <a:pt x="3226" y="12"/>
                  </a:lnTo>
                  <a:lnTo>
                    <a:pt x="3069" y="0"/>
                  </a:lnTo>
                  <a:lnTo>
                    <a:pt x="3069" y="0"/>
                  </a:lnTo>
                  <a:lnTo>
                    <a:pt x="2912" y="12"/>
                  </a:lnTo>
                  <a:lnTo>
                    <a:pt x="2755" y="45"/>
                  </a:lnTo>
                  <a:lnTo>
                    <a:pt x="2602" y="90"/>
                  </a:lnTo>
                  <a:lnTo>
                    <a:pt x="2454" y="156"/>
                  </a:lnTo>
                  <a:lnTo>
                    <a:pt x="2306" y="245"/>
                  </a:lnTo>
                  <a:lnTo>
                    <a:pt x="2158" y="346"/>
                  </a:lnTo>
                  <a:lnTo>
                    <a:pt x="2014" y="468"/>
                  </a:lnTo>
                  <a:lnTo>
                    <a:pt x="1875" y="601"/>
                  </a:lnTo>
                  <a:lnTo>
                    <a:pt x="1741" y="757"/>
                  </a:lnTo>
                  <a:lnTo>
                    <a:pt x="1611" y="924"/>
                  </a:lnTo>
                  <a:lnTo>
                    <a:pt x="1481" y="1113"/>
                  </a:lnTo>
                  <a:lnTo>
                    <a:pt x="1355" y="1314"/>
                  </a:lnTo>
                  <a:lnTo>
                    <a:pt x="1234" y="1525"/>
                  </a:lnTo>
                  <a:lnTo>
                    <a:pt x="1122" y="1748"/>
                  </a:lnTo>
                  <a:lnTo>
                    <a:pt x="1010" y="1993"/>
                  </a:lnTo>
                  <a:lnTo>
                    <a:pt x="902" y="2249"/>
                  </a:lnTo>
                  <a:lnTo>
                    <a:pt x="799" y="2505"/>
                  </a:lnTo>
                  <a:lnTo>
                    <a:pt x="704" y="2783"/>
                  </a:lnTo>
                  <a:lnTo>
                    <a:pt x="610" y="3072"/>
                  </a:lnTo>
                  <a:lnTo>
                    <a:pt x="525" y="3373"/>
                  </a:lnTo>
                  <a:lnTo>
                    <a:pt x="449" y="3684"/>
                  </a:lnTo>
                  <a:lnTo>
                    <a:pt x="372" y="4007"/>
                  </a:lnTo>
                  <a:lnTo>
                    <a:pt x="305" y="4330"/>
                  </a:lnTo>
                  <a:lnTo>
                    <a:pt x="242" y="4675"/>
                  </a:lnTo>
                  <a:lnTo>
                    <a:pt x="189" y="5020"/>
                  </a:lnTo>
                  <a:lnTo>
                    <a:pt x="139" y="5376"/>
                  </a:lnTo>
                  <a:lnTo>
                    <a:pt x="99" y="5732"/>
                  </a:lnTo>
                  <a:lnTo>
                    <a:pt x="63" y="6100"/>
                  </a:lnTo>
                  <a:lnTo>
                    <a:pt x="36" y="6478"/>
                  </a:lnTo>
                  <a:lnTo>
                    <a:pt x="18" y="6856"/>
                  </a:lnTo>
                  <a:lnTo>
                    <a:pt x="5" y="7246"/>
                  </a:lnTo>
                  <a:lnTo>
                    <a:pt x="0" y="7635"/>
                  </a:lnTo>
                  <a:lnTo>
                    <a:pt x="0" y="7635"/>
                  </a:lnTo>
                  <a:lnTo>
                    <a:pt x="5" y="8036"/>
                  </a:lnTo>
                  <a:lnTo>
                    <a:pt x="18" y="8415"/>
                  </a:lnTo>
                  <a:lnTo>
                    <a:pt x="36" y="8804"/>
                  </a:lnTo>
                  <a:lnTo>
                    <a:pt x="63" y="9182"/>
                  </a:lnTo>
                  <a:lnTo>
                    <a:pt x="99" y="9550"/>
                  </a:lnTo>
                  <a:lnTo>
                    <a:pt x="139" y="9906"/>
                  </a:lnTo>
                  <a:lnTo>
                    <a:pt x="189" y="10262"/>
                  </a:lnTo>
                  <a:lnTo>
                    <a:pt x="242" y="10607"/>
                  </a:lnTo>
                  <a:lnTo>
                    <a:pt x="305" y="10952"/>
                  </a:lnTo>
                  <a:lnTo>
                    <a:pt x="372" y="11275"/>
                  </a:lnTo>
                  <a:lnTo>
                    <a:pt x="449" y="11598"/>
                  </a:lnTo>
                  <a:lnTo>
                    <a:pt x="525" y="11909"/>
                  </a:lnTo>
                  <a:lnTo>
                    <a:pt x="610" y="12210"/>
                  </a:lnTo>
                  <a:lnTo>
                    <a:pt x="704" y="12499"/>
                  </a:lnTo>
                  <a:lnTo>
                    <a:pt x="799" y="12777"/>
                  </a:lnTo>
                  <a:lnTo>
                    <a:pt x="902" y="13033"/>
                  </a:lnTo>
                  <a:lnTo>
                    <a:pt x="1010" y="13289"/>
                  </a:lnTo>
                  <a:lnTo>
                    <a:pt x="1122" y="13534"/>
                  </a:lnTo>
                  <a:lnTo>
                    <a:pt x="1234" y="13757"/>
                  </a:lnTo>
                  <a:lnTo>
                    <a:pt x="1355" y="13968"/>
                  </a:lnTo>
                  <a:lnTo>
                    <a:pt x="1481" y="14169"/>
                  </a:lnTo>
                  <a:lnTo>
                    <a:pt x="1611" y="14358"/>
                  </a:lnTo>
                  <a:lnTo>
                    <a:pt x="1741" y="14525"/>
                  </a:lnTo>
                  <a:lnTo>
                    <a:pt x="1875" y="14681"/>
                  </a:lnTo>
                  <a:lnTo>
                    <a:pt x="2014" y="14814"/>
                  </a:lnTo>
                  <a:lnTo>
                    <a:pt x="2158" y="14937"/>
                  </a:lnTo>
                  <a:lnTo>
                    <a:pt x="2306" y="15037"/>
                  </a:lnTo>
                  <a:lnTo>
                    <a:pt x="2454" y="15126"/>
                  </a:lnTo>
                  <a:lnTo>
                    <a:pt x="2602" y="15193"/>
                  </a:lnTo>
                  <a:lnTo>
                    <a:pt x="2755" y="15237"/>
                  </a:lnTo>
                  <a:lnTo>
                    <a:pt x="2912" y="15270"/>
                  </a:lnTo>
                  <a:lnTo>
                    <a:pt x="3069" y="15282"/>
                  </a:lnTo>
                  <a:lnTo>
                    <a:pt x="3069" y="152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>
              <a:off x="2674875" y="-524550"/>
              <a:ext cx="153575" cy="382050"/>
            </a:xfrm>
            <a:custGeom>
              <a:avLst/>
              <a:gdLst/>
              <a:ahLst/>
              <a:cxnLst/>
              <a:rect l="l" t="t" r="r" b="b"/>
              <a:pathLst>
                <a:path w="6143" h="15282" fill="none" extrusionOk="0">
                  <a:moveTo>
                    <a:pt x="3069" y="0"/>
                  </a:moveTo>
                  <a:lnTo>
                    <a:pt x="3069" y="0"/>
                  </a:lnTo>
                  <a:lnTo>
                    <a:pt x="2912" y="12"/>
                  </a:lnTo>
                  <a:lnTo>
                    <a:pt x="2755" y="45"/>
                  </a:lnTo>
                  <a:lnTo>
                    <a:pt x="2602" y="90"/>
                  </a:lnTo>
                  <a:lnTo>
                    <a:pt x="2454" y="156"/>
                  </a:lnTo>
                  <a:lnTo>
                    <a:pt x="2306" y="245"/>
                  </a:lnTo>
                  <a:lnTo>
                    <a:pt x="2158" y="346"/>
                  </a:lnTo>
                  <a:lnTo>
                    <a:pt x="2015" y="468"/>
                  </a:lnTo>
                  <a:lnTo>
                    <a:pt x="1876" y="601"/>
                  </a:lnTo>
                  <a:lnTo>
                    <a:pt x="1741" y="757"/>
                  </a:lnTo>
                  <a:lnTo>
                    <a:pt x="1606" y="924"/>
                  </a:lnTo>
                  <a:lnTo>
                    <a:pt x="1481" y="1113"/>
                  </a:lnTo>
                  <a:lnTo>
                    <a:pt x="1355" y="1314"/>
                  </a:lnTo>
                  <a:lnTo>
                    <a:pt x="1234" y="1525"/>
                  </a:lnTo>
                  <a:lnTo>
                    <a:pt x="1117" y="1748"/>
                  </a:lnTo>
                  <a:lnTo>
                    <a:pt x="1010" y="1993"/>
                  </a:lnTo>
                  <a:lnTo>
                    <a:pt x="902" y="2249"/>
                  </a:lnTo>
                  <a:lnTo>
                    <a:pt x="799" y="2505"/>
                  </a:lnTo>
                  <a:lnTo>
                    <a:pt x="705" y="2783"/>
                  </a:lnTo>
                  <a:lnTo>
                    <a:pt x="610" y="3072"/>
                  </a:lnTo>
                  <a:lnTo>
                    <a:pt x="525" y="3373"/>
                  </a:lnTo>
                  <a:lnTo>
                    <a:pt x="444" y="3684"/>
                  </a:lnTo>
                  <a:lnTo>
                    <a:pt x="373" y="4007"/>
                  </a:lnTo>
                  <a:lnTo>
                    <a:pt x="305" y="4330"/>
                  </a:lnTo>
                  <a:lnTo>
                    <a:pt x="242" y="4675"/>
                  </a:lnTo>
                  <a:lnTo>
                    <a:pt x="189" y="5020"/>
                  </a:lnTo>
                  <a:lnTo>
                    <a:pt x="139" y="5376"/>
                  </a:lnTo>
                  <a:lnTo>
                    <a:pt x="99" y="5732"/>
                  </a:lnTo>
                  <a:lnTo>
                    <a:pt x="63" y="6100"/>
                  </a:lnTo>
                  <a:lnTo>
                    <a:pt x="36" y="6478"/>
                  </a:lnTo>
                  <a:lnTo>
                    <a:pt x="18" y="6856"/>
                  </a:lnTo>
                  <a:lnTo>
                    <a:pt x="5" y="7246"/>
                  </a:lnTo>
                  <a:lnTo>
                    <a:pt x="0" y="7635"/>
                  </a:lnTo>
                  <a:lnTo>
                    <a:pt x="0" y="7635"/>
                  </a:lnTo>
                  <a:lnTo>
                    <a:pt x="5" y="8036"/>
                  </a:lnTo>
                  <a:lnTo>
                    <a:pt x="18" y="8415"/>
                  </a:lnTo>
                  <a:lnTo>
                    <a:pt x="36" y="8804"/>
                  </a:lnTo>
                  <a:lnTo>
                    <a:pt x="63" y="9182"/>
                  </a:lnTo>
                  <a:lnTo>
                    <a:pt x="99" y="9550"/>
                  </a:lnTo>
                  <a:lnTo>
                    <a:pt x="139" y="9906"/>
                  </a:lnTo>
                  <a:lnTo>
                    <a:pt x="189" y="10262"/>
                  </a:lnTo>
                  <a:lnTo>
                    <a:pt x="242" y="10607"/>
                  </a:lnTo>
                  <a:lnTo>
                    <a:pt x="305" y="10952"/>
                  </a:lnTo>
                  <a:lnTo>
                    <a:pt x="373" y="11275"/>
                  </a:lnTo>
                  <a:lnTo>
                    <a:pt x="444" y="11598"/>
                  </a:lnTo>
                  <a:lnTo>
                    <a:pt x="525" y="11909"/>
                  </a:lnTo>
                  <a:lnTo>
                    <a:pt x="610" y="12210"/>
                  </a:lnTo>
                  <a:lnTo>
                    <a:pt x="705" y="12499"/>
                  </a:lnTo>
                  <a:lnTo>
                    <a:pt x="799" y="12777"/>
                  </a:lnTo>
                  <a:lnTo>
                    <a:pt x="902" y="13033"/>
                  </a:lnTo>
                  <a:lnTo>
                    <a:pt x="1010" y="13289"/>
                  </a:lnTo>
                  <a:lnTo>
                    <a:pt x="1117" y="13534"/>
                  </a:lnTo>
                  <a:lnTo>
                    <a:pt x="1234" y="13757"/>
                  </a:lnTo>
                  <a:lnTo>
                    <a:pt x="1355" y="13968"/>
                  </a:lnTo>
                  <a:lnTo>
                    <a:pt x="1481" y="14169"/>
                  </a:lnTo>
                  <a:lnTo>
                    <a:pt x="1606" y="14358"/>
                  </a:lnTo>
                  <a:lnTo>
                    <a:pt x="1741" y="14525"/>
                  </a:lnTo>
                  <a:lnTo>
                    <a:pt x="1876" y="14681"/>
                  </a:lnTo>
                  <a:lnTo>
                    <a:pt x="2015" y="14814"/>
                  </a:lnTo>
                  <a:lnTo>
                    <a:pt x="2158" y="14937"/>
                  </a:lnTo>
                  <a:lnTo>
                    <a:pt x="2306" y="15037"/>
                  </a:lnTo>
                  <a:lnTo>
                    <a:pt x="2454" y="15126"/>
                  </a:lnTo>
                  <a:lnTo>
                    <a:pt x="2602" y="15193"/>
                  </a:lnTo>
                  <a:lnTo>
                    <a:pt x="2755" y="15237"/>
                  </a:lnTo>
                  <a:lnTo>
                    <a:pt x="2912" y="15270"/>
                  </a:lnTo>
                  <a:lnTo>
                    <a:pt x="3069" y="15282"/>
                  </a:lnTo>
                  <a:lnTo>
                    <a:pt x="3069" y="15282"/>
                  </a:lnTo>
                  <a:lnTo>
                    <a:pt x="3226" y="15270"/>
                  </a:lnTo>
                  <a:lnTo>
                    <a:pt x="3383" y="15237"/>
                  </a:lnTo>
                  <a:lnTo>
                    <a:pt x="3535" y="15193"/>
                  </a:lnTo>
                  <a:lnTo>
                    <a:pt x="3688" y="15126"/>
                  </a:lnTo>
                  <a:lnTo>
                    <a:pt x="3836" y="15037"/>
                  </a:lnTo>
                  <a:lnTo>
                    <a:pt x="3984" y="14937"/>
                  </a:lnTo>
                  <a:lnTo>
                    <a:pt x="4123" y="14814"/>
                  </a:lnTo>
                  <a:lnTo>
                    <a:pt x="4262" y="14681"/>
                  </a:lnTo>
                  <a:lnTo>
                    <a:pt x="4401" y="14525"/>
                  </a:lnTo>
                  <a:lnTo>
                    <a:pt x="4531" y="14358"/>
                  </a:lnTo>
                  <a:lnTo>
                    <a:pt x="4662" y="14169"/>
                  </a:lnTo>
                  <a:lnTo>
                    <a:pt x="4787" y="13968"/>
                  </a:lnTo>
                  <a:lnTo>
                    <a:pt x="4904" y="13757"/>
                  </a:lnTo>
                  <a:lnTo>
                    <a:pt x="5020" y="13534"/>
                  </a:lnTo>
                  <a:lnTo>
                    <a:pt x="5133" y="13289"/>
                  </a:lnTo>
                  <a:lnTo>
                    <a:pt x="5240" y="13033"/>
                  </a:lnTo>
                  <a:lnTo>
                    <a:pt x="5343" y="12777"/>
                  </a:lnTo>
                  <a:lnTo>
                    <a:pt x="5438" y="12499"/>
                  </a:lnTo>
                  <a:lnTo>
                    <a:pt x="5527" y="12210"/>
                  </a:lnTo>
                  <a:lnTo>
                    <a:pt x="5617" y="11909"/>
                  </a:lnTo>
                  <a:lnTo>
                    <a:pt x="5693" y="11598"/>
                  </a:lnTo>
                  <a:lnTo>
                    <a:pt x="5770" y="11275"/>
                  </a:lnTo>
                  <a:lnTo>
                    <a:pt x="5837" y="10952"/>
                  </a:lnTo>
                  <a:lnTo>
                    <a:pt x="5900" y="10607"/>
                  </a:lnTo>
                  <a:lnTo>
                    <a:pt x="5954" y="10262"/>
                  </a:lnTo>
                  <a:lnTo>
                    <a:pt x="6003" y="9906"/>
                  </a:lnTo>
                  <a:lnTo>
                    <a:pt x="6043" y="9550"/>
                  </a:lnTo>
                  <a:lnTo>
                    <a:pt x="6079" y="9182"/>
                  </a:lnTo>
                  <a:lnTo>
                    <a:pt x="6106" y="8804"/>
                  </a:lnTo>
                  <a:lnTo>
                    <a:pt x="6124" y="8415"/>
                  </a:lnTo>
                  <a:lnTo>
                    <a:pt x="6138" y="8036"/>
                  </a:lnTo>
                  <a:lnTo>
                    <a:pt x="6142" y="7635"/>
                  </a:lnTo>
                  <a:lnTo>
                    <a:pt x="6142" y="7635"/>
                  </a:lnTo>
                  <a:lnTo>
                    <a:pt x="6138" y="7246"/>
                  </a:lnTo>
                  <a:lnTo>
                    <a:pt x="6124" y="6856"/>
                  </a:lnTo>
                  <a:lnTo>
                    <a:pt x="6106" y="6478"/>
                  </a:lnTo>
                  <a:lnTo>
                    <a:pt x="6079" y="6100"/>
                  </a:lnTo>
                  <a:lnTo>
                    <a:pt x="6043" y="5732"/>
                  </a:lnTo>
                  <a:lnTo>
                    <a:pt x="6003" y="5376"/>
                  </a:lnTo>
                  <a:lnTo>
                    <a:pt x="5954" y="5020"/>
                  </a:lnTo>
                  <a:lnTo>
                    <a:pt x="5900" y="4675"/>
                  </a:lnTo>
                  <a:lnTo>
                    <a:pt x="5837" y="4330"/>
                  </a:lnTo>
                  <a:lnTo>
                    <a:pt x="5770" y="4007"/>
                  </a:lnTo>
                  <a:lnTo>
                    <a:pt x="5693" y="3684"/>
                  </a:lnTo>
                  <a:lnTo>
                    <a:pt x="5617" y="3373"/>
                  </a:lnTo>
                  <a:lnTo>
                    <a:pt x="5527" y="3072"/>
                  </a:lnTo>
                  <a:lnTo>
                    <a:pt x="5438" y="2783"/>
                  </a:lnTo>
                  <a:lnTo>
                    <a:pt x="5343" y="2505"/>
                  </a:lnTo>
                  <a:lnTo>
                    <a:pt x="5240" y="2249"/>
                  </a:lnTo>
                  <a:lnTo>
                    <a:pt x="5133" y="1993"/>
                  </a:lnTo>
                  <a:lnTo>
                    <a:pt x="5020" y="1748"/>
                  </a:lnTo>
                  <a:lnTo>
                    <a:pt x="4904" y="1525"/>
                  </a:lnTo>
                  <a:lnTo>
                    <a:pt x="4787" y="1314"/>
                  </a:lnTo>
                  <a:lnTo>
                    <a:pt x="4662" y="1113"/>
                  </a:lnTo>
                  <a:lnTo>
                    <a:pt x="4531" y="924"/>
                  </a:lnTo>
                  <a:lnTo>
                    <a:pt x="4401" y="757"/>
                  </a:lnTo>
                  <a:lnTo>
                    <a:pt x="4262" y="601"/>
                  </a:lnTo>
                  <a:lnTo>
                    <a:pt x="4123" y="468"/>
                  </a:lnTo>
                  <a:lnTo>
                    <a:pt x="3984" y="346"/>
                  </a:lnTo>
                  <a:lnTo>
                    <a:pt x="3836" y="245"/>
                  </a:lnTo>
                  <a:lnTo>
                    <a:pt x="3688" y="156"/>
                  </a:lnTo>
                  <a:lnTo>
                    <a:pt x="3535" y="90"/>
                  </a:lnTo>
                  <a:lnTo>
                    <a:pt x="3383" y="45"/>
                  </a:lnTo>
                  <a:lnTo>
                    <a:pt x="3226" y="12"/>
                  </a:lnTo>
                  <a:lnTo>
                    <a:pt x="3069" y="0"/>
                  </a:lnTo>
                  <a:lnTo>
                    <a:pt x="3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>
              <a:off x="2171950" y="-2442200"/>
              <a:ext cx="153450" cy="381500"/>
            </a:xfrm>
            <a:custGeom>
              <a:avLst/>
              <a:gdLst/>
              <a:ahLst/>
              <a:cxnLst/>
              <a:rect l="l" t="t" r="r" b="b"/>
              <a:pathLst>
                <a:path w="6138" h="15260" fill="none" extrusionOk="0">
                  <a:moveTo>
                    <a:pt x="3069" y="15259"/>
                  </a:moveTo>
                  <a:lnTo>
                    <a:pt x="3069" y="15259"/>
                  </a:lnTo>
                  <a:lnTo>
                    <a:pt x="3226" y="15248"/>
                  </a:lnTo>
                  <a:lnTo>
                    <a:pt x="3383" y="15226"/>
                  </a:lnTo>
                  <a:lnTo>
                    <a:pt x="3536" y="15170"/>
                  </a:lnTo>
                  <a:lnTo>
                    <a:pt x="3688" y="15104"/>
                  </a:lnTo>
                  <a:lnTo>
                    <a:pt x="3836" y="15026"/>
                  </a:lnTo>
                  <a:lnTo>
                    <a:pt x="3984" y="14914"/>
                  </a:lnTo>
                  <a:lnTo>
                    <a:pt x="4123" y="14803"/>
                  </a:lnTo>
                  <a:lnTo>
                    <a:pt x="4262" y="14658"/>
                  </a:lnTo>
                  <a:lnTo>
                    <a:pt x="4401" y="14514"/>
                  </a:lnTo>
                  <a:lnTo>
                    <a:pt x="4532" y="14336"/>
                  </a:lnTo>
                  <a:lnTo>
                    <a:pt x="4662" y="14158"/>
                  </a:lnTo>
                  <a:lnTo>
                    <a:pt x="4787" y="13957"/>
                  </a:lnTo>
                  <a:lnTo>
                    <a:pt x="4904" y="13746"/>
                  </a:lnTo>
                  <a:lnTo>
                    <a:pt x="5021" y="13512"/>
                  </a:lnTo>
                  <a:lnTo>
                    <a:pt x="5133" y="13278"/>
                  </a:lnTo>
                  <a:lnTo>
                    <a:pt x="5240" y="13022"/>
                  </a:lnTo>
                  <a:lnTo>
                    <a:pt x="5339" y="12755"/>
                  </a:lnTo>
                  <a:lnTo>
                    <a:pt x="5438" y="12477"/>
                  </a:lnTo>
                  <a:lnTo>
                    <a:pt x="5528" y="12199"/>
                  </a:lnTo>
                  <a:lnTo>
                    <a:pt x="5613" y="11898"/>
                  </a:lnTo>
                  <a:lnTo>
                    <a:pt x="5694" y="11587"/>
                  </a:lnTo>
                  <a:lnTo>
                    <a:pt x="5770" y="11264"/>
                  </a:lnTo>
                  <a:lnTo>
                    <a:pt x="5837" y="10930"/>
                  </a:lnTo>
                  <a:lnTo>
                    <a:pt x="5895" y="10596"/>
                  </a:lnTo>
                  <a:lnTo>
                    <a:pt x="5954" y="10251"/>
                  </a:lnTo>
                  <a:lnTo>
                    <a:pt x="5999" y="9895"/>
                  </a:lnTo>
                  <a:lnTo>
                    <a:pt x="6043" y="9539"/>
                  </a:lnTo>
                  <a:lnTo>
                    <a:pt x="6075" y="9160"/>
                  </a:lnTo>
                  <a:lnTo>
                    <a:pt x="6102" y="8793"/>
                  </a:lnTo>
                  <a:lnTo>
                    <a:pt x="6124" y="8404"/>
                  </a:lnTo>
                  <a:lnTo>
                    <a:pt x="6133" y="8014"/>
                  </a:lnTo>
                  <a:lnTo>
                    <a:pt x="6138" y="7624"/>
                  </a:lnTo>
                  <a:lnTo>
                    <a:pt x="6138" y="7624"/>
                  </a:lnTo>
                  <a:lnTo>
                    <a:pt x="6133" y="7235"/>
                  </a:lnTo>
                  <a:lnTo>
                    <a:pt x="6124" y="6845"/>
                  </a:lnTo>
                  <a:lnTo>
                    <a:pt x="6102" y="6467"/>
                  </a:lnTo>
                  <a:lnTo>
                    <a:pt x="6075" y="6089"/>
                  </a:lnTo>
                  <a:lnTo>
                    <a:pt x="6043" y="5721"/>
                  </a:lnTo>
                  <a:lnTo>
                    <a:pt x="5999" y="5354"/>
                  </a:lnTo>
                  <a:lnTo>
                    <a:pt x="5954" y="5009"/>
                  </a:lnTo>
                  <a:lnTo>
                    <a:pt x="5895" y="4653"/>
                  </a:lnTo>
                  <a:lnTo>
                    <a:pt x="5837" y="4319"/>
                  </a:lnTo>
                  <a:lnTo>
                    <a:pt x="5770" y="3996"/>
                  </a:lnTo>
                  <a:lnTo>
                    <a:pt x="5694" y="3673"/>
                  </a:lnTo>
                  <a:lnTo>
                    <a:pt x="5613" y="3362"/>
                  </a:lnTo>
                  <a:lnTo>
                    <a:pt x="5528" y="3061"/>
                  </a:lnTo>
                  <a:lnTo>
                    <a:pt x="5438" y="2772"/>
                  </a:lnTo>
                  <a:lnTo>
                    <a:pt x="5339" y="2494"/>
                  </a:lnTo>
                  <a:lnTo>
                    <a:pt x="5240" y="2227"/>
                  </a:lnTo>
                  <a:lnTo>
                    <a:pt x="5133" y="1982"/>
                  </a:lnTo>
                  <a:lnTo>
                    <a:pt x="5021" y="1737"/>
                  </a:lnTo>
                  <a:lnTo>
                    <a:pt x="4904" y="1514"/>
                  </a:lnTo>
                  <a:lnTo>
                    <a:pt x="4787" y="1303"/>
                  </a:lnTo>
                  <a:lnTo>
                    <a:pt x="4662" y="1102"/>
                  </a:lnTo>
                  <a:lnTo>
                    <a:pt x="4532" y="913"/>
                  </a:lnTo>
                  <a:lnTo>
                    <a:pt x="4401" y="746"/>
                  </a:lnTo>
                  <a:lnTo>
                    <a:pt x="4262" y="590"/>
                  </a:lnTo>
                  <a:lnTo>
                    <a:pt x="4123" y="457"/>
                  </a:lnTo>
                  <a:lnTo>
                    <a:pt x="3984" y="334"/>
                  </a:lnTo>
                  <a:lnTo>
                    <a:pt x="3836" y="234"/>
                  </a:lnTo>
                  <a:lnTo>
                    <a:pt x="3688" y="145"/>
                  </a:lnTo>
                  <a:lnTo>
                    <a:pt x="3536" y="79"/>
                  </a:lnTo>
                  <a:lnTo>
                    <a:pt x="3383" y="34"/>
                  </a:lnTo>
                  <a:lnTo>
                    <a:pt x="3226" y="1"/>
                  </a:lnTo>
                  <a:lnTo>
                    <a:pt x="3069" y="1"/>
                  </a:lnTo>
                  <a:lnTo>
                    <a:pt x="3069" y="1"/>
                  </a:lnTo>
                  <a:lnTo>
                    <a:pt x="2912" y="1"/>
                  </a:lnTo>
                  <a:lnTo>
                    <a:pt x="2755" y="34"/>
                  </a:lnTo>
                  <a:lnTo>
                    <a:pt x="2602" y="79"/>
                  </a:lnTo>
                  <a:lnTo>
                    <a:pt x="2454" y="145"/>
                  </a:lnTo>
                  <a:lnTo>
                    <a:pt x="2306" y="234"/>
                  </a:lnTo>
                  <a:lnTo>
                    <a:pt x="2158" y="334"/>
                  </a:lnTo>
                  <a:lnTo>
                    <a:pt x="2015" y="457"/>
                  </a:lnTo>
                  <a:lnTo>
                    <a:pt x="1876" y="590"/>
                  </a:lnTo>
                  <a:lnTo>
                    <a:pt x="1741" y="746"/>
                  </a:lnTo>
                  <a:lnTo>
                    <a:pt x="1611" y="913"/>
                  </a:lnTo>
                  <a:lnTo>
                    <a:pt x="1481" y="1102"/>
                  </a:lnTo>
                  <a:lnTo>
                    <a:pt x="1355" y="1303"/>
                  </a:lnTo>
                  <a:lnTo>
                    <a:pt x="1234" y="1514"/>
                  </a:lnTo>
                  <a:lnTo>
                    <a:pt x="1117" y="1737"/>
                  </a:lnTo>
                  <a:lnTo>
                    <a:pt x="1010" y="1982"/>
                  </a:lnTo>
                  <a:lnTo>
                    <a:pt x="902" y="2227"/>
                  </a:lnTo>
                  <a:lnTo>
                    <a:pt x="799" y="2494"/>
                  </a:lnTo>
                  <a:lnTo>
                    <a:pt x="705" y="2772"/>
                  </a:lnTo>
                  <a:lnTo>
                    <a:pt x="611" y="3061"/>
                  </a:lnTo>
                  <a:lnTo>
                    <a:pt x="525" y="3362"/>
                  </a:lnTo>
                  <a:lnTo>
                    <a:pt x="445" y="3673"/>
                  </a:lnTo>
                  <a:lnTo>
                    <a:pt x="373" y="3996"/>
                  </a:lnTo>
                  <a:lnTo>
                    <a:pt x="305" y="4319"/>
                  </a:lnTo>
                  <a:lnTo>
                    <a:pt x="243" y="4653"/>
                  </a:lnTo>
                  <a:lnTo>
                    <a:pt x="189" y="5009"/>
                  </a:lnTo>
                  <a:lnTo>
                    <a:pt x="139" y="5354"/>
                  </a:lnTo>
                  <a:lnTo>
                    <a:pt x="99" y="5721"/>
                  </a:lnTo>
                  <a:lnTo>
                    <a:pt x="63" y="6089"/>
                  </a:lnTo>
                  <a:lnTo>
                    <a:pt x="36" y="6467"/>
                  </a:lnTo>
                  <a:lnTo>
                    <a:pt x="18" y="6845"/>
                  </a:lnTo>
                  <a:lnTo>
                    <a:pt x="5" y="7235"/>
                  </a:lnTo>
                  <a:lnTo>
                    <a:pt x="0" y="7624"/>
                  </a:lnTo>
                  <a:lnTo>
                    <a:pt x="0" y="7624"/>
                  </a:lnTo>
                  <a:lnTo>
                    <a:pt x="5" y="8014"/>
                  </a:lnTo>
                  <a:lnTo>
                    <a:pt x="18" y="8404"/>
                  </a:lnTo>
                  <a:lnTo>
                    <a:pt x="36" y="8782"/>
                  </a:lnTo>
                  <a:lnTo>
                    <a:pt x="63" y="9160"/>
                  </a:lnTo>
                  <a:lnTo>
                    <a:pt x="99" y="9528"/>
                  </a:lnTo>
                  <a:lnTo>
                    <a:pt x="139" y="9895"/>
                  </a:lnTo>
                  <a:lnTo>
                    <a:pt x="189" y="10251"/>
                  </a:lnTo>
                  <a:lnTo>
                    <a:pt x="243" y="10596"/>
                  </a:lnTo>
                  <a:lnTo>
                    <a:pt x="305" y="10930"/>
                  </a:lnTo>
                  <a:lnTo>
                    <a:pt x="373" y="11264"/>
                  </a:lnTo>
                  <a:lnTo>
                    <a:pt x="445" y="11587"/>
                  </a:lnTo>
                  <a:lnTo>
                    <a:pt x="525" y="11887"/>
                  </a:lnTo>
                  <a:lnTo>
                    <a:pt x="611" y="12188"/>
                  </a:lnTo>
                  <a:lnTo>
                    <a:pt x="705" y="12477"/>
                  </a:lnTo>
                  <a:lnTo>
                    <a:pt x="799" y="12755"/>
                  </a:lnTo>
                  <a:lnTo>
                    <a:pt x="902" y="13022"/>
                  </a:lnTo>
                  <a:lnTo>
                    <a:pt x="1010" y="13278"/>
                  </a:lnTo>
                  <a:lnTo>
                    <a:pt x="1117" y="13512"/>
                  </a:lnTo>
                  <a:lnTo>
                    <a:pt x="1234" y="13746"/>
                  </a:lnTo>
                  <a:lnTo>
                    <a:pt x="1355" y="13957"/>
                  </a:lnTo>
                  <a:lnTo>
                    <a:pt x="1481" y="14158"/>
                  </a:lnTo>
                  <a:lnTo>
                    <a:pt x="1611" y="14336"/>
                  </a:lnTo>
                  <a:lnTo>
                    <a:pt x="1741" y="14503"/>
                  </a:lnTo>
                  <a:lnTo>
                    <a:pt x="1876" y="14658"/>
                  </a:lnTo>
                  <a:lnTo>
                    <a:pt x="2015" y="14792"/>
                  </a:lnTo>
                  <a:lnTo>
                    <a:pt x="2158" y="14914"/>
                  </a:lnTo>
                  <a:lnTo>
                    <a:pt x="2306" y="15026"/>
                  </a:lnTo>
                  <a:lnTo>
                    <a:pt x="2454" y="15104"/>
                  </a:lnTo>
                  <a:lnTo>
                    <a:pt x="2602" y="15170"/>
                  </a:lnTo>
                  <a:lnTo>
                    <a:pt x="2755" y="15226"/>
                  </a:lnTo>
                  <a:lnTo>
                    <a:pt x="2912" y="15248"/>
                  </a:lnTo>
                  <a:lnTo>
                    <a:pt x="3069" y="15259"/>
                  </a:lnTo>
                  <a:lnTo>
                    <a:pt x="3069" y="152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>
              <a:off x="2248675" y="-206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>
              <a:off x="2183950" y="-12758050"/>
              <a:ext cx="3337100" cy="3395975"/>
            </a:xfrm>
            <a:custGeom>
              <a:avLst/>
              <a:gdLst/>
              <a:ahLst/>
              <a:cxnLst/>
              <a:rect l="l" t="t" r="r" b="b"/>
              <a:pathLst>
                <a:path w="133484" h="135839" extrusionOk="0">
                  <a:moveTo>
                    <a:pt x="53397" y="1"/>
                  </a:moveTo>
                  <a:lnTo>
                    <a:pt x="53132" y="12"/>
                  </a:lnTo>
                  <a:lnTo>
                    <a:pt x="52863" y="34"/>
                  </a:lnTo>
                  <a:lnTo>
                    <a:pt x="52599" y="68"/>
                  </a:lnTo>
                  <a:lnTo>
                    <a:pt x="52329" y="112"/>
                  </a:lnTo>
                  <a:lnTo>
                    <a:pt x="52065" y="168"/>
                  </a:lnTo>
                  <a:lnTo>
                    <a:pt x="51800" y="235"/>
                  </a:lnTo>
                  <a:lnTo>
                    <a:pt x="51540" y="301"/>
                  </a:lnTo>
                  <a:lnTo>
                    <a:pt x="51275" y="379"/>
                  </a:lnTo>
                  <a:lnTo>
                    <a:pt x="51015" y="468"/>
                  </a:lnTo>
                  <a:lnTo>
                    <a:pt x="50755" y="569"/>
                  </a:lnTo>
                  <a:lnTo>
                    <a:pt x="50494" y="680"/>
                  </a:lnTo>
                  <a:lnTo>
                    <a:pt x="50239" y="791"/>
                  </a:lnTo>
                  <a:lnTo>
                    <a:pt x="49979" y="925"/>
                  </a:lnTo>
                  <a:lnTo>
                    <a:pt x="49723" y="1058"/>
                  </a:lnTo>
                  <a:lnTo>
                    <a:pt x="49467" y="1203"/>
                  </a:lnTo>
                  <a:lnTo>
                    <a:pt x="49216" y="1348"/>
                  </a:lnTo>
                  <a:lnTo>
                    <a:pt x="48965" y="1515"/>
                  </a:lnTo>
                  <a:lnTo>
                    <a:pt x="48713" y="1682"/>
                  </a:lnTo>
                  <a:lnTo>
                    <a:pt x="48462" y="1860"/>
                  </a:lnTo>
                  <a:lnTo>
                    <a:pt x="48211" y="2049"/>
                  </a:lnTo>
                  <a:lnTo>
                    <a:pt x="47964" y="2249"/>
                  </a:lnTo>
                  <a:lnTo>
                    <a:pt x="47722" y="2450"/>
                  </a:lnTo>
                  <a:lnTo>
                    <a:pt x="47475" y="2672"/>
                  </a:lnTo>
                  <a:lnTo>
                    <a:pt x="47233" y="2884"/>
                  </a:lnTo>
                  <a:lnTo>
                    <a:pt x="46991" y="3117"/>
                  </a:lnTo>
                  <a:lnTo>
                    <a:pt x="46753" y="3362"/>
                  </a:lnTo>
                  <a:lnTo>
                    <a:pt x="46511" y="3607"/>
                  </a:lnTo>
                  <a:lnTo>
                    <a:pt x="46277" y="3863"/>
                  </a:lnTo>
                  <a:lnTo>
                    <a:pt x="46039" y="4119"/>
                  </a:lnTo>
                  <a:lnTo>
                    <a:pt x="45806" y="4397"/>
                  </a:lnTo>
                  <a:lnTo>
                    <a:pt x="45577" y="4675"/>
                  </a:lnTo>
                  <a:lnTo>
                    <a:pt x="45344" y="4965"/>
                  </a:lnTo>
                  <a:lnTo>
                    <a:pt x="45115" y="5265"/>
                  </a:lnTo>
                  <a:lnTo>
                    <a:pt x="44891" y="5566"/>
                  </a:lnTo>
                  <a:lnTo>
                    <a:pt x="44667" y="5877"/>
                  </a:lnTo>
                  <a:lnTo>
                    <a:pt x="44442" y="6200"/>
                  </a:lnTo>
                  <a:lnTo>
                    <a:pt x="44223" y="6523"/>
                  </a:lnTo>
                  <a:lnTo>
                    <a:pt x="44003" y="6857"/>
                  </a:lnTo>
                  <a:lnTo>
                    <a:pt x="43783" y="7202"/>
                  </a:lnTo>
                  <a:lnTo>
                    <a:pt x="43568" y="7558"/>
                  </a:lnTo>
                  <a:lnTo>
                    <a:pt x="43357" y="7914"/>
                  </a:lnTo>
                  <a:lnTo>
                    <a:pt x="43146" y="8281"/>
                  </a:lnTo>
                  <a:lnTo>
                    <a:pt x="42935" y="8649"/>
                  </a:lnTo>
                  <a:lnTo>
                    <a:pt x="42729" y="9038"/>
                  </a:lnTo>
                  <a:lnTo>
                    <a:pt x="42522" y="9428"/>
                  </a:lnTo>
                  <a:lnTo>
                    <a:pt x="42320" y="9817"/>
                  </a:lnTo>
                  <a:lnTo>
                    <a:pt x="42123" y="10218"/>
                  </a:lnTo>
                  <a:lnTo>
                    <a:pt x="41921" y="10630"/>
                  </a:lnTo>
                  <a:lnTo>
                    <a:pt x="41728" y="11053"/>
                  </a:lnTo>
                  <a:lnTo>
                    <a:pt x="41531" y="11476"/>
                  </a:lnTo>
                  <a:lnTo>
                    <a:pt x="41342" y="11910"/>
                  </a:lnTo>
                  <a:lnTo>
                    <a:pt x="41154" y="12344"/>
                  </a:lnTo>
                  <a:lnTo>
                    <a:pt x="40965" y="12800"/>
                  </a:lnTo>
                  <a:lnTo>
                    <a:pt x="40781" y="13245"/>
                  </a:lnTo>
                  <a:lnTo>
                    <a:pt x="40598" y="13713"/>
                  </a:lnTo>
                  <a:lnTo>
                    <a:pt x="40423" y="14180"/>
                  </a:lnTo>
                  <a:lnTo>
                    <a:pt x="40243" y="14648"/>
                  </a:lnTo>
                  <a:lnTo>
                    <a:pt x="40068" y="15137"/>
                  </a:lnTo>
                  <a:lnTo>
                    <a:pt x="39898" y="15616"/>
                  </a:lnTo>
                  <a:lnTo>
                    <a:pt x="39727" y="16117"/>
                  </a:lnTo>
                  <a:lnTo>
                    <a:pt x="39561" y="16618"/>
                  </a:lnTo>
                  <a:lnTo>
                    <a:pt x="39400" y="17118"/>
                  </a:lnTo>
                  <a:lnTo>
                    <a:pt x="39238" y="17642"/>
                  </a:lnTo>
                  <a:lnTo>
                    <a:pt x="38947" y="17274"/>
                  </a:lnTo>
                  <a:lnTo>
                    <a:pt x="38650" y="16918"/>
                  </a:lnTo>
                  <a:lnTo>
                    <a:pt x="38354" y="16573"/>
                  </a:lnTo>
                  <a:lnTo>
                    <a:pt x="38054" y="16250"/>
                  </a:lnTo>
                  <a:lnTo>
                    <a:pt x="37753" y="15928"/>
                  </a:lnTo>
                  <a:lnTo>
                    <a:pt x="37453" y="15616"/>
                  </a:lnTo>
                  <a:lnTo>
                    <a:pt x="37148" y="15327"/>
                  </a:lnTo>
                  <a:lnTo>
                    <a:pt x="36842" y="15037"/>
                  </a:lnTo>
                  <a:lnTo>
                    <a:pt x="36533" y="14759"/>
                  </a:lnTo>
                  <a:lnTo>
                    <a:pt x="36228" y="14503"/>
                  </a:lnTo>
                  <a:lnTo>
                    <a:pt x="35914" y="14247"/>
                  </a:lnTo>
                  <a:lnTo>
                    <a:pt x="35604" y="14002"/>
                  </a:lnTo>
                  <a:lnTo>
                    <a:pt x="35290" y="13780"/>
                  </a:lnTo>
                  <a:lnTo>
                    <a:pt x="34976" y="13557"/>
                  </a:lnTo>
                  <a:lnTo>
                    <a:pt x="34658" y="13357"/>
                  </a:lnTo>
                  <a:lnTo>
                    <a:pt x="34344" y="13156"/>
                  </a:lnTo>
                  <a:lnTo>
                    <a:pt x="34025" y="12978"/>
                  </a:lnTo>
                  <a:lnTo>
                    <a:pt x="33702" y="12800"/>
                  </a:lnTo>
                  <a:lnTo>
                    <a:pt x="33383" y="12644"/>
                  </a:lnTo>
                  <a:lnTo>
                    <a:pt x="33060" y="12500"/>
                  </a:lnTo>
                  <a:lnTo>
                    <a:pt x="32737" y="12355"/>
                  </a:lnTo>
                  <a:lnTo>
                    <a:pt x="32414" y="12233"/>
                  </a:lnTo>
                  <a:lnTo>
                    <a:pt x="32087" y="12121"/>
                  </a:lnTo>
                  <a:lnTo>
                    <a:pt x="31759" y="12021"/>
                  </a:lnTo>
                  <a:lnTo>
                    <a:pt x="31432" y="11932"/>
                  </a:lnTo>
                  <a:lnTo>
                    <a:pt x="31104" y="11854"/>
                  </a:lnTo>
                  <a:lnTo>
                    <a:pt x="30777" y="11787"/>
                  </a:lnTo>
                  <a:lnTo>
                    <a:pt x="30445" y="11732"/>
                  </a:lnTo>
                  <a:lnTo>
                    <a:pt x="30113" y="11687"/>
                  </a:lnTo>
                  <a:lnTo>
                    <a:pt x="29781" y="11665"/>
                  </a:lnTo>
                  <a:lnTo>
                    <a:pt x="29449" y="11643"/>
                  </a:lnTo>
                  <a:lnTo>
                    <a:pt x="29117" y="11632"/>
                  </a:lnTo>
                  <a:lnTo>
                    <a:pt x="28830" y="11643"/>
                  </a:lnTo>
                  <a:lnTo>
                    <a:pt x="28543" y="11654"/>
                  </a:lnTo>
                  <a:lnTo>
                    <a:pt x="28256" y="11676"/>
                  </a:lnTo>
                  <a:lnTo>
                    <a:pt x="27973" y="11709"/>
                  </a:lnTo>
                  <a:lnTo>
                    <a:pt x="27686" y="11754"/>
                  </a:lnTo>
                  <a:lnTo>
                    <a:pt x="27403" y="11798"/>
                  </a:lnTo>
                  <a:lnTo>
                    <a:pt x="27120" y="11854"/>
                  </a:lnTo>
                  <a:lnTo>
                    <a:pt x="26838" y="11921"/>
                  </a:lnTo>
                  <a:lnTo>
                    <a:pt x="26560" y="11999"/>
                  </a:lnTo>
                  <a:lnTo>
                    <a:pt x="26277" y="12077"/>
                  </a:lnTo>
                  <a:lnTo>
                    <a:pt x="25999" y="12177"/>
                  </a:lnTo>
                  <a:lnTo>
                    <a:pt x="25725" y="12277"/>
                  </a:lnTo>
                  <a:lnTo>
                    <a:pt x="25447" y="12388"/>
                  </a:lnTo>
                  <a:lnTo>
                    <a:pt x="25173" y="12500"/>
                  </a:lnTo>
                  <a:lnTo>
                    <a:pt x="24900" y="12633"/>
                  </a:lnTo>
                  <a:lnTo>
                    <a:pt x="24626" y="12767"/>
                  </a:lnTo>
                  <a:lnTo>
                    <a:pt x="24352" y="12900"/>
                  </a:lnTo>
                  <a:lnTo>
                    <a:pt x="24083" y="13056"/>
                  </a:lnTo>
                  <a:lnTo>
                    <a:pt x="23814" y="13212"/>
                  </a:lnTo>
                  <a:lnTo>
                    <a:pt x="23549" y="13379"/>
                  </a:lnTo>
                  <a:lnTo>
                    <a:pt x="23280" y="13557"/>
                  </a:lnTo>
                  <a:lnTo>
                    <a:pt x="23015" y="13735"/>
                  </a:lnTo>
                  <a:lnTo>
                    <a:pt x="22751" y="13924"/>
                  </a:lnTo>
                  <a:lnTo>
                    <a:pt x="22491" y="14125"/>
                  </a:lnTo>
                  <a:lnTo>
                    <a:pt x="22226" y="14336"/>
                  </a:lnTo>
                  <a:lnTo>
                    <a:pt x="21970" y="14547"/>
                  </a:lnTo>
                  <a:lnTo>
                    <a:pt x="21710" y="14770"/>
                  </a:lnTo>
                  <a:lnTo>
                    <a:pt x="21454" y="15004"/>
                  </a:lnTo>
                  <a:lnTo>
                    <a:pt x="21198" y="15238"/>
                  </a:lnTo>
                  <a:lnTo>
                    <a:pt x="20943" y="15482"/>
                  </a:lnTo>
                  <a:lnTo>
                    <a:pt x="20692" y="15727"/>
                  </a:lnTo>
                  <a:lnTo>
                    <a:pt x="20440" y="15994"/>
                  </a:lnTo>
                  <a:lnTo>
                    <a:pt x="20189" y="16261"/>
                  </a:lnTo>
                  <a:lnTo>
                    <a:pt x="19942" y="16529"/>
                  </a:lnTo>
                  <a:lnTo>
                    <a:pt x="19696" y="16818"/>
                  </a:lnTo>
                  <a:lnTo>
                    <a:pt x="19453" y="17096"/>
                  </a:lnTo>
                  <a:lnTo>
                    <a:pt x="19207" y="17397"/>
                  </a:lnTo>
                  <a:lnTo>
                    <a:pt x="18969" y="17697"/>
                  </a:lnTo>
                  <a:lnTo>
                    <a:pt x="18726" y="18009"/>
                  </a:lnTo>
                  <a:lnTo>
                    <a:pt x="18489" y="18320"/>
                  </a:lnTo>
                  <a:lnTo>
                    <a:pt x="18255" y="18643"/>
                  </a:lnTo>
                  <a:lnTo>
                    <a:pt x="18018" y="18977"/>
                  </a:lnTo>
                  <a:lnTo>
                    <a:pt x="17784" y="19311"/>
                  </a:lnTo>
                  <a:lnTo>
                    <a:pt x="17556" y="19656"/>
                  </a:lnTo>
                  <a:lnTo>
                    <a:pt x="17327" y="20012"/>
                  </a:lnTo>
                  <a:lnTo>
                    <a:pt x="17098" y="20368"/>
                  </a:lnTo>
                  <a:lnTo>
                    <a:pt x="16874" y="20724"/>
                  </a:lnTo>
                  <a:lnTo>
                    <a:pt x="16649" y="21103"/>
                  </a:lnTo>
                  <a:lnTo>
                    <a:pt x="16429" y="21470"/>
                  </a:lnTo>
                  <a:lnTo>
                    <a:pt x="16210" y="21860"/>
                  </a:lnTo>
                  <a:lnTo>
                    <a:pt x="15990" y="22249"/>
                  </a:lnTo>
                  <a:lnTo>
                    <a:pt x="15774" y="22639"/>
                  </a:lnTo>
                  <a:lnTo>
                    <a:pt x="15559" y="23039"/>
                  </a:lnTo>
                  <a:lnTo>
                    <a:pt x="15348" y="23451"/>
                  </a:lnTo>
                  <a:lnTo>
                    <a:pt x="15137" y="23863"/>
                  </a:lnTo>
                  <a:lnTo>
                    <a:pt x="14931" y="24286"/>
                  </a:lnTo>
                  <a:lnTo>
                    <a:pt x="14725" y="24709"/>
                  </a:lnTo>
                  <a:lnTo>
                    <a:pt x="14523" y="25143"/>
                  </a:lnTo>
                  <a:lnTo>
                    <a:pt x="14321" y="25588"/>
                  </a:lnTo>
                  <a:lnTo>
                    <a:pt x="14123" y="26022"/>
                  </a:lnTo>
                  <a:lnTo>
                    <a:pt x="13926" y="26479"/>
                  </a:lnTo>
                  <a:lnTo>
                    <a:pt x="13729" y="26935"/>
                  </a:lnTo>
                  <a:lnTo>
                    <a:pt x="13536" y="27391"/>
                  </a:lnTo>
                  <a:lnTo>
                    <a:pt x="13347" y="27859"/>
                  </a:lnTo>
                  <a:lnTo>
                    <a:pt x="13159" y="28337"/>
                  </a:lnTo>
                  <a:lnTo>
                    <a:pt x="12970" y="28816"/>
                  </a:lnTo>
                  <a:lnTo>
                    <a:pt x="12787" y="29294"/>
                  </a:lnTo>
                  <a:lnTo>
                    <a:pt x="12607" y="29784"/>
                  </a:lnTo>
                  <a:lnTo>
                    <a:pt x="12428" y="30274"/>
                  </a:lnTo>
                  <a:lnTo>
                    <a:pt x="12253" y="30775"/>
                  </a:lnTo>
                  <a:lnTo>
                    <a:pt x="12078" y="31287"/>
                  </a:lnTo>
                  <a:lnTo>
                    <a:pt x="11903" y="31787"/>
                  </a:lnTo>
                  <a:lnTo>
                    <a:pt x="11737" y="32310"/>
                  </a:lnTo>
                  <a:lnTo>
                    <a:pt x="11566" y="32822"/>
                  </a:lnTo>
                  <a:lnTo>
                    <a:pt x="11405" y="33357"/>
                  </a:lnTo>
                  <a:lnTo>
                    <a:pt x="11243" y="33880"/>
                  </a:lnTo>
                  <a:lnTo>
                    <a:pt x="11082" y="34414"/>
                  </a:lnTo>
                  <a:lnTo>
                    <a:pt x="10925" y="34959"/>
                  </a:lnTo>
                  <a:lnTo>
                    <a:pt x="10772" y="35505"/>
                  </a:lnTo>
                  <a:lnTo>
                    <a:pt x="10620" y="36050"/>
                  </a:lnTo>
                  <a:lnTo>
                    <a:pt x="10472" y="36607"/>
                  </a:lnTo>
                  <a:lnTo>
                    <a:pt x="10324" y="37163"/>
                  </a:lnTo>
                  <a:lnTo>
                    <a:pt x="10180" y="37731"/>
                  </a:lnTo>
                  <a:lnTo>
                    <a:pt x="10036" y="38298"/>
                  </a:lnTo>
                  <a:lnTo>
                    <a:pt x="9897" y="38866"/>
                  </a:lnTo>
                  <a:lnTo>
                    <a:pt x="9763" y="39445"/>
                  </a:lnTo>
                  <a:lnTo>
                    <a:pt x="9633" y="40034"/>
                  </a:lnTo>
                  <a:lnTo>
                    <a:pt x="9498" y="40613"/>
                  </a:lnTo>
                  <a:lnTo>
                    <a:pt x="9372" y="41203"/>
                  </a:lnTo>
                  <a:lnTo>
                    <a:pt x="9247" y="41804"/>
                  </a:lnTo>
                  <a:lnTo>
                    <a:pt x="9126" y="42394"/>
                  </a:lnTo>
                  <a:lnTo>
                    <a:pt x="9005" y="42995"/>
                  </a:lnTo>
                  <a:lnTo>
                    <a:pt x="8892" y="43607"/>
                  </a:lnTo>
                  <a:lnTo>
                    <a:pt x="8776" y="44219"/>
                  </a:lnTo>
                  <a:lnTo>
                    <a:pt x="8668" y="44831"/>
                  </a:lnTo>
                  <a:lnTo>
                    <a:pt x="8560" y="45455"/>
                  </a:lnTo>
                  <a:lnTo>
                    <a:pt x="8453" y="46078"/>
                  </a:lnTo>
                  <a:lnTo>
                    <a:pt x="8354" y="46701"/>
                  </a:lnTo>
                  <a:lnTo>
                    <a:pt x="8255" y="47324"/>
                  </a:lnTo>
                  <a:lnTo>
                    <a:pt x="8161" y="47959"/>
                  </a:lnTo>
                  <a:lnTo>
                    <a:pt x="8067" y="48604"/>
                  </a:lnTo>
                  <a:lnTo>
                    <a:pt x="7977" y="49239"/>
                  </a:lnTo>
                  <a:lnTo>
                    <a:pt x="7892" y="49884"/>
                  </a:lnTo>
                  <a:lnTo>
                    <a:pt x="7807" y="50530"/>
                  </a:lnTo>
                  <a:lnTo>
                    <a:pt x="7726" y="51186"/>
                  </a:lnTo>
                  <a:lnTo>
                    <a:pt x="7650" y="51832"/>
                  </a:lnTo>
                  <a:lnTo>
                    <a:pt x="7578" y="52500"/>
                  </a:lnTo>
                  <a:lnTo>
                    <a:pt x="7506" y="53156"/>
                  </a:lnTo>
                  <a:lnTo>
                    <a:pt x="7439" y="53824"/>
                  </a:lnTo>
                  <a:lnTo>
                    <a:pt x="7376" y="54492"/>
                  </a:lnTo>
                  <a:lnTo>
                    <a:pt x="7313" y="55160"/>
                  </a:lnTo>
                  <a:lnTo>
                    <a:pt x="7255" y="55828"/>
                  </a:lnTo>
                  <a:lnTo>
                    <a:pt x="7201" y="56506"/>
                  </a:lnTo>
                  <a:lnTo>
                    <a:pt x="7152" y="57185"/>
                  </a:lnTo>
                  <a:lnTo>
                    <a:pt x="7102" y="57864"/>
                  </a:lnTo>
                  <a:lnTo>
                    <a:pt x="7062" y="58554"/>
                  </a:lnTo>
                  <a:lnTo>
                    <a:pt x="7022" y="59244"/>
                  </a:lnTo>
                  <a:lnTo>
                    <a:pt x="6981" y="59934"/>
                  </a:lnTo>
                  <a:lnTo>
                    <a:pt x="6950" y="60624"/>
                  </a:lnTo>
                  <a:lnTo>
                    <a:pt x="6918" y="61314"/>
                  </a:lnTo>
                  <a:lnTo>
                    <a:pt x="6891" y="62016"/>
                  </a:lnTo>
                  <a:lnTo>
                    <a:pt x="6869" y="62717"/>
                  </a:lnTo>
                  <a:lnTo>
                    <a:pt x="6847" y="63418"/>
                  </a:lnTo>
                  <a:lnTo>
                    <a:pt x="6833" y="64119"/>
                  </a:lnTo>
                  <a:lnTo>
                    <a:pt x="6820" y="64831"/>
                  </a:lnTo>
                  <a:lnTo>
                    <a:pt x="6811" y="65544"/>
                  </a:lnTo>
                  <a:lnTo>
                    <a:pt x="6806" y="66256"/>
                  </a:lnTo>
                  <a:lnTo>
                    <a:pt x="6802" y="66968"/>
                  </a:lnTo>
                  <a:lnTo>
                    <a:pt x="6806" y="68148"/>
                  </a:lnTo>
                  <a:lnTo>
                    <a:pt x="6824" y="69317"/>
                  </a:lnTo>
                  <a:lnTo>
                    <a:pt x="6847" y="70485"/>
                  </a:lnTo>
                  <a:lnTo>
                    <a:pt x="6882" y="71654"/>
                  </a:lnTo>
                  <a:lnTo>
                    <a:pt x="6923" y="72811"/>
                  </a:lnTo>
                  <a:lnTo>
                    <a:pt x="6977" y="73969"/>
                  </a:lnTo>
                  <a:lnTo>
                    <a:pt x="7040" y="75115"/>
                  </a:lnTo>
                  <a:lnTo>
                    <a:pt x="7116" y="76262"/>
                  </a:lnTo>
                  <a:lnTo>
                    <a:pt x="7197" y="77397"/>
                  </a:lnTo>
                  <a:lnTo>
                    <a:pt x="7291" y="78532"/>
                  </a:lnTo>
                  <a:lnTo>
                    <a:pt x="7389" y="79667"/>
                  </a:lnTo>
                  <a:lnTo>
                    <a:pt x="7502" y="80780"/>
                  </a:lnTo>
                  <a:lnTo>
                    <a:pt x="7623" y="81904"/>
                  </a:lnTo>
                  <a:lnTo>
                    <a:pt x="7753" y="83006"/>
                  </a:lnTo>
                  <a:lnTo>
                    <a:pt x="7896" y="84108"/>
                  </a:lnTo>
                  <a:lnTo>
                    <a:pt x="8044" y="85210"/>
                  </a:lnTo>
                  <a:lnTo>
                    <a:pt x="7784" y="85633"/>
                  </a:lnTo>
                  <a:lnTo>
                    <a:pt x="7529" y="86067"/>
                  </a:lnTo>
                  <a:lnTo>
                    <a:pt x="7273" y="86512"/>
                  </a:lnTo>
                  <a:lnTo>
                    <a:pt x="7017" y="86957"/>
                  </a:lnTo>
                  <a:lnTo>
                    <a:pt x="6766" y="87414"/>
                  </a:lnTo>
                  <a:lnTo>
                    <a:pt x="6515" y="87870"/>
                  </a:lnTo>
                  <a:lnTo>
                    <a:pt x="6268" y="88326"/>
                  </a:lnTo>
                  <a:lnTo>
                    <a:pt x="6021" y="88794"/>
                  </a:lnTo>
                  <a:lnTo>
                    <a:pt x="5774" y="89272"/>
                  </a:lnTo>
                  <a:lnTo>
                    <a:pt x="5532" y="89751"/>
                  </a:lnTo>
                  <a:lnTo>
                    <a:pt x="5290" y="90241"/>
                  </a:lnTo>
                  <a:lnTo>
                    <a:pt x="5052" y="90730"/>
                  </a:lnTo>
                  <a:lnTo>
                    <a:pt x="4814" y="91231"/>
                  </a:lnTo>
                  <a:lnTo>
                    <a:pt x="4581" y="91732"/>
                  </a:lnTo>
                  <a:lnTo>
                    <a:pt x="4348" y="92244"/>
                  </a:lnTo>
                  <a:lnTo>
                    <a:pt x="4114" y="92767"/>
                  </a:lnTo>
                  <a:lnTo>
                    <a:pt x="3886" y="93279"/>
                  </a:lnTo>
                  <a:lnTo>
                    <a:pt x="3657" y="93813"/>
                  </a:lnTo>
                  <a:lnTo>
                    <a:pt x="3432" y="94347"/>
                  </a:lnTo>
                  <a:lnTo>
                    <a:pt x="3208" y="94882"/>
                  </a:lnTo>
                  <a:lnTo>
                    <a:pt x="2988" y="95427"/>
                  </a:lnTo>
                  <a:lnTo>
                    <a:pt x="2768" y="95972"/>
                  </a:lnTo>
                  <a:lnTo>
                    <a:pt x="2549" y="96529"/>
                  </a:lnTo>
                  <a:lnTo>
                    <a:pt x="2333" y="97096"/>
                  </a:lnTo>
                  <a:lnTo>
                    <a:pt x="2118" y="97664"/>
                  </a:lnTo>
                  <a:lnTo>
                    <a:pt x="1907" y="98232"/>
                  </a:lnTo>
                  <a:lnTo>
                    <a:pt x="1701" y="98810"/>
                  </a:lnTo>
                  <a:lnTo>
                    <a:pt x="1490" y="99389"/>
                  </a:lnTo>
                  <a:lnTo>
                    <a:pt x="1288" y="99979"/>
                  </a:lnTo>
                  <a:lnTo>
                    <a:pt x="1082" y="100569"/>
                  </a:lnTo>
                  <a:lnTo>
                    <a:pt x="880" y="101170"/>
                  </a:lnTo>
                  <a:lnTo>
                    <a:pt x="682" y="101782"/>
                  </a:lnTo>
                  <a:lnTo>
                    <a:pt x="588" y="102094"/>
                  </a:lnTo>
                  <a:lnTo>
                    <a:pt x="498" y="102405"/>
                  </a:lnTo>
                  <a:lnTo>
                    <a:pt x="418" y="102739"/>
                  </a:lnTo>
                  <a:lnTo>
                    <a:pt x="341" y="103073"/>
                  </a:lnTo>
                  <a:lnTo>
                    <a:pt x="274" y="103407"/>
                  </a:lnTo>
                  <a:lnTo>
                    <a:pt x="216" y="103752"/>
                  </a:lnTo>
                  <a:lnTo>
                    <a:pt x="162" y="104108"/>
                  </a:lnTo>
                  <a:lnTo>
                    <a:pt x="117" y="104464"/>
                  </a:lnTo>
                  <a:lnTo>
                    <a:pt x="81" y="104820"/>
                  </a:lnTo>
                  <a:lnTo>
                    <a:pt x="50" y="105177"/>
                  </a:lnTo>
                  <a:lnTo>
                    <a:pt x="27" y="105544"/>
                  </a:lnTo>
                  <a:lnTo>
                    <a:pt x="9" y="105911"/>
                  </a:lnTo>
                  <a:lnTo>
                    <a:pt x="0" y="106278"/>
                  </a:lnTo>
                  <a:lnTo>
                    <a:pt x="0" y="106635"/>
                  </a:lnTo>
                  <a:lnTo>
                    <a:pt x="5" y="107002"/>
                  </a:lnTo>
                  <a:lnTo>
                    <a:pt x="14" y="107369"/>
                  </a:lnTo>
                  <a:lnTo>
                    <a:pt x="36" y="107736"/>
                  </a:lnTo>
                  <a:lnTo>
                    <a:pt x="59" y="108093"/>
                  </a:lnTo>
                  <a:lnTo>
                    <a:pt x="95" y="108449"/>
                  </a:lnTo>
                  <a:lnTo>
                    <a:pt x="135" y="108805"/>
                  </a:lnTo>
                  <a:lnTo>
                    <a:pt x="180" y="109150"/>
                  </a:lnTo>
                  <a:lnTo>
                    <a:pt x="234" y="109495"/>
                  </a:lnTo>
                  <a:lnTo>
                    <a:pt x="292" y="109829"/>
                  </a:lnTo>
                  <a:lnTo>
                    <a:pt x="359" y="110163"/>
                  </a:lnTo>
                  <a:lnTo>
                    <a:pt x="436" y="110486"/>
                  </a:lnTo>
                  <a:lnTo>
                    <a:pt x="516" y="110797"/>
                  </a:lnTo>
                  <a:lnTo>
                    <a:pt x="602" y="111109"/>
                  </a:lnTo>
                  <a:lnTo>
                    <a:pt x="696" y="111398"/>
                  </a:lnTo>
                  <a:lnTo>
                    <a:pt x="799" y="111688"/>
                  </a:lnTo>
                  <a:lnTo>
                    <a:pt x="907" y="111966"/>
                  </a:lnTo>
                  <a:lnTo>
                    <a:pt x="1019" y="112233"/>
                  </a:lnTo>
                  <a:lnTo>
                    <a:pt x="1140" y="112489"/>
                  </a:lnTo>
                  <a:lnTo>
                    <a:pt x="1266" y="112723"/>
                  </a:lnTo>
                  <a:lnTo>
                    <a:pt x="1391" y="112945"/>
                  </a:lnTo>
                  <a:lnTo>
                    <a:pt x="1526" y="113146"/>
                  </a:lnTo>
                  <a:lnTo>
                    <a:pt x="1660" y="113335"/>
                  </a:lnTo>
                  <a:lnTo>
                    <a:pt x="1795" y="113502"/>
                  </a:lnTo>
                  <a:lnTo>
                    <a:pt x="1934" y="113646"/>
                  </a:lnTo>
                  <a:lnTo>
                    <a:pt x="2078" y="113780"/>
                  </a:lnTo>
                  <a:lnTo>
                    <a:pt x="2221" y="113891"/>
                  </a:lnTo>
                  <a:lnTo>
                    <a:pt x="2365" y="113980"/>
                  </a:lnTo>
                  <a:lnTo>
                    <a:pt x="2508" y="114058"/>
                  </a:lnTo>
                  <a:lnTo>
                    <a:pt x="2656" y="114114"/>
                  </a:lnTo>
                  <a:lnTo>
                    <a:pt x="2804" y="114158"/>
                  </a:lnTo>
                  <a:lnTo>
                    <a:pt x="2948" y="114181"/>
                  </a:lnTo>
                  <a:lnTo>
                    <a:pt x="3096" y="114181"/>
                  </a:lnTo>
                  <a:lnTo>
                    <a:pt x="3244" y="114169"/>
                  </a:lnTo>
                  <a:lnTo>
                    <a:pt x="3392" y="114136"/>
                  </a:lnTo>
                  <a:lnTo>
                    <a:pt x="3536" y="114092"/>
                  </a:lnTo>
                  <a:lnTo>
                    <a:pt x="3684" y="114025"/>
                  </a:lnTo>
                  <a:lnTo>
                    <a:pt x="3827" y="113947"/>
                  </a:lnTo>
                  <a:lnTo>
                    <a:pt x="3971" y="113847"/>
                  </a:lnTo>
                  <a:lnTo>
                    <a:pt x="4110" y="113735"/>
                  </a:lnTo>
                  <a:lnTo>
                    <a:pt x="4249" y="113602"/>
                  </a:lnTo>
                  <a:lnTo>
                    <a:pt x="4384" y="113446"/>
                  </a:lnTo>
                  <a:lnTo>
                    <a:pt x="4518" y="113290"/>
                  </a:lnTo>
                  <a:lnTo>
                    <a:pt x="4648" y="113101"/>
                  </a:lnTo>
                  <a:lnTo>
                    <a:pt x="4774" y="112901"/>
                  </a:lnTo>
                  <a:lnTo>
                    <a:pt x="4900" y="112689"/>
                  </a:lnTo>
                  <a:lnTo>
                    <a:pt x="5016" y="112455"/>
                  </a:lnTo>
                  <a:lnTo>
                    <a:pt x="5133" y="112199"/>
                  </a:lnTo>
                  <a:lnTo>
                    <a:pt x="5245" y="111932"/>
                  </a:lnTo>
                  <a:lnTo>
                    <a:pt x="5353" y="111654"/>
                  </a:lnTo>
                  <a:lnTo>
                    <a:pt x="5456" y="111354"/>
                  </a:lnTo>
                  <a:lnTo>
                    <a:pt x="5662" y="110730"/>
                  </a:lnTo>
                  <a:lnTo>
                    <a:pt x="5873" y="110107"/>
                  </a:lnTo>
                  <a:lnTo>
                    <a:pt x="6084" y="109495"/>
                  </a:lnTo>
                  <a:lnTo>
                    <a:pt x="6299" y="108894"/>
                  </a:lnTo>
                  <a:lnTo>
                    <a:pt x="6519" y="108293"/>
                  </a:lnTo>
                  <a:lnTo>
                    <a:pt x="6739" y="107703"/>
                  </a:lnTo>
                  <a:lnTo>
                    <a:pt x="6959" y="107124"/>
                  </a:lnTo>
                  <a:lnTo>
                    <a:pt x="7188" y="106546"/>
                  </a:lnTo>
                  <a:lnTo>
                    <a:pt x="7416" y="105978"/>
                  </a:lnTo>
                  <a:lnTo>
                    <a:pt x="7645" y="105421"/>
                  </a:lnTo>
                  <a:lnTo>
                    <a:pt x="7878" y="104865"/>
                  </a:lnTo>
                  <a:lnTo>
                    <a:pt x="8116" y="104320"/>
                  </a:lnTo>
                  <a:lnTo>
                    <a:pt x="8354" y="103785"/>
                  </a:lnTo>
                  <a:lnTo>
                    <a:pt x="8596" y="103251"/>
                  </a:lnTo>
                  <a:lnTo>
                    <a:pt x="8843" y="102728"/>
                  </a:lnTo>
                  <a:lnTo>
                    <a:pt x="9090" y="102216"/>
                  </a:lnTo>
                  <a:lnTo>
                    <a:pt x="9337" y="101704"/>
                  </a:lnTo>
                  <a:lnTo>
                    <a:pt x="9588" y="101214"/>
                  </a:lnTo>
                  <a:lnTo>
                    <a:pt x="9843" y="100714"/>
                  </a:lnTo>
                  <a:lnTo>
                    <a:pt x="10099" y="100235"/>
                  </a:lnTo>
                  <a:lnTo>
                    <a:pt x="10359" y="99756"/>
                  </a:lnTo>
                  <a:lnTo>
                    <a:pt x="10620" y="99289"/>
                  </a:lnTo>
                  <a:lnTo>
                    <a:pt x="10884" y="98833"/>
                  </a:lnTo>
                  <a:lnTo>
                    <a:pt x="11154" y="98376"/>
                  </a:lnTo>
                  <a:lnTo>
                    <a:pt x="11423" y="97931"/>
                  </a:lnTo>
                  <a:lnTo>
                    <a:pt x="11692" y="97497"/>
                  </a:lnTo>
                  <a:lnTo>
                    <a:pt x="11966" y="97074"/>
                  </a:lnTo>
                  <a:lnTo>
                    <a:pt x="12244" y="96651"/>
                  </a:lnTo>
                  <a:lnTo>
                    <a:pt x="12522" y="96239"/>
                  </a:lnTo>
                  <a:lnTo>
                    <a:pt x="12800" y="95839"/>
                  </a:lnTo>
                  <a:lnTo>
                    <a:pt x="13083" y="95438"/>
                  </a:lnTo>
                  <a:lnTo>
                    <a:pt x="13370" y="95049"/>
                  </a:lnTo>
                  <a:lnTo>
                    <a:pt x="13504" y="94859"/>
                  </a:lnTo>
                  <a:lnTo>
                    <a:pt x="13634" y="94659"/>
                  </a:lnTo>
                  <a:lnTo>
                    <a:pt x="13756" y="94436"/>
                  </a:lnTo>
                  <a:lnTo>
                    <a:pt x="13877" y="94203"/>
                  </a:lnTo>
                  <a:lnTo>
                    <a:pt x="13989" y="93958"/>
                  </a:lnTo>
                  <a:lnTo>
                    <a:pt x="14097" y="93702"/>
                  </a:lnTo>
                  <a:lnTo>
                    <a:pt x="14195" y="93435"/>
                  </a:lnTo>
                  <a:lnTo>
                    <a:pt x="14294" y="93168"/>
                  </a:lnTo>
                  <a:lnTo>
                    <a:pt x="14384" y="92878"/>
                  </a:lnTo>
                  <a:lnTo>
                    <a:pt x="14469" y="92578"/>
                  </a:lnTo>
                  <a:lnTo>
                    <a:pt x="14545" y="92277"/>
                  </a:lnTo>
                  <a:lnTo>
                    <a:pt x="14617" y="91955"/>
                  </a:lnTo>
                  <a:lnTo>
                    <a:pt x="14684" y="91643"/>
                  </a:lnTo>
                  <a:lnTo>
                    <a:pt x="14743" y="91309"/>
                  </a:lnTo>
                  <a:lnTo>
                    <a:pt x="14796" y="90975"/>
                  </a:lnTo>
                  <a:lnTo>
                    <a:pt x="14841" y="90641"/>
                  </a:lnTo>
                  <a:lnTo>
                    <a:pt x="14882" y="90296"/>
                  </a:lnTo>
                  <a:lnTo>
                    <a:pt x="14913" y="89940"/>
                  </a:lnTo>
                  <a:lnTo>
                    <a:pt x="14944" y="89595"/>
                  </a:lnTo>
                  <a:lnTo>
                    <a:pt x="14962" y="89239"/>
                  </a:lnTo>
                  <a:lnTo>
                    <a:pt x="14976" y="88872"/>
                  </a:lnTo>
                  <a:lnTo>
                    <a:pt x="14985" y="88515"/>
                  </a:lnTo>
                  <a:lnTo>
                    <a:pt x="14985" y="88148"/>
                  </a:lnTo>
                  <a:lnTo>
                    <a:pt x="14976" y="87792"/>
                  </a:lnTo>
                  <a:lnTo>
                    <a:pt x="14962" y="87425"/>
                  </a:lnTo>
                  <a:lnTo>
                    <a:pt x="14940" y="87069"/>
                  </a:lnTo>
                  <a:lnTo>
                    <a:pt x="14913" y="86701"/>
                  </a:lnTo>
                  <a:lnTo>
                    <a:pt x="14877" y="86345"/>
                  </a:lnTo>
                  <a:lnTo>
                    <a:pt x="14832" y="85978"/>
                  </a:lnTo>
                  <a:lnTo>
                    <a:pt x="14778" y="85633"/>
                  </a:lnTo>
                  <a:lnTo>
                    <a:pt x="14720" y="85277"/>
                  </a:lnTo>
                  <a:lnTo>
                    <a:pt x="14657" y="84932"/>
                  </a:lnTo>
                  <a:lnTo>
                    <a:pt x="14550" y="84397"/>
                  </a:lnTo>
                  <a:lnTo>
                    <a:pt x="14451" y="83874"/>
                  </a:lnTo>
                  <a:lnTo>
                    <a:pt x="14352" y="83340"/>
                  </a:lnTo>
                  <a:lnTo>
                    <a:pt x="14254" y="82806"/>
                  </a:lnTo>
                  <a:lnTo>
                    <a:pt x="14164" y="82272"/>
                  </a:lnTo>
                  <a:lnTo>
                    <a:pt x="14074" y="81726"/>
                  </a:lnTo>
                  <a:lnTo>
                    <a:pt x="13989" y="81181"/>
                  </a:lnTo>
                  <a:lnTo>
                    <a:pt x="13908" y="80636"/>
                  </a:lnTo>
                  <a:lnTo>
                    <a:pt x="13827" y="80090"/>
                  </a:lnTo>
                  <a:lnTo>
                    <a:pt x="13756" y="79545"/>
                  </a:lnTo>
                  <a:lnTo>
                    <a:pt x="13684" y="78988"/>
                  </a:lnTo>
                  <a:lnTo>
                    <a:pt x="13612" y="78443"/>
                  </a:lnTo>
                  <a:lnTo>
                    <a:pt x="13549" y="77887"/>
                  </a:lnTo>
                  <a:lnTo>
                    <a:pt x="13486" y="77330"/>
                  </a:lnTo>
                  <a:lnTo>
                    <a:pt x="13428" y="76763"/>
                  </a:lnTo>
                  <a:lnTo>
                    <a:pt x="13374" y="76206"/>
                  </a:lnTo>
                  <a:lnTo>
                    <a:pt x="13320" y="75638"/>
                  </a:lnTo>
                  <a:lnTo>
                    <a:pt x="13271" y="75082"/>
                  </a:lnTo>
                  <a:lnTo>
                    <a:pt x="13226" y="74514"/>
                  </a:lnTo>
                  <a:lnTo>
                    <a:pt x="13186" y="73936"/>
                  </a:lnTo>
                  <a:lnTo>
                    <a:pt x="13145" y="73368"/>
                  </a:lnTo>
                  <a:lnTo>
                    <a:pt x="13110" y="72789"/>
                  </a:lnTo>
                  <a:lnTo>
                    <a:pt x="13078" y="72222"/>
                  </a:lnTo>
                  <a:lnTo>
                    <a:pt x="13051" y="71643"/>
                  </a:lnTo>
                  <a:lnTo>
                    <a:pt x="13024" y="71064"/>
                  </a:lnTo>
                  <a:lnTo>
                    <a:pt x="13002" y="70485"/>
                  </a:lnTo>
                  <a:lnTo>
                    <a:pt x="12984" y="69907"/>
                  </a:lnTo>
                  <a:lnTo>
                    <a:pt x="12970" y="69317"/>
                  </a:lnTo>
                  <a:lnTo>
                    <a:pt x="12957" y="68727"/>
                  </a:lnTo>
                  <a:lnTo>
                    <a:pt x="12948" y="68148"/>
                  </a:lnTo>
                  <a:lnTo>
                    <a:pt x="12944" y="67558"/>
                  </a:lnTo>
                  <a:lnTo>
                    <a:pt x="12944" y="66968"/>
                  </a:lnTo>
                  <a:lnTo>
                    <a:pt x="12948" y="65933"/>
                  </a:lnTo>
                  <a:lnTo>
                    <a:pt x="12962" y="64909"/>
                  </a:lnTo>
                  <a:lnTo>
                    <a:pt x="12988" y="63885"/>
                  </a:lnTo>
                  <a:lnTo>
                    <a:pt x="13024" y="62873"/>
                  </a:lnTo>
                  <a:lnTo>
                    <a:pt x="13074" y="61871"/>
                  </a:lnTo>
                  <a:lnTo>
                    <a:pt x="13128" y="60869"/>
                  </a:lnTo>
                  <a:lnTo>
                    <a:pt x="13195" y="59879"/>
                  </a:lnTo>
                  <a:lnTo>
                    <a:pt x="13271" y="58899"/>
                  </a:lnTo>
                  <a:lnTo>
                    <a:pt x="13356" y="57920"/>
                  </a:lnTo>
                  <a:lnTo>
                    <a:pt x="13451" y="56952"/>
                  </a:lnTo>
                  <a:lnTo>
                    <a:pt x="13558" y="56006"/>
                  </a:lnTo>
                  <a:lnTo>
                    <a:pt x="13670" y="55060"/>
                  </a:lnTo>
                  <a:lnTo>
                    <a:pt x="13791" y="54125"/>
                  </a:lnTo>
                  <a:lnTo>
                    <a:pt x="13926" y="53190"/>
                  </a:lnTo>
                  <a:lnTo>
                    <a:pt x="14065" y="52277"/>
                  </a:lnTo>
                  <a:lnTo>
                    <a:pt x="14213" y="51376"/>
                  </a:lnTo>
                  <a:lnTo>
                    <a:pt x="14375" y="50474"/>
                  </a:lnTo>
                  <a:lnTo>
                    <a:pt x="14541" y="49595"/>
                  </a:lnTo>
                  <a:lnTo>
                    <a:pt x="14716" y="48727"/>
                  </a:lnTo>
                  <a:lnTo>
                    <a:pt x="14895" y="47870"/>
                  </a:lnTo>
                  <a:lnTo>
                    <a:pt x="15088" y="47024"/>
                  </a:lnTo>
                  <a:lnTo>
                    <a:pt x="15285" y="46189"/>
                  </a:lnTo>
                  <a:lnTo>
                    <a:pt x="15492" y="45366"/>
                  </a:lnTo>
                  <a:lnTo>
                    <a:pt x="15707" y="44564"/>
                  </a:lnTo>
                  <a:lnTo>
                    <a:pt x="15931" y="43774"/>
                  </a:lnTo>
                  <a:lnTo>
                    <a:pt x="16160" y="42995"/>
                  </a:lnTo>
                  <a:lnTo>
                    <a:pt x="16398" y="42227"/>
                  </a:lnTo>
                  <a:lnTo>
                    <a:pt x="16640" y="41470"/>
                  </a:lnTo>
                  <a:lnTo>
                    <a:pt x="16892" y="40736"/>
                  </a:lnTo>
                  <a:lnTo>
                    <a:pt x="17147" y="40023"/>
                  </a:lnTo>
                  <a:lnTo>
                    <a:pt x="17412" y="39311"/>
                  </a:lnTo>
                  <a:lnTo>
                    <a:pt x="17686" y="38621"/>
                  </a:lnTo>
                  <a:lnTo>
                    <a:pt x="17964" y="37953"/>
                  </a:lnTo>
                  <a:lnTo>
                    <a:pt x="18246" y="37297"/>
                  </a:lnTo>
                  <a:lnTo>
                    <a:pt x="18538" y="36662"/>
                  </a:lnTo>
                  <a:lnTo>
                    <a:pt x="18834" y="36039"/>
                  </a:lnTo>
                  <a:lnTo>
                    <a:pt x="19139" y="35427"/>
                  </a:lnTo>
                  <a:lnTo>
                    <a:pt x="19444" y="34848"/>
                  </a:lnTo>
                  <a:lnTo>
                    <a:pt x="19758" y="34269"/>
                  </a:lnTo>
                  <a:lnTo>
                    <a:pt x="20081" y="33724"/>
                  </a:lnTo>
                  <a:lnTo>
                    <a:pt x="20404" y="33190"/>
                  </a:lnTo>
                  <a:lnTo>
                    <a:pt x="20736" y="32678"/>
                  </a:lnTo>
                  <a:lnTo>
                    <a:pt x="21073" y="32188"/>
                  </a:lnTo>
                  <a:lnTo>
                    <a:pt x="21414" y="31709"/>
                  </a:lnTo>
                  <a:lnTo>
                    <a:pt x="21759" y="31264"/>
                  </a:lnTo>
                  <a:lnTo>
                    <a:pt x="22114" y="30830"/>
                  </a:lnTo>
                  <a:lnTo>
                    <a:pt x="22468" y="30418"/>
                  </a:lnTo>
                  <a:lnTo>
                    <a:pt x="22827" y="30018"/>
                  </a:lnTo>
                  <a:lnTo>
                    <a:pt x="23195" y="29650"/>
                  </a:lnTo>
                  <a:lnTo>
                    <a:pt x="23563" y="29305"/>
                  </a:lnTo>
                  <a:lnTo>
                    <a:pt x="23935" y="28972"/>
                  </a:lnTo>
                  <a:lnTo>
                    <a:pt x="24312" y="28671"/>
                  </a:lnTo>
                  <a:lnTo>
                    <a:pt x="24693" y="28393"/>
                  </a:lnTo>
                  <a:lnTo>
                    <a:pt x="25079" y="28126"/>
                  </a:lnTo>
                  <a:lnTo>
                    <a:pt x="25470" y="27892"/>
                  </a:lnTo>
                  <a:lnTo>
                    <a:pt x="25864" y="27681"/>
                  </a:lnTo>
                  <a:lnTo>
                    <a:pt x="26259" y="27491"/>
                  </a:lnTo>
                  <a:lnTo>
                    <a:pt x="26658" y="27324"/>
                  </a:lnTo>
                  <a:lnTo>
                    <a:pt x="27062" y="27191"/>
                  </a:lnTo>
                  <a:lnTo>
                    <a:pt x="27466" y="27068"/>
                  </a:lnTo>
                  <a:lnTo>
                    <a:pt x="27879" y="26979"/>
                  </a:lnTo>
                  <a:lnTo>
                    <a:pt x="28287" y="26924"/>
                  </a:lnTo>
                  <a:lnTo>
                    <a:pt x="28704" y="26879"/>
                  </a:lnTo>
                  <a:lnTo>
                    <a:pt x="29121" y="26868"/>
                  </a:lnTo>
                  <a:lnTo>
                    <a:pt x="29435" y="26868"/>
                  </a:lnTo>
                  <a:lnTo>
                    <a:pt x="29749" y="26890"/>
                  </a:lnTo>
                  <a:lnTo>
                    <a:pt x="30064" y="26935"/>
                  </a:lnTo>
                  <a:lnTo>
                    <a:pt x="30373" y="26979"/>
                  </a:lnTo>
                  <a:lnTo>
                    <a:pt x="30687" y="27046"/>
                  </a:lnTo>
                  <a:lnTo>
                    <a:pt x="30997" y="27135"/>
                  </a:lnTo>
                  <a:lnTo>
                    <a:pt x="31306" y="27224"/>
                  </a:lnTo>
                  <a:lnTo>
                    <a:pt x="31611" y="27336"/>
                  </a:lnTo>
                  <a:lnTo>
                    <a:pt x="31916" y="27458"/>
                  </a:lnTo>
                  <a:lnTo>
                    <a:pt x="32221" y="27603"/>
                  </a:lnTo>
                  <a:lnTo>
                    <a:pt x="32527" y="27758"/>
                  </a:lnTo>
                  <a:lnTo>
                    <a:pt x="32827" y="27925"/>
                  </a:lnTo>
                  <a:lnTo>
                    <a:pt x="33128" y="28103"/>
                  </a:lnTo>
                  <a:lnTo>
                    <a:pt x="33428" y="28304"/>
                  </a:lnTo>
                  <a:lnTo>
                    <a:pt x="33724" y="28515"/>
                  </a:lnTo>
                  <a:lnTo>
                    <a:pt x="34021" y="28738"/>
                  </a:lnTo>
                  <a:lnTo>
                    <a:pt x="34312" y="28972"/>
                  </a:lnTo>
                  <a:lnTo>
                    <a:pt x="34604" y="29228"/>
                  </a:lnTo>
                  <a:lnTo>
                    <a:pt x="34895" y="29495"/>
                  </a:lnTo>
                  <a:lnTo>
                    <a:pt x="35182" y="29773"/>
                  </a:lnTo>
                  <a:lnTo>
                    <a:pt x="35465" y="30062"/>
                  </a:lnTo>
                  <a:lnTo>
                    <a:pt x="35748" y="30374"/>
                  </a:lnTo>
                  <a:lnTo>
                    <a:pt x="36030" y="30697"/>
                  </a:lnTo>
                  <a:lnTo>
                    <a:pt x="36309" y="31031"/>
                  </a:lnTo>
                  <a:lnTo>
                    <a:pt x="36587" y="31376"/>
                  </a:lnTo>
                  <a:lnTo>
                    <a:pt x="36860" y="31743"/>
                  </a:lnTo>
                  <a:lnTo>
                    <a:pt x="37130" y="32121"/>
                  </a:lnTo>
                  <a:lnTo>
                    <a:pt x="37399" y="32511"/>
                  </a:lnTo>
                  <a:lnTo>
                    <a:pt x="37663" y="32911"/>
                  </a:lnTo>
                  <a:lnTo>
                    <a:pt x="37928" y="33323"/>
                  </a:lnTo>
                  <a:lnTo>
                    <a:pt x="38188" y="33757"/>
                  </a:lnTo>
                  <a:lnTo>
                    <a:pt x="38449" y="34203"/>
                  </a:lnTo>
                  <a:lnTo>
                    <a:pt x="38588" y="34425"/>
                  </a:lnTo>
                  <a:lnTo>
                    <a:pt x="38727" y="34637"/>
                  </a:lnTo>
                  <a:lnTo>
                    <a:pt x="38875" y="34826"/>
                  </a:lnTo>
                  <a:lnTo>
                    <a:pt x="39023" y="34993"/>
                  </a:lnTo>
                  <a:lnTo>
                    <a:pt x="39175" y="35149"/>
                  </a:lnTo>
                  <a:lnTo>
                    <a:pt x="39332" y="35271"/>
                  </a:lnTo>
                  <a:lnTo>
                    <a:pt x="39489" y="35382"/>
                  </a:lnTo>
                  <a:lnTo>
                    <a:pt x="39646" y="35460"/>
                  </a:lnTo>
                  <a:lnTo>
                    <a:pt x="39808" y="35527"/>
                  </a:lnTo>
                  <a:lnTo>
                    <a:pt x="39969" y="35571"/>
                  </a:lnTo>
                  <a:lnTo>
                    <a:pt x="40135" y="35594"/>
                  </a:lnTo>
                  <a:lnTo>
                    <a:pt x="40297" y="35594"/>
                  </a:lnTo>
                  <a:lnTo>
                    <a:pt x="40458" y="35571"/>
                  </a:lnTo>
                  <a:lnTo>
                    <a:pt x="40624" y="35527"/>
                  </a:lnTo>
                  <a:lnTo>
                    <a:pt x="40786" y="35471"/>
                  </a:lnTo>
                  <a:lnTo>
                    <a:pt x="40952" y="35382"/>
                  </a:lnTo>
                  <a:lnTo>
                    <a:pt x="41109" y="35271"/>
                  </a:lnTo>
                  <a:lnTo>
                    <a:pt x="41266" y="35137"/>
                  </a:lnTo>
                  <a:lnTo>
                    <a:pt x="41423" y="34993"/>
                  </a:lnTo>
                  <a:lnTo>
                    <a:pt x="41571" y="34826"/>
                  </a:lnTo>
                  <a:lnTo>
                    <a:pt x="41715" y="34637"/>
                  </a:lnTo>
                  <a:lnTo>
                    <a:pt x="41858" y="34425"/>
                  </a:lnTo>
                  <a:lnTo>
                    <a:pt x="41993" y="34203"/>
                  </a:lnTo>
                  <a:lnTo>
                    <a:pt x="42123" y="33958"/>
                  </a:lnTo>
                  <a:lnTo>
                    <a:pt x="42249" y="33702"/>
                  </a:lnTo>
                  <a:lnTo>
                    <a:pt x="42365" y="33423"/>
                  </a:lnTo>
                  <a:lnTo>
                    <a:pt x="42482" y="33134"/>
                  </a:lnTo>
                  <a:lnTo>
                    <a:pt x="42589" y="32822"/>
                  </a:lnTo>
                  <a:lnTo>
                    <a:pt x="42688" y="32511"/>
                  </a:lnTo>
                  <a:lnTo>
                    <a:pt x="42782" y="32166"/>
                  </a:lnTo>
                  <a:lnTo>
                    <a:pt x="42872" y="31821"/>
                  </a:lnTo>
                  <a:lnTo>
                    <a:pt x="42948" y="31465"/>
                  </a:lnTo>
                  <a:lnTo>
                    <a:pt x="43047" y="30997"/>
                  </a:lnTo>
                  <a:lnTo>
                    <a:pt x="43150" y="30530"/>
                  </a:lnTo>
                  <a:lnTo>
                    <a:pt x="43253" y="30073"/>
                  </a:lnTo>
                  <a:lnTo>
                    <a:pt x="43361" y="29628"/>
                  </a:lnTo>
                  <a:lnTo>
                    <a:pt x="43473" y="29183"/>
                  </a:lnTo>
                  <a:lnTo>
                    <a:pt x="43585" y="28749"/>
                  </a:lnTo>
                  <a:lnTo>
                    <a:pt x="43702" y="28315"/>
                  </a:lnTo>
                  <a:lnTo>
                    <a:pt x="43819" y="27892"/>
                  </a:lnTo>
                  <a:lnTo>
                    <a:pt x="43940" y="27469"/>
                  </a:lnTo>
                  <a:lnTo>
                    <a:pt x="44065" y="27057"/>
                  </a:lnTo>
                  <a:lnTo>
                    <a:pt x="44191" y="26645"/>
                  </a:lnTo>
                  <a:lnTo>
                    <a:pt x="44321" y="26245"/>
                  </a:lnTo>
                  <a:lnTo>
                    <a:pt x="44451" y="25844"/>
                  </a:lnTo>
                  <a:lnTo>
                    <a:pt x="44586" y="25455"/>
                  </a:lnTo>
                  <a:lnTo>
                    <a:pt x="44721" y="25076"/>
                  </a:lnTo>
                  <a:lnTo>
                    <a:pt x="44860" y="24698"/>
                  </a:lnTo>
                  <a:lnTo>
                    <a:pt x="45003" y="24330"/>
                  </a:lnTo>
                  <a:lnTo>
                    <a:pt x="45147" y="23963"/>
                  </a:lnTo>
                  <a:lnTo>
                    <a:pt x="45290" y="23607"/>
                  </a:lnTo>
                  <a:lnTo>
                    <a:pt x="45438" y="23262"/>
                  </a:lnTo>
                  <a:lnTo>
                    <a:pt x="45591" y="22917"/>
                  </a:lnTo>
                  <a:lnTo>
                    <a:pt x="45743" y="22572"/>
                  </a:lnTo>
                  <a:lnTo>
                    <a:pt x="45900" y="22249"/>
                  </a:lnTo>
                  <a:lnTo>
                    <a:pt x="46057" y="21926"/>
                  </a:lnTo>
                  <a:lnTo>
                    <a:pt x="46214" y="21604"/>
                  </a:lnTo>
                  <a:lnTo>
                    <a:pt x="46376" y="21292"/>
                  </a:lnTo>
                  <a:lnTo>
                    <a:pt x="46537" y="20992"/>
                  </a:lnTo>
                  <a:lnTo>
                    <a:pt x="46703" y="20702"/>
                  </a:lnTo>
                  <a:lnTo>
                    <a:pt x="46869" y="20413"/>
                  </a:lnTo>
                  <a:lnTo>
                    <a:pt x="47040" y="20123"/>
                  </a:lnTo>
                  <a:lnTo>
                    <a:pt x="47210" y="19856"/>
                  </a:lnTo>
                  <a:lnTo>
                    <a:pt x="47385" y="19589"/>
                  </a:lnTo>
                  <a:lnTo>
                    <a:pt x="47560" y="19333"/>
                  </a:lnTo>
                  <a:lnTo>
                    <a:pt x="47735" y="19077"/>
                  </a:lnTo>
                  <a:lnTo>
                    <a:pt x="47915" y="18832"/>
                  </a:lnTo>
                  <a:lnTo>
                    <a:pt x="48094" y="18599"/>
                  </a:lnTo>
                  <a:lnTo>
                    <a:pt x="48274" y="18365"/>
                  </a:lnTo>
                  <a:lnTo>
                    <a:pt x="48458" y="18142"/>
                  </a:lnTo>
                  <a:lnTo>
                    <a:pt x="48642" y="17931"/>
                  </a:lnTo>
                  <a:lnTo>
                    <a:pt x="48830" y="17719"/>
                  </a:lnTo>
                  <a:lnTo>
                    <a:pt x="49018" y="17519"/>
                  </a:lnTo>
                  <a:lnTo>
                    <a:pt x="49207" y="17330"/>
                  </a:lnTo>
                  <a:lnTo>
                    <a:pt x="49395" y="17152"/>
                  </a:lnTo>
                  <a:lnTo>
                    <a:pt x="49588" y="16974"/>
                  </a:lnTo>
                  <a:lnTo>
                    <a:pt x="49781" y="16807"/>
                  </a:lnTo>
                  <a:lnTo>
                    <a:pt x="49979" y="16651"/>
                  </a:lnTo>
                  <a:lnTo>
                    <a:pt x="50171" y="16495"/>
                  </a:lnTo>
                  <a:lnTo>
                    <a:pt x="50369" y="16350"/>
                  </a:lnTo>
                  <a:lnTo>
                    <a:pt x="50566" y="16217"/>
                  </a:lnTo>
                  <a:lnTo>
                    <a:pt x="50768" y="16095"/>
                  </a:lnTo>
                  <a:lnTo>
                    <a:pt x="50970" y="15972"/>
                  </a:lnTo>
                  <a:lnTo>
                    <a:pt x="51172" y="15861"/>
                  </a:lnTo>
                  <a:lnTo>
                    <a:pt x="51374" y="15761"/>
                  </a:lnTo>
                  <a:lnTo>
                    <a:pt x="51580" y="15672"/>
                  </a:lnTo>
                  <a:lnTo>
                    <a:pt x="51782" y="15594"/>
                  </a:lnTo>
                  <a:lnTo>
                    <a:pt x="51988" y="15516"/>
                  </a:lnTo>
                  <a:lnTo>
                    <a:pt x="52195" y="15449"/>
                  </a:lnTo>
                  <a:lnTo>
                    <a:pt x="52406" y="15393"/>
                  </a:lnTo>
                  <a:lnTo>
                    <a:pt x="52612" y="15338"/>
                  </a:lnTo>
                  <a:lnTo>
                    <a:pt x="52823" y="15293"/>
                  </a:lnTo>
                  <a:lnTo>
                    <a:pt x="53034" y="15271"/>
                  </a:lnTo>
                  <a:lnTo>
                    <a:pt x="53245" y="15249"/>
                  </a:lnTo>
                  <a:lnTo>
                    <a:pt x="53455" y="15226"/>
                  </a:lnTo>
                  <a:lnTo>
                    <a:pt x="53886" y="15226"/>
                  </a:lnTo>
                  <a:lnTo>
                    <a:pt x="54106" y="15249"/>
                  </a:lnTo>
                  <a:lnTo>
                    <a:pt x="54326" y="15271"/>
                  </a:lnTo>
                  <a:lnTo>
                    <a:pt x="54541" y="15304"/>
                  </a:lnTo>
                  <a:lnTo>
                    <a:pt x="54757" y="15349"/>
                  </a:lnTo>
                  <a:lnTo>
                    <a:pt x="54972" y="15404"/>
                  </a:lnTo>
                  <a:lnTo>
                    <a:pt x="55187" y="15471"/>
                  </a:lnTo>
                  <a:lnTo>
                    <a:pt x="55403" y="15538"/>
                  </a:lnTo>
                  <a:lnTo>
                    <a:pt x="55618" y="15627"/>
                  </a:lnTo>
                  <a:lnTo>
                    <a:pt x="55829" y="15716"/>
                  </a:lnTo>
                  <a:lnTo>
                    <a:pt x="56040" y="15816"/>
                  </a:lnTo>
                  <a:lnTo>
                    <a:pt x="56250" y="15928"/>
                  </a:lnTo>
                  <a:lnTo>
                    <a:pt x="56461" y="16050"/>
                  </a:lnTo>
                  <a:lnTo>
                    <a:pt x="56668" y="16172"/>
                  </a:lnTo>
                  <a:lnTo>
                    <a:pt x="56874" y="16317"/>
                  </a:lnTo>
                  <a:lnTo>
                    <a:pt x="57080" y="16462"/>
                  </a:lnTo>
                  <a:lnTo>
                    <a:pt x="57282" y="16618"/>
                  </a:lnTo>
                  <a:lnTo>
                    <a:pt x="57489" y="16773"/>
                  </a:lnTo>
                  <a:lnTo>
                    <a:pt x="57686" y="16952"/>
                  </a:lnTo>
                  <a:lnTo>
                    <a:pt x="57888" y="17130"/>
                  </a:lnTo>
                  <a:lnTo>
                    <a:pt x="58085" y="17319"/>
                  </a:lnTo>
                  <a:lnTo>
                    <a:pt x="58283" y="17519"/>
                  </a:lnTo>
                  <a:lnTo>
                    <a:pt x="58480" y="17731"/>
                  </a:lnTo>
                  <a:lnTo>
                    <a:pt x="58673" y="17942"/>
                  </a:lnTo>
                  <a:lnTo>
                    <a:pt x="58866" y="18165"/>
                  </a:lnTo>
                  <a:lnTo>
                    <a:pt x="59054" y="18398"/>
                  </a:lnTo>
                  <a:lnTo>
                    <a:pt x="59247" y="18643"/>
                  </a:lnTo>
                  <a:lnTo>
                    <a:pt x="59431" y="18888"/>
                  </a:lnTo>
                  <a:lnTo>
                    <a:pt x="59620" y="19144"/>
                  </a:lnTo>
                  <a:lnTo>
                    <a:pt x="59799" y="19411"/>
                  </a:lnTo>
                  <a:lnTo>
                    <a:pt x="59983" y="19678"/>
                  </a:lnTo>
                  <a:lnTo>
                    <a:pt x="60163" y="19957"/>
                  </a:lnTo>
                  <a:lnTo>
                    <a:pt x="60342" y="20246"/>
                  </a:lnTo>
                  <a:lnTo>
                    <a:pt x="60517" y="20546"/>
                  </a:lnTo>
                  <a:lnTo>
                    <a:pt x="60687" y="20847"/>
                  </a:lnTo>
                  <a:lnTo>
                    <a:pt x="60862" y="21159"/>
                  </a:lnTo>
                  <a:lnTo>
                    <a:pt x="61028" y="21481"/>
                  </a:lnTo>
                  <a:lnTo>
                    <a:pt x="61194" y="21804"/>
                  </a:lnTo>
                  <a:lnTo>
                    <a:pt x="61360" y="22138"/>
                  </a:lnTo>
                  <a:lnTo>
                    <a:pt x="61522" y="22472"/>
                  </a:lnTo>
                  <a:lnTo>
                    <a:pt x="61683" y="22817"/>
                  </a:lnTo>
                  <a:lnTo>
                    <a:pt x="61840" y="23173"/>
                  </a:lnTo>
                  <a:lnTo>
                    <a:pt x="61998" y="23540"/>
                  </a:lnTo>
                  <a:lnTo>
                    <a:pt x="62150" y="23908"/>
                  </a:lnTo>
                  <a:lnTo>
                    <a:pt x="62298" y="24286"/>
                  </a:lnTo>
                  <a:lnTo>
                    <a:pt x="62446" y="24664"/>
                  </a:lnTo>
                  <a:lnTo>
                    <a:pt x="62590" y="25054"/>
                  </a:lnTo>
                  <a:lnTo>
                    <a:pt x="62733" y="25443"/>
                  </a:lnTo>
                  <a:lnTo>
                    <a:pt x="62872" y="25844"/>
                  </a:lnTo>
                  <a:lnTo>
                    <a:pt x="63011" y="26256"/>
                  </a:lnTo>
                  <a:lnTo>
                    <a:pt x="63142" y="26668"/>
                  </a:lnTo>
                  <a:lnTo>
                    <a:pt x="63276" y="27091"/>
                  </a:lnTo>
                  <a:lnTo>
                    <a:pt x="63402" y="27525"/>
                  </a:lnTo>
                  <a:lnTo>
                    <a:pt x="63527" y="27959"/>
                  </a:lnTo>
                  <a:lnTo>
                    <a:pt x="63648" y="28393"/>
                  </a:lnTo>
                  <a:lnTo>
                    <a:pt x="63770" y="28838"/>
                  </a:lnTo>
                  <a:lnTo>
                    <a:pt x="63886" y="29294"/>
                  </a:lnTo>
                  <a:lnTo>
                    <a:pt x="63998" y="29751"/>
                  </a:lnTo>
                  <a:lnTo>
                    <a:pt x="64111" y="30218"/>
                  </a:lnTo>
                  <a:lnTo>
                    <a:pt x="64214" y="30686"/>
                  </a:lnTo>
                  <a:lnTo>
                    <a:pt x="64317" y="31164"/>
                  </a:lnTo>
                  <a:lnTo>
                    <a:pt x="64420" y="31643"/>
                  </a:lnTo>
                  <a:lnTo>
                    <a:pt x="64514" y="32132"/>
                  </a:lnTo>
                  <a:lnTo>
                    <a:pt x="64609" y="32622"/>
                  </a:lnTo>
                  <a:lnTo>
                    <a:pt x="64653" y="32856"/>
                  </a:lnTo>
                  <a:lnTo>
                    <a:pt x="64703" y="33090"/>
                  </a:lnTo>
                  <a:lnTo>
                    <a:pt x="64757" y="33312"/>
                  </a:lnTo>
                  <a:lnTo>
                    <a:pt x="64810" y="33535"/>
                  </a:lnTo>
                  <a:lnTo>
                    <a:pt x="64864" y="33746"/>
                  </a:lnTo>
                  <a:lnTo>
                    <a:pt x="64923" y="33947"/>
                  </a:lnTo>
                  <a:lnTo>
                    <a:pt x="64985" y="34158"/>
                  </a:lnTo>
                  <a:lnTo>
                    <a:pt x="65053" y="34347"/>
                  </a:lnTo>
                  <a:lnTo>
                    <a:pt x="65120" y="34536"/>
                  </a:lnTo>
                  <a:lnTo>
                    <a:pt x="65187" y="34726"/>
                  </a:lnTo>
                  <a:lnTo>
                    <a:pt x="65259" y="34904"/>
                  </a:lnTo>
                  <a:lnTo>
                    <a:pt x="65335" y="35082"/>
                  </a:lnTo>
                  <a:lnTo>
                    <a:pt x="65412" y="35249"/>
                  </a:lnTo>
                  <a:lnTo>
                    <a:pt x="65488" y="35405"/>
                  </a:lnTo>
                  <a:lnTo>
                    <a:pt x="65569" y="35560"/>
                  </a:lnTo>
                  <a:lnTo>
                    <a:pt x="65649" y="35705"/>
                  </a:lnTo>
                  <a:lnTo>
                    <a:pt x="65735" y="35839"/>
                  </a:lnTo>
                  <a:lnTo>
                    <a:pt x="65820" y="35972"/>
                  </a:lnTo>
                  <a:lnTo>
                    <a:pt x="65910" y="36106"/>
                  </a:lnTo>
                  <a:lnTo>
                    <a:pt x="65999" y="36217"/>
                  </a:lnTo>
                  <a:lnTo>
                    <a:pt x="66089" y="36328"/>
                  </a:lnTo>
                  <a:lnTo>
                    <a:pt x="66183" y="36440"/>
                  </a:lnTo>
                  <a:lnTo>
                    <a:pt x="66278" y="36529"/>
                  </a:lnTo>
                  <a:lnTo>
                    <a:pt x="66372" y="36618"/>
                  </a:lnTo>
                  <a:lnTo>
                    <a:pt x="66470" y="36696"/>
                  </a:lnTo>
                  <a:lnTo>
                    <a:pt x="66565" y="36773"/>
                  </a:lnTo>
                  <a:lnTo>
                    <a:pt x="66668" y="36840"/>
                  </a:lnTo>
                  <a:lnTo>
                    <a:pt x="66767" y="36896"/>
                  </a:lnTo>
                  <a:lnTo>
                    <a:pt x="66870" y="36940"/>
                  </a:lnTo>
                  <a:lnTo>
                    <a:pt x="66968" y="36985"/>
                  </a:lnTo>
                  <a:lnTo>
                    <a:pt x="67072" y="37018"/>
                  </a:lnTo>
                  <a:lnTo>
                    <a:pt x="67179" y="37041"/>
                  </a:lnTo>
                  <a:lnTo>
                    <a:pt x="67282" y="37052"/>
                  </a:lnTo>
                  <a:lnTo>
                    <a:pt x="67386" y="37063"/>
                  </a:lnTo>
                  <a:lnTo>
                    <a:pt x="67493" y="37052"/>
                  </a:lnTo>
                  <a:lnTo>
                    <a:pt x="67596" y="37041"/>
                  </a:lnTo>
                  <a:lnTo>
                    <a:pt x="67700" y="37029"/>
                  </a:lnTo>
                  <a:lnTo>
                    <a:pt x="67798" y="36996"/>
                  </a:lnTo>
                  <a:lnTo>
                    <a:pt x="67902" y="36963"/>
                  </a:lnTo>
                  <a:lnTo>
                    <a:pt x="68000" y="36907"/>
                  </a:lnTo>
                  <a:lnTo>
                    <a:pt x="68103" y="36863"/>
                  </a:lnTo>
                  <a:lnTo>
                    <a:pt x="68202" y="36796"/>
                  </a:lnTo>
                  <a:lnTo>
                    <a:pt x="68296" y="36729"/>
                  </a:lnTo>
                  <a:lnTo>
                    <a:pt x="68395" y="36651"/>
                  </a:lnTo>
                  <a:lnTo>
                    <a:pt x="68489" y="36562"/>
                  </a:lnTo>
                  <a:lnTo>
                    <a:pt x="68583" y="36473"/>
                  </a:lnTo>
                  <a:lnTo>
                    <a:pt x="68678" y="36373"/>
                  </a:lnTo>
                  <a:lnTo>
                    <a:pt x="68767" y="36262"/>
                  </a:lnTo>
                  <a:lnTo>
                    <a:pt x="68857" y="36150"/>
                  </a:lnTo>
                  <a:lnTo>
                    <a:pt x="68947" y="36017"/>
                  </a:lnTo>
                  <a:lnTo>
                    <a:pt x="69032" y="35894"/>
                  </a:lnTo>
                  <a:lnTo>
                    <a:pt x="69117" y="35750"/>
                  </a:lnTo>
                  <a:lnTo>
                    <a:pt x="69203" y="35605"/>
                  </a:lnTo>
                  <a:lnTo>
                    <a:pt x="69283" y="35460"/>
                  </a:lnTo>
                  <a:lnTo>
                    <a:pt x="69364" y="35304"/>
                  </a:lnTo>
                  <a:lnTo>
                    <a:pt x="69440" y="35137"/>
                  </a:lnTo>
                  <a:lnTo>
                    <a:pt x="69517" y="34959"/>
                  </a:lnTo>
                  <a:lnTo>
                    <a:pt x="69588" y="34781"/>
                  </a:lnTo>
                  <a:lnTo>
                    <a:pt x="69660" y="34603"/>
                  </a:lnTo>
                  <a:lnTo>
                    <a:pt x="69728" y="34403"/>
                  </a:lnTo>
                  <a:lnTo>
                    <a:pt x="69795" y="34214"/>
                  </a:lnTo>
                  <a:lnTo>
                    <a:pt x="69858" y="34002"/>
                  </a:lnTo>
                  <a:lnTo>
                    <a:pt x="69920" y="33802"/>
                  </a:lnTo>
                  <a:lnTo>
                    <a:pt x="69979" y="33579"/>
                  </a:lnTo>
                  <a:lnTo>
                    <a:pt x="70118" y="33045"/>
                  </a:lnTo>
                  <a:lnTo>
                    <a:pt x="70266" y="32522"/>
                  </a:lnTo>
                  <a:lnTo>
                    <a:pt x="70414" y="31999"/>
                  </a:lnTo>
                  <a:lnTo>
                    <a:pt x="70562" y="31487"/>
                  </a:lnTo>
                  <a:lnTo>
                    <a:pt x="70719" y="30975"/>
                  </a:lnTo>
                  <a:lnTo>
                    <a:pt x="70872" y="30474"/>
                  </a:lnTo>
                  <a:lnTo>
                    <a:pt x="71033" y="29984"/>
                  </a:lnTo>
                  <a:lnTo>
                    <a:pt x="71195" y="29495"/>
                  </a:lnTo>
                  <a:lnTo>
                    <a:pt x="71361" y="29016"/>
                  </a:lnTo>
                  <a:lnTo>
                    <a:pt x="71527" y="28538"/>
                  </a:lnTo>
                  <a:lnTo>
                    <a:pt x="71697" y="28081"/>
                  </a:lnTo>
                  <a:lnTo>
                    <a:pt x="71872" y="27625"/>
                  </a:lnTo>
                  <a:lnTo>
                    <a:pt x="72047" y="27169"/>
                  </a:lnTo>
                  <a:lnTo>
                    <a:pt x="72226" y="26723"/>
                  </a:lnTo>
                  <a:lnTo>
                    <a:pt x="72406" y="26289"/>
                  </a:lnTo>
                  <a:lnTo>
                    <a:pt x="72590" y="25866"/>
                  </a:lnTo>
                  <a:lnTo>
                    <a:pt x="72774" y="25443"/>
                  </a:lnTo>
                  <a:lnTo>
                    <a:pt x="72962" y="25032"/>
                  </a:lnTo>
                  <a:lnTo>
                    <a:pt x="73155" y="24631"/>
                  </a:lnTo>
                  <a:lnTo>
                    <a:pt x="73348" y="24230"/>
                  </a:lnTo>
                  <a:lnTo>
                    <a:pt x="73541" y="23841"/>
                  </a:lnTo>
                  <a:lnTo>
                    <a:pt x="73738" y="23462"/>
                  </a:lnTo>
                  <a:lnTo>
                    <a:pt x="73940" y="23084"/>
                  </a:lnTo>
                  <a:lnTo>
                    <a:pt x="74142" y="22728"/>
                  </a:lnTo>
                  <a:lnTo>
                    <a:pt x="74344" y="22372"/>
                  </a:lnTo>
                  <a:lnTo>
                    <a:pt x="74550" y="22016"/>
                  </a:lnTo>
                  <a:lnTo>
                    <a:pt x="74761" y="21682"/>
                  </a:lnTo>
                  <a:lnTo>
                    <a:pt x="74972" y="21348"/>
                  </a:lnTo>
                  <a:lnTo>
                    <a:pt x="75183" y="21014"/>
                  </a:lnTo>
                  <a:lnTo>
                    <a:pt x="75398" y="20702"/>
                  </a:lnTo>
                  <a:lnTo>
                    <a:pt x="75614" y="20391"/>
                  </a:lnTo>
                  <a:lnTo>
                    <a:pt x="75829" y="20090"/>
                  </a:lnTo>
                  <a:lnTo>
                    <a:pt x="76049" y="19801"/>
                  </a:lnTo>
                  <a:lnTo>
                    <a:pt x="76273" y="19522"/>
                  </a:lnTo>
                  <a:lnTo>
                    <a:pt x="76493" y="19244"/>
                  </a:lnTo>
                  <a:lnTo>
                    <a:pt x="76722" y="18977"/>
                  </a:lnTo>
                  <a:lnTo>
                    <a:pt x="76946" y="18721"/>
                  </a:lnTo>
                  <a:lnTo>
                    <a:pt x="77175" y="18476"/>
                  </a:lnTo>
                  <a:lnTo>
                    <a:pt x="77404" y="18231"/>
                  </a:lnTo>
                  <a:lnTo>
                    <a:pt x="77637" y="18009"/>
                  </a:lnTo>
                  <a:lnTo>
                    <a:pt x="77870" y="17786"/>
                  </a:lnTo>
                  <a:lnTo>
                    <a:pt x="78104" y="17564"/>
                  </a:lnTo>
                  <a:lnTo>
                    <a:pt x="78341" y="17363"/>
                  </a:lnTo>
                  <a:lnTo>
                    <a:pt x="78579" y="17174"/>
                  </a:lnTo>
                  <a:lnTo>
                    <a:pt x="78817" y="16985"/>
                  </a:lnTo>
                  <a:lnTo>
                    <a:pt x="79059" y="16807"/>
                  </a:lnTo>
                  <a:lnTo>
                    <a:pt x="79301" y="16640"/>
                  </a:lnTo>
                  <a:lnTo>
                    <a:pt x="79544" y="16473"/>
                  </a:lnTo>
                  <a:lnTo>
                    <a:pt x="79786" y="16328"/>
                  </a:lnTo>
                  <a:lnTo>
                    <a:pt x="80033" y="16184"/>
                  </a:lnTo>
                  <a:lnTo>
                    <a:pt x="80279" y="16061"/>
                  </a:lnTo>
                  <a:lnTo>
                    <a:pt x="80526" y="15939"/>
                  </a:lnTo>
                  <a:lnTo>
                    <a:pt x="80773" y="15827"/>
                  </a:lnTo>
                  <a:lnTo>
                    <a:pt x="81024" y="15716"/>
                  </a:lnTo>
                  <a:lnTo>
                    <a:pt x="81275" y="15627"/>
                  </a:lnTo>
                  <a:lnTo>
                    <a:pt x="81527" y="15549"/>
                  </a:lnTo>
                  <a:lnTo>
                    <a:pt x="81778" y="15471"/>
                  </a:lnTo>
                  <a:lnTo>
                    <a:pt x="82034" y="15404"/>
                  </a:lnTo>
                  <a:lnTo>
                    <a:pt x="82289" y="15349"/>
                  </a:lnTo>
                  <a:lnTo>
                    <a:pt x="82541" y="15304"/>
                  </a:lnTo>
                  <a:lnTo>
                    <a:pt x="82796" y="15271"/>
                  </a:lnTo>
                  <a:lnTo>
                    <a:pt x="83057" y="15249"/>
                  </a:lnTo>
                  <a:lnTo>
                    <a:pt x="83312" y="15226"/>
                  </a:lnTo>
                  <a:lnTo>
                    <a:pt x="83572" y="15226"/>
                  </a:lnTo>
                  <a:lnTo>
                    <a:pt x="83913" y="15238"/>
                  </a:lnTo>
                  <a:lnTo>
                    <a:pt x="84250" y="15260"/>
                  </a:lnTo>
                  <a:lnTo>
                    <a:pt x="84591" y="15304"/>
                  </a:lnTo>
                  <a:lnTo>
                    <a:pt x="84927" y="15371"/>
                  </a:lnTo>
                  <a:lnTo>
                    <a:pt x="85264" y="15449"/>
                  </a:lnTo>
                  <a:lnTo>
                    <a:pt x="85596" y="15538"/>
                  </a:lnTo>
                  <a:lnTo>
                    <a:pt x="85928" y="15649"/>
                  </a:lnTo>
                  <a:lnTo>
                    <a:pt x="86255" y="15783"/>
                  </a:lnTo>
                  <a:lnTo>
                    <a:pt x="86587" y="15928"/>
                  </a:lnTo>
                  <a:lnTo>
                    <a:pt x="86910" y="16095"/>
                  </a:lnTo>
                  <a:lnTo>
                    <a:pt x="87233" y="16273"/>
                  </a:lnTo>
                  <a:lnTo>
                    <a:pt x="87556" y="16462"/>
                  </a:lnTo>
                  <a:lnTo>
                    <a:pt x="87875" y="16673"/>
                  </a:lnTo>
                  <a:lnTo>
                    <a:pt x="88193" y="16896"/>
                  </a:lnTo>
                  <a:lnTo>
                    <a:pt x="88507" y="17141"/>
                  </a:lnTo>
                  <a:lnTo>
                    <a:pt x="88821" y="17397"/>
                  </a:lnTo>
                  <a:lnTo>
                    <a:pt x="89131" y="17675"/>
                  </a:lnTo>
                  <a:lnTo>
                    <a:pt x="89436" y="17964"/>
                  </a:lnTo>
                  <a:lnTo>
                    <a:pt x="89741" y="18265"/>
                  </a:lnTo>
                  <a:lnTo>
                    <a:pt x="90042" y="18576"/>
                  </a:lnTo>
                  <a:lnTo>
                    <a:pt x="90338" y="18910"/>
                  </a:lnTo>
                  <a:lnTo>
                    <a:pt x="90634" y="19255"/>
                  </a:lnTo>
                  <a:lnTo>
                    <a:pt x="90926" y="19623"/>
                  </a:lnTo>
                  <a:lnTo>
                    <a:pt x="91217" y="19990"/>
                  </a:lnTo>
                  <a:lnTo>
                    <a:pt x="91500" y="20379"/>
                  </a:lnTo>
                  <a:lnTo>
                    <a:pt x="91782" y="20791"/>
                  </a:lnTo>
                  <a:lnTo>
                    <a:pt x="92061" y="21203"/>
                  </a:lnTo>
                  <a:lnTo>
                    <a:pt x="92339" y="21637"/>
                  </a:lnTo>
                  <a:lnTo>
                    <a:pt x="92608" y="22082"/>
                  </a:lnTo>
                  <a:lnTo>
                    <a:pt x="92877" y="22539"/>
                  </a:lnTo>
                  <a:lnTo>
                    <a:pt x="93142" y="23006"/>
                  </a:lnTo>
                  <a:lnTo>
                    <a:pt x="93402" y="23485"/>
                  </a:lnTo>
                  <a:lnTo>
                    <a:pt x="93658" y="23985"/>
                  </a:lnTo>
                  <a:lnTo>
                    <a:pt x="93909" y="24497"/>
                  </a:lnTo>
                  <a:lnTo>
                    <a:pt x="94156" y="25009"/>
                  </a:lnTo>
                  <a:lnTo>
                    <a:pt x="94403" y="25544"/>
                  </a:lnTo>
                  <a:lnTo>
                    <a:pt x="94640" y="26089"/>
                  </a:lnTo>
                  <a:lnTo>
                    <a:pt x="94878" y="26645"/>
                  </a:lnTo>
                  <a:lnTo>
                    <a:pt x="95107" y="27213"/>
                  </a:lnTo>
                  <a:lnTo>
                    <a:pt x="95331" y="27803"/>
                  </a:lnTo>
                  <a:lnTo>
                    <a:pt x="95556" y="28393"/>
                  </a:lnTo>
                  <a:lnTo>
                    <a:pt x="95771" y="28994"/>
                  </a:lnTo>
                  <a:lnTo>
                    <a:pt x="95986" y="29606"/>
                  </a:lnTo>
                  <a:lnTo>
                    <a:pt x="96193" y="30229"/>
                  </a:lnTo>
                  <a:lnTo>
                    <a:pt x="96394" y="30875"/>
                  </a:lnTo>
                  <a:lnTo>
                    <a:pt x="96592" y="31520"/>
                  </a:lnTo>
                  <a:lnTo>
                    <a:pt x="96785" y="32177"/>
                  </a:lnTo>
                  <a:lnTo>
                    <a:pt x="96969" y="32845"/>
                  </a:lnTo>
                  <a:lnTo>
                    <a:pt x="97153" y="33524"/>
                  </a:lnTo>
                  <a:lnTo>
                    <a:pt x="97328" y="34214"/>
                  </a:lnTo>
                  <a:lnTo>
                    <a:pt x="97498" y="34904"/>
                  </a:lnTo>
                  <a:lnTo>
                    <a:pt x="97664" y="35616"/>
                  </a:lnTo>
                  <a:lnTo>
                    <a:pt x="97826" y="36339"/>
                  </a:lnTo>
                  <a:lnTo>
                    <a:pt x="97978" y="37063"/>
                  </a:lnTo>
                  <a:lnTo>
                    <a:pt x="98126" y="37797"/>
                  </a:lnTo>
                  <a:lnTo>
                    <a:pt x="98270" y="38543"/>
                  </a:lnTo>
                  <a:lnTo>
                    <a:pt x="98404" y="39300"/>
                  </a:lnTo>
                  <a:lnTo>
                    <a:pt x="98534" y="40057"/>
                  </a:lnTo>
                  <a:lnTo>
                    <a:pt x="98660" y="40836"/>
                  </a:lnTo>
                  <a:lnTo>
                    <a:pt x="98777" y="41615"/>
                  </a:lnTo>
                  <a:lnTo>
                    <a:pt x="98889" y="42405"/>
                  </a:lnTo>
                  <a:lnTo>
                    <a:pt x="98997" y="43195"/>
                  </a:lnTo>
                  <a:lnTo>
                    <a:pt x="99095" y="44008"/>
                  </a:lnTo>
                  <a:lnTo>
                    <a:pt x="99185" y="44820"/>
                  </a:lnTo>
                  <a:lnTo>
                    <a:pt x="99234" y="45210"/>
                  </a:lnTo>
                  <a:lnTo>
                    <a:pt x="99293" y="45599"/>
                  </a:lnTo>
                  <a:lnTo>
                    <a:pt x="99355" y="45978"/>
                  </a:lnTo>
                  <a:lnTo>
                    <a:pt x="99427" y="46345"/>
                  </a:lnTo>
                  <a:lnTo>
                    <a:pt x="99508" y="46701"/>
                  </a:lnTo>
                  <a:lnTo>
                    <a:pt x="99593" y="47046"/>
                  </a:lnTo>
                  <a:lnTo>
                    <a:pt x="99687" y="47369"/>
                  </a:lnTo>
                  <a:lnTo>
                    <a:pt x="99786" y="47692"/>
                  </a:lnTo>
                  <a:lnTo>
                    <a:pt x="99894" y="47992"/>
                  </a:lnTo>
                  <a:lnTo>
                    <a:pt x="100010" y="48282"/>
                  </a:lnTo>
                  <a:lnTo>
                    <a:pt x="100132" y="48560"/>
                  </a:lnTo>
                  <a:lnTo>
                    <a:pt x="100257" y="48816"/>
                  </a:lnTo>
                  <a:lnTo>
                    <a:pt x="100387" y="49061"/>
                  </a:lnTo>
                  <a:lnTo>
                    <a:pt x="100526" y="49283"/>
                  </a:lnTo>
                  <a:lnTo>
                    <a:pt x="100670" y="49495"/>
                  </a:lnTo>
                  <a:lnTo>
                    <a:pt x="100818" y="49684"/>
                  </a:lnTo>
                  <a:lnTo>
                    <a:pt x="100966" y="49851"/>
                  </a:lnTo>
                  <a:lnTo>
                    <a:pt x="101123" y="49996"/>
                  </a:lnTo>
                  <a:lnTo>
                    <a:pt x="101276" y="50129"/>
                  </a:lnTo>
                  <a:lnTo>
                    <a:pt x="101437" y="50229"/>
                  </a:lnTo>
                  <a:lnTo>
                    <a:pt x="101594" y="50318"/>
                  </a:lnTo>
                  <a:lnTo>
                    <a:pt x="101756" y="50374"/>
                  </a:lnTo>
                  <a:lnTo>
                    <a:pt x="101922" y="50419"/>
                  </a:lnTo>
                  <a:lnTo>
                    <a:pt x="102083" y="50441"/>
                  </a:lnTo>
                  <a:lnTo>
                    <a:pt x="102245" y="50441"/>
                  </a:lnTo>
                  <a:lnTo>
                    <a:pt x="102411" y="50419"/>
                  </a:lnTo>
                  <a:lnTo>
                    <a:pt x="102572" y="50374"/>
                  </a:lnTo>
                  <a:lnTo>
                    <a:pt x="102734" y="50307"/>
                  </a:lnTo>
                  <a:lnTo>
                    <a:pt x="102895" y="50218"/>
                  </a:lnTo>
                  <a:lnTo>
                    <a:pt x="103052" y="50107"/>
                  </a:lnTo>
                  <a:lnTo>
                    <a:pt x="103209" y="49973"/>
                  </a:lnTo>
                  <a:lnTo>
                    <a:pt x="103362" y="49818"/>
                  </a:lnTo>
                  <a:lnTo>
                    <a:pt x="103644" y="49528"/>
                  </a:lnTo>
                  <a:lnTo>
                    <a:pt x="103932" y="49261"/>
                  </a:lnTo>
                  <a:lnTo>
                    <a:pt x="104219" y="49005"/>
                  </a:lnTo>
                  <a:lnTo>
                    <a:pt x="104506" y="48771"/>
                  </a:lnTo>
                  <a:lnTo>
                    <a:pt x="104797" y="48549"/>
                  </a:lnTo>
                  <a:lnTo>
                    <a:pt x="105094" y="48348"/>
                  </a:lnTo>
                  <a:lnTo>
                    <a:pt x="105385" y="48170"/>
                  </a:lnTo>
                  <a:lnTo>
                    <a:pt x="105686" y="48014"/>
                  </a:lnTo>
                  <a:lnTo>
                    <a:pt x="105982" y="47870"/>
                  </a:lnTo>
                  <a:lnTo>
                    <a:pt x="106282" y="47747"/>
                  </a:lnTo>
                  <a:lnTo>
                    <a:pt x="106588" y="47647"/>
                  </a:lnTo>
                  <a:lnTo>
                    <a:pt x="106888" y="47558"/>
                  </a:lnTo>
                  <a:lnTo>
                    <a:pt x="107193" y="47491"/>
                  </a:lnTo>
                  <a:lnTo>
                    <a:pt x="107503" y="47447"/>
                  </a:lnTo>
                  <a:lnTo>
                    <a:pt x="107808" y="47413"/>
                  </a:lnTo>
                  <a:lnTo>
                    <a:pt x="108117" y="47402"/>
                  </a:lnTo>
                  <a:lnTo>
                    <a:pt x="108427" y="47413"/>
                  </a:lnTo>
                  <a:lnTo>
                    <a:pt x="108736" y="47447"/>
                  </a:lnTo>
                  <a:lnTo>
                    <a:pt x="109042" y="47491"/>
                  </a:lnTo>
                  <a:lnTo>
                    <a:pt x="109347" y="47558"/>
                  </a:lnTo>
                  <a:lnTo>
                    <a:pt x="109647" y="47647"/>
                  </a:lnTo>
                  <a:lnTo>
                    <a:pt x="109948" y="47747"/>
                  </a:lnTo>
                  <a:lnTo>
                    <a:pt x="110248" y="47870"/>
                  </a:lnTo>
                  <a:lnTo>
                    <a:pt x="110540" y="48014"/>
                  </a:lnTo>
                  <a:lnTo>
                    <a:pt x="110832" y="48170"/>
                  </a:lnTo>
                  <a:lnTo>
                    <a:pt x="111123" y="48348"/>
                  </a:lnTo>
                  <a:lnTo>
                    <a:pt x="111410" y="48538"/>
                  </a:lnTo>
                  <a:lnTo>
                    <a:pt x="111693" y="48749"/>
                  </a:lnTo>
                  <a:lnTo>
                    <a:pt x="111976" y="48972"/>
                  </a:lnTo>
                  <a:lnTo>
                    <a:pt x="112254" y="49217"/>
                  </a:lnTo>
                  <a:lnTo>
                    <a:pt x="112527" y="49472"/>
                  </a:lnTo>
                  <a:lnTo>
                    <a:pt x="112797" y="49751"/>
                  </a:lnTo>
                  <a:lnTo>
                    <a:pt x="113066" y="50040"/>
                  </a:lnTo>
                  <a:lnTo>
                    <a:pt x="113331" y="50352"/>
                  </a:lnTo>
                  <a:lnTo>
                    <a:pt x="113595" y="50674"/>
                  </a:lnTo>
                  <a:lnTo>
                    <a:pt x="113851" y="51008"/>
                  </a:lnTo>
                  <a:lnTo>
                    <a:pt x="114107" y="51365"/>
                  </a:lnTo>
                  <a:lnTo>
                    <a:pt x="114353" y="51732"/>
                  </a:lnTo>
                  <a:lnTo>
                    <a:pt x="114600" y="52110"/>
                  </a:lnTo>
                  <a:lnTo>
                    <a:pt x="114842" y="52511"/>
                  </a:lnTo>
                  <a:lnTo>
                    <a:pt x="115080" y="52912"/>
                  </a:lnTo>
                  <a:lnTo>
                    <a:pt x="115313" y="53334"/>
                  </a:lnTo>
                  <a:lnTo>
                    <a:pt x="115547" y="53780"/>
                  </a:lnTo>
                  <a:lnTo>
                    <a:pt x="115771" y="54225"/>
                  </a:lnTo>
                  <a:lnTo>
                    <a:pt x="115991" y="54692"/>
                  </a:lnTo>
                  <a:lnTo>
                    <a:pt x="116206" y="55160"/>
                  </a:lnTo>
                  <a:lnTo>
                    <a:pt x="116417" y="55649"/>
                  </a:lnTo>
                  <a:lnTo>
                    <a:pt x="116624" y="56150"/>
                  </a:lnTo>
                  <a:lnTo>
                    <a:pt x="116825" y="56662"/>
                  </a:lnTo>
                  <a:lnTo>
                    <a:pt x="117023" y="57185"/>
                  </a:lnTo>
                  <a:lnTo>
                    <a:pt x="117216" y="57720"/>
                  </a:lnTo>
                  <a:lnTo>
                    <a:pt x="117404" y="58276"/>
                  </a:lnTo>
                  <a:lnTo>
                    <a:pt x="117584" y="58833"/>
                  </a:lnTo>
                  <a:lnTo>
                    <a:pt x="117759" y="59400"/>
                  </a:lnTo>
                  <a:lnTo>
                    <a:pt x="117929" y="59979"/>
                  </a:lnTo>
                  <a:lnTo>
                    <a:pt x="118095" y="60569"/>
                  </a:lnTo>
                  <a:lnTo>
                    <a:pt x="118257" y="61170"/>
                  </a:lnTo>
                  <a:lnTo>
                    <a:pt x="118409" y="61782"/>
                  </a:lnTo>
                  <a:lnTo>
                    <a:pt x="118557" y="62394"/>
                  </a:lnTo>
                  <a:lnTo>
                    <a:pt x="118701" y="63028"/>
                  </a:lnTo>
                  <a:lnTo>
                    <a:pt x="118835" y="63663"/>
                  </a:lnTo>
                  <a:lnTo>
                    <a:pt x="118965" y="64308"/>
                  </a:lnTo>
                  <a:lnTo>
                    <a:pt x="119091" y="64965"/>
                  </a:lnTo>
                  <a:lnTo>
                    <a:pt x="119208" y="65633"/>
                  </a:lnTo>
                  <a:lnTo>
                    <a:pt x="119320" y="66312"/>
                  </a:lnTo>
                  <a:lnTo>
                    <a:pt x="119423" y="66991"/>
                  </a:lnTo>
                  <a:lnTo>
                    <a:pt x="119522" y="67681"/>
                  </a:lnTo>
                  <a:lnTo>
                    <a:pt x="119611" y="68371"/>
                  </a:lnTo>
                  <a:lnTo>
                    <a:pt x="119697" y="69083"/>
                  </a:lnTo>
                  <a:lnTo>
                    <a:pt x="119773" y="69784"/>
                  </a:lnTo>
                  <a:lnTo>
                    <a:pt x="119845" y="70508"/>
                  </a:lnTo>
                  <a:lnTo>
                    <a:pt x="119908" y="71231"/>
                  </a:lnTo>
                  <a:lnTo>
                    <a:pt x="119966" y="71966"/>
                  </a:lnTo>
                  <a:lnTo>
                    <a:pt x="120015" y="72700"/>
                  </a:lnTo>
                  <a:lnTo>
                    <a:pt x="120056" y="73446"/>
                  </a:lnTo>
                  <a:lnTo>
                    <a:pt x="120091" y="74192"/>
                  </a:lnTo>
                  <a:lnTo>
                    <a:pt x="120118" y="74948"/>
                  </a:lnTo>
                  <a:lnTo>
                    <a:pt x="120136" y="75705"/>
                  </a:lnTo>
                  <a:lnTo>
                    <a:pt x="120150" y="76462"/>
                  </a:lnTo>
                  <a:lnTo>
                    <a:pt x="120154" y="77241"/>
                  </a:lnTo>
                  <a:lnTo>
                    <a:pt x="120150" y="77920"/>
                  </a:lnTo>
                  <a:lnTo>
                    <a:pt x="120141" y="78610"/>
                  </a:lnTo>
                  <a:lnTo>
                    <a:pt x="120127" y="79289"/>
                  </a:lnTo>
                  <a:lnTo>
                    <a:pt x="120105" y="79968"/>
                  </a:lnTo>
                  <a:lnTo>
                    <a:pt x="120074" y="80647"/>
                  </a:lnTo>
                  <a:lnTo>
                    <a:pt x="120042" y="81315"/>
                  </a:lnTo>
                  <a:lnTo>
                    <a:pt x="120002" y="81993"/>
                  </a:lnTo>
                  <a:lnTo>
                    <a:pt x="119952" y="82650"/>
                  </a:lnTo>
                  <a:lnTo>
                    <a:pt x="119903" y="83318"/>
                  </a:lnTo>
                  <a:lnTo>
                    <a:pt x="119845" y="83975"/>
                  </a:lnTo>
                  <a:lnTo>
                    <a:pt x="119777" y="84631"/>
                  </a:lnTo>
                  <a:lnTo>
                    <a:pt x="119710" y="85288"/>
                  </a:lnTo>
                  <a:lnTo>
                    <a:pt x="119634" y="85933"/>
                  </a:lnTo>
                  <a:lnTo>
                    <a:pt x="119549" y="86579"/>
                  </a:lnTo>
                  <a:lnTo>
                    <a:pt x="119463" y="87213"/>
                  </a:lnTo>
                  <a:lnTo>
                    <a:pt x="119369" y="87848"/>
                  </a:lnTo>
                  <a:lnTo>
                    <a:pt x="119266" y="88471"/>
                  </a:lnTo>
                  <a:lnTo>
                    <a:pt x="119163" y="89094"/>
                  </a:lnTo>
                  <a:lnTo>
                    <a:pt x="119051" y="89706"/>
                  </a:lnTo>
                  <a:lnTo>
                    <a:pt x="118934" y="90318"/>
                  </a:lnTo>
                  <a:lnTo>
                    <a:pt x="118813" y="90919"/>
                  </a:lnTo>
                  <a:lnTo>
                    <a:pt x="118687" y="91520"/>
                  </a:lnTo>
                  <a:lnTo>
                    <a:pt x="118553" y="92110"/>
                  </a:lnTo>
                  <a:lnTo>
                    <a:pt x="118414" y="92689"/>
                  </a:lnTo>
                  <a:lnTo>
                    <a:pt x="118270" y="93268"/>
                  </a:lnTo>
                  <a:lnTo>
                    <a:pt x="118117" y="93835"/>
                  </a:lnTo>
                  <a:lnTo>
                    <a:pt x="117965" y="94392"/>
                  </a:lnTo>
                  <a:lnTo>
                    <a:pt x="117803" y="94937"/>
                  </a:lnTo>
                  <a:lnTo>
                    <a:pt x="117637" y="95483"/>
                  </a:lnTo>
                  <a:lnTo>
                    <a:pt x="117467" y="96017"/>
                  </a:lnTo>
                  <a:lnTo>
                    <a:pt x="117292" y="96540"/>
                  </a:lnTo>
                  <a:lnTo>
                    <a:pt x="117108" y="97063"/>
                  </a:lnTo>
                  <a:lnTo>
                    <a:pt x="117000" y="97386"/>
                  </a:lnTo>
                  <a:lnTo>
                    <a:pt x="116897" y="97720"/>
                  </a:lnTo>
                  <a:lnTo>
                    <a:pt x="116803" y="98065"/>
                  </a:lnTo>
                  <a:lnTo>
                    <a:pt x="116718" y="98421"/>
                  </a:lnTo>
                  <a:lnTo>
                    <a:pt x="116637" y="98788"/>
                  </a:lnTo>
                  <a:lnTo>
                    <a:pt x="116570" y="99167"/>
                  </a:lnTo>
                  <a:lnTo>
                    <a:pt x="116507" y="99556"/>
                  </a:lnTo>
                  <a:lnTo>
                    <a:pt x="116453" y="99946"/>
                  </a:lnTo>
                  <a:lnTo>
                    <a:pt x="116408" y="100346"/>
                  </a:lnTo>
                  <a:lnTo>
                    <a:pt x="116372" y="100758"/>
                  </a:lnTo>
                  <a:lnTo>
                    <a:pt x="116345" y="101170"/>
                  </a:lnTo>
                  <a:lnTo>
                    <a:pt x="116327" y="101582"/>
                  </a:lnTo>
                  <a:lnTo>
                    <a:pt x="116318" y="102005"/>
                  </a:lnTo>
                  <a:lnTo>
                    <a:pt x="116318" y="102428"/>
                  </a:lnTo>
                  <a:lnTo>
                    <a:pt x="116327" y="102851"/>
                  </a:lnTo>
                  <a:lnTo>
                    <a:pt x="116350" y="103273"/>
                  </a:lnTo>
                  <a:lnTo>
                    <a:pt x="116363" y="103496"/>
                  </a:lnTo>
                  <a:lnTo>
                    <a:pt x="116381" y="103730"/>
                  </a:lnTo>
                  <a:lnTo>
                    <a:pt x="116404" y="103952"/>
                  </a:lnTo>
                  <a:lnTo>
                    <a:pt x="116426" y="104175"/>
                  </a:lnTo>
                  <a:lnTo>
                    <a:pt x="116453" y="104398"/>
                  </a:lnTo>
                  <a:lnTo>
                    <a:pt x="116480" y="104620"/>
                  </a:lnTo>
                  <a:lnTo>
                    <a:pt x="116511" y="104832"/>
                  </a:lnTo>
                  <a:lnTo>
                    <a:pt x="116543" y="105054"/>
                  </a:lnTo>
                  <a:lnTo>
                    <a:pt x="116579" y="105266"/>
                  </a:lnTo>
                  <a:lnTo>
                    <a:pt x="116619" y="105466"/>
                  </a:lnTo>
                  <a:lnTo>
                    <a:pt x="116659" y="105677"/>
                  </a:lnTo>
                  <a:lnTo>
                    <a:pt x="116704" y="105878"/>
                  </a:lnTo>
                  <a:lnTo>
                    <a:pt x="116749" y="106078"/>
                  </a:lnTo>
                  <a:lnTo>
                    <a:pt x="116794" y="106267"/>
                  </a:lnTo>
                  <a:lnTo>
                    <a:pt x="116848" y="106457"/>
                  </a:lnTo>
                  <a:lnTo>
                    <a:pt x="116897" y="106646"/>
                  </a:lnTo>
                  <a:lnTo>
                    <a:pt x="116956" y="106824"/>
                  </a:lnTo>
                  <a:lnTo>
                    <a:pt x="117009" y="107002"/>
                  </a:lnTo>
                  <a:lnTo>
                    <a:pt x="117068" y="107180"/>
                  </a:lnTo>
                  <a:lnTo>
                    <a:pt x="117130" y="107347"/>
                  </a:lnTo>
                  <a:lnTo>
                    <a:pt x="117193" y="107514"/>
                  </a:lnTo>
                  <a:lnTo>
                    <a:pt x="117261" y="107681"/>
                  </a:lnTo>
                  <a:lnTo>
                    <a:pt x="117328" y="107837"/>
                  </a:lnTo>
                  <a:lnTo>
                    <a:pt x="117395" y="107981"/>
                  </a:lnTo>
                  <a:lnTo>
                    <a:pt x="117467" y="108126"/>
                  </a:lnTo>
                  <a:lnTo>
                    <a:pt x="117539" y="108271"/>
                  </a:lnTo>
                  <a:lnTo>
                    <a:pt x="117615" y="108404"/>
                  </a:lnTo>
                  <a:lnTo>
                    <a:pt x="117691" y="108538"/>
                  </a:lnTo>
                  <a:lnTo>
                    <a:pt x="117772" y="108660"/>
                  </a:lnTo>
                  <a:lnTo>
                    <a:pt x="117848" y="108783"/>
                  </a:lnTo>
                  <a:lnTo>
                    <a:pt x="117934" y="108894"/>
                  </a:lnTo>
                  <a:lnTo>
                    <a:pt x="118014" y="109005"/>
                  </a:lnTo>
                  <a:lnTo>
                    <a:pt x="118400" y="109484"/>
                  </a:lnTo>
                  <a:lnTo>
                    <a:pt x="118777" y="109985"/>
                  </a:lnTo>
                  <a:lnTo>
                    <a:pt x="119154" y="110497"/>
                  </a:lnTo>
                  <a:lnTo>
                    <a:pt x="119522" y="111031"/>
                  </a:lnTo>
                  <a:lnTo>
                    <a:pt x="119890" y="111576"/>
                  </a:lnTo>
                  <a:lnTo>
                    <a:pt x="120248" y="112144"/>
                  </a:lnTo>
                  <a:lnTo>
                    <a:pt x="120603" y="112723"/>
                  </a:lnTo>
                  <a:lnTo>
                    <a:pt x="120953" y="113324"/>
                  </a:lnTo>
                  <a:lnTo>
                    <a:pt x="121298" y="113936"/>
                  </a:lnTo>
                  <a:lnTo>
                    <a:pt x="121639" y="114559"/>
                  </a:lnTo>
                  <a:lnTo>
                    <a:pt x="121976" y="115204"/>
                  </a:lnTo>
                  <a:lnTo>
                    <a:pt x="122308" y="115861"/>
                  </a:lnTo>
                  <a:lnTo>
                    <a:pt x="122631" y="116529"/>
                  </a:lnTo>
                  <a:lnTo>
                    <a:pt x="122954" y="117219"/>
                  </a:lnTo>
                  <a:lnTo>
                    <a:pt x="123268" y="117920"/>
                  </a:lnTo>
                  <a:lnTo>
                    <a:pt x="123577" y="118644"/>
                  </a:lnTo>
                  <a:lnTo>
                    <a:pt x="123878" y="119367"/>
                  </a:lnTo>
                  <a:lnTo>
                    <a:pt x="124179" y="120113"/>
                  </a:lnTo>
                  <a:lnTo>
                    <a:pt x="124470" y="120870"/>
                  </a:lnTo>
                  <a:lnTo>
                    <a:pt x="124757" y="121649"/>
                  </a:lnTo>
                  <a:lnTo>
                    <a:pt x="125040" y="122428"/>
                  </a:lnTo>
                  <a:lnTo>
                    <a:pt x="125314" y="123229"/>
                  </a:lnTo>
                  <a:lnTo>
                    <a:pt x="125583" y="124041"/>
                  </a:lnTo>
                  <a:lnTo>
                    <a:pt x="125847" y="124876"/>
                  </a:lnTo>
                  <a:lnTo>
                    <a:pt x="126103" y="125711"/>
                  </a:lnTo>
                  <a:lnTo>
                    <a:pt x="126354" y="126568"/>
                  </a:lnTo>
                  <a:lnTo>
                    <a:pt x="126601" y="127425"/>
                  </a:lnTo>
                  <a:lnTo>
                    <a:pt x="126839" y="128304"/>
                  </a:lnTo>
                  <a:lnTo>
                    <a:pt x="127072" y="129195"/>
                  </a:lnTo>
                  <a:lnTo>
                    <a:pt x="127297" y="130096"/>
                  </a:lnTo>
                  <a:lnTo>
                    <a:pt x="127521" y="131020"/>
                  </a:lnTo>
                  <a:lnTo>
                    <a:pt x="127732" y="131944"/>
                  </a:lnTo>
                  <a:lnTo>
                    <a:pt x="127786" y="132177"/>
                  </a:lnTo>
                  <a:lnTo>
                    <a:pt x="127844" y="132400"/>
                  </a:lnTo>
                  <a:lnTo>
                    <a:pt x="127902" y="132611"/>
                  </a:lnTo>
                  <a:lnTo>
                    <a:pt x="127965" y="132823"/>
                  </a:lnTo>
                  <a:lnTo>
                    <a:pt x="128028" y="133034"/>
                  </a:lnTo>
                  <a:lnTo>
                    <a:pt x="128095" y="133223"/>
                  </a:lnTo>
                  <a:lnTo>
                    <a:pt x="128167" y="133424"/>
                  </a:lnTo>
                  <a:lnTo>
                    <a:pt x="128239" y="133602"/>
                  </a:lnTo>
                  <a:lnTo>
                    <a:pt x="128311" y="133780"/>
                  </a:lnTo>
                  <a:lnTo>
                    <a:pt x="128387" y="133947"/>
                  </a:lnTo>
                  <a:lnTo>
                    <a:pt x="128463" y="134114"/>
                  </a:lnTo>
                  <a:lnTo>
                    <a:pt x="128544" y="134270"/>
                  </a:lnTo>
                  <a:lnTo>
                    <a:pt x="128625" y="134425"/>
                  </a:lnTo>
                  <a:lnTo>
                    <a:pt x="128710" y="134559"/>
                  </a:lnTo>
                  <a:lnTo>
                    <a:pt x="128795" y="134704"/>
                  </a:lnTo>
                  <a:lnTo>
                    <a:pt x="128880" y="134826"/>
                  </a:lnTo>
                  <a:lnTo>
                    <a:pt x="128970" y="134949"/>
                  </a:lnTo>
                  <a:lnTo>
                    <a:pt x="129060" y="135060"/>
                  </a:lnTo>
                  <a:lnTo>
                    <a:pt x="129149" y="135171"/>
                  </a:lnTo>
                  <a:lnTo>
                    <a:pt x="129244" y="135260"/>
                  </a:lnTo>
                  <a:lnTo>
                    <a:pt x="129333" y="135360"/>
                  </a:lnTo>
                  <a:lnTo>
                    <a:pt x="129428" y="135438"/>
                  </a:lnTo>
                  <a:lnTo>
                    <a:pt x="129526" y="135516"/>
                  </a:lnTo>
                  <a:lnTo>
                    <a:pt x="129621" y="135583"/>
                  </a:lnTo>
                  <a:lnTo>
                    <a:pt x="129719" y="135639"/>
                  </a:lnTo>
                  <a:lnTo>
                    <a:pt x="129813" y="135694"/>
                  </a:lnTo>
                  <a:lnTo>
                    <a:pt x="129912" y="135739"/>
                  </a:lnTo>
                  <a:lnTo>
                    <a:pt x="130015" y="135772"/>
                  </a:lnTo>
                  <a:lnTo>
                    <a:pt x="130114" y="135806"/>
                  </a:lnTo>
                  <a:lnTo>
                    <a:pt x="130213" y="135828"/>
                  </a:lnTo>
                  <a:lnTo>
                    <a:pt x="130311" y="135839"/>
                  </a:lnTo>
                  <a:lnTo>
                    <a:pt x="130509" y="135839"/>
                  </a:lnTo>
                  <a:lnTo>
                    <a:pt x="130603" y="135828"/>
                  </a:lnTo>
                  <a:lnTo>
                    <a:pt x="130702" y="135806"/>
                  </a:lnTo>
                  <a:lnTo>
                    <a:pt x="130796" y="135783"/>
                  </a:lnTo>
                  <a:lnTo>
                    <a:pt x="130890" y="135750"/>
                  </a:lnTo>
                  <a:lnTo>
                    <a:pt x="130984" y="135705"/>
                  </a:lnTo>
                  <a:lnTo>
                    <a:pt x="131079" y="135661"/>
                  </a:lnTo>
                  <a:lnTo>
                    <a:pt x="131173" y="135605"/>
                  </a:lnTo>
                  <a:lnTo>
                    <a:pt x="131267" y="135538"/>
                  </a:lnTo>
                  <a:lnTo>
                    <a:pt x="131361" y="135472"/>
                  </a:lnTo>
                  <a:lnTo>
                    <a:pt x="131455" y="135383"/>
                  </a:lnTo>
                  <a:lnTo>
                    <a:pt x="131545" y="135305"/>
                  </a:lnTo>
                  <a:lnTo>
                    <a:pt x="131639" y="135205"/>
                  </a:lnTo>
                  <a:lnTo>
                    <a:pt x="131729" y="135104"/>
                  </a:lnTo>
                  <a:lnTo>
                    <a:pt x="131819" y="134993"/>
                  </a:lnTo>
                  <a:lnTo>
                    <a:pt x="131909" y="134871"/>
                  </a:lnTo>
                  <a:lnTo>
                    <a:pt x="132048" y="134670"/>
                  </a:lnTo>
                  <a:lnTo>
                    <a:pt x="132178" y="134459"/>
                  </a:lnTo>
                  <a:lnTo>
                    <a:pt x="132299" y="134225"/>
                  </a:lnTo>
                  <a:lnTo>
                    <a:pt x="132420" y="133991"/>
                  </a:lnTo>
                  <a:lnTo>
                    <a:pt x="132532" y="133735"/>
                  </a:lnTo>
                  <a:lnTo>
                    <a:pt x="132640" y="133468"/>
                  </a:lnTo>
                  <a:lnTo>
                    <a:pt x="132739" y="133190"/>
                  </a:lnTo>
                  <a:lnTo>
                    <a:pt x="132837" y="132901"/>
                  </a:lnTo>
                  <a:lnTo>
                    <a:pt x="132922" y="132600"/>
                  </a:lnTo>
                  <a:lnTo>
                    <a:pt x="133008" y="132300"/>
                  </a:lnTo>
                  <a:lnTo>
                    <a:pt x="133084" y="131977"/>
                  </a:lnTo>
                  <a:lnTo>
                    <a:pt x="133151" y="131654"/>
                  </a:lnTo>
                  <a:lnTo>
                    <a:pt x="133214" y="131320"/>
                  </a:lnTo>
                  <a:lnTo>
                    <a:pt x="133272" y="130986"/>
                  </a:lnTo>
                  <a:lnTo>
                    <a:pt x="133322" y="130641"/>
                  </a:lnTo>
                  <a:lnTo>
                    <a:pt x="133367" y="130296"/>
                  </a:lnTo>
                  <a:lnTo>
                    <a:pt x="133403" y="129940"/>
                  </a:lnTo>
                  <a:lnTo>
                    <a:pt x="133434" y="129584"/>
                  </a:lnTo>
                  <a:lnTo>
                    <a:pt x="133456" y="129217"/>
                  </a:lnTo>
                  <a:lnTo>
                    <a:pt x="133470" y="128861"/>
                  </a:lnTo>
                  <a:lnTo>
                    <a:pt x="133479" y="128493"/>
                  </a:lnTo>
                  <a:lnTo>
                    <a:pt x="133483" y="128126"/>
                  </a:lnTo>
                  <a:lnTo>
                    <a:pt x="133474" y="127759"/>
                  </a:lnTo>
                  <a:lnTo>
                    <a:pt x="133465" y="127380"/>
                  </a:lnTo>
                  <a:lnTo>
                    <a:pt x="133443" y="127013"/>
                  </a:lnTo>
                  <a:lnTo>
                    <a:pt x="133416" y="126646"/>
                  </a:lnTo>
                  <a:lnTo>
                    <a:pt x="133380" y="126290"/>
                  </a:lnTo>
                  <a:lnTo>
                    <a:pt x="133340" y="125922"/>
                  </a:lnTo>
                  <a:lnTo>
                    <a:pt x="133290" y="125566"/>
                  </a:lnTo>
                  <a:lnTo>
                    <a:pt x="133232" y="125210"/>
                  </a:lnTo>
                  <a:lnTo>
                    <a:pt x="133165" y="124854"/>
                  </a:lnTo>
                  <a:lnTo>
                    <a:pt x="133093" y="124509"/>
                  </a:lnTo>
                  <a:lnTo>
                    <a:pt x="132878" y="123574"/>
                  </a:lnTo>
                  <a:lnTo>
                    <a:pt x="132658" y="122650"/>
                  </a:lnTo>
                  <a:lnTo>
                    <a:pt x="132433" y="121727"/>
                  </a:lnTo>
                  <a:lnTo>
                    <a:pt x="132200" y="120825"/>
                  </a:lnTo>
                  <a:lnTo>
                    <a:pt x="131967" y="119923"/>
                  </a:lnTo>
                  <a:lnTo>
                    <a:pt x="131725" y="119033"/>
                  </a:lnTo>
                  <a:lnTo>
                    <a:pt x="131482" y="118165"/>
                  </a:lnTo>
                  <a:lnTo>
                    <a:pt x="131231" y="117297"/>
                  </a:lnTo>
                  <a:lnTo>
                    <a:pt x="130975" y="116440"/>
                  </a:lnTo>
                  <a:lnTo>
                    <a:pt x="130715" y="115594"/>
                  </a:lnTo>
                  <a:lnTo>
                    <a:pt x="130450" y="114759"/>
                  </a:lnTo>
                  <a:lnTo>
                    <a:pt x="130181" y="113936"/>
                  </a:lnTo>
                  <a:lnTo>
                    <a:pt x="129908" y="113112"/>
                  </a:lnTo>
                  <a:lnTo>
                    <a:pt x="129629" y="112311"/>
                  </a:lnTo>
                  <a:lnTo>
                    <a:pt x="129342" y="111521"/>
                  </a:lnTo>
                  <a:lnTo>
                    <a:pt x="129055" y="110741"/>
                  </a:lnTo>
                  <a:lnTo>
                    <a:pt x="128764" y="109962"/>
                  </a:lnTo>
                  <a:lnTo>
                    <a:pt x="128468" y="109206"/>
                  </a:lnTo>
                  <a:lnTo>
                    <a:pt x="128162" y="108460"/>
                  </a:lnTo>
                  <a:lnTo>
                    <a:pt x="127857" y="107725"/>
                  </a:lnTo>
                  <a:lnTo>
                    <a:pt x="127548" y="106991"/>
                  </a:lnTo>
                  <a:lnTo>
                    <a:pt x="127234" y="106278"/>
                  </a:lnTo>
                  <a:lnTo>
                    <a:pt x="126915" y="105577"/>
                  </a:lnTo>
                  <a:lnTo>
                    <a:pt x="126588" y="104887"/>
                  </a:lnTo>
                  <a:lnTo>
                    <a:pt x="126260" y="104208"/>
                  </a:lnTo>
                  <a:lnTo>
                    <a:pt x="125928" y="103541"/>
                  </a:lnTo>
                  <a:lnTo>
                    <a:pt x="125592" y="102884"/>
                  </a:lnTo>
                  <a:lnTo>
                    <a:pt x="125255" y="102238"/>
                  </a:lnTo>
                  <a:lnTo>
                    <a:pt x="124910" y="101615"/>
                  </a:lnTo>
                  <a:lnTo>
                    <a:pt x="124560" y="100992"/>
                  </a:lnTo>
                  <a:lnTo>
                    <a:pt x="124210" y="100391"/>
                  </a:lnTo>
                  <a:lnTo>
                    <a:pt x="123851" y="99801"/>
                  </a:lnTo>
                  <a:lnTo>
                    <a:pt x="123999" y="99155"/>
                  </a:lnTo>
                  <a:lnTo>
                    <a:pt x="124143" y="98510"/>
                  </a:lnTo>
                  <a:lnTo>
                    <a:pt x="124282" y="97853"/>
                  </a:lnTo>
                  <a:lnTo>
                    <a:pt x="124412" y="97197"/>
                  </a:lnTo>
                  <a:lnTo>
                    <a:pt x="124542" y="96540"/>
                  </a:lnTo>
                  <a:lnTo>
                    <a:pt x="124668" y="95872"/>
                  </a:lnTo>
                  <a:lnTo>
                    <a:pt x="124789" y="95193"/>
                  </a:lnTo>
                  <a:lnTo>
                    <a:pt x="124905" y="94526"/>
                  </a:lnTo>
                  <a:lnTo>
                    <a:pt x="125018" y="93835"/>
                  </a:lnTo>
                  <a:lnTo>
                    <a:pt x="125125" y="93157"/>
                  </a:lnTo>
                  <a:lnTo>
                    <a:pt x="125224" y="92467"/>
                  </a:lnTo>
                  <a:lnTo>
                    <a:pt x="125323" y="91765"/>
                  </a:lnTo>
                  <a:lnTo>
                    <a:pt x="125417" y="91075"/>
                  </a:lnTo>
                  <a:lnTo>
                    <a:pt x="125507" y="90374"/>
                  </a:lnTo>
                  <a:lnTo>
                    <a:pt x="125592" y="89662"/>
                  </a:lnTo>
                  <a:lnTo>
                    <a:pt x="125668" y="88961"/>
                  </a:lnTo>
                  <a:lnTo>
                    <a:pt x="125744" y="88237"/>
                  </a:lnTo>
                  <a:lnTo>
                    <a:pt x="125816" y="87525"/>
                  </a:lnTo>
                  <a:lnTo>
                    <a:pt x="125879" y="86813"/>
                  </a:lnTo>
                  <a:lnTo>
                    <a:pt x="125942" y="86089"/>
                  </a:lnTo>
                  <a:lnTo>
                    <a:pt x="125996" y="85366"/>
                  </a:lnTo>
                  <a:lnTo>
                    <a:pt x="126049" y="84631"/>
                  </a:lnTo>
                  <a:lnTo>
                    <a:pt x="126094" y="83908"/>
                  </a:lnTo>
                  <a:lnTo>
                    <a:pt x="126135" y="83173"/>
                  </a:lnTo>
                  <a:lnTo>
                    <a:pt x="126171" y="82439"/>
                  </a:lnTo>
                  <a:lnTo>
                    <a:pt x="126206" y="81693"/>
                  </a:lnTo>
                  <a:lnTo>
                    <a:pt x="126233" y="80958"/>
                  </a:lnTo>
                  <a:lnTo>
                    <a:pt x="126256" y="80213"/>
                  </a:lnTo>
                  <a:lnTo>
                    <a:pt x="126269" y="79467"/>
                  </a:lnTo>
                  <a:lnTo>
                    <a:pt x="126283" y="78721"/>
                  </a:lnTo>
                  <a:lnTo>
                    <a:pt x="126292" y="77976"/>
                  </a:lnTo>
                  <a:lnTo>
                    <a:pt x="126292" y="77230"/>
                  </a:lnTo>
                  <a:lnTo>
                    <a:pt x="126292" y="76651"/>
                  </a:lnTo>
                  <a:lnTo>
                    <a:pt x="126287" y="76072"/>
                  </a:lnTo>
                  <a:lnTo>
                    <a:pt x="126278" y="75494"/>
                  </a:lnTo>
                  <a:lnTo>
                    <a:pt x="126269" y="74915"/>
                  </a:lnTo>
                  <a:lnTo>
                    <a:pt x="126256" y="74336"/>
                  </a:lnTo>
                  <a:lnTo>
                    <a:pt x="126242" y="73769"/>
                  </a:lnTo>
                  <a:lnTo>
                    <a:pt x="126220" y="73201"/>
                  </a:lnTo>
                  <a:lnTo>
                    <a:pt x="126197" y="72633"/>
                  </a:lnTo>
                  <a:lnTo>
                    <a:pt x="126175" y="72066"/>
                  </a:lnTo>
                  <a:lnTo>
                    <a:pt x="126148" y="71498"/>
                  </a:lnTo>
                  <a:lnTo>
                    <a:pt x="126117" y="70942"/>
                  </a:lnTo>
                  <a:lnTo>
                    <a:pt x="126085" y="70374"/>
                  </a:lnTo>
                  <a:lnTo>
                    <a:pt x="126049" y="69818"/>
                  </a:lnTo>
                  <a:lnTo>
                    <a:pt x="126009" y="69261"/>
                  </a:lnTo>
                  <a:lnTo>
                    <a:pt x="125969" y="68716"/>
                  </a:lnTo>
                  <a:lnTo>
                    <a:pt x="125924" y="68159"/>
                  </a:lnTo>
                  <a:lnTo>
                    <a:pt x="125874" y="67614"/>
                  </a:lnTo>
                  <a:lnTo>
                    <a:pt x="125825" y="67069"/>
                  </a:lnTo>
                  <a:lnTo>
                    <a:pt x="125776" y="66523"/>
                  </a:lnTo>
                  <a:lnTo>
                    <a:pt x="125722" y="65978"/>
                  </a:lnTo>
                  <a:lnTo>
                    <a:pt x="125664" y="65444"/>
                  </a:lnTo>
                  <a:lnTo>
                    <a:pt x="125601" y="64909"/>
                  </a:lnTo>
                  <a:lnTo>
                    <a:pt x="125538" y="64375"/>
                  </a:lnTo>
                  <a:lnTo>
                    <a:pt x="125475" y="63852"/>
                  </a:lnTo>
                  <a:lnTo>
                    <a:pt x="125408" y="63318"/>
                  </a:lnTo>
                  <a:lnTo>
                    <a:pt x="125336" y="62795"/>
                  </a:lnTo>
                  <a:lnTo>
                    <a:pt x="125264" y="62272"/>
                  </a:lnTo>
                  <a:lnTo>
                    <a:pt x="125188" y="61760"/>
                  </a:lnTo>
                  <a:lnTo>
                    <a:pt x="125112" y="61237"/>
                  </a:lnTo>
                  <a:lnTo>
                    <a:pt x="125031" y="60725"/>
                  </a:lnTo>
                  <a:lnTo>
                    <a:pt x="124946" y="60213"/>
                  </a:lnTo>
                  <a:lnTo>
                    <a:pt x="124865" y="59712"/>
                  </a:lnTo>
                  <a:lnTo>
                    <a:pt x="124775" y="59200"/>
                  </a:lnTo>
                  <a:lnTo>
                    <a:pt x="124686" y="58710"/>
                  </a:lnTo>
                  <a:lnTo>
                    <a:pt x="124591" y="58209"/>
                  </a:lnTo>
                  <a:lnTo>
                    <a:pt x="124497" y="57708"/>
                  </a:lnTo>
                  <a:lnTo>
                    <a:pt x="124304" y="56740"/>
                  </a:lnTo>
                  <a:lnTo>
                    <a:pt x="124098" y="55772"/>
                  </a:lnTo>
                  <a:lnTo>
                    <a:pt x="123882" y="54815"/>
                  </a:lnTo>
                  <a:lnTo>
                    <a:pt x="123658" y="53880"/>
                  </a:lnTo>
                  <a:lnTo>
                    <a:pt x="123425" y="52967"/>
                  </a:lnTo>
                  <a:lnTo>
                    <a:pt x="123187" y="52055"/>
                  </a:lnTo>
                  <a:lnTo>
                    <a:pt x="122936" y="51164"/>
                  </a:lnTo>
                  <a:lnTo>
                    <a:pt x="122676" y="50285"/>
                  </a:lnTo>
                  <a:lnTo>
                    <a:pt x="122411" y="49428"/>
                  </a:lnTo>
                  <a:lnTo>
                    <a:pt x="122137" y="48582"/>
                  </a:lnTo>
                  <a:lnTo>
                    <a:pt x="121855" y="47759"/>
                  </a:lnTo>
                  <a:lnTo>
                    <a:pt x="121567" y="46946"/>
                  </a:lnTo>
                  <a:lnTo>
                    <a:pt x="121267" y="46156"/>
                  </a:lnTo>
                  <a:lnTo>
                    <a:pt x="120962" y="45388"/>
                  </a:lnTo>
                  <a:lnTo>
                    <a:pt x="120652" y="44631"/>
                  </a:lnTo>
                  <a:lnTo>
                    <a:pt x="120334" y="43885"/>
                  </a:lnTo>
                  <a:lnTo>
                    <a:pt x="120006" y="43173"/>
                  </a:lnTo>
                  <a:lnTo>
                    <a:pt x="119674" y="42472"/>
                  </a:lnTo>
                  <a:lnTo>
                    <a:pt x="119333" y="41793"/>
                  </a:lnTo>
                  <a:lnTo>
                    <a:pt x="118988" y="41136"/>
                  </a:lnTo>
                  <a:lnTo>
                    <a:pt x="118633" y="40491"/>
                  </a:lnTo>
                  <a:lnTo>
                    <a:pt x="118274" y="39879"/>
                  </a:lnTo>
                  <a:lnTo>
                    <a:pt x="117907" y="39278"/>
                  </a:lnTo>
                  <a:lnTo>
                    <a:pt x="117534" y="38699"/>
                  </a:lnTo>
                  <a:lnTo>
                    <a:pt x="117157" y="38154"/>
                  </a:lnTo>
                  <a:lnTo>
                    <a:pt x="116776" y="37619"/>
                  </a:lnTo>
                  <a:lnTo>
                    <a:pt x="116386" y="37107"/>
                  </a:lnTo>
                  <a:lnTo>
                    <a:pt x="115991" y="36618"/>
                  </a:lnTo>
                  <a:lnTo>
                    <a:pt x="115794" y="36384"/>
                  </a:lnTo>
                  <a:lnTo>
                    <a:pt x="115592" y="36161"/>
                  </a:lnTo>
                  <a:lnTo>
                    <a:pt x="115390" y="35939"/>
                  </a:lnTo>
                  <a:lnTo>
                    <a:pt x="115188" y="35716"/>
                  </a:lnTo>
                  <a:lnTo>
                    <a:pt x="114982" y="35505"/>
                  </a:lnTo>
                  <a:lnTo>
                    <a:pt x="114775" y="35304"/>
                  </a:lnTo>
                  <a:lnTo>
                    <a:pt x="114569" y="35104"/>
                  </a:lnTo>
                  <a:lnTo>
                    <a:pt x="114362" y="34904"/>
                  </a:lnTo>
                  <a:lnTo>
                    <a:pt x="114152" y="34726"/>
                  </a:lnTo>
                  <a:lnTo>
                    <a:pt x="113941" y="34536"/>
                  </a:lnTo>
                  <a:lnTo>
                    <a:pt x="113730" y="34369"/>
                  </a:lnTo>
                  <a:lnTo>
                    <a:pt x="113519" y="34203"/>
                  </a:lnTo>
                  <a:lnTo>
                    <a:pt x="113304" y="34036"/>
                  </a:lnTo>
                  <a:lnTo>
                    <a:pt x="113088" y="33880"/>
                  </a:lnTo>
                  <a:lnTo>
                    <a:pt x="112873" y="33735"/>
                  </a:lnTo>
                  <a:lnTo>
                    <a:pt x="112653" y="33590"/>
                  </a:lnTo>
                  <a:lnTo>
                    <a:pt x="112438" y="33457"/>
                  </a:lnTo>
                  <a:lnTo>
                    <a:pt x="112218" y="33323"/>
                  </a:lnTo>
                  <a:lnTo>
                    <a:pt x="111998" y="33201"/>
                  </a:lnTo>
                  <a:lnTo>
                    <a:pt x="111778" y="33090"/>
                  </a:lnTo>
                  <a:lnTo>
                    <a:pt x="111554" y="32978"/>
                  </a:lnTo>
                  <a:lnTo>
                    <a:pt x="111330" y="32878"/>
                  </a:lnTo>
                  <a:lnTo>
                    <a:pt x="111110" y="32778"/>
                  </a:lnTo>
                  <a:lnTo>
                    <a:pt x="110881" y="32689"/>
                  </a:lnTo>
                  <a:lnTo>
                    <a:pt x="110657" y="32611"/>
                  </a:lnTo>
                  <a:lnTo>
                    <a:pt x="110432" y="32533"/>
                  </a:lnTo>
                  <a:lnTo>
                    <a:pt x="110204" y="32466"/>
                  </a:lnTo>
                  <a:lnTo>
                    <a:pt x="109975" y="32400"/>
                  </a:lnTo>
                  <a:lnTo>
                    <a:pt x="109746" y="32344"/>
                  </a:lnTo>
                  <a:lnTo>
                    <a:pt x="109513" y="32299"/>
                  </a:lnTo>
                  <a:lnTo>
                    <a:pt x="109284" y="32266"/>
                  </a:lnTo>
                  <a:lnTo>
                    <a:pt x="109051" y="32233"/>
                  </a:lnTo>
                  <a:lnTo>
                    <a:pt x="108822" y="32199"/>
                  </a:lnTo>
                  <a:lnTo>
                    <a:pt x="108588" y="32188"/>
                  </a:lnTo>
                  <a:lnTo>
                    <a:pt x="108355" y="32177"/>
                  </a:lnTo>
                  <a:lnTo>
                    <a:pt x="108117" y="32166"/>
                  </a:lnTo>
                  <a:lnTo>
                    <a:pt x="107862" y="32177"/>
                  </a:lnTo>
                  <a:lnTo>
                    <a:pt x="107601" y="32188"/>
                  </a:lnTo>
                  <a:lnTo>
                    <a:pt x="107341" y="32210"/>
                  </a:lnTo>
                  <a:lnTo>
                    <a:pt x="107085" y="32244"/>
                  </a:lnTo>
                  <a:lnTo>
                    <a:pt x="106830" y="32277"/>
                  </a:lnTo>
                  <a:lnTo>
                    <a:pt x="106574" y="32333"/>
                  </a:lnTo>
                  <a:lnTo>
                    <a:pt x="106318" y="32388"/>
                  </a:lnTo>
                  <a:lnTo>
                    <a:pt x="106063" y="32455"/>
                  </a:lnTo>
                  <a:lnTo>
                    <a:pt x="105807" y="32533"/>
                  </a:lnTo>
                  <a:lnTo>
                    <a:pt x="105556" y="32611"/>
                  </a:lnTo>
                  <a:lnTo>
                    <a:pt x="105300" y="32711"/>
                  </a:lnTo>
                  <a:lnTo>
                    <a:pt x="105049" y="32811"/>
                  </a:lnTo>
                  <a:lnTo>
                    <a:pt x="104797" y="32923"/>
                  </a:lnTo>
                  <a:lnTo>
                    <a:pt x="104546" y="33045"/>
                  </a:lnTo>
                  <a:lnTo>
                    <a:pt x="104299" y="33167"/>
                  </a:lnTo>
                  <a:lnTo>
                    <a:pt x="104048" y="33301"/>
                  </a:lnTo>
                  <a:lnTo>
                    <a:pt x="103882" y="32377"/>
                  </a:lnTo>
                  <a:lnTo>
                    <a:pt x="103707" y="31454"/>
                  </a:lnTo>
                  <a:lnTo>
                    <a:pt x="103528" y="30541"/>
                  </a:lnTo>
                  <a:lnTo>
                    <a:pt x="103344" y="29639"/>
                  </a:lnTo>
                  <a:lnTo>
                    <a:pt x="103151" y="28760"/>
                  </a:lnTo>
                  <a:lnTo>
                    <a:pt x="102949" y="27870"/>
                  </a:lnTo>
                  <a:lnTo>
                    <a:pt x="102747" y="27002"/>
                  </a:lnTo>
                  <a:lnTo>
                    <a:pt x="102536" y="26145"/>
                  </a:lnTo>
                  <a:lnTo>
                    <a:pt x="102316" y="25299"/>
                  </a:lnTo>
                  <a:lnTo>
                    <a:pt x="102097" y="24464"/>
                  </a:lnTo>
                  <a:lnTo>
                    <a:pt x="101868" y="23640"/>
                  </a:lnTo>
                  <a:lnTo>
                    <a:pt x="101630" y="22828"/>
                  </a:lnTo>
                  <a:lnTo>
                    <a:pt x="101392" y="22027"/>
                  </a:lnTo>
                  <a:lnTo>
                    <a:pt x="101146" y="21236"/>
                  </a:lnTo>
                  <a:lnTo>
                    <a:pt x="100894" y="20457"/>
                  </a:lnTo>
                  <a:lnTo>
                    <a:pt x="100639" y="19689"/>
                  </a:lnTo>
                  <a:lnTo>
                    <a:pt x="100374" y="18933"/>
                  </a:lnTo>
                  <a:lnTo>
                    <a:pt x="100109" y="18187"/>
                  </a:lnTo>
                  <a:lnTo>
                    <a:pt x="99836" y="17463"/>
                  </a:lnTo>
                  <a:lnTo>
                    <a:pt x="99557" y="16740"/>
                  </a:lnTo>
                  <a:lnTo>
                    <a:pt x="99275" y="16039"/>
                  </a:lnTo>
                  <a:lnTo>
                    <a:pt x="98988" y="15349"/>
                  </a:lnTo>
                  <a:lnTo>
                    <a:pt x="98696" y="14670"/>
                  </a:lnTo>
                  <a:lnTo>
                    <a:pt x="98400" y="14002"/>
                  </a:lnTo>
                  <a:lnTo>
                    <a:pt x="98099" y="13345"/>
                  </a:lnTo>
                  <a:lnTo>
                    <a:pt x="97794" y="12711"/>
                  </a:lnTo>
                  <a:lnTo>
                    <a:pt x="97480" y="12088"/>
                  </a:lnTo>
                  <a:lnTo>
                    <a:pt x="97166" y="11476"/>
                  </a:lnTo>
                  <a:lnTo>
                    <a:pt x="96848" y="10875"/>
                  </a:lnTo>
                  <a:lnTo>
                    <a:pt x="96525" y="10296"/>
                  </a:lnTo>
                  <a:lnTo>
                    <a:pt x="96197" y="9728"/>
                  </a:lnTo>
                  <a:lnTo>
                    <a:pt x="95865" y="9172"/>
                  </a:lnTo>
                  <a:lnTo>
                    <a:pt x="95529" y="8626"/>
                  </a:lnTo>
                  <a:lnTo>
                    <a:pt x="95188" y="8103"/>
                  </a:lnTo>
                  <a:lnTo>
                    <a:pt x="94847" y="7591"/>
                  </a:lnTo>
                  <a:lnTo>
                    <a:pt x="94497" y="7102"/>
                  </a:lnTo>
                  <a:lnTo>
                    <a:pt x="94147" y="6623"/>
                  </a:lnTo>
                  <a:lnTo>
                    <a:pt x="93792" y="6156"/>
                  </a:lnTo>
                  <a:lnTo>
                    <a:pt x="93433" y="5711"/>
                  </a:lnTo>
                  <a:lnTo>
                    <a:pt x="93070" y="5276"/>
                  </a:lnTo>
                  <a:lnTo>
                    <a:pt x="92707" y="4865"/>
                  </a:lnTo>
                  <a:lnTo>
                    <a:pt x="92339" y="4453"/>
                  </a:lnTo>
                  <a:lnTo>
                    <a:pt x="91966" y="4074"/>
                  </a:lnTo>
                  <a:lnTo>
                    <a:pt x="91594" y="3707"/>
                  </a:lnTo>
                  <a:lnTo>
                    <a:pt x="91213" y="3351"/>
                  </a:lnTo>
                  <a:lnTo>
                    <a:pt x="90831" y="3017"/>
                  </a:lnTo>
                  <a:lnTo>
                    <a:pt x="90450" y="2694"/>
                  </a:lnTo>
                  <a:lnTo>
                    <a:pt x="90064" y="2394"/>
                  </a:lnTo>
                  <a:lnTo>
                    <a:pt x="89674" y="2116"/>
                  </a:lnTo>
                  <a:lnTo>
                    <a:pt x="89284" y="1848"/>
                  </a:lnTo>
                  <a:lnTo>
                    <a:pt x="88889" y="1593"/>
                  </a:lnTo>
                  <a:lnTo>
                    <a:pt x="88494" y="1359"/>
                  </a:lnTo>
                  <a:lnTo>
                    <a:pt x="88095" y="1147"/>
                  </a:lnTo>
                  <a:lnTo>
                    <a:pt x="87691" y="947"/>
                  </a:lnTo>
                  <a:lnTo>
                    <a:pt x="87287" y="769"/>
                  </a:lnTo>
                  <a:lnTo>
                    <a:pt x="86883" y="613"/>
                  </a:lnTo>
                  <a:lnTo>
                    <a:pt x="86475" y="468"/>
                  </a:lnTo>
                  <a:lnTo>
                    <a:pt x="86067" y="346"/>
                  </a:lnTo>
                  <a:lnTo>
                    <a:pt x="85654" y="235"/>
                  </a:lnTo>
                  <a:lnTo>
                    <a:pt x="85241" y="157"/>
                  </a:lnTo>
                  <a:lnTo>
                    <a:pt x="84824" y="79"/>
                  </a:lnTo>
                  <a:lnTo>
                    <a:pt x="84407" y="34"/>
                  </a:lnTo>
                  <a:lnTo>
                    <a:pt x="83990" y="1"/>
                  </a:lnTo>
                  <a:lnTo>
                    <a:pt x="83285" y="1"/>
                  </a:lnTo>
                  <a:lnTo>
                    <a:pt x="83003" y="12"/>
                  </a:lnTo>
                  <a:lnTo>
                    <a:pt x="82720" y="34"/>
                  </a:lnTo>
                  <a:lnTo>
                    <a:pt x="82442" y="68"/>
                  </a:lnTo>
                  <a:lnTo>
                    <a:pt x="82159" y="101"/>
                  </a:lnTo>
                  <a:lnTo>
                    <a:pt x="81881" y="157"/>
                  </a:lnTo>
                  <a:lnTo>
                    <a:pt x="81598" y="212"/>
                  </a:lnTo>
                  <a:lnTo>
                    <a:pt x="81320" y="279"/>
                  </a:lnTo>
                  <a:lnTo>
                    <a:pt x="81042" y="346"/>
                  </a:lnTo>
                  <a:lnTo>
                    <a:pt x="80764" y="424"/>
                  </a:lnTo>
                  <a:lnTo>
                    <a:pt x="80490" y="524"/>
                  </a:lnTo>
                  <a:lnTo>
                    <a:pt x="80212" y="613"/>
                  </a:lnTo>
                  <a:lnTo>
                    <a:pt x="79938" y="724"/>
                  </a:lnTo>
                  <a:lnTo>
                    <a:pt x="79665" y="836"/>
                  </a:lnTo>
                  <a:lnTo>
                    <a:pt x="79391" y="969"/>
                  </a:lnTo>
                  <a:lnTo>
                    <a:pt x="79122" y="1092"/>
                  </a:lnTo>
                  <a:lnTo>
                    <a:pt x="78848" y="1236"/>
                  </a:lnTo>
                  <a:lnTo>
                    <a:pt x="78579" y="1381"/>
                  </a:lnTo>
                  <a:lnTo>
                    <a:pt x="78310" y="1537"/>
                  </a:lnTo>
                  <a:lnTo>
                    <a:pt x="78041" y="1704"/>
                  </a:lnTo>
                  <a:lnTo>
                    <a:pt x="77776" y="1882"/>
                  </a:lnTo>
                  <a:lnTo>
                    <a:pt x="77511" y="2060"/>
                  </a:lnTo>
                  <a:lnTo>
                    <a:pt x="77247" y="2249"/>
                  </a:lnTo>
                  <a:lnTo>
                    <a:pt x="76982" y="2438"/>
                  </a:lnTo>
                  <a:lnTo>
                    <a:pt x="76722" y="2650"/>
                  </a:lnTo>
                  <a:lnTo>
                    <a:pt x="76457" y="2861"/>
                  </a:lnTo>
                  <a:lnTo>
                    <a:pt x="76197" y="3084"/>
                  </a:lnTo>
                  <a:lnTo>
                    <a:pt x="75941" y="3306"/>
                  </a:lnTo>
                  <a:lnTo>
                    <a:pt x="75685" y="3540"/>
                  </a:lnTo>
                  <a:lnTo>
                    <a:pt x="75425" y="3785"/>
                  </a:lnTo>
                  <a:lnTo>
                    <a:pt x="75174" y="4041"/>
                  </a:lnTo>
                  <a:lnTo>
                    <a:pt x="74918" y="4297"/>
                  </a:lnTo>
                  <a:lnTo>
                    <a:pt x="74667" y="4564"/>
                  </a:lnTo>
                  <a:lnTo>
                    <a:pt x="74416" y="4842"/>
                  </a:lnTo>
                  <a:lnTo>
                    <a:pt x="74169" y="5121"/>
                  </a:lnTo>
                  <a:lnTo>
                    <a:pt x="73922" y="5410"/>
                  </a:lnTo>
                  <a:lnTo>
                    <a:pt x="73676" y="5699"/>
                  </a:lnTo>
                  <a:lnTo>
                    <a:pt x="73429" y="6011"/>
                  </a:lnTo>
                  <a:lnTo>
                    <a:pt x="73187" y="6323"/>
                  </a:lnTo>
                  <a:lnTo>
                    <a:pt x="72944" y="6634"/>
                  </a:lnTo>
                  <a:lnTo>
                    <a:pt x="72706" y="6968"/>
                  </a:lnTo>
                  <a:lnTo>
                    <a:pt x="72469" y="7302"/>
                  </a:lnTo>
                  <a:lnTo>
                    <a:pt x="72231" y="7636"/>
                  </a:lnTo>
                  <a:lnTo>
                    <a:pt x="71998" y="7992"/>
                  </a:lnTo>
                  <a:lnTo>
                    <a:pt x="71764" y="8348"/>
                  </a:lnTo>
                  <a:lnTo>
                    <a:pt x="71531" y="8704"/>
                  </a:lnTo>
                  <a:lnTo>
                    <a:pt x="71302" y="9072"/>
                  </a:lnTo>
                  <a:lnTo>
                    <a:pt x="71073" y="9450"/>
                  </a:lnTo>
                  <a:lnTo>
                    <a:pt x="70849" y="9840"/>
                  </a:lnTo>
                  <a:lnTo>
                    <a:pt x="70625" y="10229"/>
                  </a:lnTo>
                  <a:lnTo>
                    <a:pt x="70405" y="10630"/>
                  </a:lnTo>
                  <a:lnTo>
                    <a:pt x="70181" y="11031"/>
                  </a:lnTo>
                  <a:lnTo>
                    <a:pt x="69965" y="11442"/>
                  </a:lnTo>
                  <a:lnTo>
                    <a:pt x="69750" y="11865"/>
                  </a:lnTo>
                  <a:lnTo>
                    <a:pt x="69535" y="12288"/>
                  </a:lnTo>
                  <a:lnTo>
                    <a:pt x="69319" y="12722"/>
                  </a:lnTo>
                  <a:lnTo>
                    <a:pt x="69108" y="13156"/>
                  </a:lnTo>
                  <a:lnTo>
                    <a:pt x="68902" y="13601"/>
                  </a:lnTo>
                  <a:lnTo>
                    <a:pt x="68696" y="14058"/>
                  </a:lnTo>
                  <a:lnTo>
                    <a:pt x="68489" y="14514"/>
                  </a:lnTo>
                  <a:lnTo>
                    <a:pt x="68287" y="14982"/>
                  </a:lnTo>
                  <a:lnTo>
                    <a:pt x="68090" y="15460"/>
                  </a:lnTo>
                  <a:lnTo>
                    <a:pt x="67893" y="15939"/>
                  </a:lnTo>
                  <a:lnTo>
                    <a:pt x="67695" y="16417"/>
                  </a:lnTo>
                  <a:lnTo>
                    <a:pt x="67534" y="15950"/>
                  </a:lnTo>
                  <a:lnTo>
                    <a:pt x="67372" y="15471"/>
                  </a:lnTo>
                  <a:lnTo>
                    <a:pt x="67206" y="15015"/>
                  </a:lnTo>
                  <a:lnTo>
                    <a:pt x="67036" y="14547"/>
                  </a:lnTo>
                  <a:lnTo>
                    <a:pt x="66865" y="14102"/>
                  </a:lnTo>
                  <a:lnTo>
                    <a:pt x="66695" y="13657"/>
                  </a:lnTo>
                  <a:lnTo>
                    <a:pt x="66520" y="13212"/>
                  </a:lnTo>
                  <a:lnTo>
                    <a:pt x="66340" y="12778"/>
                  </a:lnTo>
                  <a:lnTo>
                    <a:pt x="66161" y="12355"/>
                  </a:lnTo>
                  <a:lnTo>
                    <a:pt x="65977" y="11932"/>
                  </a:lnTo>
                  <a:lnTo>
                    <a:pt x="65793" y="11520"/>
                  </a:lnTo>
                  <a:lnTo>
                    <a:pt x="65609" y="11108"/>
                  </a:lnTo>
                  <a:lnTo>
                    <a:pt x="65416" y="10708"/>
                  </a:lnTo>
                  <a:lnTo>
                    <a:pt x="65228" y="10307"/>
                  </a:lnTo>
                  <a:lnTo>
                    <a:pt x="65035" y="9918"/>
                  </a:lnTo>
                  <a:lnTo>
                    <a:pt x="64837" y="9539"/>
                  </a:lnTo>
                  <a:lnTo>
                    <a:pt x="64640" y="9161"/>
                  </a:lnTo>
                  <a:lnTo>
                    <a:pt x="64443" y="8793"/>
                  </a:lnTo>
                  <a:lnTo>
                    <a:pt x="64241" y="8437"/>
                  </a:lnTo>
                  <a:lnTo>
                    <a:pt x="64039" y="8081"/>
                  </a:lnTo>
                  <a:lnTo>
                    <a:pt x="63832" y="7736"/>
                  </a:lnTo>
                  <a:lnTo>
                    <a:pt x="63626" y="7391"/>
                  </a:lnTo>
                  <a:lnTo>
                    <a:pt x="63420" y="7057"/>
                  </a:lnTo>
                  <a:lnTo>
                    <a:pt x="63209" y="6734"/>
                  </a:lnTo>
                  <a:lnTo>
                    <a:pt x="62993" y="6412"/>
                  </a:lnTo>
                  <a:lnTo>
                    <a:pt x="62783" y="6100"/>
                  </a:lnTo>
                  <a:lnTo>
                    <a:pt x="62567" y="5788"/>
                  </a:lnTo>
                  <a:lnTo>
                    <a:pt x="62347" y="5499"/>
                  </a:lnTo>
                  <a:lnTo>
                    <a:pt x="62128" y="5199"/>
                  </a:lnTo>
                  <a:lnTo>
                    <a:pt x="61908" y="4920"/>
                  </a:lnTo>
                  <a:lnTo>
                    <a:pt x="61688" y="4642"/>
                  </a:lnTo>
                  <a:lnTo>
                    <a:pt x="61464" y="4375"/>
                  </a:lnTo>
                  <a:lnTo>
                    <a:pt x="61239" y="4108"/>
                  </a:lnTo>
                  <a:lnTo>
                    <a:pt x="61011" y="3863"/>
                  </a:lnTo>
                  <a:lnTo>
                    <a:pt x="60782" y="3607"/>
                  </a:lnTo>
                  <a:lnTo>
                    <a:pt x="60553" y="3373"/>
                  </a:lnTo>
                  <a:lnTo>
                    <a:pt x="60320" y="3140"/>
                  </a:lnTo>
                  <a:lnTo>
                    <a:pt x="60091" y="2917"/>
                  </a:lnTo>
                  <a:lnTo>
                    <a:pt x="59858" y="2705"/>
                  </a:lnTo>
                  <a:lnTo>
                    <a:pt x="59620" y="2494"/>
                  </a:lnTo>
                  <a:lnTo>
                    <a:pt x="59382" y="2294"/>
                  </a:lnTo>
                  <a:lnTo>
                    <a:pt x="59144" y="2104"/>
                  </a:lnTo>
                  <a:lnTo>
                    <a:pt x="58906" y="1926"/>
                  </a:lnTo>
                  <a:lnTo>
                    <a:pt x="58669" y="1748"/>
                  </a:lnTo>
                  <a:lnTo>
                    <a:pt x="58426" y="1581"/>
                  </a:lnTo>
                  <a:lnTo>
                    <a:pt x="58184" y="1414"/>
                  </a:lnTo>
                  <a:lnTo>
                    <a:pt x="57942" y="1270"/>
                  </a:lnTo>
                  <a:lnTo>
                    <a:pt x="57695" y="1125"/>
                  </a:lnTo>
                  <a:lnTo>
                    <a:pt x="57453" y="992"/>
                  </a:lnTo>
                  <a:lnTo>
                    <a:pt x="57206" y="858"/>
                  </a:lnTo>
                  <a:lnTo>
                    <a:pt x="56955" y="747"/>
                  </a:lnTo>
                  <a:lnTo>
                    <a:pt x="56708" y="635"/>
                  </a:lnTo>
                  <a:lnTo>
                    <a:pt x="56461" y="535"/>
                  </a:lnTo>
                  <a:lnTo>
                    <a:pt x="56210" y="446"/>
                  </a:lnTo>
                  <a:lnTo>
                    <a:pt x="55959" y="357"/>
                  </a:lnTo>
                  <a:lnTo>
                    <a:pt x="55708" y="279"/>
                  </a:lnTo>
                  <a:lnTo>
                    <a:pt x="55452" y="212"/>
                  </a:lnTo>
                  <a:lnTo>
                    <a:pt x="55201" y="157"/>
                  </a:lnTo>
                  <a:lnTo>
                    <a:pt x="54945" y="112"/>
                  </a:lnTo>
                  <a:lnTo>
                    <a:pt x="54694" y="68"/>
                  </a:lnTo>
                  <a:lnTo>
                    <a:pt x="54438" y="34"/>
                  </a:lnTo>
                  <a:lnTo>
                    <a:pt x="54182" y="12"/>
                  </a:lnTo>
                  <a:lnTo>
                    <a:pt x="53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>
              <a:off x="2183950" y="-12758050"/>
              <a:ext cx="3337100" cy="3395975"/>
            </a:xfrm>
            <a:custGeom>
              <a:avLst/>
              <a:gdLst/>
              <a:ahLst/>
              <a:cxnLst/>
              <a:rect l="l" t="t" r="r" b="b"/>
              <a:pathLst>
                <a:path w="133484" h="135839" fill="none" extrusionOk="0">
                  <a:moveTo>
                    <a:pt x="131909" y="134871"/>
                  </a:moveTo>
                  <a:lnTo>
                    <a:pt x="131909" y="134871"/>
                  </a:lnTo>
                  <a:lnTo>
                    <a:pt x="131819" y="134993"/>
                  </a:lnTo>
                  <a:lnTo>
                    <a:pt x="131729" y="135104"/>
                  </a:lnTo>
                  <a:lnTo>
                    <a:pt x="131639" y="135205"/>
                  </a:lnTo>
                  <a:lnTo>
                    <a:pt x="131545" y="135305"/>
                  </a:lnTo>
                  <a:lnTo>
                    <a:pt x="131455" y="135383"/>
                  </a:lnTo>
                  <a:lnTo>
                    <a:pt x="131361" y="135472"/>
                  </a:lnTo>
                  <a:lnTo>
                    <a:pt x="131267" y="135538"/>
                  </a:lnTo>
                  <a:lnTo>
                    <a:pt x="131173" y="135605"/>
                  </a:lnTo>
                  <a:lnTo>
                    <a:pt x="131079" y="135661"/>
                  </a:lnTo>
                  <a:lnTo>
                    <a:pt x="130984" y="135705"/>
                  </a:lnTo>
                  <a:lnTo>
                    <a:pt x="130890" y="135750"/>
                  </a:lnTo>
                  <a:lnTo>
                    <a:pt x="130796" y="135783"/>
                  </a:lnTo>
                  <a:lnTo>
                    <a:pt x="130702" y="135806"/>
                  </a:lnTo>
                  <a:lnTo>
                    <a:pt x="130603" y="135828"/>
                  </a:lnTo>
                  <a:lnTo>
                    <a:pt x="130509" y="135839"/>
                  </a:lnTo>
                  <a:lnTo>
                    <a:pt x="130415" y="135839"/>
                  </a:lnTo>
                  <a:lnTo>
                    <a:pt x="130415" y="135839"/>
                  </a:lnTo>
                  <a:lnTo>
                    <a:pt x="130311" y="135839"/>
                  </a:lnTo>
                  <a:lnTo>
                    <a:pt x="130213" y="135828"/>
                  </a:lnTo>
                  <a:lnTo>
                    <a:pt x="130114" y="135806"/>
                  </a:lnTo>
                  <a:lnTo>
                    <a:pt x="130015" y="135772"/>
                  </a:lnTo>
                  <a:lnTo>
                    <a:pt x="129912" y="135739"/>
                  </a:lnTo>
                  <a:lnTo>
                    <a:pt x="129813" y="135694"/>
                  </a:lnTo>
                  <a:lnTo>
                    <a:pt x="129719" y="135639"/>
                  </a:lnTo>
                  <a:lnTo>
                    <a:pt x="129621" y="135583"/>
                  </a:lnTo>
                  <a:lnTo>
                    <a:pt x="129526" y="135516"/>
                  </a:lnTo>
                  <a:lnTo>
                    <a:pt x="129428" y="135438"/>
                  </a:lnTo>
                  <a:lnTo>
                    <a:pt x="129333" y="135360"/>
                  </a:lnTo>
                  <a:lnTo>
                    <a:pt x="129244" y="135260"/>
                  </a:lnTo>
                  <a:lnTo>
                    <a:pt x="129149" y="135171"/>
                  </a:lnTo>
                  <a:lnTo>
                    <a:pt x="129060" y="135060"/>
                  </a:lnTo>
                  <a:lnTo>
                    <a:pt x="128970" y="134949"/>
                  </a:lnTo>
                  <a:lnTo>
                    <a:pt x="128880" y="134826"/>
                  </a:lnTo>
                  <a:lnTo>
                    <a:pt x="128795" y="134704"/>
                  </a:lnTo>
                  <a:lnTo>
                    <a:pt x="128710" y="134559"/>
                  </a:lnTo>
                  <a:lnTo>
                    <a:pt x="128625" y="134425"/>
                  </a:lnTo>
                  <a:lnTo>
                    <a:pt x="128544" y="134270"/>
                  </a:lnTo>
                  <a:lnTo>
                    <a:pt x="128463" y="134114"/>
                  </a:lnTo>
                  <a:lnTo>
                    <a:pt x="128387" y="133947"/>
                  </a:lnTo>
                  <a:lnTo>
                    <a:pt x="128311" y="133780"/>
                  </a:lnTo>
                  <a:lnTo>
                    <a:pt x="128239" y="133602"/>
                  </a:lnTo>
                  <a:lnTo>
                    <a:pt x="128167" y="133424"/>
                  </a:lnTo>
                  <a:lnTo>
                    <a:pt x="128095" y="133223"/>
                  </a:lnTo>
                  <a:lnTo>
                    <a:pt x="128028" y="133034"/>
                  </a:lnTo>
                  <a:lnTo>
                    <a:pt x="127965" y="132823"/>
                  </a:lnTo>
                  <a:lnTo>
                    <a:pt x="127902" y="132611"/>
                  </a:lnTo>
                  <a:lnTo>
                    <a:pt x="127844" y="132400"/>
                  </a:lnTo>
                  <a:lnTo>
                    <a:pt x="127786" y="132177"/>
                  </a:lnTo>
                  <a:lnTo>
                    <a:pt x="127732" y="131944"/>
                  </a:lnTo>
                  <a:lnTo>
                    <a:pt x="127732" y="131944"/>
                  </a:lnTo>
                  <a:lnTo>
                    <a:pt x="127521" y="131020"/>
                  </a:lnTo>
                  <a:lnTo>
                    <a:pt x="127297" y="130096"/>
                  </a:lnTo>
                  <a:lnTo>
                    <a:pt x="127072" y="129195"/>
                  </a:lnTo>
                  <a:lnTo>
                    <a:pt x="126839" y="128304"/>
                  </a:lnTo>
                  <a:lnTo>
                    <a:pt x="126601" y="127425"/>
                  </a:lnTo>
                  <a:lnTo>
                    <a:pt x="126354" y="126568"/>
                  </a:lnTo>
                  <a:lnTo>
                    <a:pt x="126103" y="125711"/>
                  </a:lnTo>
                  <a:lnTo>
                    <a:pt x="125847" y="124876"/>
                  </a:lnTo>
                  <a:lnTo>
                    <a:pt x="125583" y="124041"/>
                  </a:lnTo>
                  <a:lnTo>
                    <a:pt x="125314" y="123229"/>
                  </a:lnTo>
                  <a:lnTo>
                    <a:pt x="125040" y="122428"/>
                  </a:lnTo>
                  <a:lnTo>
                    <a:pt x="124757" y="121649"/>
                  </a:lnTo>
                  <a:lnTo>
                    <a:pt x="124470" y="120870"/>
                  </a:lnTo>
                  <a:lnTo>
                    <a:pt x="124179" y="120113"/>
                  </a:lnTo>
                  <a:lnTo>
                    <a:pt x="123878" y="119367"/>
                  </a:lnTo>
                  <a:lnTo>
                    <a:pt x="123577" y="118644"/>
                  </a:lnTo>
                  <a:lnTo>
                    <a:pt x="123268" y="117920"/>
                  </a:lnTo>
                  <a:lnTo>
                    <a:pt x="122954" y="117219"/>
                  </a:lnTo>
                  <a:lnTo>
                    <a:pt x="122631" y="116529"/>
                  </a:lnTo>
                  <a:lnTo>
                    <a:pt x="122308" y="115861"/>
                  </a:lnTo>
                  <a:lnTo>
                    <a:pt x="121976" y="115204"/>
                  </a:lnTo>
                  <a:lnTo>
                    <a:pt x="121639" y="114559"/>
                  </a:lnTo>
                  <a:lnTo>
                    <a:pt x="121298" y="113936"/>
                  </a:lnTo>
                  <a:lnTo>
                    <a:pt x="120953" y="113324"/>
                  </a:lnTo>
                  <a:lnTo>
                    <a:pt x="120603" y="112723"/>
                  </a:lnTo>
                  <a:lnTo>
                    <a:pt x="120248" y="112144"/>
                  </a:lnTo>
                  <a:lnTo>
                    <a:pt x="119890" y="111576"/>
                  </a:lnTo>
                  <a:lnTo>
                    <a:pt x="119522" y="111031"/>
                  </a:lnTo>
                  <a:lnTo>
                    <a:pt x="119154" y="110497"/>
                  </a:lnTo>
                  <a:lnTo>
                    <a:pt x="118777" y="109985"/>
                  </a:lnTo>
                  <a:lnTo>
                    <a:pt x="118400" y="109484"/>
                  </a:lnTo>
                  <a:lnTo>
                    <a:pt x="118014" y="109005"/>
                  </a:lnTo>
                  <a:lnTo>
                    <a:pt x="118014" y="109005"/>
                  </a:lnTo>
                  <a:lnTo>
                    <a:pt x="117934" y="108894"/>
                  </a:lnTo>
                  <a:lnTo>
                    <a:pt x="117848" y="108783"/>
                  </a:lnTo>
                  <a:lnTo>
                    <a:pt x="117772" y="108660"/>
                  </a:lnTo>
                  <a:lnTo>
                    <a:pt x="117691" y="108538"/>
                  </a:lnTo>
                  <a:lnTo>
                    <a:pt x="117615" y="108404"/>
                  </a:lnTo>
                  <a:lnTo>
                    <a:pt x="117539" y="108271"/>
                  </a:lnTo>
                  <a:lnTo>
                    <a:pt x="117467" y="108126"/>
                  </a:lnTo>
                  <a:lnTo>
                    <a:pt x="117395" y="107981"/>
                  </a:lnTo>
                  <a:lnTo>
                    <a:pt x="117328" y="107837"/>
                  </a:lnTo>
                  <a:lnTo>
                    <a:pt x="117261" y="107681"/>
                  </a:lnTo>
                  <a:lnTo>
                    <a:pt x="117193" y="107514"/>
                  </a:lnTo>
                  <a:lnTo>
                    <a:pt x="117130" y="107347"/>
                  </a:lnTo>
                  <a:lnTo>
                    <a:pt x="117068" y="107180"/>
                  </a:lnTo>
                  <a:lnTo>
                    <a:pt x="117009" y="107002"/>
                  </a:lnTo>
                  <a:lnTo>
                    <a:pt x="116956" y="106824"/>
                  </a:lnTo>
                  <a:lnTo>
                    <a:pt x="116897" y="106646"/>
                  </a:lnTo>
                  <a:lnTo>
                    <a:pt x="116848" y="106457"/>
                  </a:lnTo>
                  <a:lnTo>
                    <a:pt x="116794" y="106267"/>
                  </a:lnTo>
                  <a:lnTo>
                    <a:pt x="116749" y="106078"/>
                  </a:lnTo>
                  <a:lnTo>
                    <a:pt x="116704" y="105878"/>
                  </a:lnTo>
                  <a:lnTo>
                    <a:pt x="116659" y="105677"/>
                  </a:lnTo>
                  <a:lnTo>
                    <a:pt x="116619" y="105466"/>
                  </a:lnTo>
                  <a:lnTo>
                    <a:pt x="116579" y="105266"/>
                  </a:lnTo>
                  <a:lnTo>
                    <a:pt x="116543" y="105054"/>
                  </a:lnTo>
                  <a:lnTo>
                    <a:pt x="116511" y="104832"/>
                  </a:lnTo>
                  <a:lnTo>
                    <a:pt x="116480" y="104620"/>
                  </a:lnTo>
                  <a:lnTo>
                    <a:pt x="116453" y="104398"/>
                  </a:lnTo>
                  <a:lnTo>
                    <a:pt x="116426" y="104175"/>
                  </a:lnTo>
                  <a:lnTo>
                    <a:pt x="116404" y="103952"/>
                  </a:lnTo>
                  <a:lnTo>
                    <a:pt x="116381" y="103730"/>
                  </a:lnTo>
                  <a:lnTo>
                    <a:pt x="116363" y="103496"/>
                  </a:lnTo>
                  <a:lnTo>
                    <a:pt x="116350" y="103273"/>
                  </a:lnTo>
                  <a:lnTo>
                    <a:pt x="116350" y="103273"/>
                  </a:lnTo>
                  <a:lnTo>
                    <a:pt x="116327" y="102851"/>
                  </a:lnTo>
                  <a:lnTo>
                    <a:pt x="116318" y="102428"/>
                  </a:lnTo>
                  <a:lnTo>
                    <a:pt x="116318" y="102005"/>
                  </a:lnTo>
                  <a:lnTo>
                    <a:pt x="116327" y="101582"/>
                  </a:lnTo>
                  <a:lnTo>
                    <a:pt x="116345" y="101170"/>
                  </a:lnTo>
                  <a:lnTo>
                    <a:pt x="116372" y="100758"/>
                  </a:lnTo>
                  <a:lnTo>
                    <a:pt x="116408" y="100346"/>
                  </a:lnTo>
                  <a:lnTo>
                    <a:pt x="116453" y="99946"/>
                  </a:lnTo>
                  <a:lnTo>
                    <a:pt x="116507" y="99556"/>
                  </a:lnTo>
                  <a:lnTo>
                    <a:pt x="116570" y="99167"/>
                  </a:lnTo>
                  <a:lnTo>
                    <a:pt x="116637" y="98788"/>
                  </a:lnTo>
                  <a:lnTo>
                    <a:pt x="116718" y="98421"/>
                  </a:lnTo>
                  <a:lnTo>
                    <a:pt x="116803" y="98065"/>
                  </a:lnTo>
                  <a:lnTo>
                    <a:pt x="116897" y="97720"/>
                  </a:lnTo>
                  <a:lnTo>
                    <a:pt x="117000" y="97386"/>
                  </a:lnTo>
                  <a:lnTo>
                    <a:pt x="117108" y="97063"/>
                  </a:lnTo>
                  <a:lnTo>
                    <a:pt x="117108" y="97063"/>
                  </a:lnTo>
                  <a:lnTo>
                    <a:pt x="117292" y="96540"/>
                  </a:lnTo>
                  <a:lnTo>
                    <a:pt x="117467" y="96017"/>
                  </a:lnTo>
                  <a:lnTo>
                    <a:pt x="117637" y="95483"/>
                  </a:lnTo>
                  <a:lnTo>
                    <a:pt x="117803" y="94937"/>
                  </a:lnTo>
                  <a:lnTo>
                    <a:pt x="117965" y="94392"/>
                  </a:lnTo>
                  <a:lnTo>
                    <a:pt x="118117" y="93835"/>
                  </a:lnTo>
                  <a:lnTo>
                    <a:pt x="118270" y="93268"/>
                  </a:lnTo>
                  <a:lnTo>
                    <a:pt x="118414" y="92689"/>
                  </a:lnTo>
                  <a:lnTo>
                    <a:pt x="118553" y="92110"/>
                  </a:lnTo>
                  <a:lnTo>
                    <a:pt x="118687" y="91520"/>
                  </a:lnTo>
                  <a:lnTo>
                    <a:pt x="118813" y="90919"/>
                  </a:lnTo>
                  <a:lnTo>
                    <a:pt x="118934" y="90318"/>
                  </a:lnTo>
                  <a:lnTo>
                    <a:pt x="119051" y="89706"/>
                  </a:lnTo>
                  <a:lnTo>
                    <a:pt x="119163" y="89094"/>
                  </a:lnTo>
                  <a:lnTo>
                    <a:pt x="119266" y="88471"/>
                  </a:lnTo>
                  <a:lnTo>
                    <a:pt x="119369" y="87848"/>
                  </a:lnTo>
                  <a:lnTo>
                    <a:pt x="119463" y="87213"/>
                  </a:lnTo>
                  <a:lnTo>
                    <a:pt x="119549" y="86579"/>
                  </a:lnTo>
                  <a:lnTo>
                    <a:pt x="119634" y="85933"/>
                  </a:lnTo>
                  <a:lnTo>
                    <a:pt x="119710" y="85288"/>
                  </a:lnTo>
                  <a:lnTo>
                    <a:pt x="119777" y="84631"/>
                  </a:lnTo>
                  <a:lnTo>
                    <a:pt x="119845" y="83975"/>
                  </a:lnTo>
                  <a:lnTo>
                    <a:pt x="119903" y="83318"/>
                  </a:lnTo>
                  <a:lnTo>
                    <a:pt x="119952" y="82650"/>
                  </a:lnTo>
                  <a:lnTo>
                    <a:pt x="120002" y="81993"/>
                  </a:lnTo>
                  <a:lnTo>
                    <a:pt x="120042" y="81315"/>
                  </a:lnTo>
                  <a:lnTo>
                    <a:pt x="120074" y="80647"/>
                  </a:lnTo>
                  <a:lnTo>
                    <a:pt x="120105" y="79968"/>
                  </a:lnTo>
                  <a:lnTo>
                    <a:pt x="120127" y="79289"/>
                  </a:lnTo>
                  <a:lnTo>
                    <a:pt x="120141" y="78610"/>
                  </a:lnTo>
                  <a:lnTo>
                    <a:pt x="120150" y="77920"/>
                  </a:lnTo>
                  <a:lnTo>
                    <a:pt x="120154" y="77241"/>
                  </a:lnTo>
                  <a:lnTo>
                    <a:pt x="120154" y="77241"/>
                  </a:lnTo>
                  <a:lnTo>
                    <a:pt x="120150" y="76462"/>
                  </a:lnTo>
                  <a:lnTo>
                    <a:pt x="120136" y="75705"/>
                  </a:lnTo>
                  <a:lnTo>
                    <a:pt x="120118" y="74948"/>
                  </a:lnTo>
                  <a:lnTo>
                    <a:pt x="120091" y="74192"/>
                  </a:lnTo>
                  <a:lnTo>
                    <a:pt x="120056" y="73446"/>
                  </a:lnTo>
                  <a:lnTo>
                    <a:pt x="120015" y="72700"/>
                  </a:lnTo>
                  <a:lnTo>
                    <a:pt x="119966" y="71966"/>
                  </a:lnTo>
                  <a:lnTo>
                    <a:pt x="119908" y="71231"/>
                  </a:lnTo>
                  <a:lnTo>
                    <a:pt x="119845" y="70508"/>
                  </a:lnTo>
                  <a:lnTo>
                    <a:pt x="119773" y="69784"/>
                  </a:lnTo>
                  <a:lnTo>
                    <a:pt x="119697" y="69083"/>
                  </a:lnTo>
                  <a:lnTo>
                    <a:pt x="119611" y="68371"/>
                  </a:lnTo>
                  <a:lnTo>
                    <a:pt x="119522" y="67681"/>
                  </a:lnTo>
                  <a:lnTo>
                    <a:pt x="119423" y="66991"/>
                  </a:lnTo>
                  <a:lnTo>
                    <a:pt x="119320" y="66312"/>
                  </a:lnTo>
                  <a:lnTo>
                    <a:pt x="119208" y="65633"/>
                  </a:lnTo>
                  <a:lnTo>
                    <a:pt x="119091" y="64965"/>
                  </a:lnTo>
                  <a:lnTo>
                    <a:pt x="118965" y="64308"/>
                  </a:lnTo>
                  <a:lnTo>
                    <a:pt x="118835" y="63663"/>
                  </a:lnTo>
                  <a:lnTo>
                    <a:pt x="118701" y="63028"/>
                  </a:lnTo>
                  <a:lnTo>
                    <a:pt x="118557" y="62394"/>
                  </a:lnTo>
                  <a:lnTo>
                    <a:pt x="118409" y="61782"/>
                  </a:lnTo>
                  <a:lnTo>
                    <a:pt x="118257" y="61170"/>
                  </a:lnTo>
                  <a:lnTo>
                    <a:pt x="118095" y="60569"/>
                  </a:lnTo>
                  <a:lnTo>
                    <a:pt x="117929" y="59979"/>
                  </a:lnTo>
                  <a:lnTo>
                    <a:pt x="117759" y="59400"/>
                  </a:lnTo>
                  <a:lnTo>
                    <a:pt x="117584" y="58833"/>
                  </a:lnTo>
                  <a:lnTo>
                    <a:pt x="117404" y="58276"/>
                  </a:lnTo>
                  <a:lnTo>
                    <a:pt x="117216" y="57720"/>
                  </a:lnTo>
                  <a:lnTo>
                    <a:pt x="117023" y="57185"/>
                  </a:lnTo>
                  <a:lnTo>
                    <a:pt x="116825" y="56662"/>
                  </a:lnTo>
                  <a:lnTo>
                    <a:pt x="116624" y="56150"/>
                  </a:lnTo>
                  <a:lnTo>
                    <a:pt x="116417" y="55649"/>
                  </a:lnTo>
                  <a:lnTo>
                    <a:pt x="116206" y="55160"/>
                  </a:lnTo>
                  <a:lnTo>
                    <a:pt x="115991" y="54692"/>
                  </a:lnTo>
                  <a:lnTo>
                    <a:pt x="115771" y="54225"/>
                  </a:lnTo>
                  <a:lnTo>
                    <a:pt x="115547" y="53780"/>
                  </a:lnTo>
                  <a:lnTo>
                    <a:pt x="115313" y="53334"/>
                  </a:lnTo>
                  <a:lnTo>
                    <a:pt x="115080" y="52912"/>
                  </a:lnTo>
                  <a:lnTo>
                    <a:pt x="114842" y="52511"/>
                  </a:lnTo>
                  <a:lnTo>
                    <a:pt x="114600" y="52110"/>
                  </a:lnTo>
                  <a:lnTo>
                    <a:pt x="114353" y="51732"/>
                  </a:lnTo>
                  <a:lnTo>
                    <a:pt x="114107" y="51365"/>
                  </a:lnTo>
                  <a:lnTo>
                    <a:pt x="113851" y="51008"/>
                  </a:lnTo>
                  <a:lnTo>
                    <a:pt x="113595" y="50674"/>
                  </a:lnTo>
                  <a:lnTo>
                    <a:pt x="113331" y="50352"/>
                  </a:lnTo>
                  <a:lnTo>
                    <a:pt x="113066" y="50040"/>
                  </a:lnTo>
                  <a:lnTo>
                    <a:pt x="112797" y="49751"/>
                  </a:lnTo>
                  <a:lnTo>
                    <a:pt x="112527" y="49472"/>
                  </a:lnTo>
                  <a:lnTo>
                    <a:pt x="112254" y="49217"/>
                  </a:lnTo>
                  <a:lnTo>
                    <a:pt x="111976" y="48972"/>
                  </a:lnTo>
                  <a:lnTo>
                    <a:pt x="111693" y="48749"/>
                  </a:lnTo>
                  <a:lnTo>
                    <a:pt x="111410" y="48538"/>
                  </a:lnTo>
                  <a:lnTo>
                    <a:pt x="111123" y="48348"/>
                  </a:lnTo>
                  <a:lnTo>
                    <a:pt x="110832" y="48170"/>
                  </a:lnTo>
                  <a:lnTo>
                    <a:pt x="110540" y="48014"/>
                  </a:lnTo>
                  <a:lnTo>
                    <a:pt x="110248" y="47870"/>
                  </a:lnTo>
                  <a:lnTo>
                    <a:pt x="109948" y="47747"/>
                  </a:lnTo>
                  <a:lnTo>
                    <a:pt x="109647" y="47647"/>
                  </a:lnTo>
                  <a:lnTo>
                    <a:pt x="109347" y="47558"/>
                  </a:lnTo>
                  <a:lnTo>
                    <a:pt x="109042" y="47491"/>
                  </a:lnTo>
                  <a:lnTo>
                    <a:pt x="108736" y="47447"/>
                  </a:lnTo>
                  <a:lnTo>
                    <a:pt x="108427" y="47413"/>
                  </a:lnTo>
                  <a:lnTo>
                    <a:pt x="108117" y="47402"/>
                  </a:lnTo>
                  <a:lnTo>
                    <a:pt x="108117" y="47402"/>
                  </a:lnTo>
                  <a:lnTo>
                    <a:pt x="107808" y="47413"/>
                  </a:lnTo>
                  <a:lnTo>
                    <a:pt x="107503" y="47447"/>
                  </a:lnTo>
                  <a:lnTo>
                    <a:pt x="107193" y="47491"/>
                  </a:lnTo>
                  <a:lnTo>
                    <a:pt x="106888" y="47558"/>
                  </a:lnTo>
                  <a:lnTo>
                    <a:pt x="106588" y="47647"/>
                  </a:lnTo>
                  <a:lnTo>
                    <a:pt x="106282" y="47747"/>
                  </a:lnTo>
                  <a:lnTo>
                    <a:pt x="105982" y="47870"/>
                  </a:lnTo>
                  <a:lnTo>
                    <a:pt x="105686" y="48014"/>
                  </a:lnTo>
                  <a:lnTo>
                    <a:pt x="105385" y="48170"/>
                  </a:lnTo>
                  <a:lnTo>
                    <a:pt x="105094" y="48348"/>
                  </a:lnTo>
                  <a:lnTo>
                    <a:pt x="104797" y="48549"/>
                  </a:lnTo>
                  <a:lnTo>
                    <a:pt x="104506" y="48771"/>
                  </a:lnTo>
                  <a:lnTo>
                    <a:pt x="104219" y="49005"/>
                  </a:lnTo>
                  <a:lnTo>
                    <a:pt x="103932" y="49261"/>
                  </a:lnTo>
                  <a:lnTo>
                    <a:pt x="103644" y="49528"/>
                  </a:lnTo>
                  <a:lnTo>
                    <a:pt x="103362" y="49818"/>
                  </a:lnTo>
                  <a:lnTo>
                    <a:pt x="103362" y="49818"/>
                  </a:lnTo>
                  <a:lnTo>
                    <a:pt x="103209" y="49973"/>
                  </a:lnTo>
                  <a:lnTo>
                    <a:pt x="103052" y="50107"/>
                  </a:lnTo>
                  <a:lnTo>
                    <a:pt x="102895" y="50218"/>
                  </a:lnTo>
                  <a:lnTo>
                    <a:pt x="102734" y="50307"/>
                  </a:lnTo>
                  <a:lnTo>
                    <a:pt x="102572" y="50374"/>
                  </a:lnTo>
                  <a:lnTo>
                    <a:pt x="102411" y="50419"/>
                  </a:lnTo>
                  <a:lnTo>
                    <a:pt x="102245" y="50441"/>
                  </a:lnTo>
                  <a:lnTo>
                    <a:pt x="102083" y="50441"/>
                  </a:lnTo>
                  <a:lnTo>
                    <a:pt x="101922" y="50419"/>
                  </a:lnTo>
                  <a:lnTo>
                    <a:pt x="101756" y="50374"/>
                  </a:lnTo>
                  <a:lnTo>
                    <a:pt x="101594" y="50318"/>
                  </a:lnTo>
                  <a:lnTo>
                    <a:pt x="101437" y="50229"/>
                  </a:lnTo>
                  <a:lnTo>
                    <a:pt x="101276" y="50129"/>
                  </a:lnTo>
                  <a:lnTo>
                    <a:pt x="101123" y="49996"/>
                  </a:lnTo>
                  <a:lnTo>
                    <a:pt x="100966" y="49851"/>
                  </a:lnTo>
                  <a:lnTo>
                    <a:pt x="100818" y="49684"/>
                  </a:lnTo>
                  <a:lnTo>
                    <a:pt x="100818" y="49684"/>
                  </a:lnTo>
                  <a:lnTo>
                    <a:pt x="100670" y="49495"/>
                  </a:lnTo>
                  <a:lnTo>
                    <a:pt x="100526" y="49283"/>
                  </a:lnTo>
                  <a:lnTo>
                    <a:pt x="100387" y="49061"/>
                  </a:lnTo>
                  <a:lnTo>
                    <a:pt x="100257" y="48816"/>
                  </a:lnTo>
                  <a:lnTo>
                    <a:pt x="100132" y="48560"/>
                  </a:lnTo>
                  <a:lnTo>
                    <a:pt x="100010" y="48282"/>
                  </a:lnTo>
                  <a:lnTo>
                    <a:pt x="99894" y="47992"/>
                  </a:lnTo>
                  <a:lnTo>
                    <a:pt x="99786" y="47692"/>
                  </a:lnTo>
                  <a:lnTo>
                    <a:pt x="99687" y="47369"/>
                  </a:lnTo>
                  <a:lnTo>
                    <a:pt x="99593" y="47046"/>
                  </a:lnTo>
                  <a:lnTo>
                    <a:pt x="99508" y="46701"/>
                  </a:lnTo>
                  <a:lnTo>
                    <a:pt x="99427" y="46345"/>
                  </a:lnTo>
                  <a:lnTo>
                    <a:pt x="99355" y="45978"/>
                  </a:lnTo>
                  <a:lnTo>
                    <a:pt x="99293" y="45599"/>
                  </a:lnTo>
                  <a:lnTo>
                    <a:pt x="99234" y="45210"/>
                  </a:lnTo>
                  <a:lnTo>
                    <a:pt x="99185" y="44820"/>
                  </a:lnTo>
                  <a:lnTo>
                    <a:pt x="99185" y="44820"/>
                  </a:lnTo>
                  <a:lnTo>
                    <a:pt x="99095" y="44008"/>
                  </a:lnTo>
                  <a:lnTo>
                    <a:pt x="98997" y="43195"/>
                  </a:lnTo>
                  <a:lnTo>
                    <a:pt x="98889" y="42405"/>
                  </a:lnTo>
                  <a:lnTo>
                    <a:pt x="98777" y="41615"/>
                  </a:lnTo>
                  <a:lnTo>
                    <a:pt x="98660" y="40836"/>
                  </a:lnTo>
                  <a:lnTo>
                    <a:pt x="98534" y="40057"/>
                  </a:lnTo>
                  <a:lnTo>
                    <a:pt x="98404" y="39300"/>
                  </a:lnTo>
                  <a:lnTo>
                    <a:pt x="98270" y="38543"/>
                  </a:lnTo>
                  <a:lnTo>
                    <a:pt x="98126" y="37797"/>
                  </a:lnTo>
                  <a:lnTo>
                    <a:pt x="97978" y="37063"/>
                  </a:lnTo>
                  <a:lnTo>
                    <a:pt x="97826" y="36339"/>
                  </a:lnTo>
                  <a:lnTo>
                    <a:pt x="97664" y="35616"/>
                  </a:lnTo>
                  <a:lnTo>
                    <a:pt x="97498" y="34904"/>
                  </a:lnTo>
                  <a:lnTo>
                    <a:pt x="97328" y="34214"/>
                  </a:lnTo>
                  <a:lnTo>
                    <a:pt x="97153" y="33524"/>
                  </a:lnTo>
                  <a:lnTo>
                    <a:pt x="96969" y="32845"/>
                  </a:lnTo>
                  <a:lnTo>
                    <a:pt x="96785" y="32177"/>
                  </a:lnTo>
                  <a:lnTo>
                    <a:pt x="96592" y="31520"/>
                  </a:lnTo>
                  <a:lnTo>
                    <a:pt x="96394" y="30875"/>
                  </a:lnTo>
                  <a:lnTo>
                    <a:pt x="96193" y="30229"/>
                  </a:lnTo>
                  <a:lnTo>
                    <a:pt x="95986" y="29606"/>
                  </a:lnTo>
                  <a:lnTo>
                    <a:pt x="95771" y="28994"/>
                  </a:lnTo>
                  <a:lnTo>
                    <a:pt x="95556" y="28393"/>
                  </a:lnTo>
                  <a:lnTo>
                    <a:pt x="95331" y="27803"/>
                  </a:lnTo>
                  <a:lnTo>
                    <a:pt x="95107" y="27213"/>
                  </a:lnTo>
                  <a:lnTo>
                    <a:pt x="94878" y="26645"/>
                  </a:lnTo>
                  <a:lnTo>
                    <a:pt x="94640" y="26089"/>
                  </a:lnTo>
                  <a:lnTo>
                    <a:pt x="94403" y="25544"/>
                  </a:lnTo>
                  <a:lnTo>
                    <a:pt x="94156" y="25009"/>
                  </a:lnTo>
                  <a:lnTo>
                    <a:pt x="93909" y="24497"/>
                  </a:lnTo>
                  <a:lnTo>
                    <a:pt x="93658" y="23985"/>
                  </a:lnTo>
                  <a:lnTo>
                    <a:pt x="93402" y="23485"/>
                  </a:lnTo>
                  <a:lnTo>
                    <a:pt x="93142" y="23006"/>
                  </a:lnTo>
                  <a:lnTo>
                    <a:pt x="92877" y="22539"/>
                  </a:lnTo>
                  <a:lnTo>
                    <a:pt x="92608" y="22082"/>
                  </a:lnTo>
                  <a:lnTo>
                    <a:pt x="92339" y="21637"/>
                  </a:lnTo>
                  <a:lnTo>
                    <a:pt x="92061" y="21203"/>
                  </a:lnTo>
                  <a:lnTo>
                    <a:pt x="91782" y="20791"/>
                  </a:lnTo>
                  <a:lnTo>
                    <a:pt x="91500" y="20379"/>
                  </a:lnTo>
                  <a:lnTo>
                    <a:pt x="91217" y="19990"/>
                  </a:lnTo>
                  <a:lnTo>
                    <a:pt x="90926" y="19623"/>
                  </a:lnTo>
                  <a:lnTo>
                    <a:pt x="90634" y="19255"/>
                  </a:lnTo>
                  <a:lnTo>
                    <a:pt x="90338" y="18910"/>
                  </a:lnTo>
                  <a:lnTo>
                    <a:pt x="90042" y="18576"/>
                  </a:lnTo>
                  <a:lnTo>
                    <a:pt x="89741" y="18265"/>
                  </a:lnTo>
                  <a:lnTo>
                    <a:pt x="89436" y="17964"/>
                  </a:lnTo>
                  <a:lnTo>
                    <a:pt x="89131" y="17675"/>
                  </a:lnTo>
                  <a:lnTo>
                    <a:pt x="88821" y="17397"/>
                  </a:lnTo>
                  <a:lnTo>
                    <a:pt x="88507" y="17141"/>
                  </a:lnTo>
                  <a:lnTo>
                    <a:pt x="88193" y="16896"/>
                  </a:lnTo>
                  <a:lnTo>
                    <a:pt x="87875" y="16673"/>
                  </a:lnTo>
                  <a:lnTo>
                    <a:pt x="87556" y="16462"/>
                  </a:lnTo>
                  <a:lnTo>
                    <a:pt x="87233" y="16273"/>
                  </a:lnTo>
                  <a:lnTo>
                    <a:pt x="86910" y="16095"/>
                  </a:lnTo>
                  <a:lnTo>
                    <a:pt x="86587" y="15928"/>
                  </a:lnTo>
                  <a:lnTo>
                    <a:pt x="86255" y="15783"/>
                  </a:lnTo>
                  <a:lnTo>
                    <a:pt x="85928" y="15649"/>
                  </a:lnTo>
                  <a:lnTo>
                    <a:pt x="85596" y="15538"/>
                  </a:lnTo>
                  <a:lnTo>
                    <a:pt x="85264" y="15449"/>
                  </a:lnTo>
                  <a:lnTo>
                    <a:pt x="84927" y="15371"/>
                  </a:lnTo>
                  <a:lnTo>
                    <a:pt x="84591" y="15304"/>
                  </a:lnTo>
                  <a:lnTo>
                    <a:pt x="84250" y="15260"/>
                  </a:lnTo>
                  <a:lnTo>
                    <a:pt x="83913" y="15238"/>
                  </a:lnTo>
                  <a:lnTo>
                    <a:pt x="83572" y="15226"/>
                  </a:lnTo>
                  <a:lnTo>
                    <a:pt x="83572" y="15226"/>
                  </a:lnTo>
                  <a:lnTo>
                    <a:pt x="83312" y="15226"/>
                  </a:lnTo>
                  <a:lnTo>
                    <a:pt x="83057" y="15249"/>
                  </a:lnTo>
                  <a:lnTo>
                    <a:pt x="82796" y="15271"/>
                  </a:lnTo>
                  <a:lnTo>
                    <a:pt x="82541" y="15304"/>
                  </a:lnTo>
                  <a:lnTo>
                    <a:pt x="82289" y="15349"/>
                  </a:lnTo>
                  <a:lnTo>
                    <a:pt x="82034" y="15404"/>
                  </a:lnTo>
                  <a:lnTo>
                    <a:pt x="81778" y="15471"/>
                  </a:lnTo>
                  <a:lnTo>
                    <a:pt x="81527" y="15549"/>
                  </a:lnTo>
                  <a:lnTo>
                    <a:pt x="81275" y="15627"/>
                  </a:lnTo>
                  <a:lnTo>
                    <a:pt x="81024" y="15716"/>
                  </a:lnTo>
                  <a:lnTo>
                    <a:pt x="80773" y="15827"/>
                  </a:lnTo>
                  <a:lnTo>
                    <a:pt x="80526" y="15939"/>
                  </a:lnTo>
                  <a:lnTo>
                    <a:pt x="80279" y="16061"/>
                  </a:lnTo>
                  <a:lnTo>
                    <a:pt x="80033" y="16184"/>
                  </a:lnTo>
                  <a:lnTo>
                    <a:pt x="79786" y="16328"/>
                  </a:lnTo>
                  <a:lnTo>
                    <a:pt x="79544" y="16473"/>
                  </a:lnTo>
                  <a:lnTo>
                    <a:pt x="79301" y="16640"/>
                  </a:lnTo>
                  <a:lnTo>
                    <a:pt x="79059" y="16807"/>
                  </a:lnTo>
                  <a:lnTo>
                    <a:pt x="78817" y="16985"/>
                  </a:lnTo>
                  <a:lnTo>
                    <a:pt x="78579" y="17174"/>
                  </a:lnTo>
                  <a:lnTo>
                    <a:pt x="78341" y="17363"/>
                  </a:lnTo>
                  <a:lnTo>
                    <a:pt x="78104" y="17564"/>
                  </a:lnTo>
                  <a:lnTo>
                    <a:pt x="77870" y="17786"/>
                  </a:lnTo>
                  <a:lnTo>
                    <a:pt x="77637" y="18009"/>
                  </a:lnTo>
                  <a:lnTo>
                    <a:pt x="77404" y="18231"/>
                  </a:lnTo>
                  <a:lnTo>
                    <a:pt x="77175" y="18476"/>
                  </a:lnTo>
                  <a:lnTo>
                    <a:pt x="76946" y="18721"/>
                  </a:lnTo>
                  <a:lnTo>
                    <a:pt x="76722" y="18977"/>
                  </a:lnTo>
                  <a:lnTo>
                    <a:pt x="76493" y="19244"/>
                  </a:lnTo>
                  <a:lnTo>
                    <a:pt x="76273" y="19522"/>
                  </a:lnTo>
                  <a:lnTo>
                    <a:pt x="76049" y="19801"/>
                  </a:lnTo>
                  <a:lnTo>
                    <a:pt x="75829" y="20090"/>
                  </a:lnTo>
                  <a:lnTo>
                    <a:pt x="75614" y="20391"/>
                  </a:lnTo>
                  <a:lnTo>
                    <a:pt x="75398" y="20702"/>
                  </a:lnTo>
                  <a:lnTo>
                    <a:pt x="75183" y="21014"/>
                  </a:lnTo>
                  <a:lnTo>
                    <a:pt x="74972" y="21348"/>
                  </a:lnTo>
                  <a:lnTo>
                    <a:pt x="74761" y="21682"/>
                  </a:lnTo>
                  <a:lnTo>
                    <a:pt x="74550" y="22016"/>
                  </a:lnTo>
                  <a:lnTo>
                    <a:pt x="74344" y="22372"/>
                  </a:lnTo>
                  <a:lnTo>
                    <a:pt x="74142" y="22728"/>
                  </a:lnTo>
                  <a:lnTo>
                    <a:pt x="73940" y="23084"/>
                  </a:lnTo>
                  <a:lnTo>
                    <a:pt x="73738" y="23462"/>
                  </a:lnTo>
                  <a:lnTo>
                    <a:pt x="73541" y="23841"/>
                  </a:lnTo>
                  <a:lnTo>
                    <a:pt x="73348" y="24230"/>
                  </a:lnTo>
                  <a:lnTo>
                    <a:pt x="73155" y="24631"/>
                  </a:lnTo>
                  <a:lnTo>
                    <a:pt x="72962" y="25032"/>
                  </a:lnTo>
                  <a:lnTo>
                    <a:pt x="72774" y="25443"/>
                  </a:lnTo>
                  <a:lnTo>
                    <a:pt x="72590" y="25866"/>
                  </a:lnTo>
                  <a:lnTo>
                    <a:pt x="72406" y="26289"/>
                  </a:lnTo>
                  <a:lnTo>
                    <a:pt x="72226" y="26723"/>
                  </a:lnTo>
                  <a:lnTo>
                    <a:pt x="72047" y="27169"/>
                  </a:lnTo>
                  <a:lnTo>
                    <a:pt x="71872" y="27625"/>
                  </a:lnTo>
                  <a:lnTo>
                    <a:pt x="71697" y="28081"/>
                  </a:lnTo>
                  <a:lnTo>
                    <a:pt x="71527" y="28538"/>
                  </a:lnTo>
                  <a:lnTo>
                    <a:pt x="71361" y="29016"/>
                  </a:lnTo>
                  <a:lnTo>
                    <a:pt x="71195" y="29495"/>
                  </a:lnTo>
                  <a:lnTo>
                    <a:pt x="71033" y="29984"/>
                  </a:lnTo>
                  <a:lnTo>
                    <a:pt x="70872" y="30474"/>
                  </a:lnTo>
                  <a:lnTo>
                    <a:pt x="70719" y="30975"/>
                  </a:lnTo>
                  <a:lnTo>
                    <a:pt x="70562" y="31487"/>
                  </a:lnTo>
                  <a:lnTo>
                    <a:pt x="70414" y="31999"/>
                  </a:lnTo>
                  <a:lnTo>
                    <a:pt x="70266" y="32522"/>
                  </a:lnTo>
                  <a:lnTo>
                    <a:pt x="70118" y="33045"/>
                  </a:lnTo>
                  <a:lnTo>
                    <a:pt x="69979" y="33579"/>
                  </a:lnTo>
                  <a:lnTo>
                    <a:pt x="69979" y="33579"/>
                  </a:lnTo>
                  <a:lnTo>
                    <a:pt x="69920" y="33802"/>
                  </a:lnTo>
                  <a:lnTo>
                    <a:pt x="69858" y="34002"/>
                  </a:lnTo>
                  <a:lnTo>
                    <a:pt x="69795" y="34214"/>
                  </a:lnTo>
                  <a:lnTo>
                    <a:pt x="69728" y="34403"/>
                  </a:lnTo>
                  <a:lnTo>
                    <a:pt x="69660" y="34603"/>
                  </a:lnTo>
                  <a:lnTo>
                    <a:pt x="69588" y="34781"/>
                  </a:lnTo>
                  <a:lnTo>
                    <a:pt x="69517" y="34959"/>
                  </a:lnTo>
                  <a:lnTo>
                    <a:pt x="69440" y="35137"/>
                  </a:lnTo>
                  <a:lnTo>
                    <a:pt x="69364" y="35304"/>
                  </a:lnTo>
                  <a:lnTo>
                    <a:pt x="69283" y="35460"/>
                  </a:lnTo>
                  <a:lnTo>
                    <a:pt x="69203" y="35605"/>
                  </a:lnTo>
                  <a:lnTo>
                    <a:pt x="69117" y="35750"/>
                  </a:lnTo>
                  <a:lnTo>
                    <a:pt x="69032" y="35894"/>
                  </a:lnTo>
                  <a:lnTo>
                    <a:pt x="68947" y="36017"/>
                  </a:lnTo>
                  <a:lnTo>
                    <a:pt x="68857" y="36150"/>
                  </a:lnTo>
                  <a:lnTo>
                    <a:pt x="68767" y="36262"/>
                  </a:lnTo>
                  <a:lnTo>
                    <a:pt x="68678" y="36373"/>
                  </a:lnTo>
                  <a:lnTo>
                    <a:pt x="68583" y="36473"/>
                  </a:lnTo>
                  <a:lnTo>
                    <a:pt x="68489" y="36562"/>
                  </a:lnTo>
                  <a:lnTo>
                    <a:pt x="68395" y="36651"/>
                  </a:lnTo>
                  <a:lnTo>
                    <a:pt x="68296" y="36729"/>
                  </a:lnTo>
                  <a:lnTo>
                    <a:pt x="68202" y="36796"/>
                  </a:lnTo>
                  <a:lnTo>
                    <a:pt x="68103" y="36863"/>
                  </a:lnTo>
                  <a:lnTo>
                    <a:pt x="68000" y="36907"/>
                  </a:lnTo>
                  <a:lnTo>
                    <a:pt x="67902" y="36963"/>
                  </a:lnTo>
                  <a:lnTo>
                    <a:pt x="67798" y="36996"/>
                  </a:lnTo>
                  <a:lnTo>
                    <a:pt x="67700" y="37029"/>
                  </a:lnTo>
                  <a:lnTo>
                    <a:pt x="67596" y="37041"/>
                  </a:lnTo>
                  <a:lnTo>
                    <a:pt x="67493" y="37052"/>
                  </a:lnTo>
                  <a:lnTo>
                    <a:pt x="67386" y="37063"/>
                  </a:lnTo>
                  <a:lnTo>
                    <a:pt x="67282" y="37052"/>
                  </a:lnTo>
                  <a:lnTo>
                    <a:pt x="67179" y="37041"/>
                  </a:lnTo>
                  <a:lnTo>
                    <a:pt x="67179" y="37041"/>
                  </a:lnTo>
                  <a:lnTo>
                    <a:pt x="67072" y="37018"/>
                  </a:lnTo>
                  <a:lnTo>
                    <a:pt x="66968" y="36985"/>
                  </a:lnTo>
                  <a:lnTo>
                    <a:pt x="66870" y="36940"/>
                  </a:lnTo>
                  <a:lnTo>
                    <a:pt x="66767" y="36896"/>
                  </a:lnTo>
                  <a:lnTo>
                    <a:pt x="66668" y="36840"/>
                  </a:lnTo>
                  <a:lnTo>
                    <a:pt x="66565" y="36773"/>
                  </a:lnTo>
                  <a:lnTo>
                    <a:pt x="66470" y="36696"/>
                  </a:lnTo>
                  <a:lnTo>
                    <a:pt x="66372" y="36618"/>
                  </a:lnTo>
                  <a:lnTo>
                    <a:pt x="66278" y="36529"/>
                  </a:lnTo>
                  <a:lnTo>
                    <a:pt x="66183" y="36440"/>
                  </a:lnTo>
                  <a:lnTo>
                    <a:pt x="66089" y="36328"/>
                  </a:lnTo>
                  <a:lnTo>
                    <a:pt x="65999" y="36217"/>
                  </a:lnTo>
                  <a:lnTo>
                    <a:pt x="65910" y="36106"/>
                  </a:lnTo>
                  <a:lnTo>
                    <a:pt x="65820" y="35972"/>
                  </a:lnTo>
                  <a:lnTo>
                    <a:pt x="65735" y="35839"/>
                  </a:lnTo>
                  <a:lnTo>
                    <a:pt x="65649" y="35705"/>
                  </a:lnTo>
                  <a:lnTo>
                    <a:pt x="65569" y="35560"/>
                  </a:lnTo>
                  <a:lnTo>
                    <a:pt x="65488" y="35405"/>
                  </a:lnTo>
                  <a:lnTo>
                    <a:pt x="65412" y="35249"/>
                  </a:lnTo>
                  <a:lnTo>
                    <a:pt x="65335" y="35082"/>
                  </a:lnTo>
                  <a:lnTo>
                    <a:pt x="65259" y="34904"/>
                  </a:lnTo>
                  <a:lnTo>
                    <a:pt x="65187" y="34726"/>
                  </a:lnTo>
                  <a:lnTo>
                    <a:pt x="65120" y="34536"/>
                  </a:lnTo>
                  <a:lnTo>
                    <a:pt x="65053" y="34347"/>
                  </a:lnTo>
                  <a:lnTo>
                    <a:pt x="64985" y="34158"/>
                  </a:lnTo>
                  <a:lnTo>
                    <a:pt x="64923" y="33947"/>
                  </a:lnTo>
                  <a:lnTo>
                    <a:pt x="64864" y="33746"/>
                  </a:lnTo>
                  <a:lnTo>
                    <a:pt x="64810" y="33535"/>
                  </a:lnTo>
                  <a:lnTo>
                    <a:pt x="64757" y="33312"/>
                  </a:lnTo>
                  <a:lnTo>
                    <a:pt x="64703" y="33090"/>
                  </a:lnTo>
                  <a:lnTo>
                    <a:pt x="64653" y="32856"/>
                  </a:lnTo>
                  <a:lnTo>
                    <a:pt x="64609" y="32622"/>
                  </a:lnTo>
                  <a:lnTo>
                    <a:pt x="64609" y="32622"/>
                  </a:lnTo>
                  <a:lnTo>
                    <a:pt x="64514" y="32132"/>
                  </a:lnTo>
                  <a:lnTo>
                    <a:pt x="64420" y="31643"/>
                  </a:lnTo>
                  <a:lnTo>
                    <a:pt x="64317" y="31164"/>
                  </a:lnTo>
                  <a:lnTo>
                    <a:pt x="64214" y="30686"/>
                  </a:lnTo>
                  <a:lnTo>
                    <a:pt x="64111" y="30218"/>
                  </a:lnTo>
                  <a:lnTo>
                    <a:pt x="63998" y="29751"/>
                  </a:lnTo>
                  <a:lnTo>
                    <a:pt x="63886" y="29294"/>
                  </a:lnTo>
                  <a:lnTo>
                    <a:pt x="63770" y="28838"/>
                  </a:lnTo>
                  <a:lnTo>
                    <a:pt x="63648" y="28393"/>
                  </a:lnTo>
                  <a:lnTo>
                    <a:pt x="63527" y="27959"/>
                  </a:lnTo>
                  <a:lnTo>
                    <a:pt x="63402" y="27525"/>
                  </a:lnTo>
                  <a:lnTo>
                    <a:pt x="63276" y="27091"/>
                  </a:lnTo>
                  <a:lnTo>
                    <a:pt x="63142" y="26668"/>
                  </a:lnTo>
                  <a:lnTo>
                    <a:pt x="63011" y="26256"/>
                  </a:lnTo>
                  <a:lnTo>
                    <a:pt x="62872" y="25844"/>
                  </a:lnTo>
                  <a:lnTo>
                    <a:pt x="62733" y="25443"/>
                  </a:lnTo>
                  <a:lnTo>
                    <a:pt x="62590" y="25054"/>
                  </a:lnTo>
                  <a:lnTo>
                    <a:pt x="62446" y="24664"/>
                  </a:lnTo>
                  <a:lnTo>
                    <a:pt x="62298" y="24286"/>
                  </a:lnTo>
                  <a:lnTo>
                    <a:pt x="62150" y="23908"/>
                  </a:lnTo>
                  <a:lnTo>
                    <a:pt x="61998" y="23540"/>
                  </a:lnTo>
                  <a:lnTo>
                    <a:pt x="61840" y="23173"/>
                  </a:lnTo>
                  <a:lnTo>
                    <a:pt x="61683" y="22817"/>
                  </a:lnTo>
                  <a:lnTo>
                    <a:pt x="61522" y="22472"/>
                  </a:lnTo>
                  <a:lnTo>
                    <a:pt x="61360" y="22138"/>
                  </a:lnTo>
                  <a:lnTo>
                    <a:pt x="61194" y="21804"/>
                  </a:lnTo>
                  <a:lnTo>
                    <a:pt x="61028" y="21481"/>
                  </a:lnTo>
                  <a:lnTo>
                    <a:pt x="60862" y="21159"/>
                  </a:lnTo>
                  <a:lnTo>
                    <a:pt x="60687" y="20847"/>
                  </a:lnTo>
                  <a:lnTo>
                    <a:pt x="60517" y="20546"/>
                  </a:lnTo>
                  <a:lnTo>
                    <a:pt x="60342" y="20246"/>
                  </a:lnTo>
                  <a:lnTo>
                    <a:pt x="60163" y="19957"/>
                  </a:lnTo>
                  <a:lnTo>
                    <a:pt x="59983" y="19678"/>
                  </a:lnTo>
                  <a:lnTo>
                    <a:pt x="59799" y="19411"/>
                  </a:lnTo>
                  <a:lnTo>
                    <a:pt x="59620" y="19144"/>
                  </a:lnTo>
                  <a:lnTo>
                    <a:pt x="59431" y="18888"/>
                  </a:lnTo>
                  <a:lnTo>
                    <a:pt x="59247" y="18643"/>
                  </a:lnTo>
                  <a:lnTo>
                    <a:pt x="59054" y="18398"/>
                  </a:lnTo>
                  <a:lnTo>
                    <a:pt x="58866" y="18165"/>
                  </a:lnTo>
                  <a:lnTo>
                    <a:pt x="58673" y="17942"/>
                  </a:lnTo>
                  <a:lnTo>
                    <a:pt x="58480" y="17731"/>
                  </a:lnTo>
                  <a:lnTo>
                    <a:pt x="58283" y="17519"/>
                  </a:lnTo>
                  <a:lnTo>
                    <a:pt x="58085" y="17319"/>
                  </a:lnTo>
                  <a:lnTo>
                    <a:pt x="57888" y="17130"/>
                  </a:lnTo>
                  <a:lnTo>
                    <a:pt x="57686" y="16952"/>
                  </a:lnTo>
                  <a:lnTo>
                    <a:pt x="57489" y="16773"/>
                  </a:lnTo>
                  <a:lnTo>
                    <a:pt x="57282" y="16618"/>
                  </a:lnTo>
                  <a:lnTo>
                    <a:pt x="57080" y="16462"/>
                  </a:lnTo>
                  <a:lnTo>
                    <a:pt x="56874" y="16317"/>
                  </a:lnTo>
                  <a:lnTo>
                    <a:pt x="56668" y="16172"/>
                  </a:lnTo>
                  <a:lnTo>
                    <a:pt x="56461" y="16050"/>
                  </a:lnTo>
                  <a:lnTo>
                    <a:pt x="56250" y="15928"/>
                  </a:lnTo>
                  <a:lnTo>
                    <a:pt x="56040" y="15816"/>
                  </a:lnTo>
                  <a:lnTo>
                    <a:pt x="55829" y="15716"/>
                  </a:lnTo>
                  <a:lnTo>
                    <a:pt x="55618" y="15627"/>
                  </a:lnTo>
                  <a:lnTo>
                    <a:pt x="55403" y="15538"/>
                  </a:lnTo>
                  <a:lnTo>
                    <a:pt x="55187" y="15471"/>
                  </a:lnTo>
                  <a:lnTo>
                    <a:pt x="54972" y="15404"/>
                  </a:lnTo>
                  <a:lnTo>
                    <a:pt x="54757" y="15349"/>
                  </a:lnTo>
                  <a:lnTo>
                    <a:pt x="54541" y="15304"/>
                  </a:lnTo>
                  <a:lnTo>
                    <a:pt x="54326" y="15271"/>
                  </a:lnTo>
                  <a:lnTo>
                    <a:pt x="54106" y="15249"/>
                  </a:lnTo>
                  <a:lnTo>
                    <a:pt x="53886" y="15226"/>
                  </a:lnTo>
                  <a:lnTo>
                    <a:pt x="53666" y="15226"/>
                  </a:lnTo>
                  <a:lnTo>
                    <a:pt x="53666" y="15226"/>
                  </a:lnTo>
                  <a:lnTo>
                    <a:pt x="53455" y="15226"/>
                  </a:lnTo>
                  <a:lnTo>
                    <a:pt x="53245" y="15249"/>
                  </a:lnTo>
                  <a:lnTo>
                    <a:pt x="53034" y="15271"/>
                  </a:lnTo>
                  <a:lnTo>
                    <a:pt x="52823" y="15293"/>
                  </a:lnTo>
                  <a:lnTo>
                    <a:pt x="52612" y="15338"/>
                  </a:lnTo>
                  <a:lnTo>
                    <a:pt x="52406" y="15393"/>
                  </a:lnTo>
                  <a:lnTo>
                    <a:pt x="52195" y="15449"/>
                  </a:lnTo>
                  <a:lnTo>
                    <a:pt x="51988" y="15516"/>
                  </a:lnTo>
                  <a:lnTo>
                    <a:pt x="51782" y="15594"/>
                  </a:lnTo>
                  <a:lnTo>
                    <a:pt x="51580" y="15672"/>
                  </a:lnTo>
                  <a:lnTo>
                    <a:pt x="51374" y="15761"/>
                  </a:lnTo>
                  <a:lnTo>
                    <a:pt x="51172" y="15861"/>
                  </a:lnTo>
                  <a:lnTo>
                    <a:pt x="50970" y="15972"/>
                  </a:lnTo>
                  <a:lnTo>
                    <a:pt x="50768" y="16095"/>
                  </a:lnTo>
                  <a:lnTo>
                    <a:pt x="50566" y="16217"/>
                  </a:lnTo>
                  <a:lnTo>
                    <a:pt x="50369" y="16350"/>
                  </a:lnTo>
                  <a:lnTo>
                    <a:pt x="50171" y="16495"/>
                  </a:lnTo>
                  <a:lnTo>
                    <a:pt x="49979" y="16651"/>
                  </a:lnTo>
                  <a:lnTo>
                    <a:pt x="49781" y="16807"/>
                  </a:lnTo>
                  <a:lnTo>
                    <a:pt x="49588" y="16974"/>
                  </a:lnTo>
                  <a:lnTo>
                    <a:pt x="49395" y="17152"/>
                  </a:lnTo>
                  <a:lnTo>
                    <a:pt x="49207" y="17330"/>
                  </a:lnTo>
                  <a:lnTo>
                    <a:pt x="49018" y="17519"/>
                  </a:lnTo>
                  <a:lnTo>
                    <a:pt x="48830" y="17719"/>
                  </a:lnTo>
                  <a:lnTo>
                    <a:pt x="48642" y="17931"/>
                  </a:lnTo>
                  <a:lnTo>
                    <a:pt x="48458" y="18142"/>
                  </a:lnTo>
                  <a:lnTo>
                    <a:pt x="48274" y="18365"/>
                  </a:lnTo>
                  <a:lnTo>
                    <a:pt x="48094" y="18599"/>
                  </a:lnTo>
                  <a:lnTo>
                    <a:pt x="47915" y="18832"/>
                  </a:lnTo>
                  <a:lnTo>
                    <a:pt x="47735" y="19077"/>
                  </a:lnTo>
                  <a:lnTo>
                    <a:pt x="47560" y="19333"/>
                  </a:lnTo>
                  <a:lnTo>
                    <a:pt x="47385" y="19589"/>
                  </a:lnTo>
                  <a:lnTo>
                    <a:pt x="47210" y="19856"/>
                  </a:lnTo>
                  <a:lnTo>
                    <a:pt x="47040" y="20123"/>
                  </a:lnTo>
                  <a:lnTo>
                    <a:pt x="46869" y="20413"/>
                  </a:lnTo>
                  <a:lnTo>
                    <a:pt x="46703" y="20702"/>
                  </a:lnTo>
                  <a:lnTo>
                    <a:pt x="46537" y="20992"/>
                  </a:lnTo>
                  <a:lnTo>
                    <a:pt x="46376" y="21292"/>
                  </a:lnTo>
                  <a:lnTo>
                    <a:pt x="46214" y="21604"/>
                  </a:lnTo>
                  <a:lnTo>
                    <a:pt x="46057" y="21926"/>
                  </a:lnTo>
                  <a:lnTo>
                    <a:pt x="45900" y="22249"/>
                  </a:lnTo>
                  <a:lnTo>
                    <a:pt x="45743" y="22572"/>
                  </a:lnTo>
                  <a:lnTo>
                    <a:pt x="45591" y="22917"/>
                  </a:lnTo>
                  <a:lnTo>
                    <a:pt x="45438" y="23262"/>
                  </a:lnTo>
                  <a:lnTo>
                    <a:pt x="45290" y="23607"/>
                  </a:lnTo>
                  <a:lnTo>
                    <a:pt x="45147" y="23963"/>
                  </a:lnTo>
                  <a:lnTo>
                    <a:pt x="45003" y="24330"/>
                  </a:lnTo>
                  <a:lnTo>
                    <a:pt x="44860" y="24698"/>
                  </a:lnTo>
                  <a:lnTo>
                    <a:pt x="44721" y="25076"/>
                  </a:lnTo>
                  <a:lnTo>
                    <a:pt x="44586" y="25455"/>
                  </a:lnTo>
                  <a:lnTo>
                    <a:pt x="44451" y="25844"/>
                  </a:lnTo>
                  <a:lnTo>
                    <a:pt x="44321" y="26245"/>
                  </a:lnTo>
                  <a:lnTo>
                    <a:pt x="44191" y="26645"/>
                  </a:lnTo>
                  <a:lnTo>
                    <a:pt x="44065" y="27057"/>
                  </a:lnTo>
                  <a:lnTo>
                    <a:pt x="43940" y="27469"/>
                  </a:lnTo>
                  <a:lnTo>
                    <a:pt x="43819" y="27892"/>
                  </a:lnTo>
                  <a:lnTo>
                    <a:pt x="43702" y="28315"/>
                  </a:lnTo>
                  <a:lnTo>
                    <a:pt x="43585" y="28749"/>
                  </a:lnTo>
                  <a:lnTo>
                    <a:pt x="43473" y="29183"/>
                  </a:lnTo>
                  <a:lnTo>
                    <a:pt x="43361" y="29628"/>
                  </a:lnTo>
                  <a:lnTo>
                    <a:pt x="43253" y="30073"/>
                  </a:lnTo>
                  <a:lnTo>
                    <a:pt x="43150" y="30530"/>
                  </a:lnTo>
                  <a:lnTo>
                    <a:pt x="43047" y="30997"/>
                  </a:lnTo>
                  <a:lnTo>
                    <a:pt x="42948" y="31465"/>
                  </a:lnTo>
                  <a:lnTo>
                    <a:pt x="42948" y="31465"/>
                  </a:lnTo>
                  <a:lnTo>
                    <a:pt x="42872" y="31821"/>
                  </a:lnTo>
                  <a:lnTo>
                    <a:pt x="42782" y="32166"/>
                  </a:lnTo>
                  <a:lnTo>
                    <a:pt x="42688" y="32511"/>
                  </a:lnTo>
                  <a:lnTo>
                    <a:pt x="42589" y="32822"/>
                  </a:lnTo>
                  <a:lnTo>
                    <a:pt x="42482" y="33134"/>
                  </a:lnTo>
                  <a:lnTo>
                    <a:pt x="42365" y="33423"/>
                  </a:lnTo>
                  <a:lnTo>
                    <a:pt x="42249" y="33702"/>
                  </a:lnTo>
                  <a:lnTo>
                    <a:pt x="42123" y="33958"/>
                  </a:lnTo>
                  <a:lnTo>
                    <a:pt x="41993" y="34203"/>
                  </a:lnTo>
                  <a:lnTo>
                    <a:pt x="41858" y="34425"/>
                  </a:lnTo>
                  <a:lnTo>
                    <a:pt x="41715" y="34637"/>
                  </a:lnTo>
                  <a:lnTo>
                    <a:pt x="41571" y="34826"/>
                  </a:lnTo>
                  <a:lnTo>
                    <a:pt x="41423" y="34993"/>
                  </a:lnTo>
                  <a:lnTo>
                    <a:pt x="41266" y="35137"/>
                  </a:lnTo>
                  <a:lnTo>
                    <a:pt x="41109" y="35271"/>
                  </a:lnTo>
                  <a:lnTo>
                    <a:pt x="40952" y="35382"/>
                  </a:lnTo>
                  <a:lnTo>
                    <a:pt x="40952" y="35382"/>
                  </a:lnTo>
                  <a:lnTo>
                    <a:pt x="40786" y="35471"/>
                  </a:lnTo>
                  <a:lnTo>
                    <a:pt x="40624" y="35527"/>
                  </a:lnTo>
                  <a:lnTo>
                    <a:pt x="40458" y="35571"/>
                  </a:lnTo>
                  <a:lnTo>
                    <a:pt x="40297" y="35594"/>
                  </a:lnTo>
                  <a:lnTo>
                    <a:pt x="40135" y="35594"/>
                  </a:lnTo>
                  <a:lnTo>
                    <a:pt x="39969" y="35571"/>
                  </a:lnTo>
                  <a:lnTo>
                    <a:pt x="39808" y="35527"/>
                  </a:lnTo>
                  <a:lnTo>
                    <a:pt x="39646" y="35460"/>
                  </a:lnTo>
                  <a:lnTo>
                    <a:pt x="39489" y="35382"/>
                  </a:lnTo>
                  <a:lnTo>
                    <a:pt x="39332" y="35271"/>
                  </a:lnTo>
                  <a:lnTo>
                    <a:pt x="39175" y="35149"/>
                  </a:lnTo>
                  <a:lnTo>
                    <a:pt x="39023" y="34993"/>
                  </a:lnTo>
                  <a:lnTo>
                    <a:pt x="38875" y="34826"/>
                  </a:lnTo>
                  <a:lnTo>
                    <a:pt x="38727" y="34637"/>
                  </a:lnTo>
                  <a:lnTo>
                    <a:pt x="38588" y="34425"/>
                  </a:lnTo>
                  <a:lnTo>
                    <a:pt x="38449" y="34203"/>
                  </a:lnTo>
                  <a:lnTo>
                    <a:pt x="38449" y="34203"/>
                  </a:lnTo>
                  <a:lnTo>
                    <a:pt x="38188" y="33757"/>
                  </a:lnTo>
                  <a:lnTo>
                    <a:pt x="37928" y="33323"/>
                  </a:lnTo>
                  <a:lnTo>
                    <a:pt x="37663" y="32911"/>
                  </a:lnTo>
                  <a:lnTo>
                    <a:pt x="37399" y="32511"/>
                  </a:lnTo>
                  <a:lnTo>
                    <a:pt x="37130" y="32121"/>
                  </a:lnTo>
                  <a:lnTo>
                    <a:pt x="36860" y="31743"/>
                  </a:lnTo>
                  <a:lnTo>
                    <a:pt x="36587" y="31376"/>
                  </a:lnTo>
                  <a:lnTo>
                    <a:pt x="36309" y="31031"/>
                  </a:lnTo>
                  <a:lnTo>
                    <a:pt x="36030" y="30697"/>
                  </a:lnTo>
                  <a:lnTo>
                    <a:pt x="35748" y="30374"/>
                  </a:lnTo>
                  <a:lnTo>
                    <a:pt x="35465" y="30062"/>
                  </a:lnTo>
                  <a:lnTo>
                    <a:pt x="35182" y="29773"/>
                  </a:lnTo>
                  <a:lnTo>
                    <a:pt x="34895" y="29495"/>
                  </a:lnTo>
                  <a:lnTo>
                    <a:pt x="34604" y="29228"/>
                  </a:lnTo>
                  <a:lnTo>
                    <a:pt x="34312" y="28972"/>
                  </a:lnTo>
                  <a:lnTo>
                    <a:pt x="34021" y="28738"/>
                  </a:lnTo>
                  <a:lnTo>
                    <a:pt x="33724" y="28515"/>
                  </a:lnTo>
                  <a:lnTo>
                    <a:pt x="33428" y="28304"/>
                  </a:lnTo>
                  <a:lnTo>
                    <a:pt x="33128" y="28103"/>
                  </a:lnTo>
                  <a:lnTo>
                    <a:pt x="32827" y="27925"/>
                  </a:lnTo>
                  <a:lnTo>
                    <a:pt x="32527" y="27758"/>
                  </a:lnTo>
                  <a:lnTo>
                    <a:pt x="32221" y="27603"/>
                  </a:lnTo>
                  <a:lnTo>
                    <a:pt x="31916" y="27458"/>
                  </a:lnTo>
                  <a:lnTo>
                    <a:pt x="31611" y="27336"/>
                  </a:lnTo>
                  <a:lnTo>
                    <a:pt x="31306" y="27224"/>
                  </a:lnTo>
                  <a:lnTo>
                    <a:pt x="30997" y="27135"/>
                  </a:lnTo>
                  <a:lnTo>
                    <a:pt x="30687" y="27046"/>
                  </a:lnTo>
                  <a:lnTo>
                    <a:pt x="30373" y="26979"/>
                  </a:lnTo>
                  <a:lnTo>
                    <a:pt x="30064" y="26935"/>
                  </a:lnTo>
                  <a:lnTo>
                    <a:pt x="29749" y="26890"/>
                  </a:lnTo>
                  <a:lnTo>
                    <a:pt x="29435" y="26868"/>
                  </a:lnTo>
                  <a:lnTo>
                    <a:pt x="29121" y="26868"/>
                  </a:lnTo>
                  <a:lnTo>
                    <a:pt x="29121" y="26868"/>
                  </a:lnTo>
                  <a:lnTo>
                    <a:pt x="28704" y="26879"/>
                  </a:lnTo>
                  <a:lnTo>
                    <a:pt x="28287" y="26924"/>
                  </a:lnTo>
                  <a:lnTo>
                    <a:pt x="27879" y="26979"/>
                  </a:lnTo>
                  <a:lnTo>
                    <a:pt x="27466" y="27068"/>
                  </a:lnTo>
                  <a:lnTo>
                    <a:pt x="27062" y="27191"/>
                  </a:lnTo>
                  <a:lnTo>
                    <a:pt x="26658" y="27324"/>
                  </a:lnTo>
                  <a:lnTo>
                    <a:pt x="26259" y="27491"/>
                  </a:lnTo>
                  <a:lnTo>
                    <a:pt x="25864" y="27681"/>
                  </a:lnTo>
                  <a:lnTo>
                    <a:pt x="25470" y="27892"/>
                  </a:lnTo>
                  <a:lnTo>
                    <a:pt x="25079" y="28126"/>
                  </a:lnTo>
                  <a:lnTo>
                    <a:pt x="24693" y="28393"/>
                  </a:lnTo>
                  <a:lnTo>
                    <a:pt x="24312" y="28671"/>
                  </a:lnTo>
                  <a:lnTo>
                    <a:pt x="23935" y="28972"/>
                  </a:lnTo>
                  <a:lnTo>
                    <a:pt x="23563" y="29305"/>
                  </a:lnTo>
                  <a:lnTo>
                    <a:pt x="23195" y="29650"/>
                  </a:lnTo>
                  <a:lnTo>
                    <a:pt x="22827" y="30018"/>
                  </a:lnTo>
                  <a:lnTo>
                    <a:pt x="22468" y="30418"/>
                  </a:lnTo>
                  <a:lnTo>
                    <a:pt x="22114" y="30830"/>
                  </a:lnTo>
                  <a:lnTo>
                    <a:pt x="21759" y="31264"/>
                  </a:lnTo>
                  <a:lnTo>
                    <a:pt x="21414" y="31709"/>
                  </a:lnTo>
                  <a:lnTo>
                    <a:pt x="21073" y="32188"/>
                  </a:lnTo>
                  <a:lnTo>
                    <a:pt x="20736" y="32678"/>
                  </a:lnTo>
                  <a:lnTo>
                    <a:pt x="20404" y="33190"/>
                  </a:lnTo>
                  <a:lnTo>
                    <a:pt x="20081" y="33724"/>
                  </a:lnTo>
                  <a:lnTo>
                    <a:pt x="19758" y="34269"/>
                  </a:lnTo>
                  <a:lnTo>
                    <a:pt x="19444" y="34848"/>
                  </a:lnTo>
                  <a:lnTo>
                    <a:pt x="19139" y="35427"/>
                  </a:lnTo>
                  <a:lnTo>
                    <a:pt x="18834" y="36039"/>
                  </a:lnTo>
                  <a:lnTo>
                    <a:pt x="18538" y="36662"/>
                  </a:lnTo>
                  <a:lnTo>
                    <a:pt x="18246" y="37297"/>
                  </a:lnTo>
                  <a:lnTo>
                    <a:pt x="17964" y="37953"/>
                  </a:lnTo>
                  <a:lnTo>
                    <a:pt x="17686" y="38621"/>
                  </a:lnTo>
                  <a:lnTo>
                    <a:pt x="17412" y="39311"/>
                  </a:lnTo>
                  <a:lnTo>
                    <a:pt x="17147" y="40023"/>
                  </a:lnTo>
                  <a:lnTo>
                    <a:pt x="16892" y="40736"/>
                  </a:lnTo>
                  <a:lnTo>
                    <a:pt x="16640" y="41470"/>
                  </a:lnTo>
                  <a:lnTo>
                    <a:pt x="16398" y="42227"/>
                  </a:lnTo>
                  <a:lnTo>
                    <a:pt x="16160" y="42995"/>
                  </a:lnTo>
                  <a:lnTo>
                    <a:pt x="15931" y="43774"/>
                  </a:lnTo>
                  <a:lnTo>
                    <a:pt x="15707" y="44564"/>
                  </a:lnTo>
                  <a:lnTo>
                    <a:pt x="15492" y="45366"/>
                  </a:lnTo>
                  <a:lnTo>
                    <a:pt x="15285" y="46189"/>
                  </a:lnTo>
                  <a:lnTo>
                    <a:pt x="15088" y="47024"/>
                  </a:lnTo>
                  <a:lnTo>
                    <a:pt x="14895" y="47870"/>
                  </a:lnTo>
                  <a:lnTo>
                    <a:pt x="14716" y="48727"/>
                  </a:lnTo>
                  <a:lnTo>
                    <a:pt x="14541" y="49595"/>
                  </a:lnTo>
                  <a:lnTo>
                    <a:pt x="14375" y="50474"/>
                  </a:lnTo>
                  <a:lnTo>
                    <a:pt x="14213" y="51376"/>
                  </a:lnTo>
                  <a:lnTo>
                    <a:pt x="14065" y="52277"/>
                  </a:lnTo>
                  <a:lnTo>
                    <a:pt x="13926" y="53190"/>
                  </a:lnTo>
                  <a:lnTo>
                    <a:pt x="13791" y="54125"/>
                  </a:lnTo>
                  <a:lnTo>
                    <a:pt x="13670" y="55060"/>
                  </a:lnTo>
                  <a:lnTo>
                    <a:pt x="13558" y="56006"/>
                  </a:lnTo>
                  <a:lnTo>
                    <a:pt x="13451" y="56952"/>
                  </a:lnTo>
                  <a:lnTo>
                    <a:pt x="13356" y="57920"/>
                  </a:lnTo>
                  <a:lnTo>
                    <a:pt x="13271" y="58899"/>
                  </a:lnTo>
                  <a:lnTo>
                    <a:pt x="13195" y="59879"/>
                  </a:lnTo>
                  <a:lnTo>
                    <a:pt x="13128" y="60869"/>
                  </a:lnTo>
                  <a:lnTo>
                    <a:pt x="13074" y="61871"/>
                  </a:lnTo>
                  <a:lnTo>
                    <a:pt x="13024" y="62873"/>
                  </a:lnTo>
                  <a:lnTo>
                    <a:pt x="12988" y="63885"/>
                  </a:lnTo>
                  <a:lnTo>
                    <a:pt x="12962" y="64909"/>
                  </a:lnTo>
                  <a:lnTo>
                    <a:pt x="12948" y="65933"/>
                  </a:lnTo>
                  <a:lnTo>
                    <a:pt x="12944" y="66968"/>
                  </a:lnTo>
                  <a:lnTo>
                    <a:pt x="12944" y="66968"/>
                  </a:lnTo>
                  <a:lnTo>
                    <a:pt x="12944" y="67558"/>
                  </a:lnTo>
                  <a:lnTo>
                    <a:pt x="12948" y="68148"/>
                  </a:lnTo>
                  <a:lnTo>
                    <a:pt x="12957" y="68727"/>
                  </a:lnTo>
                  <a:lnTo>
                    <a:pt x="12970" y="69317"/>
                  </a:lnTo>
                  <a:lnTo>
                    <a:pt x="12984" y="69907"/>
                  </a:lnTo>
                  <a:lnTo>
                    <a:pt x="13002" y="70485"/>
                  </a:lnTo>
                  <a:lnTo>
                    <a:pt x="13024" y="71064"/>
                  </a:lnTo>
                  <a:lnTo>
                    <a:pt x="13051" y="71643"/>
                  </a:lnTo>
                  <a:lnTo>
                    <a:pt x="13078" y="72222"/>
                  </a:lnTo>
                  <a:lnTo>
                    <a:pt x="13110" y="72789"/>
                  </a:lnTo>
                  <a:lnTo>
                    <a:pt x="13145" y="73368"/>
                  </a:lnTo>
                  <a:lnTo>
                    <a:pt x="13186" y="73936"/>
                  </a:lnTo>
                  <a:lnTo>
                    <a:pt x="13226" y="74514"/>
                  </a:lnTo>
                  <a:lnTo>
                    <a:pt x="13271" y="75082"/>
                  </a:lnTo>
                  <a:lnTo>
                    <a:pt x="13320" y="75638"/>
                  </a:lnTo>
                  <a:lnTo>
                    <a:pt x="13374" y="76206"/>
                  </a:lnTo>
                  <a:lnTo>
                    <a:pt x="13428" y="76763"/>
                  </a:lnTo>
                  <a:lnTo>
                    <a:pt x="13486" y="77330"/>
                  </a:lnTo>
                  <a:lnTo>
                    <a:pt x="13549" y="77887"/>
                  </a:lnTo>
                  <a:lnTo>
                    <a:pt x="13612" y="78443"/>
                  </a:lnTo>
                  <a:lnTo>
                    <a:pt x="13684" y="78988"/>
                  </a:lnTo>
                  <a:lnTo>
                    <a:pt x="13756" y="79545"/>
                  </a:lnTo>
                  <a:lnTo>
                    <a:pt x="13827" y="80090"/>
                  </a:lnTo>
                  <a:lnTo>
                    <a:pt x="13908" y="80636"/>
                  </a:lnTo>
                  <a:lnTo>
                    <a:pt x="13989" y="81181"/>
                  </a:lnTo>
                  <a:lnTo>
                    <a:pt x="14074" y="81726"/>
                  </a:lnTo>
                  <a:lnTo>
                    <a:pt x="14164" y="82272"/>
                  </a:lnTo>
                  <a:lnTo>
                    <a:pt x="14254" y="82806"/>
                  </a:lnTo>
                  <a:lnTo>
                    <a:pt x="14352" y="83340"/>
                  </a:lnTo>
                  <a:lnTo>
                    <a:pt x="14451" y="83874"/>
                  </a:lnTo>
                  <a:lnTo>
                    <a:pt x="14550" y="84397"/>
                  </a:lnTo>
                  <a:lnTo>
                    <a:pt x="14657" y="84932"/>
                  </a:lnTo>
                  <a:lnTo>
                    <a:pt x="14657" y="84932"/>
                  </a:lnTo>
                  <a:lnTo>
                    <a:pt x="14720" y="85277"/>
                  </a:lnTo>
                  <a:lnTo>
                    <a:pt x="14778" y="85633"/>
                  </a:lnTo>
                  <a:lnTo>
                    <a:pt x="14832" y="85978"/>
                  </a:lnTo>
                  <a:lnTo>
                    <a:pt x="14877" y="86345"/>
                  </a:lnTo>
                  <a:lnTo>
                    <a:pt x="14913" y="86701"/>
                  </a:lnTo>
                  <a:lnTo>
                    <a:pt x="14940" y="87069"/>
                  </a:lnTo>
                  <a:lnTo>
                    <a:pt x="14962" y="87425"/>
                  </a:lnTo>
                  <a:lnTo>
                    <a:pt x="14976" y="87792"/>
                  </a:lnTo>
                  <a:lnTo>
                    <a:pt x="14985" y="88148"/>
                  </a:lnTo>
                  <a:lnTo>
                    <a:pt x="14985" y="88515"/>
                  </a:lnTo>
                  <a:lnTo>
                    <a:pt x="14976" y="88872"/>
                  </a:lnTo>
                  <a:lnTo>
                    <a:pt x="14962" y="89239"/>
                  </a:lnTo>
                  <a:lnTo>
                    <a:pt x="14944" y="89595"/>
                  </a:lnTo>
                  <a:lnTo>
                    <a:pt x="14913" y="89940"/>
                  </a:lnTo>
                  <a:lnTo>
                    <a:pt x="14882" y="90296"/>
                  </a:lnTo>
                  <a:lnTo>
                    <a:pt x="14841" y="90641"/>
                  </a:lnTo>
                  <a:lnTo>
                    <a:pt x="14796" y="90975"/>
                  </a:lnTo>
                  <a:lnTo>
                    <a:pt x="14743" y="91309"/>
                  </a:lnTo>
                  <a:lnTo>
                    <a:pt x="14684" y="91643"/>
                  </a:lnTo>
                  <a:lnTo>
                    <a:pt x="14617" y="91955"/>
                  </a:lnTo>
                  <a:lnTo>
                    <a:pt x="14545" y="92277"/>
                  </a:lnTo>
                  <a:lnTo>
                    <a:pt x="14469" y="92578"/>
                  </a:lnTo>
                  <a:lnTo>
                    <a:pt x="14384" y="92878"/>
                  </a:lnTo>
                  <a:lnTo>
                    <a:pt x="14294" y="93168"/>
                  </a:lnTo>
                  <a:lnTo>
                    <a:pt x="14195" y="93435"/>
                  </a:lnTo>
                  <a:lnTo>
                    <a:pt x="14097" y="93702"/>
                  </a:lnTo>
                  <a:lnTo>
                    <a:pt x="13989" y="93958"/>
                  </a:lnTo>
                  <a:lnTo>
                    <a:pt x="13877" y="94203"/>
                  </a:lnTo>
                  <a:lnTo>
                    <a:pt x="13756" y="94436"/>
                  </a:lnTo>
                  <a:lnTo>
                    <a:pt x="13634" y="94659"/>
                  </a:lnTo>
                  <a:lnTo>
                    <a:pt x="13504" y="94859"/>
                  </a:lnTo>
                  <a:lnTo>
                    <a:pt x="13370" y="95049"/>
                  </a:lnTo>
                  <a:lnTo>
                    <a:pt x="13370" y="95049"/>
                  </a:lnTo>
                  <a:lnTo>
                    <a:pt x="13083" y="95438"/>
                  </a:lnTo>
                  <a:lnTo>
                    <a:pt x="12800" y="95839"/>
                  </a:lnTo>
                  <a:lnTo>
                    <a:pt x="12522" y="96239"/>
                  </a:lnTo>
                  <a:lnTo>
                    <a:pt x="12244" y="96651"/>
                  </a:lnTo>
                  <a:lnTo>
                    <a:pt x="11966" y="97074"/>
                  </a:lnTo>
                  <a:lnTo>
                    <a:pt x="11692" y="97497"/>
                  </a:lnTo>
                  <a:lnTo>
                    <a:pt x="11423" y="97931"/>
                  </a:lnTo>
                  <a:lnTo>
                    <a:pt x="11154" y="98376"/>
                  </a:lnTo>
                  <a:lnTo>
                    <a:pt x="10884" y="98833"/>
                  </a:lnTo>
                  <a:lnTo>
                    <a:pt x="10620" y="99289"/>
                  </a:lnTo>
                  <a:lnTo>
                    <a:pt x="10359" y="99756"/>
                  </a:lnTo>
                  <a:lnTo>
                    <a:pt x="10099" y="100235"/>
                  </a:lnTo>
                  <a:lnTo>
                    <a:pt x="9843" y="100714"/>
                  </a:lnTo>
                  <a:lnTo>
                    <a:pt x="9588" y="101214"/>
                  </a:lnTo>
                  <a:lnTo>
                    <a:pt x="9337" y="101704"/>
                  </a:lnTo>
                  <a:lnTo>
                    <a:pt x="9090" y="102216"/>
                  </a:lnTo>
                  <a:lnTo>
                    <a:pt x="8843" y="102728"/>
                  </a:lnTo>
                  <a:lnTo>
                    <a:pt x="8596" y="103251"/>
                  </a:lnTo>
                  <a:lnTo>
                    <a:pt x="8354" y="103785"/>
                  </a:lnTo>
                  <a:lnTo>
                    <a:pt x="8116" y="104320"/>
                  </a:lnTo>
                  <a:lnTo>
                    <a:pt x="7878" y="104865"/>
                  </a:lnTo>
                  <a:lnTo>
                    <a:pt x="7645" y="105421"/>
                  </a:lnTo>
                  <a:lnTo>
                    <a:pt x="7416" y="105978"/>
                  </a:lnTo>
                  <a:lnTo>
                    <a:pt x="7188" y="106546"/>
                  </a:lnTo>
                  <a:lnTo>
                    <a:pt x="6959" y="107124"/>
                  </a:lnTo>
                  <a:lnTo>
                    <a:pt x="6739" y="107703"/>
                  </a:lnTo>
                  <a:lnTo>
                    <a:pt x="6519" y="108293"/>
                  </a:lnTo>
                  <a:lnTo>
                    <a:pt x="6299" y="108894"/>
                  </a:lnTo>
                  <a:lnTo>
                    <a:pt x="6084" y="109495"/>
                  </a:lnTo>
                  <a:lnTo>
                    <a:pt x="5873" y="110107"/>
                  </a:lnTo>
                  <a:lnTo>
                    <a:pt x="5662" y="110730"/>
                  </a:lnTo>
                  <a:lnTo>
                    <a:pt x="5456" y="111354"/>
                  </a:lnTo>
                  <a:lnTo>
                    <a:pt x="5456" y="111354"/>
                  </a:lnTo>
                  <a:lnTo>
                    <a:pt x="5353" y="111654"/>
                  </a:lnTo>
                  <a:lnTo>
                    <a:pt x="5245" y="111932"/>
                  </a:lnTo>
                  <a:lnTo>
                    <a:pt x="5133" y="112199"/>
                  </a:lnTo>
                  <a:lnTo>
                    <a:pt x="5016" y="112455"/>
                  </a:lnTo>
                  <a:lnTo>
                    <a:pt x="4900" y="112689"/>
                  </a:lnTo>
                  <a:lnTo>
                    <a:pt x="4774" y="112901"/>
                  </a:lnTo>
                  <a:lnTo>
                    <a:pt x="4648" y="113101"/>
                  </a:lnTo>
                  <a:lnTo>
                    <a:pt x="4518" y="113290"/>
                  </a:lnTo>
                  <a:lnTo>
                    <a:pt x="4384" y="113446"/>
                  </a:lnTo>
                  <a:lnTo>
                    <a:pt x="4249" y="113602"/>
                  </a:lnTo>
                  <a:lnTo>
                    <a:pt x="4110" y="113735"/>
                  </a:lnTo>
                  <a:lnTo>
                    <a:pt x="3971" y="113847"/>
                  </a:lnTo>
                  <a:lnTo>
                    <a:pt x="3827" y="113947"/>
                  </a:lnTo>
                  <a:lnTo>
                    <a:pt x="3684" y="114025"/>
                  </a:lnTo>
                  <a:lnTo>
                    <a:pt x="3536" y="114092"/>
                  </a:lnTo>
                  <a:lnTo>
                    <a:pt x="3392" y="114136"/>
                  </a:lnTo>
                  <a:lnTo>
                    <a:pt x="3244" y="114169"/>
                  </a:lnTo>
                  <a:lnTo>
                    <a:pt x="3096" y="114181"/>
                  </a:lnTo>
                  <a:lnTo>
                    <a:pt x="2948" y="114181"/>
                  </a:lnTo>
                  <a:lnTo>
                    <a:pt x="2804" y="114158"/>
                  </a:lnTo>
                  <a:lnTo>
                    <a:pt x="2656" y="114114"/>
                  </a:lnTo>
                  <a:lnTo>
                    <a:pt x="2508" y="114058"/>
                  </a:lnTo>
                  <a:lnTo>
                    <a:pt x="2365" y="113980"/>
                  </a:lnTo>
                  <a:lnTo>
                    <a:pt x="2221" y="113891"/>
                  </a:lnTo>
                  <a:lnTo>
                    <a:pt x="2078" y="113780"/>
                  </a:lnTo>
                  <a:lnTo>
                    <a:pt x="1934" y="113646"/>
                  </a:lnTo>
                  <a:lnTo>
                    <a:pt x="1795" y="113502"/>
                  </a:lnTo>
                  <a:lnTo>
                    <a:pt x="1660" y="113335"/>
                  </a:lnTo>
                  <a:lnTo>
                    <a:pt x="1526" y="113146"/>
                  </a:lnTo>
                  <a:lnTo>
                    <a:pt x="1391" y="112945"/>
                  </a:lnTo>
                  <a:lnTo>
                    <a:pt x="1266" y="112723"/>
                  </a:lnTo>
                  <a:lnTo>
                    <a:pt x="1140" y="112489"/>
                  </a:lnTo>
                  <a:lnTo>
                    <a:pt x="1140" y="112489"/>
                  </a:lnTo>
                  <a:lnTo>
                    <a:pt x="1019" y="112233"/>
                  </a:lnTo>
                  <a:lnTo>
                    <a:pt x="907" y="111966"/>
                  </a:lnTo>
                  <a:lnTo>
                    <a:pt x="799" y="111688"/>
                  </a:lnTo>
                  <a:lnTo>
                    <a:pt x="696" y="111398"/>
                  </a:lnTo>
                  <a:lnTo>
                    <a:pt x="602" y="111109"/>
                  </a:lnTo>
                  <a:lnTo>
                    <a:pt x="516" y="110797"/>
                  </a:lnTo>
                  <a:lnTo>
                    <a:pt x="436" y="110486"/>
                  </a:lnTo>
                  <a:lnTo>
                    <a:pt x="359" y="110163"/>
                  </a:lnTo>
                  <a:lnTo>
                    <a:pt x="292" y="109829"/>
                  </a:lnTo>
                  <a:lnTo>
                    <a:pt x="234" y="109495"/>
                  </a:lnTo>
                  <a:lnTo>
                    <a:pt x="180" y="109150"/>
                  </a:lnTo>
                  <a:lnTo>
                    <a:pt x="135" y="108805"/>
                  </a:lnTo>
                  <a:lnTo>
                    <a:pt x="95" y="108449"/>
                  </a:lnTo>
                  <a:lnTo>
                    <a:pt x="59" y="108093"/>
                  </a:lnTo>
                  <a:lnTo>
                    <a:pt x="36" y="107736"/>
                  </a:lnTo>
                  <a:lnTo>
                    <a:pt x="14" y="107369"/>
                  </a:lnTo>
                  <a:lnTo>
                    <a:pt x="5" y="107002"/>
                  </a:lnTo>
                  <a:lnTo>
                    <a:pt x="0" y="106635"/>
                  </a:lnTo>
                  <a:lnTo>
                    <a:pt x="0" y="106278"/>
                  </a:lnTo>
                  <a:lnTo>
                    <a:pt x="9" y="105911"/>
                  </a:lnTo>
                  <a:lnTo>
                    <a:pt x="27" y="105544"/>
                  </a:lnTo>
                  <a:lnTo>
                    <a:pt x="50" y="105177"/>
                  </a:lnTo>
                  <a:lnTo>
                    <a:pt x="81" y="104820"/>
                  </a:lnTo>
                  <a:lnTo>
                    <a:pt x="117" y="104464"/>
                  </a:lnTo>
                  <a:lnTo>
                    <a:pt x="162" y="104108"/>
                  </a:lnTo>
                  <a:lnTo>
                    <a:pt x="216" y="103752"/>
                  </a:lnTo>
                  <a:lnTo>
                    <a:pt x="274" y="103407"/>
                  </a:lnTo>
                  <a:lnTo>
                    <a:pt x="341" y="103073"/>
                  </a:lnTo>
                  <a:lnTo>
                    <a:pt x="418" y="102739"/>
                  </a:lnTo>
                  <a:lnTo>
                    <a:pt x="498" y="102405"/>
                  </a:lnTo>
                  <a:lnTo>
                    <a:pt x="588" y="102094"/>
                  </a:lnTo>
                  <a:lnTo>
                    <a:pt x="682" y="101782"/>
                  </a:lnTo>
                  <a:lnTo>
                    <a:pt x="682" y="101782"/>
                  </a:lnTo>
                  <a:lnTo>
                    <a:pt x="880" y="101170"/>
                  </a:lnTo>
                  <a:lnTo>
                    <a:pt x="1082" y="100569"/>
                  </a:lnTo>
                  <a:lnTo>
                    <a:pt x="1288" y="99979"/>
                  </a:lnTo>
                  <a:lnTo>
                    <a:pt x="1490" y="99389"/>
                  </a:lnTo>
                  <a:lnTo>
                    <a:pt x="1701" y="98810"/>
                  </a:lnTo>
                  <a:lnTo>
                    <a:pt x="1907" y="98232"/>
                  </a:lnTo>
                  <a:lnTo>
                    <a:pt x="2118" y="97664"/>
                  </a:lnTo>
                  <a:lnTo>
                    <a:pt x="2333" y="97096"/>
                  </a:lnTo>
                  <a:lnTo>
                    <a:pt x="2549" y="96529"/>
                  </a:lnTo>
                  <a:lnTo>
                    <a:pt x="2768" y="95972"/>
                  </a:lnTo>
                  <a:lnTo>
                    <a:pt x="2988" y="95427"/>
                  </a:lnTo>
                  <a:lnTo>
                    <a:pt x="3208" y="94882"/>
                  </a:lnTo>
                  <a:lnTo>
                    <a:pt x="3432" y="94347"/>
                  </a:lnTo>
                  <a:lnTo>
                    <a:pt x="3657" y="93813"/>
                  </a:lnTo>
                  <a:lnTo>
                    <a:pt x="3886" y="93279"/>
                  </a:lnTo>
                  <a:lnTo>
                    <a:pt x="4114" y="92767"/>
                  </a:lnTo>
                  <a:lnTo>
                    <a:pt x="4348" y="92244"/>
                  </a:lnTo>
                  <a:lnTo>
                    <a:pt x="4581" y="91732"/>
                  </a:lnTo>
                  <a:lnTo>
                    <a:pt x="4814" y="91231"/>
                  </a:lnTo>
                  <a:lnTo>
                    <a:pt x="5052" y="90730"/>
                  </a:lnTo>
                  <a:lnTo>
                    <a:pt x="5290" y="90241"/>
                  </a:lnTo>
                  <a:lnTo>
                    <a:pt x="5532" y="89751"/>
                  </a:lnTo>
                  <a:lnTo>
                    <a:pt x="5774" y="89272"/>
                  </a:lnTo>
                  <a:lnTo>
                    <a:pt x="6021" y="88794"/>
                  </a:lnTo>
                  <a:lnTo>
                    <a:pt x="6268" y="88326"/>
                  </a:lnTo>
                  <a:lnTo>
                    <a:pt x="6515" y="87870"/>
                  </a:lnTo>
                  <a:lnTo>
                    <a:pt x="6766" y="87414"/>
                  </a:lnTo>
                  <a:lnTo>
                    <a:pt x="7017" y="86957"/>
                  </a:lnTo>
                  <a:lnTo>
                    <a:pt x="7273" y="86512"/>
                  </a:lnTo>
                  <a:lnTo>
                    <a:pt x="7529" y="86067"/>
                  </a:lnTo>
                  <a:lnTo>
                    <a:pt x="7784" y="85633"/>
                  </a:lnTo>
                  <a:lnTo>
                    <a:pt x="8044" y="85210"/>
                  </a:lnTo>
                  <a:lnTo>
                    <a:pt x="8044" y="85210"/>
                  </a:lnTo>
                  <a:lnTo>
                    <a:pt x="7896" y="84108"/>
                  </a:lnTo>
                  <a:lnTo>
                    <a:pt x="7753" y="83006"/>
                  </a:lnTo>
                  <a:lnTo>
                    <a:pt x="7623" y="81904"/>
                  </a:lnTo>
                  <a:lnTo>
                    <a:pt x="7502" y="80780"/>
                  </a:lnTo>
                  <a:lnTo>
                    <a:pt x="7389" y="79667"/>
                  </a:lnTo>
                  <a:lnTo>
                    <a:pt x="7291" y="78532"/>
                  </a:lnTo>
                  <a:lnTo>
                    <a:pt x="7197" y="77397"/>
                  </a:lnTo>
                  <a:lnTo>
                    <a:pt x="7116" y="76262"/>
                  </a:lnTo>
                  <a:lnTo>
                    <a:pt x="7040" y="75115"/>
                  </a:lnTo>
                  <a:lnTo>
                    <a:pt x="6977" y="73969"/>
                  </a:lnTo>
                  <a:lnTo>
                    <a:pt x="6923" y="72811"/>
                  </a:lnTo>
                  <a:lnTo>
                    <a:pt x="6882" y="71654"/>
                  </a:lnTo>
                  <a:lnTo>
                    <a:pt x="6847" y="70485"/>
                  </a:lnTo>
                  <a:lnTo>
                    <a:pt x="6824" y="69317"/>
                  </a:lnTo>
                  <a:lnTo>
                    <a:pt x="6806" y="68148"/>
                  </a:lnTo>
                  <a:lnTo>
                    <a:pt x="6802" y="66968"/>
                  </a:lnTo>
                  <a:lnTo>
                    <a:pt x="6802" y="66968"/>
                  </a:lnTo>
                  <a:lnTo>
                    <a:pt x="6806" y="66256"/>
                  </a:lnTo>
                  <a:lnTo>
                    <a:pt x="6811" y="65544"/>
                  </a:lnTo>
                  <a:lnTo>
                    <a:pt x="6820" y="64831"/>
                  </a:lnTo>
                  <a:lnTo>
                    <a:pt x="6833" y="64119"/>
                  </a:lnTo>
                  <a:lnTo>
                    <a:pt x="6847" y="63418"/>
                  </a:lnTo>
                  <a:lnTo>
                    <a:pt x="6869" y="62717"/>
                  </a:lnTo>
                  <a:lnTo>
                    <a:pt x="6891" y="62016"/>
                  </a:lnTo>
                  <a:lnTo>
                    <a:pt x="6918" y="61314"/>
                  </a:lnTo>
                  <a:lnTo>
                    <a:pt x="6950" y="60624"/>
                  </a:lnTo>
                  <a:lnTo>
                    <a:pt x="6981" y="59934"/>
                  </a:lnTo>
                  <a:lnTo>
                    <a:pt x="7022" y="59244"/>
                  </a:lnTo>
                  <a:lnTo>
                    <a:pt x="7062" y="58554"/>
                  </a:lnTo>
                  <a:lnTo>
                    <a:pt x="7102" y="57864"/>
                  </a:lnTo>
                  <a:lnTo>
                    <a:pt x="7152" y="57185"/>
                  </a:lnTo>
                  <a:lnTo>
                    <a:pt x="7201" y="56506"/>
                  </a:lnTo>
                  <a:lnTo>
                    <a:pt x="7255" y="55828"/>
                  </a:lnTo>
                  <a:lnTo>
                    <a:pt x="7313" y="55160"/>
                  </a:lnTo>
                  <a:lnTo>
                    <a:pt x="7376" y="54492"/>
                  </a:lnTo>
                  <a:lnTo>
                    <a:pt x="7439" y="53824"/>
                  </a:lnTo>
                  <a:lnTo>
                    <a:pt x="7506" y="53156"/>
                  </a:lnTo>
                  <a:lnTo>
                    <a:pt x="7578" y="52500"/>
                  </a:lnTo>
                  <a:lnTo>
                    <a:pt x="7650" y="51832"/>
                  </a:lnTo>
                  <a:lnTo>
                    <a:pt x="7726" y="51186"/>
                  </a:lnTo>
                  <a:lnTo>
                    <a:pt x="7807" y="50530"/>
                  </a:lnTo>
                  <a:lnTo>
                    <a:pt x="7892" y="49884"/>
                  </a:lnTo>
                  <a:lnTo>
                    <a:pt x="7977" y="49239"/>
                  </a:lnTo>
                  <a:lnTo>
                    <a:pt x="8067" y="48604"/>
                  </a:lnTo>
                  <a:lnTo>
                    <a:pt x="8161" y="47959"/>
                  </a:lnTo>
                  <a:lnTo>
                    <a:pt x="8255" y="47324"/>
                  </a:lnTo>
                  <a:lnTo>
                    <a:pt x="8354" y="46701"/>
                  </a:lnTo>
                  <a:lnTo>
                    <a:pt x="8453" y="46078"/>
                  </a:lnTo>
                  <a:lnTo>
                    <a:pt x="8560" y="45455"/>
                  </a:lnTo>
                  <a:lnTo>
                    <a:pt x="8668" y="44831"/>
                  </a:lnTo>
                  <a:lnTo>
                    <a:pt x="8776" y="44219"/>
                  </a:lnTo>
                  <a:lnTo>
                    <a:pt x="8892" y="43607"/>
                  </a:lnTo>
                  <a:lnTo>
                    <a:pt x="9005" y="42995"/>
                  </a:lnTo>
                  <a:lnTo>
                    <a:pt x="9126" y="42394"/>
                  </a:lnTo>
                  <a:lnTo>
                    <a:pt x="9247" y="41804"/>
                  </a:lnTo>
                  <a:lnTo>
                    <a:pt x="9372" y="41203"/>
                  </a:lnTo>
                  <a:lnTo>
                    <a:pt x="9498" y="40613"/>
                  </a:lnTo>
                  <a:lnTo>
                    <a:pt x="9633" y="40034"/>
                  </a:lnTo>
                  <a:lnTo>
                    <a:pt x="9763" y="39445"/>
                  </a:lnTo>
                  <a:lnTo>
                    <a:pt x="9897" y="38866"/>
                  </a:lnTo>
                  <a:lnTo>
                    <a:pt x="10036" y="38298"/>
                  </a:lnTo>
                  <a:lnTo>
                    <a:pt x="10180" y="37731"/>
                  </a:lnTo>
                  <a:lnTo>
                    <a:pt x="10324" y="37163"/>
                  </a:lnTo>
                  <a:lnTo>
                    <a:pt x="10472" y="36607"/>
                  </a:lnTo>
                  <a:lnTo>
                    <a:pt x="10620" y="36050"/>
                  </a:lnTo>
                  <a:lnTo>
                    <a:pt x="10772" y="35505"/>
                  </a:lnTo>
                  <a:lnTo>
                    <a:pt x="10925" y="34959"/>
                  </a:lnTo>
                  <a:lnTo>
                    <a:pt x="11082" y="34414"/>
                  </a:lnTo>
                  <a:lnTo>
                    <a:pt x="11243" y="33880"/>
                  </a:lnTo>
                  <a:lnTo>
                    <a:pt x="11405" y="33357"/>
                  </a:lnTo>
                  <a:lnTo>
                    <a:pt x="11566" y="32822"/>
                  </a:lnTo>
                  <a:lnTo>
                    <a:pt x="11737" y="32310"/>
                  </a:lnTo>
                  <a:lnTo>
                    <a:pt x="11903" y="31787"/>
                  </a:lnTo>
                  <a:lnTo>
                    <a:pt x="12078" y="31287"/>
                  </a:lnTo>
                  <a:lnTo>
                    <a:pt x="12253" y="30775"/>
                  </a:lnTo>
                  <a:lnTo>
                    <a:pt x="12428" y="30274"/>
                  </a:lnTo>
                  <a:lnTo>
                    <a:pt x="12607" y="29784"/>
                  </a:lnTo>
                  <a:lnTo>
                    <a:pt x="12787" y="29294"/>
                  </a:lnTo>
                  <a:lnTo>
                    <a:pt x="12970" y="28816"/>
                  </a:lnTo>
                  <a:lnTo>
                    <a:pt x="13159" y="28337"/>
                  </a:lnTo>
                  <a:lnTo>
                    <a:pt x="13347" y="27859"/>
                  </a:lnTo>
                  <a:lnTo>
                    <a:pt x="13536" y="27391"/>
                  </a:lnTo>
                  <a:lnTo>
                    <a:pt x="13729" y="26935"/>
                  </a:lnTo>
                  <a:lnTo>
                    <a:pt x="13926" y="26479"/>
                  </a:lnTo>
                  <a:lnTo>
                    <a:pt x="14123" y="26022"/>
                  </a:lnTo>
                  <a:lnTo>
                    <a:pt x="14321" y="25588"/>
                  </a:lnTo>
                  <a:lnTo>
                    <a:pt x="14523" y="25143"/>
                  </a:lnTo>
                  <a:lnTo>
                    <a:pt x="14725" y="24709"/>
                  </a:lnTo>
                  <a:lnTo>
                    <a:pt x="14931" y="24286"/>
                  </a:lnTo>
                  <a:lnTo>
                    <a:pt x="15137" y="23863"/>
                  </a:lnTo>
                  <a:lnTo>
                    <a:pt x="15348" y="23451"/>
                  </a:lnTo>
                  <a:lnTo>
                    <a:pt x="15559" y="23039"/>
                  </a:lnTo>
                  <a:lnTo>
                    <a:pt x="15774" y="22639"/>
                  </a:lnTo>
                  <a:lnTo>
                    <a:pt x="15990" y="22249"/>
                  </a:lnTo>
                  <a:lnTo>
                    <a:pt x="16210" y="21860"/>
                  </a:lnTo>
                  <a:lnTo>
                    <a:pt x="16429" y="21470"/>
                  </a:lnTo>
                  <a:lnTo>
                    <a:pt x="16649" y="21103"/>
                  </a:lnTo>
                  <a:lnTo>
                    <a:pt x="16874" y="20724"/>
                  </a:lnTo>
                  <a:lnTo>
                    <a:pt x="17098" y="20368"/>
                  </a:lnTo>
                  <a:lnTo>
                    <a:pt x="17327" y="20012"/>
                  </a:lnTo>
                  <a:lnTo>
                    <a:pt x="17556" y="19656"/>
                  </a:lnTo>
                  <a:lnTo>
                    <a:pt x="17784" y="19311"/>
                  </a:lnTo>
                  <a:lnTo>
                    <a:pt x="18018" y="18977"/>
                  </a:lnTo>
                  <a:lnTo>
                    <a:pt x="18255" y="18643"/>
                  </a:lnTo>
                  <a:lnTo>
                    <a:pt x="18489" y="18320"/>
                  </a:lnTo>
                  <a:lnTo>
                    <a:pt x="18726" y="18009"/>
                  </a:lnTo>
                  <a:lnTo>
                    <a:pt x="18969" y="17697"/>
                  </a:lnTo>
                  <a:lnTo>
                    <a:pt x="19207" y="17397"/>
                  </a:lnTo>
                  <a:lnTo>
                    <a:pt x="19453" y="17096"/>
                  </a:lnTo>
                  <a:lnTo>
                    <a:pt x="19696" y="16818"/>
                  </a:lnTo>
                  <a:lnTo>
                    <a:pt x="19942" y="16529"/>
                  </a:lnTo>
                  <a:lnTo>
                    <a:pt x="20189" y="16261"/>
                  </a:lnTo>
                  <a:lnTo>
                    <a:pt x="20440" y="15994"/>
                  </a:lnTo>
                  <a:lnTo>
                    <a:pt x="20692" y="15727"/>
                  </a:lnTo>
                  <a:lnTo>
                    <a:pt x="20943" y="15482"/>
                  </a:lnTo>
                  <a:lnTo>
                    <a:pt x="21198" y="15238"/>
                  </a:lnTo>
                  <a:lnTo>
                    <a:pt x="21454" y="15004"/>
                  </a:lnTo>
                  <a:lnTo>
                    <a:pt x="21710" y="14770"/>
                  </a:lnTo>
                  <a:lnTo>
                    <a:pt x="21970" y="14547"/>
                  </a:lnTo>
                  <a:lnTo>
                    <a:pt x="22226" y="14336"/>
                  </a:lnTo>
                  <a:lnTo>
                    <a:pt x="22491" y="14125"/>
                  </a:lnTo>
                  <a:lnTo>
                    <a:pt x="22751" y="13924"/>
                  </a:lnTo>
                  <a:lnTo>
                    <a:pt x="23015" y="13735"/>
                  </a:lnTo>
                  <a:lnTo>
                    <a:pt x="23280" y="13557"/>
                  </a:lnTo>
                  <a:lnTo>
                    <a:pt x="23549" y="13379"/>
                  </a:lnTo>
                  <a:lnTo>
                    <a:pt x="23814" y="13212"/>
                  </a:lnTo>
                  <a:lnTo>
                    <a:pt x="24083" y="13056"/>
                  </a:lnTo>
                  <a:lnTo>
                    <a:pt x="24352" y="12900"/>
                  </a:lnTo>
                  <a:lnTo>
                    <a:pt x="24626" y="12767"/>
                  </a:lnTo>
                  <a:lnTo>
                    <a:pt x="24900" y="12633"/>
                  </a:lnTo>
                  <a:lnTo>
                    <a:pt x="25173" y="12500"/>
                  </a:lnTo>
                  <a:lnTo>
                    <a:pt x="25447" y="12388"/>
                  </a:lnTo>
                  <a:lnTo>
                    <a:pt x="25725" y="12277"/>
                  </a:lnTo>
                  <a:lnTo>
                    <a:pt x="25999" y="12177"/>
                  </a:lnTo>
                  <a:lnTo>
                    <a:pt x="26277" y="12077"/>
                  </a:lnTo>
                  <a:lnTo>
                    <a:pt x="26560" y="11999"/>
                  </a:lnTo>
                  <a:lnTo>
                    <a:pt x="26838" y="11921"/>
                  </a:lnTo>
                  <a:lnTo>
                    <a:pt x="27120" y="11854"/>
                  </a:lnTo>
                  <a:lnTo>
                    <a:pt x="27403" y="11798"/>
                  </a:lnTo>
                  <a:lnTo>
                    <a:pt x="27686" y="11754"/>
                  </a:lnTo>
                  <a:lnTo>
                    <a:pt x="27973" y="11709"/>
                  </a:lnTo>
                  <a:lnTo>
                    <a:pt x="28256" y="11676"/>
                  </a:lnTo>
                  <a:lnTo>
                    <a:pt x="28543" y="11654"/>
                  </a:lnTo>
                  <a:lnTo>
                    <a:pt x="28830" y="11643"/>
                  </a:lnTo>
                  <a:lnTo>
                    <a:pt x="29117" y="11632"/>
                  </a:lnTo>
                  <a:lnTo>
                    <a:pt x="29117" y="11632"/>
                  </a:lnTo>
                  <a:lnTo>
                    <a:pt x="29449" y="11643"/>
                  </a:lnTo>
                  <a:lnTo>
                    <a:pt x="29781" y="11665"/>
                  </a:lnTo>
                  <a:lnTo>
                    <a:pt x="30113" y="11687"/>
                  </a:lnTo>
                  <a:lnTo>
                    <a:pt x="30445" y="11732"/>
                  </a:lnTo>
                  <a:lnTo>
                    <a:pt x="30777" y="11787"/>
                  </a:lnTo>
                  <a:lnTo>
                    <a:pt x="31104" y="11854"/>
                  </a:lnTo>
                  <a:lnTo>
                    <a:pt x="31432" y="11932"/>
                  </a:lnTo>
                  <a:lnTo>
                    <a:pt x="31759" y="12021"/>
                  </a:lnTo>
                  <a:lnTo>
                    <a:pt x="32087" y="12121"/>
                  </a:lnTo>
                  <a:lnTo>
                    <a:pt x="32414" y="12233"/>
                  </a:lnTo>
                  <a:lnTo>
                    <a:pt x="32737" y="12355"/>
                  </a:lnTo>
                  <a:lnTo>
                    <a:pt x="33060" y="12500"/>
                  </a:lnTo>
                  <a:lnTo>
                    <a:pt x="33383" y="12644"/>
                  </a:lnTo>
                  <a:lnTo>
                    <a:pt x="33702" y="12800"/>
                  </a:lnTo>
                  <a:lnTo>
                    <a:pt x="34025" y="12978"/>
                  </a:lnTo>
                  <a:lnTo>
                    <a:pt x="34344" y="13156"/>
                  </a:lnTo>
                  <a:lnTo>
                    <a:pt x="34658" y="13357"/>
                  </a:lnTo>
                  <a:lnTo>
                    <a:pt x="34976" y="13557"/>
                  </a:lnTo>
                  <a:lnTo>
                    <a:pt x="35290" y="13780"/>
                  </a:lnTo>
                  <a:lnTo>
                    <a:pt x="35604" y="14002"/>
                  </a:lnTo>
                  <a:lnTo>
                    <a:pt x="35914" y="14247"/>
                  </a:lnTo>
                  <a:lnTo>
                    <a:pt x="36228" y="14503"/>
                  </a:lnTo>
                  <a:lnTo>
                    <a:pt x="36533" y="14759"/>
                  </a:lnTo>
                  <a:lnTo>
                    <a:pt x="36842" y="15037"/>
                  </a:lnTo>
                  <a:lnTo>
                    <a:pt x="37148" y="15327"/>
                  </a:lnTo>
                  <a:lnTo>
                    <a:pt x="37453" y="15616"/>
                  </a:lnTo>
                  <a:lnTo>
                    <a:pt x="37753" y="15928"/>
                  </a:lnTo>
                  <a:lnTo>
                    <a:pt x="38054" y="16250"/>
                  </a:lnTo>
                  <a:lnTo>
                    <a:pt x="38354" y="16573"/>
                  </a:lnTo>
                  <a:lnTo>
                    <a:pt x="38650" y="16918"/>
                  </a:lnTo>
                  <a:lnTo>
                    <a:pt x="38947" y="17274"/>
                  </a:lnTo>
                  <a:lnTo>
                    <a:pt x="39238" y="17642"/>
                  </a:lnTo>
                  <a:lnTo>
                    <a:pt x="39238" y="17642"/>
                  </a:lnTo>
                  <a:lnTo>
                    <a:pt x="39400" y="17118"/>
                  </a:lnTo>
                  <a:lnTo>
                    <a:pt x="39561" y="16618"/>
                  </a:lnTo>
                  <a:lnTo>
                    <a:pt x="39727" y="16117"/>
                  </a:lnTo>
                  <a:lnTo>
                    <a:pt x="39898" y="15616"/>
                  </a:lnTo>
                  <a:lnTo>
                    <a:pt x="40068" y="15137"/>
                  </a:lnTo>
                  <a:lnTo>
                    <a:pt x="40243" y="14648"/>
                  </a:lnTo>
                  <a:lnTo>
                    <a:pt x="40423" y="14180"/>
                  </a:lnTo>
                  <a:lnTo>
                    <a:pt x="40598" y="13713"/>
                  </a:lnTo>
                  <a:lnTo>
                    <a:pt x="40781" y="13245"/>
                  </a:lnTo>
                  <a:lnTo>
                    <a:pt x="40965" y="12800"/>
                  </a:lnTo>
                  <a:lnTo>
                    <a:pt x="41154" y="12344"/>
                  </a:lnTo>
                  <a:lnTo>
                    <a:pt x="41342" y="11910"/>
                  </a:lnTo>
                  <a:lnTo>
                    <a:pt x="41531" y="11476"/>
                  </a:lnTo>
                  <a:lnTo>
                    <a:pt x="41728" y="11053"/>
                  </a:lnTo>
                  <a:lnTo>
                    <a:pt x="41921" y="10630"/>
                  </a:lnTo>
                  <a:lnTo>
                    <a:pt x="42123" y="10218"/>
                  </a:lnTo>
                  <a:lnTo>
                    <a:pt x="42320" y="9817"/>
                  </a:lnTo>
                  <a:lnTo>
                    <a:pt x="42522" y="9428"/>
                  </a:lnTo>
                  <a:lnTo>
                    <a:pt x="42729" y="9038"/>
                  </a:lnTo>
                  <a:lnTo>
                    <a:pt x="42935" y="8649"/>
                  </a:lnTo>
                  <a:lnTo>
                    <a:pt x="43146" y="8281"/>
                  </a:lnTo>
                  <a:lnTo>
                    <a:pt x="43357" y="7914"/>
                  </a:lnTo>
                  <a:lnTo>
                    <a:pt x="43568" y="7558"/>
                  </a:lnTo>
                  <a:lnTo>
                    <a:pt x="43783" y="7202"/>
                  </a:lnTo>
                  <a:lnTo>
                    <a:pt x="44003" y="6857"/>
                  </a:lnTo>
                  <a:lnTo>
                    <a:pt x="44223" y="6523"/>
                  </a:lnTo>
                  <a:lnTo>
                    <a:pt x="44442" y="6200"/>
                  </a:lnTo>
                  <a:lnTo>
                    <a:pt x="44667" y="5877"/>
                  </a:lnTo>
                  <a:lnTo>
                    <a:pt x="44891" y="5566"/>
                  </a:lnTo>
                  <a:lnTo>
                    <a:pt x="45115" y="5265"/>
                  </a:lnTo>
                  <a:lnTo>
                    <a:pt x="45344" y="4965"/>
                  </a:lnTo>
                  <a:lnTo>
                    <a:pt x="45577" y="4675"/>
                  </a:lnTo>
                  <a:lnTo>
                    <a:pt x="45806" y="4397"/>
                  </a:lnTo>
                  <a:lnTo>
                    <a:pt x="46039" y="4119"/>
                  </a:lnTo>
                  <a:lnTo>
                    <a:pt x="46277" y="3863"/>
                  </a:lnTo>
                  <a:lnTo>
                    <a:pt x="46511" y="3607"/>
                  </a:lnTo>
                  <a:lnTo>
                    <a:pt x="46753" y="3362"/>
                  </a:lnTo>
                  <a:lnTo>
                    <a:pt x="46991" y="3117"/>
                  </a:lnTo>
                  <a:lnTo>
                    <a:pt x="47233" y="2884"/>
                  </a:lnTo>
                  <a:lnTo>
                    <a:pt x="47475" y="2672"/>
                  </a:lnTo>
                  <a:lnTo>
                    <a:pt x="47722" y="2450"/>
                  </a:lnTo>
                  <a:lnTo>
                    <a:pt x="47964" y="2249"/>
                  </a:lnTo>
                  <a:lnTo>
                    <a:pt x="48211" y="2049"/>
                  </a:lnTo>
                  <a:lnTo>
                    <a:pt x="48462" y="1860"/>
                  </a:lnTo>
                  <a:lnTo>
                    <a:pt x="48713" y="1682"/>
                  </a:lnTo>
                  <a:lnTo>
                    <a:pt x="48965" y="1515"/>
                  </a:lnTo>
                  <a:lnTo>
                    <a:pt x="49216" y="1348"/>
                  </a:lnTo>
                  <a:lnTo>
                    <a:pt x="49467" y="1203"/>
                  </a:lnTo>
                  <a:lnTo>
                    <a:pt x="49723" y="1058"/>
                  </a:lnTo>
                  <a:lnTo>
                    <a:pt x="49979" y="925"/>
                  </a:lnTo>
                  <a:lnTo>
                    <a:pt x="50239" y="791"/>
                  </a:lnTo>
                  <a:lnTo>
                    <a:pt x="50494" y="680"/>
                  </a:lnTo>
                  <a:lnTo>
                    <a:pt x="50755" y="569"/>
                  </a:lnTo>
                  <a:lnTo>
                    <a:pt x="51015" y="468"/>
                  </a:lnTo>
                  <a:lnTo>
                    <a:pt x="51275" y="379"/>
                  </a:lnTo>
                  <a:lnTo>
                    <a:pt x="51540" y="301"/>
                  </a:lnTo>
                  <a:lnTo>
                    <a:pt x="51800" y="235"/>
                  </a:lnTo>
                  <a:lnTo>
                    <a:pt x="52065" y="168"/>
                  </a:lnTo>
                  <a:lnTo>
                    <a:pt x="52329" y="112"/>
                  </a:lnTo>
                  <a:lnTo>
                    <a:pt x="52599" y="68"/>
                  </a:lnTo>
                  <a:lnTo>
                    <a:pt x="52863" y="34"/>
                  </a:lnTo>
                  <a:lnTo>
                    <a:pt x="53132" y="12"/>
                  </a:lnTo>
                  <a:lnTo>
                    <a:pt x="53397" y="1"/>
                  </a:lnTo>
                  <a:lnTo>
                    <a:pt x="53666" y="1"/>
                  </a:lnTo>
                  <a:lnTo>
                    <a:pt x="53666" y="1"/>
                  </a:lnTo>
                  <a:lnTo>
                    <a:pt x="53927" y="1"/>
                  </a:lnTo>
                  <a:lnTo>
                    <a:pt x="54182" y="12"/>
                  </a:lnTo>
                  <a:lnTo>
                    <a:pt x="54438" y="34"/>
                  </a:lnTo>
                  <a:lnTo>
                    <a:pt x="54694" y="68"/>
                  </a:lnTo>
                  <a:lnTo>
                    <a:pt x="54945" y="112"/>
                  </a:lnTo>
                  <a:lnTo>
                    <a:pt x="55201" y="157"/>
                  </a:lnTo>
                  <a:lnTo>
                    <a:pt x="55452" y="212"/>
                  </a:lnTo>
                  <a:lnTo>
                    <a:pt x="55708" y="279"/>
                  </a:lnTo>
                  <a:lnTo>
                    <a:pt x="55959" y="357"/>
                  </a:lnTo>
                  <a:lnTo>
                    <a:pt x="56210" y="446"/>
                  </a:lnTo>
                  <a:lnTo>
                    <a:pt x="56461" y="535"/>
                  </a:lnTo>
                  <a:lnTo>
                    <a:pt x="56708" y="635"/>
                  </a:lnTo>
                  <a:lnTo>
                    <a:pt x="56955" y="747"/>
                  </a:lnTo>
                  <a:lnTo>
                    <a:pt x="57206" y="858"/>
                  </a:lnTo>
                  <a:lnTo>
                    <a:pt x="57453" y="992"/>
                  </a:lnTo>
                  <a:lnTo>
                    <a:pt x="57695" y="1125"/>
                  </a:lnTo>
                  <a:lnTo>
                    <a:pt x="57942" y="1270"/>
                  </a:lnTo>
                  <a:lnTo>
                    <a:pt x="58184" y="1414"/>
                  </a:lnTo>
                  <a:lnTo>
                    <a:pt x="58426" y="1581"/>
                  </a:lnTo>
                  <a:lnTo>
                    <a:pt x="58669" y="1748"/>
                  </a:lnTo>
                  <a:lnTo>
                    <a:pt x="58906" y="1926"/>
                  </a:lnTo>
                  <a:lnTo>
                    <a:pt x="59144" y="2104"/>
                  </a:lnTo>
                  <a:lnTo>
                    <a:pt x="59382" y="2294"/>
                  </a:lnTo>
                  <a:lnTo>
                    <a:pt x="59620" y="2494"/>
                  </a:lnTo>
                  <a:lnTo>
                    <a:pt x="59858" y="2705"/>
                  </a:lnTo>
                  <a:lnTo>
                    <a:pt x="60091" y="2917"/>
                  </a:lnTo>
                  <a:lnTo>
                    <a:pt x="60320" y="3140"/>
                  </a:lnTo>
                  <a:lnTo>
                    <a:pt x="60553" y="3373"/>
                  </a:lnTo>
                  <a:lnTo>
                    <a:pt x="60782" y="3607"/>
                  </a:lnTo>
                  <a:lnTo>
                    <a:pt x="61011" y="3863"/>
                  </a:lnTo>
                  <a:lnTo>
                    <a:pt x="61239" y="4108"/>
                  </a:lnTo>
                  <a:lnTo>
                    <a:pt x="61464" y="4375"/>
                  </a:lnTo>
                  <a:lnTo>
                    <a:pt x="61688" y="4642"/>
                  </a:lnTo>
                  <a:lnTo>
                    <a:pt x="61908" y="4920"/>
                  </a:lnTo>
                  <a:lnTo>
                    <a:pt x="62128" y="5199"/>
                  </a:lnTo>
                  <a:lnTo>
                    <a:pt x="62347" y="5499"/>
                  </a:lnTo>
                  <a:lnTo>
                    <a:pt x="62567" y="5788"/>
                  </a:lnTo>
                  <a:lnTo>
                    <a:pt x="62783" y="6100"/>
                  </a:lnTo>
                  <a:lnTo>
                    <a:pt x="62993" y="6412"/>
                  </a:lnTo>
                  <a:lnTo>
                    <a:pt x="63209" y="6734"/>
                  </a:lnTo>
                  <a:lnTo>
                    <a:pt x="63420" y="7057"/>
                  </a:lnTo>
                  <a:lnTo>
                    <a:pt x="63626" y="7391"/>
                  </a:lnTo>
                  <a:lnTo>
                    <a:pt x="63832" y="7736"/>
                  </a:lnTo>
                  <a:lnTo>
                    <a:pt x="64039" y="8081"/>
                  </a:lnTo>
                  <a:lnTo>
                    <a:pt x="64241" y="8437"/>
                  </a:lnTo>
                  <a:lnTo>
                    <a:pt x="64443" y="8793"/>
                  </a:lnTo>
                  <a:lnTo>
                    <a:pt x="64640" y="9161"/>
                  </a:lnTo>
                  <a:lnTo>
                    <a:pt x="64837" y="9539"/>
                  </a:lnTo>
                  <a:lnTo>
                    <a:pt x="65035" y="9918"/>
                  </a:lnTo>
                  <a:lnTo>
                    <a:pt x="65228" y="10307"/>
                  </a:lnTo>
                  <a:lnTo>
                    <a:pt x="65416" y="10708"/>
                  </a:lnTo>
                  <a:lnTo>
                    <a:pt x="65609" y="11108"/>
                  </a:lnTo>
                  <a:lnTo>
                    <a:pt x="65793" y="11520"/>
                  </a:lnTo>
                  <a:lnTo>
                    <a:pt x="65977" y="11932"/>
                  </a:lnTo>
                  <a:lnTo>
                    <a:pt x="66161" y="12355"/>
                  </a:lnTo>
                  <a:lnTo>
                    <a:pt x="66340" y="12778"/>
                  </a:lnTo>
                  <a:lnTo>
                    <a:pt x="66520" y="13212"/>
                  </a:lnTo>
                  <a:lnTo>
                    <a:pt x="66695" y="13657"/>
                  </a:lnTo>
                  <a:lnTo>
                    <a:pt x="66865" y="14102"/>
                  </a:lnTo>
                  <a:lnTo>
                    <a:pt x="67036" y="14547"/>
                  </a:lnTo>
                  <a:lnTo>
                    <a:pt x="67206" y="15015"/>
                  </a:lnTo>
                  <a:lnTo>
                    <a:pt x="67372" y="15471"/>
                  </a:lnTo>
                  <a:lnTo>
                    <a:pt x="67534" y="15950"/>
                  </a:lnTo>
                  <a:lnTo>
                    <a:pt x="67695" y="16417"/>
                  </a:lnTo>
                  <a:lnTo>
                    <a:pt x="67695" y="16417"/>
                  </a:lnTo>
                  <a:lnTo>
                    <a:pt x="67893" y="15939"/>
                  </a:lnTo>
                  <a:lnTo>
                    <a:pt x="68090" y="15460"/>
                  </a:lnTo>
                  <a:lnTo>
                    <a:pt x="68287" y="14982"/>
                  </a:lnTo>
                  <a:lnTo>
                    <a:pt x="68489" y="14514"/>
                  </a:lnTo>
                  <a:lnTo>
                    <a:pt x="68696" y="14058"/>
                  </a:lnTo>
                  <a:lnTo>
                    <a:pt x="68902" y="13601"/>
                  </a:lnTo>
                  <a:lnTo>
                    <a:pt x="69108" y="13156"/>
                  </a:lnTo>
                  <a:lnTo>
                    <a:pt x="69319" y="12722"/>
                  </a:lnTo>
                  <a:lnTo>
                    <a:pt x="69535" y="12288"/>
                  </a:lnTo>
                  <a:lnTo>
                    <a:pt x="69750" y="11865"/>
                  </a:lnTo>
                  <a:lnTo>
                    <a:pt x="69965" y="11442"/>
                  </a:lnTo>
                  <a:lnTo>
                    <a:pt x="70181" y="11031"/>
                  </a:lnTo>
                  <a:lnTo>
                    <a:pt x="70405" y="10630"/>
                  </a:lnTo>
                  <a:lnTo>
                    <a:pt x="70625" y="10229"/>
                  </a:lnTo>
                  <a:lnTo>
                    <a:pt x="70849" y="9840"/>
                  </a:lnTo>
                  <a:lnTo>
                    <a:pt x="71073" y="9450"/>
                  </a:lnTo>
                  <a:lnTo>
                    <a:pt x="71302" y="9072"/>
                  </a:lnTo>
                  <a:lnTo>
                    <a:pt x="71531" y="8704"/>
                  </a:lnTo>
                  <a:lnTo>
                    <a:pt x="71764" y="8348"/>
                  </a:lnTo>
                  <a:lnTo>
                    <a:pt x="71998" y="7992"/>
                  </a:lnTo>
                  <a:lnTo>
                    <a:pt x="72231" y="7636"/>
                  </a:lnTo>
                  <a:lnTo>
                    <a:pt x="72469" y="7302"/>
                  </a:lnTo>
                  <a:lnTo>
                    <a:pt x="72706" y="6968"/>
                  </a:lnTo>
                  <a:lnTo>
                    <a:pt x="72944" y="6634"/>
                  </a:lnTo>
                  <a:lnTo>
                    <a:pt x="73187" y="6323"/>
                  </a:lnTo>
                  <a:lnTo>
                    <a:pt x="73429" y="6011"/>
                  </a:lnTo>
                  <a:lnTo>
                    <a:pt x="73676" y="5699"/>
                  </a:lnTo>
                  <a:lnTo>
                    <a:pt x="73922" y="5410"/>
                  </a:lnTo>
                  <a:lnTo>
                    <a:pt x="74169" y="5121"/>
                  </a:lnTo>
                  <a:lnTo>
                    <a:pt x="74416" y="4842"/>
                  </a:lnTo>
                  <a:lnTo>
                    <a:pt x="74667" y="4564"/>
                  </a:lnTo>
                  <a:lnTo>
                    <a:pt x="74918" y="4297"/>
                  </a:lnTo>
                  <a:lnTo>
                    <a:pt x="75174" y="4041"/>
                  </a:lnTo>
                  <a:lnTo>
                    <a:pt x="75425" y="3785"/>
                  </a:lnTo>
                  <a:lnTo>
                    <a:pt x="75685" y="3540"/>
                  </a:lnTo>
                  <a:lnTo>
                    <a:pt x="75941" y="3306"/>
                  </a:lnTo>
                  <a:lnTo>
                    <a:pt x="76197" y="3084"/>
                  </a:lnTo>
                  <a:lnTo>
                    <a:pt x="76457" y="2861"/>
                  </a:lnTo>
                  <a:lnTo>
                    <a:pt x="76722" y="2650"/>
                  </a:lnTo>
                  <a:lnTo>
                    <a:pt x="76982" y="2438"/>
                  </a:lnTo>
                  <a:lnTo>
                    <a:pt x="77247" y="2249"/>
                  </a:lnTo>
                  <a:lnTo>
                    <a:pt x="77511" y="2060"/>
                  </a:lnTo>
                  <a:lnTo>
                    <a:pt x="77776" y="1882"/>
                  </a:lnTo>
                  <a:lnTo>
                    <a:pt x="78041" y="1704"/>
                  </a:lnTo>
                  <a:lnTo>
                    <a:pt x="78310" y="1537"/>
                  </a:lnTo>
                  <a:lnTo>
                    <a:pt x="78579" y="1381"/>
                  </a:lnTo>
                  <a:lnTo>
                    <a:pt x="78848" y="1236"/>
                  </a:lnTo>
                  <a:lnTo>
                    <a:pt x="79122" y="1092"/>
                  </a:lnTo>
                  <a:lnTo>
                    <a:pt x="79391" y="969"/>
                  </a:lnTo>
                  <a:lnTo>
                    <a:pt x="79665" y="836"/>
                  </a:lnTo>
                  <a:lnTo>
                    <a:pt x="79938" y="724"/>
                  </a:lnTo>
                  <a:lnTo>
                    <a:pt x="80212" y="613"/>
                  </a:lnTo>
                  <a:lnTo>
                    <a:pt x="80490" y="524"/>
                  </a:lnTo>
                  <a:lnTo>
                    <a:pt x="80764" y="424"/>
                  </a:lnTo>
                  <a:lnTo>
                    <a:pt x="81042" y="346"/>
                  </a:lnTo>
                  <a:lnTo>
                    <a:pt x="81320" y="279"/>
                  </a:lnTo>
                  <a:lnTo>
                    <a:pt x="81598" y="212"/>
                  </a:lnTo>
                  <a:lnTo>
                    <a:pt x="81881" y="157"/>
                  </a:lnTo>
                  <a:lnTo>
                    <a:pt x="82159" y="101"/>
                  </a:lnTo>
                  <a:lnTo>
                    <a:pt x="82442" y="68"/>
                  </a:lnTo>
                  <a:lnTo>
                    <a:pt x="82720" y="34"/>
                  </a:lnTo>
                  <a:lnTo>
                    <a:pt x="83003" y="12"/>
                  </a:lnTo>
                  <a:lnTo>
                    <a:pt x="83285" y="1"/>
                  </a:lnTo>
                  <a:lnTo>
                    <a:pt x="83572" y="1"/>
                  </a:lnTo>
                  <a:lnTo>
                    <a:pt x="83572" y="1"/>
                  </a:lnTo>
                  <a:lnTo>
                    <a:pt x="83990" y="1"/>
                  </a:lnTo>
                  <a:lnTo>
                    <a:pt x="84407" y="34"/>
                  </a:lnTo>
                  <a:lnTo>
                    <a:pt x="84824" y="79"/>
                  </a:lnTo>
                  <a:lnTo>
                    <a:pt x="85241" y="157"/>
                  </a:lnTo>
                  <a:lnTo>
                    <a:pt x="85654" y="235"/>
                  </a:lnTo>
                  <a:lnTo>
                    <a:pt x="86067" y="346"/>
                  </a:lnTo>
                  <a:lnTo>
                    <a:pt x="86475" y="468"/>
                  </a:lnTo>
                  <a:lnTo>
                    <a:pt x="86883" y="613"/>
                  </a:lnTo>
                  <a:lnTo>
                    <a:pt x="87287" y="769"/>
                  </a:lnTo>
                  <a:lnTo>
                    <a:pt x="87691" y="947"/>
                  </a:lnTo>
                  <a:lnTo>
                    <a:pt x="88095" y="1147"/>
                  </a:lnTo>
                  <a:lnTo>
                    <a:pt x="88494" y="1359"/>
                  </a:lnTo>
                  <a:lnTo>
                    <a:pt x="88889" y="1593"/>
                  </a:lnTo>
                  <a:lnTo>
                    <a:pt x="89284" y="1848"/>
                  </a:lnTo>
                  <a:lnTo>
                    <a:pt x="89674" y="2116"/>
                  </a:lnTo>
                  <a:lnTo>
                    <a:pt x="90064" y="2394"/>
                  </a:lnTo>
                  <a:lnTo>
                    <a:pt x="90450" y="2694"/>
                  </a:lnTo>
                  <a:lnTo>
                    <a:pt x="90831" y="3017"/>
                  </a:lnTo>
                  <a:lnTo>
                    <a:pt x="91213" y="3351"/>
                  </a:lnTo>
                  <a:lnTo>
                    <a:pt x="91594" y="3707"/>
                  </a:lnTo>
                  <a:lnTo>
                    <a:pt x="91966" y="4074"/>
                  </a:lnTo>
                  <a:lnTo>
                    <a:pt x="92339" y="4453"/>
                  </a:lnTo>
                  <a:lnTo>
                    <a:pt x="92707" y="4865"/>
                  </a:lnTo>
                  <a:lnTo>
                    <a:pt x="93070" y="5276"/>
                  </a:lnTo>
                  <a:lnTo>
                    <a:pt x="93433" y="5711"/>
                  </a:lnTo>
                  <a:lnTo>
                    <a:pt x="93792" y="6156"/>
                  </a:lnTo>
                  <a:lnTo>
                    <a:pt x="94147" y="6623"/>
                  </a:lnTo>
                  <a:lnTo>
                    <a:pt x="94497" y="7102"/>
                  </a:lnTo>
                  <a:lnTo>
                    <a:pt x="94847" y="7591"/>
                  </a:lnTo>
                  <a:lnTo>
                    <a:pt x="95188" y="8103"/>
                  </a:lnTo>
                  <a:lnTo>
                    <a:pt x="95529" y="8626"/>
                  </a:lnTo>
                  <a:lnTo>
                    <a:pt x="95865" y="9172"/>
                  </a:lnTo>
                  <a:lnTo>
                    <a:pt x="96197" y="9728"/>
                  </a:lnTo>
                  <a:lnTo>
                    <a:pt x="96525" y="10296"/>
                  </a:lnTo>
                  <a:lnTo>
                    <a:pt x="96848" y="10875"/>
                  </a:lnTo>
                  <a:lnTo>
                    <a:pt x="97166" y="11476"/>
                  </a:lnTo>
                  <a:lnTo>
                    <a:pt x="97480" y="12088"/>
                  </a:lnTo>
                  <a:lnTo>
                    <a:pt x="97794" y="12711"/>
                  </a:lnTo>
                  <a:lnTo>
                    <a:pt x="98099" y="13345"/>
                  </a:lnTo>
                  <a:lnTo>
                    <a:pt x="98400" y="14002"/>
                  </a:lnTo>
                  <a:lnTo>
                    <a:pt x="98696" y="14670"/>
                  </a:lnTo>
                  <a:lnTo>
                    <a:pt x="98988" y="15349"/>
                  </a:lnTo>
                  <a:lnTo>
                    <a:pt x="99275" y="16039"/>
                  </a:lnTo>
                  <a:lnTo>
                    <a:pt x="99557" y="16740"/>
                  </a:lnTo>
                  <a:lnTo>
                    <a:pt x="99836" y="17463"/>
                  </a:lnTo>
                  <a:lnTo>
                    <a:pt x="100109" y="18187"/>
                  </a:lnTo>
                  <a:lnTo>
                    <a:pt x="100374" y="18933"/>
                  </a:lnTo>
                  <a:lnTo>
                    <a:pt x="100639" y="19689"/>
                  </a:lnTo>
                  <a:lnTo>
                    <a:pt x="100894" y="20457"/>
                  </a:lnTo>
                  <a:lnTo>
                    <a:pt x="101146" y="21236"/>
                  </a:lnTo>
                  <a:lnTo>
                    <a:pt x="101392" y="22027"/>
                  </a:lnTo>
                  <a:lnTo>
                    <a:pt x="101630" y="22828"/>
                  </a:lnTo>
                  <a:lnTo>
                    <a:pt x="101868" y="23640"/>
                  </a:lnTo>
                  <a:lnTo>
                    <a:pt x="102097" y="24464"/>
                  </a:lnTo>
                  <a:lnTo>
                    <a:pt x="102316" y="25299"/>
                  </a:lnTo>
                  <a:lnTo>
                    <a:pt x="102536" y="26145"/>
                  </a:lnTo>
                  <a:lnTo>
                    <a:pt x="102747" y="27002"/>
                  </a:lnTo>
                  <a:lnTo>
                    <a:pt x="102949" y="27870"/>
                  </a:lnTo>
                  <a:lnTo>
                    <a:pt x="103151" y="28760"/>
                  </a:lnTo>
                  <a:lnTo>
                    <a:pt x="103344" y="29639"/>
                  </a:lnTo>
                  <a:lnTo>
                    <a:pt x="103528" y="30541"/>
                  </a:lnTo>
                  <a:lnTo>
                    <a:pt x="103707" y="31454"/>
                  </a:lnTo>
                  <a:lnTo>
                    <a:pt x="103882" y="32377"/>
                  </a:lnTo>
                  <a:lnTo>
                    <a:pt x="104048" y="33301"/>
                  </a:lnTo>
                  <a:lnTo>
                    <a:pt x="104048" y="33301"/>
                  </a:lnTo>
                  <a:lnTo>
                    <a:pt x="104299" y="33167"/>
                  </a:lnTo>
                  <a:lnTo>
                    <a:pt x="104546" y="33045"/>
                  </a:lnTo>
                  <a:lnTo>
                    <a:pt x="104797" y="32923"/>
                  </a:lnTo>
                  <a:lnTo>
                    <a:pt x="105049" y="32811"/>
                  </a:lnTo>
                  <a:lnTo>
                    <a:pt x="105300" y="32711"/>
                  </a:lnTo>
                  <a:lnTo>
                    <a:pt x="105556" y="32611"/>
                  </a:lnTo>
                  <a:lnTo>
                    <a:pt x="105807" y="32533"/>
                  </a:lnTo>
                  <a:lnTo>
                    <a:pt x="106063" y="32455"/>
                  </a:lnTo>
                  <a:lnTo>
                    <a:pt x="106318" y="32388"/>
                  </a:lnTo>
                  <a:lnTo>
                    <a:pt x="106574" y="32333"/>
                  </a:lnTo>
                  <a:lnTo>
                    <a:pt x="106830" y="32277"/>
                  </a:lnTo>
                  <a:lnTo>
                    <a:pt x="107085" y="32244"/>
                  </a:lnTo>
                  <a:lnTo>
                    <a:pt x="107341" y="32210"/>
                  </a:lnTo>
                  <a:lnTo>
                    <a:pt x="107601" y="32188"/>
                  </a:lnTo>
                  <a:lnTo>
                    <a:pt x="107862" y="32177"/>
                  </a:lnTo>
                  <a:lnTo>
                    <a:pt x="108117" y="32166"/>
                  </a:lnTo>
                  <a:lnTo>
                    <a:pt x="108117" y="32166"/>
                  </a:lnTo>
                  <a:lnTo>
                    <a:pt x="108355" y="32177"/>
                  </a:lnTo>
                  <a:lnTo>
                    <a:pt x="108588" y="32188"/>
                  </a:lnTo>
                  <a:lnTo>
                    <a:pt x="108822" y="32199"/>
                  </a:lnTo>
                  <a:lnTo>
                    <a:pt x="109051" y="32233"/>
                  </a:lnTo>
                  <a:lnTo>
                    <a:pt x="109284" y="32266"/>
                  </a:lnTo>
                  <a:lnTo>
                    <a:pt x="109513" y="32299"/>
                  </a:lnTo>
                  <a:lnTo>
                    <a:pt x="109746" y="32344"/>
                  </a:lnTo>
                  <a:lnTo>
                    <a:pt x="109975" y="32400"/>
                  </a:lnTo>
                  <a:lnTo>
                    <a:pt x="110204" y="32466"/>
                  </a:lnTo>
                  <a:lnTo>
                    <a:pt x="110432" y="32533"/>
                  </a:lnTo>
                  <a:lnTo>
                    <a:pt x="110657" y="32611"/>
                  </a:lnTo>
                  <a:lnTo>
                    <a:pt x="110881" y="32689"/>
                  </a:lnTo>
                  <a:lnTo>
                    <a:pt x="111110" y="32778"/>
                  </a:lnTo>
                  <a:lnTo>
                    <a:pt x="111330" y="32878"/>
                  </a:lnTo>
                  <a:lnTo>
                    <a:pt x="111554" y="32978"/>
                  </a:lnTo>
                  <a:lnTo>
                    <a:pt x="111778" y="33090"/>
                  </a:lnTo>
                  <a:lnTo>
                    <a:pt x="111998" y="33201"/>
                  </a:lnTo>
                  <a:lnTo>
                    <a:pt x="112218" y="33323"/>
                  </a:lnTo>
                  <a:lnTo>
                    <a:pt x="112438" y="33457"/>
                  </a:lnTo>
                  <a:lnTo>
                    <a:pt x="112653" y="33590"/>
                  </a:lnTo>
                  <a:lnTo>
                    <a:pt x="112873" y="33735"/>
                  </a:lnTo>
                  <a:lnTo>
                    <a:pt x="113088" y="33880"/>
                  </a:lnTo>
                  <a:lnTo>
                    <a:pt x="113304" y="34036"/>
                  </a:lnTo>
                  <a:lnTo>
                    <a:pt x="113519" y="34203"/>
                  </a:lnTo>
                  <a:lnTo>
                    <a:pt x="113730" y="34369"/>
                  </a:lnTo>
                  <a:lnTo>
                    <a:pt x="113941" y="34536"/>
                  </a:lnTo>
                  <a:lnTo>
                    <a:pt x="114152" y="34726"/>
                  </a:lnTo>
                  <a:lnTo>
                    <a:pt x="114362" y="34904"/>
                  </a:lnTo>
                  <a:lnTo>
                    <a:pt x="114569" y="35104"/>
                  </a:lnTo>
                  <a:lnTo>
                    <a:pt x="114775" y="35304"/>
                  </a:lnTo>
                  <a:lnTo>
                    <a:pt x="114982" y="35505"/>
                  </a:lnTo>
                  <a:lnTo>
                    <a:pt x="115188" y="35716"/>
                  </a:lnTo>
                  <a:lnTo>
                    <a:pt x="115390" y="35939"/>
                  </a:lnTo>
                  <a:lnTo>
                    <a:pt x="115592" y="36161"/>
                  </a:lnTo>
                  <a:lnTo>
                    <a:pt x="115794" y="36384"/>
                  </a:lnTo>
                  <a:lnTo>
                    <a:pt x="115991" y="36618"/>
                  </a:lnTo>
                  <a:lnTo>
                    <a:pt x="116386" y="37107"/>
                  </a:lnTo>
                  <a:lnTo>
                    <a:pt x="116776" y="37619"/>
                  </a:lnTo>
                  <a:lnTo>
                    <a:pt x="117157" y="38154"/>
                  </a:lnTo>
                  <a:lnTo>
                    <a:pt x="117534" y="38699"/>
                  </a:lnTo>
                  <a:lnTo>
                    <a:pt x="117907" y="39278"/>
                  </a:lnTo>
                  <a:lnTo>
                    <a:pt x="118274" y="39879"/>
                  </a:lnTo>
                  <a:lnTo>
                    <a:pt x="118633" y="40491"/>
                  </a:lnTo>
                  <a:lnTo>
                    <a:pt x="118988" y="41136"/>
                  </a:lnTo>
                  <a:lnTo>
                    <a:pt x="119333" y="41793"/>
                  </a:lnTo>
                  <a:lnTo>
                    <a:pt x="119674" y="42472"/>
                  </a:lnTo>
                  <a:lnTo>
                    <a:pt x="120006" y="43173"/>
                  </a:lnTo>
                  <a:lnTo>
                    <a:pt x="120334" y="43885"/>
                  </a:lnTo>
                  <a:lnTo>
                    <a:pt x="120652" y="44631"/>
                  </a:lnTo>
                  <a:lnTo>
                    <a:pt x="120962" y="45388"/>
                  </a:lnTo>
                  <a:lnTo>
                    <a:pt x="121267" y="46156"/>
                  </a:lnTo>
                  <a:lnTo>
                    <a:pt x="121567" y="46946"/>
                  </a:lnTo>
                  <a:lnTo>
                    <a:pt x="121855" y="47759"/>
                  </a:lnTo>
                  <a:lnTo>
                    <a:pt x="122137" y="48582"/>
                  </a:lnTo>
                  <a:lnTo>
                    <a:pt x="122411" y="49428"/>
                  </a:lnTo>
                  <a:lnTo>
                    <a:pt x="122676" y="50285"/>
                  </a:lnTo>
                  <a:lnTo>
                    <a:pt x="122936" y="51164"/>
                  </a:lnTo>
                  <a:lnTo>
                    <a:pt x="123187" y="52055"/>
                  </a:lnTo>
                  <a:lnTo>
                    <a:pt x="123425" y="52967"/>
                  </a:lnTo>
                  <a:lnTo>
                    <a:pt x="123658" y="53880"/>
                  </a:lnTo>
                  <a:lnTo>
                    <a:pt x="123882" y="54815"/>
                  </a:lnTo>
                  <a:lnTo>
                    <a:pt x="124098" y="55772"/>
                  </a:lnTo>
                  <a:lnTo>
                    <a:pt x="124304" y="56740"/>
                  </a:lnTo>
                  <a:lnTo>
                    <a:pt x="124497" y="57708"/>
                  </a:lnTo>
                  <a:lnTo>
                    <a:pt x="124591" y="58209"/>
                  </a:lnTo>
                  <a:lnTo>
                    <a:pt x="124686" y="58710"/>
                  </a:lnTo>
                  <a:lnTo>
                    <a:pt x="124775" y="59200"/>
                  </a:lnTo>
                  <a:lnTo>
                    <a:pt x="124865" y="59712"/>
                  </a:lnTo>
                  <a:lnTo>
                    <a:pt x="124946" y="60213"/>
                  </a:lnTo>
                  <a:lnTo>
                    <a:pt x="125031" y="60725"/>
                  </a:lnTo>
                  <a:lnTo>
                    <a:pt x="125112" y="61237"/>
                  </a:lnTo>
                  <a:lnTo>
                    <a:pt x="125188" y="61760"/>
                  </a:lnTo>
                  <a:lnTo>
                    <a:pt x="125264" y="62272"/>
                  </a:lnTo>
                  <a:lnTo>
                    <a:pt x="125336" y="62795"/>
                  </a:lnTo>
                  <a:lnTo>
                    <a:pt x="125408" y="63318"/>
                  </a:lnTo>
                  <a:lnTo>
                    <a:pt x="125475" y="63852"/>
                  </a:lnTo>
                  <a:lnTo>
                    <a:pt x="125538" y="64375"/>
                  </a:lnTo>
                  <a:lnTo>
                    <a:pt x="125601" y="64909"/>
                  </a:lnTo>
                  <a:lnTo>
                    <a:pt x="125664" y="65444"/>
                  </a:lnTo>
                  <a:lnTo>
                    <a:pt x="125722" y="65978"/>
                  </a:lnTo>
                  <a:lnTo>
                    <a:pt x="125776" y="66523"/>
                  </a:lnTo>
                  <a:lnTo>
                    <a:pt x="125825" y="67069"/>
                  </a:lnTo>
                  <a:lnTo>
                    <a:pt x="125874" y="67614"/>
                  </a:lnTo>
                  <a:lnTo>
                    <a:pt x="125924" y="68159"/>
                  </a:lnTo>
                  <a:lnTo>
                    <a:pt x="125969" y="68716"/>
                  </a:lnTo>
                  <a:lnTo>
                    <a:pt x="126009" y="69261"/>
                  </a:lnTo>
                  <a:lnTo>
                    <a:pt x="126049" y="69818"/>
                  </a:lnTo>
                  <a:lnTo>
                    <a:pt x="126085" y="70374"/>
                  </a:lnTo>
                  <a:lnTo>
                    <a:pt x="126117" y="70942"/>
                  </a:lnTo>
                  <a:lnTo>
                    <a:pt x="126148" y="71498"/>
                  </a:lnTo>
                  <a:lnTo>
                    <a:pt x="126175" y="72066"/>
                  </a:lnTo>
                  <a:lnTo>
                    <a:pt x="126197" y="72633"/>
                  </a:lnTo>
                  <a:lnTo>
                    <a:pt x="126220" y="73201"/>
                  </a:lnTo>
                  <a:lnTo>
                    <a:pt x="126242" y="73769"/>
                  </a:lnTo>
                  <a:lnTo>
                    <a:pt x="126256" y="74336"/>
                  </a:lnTo>
                  <a:lnTo>
                    <a:pt x="126269" y="74915"/>
                  </a:lnTo>
                  <a:lnTo>
                    <a:pt x="126278" y="75494"/>
                  </a:lnTo>
                  <a:lnTo>
                    <a:pt x="126287" y="76072"/>
                  </a:lnTo>
                  <a:lnTo>
                    <a:pt x="126292" y="76651"/>
                  </a:lnTo>
                  <a:lnTo>
                    <a:pt x="126292" y="77230"/>
                  </a:lnTo>
                  <a:lnTo>
                    <a:pt x="126292" y="77230"/>
                  </a:lnTo>
                  <a:lnTo>
                    <a:pt x="126292" y="77976"/>
                  </a:lnTo>
                  <a:lnTo>
                    <a:pt x="126283" y="78721"/>
                  </a:lnTo>
                  <a:lnTo>
                    <a:pt x="126269" y="79467"/>
                  </a:lnTo>
                  <a:lnTo>
                    <a:pt x="126256" y="80213"/>
                  </a:lnTo>
                  <a:lnTo>
                    <a:pt x="126233" y="80958"/>
                  </a:lnTo>
                  <a:lnTo>
                    <a:pt x="126206" y="81693"/>
                  </a:lnTo>
                  <a:lnTo>
                    <a:pt x="126171" y="82439"/>
                  </a:lnTo>
                  <a:lnTo>
                    <a:pt x="126135" y="83173"/>
                  </a:lnTo>
                  <a:lnTo>
                    <a:pt x="126094" y="83908"/>
                  </a:lnTo>
                  <a:lnTo>
                    <a:pt x="126049" y="84631"/>
                  </a:lnTo>
                  <a:lnTo>
                    <a:pt x="125996" y="85366"/>
                  </a:lnTo>
                  <a:lnTo>
                    <a:pt x="125942" y="86089"/>
                  </a:lnTo>
                  <a:lnTo>
                    <a:pt x="125879" y="86813"/>
                  </a:lnTo>
                  <a:lnTo>
                    <a:pt x="125816" y="87525"/>
                  </a:lnTo>
                  <a:lnTo>
                    <a:pt x="125744" y="88237"/>
                  </a:lnTo>
                  <a:lnTo>
                    <a:pt x="125668" y="88961"/>
                  </a:lnTo>
                  <a:lnTo>
                    <a:pt x="125592" y="89662"/>
                  </a:lnTo>
                  <a:lnTo>
                    <a:pt x="125507" y="90374"/>
                  </a:lnTo>
                  <a:lnTo>
                    <a:pt x="125417" y="91075"/>
                  </a:lnTo>
                  <a:lnTo>
                    <a:pt x="125323" y="91765"/>
                  </a:lnTo>
                  <a:lnTo>
                    <a:pt x="125224" y="92467"/>
                  </a:lnTo>
                  <a:lnTo>
                    <a:pt x="125125" y="93157"/>
                  </a:lnTo>
                  <a:lnTo>
                    <a:pt x="125018" y="93835"/>
                  </a:lnTo>
                  <a:lnTo>
                    <a:pt x="124905" y="94526"/>
                  </a:lnTo>
                  <a:lnTo>
                    <a:pt x="124789" y="95193"/>
                  </a:lnTo>
                  <a:lnTo>
                    <a:pt x="124668" y="95872"/>
                  </a:lnTo>
                  <a:lnTo>
                    <a:pt x="124542" y="96540"/>
                  </a:lnTo>
                  <a:lnTo>
                    <a:pt x="124412" y="97197"/>
                  </a:lnTo>
                  <a:lnTo>
                    <a:pt x="124282" y="97853"/>
                  </a:lnTo>
                  <a:lnTo>
                    <a:pt x="124143" y="98510"/>
                  </a:lnTo>
                  <a:lnTo>
                    <a:pt x="123999" y="99155"/>
                  </a:lnTo>
                  <a:lnTo>
                    <a:pt x="123851" y="99801"/>
                  </a:lnTo>
                  <a:lnTo>
                    <a:pt x="123851" y="99801"/>
                  </a:lnTo>
                  <a:lnTo>
                    <a:pt x="124210" y="100391"/>
                  </a:lnTo>
                  <a:lnTo>
                    <a:pt x="124560" y="100992"/>
                  </a:lnTo>
                  <a:lnTo>
                    <a:pt x="124910" y="101615"/>
                  </a:lnTo>
                  <a:lnTo>
                    <a:pt x="125255" y="102238"/>
                  </a:lnTo>
                  <a:lnTo>
                    <a:pt x="125592" y="102884"/>
                  </a:lnTo>
                  <a:lnTo>
                    <a:pt x="125928" y="103541"/>
                  </a:lnTo>
                  <a:lnTo>
                    <a:pt x="126260" y="104208"/>
                  </a:lnTo>
                  <a:lnTo>
                    <a:pt x="126588" y="104887"/>
                  </a:lnTo>
                  <a:lnTo>
                    <a:pt x="126915" y="105577"/>
                  </a:lnTo>
                  <a:lnTo>
                    <a:pt x="127234" y="106278"/>
                  </a:lnTo>
                  <a:lnTo>
                    <a:pt x="127548" y="106991"/>
                  </a:lnTo>
                  <a:lnTo>
                    <a:pt x="127857" y="107725"/>
                  </a:lnTo>
                  <a:lnTo>
                    <a:pt x="128162" y="108460"/>
                  </a:lnTo>
                  <a:lnTo>
                    <a:pt x="128468" y="109206"/>
                  </a:lnTo>
                  <a:lnTo>
                    <a:pt x="128764" y="109962"/>
                  </a:lnTo>
                  <a:lnTo>
                    <a:pt x="129055" y="110741"/>
                  </a:lnTo>
                  <a:lnTo>
                    <a:pt x="129342" y="111521"/>
                  </a:lnTo>
                  <a:lnTo>
                    <a:pt x="129629" y="112311"/>
                  </a:lnTo>
                  <a:lnTo>
                    <a:pt x="129908" y="113112"/>
                  </a:lnTo>
                  <a:lnTo>
                    <a:pt x="130181" y="113936"/>
                  </a:lnTo>
                  <a:lnTo>
                    <a:pt x="130450" y="114759"/>
                  </a:lnTo>
                  <a:lnTo>
                    <a:pt x="130715" y="115594"/>
                  </a:lnTo>
                  <a:lnTo>
                    <a:pt x="130975" y="116440"/>
                  </a:lnTo>
                  <a:lnTo>
                    <a:pt x="131231" y="117297"/>
                  </a:lnTo>
                  <a:lnTo>
                    <a:pt x="131482" y="118165"/>
                  </a:lnTo>
                  <a:lnTo>
                    <a:pt x="131725" y="119033"/>
                  </a:lnTo>
                  <a:lnTo>
                    <a:pt x="131967" y="119923"/>
                  </a:lnTo>
                  <a:lnTo>
                    <a:pt x="132200" y="120825"/>
                  </a:lnTo>
                  <a:lnTo>
                    <a:pt x="132433" y="121727"/>
                  </a:lnTo>
                  <a:lnTo>
                    <a:pt x="132658" y="122650"/>
                  </a:lnTo>
                  <a:lnTo>
                    <a:pt x="132878" y="123574"/>
                  </a:lnTo>
                  <a:lnTo>
                    <a:pt x="133093" y="124509"/>
                  </a:lnTo>
                  <a:lnTo>
                    <a:pt x="133093" y="124509"/>
                  </a:lnTo>
                  <a:lnTo>
                    <a:pt x="133165" y="124854"/>
                  </a:lnTo>
                  <a:lnTo>
                    <a:pt x="133232" y="125210"/>
                  </a:lnTo>
                  <a:lnTo>
                    <a:pt x="133290" y="125566"/>
                  </a:lnTo>
                  <a:lnTo>
                    <a:pt x="133340" y="125922"/>
                  </a:lnTo>
                  <a:lnTo>
                    <a:pt x="133380" y="126290"/>
                  </a:lnTo>
                  <a:lnTo>
                    <a:pt x="133416" y="126646"/>
                  </a:lnTo>
                  <a:lnTo>
                    <a:pt x="133443" y="127013"/>
                  </a:lnTo>
                  <a:lnTo>
                    <a:pt x="133465" y="127380"/>
                  </a:lnTo>
                  <a:lnTo>
                    <a:pt x="133474" y="127759"/>
                  </a:lnTo>
                  <a:lnTo>
                    <a:pt x="133483" y="128126"/>
                  </a:lnTo>
                  <a:lnTo>
                    <a:pt x="133479" y="128493"/>
                  </a:lnTo>
                  <a:lnTo>
                    <a:pt x="133470" y="128861"/>
                  </a:lnTo>
                  <a:lnTo>
                    <a:pt x="133456" y="129217"/>
                  </a:lnTo>
                  <a:lnTo>
                    <a:pt x="133434" y="129584"/>
                  </a:lnTo>
                  <a:lnTo>
                    <a:pt x="133403" y="129940"/>
                  </a:lnTo>
                  <a:lnTo>
                    <a:pt x="133367" y="130296"/>
                  </a:lnTo>
                  <a:lnTo>
                    <a:pt x="133322" y="130641"/>
                  </a:lnTo>
                  <a:lnTo>
                    <a:pt x="133272" y="130986"/>
                  </a:lnTo>
                  <a:lnTo>
                    <a:pt x="133214" y="131320"/>
                  </a:lnTo>
                  <a:lnTo>
                    <a:pt x="133151" y="131654"/>
                  </a:lnTo>
                  <a:lnTo>
                    <a:pt x="133084" y="131977"/>
                  </a:lnTo>
                  <a:lnTo>
                    <a:pt x="133008" y="132300"/>
                  </a:lnTo>
                  <a:lnTo>
                    <a:pt x="132922" y="132600"/>
                  </a:lnTo>
                  <a:lnTo>
                    <a:pt x="132837" y="132901"/>
                  </a:lnTo>
                  <a:lnTo>
                    <a:pt x="132739" y="133190"/>
                  </a:lnTo>
                  <a:lnTo>
                    <a:pt x="132640" y="133468"/>
                  </a:lnTo>
                  <a:lnTo>
                    <a:pt x="132532" y="133735"/>
                  </a:lnTo>
                  <a:lnTo>
                    <a:pt x="132420" y="133991"/>
                  </a:lnTo>
                  <a:lnTo>
                    <a:pt x="132299" y="134225"/>
                  </a:lnTo>
                  <a:lnTo>
                    <a:pt x="132178" y="134459"/>
                  </a:lnTo>
                  <a:lnTo>
                    <a:pt x="132048" y="134670"/>
                  </a:lnTo>
                  <a:lnTo>
                    <a:pt x="131909" y="134871"/>
                  </a:lnTo>
                  <a:lnTo>
                    <a:pt x="131909" y="1348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>
              <a:off x="5481650" y="-9386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>
              <a:off x="4141225" y="-10512075"/>
              <a:ext cx="317450" cy="1363700"/>
            </a:xfrm>
            <a:custGeom>
              <a:avLst/>
              <a:gdLst/>
              <a:ahLst/>
              <a:cxnLst/>
              <a:rect l="l" t="t" r="r" b="b"/>
              <a:pathLst>
                <a:path w="12698" h="54548" extrusionOk="0">
                  <a:moveTo>
                    <a:pt x="2922" y="1"/>
                  </a:moveTo>
                  <a:lnTo>
                    <a:pt x="2774" y="23"/>
                  </a:lnTo>
                  <a:lnTo>
                    <a:pt x="2626" y="57"/>
                  </a:lnTo>
                  <a:lnTo>
                    <a:pt x="2482" y="112"/>
                  </a:lnTo>
                  <a:lnTo>
                    <a:pt x="2334" y="190"/>
                  </a:lnTo>
                  <a:lnTo>
                    <a:pt x="2195" y="279"/>
                  </a:lnTo>
                  <a:lnTo>
                    <a:pt x="2051" y="379"/>
                  </a:lnTo>
                  <a:lnTo>
                    <a:pt x="1912" y="502"/>
                  </a:lnTo>
                  <a:lnTo>
                    <a:pt x="1773" y="646"/>
                  </a:lnTo>
                  <a:lnTo>
                    <a:pt x="1639" y="802"/>
                  </a:lnTo>
                  <a:lnTo>
                    <a:pt x="1508" y="980"/>
                  </a:lnTo>
                  <a:lnTo>
                    <a:pt x="1378" y="1170"/>
                  </a:lnTo>
                  <a:lnTo>
                    <a:pt x="1257" y="1370"/>
                  </a:lnTo>
                  <a:lnTo>
                    <a:pt x="1132" y="1592"/>
                  </a:lnTo>
                  <a:lnTo>
                    <a:pt x="1015" y="1826"/>
                  </a:lnTo>
                  <a:lnTo>
                    <a:pt x="903" y="2082"/>
                  </a:lnTo>
                  <a:lnTo>
                    <a:pt x="795" y="2349"/>
                  </a:lnTo>
                  <a:lnTo>
                    <a:pt x="687" y="2639"/>
                  </a:lnTo>
                  <a:lnTo>
                    <a:pt x="589" y="2939"/>
                  </a:lnTo>
                  <a:lnTo>
                    <a:pt x="494" y="3251"/>
                  </a:lnTo>
                  <a:lnTo>
                    <a:pt x="409" y="3585"/>
                  </a:lnTo>
                  <a:lnTo>
                    <a:pt x="333" y="3919"/>
                  </a:lnTo>
                  <a:lnTo>
                    <a:pt x="261" y="4264"/>
                  </a:lnTo>
                  <a:lnTo>
                    <a:pt x="203" y="4609"/>
                  </a:lnTo>
                  <a:lnTo>
                    <a:pt x="149" y="4976"/>
                  </a:lnTo>
                  <a:lnTo>
                    <a:pt x="104" y="5332"/>
                  </a:lnTo>
                  <a:lnTo>
                    <a:pt x="68" y="5699"/>
                  </a:lnTo>
                  <a:lnTo>
                    <a:pt x="37" y="6078"/>
                  </a:lnTo>
                  <a:lnTo>
                    <a:pt x="19" y="6445"/>
                  </a:lnTo>
                  <a:lnTo>
                    <a:pt x="5" y="6823"/>
                  </a:lnTo>
                  <a:lnTo>
                    <a:pt x="1" y="7213"/>
                  </a:lnTo>
                  <a:lnTo>
                    <a:pt x="1" y="7591"/>
                  </a:lnTo>
                  <a:lnTo>
                    <a:pt x="14" y="7970"/>
                  </a:lnTo>
                  <a:lnTo>
                    <a:pt x="32" y="8348"/>
                  </a:lnTo>
                  <a:lnTo>
                    <a:pt x="55" y="8727"/>
                  </a:lnTo>
                  <a:lnTo>
                    <a:pt x="86" y="9105"/>
                  </a:lnTo>
                  <a:lnTo>
                    <a:pt x="122" y="9472"/>
                  </a:lnTo>
                  <a:lnTo>
                    <a:pt x="167" y="9840"/>
                  </a:lnTo>
                  <a:lnTo>
                    <a:pt x="221" y="10207"/>
                  </a:lnTo>
                  <a:lnTo>
                    <a:pt x="279" y="10563"/>
                  </a:lnTo>
                  <a:lnTo>
                    <a:pt x="342" y="10919"/>
                  </a:lnTo>
                  <a:lnTo>
                    <a:pt x="414" y="11264"/>
                  </a:lnTo>
                  <a:lnTo>
                    <a:pt x="490" y="11609"/>
                  </a:lnTo>
                  <a:lnTo>
                    <a:pt x="575" y="11932"/>
                  </a:lnTo>
                  <a:lnTo>
                    <a:pt x="665" y="12255"/>
                  </a:lnTo>
                  <a:lnTo>
                    <a:pt x="759" y="12566"/>
                  </a:lnTo>
                  <a:lnTo>
                    <a:pt x="862" y="12867"/>
                  </a:lnTo>
                  <a:lnTo>
                    <a:pt x="966" y="13156"/>
                  </a:lnTo>
                  <a:lnTo>
                    <a:pt x="1078" y="13434"/>
                  </a:lnTo>
                  <a:lnTo>
                    <a:pt x="1199" y="13690"/>
                  </a:lnTo>
                  <a:lnTo>
                    <a:pt x="1320" y="13946"/>
                  </a:lnTo>
                  <a:lnTo>
                    <a:pt x="1446" y="14180"/>
                  </a:lnTo>
                  <a:lnTo>
                    <a:pt x="1540" y="14347"/>
                  </a:lnTo>
                  <a:lnTo>
                    <a:pt x="1625" y="14503"/>
                  </a:lnTo>
                  <a:lnTo>
                    <a:pt x="1728" y="14714"/>
                  </a:lnTo>
                  <a:lnTo>
                    <a:pt x="1858" y="14981"/>
                  </a:lnTo>
                  <a:lnTo>
                    <a:pt x="2002" y="15304"/>
                  </a:lnTo>
                  <a:lnTo>
                    <a:pt x="2168" y="15683"/>
                  </a:lnTo>
                  <a:lnTo>
                    <a:pt x="2343" y="16117"/>
                  </a:lnTo>
                  <a:lnTo>
                    <a:pt x="2536" y="16606"/>
                  </a:lnTo>
                  <a:lnTo>
                    <a:pt x="2738" y="17163"/>
                  </a:lnTo>
                  <a:lnTo>
                    <a:pt x="2953" y="17775"/>
                  </a:lnTo>
                  <a:lnTo>
                    <a:pt x="3173" y="18454"/>
                  </a:lnTo>
                  <a:lnTo>
                    <a:pt x="3290" y="18810"/>
                  </a:lnTo>
                  <a:lnTo>
                    <a:pt x="3402" y="19189"/>
                  </a:lnTo>
                  <a:lnTo>
                    <a:pt x="3518" y="19589"/>
                  </a:lnTo>
                  <a:lnTo>
                    <a:pt x="3635" y="20001"/>
                  </a:lnTo>
                  <a:lnTo>
                    <a:pt x="3752" y="20424"/>
                  </a:lnTo>
                  <a:lnTo>
                    <a:pt x="3868" y="20869"/>
                  </a:lnTo>
                  <a:lnTo>
                    <a:pt x="3989" y="21325"/>
                  </a:lnTo>
                  <a:lnTo>
                    <a:pt x="4106" y="21804"/>
                  </a:lnTo>
                  <a:lnTo>
                    <a:pt x="4223" y="22294"/>
                  </a:lnTo>
                  <a:lnTo>
                    <a:pt x="4339" y="22806"/>
                  </a:lnTo>
                  <a:lnTo>
                    <a:pt x="4456" y="23340"/>
                  </a:lnTo>
                  <a:lnTo>
                    <a:pt x="4573" y="23885"/>
                  </a:lnTo>
                  <a:lnTo>
                    <a:pt x="4689" y="24442"/>
                  </a:lnTo>
                  <a:lnTo>
                    <a:pt x="4801" y="25032"/>
                  </a:lnTo>
                  <a:lnTo>
                    <a:pt x="4914" y="25621"/>
                  </a:lnTo>
                  <a:lnTo>
                    <a:pt x="5026" y="26245"/>
                  </a:lnTo>
                  <a:lnTo>
                    <a:pt x="5133" y="26879"/>
                  </a:lnTo>
                  <a:lnTo>
                    <a:pt x="5237" y="27536"/>
                  </a:lnTo>
                  <a:lnTo>
                    <a:pt x="5340" y="28204"/>
                  </a:lnTo>
                  <a:lnTo>
                    <a:pt x="5443" y="28894"/>
                  </a:lnTo>
                  <a:lnTo>
                    <a:pt x="5542" y="29606"/>
                  </a:lnTo>
                  <a:lnTo>
                    <a:pt x="5636" y="30340"/>
                  </a:lnTo>
                  <a:lnTo>
                    <a:pt x="5726" y="31086"/>
                  </a:lnTo>
                  <a:lnTo>
                    <a:pt x="5815" y="31854"/>
                  </a:lnTo>
                  <a:lnTo>
                    <a:pt x="5901" y="32644"/>
                  </a:lnTo>
                  <a:lnTo>
                    <a:pt x="5981" y="33446"/>
                  </a:lnTo>
                  <a:lnTo>
                    <a:pt x="6058" y="34269"/>
                  </a:lnTo>
                  <a:lnTo>
                    <a:pt x="6125" y="35115"/>
                  </a:lnTo>
                  <a:lnTo>
                    <a:pt x="6192" y="35983"/>
                  </a:lnTo>
                  <a:lnTo>
                    <a:pt x="6255" y="36874"/>
                  </a:lnTo>
                  <a:lnTo>
                    <a:pt x="6313" y="37775"/>
                  </a:lnTo>
                  <a:lnTo>
                    <a:pt x="6363" y="38710"/>
                  </a:lnTo>
                  <a:lnTo>
                    <a:pt x="6412" y="39656"/>
                  </a:lnTo>
                  <a:lnTo>
                    <a:pt x="6448" y="40624"/>
                  </a:lnTo>
                  <a:lnTo>
                    <a:pt x="6484" y="41615"/>
                  </a:lnTo>
                  <a:lnTo>
                    <a:pt x="6511" y="42628"/>
                  </a:lnTo>
                  <a:lnTo>
                    <a:pt x="6533" y="43663"/>
                  </a:lnTo>
                  <a:lnTo>
                    <a:pt x="6547" y="44709"/>
                  </a:lnTo>
                  <a:lnTo>
                    <a:pt x="6556" y="45788"/>
                  </a:lnTo>
                  <a:lnTo>
                    <a:pt x="6556" y="46879"/>
                  </a:lnTo>
                  <a:lnTo>
                    <a:pt x="6560" y="47280"/>
                  </a:lnTo>
                  <a:lnTo>
                    <a:pt x="6569" y="47658"/>
                  </a:lnTo>
                  <a:lnTo>
                    <a:pt x="6587" y="48048"/>
                  </a:lnTo>
                  <a:lnTo>
                    <a:pt x="6614" y="48415"/>
                  </a:lnTo>
                  <a:lnTo>
                    <a:pt x="6650" y="48794"/>
                  </a:lnTo>
                  <a:lnTo>
                    <a:pt x="6690" y="49150"/>
                  </a:lnTo>
                  <a:lnTo>
                    <a:pt x="6735" y="49506"/>
                  </a:lnTo>
                  <a:lnTo>
                    <a:pt x="6789" y="49851"/>
                  </a:lnTo>
                  <a:lnTo>
                    <a:pt x="6852" y="50196"/>
                  </a:lnTo>
                  <a:lnTo>
                    <a:pt x="6919" y="50519"/>
                  </a:lnTo>
                  <a:lnTo>
                    <a:pt x="6991" y="50841"/>
                  </a:lnTo>
                  <a:lnTo>
                    <a:pt x="7072" y="51153"/>
                  </a:lnTo>
                  <a:lnTo>
                    <a:pt x="7157" y="51454"/>
                  </a:lnTo>
                  <a:lnTo>
                    <a:pt x="7246" y="51743"/>
                  </a:lnTo>
                  <a:lnTo>
                    <a:pt x="7341" y="52021"/>
                  </a:lnTo>
                  <a:lnTo>
                    <a:pt x="7444" y="52288"/>
                  </a:lnTo>
                  <a:lnTo>
                    <a:pt x="7547" y="52544"/>
                  </a:lnTo>
                  <a:lnTo>
                    <a:pt x="7659" y="52778"/>
                  </a:lnTo>
                  <a:lnTo>
                    <a:pt x="7776" y="53012"/>
                  </a:lnTo>
                  <a:lnTo>
                    <a:pt x="7893" y="53223"/>
                  </a:lnTo>
                  <a:lnTo>
                    <a:pt x="8018" y="53423"/>
                  </a:lnTo>
                  <a:lnTo>
                    <a:pt x="8148" y="53613"/>
                  </a:lnTo>
                  <a:lnTo>
                    <a:pt x="8278" y="53780"/>
                  </a:lnTo>
                  <a:lnTo>
                    <a:pt x="8413" y="53935"/>
                  </a:lnTo>
                  <a:lnTo>
                    <a:pt x="8552" y="54069"/>
                  </a:lnTo>
                  <a:lnTo>
                    <a:pt x="8696" y="54191"/>
                  </a:lnTo>
                  <a:lnTo>
                    <a:pt x="8839" y="54303"/>
                  </a:lnTo>
                  <a:lnTo>
                    <a:pt x="8987" y="54392"/>
                  </a:lnTo>
                  <a:lnTo>
                    <a:pt x="9140" y="54459"/>
                  </a:lnTo>
                  <a:lnTo>
                    <a:pt x="9292" y="54503"/>
                  </a:lnTo>
                  <a:lnTo>
                    <a:pt x="9449" y="54536"/>
                  </a:lnTo>
                  <a:lnTo>
                    <a:pt x="9606" y="54548"/>
                  </a:lnTo>
                  <a:lnTo>
                    <a:pt x="9629" y="54548"/>
                  </a:lnTo>
                  <a:lnTo>
                    <a:pt x="9786" y="54536"/>
                  </a:lnTo>
                  <a:lnTo>
                    <a:pt x="9938" y="54514"/>
                  </a:lnTo>
                  <a:lnTo>
                    <a:pt x="10091" y="54470"/>
                  </a:lnTo>
                  <a:lnTo>
                    <a:pt x="10243" y="54403"/>
                  </a:lnTo>
                  <a:lnTo>
                    <a:pt x="10391" y="54314"/>
                  </a:lnTo>
                  <a:lnTo>
                    <a:pt x="10535" y="54214"/>
                  </a:lnTo>
                  <a:lnTo>
                    <a:pt x="10679" y="54091"/>
                  </a:lnTo>
                  <a:lnTo>
                    <a:pt x="10818" y="53958"/>
                  </a:lnTo>
                  <a:lnTo>
                    <a:pt x="10952" y="53802"/>
                  </a:lnTo>
                  <a:lnTo>
                    <a:pt x="11082" y="53635"/>
                  </a:lnTo>
                  <a:lnTo>
                    <a:pt x="11212" y="53457"/>
                  </a:lnTo>
                  <a:lnTo>
                    <a:pt x="11338" y="53257"/>
                  </a:lnTo>
                  <a:lnTo>
                    <a:pt x="11455" y="53045"/>
                  </a:lnTo>
                  <a:lnTo>
                    <a:pt x="11571" y="52822"/>
                  </a:lnTo>
                  <a:lnTo>
                    <a:pt x="11683" y="52589"/>
                  </a:lnTo>
                  <a:lnTo>
                    <a:pt x="11791" y="52333"/>
                  </a:lnTo>
                  <a:lnTo>
                    <a:pt x="11890" y="52077"/>
                  </a:lnTo>
                  <a:lnTo>
                    <a:pt x="11989" y="51799"/>
                  </a:lnTo>
                  <a:lnTo>
                    <a:pt x="12078" y="51520"/>
                  </a:lnTo>
                  <a:lnTo>
                    <a:pt x="12164" y="51220"/>
                  </a:lnTo>
                  <a:lnTo>
                    <a:pt x="12244" y="50908"/>
                  </a:lnTo>
                  <a:lnTo>
                    <a:pt x="12321" y="50597"/>
                  </a:lnTo>
                  <a:lnTo>
                    <a:pt x="12388" y="50274"/>
                  </a:lnTo>
                  <a:lnTo>
                    <a:pt x="12451" y="49929"/>
                  </a:lnTo>
                  <a:lnTo>
                    <a:pt x="12504" y="49595"/>
                  </a:lnTo>
                  <a:lnTo>
                    <a:pt x="12554" y="49239"/>
                  </a:lnTo>
                  <a:lnTo>
                    <a:pt x="12594" y="48883"/>
                  </a:lnTo>
                  <a:lnTo>
                    <a:pt x="12630" y="48515"/>
                  </a:lnTo>
                  <a:lnTo>
                    <a:pt x="12657" y="48137"/>
                  </a:lnTo>
                  <a:lnTo>
                    <a:pt x="12679" y="47758"/>
                  </a:lnTo>
                  <a:lnTo>
                    <a:pt x="12693" y="47369"/>
                  </a:lnTo>
                  <a:lnTo>
                    <a:pt x="12697" y="46979"/>
                  </a:lnTo>
                  <a:lnTo>
                    <a:pt x="12697" y="46223"/>
                  </a:lnTo>
                  <a:lnTo>
                    <a:pt x="12693" y="45477"/>
                  </a:lnTo>
                  <a:lnTo>
                    <a:pt x="12688" y="44742"/>
                  </a:lnTo>
                  <a:lnTo>
                    <a:pt x="12684" y="44008"/>
                  </a:lnTo>
                  <a:lnTo>
                    <a:pt x="12670" y="43273"/>
                  </a:lnTo>
                  <a:lnTo>
                    <a:pt x="12657" y="42550"/>
                  </a:lnTo>
                  <a:lnTo>
                    <a:pt x="12644" y="41837"/>
                  </a:lnTo>
                  <a:lnTo>
                    <a:pt x="12626" y="41136"/>
                  </a:lnTo>
                  <a:lnTo>
                    <a:pt x="12581" y="39745"/>
                  </a:lnTo>
                  <a:lnTo>
                    <a:pt x="12527" y="38387"/>
                  </a:lnTo>
                  <a:lnTo>
                    <a:pt x="12464" y="37052"/>
                  </a:lnTo>
                  <a:lnTo>
                    <a:pt x="12392" y="35738"/>
                  </a:lnTo>
                  <a:lnTo>
                    <a:pt x="12316" y="34458"/>
                  </a:lnTo>
                  <a:lnTo>
                    <a:pt x="12226" y="33212"/>
                  </a:lnTo>
                  <a:lnTo>
                    <a:pt x="12132" y="31988"/>
                  </a:lnTo>
                  <a:lnTo>
                    <a:pt x="12024" y="30786"/>
                  </a:lnTo>
                  <a:lnTo>
                    <a:pt x="11917" y="29617"/>
                  </a:lnTo>
                  <a:lnTo>
                    <a:pt x="11796" y="28471"/>
                  </a:lnTo>
                  <a:lnTo>
                    <a:pt x="11675" y="27347"/>
                  </a:lnTo>
                  <a:lnTo>
                    <a:pt x="11544" y="26256"/>
                  </a:lnTo>
                  <a:lnTo>
                    <a:pt x="11405" y="25187"/>
                  </a:lnTo>
                  <a:lnTo>
                    <a:pt x="11262" y="24152"/>
                  </a:lnTo>
                  <a:lnTo>
                    <a:pt x="11118" y="23140"/>
                  </a:lnTo>
                  <a:lnTo>
                    <a:pt x="10966" y="22149"/>
                  </a:lnTo>
                  <a:lnTo>
                    <a:pt x="10809" y="21192"/>
                  </a:lnTo>
                  <a:lnTo>
                    <a:pt x="10647" y="20246"/>
                  </a:lnTo>
                  <a:lnTo>
                    <a:pt x="10486" y="19333"/>
                  </a:lnTo>
                  <a:lnTo>
                    <a:pt x="10315" y="18454"/>
                  </a:lnTo>
                  <a:lnTo>
                    <a:pt x="10145" y="17586"/>
                  </a:lnTo>
                  <a:lnTo>
                    <a:pt x="9970" y="16751"/>
                  </a:lnTo>
                  <a:lnTo>
                    <a:pt x="9795" y="15939"/>
                  </a:lnTo>
                  <a:lnTo>
                    <a:pt x="9620" y="15148"/>
                  </a:lnTo>
                  <a:lnTo>
                    <a:pt x="9440" y="14380"/>
                  </a:lnTo>
                  <a:lnTo>
                    <a:pt x="9256" y="13635"/>
                  </a:lnTo>
                  <a:lnTo>
                    <a:pt x="9077" y="12922"/>
                  </a:lnTo>
                  <a:lnTo>
                    <a:pt x="8893" y="12221"/>
                  </a:lnTo>
                  <a:lnTo>
                    <a:pt x="8709" y="11554"/>
                  </a:lnTo>
                  <a:lnTo>
                    <a:pt x="8525" y="10908"/>
                  </a:lnTo>
                  <a:lnTo>
                    <a:pt x="8346" y="10285"/>
                  </a:lnTo>
                  <a:lnTo>
                    <a:pt x="8162" y="9673"/>
                  </a:lnTo>
                  <a:lnTo>
                    <a:pt x="7982" y="9094"/>
                  </a:lnTo>
                  <a:lnTo>
                    <a:pt x="7803" y="8537"/>
                  </a:lnTo>
                  <a:lnTo>
                    <a:pt x="7623" y="8003"/>
                  </a:lnTo>
                  <a:lnTo>
                    <a:pt x="7448" y="7491"/>
                  </a:lnTo>
                  <a:lnTo>
                    <a:pt x="7278" y="7001"/>
                  </a:lnTo>
                  <a:lnTo>
                    <a:pt x="7107" y="6534"/>
                  </a:lnTo>
                  <a:lnTo>
                    <a:pt x="6941" y="6089"/>
                  </a:lnTo>
                  <a:lnTo>
                    <a:pt x="6775" y="5655"/>
                  </a:lnTo>
                  <a:lnTo>
                    <a:pt x="6618" y="5254"/>
                  </a:lnTo>
                  <a:lnTo>
                    <a:pt x="6461" y="4876"/>
                  </a:lnTo>
                  <a:lnTo>
                    <a:pt x="6309" y="4508"/>
                  </a:lnTo>
                  <a:lnTo>
                    <a:pt x="6165" y="4163"/>
                  </a:lnTo>
                  <a:lnTo>
                    <a:pt x="5887" y="3551"/>
                  </a:lnTo>
                  <a:lnTo>
                    <a:pt x="5636" y="3006"/>
                  </a:lnTo>
                  <a:lnTo>
                    <a:pt x="5412" y="2538"/>
                  </a:lnTo>
                  <a:lnTo>
                    <a:pt x="5214" y="2160"/>
                  </a:lnTo>
                  <a:lnTo>
                    <a:pt x="5048" y="1848"/>
                  </a:lnTo>
                  <a:lnTo>
                    <a:pt x="4923" y="1626"/>
                  </a:lnTo>
                  <a:lnTo>
                    <a:pt x="4774" y="1381"/>
                  </a:lnTo>
                  <a:lnTo>
                    <a:pt x="4644" y="1158"/>
                  </a:lnTo>
                  <a:lnTo>
                    <a:pt x="4510" y="969"/>
                  </a:lnTo>
                  <a:lnTo>
                    <a:pt x="4371" y="780"/>
                  </a:lnTo>
                  <a:lnTo>
                    <a:pt x="4232" y="624"/>
                  </a:lnTo>
                  <a:lnTo>
                    <a:pt x="4093" y="479"/>
                  </a:lnTo>
                  <a:lnTo>
                    <a:pt x="3949" y="357"/>
                  </a:lnTo>
                  <a:lnTo>
                    <a:pt x="3805" y="257"/>
                  </a:lnTo>
                  <a:lnTo>
                    <a:pt x="3657" y="168"/>
                  </a:lnTo>
                  <a:lnTo>
                    <a:pt x="3509" y="101"/>
                  </a:lnTo>
                  <a:lnTo>
                    <a:pt x="3366" y="45"/>
                  </a:lnTo>
                  <a:lnTo>
                    <a:pt x="3218" y="12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4141225" y="-10512075"/>
              <a:ext cx="317450" cy="1363700"/>
            </a:xfrm>
            <a:custGeom>
              <a:avLst/>
              <a:gdLst/>
              <a:ahLst/>
              <a:cxnLst/>
              <a:rect l="l" t="t" r="r" b="b"/>
              <a:pathLst>
                <a:path w="12698" h="54548" fill="none" extrusionOk="0">
                  <a:moveTo>
                    <a:pt x="4774" y="1381"/>
                  </a:moveTo>
                  <a:lnTo>
                    <a:pt x="4774" y="1381"/>
                  </a:lnTo>
                  <a:lnTo>
                    <a:pt x="4923" y="1626"/>
                  </a:lnTo>
                  <a:lnTo>
                    <a:pt x="5048" y="1848"/>
                  </a:lnTo>
                  <a:lnTo>
                    <a:pt x="5214" y="2160"/>
                  </a:lnTo>
                  <a:lnTo>
                    <a:pt x="5412" y="2538"/>
                  </a:lnTo>
                  <a:lnTo>
                    <a:pt x="5636" y="3006"/>
                  </a:lnTo>
                  <a:lnTo>
                    <a:pt x="5887" y="3551"/>
                  </a:lnTo>
                  <a:lnTo>
                    <a:pt x="6165" y="4163"/>
                  </a:lnTo>
                  <a:lnTo>
                    <a:pt x="6309" y="4508"/>
                  </a:lnTo>
                  <a:lnTo>
                    <a:pt x="6461" y="4876"/>
                  </a:lnTo>
                  <a:lnTo>
                    <a:pt x="6618" y="5254"/>
                  </a:lnTo>
                  <a:lnTo>
                    <a:pt x="6775" y="5655"/>
                  </a:lnTo>
                  <a:lnTo>
                    <a:pt x="6941" y="6089"/>
                  </a:lnTo>
                  <a:lnTo>
                    <a:pt x="7107" y="6534"/>
                  </a:lnTo>
                  <a:lnTo>
                    <a:pt x="7278" y="7001"/>
                  </a:lnTo>
                  <a:lnTo>
                    <a:pt x="7448" y="7491"/>
                  </a:lnTo>
                  <a:lnTo>
                    <a:pt x="7623" y="8003"/>
                  </a:lnTo>
                  <a:lnTo>
                    <a:pt x="7803" y="8537"/>
                  </a:lnTo>
                  <a:lnTo>
                    <a:pt x="7982" y="9094"/>
                  </a:lnTo>
                  <a:lnTo>
                    <a:pt x="8162" y="9673"/>
                  </a:lnTo>
                  <a:lnTo>
                    <a:pt x="8346" y="10285"/>
                  </a:lnTo>
                  <a:lnTo>
                    <a:pt x="8525" y="10908"/>
                  </a:lnTo>
                  <a:lnTo>
                    <a:pt x="8709" y="11554"/>
                  </a:lnTo>
                  <a:lnTo>
                    <a:pt x="8893" y="12221"/>
                  </a:lnTo>
                  <a:lnTo>
                    <a:pt x="9077" y="12922"/>
                  </a:lnTo>
                  <a:lnTo>
                    <a:pt x="9256" y="13635"/>
                  </a:lnTo>
                  <a:lnTo>
                    <a:pt x="9440" y="14380"/>
                  </a:lnTo>
                  <a:lnTo>
                    <a:pt x="9620" y="15148"/>
                  </a:lnTo>
                  <a:lnTo>
                    <a:pt x="9795" y="15939"/>
                  </a:lnTo>
                  <a:lnTo>
                    <a:pt x="9970" y="16751"/>
                  </a:lnTo>
                  <a:lnTo>
                    <a:pt x="10145" y="17586"/>
                  </a:lnTo>
                  <a:lnTo>
                    <a:pt x="10315" y="18454"/>
                  </a:lnTo>
                  <a:lnTo>
                    <a:pt x="10486" y="19333"/>
                  </a:lnTo>
                  <a:lnTo>
                    <a:pt x="10647" y="20246"/>
                  </a:lnTo>
                  <a:lnTo>
                    <a:pt x="10809" y="21192"/>
                  </a:lnTo>
                  <a:lnTo>
                    <a:pt x="10966" y="22149"/>
                  </a:lnTo>
                  <a:lnTo>
                    <a:pt x="11118" y="23140"/>
                  </a:lnTo>
                  <a:lnTo>
                    <a:pt x="11262" y="24152"/>
                  </a:lnTo>
                  <a:lnTo>
                    <a:pt x="11405" y="25187"/>
                  </a:lnTo>
                  <a:lnTo>
                    <a:pt x="11544" y="26256"/>
                  </a:lnTo>
                  <a:lnTo>
                    <a:pt x="11675" y="27347"/>
                  </a:lnTo>
                  <a:lnTo>
                    <a:pt x="11796" y="28471"/>
                  </a:lnTo>
                  <a:lnTo>
                    <a:pt x="11917" y="29617"/>
                  </a:lnTo>
                  <a:lnTo>
                    <a:pt x="12024" y="30786"/>
                  </a:lnTo>
                  <a:lnTo>
                    <a:pt x="12132" y="31988"/>
                  </a:lnTo>
                  <a:lnTo>
                    <a:pt x="12226" y="33212"/>
                  </a:lnTo>
                  <a:lnTo>
                    <a:pt x="12316" y="34458"/>
                  </a:lnTo>
                  <a:lnTo>
                    <a:pt x="12392" y="35738"/>
                  </a:lnTo>
                  <a:lnTo>
                    <a:pt x="12464" y="37052"/>
                  </a:lnTo>
                  <a:lnTo>
                    <a:pt x="12527" y="38387"/>
                  </a:lnTo>
                  <a:lnTo>
                    <a:pt x="12581" y="39745"/>
                  </a:lnTo>
                  <a:lnTo>
                    <a:pt x="12626" y="41136"/>
                  </a:lnTo>
                  <a:lnTo>
                    <a:pt x="12644" y="41837"/>
                  </a:lnTo>
                  <a:lnTo>
                    <a:pt x="12657" y="42550"/>
                  </a:lnTo>
                  <a:lnTo>
                    <a:pt x="12670" y="43273"/>
                  </a:lnTo>
                  <a:lnTo>
                    <a:pt x="12684" y="44008"/>
                  </a:lnTo>
                  <a:lnTo>
                    <a:pt x="12688" y="44742"/>
                  </a:lnTo>
                  <a:lnTo>
                    <a:pt x="12693" y="45477"/>
                  </a:lnTo>
                  <a:lnTo>
                    <a:pt x="12697" y="46223"/>
                  </a:lnTo>
                  <a:lnTo>
                    <a:pt x="12697" y="46979"/>
                  </a:lnTo>
                  <a:lnTo>
                    <a:pt x="12697" y="46979"/>
                  </a:lnTo>
                  <a:lnTo>
                    <a:pt x="12693" y="47369"/>
                  </a:lnTo>
                  <a:lnTo>
                    <a:pt x="12679" y="47758"/>
                  </a:lnTo>
                  <a:lnTo>
                    <a:pt x="12657" y="48137"/>
                  </a:lnTo>
                  <a:lnTo>
                    <a:pt x="12630" y="48515"/>
                  </a:lnTo>
                  <a:lnTo>
                    <a:pt x="12594" y="48883"/>
                  </a:lnTo>
                  <a:lnTo>
                    <a:pt x="12554" y="49239"/>
                  </a:lnTo>
                  <a:lnTo>
                    <a:pt x="12504" y="49595"/>
                  </a:lnTo>
                  <a:lnTo>
                    <a:pt x="12451" y="49929"/>
                  </a:lnTo>
                  <a:lnTo>
                    <a:pt x="12388" y="50274"/>
                  </a:lnTo>
                  <a:lnTo>
                    <a:pt x="12321" y="50597"/>
                  </a:lnTo>
                  <a:lnTo>
                    <a:pt x="12244" y="50908"/>
                  </a:lnTo>
                  <a:lnTo>
                    <a:pt x="12164" y="51220"/>
                  </a:lnTo>
                  <a:lnTo>
                    <a:pt x="12078" y="51520"/>
                  </a:lnTo>
                  <a:lnTo>
                    <a:pt x="11989" y="51799"/>
                  </a:lnTo>
                  <a:lnTo>
                    <a:pt x="11890" y="52077"/>
                  </a:lnTo>
                  <a:lnTo>
                    <a:pt x="11791" y="52333"/>
                  </a:lnTo>
                  <a:lnTo>
                    <a:pt x="11683" y="52589"/>
                  </a:lnTo>
                  <a:lnTo>
                    <a:pt x="11571" y="52822"/>
                  </a:lnTo>
                  <a:lnTo>
                    <a:pt x="11455" y="53045"/>
                  </a:lnTo>
                  <a:lnTo>
                    <a:pt x="11338" y="53257"/>
                  </a:lnTo>
                  <a:lnTo>
                    <a:pt x="11212" y="53457"/>
                  </a:lnTo>
                  <a:lnTo>
                    <a:pt x="11082" y="53635"/>
                  </a:lnTo>
                  <a:lnTo>
                    <a:pt x="10952" y="53802"/>
                  </a:lnTo>
                  <a:lnTo>
                    <a:pt x="10818" y="53958"/>
                  </a:lnTo>
                  <a:lnTo>
                    <a:pt x="10679" y="54091"/>
                  </a:lnTo>
                  <a:lnTo>
                    <a:pt x="10535" y="54214"/>
                  </a:lnTo>
                  <a:lnTo>
                    <a:pt x="10391" y="54314"/>
                  </a:lnTo>
                  <a:lnTo>
                    <a:pt x="10243" y="54403"/>
                  </a:lnTo>
                  <a:lnTo>
                    <a:pt x="10091" y="54470"/>
                  </a:lnTo>
                  <a:lnTo>
                    <a:pt x="9938" y="54514"/>
                  </a:lnTo>
                  <a:lnTo>
                    <a:pt x="9786" y="54536"/>
                  </a:lnTo>
                  <a:lnTo>
                    <a:pt x="9629" y="54548"/>
                  </a:lnTo>
                  <a:lnTo>
                    <a:pt x="9606" y="54548"/>
                  </a:lnTo>
                  <a:lnTo>
                    <a:pt x="9606" y="54548"/>
                  </a:lnTo>
                  <a:lnTo>
                    <a:pt x="9449" y="54536"/>
                  </a:lnTo>
                  <a:lnTo>
                    <a:pt x="9292" y="54503"/>
                  </a:lnTo>
                  <a:lnTo>
                    <a:pt x="9140" y="54459"/>
                  </a:lnTo>
                  <a:lnTo>
                    <a:pt x="8987" y="54392"/>
                  </a:lnTo>
                  <a:lnTo>
                    <a:pt x="8839" y="54303"/>
                  </a:lnTo>
                  <a:lnTo>
                    <a:pt x="8696" y="54191"/>
                  </a:lnTo>
                  <a:lnTo>
                    <a:pt x="8552" y="54069"/>
                  </a:lnTo>
                  <a:lnTo>
                    <a:pt x="8413" y="53935"/>
                  </a:lnTo>
                  <a:lnTo>
                    <a:pt x="8278" y="53780"/>
                  </a:lnTo>
                  <a:lnTo>
                    <a:pt x="8148" y="53613"/>
                  </a:lnTo>
                  <a:lnTo>
                    <a:pt x="8018" y="53423"/>
                  </a:lnTo>
                  <a:lnTo>
                    <a:pt x="7893" y="53223"/>
                  </a:lnTo>
                  <a:lnTo>
                    <a:pt x="7776" y="53012"/>
                  </a:lnTo>
                  <a:lnTo>
                    <a:pt x="7659" y="52778"/>
                  </a:lnTo>
                  <a:lnTo>
                    <a:pt x="7547" y="52544"/>
                  </a:lnTo>
                  <a:lnTo>
                    <a:pt x="7444" y="52288"/>
                  </a:lnTo>
                  <a:lnTo>
                    <a:pt x="7341" y="52021"/>
                  </a:lnTo>
                  <a:lnTo>
                    <a:pt x="7246" y="51743"/>
                  </a:lnTo>
                  <a:lnTo>
                    <a:pt x="7157" y="51454"/>
                  </a:lnTo>
                  <a:lnTo>
                    <a:pt x="7072" y="51153"/>
                  </a:lnTo>
                  <a:lnTo>
                    <a:pt x="6991" y="50841"/>
                  </a:lnTo>
                  <a:lnTo>
                    <a:pt x="6919" y="50519"/>
                  </a:lnTo>
                  <a:lnTo>
                    <a:pt x="6852" y="50196"/>
                  </a:lnTo>
                  <a:lnTo>
                    <a:pt x="6789" y="49851"/>
                  </a:lnTo>
                  <a:lnTo>
                    <a:pt x="6735" y="49506"/>
                  </a:lnTo>
                  <a:lnTo>
                    <a:pt x="6690" y="49150"/>
                  </a:lnTo>
                  <a:lnTo>
                    <a:pt x="6650" y="48794"/>
                  </a:lnTo>
                  <a:lnTo>
                    <a:pt x="6614" y="48415"/>
                  </a:lnTo>
                  <a:lnTo>
                    <a:pt x="6587" y="48048"/>
                  </a:lnTo>
                  <a:lnTo>
                    <a:pt x="6569" y="47658"/>
                  </a:lnTo>
                  <a:lnTo>
                    <a:pt x="6560" y="47280"/>
                  </a:lnTo>
                  <a:lnTo>
                    <a:pt x="6556" y="46879"/>
                  </a:lnTo>
                  <a:lnTo>
                    <a:pt x="6556" y="46879"/>
                  </a:lnTo>
                  <a:lnTo>
                    <a:pt x="6556" y="45788"/>
                  </a:lnTo>
                  <a:lnTo>
                    <a:pt x="6547" y="44709"/>
                  </a:lnTo>
                  <a:lnTo>
                    <a:pt x="6533" y="43663"/>
                  </a:lnTo>
                  <a:lnTo>
                    <a:pt x="6511" y="42628"/>
                  </a:lnTo>
                  <a:lnTo>
                    <a:pt x="6484" y="41615"/>
                  </a:lnTo>
                  <a:lnTo>
                    <a:pt x="6448" y="40624"/>
                  </a:lnTo>
                  <a:lnTo>
                    <a:pt x="6412" y="39656"/>
                  </a:lnTo>
                  <a:lnTo>
                    <a:pt x="6363" y="38710"/>
                  </a:lnTo>
                  <a:lnTo>
                    <a:pt x="6313" y="37775"/>
                  </a:lnTo>
                  <a:lnTo>
                    <a:pt x="6255" y="36874"/>
                  </a:lnTo>
                  <a:lnTo>
                    <a:pt x="6192" y="35983"/>
                  </a:lnTo>
                  <a:lnTo>
                    <a:pt x="6125" y="35115"/>
                  </a:lnTo>
                  <a:lnTo>
                    <a:pt x="6058" y="34269"/>
                  </a:lnTo>
                  <a:lnTo>
                    <a:pt x="5981" y="33446"/>
                  </a:lnTo>
                  <a:lnTo>
                    <a:pt x="5901" y="32644"/>
                  </a:lnTo>
                  <a:lnTo>
                    <a:pt x="5815" y="31854"/>
                  </a:lnTo>
                  <a:lnTo>
                    <a:pt x="5726" y="31086"/>
                  </a:lnTo>
                  <a:lnTo>
                    <a:pt x="5636" y="30340"/>
                  </a:lnTo>
                  <a:lnTo>
                    <a:pt x="5542" y="29606"/>
                  </a:lnTo>
                  <a:lnTo>
                    <a:pt x="5443" y="28894"/>
                  </a:lnTo>
                  <a:lnTo>
                    <a:pt x="5340" y="28204"/>
                  </a:lnTo>
                  <a:lnTo>
                    <a:pt x="5237" y="27536"/>
                  </a:lnTo>
                  <a:lnTo>
                    <a:pt x="5133" y="26879"/>
                  </a:lnTo>
                  <a:lnTo>
                    <a:pt x="5026" y="26245"/>
                  </a:lnTo>
                  <a:lnTo>
                    <a:pt x="4914" y="25621"/>
                  </a:lnTo>
                  <a:lnTo>
                    <a:pt x="4801" y="25032"/>
                  </a:lnTo>
                  <a:lnTo>
                    <a:pt x="4689" y="24442"/>
                  </a:lnTo>
                  <a:lnTo>
                    <a:pt x="4573" y="23885"/>
                  </a:lnTo>
                  <a:lnTo>
                    <a:pt x="4456" y="23340"/>
                  </a:lnTo>
                  <a:lnTo>
                    <a:pt x="4339" y="22806"/>
                  </a:lnTo>
                  <a:lnTo>
                    <a:pt x="4223" y="22294"/>
                  </a:lnTo>
                  <a:lnTo>
                    <a:pt x="4106" y="21804"/>
                  </a:lnTo>
                  <a:lnTo>
                    <a:pt x="3989" y="21325"/>
                  </a:lnTo>
                  <a:lnTo>
                    <a:pt x="3868" y="20869"/>
                  </a:lnTo>
                  <a:lnTo>
                    <a:pt x="3752" y="20424"/>
                  </a:lnTo>
                  <a:lnTo>
                    <a:pt x="3635" y="20001"/>
                  </a:lnTo>
                  <a:lnTo>
                    <a:pt x="3518" y="19589"/>
                  </a:lnTo>
                  <a:lnTo>
                    <a:pt x="3402" y="19189"/>
                  </a:lnTo>
                  <a:lnTo>
                    <a:pt x="3290" y="18810"/>
                  </a:lnTo>
                  <a:lnTo>
                    <a:pt x="3173" y="18454"/>
                  </a:lnTo>
                  <a:lnTo>
                    <a:pt x="2953" y="17775"/>
                  </a:lnTo>
                  <a:lnTo>
                    <a:pt x="2738" y="17163"/>
                  </a:lnTo>
                  <a:lnTo>
                    <a:pt x="2536" y="16606"/>
                  </a:lnTo>
                  <a:lnTo>
                    <a:pt x="2343" y="16117"/>
                  </a:lnTo>
                  <a:lnTo>
                    <a:pt x="2168" y="15683"/>
                  </a:lnTo>
                  <a:lnTo>
                    <a:pt x="2002" y="15304"/>
                  </a:lnTo>
                  <a:lnTo>
                    <a:pt x="1858" y="14981"/>
                  </a:lnTo>
                  <a:lnTo>
                    <a:pt x="1728" y="14714"/>
                  </a:lnTo>
                  <a:lnTo>
                    <a:pt x="1625" y="14503"/>
                  </a:lnTo>
                  <a:lnTo>
                    <a:pt x="1540" y="14347"/>
                  </a:lnTo>
                  <a:lnTo>
                    <a:pt x="1446" y="14180"/>
                  </a:lnTo>
                  <a:lnTo>
                    <a:pt x="1446" y="14180"/>
                  </a:lnTo>
                  <a:lnTo>
                    <a:pt x="1320" y="13946"/>
                  </a:lnTo>
                  <a:lnTo>
                    <a:pt x="1199" y="13690"/>
                  </a:lnTo>
                  <a:lnTo>
                    <a:pt x="1078" y="13434"/>
                  </a:lnTo>
                  <a:lnTo>
                    <a:pt x="966" y="13156"/>
                  </a:lnTo>
                  <a:lnTo>
                    <a:pt x="862" y="12867"/>
                  </a:lnTo>
                  <a:lnTo>
                    <a:pt x="759" y="12566"/>
                  </a:lnTo>
                  <a:lnTo>
                    <a:pt x="665" y="12255"/>
                  </a:lnTo>
                  <a:lnTo>
                    <a:pt x="575" y="11932"/>
                  </a:lnTo>
                  <a:lnTo>
                    <a:pt x="490" y="11609"/>
                  </a:lnTo>
                  <a:lnTo>
                    <a:pt x="414" y="11264"/>
                  </a:lnTo>
                  <a:lnTo>
                    <a:pt x="342" y="10919"/>
                  </a:lnTo>
                  <a:lnTo>
                    <a:pt x="279" y="10563"/>
                  </a:lnTo>
                  <a:lnTo>
                    <a:pt x="221" y="10207"/>
                  </a:lnTo>
                  <a:lnTo>
                    <a:pt x="167" y="9840"/>
                  </a:lnTo>
                  <a:lnTo>
                    <a:pt x="122" y="9472"/>
                  </a:lnTo>
                  <a:lnTo>
                    <a:pt x="86" y="9105"/>
                  </a:lnTo>
                  <a:lnTo>
                    <a:pt x="55" y="8727"/>
                  </a:lnTo>
                  <a:lnTo>
                    <a:pt x="32" y="8348"/>
                  </a:lnTo>
                  <a:lnTo>
                    <a:pt x="14" y="7970"/>
                  </a:lnTo>
                  <a:lnTo>
                    <a:pt x="1" y="7591"/>
                  </a:lnTo>
                  <a:lnTo>
                    <a:pt x="1" y="7213"/>
                  </a:lnTo>
                  <a:lnTo>
                    <a:pt x="5" y="6823"/>
                  </a:lnTo>
                  <a:lnTo>
                    <a:pt x="19" y="6445"/>
                  </a:lnTo>
                  <a:lnTo>
                    <a:pt x="37" y="6078"/>
                  </a:lnTo>
                  <a:lnTo>
                    <a:pt x="68" y="5699"/>
                  </a:lnTo>
                  <a:lnTo>
                    <a:pt x="104" y="5332"/>
                  </a:lnTo>
                  <a:lnTo>
                    <a:pt x="149" y="4976"/>
                  </a:lnTo>
                  <a:lnTo>
                    <a:pt x="203" y="4609"/>
                  </a:lnTo>
                  <a:lnTo>
                    <a:pt x="261" y="4264"/>
                  </a:lnTo>
                  <a:lnTo>
                    <a:pt x="333" y="3919"/>
                  </a:lnTo>
                  <a:lnTo>
                    <a:pt x="409" y="3585"/>
                  </a:lnTo>
                  <a:lnTo>
                    <a:pt x="494" y="3251"/>
                  </a:lnTo>
                  <a:lnTo>
                    <a:pt x="494" y="3251"/>
                  </a:lnTo>
                  <a:lnTo>
                    <a:pt x="589" y="2939"/>
                  </a:lnTo>
                  <a:lnTo>
                    <a:pt x="687" y="2639"/>
                  </a:lnTo>
                  <a:lnTo>
                    <a:pt x="795" y="2349"/>
                  </a:lnTo>
                  <a:lnTo>
                    <a:pt x="903" y="2082"/>
                  </a:lnTo>
                  <a:lnTo>
                    <a:pt x="1015" y="1826"/>
                  </a:lnTo>
                  <a:lnTo>
                    <a:pt x="1132" y="1592"/>
                  </a:lnTo>
                  <a:lnTo>
                    <a:pt x="1257" y="1370"/>
                  </a:lnTo>
                  <a:lnTo>
                    <a:pt x="1378" y="1170"/>
                  </a:lnTo>
                  <a:lnTo>
                    <a:pt x="1508" y="980"/>
                  </a:lnTo>
                  <a:lnTo>
                    <a:pt x="1639" y="802"/>
                  </a:lnTo>
                  <a:lnTo>
                    <a:pt x="1773" y="646"/>
                  </a:lnTo>
                  <a:lnTo>
                    <a:pt x="1912" y="502"/>
                  </a:lnTo>
                  <a:lnTo>
                    <a:pt x="2051" y="379"/>
                  </a:lnTo>
                  <a:lnTo>
                    <a:pt x="2195" y="279"/>
                  </a:lnTo>
                  <a:lnTo>
                    <a:pt x="2334" y="190"/>
                  </a:lnTo>
                  <a:lnTo>
                    <a:pt x="2482" y="112"/>
                  </a:lnTo>
                  <a:lnTo>
                    <a:pt x="2626" y="57"/>
                  </a:lnTo>
                  <a:lnTo>
                    <a:pt x="2774" y="23"/>
                  </a:lnTo>
                  <a:lnTo>
                    <a:pt x="2922" y="1"/>
                  </a:lnTo>
                  <a:lnTo>
                    <a:pt x="3070" y="1"/>
                  </a:lnTo>
                  <a:lnTo>
                    <a:pt x="3218" y="12"/>
                  </a:lnTo>
                  <a:lnTo>
                    <a:pt x="3366" y="45"/>
                  </a:lnTo>
                  <a:lnTo>
                    <a:pt x="3509" y="101"/>
                  </a:lnTo>
                  <a:lnTo>
                    <a:pt x="3657" y="168"/>
                  </a:lnTo>
                  <a:lnTo>
                    <a:pt x="3805" y="257"/>
                  </a:lnTo>
                  <a:lnTo>
                    <a:pt x="3949" y="357"/>
                  </a:lnTo>
                  <a:lnTo>
                    <a:pt x="4093" y="479"/>
                  </a:lnTo>
                  <a:lnTo>
                    <a:pt x="4232" y="624"/>
                  </a:lnTo>
                  <a:lnTo>
                    <a:pt x="4371" y="780"/>
                  </a:lnTo>
                  <a:lnTo>
                    <a:pt x="4510" y="969"/>
                  </a:lnTo>
                  <a:lnTo>
                    <a:pt x="4644" y="1158"/>
                  </a:lnTo>
                  <a:lnTo>
                    <a:pt x="4774" y="1381"/>
                  </a:lnTo>
                  <a:lnTo>
                    <a:pt x="4774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4260575" y="-1047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61"/>
          <p:cNvGrpSpPr/>
          <p:nvPr/>
        </p:nvGrpSpPr>
        <p:grpSpPr>
          <a:xfrm>
            <a:off x="4938105" y="1600382"/>
            <a:ext cx="668187" cy="668187"/>
            <a:chOff x="-8679200" y="-9631700"/>
            <a:chExt cx="9869825" cy="9869825"/>
          </a:xfrm>
        </p:grpSpPr>
        <p:sp>
          <p:nvSpPr>
            <p:cNvPr id="2623" name="Google Shape;2623;p61"/>
            <p:cNvSpPr/>
            <p:nvPr/>
          </p:nvSpPr>
          <p:spPr>
            <a:xfrm>
              <a:off x="-85346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extrusionOk="0">
                  <a:moveTo>
                    <a:pt x="1" y="1"/>
                  </a:moveTo>
                  <a:lnTo>
                    <a:pt x="65" y="996"/>
                  </a:lnTo>
                  <a:lnTo>
                    <a:pt x="130" y="1983"/>
                  </a:lnTo>
                  <a:lnTo>
                    <a:pt x="905" y="13888"/>
                  </a:lnTo>
                  <a:lnTo>
                    <a:pt x="1255" y="19320"/>
                  </a:lnTo>
                  <a:lnTo>
                    <a:pt x="1578" y="24428"/>
                  </a:lnTo>
                  <a:lnTo>
                    <a:pt x="1873" y="29260"/>
                  </a:lnTo>
                  <a:lnTo>
                    <a:pt x="2140" y="33816"/>
                  </a:lnTo>
                  <a:lnTo>
                    <a:pt x="2389" y="38150"/>
                  </a:lnTo>
                  <a:lnTo>
                    <a:pt x="2601" y="42263"/>
                  </a:lnTo>
                  <a:lnTo>
                    <a:pt x="2795" y="46191"/>
                  </a:lnTo>
                  <a:lnTo>
                    <a:pt x="2961" y="49963"/>
                  </a:lnTo>
                  <a:lnTo>
                    <a:pt x="3099" y="53605"/>
                  </a:lnTo>
                  <a:lnTo>
                    <a:pt x="3155" y="55376"/>
                  </a:lnTo>
                  <a:lnTo>
                    <a:pt x="3210" y="57137"/>
                  </a:lnTo>
                  <a:lnTo>
                    <a:pt x="3256" y="58862"/>
                  </a:lnTo>
                  <a:lnTo>
                    <a:pt x="3302" y="60577"/>
                  </a:lnTo>
                  <a:lnTo>
                    <a:pt x="3330" y="62283"/>
                  </a:lnTo>
                  <a:lnTo>
                    <a:pt x="3357" y="63970"/>
                  </a:lnTo>
                  <a:lnTo>
                    <a:pt x="3376" y="65658"/>
                  </a:lnTo>
                  <a:lnTo>
                    <a:pt x="3394" y="67327"/>
                  </a:lnTo>
                  <a:lnTo>
                    <a:pt x="3404" y="69005"/>
                  </a:lnTo>
                  <a:lnTo>
                    <a:pt x="3404" y="70684"/>
                  </a:lnTo>
                  <a:lnTo>
                    <a:pt x="3394" y="72371"/>
                  </a:lnTo>
                  <a:lnTo>
                    <a:pt x="3385" y="74059"/>
                  </a:lnTo>
                  <a:lnTo>
                    <a:pt x="3367" y="75765"/>
                  </a:lnTo>
                  <a:lnTo>
                    <a:pt x="3339" y="77489"/>
                  </a:lnTo>
                  <a:lnTo>
                    <a:pt x="3311" y="79223"/>
                  </a:lnTo>
                  <a:lnTo>
                    <a:pt x="3275" y="80984"/>
                  </a:lnTo>
                  <a:lnTo>
                    <a:pt x="3228" y="82764"/>
                  </a:lnTo>
                  <a:lnTo>
                    <a:pt x="3173" y="84571"/>
                  </a:lnTo>
                  <a:lnTo>
                    <a:pt x="3053" y="88287"/>
                  </a:lnTo>
                  <a:lnTo>
                    <a:pt x="2906" y="92160"/>
                  </a:lnTo>
                  <a:lnTo>
                    <a:pt x="2730" y="96199"/>
                  </a:lnTo>
                  <a:lnTo>
                    <a:pt x="2537" y="100441"/>
                  </a:lnTo>
                  <a:lnTo>
                    <a:pt x="2306" y="104914"/>
                  </a:lnTo>
                  <a:lnTo>
                    <a:pt x="2057" y="109635"/>
                  </a:lnTo>
                  <a:lnTo>
                    <a:pt x="1781" y="114633"/>
                  </a:lnTo>
                  <a:lnTo>
                    <a:pt x="1476" y="119936"/>
                  </a:lnTo>
                  <a:lnTo>
                    <a:pt x="1144" y="125570"/>
                  </a:lnTo>
                  <a:lnTo>
                    <a:pt x="785" y="131555"/>
                  </a:lnTo>
                  <a:lnTo>
                    <a:pt x="1" y="144705"/>
                  </a:lnTo>
                  <a:lnTo>
                    <a:pt x="517" y="145276"/>
                  </a:lnTo>
                  <a:lnTo>
                    <a:pt x="1154" y="145977"/>
                  </a:lnTo>
                  <a:lnTo>
                    <a:pt x="2030" y="146946"/>
                  </a:lnTo>
                  <a:lnTo>
                    <a:pt x="3155" y="148163"/>
                  </a:lnTo>
                  <a:lnTo>
                    <a:pt x="4501" y="149611"/>
                  </a:lnTo>
                  <a:lnTo>
                    <a:pt x="6087" y="151298"/>
                  </a:lnTo>
                  <a:lnTo>
                    <a:pt x="7894" y="153207"/>
                  </a:lnTo>
                  <a:lnTo>
                    <a:pt x="9923" y="155319"/>
                  </a:lnTo>
                  <a:lnTo>
                    <a:pt x="12155" y="157624"/>
                  </a:lnTo>
                  <a:lnTo>
                    <a:pt x="14599" y="160123"/>
                  </a:lnTo>
                  <a:lnTo>
                    <a:pt x="17245" y="162797"/>
                  </a:lnTo>
                  <a:lnTo>
                    <a:pt x="18647" y="164199"/>
                  </a:lnTo>
                  <a:lnTo>
                    <a:pt x="20095" y="165638"/>
                  </a:lnTo>
                  <a:lnTo>
                    <a:pt x="21588" y="167122"/>
                  </a:lnTo>
                  <a:lnTo>
                    <a:pt x="23128" y="168635"/>
                  </a:lnTo>
                  <a:lnTo>
                    <a:pt x="24715" y="170184"/>
                  </a:lnTo>
                  <a:lnTo>
                    <a:pt x="26347" y="171779"/>
                  </a:lnTo>
                  <a:lnTo>
                    <a:pt x="28025" y="173393"/>
                  </a:lnTo>
                  <a:lnTo>
                    <a:pt x="29750" y="175053"/>
                  </a:lnTo>
                  <a:lnTo>
                    <a:pt x="31511" y="176731"/>
                  </a:lnTo>
                  <a:lnTo>
                    <a:pt x="33318" y="178446"/>
                  </a:lnTo>
                  <a:lnTo>
                    <a:pt x="35172" y="180189"/>
                  </a:lnTo>
                  <a:lnTo>
                    <a:pt x="37062" y="181960"/>
                  </a:lnTo>
                  <a:lnTo>
                    <a:pt x="38999" y="183749"/>
                  </a:lnTo>
                  <a:lnTo>
                    <a:pt x="40972" y="185575"/>
                  </a:lnTo>
                  <a:lnTo>
                    <a:pt x="42992" y="187410"/>
                  </a:lnTo>
                  <a:lnTo>
                    <a:pt x="45039" y="189272"/>
                  </a:lnTo>
                  <a:lnTo>
                    <a:pt x="47132" y="191154"/>
                  </a:lnTo>
                  <a:lnTo>
                    <a:pt x="49262" y="193053"/>
                  </a:lnTo>
                  <a:lnTo>
                    <a:pt x="51429" y="194980"/>
                  </a:lnTo>
                  <a:lnTo>
                    <a:pt x="53633" y="196908"/>
                  </a:lnTo>
                  <a:lnTo>
                    <a:pt x="55865" y="198863"/>
                  </a:lnTo>
                  <a:lnTo>
                    <a:pt x="58143" y="200827"/>
                  </a:lnTo>
                  <a:lnTo>
                    <a:pt x="60448" y="202800"/>
                  </a:lnTo>
                  <a:lnTo>
                    <a:pt x="62790" y="204783"/>
                  </a:lnTo>
                  <a:lnTo>
                    <a:pt x="65160" y="206784"/>
                  </a:lnTo>
                  <a:lnTo>
                    <a:pt x="67567" y="208785"/>
                  </a:lnTo>
                  <a:lnTo>
                    <a:pt x="70011" y="210795"/>
                  </a:lnTo>
                  <a:lnTo>
                    <a:pt x="72473" y="212815"/>
                  </a:lnTo>
                  <a:lnTo>
                    <a:pt x="74972" y="214834"/>
                  </a:lnTo>
                  <a:lnTo>
                    <a:pt x="77499" y="216854"/>
                  </a:lnTo>
                  <a:lnTo>
                    <a:pt x="80062" y="218883"/>
                  </a:lnTo>
                  <a:lnTo>
                    <a:pt x="82644" y="220902"/>
                  </a:lnTo>
                  <a:lnTo>
                    <a:pt x="85254" y="222931"/>
                  </a:lnTo>
                  <a:lnTo>
                    <a:pt x="87900" y="224950"/>
                  </a:lnTo>
                  <a:lnTo>
                    <a:pt x="90565" y="226970"/>
                  </a:lnTo>
                  <a:lnTo>
                    <a:pt x="93258" y="228980"/>
                  </a:lnTo>
                  <a:lnTo>
                    <a:pt x="95969" y="230991"/>
                  </a:lnTo>
                  <a:lnTo>
                    <a:pt x="98708" y="232982"/>
                  </a:lnTo>
                  <a:lnTo>
                    <a:pt x="101475" y="234974"/>
                  </a:lnTo>
                  <a:lnTo>
                    <a:pt x="102867" y="235961"/>
                  </a:lnTo>
                  <a:lnTo>
                    <a:pt x="104259" y="236948"/>
                  </a:lnTo>
                  <a:lnTo>
                    <a:pt x="104176" y="237861"/>
                  </a:lnTo>
                  <a:lnTo>
                    <a:pt x="104093" y="238940"/>
                  </a:lnTo>
                  <a:lnTo>
                    <a:pt x="103983" y="240406"/>
                  </a:lnTo>
                  <a:lnTo>
                    <a:pt x="103854" y="242213"/>
                  </a:lnTo>
                  <a:lnTo>
                    <a:pt x="103734" y="244325"/>
                  </a:lnTo>
                  <a:lnTo>
                    <a:pt x="103669" y="245496"/>
                  </a:lnTo>
                  <a:lnTo>
                    <a:pt x="103614" y="246722"/>
                  </a:lnTo>
                  <a:lnTo>
                    <a:pt x="103559" y="248014"/>
                  </a:lnTo>
                  <a:lnTo>
                    <a:pt x="103513" y="249360"/>
                  </a:lnTo>
                  <a:lnTo>
                    <a:pt x="103466" y="250762"/>
                  </a:lnTo>
                  <a:lnTo>
                    <a:pt x="103430" y="252219"/>
                  </a:lnTo>
                  <a:lnTo>
                    <a:pt x="103402" y="253712"/>
                  </a:lnTo>
                  <a:lnTo>
                    <a:pt x="103383" y="255243"/>
                  </a:lnTo>
                  <a:lnTo>
                    <a:pt x="103374" y="256820"/>
                  </a:lnTo>
                  <a:lnTo>
                    <a:pt x="103374" y="258425"/>
                  </a:lnTo>
                  <a:lnTo>
                    <a:pt x="103383" y="260057"/>
                  </a:lnTo>
                  <a:lnTo>
                    <a:pt x="103411" y="261717"/>
                  </a:lnTo>
                  <a:lnTo>
                    <a:pt x="103457" y="263386"/>
                  </a:lnTo>
                  <a:lnTo>
                    <a:pt x="103513" y="265083"/>
                  </a:lnTo>
                  <a:lnTo>
                    <a:pt x="103595" y="266789"/>
                  </a:lnTo>
                  <a:lnTo>
                    <a:pt x="103688" y="268504"/>
                  </a:lnTo>
                  <a:lnTo>
                    <a:pt x="103798" y="270219"/>
                  </a:lnTo>
                  <a:lnTo>
                    <a:pt x="103927" y="271934"/>
                  </a:lnTo>
                  <a:lnTo>
                    <a:pt x="104010" y="272792"/>
                  </a:lnTo>
                  <a:lnTo>
                    <a:pt x="104084" y="273640"/>
                  </a:lnTo>
                  <a:lnTo>
                    <a:pt x="104176" y="274498"/>
                  </a:lnTo>
                  <a:lnTo>
                    <a:pt x="104259" y="275346"/>
                  </a:lnTo>
                  <a:lnTo>
                    <a:pt x="174657" y="275346"/>
                  </a:lnTo>
                  <a:lnTo>
                    <a:pt x="174813" y="273290"/>
                  </a:lnTo>
                  <a:lnTo>
                    <a:pt x="174952" y="271243"/>
                  </a:lnTo>
                  <a:lnTo>
                    <a:pt x="175081" y="269214"/>
                  </a:lnTo>
                  <a:lnTo>
                    <a:pt x="175201" y="267194"/>
                  </a:lnTo>
                  <a:lnTo>
                    <a:pt x="175321" y="265184"/>
                  </a:lnTo>
                  <a:lnTo>
                    <a:pt x="175422" y="263192"/>
                  </a:lnTo>
                  <a:lnTo>
                    <a:pt x="175514" y="261210"/>
                  </a:lnTo>
                  <a:lnTo>
                    <a:pt x="175597" y="259245"/>
                  </a:lnTo>
                  <a:lnTo>
                    <a:pt x="175680" y="257290"/>
                  </a:lnTo>
                  <a:lnTo>
                    <a:pt x="175745" y="255354"/>
                  </a:lnTo>
                  <a:lnTo>
                    <a:pt x="175809" y="253436"/>
                  </a:lnTo>
                  <a:lnTo>
                    <a:pt x="175855" y="251536"/>
                  </a:lnTo>
                  <a:lnTo>
                    <a:pt x="175901" y="249655"/>
                  </a:lnTo>
                  <a:lnTo>
                    <a:pt x="175948" y="247792"/>
                  </a:lnTo>
                  <a:lnTo>
                    <a:pt x="175975" y="245948"/>
                  </a:lnTo>
                  <a:lnTo>
                    <a:pt x="176003" y="244122"/>
                  </a:lnTo>
                  <a:lnTo>
                    <a:pt x="176021" y="242315"/>
                  </a:lnTo>
                  <a:lnTo>
                    <a:pt x="176031" y="240535"/>
                  </a:lnTo>
                  <a:lnTo>
                    <a:pt x="176040" y="238774"/>
                  </a:lnTo>
                  <a:lnTo>
                    <a:pt x="176040" y="237040"/>
                  </a:lnTo>
                  <a:lnTo>
                    <a:pt x="176021" y="233637"/>
                  </a:lnTo>
                  <a:lnTo>
                    <a:pt x="175994" y="230345"/>
                  </a:lnTo>
                  <a:lnTo>
                    <a:pt x="175938" y="227145"/>
                  </a:lnTo>
                  <a:lnTo>
                    <a:pt x="175874" y="224065"/>
                  </a:lnTo>
                  <a:lnTo>
                    <a:pt x="175791" y="221105"/>
                  </a:lnTo>
                  <a:lnTo>
                    <a:pt x="175699" y="218265"/>
                  </a:lnTo>
                  <a:lnTo>
                    <a:pt x="175588" y="215554"/>
                  </a:lnTo>
                  <a:lnTo>
                    <a:pt x="175477" y="212972"/>
                  </a:lnTo>
                  <a:lnTo>
                    <a:pt x="175367" y="210537"/>
                  </a:lnTo>
                  <a:lnTo>
                    <a:pt x="175247" y="208250"/>
                  </a:lnTo>
                  <a:lnTo>
                    <a:pt x="175118" y="206102"/>
                  </a:lnTo>
                  <a:lnTo>
                    <a:pt x="174998" y="204119"/>
                  </a:lnTo>
                  <a:lnTo>
                    <a:pt x="174878" y="202302"/>
                  </a:lnTo>
                  <a:lnTo>
                    <a:pt x="174758" y="200643"/>
                  </a:lnTo>
                  <a:lnTo>
                    <a:pt x="174647" y="199167"/>
                  </a:lnTo>
                  <a:lnTo>
                    <a:pt x="174546" y="197867"/>
                  </a:lnTo>
                  <a:lnTo>
                    <a:pt x="174380" y="195820"/>
                  </a:lnTo>
                  <a:lnTo>
                    <a:pt x="174269" y="194566"/>
                  </a:lnTo>
                  <a:lnTo>
                    <a:pt x="174223" y="194132"/>
                  </a:lnTo>
                  <a:lnTo>
                    <a:pt x="168165" y="188857"/>
                  </a:lnTo>
                  <a:lnTo>
                    <a:pt x="162374" y="183776"/>
                  </a:lnTo>
                  <a:lnTo>
                    <a:pt x="151520" y="174241"/>
                  </a:lnTo>
                  <a:lnTo>
                    <a:pt x="146448" y="169787"/>
                  </a:lnTo>
                  <a:lnTo>
                    <a:pt x="141588" y="165536"/>
                  </a:lnTo>
                  <a:lnTo>
                    <a:pt x="139246" y="163498"/>
                  </a:lnTo>
                  <a:lnTo>
                    <a:pt x="136950" y="161506"/>
                  </a:lnTo>
                  <a:lnTo>
                    <a:pt x="134709" y="159570"/>
                  </a:lnTo>
                  <a:lnTo>
                    <a:pt x="132514" y="157689"/>
                  </a:lnTo>
                  <a:lnTo>
                    <a:pt x="130366" y="155854"/>
                  </a:lnTo>
                  <a:lnTo>
                    <a:pt x="128272" y="154074"/>
                  </a:lnTo>
                  <a:lnTo>
                    <a:pt x="126216" y="152349"/>
                  </a:lnTo>
                  <a:lnTo>
                    <a:pt x="124215" y="150680"/>
                  </a:lnTo>
                  <a:lnTo>
                    <a:pt x="122251" y="149067"/>
                  </a:lnTo>
                  <a:lnTo>
                    <a:pt x="120333" y="147508"/>
                  </a:lnTo>
                  <a:lnTo>
                    <a:pt x="118451" y="145996"/>
                  </a:lnTo>
                  <a:lnTo>
                    <a:pt x="116616" y="144548"/>
                  </a:lnTo>
                  <a:lnTo>
                    <a:pt x="114818" y="143146"/>
                  </a:lnTo>
                  <a:lnTo>
                    <a:pt x="113057" y="141800"/>
                  </a:lnTo>
                  <a:lnTo>
                    <a:pt x="112190" y="141154"/>
                  </a:lnTo>
                  <a:lnTo>
                    <a:pt x="111332" y="140509"/>
                  </a:lnTo>
                  <a:lnTo>
                    <a:pt x="110484" y="139891"/>
                  </a:lnTo>
                  <a:lnTo>
                    <a:pt x="109645" y="139282"/>
                  </a:lnTo>
                  <a:lnTo>
                    <a:pt x="108815" y="138683"/>
                  </a:lnTo>
                  <a:lnTo>
                    <a:pt x="107994" y="138102"/>
                  </a:lnTo>
                  <a:lnTo>
                    <a:pt x="107183" y="137530"/>
                  </a:lnTo>
                  <a:lnTo>
                    <a:pt x="106380" y="136977"/>
                  </a:lnTo>
                  <a:lnTo>
                    <a:pt x="105578" y="136433"/>
                  </a:lnTo>
                  <a:lnTo>
                    <a:pt x="104794" y="135907"/>
                  </a:lnTo>
                  <a:lnTo>
                    <a:pt x="104010" y="135391"/>
                  </a:lnTo>
                  <a:lnTo>
                    <a:pt x="103236" y="134893"/>
                  </a:lnTo>
                  <a:lnTo>
                    <a:pt x="102470" y="134404"/>
                  </a:lnTo>
                  <a:lnTo>
                    <a:pt x="101714" y="133934"/>
                  </a:lnTo>
                  <a:lnTo>
                    <a:pt x="100958" y="133482"/>
                  </a:lnTo>
                  <a:lnTo>
                    <a:pt x="100211" y="133030"/>
                  </a:lnTo>
                  <a:lnTo>
                    <a:pt x="99483" y="132606"/>
                  </a:lnTo>
                  <a:lnTo>
                    <a:pt x="98745" y="132191"/>
                  </a:lnTo>
                  <a:lnTo>
                    <a:pt x="98026" y="131785"/>
                  </a:lnTo>
                  <a:lnTo>
                    <a:pt x="97306" y="131398"/>
                  </a:lnTo>
                  <a:lnTo>
                    <a:pt x="96596" y="131029"/>
                  </a:lnTo>
                  <a:lnTo>
                    <a:pt x="95896" y="130670"/>
                  </a:lnTo>
                  <a:lnTo>
                    <a:pt x="95195" y="130319"/>
                  </a:lnTo>
                  <a:lnTo>
                    <a:pt x="94503" y="129987"/>
                  </a:lnTo>
                  <a:lnTo>
                    <a:pt x="93811" y="129674"/>
                  </a:lnTo>
                  <a:lnTo>
                    <a:pt x="93129" y="129369"/>
                  </a:lnTo>
                  <a:lnTo>
                    <a:pt x="92456" y="129074"/>
                  </a:lnTo>
                  <a:lnTo>
                    <a:pt x="91783" y="128807"/>
                  </a:lnTo>
                  <a:lnTo>
                    <a:pt x="91119" y="128539"/>
                  </a:lnTo>
                  <a:lnTo>
                    <a:pt x="90464" y="128300"/>
                  </a:lnTo>
                  <a:lnTo>
                    <a:pt x="89809" y="128069"/>
                  </a:lnTo>
                  <a:lnTo>
                    <a:pt x="89155" y="127848"/>
                  </a:lnTo>
                  <a:lnTo>
                    <a:pt x="88509" y="127645"/>
                  </a:lnTo>
                  <a:lnTo>
                    <a:pt x="87873" y="127451"/>
                  </a:lnTo>
                  <a:lnTo>
                    <a:pt x="87237" y="127276"/>
                  </a:lnTo>
                  <a:lnTo>
                    <a:pt x="86600" y="127119"/>
                  </a:lnTo>
                  <a:lnTo>
                    <a:pt x="85973" y="126972"/>
                  </a:lnTo>
                  <a:lnTo>
                    <a:pt x="85346" y="126843"/>
                  </a:lnTo>
                  <a:lnTo>
                    <a:pt x="84728" y="126723"/>
                  </a:lnTo>
                  <a:lnTo>
                    <a:pt x="84110" y="126621"/>
                  </a:lnTo>
                  <a:lnTo>
                    <a:pt x="83493" y="126529"/>
                  </a:lnTo>
                  <a:lnTo>
                    <a:pt x="82884" y="126455"/>
                  </a:lnTo>
                  <a:lnTo>
                    <a:pt x="82275" y="126400"/>
                  </a:lnTo>
                  <a:lnTo>
                    <a:pt x="81676" y="126354"/>
                  </a:lnTo>
                  <a:lnTo>
                    <a:pt x="81077" y="126317"/>
                  </a:lnTo>
                  <a:lnTo>
                    <a:pt x="80477" y="126308"/>
                  </a:lnTo>
                  <a:lnTo>
                    <a:pt x="79878" y="126299"/>
                  </a:lnTo>
                  <a:lnTo>
                    <a:pt x="79288" y="126317"/>
                  </a:lnTo>
                  <a:lnTo>
                    <a:pt x="78697" y="126345"/>
                  </a:lnTo>
                  <a:lnTo>
                    <a:pt x="78107" y="126382"/>
                  </a:lnTo>
                  <a:lnTo>
                    <a:pt x="77526" y="126437"/>
                  </a:lnTo>
                  <a:lnTo>
                    <a:pt x="76936" y="126511"/>
                  </a:lnTo>
                  <a:lnTo>
                    <a:pt x="76355" y="126594"/>
                  </a:lnTo>
                  <a:lnTo>
                    <a:pt x="75774" y="126695"/>
                  </a:lnTo>
                  <a:lnTo>
                    <a:pt x="75193" y="126815"/>
                  </a:lnTo>
                  <a:lnTo>
                    <a:pt x="74621" y="126944"/>
                  </a:lnTo>
                  <a:lnTo>
                    <a:pt x="74041" y="127082"/>
                  </a:lnTo>
                  <a:lnTo>
                    <a:pt x="73469" y="127248"/>
                  </a:lnTo>
                  <a:lnTo>
                    <a:pt x="72888" y="127424"/>
                  </a:lnTo>
                  <a:lnTo>
                    <a:pt x="72316" y="127608"/>
                  </a:lnTo>
                  <a:lnTo>
                    <a:pt x="71744" y="127811"/>
                  </a:lnTo>
                  <a:lnTo>
                    <a:pt x="71173" y="128032"/>
                  </a:lnTo>
                  <a:lnTo>
                    <a:pt x="70601" y="128263"/>
                  </a:lnTo>
                  <a:lnTo>
                    <a:pt x="70029" y="128512"/>
                  </a:lnTo>
                  <a:lnTo>
                    <a:pt x="69457" y="128770"/>
                  </a:lnTo>
                  <a:lnTo>
                    <a:pt x="68876" y="129056"/>
                  </a:lnTo>
                  <a:lnTo>
                    <a:pt x="68305" y="129342"/>
                  </a:lnTo>
                  <a:lnTo>
                    <a:pt x="67733" y="129655"/>
                  </a:lnTo>
                  <a:lnTo>
                    <a:pt x="67161" y="129978"/>
                  </a:lnTo>
                  <a:lnTo>
                    <a:pt x="66590" y="130310"/>
                  </a:lnTo>
                  <a:lnTo>
                    <a:pt x="66009" y="130660"/>
                  </a:lnTo>
                  <a:lnTo>
                    <a:pt x="65437" y="131029"/>
                  </a:lnTo>
                  <a:lnTo>
                    <a:pt x="64856" y="131417"/>
                  </a:lnTo>
                  <a:lnTo>
                    <a:pt x="64284" y="131813"/>
                  </a:lnTo>
                  <a:lnTo>
                    <a:pt x="63703" y="132219"/>
                  </a:lnTo>
                  <a:lnTo>
                    <a:pt x="63122" y="132652"/>
                  </a:lnTo>
                  <a:lnTo>
                    <a:pt x="63113" y="132652"/>
                  </a:lnTo>
                  <a:lnTo>
                    <a:pt x="41737" y="113149"/>
                  </a:lnTo>
                  <a:lnTo>
                    <a:pt x="41737" y="105172"/>
                  </a:lnTo>
                  <a:lnTo>
                    <a:pt x="41728" y="97555"/>
                  </a:lnTo>
                  <a:lnTo>
                    <a:pt x="41701" y="90270"/>
                  </a:lnTo>
                  <a:lnTo>
                    <a:pt x="41682" y="86757"/>
                  </a:lnTo>
                  <a:lnTo>
                    <a:pt x="41655" y="83326"/>
                  </a:lnTo>
                  <a:lnTo>
                    <a:pt x="41618" y="79979"/>
                  </a:lnTo>
                  <a:lnTo>
                    <a:pt x="41581" y="76714"/>
                  </a:lnTo>
                  <a:lnTo>
                    <a:pt x="41525" y="73533"/>
                  </a:lnTo>
                  <a:lnTo>
                    <a:pt x="41461" y="70425"/>
                  </a:lnTo>
                  <a:lnTo>
                    <a:pt x="41387" y="67401"/>
                  </a:lnTo>
                  <a:lnTo>
                    <a:pt x="41295" y="64459"/>
                  </a:lnTo>
                  <a:lnTo>
                    <a:pt x="41193" y="61591"/>
                  </a:lnTo>
                  <a:lnTo>
                    <a:pt x="41083" y="58797"/>
                  </a:lnTo>
                  <a:lnTo>
                    <a:pt x="40954" y="56086"/>
                  </a:lnTo>
                  <a:lnTo>
                    <a:pt x="40806" y="53439"/>
                  </a:lnTo>
                  <a:lnTo>
                    <a:pt x="40723" y="52148"/>
                  </a:lnTo>
                  <a:lnTo>
                    <a:pt x="40640" y="50876"/>
                  </a:lnTo>
                  <a:lnTo>
                    <a:pt x="40548" y="49622"/>
                  </a:lnTo>
                  <a:lnTo>
                    <a:pt x="40456" y="48386"/>
                  </a:lnTo>
                  <a:lnTo>
                    <a:pt x="40363" y="47169"/>
                  </a:lnTo>
                  <a:lnTo>
                    <a:pt x="40262" y="45970"/>
                  </a:lnTo>
                  <a:lnTo>
                    <a:pt x="40151" y="44789"/>
                  </a:lnTo>
                  <a:lnTo>
                    <a:pt x="40041" y="43628"/>
                  </a:lnTo>
                  <a:lnTo>
                    <a:pt x="39921" y="42475"/>
                  </a:lnTo>
                  <a:lnTo>
                    <a:pt x="39792" y="41350"/>
                  </a:lnTo>
                  <a:lnTo>
                    <a:pt x="39663" y="40243"/>
                  </a:lnTo>
                  <a:lnTo>
                    <a:pt x="39534" y="39146"/>
                  </a:lnTo>
                  <a:lnTo>
                    <a:pt x="39386" y="38076"/>
                  </a:lnTo>
                  <a:lnTo>
                    <a:pt x="39238" y="37016"/>
                  </a:lnTo>
                  <a:lnTo>
                    <a:pt x="39091" y="35974"/>
                  </a:lnTo>
                  <a:lnTo>
                    <a:pt x="38934" y="34950"/>
                  </a:lnTo>
                  <a:lnTo>
                    <a:pt x="38768" y="33945"/>
                  </a:lnTo>
                  <a:lnTo>
                    <a:pt x="38593" y="32958"/>
                  </a:lnTo>
                  <a:lnTo>
                    <a:pt x="38418" y="31981"/>
                  </a:lnTo>
                  <a:lnTo>
                    <a:pt x="38233" y="31031"/>
                  </a:lnTo>
                  <a:lnTo>
                    <a:pt x="38040" y="30090"/>
                  </a:lnTo>
                  <a:lnTo>
                    <a:pt x="37846" y="29168"/>
                  </a:lnTo>
                  <a:lnTo>
                    <a:pt x="37643" y="28264"/>
                  </a:lnTo>
                  <a:lnTo>
                    <a:pt x="37431" y="27370"/>
                  </a:lnTo>
                  <a:lnTo>
                    <a:pt x="37210" y="26503"/>
                  </a:lnTo>
                  <a:lnTo>
                    <a:pt x="36988" y="25646"/>
                  </a:lnTo>
                  <a:lnTo>
                    <a:pt x="36749" y="24797"/>
                  </a:lnTo>
                  <a:lnTo>
                    <a:pt x="36509" y="23976"/>
                  </a:lnTo>
                  <a:lnTo>
                    <a:pt x="36260" y="23165"/>
                  </a:lnTo>
                  <a:lnTo>
                    <a:pt x="36002" y="22372"/>
                  </a:lnTo>
                  <a:lnTo>
                    <a:pt x="35744" y="21597"/>
                  </a:lnTo>
                  <a:lnTo>
                    <a:pt x="35467" y="20841"/>
                  </a:lnTo>
                  <a:lnTo>
                    <a:pt x="35190" y="20094"/>
                  </a:lnTo>
                  <a:lnTo>
                    <a:pt x="34904" y="19356"/>
                  </a:lnTo>
                  <a:lnTo>
                    <a:pt x="34600" y="18646"/>
                  </a:lnTo>
                  <a:lnTo>
                    <a:pt x="34296" y="17946"/>
                  </a:lnTo>
                  <a:lnTo>
                    <a:pt x="33982" y="17263"/>
                  </a:lnTo>
                  <a:lnTo>
                    <a:pt x="33659" y="16590"/>
                  </a:lnTo>
                  <a:lnTo>
                    <a:pt x="33327" y="15935"/>
                  </a:lnTo>
                  <a:lnTo>
                    <a:pt x="32986" y="15299"/>
                  </a:lnTo>
                  <a:lnTo>
                    <a:pt x="32645" y="14672"/>
                  </a:lnTo>
                  <a:lnTo>
                    <a:pt x="32285" y="14063"/>
                  </a:lnTo>
                  <a:lnTo>
                    <a:pt x="31917" y="13464"/>
                  </a:lnTo>
                  <a:lnTo>
                    <a:pt x="31538" y="12883"/>
                  </a:lnTo>
                  <a:lnTo>
                    <a:pt x="31151" y="12311"/>
                  </a:lnTo>
                  <a:lnTo>
                    <a:pt x="30755" y="11758"/>
                  </a:lnTo>
                  <a:lnTo>
                    <a:pt x="30349" y="11223"/>
                  </a:lnTo>
                  <a:lnTo>
                    <a:pt x="29934" y="10697"/>
                  </a:lnTo>
                  <a:lnTo>
                    <a:pt x="29501" y="10181"/>
                  </a:lnTo>
                  <a:lnTo>
                    <a:pt x="29067" y="9683"/>
                  </a:lnTo>
                  <a:lnTo>
                    <a:pt x="28624" y="9204"/>
                  </a:lnTo>
                  <a:lnTo>
                    <a:pt x="28163" y="8733"/>
                  </a:lnTo>
                  <a:lnTo>
                    <a:pt x="27693" y="8281"/>
                  </a:lnTo>
                  <a:lnTo>
                    <a:pt x="27214" y="7839"/>
                  </a:lnTo>
                  <a:lnTo>
                    <a:pt x="26725" y="7405"/>
                  </a:lnTo>
                  <a:lnTo>
                    <a:pt x="26227" y="6990"/>
                  </a:lnTo>
                  <a:lnTo>
                    <a:pt x="25720" y="6585"/>
                  </a:lnTo>
                  <a:lnTo>
                    <a:pt x="25194" y="6197"/>
                  </a:lnTo>
                  <a:lnTo>
                    <a:pt x="24659" y="5819"/>
                  </a:lnTo>
                  <a:lnTo>
                    <a:pt x="24115" y="5460"/>
                  </a:lnTo>
                  <a:lnTo>
                    <a:pt x="23562" y="5100"/>
                  </a:lnTo>
                  <a:lnTo>
                    <a:pt x="22999" y="4768"/>
                  </a:lnTo>
                  <a:lnTo>
                    <a:pt x="22418" y="4436"/>
                  </a:lnTo>
                  <a:lnTo>
                    <a:pt x="21828" y="4123"/>
                  </a:lnTo>
                  <a:lnTo>
                    <a:pt x="21220" y="3827"/>
                  </a:lnTo>
                  <a:lnTo>
                    <a:pt x="20611" y="3532"/>
                  </a:lnTo>
                  <a:lnTo>
                    <a:pt x="19984" y="3256"/>
                  </a:lnTo>
                  <a:lnTo>
                    <a:pt x="19338" y="2988"/>
                  </a:lnTo>
                  <a:lnTo>
                    <a:pt x="18693" y="2739"/>
                  </a:lnTo>
                  <a:lnTo>
                    <a:pt x="18020" y="2500"/>
                  </a:lnTo>
                  <a:lnTo>
                    <a:pt x="17347" y="2269"/>
                  </a:lnTo>
                  <a:lnTo>
                    <a:pt x="16655" y="2048"/>
                  </a:lnTo>
                  <a:lnTo>
                    <a:pt x="15954" y="1845"/>
                  </a:lnTo>
                  <a:lnTo>
                    <a:pt x="15235" y="1651"/>
                  </a:lnTo>
                  <a:lnTo>
                    <a:pt x="14506" y="1467"/>
                  </a:lnTo>
                  <a:lnTo>
                    <a:pt x="13769" y="1292"/>
                  </a:lnTo>
                  <a:lnTo>
                    <a:pt x="13012" y="1135"/>
                  </a:lnTo>
                  <a:lnTo>
                    <a:pt x="12247" y="987"/>
                  </a:lnTo>
                  <a:lnTo>
                    <a:pt x="11463" y="849"/>
                  </a:lnTo>
                  <a:lnTo>
                    <a:pt x="10661" y="720"/>
                  </a:lnTo>
                  <a:lnTo>
                    <a:pt x="9859" y="600"/>
                  </a:lnTo>
                  <a:lnTo>
                    <a:pt x="9029" y="498"/>
                  </a:lnTo>
                  <a:lnTo>
                    <a:pt x="8190" y="397"/>
                  </a:lnTo>
                  <a:lnTo>
                    <a:pt x="7341" y="314"/>
                  </a:lnTo>
                  <a:lnTo>
                    <a:pt x="6474" y="240"/>
                  </a:lnTo>
                  <a:lnTo>
                    <a:pt x="5598" y="176"/>
                  </a:lnTo>
                  <a:lnTo>
                    <a:pt x="4695" y="120"/>
                  </a:lnTo>
                  <a:lnTo>
                    <a:pt x="3791" y="74"/>
                  </a:lnTo>
                  <a:lnTo>
                    <a:pt x="2860" y="47"/>
                  </a:lnTo>
                  <a:lnTo>
                    <a:pt x="1919" y="1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-85346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fill="none" extrusionOk="0">
                  <a:moveTo>
                    <a:pt x="174657" y="275346"/>
                  </a:moveTo>
                  <a:lnTo>
                    <a:pt x="104259" y="275346"/>
                  </a:lnTo>
                  <a:lnTo>
                    <a:pt x="104259" y="275346"/>
                  </a:lnTo>
                  <a:lnTo>
                    <a:pt x="104176" y="274498"/>
                  </a:lnTo>
                  <a:lnTo>
                    <a:pt x="104084" y="273640"/>
                  </a:lnTo>
                  <a:lnTo>
                    <a:pt x="104010" y="272792"/>
                  </a:lnTo>
                  <a:lnTo>
                    <a:pt x="103927" y="271934"/>
                  </a:lnTo>
                  <a:lnTo>
                    <a:pt x="103798" y="270219"/>
                  </a:lnTo>
                  <a:lnTo>
                    <a:pt x="103688" y="268504"/>
                  </a:lnTo>
                  <a:lnTo>
                    <a:pt x="103595" y="266789"/>
                  </a:lnTo>
                  <a:lnTo>
                    <a:pt x="103513" y="265083"/>
                  </a:lnTo>
                  <a:lnTo>
                    <a:pt x="103457" y="263386"/>
                  </a:lnTo>
                  <a:lnTo>
                    <a:pt x="103411" y="261717"/>
                  </a:lnTo>
                  <a:lnTo>
                    <a:pt x="103383" y="260057"/>
                  </a:lnTo>
                  <a:lnTo>
                    <a:pt x="103374" y="258425"/>
                  </a:lnTo>
                  <a:lnTo>
                    <a:pt x="103374" y="256820"/>
                  </a:lnTo>
                  <a:lnTo>
                    <a:pt x="103383" y="255243"/>
                  </a:lnTo>
                  <a:lnTo>
                    <a:pt x="103402" y="253712"/>
                  </a:lnTo>
                  <a:lnTo>
                    <a:pt x="103430" y="252219"/>
                  </a:lnTo>
                  <a:lnTo>
                    <a:pt x="103466" y="250762"/>
                  </a:lnTo>
                  <a:lnTo>
                    <a:pt x="103513" y="249360"/>
                  </a:lnTo>
                  <a:lnTo>
                    <a:pt x="103559" y="248014"/>
                  </a:lnTo>
                  <a:lnTo>
                    <a:pt x="103614" y="246722"/>
                  </a:lnTo>
                  <a:lnTo>
                    <a:pt x="103669" y="245496"/>
                  </a:lnTo>
                  <a:lnTo>
                    <a:pt x="103734" y="244325"/>
                  </a:lnTo>
                  <a:lnTo>
                    <a:pt x="103854" y="242213"/>
                  </a:lnTo>
                  <a:lnTo>
                    <a:pt x="103983" y="240406"/>
                  </a:lnTo>
                  <a:lnTo>
                    <a:pt x="104093" y="238940"/>
                  </a:lnTo>
                  <a:lnTo>
                    <a:pt x="104176" y="237861"/>
                  </a:lnTo>
                  <a:lnTo>
                    <a:pt x="104259" y="236948"/>
                  </a:lnTo>
                  <a:lnTo>
                    <a:pt x="104259" y="236948"/>
                  </a:lnTo>
                  <a:lnTo>
                    <a:pt x="102867" y="235961"/>
                  </a:lnTo>
                  <a:lnTo>
                    <a:pt x="101475" y="234974"/>
                  </a:lnTo>
                  <a:lnTo>
                    <a:pt x="98708" y="232982"/>
                  </a:lnTo>
                  <a:lnTo>
                    <a:pt x="95969" y="230991"/>
                  </a:lnTo>
                  <a:lnTo>
                    <a:pt x="93258" y="228980"/>
                  </a:lnTo>
                  <a:lnTo>
                    <a:pt x="90565" y="226970"/>
                  </a:lnTo>
                  <a:lnTo>
                    <a:pt x="87900" y="224950"/>
                  </a:lnTo>
                  <a:lnTo>
                    <a:pt x="85254" y="222931"/>
                  </a:lnTo>
                  <a:lnTo>
                    <a:pt x="82644" y="220902"/>
                  </a:lnTo>
                  <a:lnTo>
                    <a:pt x="80062" y="218883"/>
                  </a:lnTo>
                  <a:lnTo>
                    <a:pt x="77499" y="216854"/>
                  </a:lnTo>
                  <a:lnTo>
                    <a:pt x="74972" y="214834"/>
                  </a:lnTo>
                  <a:lnTo>
                    <a:pt x="72473" y="212815"/>
                  </a:lnTo>
                  <a:lnTo>
                    <a:pt x="70011" y="210795"/>
                  </a:lnTo>
                  <a:lnTo>
                    <a:pt x="67567" y="208785"/>
                  </a:lnTo>
                  <a:lnTo>
                    <a:pt x="65160" y="206784"/>
                  </a:lnTo>
                  <a:lnTo>
                    <a:pt x="62790" y="204783"/>
                  </a:lnTo>
                  <a:lnTo>
                    <a:pt x="60448" y="202800"/>
                  </a:lnTo>
                  <a:lnTo>
                    <a:pt x="58143" y="200827"/>
                  </a:lnTo>
                  <a:lnTo>
                    <a:pt x="55865" y="198863"/>
                  </a:lnTo>
                  <a:lnTo>
                    <a:pt x="53633" y="196908"/>
                  </a:lnTo>
                  <a:lnTo>
                    <a:pt x="51429" y="194980"/>
                  </a:lnTo>
                  <a:lnTo>
                    <a:pt x="49262" y="193053"/>
                  </a:lnTo>
                  <a:lnTo>
                    <a:pt x="47132" y="191154"/>
                  </a:lnTo>
                  <a:lnTo>
                    <a:pt x="45039" y="189272"/>
                  </a:lnTo>
                  <a:lnTo>
                    <a:pt x="42992" y="187410"/>
                  </a:lnTo>
                  <a:lnTo>
                    <a:pt x="40972" y="185575"/>
                  </a:lnTo>
                  <a:lnTo>
                    <a:pt x="38999" y="183749"/>
                  </a:lnTo>
                  <a:lnTo>
                    <a:pt x="37062" y="181960"/>
                  </a:lnTo>
                  <a:lnTo>
                    <a:pt x="35172" y="180189"/>
                  </a:lnTo>
                  <a:lnTo>
                    <a:pt x="33318" y="178446"/>
                  </a:lnTo>
                  <a:lnTo>
                    <a:pt x="31511" y="176731"/>
                  </a:lnTo>
                  <a:lnTo>
                    <a:pt x="29750" y="175053"/>
                  </a:lnTo>
                  <a:lnTo>
                    <a:pt x="28025" y="173393"/>
                  </a:lnTo>
                  <a:lnTo>
                    <a:pt x="26347" y="171779"/>
                  </a:lnTo>
                  <a:lnTo>
                    <a:pt x="24715" y="170184"/>
                  </a:lnTo>
                  <a:lnTo>
                    <a:pt x="23128" y="168635"/>
                  </a:lnTo>
                  <a:lnTo>
                    <a:pt x="21588" y="167122"/>
                  </a:lnTo>
                  <a:lnTo>
                    <a:pt x="20095" y="165638"/>
                  </a:lnTo>
                  <a:lnTo>
                    <a:pt x="18647" y="164199"/>
                  </a:lnTo>
                  <a:lnTo>
                    <a:pt x="17245" y="162797"/>
                  </a:lnTo>
                  <a:lnTo>
                    <a:pt x="14599" y="160123"/>
                  </a:lnTo>
                  <a:lnTo>
                    <a:pt x="12155" y="157624"/>
                  </a:lnTo>
                  <a:lnTo>
                    <a:pt x="9923" y="155319"/>
                  </a:lnTo>
                  <a:lnTo>
                    <a:pt x="7894" y="153207"/>
                  </a:lnTo>
                  <a:lnTo>
                    <a:pt x="6087" y="151298"/>
                  </a:lnTo>
                  <a:lnTo>
                    <a:pt x="4501" y="149611"/>
                  </a:lnTo>
                  <a:lnTo>
                    <a:pt x="3155" y="148163"/>
                  </a:lnTo>
                  <a:lnTo>
                    <a:pt x="2030" y="146946"/>
                  </a:lnTo>
                  <a:lnTo>
                    <a:pt x="1154" y="145977"/>
                  </a:lnTo>
                  <a:lnTo>
                    <a:pt x="517" y="145276"/>
                  </a:lnTo>
                  <a:lnTo>
                    <a:pt x="1" y="144705"/>
                  </a:lnTo>
                  <a:lnTo>
                    <a:pt x="1" y="144705"/>
                  </a:lnTo>
                  <a:lnTo>
                    <a:pt x="785" y="131555"/>
                  </a:lnTo>
                  <a:lnTo>
                    <a:pt x="1144" y="125570"/>
                  </a:lnTo>
                  <a:lnTo>
                    <a:pt x="1476" y="119936"/>
                  </a:lnTo>
                  <a:lnTo>
                    <a:pt x="1781" y="114633"/>
                  </a:lnTo>
                  <a:lnTo>
                    <a:pt x="2057" y="109635"/>
                  </a:lnTo>
                  <a:lnTo>
                    <a:pt x="2306" y="104914"/>
                  </a:lnTo>
                  <a:lnTo>
                    <a:pt x="2537" y="100441"/>
                  </a:lnTo>
                  <a:lnTo>
                    <a:pt x="2730" y="96199"/>
                  </a:lnTo>
                  <a:lnTo>
                    <a:pt x="2906" y="92160"/>
                  </a:lnTo>
                  <a:lnTo>
                    <a:pt x="3053" y="88287"/>
                  </a:lnTo>
                  <a:lnTo>
                    <a:pt x="3173" y="84571"/>
                  </a:lnTo>
                  <a:lnTo>
                    <a:pt x="3228" y="82764"/>
                  </a:lnTo>
                  <a:lnTo>
                    <a:pt x="3275" y="80984"/>
                  </a:lnTo>
                  <a:lnTo>
                    <a:pt x="3311" y="79223"/>
                  </a:lnTo>
                  <a:lnTo>
                    <a:pt x="3339" y="77489"/>
                  </a:lnTo>
                  <a:lnTo>
                    <a:pt x="3367" y="75765"/>
                  </a:lnTo>
                  <a:lnTo>
                    <a:pt x="3385" y="74059"/>
                  </a:lnTo>
                  <a:lnTo>
                    <a:pt x="3394" y="72371"/>
                  </a:lnTo>
                  <a:lnTo>
                    <a:pt x="3404" y="70684"/>
                  </a:lnTo>
                  <a:lnTo>
                    <a:pt x="3404" y="69005"/>
                  </a:lnTo>
                  <a:lnTo>
                    <a:pt x="3394" y="67327"/>
                  </a:lnTo>
                  <a:lnTo>
                    <a:pt x="3376" y="65658"/>
                  </a:lnTo>
                  <a:lnTo>
                    <a:pt x="3357" y="63970"/>
                  </a:lnTo>
                  <a:lnTo>
                    <a:pt x="3330" y="62283"/>
                  </a:lnTo>
                  <a:lnTo>
                    <a:pt x="3302" y="60577"/>
                  </a:lnTo>
                  <a:lnTo>
                    <a:pt x="3256" y="58862"/>
                  </a:lnTo>
                  <a:lnTo>
                    <a:pt x="3210" y="57137"/>
                  </a:lnTo>
                  <a:lnTo>
                    <a:pt x="3155" y="55376"/>
                  </a:lnTo>
                  <a:lnTo>
                    <a:pt x="3099" y="53605"/>
                  </a:lnTo>
                  <a:lnTo>
                    <a:pt x="2961" y="49963"/>
                  </a:lnTo>
                  <a:lnTo>
                    <a:pt x="2795" y="46191"/>
                  </a:lnTo>
                  <a:lnTo>
                    <a:pt x="2601" y="42263"/>
                  </a:lnTo>
                  <a:lnTo>
                    <a:pt x="2389" y="38150"/>
                  </a:lnTo>
                  <a:lnTo>
                    <a:pt x="2140" y="33816"/>
                  </a:lnTo>
                  <a:lnTo>
                    <a:pt x="1873" y="29260"/>
                  </a:lnTo>
                  <a:lnTo>
                    <a:pt x="1578" y="24428"/>
                  </a:lnTo>
                  <a:lnTo>
                    <a:pt x="1255" y="19320"/>
                  </a:lnTo>
                  <a:lnTo>
                    <a:pt x="905" y="13888"/>
                  </a:lnTo>
                  <a:lnTo>
                    <a:pt x="130" y="1983"/>
                  </a:lnTo>
                  <a:lnTo>
                    <a:pt x="130" y="1983"/>
                  </a:lnTo>
                  <a:lnTo>
                    <a:pt x="65" y="996"/>
                  </a:lnTo>
                  <a:lnTo>
                    <a:pt x="1" y="1"/>
                  </a:lnTo>
                  <a:lnTo>
                    <a:pt x="1" y="1"/>
                  </a:lnTo>
                  <a:lnTo>
                    <a:pt x="969" y="1"/>
                  </a:lnTo>
                  <a:lnTo>
                    <a:pt x="1919" y="19"/>
                  </a:lnTo>
                  <a:lnTo>
                    <a:pt x="2860" y="47"/>
                  </a:lnTo>
                  <a:lnTo>
                    <a:pt x="3791" y="74"/>
                  </a:lnTo>
                  <a:lnTo>
                    <a:pt x="4695" y="120"/>
                  </a:lnTo>
                  <a:lnTo>
                    <a:pt x="5598" y="176"/>
                  </a:lnTo>
                  <a:lnTo>
                    <a:pt x="6474" y="240"/>
                  </a:lnTo>
                  <a:lnTo>
                    <a:pt x="7341" y="314"/>
                  </a:lnTo>
                  <a:lnTo>
                    <a:pt x="8190" y="397"/>
                  </a:lnTo>
                  <a:lnTo>
                    <a:pt x="9029" y="498"/>
                  </a:lnTo>
                  <a:lnTo>
                    <a:pt x="9859" y="600"/>
                  </a:lnTo>
                  <a:lnTo>
                    <a:pt x="10661" y="720"/>
                  </a:lnTo>
                  <a:lnTo>
                    <a:pt x="11463" y="849"/>
                  </a:lnTo>
                  <a:lnTo>
                    <a:pt x="12247" y="987"/>
                  </a:lnTo>
                  <a:lnTo>
                    <a:pt x="13012" y="1135"/>
                  </a:lnTo>
                  <a:lnTo>
                    <a:pt x="13769" y="1292"/>
                  </a:lnTo>
                  <a:lnTo>
                    <a:pt x="14506" y="1467"/>
                  </a:lnTo>
                  <a:lnTo>
                    <a:pt x="15235" y="1651"/>
                  </a:lnTo>
                  <a:lnTo>
                    <a:pt x="15954" y="1845"/>
                  </a:lnTo>
                  <a:lnTo>
                    <a:pt x="16655" y="2048"/>
                  </a:lnTo>
                  <a:lnTo>
                    <a:pt x="17347" y="2269"/>
                  </a:lnTo>
                  <a:lnTo>
                    <a:pt x="18020" y="2500"/>
                  </a:lnTo>
                  <a:lnTo>
                    <a:pt x="18693" y="2739"/>
                  </a:lnTo>
                  <a:lnTo>
                    <a:pt x="19338" y="2988"/>
                  </a:lnTo>
                  <a:lnTo>
                    <a:pt x="19984" y="3256"/>
                  </a:lnTo>
                  <a:lnTo>
                    <a:pt x="20611" y="3532"/>
                  </a:lnTo>
                  <a:lnTo>
                    <a:pt x="21220" y="3827"/>
                  </a:lnTo>
                  <a:lnTo>
                    <a:pt x="21828" y="4123"/>
                  </a:lnTo>
                  <a:lnTo>
                    <a:pt x="22418" y="4436"/>
                  </a:lnTo>
                  <a:lnTo>
                    <a:pt x="22999" y="4768"/>
                  </a:lnTo>
                  <a:lnTo>
                    <a:pt x="23562" y="5100"/>
                  </a:lnTo>
                  <a:lnTo>
                    <a:pt x="24115" y="5460"/>
                  </a:lnTo>
                  <a:lnTo>
                    <a:pt x="24659" y="5819"/>
                  </a:lnTo>
                  <a:lnTo>
                    <a:pt x="25194" y="6197"/>
                  </a:lnTo>
                  <a:lnTo>
                    <a:pt x="25720" y="6585"/>
                  </a:lnTo>
                  <a:lnTo>
                    <a:pt x="26227" y="6990"/>
                  </a:lnTo>
                  <a:lnTo>
                    <a:pt x="26725" y="7405"/>
                  </a:lnTo>
                  <a:lnTo>
                    <a:pt x="27214" y="7839"/>
                  </a:lnTo>
                  <a:lnTo>
                    <a:pt x="27693" y="8281"/>
                  </a:lnTo>
                  <a:lnTo>
                    <a:pt x="28163" y="8733"/>
                  </a:lnTo>
                  <a:lnTo>
                    <a:pt x="28624" y="9204"/>
                  </a:lnTo>
                  <a:lnTo>
                    <a:pt x="29067" y="9683"/>
                  </a:lnTo>
                  <a:lnTo>
                    <a:pt x="29501" y="10181"/>
                  </a:lnTo>
                  <a:lnTo>
                    <a:pt x="29934" y="10697"/>
                  </a:lnTo>
                  <a:lnTo>
                    <a:pt x="30349" y="11223"/>
                  </a:lnTo>
                  <a:lnTo>
                    <a:pt x="30755" y="11758"/>
                  </a:lnTo>
                  <a:lnTo>
                    <a:pt x="31151" y="12311"/>
                  </a:lnTo>
                  <a:lnTo>
                    <a:pt x="31538" y="12883"/>
                  </a:lnTo>
                  <a:lnTo>
                    <a:pt x="31917" y="13464"/>
                  </a:lnTo>
                  <a:lnTo>
                    <a:pt x="32285" y="14063"/>
                  </a:lnTo>
                  <a:lnTo>
                    <a:pt x="32645" y="14672"/>
                  </a:lnTo>
                  <a:lnTo>
                    <a:pt x="32986" y="15299"/>
                  </a:lnTo>
                  <a:lnTo>
                    <a:pt x="33327" y="15935"/>
                  </a:lnTo>
                  <a:lnTo>
                    <a:pt x="33659" y="16590"/>
                  </a:lnTo>
                  <a:lnTo>
                    <a:pt x="33982" y="17263"/>
                  </a:lnTo>
                  <a:lnTo>
                    <a:pt x="34296" y="17946"/>
                  </a:lnTo>
                  <a:lnTo>
                    <a:pt x="34600" y="18646"/>
                  </a:lnTo>
                  <a:lnTo>
                    <a:pt x="34904" y="19356"/>
                  </a:lnTo>
                  <a:lnTo>
                    <a:pt x="35190" y="20094"/>
                  </a:lnTo>
                  <a:lnTo>
                    <a:pt x="35467" y="20841"/>
                  </a:lnTo>
                  <a:lnTo>
                    <a:pt x="35744" y="21597"/>
                  </a:lnTo>
                  <a:lnTo>
                    <a:pt x="36002" y="22372"/>
                  </a:lnTo>
                  <a:lnTo>
                    <a:pt x="36260" y="23165"/>
                  </a:lnTo>
                  <a:lnTo>
                    <a:pt x="36509" y="23976"/>
                  </a:lnTo>
                  <a:lnTo>
                    <a:pt x="36749" y="24797"/>
                  </a:lnTo>
                  <a:lnTo>
                    <a:pt x="36988" y="25646"/>
                  </a:lnTo>
                  <a:lnTo>
                    <a:pt x="37210" y="26503"/>
                  </a:lnTo>
                  <a:lnTo>
                    <a:pt x="37431" y="27370"/>
                  </a:lnTo>
                  <a:lnTo>
                    <a:pt x="37643" y="28264"/>
                  </a:lnTo>
                  <a:lnTo>
                    <a:pt x="37846" y="29168"/>
                  </a:lnTo>
                  <a:lnTo>
                    <a:pt x="38040" y="30090"/>
                  </a:lnTo>
                  <a:lnTo>
                    <a:pt x="38233" y="31031"/>
                  </a:lnTo>
                  <a:lnTo>
                    <a:pt x="38418" y="31981"/>
                  </a:lnTo>
                  <a:lnTo>
                    <a:pt x="38593" y="32958"/>
                  </a:lnTo>
                  <a:lnTo>
                    <a:pt x="38768" y="33945"/>
                  </a:lnTo>
                  <a:lnTo>
                    <a:pt x="38934" y="34950"/>
                  </a:lnTo>
                  <a:lnTo>
                    <a:pt x="39091" y="35974"/>
                  </a:lnTo>
                  <a:lnTo>
                    <a:pt x="39238" y="37016"/>
                  </a:lnTo>
                  <a:lnTo>
                    <a:pt x="39386" y="38076"/>
                  </a:lnTo>
                  <a:lnTo>
                    <a:pt x="39534" y="39146"/>
                  </a:lnTo>
                  <a:lnTo>
                    <a:pt x="39663" y="40243"/>
                  </a:lnTo>
                  <a:lnTo>
                    <a:pt x="39792" y="41350"/>
                  </a:lnTo>
                  <a:lnTo>
                    <a:pt x="39921" y="42475"/>
                  </a:lnTo>
                  <a:lnTo>
                    <a:pt x="40041" y="43628"/>
                  </a:lnTo>
                  <a:lnTo>
                    <a:pt x="40151" y="44789"/>
                  </a:lnTo>
                  <a:lnTo>
                    <a:pt x="40262" y="45970"/>
                  </a:lnTo>
                  <a:lnTo>
                    <a:pt x="40363" y="47169"/>
                  </a:lnTo>
                  <a:lnTo>
                    <a:pt x="40456" y="48386"/>
                  </a:lnTo>
                  <a:lnTo>
                    <a:pt x="40548" y="49622"/>
                  </a:lnTo>
                  <a:lnTo>
                    <a:pt x="40640" y="50876"/>
                  </a:lnTo>
                  <a:lnTo>
                    <a:pt x="40723" y="52148"/>
                  </a:lnTo>
                  <a:lnTo>
                    <a:pt x="40806" y="53439"/>
                  </a:lnTo>
                  <a:lnTo>
                    <a:pt x="40954" y="56086"/>
                  </a:lnTo>
                  <a:lnTo>
                    <a:pt x="41083" y="58797"/>
                  </a:lnTo>
                  <a:lnTo>
                    <a:pt x="41193" y="61591"/>
                  </a:lnTo>
                  <a:lnTo>
                    <a:pt x="41295" y="64459"/>
                  </a:lnTo>
                  <a:lnTo>
                    <a:pt x="41387" y="67401"/>
                  </a:lnTo>
                  <a:lnTo>
                    <a:pt x="41461" y="70425"/>
                  </a:lnTo>
                  <a:lnTo>
                    <a:pt x="41525" y="73533"/>
                  </a:lnTo>
                  <a:lnTo>
                    <a:pt x="41581" y="76714"/>
                  </a:lnTo>
                  <a:lnTo>
                    <a:pt x="41618" y="79979"/>
                  </a:lnTo>
                  <a:lnTo>
                    <a:pt x="41655" y="83326"/>
                  </a:lnTo>
                  <a:lnTo>
                    <a:pt x="41682" y="86757"/>
                  </a:lnTo>
                  <a:lnTo>
                    <a:pt x="41701" y="90270"/>
                  </a:lnTo>
                  <a:lnTo>
                    <a:pt x="41728" y="97555"/>
                  </a:lnTo>
                  <a:lnTo>
                    <a:pt x="41737" y="105172"/>
                  </a:lnTo>
                  <a:lnTo>
                    <a:pt x="41737" y="113149"/>
                  </a:lnTo>
                  <a:lnTo>
                    <a:pt x="63113" y="132652"/>
                  </a:lnTo>
                  <a:lnTo>
                    <a:pt x="63122" y="132652"/>
                  </a:lnTo>
                  <a:lnTo>
                    <a:pt x="63122" y="132652"/>
                  </a:lnTo>
                  <a:lnTo>
                    <a:pt x="63703" y="132219"/>
                  </a:lnTo>
                  <a:lnTo>
                    <a:pt x="64284" y="131813"/>
                  </a:lnTo>
                  <a:lnTo>
                    <a:pt x="64856" y="131417"/>
                  </a:lnTo>
                  <a:lnTo>
                    <a:pt x="65437" y="131029"/>
                  </a:lnTo>
                  <a:lnTo>
                    <a:pt x="66009" y="130660"/>
                  </a:lnTo>
                  <a:lnTo>
                    <a:pt x="66590" y="130310"/>
                  </a:lnTo>
                  <a:lnTo>
                    <a:pt x="67161" y="129978"/>
                  </a:lnTo>
                  <a:lnTo>
                    <a:pt x="67733" y="129655"/>
                  </a:lnTo>
                  <a:lnTo>
                    <a:pt x="68305" y="129342"/>
                  </a:lnTo>
                  <a:lnTo>
                    <a:pt x="68876" y="129056"/>
                  </a:lnTo>
                  <a:lnTo>
                    <a:pt x="69457" y="128770"/>
                  </a:lnTo>
                  <a:lnTo>
                    <a:pt x="70029" y="128512"/>
                  </a:lnTo>
                  <a:lnTo>
                    <a:pt x="70601" y="128263"/>
                  </a:lnTo>
                  <a:lnTo>
                    <a:pt x="71173" y="128032"/>
                  </a:lnTo>
                  <a:lnTo>
                    <a:pt x="71744" y="127811"/>
                  </a:lnTo>
                  <a:lnTo>
                    <a:pt x="72316" y="127608"/>
                  </a:lnTo>
                  <a:lnTo>
                    <a:pt x="72888" y="127424"/>
                  </a:lnTo>
                  <a:lnTo>
                    <a:pt x="73469" y="127248"/>
                  </a:lnTo>
                  <a:lnTo>
                    <a:pt x="74041" y="127082"/>
                  </a:lnTo>
                  <a:lnTo>
                    <a:pt x="74621" y="126944"/>
                  </a:lnTo>
                  <a:lnTo>
                    <a:pt x="75193" y="126815"/>
                  </a:lnTo>
                  <a:lnTo>
                    <a:pt x="75774" y="126695"/>
                  </a:lnTo>
                  <a:lnTo>
                    <a:pt x="76355" y="126594"/>
                  </a:lnTo>
                  <a:lnTo>
                    <a:pt x="76936" y="126511"/>
                  </a:lnTo>
                  <a:lnTo>
                    <a:pt x="77526" y="126437"/>
                  </a:lnTo>
                  <a:lnTo>
                    <a:pt x="78107" y="126382"/>
                  </a:lnTo>
                  <a:lnTo>
                    <a:pt x="78697" y="126345"/>
                  </a:lnTo>
                  <a:lnTo>
                    <a:pt x="79288" y="126317"/>
                  </a:lnTo>
                  <a:lnTo>
                    <a:pt x="79878" y="126299"/>
                  </a:lnTo>
                  <a:lnTo>
                    <a:pt x="80477" y="126308"/>
                  </a:lnTo>
                  <a:lnTo>
                    <a:pt x="81077" y="126317"/>
                  </a:lnTo>
                  <a:lnTo>
                    <a:pt x="81676" y="126354"/>
                  </a:lnTo>
                  <a:lnTo>
                    <a:pt x="82275" y="126400"/>
                  </a:lnTo>
                  <a:lnTo>
                    <a:pt x="82884" y="126455"/>
                  </a:lnTo>
                  <a:lnTo>
                    <a:pt x="83493" y="126529"/>
                  </a:lnTo>
                  <a:lnTo>
                    <a:pt x="84110" y="126621"/>
                  </a:lnTo>
                  <a:lnTo>
                    <a:pt x="84728" y="126723"/>
                  </a:lnTo>
                  <a:lnTo>
                    <a:pt x="85346" y="126843"/>
                  </a:lnTo>
                  <a:lnTo>
                    <a:pt x="85973" y="126972"/>
                  </a:lnTo>
                  <a:lnTo>
                    <a:pt x="86600" y="127119"/>
                  </a:lnTo>
                  <a:lnTo>
                    <a:pt x="87237" y="127276"/>
                  </a:lnTo>
                  <a:lnTo>
                    <a:pt x="87873" y="127451"/>
                  </a:lnTo>
                  <a:lnTo>
                    <a:pt x="88509" y="127645"/>
                  </a:lnTo>
                  <a:lnTo>
                    <a:pt x="89155" y="127848"/>
                  </a:lnTo>
                  <a:lnTo>
                    <a:pt x="89809" y="128069"/>
                  </a:lnTo>
                  <a:lnTo>
                    <a:pt x="90464" y="128300"/>
                  </a:lnTo>
                  <a:lnTo>
                    <a:pt x="91119" y="128539"/>
                  </a:lnTo>
                  <a:lnTo>
                    <a:pt x="91783" y="128807"/>
                  </a:lnTo>
                  <a:lnTo>
                    <a:pt x="92456" y="129074"/>
                  </a:lnTo>
                  <a:lnTo>
                    <a:pt x="93129" y="129369"/>
                  </a:lnTo>
                  <a:lnTo>
                    <a:pt x="93811" y="129674"/>
                  </a:lnTo>
                  <a:lnTo>
                    <a:pt x="94503" y="129987"/>
                  </a:lnTo>
                  <a:lnTo>
                    <a:pt x="95195" y="130319"/>
                  </a:lnTo>
                  <a:lnTo>
                    <a:pt x="95896" y="130670"/>
                  </a:lnTo>
                  <a:lnTo>
                    <a:pt x="96596" y="131029"/>
                  </a:lnTo>
                  <a:lnTo>
                    <a:pt x="97306" y="131398"/>
                  </a:lnTo>
                  <a:lnTo>
                    <a:pt x="98026" y="131785"/>
                  </a:lnTo>
                  <a:lnTo>
                    <a:pt x="98745" y="132191"/>
                  </a:lnTo>
                  <a:lnTo>
                    <a:pt x="99483" y="132606"/>
                  </a:lnTo>
                  <a:lnTo>
                    <a:pt x="100211" y="133030"/>
                  </a:lnTo>
                  <a:lnTo>
                    <a:pt x="100958" y="133482"/>
                  </a:lnTo>
                  <a:lnTo>
                    <a:pt x="101714" y="133934"/>
                  </a:lnTo>
                  <a:lnTo>
                    <a:pt x="102470" y="134404"/>
                  </a:lnTo>
                  <a:lnTo>
                    <a:pt x="103236" y="134893"/>
                  </a:lnTo>
                  <a:lnTo>
                    <a:pt x="104010" y="135391"/>
                  </a:lnTo>
                  <a:lnTo>
                    <a:pt x="104794" y="135907"/>
                  </a:lnTo>
                  <a:lnTo>
                    <a:pt x="105578" y="136433"/>
                  </a:lnTo>
                  <a:lnTo>
                    <a:pt x="106380" y="136977"/>
                  </a:lnTo>
                  <a:lnTo>
                    <a:pt x="107183" y="137530"/>
                  </a:lnTo>
                  <a:lnTo>
                    <a:pt x="107994" y="138102"/>
                  </a:lnTo>
                  <a:lnTo>
                    <a:pt x="108815" y="138683"/>
                  </a:lnTo>
                  <a:lnTo>
                    <a:pt x="109645" y="139282"/>
                  </a:lnTo>
                  <a:lnTo>
                    <a:pt x="110484" y="139891"/>
                  </a:lnTo>
                  <a:lnTo>
                    <a:pt x="111332" y="140509"/>
                  </a:lnTo>
                  <a:lnTo>
                    <a:pt x="112190" y="141154"/>
                  </a:lnTo>
                  <a:lnTo>
                    <a:pt x="113057" y="141800"/>
                  </a:lnTo>
                  <a:lnTo>
                    <a:pt x="114818" y="143146"/>
                  </a:lnTo>
                  <a:lnTo>
                    <a:pt x="116616" y="144548"/>
                  </a:lnTo>
                  <a:lnTo>
                    <a:pt x="118451" y="145996"/>
                  </a:lnTo>
                  <a:lnTo>
                    <a:pt x="120333" y="147508"/>
                  </a:lnTo>
                  <a:lnTo>
                    <a:pt x="122251" y="149067"/>
                  </a:lnTo>
                  <a:lnTo>
                    <a:pt x="124215" y="150680"/>
                  </a:lnTo>
                  <a:lnTo>
                    <a:pt x="126216" y="152349"/>
                  </a:lnTo>
                  <a:lnTo>
                    <a:pt x="128272" y="154074"/>
                  </a:lnTo>
                  <a:lnTo>
                    <a:pt x="130366" y="155854"/>
                  </a:lnTo>
                  <a:lnTo>
                    <a:pt x="132514" y="157689"/>
                  </a:lnTo>
                  <a:lnTo>
                    <a:pt x="134709" y="159570"/>
                  </a:lnTo>
                  <a:lnTo>
                    <a:pt x="136950" y="161506"/>
                  </a:lnTo>
                  <a:lnTo>
                    <a:pt x="139246" y="163498"/>
                  </a:lnTo>
                  <a:lnTo>
                    <a:pt x="141588" y="165536"/>
                  </a:lnTo>
                  <a:lnTo>
                    <a:pt x="146448" y="169787"/>
                  </a:lnTo>
                  <a:lnTo>
                    <a:pt x="151520" y="174241"/>
                  </a:lnTo>
                  <a:lnTo>
                    <a:pt x="162374" y="183776"/>
                  </a:lnTo>
                  <a:lnTo>
                    <a:pt x="168165" y="188857"/>
                  </a:lnTo>
                  <a:lnTo>
                    <a:pt x="174223" y="194132"/>
                  </a:lnTo>
                  <a:lnTo>
                    <a:pt x="174223" y="194132"/>
                  </a:lnTo>
                  <a:lnTo>
                    <a:pt x="174269" y="194566"/>
                  </a:lnTo>
                  <a:lnTo>
                    <a:pt x="174380" y="195820"/>
                  </a:lnTo>
                  <a:lnTo>
                    <a:pt x="174546" y="197867"/>
                  </a:lnTo>
                  <a:lnTo>
                    <a:pt x="174647" y="199167"/>
                  </a:lnTo>
                  <a:lnTo>
                    <a:pt x="174758" y="200643"/>
                  </a:lnTo>
                  <a:lnTo>
                    <a:pt x="174878" y="202302"/>
                  </a:lnTo>
                  <a:lnTo>
                    <a:pt x="174998" y="204119"/>
                  </a:lnTo>
                  <a:lnTo>
                    <a:pt x="175118" y="206102"/>
                  </a:lnTo>
                  <a:lnTo>
                    <a:pt x="175247" y="208250"/>
                  </a:lnTo>
                  <a:lnTo>
                    <a:pt x="175367" y="210537"/>
                  </a:lnTo>
                  <a:lnTo>
                    <a:pt x="175477" y="212972"/>
                  </a:lnTo>
                  <a:lnTo>
                    <a:pt x="175588" y="215554"/>
                  </a:lnTo>
                  <a:lnTo>
                    <a:pt x="175699" y="218265"/>
                  </a:lnTo>
                  <a:lnTo>
                    <a:pt x="175791" y="221105"/>
                  </a:lnTo>
                  <a:lnTo>
                    <a:pt x="175874" y="224065"/>
                  </a:lnTo>
                  <a:lnTo>
                    <a:pt x="175938" y="227145"/>
                  </a:lnTo>
                  <a:lnTo>
                    <a:pt x="175994" y="230345"/>
                  </a:lnTo>
                  <a:lnTo>
                    <a:pt x="176021" y="233637"/>
                  </a:lnTo>
                  <a:lnTo>
                    <a:pt x="176040" y="237040"/>
                  </a:lnTo>
                  <a:lnTo>
                    <a:pt x="176040" y="238774"/>
                  </a:lnTo>
                  <a:lnTo>
                    <a:pt x="176031" y="240535"/>
                  </a:lnTo>
                  <a:lnTo>
                    <a:pt x="176021" y="242315"/>
                  </a:lnTo>
                  <a:lnTo>
                    <a:pt x="176003" y="244122"/>
                  </a:lnTo>
                  <a:lnTo>
                    <a:pt x="175975" y="245948"/>
                  </a:lnTo>
                  <a:lnTo>
                    <a:pt x="175948" y="247792"/>
                  </a:lnTo>
                  <a:lnTo>
                    <a:pt x="175901" y="249655"/>
                  </a:lnTo>
                  <a:lnTo>
                    <a:pt x="175855" y="251536"/>
                  </a:lnTo>
                  <a:lnTo>
                    <a:pt x="175809" y="253436"/>
                  </a:lnTo>
                  <a:lnTo>
                    <a:pt x="175745" y="255354"/>
                  </a:lnTo>
                  <a:lnTo>
                    <a:pt x="175680" y="257290"/>
                  </a:lnTo>
                  <a:lnTo>
                    <a:pt x="175597" y="259245"/>
                  </a:lnTo>
                  <a:lnTo>
                    <a:pt x="175514" y="261210"/>
                  </a:lnTo>
                  <a:lnTo>
                    <a:pt x="175422" y="263192"/>
                  </a:lnTo>
                  <a:lnTo>
                    <a:pt x="175321" y="265184"/>
                  </a:lnTo>
                  <a:lnTo>
                    <a:pt x="175201" y="267194"/>
                  </a:lnTo>
                  <a:lnTo>
                    <a:pt x="175081" y="269214"/>
                  </a:lnTo>
                  <a:lnTo>
                    <a:pt x="174952" y="271243"/>
                  </a:lnTo>
                  <a:lnTo>
                    <a:pt x="174813" y="273290"/>
                  </a:lnTo>
                  <a:lnTo>
                    <a:pt x="174657" y="275346"/>
                  </a:lnTo>
                  <a:lnTo>
                    <a:pt x="174657" y="275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-41682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-7210650" y="-3632625"/>
              <a:ext cx="3077000" cy="3726225"/>
            </a:xfrm>
            <a:custGeom>
              <a:avLst/>
              <a:gdLst/>
              <a:ahLst/>
              <a:cxnLst/>
              <a:rect l="l" t="t" r="r" b="b"/>
              <a:pathLst>
                <a:path w="123080" h="149049" extrusionOk="0">
                  <a:moveTo>
                    <a:pt x="26918" y="1"/>
                  </a:moveTo>
                  <a:lnTo>
                    <a:pt x="26328" y="10"/>
                  </a:lnTo>
                  <a:lnTo>
                    <a:pt x="25737" y="37"/>
                  </a:lnTo>
                  <a:lnTo>
                    <a:pt x="25147" y="84"/>
                  </a:lnTo>
                  <a:lnTo>
                    <a:pt x="24566" y="139"/>
                  </a:lnTo>
                  <a:lnTo>
                    <a:pt x="23976" y="213"/>
                  </a:lnTo>
                  <a:lnTo>
                    <a:pt x="23395" y="296"/>
                  </a:lnTo>
                  <a:lnTo>
                    <a:pt x="22814" y="397"/>
                  </a:lnTo>
                  <a:lnTo>
                    <a:pt x="22233" y="508"/>
                  </a:lnTo>
                  <a:lnTo>
                    <a:pt x="21661" y="646"/>
                  </a:lnTo>
                  <a:lnTo>
                    <a:pt x="21081" y="784"/>
                  </a:lnTo>
                  <a:lnTo>
                    <a:pt x="20509" y="941"/>
                  </a:lnTo>
                  <a:lnTo>
                    <a:pt x="19928" y="1116"/>
                  </a:lnTo>
                  <a:lnTo>
                    <a:pt x="19356" y="1310"/>
                  </a:lnTo>
                  <a:lnTo>
                    <a:pt x="18784" y="1513"/>
                  </a:lnTo>
                  <a:lnTo>
                    <a:pt x="18213" y="1725"/>
                  </a:lnTo>
                  <a:lnTo>
                    <a:pt x="17641" y="1965"/>
                  </a:lnTo>
                  <a:lnTo>
                    <a:pt x="17069" y="2214"/>
                  </a:lnTo>
                  <a:lnTo>
                    <a:pt x="16497" y="2472"/>
                  </a:lnTo>
                  <a:lnTo>
                    <a:pt x="15916" y="2749"/>
                  </a:lnTo>
                  <a:lnTo>
                    <a:pt x="15345" y="3044"/>
                  </a:lnTo>
                  <a:lnTo>
                    <a:pt x="14773" y="3348"/>
                  </a:lnTo>
                  <a:lnTo>
                    <a:pt x="14201" y="3671"/>
                  </a:lnTo>
                  <a:lnTo>
                    <a:pt x="13630" y="4012"/>
                  </a:lnTo>
                  <a:lnTo>
                    <a:pt x="13049" y="4362"/>
                  </a:lnTo>
                  <a:lnTo>
                    <a:pt x="12477" y="4731"/>
                  </a:lnTo>
                  <a:lnTo>
                    <a:pt x="11896" y="5109"/>
                  </a:lnTo>
                  <a:lnTo>
                    <a:pt x="11324" y="5506"/>
                  </a:lnTo>
                  <a:lnTo>
                    <a:pt x="10743" y="5921"/>
                  </a:lnTo>
                  <a:lnTo>
                    <a:pt x="10162" y="6345"/>
                  </a:lnTo>
                  <a:lnTo>
                    <a:pt x="10153" y="6345"/>
                  </a:lnTo>
                  <a:lnTo>
                    <a:pt x="0" y="15815"/>
                  </a:lnTo>
                  <a:lnTo>
                    <a:pt x="0" y="15815"/>
                  </a:lnTo>
                  <a:lnTo>
                    <a:pt x="729" y="15751"/>
                  </a:lnTo>
                  <a:lnTo>
                    <a:pt x="1457" y="15696"/>
                  </a:lnTo>
                  <a:lnTo>
                    <a:pt x="2176" y="15640"/>
                  </a:lnTo>
                  <a:lnTo>
                    <a:pt x="2896" y="15594"/>
                  </a:lnTo>
                  <a:lnTo>
                    <a:pt x="3615" y="15566"/>
                  </a:lnTo>
                  <a:lnTo>
                    <a:pt x="4334" y="15530"/>
                  </a:lnTo>
                  <a:lnTo>
                    <a:pt x="5053" y="15511"/>
                  </a:lnTo>
                  <a:lnTo>
                    <a:pt x="5764" y="15502"/>
                  </a:lnTo>
                  <a:lnTo>
                    <a:pt x="6483" y="15493"/>
                  </a:lnTo>
                  <a:lnTo>
                    <a:pt x="7193" y="15493"/>
                  </a:lnTo>
                  <a:lnTo>
                    <a:pt x="7903" y="15502"/>
                  </a:lnTo>
                  <a:lnTo>
                    <a:pt x="8613" y="15520"/>
                  </a:lnTo>
                  <a:lnTo>
                    <a:pt x="9314" y="15539"/>
                  </a:lnTo>
                  <a:lnTo>
                    <a:pt x="10024" y="15576"/>
                  </a:lnTo>
                  <a:lnTo>
                    <a:pt x="10725" y="15613"/>
                  </a:lnTo>
                  <a:lnTo>
                    <a:pt x="11435" y="15659"/>
                  </a:lnTo>
                  <a:lnTo>
                    <a:pt x="12136" y="15714"/>
                  </a:lnTo>
                  <a:lnTo>
                    <a:pt x="12836" y="15779"/>
                  </a:lnTo>
                  <a:lnTo>
                    <a:pt x="13537" y="15843"/>
                  </a:lnTo>
                  <a:lnTo>
                    <a:pt x="14238" y="15926"/>
                  </a:lnTo>
                  <a:lnTo>
                    <a:pt x="14939" y="16009"/>
                  </a:lnTo>
                  <a:lnTo>
                    <a:pt x="15640" y="16101"/>
                  </a:lnTo>
                  <a:lnTo>
                    <a:pt x="16331" y="16203"/>
                  </a:lnTo>
                  <a:lnTo>
                    <a:pt x="17032" y="16313"/>
                  </a:lnTo>
                  <a:lnTo>
                    <a:pt x="17724" y="16433"/>
                  </a:lnTo>
                  <a:lnTo>
                    <a:pt x="18425" y="16553"/>
                  </a:lnTo>
                  <a:lnTo>
                    <a:pt x="19126" y="16692"/>
                  </a:lnTo>
                  <a:lnTo>
                    <a:pt x="19817" y="16830"/>
                  </a:lnTo>
                  <a:lnTo>
                    <a:pt x="20509" y="16977"/>
                  </a:lnTo>
                  <a:lnTo>
                    <a:pt x="21210" y="17134"/>
                  </a:lnTo>
                  <a:lnTo>
                    <a:pt x="21901" y="17300"/>
                  </a:lnTo>
                  <a:lnTo>
                    <a:pt x="22602" y="17475"/>
                  </a:lnTo>
                  <a:lnTo>
                    <a:pt x="23294" y="17660"/>
                  </a:lnTo>
                  <a:lnTo>
                    <a:pt x="23985" y="17853"/>
                  </a:lnTo>
                  <a:lnTo>
                    <a:pt x="24686" y="18047"/>
                  </a:lnTo>
                  <a:lnTo>
                    <a:pt x="25378" y="18259"/>
                  </a:lnTo>
                  <a:lnTo>
                    <a:pt x="26079" y="18471"/>
                  </a:lnTo>
                  <a:lnTo>
                    <a:pt x="26770" y="18693"/>
                  </a:lnTo>
                  <a:lnTo>
                    <a:pt x="27471" y="18932"/>
                  </a:lnTo>
                  <a:lnTo>
                    <a:pt x="28163" y="19172"/>
                  </a:lnTo>
                  <a:lnTo>
                    <a:pt x="28863" y="19421"/>
                  </a:lnTo>
                  <a:lnTo>
                    <a:pt x="29555" y="19679"/>
                  </a:lnTo>
                  <a:lnTo>
                    <a:pt x="30256" y="19947"/>
                  </a:lnTo>
                  <a:lnTo>
                    <a:pt x="30957" y="20214"/>
                  </a:lnTo>
                  <a:lnTo>
                    <a:pt x="31658" y="20500"/>
                  </a:lnTo>
                  <a:lnTo>
                    <a:pt x="32358" y="20795"/>
                  </a:lnTo>
                  <a:lnTo>
                    <a:pt x="33059" y="21090"/>
                  </a:lnTo>
                  <a:lnTo>
                    <a:pt x="33760" y="21404"/>
                  </a:lnTo>
                  <a:lnTo>
                    <a:pt x="34461" y="21717"/>
                  </a:lnTo>
                  <a:lnTo>
                    <a:pt x="35162" y="22049"/>
                  </a:lnTo>
                  <a:lnTo>
                    <a:pt x="35872" y="22381"/>
                  </a:lnTo>
                  <a:lnTo>
                    <a:pt x="36582" y="22732"/>
                  </a:lnTo>
                  <a:lnTo>
                    <a:pt x="37283" y="23082"/>
                  </a:lnTo>
                  <a:lnTo>
                    <a:pt x="37993" y="23442"/>
                  </a:lnTo>
                  <a:lnTo>
                    <a:pt x="38703" y="23811"/>
                  </a:lnTo>
                  <a:lnTo>
                    <a:pt x="39413" y="24189"/>
                  </a:lnTo>
                  <a:lnTo>
                    <a:pt x="40132" y="24585"/>
                  </a:lnTo>
                  <a:lnTo>
                    <a:pt x="40842" y="24982"/>
                  </a:lnTo>
                  <a:lnTo>
                    <a:pt x="41562" y="25387"/>
                  </a:lnTo>
                  <a:lnTo>
                    <a:pt x="42281" y="25802"/>
                  </a:lnTo>
                  <a:lnTo>
                    <a:pt x="43000" y="26227"/>
                  </a:lnTo>
                  <a:lnTo>
                    <a:pt x="43719" y="26660"/>
                  </a:lnTo>
                  <a:lnTo>
                    <a:pt x="44439" y="27103"/>
                  </a:lnTo>
                  <a:lnTo>
                    <a:pt x="45167" y="27554"/>
                  </a:lnTo>
                  <a:lnTo>
                    <a:pt x="45896" y="28016"/>
                  </a:lnTo>
                  <a:lnTo>
                    <a:pt x="46624" y="28486"/>
                  </a:lnTo>
                  <a:lnTo>
                    <a:pt x="47353" y="28965"/>
                  </a:lnTo>
                  <a:lnTo>
                    <a:pt x="48090" y="29454"/>
                  </a:lnTo>
                  <a:lnTo>
                    <a:pt x="48828" y="29952"/>
                  </a:lnTo>
                  <a:lnTo>
                    <a:pt x="49566" y="30459"/>
                  </a:lnTo>
                  <a:lnTo>
                    <a:pt x="50304" y="30976"/>
                  </a:lnTo>
                  <a:lnTo>
                    <a:pt x="51041" y="31501"/>
                  </a:lnTo>
                  <a:lnTo>
                    <a:pt x="51788" y="32036"/>
                  </a:lnTo>
                  <a:lnTo>
                    <a:pt x="52535" y="32589"/>
                  </a:lnTo>
                  <a:lnTo>
                    <a:pt x="53291" y="33143"/>
                  </a:lnTo>
                  <a:lnTo>
                    <a:pt x="54038" y="33705"/>
                  </a:lnTo>
                  <a:lnTo>
                    <a:pt x="54794" y="34277"/>
                  </a:lnTo>
                  <a:lnTo>
                    <a:pt x="55560" y="34858"/>
                  </a:lnTo>
                  <a:lnTo>
                    <a:pt x="56316" y="35457"/>
                  </a:lnTo>
                  <a:lnTo>
                    <a:pt x="57081" y="36057"/>
                  </a:lnTo>
                  <a:lnTo>
                    <a:pt x="57847" y="36665"/>
                  </a:lnTo>
                  <a:lnTo>
                    <a:pt x="58621" y="37292"/>
                  </a:lnTo>
                  <a:lnTo>
                    <a:pt x="59387" y="37919"/>
                  </a:lnTo>
                  <a:lnTo>
                    <a:pt x="60171" y="38565"/>
                  </a:lnTo>
                  <a:lnTo>
                    <a:pt x="61729" y="39874"/>
                  </a:lnTo>
                  <a:lnTo>
                    <a:pt x="63306" y="41230"/>
                  </a:lnTo>
                  <a:lnTo>
                    <a:pt x="64892" y="42613"/>
                  </a:lnTo>
                  <a:lnTo>
                    <a:pt x="66497" y="44052"/>
                  </a:lnTo>
                  <a:lnTo>
                    <a:pt x="68120" y="45518"/>
                  </a:lnTo>
                  <a:lnTo>
                    <a:pt x="69752" y="47030"/>
                  </a:lnTo>
                  <a:lnTo>
                    <a:pt x="71402" y="48580"/>
                  </a:lnTo>
                  <a:lnTo>
                    <a:pt x="73071" y="50175"/>
                  </a:lnTo>
                  <a:lnTo>
                    <a:pt x="74750" y="51807"/>
                  </a:lnTo>
                  <a:lnTo>
                    <a:pt x="76456" y="53485"/>
                  </a:lnTo>
                  <a:lnTo>
                    <a:pt x="78171" y="55201"/>
                  </a:lnTo>
                  <a:lnTo>
                    <a:pt x="79905" y="56953"/>
                  </a:lnTo>
                  <a:lnTo>
                    <a:pt x="81666" y="58760"/>
                  </a:lnTo>
                  <a:lnTo>
                    <a:pt x="83436" y="60595"/>
                  </a:lnTo>
                  <a:lnTo>
                    <a:pt x="85235" y="62486"/>
                  </a:lnTo>
                  <a:lnTo>
                    <a:pt x="87051" y="64413"/>
                  </a:lnTo>
                  <a:lnTo>
                    <a:pt x="88886" y="66386"/>
                  </a:lnTo>
                  <a:lnTo>
                    <a:pt x="90740" y="68397"/>
                  </a:lnTo>
                  <a:lnTo>
                    <a:pt x="92621" y="70453"/>
                  </a:lnTo>
                  <a:lnTo>
                    <a:pt x="94521" y="72556"/>
                  </a:lnTo>
                  <a:lnTo>
                    <a:pt x="96448" y="74695"/>
                  </a:lnTo>
                  <a:lnTo>
                    <a:pt x="98394" y="76890"/>
                  </a:lnTo>
                  <a:lnTo>
                    <a:pt x="98532" y="78310"/>
                  </a:lnTo>
                  <a:lnTo>
                    <a:pt x="98689" y="80043"/>
                  </a:lnTo>
                  <a:lnTo>
                    <a:pt x="98883" y="82423"/>
                  </a:lnTo>
                  <a:lnTo>
                    <a:pt x="99104" y="85392"/>
                  </a:lnTo>
                  <a:lnTo>
                    <a:pt x="99224" y="87107"/>
                  </a:lnTo>
                  <a:lnTo>
                    <a:pt x="99344" y="88951"/>
                  </a:lnTo>
                  <a:lnTo>
                    <a:pt x="99473" y="90934"/>
                  </a:lnTo>
                  <a:lnTo>
                    <a:pt x="99602" y="93046"/>
                  </a:lnTo>
                  <a:lnTo>
                    <a:pt x="99722" y="95287"/>
                  </a:lnTo>
                  <a:lnTo>
                    <a:pt x="99851" y="97647"/>
                  </a:lnTo>
                  <a:lnTo>
                    <a:pt x="99961" y="100137"/>
                  </a:lnTo>
                  <a:lnTo>
                    <a:pt x="100081" y="102738"/>
                  </a:lnTo>
                  <a:lnTo>
                    <a:pt x="100192" y="105449"/>
                  </a:lnTo>
                  <a:lnTo>
                    <a:pt x="100284" y="108271"/>
                  </a:lnTo>
                  <a:lnTo>
                    <a:pt x="100376" y="111185"/>
                  </a:lnTo>
                  <a:lnTo>
                    <a:pt x="100459" y="114209"/>
                  </a:lnTo>
                  <a:lnTo>
                    <a:pt x="100524" y="117326"/>
                  </a:lnTo>
                  <a:lnTo>
                    <a:pt x="100579" y="120544"/>
                  </a:lnTo>
                  <a:lnTo>
                    <a:pt x="100616" y="123836"/>
                  </a:lnTo>
                  <a:lnTo>
                    <a:pt x="100644" y="127221"/>
                  </a:lnTo>
                  <a:lnTo>
                    <a:pt x="100644" y="130679"/>
                  </a:lnTo>
                  <a:lnTo>
                    <a:pt x="100635" y="134220"/>
                  </a:lnTo>
                  <a:lnTo>
                    <a:pt x="100598" y="137826"/>
                  </a:lnTo>
                  <a:lnTo>
                    <a:pt x="100542" y="141505"/>
                  </a:lnTo>
                  <a:lnTo>
                    <a:pt x="100506" y="143368"/>
                  </a:lnTo>
                  <a:lnTo>
                    <a:pt x="100469" y="145249"/>
                  </a:lnTo>
                  <a:lnTo>
                    <a:pt x="100413" y="147139"/>
                  </a:lnTo>
                  <a:lnTo>
                    <a:pt x="100358" y="149048"/>
                  </a:lnTo>
                  <a:lnTo>
                    <a:pt x="121697" y="149048"/>
                  </a:lnTo>
                  <a:lnTo>
                    <a:pt x="121853" y="146992"/>
                  </a:lnTo>
                  <a:lnTo>
                    <a:pt x="121992" y="144945"/>
                  </a:lnTo>
                  <a:lnTo>
                    <a:pt x="122121" y="142916"/>
                  </a:lnTo>
                  <a:lnTo>
                    <a:pt x="122241" y="140896"/>
                  </a:lnTo>
                  <a:lnTo>
                    <a:pt x="122361" y="138886"/>
                  </a:lnTo>
                  <a:lnTo>
                    <a:pt x="122462" y="136894"/>
                  </a:lnTo>
                  <a:lnTo>
                    <a:pt x="122554" y="134912"/>
                  </a:lnTo>
                  <a:lnTo>
                    <a:pt x="122637" y="132947"/>
                  </a:lnTo>
                  <a:lnTo>
                    <a:pt x="122720" y="130992"/>
                  </a:lnTo>
                  <a:lnTo>
                    <a:pt x="122785" y="129056"/>
                  </a:lnTo>
                  <a:lnTo>
                    <a:pt x="122849" y="127138"/>
                  </a:lnTo>
                  <a:lnTo>
                    <a:pt x="122895" y="125238"/>
                  </a:lnTo>
                  <a:lnTo>
                    <a:pt x="122941" y="123357"/>
                  </a:lnTo>
                  <a:lnTo>
                    <a:pt x="122988" y="121494"/>
                  </a:lnTo>
                  <a:lnTo>
                    <a:pt x="123015" y="119650"/>
                  </a:lnTo>
                  <a:lnTo>
                    <a:pt x="123043" y="117824"/>
                  </a:lnTo>
                  <a:lnTo>
                    <a:pt x="123061" y="116017"/>
                  </a:lnTo>
                  <a:lnTo>
                    <a:pt x="123071" y="114237"/>
                  </a:lnTo>
                  <a:lnTo>
                    <a:pt x="123080" y="112476"/>
                  </a:lnTo>
                  <a:lnTo>
                    <a:pt x="123080" y="110742"/>
                  </a:lnTo>
                  <a:lnTo>
                    <a:pt x="123061" y="107339"/>
                  </a:lnTo>
                  <a:lnTo>
                    <a:pt x="123034" y="104047"/>
                  </a:lnTo>
                  <a:lnTo>
                    <a:pt x="122978" y="100847"/>
                  </a:lnTo>
                  <a:lnTo>
                    <a:pt x="122914" y="97767"/>
                  </a:lnTo>
                  <a:lnTo>
                    <a:pt x="122831" y="94807"/>
                  </a:lnTo>
                  <a:lnTo>
                    <a:pt x="122739" y="91967"/>
                  </a:lnTo>
                  <a:lnTo>
                    <a:pt x="122628" y="89256"/>
                  </a:lnTo>
                  <a:lnTo>
                    <a:pt x="122517" y="86674"/>
                  </a:lnTo>
                  <a:lnTo>
                    <a:pt x="122407" y="84239"/>
                  </a:lnTo>
                  <a:lnTo>
                    <a:pt x="122287" y="81943"/>
                  </a:lnTo>
                  <a:lnTo>
                    <a:pt x="122158" y="79804"/>
                  </a:lnTo>
                  <a:lnTo>
                    <a:pt x="122038" y="77821"/>
                  </a:lnTo>
                  <a:lnTo>
                    <a:pt x="121918" y="76004"/>
                  </a:lnTo>
                  <a:lnTo>
                    <a:pt x="121798" y="74345"/>
                  </a:lnTo>
                  <a:lnTo>
                    <a:pt x="121687" y="72869"/>
                  </a:lnTo>
                  <a:lnTo>
                    <a:pt x="121586" y="71569"/>
                  </a:lnTo>
                  <a:lnTo>
                    <a:pt x="121420" y="69522"/>
                  </a:lnTo>
                  <a:lnTo>
                    <a:pt x="121309" y="68268"/>
                  </a:lnTo>
                  <a:lnTo>
                    <a:pt x="121263" y="67834"/>
                  </a:lnTo>
                  <a:lnTo>
                    <a:pt x="115205" y="62550"/>
                  </a:lnTo>
                  <a:lnTo>
                    <a:pt x="109414" y="57469"/>
                  </a:lnTo>
                  <a:lnTo>
                    <a:pt x="98560" y="47934"/>
                  </a:lnTo>
                  <a:lnTo>
                    <a:pt x="93488" y="43480"/>
                  </a:lnTo>
                  <a:lnTo>
                    <a:pt x="88628" y="39238"/>
                  </a:lnTo>
                  <a:lnTo>
                    <a:pt x="86286" y="37191"/>
                  </a:lnTo>
                  <a:lnTo>
                    <a:pt x="83990" y="35208"/>
                  </a:lnTo>
                  <a:lnTo>
                    <a:pt x="81749" y="33272"/>
                  </a:lnTo>
                  <a:lnTo>
                    <a:pt x="79554" y="31381"/>
                  </a:lnTo>
                  <a:lnTo>
                    <a:pt x="77406" y="29556"/>
                  </a:lnTo>
                  <a:lnTo>
                    <a:pt x="75312" y="27776"/>
                  </a:lnTo>
                  <a:lnTo>
                    <a:pt x="73256" y="26051"/>
                  </a:lnTo>
                  <a:lnTo>
                    <a:pt x="71255" y="24382"/>
                  </a:lnTo>
                  <a:lnTo>
                    <a:pt x="69291" y="22769"/>
                  </a:lnTo>
                  <a:lnTo>
                    <a:pt x="67373" y="21201"/>
                  </a:lnTo>
                  <a:lnTo>
                    <a:pt x="65491" y="19698"/>
                  </a:lnTo>
                  <a:lnTo>
                    <a:pt x="63656" y="18241"/>
                  </a:lnTo>
                  <a:lnTo>
                    <a:pt x="61858" y="16848"/>
                  </a:lnTo>
                  <a:lnTo>
                    <a:pt x="60097" y="15502"/>
                  </a:lnTo>
                  <a:lnTo>
                    <a:pt x="59230" y="14847"/>
                  </a:lnTo>
                  <a:lnTo>
                    <a:pt x="58372" y="14211"/>
                  </a:lnTo>
                  <a:lnTo>
                    <a:pt x="57524" y="13584"/>
                  </a:lnTo>
                  <a:lnTo>
                    <a:pt x="56685" y="12975"/>
                  </a:lnTo>
                  <a:lnTo>
                    <a:pt x="55855" y="12385"/>
                  </a:lnTo>
                  <a:lnTo>
                    <a:pt x="55034" y="11795"/>
                  </a:lnTo>
                  <a:lnTo>
                    <a:pt x="54223" y="11232"/>
                  </a:lnTo>
                  <a:lnTo>
                    <a:pt x="53420" y="10670"/>
                  </a:lnTo>
                  <a:lnTo>
                    <a:pt x="52618" y="10135"/>
                  </a:lnTo>
                  <a:lnTo>
                    <a:pt x="51834" y="9609"/>
                  </a:lnTo>
                  <a:lnTo>
                    <a:pt x="51050" y="9093"/>
                  </a:lnTo>
                  <a:lnTo>
                    <a:pt x="50276" y="8595"/>
                  </a:lnTo>
                  <a:lnTo>
                    <a:pt x="49510" y="8106"/>
                  </a:lnTo>
                  <a:lnTo>
                    <a:pt x="48754" y="7636"/>
                  </a:lnTo>
                  <a:lnTo>
                    <a:pt x="47998" y="7175"/>
                  </a:lnTo>
                  <a:lnTo>
                    <a:pt x="47251" y="6732"/>
                  </a:lnTo>
                  <a:lnTo>
                    <a:pt x="46523" y="6299"/>
                  </a:lnTo>
                  <a:lnTo>
                    <a:pt x="45785" y="5884"/>
                  </a:lnTo>
                  <a:lnTo>
                    <a:pt x="45066" y="5487"/>
                  </a:lnTo>
                  <a:lnTo>
                    <a:pt x="44346" y="5100"/>
                  </a:lnTo>
                  <a:lnTo>
                    <a:pt x="43636" y="4722"/>
                  </a:lnTo>
                  <a:lnTo>
                    <a:pt x="42936" y="4362"/>
                  </a:lnTo>
                  <a:lnTo>
                    <a:pt x="42235" y="4021"/>
                  </a:lnTo>
                  <a:lnTo>
                    <a:pt x="41543" y="3689"/>
                  </a:lnTo>
                  <a:lnTo>
                    <a:pt x="40851" y="3366"/>
                  </a:lnTo>
                  <a:lnTo>
                    <a:pt x="40169" y="3071"/>
                  </a:lnTo>
                  <a:lnTo>
                    <a:pt x="39496" y="2776"/>
                  </a:lnTo>
                  <a:lnTo>
                    <a:pt x="38823" y="2500"/>
                  </a:lnTo>
                  <a:lnTo>
                    <a:pt x="38159" y="2241"/>
                  </a:lnTo>
                  <a:lnTo>
                    <a:pt x="37504" y="1992"/>
                  </a:lnTo>
                  <a:lnTo>
                    <a:pt x="36849" y="1762"/>
                  </a:lnTo>
                  <a:lnTo>
                    <a:pt x="36195" y="1550"/>
                  </a:lnTo>
                  <a:lnTo>
                    <a:pt x="35549" y="1347"/>
                  </a:lnTo>
                  <a:lnTo>
                    <a:pt x="34913" y="1153"/>
                  </a:lnTo>
                  <a:lnTo>
                    <a:pt x="34277" y="978"/>
                  </a:lnTo>
                  <a:lnTo>
                    <a:pt x="33640" y="821"/>
                  </a:lnTo>
                  <a:lnTo>
                    <a:pt x="33013" y="674"/>
                  </a:lnTo>
                  <a:lnTo>
                    <a:pt x="32386" y="535"/>
                  </a:lnTo>
                  <a:lnTo>
                    <a:pt x="31768" y="425"/>
                  </a:lnTo>
                  <a:lnTo>
                    <a:pt x="31150" y="323"/>
                  </a:lnTo>
                  <a:lnTo>
                    <a:pt x="30533" y="231"/>
                  </a:lnTo>
                  <a:lnTo>
                    <a:pt x="29924" y="157"/>
                  </a:lnTo>
                  <a:lnTo>
                    <a:pt x="29315" y="93"/>
                  </a:lnTo>
                  <a:lnTo>
                    <a:pt x="28716" y="47"/>
                  </a:lnTo>
                  <a:lnTo>
                    <a:pt x="28117" y="19"/>
                  </a:lnTo>
                  <a:lnTo>
                    <a:pt x="27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-7210650" y="-3632625"/>
              <a:ext cx="3077000" cy="3726225"/>
            </a:xfrm>
            <a:custGeom>
              <a:avLst/>
              <a:gdLst/>
              <a:ahLst/>
              <a:cxnLst/>
              <a:rect l="l" t="t" r="r" b="b"/>
              <a:pathLst>
                <a:path w="123080" h="149049" fill="none" extrusionOk="0">
                  <a:moveTo>
                    <a:pt x="121697" y="149048"/>
                  </a:moveTo>
                  <a:lnTo>
                    <a:pt x="100358" y="149048"/>
                  </a:lnTo>
                  <a:lnTo>
                    <a:pt x="100358" y="149048"/>
                  </a:lnTo>
                  <a:lnTo>
                    <a:pt x="100413" y="147139"/>
                  </a:lnTo>
                  <a:lnTo>
                    <a:pt x="100469" y="145249"/>
                  </a:lnTo>
                  <a:lnTo>
                    <a:pt x="100506" y="143368"/>
                  </a:lnTo>
                  <a:lnTo>
                    <a:pt x="100542" y="141505"/>
                  </a:lnTo>
                  <a:lnTo>
                    <a:pt x="100598" y="137826"/>
                  </a:lnTo>
                  <a:lnTo>
                    <a:pt x="100635" y="134220"/>
                  </a:lnTo>
                  <a:lnTo>
                    <a:pt x="100644" y="130679"/>
                  </a:lnTo>
                  <a:lnTo>
                    <a:pt x="100644" y="127221"/>
                  </a:lnTo>
                  <a:lnTo>
                    <a:pt x="100616" y="123836"/>
                  </a:lnTo>
                  <a:lnTo>
                    <a:pt x="100579" y="120544"/>
                  </a:lnTo>
                  <a:lnTo>
                    <a:pt x="100524" y="117326"/>
                  </a:lnTo>
                  <a:lnTo>
                    <a:pt x="100459" y="114209"/>
                  </a:lnTo>
                  <a:lnTo>
                    <a:pt x="100376" y="111185"/>
                  </a:lnTo>
                  <a:lnTo>
                    <a:pt x="100284" y="108271"/>
                  </a:lnTo>
                  <a:lnTo>
                    <a:pt x="100192" y="105449"/>
                  </a:lnTo>
                  <a:lnTo>
                    <a:pt x="100081" y="102738"/>
                  </a:lnTo>
                  <a:lnTo>
                    <a:pt x="99961" y="100137"/>
                  </a:lnTo>
                  <a:lnTo>
                    <a:pt x="99851" y="97647"/>
                  </a:lnTo>
                  <a:lnTo>
                    <a:pt x="99722" y="95287"/>
                  </a:lnTo>
                  <a:lnTo>
                    <a:pt x="99602" y="93046"/>
                  </a:lnTo>
                  <a:lnTo>
                    <a:pt x="99473" y="90934"/>
                  </a:lnTo>
                  <a:lnTo>
                    <a:pt x="99344" y="88951"/>
                  </a:lnTo>
                  <a:lnTo>
                    <a:pt x="99224" y="87107"/>
                  </a:lnTo>
                  <a:lnTo>
                    <a:pt x="99104" y="85392"/>
                  </a:lnTo>
                  <a:lnTo>
                    <a:pt x="98883" y="82423"/>
                  </a:lnTo>
                  <a:lnTo>
                    <a:pt x="98689" y="80043"/>
                  </a:lnTo>
                  <a:lnTo>
                    <a:pt x="98532" y="78310"/>
                  </a:lnTo>
                  <a:lnTo>
                    <a:pt x="98394" y="76890"/>
                  </a:lnTo>
                  <a:lnTo>
                    <a:pt x="98394" y="76890"/>
                  </a:lnTo>
                  <a:lnTo>
                    <a:pt x="96448" y="74695"/>
                  </a:lnTo>
                  <a:lnTo>
                    <a:pt x="94521" y="72556"/>
                  </a:lnTo>
                  <a:lnTo>
                    <a:pt x="92621" y="70453"/>
                  </a:lnTo>
                  <a:lnTo>
                    <a:pt x="90740" y="68397"/>
                  </a:lnTo>
                  <a:lnTo>
                    <a:pt x="88886" y="66386"/>
                  </a:lnTo>
                  <a:lnTo>
                    <a:pt x="87051" y="64413"/>
                  </a:lnTo>
                  <a:lnTo>
                    <a:pt x="85235" y="62486"/>
                  </a:lnTo>
                  <a:lnTo>
                    <a:pt x="83436" y="60595"/>
                  </a:lnTo>
                  <a:lnTo>
                    <a:pt x="81666" y="58760"/>
                  </a:lnTo>
                  <a:lnTo>
                    <a:pt x="79905" y="56953"/>
                  </a:lnTo>
                  <a:lnTo>
                    <a:pt x="78171" y="55201"/>
                  </a:lnTo>
                  <a:lnTo>
                    <a:pt x="76456" y="53485"/>
                  </a:lnTo>
                  <a:lnTo>
                    <a:pt x="74750" y="51807"/>
                  </a:lnTo>
                  <a:lnTo>
                    <a:pt x="73071" y="50175"/>
                  </a:lnTo>
                  <a:lnTo>
                    <a:pt x="71402" y="48580"/>
                  </a:lnTo>
                  <a:lnTo>
                    <a:pt x="69752" y="47030"/>
                  </a:lnTo>
                  <a:lnTo>
                    <a:pt x="68120" y="45518"/>
                  </a:lnTo>
                  <a:lnTo>
                    <a:pt x="66497" y="44052"/>
                  </a:lnTo>
                  <a:lnTo>
                    <a:pt x="64892" y="42613"/>
                  </a:lnTo>
                  <a:lnTo>
                    <a:pt x="63306" y="41230"/>
                  </a:lnTo>
                  <a:lnTo>
                    <a:pt x="61729" y="39874"/>
                  </a:lnTo>
                  <a:lnTo>
                    <a:pt x="60171" y="38565"/>
                  </a:lnTo>
                  <a:lnTo>
                    <a:pt x="59387" y="37919"/>
                  </a:lnTo>
                  <a:lnTo>
                    <a:pt x="58621" y="37292"/>
                  </a:lnTo>
                  <a:lnTo>
                    <a:pt x="57847" y="36665"/>
                  </a:lnTo>
                  <a:lnTo>
                    <a:pt x="57081" y="36057"/>
                  </a:lnTo>
                  <a:lnTo>
                    <a:pt x="56316" y="35457"/>
                  </a:lnTo>
                  <a:lnTo>
                    <a:pt x="55560" y="34858"/>
                  </a:lnTo>
                  <a:lnTo>
                    <a:pt x="54794" y="34277"/>
                  </a:lnTo>
                  <a:lnTo>
                    <a:pt x="54038" y="33705"/>
                  </a:lnTo>
                  <a:lnTo>
                    <a:pt x="53291" y="33143"/>
                  </a:lnTo>
                  <a:lnTo>
                    <a:pt x="52535" y="32589"/>
                  </a:lnTo>
                  <a:lnTo>
                    <a:pt x="51788" y="32036"/>
                  </a:lnTo>
                  <a:lnTo>
                    <a:pt x="51041" y="31501"/>
                  </a:lnTo>
                  <a:lnTo>
                    <a:pt x="50304" y="30976"/>
                  </a:lnTo>
                  <a:lnTo>
                    <a:pt x="49566" y="30459"/>
                  </a:lnTo>
                  <a:lnTo>
                    <a:pt x="48828" y="29952"/>
                  </a:lnTo>
                  <a:lnTo>
                    <a:pt x="48090" y="29454"/>
                  </a:lnTo>
                  <a:lnTo>
                    <a:pt x="47353" y="28965"/>
                  </a:lnTo>
                  <a:lnTo>
                    <a:pt x="46624" y="28486"/>
                  </a:lnTo>
                  <a:lnTo>
                    <a:pt x="45896" y="28016"/>
                  </a:lnTo>
                  <a:lnTo>
                    <a:pt x="45167" y="27554"/>
                  </a:lnTo>
                  <a:lnTo>
                    <a:pt x="44439" y="27103"/>
                  </a:lnTo>
                  <a:lnTo>
                    <a:pt x="43719" y="26660"/>
                  </a:lnTo>
                  <a:lnTo>
                    <a:pt x="43000" y="26227"/>
                  </a:lnTo>
                  <a:lnTo>
                    <a:pt x="42281" y="25802"/>
                  </a:lnTo>
                  <a:lnTo>
                    <a:pt x="41562" y="25387"/>
                  </a:lnTo>
                  <a:lnTo>
                    <a:pt x="40842" y="24982"/>
                  </a:lnTo>
                  <a:lnTo>
                    <a:pt x="40132" y="24585"/>
                  </a:lnTo>
                  <a:lnTo>
                    <a:pt x="39413" y="24189"/>
                  </a:lnTo>
                  <a:lnTo>
                    <a:pt x="38703" y="23811"/>
                  </a:lnTo>
                  <a:lnTo>
                    <a:pt x="37993" y="23442"/>
                  </a:lnTo>
                  <a:lnTo>
                    <a:pt x="37283" y="23082"/>
                  </a:lnTo>
                  <a:lnTo>
                    <a:pt x="36582" y="22732"/>
                  </a:lnTo>
                  <a:lnTo>
                    <a:pt x="35872" y="22381"/>
                  </a:lnTo>
                  <a:lnTo>
                    <a:pt x="35162" y="22049"/>
                  </a:lnTo>
                  <a:lnTo>
                    <a:pt x="34461" y="21717"/>
                  </a:lnTo>
                  <a:lnTo>
                    <a:pt x="33760" y="21404"/>
                  </a:lnTo>
                  <a:lnTo>
                    <a:pt x="33059" y="21090"/>
                  </a:lnTo>
                  <a:lnTo>
                    <a:pt x="32358" y="20795"/>
                  </a:lnTo>
                  <a:lnTo>
                    <a:pt x="31658" y="20500"/>
                  </a:lnTo>
                  <a:lnTo>
                    <a:pt x="30957" y="20214"/>
                  </a:lnTo>
                  <a:lnTo>
                    <a:pt x="30256" y="19947"/>
                  </a:lnTo>
                  <a:lnTo>
                    <a:pt x="29555" y="19679"/>
                  </a:lnTo>
                  <a:lnTo>
                    <a:pt x="28863" y="19421"/>
                  </a:lnTo>
                  <a:lnTo>
                    <a:pt x="28163" y="19172"/>
                  </a:lnTo>
                  <a:lnTo>
                    <a:pt x="27471" y="18932"/>
                  </a:lnTo>
                  <a:lnTo>
                    <a:pt x="26770" y="18693"/>
                  </a:lnTo>
                  <a:lnTo>
                    <a:pt x="26079" y="18471"/>
                  </a:lnTo>
                  <a:lnTo>
                    <a:pt x="25378" y="18259"/>
                  </a:lnTo>
                  <a:lnTo>
                    <a:pt x="24686" y="18047"/>
                  </a:lnTo>
                  <a:lnTo>
                    <a:pt x="23985" y="17853"/>
                  </a:lnTo>
                  <a:lnTo>
                    <a:pt x="23294" y="17660"/>
                  </a:lnTo>
                  <a:lnTo>
                    <a:pt x="22602" y="17475"/>
                  </a:lnTo>
                  <a:lnTo>
                    <a:pt x="21901" y="17300"/>
                  </a:lnTo>
                  <a:lnTo>
                    <a:pt x="21210" y="17134"/>
                  </a:lnTo>
                  <a:lnTo>
                    <a:pt x="20509" y="16977"/>
                  </a:lnTo>
                  <a:lnTo>
                    <a:pt x="19817" y="16830"/>
                  </a:lnTo>
                  <a:lnTo>
                    <a:pt x="19126" y="16692"/>
                  </a:lnTo>
                  <a:lnTo>
                    <a:pt x="18425" y="16553"/>
                  </a:lnTo>
                  <a:lnTo>
                    <a:pt x="17724" y="16433"/>
                  </a:lnTo>
                  <a:lnTo>
                    <a:pt x="17032" y="16313"/>
                  </a:lnTo>
                  <a:lnTo>
                    <a:pt x="16331" y="16203"/>
                  </a:lnTo>
                  <a:lnTo>
                    <a:pt x="15640" y="16101"/>
                  </a:lnTo>
                  <a:lnTo>
                    <a:pt x="14939" y="16009"/>
                  </a:lnTo>
                  <a:lnTo>
                    <a:pt x="14238" y="15926"/>
                  </a:lnTo>
                  <a:lnTo>
                    <a:pt x="13537" y="15843"/>
                  </a:lnTo>
                  <a:lnTo>
                    <a:pt x="12836" y="15779"/>
                  </a:lnTo>
                  <a:lnTo>
                    <a:pt x="12136" y="15714"/>
                  </a:lnTo>
                  <a:lnTo>
                    <a:pt x="11435" y="15659"/>
                  </a:lnTo>
                  <a:lnTo>
                    <a:pt x="10725" y="15613"/>
                  </a:lnTo>
                  <a:lnTo>
                    <a:pt x="10024" y="15576"/>
                  </a:lnTo>
                  <a:lnTo>
                    <a:pt x="9314" y="15539"/>
                  </a:lnTo>
                  <a:lnTo>
                    <a:pt x="8613" y="15520"/>
                  </a:lnTo>
                  <a:lnTo>
                    <a:pt x="7903" y="15502"/>
                  </a:lnTo>
                  <a:lnTo>
                    <a:pt x="7193" y="15493"/>
                  </a:lnTo>
                  <a:lnTo>
                    <a:pt x="6483" y="15493"/>
                  </a:lnTo>
                  <a:lnTo>
                    <a:pt x="5764" y="15502"/>
                  </a:lnTo>
                  <a:lnTo>
                    <a:pt x="5053" y="15511"/>
                  </a:lnTo>
                  <a:lnTo>
                    <a:pt x="4334" y="15530"/>
                  </a:lnTo>
                  <a:lnTo>
                    <a:pt x="3615" y="15566"/>
                  </a:lnTo>
                  <a:lnTo>
                    <a:pt x="2896" y="15594"/>
                  </a:lnTo>
                  <a:lnTo>
                    <a:pt x="2176" y="15640"/>
                  </a:lnTo>
                  <a:lnTo>
                    <a:pt x="1457" y="15696"/>
                  </a:lnTo>
                  <a:lnTo>
                    <a:pt x="729" y="15751"/>
                  </a:lnTo>
                  <a:lnTo>
                    <a:pt x="0" y="15815"/>
                  </a:lnTo>
                  <a:lnTo>
                    <a:pt x="10153" y="6345"/>
                  </a:lnTo>
                  <a:lnTo>
                    <a:pt x="10162" y="6345"/>
                  </a:lnTo>
                  <a:lnTo>
                    <a:pt x="10162" y="6345"/>
                  </a:lnTo>
                  <a:lnTo>
                    <a:pt x="10743" y="5921"/>
                  </a:lnTo>
                  <a:lnTo>
                    <a:pt x="11324" y="5506"/>
                  </a:lnTo>
                  <a:lnTo>
                    <a:pt x="11896" y="5109"/>
                  </a:lnTo>
                  <a:lnTo>
                    <a:pt x="12477" y="4731"/>
                  </a:lnTo>
                  <a:lnTo>
                    <a:pt x="13049" y="4362"/>
                  </a:lnTo>
                  <a:lnTo>
                    <a:pt x="13630" y="4012"/>
                  </a:lnTo>
                  <a:lnTo>
                    <a:pt x="14201" y="3671"/>
                  </a:lnTo>
                  <a:lnTo>
                    <a:pt x="14773" y="3348"/>
                  </a:lnTo>
                  <a:lnTo>
                    <a:pt x="15345" y="3044"/>
                  </a:lnTo>
                  <a:lnTo>
                    <a:pt x="15916" y="2749"/>
                  </a:lnTo>
                  <a:lnTo>
                    <a:pt x="16497" y="2472"/>
                  </a:lnTo>
                  <a:lnTo>
                    <a:pt x="17069" y="2214"/>
                  </a:lnTo>
                  <a:lnTo>
                    <a:pt x="17641" y="1965"/>
                  </a:lnTo>
                  <a:lnTo>
                    <a:pt x="18213" y="1725"/>
                  </a:lnTo>
                  <a:lnTo>
                    <a:pt x="18784" y="1513"/>
                  </a:lnTo>
                  <a:lnTo>
                    <a:pt x="19356" y="1310"/>
                  </a:lnTo>
                  <a:lnTo>
                    <a:pt x="19928" y="1116"/>
                  </a:lnTo>
                  <a:lnTo>
                    <a:pt x="20509" y="941"/>
                  </a:lnTo>
                  <a:lnTo>
                    <a:pt x="21081" y="784"/>
                  </a:lnTo>
                  <a:lnTo>
                    <a:pt x="21661" y="646"/>
                  </a:lnTo>
                  <a:lnTo>
                    <a:pt x="22233" y="508"/>
                  </a:lnTo>
                  <a:lnTo>
                    <a:pt x="22814" y="397"/>
                  </a:lnTo>
                  <a:lnTo>
                    <a:pt x="23395" y="296"/>
                  </a:lnTo>
                  <a:lnTo>
                    <a:pt x="23976" y="213"/>
                  </a:lnTo>
                  <a:lnTo>
                    <a:pt x="24566" y="139"/>
                  </a:lnTo>
                  <a:lnTo>
                    <a:pt x="25147" y="84"/>
                  </a:lnTo>
                  <a:lnTo>
                    <a:pt x="25737" y="37"/>
                  </a:lnTo>
                  <a:lnTo>
                    <a:pt x="26328" y="10"/>
                  </a:lnTo>
                  <a:lnTo>
                    <a:pt x="26918" y="1"/>
                  </a:lnTo>
                  <a:lnTo>
                    <a:pt x="27517" y="1"/>
                  </a:lnTo>
                  <a:lnTo>
                    <a:pt x="28117" y="19"/>
                  </a:lnTo>
                  <a:lnTo>
                    <a:pt x="28716" y="47"/>
                  </a:lnTo>
                  <a:lnTo>
                    <a:pt x="29315" y="93"/>
                  </a:lnTo>
                  <a:lnTo>
                    <a:pt x="29924" y="157"/>
                  </a:lnTo>
                  <a:lnTo>
                    <a:pt x="30533" y="231"/>
                  </a:lnTo>
                  <a:lnTo>
                    <a:pt x="31150" y="323"/>
                  </a:lnTo>
                  <a:lnTo>
                    <a:pt x="31768" y="425"/>
                  </a:lnTo>
                  <a:lnTo>
                    <a:pt x="32386" y="535"/>
                  </a:lnTo>
                  <a:lnTo>
                    <a:pt x="33013" y="674"/>
                  </a:lnTo>
                  <a:lnTo>
                    <a:pt x="33640" y="821"/>
                  </a:lnTo>
                  <a:lnTo>
                    <a:pt x="34277" y="978"/>
                  </a:lnTo>
                  <a:lnTo>
                    <a:pt x="34913" y="1153"/>
                  </a:lnTo>
                  <a:lnTo>
                    <a:pt x="35549" y="1347"/>
                  </a:lnTo>
                  <a:lnTo>
                    <a:pt x="36195" y="1550"/>
                  </a:lnTo>
                  <a:lnTo>
                    <a:pt x="36849" y="1762"/>
                  </a:lnTo>
                  <a:lnTo>
                    <a:pt x="37504" y="1992"/>
                  </a:lnTo>
                  <a:lnTo>
                    <a:pt x="38159" y="2241"/>
                  </a:lnTo>
                  <a:lnTo>
                    <a:pt x="38823" y="2500"/>
                  </a:lnTo>
                  <a:lnTo>
                    <a:pt x="39496" y="2776"/>
                  </a:lnTo>
                  <a:lnTo>
                    <a:pt x="40169" y="3071"/>
                  </a:lnTo>
                  <a:lnTo>
                    <a:pt x="40851" y="3366"/>
                  </a:lnTo>
                  <a:lnTo>
                    <a:pt x="41543" y="3689"/>
                  </a:lnTo>
                  <a:lnTo>
                    <a:pt x="42235" y="4021"/>
                  </a:lnTo>
                  <a:lnTo>
                    <a:pt x="42936" y="4362"/>
                  </a:lnTo>
                  <a:lnTo>
                    <a:pt x="43636" y="4722"/>
                  </a:lnTo>
                  <a:lnTo>
                    <a:pt x="44346" y="5100"/>
                  </a:lnTo>
                  <a:lnTo>
                    <a:pt x="45066" y="5487"/>
                  </a:lnTo>
                  <a:lnTo>
                    <a:pt x="45785" y="5884"/>
                  </a:lnTo>
                  <a:lnTo>
                    <a:pt x="46523" y="6299"/>
                  </a:lnTo>
                  <a:lnTo>
                    <a:pt x="47251" y="6732"/>
                  </a:lnTo>
                  <a:lnTo>
                    <a:pt x="47998" y="7175"/>
                  </a:lnTo>
                  <a:lnTo>
                    <a:pt x="48754" y="7636"/>
                  </a:lnTo>
                  <a:lnTo>
                    <a:pt x="49510" y="8106"/>
                  </a:lnTo>
                  <a:lnTo>
                    <a:pt x="50276" y="8595"/>
                  </a:lnTo>
                  <a:lnTo>
                    <a:pt x="51050" y="9093"/>
                  </a:lnTo>
                  <a:lnTo>
                    <a:pt x="51834" y="9609"/>
                  </a:lnTo>
                  <a:lnTo>
                    <a:pt x="52618" y="10135"/>
                  </a:lnTo>
                  <a:lnTo>
                    <a:pt x="53420" y="10670"/>
                  </a:lnTo>
                  <a:lnTo>
                    <a:pt x="54223" y="11232"/>
                  </a:lnTo>
                  <a:lnTo>
                    <a:pt x="55034" y="11795"/>
                  </a:lnTo>
                  <a:lnTo>
                    <a:pt x="55855" y="12385"/>
                  </a:lnTo>
                  <a:lnTo>
                    <a:pt x="56685" y="12975"/>
                  </a:lnTo>
                  <a:lnTo>
                    <a:pt x="57524" y="13584"/>
                  </a:lnTo>
                  <a:lnTo>
                    <a:pt x="58372" y="14211"/>
                  </a:lnTo>
                  <a:lnTo>
                    <a:pt x="59230" y="14847"/>
                  </a:lnTo>
                  <a:lnTo>
                    <a:pt x="60097" y="15502"/>
                  </a:lnTo>
                  <a:lnTo>
                    <a:pt x="61858" y="16848"/>
                  </a:lnTo>
                  <a:lnTo>
                    <a:pt x="63656" y="18241"/>
                  </a:lnTo>
                  <a:lnTo>
                    <a:pt x="65491" y="19698"/>
                  </a:lnTo>
                  <a:lnTo>
                    <a:pt x="67373" y="21201"/>
                  </a:lnTo>
                  <a:lnTo>
                    <a:pt x="69291" y="22769"/>
                  </a:lnTo>
                  <a:lnTo>
                    <a:pt x="71255" y="24382"/>
                  </a:lnTo>
                  <a:lnTo>
                    <a:pt x="73256" y="26051"/>
                  </a:lnTo>
                  <a:lnTo>
                    <a:pt x="75312" y="27776"/>
                  </a:lnTo>
                  <a:lnTo>
                    <a:pt x="77406" y="29556"/>
                  </a:lnTo>
                  <a:lnTo>
                    <a:pt x="79554" y="31381"/>
                  </a:lnTo>
                  <a:lnTo>
                    <a:pt x="81749" y="33272"/>
                  </a:lnTo>
                  <a:lnTo>
                    <a:pt x="83990" y="35208"/>
                  </a:lnTo>
                  <a:lnTo>
                    <a:pt x="86286" y="37191"/>
                  </a:lnTo>
                  <a:lnTo>
                    <a:pt x="88628" y="39238"/>
                  </a:lnTo>
                  <a:lnTo>
                    <a:pt x="93488" y="43480"/>
                  </a:lnTo>
                  <a:lnTo>
                    <a:pt x="98560" y="47934"/>
                  </a:lnTo>
                  <a:lnTo>
                    <a:pt x="109414" y="57469"/>
                  </a:lnTo>
                  <a:lnTo>
                    <a:pt x="115205" y="62550"/>
                  </a:lnTo>
                  <a:lnTo>
                    <a:pt x="121263" y="67834"/>
                  </a:lnTo>
                  <a:lnTo>
                    <a:pt x="121263" y="67834"/>
                  </a:lnTo>
                  <a:lnTo>
                    <a:pt x="121309" y="68268"/>
                  </a:lnTo>
                  <a:lnTo>
                    <a:pt x="121420" y="69522"/>
                  </a:lnTo>
                  <a:lnTo>
                    <a:pt x="121586" y="71569"/>
                  </a:lnTo>
                  <a:lnTo>
                    <a:pt x="121687" y="72869"/>
                  </a:lnTo>
                  <a:lnTo>
                    <a:pt x="121798" y="74345"/>
                  </a:lnTo>
                  <a:lnTo>
                    <a:pt x="121918" y="76004"/>
                  </a:lnTo>
                  <a:lnTo>
                    <a:pt x="122038" y="77821"/>
                  </a:lnTo>
                  <a:lnTo>
                    <a:pt x="122158" y="79804"/>
                  </a:lnTo>
                  <a:lnTo>
                    <a:pt x="122287" y="81943"/>
                  </a:lnTo>
                  <a:lnTo>
                    <a:pt x="122407" y="84239"/>
                  </a:lnTo>
                  <a:lnTo>
                    <a:pt x="122517" y="86674"/>
                  </a:lnTo>
                  <a:lnTo>
                    <a:pt x="122628" y="89256"/>
                  </a:lnTo>
                  <a:lnTo>
                    <a:pt x="122739" y="91967"/>
                  </a:lnTo>
                  <a:lnTo>
                    <a:pt x="122831" y="94807"/>
                  </a:lnTo>
                  <a:lnTo>
                    <a:pt x="122914" y="97767"/>
                  </a:lnTo>
                  <a:lnTo>
                    <a:pt x="122978" y="100847"/>
                  </a:lnTo>
                  <a:lnTo>
                    <a:pt x="123034" y="104047"/>
                  </a:lnTo>
                  <a:lnTo>
                    <a:pt x="123061" y="107339"/>
                  </a:lnTo>
                  <a:lnTo>
                    <a:pt x="123080" y="110742"/>
                  </a:lnTo>
                  <a:lnTo>
                    <a:pt x="123080" y="112476"/>
                  </a:lnTo>
                  <a:lnTo>
                    <a:pt x="123071" y="114237"/>
                  </a:lnTo>
                  <a:lnTo>
                    <a:pt x="123061" y="116017"/>
                  </a:lnTo>
                  <a:lnTo>
                    <a:pt x="123043" y="117824"/>
                  </a:lnTo>
                  <a:lnTo>
                    <a:pt x="123015" y="119650"/>
                  </a:lnTo>
                  <a:lnTo>
                    <a:pt x="122988" y="121494"/>
                  </a:lnTo>
                  <a:lnTo>
                    <a:pt x="122941" y="123357"/>
                  </a:lnTo>
                  <a:lnTo>
                    <a:pt x="122895" y="125238"/>
                  </a:lnTo>
                  <a:lnTo>
                    <a:pt x="122849" y="127138"/>
                  </a:lnTo>
                  <a:lnTo>
                    <a:pt x="122785" y="129056"/>
                  </a:lnTo>
                  <a:lnTo>
                    <a:pt x="122720" y="130992"/>
                  </a:lnTo>
                  <a:lnTo>
                    <a:pt x="122637" y="132947"/>
                  </a:lnTo>
                  <a:lnTo>
                    <a:pt x="122554" y="134912"/>
                  </a:lnTo>
                  <a:lnTo>
                    <a:pt x="122462" y="136894"/>
                  </a:lnTo>
                  <a:lnTo>
                    <a:pt x="122361" y="138886"/>
                  </a:lnTo>
                  <a:lnTo>
                    <a:pt x="122241" y="140896"/>
                  </a:lnTo>
                  <a:lnTo>
                    <a:pt x="122121" y="142916"/>
                  </a:lnTo>
                  <a:lnTo>
                    <a:pt x="121992" y="144945"/>
                  </a:lnTo>
                  <a:lnTo>
                    <a:pt x="121853" y="146992"/>
                  </a:lnTo>
                  <a:lnTo>
                    <a:pt x="121697" y="149048"/>
                  </a:lnTo>
                  <a:lnTo>
                    <a:pt x="121697" y="149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-41682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-6799375" y="-3570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-8534650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extrusionOk="0">
                  <a:moveTo>
                    <a:pt x="1" y="1"/>
                  </a:moveTo>
                  <a:lnTo>
                    <a:pt x="65" y="996"/>
                  </a:lnTo>
                  <a:lnTo>
                    <a:pt x="130" y="1983"/>
                  </a:lnTo>
                  <a:lnTo>
                    <a:pt x="517" y="2158"/>
                  </a:lnTo>
                  <a:lnTo>
                    <a:pt x="905" y="2334"/>
                  </a:lnTo>
                  <a:lnTo>
                    <a:pt x="1292" y="2518"/>
                  </a:lnTo>
                  <a:lnTo>
                    <a:pt x="1670" y="2712"/>
                  </a:lnTo>
                  <a:lnTo>
                    <a:pt x="2039" y="2905"/>
                  </a:lnTo>
                  <a:lnTo>
                    <a:pt x="2408" y="3108"/>
                  </a:lnTo>
                  <a:lnTo>
                    <a:pt x="2777" y="3311"/>
                  </a:lnTo>
                  <a:lnTo>
                    <a:pt x="3136" y="3523"/>
                  </a:lnTo>
                  <a:lnTo>
                    <a:pt x="3496" y="3744"/>
                  </a:lnTo>
                  <a:lnTo>
                    <a:pt x="3846" y="3966"/>
                  </a:lnTo>
                  <a:lnTo>
                    <a:pt x="4197" y="4196"/>
                  </a:lnTo>
                  <a:lnTo>
                    <a:pt x="4538" y="4427"/>
                  </a:lnTo>
                  <a:lnTo>
                    <a:pt x="4879" y="4667"/>
                  </a:lnTo>
                  <a:lnTo>
                    <a:pt x="5211" y="4916"/>
                  </a:lnTo>
                  <a:lnTo>
                    <a:pt x="5543" y="5165"/>
                  </a:lnTo>
                  <a:lnTo>
                    <a:pt x="5875" y="5423"/>
                  </a:lnTo>
                  <a:lnTo>
                    <a:pt x="6198" y="5690"/>
                  </a:lnTo>
                  <a:lnTo>
                    <a:pt x="6520" y="5958"/>
                  </a:lnTo>
                  <a:lnTo>
                    <a:pt x="6834" y="6234"/>
                  </a:lnTo>
                  <a:lnTo>
                    <a:pt x="7148" y="6520"/>
                  </a:lnTo>
                  <a:lnTo>
                    <a:pt x="7461" y="6806"/>
                  </a:lnTo>
                  <a:lnTo>
                    <a:pt x="7765" y="7101"/>
                  </a:lnTo>
                  <a:lnTo>
                    <a:pt x="8060" y="7396"/>
                  </a:lnTo>
                  <a:lnTo>
                    <a:pt x="8356" y="7700"/>
                  </a:lnTo>
                  <a:lnTo>
                    <a:pt x="8651" y="8014"/>
                  </a:lnTo>
                  <a:lnTo>
                    <a:pt x="8946" y="8337"/>
                  </a:lnTo>
                  <a:lnTo>
                    <a:pt x="9222" y="8660"/>
                  </a:lnTo>
                  <a:lnTo>
                    <a:pt x="9508" y="8982"/>
                  </a:lnTo>
                  <a:lnTo>
                    <a:pt x="9785" y="9323"/>
                  </a:lnTo>
                  <a:lnTo>
                    <a:pt x="10062" y="9665"/>
                  </a:lnTo>
                  <a:lnTo>
                    <a:pt x="10329" y="10015"/>
                  </a:lnTo>
                  <a:lnTo>
                    <a:pt x="10596" y="10366"/>
                  </a:lnTo>
                  <a:lnTo>
                    <a:pt x="10864" y="10725"/>
                  </a:lnTo>
                  <a:lnTo>
                    <a:pt x="11122" y="11094"/>
                  </a:lnTo>
                  <a:lnTo>
                    <a:pt x="11371" y="11463"/>
                  </a:lnTo>
                  <a:lnTo>
                    <a:pt x="11629" y="11850"/>
                  </a:lnTo>
                  <a:lnTo>
                    <a:pt x="11878" y="12228"/>
                  </a:lnTo>
                  <a:lnTo>
                    <a:pt x="12118" y="12625"/>
                  </a:lnTo>
                  <a:lnTo>
                    <a:pt x="12358" y="13021"/>
                  </a:lnTo>
                  <a:lnTo>
                    <a:pt x="12597" y="13427"/>
                  </a:lnTo>
                  <a:lnTo>
                    <a:pt x="12828" y="13842"/>
                  </a:lnTo>
                  <a:lnTo>
                    <a:pt x="13059" y="14257"/>
                  </a:lnTo>
                  <a:lnTo>
                    <a:pt x="13289" y="14681"/>
                  </a:lnTo>
                  <a:lnTo>
                    <a:pt x="13510" y="15115"/>
                  </a:lnTo>
                  <a:lnTo>
                    <a:pt x="13732" y="15548"/>
                  </a:lnTo>
                  <a:lnTo>
                    <a:pt x="13953" y="15991"/>
                  </a:lnTo>
                  <a:lnTo>
                    <a:pt x="14165" y="16442"/>
                  </a:lnTo>
                  <a:lnTo>
                    <a:pt x="14377" y="16894"/>
                  </a:lnTo>
                  <a:lnTo>
                    <a:pt x="14580" y="17365"/>
                  </a:lnTo>
                  <a:lnTo>
                    <a:pt x="14783" y="17835"/>
                  </a:lnTo>
                  <a:lnTo>
                    <a:pt x="14986" y="18305"/>
                  </a:lnTo>
                  <a:lnTo>
                    <a:pt x="15179" y="18794"/>
                  </a:lnTo>
                  <a:lnTo>
                    <a:pt x="15567" y="19781"/>
                  </a:lnTo>
                  <a:lnTo>
                    <a:pt x="15936" y="20786"/>
                  </a:lnTo>
                  <a:lnTo>
                    <a:pt x="16286" y="21828"/>
                  </a:lnTo>
                  <a:lnTo>
                    <a:pt x="16636" y="22898"/>
                  </a:lnTo>
                  <a:lnTo>
                    <a:pt x="16968" y="23995"/>
                  </a:lnTo>
                  <a:lnTo>
                    <a:pt x="17282" y="25120"/>
                  </a:lnTo>
                  <a:lnTo>
                    <a:pt x="17596" y="26263"/>
                  </a:lnTo>
                  <a:lnTo>
                    <a:pt x="17891" y="27444"/>
                  </a:lnTo>
                  <a:lnTo>
                    <a:pt x="18167" y="28652"/>
                  </a:lnTo>
                  <a:lnTo>
                    <a:pt x="18444" y="29887"/>
                  </a:lnTo>
                  <a:lnTo>
                    <a:pt x="18702" y="31151"/>
                  </a:lnTo>
                  <a:lnTo>
                    <a:pt x="18951" y="32442"/>
                  </a:lnTo>
                  <a:lnTo>
                    <a:pt x="19182" y="33761"/>
                  </a:lnTo>
                  <a:lnTo>
                    <a:pt x="19412" y="35116"/>
                  </a:lnTo>
                  <a:lnTo>
                    <a:pt x="19624" y="36490"/>
                  </a:lnTo>
                  <a:lnTo>
                    <a:pt x="19827" y="37901"/>
                  </a:lnTo>
                  <a:lnTo>
                    <a:pt x="20021" y="39340"/>
                  </a:lnTo>
                  <a:lnTo>
                    <a:pt x="20205" y="40806"/>
                  </a:lnTo>
                  <a:lnTo>
                    <a:pt x="20380" y="42309"/>
                  </a:lnTo>
                  <a:lnTo>
                    <a:pt x="20537" y="43830"/>
                  </a:lnTo>
                  <a:lnTo>
                    <a:pt x="20694" y="45389"/>
                  </a:lnTo>
                  <a:lnTo>
                    <a:pt x="20832" y="46984"/>
                  </a:lnTo>
                  <a:lnTo>
                    <a:pt x="20961" y="48607"/>
                  </a:lnTo>
                  <a:lnTo>
                    <a:pt x="21090" y="50258"/>
                  </a:lnTo>
                  <a:lnTo>
                    <a:pt x="21201" y="51936"/>
                  </a:lnTo>
                  <a:lnTo>
                    <a:pt x="21303" y="53651"/>
                  </a:lnTo>
                  <a:lnTo>
                    <a:pt x="21395" y="55394"/>
                  </a:lnTo>
                  <a:lnTo>
                    <a:pt x="21478" y="57174"/>
                  </a:lnTo>
                  <a:lnTo>
                    <a:pt x="21561" y="58981"/>
                  </a:lnTo>
                  <a:lnTo>
                    <a:pt x="21625" y="60816"/>
                  </a:lnTo>
                  <a:lnTo>
                    <a:pt x="21690" y="62688"/>
                  </a:lnTo>
                  <a:lnTo>
                    <a:pt x="21736" y="64597"/>
                  </a:lnTo>
                  <a:lnTo>
                    <a:pt x="21782" y="66534"/>
                  </a:lnTo>
                  <a:lnTo>
                    <a:pt x="21810" y="68507"/>
                  </a:lnTo>
                  <a:lnTo>
                    <a:pt x="21837" y="70508"/>
                  </a:lnTo>
                  <a:lnTo>
                    <a:pt x="21856" y="72546"/>
                  </a:lnTo>
                  <a:lnTo>
                    <a:pt x="21865" y="74612"/>
                  </a:lnTo>
                  <a:lnTo>
                    <a:pt x="21874" y="76714"/>
                  </a:lnTo>
                  <a:lnTo>
                    <a:pt x="21865" y="77830"/>
                  </a:lnTo>
                  <a:lnTo>
                    <a:pt x="21856" y="78964"/>
                  </a:lnTo>
                  <a:lnTo>
                    <a:pt x="21837" y="80117"/>
                  </a:lnTo>
                  <a:lnTo>
                    <a:pt x="21810" y="81279"/>
                  </a:lnTo>
                  <a:lnTo>
                    <a:pt x="21736" y="83649"/>
                  </a:lnTo>
                  <a:lnTo>
                    <a:pt x="21662" y="86065"/>
                  </a:lnTo>
                  <a:lnTo>
                    <a:pt x="21598" y="88509"/>
                  </a:lnTo>
                  <a:lnTo>
                    <a:pt x="21561" y="89735"/>
                  </a:lnTo>
                  <a:lnTo>
                    <a:pt x="21542" y="90971"/>
                  </a:lnTo>
                  <a:lnTo>
                    <a:pt x="21524" y="92216"/>
                  </a:lnTo>
                  <a:lnTo>
                    <a:pt x="21515" y="93461"/>
                  </a:lnTo>
                  <a:lnTo>
                    <a:pt x="21515" y="94706"/>
                  </a:lnTo>
                  <a:lnTo>
                    <a:pt x="21524" y="95951"/>
                  </a:lnTo>
                  <a:lnTo>
                    <a:pt x="21552" y="97186"/>
                  </a:lnTo>
                  <a:lnTo>
                    <a:pt x="21588" y="98431"/>
                  </a:lnTo>
                  <a:lnTo>
                    <a:pt x="21644" y="99667"/>
                  </a:lnTo>
                  <a:lnTo>
                    <a:pt x="21708" y="100902"/>
                  </a:lnTo>
                  <a:lnTo>
                    <a:pt x="21801" y="102129"/>
                  </a:lnTo>
                  <a:lnTo>
                    <a:pt x="21911" y="103346"/>
                  </a:lnTo>
                  <a:lnTo>
                    <a:pt x="21967" y="103955"/>
                  </a:lnTo>
                  <a:lnTo>
                    <a:pt x="22040" y="104563"/>
                  </a:lnTo>
                  <a:lnTo>
                    <a:pt x="22105" y="105163"/>
                  </a:lnTo>
                  <a:lnTo>
                    <a:pt x="22188" y="105762"/>
                  </a:lnTo>
                  <a:lnTo>
                    <a:pt x="22271" y="106362"/>
                  </a:lnTo>
                  <a:lnTo>
                    <a:pt x="22363" y="106961"/>
                  </a:lnTo>
                  <a:lnTo>
                    <a:pt x="22465" y="107551"/>
                  </a:lnTo>
                  <a:lnTo>
                    <a:pt x="22566" y="108141"/>
                  </a:lnTo>
                  <a:lnTo>
                    <a:pt x="22677" y="108722"/>
                  </a:lnTo>
                  <a:lnTo>
                    <a:pt x="22787" y="109303"/>
                  </a:lnTo>
                  <a:lnTo>
                    <a:pt x="22916" y="109884"/>
                  </a:lnTo>
                  <a:lnTo>
                    <a:pt x="23045" y="110456"/>
                  </a:lnTo>
                  <a:lnTo>
                    <a:pt x="23184" y="111028"/>
                  </a:lnTo>
                  <a:lnTo>
                    <a:pt x="23331" y="111599"/>
                  </a:lnTo>
                  <a:lnTo>
                    <a:pt x="23488" y="112162"/>
                  </a:lnTo>
                  <a:lnTo>
                    <a:pt x="23654" y="112724"/>
                  </a:lnTo>
                  <a:lnTo>
                    <a:pt x="23820" y="113278"/>
                  </a:lnTo>
                  <a:lnTo>
                    <a:pt x="23995" y="113822"/>
                  </a:lnTo>
                  <a:lnTo>
                    <a:pt x="24189" y="114366"/>
                  </a:lnTo>
                  <a:lnTo>
                    <a:pt x="24383" y="114910"/>
                  </a:lnTo>
                  <a:lnTo>
                    <a:pt x="24585" y="115445"/>
                  </a:lnTo>
                  <a:lnTo>
                    <a:pt x="24798" y="115980"/>
                  </a:lnTo>
                  <a:lnTo>
                    <a:pt x="25028" y="116505"/>
                  </a:lnTo>
                  <a:lnTo>
                    <a:pt x="25259" y="117022"/>
                  </a:lnTo>
                  <a:lnTo>
                    <a:pt x="25498" y="117538"/>
                  </a:lnTo>
                  <a:lnTo>
                    <a:pt x="25747" y="118045"/>
                  </a:lnTo>
                  <a:lnTo>
                    <a:pt x="26015" y="118543"/>
                  </a:lnTo>
                  <a:lnTo>
                    <a:pt x="26282" y="119041"/>
                  </a:lnTo>
                  <a:lnTo>
                    <a:pt x="26568" y="119530"/>
                  </a:lnTo>
                  <a:lnTo>
                    <a:pt x="26854" y="120019"/>
                  </a:lnTo>
                  <a:lnTo>
                    <a:pt x="27158" y="120489"/>
                  </a:lnTo>
                  <a:lnTo>
                    <a:pt x="27472" y="120959"/>
                  </a:lnTo>
                  <a:lnTo>
                    <a:pt x="27795" y="121430"/>
                  </a:lnTo>
                  <a:lnTo>
                    <a:pt x="28136" y="121881"/>
                  </a:lnTo>
                  <a:lnTo>
                    <a:pt x="28477" y="122333"/>
                  </a:lnTo>
                  <a:lnTo>
                    <a:pt x="28837" y="122776"/>
                  </a:lnTo>
                  <a:lnTo>
                    <a:pt x="29215" y="123209"/>
                  </a:lnTo>
                  <a:lnTo>
                    <a:pt x="29593" y="123643"/>
                  </a:lnTo>
                  <a:lnTo>
                    <a:pt x="29989" y="124058"/>
                  </a:lnTo>
                  <a:lnTo>
                    <a:pt x="30395" y="124473"/>
                  </a:lnTo>
                  <a:lnTo>
                    <a:pt x="30810" y="124878"/>
                  </a:lnTo>
                  <a:lnTo>
                    <a:pt x="31243" y="125275"/>
                  </a:lnTo>
                  <a:lnTo>
                    <a:pt x="31686" y="125662"/>
                  </a:lnTo>
                  <a:lnTo>
                    <a:pt x="32147" y="126040"/>
                  </a:lnTo>
                  <a:lnTo>
                    <a:pt x="32617" y="126409"/>
                  </a:lnTo>
                  <a:lnTo>
                    <a:pt x="33097" y="126778"/>
                  </a:lnTo>
                  <a:lnTo>
                    <a:pt x="33595" y="127128"/>
                  </a:lnTo>
                  <a:lnTo>
                    <a:pt x="34111" y="127470"/>
                  </a:lnTo>
                  <a:lnTo>
                    <a:pt x="34637" y="127811"/>
                  </a:lnTo>
                  <a:lnTo>
                    <a:pt x="35172" y="128134"/>
                  </a:lnTo>
                  <a:lnTo>
                    <a:pt x="35725" y="128456"/>
                  </a:lnTo>
                  <a:lnTo>
                    <a:pt x="36297" y="128761"/>
                  </a:lnTo>
                  <a:lnTo>
                    <a:pt x="36878" y="129056"/>
                  </a:lnTo>
                  <a:lnTo>
                    <a:pt x="37468" y="129342"/>
                  </a:lnTo>
                  <a:lnTo>
                    <a:pt x="38086" y="129618"/>
                  </a:lnTo>
                  <a:lnTo>
                    <a:pt x="38713" y="129886"/>
                  </a:lnTo>
                  <a:lnTo>
                    <a:pt x="39349" y="130144"/>
                  </a:lnTo>
                  <a:lnTo>
                    <a:pt x="40013" y="130393"/>
                  </a:lnTo>
                  <a:lnTo>
                    <a:pt x="40686" y="130633"/>
                  </a:lnTo>
                  <a:lnTo>
                    <a:pt x="41369" y="130854"/>
                  </a:lnTo>
                  <a:lnTo>
                    <a:pt x="42079" y="131066"/>
                  </a:lnTo>
                  <a:lnTo>
                    <a:pt x="42798" y="131269"/>
                  </a:lnTo>
                  <a:lnTo>
                    <a:pt x="43536" y="131463"/>
                  </a:lnTo>
                  <a:lnTo>
                    <a:pt x="44292" y="131647"/>
                  </a:lnTo>
                  <a:lnTo>
                    <a:pt x="45057" y="131813"/>
                  </a:lnTo>
                  <a:lnTo>
                    <a:pt x="45850" y="131970"/>
                  </a:lnTo>
                  <a:lnTo>
                    <a:pt x="46653" y="132117"/>
                  </a:lnTo>
                  <a:lnTo>
                    <a:pt x="47473" y="132256"/>
                  </a:lnTo>
                  <a:lnTo>
                    <a:pt x="48312" y="132376"/>
                  </a:lnTo>
                  <a:lnTo>
                    <a:pt x="49170" y="132486"/>
                  </a:lnTo>
                  <a:lnTo>
                    <a:pt x="50046" y="132578"/>
                  </a:lnTo>
                  <a:lnTo>
                    <a:pt x="50941" y="132661"/>
                  </a:lnTo>
                  <a:lnTo>
                    <a:pt x="51844" y="132735"/>
                  </a:lnTo>
                  <a:lnTo>
                    <a:pt x="52776" y="132800"/>
                  </a:lnTo>
                  <a:lnTo>
                    <a:pt x="53725" y="132846"/>
                  </a:lnTo>
                  <a:lnTo>
                    <a:pt x="54694" y="132874"/>
                  </a:lnTo>
                  <a:lnTo>
                    <a:pt x="55671" y="132892"/>
                  </a:lnTo>
                  <a:lnTo>
                    <a:pt x="56676" y="132901"/>
                  </a:lnTo>
                  <a:lnTo>
                    <a:pt x="57700" y="132892"/>
                  </a:lnTo>
                  <a:lnTo>
                    <a:pt x="58742" y="132874"/>
                  </a:lnTo>
                  <a:lnTo>
                    <a:pt x="59802" y="132837"/>
                  </a:lnTo>
                  <a:lnTo>
                    <a:pt x="60891" y="132791"/>
                  </a:lnTo>
                  <a:lnTo>
                    <a:pt x="61988" y="132726"/>
                  </a:lnTo>
                  <a:lnTo>
                    <a:pt x="63113" y="132652"/>
                  </a:lnTo>
                  <a:lnTo>
                    <a:pt x="41737" y="113149"/>
                  </a:lnTo>
                  <a:lnTo>
                    <a:pt x="41737" y="105172"/>
                  </a:lnTo>
                  <a:lnTo>
                    <a:pt x="41728" y="97555"/>
                  </a:lnTo>
                  <a:lnTo>
                    <a:pt x="41701" y="90270"/>
                  </a:lnTo>
                  <a:lnTo>
                    <a:pt x="41682" y="86757"/>
                  </a:lnTo>
                  <a:lnTo>
                    <a:pt x="41655" y="83326"/>
                  </a:lnTo>
                  <a:lnTo>
                    <a:pt x="41618" y="79979"/>
                  </a:lnTo>
                  <a:lnTo>
                    <a:pt x="41581" y="76714"/>
                  </a:lnTo>
                  <a:lnTo>
                    <a:pt x="41525" y="73533"/>
                  </a:lnTo>
                  <a:lnTo>
                    <a:pt x="41461" y="70425"/>
                  </a:lnTo>
                  <a:lnTo>
                    <a:pt x="41387" y="67401"/>
                  </a:lnTo>
                  <a:lnTo>
                    <a:pt x="41295" y="64459"/>
                  </a:lnTo>
                  <a:lnTo>
                    <a:pt x="41193" y="61591"/>
                  </a:lnTo>
                  <a:lnTo>
                    <a:pt x="41083" y="58797"/>
                  </a:lnTo>
                  <a:lnTo>
                    <a:pt x="40954" y="56086"/>
                  </a:lnTo>
                  <a:lnTo>
                    <a:pt x="40806" y="53439"/>
                  </a:lnTo>
                  <a:lnTo>
                    <a:pt x="40723" y="52148"/>
                  </a:lnTo>
                  <a:lnTo>
                    <a:pt x="40640" y="50876"/>
                  </a:lnTo>
                  <a:lnTo>
                    <a:pt x="40548" y="49622"/>
                  </a:lnTo>
                  <a:lnTo>
                    <a:pt x="40456" y="48386"/>
                  </a:lnTo>
                  <a:lnTo>
                    <a:pt x="40363" y="47169"/>
                  </a:lnTo>
                  <a:lnTo>
                    <a:pt x="40262" y="45970"/>
                  </a:lnTo>
                  <a:lnTo>
                    <a:pt x="40151" y="44789"/>
                  </a:lnTo>
                  <a:lnTo>
                    <a:pt x="40041" y="43628"/>
                  </a:lnTo>
                  <a:lnTo>
                    <a:pt x="39921" y="42475"/>
                  </a:lnTo>
                  <a:lnTo>
                    <a:pt x="39792" y="41350"/>
                  </a:lnTo>
                  <a:lnTo>
                    <a:pt x="39663" y="40243"/>
                  </a:lnTo>
                  <a:lnTo>
                    <a:pt x="39534" y="39146"/>
                  </a:lnTo>
                  <a:lnTo>
                    <a:pt x="39386" y="38076"/>
                  </a:lnTo>
                  <a:lnTo>
                    <a:pt x="39238" y="37016"/>
                  </a:lnTo>
                  <a:lnTo>
                    <a:pt x="39091" y="35974"/>
                  </a:lnTo>
                  <a:lnTo>
                    <a:pt x="38934" y="34950"/>
                  </a:lnTo>
                  <a:lnTo>
                    <a:pt x="38768" y="33945"/>
                  </a:lnTo>
                  <a:lnTo>
                    <a:pt x="38593" y="32958"/>
                  </a:lnTo>
                  <a:lnTo>
                    <a:pt x="38418" y="31981"/>
                  </a:lnTo>
                  <a:lnTo>
                    <a:pt x="38233" y="31031"/>
                  </a:lnTo>
                  <a:lnTo>
                    <a:pt x="38040" y="30090"/>
                  </a:lnTo>
                  <a:lnTo>
                    <a:pt x="37846" y="29168"/>
                  </a:lnTo>
                  <a:lnTo>
                    <a:pt x="37643" y="28264"/>
                  </a:lnTo>
                  <a:lnTo>
                    <a:pt x="37431" y="27370"/>
                  </a:lnTo>
                  <a:lnTo>
                    <a:pt x="37210" y="26503"/>
                  </a:lnTo>
                  <a:lnTo>
                    <a:pt x="36988" y="25646"/>
                  </a:lnTo>
                  <a:lnTo>
                    <a:pt x="36749" y="24797"/>
                  </a:lnTo>
                  <a:lnTo>
                    <a:pt x="36509" y="23976"/>
                  </a:lnTo>
                  <a:lnTo>
                    <a:pt x="36260" y="23165"/>
                  </a:lnTo>
                  <a:lnTo>
                    <a:pt x="36002" y="22372"/>
                  </a:lnTo>
                  <a:lnTo>
                    <a:pt x="35744" y="21597"/>
                  </a:lnTo>
                  <a:lnTo>
                    <a:pt x="35467" y="20841"/>
                  </a:lnTo>
                  <a:lnTo>
                    <a:pt x="35190" y="20094"/>
                  </a:lnTo>
                  <a:lnTo>
                    <a:pt x="34904" y="19356"/>
                  </a:lnTo>
                  <a:lnTo>
                    <a:pt x="34600" y="18646"/>
                  </a:lnTo>
                  <a:lnTo>
                    <a:pt x="34296" y="17946"/>
                  </a:lnTo>
                  <a:lnTo>
                    <a:pt x="33982" y="17263"/>
                  </a:lnTo>
                  <a:lnTo>
                    <a:pt x="33659" y="16590"/>
                  </a:lnTo>
                  <a:lnTo>
                    <a:pt x="33327" y="15935"/>
                  </a:lnTo>
                  <a:lnTo>
                    <a:pt x="32986" y="15299"/>
                  </a:lnTo>
                  <a:lnTo>
                    <a:pt x="32645" y="14672"/>
                  </a:lnTo>
                  <a:lnTo>
                    <a:pt x="32285" y="14063"/>
                  </a:lnTo>
                  <a:lnTo>
                    <a:pt x="31917" y="13464"/>
                  </a:lnTo>
                  <a:lnTo>
                    <a:pt x="31538" y="12883"/>
                  </a:lnTo>
                  <a:lnTo>
                    <a:pt x="31151" y="12311"/>
                  </a:lnTo>
                  <a:lnTo>
                    <a:pt x="30755" y="11758"/>
                  </a:lnTo>
                  <a:lnTo>
                    <a:pt x="30349" y="11223"/>
                  </a:lnTo>
                  <a:lnTo>
                    <a:pt x="29934" y="10697"/>
                  </a:lnTo>
                  <a:lnTo>
                    <a:pt x="29501" y="10181"/>
                  </a:lnTo>
                  <a:lnTo>
                    <a:pt x="29067" y="9683"/>
                  </a:lnTo>
                  <a:lnTo>
                    <a:pt x="28624" y="9204"/>
                  </a:lnTo>
                  <a:lnTo>
                    <a:pt x="28163" y="8733"/>
                  </a:lnTo>
                  <a:lnTo>
                    <a:pt x="27693" y="8281"/>
                  </a:lnTo>
                  <a:lnTo>
                    <a:pt x="27214" y="7839"/>
                  </a:lnTo>
                  <a:lnTo>
                    <a:pt x="26725" y="7405"/>
                  </a:lnTo>
                  <a:lnTo>
                    <a:pt x="26227" y="6990"/>
                  </a:lnTo>
                  <a:lnTo>
                    <a:pt x="25720" y="6585"/>
                  </a:lnTo>
                  <a:lnTo>
                    <a:pt x="25194" y="6197"/>
                  </a:lnTo>
                  <a:lnTo>
                    <a:pt x="24659" y="5819"/>
                  </a:lnTo>
                  <a:lnTo>
                    <a:pt x="24115" y="5460"/>
                  </a:lnTo>
                  <a:lnTo>
                    <a:pt x="23562" y="5100"/>
                  </a:lnTo>
                  <a:lnTo>
                    <a:pt x="22999" y="4768"/>
                  </a:lnTo>
                  <a:lnTo>
                    <a:pt x="22418" y="4436"/>
                  </a:lnTo>
                  <a:lnTo>
                    <a:pt x="21828" y="4123"/>
                  </a:lnTo>
                  <a:lnTo>
                    <a:pt x="21220" y="3827"/>
                  </a:lnTo>
                  <a:lnTo>
                    <a:pt x="20611" y="3532"/>
                  </a:lnTo>
                  <a:lnTo>
                    <a:pt x="19984" y="3256"/>
                  </a:lnTo>
                  <a:lnTo>
                    <a:pt x="19338" y="2988"/>
                  </a:lnTo>
                  <a:lnTo>
                    <a:pt x="18693" y="2739"/>
                  </a:lnTo>
                  <a:lnTo>
                    <a:pt x="18020" y="2500"/>
                  </a:lnTo>
                  <a:lnTo>
                    <a:pt x="17347" y="2269"/>
                  </a:lnTo>
                  <a:lnTo>
                    <a:pt x="16655" y="2048"/>
                  </a:lnTo>
                  <a:lnTo>
                    <a:pt x="15954" y="1845"/>
                  </a:lnTo>
                  <a:lnTo>
                    <a:pt x="15235" y="1651"/>
                  </a:lnTo>
                  <a:lnTo>
                    <a:pt x="14506" y="1467"/>
                  </a:lnTo>
                  <a:lnTo>
                    <a:pt x="13769" y="1292"/>
                  </a:lnTo>
                  <a:lnTo>
                    <a:pt x="13012" y="1135"/>
                  </a:lnTo>
                  <a:lnTo>
                    <a:pt x="12247" y="987"/>
                  </a:lnTo>
                  <a:lnTo>
                    <a:pt x="11463" y="849"/>
                  </a:lnTo>
                  <a:lnTo>
                    <a:pt x="10661" y="720"/>
                  </a:lnTo>
                  <a:lnTo>
                    <a:pt x="9859" y="600"/>
                  </a:lnTo>
                  <a:lnTo>
                    <a:pt x="9029" y="498"/>
                  </a:lnTo>
                  <a:lnTo>
                    <a:pt x="8190" y="397"/>
                  </a:lnTo>
                  <a:lnTo>
                    <a:pt x="7341" y="314"/>
                  </a:lnTo>
                  <a:lnTo>
                    <a:pt x="6474" y="240"/>
                  </a:lnTo>
                  <a:lnTo>
                    <a:pt x="5598" y="176"/>
                  </a:lnTo>
                  <a:lnTo>
                    <a:pt x="4695" y="120"/>
                  </a:lnTo>
                  <a:lnTo>
                    <a:pt x="3791" y="74"/>
                  </a:lnTo>
                  <a:lnTo>
                    <a:pt x="2860" y="47"/>
                  </a:lnTo>
                  <a:lnTo>
                    <a:pt x="1919" y="1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-8534650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fill="none" extrusionOk="0">
                  <a:moveTo>
                    <a:pt x="63113" y="132652"/>
                  </a:moveTo>
                  <a:lnTo>
                    <a:pt x="63113" y="132652"/>
                  </a:lnTo>
                  <a:lnTo>
                    <a:pt x="61988" y="132726"/>
                  </a:lnTo>
                  <a:lnTo>
                    <a:pt x="60891" y="132791"/>
                  </a:lnTo>
                  <a:lnTo>
                    <a:pt x="59802" y="132837"/>
                  </a:lnTo>
                  <a:lnTo>
                    <a:pt x="58742" y="132874"/>
                  </a:lnTo>
                  <a:lnTo>
                    <a:pt x="57700" y="132892"/>
                  </a:lnTo>
                  <a:lnTo>
                    <a:pt x="56676" y="132901"/>
                  </a:lnTo>
                  <a:lnTo>
                    <a:pt x="55671" y="132892"/>
                  </a:lnTo>
                  <a:lnTo>
                    <a:pt x="54694" y="132874"/>
                  </a:lnTo>
                  <a:lnTo>
                    <a:pt x="53725" y="132846"/>
                  </a:lnTo>
                  <a:lnTo>
                    <a:pt x="52776" y="132800"/>
                  </a:lnTo>
                  <a:lnTo>
                    <a:pt x="51844" y="132735"/>
                  </a:lnTo>
                  <a:lnTo>
                    <a:pt x="50941" y="132661"/>
                  </a:lnTo>
                  <a:lnTo>
                    <a:pt x="50046" y="132578"/>
                  </a:lnTo>
                  <a:lnTo>
                    <a:pt x="49170" y="132486"/>
                  </a:lnTo>
                  <a:lnTo>
                    <a:pt x="48312" y="132376"/>
                  </a:lnTo>
                  <a:lnTo>
                    <a:pt x="47473" y="132256"/>
                  </a:lnTo>
                  <a:lnTo>
                    <a:pt x="46653" y="132117"/>
                  </a:lnTo>
                  <a:lnTo>
                    <a:pt x="45850" y="131970"/>
                  </a:lnTo>
                  <a:lnTo>
                    <a:pt x="45057" y="131813"/>
                  </a:lnTo>
                  <a:lnTo>
                    <a:pt x="44292" y="131647"/>
                  </a:lnTo>
                  <a:lnTo>
                    <a:pt x="43536" y="131463"/>
                  </a:lnTo>
                  <a:lnTo>
                    <a:pt x="42798" y="131269"/>
                  </a:lnTo>
                  <a:lnTo>
                    <a:pt x="42079" y="131066"/>
                  </a:lnTo>
                  <a:lnTo>
                    <a:pt x="41369" y="130854"/>
                  </a:lnTo>
                  <a:lnTo>
                    <a:pt x="40686" y="130633"/>
                  </a:lnTo>
                  <a:lnTo>
                    <a:pt x="40013" y="130393"/>
                  </a:lnTo>
                  <a:lnTo>
                    <a:pt x="39349" y="130144"/>
                  </a:lnTo>
                  <a:lnTo>
                    <a:pt x="38713" y="129886"/>
                  </a:lnTo>
                  <a:lnTo>
                    <a:pt x="38086" y="129618"/>
                  </a:lnTo>
                  <a:lnTo>
                    <a:pt x="37468" y="129342"/>
                  </a:lnTo>
                  <a:lnTo>
                    <a:pt x="36878" y="129056"/>
                  </a:lnTo>
                  <a:lnTo>
                    <a:pt x="36297" y="128761"/>
                  </a:lnTo>
                  <a:lnTo>
                    <a:pt x="35725" y="128456"/>
                  </a:lnTo>
                  <a:lnTo>
                    <a:pt x="35172" y="128134"/>
                  </a:lnTo>
                  <a:lnTo>
                    <a:pt x="34637" y="127811"/>
                  </a:lnTo>
                  <a:lnTo>
                    <a:pt x="34111" y="127470"/>
                  </a:lnTo>
                  <a:lnTo>
                    <a:pt x="33595" y="127128"/>
                  </a:lnTo>
                  <a:lnTo>
                    <a:pt x="33097" y="126778"/>
                  </a:lnTo>
                  <a:lnTo>
                    <a:pt x="32617" y="126409"/>
                  </a:lnTo>
                  <a:lnTo>
                    <a:pt x="32147" y="126040"/>
                  </a:lnTo>
                  <a:lnTo>
                    <a:pt x="31686" y="125662"/>
                  </a:lnTo>
                  <a:lnTo>
                    <a:pt x="31243" y="125275"/>
                  </a:lnTo>
                  <a:lnTo>
                    <a:pt x="30810" y="124878"/>
                  </a:lnTo>
                  <a:lnTo>
                    <a:pt x="30395" y="124473"/>
                  </a:lnTo>
                  <a:lnTo>
                    <a:pt x="29989" y="124058"/>
                  </a:lnTo>
                  <a:lnTo>
                    <a:pt x="29593" y="123643"/>
                  </a:lnTo>
                  <a:lnTo>
                    <a:pt x="29215" y="123209"/>
                  </a:lnTo>
                  <a:lnTo>
                    <a:pt x="28837" y="122776"/>
                  </a:lnTo>
                  <a:lnTo>
                    <a:pt x="28477" y="122333"/>
                  </a:lnTo>
                  <a:lnTo>
                    <a:pt x="28136" y="121881"/>
                  </a:lnTo>
                  <a:lnTo>
                    <a:pt x="27795" y="121430"/>
                  </a:lnTo>
                  <a:lnTo>
                    <a:pt x="27472" y="120959"/>
                  </a:lnTo>
                  <a:lnTo>
                    <a:pt x="27158" y="120489"/>
                  </a:lnTo>
                  <a:lnTo>
                    <a:pt x="26854" y="120019"/>
                  </a:lnTo>
                  <a:lnTo>
                    <a:pt x="26568" y="119530"/>
                  </a:lnTo>
                  <a:lnTo>
                    <a:pt x="26282" y="119041"/>
                  </a:lnTo>
                  <a:lnTo>
                    <a:pt x="26015" y="118543"/>
                  </a:lnTo>
                  <a:lnTo>
                    <a:pt x="25747" y="118045"/>
                  </a:lnTo>
                  <a:lnTo>
                    <a:pt x="25498" y="117538"/>
                  </a:lnTo>
                  <a:lnTo>
                    <a:pt x="25259" y="117022"/>
                  </a:lnTo>
                  <a:lnTo>
                    <a:pt x="25028" y="116505"/>
                  </a:lnTo>
                  <a:lnTo>
                    <a:pt x="24798" y="115980"/>
                  </a:lnTo>
                  <a:lnTo>
                    <a:pt x="24585" y="115445"/>
                  </a:lnTo>
                  <a:lnTo>
                    <a:pt x="24383" y="114910"/>
                  </a:lnTo>
                  <a:lnTo>
                    <a:pt x="24189" y="114366"/>
                  </a:lnTo>
                  <a:lnTo>
                    <a:pt x="23995" y="113822"/>
                  </a:lnTo>
                  <a:lnTo>
                    <a:pt x="23820" y="113278"/>
                  </a:lnTo>
                  <a:lnTo>
                    <a:pt x="23654" y="112724"/>
                  </a:lnTo>
                  <a:lnTo>
                    <a:pt x="23488" y="112162"/>
                  </a:lnTo>
                  <a:lnTo>
                    <a:pt x="23331" y="111599"/>
                  </a:lnTo>
                  <a:lnTo>
                    <a:pt x="23184" y="111028"/>
                  </a:lnTo>
                  <a:lnTo>
                    <a:pt x="23045" y="110456"/>
                  </a:lnTo>
                  <a:lnTo>
                    <a:pt x="22916" y="109884"/>
                  </a:lnTo>
                  <a:lnTo>
                    <a:pt x="22787" y="109303"/>
                  </a:lnTo>
                  <a:lnTo>
                    <a:pt x="22677" y="108722"/>
                  </a:lnTo>
                  <a:lnTo>
                    <a:pt x="22566" y="108141"/>
                  </a:lnTo>
                  <a:lnTo>
                    <a:pt x="22465" y="107551"/>
                  </a:lnTo>
                  <a:lnTo>
                    <a:pt x="22363" y="106961"/>
                  </a:lnTo>
                  <a:lnTo>
                    <a:pt x="22271" y="106362"/>
                  </a:lnTo>
                  <a:lnTo>
                    <a:pt x="22188" y="105762"/>
                  </a:lnTo>
                  <a:lnTo>
                    <a:pt x="22105" y="105163"/>
                  </a:lnTo>
                  <a:lnTo>
                    <a:pt x="22040" y="104563"/>
                  </a:lnTo>
                  <a:lnTo>
                    <a:pt x="21967" y="103955"/>
                  </a:lnTo>
                  <a:lnTo>
                    <a:pt x="21911" y="103346"/>
                  </a:lnTo>
                  <a:lnTo>
                    <a:pt x="21801" y="102129"/>
                  </a:lnTo>
                  <a:lnTo>
                    <a:pt x="21708" y="100902"/>
                  </a:lnTo>
                  <a:lnTo>
                    <a:pt x="21644" y="99667"/>
                  </a:lnTo>
                  <a:lnTo>
                    <a:pt x="21588" y="98431"/>
                  </a:lnTo>
                  <a:lnTo>
                    <a:pt x="21552" y="97186"/>
                  </a:lnTo>
                  <a:lnTo>
                    <a:pt x="21524" y="95951"/>
                  </a:lnTo>
                  <a:lnTo>
                    <a:pt x="21515" y="94706"/>
                  </a:lnTo>
                  <a:lnTo>
                    <a:pt x="21515" y="93461"/>
                  </a:lnTo>
                  <a:lnTo>
                    <a:pt x="21524" y="92216"/>
                  </a:lnTo>
                  <a:lnTo>
                    <a:pt x="21542" y="90971"/>
                  </a:lnTo>
                  <a:lnTo>
                    <a:pt x="21561" y="89735"/>
                  </a:lnTo>
                  <a:lnTo>
                    <a:pt x="21598" y="88509"/>
                  </a:lnTo>
                  <a:lnTo>
                    <a:pt x="21662" y="86065"/>
                  </a:lnTo>
                  <a:lnTo>
                    <a:pt x="21736" y="83649"/>
                  </a:lnTo>
                  <a:lnTo>
                    <a:pt x="21810" y="81279"/>
                  </a:lnTo>
                  <a:lnTo>
                    <a:pt x="21837" y="80117"/>
                  </a:lnTo>
                  <a:lnTo>
                    <a:pt x="21856" y="78964"/>
                  </a:lnTo>
                  <a:lnTo>
                    <a:pt x="21865" y="77830"/>
                  </a:lnTo>
                  <a:lnTo>
                    <a:pt x="21874" y="76714"/>
                  </a:lnTo>
                  <a:lnTo>
                    <a:pt x="21874" y="76714"/>
                  </a:lnTo>
                  <a:lnTo>
                    <a:pt x="21865" y="74612"/>
                  </a:lnTo>
                  <a:lnTo>
                    <a:pt x="21856" y="72546"/>
                  </a:lnTo>
                  <a:lnTo>
                    <a:pt x="21837" y="70508"/>
                  </a:lnTo>
                  <a:lnTo>
                    <a:pt x="21810" y="68507"/>
                  </a:lnTo>
                  <a:lnTo>
                    <a:pt x="21782" y="66534"/>
                  </a:lnTo>
                  <a:lnTo>
                    <a:pt x="21736" y="64597"/>
                  </a:lnTo>
                  <a:lnTo>
                    <a:pt x="21690" y="62688"/>
                  </a:lnTo>
                  <a:lnTo>
                    <a:pt x="21625" y="60816"/>
                  </a:lnTo>
                  <a:lnTo>
                    <a:pt x="21561" y="58981"/>
                  </a:lnTo>
                  <a:lnTo>
                    <a:pt x="21478" y="57174"/>
                  </a:lnTo>
                  <a:lnTo>
                    <a:pt x="21395" y="55394"/>
                  </a:lnTo>
                  <a:lnTo>
                    <a:pt x="21303" y="53651"/>
                  </a:lnTo>
                  <a:lnTo>
                    <a:pt x="21201" y="51936"/>
                  </a:lnTo>
                  <a:lnTo>
                    <a:pt x="21090" y="50258"/>
                  </a:lnTo>
                  <a:lnTo>
                    <a:pt x="20961" y="48607"/>
                  </a:lnTo>
                  <a:lnTo>
                    <a:pt x="20832" y="46984"/>
                  </a:lnTo>
                  <a:lnTo>
                    <a:pt x="20694" y="45389"/>
                  </a:lnTo>
                  <a:lnTo>
                    <a:pt x="20537" y="43830"/>
                  </a:lnTo>
                  <a:lnTo>
                    <a:pt x="20380" y="42309"/>
                  </a:lnTo>
                  <a:lnTo>
                    <a:pt x="20205" y="40806"/>
                  </a:lnTo>
                  <a:lnTo>
                    <a:pt x="20021" y="39340"/>
                  </a:lnTo>
                  <a:lnTo>
                    <a:pt x="19827" y="37901"/>
                  </a:lnTo>
                  <a:lnTo>
                    <a:pt x="19624" y="36490"/>
                  </a:lnTo>
                  <a:lnTo>
                    <a:pt x="19412" y="35116"/>
                  </a:lnTo>
                  <a:lnTo>
                    <a:pt x="19182" y="33761"/>
                  </a:lnTo>
                  <a:lnTo>
                    <a:pt x="18951" y="32442"/>
                  </a:lnTo>
                  <a:lnTo>
                    <a:pt x="18702" y="31151"/>
                  </a:lnTo>
                  <a:lnTo>
                    <a:pt x="18444" y="29887"/>
                  </a:lnTo>
                  <a:lnTo>
                    <a:pt x="18167" y="28652"/>
                  </a:lnTo>
                  <a:lnTo>
                    <a:pt x="17891" y="27444"/>
                  </a:lnTo>
                  <a:lnTo>
                    <a:pt x="17596" y="26263"/>
                  </a:lnTo>
                  <a:lnTo>
                    <a:pt x="17282" y="25120"/>
                  </a:lnTo>
                  <a:lnTo>
                    <a:pt x="16968" y="23995"/>
                  </a:lnTo>
                  <a:lnTo>
                    <a:pt x="16636" y="22898"/>
                  </a:lnTo>
                  <a:lnTo>
                    <a:pt x="16286" y="21828"/>
                  </a:lnTo>
                  <a:lnTo>
                    <a:pt x="15936" y="20786"/>
                  </a:lnTo>
                  <a:lnTo>
                    <a:pt x="15567" y="19781"/>
                  </a:lnTo>
                  <a:lnTo>
                    <a:pt x="15179" y="18794"/>
                  </a:lnTo>
                  <a:lnTo>
                    <a:pt x="14986" y="18305"/>
                  </a:lnTo>
                  <a:lnTo>
                    <a:pt x="14783" y="17835"/>
                  </a:lnTo>
                  <a:lnTo>
                    <a:pt x="14580" y="17365"/>
                  </a:lnTo>
                  <a:lnTo>
                    <a:pt x="14377" y="16894"/>
                  </a:lnTo>
                  <a:lnTo>
                    <a:pt x="14165" y="16442"/>
                  </a:lnTo>
                  <a:lnTo>
                    <a:pt x="13953" y="15991"/>
                  </a:lnTo>
                  <a:lnTo>
                    <a:pt x="13732" y="15548"/>
                  </a:lnTo>
                  <a:lnTo>
                    <a:pt x="13510" y="15115"/>
                  </a:lnTo>
                  <a:lnTo>
                    <a:pt x="13289" y="14681"/>
                  </a:lnTo>
                  <a:lnTo>
                    <a:pt x="13059" y="14257"/>
                  </a:lnTo>
                  <a:lnTo>
                    <a:pt x="12828" y="13842"/>
                  </a:lnTo>
                  <a:lnTo>
                    <a:pt x="12597" y="13427"/>
                  </a:lnTo>
                  <a:lnTo>
                    <a:pt x="12358" y="13021"/>
                  </a:lnTo>
                  <a:lnTo>
                    <a:pt x="12118" y="12625"/>
                  </a:lnTo>
                  <a:lnTo>
                    <a:pt x="11878" y="12228"/>
                  </a:lnTo>
                  <a:lnTo>
                    <a:pt x="11629" y="11850"/>
                  </a:lnTo>
                  <a:lnTo>
                    <a:pt x="11371" y="11463"/>
                  </a:lnTo>
                  <a:lnTo>
                    <a:pt x="11122" y="11094"/>
                  </a:lnTo>
                  <a:lnTo>
                    <a:pt x="10864" y="10725"/>
                  </a:lnTo>
                  <a:lnTo>
                    <a:pt x="10596" y="10366"/>
                  </a:lnTo>
                  <a:lnTo>
                    <a:pt x="10329" y="10015"/>
                  </a:lnTo>
                  <a:lnTo>
                    <a:pt x="10062" y="9665"/>
                  </a:lnTo>
                  <a:lnTo>
                    <a:pt x="9785" y="9323"/>
                  </a:lnTo>
                  <a:lnTo>
                    <a:pt x="9508" y="8982"/>
                  </a:lnTo>
                  <a:lnTo>
                    <a:pt x="9222" y="8660"/>
                  </a:lnTo>
                  <a:lnTo>
                    <a:pt x="8946" y="8337"/>
                  </a:lnTo>
                  <a:lnTo>
                    <a:pt x="8651" y="8014"/>
                  </a:lnTo>
                  <a:lnTo>
                    <a:pt x="8356" y="7700"/>
                  </a:lnTo>
                  <a:lnTo>
                    <a:pt x="8060" y="7396"/>
                  </a:lnTo>
                  <a:lnTo>
                    <a:pt x="7765" y="7101"/>
                  </a:lnTo>
                  <a:lnTo>
                    <a:pt x="7461" y="6806"/>
                  </a:lnTo>
                  <a:lnTo>
                    <a:pt x="7148" y="6520"/>
                  </a:lnTo>
                  <a:lnTo>
                    <a:pt x="6834" y="6234"/>
                  </a:lnTo>
                  <a:lnTo>
                    <a:pt x="6520" y="5958"/>
                  </a:lnTo>
                  <a:lnTo>
                    <a:pt x="6198" y="5690"/>
                  </a:lnTo>
                  <a:lnTo>
                    <a:pt x="5875" y="5423"/>
                  </a:lnTo>
                  <a:lnTo>
                    <a:pt x="5543" y="5165"/>
                  </a:lnTo>
                  <a:lnTo>
                    <a:pt x="5211" y="4916"/>
                  </a:lnTo>
                  <a:lnTo>
                    <a:pt x="4879" y="4667"/>
                  </a:lnTo>
                  <a:lnTo>
                    <a:pt x="4538" y="4427"/>
                  </a:lnTo>
                  <a:lnTo>
                    <a:pt x="4197" y="4196"/>
                  </a:lnTo>
                  <a:lnTo>
                    <a:pt x="3846" y="3966"/>
                  </a:lnTo>
                  <a:lnTo>
                    <a:pt x="3496" y="3744"/>
                  </a:lnTo>
                  <a:lnTo>
                    <a:pt x="3136" y="3523"/>
                  </a:lnTo>
                  <a:lnTo>
                    <a:pt x="2777" y="3311"/>
                  </a:lnTo>
                  <a:lnTo>
                    <a:pt x="2408" y="3108"/>
                  </a:lnTo>
                  <a:lnTo>
                    <a:pt x="2039" y="2905"/>
                  </a:lnTo>
                  <a:lnTo>
                    <a:pt x="1670" y="2712"/>
                  </a:lnTo>
                  <a:lnTo>
                    <a:pt x="1292" y="2518"/>
                  </a:lnTo>
                  <a:lnTo>
                    <a:pt x="905" y="2334"/>
                  </a:lnTo>
                  <a:lnTo>
                    <a:pt x="517" y="2158"/>
                  </a:lnTo>
                  <a:lnTo>
                    <a:pt x="130" y="1983"/>
                  </a:lnTo>
                  <a:lnTo>
                    <a:pt x="130" y="1983"/>
                  </a:lnTo>
                  <a:lnTo>
                    <a:pt x="65" y="996"/>
                  </a:lnTo>
                  <a:lnTo>
                    <a:pt x="1" y="1"/>
                  </a:lnTo>
                  <a:lnTo>
                    <a:pt x="1" y="1"/>
                  </a:lnTo>
                  <a:lnTo>
                    <a:pt x="969" y="1"/>
                  </a:lnTo>
                  <a:lnTo>
                    <a:pt x="1919" y="19"/>
                  </a:lnTo>
                  <a:lnTo>
                    <a:pt x="2860" y="47"/>
                  </a:lnTo>
                  <a:lnTo>
                    <a:pt x="3791" y="74"/>
                  </a:lnTo>
                  <a:lnTo>
                    <a:pt x="4695" y="120"/>
                  </a:lnTo>
                  <a:lnTo>
                    <a:pt x="5598" y="176"/>
                  </a:lnTo>
                  <a:lnTo>
                    <a:pt x="6474" y="240"/>
                  </a:lnTo>
                  <a:lnTo>
                    <a:pt x="7341" y="314"/>
                  </a:lnTo>
                  <a:lnTo>
                    <a:pt x="8190" y="397"/>
                  </a:lnTo>
                  <a:lnTo>
                    <a:pt x="9029" y="498"/>
                  </a:lnTo>
                  <a:lnTo>
                    <a:pt x="9859" y="600"/>
                  </a:lnTo>
                  <a:lnTo>
                    <a:pt x="10661" y="720"/>
                  </a:lnTo>
                  <a:lnTo>
                    <a:pt x="11463" y="849"/>
                  </a:lnTo>
                  <a:lnTo>
                    <a:pt x="12247" y="987"/>
                  </a:lnTo>
                  <a:lnTo>
                    <a:pt x="13012" y="1135"/>
                  </a:lnTo>
                  <a:lnTo>
                    <a:pt x="13769" y="1292"/>
                  </a:lnTo>
                  <a:lnTo>
                    <a:pt x="14506" y="1467"/>
                  </a:lnTo>
                  <a:lnTo>
                    <a:pt x="15235" y="1651"/>
                  </a:lnTo>
                  <a:lnTo>
                    <a:pt x="15954" y="1845"/>
                  </a:lnTo>
                  <a:lnTo>
                    <a:pt x="16655" y="2048"/>
                  </a:lnTo>
                  <a:lnTo>
                    <a:pt x="17347" y="2269"/>
                  </a:lnTo>
                  <a:lnTo>
                    <a:pt x="18020" y="2500"/>
                  </a:lnTo>
                  <a:lnTo>
                    <a:pt x="18693" y="2739"/>
                  </a:lnTo>
                  <a:lnTo>
                    <a:pt x="19338" y="2988"/>
                  </a:lnTo>
                  <a:lnTo>
                    <a:pt x="19984" y="3256"/>
                  </a:lnTo>
                  <a:lnTo>
                    <a:pt x="20611" y="3532"/>
                  </a:lnTo>
                  <a:lnTo>
                    <a:pt x="21220" y="3827"/>
                  </a:lnTo>
                  <a:lnTo>
                    <a:pt x="21828" y="4123"/>
                  </a:lnTo>
                  <a:lnTo>
                    <a:pt x="22418" y="4436"/>
                  </a:lnTo>
                  <a:lnTo>
                    <a:pt x="22999" y="4768"/>
                  </a:lnTo>
                  <a:lnTo>
                    <a:pt x="23562" y="5100"/>
                  </a:lnTo>
                  <a:lnTo>
                    <a:pt x="24115" y="5460"/>
                  </a:lnTo>
                  <a:lnTo>
                    <a:pt x="24659" y="5819"/>
                  </a:lnTo>
                  <a:lnTo>
                    <a:pt x="25194" y="6197"/>
                  </a:lnTo>
                  <a:lnTo>
                    <a:pt x="25720" y="6585"/>
                  </a:lnTo>
                  <a:lnTo>
                    <a:pt x="26227" y="6990"/>
                  </a:lnTo>
                  <a:lnTo>
                    <a:pt x="26725" y="7405"/>
                  </a:lnTo>
                  <a:lnTo>
                    <a:pt x="27214" y="7839"/>
                  </a:lnTo>
                  <a:lnTo>
                    <a:pt x="27693" y="8281"/>
                  </a:lnTo>
                  <a:lnTo>
                    <a:pt x="28163" y="8733"/>
                  </a:lnTo>
                  <a:lnTo>
                    <a:pt x="28624" y="9204"/>
                  </a:lnTo>
                  <a:lnTo>
                    <a:pt x="29067" y="9683"/>
                  </a:lnTo>
                  <a:lnTo>
                    <a:pt x="29501" y="10181"/>
                  </a:lnTo>
                  <a:lnTo>
                    <a:pt x="29934" y="10697"/>
                  </a:lnTo>
                  <a:lnTo>
                    <a:pt x="30349" y="11223"/>
                  </a:lnTo>
                  <a:lnTo>
                    <a:pt x="30755" y="11758"/>
                  </a:lnTo>
                  <a:lnTo>
                    <a:pt x="31151" y="12311"/>
                  </a:lnTo>
                  <a:lnTo>
                    <a:pt x="31538" y="12883"/>
                  </a:lnTo>
                  <a:lnTo>
                    <a:pt x="31917" y="13464"/>
                  </a:lnTo>
                  <a:lnTo>
                    <a:pt x="32285" y="14063"/>
                  </a:lnTo>
                  <a:lnTo>
                    <a:pt x="32645" y="14672"/>
                  </a:lnTo>
                  <a:lnTo>
                    <a:pt x="32986" y="15299"/>
                  </a:lnTo>
                  <a:lnTo>
                    <a:pt x="33327" y="15935"/>
                  </a:lnTo>
                  <a:lnTo>
                    <a:pt x="33659" y="16590"/>
                  </a:lnTo>
                  <a:lnTo>
                    <a:pt x="33982" y="17263"/>
                  </a:lnTo>
                  <a:lnTo>
                    <a:pt x="34296" y="17946"/>
                  </a:lnTo>
                  <a:lnTo>
                    <a:pt x="34600" y="18646"/>
                  </a:lnTo>
                  <a:lnTo>
                    <a:pt x="34904" y="19356"/>
                  </a:lnTo>
                  <a:lnTo>
                    <a:pt x="35190" y="20094"/>
                  </a:lnTo>
                  <a:lnTo>
                    <a:pt x="35467" y="20841"/>
                  </a:lnTo>
                  <a:lnTo>
                    <a:pt x="35744" y="21597"/>
                  </a:lnTo>
                  <a:lnTo>
                    <a:pt x="36002" y="22372"/>
                  </a:lnTo>
                  <a:lnTo>
                    <a:pt x="36260" y="23165"/>
                  </a:lnTo>
                  <a:lnTo>
                    <a:pt x="36509" y="23976"/>
                  </a:lnTo>
                  <a:lnTo>
                    <a:pt x="36749" y="24797"/>
                  </a:lnTo>
                  <a:lnTo>
                    <a:pt x="36988" y="25646"/>
                  </a:lnTo>
                  <a:lnTo>
                    <a:pt x="37210" y="26503"/>
                  </a:lnTo>
                  <a:lnTo>
                    <a:pt x="37431" y="27370"/>
                  </a:lnTo>
                  <a:lnTo>
                    <a:pt x="37643" y="28264"/>
                  </a:lnTo>
                  <a:lnTo>
                    <a:pt x="37846" y="29168"/>
                  </a:lnTo>
                  <a:lnTo>
                    <a:pt x="38040" y="30090"/>
                  </a:lnTo>
                  <a:lnTo>
                    <a:pt x="38233" y="31031"/>
                  </a:lnTo>
                  <a:lnTo>
                    <a:pt x="38418" y="31981"/>
                  </a:lnTo>
                  <a:lnTo>
                    <a:pt x="38593" y="32958"/>
                  </a:lnTo>
                  <a:lnTo>
                    <a:pt x="38768" y="33945"/>
                  </a:lnTo>
                  <a:lnTo>
                    <a:pt x="38934" y="34950"/>
                  </a:lnTo>
                  <a:lnTo>
                    <a:pt x="39091" y="35974"/>
                  </a:lnTo>
                  <a:lnTo>
                    <a:pt x="39238" y="37016"/>
                  </a:lnTo>
                  <a:lnTo>
                    <a:pt x="39386" y="38076"/>
                  </a:lnTo>
                  <a:lnTo>
                    <a:pt x="39534" y="39146"/>
                  </a:lnTo>
                  <a:lnTo>
                    <a:pt x="39663" y="40243"/>
                  </a:lnTo>
                  <a:lnTo>
                    <a:pt x="39792" y="41350"/>
                  </a:lnTo>
                  <a:lnTo>
                    <a:pt x="39921" y="42475"/>
                  </a:lnTo>
                  <a:lnTo>
                    <a:pt x="40041" y="43628"/>
                  </a:lnTo>
                  <a:lnTo>
                    <a:pt x="40151" y="44789"/>
                  </a:lnTo>
                  <a:lnTo>
                    <a:pt x="40262" y="45970"/>
                  </a:lnTo>
                  <a:lnTo>
                    <a:pt x="40363" y="47169"/>
                  </a:lnTo>
                  <a:lnTo>
                    <a:pt x="40456" y="48386"/>
                  </a:lnTo>
                  <a:lnTo>
                    <a:pt x="40548" y="49622"/>
                  </a:lnTo>
                  <a:lnTo>
                    <a:pt x="40640" y="50876"/>
                  </a:lnTo>
                  <a:lnTo>
                    <a:pt x="40723" y="52148"/>
                  </a:lnTo>
                  <a:lnTo>
                    <a:pt x="40806" y="53439"/>
                  </a:lnTo>
                  <a:lnTo>
                    <a:pt x="40954" y="56086"/>
                  </a:lnTo>
                  <a:lnTo>
                    <a:pt x="41083" y="58797"/>
                  </a:lnTo>
                  <a:lnTo>
                    <a:pt x="41193" y="61591"/>
                  </a:lnTo>
                  <a:lnTo>
                    <a:pt x="41295" y="64459"/>
                  </a:lnTo>
                  <a:lnTo>
                    <a:pt x="41387" y="67401"/>
                  </a:lnTo>
                  <a:lnTo>
                    <a:pt x="41461" y="70425"/>
                  </a:lnTo>
                  <a:lnTo>
                    <a:pt x="41525" y="73533"/>
                  </a:lnTo>
                  <a:lnTo>
                    <a:pt x="41581" y="76714"/>
                  </a:lnTo>
                  <a:lnTo>
                    <a:pt x="41618" y="79979"/>
                  </a:lnTo>
                  <a:lnTo>
                    <a:pt x="41655" y="83326"/>
                  </a:lnTo>
                  <a:lnTo>
                    <a:pt x="41682" y="86757"/>
                  </a:lnTo>
                  <a:lnTo>
                    <a:pt x="41701" y="90270"/>
                  </a:lnTo>
                  <a:lnTo>
                    <a:pt x="41728" y="97555"/>
                  </a:lnTo>
                  <a:lnTo>
                    <a:pt x="41737" y="105172"/>
                  </a:lnTo>
                  <a:lnTo>
                    <a:pt x="41737" y="113149"/>
                  </a:lnTo>
                  <a:lnTo>
                    <a:pt x="63113" y="132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-6956850" y="-347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-33551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extrusionOk="0">
                  <a:moveTo>
                    <a:pt x="175072" y="1"/>
                  </a:moveTo>
                  <a:lnTo>
                    <a:pt x="174122" y="19"/>
                  </a:lnTo>
                  <a:lnTo>
                    <a:pt x="173181" y="47"/>
                  </a:lnTo>
                  <a:lnTo>
                    <a:pt x="172250" y="74"/>
                  </a:lnTo>
                  <a:lnTo>
                    <a:pt x="171346" y="120"/>
                  </a:lnTo>
                  <a:lnTo>
                    <a:pt x="170452" y="176"/>
                  </a:lnTo>
                  <a:lnTo>
                    <a:pt x="169566" y="240"/>
                  </a:lnTo>
                  <a:lnTo>
                    <a:pt x="168700" y="314"/>
                  </a:lnTo>
                  <a:lnTo>
                    <a:pt x="167851" y="397"/>
                  </a:lnTo>
                  <a:lnTo>
                    <a:pt x="167012" y="498"/>
                  </a:lnTo>
                  <a:lnTo>
                    <a:pt x="166182" y="600"/>
                  </a:lnTo>
                  <a:lnTo>
                    <a:pt x="165380" y="720"/>
                  </a:lnTo>
                  <a:lnTo>
                    <a:pt x="164578" y="849"/>
                  </a:lnTo>
                  <a:lnTo>
                    <a:pt x="163794" y="987"/>
                  </a:lnTo>
                  <a:lnTo>
                    <a:pt x="163028" y="1135"/>
                  </a:lnTo>
                  <a:lnTo>
                    <a:pt x="162272" y="1292"/>
                  </a:lnTo>
                  <a:lnTo>
                    <a:pt x="161534" y="1467"/>
                  </a:lnTo>
                  <a:lnTo>
                    <a:pt x="160806" y="1651"/>
                  </a:lnTo>
                  <a:lnTo>
                    <a:pt x="160087" y="1845"/>
                  </a:lnTo>
                  <a:lnTo>
                    <a:pt x="159386" y="2048"/>
                  </a:lnTo>
                  <a:lnTo>
                    <a:pt x="158694" y="2269"/>
                  </a:lnTo>
                  <a:lnTo>
                    <a:pt x="158021" y="2500"/>
                  </a:lnTo>
                  <a:lnTo>
                    <a:pt x="157357" y="2739"/>
                  </a:lnTo>
                  <a:lnTo>
                    <a:pt x="156702" y="2988"/>
                  </a:lnTo>
                  <a:lnTo>
                    <a:pt x="156066" y="3256"/>
                  </a:lnTo>
                  <a:lnTo>
                    <a:pt x="155439" y="3532"/>
                  </a:lnTo>
                  <a:lnTo>
                    <a:pt x="154821" y="3827"/>
                  </a:lnTo>
                  <a:lnTo>
                    <a:pt x="154213" y="4123"/>
                  </a:lnTo>
                  <a:lnTo>
                    <a:pt x="153622" y="4436"/>
                  </a:lnTo>
                  <a:lnTo>
                    <a:pt x="153051" y="4768"/>
                  </a:lnTo>
                  <a:lnTo>
                    <a:pt x="152479" y="5100"/>
                  </a:lnTo>
                  <a:lnTo>
                    <a:pt x="151926" y="5460"/>
                  </a:lnTo>
                  <a:lnTo>
                    <a:pt x="151382" y="5819"/>
                  </a:lnTo>
                  <a:lnTo>
                    <a:pt x="150847" y="6197"/>
                  </a:lnTo>
                  <a:lnTo>
                    <a:pt x="150321" y="6585"/>
                  </a:lnTo>
                  <a:lnTo>
                    <a:pt x="149814" y="6990"/>
                  </a:lnTo>
                  <a:lnTo>
                    <a:pt x="149316" y="7405"/>
                  </a:lnTo>
                  <a:lnTo>
                    <a:pt x="148827" y="7839"/>
                  </a:lnTo>
                  <a:lnTo>
                    <a:pt x="148348" y="8281"/>
                  </a:lnTo>
                  <a:lnTo>
                    <a:pt x="147877" y="8733"/>
                  </a:lnTo>
                  <a:lnTo>
                    <a:pt x="147425" y="9204"/>
                  </a:lnTo>
                  <a:lnTo>
                    <a:pt x="146974" y="9683"/>
                  </a:lnTo>
                  <a:lnTo>
                    <a:pt x="146540" y="10181"/>
                  </a:lnTo>
                  <a:lnTo>
                    <a:pt x="146116" y="10697"/>
                  </a:lnTo>
                  <a:lnTo>
                    <a:pt x="145692" y="11223"/>
                  </a:lnTo>
                  <a:lnTo>
                    <a:pt x="145286" y="11758"/>
                  </a:lnTo>
                  <a:lnTo>
                    <a:pt x="144890" y="12311"/>
                  </a:lnTo>
                  <a:lnTo>
                    <a:pt x="144502" y="12883"/>
                  </a:lnTo>
                  <a:lnTo>
                    <a:pt x="144124" y="13464"/>
                  </a:lnTo>
                  <a:lnTo>
                    <a:pt x="143755" y="14063"/>
                  </a:lnTo>
                  <a:lnTo>
                    <a:pt x="143405" y="14672"/>
                  </a:lnTo>
                  <a:lnTo>
                    <a:pt x="143054" y="15299"/>
                  </a:lnTo>
                  <a:lnTo>
                    <a:pt x="142713" y="15935"/>
                  </a:lnTo>
                  <a:lnTo>
                    <a:pt x="142381" y="16590"/>
                  </a:lnTo>
                  <a:lnTo>
                    <a:pt x="142059" y="17263"/>
                  </a:lnTo>
                  <a:lnTo>
                    <a:pt x="141745" y="17946"/>
                  </a:lnTo>
                  <a:lnTo>
                    <a:pt x="141441" y="18646"/>
                  </a:lnTo>
                  <a:lnTo>
                    <a:pt x="141136" y="19356"/>
                  </a:lnTo>
                  <a:lnTo>
                    <a:pt x="140851" y="20094"/>
                  </a:lnTo>
                  <a:lnTo>
                    <a:pt x="140574" y="20841"/>
                  </a:lnTo>
                  <a:lnTo>
                    <a:pt x="140297" y="21597"/>
                  </a:lnTo>
                  <a:lnTo>
                    <a:pt x="140039" y="22372"/>
                  </a:lnTo>
                  <a:lnTo>
                    <a:pt x="139781" y="23165"/>
                  </a:lnTo>
                  <a:lnTo>
                    <a:pt x="139532" y="23976"/>
                  </a:lnTo>
                  <a:lnTo>
                    <a:pt x="139292" y="24797"/>
                  </a:lnTo>
                  <a:lnTo>
                    <a:pt x="139052" y="25646"/>
                  </a:lnTo>
                  <a:lnTo>
                    <a:pt x="138831" y="26503"/>
                  </a:lnTo>
                  <a:lnTo>
                    <a:pt x="138610" y="27370"/>
                  </a:lnTo>
                  <a:lnTo>
                    <a:pt x="138398" y="28264"/>
                  </a:lnTo>
                  <a:lnTo>
                    <a:pt x="138195" y="29168"/>
                  </a:lnTo>
                  <a:lnTo>
                    <a:pt x="138001" y="30090"/>
                  </a:lnTo>
                  <a:lnTo>
                    <a:pt x="137807" y="31031"/>
                  </a:lnTo>
                  <a:lnTo>
                    <a:pt x="137623" y="31981"/>
                  </a:lnTo>
                  <a:lnTo>
                    <a:pt x="137448" y="32958"/>
                  </a:lnTo>
                  <a:lnTo>
                    <a:pt x="137273" y="33945"/>
                  </a:lnTo>
                  <a:lnTo>
                    <a:pt x="137107" y="34950"/>
                  </a:lnTo>
                  <a:lnTo>
                    <a:pt x="136950" y="35974"/>
                  </a:lnTo>
                  <a:lnTo>
                    <a:pt x="136802" y="37016"/>
                  </a:lnTo>
                  <a:lnTo>
                    <a:pt x="136655" y="38076"/>
                  </a:lnTo>
                  <a:lnTo>
                    <a:pt x="136507" y="39146"/>
                  </a:lnTo>
                  <a:lnTo>
                    <a:pt x="136378" y="40243"/>
                  </a:lnTo>
                  <a:lnTo>
                    <a:pt x="136249" y="41350"/>
                  </a:lnTo>
                  <a:lnTo>
                    <a:pt x="136120" y="42475"/>
                  </a:lnTo>
                  <a:lnTo>
                    <a:pt x="136009" y="43628"/>
                  </a:lnTo>
                  <a:lnTo>
                    <a:pt x="135889" y="44789"/>
                  </a:lnTo>
                  <a:lnTo>
                    <a:pt x="135788" y="45970"/>
                  </a:lnTo>
                  <a:lnTo>
                    <a:pt x="135677" y="47169"/>
                  </a:lnTo>
                  <a:lnTo>
                    <a:pt x="135585" y="48386"/>
                  </a:lnTo>
                  <a:lnTo>
                    <a:pt x="135493" y="49622"/>
                  </a:lnTo>
                  <a:lnTo>
                    <a:pt x="135401" y="50876"/>
                  </a:lnTo>
                  <a:lnTo>
                    <a:pt x="135318" y="52148"/>
                  </a:lnTo>
                  <a:lnTo>
                    <a:pt x="135235" y="53439"/>
                  </a:lnTo>
                  <a:lnTo>
                    <a:pt x="135087" y="56086"/>
                  </a:lnTo>
                  <a:lnTo>
                    <a:pt x="134958" y="58797"/>
                  </a:lnTo>
                  <a:lnTo>
                    <a:pt x="134847" y="61591"/>
                  </a:lnTo>
                  <a:lnTo>
                    <a:pt x="134746" y="64459"/>
                  </a:lnTo>
                  <a:lnTo>
                    <a:pt x="134654" y="67401"/>
                  </a:lnTo>
                  <a:lnTo>
                    <a:pt x="134580" y="70425"/>
                  </a:lnTo>
                  <a:lnTo>
                    <a:pt x="134515" y="73533"/>
                  </a:lnTo>
                  <a:lnTo>
                    <a:pt x="134469" y="76714"/>
                  </a:lnTo>
                  <a:lnTo>
                    <a:pt x="134423" y="79979"/>
                  </a:lnTo>
                  <a:lnTo>
                    <a:pt x="134386" y="83326"/>
                  </a:lnTo>
                  <a:lnTo>
                    <a:pt x="134359" y="86757"/>
                  </a:lnTo>
                  <a:lnTo>
                    <a:pt x="134340" y="90270"/>
                  </a:lnTo>
                  <a:lnTo>
                    <a:pt x="134312" y="97555"/>
                  </a:lnTo>
                  <a:lnTo>
                    <a:pt x="134303" y="105172"/>
                  </a:lnTo>
                  <a:lnTo>
                    <a:pt x="134303" y="113149"/>
                  </a:lnTo>
                  <a:lnTo>
                    <a:pt x="112928" y="132652"/>
                  </a:lnTo>
                  <a:lnTo>
                    <a:pt x="112347" y="132219"/>
                  </a:lnTo>
                  <a:lnTo>
                    <a:pt x="111766" y="131813"/>
                  </a:lnTo>
                  <a:lnTo>
                    <a:pt x="111185" y="131417"/>
                  </a:lnTo>
                  <a:lnTo>
                    <a:pt x="110604" y="131029"/>
                  </a:lnTo>
                  <a:lnTo>
                    <a:pt x="110032" y="130660"/>
                  </a:lnTo>
                  <a:lnTo>
                    <a:pt x="109460" y="130310"/>
                  </a:lnTo>
                  <a:lnTo>
                    <a:pt x="108879" y="129978"/>
                  </a:lnTo>
                  <a:lnTo>
                    <a:pt x="108308" y="129655"/>
                  </a:lnTo>
                  <a:lnTo>
                    <a:pt x="107736" y="129342"/>
                  </a:lnTo>
                  <a:lnTo>
                    <a:pt x="107164" y="129056"/>
                  </a:lnTo>
                  <a:lnTo>
                    <a:pt x="106593" y="128770"/>
                  </a:lnTo>
                  <a:lnTo>
                    <a:pt x="106021" y="128512"/>
                  </a:lnTo>
                  <a:lnTo>
                    <a:pt x="105449" y="128263"/>
                  </a:lnTo>
                  <a:lnTo>
                    <a:pt x="104868" y="128032"/>
                  </a:lnTo>
                  <a:lnTo>
                    <a:pt x="104296" y="127811"/>
                  </a:lnTo>
                  <a:lnTo>
                    <a:pt x="103725" y="127608"/>
                  </a:lnTo>
                  <a:lnTo>
                    <a:pt x="103153" y="127424"/>
                  </a:lnTo>
                  <a:lnTo>
                    <a:pt x="102581" y="127248"/>
                  </a:lnTo>
                  <a:lnTo>
                    <a:pt x="102000" y="127082"/>
                  </a:lnTo>
                  <a:lnTo>
                    <a:pt x="101429" y="126944"/>
                  </a:lnTo>
                  <a:lnTo>
                    <a:pt x="100848" y="126815"/>
                  </a:lnTo>
                  <a:lnTo>
                    <a:pt x="100267" y="126695"/>
                  </a:lnTo>
                  <a:lnTo>
                    <a:pt x="99686" y="126594"/>
                  </a:lnTo>
                  <a:lnTo>
                    <a:pt x="99105" y="126511"/>
                  </a:lnTo>
                  <a:lnTo>
                    <a:pt x="98515" y="126437"/>
                  </a:lnTo>
                  <a:lnTo>
                    <a:pt x="97934" y="126382"/>
                  </a:lnTo>
                  <a:lnTo>
                    <a:pt x="97343" y="126345"/>
                  </a:lnTo>
                  <a:lnTo>
                    <a:pt x="96753" y="126317"/>
                  </a:lnTo>
                  <a:lnTo>
                    <a:pt x="96163" y="126299"/>
                  </a:lnTo>
                  <a:lnTo>
                    <a:pt x="95564" y="126308"/>
                  </a:lnTo>
                  <a:lnTo>
                    <a:pt x="94964" y="126317"/>
                  </a:lnTo>
                  <a:lnTo>
                    <a:pt x="94365" y="126354"/>
                  </a:lnTo>
                  <a:lnTo>
                    <a:pt x="93765" y="126400"/>
                  </a:lnTo>
                  <a:lnTo>
                    <a:pt x="93157" y="126455"/>
                  </a:lnTo>
                  <a:lnTo>
                    <a:pt x="92548" y="126529"/>
                  </a:lnTo>
                  <a:lnTo>
                    <a:pt x="91930" y="126621"/>
                  </a:lnTo>
                  <a:lnTo>
                    <a:pt x="91312" y="126723"/>
                  </a:lnTo>
                  <a:lnTo>
                    <a:pt x="90695" y="126843"/>
                  </a:lnTo>
                  <a:lnTo>
                    <a:pt x="90068" y="126972"/>
                  </a:lnTo>
                  <a:lnTo>
                    <a:pt x="89441" y="127119"/>
                  </a:lnTo>
                  <a:lnTo>
                    <a:pt x="88813" y="127276"/>
                  </a:lnTo>
                  <a:lnTo>
                    <a:pt x="88177" y="127451"/>
                  </a:lnTo>
                  <a:lnTo>
                    <a:pt x="87532" y="127645"/>
                  </a:lnTo>
                  <a:lnTo>
                    <a:pt x="86886" y="127848"/>
                  </a:lnTo>
                  <a:lnTo>
                    <a:pt x="86241" y="128069"/>
                  </a:lnTo>
                  <a:lnTo>
                    <a:pt x="85577" y="128300"/>
                  </a:lnTo>
                  <a:lnTo>
                    <a:pt x="84922" y="128539"/>
                  </a:lnTo>
                  <a:lnTo>
                    <a:pt x="84258" y="128807"/>
                  </a:lnTo>
                  <a:lnTo>
                    <a:pt x="83585" y="129074"/>
                  </a:lnTo>
                  <a:lnTo>
                    <a:pt x="82912" y="129369"/>
                  </a:lnTo>
                  <a:lnTo>
                    <a:pt x="82229" y="129674"/>
                  </a:lnTo>
                  <a:lnTo>
                    <a:pt x="81547" y="129987"/>
                  </a:lnTo>
                  <a:lnTo>
                    <a:pt x="80846" y="130319"/>
                  </a:lnTo>
                  <a:lnTo>
                    <a:pt x="80154" y="130670"/>
                  </a:lnTo>
                  <a:lnTo>
                    <a:pt x="79444" y="131029"/>
                  </a:lnTo>
                  <a:lnTo>
                    <a:pt x="78734" y="131398"/>
                  </a:lnTo>
                  <a:lnTo>
                    <a:pt x="78015" y="131785"/>
                  </a:lnTo>
                  <a:lnTo>
                    <a:pt x="77296" y="132191"/>
                  </a:lnTo>
                  <a:lnTo>
                    <a:pt x="76567" y="132606"/>
                  </a:lnTo>
                  <a:lnTo>
                    <a:pt x="75830" y="133030"/>
                  </a:lnTo>
                  <a:lnTo>
                    <a:pt x="75083" y="133482"/>
                  </a:lnTo>
                  <a:lnTo>
                    <a:pt x="74326" y="133934"/>
                  </a:lnTo>
                  <a:lnTo>
                    <a:pt x="73570" y="134404"/>
                  </a:lnTo>
                  <a:lnTo>
                    <a:pt x="72805" y="134893"/>
                  </a:lnTo>
                  <a:lnTo>
                    <a:pt x="72030" y="135391"/>
                  </a:lnTo>
                  <a:lnTo>
                    <a:pt x="71256" y="135907"/>
                  </a:lnTo>
                  <a:lnTo>
                    <a:pt x="70463" y="136433"/>
                  </a:lnTo>
                  <a:lnTo>
                    <a:pt x="69670" y="136977"/>
                  </a:lnTo>
                  <a:lnTo>
                    <a:pt x="68858" y="137530"/>
                  </a:lnTo>
                  <a:lnTo>
                    <a:pt x="68047" y="138102"/>
                  </a:lnTo>
                  <a:lnTo>
                    <a:pt x="67226" y="138683"/>
                  </a:lnTo>
                  <a:lnTo>
                    <a:pt x="66396" y="139282"/>
                  </a:lnTo>
                  <a:lnTo>
                    <a:pt x="65557" y="139891"/>
                  </a:lnTo>
                  <a:lnTo>
                    <a:pt x="64708" y="140509"/>
                  </a:lnTo>
                  <a:lnTo>
                    <a:pt x="63851" y="141154"/>
                  </a:lnTo>
                  <a:lnTo>
                    <a:pt x="62984" y="141800"/>
                  </a:lnTo>
                  <a:lnTo>
                    <a:pt x="61223" y="143146"/>
                  </a:lnTo>
                  <a:lnTo>
                    <a:pt x="59424" y="144548"/>
                  </a:lnTo>
                  <a:lnTo>
                    <a:pt x="57589" y="145996"/>
                  </a:lnTo>
                  <a:lnTo>
                    <a:pt x="55708" y="147508"/>
                  </a:lnTo>
                  <a:lnTo>
                    <a:pt x="53790" y="149067"/>
                  </a:lnTo>
                  <a:lnTo>
                    <a:pt x="51826" y="150680"/>
                  </a:lnTo>
                  <a:lnTo>
                    <a:pt x="49825" y="152349"/>
                  </a:lnTo>
                  <a:lnTo>
                    <a:pt x="47768" y="154074"/>
                  </a:lnTo>
                  <a:lnTo>
                    <a:pt x="45675" y="155854"/>
                  </a:lnTo>
                  <a:lnTo>
                    <a:pt x="43527" y="157689"/>
                  </a:lnTo>
                  <a:lnTo>
                    <a:pt x="41332" y="159570"/>
                  </a:lnTo>
                  <a:lnTo>
                    <a:pt x="39091" y="161506"/>
                  </a:lnTo>
                  <a:lnTo>
                    <a:pt x="36795" y="163498"/>
                  </a:lnTo>
                  <a:lnTo>
                    <a:pt x="34453" y="165536"/>
                  </a:lnTo>
                  <a:lnTo>
                    <a:pt x="29593" y="169787"/>
                  </a:lnTo>
                  <a:lnTo>
                    <a:pt x="24521" y="174241"/>
                  </a:lnTo>
                  <a:lnTo>
                    <a:pt x="13667" y="183776"/>
                  </a:lnTo>
                  <a:lnTo>
                    <a:pt x="7876" y="188857"/>
                  </a:lnTo>
                  <a:lnTo>
                    <a:pt x="1818" y="194132"/>
                  </a:lnTo>
                  <a:lnTo>
                    <a:pt x="1781" y="194566"/>
                  </a:lnTo>
                  <a:lnTo>
                    <a:pt x="1661" y="195820"/>
                  </a:lnTo>
                  <a:lnTo>
                    <a:pt x="1495" y="197867"/>
                  </a:lnTo>
                  <a:lnTo>
                    <a:pt x="1393" y="199167"/>
                  </a:lnTo>
                  <a:lnTo>
                    <a:pt x="1283" y="200643"/>
                  </a:lnTo>
                  <a:lnTo>
                    <a:pt x="1163" y="202302"/>
                  </a:lnTo>
                  <a:lnTo>
                    <a:pt x="1043" y="204119"/>
                  </a:lnTo>
                  <a:lnTo>
                    <a:pt x="923" y="206102"/>
                  </a:lnTo>
                  <a:lnTo>
                    <a:pt x="803" y="208250"/>
                  </a:lnTo>
                  <a:lnTo>
                    <a:pt x="674" y="210537"/>
                  </a:lnTo>
                  <a:lnTo>
                    <a:pt x="563" y="212972"/>
                  </a:lnTo>
                  <a:lnTo>
                    <a:pt x="453" y="215554"/>
                  </a:lnTo>
                  <a:lnTo>
                    <a:pt x="351" y="218265"/>
                  </a:lnTo>
                  <a:lnTo>
                    <a:pt x="250" y="221105"/>
                  </a:lnTo>
                  <a:lnTo>
                    <a:pt x="176" y="224065"/>
                  </a:lnTo>
                  <a:lnTo>
                    <a:pt x="102" y="227145"/>
                  </a:lnTo>
                  <a:lnTo>
                    <a:pt x="47" y="230345"/>
                  </a:lnTo>
                  <a:lnTo>
                    <a:pt x="19" y="233637"/>
                  </a:lnTo>
                  <a:lnTo>
                    <a:pt x="1" y="237040"/>
                  </a:lnTo>
                  <a:lnTo>
                    <a:pt x="1" y="238774"/>
                  </a:lnTo>
                  <a:lnTo>
                    <a:pt x="10" y="240535"/>
                  </a:lnTo>
                  <a:lnTo>
                    <a:pt x="19" y="242315"/>
                  </a:lnTo>
                  <a:lnTo>
                    <a:pt x="38" y="244122"/>
                  </a:lnTo>
                  <a:lnTo>
                    <a:pt x="65" y="245948"/>
                  </a:lnTo>
                  <a:lnTo>
                    <a:pt x="93" y="247792"/>
                  </a:lnTo>
                  <a:lnTo>
                    <a:pt x="139" y="249655"/>
                  </a:lnTo>
                  <a:lnTo>
                    <a:pt x="185" y="251536"/>
                  </a:lnTo>
                  <a:lnTo>
                    <a:pt x="231" y="253436"/>
                  </a:lnTo>
                  <a:lnTo>
                    <a:pt x="296" y="255354"/>
                  </a:lnTo>
                  <a:lnTo>
                    <a:pt x="370" y="257290"/>
                  </a:lnTo>
                  <a:lnTo>
                    <a:pt x="444" y="259245"/>
                  </a:lnTo>
                  <a:lnTo>
                    <a:pt x="527" y="261210"/>
                  </a:lnTo>
                  <a:lnTo>
                    <a:pt x="619" y="263192"/>
                  </a:lnTo>
                  <a:lnTo>
                    <a:pt x="729" y="265184"/>
                  </a:lnTo>
                  <a:lnTo>
                    <a:pt x="840" y="267194"/>
                  </a:lnTo>
                  <a:lnTo>
                    <a:pt x="960" y="269214"/>
                  </a:lnTo>
                  <a:lnTo>
                    <a:pt x="1089" y="271243"/>
                  </a:lnTo>
                  <a:lnTo>
                    <a:pt x="1237" y="273290"/>
                  </a:lnTo>
                  <a:lnTo>
                    <a:pt x="1384" y="275346"/>
                  </a:lnTo>
                  <a:lnTo>
                    <a:pt x="71781" y="275346"/>
                  </a:lnTo>
                  <a:lnTo>
                    <a:pt x="71874" y="274498"/>
                  </a:lnTo>
                  <a:lnTo>
                    <a:pt x="71957" y="273640"/>
                  </a:lnTo>
                  <a:lnTo>
                    <a:pt x="72039" y="272792"/>
                  </a:lnTo>
                  <a:lnTo>
                    <a:pt x="72113" y="271934"/>
                  </a:lnTo>
                  <a:lnTo>
                    <a:pt x="72242" y="270219"/>
                  </a:lnTo>
                  <a:lnTo>
                    <a:pt x="72353" y="268504"/>
                  </a:lnTo>
                  <a:lnTo>
                    <a:pt x="72445" y="266789"/>
                  </a:lnTo>
                  <a:lnTo>
                    <a:pt x="72528" y="265083"/>
                  </a:lnTo>
                  <a:lnTo>
                    <a:pt x="72584" y="263386"/>
                  </a:lnTo>
                  <a:lnTo>
                    <a:pt x="72630" y="261717"/>
                  </a:lnTo>
                  <a:lnTo>
                    <a:pt x="72657" y="260057"/>
                  </a:lnTo>
                  <a:lnTo>
                    <a:pt x="72667" y="258425"/>
                  </a:lnTo>
                  <a:lnTo>
                    <a:pt x="72676" y="256820"/>
                  </a:lnTo>
                  <a:lnTo>
                    <a:pt x="72667" y="255243"/>
                  </a:lnTo>
                  <a:lnTo>
                    <a:pt x="72639" y="253712"/>
                  </a:lnTo>
                  <a:lnTo>
                    <a:pt x="72611" y="252219"/>
                  </a:lnTo>
                  <a:lnTo>
                    <a:pt x="72574" y="250762"/>
                  </a:lnTo>
                  <a:lnTo>
                    <a:pt x="72537" y="249360"/>
                  </a:lnTo>
                  <a:lnTo>
                    <a:pt x="72482" y="248014"/>
                  </a:lnTo>
                  <a:lnTo>
                    <a:pt x="72427" y="246722"/>
                  </a:lnTo>
                  <a:lnTo>
                    <a:pt x="72371" y="245496"/>
                  </a:lnTo>
                  <a:lnTo>
                    <a:pt x="72307" y="244325"/>
                  </a:lnTo>
                  <a:lnTo>
                    <a:pt x="72187" y="242213"/>
                  </a:lnTo>
                  <a:lnTo>
                    <a:pt x="72058" y="240406"/>
                  </a:lnTo>
                  <a:lnTo>
                    <a:pt x="71947" y="238940"/>
                  </a:lnTo>
                  <a:lnTo>
                    <a:pt x="71864" y="237861"/>
                  </a:lnTo>
                  <a:lnTo>
                    <a:pt x="71781" y="236948"/>
                  </a:lnTo>
                  <a:lnTo>
                    <a:pt x="73174" y="235961"/>
                  </a:lnTo>
                  <a:lnTo>
                    <a:pt x="74566" y="234974"/>
                  </a:lnTo>
                  <a:lnTo>
                    <a:pt x="77333" y="232982"/>
                  </a:lnTo>
                  <a:lnTo>
                    <a:pt x="80071" y="230991"/>
                  </a:lnTo>
                  <a:lnTo>
                    <a:pt x="82783" y="228980"/>
                  </a:lnTo>
                  <a:lnTo>
                    <a:pt x="85475" y="226970"/>
                  </a:lnTo>
                  <a:lnTo>
                    <a:pt x="88140" y="224950"/>
                  </a:lnTo>
                  <a:lnTo>
                    <a:pt x="90787" y="222931"/>
                  </a:lnTo>
                  <a:lnTo>
                    <a:pt x="93397" y="220902"/>
                  </a:lnTo>
                  <a:lnTo>
                    <a:pt x="95979" y="218883"/>
                  </a:lnTo>
                  <a:lnTo>
                    <a:pt x="98542" y="216854"/>
                  </a:lnTo>
                  <a:lnTo>
                    <a:pt x="101069" y="214834"/>
                  </a:lnTo>
                  <a:lnTo>
                    <a:pt x="103568" y="212815"/>
                  </a:lnTo>
                  <a:lnTo>
                    <a:pt x="106039" y="210795"/>
                  </a:lnTo>
                  <a:lnTo>
                    <a:pt x="108474" y="208785"/>
                  </a:lnTo>
                  <a:lnTo>
                    <a:pt x="110881" y="206784"/>
                  </a:lnTo>
                  <a:lnTo>
                    <a:pt x="113251" y="204783"/>
                  </a:lnTo>
                  <a:lnTo>
                    <a:pt x="115593" y="202800"/>
                  </a:lnTo>
                  <a:lnTo>
                    <a:pt x="117898" y="200827"/>
                  </a:lnTo>
                  <a:lnTo>
                    <a:pt x="120176" y="198863"/>
                  </a:lnTo>
                  <a:lnTo>
                    <a:pt x="122407" y="196908"/>
                  </a:lnTo>
                  <a:lnTo>
                    <a:pt x="124611" y="194980"/>
                  </a:lnTo>
                  <a:lnTo>
                    <a:pt x="126778" y="193053"/>
                  </a:lnTo>
                  <a:lnTo>
                    <a:pt x="128909" y="191154"/>
                  </a:lnTo>
                  <a:lnTo>
                    <a:pt x="131002" y="189272"/>
                  </a:lnTo>
                  <a:lnTo>
                    <a:pt x="133049" y="187410"/>
                  </a:lnTo>
                  <a:lnTo>
                    <a:pt x="135069" y="185575"/>
                  </a:lnTo>
                  <a:lnTo>
                    <a:pt x="137042" y="183749"/>
                  </a:lnTo>
                  <a:lnTo>
                    <a:pt x="138979" y="181960"/>
                  </a:lnTo>
                  <a:lnTo>
                    <a:pt x="140869" y="180189"/>
                  </a:lnTo>
                  <a:lnTo>
                    <a:pt x="142723" y="178446"/>
                  </a:lnTo>
                  <a:lnTo>
                    <a:pt x="144530" y="176731"/>
                  </a:lnTo>
                  <a:lnTo>
                    <a:pt x="146291" y="175053"/>
                  </a:lnTo>
                  <a:lnTo>
                    <a:pt x="148016" y="173393"/>
                  </a:lnTo>
                  <a:lnTo>
                    <a:pt x="149694" y="171779"/>
                  </a:lnTo>
                  <a:lnTo>
                    <a:pt x="151326" y="170184"/>
                  </a:lnTo>
                  <a:lnTo>
                    <a:pt x="152912" y="168635"/>
                  </a:lnTo>
                  <a:lnTo>
                    <a:pt x="154452" y="167122"/>
                  </a:lnTo>
                  <a:lnTo>
                    <a:pt x="155946" y="165638"/>
                  </a:lnTo>
                  <a:lnTo>
                    <a:pt x="157394" y="164199"/>
                  </a:lnTo>
                  <a:lnTo>
                    <a:pt x="158796" y="162797"/>
                  </a:lnTo>
                  <a:lnTo>
                    <a:pt x="161442" y="160123"/>
                  </a:lnTo>
                  <a:lnTo>
                    <a:pt x="163886" y="157624"/>
                  </a:lnTo>
                  <a:lnTo>
                    <a:pt x="166118" y="155319"/>
                  </a:lnTo>
                  <a:lnTo>
                    <a:pt x="168146" y="153207"/>
                  </a:lnTo>
                  <a:lnTo>
                    <a:pt x="169954" y="151298"/>
                  </a:lnTo>
                  <a:lnTo>
                    <a:pt x="171540" y="149611"/>
                  </a:lnTo>
                  <a:lnTo>
                    <a:pt x="172895" y="148163"/>
                  </a:lnTo>
                  <a:lnTo>
                    <a:pt x="174011" y="146946"/>
                  </a:lnTo>
                  <a:lnTo>
                    <a:pt x="174896" y="145977"/>
                  </a:lnTo>
                  <a:lnTo>
                    <a:pt x="175533" y="145276"/>
                  </a:lnTo>
                  <a:lnTo>
                    <a:pt x="176040" y="144705"/>
                  </a:lnTo>
                  <a:lnTo>
                    <a:pt x="175256" y="131555"/>
                  </a:lnTo>
                  <a:lnTo>
                    <a:pt x="174896" y="125570"/>
                  </a:lnTo>
                  <a:lnTo>
                    <a:pt x="174564" y="119936"/>
                  </a:lnTo>
                  <a:lnTo>
                    <a:pt x="174260" y="114633"/>
                  </a:lnTo>
                  <a:lnTo>
                    <a:pt x="173983" y="109635"/>
                  </a:lnTo>
                  <a:lnTo>
                    <a:pt x="173735" y="104914"/>
                  </a:lnTo>
                  <a:lnTo>
                    <a:pt x="173504" y="100441"/>
                  </a:lnTo>
                  <a:lnTo>
                    <a:pt x="173310" y="96199"/>
                  </a:lnTo>
                  <a:lnTo>
                    <a:pt x="173135" y="92160"/>
                  </a:lnTo>
                  <a:lnTo>
                    <a:pt x="172988" y="88287"/>
                  </a:lnTo>
                  <a:lnTo>
                    <a:pt x="172868" y="84571"/>
                  </a:lnTo>
                  <a:lnTo>
                    <a:pt x="172812" y="82764"/>
                  </a:lnTo>
                  <a:lnTo>
                    <a:pt x="172766" y="80984"/>
                  </a:lnTo>
                  <a:lnTo>
                    <a:pt x="172729" y="79223"/>
                  </a:lnTo>
                  <a:lnTo>
                    <a:pt x="172702" y="77489"/>
                  </a:lnTo>
                  <a:lnTo>
                    <a:pt x="172674" y="75765"/>
                  </a:lnTo>
                  <a:lnTo>
                    <a:pt x="172656" y="74059"/>
                  </a:lnTo>
                  <a:lnTo>
                    <a:pt x="172646" y="72371"/>
                  </a:lnTo>
                  <a:lnTo>
                    <a:pt x="172637" y="70684"/>
                  </a:lnTo>
                  <a:lnTo>
                    <a:pt x="172637" y="69005"/>
                  </a:lnTo>
                  <a:lnTo>
                    <a:pt x="172646" y="67327"/>
                  </a:lnTo>
                  <a:lnTo>
                    <a:pt x="172665" y="65658"/>
                  </a:lnTo>
                  <a:lnTo>
                    <a:pt x="172683" y="63970"/>
                  </a:lnTo>
                  <a:lnTo>
                    <a:pt x="172711" y="62283"/>
                  </a:lnTo>
                  <a:lnTo>
                    <a:pt x="172748" y="60577"/>
                  </a:lnTo>
                  <a:lnTo>
                    <a:pt x="172785" y="58862"/>
                  </a:lnTo>
                  <a:lnTo>
                    <a:pt x="172831" y="57137"/>
                  </a:lnTo>
                  <a:lnTo>
                    <a:pt x="172886" y="55376"/>
                  </a:lnTo>
                  <a:lnTo>
                    <a:pt x="172941" y="53605"/>
                  </a:lnTo>
                  <a:lnTo>
                    <a:pt x="173080" y="49963"/>
                  </a:lnTo>
                  <a:lnTo>
                    <a:pt x="173246" y="46191"/>
                  </a:lnTo>
                  <a:lnTo>
                    <a:pt x="173439" y="42263"/>
                  </a:lnTo>
                  <a:lnTo>
                    <a:pt x="173661" y="38150"/>
                  </a:lnTo>
                  <a:lnTo>
                    <a:pt x="173900" y="33816"/>
                  </a:lnTo>
                  <a:lnTo>
                    <a:pt x="174177" y="29260"/>
                  </a:lnTo>
                  <a:lnTo>
                    <a:pt x="174472" y="24428"/>
                  </a:lnTo>
                  <a:lnTo>
                    <a:pt x="174795" y="19320"/>
                  </a:lnTo>
                  <a:lnTo>
                    <a:pt x="175136" y="13888"/>
                  </a:lnTo>
                  <a:lnTo>
                    <a:pt x="175911" y="1983"/>
                  </a:lnTo>
                  <a:lnTo>
                    <a:pt x="176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-33551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fill="none" extrusionOk="0">
                  <a:moveTo>
                    <a:pt x="1384" y="275346"/>
                  </a:moveTo>
                  <a:lnTo>
                    <a:pt x="71781" y="275346"/>
                  </a:lnTo>
                  <a:lnTo>
                    <a:pt x="71781" y="275346"/>
                  </a:lnTo>
                  <a:lnTo>
                    <a:pt x="71874" y="274498"/>
                  </a:lnTo>
                  <a:lnTo>
                    <a:pt x="71957" y="273640"/>
                  </a:lnTo>
                  <a:lnTo>
                    <a:pt x="72039" y="272792"/>
                  </a:lnTo>
                  <a:lnTo>
                    <a:pt x="72113" y="271934"/>
                  </a:lnTo>
                  <a:lnTo>
                    <a:pt x="72242" y="270219"/>
                  </a:lnTo>
                  <a:lnTo>
                    <a:pt x="72353" y="268504"/>
                  </a:lnTo>
                  <a:lnTo>
                    <a:pt x="72445" y="266789"/>
                  </a:lnTo>
                  <a:lnTo>
                    <a:pt x="72528" y="265083"/>
                  </a:lnTo>
                  <a:lnTo>
                    <a:pt x="72584" y="263386"/>
                  </a:lnTo>
                  <a:lnTo>
                    <a:pt x="72630" y="261717"/>
                  </a:lnTo>
                  <a:lnTo>
                    <a:pt x="72657" y="260057"/>
                  </a:lnTo>
                  <a:lnTo>
                    <a:pt x="72667" y="258425"/>
                  </a:lnTo>
                  <a:lnTo>
                    <a:pt x="72676" y="256820"/>
                  </a:lnTo>
                  <a:lnTo>
                    <a:pt x="72667" y="255243"/>
                  </a:lnTo>
                  <a:lnTo>
                    <a:pt x="72639" y="253712"/>
                  </a:lnTo>
                  <a:lnTo>
                    <a:pt x="72611" y="252219"/>
                  </a:lnTo>
                  <a:lnTo>
                    <a:pt x="72574" y="250762"/>
                  </a:lnTo>
                  <a:lnTo>
                    <a:pt x="72537" y="249360"/>
                  </a:lnTo>
                  <a:lnTo>
                    <a:pt x="72482" y="248014"/>
                  </a:lnTo>
                  <a:lnTo>
                    <a:pt x="72427" y="246722"/>
                  </a:lnTo>
                  <a:lnTo>
                    <a:pt x="72371" y="245496"/>
                  </a:lnTo>
                  <a:lnTo>
                    <a:pt x="72307" y="244325"/>
                  </a:lnTo>
                  <a:lnTo>
                    <a:pt x="72187" y="242213"/>
                  </a:lnTo>
                  <a:lnTo>
                    <a:pt x="72058" y="240406"/>
                  </a:lnTo>
                  <a:lnTo>
                    <a:pt x="71947" y="238940"/>
                  </a:lnTo>
                  <a:lnTo>
                    <a:pt x="71864" y="237861"/>
                  </a:lnTo>
                  <a:lnTo>
                    <a:pt x="71781" y="236948"/>
                  </a:lnTo>
                  <a:lnTo>
                    <a:pt x="71781" y="236948"/>
                  </a:lnTo>
                  <a:lnTo>
                    <a:pt x="73174" y="235961"/>
                  </a:lnTo>
                  <a:lnTo>
                    <a:pt x="74566" y="234974"/>
                  </a:lnTo>
                  <a:lnTo>
                    <a:pt x="77333" y="232982"/>
                  </a:lnTo>
                  <a:lnTo>
                    <a:pt x="80071" y="230991"/>
                  </a:lnTo>
                  <a:lnTo>
                    <a:pt x="82783" y="228980"/>
                  </a:lnTo>
                  <a:lnTo>
                    <a:pt x="85475" y="226970"/>
                  </a:lnTo>
                  <a:lnTo>
                    <a:pt x="88140" y="224950"/>
                  </a:lnTo>
                  <a:lnTo>
                    <a:pt x="90787" y="222931"/>
                  </a:lnTo>
                  <a:lnTo>
                    <a:pt x="93397" y="220902"/>
                  </a:lnTo>
                  <a:lnTo>
                    <a:pt x="95979" y="218883"/>
                  </a:lnTo>
                  <a:lnTo>
                    <a:pt x="98542" y="216854"/>
                  </a:lnTo>
                  <a:lnTo>
                    <a:pt x="101069" y="214834"/>
                  </a:lnTo>
                  <a:lnTo>
                    <a:pt x="103568" y="212815"/>
                  </a:lnTo>
                  <a:lnTo>
                    <a:pt x="106039" y="210795"/>
                  </a:lnTo>
                  <a:lnTo>
                    <a:pt x="108474" y="208785"/>
                  </a:lnTo>
                  <a:lnTo>
                    <a:pt x="110881" y="206784"/>
                  </a:lnTo>
                  <a:lnTo>
                    <a:pt x="113251" y="204783"/>
                  </a:lnTo>
                  <a:lnTo>
                    <a:pt x="115593" y="202800"/>
                  </a:lnTo>
                  <a:lnTo>
                    <a:pt x="117898" y="200827"/>
                  </a:lnTo>
                  <a:lnTo>
                    <a:pt x="120176" y="198863"/>
                  </a:lnTo>
                  <a:lnTo>
                    <a:pt x="122407" y="196908"/>
                  </a:lnTo>
                  <a:lnTo>
                    <a:pt x="124611" y="194980"/>
                  </a:lnTo>
                  <a:lnTo>
                    <a:pt x="126778" y="193053"/>
                  </a:lnTo>
                  <a:lnTo>
                    <a:pt x="128909" y="191154"/>
                  </a:lnTo>
                  <a:lnTo>
                    <a:pt x="131002" y="189272"/>
                  </a:lnTo>
                  <a:lnTo>
                    <a:pt x="133049" y="187410"/>
                  </a:lnTo>
                  <a:lnTo>
                    <a:pt x="135069" y="185575"/>
                  </a:lnTo>
                  <a:lnTo>
                    <a:pt x="137042" y="183749"/>
                  </a:lnTo>
                  <a:lnTo>
                    <a:pt x="138979" y="181960"/>
                  </a:lnTo>
                  <a:lnTo>
                    <a:pt x="140869" y="180189"/>
                  </a:lnTo>
                  <a:lnTo>
                    <a:pt x="142723" y="178446"/>
                  </a:lnTo>
                  <a:lnTo>
                    <a:pt x="144530" y="176731"/>
                  </a:lnTo>
                  <a:lnTo>
                    <a:pt x="146291" y="175053"/>
                  </a:lnTo>
                  <a:lnTo>
                    <a:pt x="148016" y="173393"/>
                  </a:lnTo>
                  <a:lnTo>
                    <a:pt x="149694" y="171779"/>
                  </a:lnTo>
                  <a:lnTo>
                    <a:pt x="151326" y="170184"/>
                  </a:lnTo>
                  <a:lnTo>
                    <a:pt x="152912" y="168635"/>
                  </a:lnTo>
                  <a:lnTo>
                    <a:pt x="154452" y="167122"/>
                  </a:lnTo>
                  <a:lnTo>
                    <a:pt x="155946" y="165638"/>
                  </a:lnTo>
                  <a:lnTo>
                    <a:pt x="157394" y="164199"/>
                  </a:lnTo>
                  <a:lnTo>
                    <a:pt x="158796" y="162797"/>
                  </a:lnTo>
                  <a:lnTo>
                    <a:pt x="161442" y="160123"/>
                  </a:lnTo>
                  <a:lnTo>
                    <a:pt x="163886" y="157624"/>
                  </a:lnTo>
                  <a:lnTo>
                    <a:pt x="166118" y="155319"/>
                  </a:lnTo>
                  <a:lnTo>
                    <a:pt x="168146" y="153207"/>
                  </a:lnTo>
                  <a:lnTo>
                    <a:pt x="169954" y="151298"/>
                  </a:lnTo>
                  <a:lnTo>
                    <a:pt x="171540" y="149611"/>
                  </a:lnTo>
                  <a:lnTo>
                    <a:pt x="172895" y="148163"/>
                  </a:lnTo>
                  <a:lnTo>
                    <a:pt x="174011" y="146946"/>
                  </a:lnTo>
                  <a:lnTo>
                    <a:pt x="174896" y="145977"/>
                  </a:lnTo>
                  <a:lnTo>
                    <a:pt x="175533" y="145276"/>
                  </a:lnTo>
                  <a:lnTo>
                    <a:pt x="176040" y="144705"/>
                  </a:lnTo>
                  <a:lnTo>
                    <a:pt x="176040" y="144705"/>
                  </a:lnTo>
                  <a:lnTo>
                    <a:pt x="175256" y="131555"/>
                  </a:lnTo>
                  <a:lnTo>
                    <a:pt x="174896" y="125570"/>
                  </a:lnTo>
                  <a:lnTo>
                    <a:pt x="174564" y="119936"/>
                  </a:lnTo>
                  <a:lnTo>
                    <a:pt x="174260" y="114633"/>
                  </a:lnTo>
                  <a:lnTo>
                    <a:pt x="173983" y="109635"/>
                  </a:lnTo>
                  <a:lnTo>
                    <a:pt x="173735" y="104914"/>
                  </a:lnTo>
                  <a:lnTo>
                    <a:pt x="173504" y="100441"/>
                  </a:lnTo>
                  <a:lnTo>
                    <a:pt x="173310" y="96199"/>
                  </a:lnTo>
                  <a:lnTo>
                    <a:pt x="173135" y="92160"/>
                  </a:lnTo>
                  <a:lnTo>
                    <a:pt x="172988" y="88287"/>
                  </a:lnTo>
                  <a:lnTo>
                    <a:pt x="172868" y="84571"/>
                  </a:lnTo>
                  <a:lnTo>
                    <a:pt x="172812" y="82764"/>
                  </a:lnTo>
                  <a:lnTo>
                    <a:pt x="172766" y="80984"/>
                  </a:lnTo>
                  <a:lnTo>
                    <a:pt x="172729" y="79223"/>
                  </a:lnTo>
                  <a:lnTo>
                    <a:pt x="172702" y="77489"/>
                  </a:lnTo>
                  <a:lnTo>
                    <a:pt x="172674" y="75765"/>
                  </a:lnTo>
                  <a:lnTo>
                    <a:pt x="172656" y="74059"/>
                  </a:lnTo>
                  <a:lnTo>
                    <a:pt x="172646" y="72371"/>
                  </a:lnTo>
                  <a:lnTo>
                    <a:pt x="172637" y="70684"/>
                  </a:lnTo>
                  <a:lnTo>
                    <a:pt x="172637" y="69005"/>
                  </a:lnTo>
                  <a:lnTo>
                    <a:pt x="172646" y="67327"/>
                  </a:lnTo>
                  <a:lnTo>
                    <a:pt x="172665" y="65658"/>
                  </a:lnTo>
                  <a:lnTo>
                    <a:pt x="172683" y="63970"/>
                  </a:lnTo>
                  <a:lnTo>
                    <a:pt x="172711" y="62283"/>
                  </a:lnTo>
                  <a:lnTo>
                    <a:pt x="172748" y="60577"/>
                  </a:lnTo>
                  <a:lnTo>
                    <a:pt x="172785" y="58862"/>
                  </a:lnTo>
                  <a:lnTo>
                    <a:pt x="172831" y="57137"/>
                  </a:lnTo>
                  <a:lnTo>
                    <a:pt x="172886" y="55376"/>
                  </a:lnTo>
                  <a:lnTo>
                    <a:pt x="172941" y="53605"/>
                  </a:lnTo>
                  <a:lnTo>
                    <a:pt x="173080" y="49963"/>
                  </a:lnTo>
                  <a:lnTo>
                    <a:pt x="173246" y="46191"/>
                  </a:lnTo>
                  <a:lnTo>
                    <a:pt x="173439" y="42263"/>
                  </a:lnTo>
                  <a:lnTo>
                    <a:pt x="173661" y="38150"/>
                  </a:lnTo>
                  <a:lnTo>
                    <a:pt x="173900" y="33816"/>
                  </a:lnTo>
                  <a:lnTo>
                    <a:pt x="174177" y="29260"/>
                  </a:lnTo>
                  <a:lnTo>
                    <a:pt x="174472" y="24428"/>
                  </a:lnTo>
                  <a:lnTo>
                    <a:pt x="174795" y="19320"/>
                  </a:lnTo>
                  <a:lnTo>
                    <a:pt x="175136" y="13888"/>
                  </a:lnTo>
                  <a:lnTo>
                    <a:pt x="175911" y="1983"/>
                  </a:lnTo>
                  <a:lnTo>
                    <a:pt x="175911" y="1983"/>
                  </a:lnTo>
                  <a:lnTo>
                    <a:pt x="176040" y="1"/>
                  </a:lnTo>
                  <a:lnTo>
                    <a:pt x="176040" y="1"/>
                  </a:lnTo>
                  <a:lnTo>
                    <a:pt x="175072" y="1"/>
                  </a:lnTo>
                  <a:lnTo>
                    <a:pt x="174122" y="19"/>
                  </a:lnTo>
                  <a:lnTo>
                    <a:pt x="173181" y="47"/>
                  </a:lnTo>
                  <a:lnTo>
                    <a:pt x="172250" y="74"/>
                  </a:lnTo>
                  <a:lnTo>
                    <a:pt x="171346" y="120"/>
                  </a:lnTo>
                  <a:lnTo>
                    <a:pt x="170452" y="176"/>
                  </a:lnTo>
                  <a:lnTo>
                    <a:pt x="169566" y="240"/>
                  </a:lnTo>
                  <a:lnTo>
                    <a:pt x="168700" y="314"/>
                  </a:lnTo>
                  <a:lnTo>
                    <a:pt x="167851" y="397"/>
                  </a:lnTo>
                  <a:lnTo>
                    <a:pt x="167012" y="498"/>
                  </a:lnTo>
                  <a:lnTo>
                    <a:pt x="166182" y="600"/>
                  </a:lnTo>
                  <a:lnTo>
                    <a:pt x="165380" y="720"/>
                  </a:lnTo>
                  <a:lnTo>
                    <a:pt x="164578" y="849"/>
                  </a:lnTo>
                  <a:lnTo>
                    <a:pt x="163794" y="987"/>
                  </a:lnTo>
                  <a:lnTo>
                    <a:pt x="163028" y="1135"/>
                  </a:lnTo>
                  <a:lnTo>
                    <a:pt x="162272" y="1292"/>
                  </a:lnTo>
                  <a:lnTo>
                    <a:pt x="161534" y="1467"/>
                  </a:lnTo>
                  <a:lnTo>
                    <a:pt x="160806" y="1651"/>
                  </a:lnTo>
                  <a:lnTo>
                    <a:pt x="160087" y="1845"/>
                  </a:lnTo>
                  <a:lnTo>
                    <a:pt x="159386" y="2048"/>
                  </a:lnTo>
                  <a:lnTo>
                    <a:pt x="158694" y="2269"/>
                  </a:lnTo>
                  <a:lnTo>
                    <a:pt x="158021" y="2500"/>
                  </a:lnTo>
                  <a:lnTo>
                    <a:pt x="157357" y="2739"/>
                  </a:lnTo>
                  <a:lnTo>
                    <a:pt x="156702" y="2988"/>
                  </a:lnTo>
                  <a:lnTo>
                    <a:pt x="156066" y="3256"/>
                  </a:lnTo>
                  <a:lnTo>
                    <a:pt x="155439" y="3532"/>
                  </a:lnTo>
                  <a:lnTo>
                    <a:pt x="154821" y="3827"/>
                  </a:lnTo>
                  <a:lnTo>
                    <a:pt x="154213" y="4123"/>
                  </a:lnTo>
                  <a:lnTo>
                    <a:pt x="153622" y="4436"/>
                  </a:lnTo>
                  <a:lnTo>
                    <a:pt x="153051" y="4768"/>
                  </a:lnTo>
                  <a:lnTo>
                    <a:pt x="152479" y="5100"/>
                  </a:lnTo>
                  <a:lnTo>
                    <a:pt x="151926" y="5460"/>
                  </a:lnTo>
                  <a:lnTo>
                    <a:pt x="151382" y="5819"/>
                  </a:lnTo>
                  <a:lnTo>
                    <a:pt x="150847" y="6197"/>
                  </a:lnTo>
                  <a:lnTo>
                    <a:pt x="150321" y="6585"/>
                  </a:lnTo>
                  <a:lnTo>
                    <a:pt x="149814" y="6990"/>
                  </a:lnTo>
                  <a:lnTo>
                    <a:pt x="149316" y="7405"/>
                  </a:lnTo>
                  <a:lnTo>
                    <a:pt x="148827" y="7839"/>
                  </a:lnTo>
                  <a:lnTo>
                    <a:pt x="148348" y="8281"/>
                  </a:lnTo>
                  <a:lnTo>
                    <a:pt x="147877" y="8733"/>
                  </a:lnTo>
                  <a:lnTo>
                    <a:pt x="147425" y="9204"/>
                  </a:lnTo>
                  <a:lnTo>
                    <a:pt x="146974" y="9683"/>
                  </a:lnTo>
                  <a:lnTo>
                    <a:pt x="146540" y="10181"/>
                  </a:lnTo>
                  <a:lnTo>
                    <a:pt x="146116" y="10697"/>
                  </a:lnTo>
                  <a:lnTo>
                    <a:pt x="145692" y="11223"/>
                  </a:lnTo>
                  <a:lnTo>
                    <a:pt x="145286" y="11758"/>
                  </a:lnTo>
                  <a:lnTo>
                    <a:pt x="144890" y="12311"/>
                  </a:lnTo>
                  <a:lnTo>
                    <a:pt x="144502" y="12883"/>
                  </a:lnTo>
                  <a:lnTo>
                    <a:pt x="144124" y="13464"/>
                  </a:lnTo>
                  <a:lnTo>
                    <a:pt x="143755" y="14063"/>
                  </a:lnTo>
                  <a:lnTo>
                    <a:pt x="143405" y="14672"/>
                  </a:lnTo>
                  <a:lnTo>
                    <a:pt x="143054" y="15299"/>
                  </a:lnTo>
                  <a:lnTo>
                    <a:pt x="142713" y="15935"/>
                  </a:lnTo>
                  <a:lnTo>
                    <a:pt x="142381" y="16590"/>
                  </a:lnTo>
                  <a:lnTo>
                    <a:pt x="142059" y="17263"/>
                  </a:lnTo>
                  <a:lnTo>
                    <a:pt x="141745" y="17946"/>
                  </a:lnTo>
                  <a:lnTo>
                    <a:pt x="141441" y="18646"/>
                  </a:lnTo>
                  <a:lnTo>
                    <a:pt x="141136" y="19356"/>
                  </a:lnTo>
                  <a:lnTo>
                    <a:pt x="140851" y="20094"/>
                  </a:lnTo>
                  <a:lnTo>
                    <a:pt x="140574" y="20841"/>
                  </a:lnTo>
                  <a:lnTo>
                    <a:pt x="140297" y="21597"/>
                  </a:lnTo>
                  <a:lnTo>
                    <a:pt x="140039" y="22372"/>
                  </a:lnTo>
                  <a:lnTo>
                    <a:pt x="139781" y="23165"/>
                  </a:lnTo>
                  <a:lnTo>
                    <a:pt x="139532" y="23976"/>
                  </a:lnTo>
                  <a:lnTo>
                    <a:pt x="139292" y="24797"/>
                  </a:lnTo>
                  <a:lnTo>
                    <a:pt x="139052" y="25646"/>
                  </a:lnTo>
                  <a:lnTo>
                    <a:pt x="138831" y="26503"/>
                  </a:lnTo>
                  <a:lnTo>
                    <a:pt x="138610" y="27370"/>
                  </a:lnTo>
                  <a:lnTo>
                    <a:pt x="138398" y="28264"/>
                  </a:lnTo>
                  <a:lnTo>
                    <a:pt x="138195" y="29168"/>
                  </a:lnTo>
                  <a:lnTo>
                    <a:pt x="138001" y="30090"/>
                  </a:lnTo>
                  <a:lnTo>
                    <a:pt x="137807" y="31031"/>
                  </a:lnTo>
                  <a:lnTo>
                    <a:pt x="137623" y="31981"/>
                  </a:lnTo>
                  <a:lnTo>
                    <a:pt x="137448" y="32958"/>
                  </a:lnTo>
                  <a:lnTo>
                    <a:pt x="137273" y="33945"/>
                  </a:lnTo>
                  <a:lnTo>
                    <a:pt x="137107" y="34950"/>
                  </a:lnTo>
                  <a:lnTo>
                    <a:pt x="136950" y="35974"/>
                  </a:lnTo>
                  <a:lnTo>
                    <a:pt x="136802" y="37016"/>
                  </a:lnTo>
                  <a:lnTo>
                    <a:pt x="136655" y="38076"/>
                  </a:lnTo>
                  <a:lnTo>
                    <a:pt x="136507" y="39146"/>
                  </a:lnTo>
                  <a:lnTo>
                    <a:pt x="136378" y="40243"/>
                  </a:lnTo>
                  <a:lnTo>
                    <a:pt x="136249" y="41350"/>
                  </a:lnTo>
                  <a:lnTo>
                    <a:pt x="136120" y="42475"/>
                  </a:lnTo>
                  <a:lnTo>
                    <a:pt x="136009" y="43628"/>
                  </a:lnTo>
                  <a:lnTo>
                    <a:pt x="135889" y="44789"/>
                  </a:lnTo>
                  <a:lnTo>
                    <a:pt x="135788" y="45970"/>
                  </a:lnTo>
                  <a:lnTo>
                    <a:pt x="135677" y="47169"/>
                  </a:lnTo>
                  <a:lnTo>
                    <a:pt x="135585" y="48386"/>
                  </a:lnTo>
                  <a:lnTo>
                    <a:pt x="135493" y="49622"/>
                  </a:lnTo>
                  <a:lnTo>
                    <a:pt x="135401" y="50876"/>
                  </a:lnTo>
                  <a:lnTo>
                    <a:pt x="135318" y="52148"/>
                  </a:lnTo>
                  <a:lnTo>
                    <a:pt x="135235" y="53439"/>
                  </a:lnTo>
                  <a:lnTo>
                    <a:pt x="135087" y="56086"/>
                  </a:lnTo>
                  <a:lnTo>
                    <a:pt x="134958" y="58797"/>
                  </a:lnTo>
                  <a:lnTo>
                    <a:pt x="134847" y="61591"/>
                  </a:lnTo>
                  <a:lnTo>
                    <a:pt x="134746" y="64459"/>
                  </a:lnTo>
                  <a:lnTo>
                    <a:pt x="134654" y="67401"/>
                  </a:lnTo>
                  <a:lnTo>
                    <a:pt x="134580" y="70425"/>
                  </a:lnTo>
                  <a:lnTo>
                    <a:pt x="134515" y="73533"/>
                  </a:lnTo>
                  <a:lnTo>
                    <a:pt x="134469" y="76714"/>
                  </a:lnTo>
                  <a:lnTo>
                    <a:pt x="134423" y="79979"/>
                  </a:lnTo>
                  <a:lnTo>
                    <a:pt x="134386" y="83326"/>
                  </a:lnTo>
                  <a:lnTo>
                    <a:pt x="134359" y="86757"/>
                  </a:lnTo>
                  <a:lnTo>
                    <a:pt x="134340" y="90270"/>
                  </a:lnTo>
                  <a:lnTo>
                    <a:pt x="134312" y="97555"/>
                  </a:lnTo>
                  <a:lnTo>
                    <a:pt x="134303" y="105172"/>
                  </a:lnTo>
                  <a:lnTo>
                    <a:pt x="134303" y="113149"/>
                  </a:lnTo>
                  <a:lnTo>
                    <a:pt x="112928" y="132652"/>
                  </a:lnTo>
                  <a:lnTo>
                    <a:pt x="112928" y="132652"/>
                  </a:lnTo>
                  <a:lnTo>
                    <a:pt x="112928" y="132652"/>
                  </a:lnTo>
                  <a:lnTo>
                    <a:pt x="112347" y="132219"/>
                  </a:lnTo>
                  <a:lnTo>
                    <a:pt x="111766" y="131813"/>
                  </a:lnTo>
                  <a:lnTo>
                    <a:pt x="111185" y="131417"/>
                  </a:lnTo>
                  <a:lnTo>
                    <a:pt x="110604" y="131029"/>
                  </a:lnTo>
                  <a:lnTo>
                    <a:pt x="110032" y="130660"/>
                  </a:lnTo>
                  <a:lnTo>
                    <a:pt x="109460" y="130310"/>
                  </a:lnTo>
                  <a:lnTo>
                    <a:pt x="108879" y="129978"/>
                  </a:lnTo>
                  <a:lnTo>
                    <a:pt x="108308" y="129655"/>
                  </a:lnTo>
                  <a:lnTo>
                    <a:pt x="107736" y="129342"/>
                  </a:lnTo>
                  <a:lnTo>
                    <a:pt x="107164" y="129056"/>
                  </a:lnTo>
                  <a:lnTo>
                    <a:pt x="106593" y="128770"/>
                  </a:lnTo>
                  <a:lnTo>
                    <a:pt x="106021" y="128512"/>
                  </a:lnTo>
                  <a:lnTo>
                    <a:pt x="105449" y="128263"/>
                  </a:lnTo>
                  <a:lnTo>
                    <a:pt x="104868" y="128032"/>
                  </a:lnTo>
                  <a:lnTo>
                    <a:pt x="104296" y="127811"/>
                  </a:lnTo>
                  <a:lnTo>
                    <a:pt x="103725" y="127608"/>
                  </a:lnTo>
                  <a:lnTo>
                    <a:pt x="103153" y="127424"/>
                  </a:lnTo>
                  <a:lnTo>
                    <a:pt x="102581" y="127248"/>
                  </a:lnTo>
                  <a:lnTo>
                    <a:pt x="102000" y="127082"/>
                  </a:lnTo>
                  <a:lnTo>
                    <a:pt x="101429" y="126944"/>
                  </a:lnTo>
                  <a:lnTo>
                    <a:pt x="100848" y="126815"/>
                  </a:lnTo>
                  <a:lnTo>
                    <a:pt x="100267" y="126695"/>
                  </a:lnTo>
                  <a:lnTo>
                    <a:pt x="99686" y="126594"/>
                  </a:lnTo>
                  <a:lnTo>
                    <a:pt x="99105" y="126511"/>
                  </a:lnTo>
                  <a:lnTo>
                    <a:pt x="98515" y="126437"/>
                  </a:lnTo>
                  <a:lnTo>
                    <a:pt x="97934" y="126382"/>
                  </a:lnTo>
                  <a:lnTo>
                    <a:pt x="97343" y="126345"/>
                  </a:lnTo>
                  <a:lnTo>
                    <a:pt x="96753" y="126317"/>
                  </a:lnTo>
                  <a:lnTo>
                    <a:pt x="96163" y="126299"/>
                  </a:lnTo>
                  <a:lnTo>
                    <a:pt x="95564" y="126308"/>
                  </a:lnTo>
                  <a:lnTo>
                    <a:pt x="94964" y="126317"/>
                  </a:lnTo>
                  <a:lnTo>
                    <a:pt x="94365" y="126354"/>
                  </a:lnTo>
                  <a:lnTo>
                    <a:pt x="93765" y="126400"/>
                  </a:lnTo>
                  <a:lnTo>
                    <a:pt x="93157" y="126455"/>
                  </a:lnTo>
                  <a:lnTo>
                    <a:pt x="92548" y="126529"/>
                  </a:lnTo>
                  <a:lnTo>
                    <a:pt x="91930" y="126621"/>
                  </a:lnTo>
                  <a:lnTo>
                    <a:pt x="91312" y="126723"/>
                  </a:lnTo>
                  <a:lnTo>
                    <a:pt x="90695" y="126843"/>
                  </a:lnTo>
                  <a:lnTo>
                    <a:pt x="90068" y="126972"/>
                  </a:lnTo>
                  <a:lnTo>
                    <a:pt x="89441" y="127119"/>
                  </a:lnTo>
                  <a:lnTo>
                    <a:pt x="88813" y="127276"/>
                  </a:lnTo>
                  <a:lnTo>
                    <a:pt x="88177" y="127451"/>
                  </a:lnTo>
                  <a:lnTo>
                    <a:pt x="87532" y="127645"/>
                  </a:lnTo>
                  <a:lnTo>
                    <a:pt x="86886" y="127848"/>
                  </a:lnTo>
                  <a:lnTo>
                    <a:pt x="86241" y="128069"/>
                  </a:lnTo>
                  <a:lnTo>
                    <a:pt x="85577" y="128300"/>
                  </a:lnTo>
                  <a:lnTo>
                    <a:pt x="84922" y="128539"/>
                  </a:lnTo>
                  <a:lnTo>
                    <a:pt x="84258" y="128807"/>
                  </a:lnTo>
                  <a:lnTo>
                    <a:pt x="83585" y="129074"/>
                  </a:lnTo>
                  <a:lnTo>
                    <a:pt x="82912" y="129369"/>
                  </a:lnTo>
                  <a:lnTo>
                    <a:pt x="82229" y="129674"/>
                  </a:lnTo>
                  <a:lnTo>
                    <a:pt x="81547" y="129987"/>
                  </a:lnTo>
                  <a:lnTo>
                    <a:pt x="80846" y="130319"/>
                  </a:lnTo>
                  <a:lnTo>
                    <a:pt x="80154" y="130670"/>
                  </a:lnTo>
                  <a:lnTo>
                    <a:pt x="79444" y="131029"/>
                  </a:lnTo>
                  <a:lnTo>
                    <a:pt x="78734" y="131398"/>
                  </a:lnTo>
                  <a:lnTo>
                    <a:pt x="78015" y="131785"/>
                  </a:lnTo>
                  <a:lnTo>
                    <a:pt x="77296" y="132191"/>
                  </a:lnTo>
                  <a:lnTo>
                    <a:pt x="76567" y="132606"/>
                  </a:lnTo>
                  <a:lnTo>
                    <a:pt x="75830" y="133030"/>
                  </a:lnTo>
                  <a:lnTo>
                    <a:pt x="75083" y="133482"/>
                  </a:lnTo>
                  <a:lnTo>
                    <a:pt x="74326" y="133934"/>
                  </a:lnTo>
                  <a:lnTo>
                    <a:pt x="73570" y="134404"/>
                  </a:lnTo>
                  <a:lnTo>
                    <a:pt x="72805" y="134893"/>
                  </a:lnTo>
                  <a:lnTo>
                    <a:pt x="72030" y="135391"/>
                  </a:lnTo>
                  <a:lnTo>
                    <a:pt x="71256" y="135907"/>
                  </a:lnTo>
                  <a:lnTo>
                    <a:pt x="70463" y="136433"/>
                  </a:lnTo>
                  <a:lnTo>
                    <a:pt x="69670" y="136977"/>
                  </a:lnTo>
                  <a:lnTo>
                    <a:pt x="68858" y="137530"/>
                  </a:lnTo>
                  <a:lnTo>
                    <a:pt x="68047" y="138102"/>
                  </a:lnTo>
                  <a:lnTo>
                    <a:pt x="67226" y="138683"/>
                  </a:lnTo>
                  <a:lnTo>
                    <a:pt x="66396" y="139282"/>
                  </a:lnTo>
                  <a:lnTo>
                    <a:pt x="65557" y="139891"/>
                  </a:lnTo>
                  <a:lnTo>
                    <a:pt x="64708" y="140509"/>
                  </a:lnTo>
                  <a:lnTo>
                    <a:pt x="63851" y="141154"/>
                  </a:lnTo>
                  <a:lnTo>
                    <a:pt x="62984" y="141800"/>
                  </a:lnTo>
                  <a:lnTo>
                    <a:pt x="61223" y="143146"/>
                  </a:lnTo>
                  <a:lnTo>
                    <a:pt x="59424" y="144548"/>
                  </a:lnTo>
                  <a:lnTo>
                    <a:pt x="57589" y="145996"/>
                  </a:lnTo>
                  <a:lnTo>
                    <a:pt x="55708" y="147508"/>
                  </a:lnTo>
                  <a:lnTo>
                    <a:pt x="53790" y="149067"/>
                  </a:lnTo>
                  <a:lnTo>
                    <a:pt x="51826" y="150680"/>
                  </a:lnTo>
                  <a:lnTo>
                    <a:pt x="49825" y="152349"/>
                  </a:lnTo>
                  <a:lnTo>
                    <a:pt x="47768" y="154074"/>
                  </a:lnTo>
                  <a:lnTo>
                    <a:pt x="45675" y="155854"/>
                  </a:lnTo>
                  <a:lnTo>
                    <a:pt x="43527" y="157689"/>
                  </a:lnTo>
                  <a:lnTo>
                    <a:pt x="41332" y="159570"/>
                  </a:lnTo>
                  <a:lnTo>
                    <a:pt x="39091" y="161506"/>
                  </a:lnTo>
                  <a:lnTo>
                    <a:pt x="36795" y="163498"/>
                  </a:lnTo>
                  <a:lnTo>
                    <a:pt x="34453" y="165536"/>
                  </a:lnTo>
                  <a:lnTo>
                    <a:pt x="29593" y="169787"/>
                  </a:lnTo>
                  <a:lnTo>
                    <a:pt x="24521" y="174241"/>
                  </a:lnTo>
                  <a:lnTo>
                    <a:pt x="13667" y="183776"/>
                  </a:lnTo>
                  <a:lnTo>
                    <a:pt x="7876" y="188857"/>
                  </a:lnTo>
                  <a:lnTo>
                    <a:pt x="1818" y="194132"/>
                  </a:lnTo>
                  <a:lnTo>
                    <a:pt x="1818" y="194132"/>
                  </a:lnTo>
                  <a:lnTo>
                    <a:pt x="1781" y="194566"/>
                  </a:lnTo>
                  <a:lnTo>
                    <a:pt x="1661" y="195820"/>
                  </a:lnTo>
                  <a:lnTo>
                    <a:pt x="1495" y="197867"/>
                  </a:lnTo>
                  <a:lnTo>
                    <a:pt x="1393" y="199167"/>
                  </a:lnTo>
                  <a:lnTo>
                    <a:pt x="1283" y="200643"/>
                  </a:lnTo>
                  <a:lnTo>
                    <a:pt x="1163" y="202302"/>
                  </a:lnTo>
                  <a:lnTo>
                    <a:pt x="1043" y="204119"/>
                  </a:lnTo>
                  <a:lnTo>
                    <a:pt x="923" y="206102"/>
                  </a:lnTo>
                  <a:lnTo>
                    <a:pt x="803" y="208250"/>
                  </a:lnTo>
                  <a:lnTo>
                    <a:pt x="674" y="210537"/>
                  </a:lnTo>
                  <a:lnTo>
                    <a:pt x="563" y="212972"/>
                  </a:lnTo>
                  <a:lnTo>
                    <a:pt x="453" y="215554"/>
                  </a:lnTo>
                  <a:lnTo>
                    <a:pt x="351" y="218265"/>
                  </a:lnTo>
                  <a:lnTo>
                    <a:pt x="250" y="221105"/>
                  </a:lnTo>
                  <a:lnTo>
                    <a:pt x="176" y="224065"/>
                  </a:lnTo>
                  <a:lnTo>
                    <a:pt x="102" y="227145"/>
                  </a:lnTo>
                  <a:lnTo>
                    <a:pt x="47" y="230345"/>
                  </a:lnTo>
                  <a:lnTo>
                    <a:pt x="19" y="233637"/>
                  </a:lnTo>
                  <a:lnTo>
                    <a:pt x="1" y="237040"/>
                  </a:lnTo>
                  <a:lnTo>
                    <a:pt x="1" y="238774"/>
                  </a:lnTo>
                  <a:lnTo>
                    <a:pt x="10" y="240535"/>
                  </a:lnTo>
                  <a:lnTo>
                    <a:pt x="19" y="242315"/>
                  </a:lnTo>
                  <a:lnTo>
                    <a:pt x="38" y="244122"/>
                  </a:lnTo>
                  <a:lnTo>
                    <a:pt x="65" y="245948"/>
                  </a:lnTo>
                  <a:lnTo>
                    <a:pt x="93" y="247792"/>
                  </a:lnTo>
                  <a:lnTo>
                    <a:pt x="139" y="249655"/>
                  </a:lnTo>
                  <a:lnTo>
                    <a:pt x="185" y="251536"/>
                  </a:lnTo>
                  <a:lnTo>
                    <a:pt x="231" y="253436"/>
                  </a:lnTo>
                  <a:lnTo>
                    <a:pt x="296" y="255354"/>
                  </a:lnTo>
                  <a:lnTo>
                    <a:pt x="370" y="257290"/>
                  </a:lnTo>
                  <a:lnTo>
                    <a:pt x="444" y="259245"/>
                  </a:lnTo>
                  <a:lnTo>
                    <a:pt x="527" y="261210"/>
                  </a:lnTo>
                  <a:lnTo>
                    <a:pt x="619" y="263192"/>
                  </a:lnTo>
                  <a:lnTo>
                    <a:pt x="729" y="265184"/>
                  </a:lnTo>
                  <a:lnTo>
                    <a:pt x="840" y="267194"/>
                  </a:lnTo>
                  <a:lnTo>
                    <a:pt x="960" y="269214"/>
                  </a:lnTo>
                  <a:lnTo>
                    <a:pt x="1089" y="271243"/>
                  </a:lnTo>
                  <a:lnTo>
                    <a:pt x="1237" y="273290"/>
                  </a:lnTo>
                  <a:lnTo>
                    <a:pt x="1384" y="275346"/>
                  </a:lnTo>
                  <a:lnTo>
                    <a:pt x="1384" y="275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-33205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-3355150" y="-3632625"/>
              <a:ext cx="3077025" cy="3726225"/>
            </a:xfrm>
            <a:custGeom>
              <a:avLst/>
              <a:gdLst/>
              <a:ahLst/>
              <a:cxnLst/>
              <a:rect l="l" t="t" r="r" b="b"/>
              <a:pathLst>
                <a:path w="123081" h="149049" extrusionOk="0">
                  <a:moveTo>
                    <a:pt x="95564" y="1"/>
                  </a:moveTo>
                  <a:lnTo>
                    <a:pt x="94964" y="19"/>
                  </a:lnTo>
                  <a:lnTo>
                    <a:pt x="94365" y="47"/>
                  </a:lnTo>
                  <a:lnTo>
                    <a:pt x="93765" y="93"/>
                  </a:lnTo>
                  <a:lnTo>
                    <a:pt x="93157" y="157"/>
                  </a:lnTo>
                  <a:lnTo>
                    <a:pt x="92548" y="231"/>
                  </a:lnTo>
                  <a:lnTo>
                    <a:pt x="91930" y="323"/>
                  </a:lnTo>
                  <a:lnTo>
                    <a:pt x="91312" y="425"/>
                  </a:lnTo>
                  <a:lnTo>
                    <a:pt x="90695" y="535"/>
                  </a:lnTo>
                  <a:lnTo>
                    <a:pt x="90068" y="674"/>
                  </a:lnTo>
                  <a:lnTo>
                    <a:pt x="89441" y="821"/>
                  </a:lnTo>
                  <a:lnTo>
                    <a:pt x="88813" y="978"/>
                  </a:lnTo>
                  <a:lnTo>
                    <a:pt x="88177" y="1153"/>
                  </a:lnTo>
                  <a:lnTo>
                    <a:pt x="87532" y="1347"/>
                  </a:lnTo>
                  <a:lnTo>
                    <a:pt x="86886" y="1550"/>
                  </a:lnTo>
                  <a:lnTo>
                    <a:pt x="86241" y="1762"/>
                  </a:lnTo>
                  <a:lnTo>
                    <a:pt x="85577" y="1992"/>
                  </a:lnTo>
                  <a:lnTo>
                    <a:pt x="84922" y="2241"/>
                  </a:lnTo>
                  <a:lnTo>
                    <a:pt x="84258" y="2500"/>
                  </a:lnTo>
                  <a:lnTo>
                    <a:pt x="83585" y="2776"/>
                  </a:lnTo>
                  <a:lnTo>
                    <a:pt x="82912" y="3071"/>
                  </a:lnTo>
                  <a:lnTo>
                    <a:pt x="82229" y="3366"/>
                  </a:lnTo>
                  <a:lnTo>
                    <a:pt x="81547" y="3689"/>
                  </a:lnTo>
                  <a:lnTo>
                    <a:pt x="80846" y="4021"/>
                  </a:lnTo>
                  <a:lnTo>
                    <a:pt x="80154" y="4362"/>
                  </a:lnTo>
                  <a:lnTo>
                    <a:pt x="79444" y="4722"/>
                  </a:lnTo>
                  <a:lnTo>
                    <a:pt x="78734" y="5100"/>
                  </a:lnTo>
                  <a:lnTo>
                    <a:pt x="78015" y="5487"/>
                  </a:lnTo>
                  <a:lnTo>
                    <a:pt x="77296" y="5884"/>
                  </a:lnTo>
                  <a:lnTo>
                    <a:pt x="76567" y="6299"/>
                  </a:lnTo>
                  <a:lnTo>
                    <a:pt x="75830" y="6732"/>
                  </a:lnTo>
                  <a:lnTo>
                    <a:pt x="75083" y="7175"/>
                  </a:lnTo>
                  <a:lnTo>
                    <a:pt x="74326" y="7636"/>
                  </a:lnTo>
                  <a:lnTo>
                    <a:pt x="73570" y="8106"/>
                  </a:lnTo>
                  <a:lnTo>
                    <a:pt x="72805" y="8595"/>
                  </a:lnTo>
                  <a:lnTo>
                    <a:pt x="72030" y="9093"/>
                  </a:lnTo>
                  <a:lnTo>
                    <a:pt x="71256" y="9609"/>
                  </a:lnTo>
                  <a:lnTo>
                    <a:pt x="70463" y="10135"/>
                  </a:lnTo>
                  <a:lnTo>
                    <a:pt x="69670" y="10670"/>
                  </a:lnTo>
                  <a:lnTo>
                    <a:pt x="68858" y="11232"/>
                  </a:lnTo>
                  <a:lnTo>
                    <a:pt x="68047" y="11795"/>
                  </a:lnTo>
                  <a:lnTo>
                    <a:pt x="67226" y="12385"/>
                  </a:lnTo>
                  <a:lnTo>
                    <a:pt x="66396" y="12975"/>
                  </a:lnTo>
                  <a:lnTo>
                    <a:pt x="65557" y="13584"/>
                  </a:lnTo>
                  <a:lnTo>
                    <a:pt x="64708" y="14211"/>
                  </a:lnTo>
                  <a:lnTo>
                    <a:pt x="63851" y="14847"/>
                  </a:lnTo>
                  <a:lnTo>
                    <a:pt x="62984" y="15502"/>
                  </a:lnTo>
                  <a:lnTo>
                    <a:pt x="61223" y="16848"/>
                  </a:lnTo>
                  <a:lnTo>
                    <a:pt x="59424" y="18241"/>
                  </a:lnTo>
                  <a:lnTo>
                    <a:pt x="57589" y="19698"/>
                  </a:lnTo>
                  <a:lnTo>
                    <a:pt x="55708" y="21201"/>
                  </a:lnTo>
                  <a:lnTo>
                    <a:pt x="53790" y="22769"/>
                  </a:lnTo>
                  <a:lnTo>
                    <a:pt x="51826" y="24382"/>
                  </a:lnTo>
                  <a:lnTo>
                    <a:pt x="49825" y="26051"/>
                  </a:lnTo>
                  <a:lnTo>
                    <a:pt x="47768" y="27776"/>
                  </a:lnTo>
                  <a:lnTo>
                    <a:pt x="45675" y="29556"/>
                  </a:lnTo>
                  <a:lnTo>
                    <a:pt x="43527" y="31381"/>
                  </a:lnTo>
                  <a:lnTo>
                    <a:pt x="41332" y="33272"/>
                  </a:lnTo>
                  <a:lnTo>
                    <a:pt x="39091" y="35208"/>
                  </a:lnTo>
                  <a:lnTo>
                    <a:pt x="36795" y="37191"/>
                  </a:lnTo>
                  <a:lnTo>
                    <a:pt x="34453" y="39238"/>
                  </a:lnTo>
                  <a:lnTo>
                    <a:pt x="29593" y="43480"/>
                  </a:lnTo>
                  <a:lnTo>
                    <a:pt x="24521" y="47934"/>
                  </a:lnTo>
                  <a:lnTo>
                    <a:pt x="13667" y="57469"/>
                  </a:lnTo>
                  <a:lnTo>
                    <a:pt x="7876" y="62550"/>
                  </a:lnTo>
                  <a:lnTo>
                    <a:pt x="1818" y="67834"/>
                  </a:lnTo>
                  <a:lnTo>
                    <a:pt x="1781" y="68268"/>
                  </a:lnTo>
                  <a:lnTo>
                    <a:pt x="1661" y="69522"/>
                  </a:lnTo>
                  <a:lnTo>
                    <a:pt x="1495" y="71569"/>
                  </a:lnTo>
                  <a:lnTo>
                    <a:pt x="1393" y="72869"/>
                  </a:lnTo>
                  <a:lnTo>
                    <a:pt x="1283" y="74345"/>
                  </a:lnTo>
                  <a:lnTo>
                    <a:pt x="1163" y="76004"/>
                  </a:lnTo>
                  <a:lnTo>
                    <a:pt x="1043" y="77821"/>
                  </a:lnTo>
                  <a:lnTo>
                    <a:pt x="923" y="79804"/>
                  </a:lnTo>
                  <a:lnTo>
                    <a:pt x="803" y="81943"/>
                  </a:lnTo>
                  <a:lnTo>
                    <a:pt x="674" y="84239"/>
                  </a:lnTo>
                  <a:lnTo>
                    <a:pt x="563" y="86674"/>
                  </a:lnTo>
                  <a:lnTo>
                    <a:pt x="453" y="89256"/>
                  </a:lnTo>
                  <a:lnTo>
                    <a:pt x="351" y="91967"/>
                  </a:lnTo>
                  <a:lnTo>
                    <a:pt x="250" y="94807"/>
                  </a:lnTo>
                  <a:lnTo>
                    <a:pt x="176" y="97767"/>
                  </a:lnTo>
                  <a:lnTo>
                    <a:pt x="102" y="100847"/>
                  </a:lnTo>
                  <a:lnTo>
                    <a:pt x="47" y="104047"/>
                  </a:lnTo>
                  <a:lnTo>
                    <a:pt x="19" y="107339"/>
                  </a:lnTo>
                  <a:lnTo>
                    <a:pt x="1" y="110742"/>
                  </a:lnTo>
                  <a:lnTo>
                    <a:pt x="1" y="112476"/>
                  </a:lnTo>
                  <a:lnTo>
                    <a:pt x="10" y="114237"/>
                  </a:lnTo>
                  <a:lnTo>
                    <a:pt x="19" y="116017"/>
                  </a:lnTo>
                  <a:lnTo>
                    <a:pt x="38" y="117824"/>
                  </a:lnTo>
                  <a:lnTo>
                    <a:pt x="65" y="119650"/>
                  </a:lnTo>
                  <a:lnTo>
                    <a:pt x="93" y="121494"/>
                  </a:lnTo>
                  <a:lnTo>
                    <a:pt x="139" y="123357"/>
                  </a:lnTo>
                  <a:lnTo>
                    <a:pt x="185" y="125238"/>
                  </a:lnTo>
                  <a:lnTo>
                    <a:pt x="231" y="127138"/>
                  </a:lnTo>
                  <a:lnTo>
                    <a:pt x="296" y="129056"/>
                  </a:lnTo>
                  <a:lnTo>
                    <a:pt x="370" y="130992"/>
                  </a:lnTo>
                  <a:lnTo>
                    <a:pt x="444" y="132947"/>
                  </a:lnTo>
                  <a:lnTo>
                    <a:pt x="527" y="134912"/>
                  </a:lnTo>
                  <a:lnTo>
                    <a:pt x="619" y="136894"/>
                  </a:lnTo>
                  <a:lnTo>
                    <a:pt x="729" y="138886"/>
                  </a:lnTo>
                  <a:lnTo>
                    <a:pt x="840" y="140896"/>
                  </a:lnTo>
                  <a:lnTo>
                    <a:pt x="960" y="142916"/>
                  </a:lnTo>
                  <a:lnTo>
                    <a:pt x="1089" y="144945"/>
                  </a:lnTo>
                  <a:lnTo>
                    <a:pt x="1237" y="146992"/>
                  </a:lnTo>
                  <a:lnTo>
                    <a:pt x="1384" y="149048"/>
                  </a:lnTo>
                  <a:lnTo>
                    <a:pt x="22723" y="149048"/>
                  </a:lnTo>
                  <a:lnTo>
                    <a:pt x="22667" y="147139"/>
                  </a:lnTo>
                  <a:lnTo>
                    <a:pt x="22621" y="145249"/>
                  </a:lnTo>
                  <a:lnTo>
                    <a:pt x="22575" y="143368"/>
                  </a:lnTo>
                  <a:lnTo>
                    <a:pt x="22538" y="141505"/>
                  </a:lnTo>
                  <a:lnTo>
                    <a:pt x="22483" y="137826"/>
                  </a:lnTo>
                  <a:lnTo>
                    <a:pt x="22446" y="134220"/>
                  </a:lnTo>
                  <a:lnTo>
                    <a:pt x="22437" y="130679"/>
                  </a:lnTo>
                  <a:lnTo>
                    <a:pt x="22437" y="127221"/>
                  </a:lnTo>
                  <a:lnTo>
                    <a:pt x="22465" y="123836"/>
                  </a:lnTo>
                  <a:lnTo>
                    <a:pt x="22501" y="120544"/>
                  </a:lnTo>
                  <a:lnTo>
                    <a:pt x="22557" y="117326"/>
                  </a:lnTo>
                  <a:lnTo>
                    <a:pt x="22621" y="114209"/>
                  </a:lnTo>
                  <a:lnTo>
                    <a:pt x="22704" y="111185"/>
                  </a:lnTo>
                  <a:lnTo>
                    <a:pt x="22797" y="108271"/>
                  </a:lnTo>
                  <a:lnTo>
                    <a:pt x="22898" y="105449"/>
                  </a:lnTo>
                  <a:lnTo>
                    <a:pt x="22999" y="102738"/>
                  </a:lnTo>
                  <a:lnTo>
                    <a:pt x="23119" y="100137"/>
                  </a:lnTo>
                  <a:lnTo>
                    <a:pt x="23239" y="97647"/>
                  </a:lnTo>
                  <a:lnTo>
                    <a:pt x="23359" y="95287"/>
                  </a:lnTo>
                  <a:lnTo>
                    <a:pt x="23488" y="93046"/>
                  </a:lnTo>
                  <a:lnTo>
                    <a:pt x="23608" y="90934"/>
                  </a:lnTo>
                  <a:lnTo>
                    <a:pt x="23737" y="88951"/>
                  </a:lnTo>
                  <a:lnTo>
                    <a:pt x="23857" y="87107"/>
                  </a:lnTo>
                  <a:lnTo>
                    <a:pt x="23986" y="85392"/>
                  </a:lnTo>
                  <a:lnTo>
                    <a:pt x="24207" y="82423"/>
                  </a:lnTo>
                  <a:lnTo>
                    <a:pt x="24401" y="80043"/>
                  </a:lnTo>
                  <a:lnTo>
                    <a:pt x="24558" y="78310"/>
                  </a:lnTo>
                  <a:lnTo>
                    <a:pt x="24687" y="76890"/>
                  </a:lnTo>
                  <a:lnTo>
                    <a:pt x="26633" y="74695"/>
                  </a:lnTo>
                  <a:lnTo>
                    <a:pt x="28560" y="72556"/>
                  </a:lnTo>
                  <a:lnTo>
                    <a:pt x="30460" y="70453"/>
                  </a:lnTo>
                  <a:lnTo>
                    <a:pt x="32341" y="68397"/>
                  </a:lnTo>
                  <a:lnTo>
                    <a:pt x="34204" y="66386"/>
                  </a:lnTo>
                  <a:lnTo>
                    <a:pt x="36039" y="64413"/>
                  </a:lnTo>
                  <a:lnTo>
                    <a:pt x="37846" y="62486"/>
                  </a:lnTo>
                  <a:lnTo>
                    <a:pt x="39644" y="60595"/>
                  </a:lnTo>
                  <a:lnTo>
                    <a:pt x="41424" y="58760"/>
                  </a:lnTo>
                  <a:lnTo>
                    <a:pt x="43176" y="56953"/>
                  </a:lnTo>
                  <a:lnTo>
                    <a:pt x="44910" y="55201"/>
                  </a:lnTo>
                  <a:lnTo>
                    <a:pt x="46634" y="53485"/>
                  </a:lnTo>
                  <a:lnTo>
                    <a:pt x="48331" y="51807"/>
                  </a:lnTo>
                  <a:lnTo>
                    <a:pt x="50018" y="50175"/>
                  </a:lnTo>
                  <a:lnTo>
                    <a:pt x="51678" y="48580"/>
                  </a:lnTo>
                  <a:lnTo>
                    <a:pt x="53329" y="47030"/>
                  </a:lnTo>
                  <a:lnTo>
                    <a:pt x="54961" y="45518"/>
                  </a:lnTo>
                  <a:lnTo>
                    <a:pt x="56584" y="44052"/>
                  </a:lnTo>
                  <a:lnTo>
                    <a:pt x="58189" y="42613"/>
                  </a:lnTo>
                  <a:lnTo>
                    <a:pt x="59775" y="41230"/>
                  </a:lnTo>
                  <a:lnTo>
                    <a:pt x="61352" y="39874"/>
                  </a:lnTo>
                  <a:lnTo>
                    <a:pt x="62919" y="38565"/>
                  </a:lnTo>
                  <a:lnTo>
                    <a:pt x="63694" y="37919"/>
                  </a:lnTo>
                  <a:lnTo>
                    <a:pt x="64469" y="37292"/>
                  </a:lnTo>
                  <a:lnTo>
                    <a:pt x="65234" y="36665"/>
                  </a:lnTo>
                  <a:lnTo>
                    <a:pt x="65999" y="36057"/>
                  </a:lnTo>
                  <a:lnTo>
                    <a:pt x="66765" y="35457"/>
                  </a:lnTo>
                  <a:lnTo>
                    <a:pt x="67530" y="34858"/>
                  </a:lnTo>
                  <a:lnTo>
                    <a:pt x="68286" y="34277"/>
                  </a:lnTo>
                  <a:lnTo>
                    <a:pt x="69042" y="33705"/>
                  </a:lnTo>
                  <a:lnTo>
                    <a:pt x="69799" y="33143"/>
                  </a:lnTo>
                  <a:lnTo>
                    <a:pt x="70546" y="32589"/>
                  </a:lnTo>
                  <a:lnTo>
                    <a:pt x="71293" y="32036"/>
                  </a:lnTo>
                  <a:lnTo>
                    <a:pt x="72039" y="31501"/>
                  </a:lnTo>
                  <a:lnTo>
                    <a:pt x="72777" y="30976"/>
                  </a:lnTo>
                  <a:lnTo>
                    <a:pt x="73524" y="30459"/>
                  </a:lnTo>
                  <a:lnTo>
                    <a:pt x="74262" y="29952"/>
                  </a:lnTo>
                  <a:lnTo>
                    <a:pt x="74990" y="29454"/>
                  </a:lnTo>
                  <a:lnTo>
                    <a:pt x="75728" y="28965"/>
                  </a:lnTo>
                  <a:lnTo>
                    <a:pt x="76457" y="28486"/>
                  </a:lnTo>
                  <a:lnTo>
                    <a:pt x="77185" y="28016"/>
                  </a:lnTo>
                  <a:lnTo>
                    <a:pt x="77914" y="27554"/>
                  </a:lnTo>
                  <a:lnTo>
                    <a:pt x="78642" y="27103"/>
                  </a:lnTo>
                  <a:lnTo>
                    <a:pt x="79361" y="26660"/>
                  </a:lnTo>
                  <a:lnTo>
                    <a:pt x="80081" y="26227"/>
                  </a:lnTo>
                  <a:lnTo>
                    <a:pt x="80800" y="25802"/>
                  </a:lnTo>
                  <a:lnTo>
                    <a:pt x="81519" y="25387"/>
                  </a:lnTo>
                  <a:lnTo>
                    <a:pt x="82239" y="24982"/>
                  </a:lnTo>
                  <a:lnTo>
                    <a:pt x="82949" y="24585"/>
                  </a:lnTo>
                  <a:lnTo>
                    <a:pt x="83668" y="24189"/>
                  </a:lnTo>
                  <a:lnTo>
                    <a:pt x="84378" y="23811"/>
                  </a:lnTo>
                  <a:lnTo>
                    <a:pt x="85088" y="23442"/>
                  </a:lnTo>
                  <a:lnTo>
                    <a:pt x="85798" y="23082"/>
                  </a:lnTo>
                  <a:lnTo>
                    <a:pt x="86508" y="22732"/>
                  </a:lnTo>
                  <a:lnTo>
                    <a:pt x="87209" y="22381"/>
                  </a:lnTo>
                  <a:lnTo>
                    <a:pt x="87919" y="22049"/>
                  </a:lnTo>
                  <a:lnTo>
                    <a:pt x="88620" y="21717"/>
                  </a:lnTo>
                  <a:lnTo>
                    <a:pt x="89321" y="21404"/>
                  </a:lnTo>
                  <a:lnTo>
                    <a:pt x="90021" y="21090"/>
                  </a:lnTo>
                  <a:lnTo>
                    <a:pt x="90722" y="20795"/>
                  </a:lnTo>
                  <a:lnTo>
                    <a:pt x="91423" y="20500"/>
                  </a:lnTo>
                  <a:lnTo>
                    <a:pt x="92124" y="20214"/>
                  </a:lnTo>
                  <a:lnTo>
                    <a:pt x="92825" y="19947"/>
                  </a:lnTo>
                  <a:lnTo>
                    <a:pt x="93526" y="19679"/>
                  </a:lnTo>
                  <a:lnTo>
                    <a:pt x="94217" y="19421"/>
                  </a:lnTo>
                  <a:lnTo>
                    <a:pt x="94918" y="19172"/>
                  </a:lnTo>
                  <a:lnTo>
                    <a:pt x="95619" y="18932"/>
                  </a:lnTo>
                  <a:lnTo>
                    <a:pt x="96311" y="18693"/>
                  </a:lnTo>
                  <a:lnTo>
                    <a:pt x="97011" y="18471"/>
                  </a:lnTo>
                  <a:lnTo>
                    <a:pt x="97703" y="18259"/>
                  </a:lnTo>
                  <a:lnTo>
                    <a:pt x="98395" y="18047"/>
                  </a:lnTo>
                  <a:lnTo>
                    <a:pt x="99095" y="17853"/>
                  </a:lnTo>
                  <a:lnTo>
                    <a:pt x="99787" y="17660"/>
                  </a:lnTo>
                  <a:lnTo>
                    <a:pt x="100488" y="17475"/>
                  </a:lnTo>
                  <a:lnTo>
                    <a:pt x="101180" y="17300"/>
                  </a:lnTo>
                  <a:lnTo>
                    <a:pt x="101871" y="17134"/>
                  </a:lnTo>
                  <a:lnTo>
                    <a:pt x="102572" y="16977"/>
                  </a:lnTo>
                  <a:lnTo>
                    <a:pt x="103264" y="16830"/>
                  </a:lnTo>
                  <a:lnTo>
                    <a:pt x="103964" y="16692"/>
                  </a:lnTo>
                  <a:lnTo>
                    <a:pt x="104656" y="16553"/>
                  </a:lnTo>
                  <a:lnTo>
                    <a:pt x="105357" y="16433"/>
                  </a:lnTo>
                  <a:lnTo>
                    <a:pt x="106048" y="16313"/>
                  </a:lnTo>
                  <a:lnTo>
                    <a:pt x="106749" y="16203"/>
                  </a:lnTo>
                  <a:lnTo>
                    <a:pt x="107450" y="16101"/>
                  </a:lnTo>
                  <a:lnTo>
                    <a:pt x="108142" y="16009"/>
                  </a:lnTo>
                  <a:lnTo>
                    <a:pt x="108843" y="15926"/>
                  </a:lnTo>
                  <a:lnTo>
                    <a:pt x="109543" y="15843"/>
                  </a:lnTo>
                  <a:lnTo>
                    <a:pt x="110244" y="15779"/>
                  </a:lnTo>
                  <a:lnTo>
                    <a:pt x="110945" y="15714"/>
                  </a:lnTo>
                  <a:lnTo>
                    <a:pt x="111655" y="15659"/>
                  </a:lnTo>
                  <a:lnTo>
                    <a:pt x="112356" y="15613"/>
                  </a:lnTo>
                  <a:lnTo>
                    <a:pt x="113057" y="15576"/>
                  </a:lnTo>
                  <a:lnTo>
                    <a:pt x="113767" y="15539"/>
                  </a:lnTo>
                  <a:lnTo>
                    <a:pt x="114477" y="15520"/>
                  </a:lnTo>
                  <a:lnTo>
                    <a:pt x="115178" y="15502"/>
                  </a:lnTo>
                  <a:lnTo>
                    <a:pt x="115888" y="15493"/>
                  </a:lnTo>
                  <a:lnTo>
                    <a:pt x="116607" y="15493"/>
                  </a:lnTo>
                  <a:lnTo>
                    <a:pt x="117317" y="15502"/>
                  </a:lnTo>
                  <a:lnTo>
                    <a:pt x="118027" y="15511"/>
                  </a:lnTo>
                  <a:lnTo>
                    <a:pt x="118747" y="15530"/>
                  </a:lnTo>
                  <a:lnTo>
                    <a:pt x="119466" y="15566"/>
                  </a:lnTo>
                  <a:lnTo>
                    <a:pt x="120185" y="15594"/>
                  </a:lnTo>
                  <a:lnTo>
                    <a:pt x="120904" y="15640"/>
                  </a:lnTo>
                  <a:lnTo>
                    <a:pt x="121624" y="15696"/>
                  </a:lnTo>
                  <a:lnTo>
                    <a:pt x="122352" y="15751"/>
                  </a:lnTo>
                  <a:lnTo>
                    <a:pt x="123081" y="15815"/>
                  </a:lnTo>
                  <a:lnTo>
                    <a:pt x="123081" y="15815"/>
                  </a:lnTo>
                  <a:lnTo>
                    <a:pt x="112928" y="6345"/>
                  </a:lnTo>
                  <a:lnTo>
                    <a:pt x="112347" y="5921"/>
                  </a:lnTo>
                  <a:lnTo>
                    <a:pt x="111766" y="5506"/>
                  </a:lnTo>
                  <a:lnTo>
                    <a:pt x="111185" y="5109"/>
                  </a:lnTo>
                  <a:lnTo>
                    <a:pt x="110604" y="4731"/>
                  </a:lnTo>
                  <a:lnTo>
                    <a:pt x="110032" y="4362"/>
                  </a:lnTo>
                  <a:lnTo>
                    <a:pt x="109460" y="4012"/>
                  </a:lnTo>
                  <a:lnTo>
                    <a:pt x="108879" y="3671"/>
                  </a:lnTo>
                  <a:lnTo>
                    <a:pt x="108308" y="3348"/>
                  </a:lnTo>
                  <a:lnTo>
                    <a:pt x="107736" y="3044"/>
                  </a:lnTo>
                  <a:lnTo>
                    <a:pt x="107164" y="2749"/>
                  </a:lnTo>
                  <a:lnTo>
                    <a:pt x="106593" y="2472"/>
                  </a:lnTo>
                  <a:lnTo>
                    <a:pt x="106021" y="2214"/>
                  </a:lnTo>
                  <a:lnTo>
                    <a:pt x="105449" y="1965"/>
                  </a:lnTo>
                  <a:lnTo>
                    <a:pt x="104868" y="1725"/>
                  </a:lnTo>
                  <a:lnTo>
                    <a:pt x="104296" y="1513"/>
                  </a:lnTo>
                  <a:lnTo>
                    <a:pt x="103725" y="1310"/>
                  </a:lnTo>
                  <a:lnTo>
                    <a:pt x="103153" y="1116"/>
                  </a:lnTo>
                  <a:lnTo>
                    <a:pt x="102581" y="941"/>
                  </a:lnTo>
                  <a:lnTo>
                    <a:pt x="102000" y="784"/>
                  </a:lnTo>
                  <a:lnTo>
                    <a:pt x="101429" y="646"/>
                  </a:lnTo>
                  <a:lnTo>
                    <a:pt x="100848" y="508"/>
                  </a:lnTo>
                  <a:lnTo>
                    <a:pt x="100267" y="397"/>
                  </a:lnTo>
                  <a:lnTo>
                    <a:pt x="99686" y="296"/>
                  </a:lnTo>
                  <a:lnTo>
                    <a:pt x="99105" y="213"/>
                  </a:lnTo>
                  <a:lnTo>
                    <a:pt x="98515" y="139"/>
                  </a:lnTo>
                  <a:lnTo>
                    <a:pt x="97934" y="84"/>
                  </a:lnTo>
                  <a:lnTo>
                    <a:pt x="97343" y="37"/>
                  </a:lnTo>
                  <a:lnTo>
                    <a:pt x="96753" y="10"/>
                  </a:lnTo>
                  <a:lnTo>
                    <a:pt x="96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1"/>
            <p:cNvSpPr/>
            <p:nvPr/>
          </p:nvSpPr>
          <p:spPr>
            <a:xfrm>
              <a:off x="-3355150" y="-3632625"/>
              <a:ext cx="3077025" cy="3726225"/>
            </a:xfrm>
            <a:custGeom>
              <a:avLst/>
              <a:gdLst/>
              <a:ahLst/>
              <a:cxnLst/>
              <a:rect l="l" t="t" r="r" b="b"/>
              <a:pathLst>
                <a:path w="123081" h="149049" fill="none" extrusionOk="0">
                  <a:moveTo>
                    <a:pt x="1384" y="149048"/>
                  </a:moveTo>
                  <a:lnTo>
                    <a:pt x="22723" y="149048"/>
                  </a:lnTo>
                  <a:lnTo>
                    <a:pt x="22723" y="149048"/>
                  </a:lnTo>
                  <a:lnTo>
                    <a:pt x="22667" y="147139"/>
                  </a:lnTo>
                  <a:lnTo>
                    <a:pt x="22621" y="145249"/>
                  </a:lnTo>
                  <a:lnTo>
                    <a:pt x="22575" y="143368"/>
                  </a:lnTo>
                  <a:lnTo>
                    <a:pt x="22538" y="141505"/>
                  </a:lnTo>
                  <a:lnTo>
                    <a:pt x="22483" y="137826"/>
                  </a:lnTo>
                  <a:lnTo>
                    <a:pt x="22446" y="134220"/>
                  </a:lnTo>
                  <a:lnTo>
                    <a:pt x="22437" y="130679"/>
                  </a:lnTo>
                  <a:lnTo>
                    <a:pt x="22437" y="127221"/>
                  </a:lnTo>
                  <a:lnTo>
                    <a:pt x="22465" y="123836"/>
                  </a:lnTo>
                  <a:lnTo>
                    <a:pt x="22501" y="120544"/>
                  </a:lnTo>
                  <a:lnTo>
                    <a:pt x="22557" y="117326"/>
                  </a:lnTo>
                  <a:lnTo>
                    <a:pt x="22621" y="114209"/>
                  </a:lnTo>
                  <a:lnTo>
                    <a:pt x="22704" y="111185"/>
                  </a:lnTo>
                  <a:lnTo>
                    <a:pt x="22797" y="108271"/>
                  </a:lnTo>
                  <a:lnTo>
                    <a:pt x="22898" y="105449"/>
                  </a:lnTo>
                  <a:lnTo>
                    <a:pt x="22999" y="102738"/>
                  </a:lnTo>
                  <a:lnTo>
                    <a:pt x="23119" y="100137"/>
                  </a:lnTo>
                  <a:lnTo>
                    <a:pt x="23239" y="97647"/>
                  </a:lnTo>
                  <a:lnTo>
                    <a:pt x="23359" y="95287"/>
                  </a:lnTo>
                  <a:lnTo>
                    <a:pt x="23488" y="93046"/>
                  </a:lnTo>
                  <a:lnTo>
                    <a:pt x="23608" y="90934"/>
                  </a:lnTo>
                  <a:lnTo>
                    <a:pt x="23737" y="88951"/>
                  </a:lnTo>
                  <a:lnTo>
                    <a:pt x="23857" y="87107"/>
                  </a:lnTo>
                  <a:lnTo>
                    <a:pt x="23986" y="85392"/>
                  </a:lnTo>
                  <a:lnTo>
                    <a:pt x="24207" y="82423"/>
                  </a:lnTo>
                  <a:lnTo>
                    <a:pt x="24401" y="80043"/>
                  </a:lnTo>
                  <a:lnTo>
                    <a:pt x="24558" y="78310"/>
                  </a:lnTo>
                  <a:lnTo>
                    <a:pt x="24687" y="76890"/>
                  </a:lnTo>
                  <a:lnTo>
                    <a:pt x="24687" y="76890"/>
                  </a:lnTo>
                  <a:lnTo>
                    <a:pt x="26633" y="74695"/>
                  </a:lnTo>
                  <a:lnTo>
                    <a:pt x="28560" y="72556"/>
                  </a:lnTo>
                  <a:lnTo>
                    <a:pt x="30460" y="70453"/>
                  </a:lnTo>
                  <a:lnTo>
                    <a:pt x="32341" y="68397"/>
                  </a:lnTo>
                  <a:lnTo>
                    <a:pt x="34204" y="66386"/>
                  </a:lnTo>
                  <a:lnTo>
                    <a:pt x="36039" y="64413"/>
                  </a:lnTo>
                  <a:lnTo>
                    <a:pt x="37846" y="62486"/>
                  </a:lnTo>
                  <a:lnTo>
                    <a:pt x="39644" y="60595"/>
                  </a:lnTo>
                  <a:lnTo>
                    <a:pt x="41424" y="58760"/>
                  </a:lnTo>
                  <a:lnTo>
                    <a:pt x="43176" y="56953"/>
                  </a:lnTo>
                  <a:lnTo>
                    <a:pt x="44910" y="55201"/>
                  </a:lnTo>
                  <a:lnTo>
                    <a:pt x="46634" y="53485"/>
                  </a:lnTo>
                  <a:lnTo>
                    <a:pt x="48331" y="51807"/>
                  </a:lnTo>
                  <a:lnTo>
                    <a:pt x="50018" y="50175"/>
                  </a:lnTo>
                  <a:lnTo>
                    <a:pt x="51678" y="48580"/>
                  </a:lnTo>
                  <a:lnTo>
                    <a:pt x="53329" y="47030"/>
                  </a:lnTo>
                  <a:lnTo>
                    <a:pt x="54961" y="45518"/>
                  </a:lnTo>
                  <a:lnTo>
                    <a:pt x="56584" y="44052"/>
                  </a:lnTo>
                  <a:lnTo>
                    <a:pt x="58189" y="42613"/>
                  </a:lnTo>
                  <a:lnTo>
                    <a:pt x="59775" y="41230"/>
                  </a:lnTo>
                  <a:lnTo>
                    <a:pt x="61352" y="39874"/>
                  </a:lnTo>
                  <a:lnTo>
                    <a:pt x="62919" y="38565"/>
                  </a:lnTo>
                  <a:lnTo>
                    <a:pt x="63694" y="37919"/>
                  </a:lnTo>
                  <a:lnTo>
                    <a:pt x="64469" y="37292"/>
                  </a:lnTo>
                  <a:lnTo>
                    <a:pt x="65234" y="36665"/>
                  </a:lnTo>
                  <a:lnTo>
                    <a:pt x="65999" y="36057"/>
                  </a:lnTo>
                  <a:lnTo>
                    <a:pt x="66765" y="35457"/>
                  </a:lnTo>
                  <a:lnTo>
                    <a:pt x="67530" y="34858"/>
                  </a:lnTo>
                  <a:lnTo>
                    <a:pt x="68286" y="34277"/>
                  </a:lnTo>
                  <a:lnTo>
                    <a:pt x="69042" y="33705"/>
                  </a:lnTo>
                  <a:lnTo>
                    <a:pt x="69799" y="33143"/>
                  </a:lnTo>
                  <a:lnTo>
                    <a:pt x="70546" y="32589"/>
                  </a:lnTo>
                  <a:lnTo>
                    <a:pt x="71293" y="32036"/>
                  </a:lnTo>
                  <a:lnTo>
                    <a:pt x="72039" y="31501"/>
                  </a:lnTo>
                  <a:lnTo>
                    <a:pt x="72777" y="30976"/>
                  </a:lnTo>
                  <a:lnTo>
                    <a:pt x="73524" y="30459"/>
                  </a:lnTo>
                  <a:lnTo>
                    <a:pt x="74262" y="29952"/>
                  </a:lnTo>
                  <a:lnTo>
                    <a:pt x="74990" y="29454"/>
                  </a:lnTo>
                  <a:lnTo>
                    <a:pt x="75728" y="28965"/>
                  </a:lnTo>
                  <a:lnTo>
                    <a:pt x="76457" y="28486"/>
                  </a:lnTo>
                  <a:lnTo>
                    <a:pt x="77185" y="28016"/>
                  </a:lnTo>
                  <a:lnTo>
                    <a:pt x="77914" y="27554"/>
                  </a:lnTo>
                  <a:lnTo>
                    <a:pt x="78642" y="27103"/>
                  </a:lnTo>
                  <a:lnTo>
                    <a:pt x="79361" y="26660"/>
                  </a:lnTo>
                  <a:lnTo>
                    <a:pt x="80081" y="26227"/>
                  </a:lnTo>
                  <a:lnTo>
                    <a:pt x="80800" y="25802"/>
                  </a:lnTo>
                  <a:lnTo>
                    <a:pt x="81519" y="25387"/>
                  </a:lnTo>
                  <a:lnTo>
                    <a:pt x="82239" y="24982"/>
                  </a:lnTo>
                  <a:lnTo>
                    <a:pt x="82949" y="24585"/>
                  </a:lnTo>
                  <a:lnTo>
                    <a:pt x="83668" y="24189"/>
                  </a:lnTo>
                  <a:lnTo>
                    <a:pt x="84378" y="23811"/>
                  </a:lnTo>
                  <a:lnTo>
                    <a:pt x="85088" y="23442"/>
                  </a:lnTo>
                  <a:lnTo>
                    <a:pt x="85798" y="23082"/>
                  </a:lnTo>
                  <a:lnTo>
                    <a:pt x="86508" y="22732"/>
                  </a:lnTo>
                  <a:lnTo>
                    <a:pt x="87209" y="22381"/>
                  </a:lnTo>
                  <a:lnTo>
                    <a:pt x="87919" y="22049"/>
                  </a:lnTo>
                  <a:lnTo>
                    <a:pt x="88620" y="21717"/>
                  </a:lnTo>
                  <a:lnTo>
                    <a:pt x="89321" y="21404"/>
                  </a:lnTo>
                  <a:lnTo>
                    <a:pt x="90021" y="21090"/>
                  </a:lnTo>
                  <a:lnTo>
                    <a:pt x="90722" y="20795"/>
                  </a:lnTo>
                  <a:lnTo>
                    <a:pt x="91423" y="20500"/>
                  </a:lnTo>
                  <a:lnTo>
                    <a:pt x="92124" y="20214"/>
                  </a:lnTo>
                  <a:lnTo>
                    <a:pt x="92825" y="19947"/>
                  </a:lnTo>
                  <a:lnTo>
                    <a:pt x="93526" y="19679"/>
                  </a:lnTo>
                  <a:lnTo>
                    <a:pt x="94217" y="19421"/>
                  </a:lnTo>
                  <a:lnTo>
                    <a:pt x="94918" y="19172"/>
                  </a:lnTo>
                  <a:lnTo>
                    <a:pt x="95619" y="18932"/>
                  </a:lnTo>
                  <a:lnTo>
                    <a:pt x="96311" y="18693"/>
                  </a:lnTo>
                  <a:lnTo>
                    <a:pt x="97011" y="18471"/>
                  </a:lnTo>
                  <a:lnTo>
                    <a:pt x="97703" y="18259"/>
                  </a:lnTo>
                  <a:lnTo>
                    <a:pt x="98395" y="18047"/>
                  </a:lnTo>
                  <a:lnTo>
                    <a:pt x="99095" y="17853"/>
                  </a:lnTo>
                  <a:lnTo>
                    <a:pt x="99787" y="17660"/>
                  </a:lnTo>
                  <a:lnTo>
                    <a:pt x="100488" y="17475"/>
                  </a:lnTo>
                  <a:lnTo>
                    <a:pt x="101180" y="17300"/>
                  </a:lnTo>
                  <a:lnTo>
                    <a:pt x="101871" y="17134"/>
                  </a:lnTo>
                  <a:lnTo>
                    <a:pt x="102572" y="16977"/>
                  </a:lnTo>
                  <a:lnTo>
                    <a:pt x="103264" y="16830"/>
                  </a:lnTo>
                  <a:lnTo>
                    <a:pt x="103964" y="16692"/>
                  </a:lnTo>
                  <a:lnTo>
                    <a:pt x="104656" y="16553"/>
                  </a:lnTo>
                  <a:lnTo>
                    <a:pt x="105357" y="16433"/>
                  </a:lnTo>
                  <a:lnTo>
                    <a:pt x="106048" y="16313"/>
                  </a:lnTo>
                  <a:lnTo>
                    <a:pt x="106749" y="16203"/>
                  </a:lnTo>
                  <a:lnTo>
                    <a:pt x="107450" y="16101"/>
                  </a:lnTo>
                  <a:lnTo>
                    <a:pt x="108142" y="16009"/>
                  </a:lnTo>
                  <a:lnTo>
                    <a:pt x="108843" y="15926"/>
                  </a:lnTo>
                  <a:lnTo>
                    <a:pt x="109543" y="15843"/>
                  </a:lnTo>
                  <a:lnTo>
                    <a:pt x="110244" y="15779"/>
                  </a:lnTo>
                  <a:lnTo>
                    <a:pt x="110945" y="15714"/>
                  </a:lnTo>
                  <a:lnTo>
                    <a:pt x="111655" y="15659"/>
                  </a:lnTo>
                  <a:lnTo>
                    <a:pt x="112356" y="15613"/>
                  </a:lnTo>
                  <a:lnTo>
                    <a:pt x="113057" y="15576"/>
                  </a:lnTo>
                  <a:lnTo>
                    <a:pt x="113767" y="15539"/>
                  </a:lnTo>
                  <a:lnTo>
                    <a:pt x="114477" y="15520"/>
                  </a:lnTo>
                  <a:lnTo>
                    <a:pt x="115178" y="15502"/>
                  </a:lnTo>
                  <a:lnTo>
                    <a:pt x="115888" y="15493"/>
                  </a:lnTo>
                  <a:lnTo>
                    <a:pt x="116607" y="15493"/>
                  </a:lnTo>
                  <a:lnTo>
                    <a:pt x="117317" y="15502"/>
                  </a:lnTo>
                  <a:lnTo>
                    <a:pt x="118027" y="15511"/>
                  </a:lnTo>
                  <a:lnTo>
                    <a:pt x="118747" y="15530"/>
                  </a:lnTo>
                  <a:lnTo>
                    <a:pt x="119466" y="15566"/>
                  </a:lnTo>
                  <a:lnTo>
                    <a:pt x="120185" y="15594"/>
                  </a:lnTo>
                  <a:lnTo>
                    <a:pt x="120904" y="15640"/>
                  </a:lnTo>
                  <a:lnTo>
                    <a:pt x="121624" y="15696"/>
                  </a:lnTo>
                  <a:lnTo>
                    <a:pt x="122352" y="15751"/>
                  </a:lnTo>
                  <a:lnTo>
                    <a:pt x="123081" y="15815"/>
                  </a:lnTo>
                  <a:lnTo>
                    <a:pt x="112928" y="6345"/>
                  </a:lnTo>
                  <a:lnTo>
                    <a:pt x="112928" y="6345"/>
                  </a:lnTo>
                  <a:lnTo>
                    <a:pt x="112928" y="6345"/>
                  </a:lnTo>
                  <a:lnTo>
                    <a:pt x="112347" y="5921"/>
                  </a:lnTo>
                  <a:lnTo>
                    <a:pt x="111766" y="5506"/>
                  </a:lnTo>
                  <a:lnTo>
                    <a:pt x="111185" y="5109"/>
                  </a:lnTo>
                  <a:lnTo>
                    <a:pt x="110604" y="4731"/>
                  </a:lnTo>
                  <a:lnTo>
                    <a:pt x="110032" y="4362"/>
                  </a:lnTo>
                  <a:lnTo>
                    <a:pt x="109460" y="4012"/>
                  </a:lnTo>
                  <a:lnTo>
                    <a:pt x="108879" y="3671"/>
                  </a:lnTo>
                  <a:lnTo>
                    <a:pt x="108308" y="3348"/>
                  </a:lnTo>
                  <a:lnTo>
                    <a:pt x="107736" y="3044"/>
                  </a:lnTo>
                  <a:lnTo>
                    <a:pt x="107164" y="2749"/>
                  </a:lnTo>
                  <a:lnTo>
                    <a:pt x="106593" y="2472"/>
                  </a:lnTo>
                  <a:lnTo>
                    <a:pt x="106021" y="2214"/>
                  </a:lnTo>
                  <a:lnTo>
                    <a:pt x="105449" y="1965"/>
                  </a:lnTo>
                  <a:lnTo>
                    <a:pt x="104868" y="1725"/>
                  </a:lnTo>
                  <a:lnTo>
                    <a:pt x="104296" y="1513"/>
                  </a:lnTo>
                  <a:lnTo>
                    <a:pt x="103725" y="1310"/>
                  </a:lnTo>
                  <a:lnTo>
                    <a:pt x="103153" y="1116"/>
                  </a:lnTo>
                  <a:lnTo>
                    <a:pt x="102581" y="941"/>
                  </a:lnTo>
                  <a:lnTo>
                    <a:pt x="102000" y="784"/>
                  </a:lnTo>
                  <a:lnTo>
                    <a:pt x="101429" y="646"/>
                  </a:lnTo>
                  <a:lnTo>
                    <a:pt x="100848" y="508"/>
                  </a:lnTo>
                  <a:lnTo>
                    <a:pt x="100267" y="397"/>
                  </a:lnTo>
                  <a:lnTo>
                    <a:pt x="99686" y="296"/>
                  </a:lnTo>
                  <a:lnTo>
                    <a:pt x="99105" y="213"/>
                  </a:lnTo>
                  <a:lnTo>
                    <a:pt x="98515" y="139"/>
                  </a:lnTo>
                  <a:lnTo>
                    <a:pt x="97934" y="84"/>
                  </a:lnTo>
                  <a:lnTo>
                    <a:pt x="97343" y="37"/>
                  </a:lnTo>
                  <a:lnTo>
                    <a:pt x="96753" y="10"/>
                  </a:lnTo>
                  <a:lnTo>
                    <a:pt x="96163" y="1"/>
                  </a:lnTo>
                  <a:lnTo>
                    <a:pt x="95564" y="1"/>
                  </a:lnTo>
                  <a:lnTo>
                    <a:pt x="94964" y="19"/>
                  </a:lnTo>
                  <a:lnTo>
                    <a:pt x="94365" y="47"/>
                  </a:lnTo>
                  <a:lnTo>
                    <a:pt x="93765" y="93"/>
                  </a:lnTo>
                  <a:lnTo>
                    <a:pt x="93157" y="157"/>
                  </a:lnTo>
                  <a:lnTo>
                    <a:pt x="92548" y="231"/>
                  </a:lnTo>
                  <a:lnTo>
                    <a:pt x="91930" y="323"/>
                  </a:lnTo>
                  <a:lnTo>
                    <a:pt x="91312" y="425"/>
                  </a:lnTo>
                  <a:lnTo>
                    <a:pt x="90695" y="535"/>
                  </a:lnTo>
                  <a:lnTo>
                    <a:pt x="90068" y="674"/>
                  </a:lnTo>
                  <a:lnTo>
                    <a:pt x="89441" y="821"/>
                  </a:lnTo>
                  <a:lnTo>
                    <a:pt x="88813" y="978"/>
                  </a:lnTo>
                  <a:lnTo>
                    <a:pt x="88177" y="1153"/>
                  </a:lnTo>
                  <a:lnTo>
                    <a:pt x="87532" y="1347"/>
                  </a:lnTo>
                  <a:lnTo>
                    <a:pt x="86886" y="1550"/>
                  </a:lnTo>
                  <a:lnTo>
                    <a:pt x="86241" y="1762"/>
                  </a:lnTo>
                  <a:lnTo>
                    <a:pt x="85577" y="1992"/>
                  </a:lnTo>
                  <a:lnTo>
                    <a:pt x="84922" y="2241"/>
                  </a:lnTo>
                  <a:lnTo>
                    <a:pt x="84258" y="2500"/>
                  </a:lnTo>
                  <a:lnTo>
                    <a:pt x="83585" y="2776"/>
                  </a:lnTo>
                  <a:lnTo>
                    <a:pt x="82912" y="3071"/>
                  </a:lnTo>
                  <a:lnTo>
                    <a:pt x="82229" y="3366"/>
                  </a:lnTo>
                  <a:lnTo>
                    <a:pt x="81547" y="3689"/>
                  </a:lnTo>
                  <a:lnTo>
                    <a:pt x="80846" y="4021"/>
                  </a:lnTo>
                  <a:lnTo>
                    <a:pt x="80154" y="4362"/>
                  </a:lnTo>
                  <a:lnTo>
                    <a:pt x="79444" y="4722"/>
                  </a:lnTo>
                  <a:lnTo>
                    <a:pt x="78734" y="5100"/>
                  </a:lnTo>
                  <a:lnTo>
                    <a:pt x="78015" y="5487"/>
                  </a:lnTo>
                  <a:lnTo>
                    <a:pt x="77296" y="5884"/>
                  </a:lnTo>
                  <a:lnTo>
                    <a:pt x="76567" y="6299"/>
                  </a:lnTo>
                  <a:lnTo>
                    <a:pt x="75830" y="6732"/>
                  </a:lnTo>
                  <a:lnTo>
                    <a:pt x="75083" y="7175"/>
                  </a:lnTo>
                  <a:lnTo>
                    <a:pt x="74326" y="7636"/>
                  </a:lnTo>
                  <a:lnTo>
                    <a:pt x="73570" y="8106"/>
                  </a:lnTo>
                  <a:lnTo>
                    <a:pt x="72805" y="8595"/>
                  </a:lnTo>
                  <a:lnTo>
                    <a:pt x="72030" y="9093"/>
                  </a:lnTo>
                  <a:lnTo>
                    <a:pt x="71256" y="9609"/>
                  </a:lnTo>
                  <a:lnTo>
                    <a:pt x="70463" y="10135"/>
                  </a:lnTo>
                  <a:lnTo>
                    <a:pt x="69670" y="10670"/>
                  </a:lnTo>
                  <a:lnTo>
                    <a:pt x="68858" y="11232"/>
                  </a:lnTo>
                  <a:lnTo>
                    <a:pt x="68047" y="11795"/>
                  </a:lnTo>
                  <a:lnTo>
                    <a:pt x="67226" y="12385"/>
                  </a:lnTo>
                  <a:lnTo>
                    <a:pt x="66396" y="12975"/>
                  </a:lnTo>
                  <a:lnTo>
                    <a:pt x="65557" y="13584"/>
                  </a:lnTo>
                  <a:lnTo>
                    <a:pt x="64708" y="14211"/>
                  </a:lnTo>
                  <a:lnTo>
                    <a:pt x="63851" y="14847"/>
                  </a:lnTo>
                  <a:lnTo>
                    <a:pt x="62984" y="15502"/>
                  </a:lnTo>
                  <a:lnTo>
                    <a:pt x="61223" y="16848"/>
                  </a:lnTo>
                  <a:lnTo>
                    <a:pt x="59424" y="18241"/>
                  </a:lnTo>
                  <a:lnTo>
                    <a:pt x="57589" y="19698"/>
                  </a:lnTo>
                  <a:lnTo>
                    <a:pt x="55708" y="21201"/>
                  </a:lnTo>
                  <a:lnTo>
                    <a:pt x="53790" y="22769"/>
                  </a:lnTo>
                  <a:lnTo>
                    <a:pt x="51826" y="24382"/>
                  </a:lnTo>
                  <a:lnTo>
                    <a:pt x="49825" y="26051"/>
                  </a:lnTo>
                  <a:lnTo>
                    <a:pt x="47768" y="27776"/>
                  </a:lnTo>
                  <a:lnTo>
                    <a:pt x="45675" y="29556"/>
                  </a:lnTo>
                  <a:lnTo>
                    <a:pt x="43527" y="31381"/>
                  </a:lnTo>
                  <a:lnTo>
                    <a:pt x="41332" y="33272"/>
                  </a:lnTo>
                  <a:lnTo>
                    <a:pt x="39091" y="35208"/>
                  </a:lnTo>
                  <a:lnTo>
                    <a:pt x="36795" y="37191"/>
                  </a:lnTo>
                  <a:lnTo>
                    <a:pt x="34453" y="39238"/>
                  </a:lnTo>
                  <a:lnTo>
                    <a:pt x="29593" y="43480"/>
                  </a:lnTo>
                  <a:lnTo>
                    <a:pt x="24521" y="47934"/>
                  </a:lnTo>
                  <a:lnTo>
                    <a:pt x="13667" y="57469"/>
                  </a:lnTo>
                  <a:lnTo>
                    <a:pt x="7876" y="62550"/>
                  </a:lnTo>
                  <a:lnTo>
                    <a:pt x="1818" y="67834"/>
                  </a:lnTo>
                  <a:lnTo>
                    <a:pt x="1818" y="67834"/>
                  </a:lnTo>
                  <a:lnTo>
                    <a:pt x="1781" y="68268"/>
                  </a:lnTo>
                  <a:lnTo>
                    <a:pt x="1661" y="69522"/>
                  </a:lnTo>
                  <a:lnTo>
                    <a:pt x="1495" y="71569"/>
                  </a:lnTo>
                  <a:lnTo>
                    <a:pt x="1393" y="72869"/>
                  </a:lnTo>
                  <a:lnTo>
                    <a:pt x="1283" y="74345"/>
                  </a:lnTo>
                  <a:lnTo>
                    <a:pt x="1163" y="76004"/>
                  </a:lnTo>
                  <a:lnTo>
                    <a:pt x="1043" y="77821"/>
                  </a:lnTo>
                  <a:lnTo>
                    <a:pt x="923" y="79804"/>
                  </a:lnTo>
                  <a:lnTo>
                    <a:pt x="803" y="81943"/>
                  </a:lnTo>
                  <a:lnTo>
                    <a:pt x="674" y="84239"/>
                  </a:lnTo>
                  <a:lnTo>
                    <a:pt x="563" y="86674"/>
                  </a:lnTo>
                  <a:lnTo>
                    <a:pt x="453" y="89256"/>
                  </a:lnTo>
                  <a:lnTo>
                    <a:pt x="351" y="91967"/>
                  </a:lnTo>
                  <a:lnTo>
                    <a:pt x="250" y="94807"/>
                  </a:lnTo>
                  <a:lnTo>
                    <a:pt x="176" y="97767"/>
                  </a:lnTo>
                  <a:lnTo>
                    <a:pt x="102" y="100847"/>
                  </a:lnTo>
                  <a:lnTo>
                    <a:pt x="47" y="104047"/>
                  </a:lnTo>
                  <a:lnTo>
                    <a:pt x="19" y="107339"/>
                  </a:lnTo>
                  <a:lnTo>
                    <a:pt x="1" y="110742"/>
                  </a:lnTo>
                  <a:lnTo>
                    <a:pt x="1" y="112476"/>
                  </a:lnTo>
                  <a:lnTo>
                    <a:pt x="10" y="114237"/>
                  </a:lnTo>
                  <a:lnTo>
                    <a:pt x="19" y="116017"/>
                  </a:lnTo>
                  <a:lnTo>
                    <a:pt x="38" y="117824"/>
                  </a:lnTo>
                  <a:lnTo>
                    <a:pt x="65" y="119650"/>
                  </a:lnTo>
                  <a:lnTo>
                    <a:pt x="93" y="121494"/>
                  </a:lnTo>
                  <a:lnTo>
                    <a:pt x="139" y="123357"/>
                  </a:lnTo>
                  <a:lnTo>
                    <a:pt x="185" y="125238"/>
                  </a:lnTo>
                  <a:lnTo>
                    <a:pt x="231" y="127138"/>
                  </a:lnTo>
                  <a:lnTo>
                    <a:pt x="296" y="129056"/>
                  </a:lnTo>
                  <a:lnTo>
                    <a:pt x="370" y="130992"/>
                  </a:lnTo>
                  <a:lnTo>
                    <a:pt x="444" y="132947"/>
                  </a:lnTo>
                  <a:lnTo>
                    <a:pt x="527" y="134912"/>
                  </a:lnTo>
                  <a:lnTo>
                    <a:pt x="619" y="136894"/>
                  </a:lnTo>
                  <a:lnTo>
                    <a:pt x="729" y="138886"/>
                  </a:lnTo>
                  <a:lnTo>
                    <a:pt x="840" y="140896"/>
                  </a:lnTo>
                  <a:lnTo>
                    <a:pt x="960" y="142916"/>
                  </a:lnTo>
                  <a:lnTo>
                    <a:pt x="1089" y="144945"/>
                  </a:lnTo>
                  <a:lnTo>
                    <a:pt x="1237" y="146992"/>
                  </a:lnTo>
                  <a:lnTo>
                    <a:pt x="1384" y="149048"/>
                  </a:lnTo>
                  <a:lnTo>
                    <a:pt x="1384" y="149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1"/>
            <p:cNvSpPr/>
            <p:nvPr/>
          </p:nvSpPr>
          <p:spPr>
            <a:xfrm>
              <a:off x="-33205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1"/>
            <p:cNvSpPr/>
            <p:nvPr/>
          </p:nvSpPr>
          <p:spPr>
            <a:xfrm>
              <a:off x="-689425" y="-3570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1"/>
            <p:cNvSpPr/>
            <p:nvPr/>
          </p:nvSpPr>
          <p:spPr>
            <a:xfrm>
              <a:off x="-531975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extrusionOk="0">
                  <a:moveTo>
                    <a:pt x="62145" y="1"/>
                  </a:moveTo>
                  <a:lnTo>
                    <a:pt x="61195" y="19"/>
                  </a:lnTo>
                  <a:lnTo>
                    <a:pt x="60254" y="47"/>
                  </a:lnTo>
                  <a:lnTo>
                    <a:pt x="59323" y="74"/>
                  </a:lnTo>
                  <a:lnTo>
                    <a:pt x="58419" y="120"/>
                  </a:lnTo>
                  <a:lnTo>
                    <a:pt x="57525" y="176"/>
                  </a:lnTo>
                  <a:lnTo>
                    <a:pt x="56639" y="240"/>
                  </a:lnTo>
                  <a:lnTo>
                    <a:pt x="55773" y="314"/>
                  </a:lnTo>
                  <a:lnTo>
                    <a:pt x="54924" y="397"/>
                  </a:lnTo>
                  <a:lnTo>
                    <a:pt x="54085" y="498"/>
                  </a:lnTo>
                  <a:lnTo>
                    <a:pt x="53255" y="600"/>
                  </a:lnTo>
                  <a:lnTo>
                    <a:pt x="52453" y="720"/>
                  </a:lnTo>
                  <a:lnTo>
                    <a:pt x="51651" y="849"/>
                  </a:lnTo>
                  <a:lnTo>
                    <a:pt x="50867" y="987"/>
                  </a:lnTo>
                  <a:lnTo>
                    <a:pt x="50101" y="1135"/>
                  </a:lnTo>
                  <a:lnTo>
                    <a:pt x="49345" y="1292"/>
                  </a:lnTo>
                  <a:lnTo>
                    <a:pt x="48607" y="1467"/>
                  </a:lnTo>
                  <a:lnTo>
                    <a:pt x="47879" y="1651"/>
                  </a:lnTo>
                  <a:lnTo>
                    <a:pt x="47160" y="1845"/>
                  </a:lnTo>
                  <a:lnTo>
                    <a:pt x="46459" y="2048"/>
                  </a:lnTo>
                  <a:lnTo>
                    <a:pt x="45767" y="2269"/>
                  </a:lnTo>
                  <a:lnTo>
                    <a:pt x="45094" y="2500"/>
                  </a:lnTo>
                  <a:lnTo>
                    <a:pt x="44430" y="2739"/>
                  </a:lnTo>
                  <a:lnTo>
                    <a:pt x="43775" y="2988"/>
                  </a:lnTo>
                  <a:lnTo>
                    <a:pt x="43139" y="3256"/>
                  </a:lnTo>
                  <a:lnTo>
                    <a:pt x="42512" y="3532"/>
                  </a:lnTo>
                  <a:lnTo>
                    <a:pt x="41894" y="3827"/>
                  </a:lnTo>
                  <a:lnTo>
                    <a:pt x="41286" y="4123"/>
                  </a:lnTo>
                  <a:lnTo>
                    <a:pt x="40695" y="4436"/>
                  </a:lnTo>
                  <a:lnTo>
                    <a:pt x="40124" y="4768"/>
                  </a:lnTo>
                  <a:lnTo>
                    <a:pt x="39552" y="5100"/>
                  </a:lnTo>
                  <a:lnTo>
                    <a:pt x="38999" y="5460"/>
                  </a:lnTo>
                  <a:lnTo>
                    <a:pt x="38455" y="5819"/>
                  </a:lnTo>
                  <a:lnTo>
                    <a:pt x="37920" y="6197"/>
                  </a:lnTo>
                  <a:lnTo>
                    <a:pt x="37394" y="6585"/>
                  </a:lnTo>
                  <a:lnTo>
                    <a:pt x="36887" y="6990"/>
                  </a:lnTo>
                  <a:lnTo>
                    <a:pt x="36389" y="7405"/>
                  </a:lnTo>
                  <a:lnTo>
                    <a:pt x="35900" y="7839"/>
                  </a:lnTo>
                  <a:lnTo>
                    <a:pt x="35421" y="8281"/>
                  </a:lnTo>
                  <a:lnTo>
                    <a:pt x="34950" y="8733"/>
                  </a:lnTo>
                  <a:lnTo>
                    <a:pt x="34498" y="9204"/>
                  </a:lnTo>
                  <a:lnTo>
                    <a:pt x="34047" y="9683"/>
                  </a:lnTo>
                  <a:lnTo>
                    <a:pt x="33613" y="10181"/>
                  </a:lnTo>
                  <a:lnTo>
                    <a:pt x="33189" y="10697"/>
                  </a:lnTo>
                  <a:lnTo>
                    <a:pt x="32765" y="11223"/>
                  </a:lnTo>
                  <a:lnTo>
                    <a:pt x="32359" y="11758"/>
                  </a:lnTo>
                  <a:lnTo>
                    <a:pt x="31963" y="12311"/>
                  </a:lnTo>
                  <a:lnTo>
                    <a:pt x="31575" y="12883"/>
                  </a:lnTo>
                  <a:lnTo>
                    <a:pt x="31197" y="13464"/>
                  </a:lnTo>
                  <a:lnTo>
                    <a:pt x="30828" y="14063"/>
                  </a:lnTo>
                  <a:lnTo>
                    <a:pt x="30478" y="14672"/>
                  </a:lnTo>
                  <a:lnTo>
                    <a:pt x="30127" y="15299"/>
                  </a:lnTo>
                  <a:lnTo>
                    <a:pt x="29786" y="15935"/>
                  </a:lnTo>
                  <a:lnTo>
                    <a:pt x="29454" y="16590"/>
                  </a:lnTo>
                  <a:lnTo>
                    <a:pt x="29132" y="17263"/>
                  </a:lnTo>
                  <a:lnTo>
                    <a:pt x="28818" y="17946"/>
                  </a:lnTo>
                  <a:lnTo>
                    <a:pt x="28514" y="18646"/>
                  </a:lnTo>
                  <a:lnTo>
                    <a:pt x="28209" y="19356"/>
                  </a:lnTo>
                  <a:lnTo>
                    <a:pt x="27924" y="20094"/>
                  </a:lnTo>
                  <a:lnTo>
                    <a:pt x="27647" y="20841"/>
                  </a:lnTo>
                  <a:lnTo>
                    <a:pt x="27370" y="21597"/>
                  </a:lnTo>
                  <a:lnTo>
                    <a:pt x="27112" y="22372"/>
                  </a:lnTo>
                  <a:lnTo>
                    <a:pt x="26854" y="23165"/>
                  </a:lnTo>
                  <a:lnTo>
                    <a:pt x="26605" y="23976"/>
                  </a:lnTo>
                  <a:lnTo>
                    <a:pt x="26365" y="24797"/>
                  </a:lnTo>
                  <a:lnTo>
                    <a:pt x="26125" y="25646"/>
                  </a:lnTo>
                  <a:lnTo>
                    <a:pt x="25904" y="26503"/>
                  </a:lnTo>
                  <a:lnTo>
                    <a:pt x="25683" y="27370"/>
                  </a:lnTo>
                  <a:lnTo>
                    <a:pt x="25471" y="28264"/>
                  </a:lnTo>
                  <a:lnTo>
                    <a:pt x="25268" y="29168"/>
                  </a:lnTo>
                  <a:lnTo>
                    <a:pt x="25074" y="30090"/>
                  </a:lnTo>
                  <a:lnTo>
                    <a:pt x="24880" y="31031"/>
                  </a:lnTo>
                  <a:lnTo>
                    <a:pt x="24696" y="31981"/>
                  </a:lnTo>
                  <a:lnTo>
                    <a:pt x="24521" y="32958"/>
                  </a:lnTo>
                  <a:lnTo>
                    <a:pt x="24346" y="33945"/>
                  </a:lnTo>
                  <a:lnTo>
                    <a:pt x="24180" y="34950"/>
                  </a:lnTo>
                  <a:lnTo>
                    <a:pt x="24023" y="35974"/>
                  </a:lnTo>
                  <a:lnTo>
                    <a:pt x="23875" y="37016"/>
                  </a:lnTo>
                  <a:lnTo>
                    <a:pt x="23728" y="38076"/>
                  </a:lnTo>
                  <a:lnTo>
                    <a:pt x="23580" y="39146"/>
                  </a:lnTo>
                  <a:lnTo>
                    <a:pt x="23451" y="40243"/>
                  </a:lnTo>
                  <a:lnTo>
                    <a:pt x="23322" y="41350"/>
                  </a:lnTo>
                  <a:lnTo>
                    <a:pt x="23193" y="42475"/>
                  </a:lnTo>
                  <a:lnTo>
                    <a:pt x="23082" y="43628"/>
                  </a:lnTo>
                  <a:lnTo>
                    <a:pt x="22962" y="44789"/>
                  </a:lnTo>
                  <a:lnTo>
                    <a:pt x="22861" y="45970"/>
                  </a:lnTo>
                  <a:lnTo>
                    <a:pt x="22750" y="47169"/>
                  </a:lnTo>
                  <a:lnTo>
                    <a:pt x="22658" y="48386"/>
                  </a:lnTo>
                  <a:lnTo>
                    <a:pt x="22566" y="49622"/>
                  </a:lnTo>
                  <a:lnTo>
                    <a:pt x="22474" y="50876"/>
                  </a:lnTo>
                  <a:lnTo>
                    <a:pt x="22391" y="52148"/>
                  </a:lnTo>
                  <a:lnTo>
                    <a:pt x="22308" y="53439"/>
                  </a:lnTo>
                  <a:lnTo>
                    <a:pt x="22160" y="56086"/>
                  </a:lnTo>
                  <a:lnTo>
                    <a:pt x="22031" y="58797"/>
                  </a:lnTo>
                  <a:lnTo>
                    <a:pt x="21920" y="61591"/>
                  </a:lnTo>
                  <a:lnTo>
                    <a:pt x="21819" y="64459"/>
                  </a:lnTo>
                  <a:lnTo>
                    <a:pt x="21727" y="67401"/>
                  </a:lnTo>
                  <a:lnTo>
                    <a:pt x="21653" y="70425"/>
                  </a:lnTo>
                  <a:lnTo>
                    <a:pt x="21588" y="73533"/>
                  </a:lnTo>
                  <a:lnTo>
                    <a:pt x="21542" y="76714"/>
                  </a:lnTo>
                  <a:lnTo>
                    <a:pt x="21496" y="79979"/>
                  </a:lnTo>
                  <a:lnTo>
                    <a:pt x="21459" y="83326"/>
                  </a:lnTo>
                  <a:lnTo>
                    <a:pt x="21432" y="86757"/>
                  </a:lnTo>
                  <a:lnTo>
                    <a:pt x="21413" y="90270"/>
                  </a:lnTo>
                  <a:lnTo>
                    <a:pt x="21385" y="97555"/>
                  </a:lnTo>
                  <a:lnTo>
                    <a:pt x="21376" y="105172"/>
                  </a:lnTo>
                  <a:lnTo>
                    <a:pt x="21376" y="113149"/>
                  </a:lnTo>
                  <a:lnTo>
                    <a:pt x="1" y="132652"/>
                  </a:lnTo>
                  <a:lnTo>
                    <a:pt x="1126" y="132726"/>
                  </a:lnTo>
                  <a:lnTo>
                    <a:pt x="2223" y="132791"/>
                  </a:lnTo>
                  <a:lnTo>
                    <a:pt x="3311" y="132837"/>
                  </a:lnTo>
                  <a:lnTo>
                    <a:pt x="4372" y="132874"/>
                  </a:lnTo>
                  <a:lnTo>
                    <a:pt x="5414" y="132892"/>
                  </a:lnTo>
                  <a:lnTo>
                    <a:pt x="6437" y="132901"/>
                  </a:lnTo>
                  <a:lnTo>
                    <a:pt x="7443" y="132892"/>
                  </a:lnTo>
                  <a:lnTo>
                    <a:pt x="8429" y="132874"/>
                  </a:lnTo>
                  <a:lnTo>
                    <a:pt x="9388" y="132846"/>
                  </a:lnTo>
                  <a:lnTo>
                    <a:pt x="10338" y="132800"/>
                  </a:lnTo>
                  <a:lnTo>
                    <a:pt x="11269" y="132735"/>
                  </a:lnTo>
                  <a:lnTo>
                    <a:pt x="12182" y="132661"/>
                  </a:lnTo>
                  <a:lnTo>
                    <a:pt x="13068" y="132578"/>
                  </a:lnTo>
                  <a:lnTo>
                    <a:pt x="13944" y="132486"/>
                  </a:lnTo>
                  <a:lnTo>
                    <a:pt x="14801" y="132376"/>
                  </a:lnTo>
                  <a:lnTo>
                    <a:pt x="15640" y="132256"/>
                  </a:lnTo>
                  <a:lnTo>
                    <a:pt x="16461" y="132117"/>
                  </a:lnTo>
                  <a:lnTo>
                    <a:pt x="17263" y="131970"/>
                  </a:lnTo>
                  <a:lnTo>
                    <a:pt x="18056" y="131813"/>
                  </a:lnTo>
                  <a:lnTo>
                    <a:pt x="18822" y="131647"/>
                  </a:lnTo>
                  <a:lnTo>
                    <a:pt x="19578" y="131463"/>
                  </a:lnTo>
                  <a:lnTo>
                    <a:pt x="20316" y="131269"/>
                  </a:lnTo>
                  <a:lnTo>
                    <a:pt x="21035" y="131066"/>
                  </a:lnTo>
                  <a:lnTo>
                    <a:pt x="21745" y="130854"/>
                  </a:lnTo>
                  <a:lnTo>
                    <a:pt x="22428" y="130633"/>
                  </a:lnTo>
                  <a:lnTo>
                    <a:pt x="23101" y="130393"/>
                  </a:lnTo>
                  <a:lnTo>
                    <a:pt x="23765" y="130144"/>
                  </a:lnTo>
                  <a:lnTo>
                    <a:pt x="24401" y="129886"/>
                  </a:lnTo>
                  <a:lnTo>
                    <a:pt x="25028" y="129618"/>
                  </a:lnTo>
                  <a:lnTo>
                    <a:pt x="25646" y="129342"/>
                  </a:lnTo>
                  <a:lnTo>
                    <a:pt x="26236" y="129056"/>
                  </a:lnTo>
                  <a:lnTo>
                    <a:pt x="26817" y="128761"/>
                  </a:lnTo>
                  <a:lnTo>
                    <a:pt x="27389" y="128456"/>
                  </a:lnTo>
                  <a:lnTo>
                    <a:pt x="27942" y="128134"/>
                  </a:lnTo>
                  <a:lnTo>
                    <a:pt x="28477" y="127811"/>
                  </a:lnTo>
                  <a:lnTo>
                    <a:pt x="29002" y="127470"/>
                  </a:lnTo>
                  <a:lnTo>
                    <a:pt x="29519" y="127128"/>
                  </a:lnTo>
                  <a:lnTo>
                    <a:pt x="30017" y="126778"/>
                  </a:lnTo>
                  <a:lnTo>
                    <a:pt x="30496" y="126409"/>
                  </a:lnTo>
                  <a:lnTo>
                    <a:pt x="30967" y="126040"/>
                  </a:lnTo>
                  <a:lnTo>
                    <a:pt x="31428" y="125662"/>
                  </a:lnTo>
                  <a:lnTo>
                    <a:pt x="31870" y="125275"/>
                  </a:lnTo>
                  <a:lnTo>
                    <a:pt x="32304" y="124878"/>
                  </a:lnTo>
                  <a:lnTo>
                    <a:pt x="32719" y="124473"/>
                  </a:lnTo>
                  <a:lnTo>
                    <a:pt x="33124" y="124058"/>
                  </a:lnTo>
                  <a:lnTo>
                    <a:pt x="33521" y="123643"/>
                  </a:lnTo>
                  <a:lnTo>
                    <a:pt x="33908" y="123209"/>
                  </a:lnTo>
                  <a:lnTo>
                    <a:pt x="34277" y="122776"/>
                  </a:lnTo>
                  <a:lnTo>
                    <a:pt x="34637" y="122333"/>
                  </a:lnTo>
                  <a:lnTo>
                    <a:pt x="34978" y="121881"/>
                  </a:lnTo>
                  <a:lnTo>
                    <a:pt x="35319" y="121430"/>
                  </a:lnTo>
                  <a:lnTo>
                    <a:pt x="35642" y="120959"/>
                  </a:lnTo>
                  <a:lnTo>
                    <a:pt x="35955" y="120489"/>
                  </a:lnTo>
                  <a:lnTo>
                    <a:pt x="36260" y="120019"/>
                  </a:lnTo>
                  <a:lnTo>
                    <a:pt x="36555" y="119530"/>
                  </a:lnTo>
                  <a:lnTo>
                    <a:pt x="36832" y="119041"/>
                  </a:lnTo>
                  <a:lnTo>
                    <a:pt x="37108" y="118543"/>
                  </a:lnTo>
                  <a:lnTo>
                    <a:pt x="37366" y="118045"/>
                  </a:lnTo>
                  <a:lnTo>
                    <a:pt x="37615" y="117538"/>
                  </a:lnTo>
                  <a:lnTo>
                    <a:pt x="37855" y="117022"/>
                  </a:lnTo>
                  <a:lnTo>
                    <a:pt x="38095" y="116505"/>
                  </a:lnTo>
                  <a:lnTo>
                    <a:pt x="38316" y="115980"/>
                  </a:lnTo>
                  <a:lnTo>
                    <a:pt x="38528" y="115445"/>
                  </a:lnTo>
                  <a:lnTo>
                    <a:pt x="38731" y="114910"/>
                  </a:lnTo>
                  <a:lnTo>
                    <a:pt x="38925" y="114366"/>
                  </a:lnTo>
                  <a:lnTo>
                    <a:pt x="39118" y="113822"/>
                  </a:lnTo>
                  <a:lnTo>
                    <a:pt x="39294" y="113278"/>
                  </a:lnTo>
                  <a:lnTo>
                    <a:pt x="39469" y="112724"/>
                  </a:lnTo>
                  <a:lnTo>
                    <a:pt x="39626" y="112162"/>
                  </a:lnTo>
                  <a:lnTo>
                    <a:pt x="39782" y="111599"/>
                  </a:lnTo>
                  <a:lnTo>
                    <a:pt x="39930" y="111028"/>
                  </a:lnTo>
                  <a:lnTo>
                    <a:pt x="40068" y="110456"/>
                  </a:lnTo>
                  <a:lnTo>
                    <a:pt x="40197" y="109884"/>
                  </a:lnTo>
                  <a:lnTo>
                    <a:pt x="40326" y="109303"/>
                  </a:lnTo>
                  <a:lnTo>
                    <a:pt x="40437" y="108722"/>
                  </a:lnTo>
                  <a:lnTo>
                    <a:pt x="40548" y="108141"/>
                  </a:lnTo>
                  <a:lnTo>
                    <a:pt x="40658" y="107551"/>
                  </a:lnTo>
                  <a:lnTo>
                    <a:pt x="40751" y="106961"/>
                  </a:lnTo>
                  <a:lnTo>
                    <a:pt x="40843" y="106362"/>
                  </a:lnTo>
                  <a:lnTo>
                    <a:pt x="40926" y="105762"/>
                  </a:lnTo>
                  <a:lnTo>
                    <a:pt x="41009" y="105163"/>
                  </a:lnTo>
                  <a:lnTo>
                    <a:pt x="41083" y="104563"/>
                  </a:lnTo>
                  <a:lnTo>
                    <a:pt x="41147" y="103955"/>
                  </a:lnTo>
                  <a:lnTo>
                    <a:pt x="41212" y="103346"/>
                  </a:lnTo>
                  <a:lnTo>
                    <a:pt x="41313" y="102129"/>
                  </a:lnTo>
                  <a:lnTo>
                    <a:pt x="41405" y="100902"/>
                  </a:lnTo>
                  <a:lnTo>
                    <a:pt x="41470" y="99667"/>
                  </a:lnTo>
                  <a:lnTo>
                    <a:pt x="41525" y="98431"/>
                  </a:lnTo>
                  <a:lnTo>
                    <a:pt x="41562" y="97186"/>
                  </a:lnTo>
                  <a:lnTo>
                    <a:pt x="41590" y="95951"/>
                  </a:lnTo>
                  <a:lnTo>
                    <a:pt x="41599" y="94706"/>
                  </a:lnTo>
                  <a:lnTo>
                    <a:pt x="41599" y="93461"/>
                  </a:lnTo>
                  <a:lnTo>
                    <a:pt x="41590" y="92216"/>
                  </a:lnTo>
                  <a:lnTo>
                    <a:pt x="41571" y="90971"/>
                  </a:lnTo>
                  <a:lnTo>
                    <a:pt x="41553" y="89735"/>
                  </a:lnTo>
                  <a:lnTo>
                    <a:pt x="41516" y="88509"/>
                  </a:lnTo>
                  <a:lnTo>
                    <a:pt x="41452" y="86065"/>
                  </a:lnTo>
                  <a:lnTo>
                    <a:pt x="41378" y="83649"/>
                  </a:lnTo>
                  <a:lnTo>
                    <a:pt x="41313" y="81279"/>
                  </a:lnTo>
                  <a:lnTo>
                    <a:pt x="41286" y="80117"/>
                  </a:lnTo>
                  <a:lnTo>
                    <a:pt x="41258" y="78964"/>
                  </a:lnTo>
                  <a:lnTo>
                    <a:pt x="41249" y="77830"/>
                  </a:lnTo>
                  <a:lnTo>
                    <a:pt x="41239" y="76714"/>
                  </a:lnTo>
                  <a:lnTo>
                    <a:pt x="41249" y="74612"/>
                  </a:lnTo>
                  <a:lnTo>
                    <a:pt x="41258" y="72546"/>
                  </a:lnTo>
                  <a:lnTo>
                    <a:pt x="41276" y="70508"/>
                  </a:lnTo>
                  <a:lnTo>
                    <a:pt x="41304" y="68507"/>
                  </a:lnTo>
                  <a:lnTo>
                    <a:pt x="41332" y="66534"/>
                  </a:lnTo>
                  <a:lnTo>
                    <a:pt x="41378" y="64597"/>
                  </a:lnTo>
                  <a:lnTo>
                    <a:pt x="41433" y="62688"/>
                  </a:lnTo>
                  <a:lnTo>
                    <a:pt x="41488" y="60816"/>
                  </a:lnTo>
                  <a:lnTo>
                    <a:pt x="41553" y="58981"/>
                  </a:lnTo>
                  <a:lnTo>
                    <a:pt x="41636" y="57174"/>
                  </a:lnTo>
                  <a:lnTo>
                    <a:pt x="41719" y="55394"/>
                  </a:lnTo>
                  <a:lnTo>
                    <a:pt x="41811" y="53651"/>
                  </a:lnTo>
                  <a:lnTo>
                    <a:pt x="41913" y="51936"/>
                  </a:lnTo>
                  <a:lnTo>
                    <a:pt x="42032" y="50258"/>
                  </a:lnTo>
                  <a:lnTo>
                    <a:pt x="42152" y="48607"/>
                  </a:lnTo>
                  <a:lnTo>
                    <a:pt x="42281" y="46984"/>
                  </a:lnTo>
                  <a:lnTo>
                    <a:pt x="42420" y="45389"/>
                  </a:lnTo>
                  <a:lnTo>
                    <a:pt x="42577" y="43830"/>
                  </a:lnTo>
                  <a:lnTo>
                    <a:pt x="42733" y="42309"/>
                  </a:lnTo>
                  <a:lnTo>
                    <a:pt x="42909" y="40806"/>
                  </a:lnTo>
                  <a:lnTo>
                    <a:pt x="43093" y="39340"/>
                  </a:lnTo>
                  <a:lnTo>
                    <a:pt x="43287" y="37901"/>
                  </a:lnTo>
                  <a:lnTo>
                    <a:pt x="43489" y="36490"/>
                  </a:lnTo>
                  <a:lnTo>
                    <a:pt x="43702" y="35116"/>
                  </a:lnTo>
                  <a:lnTo>
                    <a:pt x="43932" y="33761"/>
                  </a:lnTo>
                  <a:lnTo>
                    <a:pt x="44163" y="32442"/>
                  </a:lnTo>
                  <a:lnTo>
                    <a:pt x="44412" y="31151"/>
                  </a:lnTo>
                  <a:lnTo>
                    <a:pt x="44670" y="29887"/>
                  </a:lnTo>
                  <a:lnTo>
                    <a:pt x="44946" y="28652"/>
                  </a:lnTo>
                  <a:lnTo>
                    <a:pt x="45232" y="27444"/>
                  </a:lnTo>
                  <a:lnTo>
                    <a:pt x="45518" y="26263"/>
                  </a:lnTo>
                  <a:lnTo>
                    <a:pt x="45832" y="25120"/>
                  </a:lnTo>
                  <a:lnTo>
                    <a:pt x="46145" y="23995"/>
                  </a:lnTo>
                  <a:lnTo>
                    <a:pt x="46477" y="22898"/>
                  </a:lnTo>
                  <a:lnTo>
                    <a:pt x="46828" y="21828"/>
                  </a:lnTo>
                  <a:lnTo>
                    <a:pt x="47187" y="20786"/>
                  </a:lnTo>
                  <a:lnTo>
                    <a:pt x="47556" y="19781"/>
                  </a:lnTo>
                  <a:lnTo>
                    <a:pt x="47934" y="18794"/>
                  </a:lnTo>
                  <a:lnTo>
                    <a:pt x="48137" y="18305"/>
                  </a:lnTo>
                  <a:lnTo>
                    <a:pt x="48331" y="17835"/>
                  </a:lnTo>
                  <a:lnTo>
                    <a:pt x="48534" y="17365"/>
                  </a:lnTo>
                  <a:lnTo>
                    <a:pt x="48746" y="16894"/>
                  </a:lnTo>
                  <a:lnTo>
                    <a:pt x="48949" y="16442"/>
                  </a:lnTo>
                  <a:lnTo>
                    <a:pt x="49170" y="15991"/>
                  </a:lnTo>
                  <a:lnTo>
                    <a:pt x="49382" y="15548"/>
                  </a:lnTo>
                  <a:lnTo>
                    <a:pt x="49603" y="15115"/>
                  </a:lnTo>
                  <a:lnTo>
                    <a:pt x="49825" y="14681"/>
                  </a:lnTo>
                  <a:lnTo>
                    <a:pt x="50055" y="14257"/>
                  </a:lnTo>
                  <a:lnTo>
                    <a:pt x="50286" y="13842"/>
                  </a:lnTo>
                  <a:lnTo>
                    <a:pt x="50516" y="13427"/>
                  </a:lnTo>
                  <a:lnTo>
                    <a:pt x="50756" y="13021"/>
                  </a:lnTo>
                  <a:lnTo>
                    <a:pt x="50996" y="12625"/>
                  </a:lnTo>
                  <a:lnTo>
                    <a:pt x="51245" y="12228"/>
                  </a:lnTo>
                  <a:lnTo>
                    <a:pt x="51494" y="11850"/>
                  </a:lnTo>
                  <a:lnTo>
                    <a:pt x="51743" y="11463"/>
                  </a:lnTo>
                  <a:lnTo>
                    <a:pt x="52001" y="11094"/>
                  </a:lnTo>
                  <a:lnTo>
                    <a:pt x="52259" y="10725"/>
                  </a:lnTo>
                  <a:lnTo>
                    <a:pt x="52517" y="10366"/>
                  </a:lnTo>
                  <a:lnTo>
                    <a:pt x="52785" y="10015"/>
                  </a:lnTo>
                  <a:lnTo>
                    <a:pt x="53052" y="9665"/>
                  </a:lnTo>
                  <a:lnTo>
                    <a:pt x="53329" y="9323"/>
                  </a:lnTo>
                  <a:lnTo>
                    <a:pt x="53605" y="8982"/>
                  </a:lnTo>
                  <a:lnTo>
                    <a:pt x="53891" y="8660"/>
                  </a:lnTo>
                  <a:lnTo>
                    <a:pt x="54177" y="8337"/>
                  </a:lnTo>
                  <a:lnTo>
                    <a:pt x="54463" y="8014"/>
                  </a:lnTo>
                  <a:lnTo>
                    <a:pt x="54758" y="7700"/>
                  </a:lnTo>
                  <a:lnTo>
                    <a:pt x="55053" y="7396"/>
                  </a:lnTo>
                  <a:lnTo>
                    <a:pt x="55358" y="7101"/>
                  </a:lnTo>
                  <a:lnTo>
                    <a:pt x="55662" y="6806"/>
                  </a:lnTo>
                  <a:lnTo>
                    <a:pt x="55966" y="6520"/>
                  </a:lnTo>
                  <a:lnTo>
                    <a:pt x="56280" y="6234"/>
                  </a:lnTo>
                  <a:lnTo>
                    <a:pt x="56593" y="5958"/>
                  </a:lnTo>
                  <a:lnTo>
                    <a:pt x="56916" y="5690"/>
                  </a:lnTo>
                  <a:lnTo>
                    <a:pt x="57239" y="5423"/>
                  </a:lnTo>
                  <a:lnTo>
                    <a:pt x="57571" y="5165"/>
                  </a:lnTo>
                  <a:lnTo>
                    <a:pt x="57903" y="4916"/>
                  </a:lnTo>
                  <a:lnTo>
                    <a:pt x="58235" y="4667"/>
                  </a:lnTo>
                  <a:lnTo>
                    <a:pt x="58576" y="4427"/>
                  </a:lnTo>
                  <a:lnTo>
                    <a:pt x="58926" y="4196"/>
                  </a:lnTo>
                  <a:lnTo>
                    <a:pt x="59277" y="3966"/>
                  </a:lnTo>
                  <a:lnTo>
                    <a:pt x="59627" y="3744"/>
                  </a:lnTo>
                  <a:lnTo>
                    <a:pt x="59978" y="3523"/>
                  </a:lnTo>
                  <a:lnTo>
                    <a:pt x="60346" y="3311"/>
                  </a:lnTo>
                  <a:lnTo>
                    <a:pt x="60706" y="3108"/>
                  </a:lnTo>
                  <a:lnTo>
                    <a:pt x="61075" y="2905"/>
                  </a:lnTo>
                  <a:lnTo>
                    <a:pt x="61453" y="2712"/>
                  </a:lnTo>
                  <a:lnTo>
                    <a:pt x="61831" y="2518"/>
                  </a:lnTo>
                  <a:lnTo>
                    <a:pt x="62209" y="2334"/>
                  </a:lnTo>
                  <a:lnTo>
                    <a:pt x="62596" y="2158"/>
                  </a:lnTo>
                  <a:lnTo>
                    <a:pt x="62984" y="1983"/>
                  </a:lnTo>
                  <a:lnTo>
                    <a:pt x="63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1"/>
            <p:cNvSpPr/>
            <p:nvPr/>
          </p:nvSpPr>
          <p:spPr>
            <a:xfrm>
              <a:off x="-531975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fill="none" extrusionOk="0">
                  <a:moveTo>
                    <a:pt x="1" y="132652"/>
                  </a:moveTo>
                  <a:lnTo>
                    <a:pt x="1" y="132652"/>
                  </a:lnTo>
                  <a:lnTo>
                    <a:pt x="1126" y="132726"/>
                  </a:lnTo>
                  <a:lnTo>
                    <a:pt x="2223" y="132791"/>
                  </a:lnTo>
                  <a:lnTo>
                    <a:pt x="3311" y="132837"/>
                  </a:lnTo>
                  <a:lnTo>
                    <a:pt x="4372" y="132874"/>
                  </a:lnTo>
                  <a:lnTo>
                    <a:pt x="5414" y="132892"/>
                  </a:lnTo>
                  <a:lnTo>
                    <a:pt x="6437" y="132901"/>
                  </a:lnTo>
                  <a:lnTo>
                    <a:pt x="7443" y="132892"/>
                  </a:lnTo>
                  <a:lnTo>
                    <a:pt x="8429" y="132874"/>
                  </a:lnTo>
                  <a:lnTo>
                    <a:pt x="9388" y="132846"/>
                  </a:lnTo>
                  <a:lnTo>
                    <a:pt x="10338" y="132800"/>
                  </a:lnTo>
                  <a:lnTo>
                    <a:pt x="11269" y="132735"/>
                  </a:lnTo>
                  <a:lnTo>
                    <a:pt x="12182" y="132661"/>
                  </a:lnTo>
                  <a:lnTo>
                    <a:pt x="13068" y="132578"/>
                  </a:lnTo>
                  <a:lnTo>
                    <a:pt x="13944" y="132486"/>
                  </a:lnTo>
                  <a:lnTo>
                    <a:pt x="14801" y="132376"/>
                  </a:lnTo>
                  <a:lnTo>
                    <a:pt x="15640" y="132256"/>
                  </a:lnTo>
                  <a:lnTo>
                    <a:pt x="16461" y="132117"/>
                  </a:lnTo>
                  <a:lnTo>
                    <a:pt x="17263" y="131970"/>
                  </a:lnTo>
                  <a:lnTo>
                    <a:pt x="18056" y="131813"/>
                  </a:lnTo>
                  <a:lnTo>
                    <a:pt x="18822" y="131647"/>
                  </a:lnTo>
                  <a:lnTo>
                    <a:pt x="19578" y="131463"/>
                  </a:lnTo>
                  <a:lnTo>
                    <a:pt x="20316" y="131269"/>
                  </a:lnTo>
                  <a:lnTo>
                    <a:pt x="21035" y="131066"/>
                  </a:lnTo>
                  <a:lnTo>
                    <a:pt x="21745" y="130854"/>
                  </a:lnTo>
                  <a:lnTo>
                    <a:pt x="22428" y="130633"/>
                  </a:lnTo>
                  <a:lnTo>
                    <a:pt x="23101" y="130393"/>
                  </a:lnTo>
                  <a:lnTo>
                    <a:pt x="23765" y="130144"/>
                  </a:lnTo>
                  <a:lnTo>
                    <a:pt x="24401" y="129886"/>
                  </a:lnTo>
                  <a:lnTo>
                    <a:pt x="25028" y="129618"/>
                  </a:lnTo>
                  <a:lnTo>
                    <a:pt x="25646" y="129342"/>
                  </a:lnTo>
                  <a:lnTo>
                    <a:pt x="26236" y="129056"/>
                  </a:lnTo>
                  <a:lnTo>
                    <a:pt x="26817" y="128761"/>
                  </a:lnTo>
                  <a:lnTo>
                    <a:pt x="27389" y="128456"/>
                  </a:lnTo>
                  <a:lnTo>
                    <a:pt x="27942" y="128134"/>
                  </a:lnTo>
                  <a:lnTo>
                    <a:pt x="28477" y="127811"/>
                  </a:lnTo>
                  <a:lnTo>
                    <a:pt x="29002" y="127470"/>
                  </a:lnTo>
                  <a:lnTo>
                    <a:pt x="29519" y="127128"/>
                  </a:lnTo>
                  <a:lnTo>
                    <a:pt x="30017" y="126778"/>
                  </a:lnTo>
                  <a:lnTo>
                    <a:pt x="30496" y="126409"/>
                  </a:lnTo>
                  <a:lnTo>
                    <a:pt x="30967" y="126040"/>
                  </a:lnTo>
                  <a:lnTo>
                    <a:pt x="31428" y="125662"/>
                  </a:lnTo>
                  <a:lnTo>
                    <a:pt x="31870" y="125275"/>
                  </a:lnTo>
                  <a:lnTo>
                    <a:pt x="32304" y="124878"/>
                  </a:lnTo>
                  <a:lnTo>
                    <a:pt x="32719" y="124473"/>
                  </a:lnTo>
                  <a:lnTo>
                    <a:pt x="33124" y="124058"/>
                  </a:lnTo>
                  <a:lnTo>
                    <a:pt x="33521" y="123643"/>
                  </a:lnTo>
                  <a:lnTo>
                    <a:pt x="33908" y="123209"/>
                  </a:lnTo>
                  <a:lnTo>
                    <a:pt x="34277" y="122776"/>
                  </a:lnTo>
                  <a:lnTo>
                    <a:pt x="34637" y="122333"/>
                  </a:lnTo>
                  <a:lnTo>
                    <a:pt x="34978" y="121881"/>
                  </a:lnTo>
                  <a:lnTo>
                    <a:pt x="35319" y="121430"/>
                  </a:lnTo>
                  <a:lnTo>
                    <a:pt x="35642" y="120959"/>
                  </a:lnTo>
                  <a:lnTo>
                    <a:pt x="35955" y="120489"/>
                  </a:lnTo>
                  <a:lnTo>
                    <a:pt x="36260" y="120019"/>
                  </a:lnTo>
                  <a:lnTo>
                    <a:pt x="36555" y="119530"/>
                  </a:lnTo>
                  <a:lnTo>
                    <a:pt x="36832" y="119041"/>
                  </a:lnTo>
                  <a:lnTo>
                    <a:pt x="37108" y="118543"/>
                  </a:lnTo>
                  <a:lnTo>
                    <a:pt x="37366" y="118045"/>
                  </a:lnTo>
                  <a:lnTo>
                    <a:pt x="37615" y="117538"/>
                  </a:lnTo>
                  <a:lnTo>
                    <a:pt x="37855" y="117022"/>
                  </a:lnTo>
                  <a:lnTo>
                    <a:pt x="38095" y="116505"/>
                  </a:lnTo>
                  <a:lnTo>
                    <a:pt x="38316" y="115980"/>
                  </a:lnTo>
                  <a:lnTo>
                    <a:pt x="38528" y="115445"/>
                  </a:lnTo>
                  <a:lnTo>
                    <a:pt x="38731" y="114910"/>
                  </a:lnTo>
                  <a:lnTo>
                    <a:pt x="38925" y="114366"/>
                  </a:lnTo>
                  <a:lnTo>
                    <a:pt x="39118" y="113822"/>
                  </a:lnTo>
                  <a:lnTo>
                    <a:pt x="39294" y="113278"/>
                  </a:lnTo>
                  <a:lnTo>
                    <a:pt x="39469" y="112724"/>
                  </a:lnTo>
                  <a:lnTo>
                    <a:pt x="39626" y="112162"/>
                  </a:lnTo>
                  <a:lnTo>
                    <a:pt x="39782" y="111599"/>
                  </a:lnTo>
                  <a:lnTo>
                    <a:pt x="39930" y="111028"/>
                  </a:lnTo>
                  <a:lnTo>
                    <a:pt x="40068" y="110456"/>
                  </a:lnTo>
                  <a:lnTo>
                    <a:pt x="40197" y="109884"/>
                  </a:lnTo>
                  <a:lnTo>
                    <a:pt x="40326" y="109303"/>
                  </a:lnTo>
                  <a:lnTo>
                    <a:pt x="40437" y="108722"/>
                  </a:lnTo>
                  <a:lnTo>
                    <a:pt x="40548" y="108141"/>
                  </a:lnTo>
                  <a:lnTo>
                    <a:pt x="40658" y="107551"/>
                  </a:lnTo>
                  <a:lnTo>
                    <a:pt x="40751" y="106961"/>
                  </a:lnTo>
                  <a:lnTo>
                    <a:pt x="40843" y="106362"/>
                  </a:lnTo>
                  <a:lnTo>
                    <a:pt x="40926" y="105762"/>
                  </a:lnTo>
                  <a:lnTo>
                    <a:pt x="41009" y="105163"/>
                  </a:lnTo>
                  <a:lnTo>
                    <a:pt x="41083" y="104563"/>
                  </a:lnTo>
                  <a:lnTo>
                    <a:pt x="41147" y="103955"/>
                  </a:lnTo>
                  <a:lnTo>
                    <a:pt x="41212" y="103346"/>
                  </a:lnTo>
                  <a:lnTo>
                    <a:pt x="41313" y="102129"/>
                  </a:lnTo>
                  <a:lnTo>
                    <a:pt x="41405" y="100902"/>
                  </a:lnTo>
                  <a:lnTo>
                    <a:pt x="41470" y="99667"/>
                  </a:lnTo>
                  <a:lnTo>
                    <a:pt x="41525" y="98431"/>
                  </a:lnTo>
                  <a:lnTo>
                    <a:pt x="41562" y="97186"/>
                  </a:lnTo>
                  <a:lnTo>
                    <a:pt x="41590" y="95951"/>
                  </a:lnTo>
                  <a:lnTo>
                    <a:pt x="41599" y="94706"/>
                  </a:lnTo>
                  <a:lnTo>
                    <a:pt x="41599" y="93461"/>
                  </a:lnTo>
                  <a:lnTo>
                    <a:pt x="41590" y="92216"/>
                  </a:lnTo>
                  <a:lnTo>
                    <a:pt x="41571" y="90971"/>
                  </a:lnTo>
                  <a:lnTo>
                    <a:pt x="41553" y="89735"/>
                  </a:lnTo>
                  <a:lnTo>
                    <a:pt x="41516" y="88509"/>
                  </a:lnTo>
                  <a:lnTo>
                    <a:pt x="41452" y="86065"/>
                  </a:lnTo>
                  <a:lnTo>
                    <a:pt x="41378" y="83649"/>
                  </a:lnTo>
                  <a:lnTo>
                    <a:pt x="41313" y="81279"/>
                  </a:lnTo>
                  <a:lnTo>
                    <a:pt x="41286" y="80117"/>
                  </a:lnTo>
                  <a:lnTo>
                    <a:pt x="41258" y="78964"/>
                  </a:lnTo>
                  <a:lnTo>
                    <a:pt x="41249" y="77830"/>
                  </a:lnTo>
                  <a:lnTo>
                    <a:pt x="41239" y="76714"/>
                  </a:lnTo>
                  <a:lnTo>
                    <a:pt x="41239" y="76714"/>
                  </a:lnTo>
                  <a:lnTo>
                    <a:pt x="41249" y="74612"/>
                  </a:lnTo>
                  <a:lnTo>
                    <a:pt x="41258" y="72546"/>
                  </a:lnTo>
                  <a:lnTo>
                    <a:pt x="41276" y="70508"/>
                  </a:lnTo>
                  <a:lnTo>
                    <a:pt x="41304" y="68507"/>
                  </a:lnTo>
                  <a:lnTo>
                    <a:pt x="41332" y="66534"/>
                  </a:lnTo>
                  <a:lnTo>
                    <a:pt x="41378" y="64597"/>
                  </a:lnTo>
                  <a:lnTo>
                    <a:pt x="41433" y="62688"/>
                  </a:lnTo>
                  <a:lnTo>
                    <a:pt x="41488" y="60816"/>
                  </a:lnTo>
                  <a:lnTo>
                    <a:pt x="41553" y="58981"/>
                  </a:lnTo>
                  <a:lnTo>
                    <a:pt x="41636" y="57174"/>
                  </a:lnTo>
                  <a:lnTo>
                    <a:pt x="41719" y="55394"/>
                  </a:lnTo>
                  <a:lnTo>
                    <a:pt x="41811" y="53651"/>
                  </a:lnTo>
                  <a:lnTo>
                    <a:pt x="41913" y="51936"/>
                  </a:lnTo>
                  <a:lnTo>
                    <a:pt x="42032" y="50258"/>
                  </a:lnTo>
                  <a:lnTo>
                    <a:pt x="42152" y="48607"/>
                  </a:lnTo>
                  <a:lnTo>
                    <a:pt x="42281" y="46984"/>
                  </a:lnTo>
                  <a:lnTo>
                    <a:pt x="42420" y="45389"/>
                  </a:lnTo>
                  <a:lnTo>
                    <a:pt x="42577" y="43830"/>
                  </a:lnTo>
                  <a:lnTo>
                    <a:pt x="42733" y="42309"/>
                  </a:lnTo>
                  <a:lnTo>
                    <a:pt x="42909" y="40806"/>
                  </a:lnTo>
                  <a:lnTo>
                    <a:pt x="43093" y="39340"/>
                  </a:lnTo>
                  <a:lnTo>
                    <a:pt x="43287" y="37901"/>
                  </a:lnTo>
                  <a:lnTo>
                    <a:pt x="43489" y="36490"/>
                  </a:lnTo>
                  <a:lnTo>
                    <a:pt x="43702" y="35116"/>
                  </a:lnTo>
                  <a:lnTo>
                    <a:pt x="43932" y="33761"/>
                  </a:lnTo>
                  <a:lnTo>
                    <a:pt x="44163" y="32442"/>
                  </a:lnTo>
                  <a:lnTo>
                    <a:pt x="44412" y="31151"/>
                  </a:lnTo>
                  <a:lnTo>
                    <a:pt x="44670" y="29887"/>
                  </a:lnTo>
                  <a:lnTo>
                    <a:pt x="44946" y="28652"/>
                  </a:lnTo>
                  <a:lnTo>
                    <a:pt x="45232" y="27444"/>
                  </a:lnTo>
                  <a:lnTo>
                    <a:pt x="45518" y="26263"/>
                  </a:lnTo>
                  <a:lnTo>
                    <a:pt x="45832" y="25120"/>
                  </a:lnTo>
                  <a:lnTo>
                    <a:pt x="46145" y="23995"/>
                  </a:lnTo>
                  <a:lnTo>
                    <a:pt x="46477" y="22898"/>
                  </a:lnTo>
                  <a:lnTo>
                    <a:pt x="46828" y="21828"/>
                  </a:lnTo>
                  <a:lnTo>
                    <a:pt x="47187" y="20786"/>
                  </a:lnTo>
                  <a:lnTo>
                    <a:pt x="47556" y="19781"/>
                  </a:lnTo>
                  <a:lnTo>
                    <a:pt x="47934" y="18794"/>
                  </a:lnTo>
                  <a:lnTo>
                    <a:pt x="48137" y="18305"/>
                  </a:lnTo>
                  <a:lnTo>
                    <a:pt x="48331" y="17835"/>
                  </a:lnTo>
                  <a:lnTo>
                    <a:pt x="48534" y="17365"/>
                  </a:lnTo>
                  <a:lnTo>
                    <a:pt x="48746" y="16894"/>
                  </a:lnTo>
                  <a:lnTo>
                    <a:pt x="48949" y="16442"/>
                  </a:lnTo>
                  <a:lnTo>
                    <a:pt x="49170" y="15991"/>
                  </a:lnTo>
                  <a:lnTo>
                    <a:pt x="49382" y="15548"/>
                  </a:lnTo>
                  <a:lnTo>
                    <a:pt x="49603" y="15115"/>
                  </a:lnTo>
                  <a:lnTo>
                    <a:pt x="49825" y="14681"/>
                  </a:lnTo>
                  <a:lnTo>
                    <a:pt x="50055" y="14257"/>
                  </a:lnTo>
                  <a:lnTo>
                    <a:pt x="50286" y="13842"/>
                  </a:lnTo>
                  <a:lnTo>
                    <a:pt x="50516" y="13427"/>
                  </a:lnTo>
                  <a:lnTo>
                    <a:pt x="50756" y="13021"/>
                  </a:lnTo>
                  <a:lnTo>
                    <a:pt x="50996" y="12625"/>
                  </a:lnTo>
                  <a:lnTo>
                    <a:pt x="51245" y="12228"/>
                  </a:lnTo>
                  <a:lnTo>
                    <a:pt x="51494" y="11850"/>
                  </a:lnTo>
                  <a:lnTo>
                    <a:pt x="51743" y="11463"/>
                  </a:lnTo>
                  <a:lnTo>
                    <a:pt x="52001" y="11094"/>
                  </a:lnTo>
                  <a:lnTo>
                    <a:pt x="52259" y="10725"/>
                  </a:lnTo>
                  <a:lnTo>
                    <a:pt x="52517" y="10366"/>
                  </a:lnTo>
                  <a:lnTo>
                    <a:pt x="52785" y="10015"/>
                  </a:lnTo>
                  <a:lnTo>
                    <a:pt x="53052" y="9665"/>
                  </a:lnTo>
                  <a:lnTo>
                    <a:pt x="53329" y="9323"/>
                  </a:lnTo>
                  <a:lnTo>
                    <a:pt x="53605" y="8982"/>
                  </a:lnTo>
                  <a:lnTo>
                    <a:pt x="53891" y="8660"/>
                  </a:lnTo>
                  <a:lnTo>
                    <a:pt x="54177" y="8337"/>
                  </a:lnTo>
                  <a:lnTo>
                    <a:pt x="54463" y="8014"/>
                  </a:lnTo>
                  <a:lnTo>
                    <a:pt x="54758" y="7700"/>
                  </a:lnTo>
                  <a:lnTo>
                    <a:pt x="55053" y="7396"/>
                  </a:lnTo>
                  <a:lnTo>
                    <a:pt x="55358" y="7101"/>
                  </a:lnTo>
                  <a:lnTo>
                    <a:pt x="55662" y="6806"/>
                  </a:lnTo>
                  <a:lnTo>
                    <a:pt x="55966" y="6520"/>
                  </a:lnTo>
                  <a:lnTo>
                    <a:pt x="56280" y="6234"/>
                  </a:lnTo>
                  <a:lnTo>
                    <a:pt x="56593" y="5958"/>
                  </a:lnTo>
                  <a:lnTo>
                    <a:pt x="56916" y="5690"/>
                  </a:lnTo>
                  <a:lnTo>
                    <a:pt x="57239" y="5423"/>
                  </a:lnTo>
                  <a:lnTo>
                    <a:pt x="57571" y="5165"/>
                  </a:lnTo>
                  <a:lnTo>
                    <a:pt x="57903" y="4916"/>
                  </a:lnTo>
                  <a:lnTo>
                    <a:pt x="58235" y="4667"/>
                  </a:lnTo>
                  <a:lnTo>
                    <a:pt x="58576" y="4427"/>
                  </a:lnTo>
                  <a:lnTo>
                    <a:pt x="58926" y="4196"/>
                  </a:lnTo>
                  <a:lnTo>
                    <a:pt x="59277" y="3966"/>
                  </a:lnTo>
                  <a:lnTo>
                    <a:pt x="59627" y="3744"/>
                  </a:lnTo>
                  <a:lnTo>
                    <a:pt x="59978" y="3523"/>
                  </a:lnTo>
                  <a:lnTo>
                    <a:pt x="60346" y="3311"/>
                  </a:lnTo>
                  <a:lnTo>
                    <a:pt x="60706" y="3108"/>
                  </a:lnTo>
                  <a:lnTo>
                    <a:pt x="61075" y="2905"/>
                  </a:lnTo>
                  <a:lnTo>
                    <a:pt x="61453" y="2712"/>
                  </a:lnTo>
                  <a:lnTo>
                    <a:pt x="61831" y="2518"/>
                  </a:lnTo>
                  <a:lnTo>
                    <a:pt x="62209" y="2334"/>
                  </a:lnTo>
                  <a:lnTo>
                    <a:pt x="62596" y="2158"/>
                  </a:lnTo>
                  <a:lnTo>
                    <a:pt x="62984" y="1983"/>
                  </a:lnTo>
                  <a:lnTo>
                    <a:pt x="62984" y="1983"/>
                  </a:lnTo>
                  <a:lnTo>
                    <a:pt x="63113" y="1"/>
                  </a:lnTo>
                  <a:lnTo>
                    <a:pt x="63113" y="1"/>
                  </a:lnTo>
                  <a:lnTo>
                    <a:pt x="62145" y="1"/>
                  </a:lnTo>
                  <a:lnTo>
                    <a:pt x="61195" y="19"/>
                  </a:lnTo>
                  <a:lnTo>
                    <a:pt x="60254" y="47"/>
                  </a:lnTo>
                  <a:lnTo>
                    <a:pt x="59323" y="74"/>
                  </a:lnTo>
                  <a:lnTo>
                    <a:pt x="58419" y="120"/>
                  </a:lnTo>
                  <a:lnTo>
                    <a:pt x="57525" y="176"/>
                  </a:lnTo>
                  <a:lnTo>
                    <a:pt x="56639" y="240"/>
                  </a:lnTo>
                  <a:lnTo>
                    <a:pt x="55773" y="314"/>
                  </a:lnTo>
                  <a:lnTo>
                    <a:pt x="54924" y="397"/>
                  </a:lnTo>
                  <a:lnTo>
                    <a:pt x="54085" y="498"/>
                  </a:lnTo>
                  <a:lnTo>
                    <a:pt x="53255" y="600"/>
                  </a:lnTo>
                  <a:lnTo>
                    <a:pt x="52453" y="720"/>
                  </a:lnTo>
                  <a:lnTo>
                    <a:pt x="51651" y="849"/>
                  </a:lnTo>
                  <a:lnTo>
                    <a:pt x="50867" y="987"/>
                  </a:lnTo>
                  <a:lnTo>
                    <a:pt x="50101" y="1135"/>
                  </a:lnTo>
                  <a:lnTo>
                    <a:pt x="49345" y="1292"/>
                  </a:lnTo>
                  <a:lnTo>
                    <a:pt x="48607" y="1467"/>
                  </a:lnTo>
                  <a:lnTo>
                    <a:pt x="47879" y="1651"/>
                  </a:lnTo>
                  <a:lnTo>
                    <a:pt x="47160" y="1845"/>
                  </a:lnTo>
                  <a:lnTo>
                    <a:pt x="46459" y="2048"/>
                  </a:lnTo>
                  <a:lnTo>
                    <a:pt x="45767" y="2269"/>
                  </a:lnTo>
                  <a:lnTo>
                    <a:pt x="45094" y="2500"/>
                  </a:lnTo>
                  <a:lnTo>
                    <a:pt x="44430" y="2739"/>
                  </a:lnTo>
                  <a:lnTo>
                    <a:pt x="43775" y="2988"/>
                  </a:lnTo>
                  <a:lnTo>
                    <a:pt x="43139" y="3256"/>
                  </a:lnTo>
                  <a:lnTo>
                    <a:pt x="42512" y="3532"/>
                  </a:lnTo>
                  <a:lnTo>
                    <a:pt x="41894" y="3827"/>
                  </a:lnTo>
                  <a:lnTo>
                    <a:pt x="41286" y="4123"/>
                  </a:lnTo>
                  <a:lnTo>
                    <a:pt x="40695" y="4436"/>
                  </a:lnTo>
                  <a:lnTo>
                    <a:pt x="40124" y="4768"/>
                  </a:lnTo>
                  <a:lnTo>
                    <a:pt x="39552" y="5100"/>
                  </a:lnTo>
                  <a:lnTo>
                    <a:pt x="38999" y="5460"/>
                  </a:lnTo>
                  <a:lnTo>
                    <a:pt x="38455" y="5819"/>
                  </a:lnTo>
                  <a:lnTo>
                    <a:pt x="37920" y="6197"/>
                  </a:lnTo>
                  <a:lnTo>
                    <a:pt x="37394" y="6585"/>
                  </a:lnTo>
                  <a:lnTo>
                    <a:pt x="36887" y="6990"/>
                  </a:lnTo>
                  <a:lnTo>
                    <a:pt x="36389" y="7405"/>
                  </a:lnTo>
                  <a:lnTo>
                    <a:pt x="35900" y="7839"/>
                  </a:lnTo>
                  <a:lnTo>
                    <a:pt x="35421" y="8281"/>
                  </a:lnTo>
                  <a:lnTo>
                    <a:pt x="34950" y="8733"/>
                  </a:lnTo>
                  <a:lnTo>
                    <a:pt x="34498" y="9204"/>
                  </a:lnTo>
                  <a:lnTo>
                    <a:pt x="34047" y="9683"/>
                  </a:lnTo>
                  <a:lnTo>
                    <a:pt x="33613" y="10181"/>
                  </a:lnTo>
                  <a:lnTo>
                    <a:pt x="33189" y="10697"/>
                  </a:lnTo>
                  <a:lnTo>
                    <a:pt x="32765" y="11223"/>
                  </a:lnTo>
                  <a:lnTo>
                    <a:pt x="32359" y="11758"/>
                  </a:lnTo>
                  <a:lnTo>
                    <a:pt x="31963" y="12311"/>
                  </a:lnTo>
                  <a:lnTo>
                    <a:pt x="31575" y="12883"/>
                  </a:lnTo>
                  <a:lnTo>
                    <a:pt x="31197" y="13464"/>
                  </a:lnTo>
                  <a:lnTo>
                    <a:pt x="30828" y="14063"/>
                  </a:lnTo>
                  <a:lnTo>
                    <a:pt x="30478" y="14672"/>
                  </a:lnTo>
                  <a:lnTo>
                    <a:pt x="30127" y="15299"/>
                  </a:lnTo>
                  <a:lnTo>
                    <a:pt x="29786" y="15935"/>
                  </a:lnTo>
                  <a:lnTo>
                    <a:pt x="29454" y="16590"/>
                  </a:lnTo>
                  <a:lnTo>
                    <a:pt x="29132" y="17263"/>
                  </a:lnTo>
                  <a:lnTo>
                    <a:pt x="28818" y="17946"/>
                  </a:lnTo>
                  <a:lnTo>
                    <a:pt x="28514" y="18646"/>
                  </a:lnTo>
                  <a:lnTo>
                    <a:pt x="28209" y="19356"/>
                  </a:lnTo>
                  <a:lnTo>
                    <a:pt x="27924" y="20094"/>
                  </a:lnTo>
                  <a:lnTo>
                    <a:pt x="27647" y="20841"/>
                  </a:lnTo>
                  <a:lnTo>
                    <a:pt x="27370" y="21597"/>
                  </a:lnTo>
                  <a:lnTo>
                    <a:pt x="27112" y="22372"/>
                  </a:lnTo>
                  <a:lnTo>
                    <a:pt x="26854" y="23165"/>
                  </a:lnTo>
                  <a:lnTo>
                    <a:pt x="26605" y="23976"/>
                  </a:lnTo>
                  <a:lnTo>
                    <a:pt x="26365" y="24797"/>
                  </a:lnTo>
                  <a:lnTo>
                    <a:pt x="26125" y="25646"/>
                  </a:lnTo>
                  <a:lnTo>
                    <a:pt x="25904" y="26503"/>
                  </a:lnTo>
                  <a:lnTo>
                    <a:pt x="25683" y="27370"/>
                  </a:lnTo>
                  <a:lnTo>
                    <a:pt x="25471" y="28264"/>
                  </a:lnTo>
                  <a:lnTo>
                    <a:pt x="25268" y="29168"/>
                  </a:lnTo>
                  <a:lnTo>
                    <a:pt x="25074" y="30090"/>
                  </a:lnTo>
                  <a:lnTo>
                    <a:pt x="24880" y="31031"/>
                  </a:lnTo>
                  <a:lnTo>
                    <a:pt x="24696" y="31981"/>
                  </a:lnTo>
                  <a:lnTo>
                    <a:pt x="24521" y="32958"/>
                  </a:lnTo>
                  <a:lnTo>
                    <a:pt x="24346" y="33945"/>
                  </a:lnTo>
                  <a:lnTo>
                    <a:pt x="24180" y="34950"/>
                  </a:lnTo>
                  <a:lnTo>
                    <a:pt x="24023" y="35974"/>
                  </a:lnTo>
                  <a:lnTo>
                    <a:pt x="23875" y="37016"/>
                  </a:lnTo>
                  <a:lnTo>
                    <a:pt x="23728" y="38076"/>
                  </a:lnTo>
                  <a:lnTo>
                    <a:pt x="23580" y="39146"/>
                  </a:lnTo>
                  <a:lnTo>
                    <a:pt x="23451" y="40243"/>
                  </a:lnTo>
                  <a:lnTo>
                    <a:pt x="23322" y="41350"/>
                  </a:lnTo>
                  <a:lnTo>
                    <a:pt x="23193" y="42475"/>
                  </a:lnTo>
                  <a:lnTo>
                    <a:pt x="23082" y="43628"/>
                  </a:lnTo>
                  <a:lnTo>
                    <a:pt x="22962" y="44789"/>
                  </a:lnTo>
                  <a:lnTo>
                    <a:pt x="22861" y="45970"/>
                  </a:lnTo>
                  <a:lnTo>
                    <a:pt x="22750" y="47169"/>
                  </a:lnTo>
                  <a:lnTo>
                    <a:pt x="22658" y="48386"/>
                  </a:lnTo>
                  <a:lnTo>
                    <a:pt x="22566" y="49622"/>
                  </a:lnTo>
                  <a:lnTo>
                    <a:pt x="22474" y="50876"/>
                  </a:lnTo>
                  <a:lnTo>
                    <a:pt x="22391" y="52148"/>
                  </a:lnTo>
                  <a:lnTo>
                    <a:pt x="22308" y="53439"/>
                  </a:lnTo>
                  <a:lnTo>
                    <a:pt x="22160" y="56086"/>
                  </a:lnTo>
                  <a:lnTo>
                    <a:pt x="22031" y="58797"/>
                  </a:lnTo>
                  <a:lnTo>
                    <a:pt x="21920" y="61591"/>
                  </a:lnTo>
                  <a:lnTo>
                    <a:pt x="21819" y="64459"/>
                  </a:lnTo>
                  <a:lnTo>
                    <a:pt x="21727" y="67401"/>
                  </a:lnTo>
                  <a:lnTo>
                    <a:pt x="21653" y="70425"/>
                  </a:lnTo>
                  <a:lnTo>
                    <a:pt x="21588" y="73533"/>
                  </a:lnTo>
                  <a:lnTo>
                    <a:pt x="21542" y="76714"/>
                  </a:lnTo>
                  <a:lnTo>
                    <a:pt x="21496" y="79979"/>
                  </a:lnTo>
                  <a:lnTo>
                    <a:pt x="21459" y="83326"/>
                  </a:lnTo>
                  <a:lnTo>
                    <a:pt x="21432" y="86757"/>
                  </a:lnTo>
                  <a:lnTo>
                    <a:pt x="21413" y="90270"/>
                  </a:lnTo>
                  <a:lnTo>
                    <a:pt x="21385" y="97555"/>
                  </a:lnTo>
                  <a:lnTo>
                    <a:pt x="21376" y="105172"/>
                  </a:lnTo>
                  <a:lnTo>
                    <a:pt x="21376" y="113149"/>
                  </a:lnTo>
                  <a:lnTo>
                    <a:pt x="1" y="132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1"/>
            <p:cNvSpPr/>
            <p:nvPr/>
          </p:nvSpPr>
          <p:spPr>
            <a:xfrm>
              <a:off x="-531975" y="-347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1"/>
            <p:cNvSpPr/>
            <p:nvPr/>
          </p:nvSpPr>
          <p:spPr>
            <a:xfrm>
              <a:off x="-5669500" y="-8844400"/>
              <a:ext cx="3844475" cy="3844700"/>
            </a:xfrm>
            <a:custGeom>
              <a:avLst/>
              <a:gdLst/>
              <a:ahLst/>
              <a:cxnLst/>
              <a:rect l="l" t="t" r="r" b="b"/>
              <a:pathLst>
                <a:path w="153779" h="153788" extrusionOk="0">
                  <a:moveTo>
                    <a:pt x="76502" y="0"/>
                  </a:moveTo>
                  <a:lnTo>
                    <a:pt x="73809" y="10"/>
                  </a:lnTo>
                  <a:lnTo>
                    <a:pt x="71163" y="28"/>
                  </a:lnTo>
                  <a:lnTo>
                    <a:pt x="68544" y="65"/>
                  </a:lnTo>
                  <a:lnTo>
                    <a:pt x="65971" y="102"/>
                  </a:lnTo>
                  <a:lnTo>
                    <a:pt x="63426" y="157"/>
                  </a:lnTo>
                  <a:lnTo>
                    <a:pt x="60927" y="213"/>
                  </a:lnTo>
                  <a:lnTo>
                    <a:pt x="58455" y="277"/>
                  </a:lnTo>
                  <a:lnTo>
                    <a:pt x="56039" y="351"/>
                  </a:lnTo>
                  <a:lnTo>
                    <a:pt x="53660" y="434"/>
                  </a:lnTo>
                  <a:lnTo>
                    <a:pt x="51318" y="526"/>
                  </a:lnTo>
                  <a:lnTo>
                    <a:pt x="49031" y="618"/>
                  </a:lnTo>
                  <a:lnTo>
                    <a:pt x="46781" y="720"/>
                  </a:lnTo>
                  <a:lnTo>
                    <a:pt x="44577" y="821"/>
                  </a:lnTo>
                  <a:lnTo>
                    <a:pt x="42419" y="941"/>
                  </a:lnTo>
                  <a:lnTo>
                    <a:pt x="40317" y="1052"/>
                  </a:lnTo>
                  <a:lnTo>
                    <a:pt x="38251" y="1172"/>
                  </a:lnTo>
                  <a:lnTo>
                    <a:pt x="36250" y="1291"/>
                  </a:lnTo>
                  <a:lnTo>
                    <a:pt x="34286" y="1421"/>
                  </a:lnTo>
                  <a:lnTo>
                    <a:pt x="32386" y="1550"/>
                  </a:lnTo>
                  <a:lnTo>
                    <a:pt x="28734" y="1808"/>
                  </a:lnTo>
                  <a:lnTo>
                    <a:pt x="25295" y="2075"/>
                  </a:lnTo>
                  <a:lnTo>
                    <a:pt x="22095" y="2343"/>
                  </a:lnTo>
                  <a:lnTo>
                    <a:pt x="19125" y="2601"/>
                  </a:lnTo>
                  <a:lnTo>
                    <a:pt x="16405" y="2859"/>
                  </a:lnTo>
                  <a:lnTo>
                    <a:pt x="13934" y="3108"/>
                  </a:lnTo>
                  <a:lnTo>
                    <a:pt x="11721" y="3339"/>
                  </a:lnTo>
                  <a:lnTo>
                    <a:pt x="9784" y="3551"/>
                  </a:lnTo>
                  <a:lnTo>
                    <a:pt x="8115" y="3735"/>
                  </a:lnTo>
                  <a:lnTo>
                    <a:pt x="6732" y="3901"/>
                  </a:lnTo>
                  <a:lnTo>
                    <a:pt x="4860" y="4132"/>
                  </a:lnTo>
                  <a:lnTo>
                    <a:pt x="4223" y="4224"/>
                  </a:lnTo>
                  <a:lnTo>
                    <a:pt x="4113" y="5008"/>
                  </a:lnTo>
                  <a:lnTo>
                    <a:pt x="3993" y="5985"/>
                  </a:lnTo>
                  <a:lnTo>
                    <a:pt x="3827" y="7322"/>
                  </a:lnTo>
                  <a:lnTo>
                    <a:pt x="3633" y="9019"/>
                  </a:lnTo>
                  <a:lnTo>
                    <a:pt x="3403" y="11066"/>
                  </a:lnTo>
                  <a:lnTo>
                    <a:pt x="3154" y="13455"/>
                  </a:lnTo>
                  <a:lnTo>
                    <a:pt x="2886" y="16157"/>
                  </a:lnTo>
                  <a:lnTo>
                    <a:pt x="2600" y="19181"/>
                  </a:lnTo>
                  <a:lnTo>
                    <a:pt x="2305" y="22501"/>
                  </a:lnTo>
                  <a:lnTo>
                    <a:pt x="2158" y="24272"/>
                  </a:lnTo>
                  <a:lnTo>
                    <a:pt x="2010" y="26116"/>
                  </a:lnTo>
                  <a:lnTo>
                    <a:pt x="1863" y="28034"/>
                  </a:lnTo>
                  <a:lnTo>
                    <a:pt x="1715" y="30017"/>
                  </a:lnTo>
                  <a:lnTo>
                    <a:pt x="1568" y="32064"/>
                  </a:lnTo>
                  <a:lnTo>
                    <a:pt x="1429" y="34175"/>
                  </a:lnTo>
                  <a:lnTo>
                    <a:pt x="1282" y="36361"/>
                  </a:lnTo>
                  <a:lnTo>
                    <a:pt x="1153" y="38602"/>
                  </a:lnTo>
                  <a:lnTo>
                    <a:pt x="1014" y="40907"/>
                  </a:lnTo>
                  <a:lnTo>
                    <a:pt x="894" y="43268"/>
                  </a:lnTo>
                  <a:lnTo>
                    <a:pt x="765" y="45693"/>
                  </a:lnTo>
                  <a:lnTo>
                    <a:pt x="655" y="48174"/>
                  </a:lnTo>
                  <a:lnTo>
                    <a:pt x="544" y="50710"/>
                  </a:lnTo>
                  <a:lnTo>
                    <a:pt x="443" y="53301"/>
                  </a:lnTo>
                  <a:lnTo>
                    <a:pt x="350" y="55947"/>
                  </a:lnTo>
                  <a:lnTo>
                    <a:pt x="267" y="58640"/>
                  </a:lnTo>
                  <a:lnTo>
                    <a:pt x="203" y="61388"/>
                  </a:lnTo>
                  <a:lnTo>
                    <a:pt x="138" y="64182"/>
                  </a:lnTo>
                  <a:lnTo>
                    <a:pt x="83" y="67032"/>
                  </a:lnTo>
                  <a:lnTo>
                    <a:pt x="46" y="69918"/>
                  </a:lnTo>
                  <a:lnTo>
                    <a:pt x="9" y="72851"/>
                  </a:lnTo>
                  <a:lnTo>
                    <a:pt x="0" y="75829"/>
                  </a:lnTo>
                  <a:lnTo>
                    <a:pt x="0" y="78854"/>
                  </a:lnTo>
                  <a:lnTo>
                    <a:pt x="9" y="81915"/>
                  </a:lnTo>
                  <a:lnTo>
                    <a:pt x="37" y="85014"/>
                  </a:lnTo>
                  <a:lnTo>
                    <a:pt x="74" y="88158"/>
                  </a:lnTo>
                  <a:lnTo>
                    <a:pt x="138" y="91330"/>
                  </a:lnTo>
                  <a:lnTo>
                    <a:pt x="212" y="94540"/>
                  </a:lnTo>
                  <a:lnTo>
                    <a:pt x="304" y="97786"/>
                  </a:lnTo>
                  <a:lnTo>
                    <a:pt x="415" y="101059"/>
                  </a:lnTo>
                  <a:lnTo>
                    <a:pt x="544" y="104370"/>
                  </a:lnTo>
                  <a:lnTo>
                    <a:pt x="692" y="107708"/>
                  </a:lnTo>
                  <a:lnTo>
                    <a:pt x="858" y="111074"/>
                  </a:lnTo>
                  <a:lnTo>
                    <a:pt x="1051" y="114467"/>
                  </a:lnTo>
                  <a:lnTo>
                    <a:pt x="1254" y="117888"/>
                  </a:lnTo>
                  <a:lnTo>
                    <a:pt x="1494" y="121328"/>
                  </a:lnTo>
                  <a:lnTo>
                    <a:pt x="1743" y="124795"/>
                  </a:lnTo>
                  <a:lnTo>
                    <a:pt x="2020" y="128281"/>
                  </a:lnTo>
                  <a:lnTo>
                    <a:pt x="2176" y="130024"/>
                  </a:lnTo>
                  <a:lnTo>
                    <a:pt x="2324" y="131785"/>
                  </a:lnTo>
                  <a:lnTo>
                    <a:pt x="2490" y="133537"/>
                  </a:lnTo>
                  <a:lnTo>
                    <a:pt x="2656" y="135308"/>
                  </a:lnTo>
                  <a:lnTo>
                    <a:pt x="2822" y="137078"/>
                  </a:lnTo>
                  <a:lnTo>
                    <a:pt x="3006" y="138849"/>
                  </a:lnTo>
                  <a:lnTo>
                    <a:pt x="3191" y="140620"/>
                  </a:lnTo>
                  <a:lnTo>
                    <a:pt x="3384" y="142399"/>
                  </a:lnTo>
                  <a:lnTo>
                    <a:pt x="3578" y="144188"/>
                  </a:lnTo>
                  <a:lnTo>
                    <a:pt x="3790" y="145977"/>
                  </a:lnTo>
                  <a:lnTo>
                    <a:pt x="4002" y="147766"/>
                  </a:lnTo>
                  <a:lnTo>
                    <a:pt x="4223" y="149555"/>
                  </a:lnTo>
                  <a:lnTo>
                    <a:pt x="6538" y="149841"/>
                  </a:lnTo>
                  <a:lnTo>
                    <a:pt x="8843" y="150109"/>
                  </a:lnTo>
                  <a:lnTo>
                    <a:pt x="11158" y="150367"/>
                  </a:lnTo>
                  <a:lnTo>
                    <a:pt x="13454" y="150616"/>
                  </a:lnTo>
                  <a:lnTo>
                    <a:pt x="15750" y="150855"/>
                  </a:lnTo>
                  <a:lnTo>
                    <a:pt x="18037" y="151086"/>
                  </a:lnTo>
                  <a:lnTo>
                    <a:pt x="20315" y="151298"/>
                  </a:lnTo>
                  <a:lnTo>
                    <a:pt x="22584" y="151501"/>
                  </a:lnTo>
                  <a:lnTo>
                    <a:pt x="24852" y="151704"/>
                  </a:lnTo>
                  <a:lnTo>
                    <a:pt x="27111" y="151888"/>
                  </a:lnTo>
                  <a:lnTo>
                    <a:pt x="29361" y="152063"/>
                  </a:lnTo>
                  <a:lnTo>
                    <a:pt x="31593" y="152229"/>
                  </a:lnTo>
                  <a:lnTo>
                    <a:pt x="33825" y="152386"/>
                  </a:lnTo>
                  <a:lnTo>
                    <a:pt x="36047" y="152534"/>
                  </a:lnTo>
                  <a:lnTo>
                    <a:pt x="38260" y="152672"/>
                  </a:lnTo>
                  <a:lnTo>
                    <a:pt x="40455" y="152801"/>
                  </a:lnTo>
                  <a:lnTo>
                    <a:pt x="42650" y="152921"/>
                  </a:lnTo>
                  <a:lnTo>
                    <a:pt x="44826" y="153032"/>
                  </a:lnTo>
                  <a:lnTo>
                    <a:pt x="46993" y="153133"/>
                  </a:lnTo>
                  <a:lnTo>
                    <a:pt x="49142" y="153225"/>
                  </a:lnTo>
                  <a:lnTo>
                    <a:pt x="51290" y="153308"/>
                  </a:lnTo>
                  <a:lnTo>
                    <a:pt x="53411" y="153391"/>
                  </a:lnTo>
                  <a:lnTo>
                    <a:pt x="55532" y="153465"/>
                  </a:lnTo>
                  <a:lnTo>
                    <a:pt x="57635" y="153530"/>
                  </a:lnTo>
                  <a:lnTo>
                    <a:pt x="59728" y="153585"/>
                  </a:lnTo>
                  <a:lnTo>
                    <a:pt x="61803" y="153631"/>
                  </a:lnTo>
                  <a:lnTo>
                    <a:pt x="63859" y="153668"/>
                  </a:lnTo>
                  <a:lnTo>
                    <a:pt x="65906" y="153705"/>
                  </a:lnTo>
                  <a:lnTo>
                    <a:pt x="67935" y="153733"/>
                  </a:lnTo>
                  <a:lnTo>
                    <a:pt x="69945" y="153760"/>
                  </a:lnTo>
                  <a:lnTo>
                    <a:pt x="71946" y="153769"/>
                  </a:lnTo>
                  <a:lnTo>
                    <a:pt x="73929" y="153779"/>
                  </a:lnTo>
                  <a:lnTo>
                    <a:pt x="75893" y="153788"/>
                  </a:lnTo>
                  <a:lnTo>
                    <a:pt x="77839" y="153779"/>
                  </a:lnTo>
                  <a:lnTo>
                    <a:pt x="79775" y="153769"/>
                  </a:lnTo>
                  <a:lnTo>
                    <a:pt x="81684" y="153760"/>
                  </a:lnTo>
                  <a:lnTo>
                    <a:pt x="85456" y="153714"/>
                  </a:lnTo>
                  <a:lnTo>
                    <a:pt x="89145" y="153650"/>
                  </a:lnTo>
                  <a:lnTo>
                    <a:pt x="92759" y="153567"/>
                  </a:lnTo>
                  <a:lnTo>
                    <a:pt x="96291" y="153474"/>
                  </a:lnTo>
                  <a:lnTo>
                    <a:pt x="99740" y="153354"/>
                  </a:lnTo>
                  <a:lnTo>
                    <a:pt x="103097" y="153235"/>
                  </a:lnTo>
                  <a:lnTo>
                    <a:pt x="106361" y="153087"/>
                  </a:lnTo>
                  <a:lnTo>
                    <a:pt x="109533" y="152940"/>
                  </a:lnTo>
                  <a:lnTo>
                    <a:pt x="112613" y="152774"/>
                  </a:lnTo>
                  <a:lnTo>
                    <a:pt x="115583" y="152608"/>
                  </a:lnTo>
                  <a:lnTo>
                    <a:pt x="118460" y="152432"/>
                  </a:lnTo>
                  <a:lnTo>
                    <a:pt x="121217" y="152248"/>
                  </a:lnTo>
                  <a:lnTo>
                    <a:pt x="123873" y="152063"/>
                  </a:lnTo>
                  <a:lnTo>
                    <a:pt x="126418" y="151870"/>
                  </a:lnTo>
                  <a:lnTo>
                    <a:pt x="129074" y="151658"/>
                  </a:lnTo>
                  <a:lnTo>
                    <a:pt x="131582" y="151446"/>
                  </a:lnTo>
                  <a:lnTo>
                    <a:pt x="133943" y="151243"/>
                  </a:lnTo>
                  <a:lnTo>
                    <a:pt x="136156" y="151031"/>
                  </a:lnTo>
                  <a:lnTo>
                    <a:pt x="138221" y="150837"/>
                  </a:lnTo>
                  <a:lnTo>
                    <a:pt x="140121" y="150643"/>
                  </a:lnTo>
                  <a:lnTo>
                    <a:pt x="141855" y="150459"/>
                  </a:lnTo>
                  <a:lnTo>
                    <a:pt x="143432" y="150293"/>
                  </a:lnTo>
                  <a:lnTo>
                    <a:pt x="146060" y="149989"/>
                  </a:lnTo>
                  <a:lnTo>
                    <a:pt x="147978" y="149758"/>
                  </a:lnTo>
                  <a:lnTo>
                    <a:pt x="149158" y="149611"/>
                  </a:lnTo>
                  <a:lnTo>
                    <a:pt x="149555" y="149555"/>
                  </a:lnTo>
                  <a:lnTo>
                    <a:pt x="149656" y="148771"/>
                  </a:lnTo>
                  <a:lnTo>
                    <a:pt x="149776" y="147794"/>
                  </a:lnTo>
                  <a:lnTo>
                    <a:pt x="149942" y="146457"/>
                  </a:lnTo>
                  <a:lnTo>
                    <a:pt x="150136" y="144751"/>
                  </a:lnTo>
                  <a:lnTo>
                    <a:pt x="150366" y="142704"/>
                  </a:lnTo>
                  <a:lnTo>
                    <a:pt x="150615" y="140324"/>
                  </a:lnTo>
                  <a:lnTo>
                    <a:pt x="150892" y="137613"/>
                  </a:lnTo>
                  <a:lnTo>
                    <a:pt x="151178" y="134598"/>
                  </a:lnTo>
                  <a:lnTo>
                    <a:pt x="151464" y="131269"/>
                  </a:lnTo>
                  <a:lnTo>
                    <a:pt x="151620" y="129498"/>
                  </a:lnTo>
                  <a:lnTo>
                    <a:pt x="151768" y="127663"/>
                  </a:lnTo>
                  <a:lnTo>
                    <a:pt x="151915" y="125745"/>
                  </a:lnTo>
                  <a:lnTo>
                    <a:pt x="152063" y="123763"/>
                  </a:lnTo>
                  <a:lnTo>
                    <a:pt x="152201" y="121715"/>
                  </a:lnTo>
                  <a:lnTo>
                    <a:pt x="152349" y="119604"/>
                  </a:lnTo>
                  <a:lnTo>
                    <a:pt x="152487" y="117418"/>
                  </a:lnTo>
                  <a:lnTo>
                    <a:pt x="152626" y="115177"/>
                  </a:lnTo>
                  <a:lnTo>
                    <a:pt x="152755" y="112872"/>
                  </a:lnTo>
                  <a:lnTo>
                    <a:pt x="152884" y="110511"/>
                  </a:lnTo>
                  <a:lnTo>
                    <a:pt x="153004" y="108086"/>
                  </a:lnTo>
                  <a:lnTo>
                    <a:pt x="153114" y="105605"/>
                  </a:lnTo>
                  <a:lnTo>
                    <a:pt x="153225" y="103069"/>
                  </a:lnTo>
                  <a:lnTo>
                    <a:pt x="153326" y="100478"/>
                  </a:lnTo>
                  <a:lnTo>
                    <a:pt x="153419" y="97832"/>
                  </a:lnTo>
                  <a:lnTo>
                    <a:pt x="153502" y="95139"/>
                  </a:lnTo>
                  <a:lnTo>
                    <a:pt x="153575" y="92391"/>
                  </a:lnTo>
                  <a:lnTo>
                    <a:pt x="153640" y="89597"/>
                  </a:lnTo>
                  <a:lnTo>
                    <a:pt x="153686" y="86747"/>
                  </a:lnTo>
                  <a:lnTo>
                    <a:pt x="153732" y="83861"/>
                  </a:lnTo>
                  <a:lnTo>
                    <a:pt x="153760" y="80919"/>
                  </a:lnTo>
                  <a:lnTo>
                    <a:pt x="153778" y="77941"/>
                  </a:lnTo>
                  <a:lnTo>
                    <a:pt x="153778" y="74925"/>
                  </a:lnTo>
                  <a:lnTo>
                    <a:pt x="153769" y="71864"/>
                  </a:lnTo>
                  <a:lnTo>
                    <a:pt x="153741" y="68765"/>
                  </a:lnTo>
                  <a:lnTo>
                    <a:pt x="153695" y="65621"/>
                  </a:lnTo>
                  <a:lnTo>
                    <a:pt x="153640" y="62449"/>
                  </a:lnTo>
                  <a:lnTo>
                    <a:pt x="153566" y="59240"/>
                  </a:lnTo>
                  <a:lnTo>
                    <a:pt x="153474" y="55994"/>
                  </a:lnTo>
                  <a:lnTo>
                    <a:pt x="153363" y="52711"/>
                  </a:lnTo>
                  <a:lnTo>
                    <a:pt x="153234" y="49409"/>
                  </a:lnTo>
                  <a:lnTo>
                    <a:pt x="153087" y="46071"/>
                  </a:lnTo>
                  <a:lnTo>
                    <a:pt x="152911" y="42705"/>
                  </a:lnTo>
                  <a:lnTo>
                    <a:pt x="152727" y="39312"/>
                  </a:lnTo>
                  <a:lnTo>
                    <a:pt x="152515" y="35891"/>
                  </a:lnTo>
                  <a:lnTo>
                    <a:pt x="152284" y="32451"/>
                  </a:lnTo>
                  <a:lnTo>
                    <a:pt x="152026" y="28984"/>
                  </a:lnTo>
                  <a:lnTo>
                    <a:pt x="151749" y="25498"/>
                  </a:lnTo>
                  <a:lnTo>
                    <a:pt x="151602" y="23755"/>
                  </a:lnTo>
                  <a:lnTo>
                    <a:pt x="151445" y="21994"/>
                  </a:lnTo>
                  <a:lnTo>
                    <a:pt x="151288" y="20233"/>
                  </a:lnTo>
                  <a:lnTo>
                    <a:pt x="151122" y="18471"/>
                  </a:lnTo>
                  <a:lnTo>
                    <a:pt x="150947" y="16701"/>
                  </a:lnTo>
                  <a:lnTo>
                    <a:pt x="150763" y="14930"/>
                  </a:lnTo>
                  <a:lnTo>
                    <a:pt x="150578" y="13150"/>
                  </a:lnTo>
                  <a:lnTo>
                    <a:pt x="150385" y="11371"/>
                  </a:lnTo>
                  <a:lnTo>
                    <a:pt x="150191" y="9591"/>
                  </a:lnTo>
                  <a:lnTo>
                    <a:pt x="149988" y="7802"/>
                  </a:lnTo>
                  <a:lnTo>
                    <a:pt x="149776" y="6013"/>
                  </a:lnTo>
                  <a:lnTo>
                    <a:pt x="149555" y="4224"/>
                  </a:lnTo>
                  <a:lnTo>
                    <a:pt x="146641" y="3864"/>
                  </a:lnTo>
                  <a:lnTo>
                    <a:pt x="143736" y="3532"/>
                  </a:lnTo>
                  <a:lnTo>
                    <a:pt x="140840" y="3219"/>
                  </a:lnTo>
                  <a:lnTo>
                    <a:pt x="137954" y="2914"/>
                  </a:lnTo>
                  <a:lnTo>
                    <a:pt x="135077" y="2638"/>
                  </a:lnTo>
                  <a:lnTo>
                    <a:pt x="132209" y="2370"/>
                  </a:lnTo>
                  <a:lnTo>
                    <a:pt x="129350" y="2121"/>
                  </a:lnTo>
                  <a:lnTo>
                    <a:pt x="126510" y="1891"/>
                  </a:lnTo>
                  <a:lnTo>
                    <a:pt x="123393" y="1642"/>
                  </a:lnTo>
                  <a:lnTo>
                    <a:pt x="120286" y="1421"/>
                  </a:lnTo>
                  <a:lnTo>
                    <a:pt x="117196" y="1218"/>
                  </a:lnTo>
                  <a:lnTo>
                    <a:pt x="114126" y="1033"/>
                  </a:lnTo>
                  <a:lnTo>
                    <a:pt x="111083" y="867"/>
                  </a:lnTo>
                  <a:lnTo>
                    <a:pt x="108058" y="711"/>
                  </a:lnTo>
                  <a:lnTo>
                    <a:pt x="105052" y="572"/>
                  </a:lnTo>
                  <a:lnTo>
                    <a:pt x="102073" y="452"/>
                  </a:lnTo>
                  <a:lnTo>
                    <a:pt x="99122" y="351"/>
                  </a:lnTo>
                  <a:lnTo>
                    <a:pt x="96199" y="259"/>
                  </a:lnTo>
                  <a:lnTo>
                    <a:pt x="93294" y="185"/>
                  </a:lnTo>
                  <a:lnTo>
                    <a:pt x="90417" y="120"/>
                  </a:lnTo>
                  <a:lnTo>
                    <a:pt x="87577" y="74"/>
                  </a:lnTo>
                  <a:lnTo>
                    <a:pt x="84755" y="37"/>
                  </a:lnTo>
                  <a:lnTo>
                    <a:pt x="81970" y="10"/>
                  </a:lnTo>
                  <a:lnTo>
                    <a:pt x="79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1"/>
            <p:cNvSpPr/>
            <p:nvPr/>
          </p:nvSpPr>
          <p:spPr>
            <a:xfrm>
              <a:off x="-5669500" y="-8844400"/>
              <a:ext cx="3844475" cy="3844700"/>
            </a:xfrm>
            <a:custGeom>
              <a:avLst/>
              <a:gdLst/>
              <a:ahLst/>
              <a:cxnLst/>
              <a:rect l="l" t="t" r="r" b="b"/>
              <a:pathLst>
                <a:path w="153779" h="153788" fill="none" extrusionOk="0">
                  <a:moveTo>
                    <a:pt x="149555" y="149555"/>
                  </a:moveTo>
                  <a:lnTo>
                    <a:pt x="149555" y="149555"/>
                  </a:lnTo>
                  <a:lnTo>
                    <a:pt x="149158" y="149611"/>
                  </a:lnTo>
                  <a:lnTo>
                    <a:pt x="147978" y="149758"/>
                  </a:lnTo>
                  <a:lnTo>
                    <a:pt x="146060" y="149989"/>
                  </a:lnTo>
                  <a:lnTo>
                    <a:pt x="143432" y="150293"/>
                  </a:lnTo>
                  <a:lnTo>
                    <a:pt x="141855" y="150459"/>
                  </a:lnTo>
                  <a:lnTo>
                    <a:pt x="140121" y="150643"/>
                  </a:lnTo>
                  <a:lnTo>
                    <a:pt x="138221" y="150837"/>
                  </a:lnTo>
                  <a:lnTo>
                    <a:pt x="136156" y="151031"/>
                  </a:lnTo>
                  <a:lnTo>
                    <a:pt x="133943" y="151243"/>
                  </a:lnTo>
                  <a:lnTo>
                    <a:pt x="131582" y="151446"/>
                  </a:lnTo>
                  <a:lnTo>
                    <a:pt x="129074" y="151658"/>
                  </a:lnTo>
                  <a:lnTo>
                    <a:pt x="126418" y="151870"/>
                  </a:lnTo>
                  <a:lnTo>
                    <a:pt x="126418" y="151870"/>
                  </a:lnTo>
                  <a:lnTo>
                    <a:pt x="123873" y="152063"/>
                  </a:lnTo>
                  <a:lnTo>
                    <a:pt x="121217" y="152248"/>
                  </a:lnTo>
                  <a:lnTo>
                    <a:pt x="118460" y="152432"/>
                  </a:lnTo>
                  <a:lnTo>
                    <a:pt x="115583" y="152608"/>
                  </a:lnTo>
                  <a:lnTo>
                    <a:pt x="112613" y="152774"/>
                  </a:lnTo>
                  <a:lnTo>
                    <a:pt x="109533" y="152940"/>
                  </a:lnTo>
                  <a:lnTo>
                    <a:pt x="106361" y="153087"/>
                  </a:lnTo>
                  <a:lnTo>
                    <a:pt x="103097" y="153235"/>
                  </a:lnTo>
                  <a:lnTo>
                    <a:pt x="99740" y="153354"/>
                  </a:lnTo>
                  <a:lnTo>
                    <a:pt x="96291" y="153474"/>
                  </a:lnTo>
                  <a:lnTo>
                    <a:pt x="92759" y="153567"/>
                  </a:lnTo>
                  <a:lnTo>
                    <a:pt x="89145" y="153650"/>
                  </a:lnTo>
                  <a:lnTo>
                    <a:pt x="85456" y="153714"/>
                  </a:lnTo>
                  <a:lnTo>
                    <a:pt x="81684" y="153760"/>
                  </a:lnTo>
                  <a:lnTo>
                    <a:pt x="79775" y="153769"/>
                  </a:lnTo>
                  <a:lnTo>
                    <a:pt x="77839" y="153779"/>
                  </a:lnTo>
                  <a:lnTo>
                    <a:pt x="75893" y="153788"/>
                  </a:lnTo>
                  <a:lnTo>
                    <a:pt x="73929" y="153779"/>
                  </a:lnTo>
                  <a:lnTo>
                    <a:pt x="71946" y="153769"/>
                  </a:lnTo>
                  <a:lnTo>
                    <a:pt x="69945" y="153760"/>
                  </a:lnTo>
                  <a:lnTo>
                    <a:pt x="67935" y="153733"/>
                  </a:lnTo>
                  <a:lnTo>
                    <a:pt x="65906" y="153705"/>
                  </a:lnTo>
                  <a:lnTo>
                    <a:pt x="63859" y="153668"/>
                  </a:lnTo>
                  <a:lnTo>
                    <a:pt x="61803" y="153631"/>
                  </a:lnTo>
                  <a:lnTo>
                    <a:pt x="59728" y="153585"/>
                  </a:lnTo>
                  <a:lnTo>
                    <a:pt x="57635" y="153530"/>
                  </a:lnTo>
                  <a:lnTo>
                    <a:pt x="55532" y="153465"/>
                  </a:lnTo>
                  <a:lnTo>
                    <a:pt x="53411" y="153391"/>
                  </a:lnTo>
                  <a:lnTo>
                    <a:pt x="51290" y="153308"/>
                  </a:lnTo>
                  <a:lnTo>
                    <a:pt x="49142" y="153225"/>
                  </a:lnTo>
                  <a:lnTo>
                    <a:pt x="46993" y="153133"/>
                  </a:lnTo>
                  <a:lnTo>
                    <a:pt x="44826" y="153032"/>
                  </a:lnTo>
                  <a:lnTo>
                    <a:pt x="42650" y="152921"/>
                  </a:lnTo>
                  <a:lnTo>
                    <a:pt x="40455" y="152801"/>
                  </a:lnTo>
                  <a:lnTo>
                    <a:pt x="38260" y="152672"/>
                  </a:lnTo>
                  <a:lnTo>
                    <a:pt x="36047" y="152534"/>
                  </a:lnTo>
                  <a:lnTo>
                    <a:pt x="33825" y="152386"/>
                  </a:lnTo>
                  <a:lnTo>
                    <a:pt x="31593" y="152229"/>
                  </a:lnTo>
                  <a:lnTo>
                    <a:pt x="29361" y="152063"/>
                  </a:lnTo>
                  <a:lnTo>
                    <a:pt x="27111" y="151888"/>
                  </a:lnTo>
                  <a:lnTo>
                    <a:pt x="24852" y="151704"/>
                  </a:lnTo>
                  <a:lnTo>
                    <a:pt x="22584" y="151501"/>
                  </a:lnTo>
                  <a:lnTo>
                    <a:pt x="20315" y="151298"/>
                  </a:lnTo>
                  <a:lnTo>
                    <a:pt x="18037" y="151086"/>
                  </a:lnTo>
                  <a:lnTo>
                    <a:pt x="15750" y="150855"/>
                  </a:lnTo>
                  <a:lnTo>
                    <a:pt x="13454" y="150616"/>
                  </a:lnTo>
                  <a:lnTo>
                    <a:pt x="11158" y="150367"/>
                  </a:lnTo>
                  <a:lnTo>
                    <a:pt x="8843" y="150109"/>
                  </a:lnTo>
                  <a:lnTo>
                    <a:pt x="6538" y="149841"/>
                  </a:lnTo>
                  <a:lnTo>
                    <a:pt x="4223" y="149555"/>
                  </a:lnTo>
                  <a:lnTo>
                    <a:pt x="4223" y="149555"/>
                  </a:lnTo>
                  <a:lnTo>
                    <a:pt x="4002" y="147766"/>
                  </a:lnTo>
                  <a:lnTo>
                    <a:pt x="3790" y="145977"/>
                  </a:lnTo>
                  <a:lnTo>
                    <a:pt x="3578" y="144188"/>
                  </a:lnTo>
                  <a:lnTo>
                    <a:pt x="3384" y="142399"/>
                  </a:lnTo>
                  <a:lnTo>
                    <a:pt x="3191" y="140620"/>
                  </a:lnTo>
                  <a:lnTo>
                    <a:pt x="3006" y="138849"/>
                  </a:lnTo>
                  <a:lnTo>
                    <a:pt x="2822" y="137078"/>
                  </a:lnTo>
                  <a:lnTo>
                    <a:pt x="2656" y="135308"/>
                  </a:lnTo>
                  <a:lnTo>
                    <a:pt x="2490" y="133537"/>
                  </a:lnTo>
                  <a:lnTo>
                    <a:pt x="2324" y="131785"/>
                  </a:lnTo>
                  <a:lnTo>
                    <a:pt x="2176" y="130024"/>
                  </a:lnTo>
                  <a:lnTo>
                    <a:pt x="2020" y="128281"/>
                  </a:lnTo>
                  <a:lnTo>
                    <a:pt x="1743" y="124795"/>
                  </a:lnTo>
                  <a:lnTo>
                    <a:pt x="1494" y="121328"/>
                  </a:lnTo>
                  <a:lnTo>
                    <a:pt x="1254" y="117888"/>
                  </a:lnTo>
                  <a:lnTo>
                    <a:pt x="1051" y="114467"/>
                  </a:lnTo>
                  <a:lnTo>
                    <a:pt x="858" y="111074"/>
                  </a:lnTo>
                  <a:lnTo>
                    <a:pt x="692" y="107708"/>
                  </a:lnTo>
                  <a:lnTo>
                    <a:pt x="544" y="104370"/>
                  </a:lnTo>
                  <a:lnTo>
                    <a:pt x="415" y="101059"/>
                  </a:lnTo>
                  <a:lnTo>
                    <a:pt x="304" y="97786"/>
                  </a:lnTo>
                  <a:lnTo>
                    <a:pt x="212" y="94540"/>
                  </a:lnTo>
                  <a:lnTo>
                    <a:pt x="138" y="91330"/>
                  </a:lnTo>
                  <a:lnTo>
                    <a:pt x="74" y="88158"/>
                  </a:lnTo>
                  <a:lnTo>
                    <a:pt x="37" y="85014"/>
                  </a:lnTo>
                  <a:lnTo>
                    <a:pt x="9" y="81915"/>
                  </a:lnTo>
                  <a:lnTo>
                    <a:pt x="0" y="78854"/>
                  </a:lnTo>
                  <a:lnTo>
                    <a:pt x="0" y="75829"/>
                  </a:lnTo>
                  <a:lnTo>
                    <a:pt x="9" y="72851"/>
                  </a:lnTo>
                  <a:lnTo>
                    <a:pt x="46" y="69918"/>
                  </a:lnTo>
                  <a:lnTo>
                    <a:pt x="83" y="67032"/>
                  </a:lnTo>
                  <a:lnTo>
                    <a:pt x="138" y="64182"/>
                  </a:lnTo>
                  <a:lnTo>
                    <a:pt x="203" y="61388"/>
                  </a:lnTo>
                  <a:lnTo>
                    <a:pt x="267" y="58640"/>
                  </a:lnTo>
                  <a:lnTo>
                    <a:pt x="350" y="55947"/>
                  </a:lnTo>
                  <a:lnTo>
                    <a:pt x="443" y="53301"/>
                  </a:lnTo>
                  <a:lnTo>
                    <a:pt x="544" y="50710"/>
                  </a:lnTo>
                  <a:lnTo>
                    <a:pt x="655" y="48174"/>
                  </a:lnTo>
                  <a:lnTo>
                    <a:pt x="765" y="45693"/>
                  </a:lnTo>
                  <a:lnTo>
                    <a:pt x="894" y="43268"/>
                  </a:lnTo>
                  <a:lnTo>
                    <a:pt x="1014" y="40907"/>
                  </a:lnTo>
                  <a:lnTo>
                    <a:pt x="1153" y="38602"/>
                  </a:lnTo>
                  <a:lnTo>
                    <a:pt x="1282" y="36361"/>
                  </a:lnTo>
                  <a:lnTo>
                    <a:pt x="1429" y="34175"/>
                  </a:lnTo>
                  <a:lnTo>
                    <a:pt x="1568" y="32064"/>
                  </a:lnTo>
                  <a:lnTo>
                    <a:pt x="1715" y="30017"/>
                  </a:lnTo>
                  <a:lnTo>
                    <a:pt x="1863" y="28034"/>
                  </a:lnTo>
                  <a:lnTo>
                    <a:pt x="2010" y="26116"/>
                  </a:lnTo>
                  <a:lnTo>
                    <a:pt x="2158" y="24272"/>
                  </a:lnTo>
                  <a:lnTo>
                    <a:pt x="2305" y="22501"/>
                  </a:lnTo>
                  <a:lnTo>
                    <a:pt x="2600" y="19181"/>
                  </a:lnTo>
                  <a:lnTo>
                    <a:pt x="2886" y="16157"/>
                  </a:lnTo>
                  <a:lnTo>
                    <a:pt x="3154" y="13455"/>
                  </a:lnTo>
                  <a:lnTo>
                    <a:pt x="3403" y="11066"/>
                  </a:lnTo>
                  <a:lnTo>
                    <a:pt x="3633" y="9019"/>
                  </a:lnTo>
                  <a:lnTo>
                    <a:pt x="3827" y="7322"/>
                  </a:lnTo>
                  <a:lnTo>
                    <a:pt x="3993" y="5985"/>
                  </a:lnTo>
                  <a:lnTo>
                    <a:pt x="4113" y="5008"/>
                  </a:lnTo>
                  <a:lnTo>
                    <a:pt x="4223" y="4224"/>
                  </a:lnTo>
                  <a:lnTo>
                    <a:pt x="4223" y="4224"/>
                  </a:lnTo>
                  <a:lnTo>
                    <a:pt x="4860" y="4132"/>
                  </a:lnTo>
                  <a:lnTo>
                    <a:pt x="6732" y="3901"/>
                  </a:lnTo>
                  <a:lnTo>
                    <a:pt x="8115" y="3735"/>
                  </a:lnTo>
                  <a:lnTo>
                    <a:pt x="9784" y="3551"/>
                  </a:lnTo>
                  <a:lnTo>
                    <a:pt x="11721" y="3339"/>
                  </a:lnTo>
                  <a:lnTo>
                    <a:pt x="13934" y="3108"/>
                  </a:lnTo>
                  <a:lnTo>
                    <a:pt x="16405" y="2859"/>
                  </a:lnTo>
                  <a:lnTo>
                    <a:pt x="19125" y="2601"/>
                  </a:lnTo>
                  <a:lnTo>
                    <a:pt x="22095" y="2343"/>
                  </a:lnTo>
                  <a:lnTo>
                    <a:pt x="25295" y="2075"/>
                  </a:lnTo>
                  <a:lnTo>
                    <a:pt x="28734" y="1808"/>
                  </a:lnTo>
                  <a:lnTo>
                    <a:pt x="32386" y="1550"/>
                  </a:lnTo>
                  <a:lnTo>
                    <a:pt x="34286" y="1421"/>
                  </a:lnTo>
                  <a:lnTo>
                    <a:pt x="36250" y="1291"/>
                  </a:lnTo>
                  <a:lnTo>
                    <a:pt x="38251" y="1172"/>
                  </a:lnTo>
                  <a:lnTo>
                    <a:pt x="40317" y="1052"/>
                  </a:lnTo>
                  <a:lnTo>
                    <a:pt x="42419" y="941"/>
                  </a:lnTo>
                  <a:lnTo>
                    <a:pt x="44577" y="821"/>
                  </a:lnTo>
                  <a:lnTo>
                    <a:pt x="46781" y="720"/>
                  </a:lnTo>
                  <a:lnTo>
                    <a:pt x="49031" y="618"/>
                  </a:lnTo>
                  <a:lnTo>
                    <a:pt x="51318" y="526"/>
                  </a:lnTo>
                  <a:lnTo>
                    <a:pt x="53660" y="434"/>
                  </a:lnTo>
                  <a:lnTo>
                    <a:pt x="56039" y="351"/>
                  </a:lnTo>
                  <a:lnTo>
                    <a:pt x="58455" y="277"/>
                  </a:lnTo>
                  <a:lnTo>
                    <a:pt x="60927" y="213"/>
                  </a:lnTo>
                  <a:lnTo>
                    <a:pt x="63426" y="157"/>
                  </a:lnTo>
                  <a:lnTo>
                    <a:pt x="65971" y="102"/>
                  </a:lnTo>
                  <a:lnTo>
                    <a:pt x="68544" y="65"/>
                  </a:lnTo>
                  <a:lnTo>
                    <a:pt x="71163" y="28"/>
                  </a:lnTo>
                  <a:lnTo>
                    <a:pt x="73809" y="10"/>
                  </a:lnTo>
                  <a:lnTo>
                    <a:pt x="76502" y="0"/>
                  </a:lnTo>
                  <a:lnTo>
                    <a:pt x="79222" y="0"/>
                  </a:lnTo>
                  <a:lnTo>
                    <a:pt x="81970" y="10"/>
                  </a:lnTo>
                  <a:lnTo>
                    <a:pt x="84755" y="37"/>
                  </a:lnTo>
                  <a:lnTo>
                    <a:pt x="87577" y="74"/>
                  </a:lnTo>
                  <a:lnTo>
                    <a:pt x="90417" y="120"/>
                  </a:lnTo>
                  <a:lnTo>
                    <a:pt x="93294" y="185"/>
                  </a:lnTo>
                  <a:lnTo>
                    <a:pt x="96199" y="259"/>
                  </a:lnTo>
                  <a:lnTo>
                    <a:pt x="99122" y="351"/>
                  </a:lnTo>
                  <a:lnTo>
                    <a:pt x="102073" y="452"/>
                  </a:lnTo>
                  <a:lnTo>
                    <a:pt x="105052" y="572"/>
                  </a:lnTo>
                  <a:lnTo>
                    <a:pt x="108058" y="711"/>
                  </a:lnTo>
                  <a:lnTo>
                    <a:pt x="111083" y="867"/>
                  </a:lnTo>
                  <a:lnTo>
                    <a:pt x="114126" y="1033"/>
                  </a:lnTo>
                  <a:lnTo>
                    <a:pt x="117196" y="1218"/>
                  </a:lnTo>
                  <a:lnTo>
                    <a:pt x="120286" y="1421"/>
                  </a:lnTo>
                  <a:lnTo>
                    <a:pt x="123393" y="1642"/>
                  </a:lnTo>
                  <a:lnTo>
                    <a:pt x="126510" y="1891"/>
                  </a:lnTo>
                  <a:lnTo>
                    <a:pt x="126510" y="1891"/>
                  </a:lnTo>
                  <a:lnTo>
                    <a:pt x="129350" y="2121"/>
                  </a:lnTo>
                  <a:lnTo>
                    <a:pt x="132209" y="2370"/>
                  </a:lnTo>
                  <a:lnTo>
                    <a:pt x="135077" y="2638"/>
                  </a:lnTo>
                  <a:lnTo>
                    <a:pt x="137954" y="2914"/>
                  </a:lnTo>
                  <a:lnTo>
                    <a:pt x="140840" y="3219"/>
                  </a:lnTo>
                  <a:lnTo>
                    <a:pt x="143736" y="3532"/>
                  </a:lnTo>
                  <a:lnTo>
                    <a:pt x="146641" y="3864"/>
                  </a:lnTo>
                  <a:lnTo>
                    <a:pt x="149555" y="4224"/>
                  </a:lnTo>
                  <a:lnTo>
                    <a:pt x="149555" y="4224"/>
                  </a:lnTo>
                  <a:lnTo>
                    <a:pt x="149776" y="6013"/>
                  </a:lnTo>
                  <a:lnTo>
                    <a:pt x="149988" y="7802"/>
                  </a:lnTo>
                  <a:lnTo>
                    <a:pt x="150191" y="9591"/>
                  </a:lnTo>
                  <a:lnTo>
                    <a:pt x="150385" y="11371"/>
                  </a:lnTo>
                  <a:lnTo>
                    <a:pt x="150578" y="13150"/>
                  </a:lnTo>
                  <a:lnTo>
                    <a:pt x="150763" y="14930"/>
                  </a:lnTo>
                  <a:lnTo>
                    <a:pt x="150947" y="16701"/>
                  </a:lnTo>
                  <a:lnTo>
                    <a:pt x="151122" y="18471"/>
                  </a:lnTo>
                  <a:lnTo>
                    <a:pt x="151288" y="20233"/>
                  </a:lnTo>
                  <a:lnTo>
                    <a:pt x="151445" y="21994"/>
                  </a:lnTo>
                  <a:lnTo>
                    <a:pt x="151602" y="23755"/>
                  </a:lnTo>
                  <a:lnTo>
                    <a:pt x="151749" y="25498"/>
                  </a:lnTo>
                  <a:lnTo>
                    <a:pt x="152026" y="28984"/>
                  </a:lnTo>
                  <a:lnTo>
                    <a:pt x="152284" y="32451"/>
                  </a:lnTo>
                  <a:lnTo>
                    <a:pt x="152515" y="35891"/>
                  </a:lnTo>
                  <a:lnTo>
                    <a:pt x="152727" y="39312"/>
                  </a:lnTo>
                  <a:lnTo>
                    <a:pt x="152911" y="42705"/>
                  </a:lnTo>
                  <a:lnTo>
                    <a:pt x="153087" y="46071"/>
                  </a:lnTo>
                  <a:lnTo>
                    <a:pt x="153234" y="49409"/>
                  </a:lnTo>
                  <a:lnTo>
                    <a:pt x="153363" y="52711"/>
                  </a:lnTo>
                  <a:lnTo>
                    <a:pt x="153474" y="55994"/>
                  </a:lnTo>
                  <a:lnTo>
                    <a:pt x="153566" y="59240"/>
                  </a:lnTo>
                  <a:lnTo>
                    <a:pt x="153640" y="62449"/>
                  </a:lnTo>
                  <a:lnTo>
                    <a:pt x="153695" y="65621"/>
                  </a:lnTo>
                  <a:lnTo>
                    <a:pt x="153741" y="68765"/>
                  </a:lnTo>
                  <a:lnTo>
                    <a:pt x="153769" y="71864"/>
                  </a:lnTo>
                  <a:lnTo>
                    <a:pt x="153778" y="74925"/>
                  </a:lnTo>
                  <a:lnTo>
                    <a:pt x="153778" y="77941"/>
                  </a:lnTo>
                  <a:lnTo>
                    <a:pt x="153760" y="80919"/>
                  </a:lnTo>
                  <a:lnTo>
                    <a:pt x="153732" y="83861"/>
                  </a:lnTo>
                  <a:lnTo>
                    <a:pt x="153686" y="86747"/>
                  </a:lnTo>
                  <a:lnTo>
                    <a:pt x="153640" y="89597"/>
                  </a:lnTo>
                  <a:lnTo>
                    <a:pt x="153575" y="92391"/>
                  </a:lnTo>
                  <a:lnTo>
                    <a:pt x="153502" y="95139"/>
                  </a:lnTo>
                  <a:lnTo>
                    <a:pt x="153419" y="97832"/>
                  </a:lnTo>
                  <a:lnTo>
                    <a:pt x="153326" y="100478"/>
                  </a:lnTo>
                  <a:lnTo>
                    <a:pt x="153225" y="103069"/>
                  </a:lnTo>
                  <a:lnTo>
                    <a:pt x="153114" y="105605"/>
                  </a:lnTo>
                  <a:lnTo>
                    <a:pt x="153004" y="108086"/>
                  </a:lnTo>
                  <a:lnTo>
                    <a:pt x="152884" y="110511"/>
                  </a:lnTo>
                  <a:lnTo>
                    <a:pt x="152755" y="112872"/>
                  </a:lnTo>
                  <a:lnTo>
                    <a:pt x="152626" y="115177"/>
                  </a:lnTo>
                  <a:lnTo>
                    <a:pt x="152487" y="117418"/>
                  </a:lnTo>
                  <a:lnTo>
                    <a:pt x="152349" y="119604"/>
                  </a:lnTo>
                  <a:lnTo>
                    <a:pt x="152201" y="121715"/>
                  </a:lnTo>
                  <a:lnTo>
                    <a:pt x="152063" y="123763"/>
                  </a:lnTo>
                  <a:lnTo>
                    <a:pt x="151915" y="125745"/>
                  </a:lnTo>
                  <a:lnTo>
                    <a:pt x="151768" y="127663"/>
                  </a:lnTo>
                  <a:lnTo>
                    <a:pt x="151620" y="129498"/>
                  </a:lnTo>
                  <a:lnTo>
                    <a:pt x="151464" y="131269"/>
                  </a:lnTo>
                  <a:lnTo>
                    <a:pt x="151178" y="134598"/>
                  </a:lnTo>
                  <a:lnTo>
                    <a:pt x="150892" y="137613"/>
                  </a:lnTo>
                  <a:lnTo>
                    <a:pt x="150615" y="140324"/>
                  </a:lnTo>
                  <a:lnTo>
                    <a:pt x="150366" y="142704"/>
                  </a:lnTo>
                  <a:lnTo>
                    <a:pt x="150136" y="144751"/>
                  </a:lnTo>
                  <a:lnTo>
                    <a:pt x="149942" y="146457"/>
                  </a:lnTo>
                  <a:lnTo>
                    <a:pt x="149776" y="147794"/>
                  </a:lnTo>
                  <a:lnTo>
                    <a:pt x="149656" y="148771"/>
                  </a:lnTo>
                  <a:lnTo>
                    <a:pt x="149555" y="149555"/>
                  </a:lnTo>
                  <a:lnTo>
                    <a:pt x="149555" y="149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1"/>
            <p:cNvSpPr/>
            <p:nvPr/>
          </p:nvSpPr>
          <p:spPr>
            <a:xfrm>
              <a:off x="-1930650" y="-510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1"/>
            <p:cNvSpPr/>
            <p:nvPr/>
          </p:nvSpPr>
          <p:spPr>
            <a:xfrm>
              <a:off x="-2509075" y="-8797150"/>
              <a:ext cx="684050" cy="3749500"/>
            </a:xfrm>
            <a:custGeom>
              <a:avLst/>
              <a:gdLst/>
              <a:ahLst/>
              <a:cxnLst/>
              <a:rect l="l" t="t" r="r" b="b"/>
              <a:pathLst>
                <a:path w="27362" h="149980" extrusionOk="0">
                  <a:moveTo>
                    <a:pt x="93" y="1"/>
                  </a:moveTo>
                  <a:lnTo>
                    <a:pt x="314" y="1781"/>
                  </a:lnTo>
                  <a:lnTo>
                    <a:pt x="517" y="3570"/>
                  </a:lnTo>
                  <a:lnTo>
                    <a:pt x="720" y="5359"/>
                  </a:lnTo>
                  <a:lnTo>
                    <a:pt x="914" y="7138"/>
                  </a:lnTo>
                  <a:lnTo>
                    <a:pt x="1108" y="8927"/>
                  </a:lnTo>
                  <a:lnTo>
                    <a:pt x="1292" y="10707"/>
                  </a:lnTo>
                  <a:lnTo>
                    <a:pt x="1467" y="12478"/>
                  </a:lnTo>
                  <a:lnTo>
                    <a:pt x="1633" y="14257"/>
                  </a:lnTo>
                  <a:lnTo>
                    <a:pt x="1799" y="16028"/>
                  </a:lnTo>
                  <a:lnTo>
                    <a:pt x="1956" y="17798"/>
                  </a:lnTo>
                  <a:lnTo>
                    <a:pt x="2113" y="19569"/>
                  </a:lnTo>
                  <a:lnTo>
                    <a:pt x="2251" y="21330"/>
                  </a:lnTo>
                  <a:lnTo>
                    <a:pt x="2389" y="23092"/>
                  </a:lnTo>
                  <a:lnTo>
                    <a:pt x="2528" y="24853"/>
                  </a:lnTo>
                  <a:lnTo>
                    <a:pt x="2777" y="28348"/>
                  </a:lnTo>
                  <a:lnTo>
                    <a:pt x="3007" y="31834"/>
                  </a:lnTo>
                  <a:lnTo>
                    <a:pt x="3210" y="35301"/>
                  </a:lnTo>
                  <a:lnTo>
                    <a:pt x="3394" y="38750"/>
                  </a:lnTo>
                  <a:lnTo>
                    <a:pt x="3560" y="42180"/>
                  </a:lnTo>
                  <a:lnTo>
                    <a:pt x="3708" y="45574"/>
                  </a:lnTo>
                  <a:lnTo>
                    <a:pt x="3828" y="48958"/>
                  </a:lnTo>
                  <a:lnTo>
                    <a:pt x="3939" y="52305"/>
                  </a:lnTo>
                  <a:lnTo>
                    <a:pt x="4031" y="55625"/>
                  </a:lnTo>
                  <a:lnTo>
                    <a:pt x="4095" y="58917"/>
                  </a:lnTo>
                  <a:lnTo>
                    <a:pt x="4151" y="62182"/>
                  </a:lnTo>
                  <a:lnTo>
                    <a:pt x="4197" y="65409"/>
                  </a:lnTo>
                  <a:lnTo>
                    <a:pt x="4215" y="68600"/>
                  </a:lnTo>
                  <a:lnTo>
                    <a:pt x="4224" y="71754"/>
                  </a:lnTo>
                  <a:lnTo>
                    <a:pt x="4224" y="74870"/>
                  </a:lnTo>
                  <a:lnTo>
                    <a:pt x="4206" y="77950"/>
                  </a:lnTo>
                  <a:lnTo>
                    <a:pt x="4178" y="80984"/>
                  </a:lnTo>
                  <a:lnTo>
                    <a:pt x="4132" y="83981"/>
                  </a:lnTo>
                  <a:lnTo>
                    <a:pt x="4077" y="86932"/>
                  </a:lnTo>
                  <a:lnTo>
                    <a:pt x="4012" y="89837"/>
                  </a:lnTo>
                  <a:lnTo>
                    <a:pt x="3939" y="92696"/>
                  </a:lnTo>
                  <a:lnTo>
                    <a:pt x="3856" y="95499"/>
                  </a:lnTo>
                  <a:lnTo>
                    <a:pt x="3763" y="98256"/>
                  </a:lnTo>
                  <a:lnTo>
                    <a:pt x="3662" y="100958"/>
                  </a:lnTo>
                  <a:lnTo>
                    <a:pt x="3560" y="103605"/>
                  </a:lnTo>
                  <a:lnTo>
                    <a:pt x="3441" y="106196"/>
                  </a:lnTo>
                  <a:lnTo>
                    <a:pt x="3321" y="108732"/>
                  </a:lnTo>
                  <a:lnTo>
                    <a:pt x="3192" y="111213"/>
                  </a:lnTo>
                  <a:lnTo>
                    <a:pt x="3062" y="113629"/>
                  </a:lnTo>
                  <a:lnTo>
                    <a:pt x="2924" y="115980"/>
                  </a:lnTo>
                  <a:lnTo>
                    <a:pt x="2786" y="118267"/>
                  </a:lnTo>
                  <a:lnTo>
                    <a:pt x="2648" y="120489"/>
                  </a:lnTo>
                  <a:lnTo>
                    <a:pt x="2500" y="122647"/>
                  </a:lnTo>
                  <a:lnTo>
                    <a:pt x="2352" y="124731"/>
                  </a:lnTo>
                  <a:lnTo>
                    <a:pt x="2205" y="126751"/>
                  </a:lnTo>
                  <a:lnTo>
                    <a:pt x="2057" y="128697"/>
                  </a:lnTo>
                  <a:lnTo>
                    <a:pt x="1910" y="130568"/>
                  </a:lnTo>
                  <a:lnTo>
                    <a:pt x="1615" y="134082"/>
                  </a:lnTo>
                  <a:lnTo>
                    <a:pt x="1329" y="137282"/>
                  </a:lnTo>
                  <a:lnTo>
                    <a:pt x="1061" y="140150"/>
                  </a:lnTo>
                  <a:lnTo>
                    <a:pt x="812" y="142676"/>
                  </a:lnTo>
                  <a:lnTo>
                    <a:pt x="591" y="144853"/>
                  </a:lnTo>
                  <a:lnTo>
                    <a:pt x="388" y="146669"/>
                  </a:lnTo>
                  <a:lnTo>
                    <a:pt x="231" y="148099"/>
                  </a:lnTo>
                  <a:lnTo>
                    <a:pt x="102" y="149131"/>
                  </a:lnTo>
                  <a:lnTo>
                    <a:pt x="1" y="149980"/>
                  </a:lnTo>
                  <a:lnTo>
                    <a:pt x="1" y="149980"/>
                  </a:lnTo>
                  <a:lnTo>
                    <a:pt x="2657" y="149768"/>
                  </a:lnTo>
                  <a:lnTo>
                    <a:pt x="5165" y="149556"/>
                  </a:lnTo>
                  <a:lnTo>
                    <a:pt x="7526" y="149353"/>
                  </a:lnTo>
                  <a:lnTo>
                    <a:pt x="9739" y="149141"/>
                  </a:lnTo>
                  <a:lnTo>
                    <a:pt x="11804" y="148947"/>
                  </a:lnTo>
                  <a:lnTo>
                    <a:pt x="13704" y="148753"/>
                  </a:lnTo>
                  <a:lnTo>
                    <a:pt x="15438" y="148569"/>
                  </a:lnTo>
                  <a:lnTo>
                    <a:pt x="17015" y="148403"/>
                  </a:lnTo>
                  <a:lnTo>
                    <a:pt x="19643" y="148099"/>
                  </a:lnTo>
                  <a:lnTo>
                    <a:pt x="21561" y="147868"/>
                  </a:lnTo>
                  <a:lnTo>
                    <a:pt x="22741" y="147721"/>
                  </a:lnTo>
                  <a:lnTo>
                    <a:pt x="23138" y="147665"/>
                  </a:lnTo>
                  <a:lnTo>
                    <a:pt x="23239" y="146881"/>
                  </a:lnTo>
                  <a:lnTo>
                    <a:pt x="23359" y="145904"/>
                  </a:lnTo>
                  <a:lnTo>
                    <a:pt x="23525" y="144567"/>
                  </a:lnTo>
                  <a:lnTo>
                    <a:pt x="23719" y="142861"/>
                  </a:lnTo>
                  <a:lnTo>
                    <a:pt x="23949" y="140814"/>
                  </a:lnTo>
                  <a:lnTo>
                    <a:pt x="24198" y="138434"/>
                  </a:lnTo>
                  <a:lnTo>
                    <a:pt x="24475" y="135723"/>
                  </a:lnTo>
                  <a:lnTo>
                    <a:pt x="24761" y="132708"/>
                  </a:lnTo>
                  <a:lnTo>
                    <a:pt x="25047" y="129379"/>
                  </a:lnTo>
                  <a:lnTo>
                    <a:pt x="25203" y="127608"/>
                  </a:lnTo>
                  <a:lnTo>
                    <a:pt x="25351" y="125773"/>
                  </a:lnTo>
                  <a:lnTo>
                    <a:pt x="25498" y="123855"/>
                  </a:lnTo>
                  <a:lnTo>
                    <a:pt x="25646" y="121873"/>
                  </a:lnTo>
                  <a:lnTo>
                    <a:pt x="25784" y="119825"/>
                  </a:lnTo>
                  <a:lnTo>
                    <a:pt x="25932" y="117714"/>
                  </a:lnTo>
                  <a:lnTo>
                    <a:pt x="26070" y="115528"/>
                  </a:lnTo>
                  <a:lnTo>
                    <a:pt x="26209" y="113287"/>
                  </a:lnTo>
                  <a:lnTo>
                    <a:pt x="26338" y="110982"/>
                  </a:lnTo>
                  <a:lnTo>
                    <a:pt x="26467" y="108621"/>
                  </a:lnTo>
                  <a:lnTo>
                    <a:pt x="26587" y="106196"/>
                  </a:lnTo>
                  <a:lnTo>
                    <a:pt x="26697" y="103715"/>
                  </a:lnTo>
                  <a:lnTo>
                    <a:pt x="26808" y="101179"/>
                  </a:lnTo>
                  <a:lnTo>
                    <a:pt x="26909" y="98588"/>
                  </a:lnTo>
                  <a:lnTo>
                    <a:pt x="27002" y="95942"/>
                  </a:lnTo>
                  <a:lnTo>
                    <a:pt x="27085" y="93249"/>
                  </a:lnTo>
                  <a:lnTo>
                    <a:pt x="27158" y="90501"/>
                  </a:lnTo>
                  <a:lnTo>
                    <a:pt x="27223" y="87707"/>
                  </a:lnTo>
                  <a:lnTo>
                    <a:pt x="27269" y="84857"/>
                  </a:lnTo>
                  <a:lnTo>
                    <a:pt x="27315" y="81971"/>
                  </a:lnTo>
                  <a:lnTo>
                    <a:pt x="27343" y="79029"/>
                  </a:lnTo>
                  <a:lnTo>
                    <a:pt x="27361" y="76051"/>
                  </a:lnTo>
                  <a:lnTo>
                    <a:pt x="27361" y="73035"/>
                  </a:lnTo>
                  <a:lnTo>
                    <a:pt x="27352" y="69974"/>
                  </a:lnTo>
                  <a:lnTo>
                    <a:pt x="27324" y="66875"/>
                  </a:lnTo>
                  <a:lnTo>
                    <a:pt x="27278" y="63731"/>
                  </a:lnTo>
                  <a:lnTo>
                    <a:pt x="27223" y="60559"/>
                  </a:lnTo>
                  <a:lnTo>
                    <a:pt x="27149" y="57350"/>
                  </a:lnTo>
                  <a:lnTo>
                    <a:pt x="27057" y="54104"/>
                  </a:lnTo>
                  <a:lnTo>
                    <a:pt x="26946" y="50821"/>
                  </a:lnTo>
                  <a:lnTo>
                    <a:pt x="26817" y="47519"/>
                  </a:lnTo>
                  <a:lnTo>
                    <a:pt x="26670" y="44181"/>
                  </a:lnTo>
                  <a:lnTo>
                    <a:pt x="26494" y="40815"/>
                  </a:lnTo>
                  <a:lnTo>
                    <a:pt x="26310" y="37422"/>
                  </a:lnTo>
                  <a:lnTo>
                    <a:pt x="26098" y="34001"/>
                  </a:lnTo>
                  <a:lnTo>
                    <a:pt x="25867" y="30561"/>
                  </a:lnTo>
                  <a:lnTo>
                    <a:pt x="25609" y="27094"/>
                  </a:lnTo>
                  <a:lnTo>
                    <a:pt x="25332" y="23608"/>
                  </a:lnTo>
                  <a:lnTo>
                    <a:pt x="25185" y="21865"/>
                  </a:lnTo>
                  <a:lnTo>
                    <a:pt x="25028" y="20104"/>
                  </a:lnTo>
                  <a:lnTo>
                    <a:pt x="24871" y="18343"/>
                  </a:lnTo>
                  <a:lnTo>
                    <a:pt x="24705" y="16581"/>
                  </a:lnTo>
                  <a:lnTo>
                    <a:pt x="24530" y="14811"/>
                  </a:lnTo>
                  <a:lnTo>
                    <a:pt x="24346" y="13040"/>
                  </a:lnTo>
                  <a:lnTo>
                    <a:pt x="24161" y="11260"/>
                  </a:lnTo>
                  <a:lnTo>
                    <a:pt x="23968" y="9481"/>
                  </a:lnTo>
                  <a:lnTo>
                    <a:pt x="23774" y="7701"/>
                  </a:lnTo>
                  <a:lnTo>
                    <a:pt x="23571" y="5912"/>
                  </a:lnTo>
                  <a:lnTo>
                    <a:pt x="23359" y="4123"/>
                  </a:lnTo>
                  <a:lnTo>
                    <a:pt x="23138" y="2334"/>
                  </a:lnTo>
                  <a:lnTo>
                    <a:pt x="20224" y="1974"/>
                  </a:lnTo>
                  <a:lnTo>
                    <a:pt x="17319" y="1642"/>
                  </a:lnTo>
                  <a:lnTo>
                    <a:pt x="14423" y="1329"/>
                  </a:lnTo>
                  <a:lnTo>
                    <a:pt x="11537" y="1024"/>
                  </a:lnTo>
                  <a:lnTo>
                    <a:pt x="8660" y="748"/>
                  </a:lnTo>
                  <a:lnTo>
                    <a:pt x="5792" y="480"/>
                  </a:lnTo>
                  <a:lnTo>
                    <a:pt x="2933" y="2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1"/>
            <p:cNvSpPr/>
            <p:nvPr/>
          </p:nvSpPr>
          <p:spPr>
            <a:xfrm>
              <a:off x="-2509075" y="-8797150"/>
              <a:ext cx="684050" cy="3749500"/>
            </a:xfrm>
            <a:custGeom>
              <a:avLst/>
              <a:gdLst/>
              <a:ahLst/>
              <a:cxnLst/>
              <a:rect l="l" t="t" r="r" b="b"/>
              <a:pathLst>
                <a:path w="27362" h="149980" fill="none" extrusionOk="0">
                  <a:moveTo>
                    <a:pt x="23138" y="147665"/>
                  </a:moveTo>
                  <a:lnTo>
                    <a:pt x="23138" y="147665"/>
                  </a:lnTo>
                  <a:lnTo>
                    <a:pt x="22741" y="147721"/>
                  </a:lnTo>
                  <a:lnTo>
                    <a:pt x="21561" y="147868"/>
                  </a:lnTo>
                  <a:lnTo>
                    <a:pt x="19643" y="148099"/>
                  </a:lnTo>
                  <a:lnTo>
                    <a:pt x="17015" y="148403"/>
                  </a:lnTo>
                  <a:lnTo>
                    <a:pt x="15438" y="148569"/>
                  </a:lnTo>
                  <a:lnTo>
                    <a:pt x="13704" y="148753"/>
                  </a:lnTo>
                  <a:lnTo>
                    <a:pt x="11804" y="148947"/>
                  </a:lnTo>
                  <a:lnTo>
                    <a:pt x="9739" y="149141"/>
                  </a:lnTo>
                  <a:lnTo>
                    <a:pt x="7526" y="149353"/>
                  </a:lnTo>
                  <a:lnTo>
                    <a:pt x="5165" y="149556"/>
                  </a:lnTo>
                  <a:lnTo>
                    <a:pt x="2657" y="149768"/>
                  </a:lnTo>
                  <a:lnTo>
                    <a:pt x="1" y="149980"/>
                  </a:lnTo>
                  <a:lnTo>
                    <a:pt x="1" y="149980"/>
                  </a:lnTo>
                  <a:lnTo>
                    <a:pt x="102" y="149131"/>
                  </a:lnTo>
                  <a:lnTo>
                    <a:pt x="231" y="148099"/>
                  </a:lnTo>
                  <a:lnTo>
                    <a:pt x="388" y="146669"/>
                  </a:lnTo>
                  <a:lnTo>
                    <a:pt x="591" y="144853"/>
                  </a:lnTo>
                  <a:lnTo>
                    <a:pt x="812" y="142676"/>
                  </a:lnTo>
                  <a:lnTo>
                    <a:pt x="1061" y="140150"/>
                  </a:lnTo>
                  <a:lnTo>
                    <a:pt x="1329" y="137282"/>
                  </a:lnTo>
                  <a:lnTo>
                    <a:pt x="1615" y="134082"/>
                  </a:lnTo>
                  <a:lnTo>
                    <a:pt x="1910" y="130568"/>
                  </a:lnTo>
                  <a:lnTo>
                    <a:pt x="2057" y="128697"/>
                  </a:lnTo>
                  <a:lnTo>
                    <a:pt x="2205" y="126751"/>
                  </a:lnTo>
                  <a:lnTo>
                    <a:pt x="2352" y="124731"/>
                  </a:lnTo>
                  <a:lnTo>
                    <a:pt x="2500" y="122647"/>
                  </a:lnTo>
                  <a:lnTo>
                    <a:pt x="2648" y="120489"/>
                  </a:lnTo>
                  <a:lnTo>
                    <a:pt x="2786" y="118267"/>
                  </a:lnTo>
                  <a:lnTo>
                    <a:pt x="2924" y="115980"/>
                  </a:lnTo>
                  <a:lnTo>
                    <a:pt x="3062" y="113629"/>
                  </a:lnTo>
                  <a:lnTo>
                    <a:pt x="3192" y="111213"/>
                  </a:lnTo>
                  <a:lnTo>
                    <a:pt x="3321" y="108732"/>
                  </a:lnTo>
                  <a:lnTo>
                    <a:pt x="3441" y="106196"/>
                  </a:lnTo>
                  <a:lnTo>
                    <a:pt x="3560" y="103605"/>
                  </a:lnTo>
                  <a:lnTo>
                    <a:pt x="3662" y="100958"/>
                  </a:lnTo>
                  <a:lnTo>
                    <a:pt x="3763" y="98256"/>
                  </a:lnTo>
                  <a:lnTo>
                    <a:pt x="3856" y="95499"/>
                  </a:lnTo>
                  <a:lnTo>
                    <a:pt x="3939" y="92696"/>
                  </a:lnTo>
                  <a:lnTo>
                    <a:pt x="4012" y="89837"/>
                  </a:lnTo>
                  <a:lnTo>
                    <a:pt x="4077" y="86932"/>
                  </a:lnTo>
                  <a:lnTo>
                    <a:pt x="4132" y="83981"/>
                  </a:lnTo>
                  <a:lnTo>
                    <a:pt x="4178" y="80984"/>
                  </a:lnTo>
                  <a:lnTo>
                    <a:pt x="4206" y="77950"/>
                  </a:lnTo>
                  <a:lnTo>
                    <a:pt x="4224" y="74870"/>
                  </a:lnTo>
                  <a:lnTo>
                    <a:pt x="4224" y="71754"/>
                  </a:lnTo>
                  <a:lnTo>
                    <a:pt x="4215" y="68600"/>
                  </a:lnTo>
                  <a:lnTo>
                    <a:pt x="4197" y="65409"/>
                  </a:lnTo>
                  <a:lnTo>
                    <a:pt x="4151" y="62182"/>
                  </a:lnTo>
                  <a:lnTo>
                    <a:pt x="4095" y="58917"/>
                  </a:lnTo>
                  <a:lnTo>
                    <a:pt x="4031" y="55625"/>
                  </a:lnTo>
                  <a:lnTo>
                    <a:pt x="3939" y="52305"/>
                  </a:lnTo>
                  <a:lnTo>
                    <a:pt x="3828" y="48958"/>
                  </a:lnTo>
                  <a:lnTo>
                    <a:pt x="3708" y="45574"/>
                  </a:lnTo>
                  <a:lnTo>
                    <a:pt x="3560" y="42180"/>
                  </a:lnTo>
                  <a:lnTo>
                    <a:pt x="3394" y="38750"/>
                  </a:lnTo>
                  <a:lnTo>
                    <a:pt x="3210" y="35301"/>
                  </a:lnTo>
                  <a:lnTo>
                    <a:pt x="3007" y="31834"/>
                  </a:lnTo>
                  <a:lnTo>
                    <a:pt x="2777" y="28348"/>
                  </a:lnTo>
                  <a:lnTo>
                    <a:pt x="2528" y="24853"/>
                  </a:lnTo>
                  <a:lnTo>
                    <a:pt x="2389" y="23092"/>
                  </a:lnTo>
                  <a:lnTo>
                    <a:pt x="2251" y="21330"/>
                  </a:lnTo>
                  <a:lnTo>
                    <a:pt x="2113" y="19569"/>
                  </a:lnTo>
                  <a:lnTo>
                    <a:pt x="1956" y="17798"/>
                  </a:lnTo>
                  <a:lnTo>
                    <a:pt x="1799" y="16028"/>
                  </a:lnTo>
                  <a:lnTo>
                    <a:pt x="1633" y="14257"/>
                  </a:lnTo>
                  <a:lnTo>
                    <a:pt x="1467" y="12478"/>
                  </a:lnTo>
                  <a:lnTo>
                    <a:pt x="1292" y="10707"/>
                  </a:lnTo>
                  <a:lnTo>
                    <a:pt x="1108" y="8927"/>
                  </a:lnTo>
                  <a:lnTo>
                    <a:pt x="914" y="7138"/>
                  </a:lnTo>
                  <a:lnTo>
                    <a:pt x="720" y="5359"/>
                  </a:lnTo>
                  <a:lnTo>
                    <a:pt x="517" y="3570"/>
                  </a:lnTo>
                  <a:lnTo>
                    <a:pt x="314" y="178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2933" y="231"/>
                  </a:lnTo>
                  <a:lnTo>
                    <a:pt x="5792" y="480"/>
                  </a:lnTo>
                  <a:lnTo>
                    <a:pt x="8660" y="748"/>
                  </a:lnTo>
                  <a:lnTo>
                    <a:pt x="11537" y="1024"/>
                  </a:lnTo>
                  <a:lnTo>
                    <a:pt x="14423" y="1329"/>
                  </a:lnTo>
                  <a:lnTo>
                    <a:pt x="17319" y="1642"/>
                  </a:lnTo>
                  <a:lnTo>
                    <a:pt x="20224" y="1974"/>
                  </a:lnTo>
                  <a:lnTo>
                    <a:pt x="23138" y="2334"/>
                  </a:lnTo>
                  <a:lnTo>
                    <a:pt x="23138" y="2334"/>
                  </a:lnTo>
                  <a:lnTo>
                    <a:pt x="23359" y="4123"/>
                  </a:lnTo>
                  <a:lnTo>
                    <a:pt x="23571" y="5912"/>
                  </a:lnTo>
                  <a:lnTo>
                    <a:pt x="23774" y="7701"/>
                  </a:lnTo>
                  <a:lnTo>
                    <a:pt x="23968" y="9481"/>
                  </a:lnTo>
                  <a:lnTo>
                    <a:pt x="24161" y="11260"/>
                  </a:lnTo>
                  <a:lnTo>
                    <a:pt x="24346" y="13040"/>
                  </a:lnTo>
                  <a:lnTo>
                    <a:pt x="24530" y="14811"/>
                  </a:lnTo>
                  <a:lnTo>
                    <a:pt x="24705" y="16581"/>
                  </a:lnTo>
                  <a:lnTo>
                    <a:pt x="24871" y="18343"/>
                  </a:lnTo>
                  <a:lnTo>
                    <a:pt x="25028" y="20104"/>
                  </a:lnTo>
                  <a:lnTo>
                    <a:pt x="25185" y="21865"/>
                  </a:lnTo>
                  <a:lnTo>
                    <a:pt x="25332" y="23608"/>
                  </a:lnTo>
                  <a:lnTo>
                    <a:pt x="25609" y="27094"/>
                  </a:lnTo>
                  <a:lnTo>
                    <a:pt x="25867" y="30561"/>
                  </a:lnTo>
                  <a:lnTo>
                    <a:pt x="26098" y="34001"/>
                  </a:lnTo>
                  <a:lnTo>
                    <a:pt x="26310" y="37422"/>
                  </a:lnTo>
                  <a:lnTo>
                    <a:pt x="26494" y="40815"/>
                  </a:lnTo>
                  <a:lnTo>
                    <a:pt x="26670" y="44181"/>
                  </a:lnTo>
                  <a:lnTo>
                    <a:pt x="26817" y="47519"/>
                  </a:lnTo>
                  <a:lnTo>
                    <a:pt x="26946" y="50821"/>
                  </a:lnTo>
                  <a:lnTo>
                    <a:pt x="27057" y="54104"/>
                  </a:lnTo>
                  <a:lnTo>
                    <a:pt x="27149" y="57350"/>
                  </a:lnTo>
                  <a:lnTo>
                    <a:pt x="27223" y="60559"/>
                  </a:lnTo>
                  <a:lnTo>
                    <a:pt x="27278" y="63731"/>
                  </a:lnTo>
                  <a:lnTo>
                    <a:pt x="27324" y="66875"/>
                  </a:lnTo>
                  <a:lnTo>
                    <a:pt x="27352" y="69974"/>
                  </a:lnTo>
                  <a:lnTo>
                    <a:pt x="27361" y="73035"/>
                  </a:lnTo>
                  <a:lnTo>
                    <a:pt x="27361" y="76051"/>
                  </a:lnTo>
                  <a:lnTo>
                    <a:pt x="27343" y="79029"/>
                  </a:lnTo>
                  <a:lnTo>
                    <a:pt x="27315" y="81971"/>
                  </a:lnTo>
                  <a:lnTo>
                    <a:pt x="27269" y="84857"/>
                  </a:lnTo>
                  <a:lnTo>
                    <a:pt x="27223" y="87707"/>
                  </a:lnTo>
                  <a:lnTo>
                    <a:pt x="27158" y="90501"/>
                  </a:lnTo>
                  <a:lnTo>
                    <a:pt x="27085" y="93249"/>
                  </a:lnTo>
                  <a:lnTo>
                    <a:pt x="27002" y="95942"/>
                  </a:lnTo>
                  <a:lnTo>
                    <a:pt x="26909" y="98588"/>
                  </a:lnTo>
                  <a:lnTo>
                    <a:pt x="26808" y="101179"/>
                  </a:lnTo>
                  <a:lnTo>
                    <a:pt x="26697" y="103715"/>
                  </a:lnTo>
                  <a:lnTo>
                    <a:pt x="26587" y="106196"/>
                  </a:lnTo>
                  <a:lnTo>
                    <a:pt x="26467" y="108621"/>
                  </a:lnTo>
                  <a:lnTo>
                    <a:pt x="26338" y="110982"/>
                  </a:lnTo>
                  <a:lnTo>
                    <a:pt x="26209" y="113287"/>
                  </a:lnTo>
                  <a:lnTo>
                    <a:pt x="26070" y="115528"/>
                  </a:lnTo>
                  <a:lnTo>
                    <a:pt x="25932" y="117714"/>
                  </a:lnTo>
                  <a:lnTo>
                    <a:pt x="25784" y="119825"/>
                  </a:lnTo>
                  <a:lnTo>
                    <a:pt x="25646" y="121873"/>
                  </a:lnTo>
                  <a:lnTo>
                    <a:pt x="25498" y="123855"/>
                  </a:lnTo>
                  <a:lnTo>
                    <a:pt x="25351" y="125773"/>
                  </a:lnTo>
                  <a:lnTo>
                    <a:pt x="25203" y="127608"/>
                  </a:lnTo>
                  <a:lnTo>
                    <a:pt x="25047" y="129379"/>
                  </a:lnTo>
                  <a:lnTo>
                    <a:pt x="24761" y="132708"/>
                  </a:lnTo>
                  <a:lnTo>
                    <a:pt x="24475" y="135723"/>
                  </a:lnTo>
                  <a:lnTo>
                    <a:pt x="24198" y="138434"/>
                  </a:lnTo>
                  <a:lnTo>
                    <a:pt x="23949" y="140814"/>
                  </a:lnTo>
                  <a:lnTo>
                    <a:pt x="23719" y="142861"/>
                  </a:lnTo>
                  <a:lnTo>
                    <a:pt x="23525" y="144567"/>
                  </a:lnTo>
                  <a:lnTo>
                    <a:pt x="23359" y="145904"/>
                  </a:lnTo>
                  <a:lnTo>
                    <a:pt x="23239" y="146881"/>
                  </a:lnTo>
                  <a:lnTo>
                    <a:pt x="23138" y="147665"/>
                  </a:lnTo>
                  <a:lnTo>
                    <a:pt x="23138" y="1476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1"/>
            <p:cNvSpPr/>
            <p:nvPr/>
          </p:nvSpPr>
          <p:spPr>
            <a:xfrm>
              <a:off x="-1930650" y="-510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1"/>
            <p:cNvSpPr/>
            <p:nvPr/>
          </p:nvSpPr>
          <p:spPr>
            <a:xfrm>
              <a:off x="-4705400" y="-7880300"/>
              <a:ext cx="1916250" cy="1916050"/>
            </a:xfrm>
            <a:custGeom>
              <a:avLst/>
              <a:gdLst/>
              <a:ahLst/>
              <a:cxnLst/>
              <a:rect l="l" t="t" r="r" b="b"/>
              <a:pathLst>
                <a:path w="76650" h="76642" extrusionOk="0">
                  <a:moveTo>
                    <a:pt x="38574" y="1"/>
                  </a:moveTo>
                  <a:lnTo>
                    <a:pt x="36656" y="10"/>
                  </a:lnTo>
                  <a:lnTo>
                    <a:pt x="34747" y="19"/>
                  </a:lnTo>
                  <a:lnTo>
                    <a:pt x="32857" y="38"/>
                  </a:lnTo>
                  <a:lnTo>
                    <a:pt x="30985" y="56"/>
                  </a:lnTo>
                  <a:lnTo>
                    <a:pt x="27305" y="121"/>
                  </a:lnTo>
                  <a:lnTo>
                    <a:pt x="23709" y="195"/>
                  </a:lnTo>
                  <a:lnTo>
                    <a:pt x="20196" y="296"/>
                  </a:lnTo>
                  <a:lnTo>
                    <a:pt x="16784" y="407"/>
                  </a:lnTo>
                  <a:lnTo>
                    <a:pt x="13455" y="536"/>
                  </a:lnTo>
                  <a:lnTo>
                    <a:pt x="10227" y="674"/>
                  </a:lnTo>
                  <a:lnTo>
                    <a:pt x="7101" y="831"/>
                  </a:lnTo>
                  <a:lnTo>
                    <a:pt x="4076" y="988"/>
                  </a:lnTo>
                  <a:lnTo>
                    <a:pt x="1153" y="1163"/>
                  </a:lnTo>
                  <a:lnTo>
                    <a:pt x="950" y="4805"/>
                  </a:lnTo>
                  <a:lnTo>
                    <a:pt x="849" y="6696"/>
                  </a:lnTo>
                  <a:lnTo>
                    <a:pt x="747" y="8623"/>
                  </a:lnTo>
                  <a:lnTo>
                    <a:pt x="655" y="10587"/>
                  </a:lnTo>
                  <a:lnTo>
                    <a:pt x="572" y="12588"/>
                  </a:lnTo>
                  <a:lnTo>
                    <a:pt x="489" y="14635"/>
                  </a:lnTo>
                  <a:lnTo>
                    <a:pt x="406" y="16720"/>
                  </a:lnTo>
                  <a:lnTo>
                    <a:pt x="332" y="18831"/>
                  </a:lnTo>
                  <a:lnTo>
                    <a:pt x="268" y="20980"/>
                  </a:lnTo>
                  <a:lnTo>
                    <a:pt x="213" y="23175"/>
                  </a:lnTo>
                  <a:lnTo>
                    <a:pt x="157" y="25388"/>
                  </a:lnTo>
                  <a:lnTo>
                    <a:pt x="111" y="27647"/>
                  </a:lnTo>
                  <a:lnTo>
                    <a:pt x="74" y="29934"/>
                  </a:lnTo>
                  <a:lnTo>
                    <a:pt x="37" y="32249"/>
                  </a:lnTo>
                  <a:lnTo>
                    <a:pt x="19" y="34591"/>
                  </a:lnTo>
                  <a:lnTo>
                    <a:pt x="0" y="36970"/>
                  </a:lnTo>
                  <a:lnTo>
                    <a:pt x="0" y="39377"/>
                  </a:lnTo>
                  <a:lnTo>
                    <a:pt x="0" y="41802"/>
                  </a:lnTo>
                  <a:lnTo>
                    <a:pt x="19" y="44264"/>
                  </a:lnTo>
                  <a:lnTo>
                    <a:pt x="37" y="46754"/>
                  </a:lnTo>
                  <a:lnTo>
                    <a:pt x="74" y="49262"/>
                  </a:lnTo>
                  <a:lnTo>
                    <a:pt x="120" y="51798"/>
                  </a:lnTo>
                  <a:lnTo>
                    <a:pt x="176" y="54353"/>
                  </a:lnTo>
                  <a:lnTo>
                    <a:pt x="249" y="56935"/>
                  </a:lnTo>
                  <a:lnTo>
                    <a:pt x="323" y="59535"/>
                  </a:lnTo>
                  <a:lnTo>
                    <a:pt x="415" y="62163"/>
                  </a:lnTo>
                  <a:lnTo>
                    <a:pt x="526" y="64801"/>
                  </a:lnTo>
                  <a:lnTo>
                    <a:pt x="646" y="67466"/>
                  </a:lnTo>
                  <a:lnTo>
                    <a:pt x="775" y="70149"/>
                  </a:lnTo>
                  <a:lnTo>
                    <a:pt x="923" y="72842"/>
                  </a:lnTo>
                  <a:lnTo>
                    <a:pt x="1089" y="75562"/>
                  </a:lnTo>
                  <a:lnTo>
                    <a:pt x="3071" y="75682"/>
                  </a:lnTo>
                  <a:lnTo>
                    <a:pt x="5054" y="75793"/>
                  </a:lnTo>
                  <a:lnTo>
                    <a:pt x="7027" y="75894"/>
                  </a:lnTo>
                  <a:lnTo>
                    <a:pt x="8982" y="75996"/>
                  </a:lnTo>
                  <a:lnTo>
                    <a:pt x="10937" y="76079"/>
                  </a:lnTo>
                  <a:lnTo>
                    <a:pt x="12874" y="76162"/>
                  </a:lnTo>
                  <a:lnTo>
                    <a:pt x="14810" y="76235"/>
                  </a:lnTo>
                  <a:lnTo>
                    <a:pt x="16728" y="76309"/>
                  </a:lnTo>
                  <a:lnTo>
                    <a:pt x="18637" y="76364"/>
                  </a:lnTo>
                  <a:lnTo>
                    <a:pt x="20528" y="76420"/>
                  </a:lnTo>
                  <a:lnTo>
                    <a:pt x="22418" y="76475"/>
                  </a:lnTo>
                  <a:lnTo>
                    <a:pt x="24290" y="76512"/>
                  </a:lnTo>
                  <a:lnTo>
                    <a:pt x="26153" y="76549"/>
                  </a:lnTo>
                  <a:lnTo>
                    <a:pt x="27997" y="76576"/>
                  </a:lnTo>
                  <a:lnTo>
                    <a:pt x="29832" y="76604"/>
                  </a:lnTo>
                  <a:lnTo>
                    <a:pt x="31658" y="76623"/>
                  </a:lnTo>
                  <a:lnTo>
                    <a:pt x="35254" y="76641"/>
                  </a:lnTo>
                  <a:lnTo>
                    <a:pt x="38795" y="76641"/>
                  </a:lnTo>
                  <a:lnTo>
                    <a:pt x="42281" y="76623"/>
                  </a:lnTo>
                  <a:lnTo>
                    <a:pt x="45702" y="76586"/>
                  </a:lnTo>
                  <a:lnTo>
                    <a:pt x="49059" y="76530"/>
                  </a:lnTo>
                  <a:lnTo>
                    <a:pt x="52342" y="76466"/>
                  </a:lnTo>
                  <a:lnTo>
                    <a:pt x="55551" y="76374"/>
                  </a:lnTo>
                  <a:lnTo>
                    <a:pt x="58695" y="76281"/>
                  </a:lnTo>
                  <a:lnTo>
                    <a:pt x="60955" y="76198"/>
                  </a:lnTo>
                  <a:lnTo>
                    <a:pt x="63159" y="76115"/>
                  </a:lnTo>
                  <a:lnTo>
                    <a:pt x="65335" y="76023"/>
                  </a:lnTo>
                  <a:lnTo>
                    <a:pt x="67456" y="75922"/>
                  </a:lnTo>
                  <a:lnTo>
                    <a:pt x="69531" y="75820"/>
                  </a:lnTo>
                  <a:lnTo>
                    <a:pt x="71569" y="75719"/>
                  </a:lnTo>
                  <a:lnTo>
                    <a:pt x="73551" y="75608"/>
                  </a:lnTo>
                  <a:lnTo>
                    <a:pt x="75488" y="75488"/>
                  </a:lnTo>
                  <a:lnTo>
                    <a:pt x="75700" y="71846"/>
                  </a:lnTo>
                  <a:lnTo>
                    <a:pt x="75801" y="69955"/>
                  </a:lnTo>
                  <a:lnTo>
                    <a:pt x="75894" y="68028"/>
                  </a:lnTo>
                  <a:lnTo>
                    <a:pt x="75986" y="66064"/>
                  </a:lnTo>
                  <a:lnTo>
                    <a:pt x="76078" y="64063"/>
                  </a:lnTo>
                  <a:lnTo>
                    <a:pt x="76161" y="62016"/>
                  </a:lnTo>
                  <a:lnTo>
                    <a:pt x="76235" y="59932"/>
                  </a:lnTo>
                  <a:lnTo>
                    <a:pt x="76309" y="57820"/>
                  </a:lnTo>
                  <a:lnTo>
                    <a:pt x="76373" y="55662"/>
                  </a:lnTo>
                  <a:lnTo>
                    <a:pt x="76438" y="53477"/>
                  </a:lnTo>
                  <a:lnTo>
                    <a:pt x="76484" y="51263"/>
                  </a:lnTo>
                  <a:lnTo>
                    <a:pt x="76530" y="49004"/>
                  </a:lnTo>
                  <a:lnTo>
                    <a:pt x="76576" y="46717"/>
                  </a:lnTo>
                  <a:lnTo>
                    <a:pt x="76604" y="44403"/>
                  </a:lnTo>
                  <a:lnTo>
                    <a:pt x="76631" y="42060"/>
                  </a:lnTo>
                  <a:lnTo>
                    <a:pt x="76641" y="39681"/>
                  </a:lnTo>
                  <a:lnTo>
                    <a:pt x="76650" y="37274"/>
                  </a:lnTo>
                  <a:lnTo>
                    <a:pt x="76641" y="34840"/>
                  </a:lnTo>
                  <a:lnTo>
                    <a:pt x="76631" y="32387"/>
                  </a:lnTo>
                  <a:lnTo>
                    <a:pt x="76604" y="29897"/>
                  </a:lnTo>
                  <a:lnTo>
                    <a:pt x="76567" y="27389"/>
                  </a:lnTo>
                  <a:lnTo>
                    <a:pt x="76521" y="24853"/>
                  </a:lnTo>
                  <a:lnTo>
                    <a:pt x="76465" y="22299"/>
                  </a:lnTo>
                  <a:lnTo>
                    <a:pt x="76401" y="19717"/>
                  </a:lnTo>
                  <a:lnTo>
                    <a:pt x="76318" y="17116"/>
                  </a:lnTo>
                  <a:lnTo>
                    <a:pt x="76226" y="14488"/>
                  </a:lnTo>
                  <a:lnTo>
                    <a:pt x="76115" y="11851"/>
                  </a:lnTo>
                  <a:lnTo>
                    <a:pt x="76004" y="9186"/>
                  </a:lnTo>
                  <a:lnTo>
                    <a:pt x="75866" y="6502"/>
                  </a:lnTo>
                  <a:lnTo>
                    <a:pt x="75718" y="3800"/>
                  </a:lnTo>
                  <a:lnTo>
                    <a:pt x="75562" y="1089"/>
                  </a:lnTo>
                  <a:lnTo>
                    <a:pt x="73422" y="960"/>
                  </a:lnTo>
                  <a:lnTo>
                    <a:pt x="71292" y="840"/>
                  </a:lnTo>
                  <a:lnTo>
                    <a:pt x="69180" y="729"/>
                  </a:lnTo>
                  <a:lnTo>
                    <a:pt x="67069" y="628"/>
                  </a:lnTo>
                  <a:lnTo>
                    <a:pt x="64975" y="536"/>
                  </a:lnTo>
                  <a:lnTo>
                    <a:pt x="62891" y="453"/>
                  </a:lnTo>
                  <a:lnTo>
                    <a:pt x="60826" y="379"/>
                  </a:lnTo>
                  <a:lnTo>
                    <a:pt x="58760" y="314"/>
                  </a:lnTo>
                  <a:lnTo>
                    <a:pt x="56676" y="250"/>
                  </a:lnTo>
                  <a:lnTo>
                    <a:pt x="54601" y="195"/>
                  </a:lnTo>
                  <a:lnTo>
                    <a:pt x="52545" y="139"/>
                  </a:lnTo>
                  <a:lnTo>
                    <a:pt x="50498" y="102"/>
                  </a:lnTo>
                  <a:lnTo>
                    <a:pt x="48469" y="65"/>
                  </a:lnTo>
                  <a:lnTo>
                    <a:pt x="46458" y="47"/>
                  </a:lnTo>
                  <a:lnTo>
                    <a:pt x="44467" y="19"/>
                  </a:lnTo>
                  <a:lnTo>
                    <a:pt x="42484" y="10"/>
                  </a:lnTo>
                  <a:lnTo>
                    <a:pt x="4052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1"/>
            <p:cNvSpPr/>
            <p:nvPr/>
          </p:nvSpPr>
          <p:spPr>
            <a:xfrm>
              <a:off x="-4705400" y="-7880300"/>
              <a:ext cx="1916250" cy="1916050"/>
            </a:xfrm>
            <a:custGeom>
              <a:avLst/>
              <a:gdLst/>
              <a:ahLst/>
              <a:cxnLst/>
              <a:rect l="l" t="t" r="r" b="b"/>
              <a:pathLst>
                <a:path w="76650" h="76642" fill="none" extrusionOk="0">
                  <a:moveTo>
                    <a:pt x="75562" y="1089"/>
                  </a:moveTo>
                  <a:lnTo>
                    <a:pt x="75562" y="1089"/>
                  </a:lnTo>
                  <a:lnTo>
                    <a:pt x="73422" y="960"/>
                  </a:lnTo>
                  <a:lnTo>
                    <a:pt x="71292" y="840"/>
                  </a:lnTo>
                  <a:lnTo>
                    <a:pt x="69180" y="729"/>
                  </a:lnTo>
                  <a:lnTo>
                    <a:pt x="67069" y="628"/>
                  </a:lnTo>
                  <a:lnTo>
                    <a:pt x="64975" y="536"/>
                  </a:lnTo>
                  <a:lnTo>
                    <a:pt x="62891" y="453"/>
                  </a:lnTo>
                  <a:lnTo>
                    <a:pt x="60826" y="379"/>
                  </a:lnTo>
                  <a:lnTo>
                    <a:pt x="58760" y="314"/>
                  </a:lnTo>
                  <a:lnTo>
                    <a:pt x="58760" y="314"/>
                  </a:lnTo>
                  <a:lnTo>
                    <a:pt x="56676" y="250"/>
                  </a:lnTo>
                  <a:lnTo>
                    <a:pt x="54601" y="195"/>
                  </a:lnTo>
                  <a:lnTo>
                    <a:pt x="52545" y="139"/>
                  </a:lnTo>
                  <a:lnTo>
                    <a:pt x="50498" y="102"/>
                  </a:lnTo>
                  <a:lnTo>
                    <a:pt x="48469" y="65"/>
                  </a:lnTo>
                  <a:lnTo>
                    <a:pt x="46458" y="47"/>
                  </a:lnTo>
                  <a:lnTo>
                    <a:pt x="44467" y="19"/>
                  </a:lnTo>
                  <a:lnTo>
                    <a:pt x="42484" y="10"/>
                  </a:lnTo>
                  <a:lnTo>
                    <a:pt x="40520" y="1"/>
                  </a:lnTo>
                  <a:lnTo>
                    <a:pt x="38574" y="1"/>
                  </a:lnTo>
                  <a:lnTo>
                    <a:pt x="36656" y="10"/>
                  </a:lnTo>
                  <a:lnTo>
                    <a:pt x="34747" y="19"/>
                  </a:lnTo>
                  <a:lnTo>
                    <a:pt x="32857" y="38"/>
                  </a:lnTo>
                  <a:lnTo>
                    <a:pt x="30985" y="56"/>
                  </a:lnTo>
                  <a:lnTo>
                    <a:pt x="27305" y="121"/>
                  </a:lnTo>
                  <a:lnTo>
                    <a:pt x="23709" y="195"/>
                  </a:lnTo>
                  <a:lnTo>
                    <a:pt x="20196" y="296"/>
                  </a:lnTo>
                  <a:lnTo>
                    <a:pt x="16784" y="407"/>
                  </a:lnTo>
                  <a:lnTo>
                    <a:pt x="13455" y="536"/>
                  </a:lnTo>
                  <a:lnTo>
                    <a:pt x="10227" y="674"/>
                  </a:lnTo>
                  <a:lnTo>
                    <a:pt x="7101" y="831"/>
                  </a:lnTo>
                  <a:lnTo>
                    <a:pt x="4076" y="988"/>
                  </a:lnTo>
                  <a:lnTo>
                    <a:pt x="1153" y="1163"/>
                  </a:lnTo>
                  <a:lnTo>
                    <a:pt x="1153" y="1163"/>
                  </a:lnTo>
                  <a:lnTo>
                    <a:pt x="950" y="4805"/>
                  </a:lnTo>
                  <a:lnTo>
                    <a:pt x="849" y="6696"/>
                  </a:lnTo>
                  <a:lnTo>
                    <a:pt x="747" y="8623"/>
                  </a:lnTo>
                  <a:lnTo>
                    <a:pt x="655" y="10587"/>
                  </a:lnTo>
                  <a:lnTo>
                    <a:pt x="572" y="12588"/>
                  </a:lnTo>
                  <a:lnTo>
                    <a:pt x="489" y="14635"/>
                  </a:lnTo>
                  <a:lnTo>
                    <a:pt x="406" y="16720"/>
                  </a:lnTo>
                  <a:lnTo>
                    <a:pt x="332" y="18831"/>
                  </a:lnTo>
                  <a:lnTo>
                    <a:pt x="268" y="20980"/>
                  </a:lnTo>
                  <a:lnTo>
                    <a:pt x="213" y="23175"/>
                  </a:lnTo>
                  <a:lnTo>
                    <a:pt x="157" y="25388"/>
                  </a:lnTo>
                  <a:lnTo>
                    <a:pt x="111" y="27647"/>
                  </a:lnTo>
                  <a:lnTo>
                    <a:pt x="74" y="29934"/>
                  </a:lnTo>
                  <a:lnTo>
                    <a:pt x="37" y="32249"/>
                  </a:lnTo>
                  <a:lnTo>
                    <a:pt x="19" y="34591"/>
                  </a:lnTo>
                  <a:lnTo>
                    <a:pt x="0" y="36970"/>
                  </a:lnTo>
                  <a:lnTo>
                    <a:pt x="0" y="39377"/>
                  </a:lnTo>
                  <a:lnTo>
                    <a:pt x="0" y="41802"/>
                  </a:lnTo>
                  <a:lnTo>
                    <a:pt x="19" y="44264"/>
                  </a:lnTo>
                  <a:lnTo>
                    <a:pt x="37" y="46754"/>
                  </a:lnTo>
                  <a:lnTo>
                    <a:pt x="74" y="49262"/>
                  </a:lnTo>
                  <a:lnTo>
                    <a:pt x="120" y="51798"/>
                  </a:lnTo>
                  <a:lnTo>
                    <a:pt x="176" y="54353"/>
                  </a:lnTo>
                  <a:lnTo>
                    <a:pt x="249" y="56935"/>
                  </a:lnTo>
                  <a:lnTo>
                    <a:pt x="323" y="59535"/>
                  </a:lnTo>
                  <a:lnTo>
                    <a:pt x="415" y="62163"/>
                  </a:lnTo>
                  <a:lnTo>
                    <a:pt x="526" y="64801"/>
                  </a:lnTo>
                  <a:lnTo>
                    <a:pt x="646" y="67466"/>
                  </a:lnTo>
                  <a:lnTo>
                    <a:pt x="775" y="70149"/>
                  </a:lnTo>
                  <a:lnTo>
                    <a:pt x="923" y="72842"/>
                  </a:lnTo>
                  <a:lnTo>
                    <a:pt x="1089" y="75562"/>
                  </a:lnTo>
                  <a:lnTo>
                    <a:pt x="1089" y="75562"/>
                  </a:lnTo>
                  <a:lnTo>
                    <a:pt x="3071" y="75682"/>
                  </a:lnTo>
                  <a:lnTo>
                    <a:pt x="5054" y="75793"/>
                  </a:lnTo>
                  <a:lnTo>
                    <a:pt x="7027" y="75894"/>
                  </a:lnTo>
                  <a:lnTo>
                    <a:pt x="8982" y="75996"/>
                  </a:lnTo>
                  <a:lnTo>
                    <a:pt x="10937" y="76079"/>
                  </a:lnTo>
                  <a:lnTo>
                    <a:pt x="12874" y="76162"/>
                  </a:lnTo>
                  <a:lnTo>
                    <a:pt x="14810" y="76235"/>
                  </a:lnTo>
                  <a:lnTo>
                    <a:pt x="16728" y="76309"/>
                  </a:lnTo>
                  <a:lnTo>
                    <a:pt x="18637" y="76364"/>
                  </a:lnTo>
                  <a:lnTo>
                    <a:pt x="20528" y="76420"/>
                  </a:lnTo>
                  <a:lnTo>
                    <a:pt x="22418" y="76475"/>
                  </a:lnTo>
                  <a:lnTo>
                    <a:pt x="24290" y="76512"/>
                  </a:lnTo>
                  <a:lnTo>
                    <a:pt x="26153" y="76549"/>
                  </a:lnTo>
                  <a:lnTo>
                    <a:pt x="27997" y="76576"/>
                  </a:lnTo>
                  <a:lnTo>
                    <a:pt x="29832" y="76604"/>
                  </a:lnTo>
                  <a:lnTo>
                    <a:pt x="31658" y="76623"/>
                  </a:lnTo>
                  <a:lnTo>
                    <a:pt x="35254" y="76641"/>
                  </a:lnTo>
                  <a:lnTo>
                    <a:pt x="38795" y="76641"/>
                  </a:lnTo>
                  <a:lnTo>
                    <a:pt x="42281" y="76623"/>
                  </a:lnTo>
                  <a:lnTo>
                    <a:pt x="45702" y="76586"/>
                  </a:lnTo>
                  <a:lnTo>
                    <a:pt x="49059" y="76530"/>
                  </a:lnTo>
                  <a:lnTo>
                    <a:pt x="52342" y="76466"/>
                  </a:lnTo>
                  <a:lnTo>
                    <a:pt x="55551" y="76374"/>
                  </a:lnTo>
                  <a:lnTo>
                    <a:pt x="58695" y="76281"/>
                  </a:lnTo>
                  <a:lnTo>
                    <a:pt x="58695" y="76281"/>
                  </a:lnTo>
                  <a:lnTo>
                    <a:pt x="60955" y="76198"/>
                  </a:lnTo>
                  <a:lnTo>
                    <a:pt x="63159" y="76115"/>
                  </a:lnTo>
                  <a:lnTo>
                    <a:pt x="65335" y="76023"/>
                  </a:lnTo>
                  <a:lnTo>
                    <a:pt x="67456" y="75922"/>
                  </a:lnTo>
                  <a:lnTo>
                    <a:pt x="69531" y="75820"/>
                  </a:lnTo>
                  <a:lnTo>
                    <a:pt x="71569" y="75719"/>
                  </a:lnTo>
                  <a:lnTo>
                    <a:pt x="73551" y="75608"/>
                  </a:lnTo>
                  <a:lnTo>
                    <a:pt x="75488" y="75488"/>
                  </a:lnTo>
                  <a:lnTo>
                    <a:pt x="75488" y="75488"/>
                  </a:lnTo>
                  <a:lnTo>
                    <a:pt x="75700" y="71846"/>
                  </a:lnTo>
                  <a:lnTo>
                    <a:pt x="75801" y="69955"/>
                  </a:lnTo>
                  <a:lnTo>
                    <a:pt x="75894" y="68028"/>
                  </a:lnTo>
                  <a:lnTo>
                    <a:pt x="75986" y="66064"/>
                  </a:lnTo>
                  <a:lnTo>
                    <a:pt x="76078" y="64063"/>
                  </a:lnTo>
                  <a:lnTo>
                    <a:pt x="76161" y="62016"/>
                  </a:lnTo>
                  <a:lnTo>
                    <a:pt x="76235" y="59932"/>
                  </a:lnTo>
                  <a:lnTo>
                    <a:pt x="76309" y="57820"/>
                  </a:lnTo>
                  <a:lnTo>
                    <a:pt x="76373" y="55662"/>
                  </a:lnTo>
                  <a:lnTo>
                    <a:pt x="76438" y="53477"/>
                  </a:lnTo>
                  <a:lnTo>
                    <a:pt x="76484" y="51263"/>
                  </a:lnTo>
                  <a:lnTo>
                    <a:pt x="76530" y="49004"/>
                  </a:lnTo>
                  <a:lnTo>
                    <a:pt x="76576" y="46717"/>
                  </a:lnTo>
                  <a:lnTo>
                    <a:pt x="76604" y="44403"/>
                  </a:lnTo>
                  <a:lnTo>
                    <a:pt x="76631" y="42060"/>
                  </a:lnTo>
                  <a:lnTo>
                    <a:pt x="76641" y="39681"/>
                  </a:lnTo>
                  <a:lnTo>
                    <a:pt x="76650" y="37274"/>
                  </a:lnTo>
                  <a:lnTo>
                    <a:pt x="76641" y="34840"/>
                  </a:lnTo>
                  <a:lnTo>
                    <a:pt x="76631" y="32387"/>
                  </a:lnTo>
                  <a:lnTo>
                    <a:pt x="76604" y="29897"/>
                  </a:lnTo>
                  <a:lnTo>
                    <a:pt x="76567" y="27389"/>
                  </a:lnTo>
                  <a:lnTo>
                    <a:pt x="76521" y="24853"/>
                  </a:lnTo>
                  <a:lnTo>
                    <a:pt x="76465" y="22299"/>
                  </a:lnTo>
                  <a:lnTo>
                    <a:pt x="76401" y="19717"/>
                  </a:lnTo>
                  <a:lnTo>
                    <a:pt x="76318" y="17116"/>
                  </a:lnTo>
                  <a:lnTo>
                    <a:pt x="76226" y="14488"/>
                  </a:lnTo>
                  <a:lnTo>
                    <a:pt x="76115" y="11851"/>
                  </a:lnTo>
                  <a:lnTo>
                    <a:pt x="76004" y="9186"/>
                  </a:lnTo>
                  <a:lnTo>
                    <a:pt x="75866" y="6502"/>
                  </a:lnTo>
                  <a:lnTo>
                    <a:pt x="75718" y="3800"/>
                  </a:lnTo>
                  <a:lnTo>
                    <a:pt x="75562" y="1089"/>
                  </a:lnTo>
                  <a:lnTo>
                    <a:pt x="75562" y="10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1"/>
            <p:cNvSpPr/>
            <p:nvPr/>
          </p:nvSpPr>
          <p:spPr>
            <a:xfrm>
              <a:off x="-2816375" y="-78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1"/>
            <p:cNvSpPr/>
            <p:nvPr/>
          </p:nvSpPr>
          <p:spPr>
            <a:xfrm>
              <a:off x="-3238025" y="-7872450"/>
              <a:ext cx="448875" cy="1899200"/>
            </a:xfrm>
            <a:custGeom>
              <a:avLst/>
              <a:gdLst/>
              <a:ahLst/>
              <a:cxnLst/>
              <a:rect l="l" t="t" r="r" b="b"/>
              <a:pathLst>
                <a:path w="17955" h="75968" extrusionOk="0">
                  <a:moveTo>
                    <a:pt x="65" y="0"/>
                  </a:moveTo>
                  <a:lnTo>
                    <a:pt x="203" y="2739"/>
                  </a:lnTo>
                  <a:lnTo>
                    <a:pt x="323" y="5460"/>
                  </a:lnTo>
                  <a:lnTo>
                    <a:pt x="434" y="8161"/>
                  </a:lnTo>
                  <a:lnTo>
                    <a:pt x="535" y="10854"/>
                  </a:lnTo>
                  <a:lnTo>
                    <a:pt x="628" y="13519"/>
                  </a:lnTo>
                  <a:lnTo>
                    <a:pt x="701" y="16175"/>
                  </a:lnTo>
                  <a:lnTo>
                    <a:pt x="775" y="18803"/>
                  </a:lnTo>
                  <a:lnTo>
                    <a:pt x="830" y="21413"/>
                  </a:lnTo>
                  <a:lnTo>
                    <a:pt x="876" y="24004"/>
                  </a:lnTo>
                  <a:lnTo>
                    <a:pt x="923" y="26568"/>
                  </a:lnTo>
                  <a:lnTo>
                    <a:pt x="950" y="29113"/>
                  </a:lnTo>
                  <a:lnTo>
                    <a:pt x="969" y="31630"/>
                  </a:lnTo>
                  <a:lnTo>
                    <a:pt x="987" y="34129"/>
                  </a:lnTo>
                  <a:lnTo>
                    <a:pt x="987" y="36601"/>
                  </a:lnTo>
                  <a:lnTo>
                    <a:pt x="987" y="39044"/>
                  </a:lnTo>
                  <a:lnTo>
                    <a:pt x="978" y="41460"/>
                  </a:lnTo>
                  <a:lnTo>
                    <a:pt x="959" y="43858"/>
                  </a:lnTo>
                  <a:lnTo>
                    <a:pt x="932" y="46219"/>
                  </a:lnTo>
                  <a:lnTo>
                    <a:pt x="895" y="48552"/>
                  </a:lnTo>
                  <a:lnTo>
                    <a:pt x="858" y="50857"/>
                  </a:lnTo>
                  <a:lnTo>
                    <a:pt x="812" y="53135"/>
                  </a:lnTo>
                  <a:lnTo>
                    <a:pt x="766" y="55376"/>
                  </a:lnTo>
                  <a:lnTo>
                    <a:pt x="711" y="57589"/>
                  </a:lnTo>
                  <a:lnTo>
                    <a:pt x="646" y="59774"/>
                  </a:lnTo>
                  <a:lnTo>
                    <a:pt x="581" y="61923"/>
                  </a:lnTo>
                  <a:lnTo>
                    <a:pt x="508" y="64035"/>
                  </a:lnTo>
                  <a:lnTo>
                    <a:pt x="351" y="68157"/>
                  </a:lnTo>
                  <a:lnTo>
                    <a:pt x="185" y="72131"/>
                  </a:lnTo>
                  <a:lnTo>
                    <a:pt x="0" y="75967"/>
                  </a:lnTo>
                  <a:lnTo>
                    <a:pt x="2260" y="75884"/>
                  </a:lnTo>
                  <a:lnTo>
                    <a:pt x="4464" y="75801"/>
                  </a:lnTo>
                  <a:lnTo>
                    <a:pt x="6640" y="75709"/>
                  </a:lnTo>
                  <a:lnTo>
                    <a:pt x="8761" y="75608"/>
                  </a:lnTo>
                  <a:lnTo>
                    <a:pt x="10836" y="75506"/>
                  </a:lnTo>
                  <a:lnTo>
                    <a:pt x="12874" y="75405"/>
                  </a:lnTo>
                  <a:lnTo>
                    <a:pt x="14856" y="75294"/>
                  </a:lnTo>
                  <a:lnTo>
                    <a:pt x="16793" y="75174"/>
                  </a:lnTo>
                  <a:lnTo>
                    <a:pt x="17005" y="71532"/>
                  </a:lnTo>
                  <a:lnTo>
                    <a:pt x="17106" y="69641"/>
                  </a:lnTo>
                  <a:lnTo>
                    <a:pt x="17199" y="67714"/>
                  </a:lnTo>
                  <a:lnTo>
                    <a:pt x="17291" y="65750"/>
                  </a:lnTo>
                  <a:lnTo>
                    <a:pt x="17383" y="63749"/>
                  </a:lnTo>
                  <a:lnTo>
                    <a:pt x="17466" y="61702"/>
                  </a:lnTo>
                  <a:lnTo>
                    <a:pt x="17540" y="59618"/>
                  </a:lnTo>
                  <a:lnTo>
                    <a:pt x="17614" y="57506"/>
                  </a:lnTo>
                  <a:lnTo>
                    <a:pt x="17678" y="55348"/>
                  </a:lnTo>
                  <a:lnTo>
                    <a:pt x="17743" y="53163"/>
                  </a:lnTo>
                  <a:lnTo>
                    <a:pt x="17789" y="50949"/>
                  </a:lnTo>
                  <a:lnTo>
                    <a:pt x="17835" y="48690"/>
                  </a:lnTo>
                  <a:lnTo>
                    <a:pt x="17881" y="46403"/>
                  </a:lnTo>
                  <a:lnTo>
                    <a:pt x="17909" y="44089"/>
                  </a:lnTo>
                  <a:lnTo>
                    <a:pt x="17936" y="41746"/>
                  </a:lnTo>
                  <a:lnTo>
                    <a:pt x="17946" y="39367"/>
                  </a:lnTo>
                  <a:lnTo>
                    <a:pt x="17955" y="36960"/>
                  </a:lnTo>
                  <a:lnTo>
                    <a:pt x="17946" y="34526"/>
                  </a:lnTo>
                  <a:lnTo>
                    <a:pt x="17936" y="32073"/>
                  </a:lnTo>
                  <a:lnTo>
                    <a:pt x="17909" y="29583"/>
                  </a:lnTo>
                  <a:lnTo>
                    <a:pt x="17872" y="27075"/>
                  </a:lnTo>
                  <a:lnTo>
                    <a:pt x="17826" y="24539"/>
                  </a:lnTo>
                  <a:lnTo>
                    <a:pt x="17770" y="21985"/>
                  </a:lnTo>
                  <a:lnTo>
                    <a:pt x="17706" y="19403"/>
                  </a:lnTo>
                  <a:lnTo>
                    <a:pt x="17623" y="16802"/>
                  </a:lnTo>
                  <a:lnTo>
                    <a:pt x="17531" y="14174"/>
                  </a:lnTo>
                  <a:lnTo>
                    <a:pt x="17420" y="11537"/>
                  </a:lnTo>
                  <a:lnTo>
                    <a:pt x="17309" y="8872"/>
                  </a:lnTo>
                  <a:lnTo>
                    <a:pt x="17171" y="6188"/>
                  </a:lnTo>
                  <a:lnTo>
                    <a:pt x="17023" y="3486"/>
                  </a:lnTo>
                  <a:lnTo>
                    <a:pt x="16867" y="775"/>
                  </a:lnTo>
                  <a:lnTo>
                    <a:pt x="14727" y="646"/>
                  </a:lnTo>
                  <a:lnTo>
                    <a:pt x="12597" y="526"/>
                  </a:lnTo>
                  <a:lnTo>
                    <a:pt x="10485" y="415"/>
                  </a:lnTo>
                  <a:lnTo>
                    <a:pt x="8374" y="314"/>
                  </a:lnTo>
                  <a:lnTo>
                    <a:pt x="6280" y="222"/>
                  </a:lnTo>
                  <a:lnTo>
                    <a:pt x="4196" y="139"/>
                  </a:lnTo>
                  <a:lnTo>
                    <a:pt x="2131" y="6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1"/>
            <p:cNvSpPr/>
            <p:nvPr/>
          </p:nvSpPr>
          <p:spPr>
            <a:xfrm>
              <a:off x="-3238025" y="-7872450"/>
              <a:ext cx="448875" cy="1899200"/>
            </a:xfrm>
            <a:custGeom>
              <a:avLst/>
              <a:gdLst/>
              <a:ahLst/>
              <a:cxnLst/>
              <a:rect l="l" t="t" r="r" b="b"/>
              <a:pathLst>
                <a:path w="17955" h="75968" fill="none" extrusionOk="0">
                  <a:moveTo>
                    <a:pt x="16867" y="775"/>
                  </a:moveTo>
                  <a:lnTo>
                    <a:pt x="16867" y="775"/>
                  </a:lnTo>
                  <a:lnTo>
                    <a:pt x="14727" y="646"/>
                  </a:lnTo>
                  <a:lnTo>
                    <a:pt x="12597" y="526"/>
                  </a:lnTo>
                  <a:lnTo>
                    <a:pt x="10485" y="415"/>
                  </a:lnTo>
                  <a:lnTo>
                    <a:pt x="8374" y="314"/>
                  </a:lnTo>
                  <a:lnTo>
                    <a:pt x="6280" y="222"/>
                  </a:lnTo>
                  <a:lnTo>
                    <a:pt x="4196" y="139"/>
                  </a:lnTo>
                  <a:lnTo>
                    <a:pt x="2131" y="65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203" y="2739"/>
                  </a:lnTo>
                  <a:lnTo>
                    <a:pt x="323" y="5460"/>
                  </a:lnTo>
                  <a:lnTo>
                    <a:pt x="434" y="8161"/>
                  </a:lnTo>
                  <a:lnTo>
                    <a:pt x="535" y="10854"/>
                  </a:lnTo>
                  <a:lnTo>
                    <a:pt x="628" y="13519"/>
                  </a:lnTo>
                  <a:lnTo>
                    <a:pt x="701" y="16175"/>
                  </a:lnTo>
                  <a:lnTo>
                    <a:pt x="775" y="18803"/>
                  </a:lnTo>
                  <a:lnTo>
                    <a:pt x="830" y="21413"/>
                  </a:lnTo>
                  <a:lnTo>
                    <a:pt x="876" y="24004"/>
                  </a:lnTo>
                  <a:lnTo>
                    <a:pt x="923" y="26568"/>
                  </a:lnTo>
                  <a:lnTo>
                    <a:pt x="950" y="29113"/>
                  </a:lnTo>
                  <a:lnTo>
                    <a:pt x="969" y="31630"/>
                  </a:lnTo>
                  <a:lnTo>
                    <a:pt x="987" y="34129"/>
                  </a:lnTo>
                  <a:lnTo>
                    <a:pt x="987" y="36601"/>
                  </a:lnTo>
                  <a:lnTo>
                    <a:pt x="987" y="39044"/>
                  </a:lnTo>
                  <a:lnTo>
                    <a:pt x="978" y="41460"/>
                  </a:lnTo>
                  <a:lnTo>
                    <a:pt x="959" y="43858"/>
                  </a:lnTo>
                  <a:lnTo>
                    <a:pt x="932" y="46219"/>
                  </a:lnTo>
                  <a:lnTo>
                    <a:pt x="895" y="48552"/>
                  </a:lnTo>
                  <a:lnTo>
                    <a:pt x="858" y="50857"/>
                  </a:lnTo>
                  <a:lnTo>
                    <a:pt x="812" y="53135"/>
                  </a:lnTo>
                  <a:lnTo>
                    <a:pt x="766" y="55376"/>
                  </a:lnTo>
                  <a:lnTo>
                    <a:pt x="711" y="57589"/>
                  </a:lnTo>
                  <a:lnTo>
                    <a:pt x="646" y="59774"/>
                  </a:lnTo>
                  <a:lnTo>
                    <a:pt x="581" y="61923"/>
                  </a:lnTo>
                  <a:lnTo>
                    <a:pt x="508" y="64035"/>
                  </a:lnTo>
                  <a:lnTo>
                    <a:pt x="351" y="68157"/>
                  </a:lnTo>
                  <a:lnTo>
                    <a:pt x="185" y="72131"/>
                  </a:lnTo>
                  <a:lnTo>
                    <a:pt x="0" y="75967"/>
                  </a:lnTo>
                  <a:lnTo>
                    <a:pt x="0" y="75967"/>
                  </a:lnTo>
                  <a:lnTo>
                    <a:pt x="2260" y="75884"/>
                  </a:lnTo>
                  <a:lnTo>
                    <a:pt x="4464" y="75801"/>
                  </a:lnTo>
                  <a:lnTo>
                    <a:pt x="6640" y="75709"/>
                  </a:lnTo>
                  <a:lnTo>
                    <a:pt x="8761" y="75608"/>
                  </a:lnTo>
                  <a:lnTo>
                    <a:pt x="10836" y="75506"/>
                  </a:lnTo>
                  <a:lnTo>
                    <a:pt x="12874" y="75405"/>
                  </a:lnTo>
                  <a:lnTo>
                    <a:pt x="14856" y="75294"/>
                  </a:lnTo>
                  <a:lnTo>
                    <a:pt x="16793" y="75174"/>
                  </a:lnTo>
                  <a:lnTo>
                    <a:pt x="16793" y="75174"/>
                  </a:lnTo>
                  <a:lnTo>
                    <a:pt x="17005" y="71532"/>
                  </a:lnTo>
                  <a:lnTo>
                    <a:pt x="17106" y="69641"/>
                  </a:lnTo>
                  <a:lnTo>
                    <a:pt x="17199" y="67714"/>
                  </a:lnTo>
                  <a:lnTo>
                    <a:pt x="17291" y="65750"/>
                  </a:lnTo>
                  <a:lnTo>
                    <a:pt x="17383" y="63749"/>
                  </a:lnTo>
                  <a:lnTo>
                    <a:pt x="17466" y="61702"/>
                  </a:lnTo>
                  <a:lnTo>
                    <a:pt x="17540" y="59618"/>
                  </a:lnTo>
                  <a:lnTo>
                    <a:pt x="17614" y="57506"/>
                  </a:lnTo>
                  <a:lnTo>
                    <a:pt x="17678" y="55348"/>
                  </a:lnTo>
                  <a:lnTo>
                    <a:pt x="17743" y="53163"/>
                  </a:lnTo>
                  <a:lnTo>
                    <a:pt x="17789" y="50949"/>
                  </a:lnTo>
                  <a:lnTo>
                    <a:pt x="17835" y="48690"/>
                  </a:lnTo>
                  <a:lnTo>
                    <a:pt x="17881" y="46403"/>
                  </a:lnTo>
                  <a:lnTo>
                    <a:pt x="17909" y="44089"/>
                  </a:lnTo>
                  <a:lnTo>
                    <a:pt x="17936" y="41746"/>
                  </a:lnTo>
                  <a:lnTo>
                    <a:pt x="17946" y="39367"/>
                  </a:lnTo>
                  <a:lnTo>
                    <a:pt x="17955" y="36960"/>
                  </a:lnTo>
                  <a:lnTo>
                    <a:pt x="17946" y="34526"/>
                  </a:lnTo>
                  <a:lnTo>
                    <a:pt x="17936" y="32073"/>
                  </a:lnTo>
                  <a:lnTo>
                    <a:pt x="17909" y="29583"/>
                  </a:lnTo>
                  <a:lnTo>
                    <a:pt x="17872" y="27075"/>
                  </a:lnTo>
                  <a:lnTo>
                    <a:pt x="17826" y="24539"/>
                  </a:lnTo>
                  <a:lnTo>
                    <a:pt x="17770" y="21985"/>
                  </a:lnTo>
                  <a:lnTo>
                    <a:pt x="17706" y="19403"/>
                  </a:lnTo>
                  <a:lnTo>
                    <a:pt x="17623" y="16802"/>
                  </a:lnTo>
                  <a:lnTo>
                    <a:pt x="17531" y="14174"/>
                  </a:lnTo>
                  <a:lnTo>
                    <a:pt x="17420" y="11537"/>
                  </a:lnTo>
                  <a:lnTo>
                    <a:pt x="17309" y="8872"/>
                  </a:lnTo>
                  <a:lnTo>
                    <a:pt x="17171" y="6188"/>
                  </a:lnTo>
                  <a:lnTo>
                    <a:pt x="17023" y="3486"/>
                  </a:lnTo>
                  <a:lnTo>
                    <a:pt x="16867" y="775"/>
                  </a:lnTo>
                  <a:lnTo>
                    <a:pt x="16867" y="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1"/>
            <p:cNvSpPr/>
            <p:nvPr/>
          </p:nvSpPr>
          <p:spPr>
            <a:xfrm>
              <a:off x="-2816375" y="-78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1"/>
            <p:cNvSpPr/>
            <p:nvPr/>
          </p:nvSpPr>
          <p:spPr>
            <a:xfrm>
              <a:off x="-1705175" y="-1410700"/>
              <a:ext cx="829500" cy="1648825"/>
            </a:xfrm>
            <a:custGeom>
              <a:avLst/>
              <a:gdLst/>
              <a:ahLst/>
              <a:cxnLst/>
              <a:rect l="l" t="t" r="r" b="b"/>
              <a:pathLst>
                <a:path w="33180" h="65953" extrusionOk="0">
                  <a:moveTo>
                    <a:pt x="27287" y="1"/>
                  </a:moveTo>
                  <a:lnTo>
                    <a:pt x="27010" y="19"/>
                  </a:lnTo>
                  <a:lnTo>
                    <a:pt x="26724" y="38"/>
                  </a:lnTo>
                  <a:lnTo>
                    <a:pt x="26448" y="84"/>
                  </a:lnTo>
                  <a:lnTo>
                    <a:pt x="26180" y="130"/>
                  </a:lnTo>
                  <a:lnTo>
                    <a:pt x="25904" y="194"/>
                  </a:lnTo>
                  <a:lnTo>
                    <a:pt x="25636" y="277"/>
                  </a:lnTo>
                  <a:lnTo>
                    <a:pt x="25369" y="369"/>
                  </a:lnTo>
                  <a:lnTo>
                    <a:pt x="25101" y="480"/>
                  </a:lnTo>
                  <a:lnTo>
                    <a:pt x="24843" y="600"/>
                  </a:lnTo>
                  <a:lnTo>
                    <a:pt x="24585" y="738"/>
                  </a:lnTo>
                  <a:lnTo>
                    <a:pt x="24336" y="886"/>
                  </a:lnTo>
                  <a:lnTo>
                    <a:pt x="24087" y="1043"/>
                  </a:lnTo>
                  <a:lnTo>
                    <a:pt x="23847" y="1218"/>
                  </a:lnTo>
                  <a:lnTo>
                    <a:pt x="21164" y="3302"/>
                  </a:lnTo>
                  <a:lnTo>
                    <a:pt x="18471" y="5349"/>
                  </a:lnTo>
                  <a:lnTo>
                    <a:pt x="15788" y="7378"/>
                  </a:lnTo>
                  <a:lnTo>
                    <a:pt x="13104" y="9388"/>
                  </a:lnTo>
                  <a:lnTo>
                    <a:pt x="10430" y="11352"/>
                  </a:lnTo>
                  <a:lnTo>
                    <a:pt x="7756" y="13298"/>
                  </a:lnTo>
                  <a:lnTo>
                    <a:pt x="5100" y="15207"/>
                  </a:lnTo>
                  <a:lnTo>
                    <a:pt x="2453" y="17088"/>
                  </a:lnTo>
                  <a:lnTo>
                    <a:pt x="2297" y="17199"/>
                  </a:lnTo>
                  <a:lnTo>
                    <a:pt x="2140" y="17319"/>
                  </a:lnTo>
                  <a:lnTo>
                    <a:pt x="1992" y="17448"/>
                  </a:lnTo>
                  <a:lnTo>
                    <a:pt x="1845" y="17577"/>
                  </a:lnTo>
                  <a:lnTo>
                    <a:pt x="1706" y="17706"/>
                  </a:lnTo>
                  <a:lnTo>
                    <a:pt x="1577" y="17844"/>
                  </a:lnTo>
                  <a:lnTo>
                    <a:pt x="1448" y="17983"/>
                  </a:lnTo>
                  <a:lnTo>
                    <a:pt x="1319" y="18130"/>
                  </a:lnTo>
                  <a:lnTo>
                    <a:pt x="1199" y="18278"/>
                  </a:lnTo>
                  <a:lnTo>
                    <a:pt x="1089" y="18425"/>
                  </a:lnTo>
                  <a:lnTo>
                    <a:pt x="978" y="18582"/>
                  </a:lnTo>
                  <a:lnTo>
                    <a:pt x="876" y="18748"/>
                  </a:lnTo>
                  <a:lnTo>
                    <a:pt x="784" y="18905"/>
                  </a:lnTo>
                  <a:lnTo>
                    <a:pt x="692" y="19071"/>
                  </a:lnTo>
                  <a:lnTo>
                    <a:pt x="600" y="19237"/>
                  </a:lnTo>
                  <a:lnTo>
                    <a:pt x="517" y="19412"/>
                  </a:lnTo>
                  <a:lnTo>
                    <a:pt x="443" y="19578"/>
                  </a:lnTo>
                  <a:lnTo>
                    <a:pt x="378" y="19753"/>
                  </a:lnTo>
                  <a:lnTo>
                    <a:pt x="314" y="19938"/>
                  </a:lnTo>
                  <a:lnTo>
                    <a:pt x="249" y="20113"/>
                  </a:lnTo>
                  <a:lnTo>
                    <a:pt x="203" y="20297"/>
                  </a:lnTo>
                  <a:lnTo>
                    <a:pt x="148" y="20482"/>
                  </a:lnTo>
                  <a:lnTo>
                    <a:pt x="111" y="20666"/>
                  </a:lnTo>
                  <a:lnTo>
                    <a:pt x="74" y="20851"/>
                  </a:lnTo>
                  <a:lnTo>
                    <a:pt x="46" y="21044"/>
                  </a:lnTo>
                  <a:lnTo>
                    <a:pt x="28" y="21229"/>
                  </a:lnTo>
                  <a:lnTo>
                    <a:pt x="10" y="21422"/>
                  </a:lnTo>
                  <a:lnTo>
                    <a:pt x="0" y="21616"/>
                  </a:lnTo>
                  <a:lnTo>
                    <a:pt x="0" y="21810"/>
                  </a:lnTo>
                  <a:lnTo>
                    <a:pt x="0" y="22003"/>
                  </a:lnTo>
                  <a:lnTo>
                    <a:pt x="10" y="22197"/>
                  </a:lnTo>
                  <a:lnTo>
                    <a:pt x="28" y="22391"/>
                  </a:lnTo>
                  <a:lnTo>
                    <a:pt x="111" y="23331"/>
                  </a:lnTo>
                  <a:lnTo>
                    <a:pt x="194" y="24410"/>
                  </a:lnTo>
                  <a:lnTo>
                    <a:pt x="305" y="25849"/>
                  </a:lnTo>
                  <a:lnTo>
                    <a:pt x="425" y="27610"/>
                  </a:lnTo>
                  <a:lnTo>
                    <a:pt x="544" y="29676"/>
                  </a:lnTo>
                  <a:lnTo>
                    <a:pt x="600" y="30810"/>
                  </a:lnTo>
                  <a:lnTo>
                    <a:pt x="655" y="31999"/>
                  </a:lnTo>
                  <a:lnTo>
                    <a:pt x="710" y="33253"/>
                  </a:lnTo>
                  <a:lnTo>
                    <a:pt x="757" y="34554"/>
                  </a:lnTo>
                  <a:lnTo>
                    <a:pt x="803" y="35918"/>
                  </a:lnTo>
                  <a:lnTo>
                    <a:pt x="830" y="37320"/>
                  </a:lnTo>
                  <a:lnTo>
                    <a:pt x="858" y="38759"/>
                  </a:lnTo>
                  <a:lnTo>
                    <a:pt x="876" y="40243"/>
                  </a:lnTo>
                  <a:lnTo>
                    <a:pt x="886" y="41756"/>
                  </a:lnTo>
                  <a:lnTo>
                    <a:pt x="886" y="43305"/>
                  </a:lnTo>
                  <a:lnTo>
                    <a:pt x="876" y="44873"/>
                  </a:lnTo>
                  <a:lnTo>
                    <a:pt x="849" y="46468"/>
                  </a:lnTo>
                  <a:lnTo>
                    <a:pt x="803" y="48082"/>
                  </a:lnTo>
                  <a:lnTo>
                    <a:pt x="747" y="49705"/>
                  </a:lnTo>
                  <a:lnTo>
                    <a:pt x="674" y="51346"/>
                  </a:lnTo>
                  <a:lnTo>
                    <a:pt x="581" y="52988"/>
                  </a:lnTo>
                  <a:lnTo>
                    <a:pt x="480" y="54629"/>
                  </a:lnTo>
                  <a:lnTo>
                    <a:pt x="351" y="56270"/>
                  </a:lnTo>
                  <a:lnTo>
                    <a:pt x="203" y="57903"/>
                  </a:lnTo>
                  <a:lnTo>
                    <a:pt x="120" y="58714"/>
                  </a:lnTo>
                  <a:lnTo>
                    <a:pt x="28" y="59526"/>
                  </a:lnTo>
                  <a:lnTo>
                    <a:pt x="10" y="59821"/>
                  </a:lnTo>
                  <a:lnTo>
                    <a:pt x="0" y="60116"/>
                  </a:lnTo>
                  <a:lnTo>
                    <a:pt x="0" y="60411"/>
                  </a:lnTo>
                  <a:lnTo>
                    <a:pt x="19" y="60697"/>
                  </a:lnTo>
                  <a:lnTo>
                    <a:pt x="56" y="60983"/>
                  </a:lnTo>
                  <a:lnTo>
                    <a:pt x="102" y="61268"/>
                  </a:lnTo>
                  <a:lnTo>
                    <a:pt x="157" y="61545"/>
                  </a:lnTo>
                  <a:lnTo>
                    <a:pt x="231" y="61813"/>
                  </a:lnTo>
                  <a:lnTo>
                    <a:pt x="323" y="62080"/>
                  </a:lnTo>
                  <a:lnTo>
                    <a:pt x="425" y="62347"/>
                  </a:lnTo>
                  <a:lnTo>
                    <a:pt x="535" y="62606"/>
                  </a:lnTo>
                  <a:lnTo>
                    <a:pt x="655" y="62855"/>
                  </a:lnTo>
                  <a:lnTo>
                    <a:pt x="793" y="63094"/>
                  </a:lnTo>
                  <a:lnTo>
                    <a:pt x="941" y="63334"/>
                  </a:lnTo>
                  <a:lnTo>
                    <a:pt x="1098" y="63555"/>
                  </a:lnTo>
                  <a:lnTo>
                    <a:pt x="1264" y="63777"/>
                  </a:lnTo>
                  <a:lnTo>
                    <a:pt x="1439" y="63989"/>
                  </a:lnTo>
                  <a:lnTo>
                    <a:pt x="1633" y="64201"/>
                  </a:lnTo>
                  <a:lnTo>
                    <a:pt x="1826" y="64395"/>
                  </a:lnTo>
                  <a:lnTo>
                    <a:pt x="2038" y="64579"/>
                  </a:lnTo>
                  <a:lnTo>
                    <a:pt x="2250" y="64754"/>
                  </a:lnTo>
                  <a:lnTo>
                    <a:pt x="2472" y="64920"/>
                  </a:lnTo>
                  <a:lnTo>
                    <a:pt x="2712" y="65077"/>
                  </a:lnTo>
                  <a:lnTo>
                    <a:pt x="2951" y="65215"/>
                  </a:lnTo>
                  <a:lnTo>
                    <a:pt x="3200" y="65344"/>
                  </a:lnTo>
                  <a:lnTo>
                    <a:pt x="3458" y="65464"/>
                  </a:lnTo>
                  <a:lnTo>
                    <a:pt x="3717" y="65575"/>
                  </a:lnTo>
                  <a:lnTo>
                    <a:pt x="3993" y="65667"/>
                  </a:lnTo>
                  <a:lnTo>
                    <a:pt x="4270" y="65750"/>
                  </a:lnTo>
                  <a:lnTo>
                    <a:pt x="4556" y="65824"/>
                  </a:lnTo>
                  <a:lnTo>
                    <a:pt x="4842" y="65879"/>
                  </a:lnTo>
                  <a:lnTo>
                    <a:pt x="5137" y="65916"/>
                  </a:lnTo>
                  <a:lnTo>
                    <a:pt x="5469" y="65944"/>
                  </a:lnTo>
                  <a:lnTo>
                    <a:pt x="5792" y="65953"/>
                  </a:lnTo>
                  <a:lnTo>
                    <a:pt x="6059" y="65944"/>
                  </a:lnTo>
                  <a:lnTo>
                    <a:pt x="6326" y="65925"/>
                  </a:lnTo>
                  <a:lnTo>
                    <a:pt x="6594" y="65898"/>
                  </a:lnTo>
                  <a:lnTo>
                    <a:pt x="6852" y="65852"/>
                  </a:lnTo>
                  <a:lnTo>
                    <a:pt x="7110" y="65796"/>
                  </a:lnTo>
                  <a:lnTo>
                    <a:pt x="7368" y="65732"/>
                  </a:lnTo>
                  <a:lnTo>
                    <a:pt x="7617" y="65658"/>
                  </a:lnTo>
                  <a:lnTo>
                    <a:pt x="7866" y="65566"/>
                  </a:lnTo>
                  <a:lnTo>
                    <a:pt x="8106" y="65464"/>
                  </a:lnTo>
                  <a:lnTo>
                    <a:pt x="8337" y="65354"/>
                  </a:lnTo>
                  <a:lnTo>
                    <a:pt x="8567" y="65234"/>
                  </a:lnTo>
                  <a:lnTo>
                    <a:pt x="8798" y="65105"/>
                  </a:lnTo>
                  <a:lnTo>
                    <a:pt x="9010" y="64966"/>
                  </a:lnTo>
                  <a:lnTo>
                    <a:pt x="9222" y="64819"/>
                  </a:lnTo>
                  <a:lnTo>
                    <a:pt x="9425" y="64653"/>
                  </a:lnTo>
                  <a:lnTo>
                    <a:pt x="9628" y="64487"/>
                  </a:lnTo>
                  <a:lnTo>
                    <a:pt x="9812" y="64312"/>
                  </a:lnTo>
                  <a:lnTo>
                    <a:pt x="9997" y="64127"/>
                  </a:lnTo>
                  <a:lnTo>
                    <a:pt x="10172" y="63933"/>
                  </a:lnTo>
                  <a:lnTo>
                    <a:pt x="10329" y="63731"/>
                  </a:lnTo>
                  <a:lnTo>
                    <a:pt x="10485" y="63528"/>
                  </a:lnTo>
                  <a:lnTo>
                    <a:pt x="10633" y="63316"/>
                  </a:lnTo>
                  <a:lnTo>
                    <a:pt x="10771" y="63085"/>
                  </a:lnTo>
                  <a:lnTo>
                    <a:pt x="10900" y="62855"/>
                  </a:lnTo>
                  <a:lnTo>
                    <a:pt x="11020" y="62624"/>
                  </a:lnTo>
                  <a:lnTo>
                    <a:pt x="11122" y="62384"/>
                  </a:lnTo>
                  <a:lnTo>
                    <a:pt x="11223" y="62135"/>
                  </a:lnTo>
                  <a:lnTo>
                    <a:pt x="11306" y="61877"/>
                  </a:lnTo>
                  <a:lnTo>
                    <a:pt x="11380" y="61619"/>
                  </a:lnTo>
                  <a:lnTo>
                    <a:pt x="11444" y="61351"/>
                  </a:lnTo>
                  <a:lnTo>
                    <a:pt x="11490" y="61084"/>
                  </a:lnTo>
                  <a:lnTo>
                    <a:pt x="11527" y="60807"/>
                  </a:lnTo>
                  <a:lnTo>
                    <a:pt x="11666" y="59470"/>
                  </a:lnTo>
                  <a:lnTo>
                    <a:pt x="11795" y="58133"/>
                  </a:lnTo>
                  <a:lnTo>
                    <a:pt x="11915" y="56787"/>
                  </a:lnTo>
                  <a:lnTo>
                    <a:pt x="12016" y="55440"/>
                  </a:lnTo>
                  <a:lnTo>
                    <a:pt x="12108" y="54094"/>
                  </a:lnTo>
                  <a:lnTo>
                    <a:pt x="12182" y="52757"/>
                  </a:lnTo>
                  <a:lnTo>
                    <a:pt x="12256" y="51420"/>
                  </a:lnTo>
                  <a:lnTo>
                    <a:pt x="12311" y="50083"/>
                  </a:lnTo>
                  <a:lnTo>
                    <a:pt x="12357" y="48764"/>
                  </a:lnTo>
                  <a:lnTo>
                    <a:pt x="12394" y="47445"/>
                  </a:lnTo>
                  <a:lnTo>
                    <a:pt x="12422" y="46145"/>
                  </a:lnTo>
                  <a:lnTo>
                    <a:pt x="12449" y="44854"/>
                  </a:lnTo>
                  <a:lnTo>
                    <a:pt x="12459" y="43582"/>
                  </a:lnTo>
                  <a:lnTo>
                    <a:pt x="12459" y="42327"/>
                  </a:lnTo>
                  <a:lnTo>
                    <a:pt x="12459" y="41092"/>
                  </a:lnTo>
                  <a:lnTo>
                    <a:pt x="12449" y="39875"/>
                  </a:lnTo>
                  <a:lnTo>
                    <a:pt x="12440" y="38676"/>
                  </a:lnTo>
                  <a:lnTo>
                    <a:pt x="12413" y="37505"/>
                  </a:lnTo>
                  <a:lnTo>
                    <a:pt x="12357" y="35245"/>
                  </a:lnTo>
                  <a:lnTo>
                    <a:pt x="12283" y="33097"/>
                  </a:lnTo>
                  <a:lnTo>
                    <a:pt x="12200" y="31086"/>
                  </a:lnTo>
                  <a:lnTo>
                    <a:pt x="12108" y="29214"/>
                  </a:lnTo>
                  <a:lnTo>
                    <a:pt x="12007" y="27508"/>
                  </a:lnTo>
                  <a:lnTo>
                    <a:pt x="11915" y="25968"/>
                  </a:lnTo>
                  <a:lnTo>
                    <a:pt x="11813" y="24622"/>
                  </a:lnTo>
                  <a:lnTo>
                    <a:pt x="14192" y="22916"/>
                  </a:lnTo>
                  <a:lnTo>
                    <a:pt x="16571" y="21192"/>
                  </a:lnTo>
                  <a:lnTo>
                    <a:pt x="18969" y="19430"/>
                  </a:lnTo>
                  <a:lnTo>
                    <a:pt x="21357" y="17660"/>
                  </a:lnTo>
                  <a:lnTo>
                    <a:pt x="23755" y="15862"/>
                  </a:lnTo>
                  <a:lnTo>
                    <a:pt x="26153" y="14045"/>
                  </a:lnTo>
                  <a:lnTo>
                    <a:pt x="28550" y="12201"/>
                  </a:lnTo>
                  <a:lnTo>
                    <a:pt x="30948" y="10347"/>
                  </a:lnTo>
                  <a:lnTo>
                    <a:pt x="31178" y="10163"/>
                  </a:lnTo>
                  <a:lnTo>
                    <a:pt x="31400" y="9960"/>
                  </a:lnTo>
                  <a:lnTo>
                    <a:pt x="31603" y="9757"/>
                  </a:lnTo>
                  <a:lnTo>
                    <a:pt x="31796" y="9545"/>
                  </a:lnTo>
                  <a:lnTo>
                    <a:pt x="31981" y="9314"/>
                  </a:lnTo>
                  <a:lnTo>
                    <a:pt x="32147" y="9093"/>
                  </a:lnTo>
                  <a:lnTo>
                    <a:pt x="32303" y="8853"/>
                  </a:lnTo>
                  <a:lnTo>
                    <a:pt x="32451" y="8604"/>
                  </a:lnTo>
                  <a:lnTo>
                    <a:pt x="32580" y="8355"/>
                  </a:lnTo>
                  <a:lnTo>
                    <a:pt x="32700" y="8106"/>
                  </a:lnTo>
                  <a:lnTo>
                    <a:pt x="32801" y="7848"/>
                  </a:lnTo>
                  <a:lnTo>
                    <a:pt x="32894" y="7581"/>
                  </a:lnTo>
                  <a:lnTo>
                    <a:pt x="32977" y="7323"/>
                  </a:lnTo>
                  <a:lnTo>
                    <a:pt x="33041" y="7046"/>
                  </a:lnTo>
                  <a:lnTo>
                    <a:pt x="33096" y="6778"/>
                  </a:lnTo>
                  <a:lnTo>
                    <a:pt x="33133" y="6502"/>
                  </a:lnTo>
                  <a:lnTo>
                    <a:pt x="33161" y="6225"/>
                  </a:lnTo>
                  <a:lnTo>
                    <a:pt x="33179" y="5949"/>
                  </a:lnTo>
                  <a:lnTo>
                    <a:pt x="33179" y="5672"/>
                  </a:lnTo>
                  <a:lnTo>
                    <a:pt x="33170" y="5395"/>
                  </a:lnTo>
                  <a:lnTo>
                    <a:pt x="33143" y="5119"/>
                  </a:lnTo>
                  <a:lnTo>
                    <a:pt x="33106" y="4842"/>
                  </a:lnTo>
                  <a:lnTo>
                    <a:pt x="33050" y="4565"/>
                  </a:lnTo>
                  <a:lnTo>
                    <a:pt x="32986" y="4289"/>
                  </a:lnTo>
                  <a:lnTo>
                    <a:pt x="32903" y="4021"/>
                  </a:lnTo>
                  <a:lnTo>
                    <a:pt x="32811" y="3754"/>
                  </a:lnTo>
                  <a:lnTo>
                    <a:pt x="32709" y="3486"/>
                  </a:lnTo>
                  <a:lnTo>
                    <a:pt x="32580" y="3228"/>
                  </a:lnTo>
                  <a:lnTo>
                    <a:pt x="32451" y="2970"/>
                  </a:lnTo>
                  <a:lnTo>
                    <a:pt x="32303" y="2721"/>
                  </a:lnTo>
                  <a:lnTo>
                    <a:pt x="32137" y="2472"/>
                  </a:lnTo>
                  <a:lnTo>
                    <a:pt x="31962" y="2232"/>
                  </a:lnTo>
                  <a:lnTo>
                    <a:pt x="31769" y="2002"/>
                  </a:lnTo>
                  <a:lnTo>
                    <a:pt x="31575" y="1790"/>
                  </a:lnTo>
                  <a:lnTo>
                    <a:pt x="31363" y="1578"/>
                  </a:lnTo>
                  <a:lnTo>
                    <a:pt x="31151" y="1384"/>
                  </a:lnTo>
                  <a:lnTo>
                    <a:pt x="30929" y="1209"/>
                  </a:lnTo>
                  <a:lnTo>
                    <a:pt x="30699" y="1033"/>
                  </a:lnTo>
                  <a:lnTo>
                    <a:pt x="30459" y="877"/>
                  </a:lnTo>
                  <a:lnTo>
                    <a:pt x="30219" y="738"/>
                  </a:lnTo>
                  <a:lnTo>
                    <a:pt x="29970" y="609"/>
                  </a:lnTo>
                  <a:lnTo>
                    <a:pt x="29721" y="489"/>
                  </a:lnTo>
                  <a:lnTo>
                    <a:pt x="29463" y="379"/>
                  </a:lnTo>
                  <a:lnTo>
                    <a:pt x="29196" y="287"/>
                  </a:lnTo>
                  <a:lnTo>
                    <a:pt x="28928" y="213"/>
                  </a:lnTo>
                  <a:lnTo>
                    <a:pt x="28661" y="139"/>
                  </a:lnTo>
                  <a:lnTo>
                    <a:pt x="28393" y="84"/>
                  </a:lnTo>
                  <a:lnTo>
                    <a:pt x="28117" y="47"/>
                  </a:lnTo>
                  <a:lnTo>
                    <a:pt x="27840" y="19"/>
                  </a:lnTo>
                  <a:lnTo>
                    <a:pt x="275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1"/>
            <p:cNvSpPr/>
            <p:nvPr/>
          </p:nvSpPr>
          <p:spPr>
            <a:xfrm>
              <a:off x="-1705175" y="-1410700"/>
              <a:ext cx="829500" cy="1648825"/>
            </a:xfrm>
            <a:custGeom>
              <a:avLst/>
              <a:gdLst/>
              <a:ahLst/>
              <a:cxnLst/>
              <a:rect l="l" t="t" r="r" b="b"/>
              <a:pathLst>
                <a:path w="33180" h="65953" fill="none" extrusionOk="0">
                  <a:moveTo>
                    <a:pt x="23847" y="1218"/>
                  </a:moveTo>
                  <a:lnTo>
                    <a:pt x="23847" y="1218"/>
                  </a:lnTo>
                  <a:lnTo>
                    <a:pt x="21164" y="3302"/>
                  </a:lnTo>
                  <a:lnTo>
                    <a:pt x="18471" y="5349"/>
                  </a:lnTo>
                  <a:lnTo>
                    <a:pt x="15788" y="7378"/>
                  </a:lnTo>
                  <a:lnTo>
                    <a:pt x="13104" y="9388"/>
                  </a:lnTo>
                  <a:lnTo>
                    <a:pt x="10430" y="11352"/>
                  </a:lnTo>
                  <a:lnTo>
                    <a:pt x="7756" y="13298"/>
                  </a:lnTo>
                  <a:lnTo>
                    <a:pt x="5100" y="15207"/>
                  </a:lnTo>
                  <a:lnTo>
                    <a:pt x="2453" y="17088"/>
                  </a:lnTo>
                  <a:lnTo>
                    <a:pt x="2453" y="17088"/>
                  </a:lnTo>
                  <a:lnTo>
                    <a:pt x="2297" y="17199"/>
                  </a:lnTo>
                  <a:lnTo>
                    <a:pt x="2140" y="17319"/>
                  </a:lnTo>
                  <a:lnTo>
                    <a:pt x="1992" y="17448"/>
                  </a:lnTo>
                  <a:lnTo>
                    <a:pt x="1845" y="17577"/>
                  </a:lnTo>
                  <a:lnTo>
                    <a:pt x="1706" y="17706"/>
                  </a:lnTo>
                  <a:lnTo>
                    <a:pt x="1577" y="17844"/>
                  </a:lnTo>
                  <a:lnTo>
                    <a:pt x="1448" y="17983"/>
                  </a:lnTo>
                  <a:lnTo>
                    <a:pt x="1319" y="18130"/>
                  </a:lnTo>
                  <a:lnTo>
                    <a:pt x="1199" y="18278"/>
                  </a:lnTo>
                  <a:lnTo>
                    <a:pt x="1089" y="18425"/>
                  </a:lnTo>
                  <a:lnTo>
                    <a:pt x="978" y="18582"/>
                  </a:lnTo>
                  <a:lnTo>
                    <a:pt x="876" y="18748"/>
                  </a:lnTo>
                  <a:lnTo>
                    <a:pt x="784" y="18905"/>
                  </a:lnTo>
                  <a:lnTo>
                    <a:pt x="692" y="19071"/>
                  </a:lnTo>
                  <a:lnTo>
                    <a:pt x="600" y="19237"/>
                  </a:lnTo>
                  <a:lnTo>
                    <a:pt x="517" y="19412"/>
                  </a:lnTo>
                  <a:lnTo>
                    <a:pt x="443" y="19578"/>
                  </a:lnTo>
                  <a:lnTo>
                    <a:pt x="378" y="19753"/>
                  </a:lnTo>
                  <a:lnTo>
                    <a:pt x="314" y="19938"/>
                  </a:lnTo>
                  <a:lnTo>
                    <a:pt x="249" y="20113"/>
                  </a:lnTo>
                  <a:lnTo>
                    <a:pt x="203" y="20297"/>
                  </a:lnTo>
                  <a:lnTo>
                    <a:pt x="148" y="20482"/>
                  </a:lnTo>
                  <a:lnTo>
                    <a:pt x="111" y="20666"/>
                  </a:lnTo>
                  <a:lnTo>
                    <a:pt x="74" y="20851"/>
                  </a:lnTo>
                  <a:lnTo>
                    <a:pt x="46" y="21044"/>
                  </a:lnTo>
                  <a:lnTo>
                    <a:pt x="28" y="21229"/>
                  </a:lnTo>
                  <a:lnTo>
                    <a:pt x="10" y="21422"/>
                  </a:lnTo>
                  <a:lnTo>
                    <a:pt x="0" y="21616"/>
                  </a:lnTo>
                  <a:lnTo>
                    <a:pt x="0" y="21810"/>
                  </a:lnTo>
                  <a:lnTo>
                    <a:pt x="0" y="22003"/>
                  </a:lnTo>
                  <a:lnTo>
                    <a:pt x="10" y="22197"/>
                  </a:lnTo>
                  <a:lnTo>
                    <a:pt x="28" y="22391"/>
                  </a:lnTo>
                  <a:lnTo>
                    <a:pt x="28" y="22391"/>
                  </a:lnTo>
                  <a:lnTo>
                    <a:pt x="111" y="23331"/>
                  </a:lnTo>
                  <a:lnTo>
                    <a:pt x="194" y="24410"/>
                  </a:lnTo>
                  <a:lnTo>
                    <a:pt x="305" y="25849"/>
                  </a:lnTo>
                  <a:lnTo>
                    <a:pt x="425" y="27610"/>
                  </a:lnTo>
                  <a:lnTo>
                    <a:pt x="544" y="29676"/>
                  </a:lnTo>
                  <a:lnTo>
                    <a:pt x="600" y="30810"/>
                  </a:lnTo>
                  <a:lnTo>
                    <a:pt x="655" y="31999"/>
                  </a:lnTo>
                  <a:lnTo>
                    <a:pt x="710" y="33253"/>
                  </a:lnTo>
                  <a:lnTo>
                    <a:pt x="757" y="34554"/>
                  </a:lnTo>
                  <a:lnTo>
                    <a:pt x="803" y="35918"/>
                  </a:lnTo>
                  <a:lnTo>
                    <a:pt x="830" y="37320"/>
                  </a:lnTo>
                  <a:lnTo>
                    <a:pt x="858" y="38759"/>
                  </a:lnTo>
                  <a:lnTo>
                    <a:pt x="876" y="40243"/>
                  </a:lnTo>
                  <a:lnTo>
                    <a:pt x="886" y="41756"/>
                  </a:lnTo>
                  <a:lnTo>
                    <a:pt x="886" y="43305"/>
                  </a:lnTo>
                  <a:lnTo>
                    <a:pt x="876" y="44873"/>
                  </a:lnTo>
                  <a:lnTo>
                    <a:pt x="849" y="46468"/>
                  </a:lnTo>
                  <a:lnTo>
                    <a:pt x="803" y="48082"/>
                  </a:lnTo>
                  <a:lnTo>
                    <a:pt x="747" y="49705"/>
                  </a:lnTo>
                  <a:lnTo>
                    <a:pt x="674" y="51346"/>
                  </a:lnTo>
                  <a:lnTo>
                    <a:pt x="581" y="52988"/>
                  </a:lnTo>
                  <a:lnTo>
                    <a:pt x="480" y="54629"/>
                  </a:lnTo>
                  <a:lnTo>
                    <a:pt x="351" y="56270"/>
                  </a:lnTo>
                  <a:lnTo>
                    <a:pt x="203" y="57903"/>
                  </a:lnTo>
                  <a:lnTo>
                    <a:pt x="120" y="58714"/>
                  </a:lnTo>
                  <a:lnTo>
                    <a:pt x="28" y="59526"/>
                  </a:lnTo>
                  <a:lnTo>
                    <a:pt x="28" y="59526"/>
                  </a:lnTo>
                  <a:lnTo>
                    <a:pt x="10" y="59821"/>
                  </a:lnTo>
                  <a:lnTo>
                    <a:pt x="0" y="60116"/>
                  </a:lnTo>
                  <a:lnTo>
                    <a:pt x="0" y="60411"/>
                  </a:lnTo>
                  <a:lnTo>
                    <a:pt x="19" y="60697"/>
                  </a:lnTo>
                  <a:lnTo>
                    <a:pt x="56" y="60983"/>
                  </a:lnTo>
                  <a:lnTo>
                    <a:pt x="102" y="61268"/>
                  </a:lnTo>
                  <a:lnTo>
                    <a:pt x="157" y="61545"/>
                  </a:lnTo>
                  <a:lnTo>
                    <a:pt x="231" y="61813"/>
                  </a:lnTo>
                  <a:lnTo>
                    <a:pt x="323" y="62080"/>
                  </a:lnTo>
                  <a:lnTo>
                    <a:pt x="425" y="62347"/>
                  </a:lnTo>
                  <a:lnTo>
                    <a:pt x="535" y="62606"/>
                  </a:lnTo>
                  <a:lnTo>
                    <a:pt x="655" y="62855"/>
                  </a:lnTo>
                  <a:lnTo>
                    <a:pt x="793" y="63094"/>
                  </a:lnTo>
                  <a:lnTo>
                    <a:pt x="941" y="63334"/>
                  </a:lnTo>
                  <a:lnTo>
                    <a:pt x="1098" y="63555"/>
                  </a:lnTo>
                  <a:lnTo>
                    <a:pt x="1264" y="63777"/>
                  </a:lnTo>
                  <a:lnTo>
                    <a:pt x="1439" y="63989"/>
                  </a:lnTo>
                  <a:lnTo>
                    <a:pt x="1633" y="64201"/>
                  </a:lnTo>
                  <a:lnTo>
                    <a:pt x="1826" y="64395"/>
                  </a:lnTo>
                  <a:lnTo>
                    <a:pt x="2038" y="64579"/>
                  </a:lnTo>
                  <a:lnTo>
                    <a:pt x="2250" y="64754"/>
                  </a:lnTo>
                  <a:lnTo>
                    <a:pt x="2472" y="64920"/>
                  </a:lnTo>
                  <a:lnTo>
                    <a:pt x="2712" y="65077"/>
                  </a:lnTo>
                  <a:lnTo>
                    <a:pt x="2951" y="65215"/>
                  </a:lnTo>
                  <a:lnTo>
                    <a:pt x="3200" y="65344"/>
                  </a:lnTo>
                  <a:lnTo>
                    <a:pt x="3458" y="65464"/>
                  </a:lnTo>
                  <a:lnTo>
                    <a:pt x="3717" y="65575"/>
                  </a:lnTo>
                  <a:lnTo>
                    <a:pt x="3993" y="65667"/>
                  </a:lnTo>
                  <a:lnTo>
                    <a:pt x="4270" y="65750"/>
                  </a:lnTo>
                  <a:lnTo>
                    <a:pt x="4556" y="65824"/>
                  </a:lnTo>
                  <a:lnTo>
                    <a:pt x="4842" y="65879"/>
                  </a:lnTo>
                  <a:lnTo>
                    <a:pt x="5137" y="65916"/>
                  </a:lnTo>
                  <a:lnTo>
                    <a:pt x="5137" y="65916"/>
                  </a:lnTo>
                  <a:lnTo>
                    <a:pt x="5469" y="65944"/>
                  </a:lnTo>
                  <a:lnTo>
                    <a:pt x="5792" y="65953"/>
                  </a:lnTo>
                  <a:lnTo>
                    <a:pt x="5792" y="65953"/>
                  </a:lnTo>
                  <a:lnTo>
                    <a:pt x="6059" y="65944"/>
                  </a:lnTo>
                  <a:lnTo>
                    <a:pt x="6326" y="65925"/>
                  </a:lnTo>
                  <a:lnTo>
                    <a:pt x="6594" y="65898"/>
                  </a:lnTo>
                  <a:lnTo>
                    <a:pt x="6852" y="65852"/>
                  </a:lnTo>
                  <a:lnTo>
                    <a:pt x="7110" y="65796"/>
                  </a:lnTo>
                  <a:lnTo>
                    <a:pt x="7368" y="65732"/>
                  </a:lnTo>
                  <a:lnTo>
                    <a:pt x="7617" y="65658"/>
                  </a:lnTo>
                  <a:lnTo>
                    <a:pt x="7866" y="65566"/>
                  </a:lnTo>
                  <a:lnTo>
                    <a:pt x="8106" y="65464"/>
                  </a:lnTo>
                  <a:lnTo>
                    <a:pt x="8337" y="65354"/>
                  </a:lnTo>
                  <a:lnTo>
                    <a:pt x="8567" y="65234"/>
                  </a:lnTo>
                  <a:lnTo>
                    <a:pt x="8798" y="65105"/>
                  </a:lnTo>
                  <a:lnTo>
                    <a:pt x="9010" y="64966"/>
                  </a:lnTo>
                  <a:lnTo>
                    <a:pt x="9222" y="64819"/>
                  </a:lnTo>
                  <a:lnTo>
                    <a:pt x="9425" y="64653"/>
                  </a:lnTo>
                  <a:lnTo>
                    <a:pt x="9628" y="64487"/>
                  </a:lnTo>
                  <a:lnTo>
                    <a:pt x="9812" y="64312"/>
                  </a:lnTo>
                  <a:lnTo>
                    <a:pt x="9997" y="64127"/>
                  </a:lnTo>
                  <a:lnTo>
                    <a:pt x="10172" y="63933"/>
                  </a:lnTo>
                  <a:lnTo>
                    <a:pt x="10329" y="63731"/>
                  </a:lnTo>
                  <a:lnTo>
                    <a:pt x="10485" y="63528"/>
                  </a:lnTo>
                  <a:lnTo>
                    <a:pt x="10633" y="63316"/>
                  </a:lnTo>
                  <a:lnTo>
                    <a:pt x="10771" y="63085"/>
                  </a:lnTo>
                  <a:lnTo>
                    <a:pt x="10900" y="62855"/>
                  </a:lnTo>
                  <a:lnTo>
                    <a:pt x="11020" y="62624"/>
                  </a:lnTo>
                  <a:lnTo>
                    <a:pt x="11122" y="62384"/>
                  </a:lnTo>
                  <a:lnTo>
                    <a:pt x="11223" y="62135"/>
                  </a:lnTo>
                  <a:lnTo>
                    <a:pt x="11306" y="61877"/>
                  </a:lnTo>
                  <a:lnTo>
                    <a:pt x="11380" y="61619"/>
                  </a:lnTo>
                  <a:lnTo>
                    <a:pt x="11444" y="61351"/>
                  </a:lnTo>
                  <a:lnTo>
                    <a:pt x="11490" y="61084"/>
                  </a:lnTo>
                  <a:lnTo>
                    <a:pt x="11527" y="60807"/>
                  </a:lnTo>
                  <a:lnTo>
                    <a:pt x="11527" y="60807"/>
                  </a:lnTo>
                  <a:lnTo>
                    <a:pt x="11666" y="59470"/>
                  </a:lnTo>
                  <a:lnTo>
                    <a:pt x="11795" y="58133"/>
                  </a:lnTo>
                  <a:lnTo>
                    <a:pt x="11915" y="56787"/>
                  </a:lnTo>
                  <a:lnTo>
                    <a:pt x="12016" y="55440"/>
                  </a:lnTo>
                  <a:lnTo>
                    <a:pt x="12108" y="54094"/>
                  </a:lnTo>
                  <a:lnTo>
                    <a:pt x="12182" y="52757"/>
                  </a:lnTo>
                  <a:lnTo>
                    <a:pt x="12256" y="51420"/>
                  </a:lnTo>
                  <a:lnTo>
                    <a:pt x="12311" y="50083"/>
                  </a:lnTo>
                  <a:lnTo>
                    <a:pt x="12357" y="48764"/>
                  </a:lnTo>
                  <a:lnTo>
                    <a:pt x="12394" y="47445"/>
                  </a:lnTo>
                  <a:lnTo>
                    <a:pt x="12422" y="46145"/>
                  </a:lnTo>
                  <a:lnTo>
                    <a:pt x="12449" y="44854"/>
                  </a:lnTo>
                  <a:lnTo>
                    <a:pt x="12459" y="43582"/>
                  </a:lnTo>
                  <a:lnTo>
                    <a:pt x="12459" y="42327"/>
                  </a:lnTo>
                  <a:lnTo>
                    <a:pt x="12459" y="41092"/>
                  </a:lnTo>
                  <a:lnTo>
                    <a:pt x="12449" y="39875"/>
                  </a:lnTo>
                  <a:lnTo>
                    <a:pt x="12440" y="38676"/>
                  </a:lnTo>
                  <a:lnTo>
                    <a:pt x="12413" y="37505"/>
                  </a:lnTo>
                  <a:lnTo>
                    <a:pt x="12357" y="35245"/>
                  </a:lnTo>
                  <a:lnTo>
                    <a:pt x="12283" y="33097"/>
                  </a:lnTo>
                  <a:lnTo>
                    <a:pt x="12200" y="31086"/>
                  </a:lnTo>
                  <a:lnTo>
                    <a:pt x="12108" y="29214"/>
                  </a:lnTo>
                  <a:lnTo>
                    <a:pt x="12007" y="27508"/>
                  </a:lnTo>
                  <a:lnTo>
                    <a:pt x="11915" y="25968"/>
                  </a:lnTo>
                  <a:lnTo>
                    <a:pt x="11813" y="24622"/>
                  </a:lnTo>
                  <a:lnTo>
                    <a:pt x="11813" y="24622"/>
                  </a:lnTo>
                  <a:lnTo>
                    <a:pt x="14192" y="22916"/>
                  </a:lnTo>
                  <a:lnTo>
                    <a:pt x="16571" y="21192"/>
                  </a:lnTo>
                  <a:lnTo>
                    <a:pt x="18969" y="19430"/>
                  </a:lnTo>
                  <a:lnTo>
                    <a:pt x="21357" y="17660"/>
                  </a:lnTo>
                  <a:lnTo>
                    <a:pt x="23755" y="15862"/>
                  </a:lnTo>
                  <a:lnTo>
                    <a:pt x="26153" y="14045"/>
                  </a:lnTo>
                  <a:lnTo>
                    <a:pt x="28550" y="12201"/>
                  </a:lnTo>
                  <a:lnTo>
                    <a:pt x="30948" y="10347"/>
                  </a:lnTo>
                  <a:lnTo>
                    <a:pt x="30948" y="10347"/>
                  </a:lnTo>
                  <a:lnTo>
                    <a:pt x="31178" y="10163"/>
                  </a:lnTo>
                  <a:lnTo>
                    <a:pt x="31400" y="9960"/>
                  </a:lnTo>
                  <a:lnTo>
                    <a:pt x="31603" y="9757"/>
                  </a:lnTo>
                  <a:lnTo>
                    <a:pt x="31796" y="9545"/>
                  </a:lnTo>
                  <a:lnTo>
                    <a:pt x="31981" y="9314"/>
                  </a:lnTo>
                  <a:lnTo>
                    <a:pt x="32147" y="9093"/>
                  </a:lnTo>
                  <a:lnTo>
                    <a:pt x="32303" y="8853"/>
                  </a:lnTo>
                  <a:lnTo>
                    <a:pt x="32451" y="8604"/>
                  </a:lnTo>
                  <a:lnTo>
                    <a:pt x="32580" y="8355"/>
                  </a:lnTo>
                  <a:lnTo>
                    <a:pt x="32700" y="8106"/>
                  </a:lnTo>
                  <a:lnTo>
                    <a:pt x="32801" y="7848"/>
                  </a:lnTo>
                  <a:lnTo>
                    <a:pt x="32894" y="7581"/>
                  </a:lnTo>
                  <a:lnTo>
                    <a:pt x="32977" y="7323"/>
                  </a:lnTo>
                  <a:lnTo>
                    <a:pt x="33041" y="7046"/>
                  </a:lnTo>
                  <a:lnTo>
                    <a:pt x="33096" y="6778"/>
                  </a:lnTo>
                  <a:lnTo>
                    <a:pt x="33133" y="6502"/>
                  </a:lnTo>
                  <a:lnTo>
                    <a:pt x="33161" y="6225"/>
                  </a:lnTo>
                  <a:lnTo>
                    <a:pt x="33179" y="5949"/>
                  </a:lnTo>
                  <a:lnTo>
                    <a:pt x="33179" y="5672"/>
                  </a:lnTo>
                  <a:lnTo>
                    <a:pt x="33170" y="5395"/>
                  </a:lnTo>
                  <a:lnTo>
                    <a:pt x="33143" y="5119"/>
                  </a:lnTo>
                  <a:lnTo>
                    <a:pt x="33106" y="4842"/>
                  </a:lnTo>
                  <a:lnTo>
                    <a:pt x="33050" y="4565"/>
                  </a:lnTo>
                  <a:lnTo>
                    <a:pt x="32986" y="4289"/>
                  </a:lnTo>
                  <a:lnTo>
                    <a:pt x="32903" y="4021"/>
                  </a:lnTo>
                  <a:lnTo>
                    <a:pt x="32811" y="3754"/>
                  </a:lnTo>
                  <a:lnTo>
                    <a:pt x="32709" y="3486"/>
                  </a:lnTo>
                  <a:lnTo>
                    <a:pt x="32580" y="3228"/>
                  </a:lnTo>
                  <a:lnTo>
                    <a:pt x="32451" y="2970"/>
                  </a:lnTo>
                  <a:lnTo>
                    <a:pt x="32303" y="2721"/>
                  </a:lnTo>
                  <a:lnTo>
                    <a:pt x="32137" y="2472"/>
                  </a:lnTo>
                  <a:lnTo>
                    <a:pt x="31962" y="2232"/>
                  </a:lnTo>
                  <a:lnTo>
                    <a:pt x="31962" y="2232"/>
                  </a:lnTo>
                  <a:lnTo>
                    <a:pt x="31769" y="2002"/>
                  </a:lnTo>
                  <a:lnTo>
                    <a:pt x="31575" y="1790"/>
                  </a:lnTo>
                  <a:lnTo>
                    <a:pt x="31363" y="1578"/>
                  </a:lnTo>
                  <a:lnTo>
                    <a:pt x="31151" y="1384"/>
                  </a:lnTo>
                  <a:lnTo>
                    <a:pt x="30929" y="1209"/>
                  </a:lnTo>
                  <a:lnTo>
                    <a:pt x="30699" y="1033"/>
                  </a:lnTo>
                  <a:lnTo>
                    <a:pt x="30459" y="877"/>
                  </a:lnTo>
                  <a:lnTo>
                    <a:pt x="30219" y="738"/>
                  </a:lnTo>
                  <a:lnTo>
                    <a:pt x="29970" y="609"/>
                  </a:lnTo>
                  <a:lnTo>
                    <a:pt x="29721" y="489"/>
                  </a:lnTo>
                  <a:lnTo>
                    <a:pt x="29463" y="379"/>
                  </a:lnTo>
                  <a:lnTo>
                    <a:pt x="29196" y="287"/>
                  </a:lnTo>
                  <a:lnTo>
                    <a:pt x="28928" y="213"/>
                  </a:lnTo>
                  <a:lnTo>
                    <a:pt x="28661" y="139"/>
                  </a:lnTo>
                  <a:lnTo>
                    <a:pt x="28393" y="84"/>
                  </a:lnTo>
                  <a:lnTo>
                    <a:pt x="28117" y="47"/>
                  </a:lnTo>
                  <a:lnTo>
                    <a:pt x="27840" y="19"/>
                  </a:lnTo>
                  <a:lnTo>
                    <a:pt x="27564" y="1"/>
                  </a:lnTo>
                  <a:lnTo>
                    <a:pt x="27287" y="1"/>
                  </a:lnTo>
                  <a:lnTo>
                    <a:pt x="27010" y="19"/>
                  </a:lnTo>
                  <a:lnTo>
                    <a:pt x="26724" y="38"/>
                  </a:lnTo>
                  <a:lnTo>
                    <a:pt x="26448" y="84"/>
                  </a:lnTo>
                  <a:lnTo>
                    <a:pt x="26180" y="130"/>
                  </a:lnTo>
                  <a:lnTo>
                    <a:pt x="25904" y="194"/>
                  </a:lnTo>
                  <a:lnTo>
                    <a:pt x="25636" y="277"/>
                  </a:lnTo>
                  <a:lnTo>
                    <a:pt x="25369" y="369"/>
                  </a:lnTo>
                  <a:lnTo>
                    <a:pt x="25101" y="480"/>
                  </a:lnTo>
                  <a:lnTo>
                    <a:pt x="24843" y="600"/>
                  </a:lnTo>
                  <a:lnTo>
                    <a:pt x="24585" y="738"/>
                  </a:lnTo>
                  <a:lnTo>
                    <a:pt x="24336" y="886"/>
                  </a:lnTo>
                  <a:lnTo>
                    <a:pt x="24087" y="1043"/>
                  </a:lnTo>
                  <a:lnTo>
                    <a:pt x="23847" y="1218"/>
                  </a:lnTo>
                  <a:lnTo>
                    <a:pt x="23847" y="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1"/>
            <p:cNvSpPr/>
            <p:nvPr/>
          </p:nvSpPr>
          <p:spPr>
            <a:xfrm>
              <a:off x="-1109000" y="-138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1"/>
            <p:cNvSpPr/>
            <p:nvPr/>
          </p:nvSpPr>
          <p:spPr>
            <a:xfrm>
              <a:off x="-3499925" y="-6927700"/>
              <a:ext cx="4690550" cy="7165825"/>
            </a:xfrm>
            <a:custGeom>
              <a:avLst/>
              <a:gdLst/>
              <a:ahLst/>
              <a:cxnLst/>
              <a:rect l="l" t="t" r="r" b="b"/>
              <a:pathLst>
                <a:path w="187622" h="286633" extrusionOk="0">
                  <a:moveTo>
                    <a:pt x="137614" y="37311"/>
                  </a:moveTo>
                  <a:lnTo>
                    <a:pt x="137466" y="38150"/>
                  </a:lnTo>
                  <a:lnTo>
                    <a:pt x="137328" y="39007"/>
                  </a:lnTo>
                  <a:lnTo>
                    <a:pt x="137180" y="39865"/>
                  </a:lnTo>
                  <a:lnTo>
                    <a:pt x="137051" y="40741"/>
                  </a:lnTo>
                  <a:lnTo>
                    <a:pt x="136913" y="41635"/>
                  </a:lnTo>
                  <a:lnTo>
                    <a:pt x="136793" y="42530"/>
                  </a:lnTo>
                  <a:lnTo>
                    <a:pt x="136664" y="43443"/>
                  </a:lnTo>
                  <a:lnTo>
                    <a:pt x="136544" y="44365"/>
                  </a:lnTo>
                  <a:lnTo>
                    <a:pt x="136323" y="46246"/>
                  </a:lnTo>
                  <a:lnTo>
                    <a:pt x="136111" y="48174"/>
                  </a:lnTo>
                  <a:lnTo>
                    <a:pt x="135917" y="50147"/>
                  </a:lnTo>
                  <a:lnTo>
                    <a:pt x="135742" y="52176"/>
                  </a:lnTo>
                  <a:lnTo>
                    <a:pt x="135576" y="54251"/>
                  </a:lnTo>
                  <a:lnTo>
                    <a:pt x="135419" y="56362"/>
                  </a:lnTo>
                  <a:lnTo>
                    <a:pt x="135281" y="58539"/>
                  </a:lnTo>
                  <a:lnTo>
                    <a:pt x="135152" y="60752"/>
                  </a:lnTo>
                  <a:lnTo>
                    <a:pt x="135041" y="63029"/>
                  </a:lnTo>
                  <a:lnTo>
                    <a:pt x="134930" y="65344"/>
                  </a:lnTo>
                  <a:lnTo>
                    <a:pt x="134838" y="67714"/>
                  </a:lnTo>
                  <a:lnTo>
                    <a:pt x="134755" y="70139"/>
                  </a:lnTo>
                  <a:lnTo>
                    <a:pt x="134681" y="72620"/>
                  </a:lnTo>
                  <a:lnTo>
                    <a:pt x="134617" y="75146"/>
                  </a:lnTo>
                  <a:lnTo>
                    <a:pt x="134552" y="77719"/>
                  </a:lnTo>
                  <a:lnTo>
                    <a:pt x="134506" y="80357"/>
                  </a:lnTo>
                  <a:lnTo>
                    <a:pt x="134460" y="83040"/>
                  </a:lnTo>
                  <a:lnTo>
                    <a:pt x="134432" y="85788"/>
                  </a:lnTo>
                  <a:lnTo>
                    <a:pt x="134395" y="88582"/>
                  </a:lnTo>
                  <a:lnTo>
                    <a:pt x="134377" y="91432"/>
                  </a:lnTo>
                  <a:lnTo>
                    <a:pt x="134340" y="97297"/>
                  </a:lnTo>
                  <a:lnTo>
                    <a:pt x="134322" y="103392"/>
                  </a:lnTo>
                  <a:lnTo>
                    <a:pt x="134312" y="109718"/>
                  </a:lnTo>
                  <a:lnTo>
                    <a:pt x="134312" y="116265"/>
                  </a:lnTo>
                  <a:lnTo>
                    <a:pt x="118193" y="130992"/>
                  </a:lnTo>
                  <a:lnTo>
                    <a:pt x="117806" y="130762"/>
                  </a:lnTo>
                  <a:lnTo>
                    <a:pt x="117575" y="126805"/>
                  </a:lnTo>
                  <a:lnTo>
                    <a:pt x="117326" y="122794"/>
                  </a:lnTo>
                  <a:lnTo>
                    <a:pt x="116976" y="117040"/>
                  </a:lnTo>
                  <a:lnTo>
                    <a:pt x="116810" y="114135"/>
                  </a:lnTo>
                  <a:lnTo>
                    <a:pt x="116644" y="111221"/>
                  </a:lnTo>
                  <a:lnTo>
                    <a:pt x="116487" y="108298"/>
                  </a:lnTo>
                  <a:lnTo>
                    <a:pt x="116349" y="105375"/>
                  </a:lnTo>
                  <a:lnTo>
                    <a:pt x="116229" y="102461"/>
                  </a:lnTo>
                  <a:lnTo>
                    <a:pt x="116118" y="99547"/>
                  </a:lnTo>
                  <a:lnTo>
                    <a:pt x="116081" y="98099"/>
                  </a:lnTo>
                  <a:lnTo>
                    <a:pt x="116035" y="96651"/>
                  </a:lnTo>
                  <a:lnTo>
                    <a:pt x="116008" y="95203"/>
                  </a:lnTo>
                  <a:lnTo>
                    <a:pt x="115980" y="93765"/>
                  </a:lnTo>
                  <a:lnTo>
                    <a:pt x="115962" y="92326"/>
                  </a:lnTo>
                  <a:lnTo>
                    <a:pt x="115952" y="90906"/>
                  </a:lnTo>
                  <a:lnTo>
                    <a:pt x="115943" y="89477"/>
                  </a:lnTo>
                  <a:lnTo>
                    <a:pt x="115943" y="88066"/>
                  </a:lnTo>
                  <a:lnTo>
                    <a:pt x="115962" y="86655"/>
                  </a:lnTo>
                  <a:lnTo>
                    <a:pt x="115980" y="85253"/>
                  </a:lnTo>
                  <a:lnTo>
                    <a:pt x="116008" y="83870"/>
                  </a:lnTo>
                  <a:lnTo>
                    <a:pt x="116045" y="82487"/>
                  </a:lnTo>
                  <a:lnTo>
                    <a:pt x="116100" y="81113"/>
                  </a:lnTo>
                  <a:lnTo>
                    <a:pt x="116155" y="79748"/>
                  </a:lnTo>
                  <a:lnTo>
                    <a:pt x="116229" y="78392"/>
                  </a:lnTo>
                  <a:lnTo>
                    <a:pt x="116303" y="77055"/>
                  </a:lnTo>
                  <a:lnTo>
                    <a:pt x="116395" y="75727"/>
                  </a:lnTo>
                  <a:lnTo>
                    <a:pt x="116496" y="74409"/>
                  </a:lnTo>
                  <a:lnTo>
                    <a:pt x="116616" y="73109"/>
                  </a:lnTo>
                  <a:lnTo>
                    <a:pt x="116745" y="71818"/>
                  </a:lnTo>
                  <a:lnTo>
                    <a:pt x="116884" y="70545"/>
                  </a:lnTo>
                  <a:lnTo>
                    <a:pt x="117031" y="69282"/>
                  </a:lnTo>
                  <a:lnTo>
                    <a:pt x="117197" y="68037"/>
                  </a:lnTo>
                  <a:lnTo>
                    <a:pt x="117382" y="66810"/>
                  </a:lnTo>
                  <a:lnTo>
                    <a:pt x="117575" y="65593"/>
                  </a:lnTo>
                  <a:lnTo>
                    <a:pt x="117787" y="64394"/>
                  </a:lnTo>
                  <a:lnTo>
                    <a:pt x="118009" y="63214"/>
                  </a:lnTo>
                  <a:lnTo>
                    <a:pt x="118248" y="62052"/>
                  </a:lnTo>
                  <a:lnTo>
                    <a:pt x="118497" y="60918"/>
                  </a:lnTo>
                  <a:lnTo>
                    <a:pt x="118774" y="59793"/>
                  </a:lnTo>
                  <a:lnTo>
                    <a:pt x="119060" y="58686"/>
                  </a:lnTo>
                  <a:lnTo>
                    <a:pt x="119355" y="57598"/>
                  </a:lnTo>
                  <a:lnTo>
                    <a:pt x="119521" y="57063"/>
                  </a:lnTo>
                  <a:lnTo>
                    <a:pt x="119678" y="56537"/>
                  </a:lnTo>
                  <a:lnTo>
                    <a:pt x="119844" y="56012"/>
                  </a:lnTo>
                  <a:lnTo>
                    <a:pt x="120019" y="55495"/>
                  </a:lnTo>
                  <a:lnTo>
                    <a:pt x="120194" y="54988"/>
                  </a:lnTo>
                  <a:lnTo>
                    <a:pt x="120369" y="54481"/>
                  </a:lnTo>
                  <a:lnTo>
                    <a:pt x="120554" y="53974"/>
                  </a:lnTo>
                  <a:lnTo>
                    <a:pt x="120747" y="53476"/>
                  </a:lnTo>
                  <a:lnTo>
                    <a:pt x="120941" y="52987"/>
                  </a:lnTo>
                  <a:lnTo>
                    <a:pt x="121135" y="52508"/>
                  </a:lnTo>
                  <a:lnTo>
                    <a:pt x="121338" y="52028"/>
                  </a:lnTo>
                  <a:lnTo>
                    <a:pt x="121550" y="51558"/>
                  </a:lnTo>
                  <a:lnTo>
                    <a:pt x="121762" y="51088"/>
                  </a:lnTo>
                  <a:lnTo>
                    <a:pt x="121974" y="50626"/>
                  </a:lnTo>
                  <a:lnTo>
                    <a:pt x="122195" y="50175"/>
                  </a:lnTo>
                  <a:lnTo>
                    <a:pt x="122426" y="49723"/>
                  </a:lnTo>
                  <a:lnTo>
                    <a:pt x="122656" y="49280"/>
                  </a:lnTo>
                  <a:lnTo>
                    <a:pt x="122896" y="48847"/>
                  </a:lnTo>
                  <a:lnTo>
                    <a:pt x="123136" y="48422"/>
                  </a:lnTo>
                  <a:lnTo>
                    <a:pt x="123385" y="47998"/>
                  </a:lnTo>
                  <a:lnTo>
                    <a:pt x="123634" y="47583"/>
                  </a:lnTo>
                  <a:lnTo>
                    <a:pt x="123892" y="47168"/>
                  </a:lnTo>
                  <a:lnTo>
                    <a:pt x="124159" y="46772"/>
                  </a:lnTo>
                  <a:lnTo>
                    <a:pt x="124427" y="46375"/>
                  </a:lnTo>
                  <a:lnTo>
                    <a:pt x="124704" y="45988"/>
                  </a:lnTo>
                  <a:lnTo>
                    <a:pt x="124980" y="45601"/>
                  </a:lnTo>
                  <a:lnTo>
                    <a:pt x="125266" y="45232"/>
                  </a:lnTo>
                  <a:lnTo>
                    <a:pt x="125552" y="44863"/>
                  </a:lnTo>
                  <a:lnTo>
                    <a:pt x="125847" y="44503"/>
                  </a:lnTo>
                  <a:lnTo>
                    <a:pt x="126151" y="44144"/>
                  </a:lnTo>
                  <a:lnTo>
                    <a:pt x="126456" y="43803"/>
                  </a:lnTo>
                  <a:lnTo>
                    <a:pt x="126769" y="43461"/>
                  </a:lnTo>
                  <a:lnTo>
                    <a:pt x="127037" y="43175"/>
                  </a:lnTo>
                  <a:lnTo>
                    <a:pt x="127322" y="42899"/>
                  </a:lnTo>
                  <a:lnTo>
                    <a:pt x="127599" y="42622"/>
                  </a:lnTo>
                  <a:lnTo>
                    <a:pt x="127885" y="42355"/>
                  </a:lnTo>
                  <a:lnTo>
                    <a:pt x="128180" y="42097"/>
                  </a:lnTo>
                  <a:lnTo>
                    <a:pt x="128475" y="41838"/>
                  </a:lnTo>
                  <a:lnTo>
                    <a:pt x="128770" y="41589"/>
                  </a:lnTo>
                  <a:lnTo>
                    <a:pt x="129075" y="41350"/>
                  </a:lnTo>
                  <a:lnTo>
                    <a:pt x="129379" y="41110"/>
                  </a:lnTo>
                  <a:lnTo>
                    <a:pt x="129692" y="40879"/>
                  </a:lnTo>
                  <a:lnTo>
                    <a:pt x="130006" y="40649"/>
                  </a:lnTo>
                  <a:lnTo>
                    <a:pt x="130319" y="40437"/>
                  </a:lnTo>
                  <a:lnTo>
                    <a:pt x="130642" y="40225"/>
                  </a:lnTo>
                  <a:lnTo>
                    <a:pt x="130974" y="40012"/>
                  </a:lnTo>
                  <a:lnTo>
                    <a:pt x="131306" y="39810"/>
                  </a:lnTo>
                  <a:lnTo>
                    <a:pt x="131638" y="39616"/>
                  </a:lnTo>
                  <a:lnTo>
                    <a:pt x="131979" y="39432"/>
                  </a:lnTo>
                  <a:lnTo>
                    <a:pt x="132330" y="39247"/>
                  </a:lnTo>
                  <a:lnTo>
                    <a:pt x="132680" y="39072"/>
                  </a:lnTo>
                  <a:lnTo>
                    <a:pt x="133031" y="38897"/>
                  </a:lnTo>
                  <a:lnTo>
                    <a:pt x="133390" y="38731"/>
                  </a:lnTo>
                  <a:lnTo>
                    <a:pt x="133750" y="38574"/>
                  </a:lnTo>
                  <a:lnTo>
                    <a:pt x="134119" y="38417"/>
                  </a:lnTo>
                  <a:lnTo>
                    <a:pt x="134488" y="38270"/>
                  </a:lnTo>
                  <a:lnTo>
                    <a:pt x="134866" y="38131"/>
                  </a:lnTo>
                  <a:lnTo>
                    <a:pt x="135244" y="37993"/>
                  </a:lnTo>
                  <a:lnTo>
                    <a:pt x="135631" y="37864"/>
                  </a:lnTo>
                  <a:lnTo>
                    <a:pt x="136018" y="37744"/>
                  </a:lnTo>
                  <a:lnTo>
                    <a:pt x="136406" y="37624"/>
                  </a:lnTo>
                  <a:lnTo>
                    <a:pt x="136811" y="37513"/>
                  </a:lnTo>
                  <a:lnTo>
                    <a:pt x="137208" y="37403"/>
                  </a:lnTo>
                  <a:lnTo>
                    <a:pt x="137614" y="37311"/>
                  </a:lnTo>
                  <a:close/>
                  <a:moveTo>
                    <a:pt x="180798" y="0"/>
                  </a:moveTo>
                  <a:lnTo>
                    <a:pt x="179774" y="19"/>
                  </a:lnTo>
                  <a:lnTo>
                    <a:pt x="178760" y="46"/>
                  </a:lnTo>
                  <a:lnTo>
                    <a:pt x="177764" y="83"/>
                  </a:lnTo>
                  <a:lnTo>
                    <a:pt x="176777" y="139"/>
                  </a:lnTo>
                  <a:lnTo>
                    <a:pt x="175809" y="203"/>
                  </a:lnTo>
                  <a:lnTo>
                    <a:pt x="174850" y="277"/>
                  </a:lnTo>
                  <a:lnTo>
                    <a:pt x="173910" y="360"/>
                  </a:lnTo>
                  <a:lnTo>
                    <a:pt x="172978" y="452"/>
                  </a:lnTo>
                  <a:lnTo>
                    <a:pt x="172065" y="563"/>
                  </a:lnTo>
                  <a:lnTo>
                    <a:pt x="171171" y="683"/>
                  </a:lnTo>
                  <a:lnTo>
                    <a:pt x="170276" y="812"/>
                  </a:lnTo>
                  <a:lnTo>
                    <a:pt x="169409" y="950"/>
                  </a:lnTo>
                  <a:lnTo>
                    <a:pt x="168543" y="1107"/>
                  </a:lnTo>
                  <a:lnTo>
                    <a:pt x="167704" y="1273"/>
                  </a:lnTo>
                  <a:lnTo>
                    <a:pt x="166864" y="1457"/>
                  </a:lnTo>
                  <a:lnTo>
                    <a:pt x="166044" y="1642"/>
                  </a:lnTo>
                  <a:lnTo>
                    <a:pt x="165241" y="1845"/>
                  </a:lnTo>
                  <a:lnTo>
                    <a:pt x="164439" y="2057"/>
                  </a:lnTo>
                  <a:lnTo>
                    <a:pt x="163664" y="2287"/>
                  </a:lnTo>
                  <a:lnTo>
                    <a:pt x="162890" y="2527"/>
                  </a:lnTo>
                  <a:lnTo>
                    <a:pt x="162134" y="2776"/>
                  </a:lnTo>
                  <a:lnTo>
                    <a:pt x="161396" y="3043"/>
                  </a:lnTo>
                  <a:lnTo>
                    <a:pt x="160658" y="3320"/>
                  </a:lnTo>
                  <a:lnTo>
                    <a:pt x="159939" y="3606"/>
                  </a:lnTo>
                  <a:lnTo>
                    <a:pt x="159238" y="3901"/>
                  </a:lnTo>
                  <a:lnTo>
                    <a:pt x="158547" y="4215"/>
                  </a:lnTo>
                  <a:lnTo>
                    <a:pt x="157864" y="4546"/>
                  </a:lnTo>
                  <a:lnTo>
                    <a:pt x="157191" y="4878"/>
                  </a:lnTo>
                  <a:lnTo>
                    <a:pt x="156536" y="5229"/>
                  </a:lnTo>
                  <a:lnTo>
                    <a:pt x="155891" y="5598"/>
                  </a:lnTo>
                  <a:lnTo>
                    <a:pt x="155254" y="5976"/>
                  </a:lnTo>
                  <a:lnTo>
                    <a:pt x="154637" y="6363"/>
                  </a:lnTo>
                  <a:lnTo>
                    <a:pt x="154028" y="6769"/>
                  </a:lnTo>
                  <a:lnTo>
                    <a:pt x="153429" y="7184"/>
                  </a:lnTo>
                  <a:lnTo>
                    <a:pt x="152838" y="7608"/>
                  </a:lnTo>
                  <a:lnTo>
                    <a:pt x="152267" y="8051"/>
                  </a:lnTo>
                  <a:lnTo>
                    <a:pt x="151704" y="8503"/>
                  </a:lnTo>
                  <a:lnTo>
                    <a:pt x="151151" y="8973"/>
                  </a:lnTo>
                  <a:lnTo>
                    <a:pt x="150607" y="9452"/>
                  </a:lnTo>
                  <a:lnTo>
                    <a:pt x="150072" y="9950"/>
                  </a:lnTo>
                  <a:lnTo>
                    <a:pt x="149556" y="10457"/>
                  </a:lnTo>
                  <a:lnTo>
                    <a:pt x="149048" y="10983"/>
                  </a:lnTo>
                  <a:lnTo>
                    <a:pt x="148550" y="11518"/>
                  </a:lnTo>
                  <a:lnTo>
                    <a:pt x="148062" y="12062"/>
                  </a:lnTo>
                  <a:lnTo>
                    <a:pt x="147582" y="12625"/>
                  </a:lnTo>
                  <a:lnTo>
                    <a:pt x="147121" y="13196"/>
                  </a:lnTo>
                  <a:lnTo>
                    <a:pt x="146669" y="13786"/>
                  </a:lnTo>
                  <a:lnTo>
                    <a:pt x="146217" y="14395"/>
                  </a:lnTo>
                  <a:lnTo>
                    <a:pt x="145784" y="15013"/>
                  </a:lnTo>
                  <a:lnTo>
                    <a:pt x="145360" y="15640"/>
                  </a:lnTo>
                  <a:lnTo>
                    <a:pt x="144945" y="16285"/>
                  </a:lnTo>
                  <a:lnTo>
                    <a:pt x="144548" y="16940"/>
                  </a:lnTo>
                  <a:lnTo>
                    <a:pt x="144152" y="17613"/>
                  </a:lnTo>
                  <a:lnTo>
                    <a:pt x="143764" y="18305"/>
                  </a:lnTo>
                  <a:lnTo>
                    <a:pt x="143396" y="19006"/>
                  </a:lnTo>
                  <a:lnTo>
                    <a:pt x="143027" y="19716"/>
                  </a:lnTo>
                  <a:lnTo>
                    <a:pt x="142676" y="20454"/>
                  </a:lnTo>
                  <a:lnTo>
                    <a:pt x="142326" y="21191"/>
                  </a:lnTo>
                  <a:lnTo>
                    <a:pt x="141994" y="21947"/>
                  </a:lnTo>
                  <a:lnTo>
                    <a:pt x="141671" y="22722"/>
                  </a:lnTo>
                  <a:lnTo>
                    <a:pt x="141348" y="23515"/>
                  </a:lnTo>
                  <a:lnTo>
                    <a:pt x="141044" y="24317"/>
                  </a:lnTo>
                  <a:lnTo>
                    <a:pt x="140749" y="25129"/>
                  </a:lnTo>
                  <a:lnTo>
                    <a:pt x="139891" y="25212"/>
                  </a:lnTo>
                  <a:lnTo>
                    <a:pt x="139052" y="25313"/>
                  </a:lnTo>
                  <a:lnTo>
                    <a:pt x="138213" y="25433"/>
                  </a:lnTo>
                  <a:lnTo>
                    <a:pt x="137392" y="25562"/>
                  </a:lnTo>
                  <a:lnTo>
                    <a:pt x="136581" y="25710"/>
                  </a:lnTo>
                  <a:lnTo>
                    <a:pt x="135779" y="25876"/>
                  </a:lnTo>
                  <a:lnTo>
                    <a:pt x="134976" y="26051"/>
                  </a:lnTo>
                  <a:lnTo>
                    <a:pt x="134192" y="26245"/>
                  </a:lnTo>
                  <a:lnTo>
                    <a:pt x="133418" y="26457"/>
                  </a:lnTo>
                  <a:lnTo>
                    <a:pt x="132652" y="26678"/>
                  </a:lnTo>
                  <a:lnTo>
                    <a:pt x="131896" y="26918"/>
                  </a:lnTo>
                  <a:lnTo>
                    <a:pt x="131149" y="27176"/>
                  </a:lnTo>
                  <a:lnTo>
                    <a:pt x="130412" y="27444"/>
                  </a:lnTo>
                  <a:lnTo>
                    <a:pt x="129692" y="27739"/>
                  </a:lnTo>
                  <a:lnTo>
                    <a:pt x="128973" y="28034"/>
                  </a:lnTo>
                  <a:lnTo>
                    <a:pt x="128263" y="28356"/>
                  </a:lnTo>
                  <a:lnTo>
                    <a:pt x="127571" y="28688"/>
                  </a:lnTo>
                  <a:lnTo>
                    <a:pt x="126880" y="29039"/>
                  </a:lnTo>
                  <a:lnTo>
                    <a:pt x="126207" y="29398"/>
                  </a:lnTo>
                  <a:lnTo>
                    <a:pt x="125543" y="29786"/>
                  </a:lnTo>
                  <a:lnTo>
                    <a:pt x="124888" y="30173"/>
                  </a:lnTo>
                  <a:lnTo>
                    <a:pt x="124242" y="30588"/>
                  </a:lnTo>
                  <a:lnTo>
                    <a:pt x="123606" y="31012"/>
                  </a:lnTo>
                  <a:lnTo>
                    <a:pt x="122979" y="31455"/>
                  </a:lnTo>
                  <a:lnTo>
                    <a:pt x="122361" y="31916"/>
                  </a:lnTo>
                  <a:lnTo>
                    <a:pt x="121753" y="32386"/>
                  </a:lnTo>
                  <a:lnTo>
                    <a:pt x="121162" y="32875"/>
                  </a:lnTo>
                  <a:lnTo>
                    <a:pt x="120572" y="33373"/>
                  </a:lnTo>
                  <a:lnTo>
                    <a:pt x="120001" y="33889"/>
                  </a:lnTo>
                  <a:lnTo>
                    <a:pt x="119438" y="34424"/>
                  </a:lnTo>
                  <a:lnTo>
                    <a:pt x="118885" y="34978"/>
                  </a:lnTo>
                  <a:lnTo>
                    <a:pt x="118341" y="35540"/>
                  </a:lnTo>
                  <a:lnTo>
                    <a:pt x="117944" y="35964"/>
                  </a:lnTo>
                  <a:lnTo>
                    <a:pt x="117566" y="36398"/>
                  </a:lnTo>
                  <a:lnTo>
                    <a:pt x="117188" y="36831"/>
                  </a:lnTo>
                  <a:lnTo>
                    <a:pt x="116819" y="37274"/>
                  </a:lnTo>
                  <a:lnTo>
                    <a:pt x="116450" y="37726"/>
                  </a:lnTo>
                  <a:lnTo>
                    <a:pt x="116091" y="38187"/>
                  </a:lnTo>
                  <a:lnTo>
                    <a:pt x="115740" y="38648"/>
                  </a:lnTo>
                  <a:lnTo>
                    <a:pt x="115399" y="39127"/>
                  </a:lnTo>
                  <a:lnTo>
                    <a:pt x="115058" y="39597"/>
                  </a:lnTo>
                  <a:lnTo>
                    <a:pt x="114726" y="40086"/>
                  </a:lnTo>
                  <a:lnTo>
                    <a:pt x="114403" y="40575"/>
                  </a:lnTo>
                  <a:lnTo>
                    <a:pt x="114090" y="41073"/>
                  </a:lnTo>
                  <a:lnTo>
                    <a:pt x="113776" y="41580"/>
                  </a:lnTo>
                  <a:lnTo>
                    <a:pt x="113472" y="42087"/>
                  </a:lnTo>
                  <a:lnTo>
                    <a:pt x="113167" y="42604"/>
                  </a:lnTo>
                  <a:lnTo>
                    <a:pt x="112872" y="43120"/>
                  </a:lnTo>
                  <a:lnTo>
                    <a:pt x="112586" y="43655"/>
                  </a:lnTo>
                  <a:lnTo>
                    <a:pt x="112310" y="44181"/>
                  </a:lnTo>
                  <a:lnTo>
                    <a:pt x="112033" y="44725"/>
                  </a:lnTo>
                  <a:lnTo>
                    <a:pt x="111766" y="45269"/>
                  </a:lnTo>
                  <a:lnTo>
                    <a:pt x="111498" y="45822"/>
                  </a:lnTo>
                  <a:lnTo>
                    <a:pt x="111240" y="46375"/>
                  </a:lnTo>
                  <a:lnTo>
                    <a:pt x="110991" y="46938"/>
                  </a:lnTo>
                  <a:lnTo>
                    <a:pt x="110742" y="47510"/>
                  </a:lnTo>
                  <a:lnTo>
                    <a:pt x="110502" y="48081"/>
                  </a:lnTo>
                  <a:lnTo>
                    <a:pt x="110272" y="48653"/>
                  </a:lnTo>
                  <a:lnTo>
                    <a:pt x="110041" y="49243"/>
                  </a:lnTo>
                  <a:lnTo>
                    <a:pt x="109820" y="49833"/>
                  </a:lnTo>
                  <a:lnTo>
                    <a:pt x="109599" y="50424"/>
                  </a:lnTo>
                  <a:lnTo>
                    <a:pt x="109387" y="51023"/>
                  </a:lnTo>
                  <a:lnTo>
                    <a:pt x="109184" y="51622"/>
                  </a:lnTo>
                  <a:lnTo>
                    <a:pt x="108981" y="52231"/>
                  </a:lnTo>
                  <a:lnTo>
                    <a:pt x="108787" y="52849"/>
                  </a:lnTo>
                  <a:lnTo>
                    <a:pt x="108594" y="53467"/>
                  </a:lnTo>
                  <a:lnTo>
                    <a:pt x="108409" y="54094"/>
                  </a:lnTo>
                  <a:lnTo>
                    <a:pt x="108225" y="54721"/>
                  </a:lnTo>
                  <a:lnTo>
                    <a:pt x="108049" y="55357"/>
                  </a:lnTo>
                  <a:lnTo>
                    <a:pt x="107874" y="55993"/>
                  </a:lnTo>
                  <a:lnTo>
                    <a:pt x="107708" y="56630"/>
                  </a:lnTo>
                  <a:lnTo>
                    <a:pt x="107551" y="57275"/>
                  </a:lnTo>
                  <a:lnTo>
                    <a:pt x="107395" y="57930"/>
                  </a:lnTo>
                  <a:lnTo>
                    <a:pt x="107238" y="58585"/>
                  </a:lnTo>
                  <a:lnTo>
                    <a:pt x="106952" y="59903"/>
                  </a:lnTo>
                  <a:lnTo>
                    <a:pt x="106675" y="61250"/>
                  </a:lnTo>
                  <a:lnTo>
                    <a:pt x="106426" y="62596"/>
                  </a:lnTo>
                  <a:lnTo>
                    <a:pt x="106187" y="63970"/>
                  </a:lnTo>
                  <a:lnTo>
                    <a:pt x="105965" y="65353"/>
                  </a:lnTo>
                  <a:lnTo>
                    <a:pt x="105763" y="66755"/>
                  </a:lnTo>
                  <a:lnTo>
                    <a:pt x="105578" y="68166"/>
                  </a:lnTo>
                  <a:lnTo>
                    <a:pt x="105403" y="69586"/>
                  </a:lnTo>
                  <a:lnTo>
                    <a:pt x="105246" y="71024"/>
                  </a:lnTo>
                  <a:lnTo>
                    <a:pt x="105108" y="72481"/>
                  </a:lnTo>
                  <a:lnTo>
                    <a:pt x="104979" y="73938"/>
                  </a:lnTo>
                  <a:lnTo>
                    <a:pt x="104868" y="75414"/>
                  </a:lnTo>
                  <a:lnTo>
                    <a:pt x="104767" y="76899"/>
                  </a:lnTo>
                  <a:lnTo>
                    <a:pt x="104684" y="78383"/>
                  </a:lnTo>
                  <a:lnTo>
                    <a:pt x="104601" y="79886"/>
                  </a:lnTo>
                  <a:lnTo>
                    <a:pt x="104545" y="81399"/>
                  </a:lnTo>
                  <a:lnTo>
                    <a:pt x="104490" y="82920"/>
                  </a:lnTo>
                  <a:lnTo>
                    <a:pt x="104453" y="84442"/>
                  </a:lnTo>
                  <a:lnTo>
                    <a:pt x="104425" y="85973"/>
                  </a:lnTo>
                  <a:lnTo>
                    <a:pt x="104407" y="87513"/>
                  </a:lnTo>
                  <a:lnTo>
                    <a:pt x="104398" y="89062"/>
                  </a:lnTo>
                  <a:lnTo>
                    <a:pt x="104398" y="90611"/>
                  </a:lnTo>
                  <a:lnTo>
                    <a:pt x="104407" y="92169"/>
                  </a:lnTo>
                  <a:lnTo>
                    <a:pt x="104425" y="93728"/>
                  </a:lnTo>
                  <a:lnTo>
                    <a:pt x="104444" y="95296"/>
                  </a:lnTo>
                  <a:lnTo>
                    <a:pt x="104481" y="96863"/>
                  </a:lnTo>
                  <a:lnTo>
                    <a:pt x="104518" y="98431"/>
                  </a:lnTo>
                  <a:lnTo>
                    <a:pt x="104564" y="100008"/>
                  </a:lnTo>
                  <a:lnTo>
                    <a:pt x="104619" y="101585"/>
                  </a:lnTo>
                  <a:lnTo>
                    <a:pt x="104748" y="104738"/>
                  </a:lnTo>
                  <a:lnTo>
                    <a:pt x="104886" y="107883"/>
                  </a:lnTo>
                  <a:lnTo>
                    <a:pt x="105052" y="111037"/>
                  </a:lnTo>
                  <a:lnTo>
                    <a:pt x="105218" y="114172"/>
                  </a:lnTo>
                  <a:lnTo>
                    <a:pt x="105403" y="117307"/>
                  </a:lnTo>
                  <a:lnTo>
                    <a:pt x="105781" y="123504"/>
                  </a:lnTo>
                  <a:lnTo>
                    <a:pt x="105965" y="126427"/>
                  </a:lnTo>
                  <a:lnTo>
                    <a:pt x="105403" y="126354"/>
                  </a:lnTo>
                  <a:lnTo>
                    <a:pt x="104850" y="126289"/>
                  </a:lnTo>
                  <a:lnTo>
                    <a:pt x="104296" y="126234"/>
                  </a:lnTo>
                  <a:lnTo>
                    <a:pt x="103734" y="126188"/>
                  </a:lnTo>
                  <a:lnTo>
                    <a:pt x="103171" y="126160"/>
                  </a:lnTo>
                  <a:lnTo>
                    <a:pt x="102609" y="126142"/>
                  </a:lnTo>
                  <a:lnTo>
                    <a:pt x="102046" y="126123"/>
                  </a:lnTo>
                  <a:lnTo>
                    <a:pt x="101484" y="126123"/>
                  </a:lnTo>
                  <a:lnTo>
                    <a:pt x="100912" y="126142"/>
                  </a:lnTo>
                  <a:lnTo>
                    <a:pt x="100349" y="126160"/>
                  </a:lnTo>
                  <a:lnTo>
                    <a:pt x="99778" y="126197"/>
                  </a:lnTo>
                  <a:lnTo>
                    <a:pt x="99206" y="126234"/>
                  </a:lnTo>
                  <a:lnTo>
                    <a:pt x="98634" y="126289"/>
                  </a:lnTo>
                  <a:lnTo>
                    <a:pt x="98053" y="126354"/>
                  </a:lnTo>
                  <a:lnTo>
                    <a:pt x="97482" y="126427"/>
                  </a:lnTo>
                  <a:lnTo>
                    <a:pt x="96901" y="126520"/>
                  </a:lnTo>
                  <a:lnTo>
                    <a:pt x="96320" y="126612"/>
                  </a:lnTo>
                  <a:lnTo>
                    <a:pt x="95739" y="126722"/>
                  </a:lnTo>
                  <a:lnTo>
                    <a:pt x="95149" y="126842"/>
                  </a:lnTo>
                  <a:lnTo>
                    <a:pt x="94558" y="126971"/>
                  </a:lnTo>
                  <a:lnTo>
                    <a:pt x="93968" y="127110"/>
                  </a:lnTo>
                  <a:lnTo>
                    <a:pt x="93378" y="127257"/>
                  </a:lnTo>
                  <a:lnTo>
                    <a:pt x="92779" y="127414"/>
                  </a:lnTo>
                  <a:lnTo>
                    <a:pt x="92188" y="127589"/>
                  </a:lnTo>
                  <a:lnTo>
                    <a:pt x="91580" y="127774"/>
                  </a:lnTo>
                  <a:lnTo>
                    <a:pt x="90980" y="127958"/>
                  </a:lnTo>
                  <a:lnTo>
                    <a:pt x="90372" y="128161"/>
                  </a:lnTo>
                  <a:lnTo>
                    <a:pt x="89763" y="128373"/>
                  </a:lnTo>
                  <a:lnTo>
                    <a:pt x="89155" y="128594"/>
                  </a:lnTo>
                  <a:lnTo>
                    <a:pt x="88537" y="128834"/>
                  </a:lnTo>
                  <a:lnTo>
                    <a:pt x="87919" y="129074"/>
                  </a:lnTo>
                  <a:lnTo>
                    <a:pt x="87301" y="129323"/>
                  </a:lnTo>
                  <a:lnTo>
                    <a:pt x="86563" y="129636"/>
                  </a:lnTo>
                  <a:lnTo>
                    <a:pt x="85826" y="129959"/>
                  </a:lnTo>
                  <a:lnTo>
                    <a:pt x="85088" y="130300"/>
                  </a:lnTo>
                  <a:lnTo>
                    <a:pt x="84341" y="130651"/>
                  </a:lnTo>
                  <a:lnTo>
                    <a:pt x="83594" y="131020"/>
                  </a:lnTo>
                  <a:lnTo>
                    <a:pt x="82838" y="131398"/>
                  </a:lnTo>
                  <a:lnTo>
                    <a:pt x="82072" y="131794"/>
                  </a:lnTo>
                  <a:lnTo>
                    <a:pt x="81307" y="132200"/>
                  </a:lnTo>
                  <a:lnTo>
                    <a:pt x="80542" y="132624"/>
                  </a:lnTo>
                  <a:lnTo>
                    <a:pt x="79758" y="133058"/>
                  </a:lnTo>
                  <a:lnTo>
                    <a:pt x="78974" y="133510"/>
                  </a:lnTo>
                  <a:lnTo>
                    <a:pt x="78190" y="133980"/>
                  </a:lnTo>
                  <a:lnTo>
                    <a:pt x="77397" y="134459"/>
                  </a:lnTo>
                  <a:lnTo>
                    <a:pt x="76595" y="134948"/>
                  </a:lnTo>
                  <a:lnTo>
                    <a:pt x="75783" y="135455"/>
                  </a:lnTo>
                  <a:lnTo>
                    <a:pt x="74963" y="135981"/>
                  </a:lnTo>
                  <a:lnTo>
                    <a:pt x="74142" y="136516"/>
                  </a:lnTo>
                  <a:lnTo>
                    <a:pt x="73312" y="137069"/>
                  </a:lnTo>
                  <a:lnTo>
                    <a:pt x="72473" y="137632"/>
                  </a:lnTo>
                  <a:lnTo>
                    <a:pt x="71624" y="138213"/>
                  </a:lnTo>
                  <a:lnTo>
                    <a:pt x="70767" y="138812"/>
                  </a:lnTo>
                  <a:lnTo>
                    <a:pt x="69909" y="139421"/>
                  </a:lnTo>
                  <a:lnTo>
                    <a:pt x="69033" y="140038"/>
                  </a:lnTo>
                  <a:lnTo>
                    <a:pt x="68157" y="140675"/>
                  </a:lnTo>
                  <a:lnTo>
                    <a:pt x="67263" y="141329"/>
                  </a:lnTo>
                  <a:lnTo>
                    <a:pt x="66368" y="141993"/>
                  </a:lnTo>
                  <a:lnTo>
                    <a:pt x="65455" y="142676"/>
                  </a:lnTo>
                  <a:lnTo>
                    <a:pt x="64542" y="143377"/>
                  </a:lnTo>
                  <a:lnTo>
                    <a:pt x="62680" y="144806"/>
                  </a:lnTo>
                  <a:lnTo>
                    <a:pt x="60771" y="146300"/>
                  </a:lnTo>
                  <a:lnTo>
                    <a:pt x="58816" y="147858"/>
                  </a:lnTo>
                  <a:lnTo>
                    <a:pt x="56824" y="149472"/>
                  </a:lnTo>
                  <a:lnTo>
                    <a:pt x="54786" y="151141"/>
                  </a:lnTo>
                  <a:lnTo>
                    <a:pt x="52702" y="152875"/>
                  </a:lnTo>
                  <a:lnTo>
                    <a:pt x="50562" y="154664"/>
                  </a:lnTo>
                  <a:lnTo>
                    <a:pt x="48368" y="156508"/>
                  </a:lnTo>
                  <a:lnTo>
                    <a:pt x="46127" y="158417"/>
                  </a:lnTo>
                  <a:lnTo>
                    <a:pt x="43831" y="160390"/>
                  </a:lnTo>
                  <a:lnTo>
                    <a:pt x="41479" y="162419"/>
                  </a:lnTo>
                  <a:lnTo>
                    <a:pt x="39063" y="164503"/>
                  </a:lnTo>
                  <a:lnTo>
                    <a:pt x="36592" y="166661"/>
                  </a:lnTo>
                  <a:lnTo>
                    <a:pt x="34065" y="168865"/>
                  </a:lnTo>
                  <a:lnTo>
                    <a:pt x="28809" y="173476"/>
                  </a:lnTo>
                  <a:lnTo>
                    <a:pt x="23276" y="178326"/>
                  </a:lnTo>
                  <a:lnTo>
                    <a:pt x="18628" y="182402"/>
                  </a:lnTo>
                  <a:lnTo>
                    <a:pt x="13870" y="186589"/>
                  </a:lnTo>
                  <a:lnTo>
                    <a:pt x="8946" y="190895"/>
                  </a:lnTo>
                  <a:lnTo>
                    <a:pt x="3819" y="195358"/>
                  </a:lnTo>
                  <a:lnTo>
                    <a:pt x="3616" y="195543"/>
                  </a:lnTo>
                  <a:lnTo>
                    <a:pt x="3422" y="195736"/>
                  </a:lnTo>
                  <a:lnTo>
                    <a:pt x="3238" y="195939"/>
                  </a:lnTo>
                  <a:lnTo>
                    <a:pt x="3062" y="196151"/>
                  </a:lnTo>
                  <a:lnTo>
                    <a:pt x="2906" y="196363"/>
                  </a:lnTo>
                  <a:lnTo>
                    <a:pt x="2749" y="196594"/>
                  </a:lnTo>
                  <a:lnTo>
                    <a:pt x="2610" y="196825"/>
                  </a:lnTo>
                  <a:lnTo>
                    <a:pt x="2481" y="197055"/>
                  </a:lnTo>
                  <a:lnTo>
                    <a:pt x="2362" y="197304"/>
                  </a:lnTo>
                  <a:lnTo>
                    <a:pt x="2251" y="197553"/>
                  </a:lnTo>
                  <a:lnTo>
                    <a:pt x="2159" y="197802"/>
                  </a:lnTo>
                  <a:lnTo>
                    <a:pt x="2076" y="198060"/>
                  </a:lnTo>
                  <a:lnTo>
                    <a:pt x="2002" y="198328"/>
                  </a:lnTo>
                  <a:lnTo>
                    <a:pt x="1947" y="198595"/>
                  </a:lnTo>
                  <a:lnTo>
                    <a:pt x="1900" y="198863"/>
                  </a:lnTo>
                  <a:lnTo>
                    <a:pt x="1864" y="199139"/>
                  </a:lnTo>
                  <a:lnTo>
                    <a:pt x="1799" y="199831"/>
                  </a:lnTo>
                  <a:lnTo>
                    <a:pt x="1661" y="201306"/>
                  </a:lnTo>
                  <a:lnTo>
                    <a:pt x="1476" y="203529"/>
                  </a:lnTo>
                  <a:lnTo>
                    <a:pt x="1366" y="204903"/>
                  </a:lnTo>
                  <a:lnTo>
                    <a:pt x="1255" y="206452"/>
                  </a:lnTo>
                  <a:lnTo>
                    <a:pt x="1135" y="208158"/>
                  </a:lnTo>
                  <a:lnTo>
                    <a:pt x="1015" y="210030"/>
                  </a:lnTo>
                  <a:lnTo>
                    <a:pt x="895" y="212059"/>
                  </a:lnTo>
                  <a:lnTo>
                    <a:pt x="766" y="214235"/>
                  </a:lnTo>
                  <a:lnTo>
                    <a:pt x="646" y="216549"/>
                  </a:lnTo>
                  <a:lnTo>
                    <a:pt x="536" y="219012"/>
                  </a:lnTo>
                  <a:lnTo>
                    <a:pt x="425" y="221603"/>
                  </a:lnTo>
                  <a:lnTo>
                    <a:pt x="324" y="224323"/>
                  </a:lnTo>
                  <a:lnTo>
                    <a:pt x="231" y="227173"/>
                  </a:lnTo>
                  <a:lnTo>
                    <a:pt x="158" y="230142"/>
                  </a:lnTo>
                  <a:lnTo>
                    <a:pt x="93" y="233222"/>
                  </a:lnTo>
                  <a:lnTo>
                    <a:pt x="47" y="236413"/>
                  </a:lnTo>
                  <a:lnTo>
                    <a:pt x="19" y="239705"/>
                  </a:lnTo>
                  <a:lnTo>
                    <a:pt x="1" y="243089"/>
                  </a:lnTo>
                  <a:lnTo>
                    <a:pt x="10" y="244823"/>
                  </a:lnTo>
                  <a:lnTo>
                    <a:pt x="19" y="246575"/>
                  </a:lnTo>
                  <a:lnTo>
                    <a:pt x="28" y="248354"/>
                  </a:lnTo>
                  <a:lnTo>
                    <a:pt x="47" y="250153"/>
                  </a:lnTo>
                  <a:lnTo>
                    <a:pt x="75" y="251969"/>
                  </a:lnTo>
                  <a:lnTo>
                    <a:pt x="111" y="253804"/>
                  </a:lnTo>
                  <a:lnTo>
                    <a:pt x="148" y="255658"/>
                  </a:lnTo>
                  <a:lnTo>
                    <a:pt x="204" y="257539"/>
                  </a:lnTo>
                  <a:lnTo>
                    <a:pt x="259" y="259430"/>
                  </a:lnTo>
                  <a:lnTo>
                    <a:pt x="314" y="261348"/>
                  </a:lnTo>
                  <a:lnTo>
                    <a:pt x="388" y="263275"/>
                  </a:lnTo>
                  <a:lnTo>
                    <a:pt x="462" y="265221"/>
                  </a:lnTo>
                  <a:lnTo>
                    <a:pt x="554" y="267176"/>
                  </a:lnTo>
                  <a:lnTo>
                    <a:pt x="646" y="269158"/>
                  </a:lnTo>
                  <a:lnTo>
                    <a:pt x="757" y="271141"/>
                  </a:lnTo>
                  <a:lnTo>
                    <a:pt x="868" y="273151"/>
                  </a:lnTo>
                  <a:lnTo>
                    <a:pt x="988" y="275161"/>
                  </a:lnTo>
                  <a:lnTo>
                    <a:pt x="1117" y="277190"/>
                  </a:lnTo>
                  <a:lnTo>
                    <a:pt x="1264" y="279237"/>
                  </a:lnTo>
                  <a:lnTo>
                    <a:pt x="1412" y="281285"/>
                  </a:lnTo>
                  <a:lnTo>
                    <a:pt x="1439" y="281570"/>
                  </a:lnTo>
                  <a:lnTo>
                    <a:pt x="1485" y="281847"/>
                  </a:lnTo>
                  <a:lnTo>
                    <a:pt x="1541" y="282124"/>
                  </a:lnTo>
                  <a:lnTo>
                    <a:pt x="1605" y="282391"/>
                  </a:lnTo>
                  <a:lnTo>
                    <a:pt x="1679" y="282649"/>
                  </a:lnTo>
                  <a:lnTo>
                    <a:pt x="1771" y="282908"/>
                  </a:lnTo>
                  <a:lnTo>
                    <a:pt x="1873" y="283156"/>
                  </a:lnTo>
                  <a:lnTo>
                    <a:pt x="1993" y="283405"/>
                  </a:lnTo>
                  <a:lnTo>
                    <a:pt x="2113" y="283645"/>
                  </a:lnTo>
                  <a:lnTo>
                    <a:pt x="2251" y="283876"/>
                  </a:lnTo>
                  <a:lnTo>
                    <a:pt x="2389" y="284097"/>
                  </a:lnTo>
                  <a:lnTo>
                    <a:pt x="2546" y="284309"/>
                  </a:lnTo>
                  <a:lnTo>
                    <a:pt x="2712" y="284521"/>
                  </a:lnTo>
                  <a:lnTo>
                    <a:pt x="2887" y="284724"/>
                  </a:lnTo>
                  <a:lnTo>
                    <a:pt x="3072" y="284918"/>
                  </a:lnTo>
                  <a:lnTo>
                    <a:pt x="3256" y="285102"/>
                  </a:lnTo>
                  <a:lnTo>
                    <a:pt x="3459" y="285277"/>
                  </a:lnTo>
                  <a:lnTo>
                    <a:pt x="3662" y="285443"/>
                  </a:lnTo>
                  <a:lnTo>
                    <a:pt x="3874" y="285600"/>
                  </a:lnTo>
                  <a:lnTo>
                    <a:pt x="4095" y="285739"/>
                  </a:lnTo>
                  <a:lnTo>
                    <a:pt x="4326" y="285877"/>
                  </a:lnTo>
                  <a:lnTo>
                    <a:pt x="4556" y="286006"/>
                  </a:lnTo>
                  <a:lnTo>
                    <a:pt x="4796" y="286117"/>
                  </a:lnTo>
                  <a:lnTo>
                    <a:pt x="5045" y="286227"/>
                  </a:lnTo>
                  <a:lnTo>
                    <a:pt x="5294" y="286319"/>
                  </a:lnTo>
                  <a:lnTo>
                    <a:pt x="5552" y="286402"/>
                  </a:lnTo>
                  <a:lnTo>
                    <a:pt x="5810" y="286467"/>
                  </a:lnTo>
                  <a:lnTo>
                    <a:pt x="6078" y="286532"/>
                  </a:lnTo>
                  <a:lnTo>
                    <a:pt x="6345" y="286578"/>
                  </a:lnTo>
                  <a:lnTo>
                    <a:pt x="6622" y="286605"/>
                  </a:lnTo>
                  <a:lnTo>
                    <a:pt x="6899" y="286624"/>
                  </a:lnTo>
                  <a:lnTo>
                    <a:pt x="7175" y="286633"/>
                  </a:lnTo>
                  <a:lnTo>
                    <a:pt x="7396" y="286624"/>
                  </a:lnTo>
                  <a:lnTo>
                    <a:pt x="7618" y="286615"/>
                  </a:lnTo>
                  <a:lnTo>
                    <a:pt x="7922" y="286587"/>
                  </a:lnTo>
                  <a:lnTo>
                    <a:pt x="8208" y="286541"/>
                  </a:lnTo>
                  <a:lnTo>
                    <a:pt x="8494" y="286485"/>
                  </a:lnTo>
                  <a:lnTo>
                    <a:pt x="8770" y="286412"/>
                  </a:lnTo>
                  <a:lnTo>
                    <a:pt x="9047" y="286329"/>
                  </a:lnTo>
                  <a:lnTo>
                    <a:pt x="9315" y="286227"/>
                  </a:lnTo>
                  <a:lnTo>
                    <a:pt x="9582" y="286117"/>
                  </a:lnTo>
                  <a:lnTo>
                    <a:pt x="9831" y="285988"/>
                  </a:lnTo>
                  <a:lnTo>
                    <a:pt x="10080" y="285858"/>
                  </a:lnTo>
                  <a:lnTo>
                    <a:pt x="10320" y="285711"/>
                  </a:lnTo>
                  <a:lnTo>
                    <a:pt x="10550" y="285554"/>
                  </a:lnTo>
                  <a:lnTo>
                    <a:pt x="10772" y="285388"/>
                  </a:lnTo>
                  <a:lnTo>
                    <a:pt x="10984" y="285204"/>
                  </a:lnTo>
                  <a:lnTo>
                    <a:pt x="11187" y="285019"/>
                  </a:lnTo>
                  <a:lnTo>
                    <a:pt x="11389" y="284826"/>
                  </a:lnTo>
                  <a:lnTo>
                    <a:pt x="11574" y="284614"/>
                  </a:lnTo>
                  <a:lnTo>
                    <a:pt x="11749" y="284401"/>
                  </a:lnTo>
                  <a:lnTo>
                    <a:pt x="11915" y="284180"/>
                  </a:lnTo>
                  <a:lnTo>
                    <a:pt x="12063" y="283950"/>
                  </a:lnTo>
                  <a:lnTo>
                    <a:pt x="12210" y="283710"/>
                  </a:lnTo>
                  <a:lnTo>
                    <a:pt x="12339" y="283461"/>
                  </a:lnTo>
                  <a:lnTo>
                    <a:pt x="12459" y="283212"/>
                  </a:lnTo>
                  <a:lnTo>
                    <a:pt x="12570" y="282954"/>
                  </a:lnTo>
                  <a:lnTo>
                    <a:pt x="12662" y="282686"/>
                  </a:lnTo>
                  <a:lnTo>
                    <a:pt x="12745" y="282419"/>
                  </a:lnTo>
                  <a:lnTo>
                    <a:pt x="12819" y="282142"/>
                  </a:lnTo>
                  <a:lnTo>
                    <a:pt x="12874" y="281865"/>
                  </a:lnTo>
                  <a:lnTo>
                    <a:pt x="12920" y="281580"/>
                  </a:lnTo>
                  <a:lnTo>
                    <a:pt x="12948" y="281294"/>
                  </a:lnTo>
                  <a:lnTo>
                    <a:pt x="12966" y="281008"/>
                  </a:lnTo>
                  <a:lnTo>
                    <a:pt x="12966" y="280713"/>
                  </a:lnTo>
                  <a:lnTo>
                    <a:pt x="12948" y="280408"/>
                  </a:lnTo>
                  <a:lnTo>
                    <a:pt x="12819" y="278693"/>
                  </a:lnTo>
                  <a:lnTo>
                    <a:pt x="12699" y="276978"/>
                  </a:lnTo>
                  <a:lnTo>
                    <a:pt x="12588" y="275272"/>
                  </a:lnTo>
                  <a:lnTo>
                    <a:pt x="12478" y="273566"/>
                  </a:lnTo>
                  <a:lnTo>
                    <a:pt x="12376" y="271879"/>
                  </a:lnTo>
                  <a:lnTo>
                    <a:pt x="12284" y="270200"/>
                  </a:lnTo>
                  <a:lnTo>
                    <a:pt x="12201" y="268522"/>
                  </a:lnTo>
                  <a:lnTo>
                    <a:pt x="12118" y="266862"/>
                  </a:lnTo>
                  <a:lnTo>
                    <a:pt x="12044" y="265202"/>
                  </a:lnTo>
                  <a:lnTo>
                    <a:pt x="11980" y="263561"/>
                  </a:lnTo>
                  <a:lnTo>
                    <a:pt x="11860" y="260306"/>
                  </a:lnTo>
                  <a:lnTo>
                    <a:pt x="11767" y="257096"/>
                  </a:lnTo>
                  <a:lnTo>
                    <a:pt x="11694" y="253943"/>
                  </a:lnTo>
                  <a:lnTo>
                    <a:pt x="11648" y="250844"/>
                  </a:lnTo>
                  <a:lnTo>
                    <a:pt x="11611" y="247792"/>
                  </a:lnTo>
                  <a:lnTo>
                    <a:pt x="11592" y="244813"/>
                  </a:lnTo>
                  <a:lnTo>
                    <a:pt x="11592" y="241890"/>
                  </a:lnTo>
                  <a:lnTo>
                    <a:pt x="11611" y="239041"/>
                  </a:lnTo>
                  <a:lnTo>
                    <a:pt x="11638" y="236265"/>
                  </a:lnTo>
                  <a:lnTo>
                    <a:pt x="11675" y="233554"/>
                  </a:lnTo>
                  <a:lnTo>
                    <a:pt x="11731" y="230935"/>
                  </a:lnTo>
                  <a:lnTo>
                    <a:pt x="11795" y="228390"/>
                  </a:lnTo>
                  <a:lnTo>
                    <a:pt x="11869" y="225928"/>
                  </a:lnTo>
                  <a:lnTo>
                    <a:pt x="11952" y="223567"/>
                  </a:lnTo>
                  <a:lnTo>
                    <a:pt x="12035" y="221289"/>
                  </a:lnTo>
                  <a:lnTo>
                    <a:pt x="12136" y="219113"/>
                  </a:lnTo>
                  <a:lnTo>
                    <a:pt x="12229" y="217038"/>
                  </a:lnTo>
                  <a:lnTo>
                    <a:pt x="12330" y="215065"/>
                  </a:lnTo>
                  <a:lnTo>
                    <a:pt x="12431" y="213193"/>
                  </a:lnTo>
                  <a:lnTo>
                    <a:pt x="12533" y="211441"/>
                  </a:lnTo>
                  <a:lnTo>
                    <a:pt x="12634" y="209799"/>
                  </a:lnTo>
                  <a:lnTo>
                    <a:pt x="12837" y="206876"/>
                  </a:lnTo>
                  <a:lnTo>
                    <a:pt x="13012" y="204451"/>
                  </a:lnTo>
                  <a:lnTo>
                    <a:pt x="13169" y="202551"/>
                  </a:lnTo>
                  <a:lnTo>
                    <a:pt x="17808" y="198503"/>
                  </a:lnTo>
                  <a:lnTo>
                    <a:pt x="22298" y="194574"/>
                  </a:lnTo>
                  <a:lnTo>
                    <a:pt x="30911" y="187013"/>
                  </a:lnTo>
                  <a:lnTo>
                    <a:pt x="36075" y="182494"/>
                  </a:lnTo>
                  <a:lnTo>
                    <a:pt x="40981" y="178197"/>
                  </a:lnTo>
                  <a:lnTo>
                    <a:pt x="45657" y="174130"/>
                  </a:lnTo>
                  <a:lnTo>
                    <a:pt x="47907" y="172175"/>
                  </a:lnTo>
                  <a:lnTo>
                    <a:pt x="50101" y="170285"/>
                  </a:lnTo>
                  <a:lnTo>
                    <a:pt x="52241" y="168450"/>
                  </a:lnTo>
                  <a:lnTo>
                    <a:pt x="54334" y="166670"/>
                  </a:lnTo>
                  <a:lnTo>
                    <a:pt x="56372" y="164946"/>
                  </a:lnTo>
                  <a:lnTo>
                    <a:pt x="58355" y="163277"/>
                  </a:lnTo>
                  <a:lnTo>
                    <a:pt x="60291" y="161663"/>
                  </a:lnTo>
                  <a:lnTo>
                    <a:pt x="62172" y="160104"/>
                  </a:lnTo>
                  <a:lnTo>
                    <a:pt x="64017" y="158592"/>
                  </a:lnTo>
                  <a:lnTo>
                    <a:pt x="65806" y="157144"/>
                  </a:lnTo>
                  <a:lnTo>
                    <a:pt x="67558" y="155752"/>
                  </a:lnTo>
                  <a:lnTo>
                    <a:pt x="69254" y="154406"/>
                  </a:lnTo>
                  <a:lnTo>
                    <a:pt x="70924" y="153115"/>
                  </a:lnTo>
                  <a:lnTo>
                    <a:pt x="72537" y="151888"/>
                  </a:lnTo>
                  <a:lnTo>
                    <a:pt x="74114" y="150708"/>
                  </a:lnTo>
                  <a:lnTo>
                    <a:pt x="75663" y="149573"/>
                  </a:lnTo>
                  <a:lnTo>
                    <a:pt x="77157" y="148504"/>
                  </a:lnTo>
                  <a:lnTo>
                    <a:pt x="77895" y="147987"/>
                  </a:lnTo>
                  <a:lnTo>
                    <a:pt x="78624" y="147480"/>
                  </a:lnTo>
                  <a:lnTo>
                    <a:pt x="79343" y="146991"/>
                  </a:lnTo>
                  <a:lnTo>
                    <a:pt x="80053" y="146512"/>
                  </a:lnTo>
                  <a:lnTo>
                    <a:pt x="80763" y="146042"/>
                  </a:lnTo>
                  <a:lnTo>
                    <a:pt x="81455" y="145590"/>
                  </a:lnTo>
                  <a:lnTo>
                    <a:pt x="82137" y="145156"/>
                  </a:lnTo>
                  <a:lnTo>
                    <a:pt x="82810" y="144732"/>
                  </a:lnTo>
                  <a:lnTo>
                    <a:pt x="83483" y="144317"/>
                  </a:lnTo>
                  <a:lnTo>
                    <a:pt x="84147" y="143911"/>
                  </a:lnTo>
                  <a:lnTo>
                    <a:pt x="84793" y="143524"/>
                  </a:lnTo>
                  <a:lnTo>
                    <a:pt x="85438" y="143155"/>
                  </a:lnTo>
                  <a:lnTo>
                    <a:pt x="86084" y="142796"/>
                  </a:lnTo>
                  <a:lnTo>
                    <a:pt x="86711" y="142445"/>
                  </a:lnTo>
                  <a:lnTo>
                    <a:pt x="87338" y="142113"/>
                  </a:lnTo>
                  <a:lnTo>
                    <a:pt x="87956" y="141790"/>
                  </a:lnTo>
                  <a:lnTo>
                    <a:pt x="88564" y="141477"/>
                  </a:lnTo>
                  <a:lnTo>
                    <a:pt x="89164" y="141182"/>
                  </a:lnTo>
                  <a:lnTo>
                    <a:pt x="89763" y="140896"/>
                  </a:lnTo>
                  <a:lnTo>
                    <a:pt x="90353" y="140619"/>
                  </a:lnTo>
                  <a:lnTo>
                    <a:pt x="90934" y="140361"/>
                  </a:lnTo>
                  <a:lnTo>
                    <a:pt x="91515" y="140121"/>
                  </a:lnTo>
                  <a:lnTo>
                    <a:pt x="92087" y="139882"/>
                  </a:lnTo>
                  <a:lnTo>
                    <a:pt x="92649" y="139660"/>
                  </a:lnTo>
                  <a:lnTo>
                    <a:pt x="93212" y="139457"/>
                  </a:lnTo>
                  <a:lnTo>
                    <a:pt x="93765" y="139255"/>
                  </a:lnTo>
                  <a:lnTo>
                    <a:pt x="94319" y="139070"/>
                  </a:lnTo>
                  <a:lnTo>
                    <a:pt x="94863" y="138904"/>
                  </a:lnTo>
                  <a:lnTo>
                    <a:pt x="95398" y="138747"/>
                  </a:lnTo>
                  <a:lnTo>
                    <a:pt x="95932" y="138600"/>
                  </a:lnTo>
                  <a:lnTo>
                    <a:pt x="96467" y="138461"/>
                  </a:lnTo>
                  <a:lnTo>
                    <a:pt x="96993" y="138342"/>
                  </a:lnTo>
                  <a:lnTo>
                    <a:pt x="97509" y="138231"/>
                  </a:lnTo>
                  <a:lnTo>
                    <a:pt x="98026" y="138139"/>
                  </a:lnTo>
                  <a:lnTo>
                    <a:pt x="98542" y="138056"/>
                  </a:lnTo>
                  <a:lnTo>
                    <a:pt x="99049" y="137982"/>
                  </a:lnTo>
                  <a:lnTo>
                    <a:pt x="99547" y="137917"/>
                  </a:lnTo>
                  <a:lnTo>
                    <a:pt x="100045" y="137871"/>
                  </a:lnTo>
                  <a:lnTo>
                    <a:pt x="100543" y="137834"/>
                  </a:lnTo>
                  <a:lnTo>
                    <a:pt x="101041" y="137816"/>
                  </a:lnTo>
                  <a:lnTo>
                    <a:pt x="101530" y="137798"/>
                  </a:lnTo>
                  <a:lnTo>
                    <a:pt x="102019" y="137798"/>
                  </a:lnTo>
                  <a:lnTo>
                    <a:pt x="102498" y="137816"/>
                  </a:lnTo>
                  <a:lnTo>
                    <a:pt x="102978" y="137834"/>
                  </a:lnTo>
                  <a:lnTo>
                    <a:pt x="103457" y="137871"/>
                  </a:lnTo>
                  <a:lnTo>
                    <a:pt x="103927" y="137927"/>
                  </a:lnTo>
                  <a:lnTo>
                    <a:pt x="104407" y="137982"/>
                  </a:lnTo>
                  <a:lnTo>
                    <a:pt x="104877" y="138056"/>
                  </a:lnTo>
                  <a:lnTo>
                    <a:pt x="105338" y="138139"/>
                  </a:lnTo>
                  <a:lnTo>
                    <a:pt x="105809" y="138240"/>
                  </a:lnTo>
                  <a:lnTo>
                    <a:pt x="106270" y="138351"/>
                  </a:lnTo>
                  <a:lnTo>
                    <a:pt x="106740" y="138471"/>
                  </a:lnTo>
                  <a:lnTo>
                    <a:pt x="107201" y="138600"/>
                  </a:lnTo>
                  <a:lnTo>
                    <a:pt x="107653" y="138747"/>
                  </a:lnTo>
                  <a:lnTo>
                    <a:pt x="108114" y="138895"/>
                  </a:lnTo>
                  <a:lnTo>
                    <a:pt x="108575" y="139070"/>
                  </a:lnTo>
                  <a:lnTo>
                    <a:pt x="109027" y="139245"/>
                  </a:lnTo>
                  <a:lnTo>
                    <a:pt x="109488" y="139439"/>
                  </a:lnTo>
                  <a:lnTo>
                    <a:pt x="109940" y="139642"/>
                  </a:lnTo>
                  <a:lnTo>
                    <a:pt x="110392" y="139854"/>
                  </a:lnTo>
                  <a:lnTo>
                    <a:pt x="110844" y="140075"/>
                  </a:lnTo>
                  <a:lnTo>
                    <a:pt x="111305" y="140315"/>
                  </a:lnTo>
                  <a:lnTo>
                    <a:pt x="111756" y="140564"/>
                  </a:lnTo>
                  <a:lnTo>
                    <a:pt x="112208" y="140822"/>
                  </a:lnTo>
                  <a:lnTo>
                    <a:pt x="112660" y="141099"/>
                  </a:lnTo>
                  <a:lnTo>
                    <a:pt x="113112" y="141376"/>
                  </a:lnTo>
                  <a:lnTo>
                    <a:pt x="113573" y="141671"/>
                  </a:lnTo>
                  <a:lnTo>
                    <a:pt x="114025" y="141975"/>
                  </a:lnTo>
                  <a:lnTo>
                    <a:pt x="114486" y="142298"/>
                  </a:lnTo>
                  <a:lnTo>
                    <a:pt x="114938" y="142620"/>
                  </a:lnTo>
                  <a:lnTo>
                    <a:pt x="115399" y="142962"/>
                  </a:lnTo>
                  <a:lnTo>
                    <a:pt x="115860" y="143312"/>
                  </a:lnTo>
                  <a:lnTo>
                    <a:pt x="116321" y="143681"/>
                  </a:lnTo>
                  <a:lnTo>
                    <a:pt x="116782" y="144050"/>
                  </a:lnTo>
                  <a:lnTo>
                    <a:pt x="117243" y="144437"/>
                  </a:lnTo>
                  <a:lnTo>
                    <a:pt x="117714" y="144834"/>
                  </a:lnTo>
                  <a:lnTo>
                    <a:pt x="118175" y="145239"/>
                  </a:lnTo>
                  <a:lnTo>
                    <a:pt x="118645" y="145664"/>
                  </a:lnTo>
                  <a:lnTo>
                    <a:pt x="119115" y="146088"/>
                  </a:lnTo>
                  <a:lnTo>
                    <a:pt x="119595" y="146530"/>
                  </a:lnTo>
                  <a:lnTo>
                    <a:pt x="120074" y="146982"/>
                  </a:lnTo>
                  <a:lnTo>
                    <a:pt x="120554" y="147443"/>
                  </a:lnTo>
                  <a:lnTo>
                    <a:pt x="117087" y="150505"/>
                  </a:lnTo>
                  <a:lnTo>
                    <a:pt x="115039" y="152312"/>
                  </a:lnTo>
                  <a:lnTo>
                    <a:pt x="112789" y="154286"/>
                  </a:lnTo>
                  <a:lnTo>
                    <a:pt x="110346" y="156416"/>
                  </a:lnTo>
                  <a:lnTo>
                    <a:pt x="107727" y="158694"/>
                  </a:lnTo>
                  <a:lnTo>
                    <a:pt x="104942" y="161100"/>
                  </a:lnTo>
                  <a:lnTo>
                    <a:pt x="102000" y="163627"/>
                  </a:lnTo>
                  <a:lnTo>
                    <a:pt x="98920" y="166264"/>
                  </a:lnTo>
                  <a:lnTo>
                    <a:pt x="95702" y="169003"/>
                  </a:lnTo>
                  <a:lnTo>
                    <a:pt x="92354" y="171825"/>
                  </a:lnTo>
                  <a:lnTo>
                    <a:pt x="88906" y="174730"/>
                  </a:lnTo>
                  <a:lnTo>
                    <a:pt x="85346" y="177690"/>
                  </a:lnTo>
                  <a:lnTo>
                    <a:pt x="81704" y="180705"/>
                  </a:lnTo>
                  <a:lnTo>
                    <a:pt x="77978" y="183767"/>
                  </a:lnTo>
                  <a:lnTo>
                    <a:pt x="74188" y="186856"/>
                  </a:lnTo>
                  <a:lnTo>
                    <a:pt x="73967" y="187050"/>
                  </a:lnTo>
                  <a:lnTo>
                    <a:pt x="73755" y="187253"/>
                  </a:lnTo>
                  <a:lnTo>
                    <a:pt x="73552" y="187455"/>
                  </a:lnTo>
                  <a:lnTo>
                    <a:pt x="73358" y="187677"/>
                  </a:lnTo>
                  <a:lnTo>
                    <a:pt x="73183" y="187907"/>
                  </a:lnTo>
                  <a:lnTo>
                    <a:pt x="73017" y="188138"/>
                  </a:lnTo>
                  <a:lnTo>
                    <a:pt x="72869" y="188378"/>
                  </a:lnTo>
                  <a:lnTo>
                    <a:pt x="72731" y="188627"/>
                  </a:lnTo>
                  <a:lnTo>
                    <a:pt x="72602" y="188876"/>
                  </a:lnTo>
                  <a:lnTo>
                    <a:pt x="72491" y="189134"/>
                  </a:lnTo>
                  <a:lnTo>
                    <a:pt x="72390" y="189392"/>
                  </a:lnTo>
                  <a:lnTo>
                    <a:pt x="72307" y="189650"/>
                  </a:lnTo>
                  <a:lnTo>
                    <a:pt x="72224" y="189927"/>
                  </a:lnTo>
                  <a:lnTo>
                    <a:pt x="72168" y="190194"/>
                  </a:lnTo>
                  <a:lnTo>
                    <a:pt x="72122" y="190471"/>
                  </a:lnTo>
                  <a:lnTo>
                    <a:pt x="72085" y="190738"/>
                  </a:lnTo>
                  <a:lnTo>
                    <a:pt x="72058" y="191015"/>
                  </a:lnTo>
                  <a:lnTo>
                    <a:pt x="72049" y="191292"/>
                  </a:lnTo>
                  <a:lnTo>
                    <a:pt x="72058" y="191578"/>
                  </a:lnTo>
                  <a:lnTo>
                    <a:pt x="72076" y="191854"/>
                  </a:lnTo>
                  <a:lnTo>
                    <a:pt x="72104" y="192131"/>
                  </a:lnTo>
                  <a:lnTo>
                    <a:pt x="72150" y="192407"/>
                  </a:lnTo>
                  <a:lnTo>
                    <a:pt x="72205" y="192675"/>
                  </a:lnTo>
                  <a:lnTo>
                    <a:pt x="72279" y="192952"/>
                  </a:lnTo>
                  <a:lnTo>
                    <a:pt x="72362" y="193219"/>
                  </a:lnTo>
                  <a:lnTo>
                    <a:pt x="72464" y="193486"/>
                  </a:lnTo>
                  <a:lnTo>
                    <a:pt x="72574" y="193745"/>
                  </a:lnTo>
                  <a:lnTo>
                    <a:pt x="72703" y="194003"/>
                  </a:lnTo>
                  <a:lnTo>
                    <a:pt x="72842" y="194261"/>
                  </a:lnTo>
                  <a:lnTo>
                    <a:pt x="72998" y="194510"/>
                  </a:lnTo>
                  <a:lnTo>
                    <a:pt x="73164" y="194750"/>
                  </a:lnTo>
                  <a:lnTo>
                    <a:pt x="73349" y="194989"/>
                  </a:lnTo>
                  <a:lnTo>
                    <a:pt x="73533" y="195211"/>
                  </a:lnTo>
                  <a:lnTo>
                    <a:pt x="73736" y="195423"/>
                  </a:lnTo>
                  <a:lnTo>
                    <a:pt x="73948" y="195626"/>
                  </a:lnTo>
                  <a:lnTo>
                    <a:pt x="74170" y="195819"/>
                  </a:lnTo>
                  <a:lnTo>
                    <a:pt x="74391" y="195995"/>
                  </a:lnTo>
                  <a:lnTo>
                    <a:pt x="74631" y="196161"/>
                  </a:lnTo>
                  <a:lnTo>
                    <a:pt x="74870" y="196308"/>
                  </a:lnTo>
                  <a:lnTo>
                    <a:pt x="75110" y="196446"/>
                  </a:lnTo>
                  <a:lnTo>
                    <a:pt x="75368" y="196576"/>
                  </a:lnTo>
                  <a:lnTo>
                    <a:pt x="75617" y="196686"/>
                  </a:lnTo>
                  <a:lnTo>
                    <a:pt x="75885" y="196788"/>
                  </a:lnTo>
                  <a:lnTo>
                    <a:pt x="76143" y="196880"/>
                  </a:lnTo>
                  <a:lnTo>
                    <a:pt x="76410" y="196954"/>
                  </a:lnTo>
                  <a:lnTo>
                    <a:pt x="76687" y="197009"/>
                  </a:lnTo>
                  <a:lnTo>
                    <a:pt x="76954" y="197064"/>
                  </a:lnTo>
                  <a:lnTo>
                    <a:pt x="77231" y="197101"/>
                  </a:lnTo>
                  <a:lnTo>
                    <a:pt x="77508" y="197120"/>
                  </a:lnTo>
                  <a:lnTo>
                    <a:pt x="77784" y="197129"/>
                  </a:lnTo>
                  <a:lnTo>
                    <a:pt x="78061" y="197129"/>
                  </a:lnTo>
                  <a:lnTo>
                    <a:pt x="78347" y="197110"/>
                  </a:lnTo>
                  <a:lnTo>
                    <a:pt x="78624" y="197074"/>
                  </a:lnTo>
                  <a:lnTo>
                    <a:pt x="78900" y="197027"/>
                  </a:lnTo>
                  <a:lnTo>
                    <a:pt x="79168" y="196972"/>
                  </a:lnTo>
                  <a:lnTo>
                    <a:pt x="79444" y="196898"/>
                  </a:lnTo>
                  <a:lnTo>
                    <a:pt x="79712" y="196815"/>
                  </a:lnTo>
                  <a:lnTo>
                    <a:pt x="79979" y="196723"/>
                  </a:lnTo>
                  <a:lnTo>
                    <a:pt x="80237" y="196603"/>
                  </a:lnTo>
                  <a:lnTo>
                    <a:pt x="80496" y="196483"/>
                  </a:lnTo>
                  <a:lnTo>
                    <a:pt x="80754" y="196345"/>
                  </a:lnTo>
                  <a:lnTo>
                    <a:pt x="81003" y="196188"/>
                  </a:lnTo>
                  <a:lnTo>
                    <a:pt x="81242" y="196022"/>
                  </a:lnTo>
                  <a:lnTo>
                    <a:pt x="81473" y="195838"/>
                  </a:lnTo>
                  <a:lnTo>
                    <a:pt x="84064" y="193735"/>
                  </a:lnTo>
                  <a:lnTo>
                    <a:pt x="86619" y="191642"/>
                  </a:lnTo>
                  <a:lnTo>
                    <a:pt x="89145" y="189567"/>
                  </a:lnTo>
                  <a:lnTo>
                    <a:pt x="91635" y="187511"/>
                  </a:lnTo>
                  <a:lnTo>
                    <a:pt x="94079" y="185473"/>
                  </a:lnTo>
                  <a:lnTo>
                    <a:pt x="96486" y="183463"/>
                  </a:lnTo>
                  <a:lnTo>
                    <a:pt x="98846" y="181489"/>
                  </a:lnTo>
                  <a:lnTo>
                    <a:pt x="101152" y="179543"/>
                  </a:lnTo>
                  <a:lnTo>
                    <a:pt x="103411" y="177625"/>
                  </a:lnTo>
                  <a:lnTo>
                    <a:pt x="105606" y="175763"/>
                  </a:lnTo>
                  <a:lnTo>
                    <a:pt x="109820" y="172157"/>
                  </a:lnTo>
                  <a:lnTo>
                    <a:pt x="113776" y="168754"/>
                  </a:lnTo>
                  <a:lnTo>
                    <a:pt x="117428" y="165591"/>
                  </a:lnTo>
                  <a:lnTo>
                    <a:pt x="120757" y="162677"/>
                  </a:lnTo>
                  <a:lnTo>
                    <a:pt x="123744" y="160058"/>
                  </a:lnTo>
                  <a:lnTo>
                    <a:pt x="126345" y="157762"/>
                  </a:lnTo>
                  <a:lnTo>
                    <a:pt x="128549" y="155807"/>
                  </a:lnTo>
                  <a:lnTo>
                    <a:pt x="130319" y="154230"/>
                  </a:lnTo>
                  <a:lnTo>
                    <a:pt x="131629" y="153059"/>
                  </a:lnTo>
                  <a:lnTo>
                    <a:pt x="132763" y="152036"/>
                  </a:lnTo>
                  <a:lnTo>
                    <a:pt x="132966" y="151842"/>
                  </a:lnTo>
                  <a:lnTo>
                    <a:pt x="133160" y="151630"/>
                  </a:lnTo>
                  <a:lnTo>
                    <a:pt x="133353" y="151418"/>
                  </a:lnTo>
                  <a:lnTo>
                    <a:pt x="133529" y="151196"/>
                  </a:lnTo>
                  <a:lnTo>
                    <a:pt x="133685" y="150957"/>
                  </a:lnTo>
                  <a:lnTo>
                    <a:pt x="133842" y="150717"/>
                  </a:lnTo>
                  <a:lnTo>
                    <a:pt x="133980" y="150477"/>
                  </a:lnTo>
                  <a:lnTo>
                    <a:pt x="134100" y="150219"/>
                  </a:lnTo>
                  <a:lnTo>
                    <a:pt x="134220" y="149961"/>
                  </a:lnTo>
                  <a:lnTo>
                    <a:pt x="134322" y="149703"/>
                  </a:lnTo>
                  <a:lnTo>
                    <a:pt x="134405" y="149435"/>
                  </a:lnTo>
                  <a:lnTo>
                    <a:pt x="134488" y="149158"/>
                  </a:lnTo>
                  <a:lnTo>
                    <a:pt x="134543" y="148882"/>
                  </a:lnTo>
                  <a:lnTo>
                    <a:pt x="134598" y="148596"/>
                  </a:lnTo>
                  <a:lnTo>
                    <a:pt x="134626" y="148310"/>
                  </a:lnTo>
                  <a:lnTo>
                    <a:pt x="134654" y="148024"/>
                  </a:lnTo>
                  <a:lnTo>
                    <a:pt x="134654" y="147738"/>
                  </a:lnTo>
                  <a:lnTo>
                    <a:pt x="134654" y="147452"/>
                  </a:lnTo>
                  <a:lnTo>
                    <a:pt x="134626" y="147167"/>
                  </a:lnTo>
                  <a:lnTo>
                    <a:pt x="134589" y="146890"/>
                  </a:lnTo>
                  <a:lnTo>
                    <a:pt x="134543" y="146604"/>
                  </a:lnTo>
                  <a:lnTo>
                    <a:pt x="134478" y="146327"/>
                  </a:lnTo>
                  <a:lnTo>
                    <a:pt x="134405" y="146060"/>
                  </a:lnTo>
                  <a:lnTo>
                    <a:pt x="134312" y="145793"/>
                  </a:lnTo>
                  <a:lnTo>
                    <a:pt x="134211" y="145525"/>
                  </a:lnTo>
                  <a:lnTo>
                    <a:pt x="134100" y="145267"/>
                  </a:lnTo>
                  <a:lnTo>
                    <a:pt x="133971" y="145018"/>
                  </a:lnTo>
                  <a:lnTo>
                    <a:pt x="133833" y="144769"/>
                  </a:lnTo>
                  <a:lnTo>
                    <a:pt x="133676" y="144529"/>
                  </a:lnTo>
                  <a:lnTo>
                    <a:pt x="133510" y="144299"/>
                  </a:lnTo>
                  <a:lnTo>
                    <a:pt x="133335" y="144068"/>
                  </a:lnTo>
                  <a:lnTo>
                    <a:pt x="133141" y="143856"/>
                  </a:lnTo>
                  <a:lnTo>
                    <a:pt x="132431" y="143081"/>
                  </a:lnTo>
                  <a:lnTo>
                    <a:pt x="131721" y="142316"/>
                  </a:lnTo>
                  <a:lnTo>
                    <a:pt x="131011" y="141578"/>
                  </a:lnTo>
                  <a:lnTo>
                    <a:pt x="130301" y="140859"/>
                  </a:lnTo>
                  <a:lnTo>
                    <a:pt x="129600" y="140149"/>
                  </a:lnTo>
                  <a:lnTo>
                    <a:pt x="128899" y="139467"/>
                  </a:lnTo>
                  <a:lnTo>
                    <a:pt x="128208" y="138793"/>
                  </a:lnTo>
                  <a:lnTo>
                    <a:pt x="127507" y="138148"/>
                  </a:lnTo>
                  <a:lnTo>
                    <a:pt x="143995" y="123089"/>
                  </a:lnTo>
                  <a:lnTo>
                    <a:pt x="144216" y="122877"/>
                  </a:lnTo>
                  <a:lnTo>
                    <a:pt x="144419" y="122656"/>
                  </a:lnTo>
                  <a:lnTo>
                    <a:pt x="144613" y="122425"/>
                  </a:lnTo>
                  <a:lnTo>
                    <a:pt x="144797" y="122186"/>
                  </a:lnTo>
                  <a:lnTo>
                    <a:pt x="144963" y="121937"/>
                  </a:lnTo>
                  <a:lnTo>
                    <a:pt x="145120" y="121688"/>
                  </a:lnTo>
                  <a:lnTo>
                    <a:pt x="145258" y="121420"/>
                  </a:lnTo>
                  <a:lnTo>
                    <a:pt x="145387" y="121153"/>
                  </a:lnTo>
                  <a:lnTo>
                    <a:pt x="145498" y="120876"/>
                  </a:lnTo>
                  <a:lnTo>
                    <a:pt x="145600" y="120590"/>
                  </a:lnTo>
                  <a:lnTo>
                    <a:pt x="145682" y="120304"/>
                  </a:lnTo>
                  <a:lnTo>
                    <a:pt x="145756" y="120018"/>
                  </a:lnTo>
                  <a:lnTo>
                    <a:pt x="145812" y="119723"/>
                  </a:lnTo>
                  <a:lnTo>
                    <a:pt x="145848" y="119419"/>
                  </a:lnTo>
                  <a:lnTo>
                    <a:pt x="145867" y="119124"/>
                  </a:lnTo>
                  <a:lnTo>
                    <a:pt x="145876" y="118820"/>
                  </a:lnTo>
                  <a:lnTo>
                    <a:pt x="145876" y="110991"/>
                  </a:lnTo>
                  <a:lnTo>
                    <a:pt x="145885" y="103503"/>
                  </a:lnTo>
                  <a:lnTo>
                    <a:pt x="145913" y="96338"/>
                  </a:lnTo>
                  <a:lnTo>
                    <a:pt x="145931" y="92889"/>
                  </a:lnTo>
                  <a:lnTo>
                    <a:pt x="145959" y="89504"/>
                  </a:lnTo>
                  <a:lnTo>
                    <a:pt x="145987" y="86212"/>
                  </a:lnTo>
                  <a:lnTo>
                    <a:pt x="146033" y="82994"/>
                  </a:lnTo>
                  <a:lnTo>
                    <a:pt x="146079" y="79859"/>
                  </a:lnTo>
                  <a:lnTo>
                    <a:pt x="146144" y="76806"/>
                  </a:lnTo>
                  <a:lnTo>
                    <a:pt x="146208" y="73828"/>
                  </a:lnTo>
                  <a:lnTo>
                    <a:pt x="146291" y="70923"/>
                  </a:lnTo>
                  <a:lnTo>
                    <a:pt x="146393" y="68101"/>
                  </a:lnTo>
                  <a:lnTo>
                    <a:pt x="146503" y="65353"/>
                  </a:lnTo>
                  <a:lnTo>
                    <a:pt x="146623" y="62679"/>
                  </a:lnTo>
                  <a:lnTo>
                    <a:pt x="146761" y="60088"/>
                  </a:lnTo>
                  <a:lnTo>
                    <a:pt x="146918" y="57561"/>
                  </a:lnTo>
                  <a:lnTo>
                    <a:pt x="147010" y="56335"/>
                  </a:lnTo>
                  <a:lnTo>
                    <a:pt x="147093" y="55117"/>
                  </a:lnTo>
                  <a:lnTo>
                    <a:pt x="147186" y="53919"/>
                  </a:lnTo>
                  <a:lnTo>
                    <a:pt x="147287" y="52747"/>
                  </a:lnTo>
                  <a:lnTo>
                    <a:pt x="147388" y="51585"/>
                  </a:lnTo>
                  <a:lnTo>
                    <a:pt x="147499" y="50451"/>
                  </a:lnTo>
                  <a:lnTo>
                    <a:pt x="147610" y="49326"/>
                  </a:lnTo>
                  <a:lnTo>
                    <a:pt x="147730" y="48220"/>
                  </a:lnTo>
                  <a:lnTo>
                    <a:pt x="147850" y="47141"/>
                  </a:lnTo>
                  <a:lnTo>
                    <a:pt x="147979" y="46071"/>
                  </a:lnTo>
                  <a:lnTo>
                    <a:pt x="148117" y="45020"/>
                  </a:lnTo>
                  <a:lnTo>
                    <a:pt x="148255" y="43987"/>
                  </a:lnTo>
                  <a:lnTo>
                    <a:pt x="148403" y="42973"/>
                  </a:lnTo>
                  <a:lnTo>
                    <a:pt x="148550" y="41977"/>
                  </a:lnTo>
                  <a:lnTo>
                    <a:pt x="148707" y="40999"/>
                  </a:lnTo>
                  <a:lnTo>
                    <a:pt x="148873" y="40040"/>
                  </a:lnTo>
                  <a:lnTo>
                    <a:pt x="149039" y="39100"/>
                  </a:lnTo>
                  <a:lnTo>
                    <a:pt x="149214" y="38177"/>
                  </a:lnTo>
                  <a:lnTo>
                    <a:pt x="149399" y="37264"/>
                  </a:lnTo>
                  <a:lnTo>
                    <a:pt x="149592" y="36379"/>
                  </a:lnTo>
                  <a:lnTo>
                    <a:pt x="149786" y="35503"/>
                  </a:lnTo>
                  <a:lnTo>
                    <a:pt x="149989" y="34646"/>
                  </a:lnTo>
                  <a:lnTo>
                    <a:pt x="150192" y="33806"/>
                  </a:lnTo>
                  <a:lnTo>
                    <a:pt x="150413" y="32986"/>
                  </a:lnTo>
                  <a:lnTo>
                    <a:pt x="150634" y="32183"/>
                  </a:lnTo>
                  <a:lnTo>
                    <a:pt x="150865" y="31400"/>
                  </a:lnTo>
                  <a:lnTo>
                    <a:pt x="151049" y="30800"/>
                  </a:lnTo>
                  <a:lnTo>
                    <a:pt x="151234" y="30210"/>
                  </a:lnTo>
                  <a:lnTo>
                    <a:pt x="151428" y="29629"/>
                  </a:lnTo>
                  <a:lnTo>
                    <a:pt x="151621" y="29057"/>
                  </a:lnTo>
                  <a:lnTo>
                    <a:pt x="151824" y="28504"/>
                  </a:lnTo>
                  <a:lnTo>
                    <a:pt x="152036" y="27960"/>
                  </a:lnTo>
                  <a:lnTo>
                    <a:pt x="152248" y="27416"/>
                  </a:lnTo>
                  <a:lnTo>
                    <a:pt x="152460" y="26890"/>
                  </a:lnTo>
                  <a:lnTo>
                    <a:pt x="152682" y="26374"/>
                  </a:lnTo>
                  <a:lnTo>
                    <a:pt x="152912" y="25867"/>
                  </a:lnTo>
                  <a:lnTo>
                    <a:pt x="153143" y="25378"/>
                  </a:lnTo>
                  <a:lnTo>
                    <a:pt x="153373" y="24889"/>
                  </a:lnTo>
                  <a:lnTo>
                    <a:pt x="153622" y="24410"/>
                  </a:lnTo>
                  <a:lnTo>
                    <a:pt x="153871" y="23949"/>
                  </a:lnTo>
                  <a:lnTo>
                    <a:pt x="154120" y="23487"/>
                  </a:lnTo>
                  <a:lnTo>
                    <a:pt x="154378" y="23045"/>
                  </a:lnTo>
                  <a:lnTo>
                    <a:pt x="154646" y="22611"/>
                  </a:lnTo>
                  <a:lnTo>
                    <a:pt x="154922" y="22178"/>
                  </a:lnTo>
                  <a:lnTo>
                    <a:pt x="155199" y="21763"/>
                  </a:lnTo>
                  <a:lnTo>
                    <a:pt x="155485" y="21357"/>
                  </a:lnTo>
                  <a:lnTo>
                    <a:pt x="155771" y="20961"/>
                  </a:lnTo>
                  <a:lnTo>
                    <a:pt x="156066" y="20564"/>
                  </a:lnTo>
                  <a:lnTo>
                    <a:pt x="156370" y="20186"/>
                  </a:lnTo>
                  <a:lnTo>
                    <a:pt x="156684" y="19817"/>
                  </a:lnTo>
                  <a:lnTo>
                    <a:pt x="156997" y="19458"/>
                  </a:lnTo>
                  <a:lnTo>
                    <a:pt x="157320" y="19098"/>
                  </a:lnTo>
                  <a:lnTo>
                    <a:pt x="157652" y="18757"/>
                  </a:lnTo>
                  <a:lnTo>
                    <a:pt x="157984" y="18425"/>
                  </a:lnTo>
                  <a:lnTo>
                    <a:pt x="158334" y="18102"/>
                  </a:lnTo>
                  <a:lnTo>
                    <a:pt x="158685" y="17779"/>
                  </a:lnTo>
                  <a:lnTo>
                    <a:pt x="159044" y="17475"/>
                  </a:lnTo>
                  <a:lnTo>
                    <a:pt x="159413" y="17171"/>
                  </a:lnTo>
                  <a:lnTo>
                    <a:pt x="159782" y="16885"/>
                  </a:lnTo>
                  <a:lnTo>
                    <a:pt x="160170" y="16599"/>
                  </a:lnTo>
                  <a:lnTo>
                    <a:pt x="160557" y="16332"/>
                  </a:lnTo>
                  <a:lnTo>
                    <a:pt x="160953" y="16064"/>
                  </a:lnTo>
                  <a:lnTo>
                    <a:pt x="161359" y="15806"/>
                  </a:lnTo>
                  <a:lnTo>
                    <a:pt x="161774" y="15557"/>
                  </a:lnTo>
                  <a:lnTo>
                    <a:pt x="162198" y="15317"/>
                  </a:lnTo>
                  <a:lnTo>
                    <a:pt x="162622" y="15087"/>
                  </a:lnTo>
                  <a:lnTo>
                    <a:pt x="163065" y="14865"/>
                  </a:lnTo>
                  <a:lnTo>
                    <a:pt x="163508" y="14644"/>
                  </a:lnTo>
                  <a:lnTo>
                    <a:pt x="163969" y="14441"/>
                  </a:lnTo>
                  <a:lnTo>
                    <a:pt x="164430" y="14238"/>
                  </a:lnTo>
                  <a:lnTo>
                    <a:pt x="164900" y="14045"/>
                  </a:lnTo>
                  <a:lnTo>
                    <a:pt x="165389" y="13860"/>
                  </a:lnTo>
                  <a:lnTo>
                    <a:pt x="165878" y="13685"/>
                  </a:lnTo>
                  <a:lnTo>
                    <a:pt x="166376" y="13519"/>
                  </a:lnTo>
                  <a:lnTo>
                    <a:pt x="166883" y="13353"/>
                  </a:lnTo>
                  <a:lnTo>
                    <a:pt x="167408" y="13196"/>
                  </a:lnTo>
                  <a:lnTo>
                    <a:pt x="167934" y="13049"/>
                  </a:lnTo>
                  <a:lnTo>
                    <a:pt x="168469" y="12910"/>
                  </a:lnTo>
                  <a:lnTo>
                    <a:pt x="169022" y="12781"/>
                  </a:lnTo>
                  <a:lnTo>
                    <a:pt x="169575" y="12652"/>
                  </a:lnTo>
                  <a:lnTo>
                    <a:pt x="170147" y="12542"/>
                  </a:lnTo>
                  <a:lnTo>
                    <a:pt x="170719" y="12431"/>
                  </a:lnTo>
                  <a:lnTo>
                    <a:pt x="171309" y="12320"/>
                  </a:lnTo>
                  <a:lnTo>
                    <a:pt x="171909" y="12228"/>
                  </a:lnTo>
                  <a:lnTo>
                    <a:pt x="172517" y="12136"/>
                  </a:lnTo>
                  <a:lnTo>
                    <a:pt x="173135" y="12053"/>
                  </a:lnTo>
                  <a:lnTo>
                    <a:pt x="173762" y="11979"/>
                  </a:lnTo>
                  <a:lnTo>
                    <a:pt x="174398" y="11905"/>
                  </a:lnTo>
                  <a:lnTo>
                    <a:pt x="175053" y="11850"/>
                  </a:lnTo>
                  <a:lnTo>
                    <a:pt x="175708" y="11785"/>
                  </a:lnTo>
                  <a:lnTo>
                    <a:pt x="175514" y="15732"/>
                  </a:lnTo>
                  <a:lnTo>
                    <a:pt x="175302" y="20527"/>
                  </a:lnTo>
                  <a:lnTo>
                    <a:pt x="175182" y="23229"/>
                  </a:lnTo>
                  <a:lnTo>
                    <a:pt x="175072" y="26116"/>
                  </a:lnTo>
                  <a:lnTo>
                    <a:pt x="174952" y="29196"/>
                  </a:lnTo>
                  <a:lnTo>
                    <a:pt x="174841" y="32460"/>
                  </a:lnTo>
                  <a:lnTo>
                    <a:pt x="174730" y="35890"/>
                  </a:lnTo>
                  <a:lnTo>
                    <a:pt x="174620" y="39496"/>
                  </a:lnTo>
                  <a:lnTo>
                    <a:pt x="174518" y="43258"/>
                  </a:lnTo>
                  <a:lnTo>
                    <a:pt x="174426" y="47168"/>
                  </a:lnTo>
                  <a:lnTo>
                    <a:pt x="174343" y="51235"/>
                  </a:lnTo>
                  <a:lnTo>
                    <a:pt x="174260" y="55449"/>
                  </a:lnTo>
                  <a:lnTo>
                    <a:pt x="174195" y="59793"/>
                  </a:lnTo>
                  <a:lnTo>
                    <a:pt x="174140" y="64265"/>
                  </a:lnTo>
                  <a:lnTo>
                    <a:pt x="174094" y="68857"/>
                  </a:lnTo>
                  <a:lnTo>
                    <a:pt x="174066" y="73570"/>
                  </a:lnTo>
                  <a:lnTo>
                    <a:pt x="174048" y="78392"/>
                  </a:lnTo>
                  <a:lnTo>
                    <a:pt x="174057" y="83326"/>
                  </a:lnTo>
                  <a:lnTo>
                    <a:pt x="174076" y="88352"/>
                  </a:lnTo>
                  <a:lnTo>
                    <a:pt x="174122" y="93460"/>
                  </a:lnTo>
                  <a:lnTo>
                    <a:pt x="174186" y="98671"/>
                  </a:lnTo>
                  <a:lnTo>
                    <a:pt x="174269" y="103945"/>
                  </a:lnTo>
                  <a:lnTo>
                    <a:pt x="174325" y="106610"/>
                  </a:lnTo>
                  <a:lnTo>
                    <a:pt x="174380" y="109303"/>
                  </a:lnTo>
                  <a:lnTo>
                    <a:pt x="174444" y="111996"/>
                  </a:lnTo>
                  <a:lnTo>
                    <a:pt x="174518" y="114716"/>
                  </a:lnTo>
                  <a:lnTo>
                    <a:pt x="174592" y="117446"/>
                  </a:lnTo>
                  <a:lnTo>
                    <a:pt x="174675" y="120194"/>
                  </a:lnTo>
                  <a:lnTo>
                    <a:pt x="174767" y="122951"/>
                  </a:lnTo>
                  <a:lnTo>
                    <a:pt x="174869" y="125727"/>
                  </a:lnTo>
                  <a:lnTo>
                    <a:pt x="174970" y="128511"/>
                  </a:lnTo>
                  <a:lnTo>
                    <a:pt x="175081" y="131306"/>
                  </a:lnTo>
                  <a:lnTo>
                    <a:pt x="175201" y="134109"/>
                  </a:lnTo>
                  <a:lnTo>
                    <a:pt x="175330" y="136922"/>
                  </a:lnTo>
                  <a:lnTo>
                    <a:pt x="175468" y="139743"/>
                  </a:lnTo>
                  <a:lnTo>
                    <a:pt x="175606" y="142574"/>
                  </a:lnTo>
                  <a:lnTo>
                    <a:pt x="175763" y="145415"/>
                  </a:lnTo>
                  <a:lnTo>
                    <a:pt x="175920" y="148255"/>
                  </a:lnTo>
                  <a:lnTo>
                    <a:pt x="174620" y="149675"/>
                  </a:lnTo>
                  <a:lnTo>
                    <a:pt x="172941" y="151473"/>
                  </a:lnTo>
                  <a:lnTo>
                    <a:pt x="170903" y="153631"/>
                  </a:lnTo>
                  <a:lnTo>
                    <a:pt x="169751" y="154839"/>
                  </a:lnTo>
                  <a:lnTo>
                    <a:pt x="168515" y="156121"/>
                  </a:lnTo>
                  <a:lnTo>
                    <a:pt x="167196" y="157495"/>
                  </a:lnTo>
                  <a:lnTo>
                    <a:pt x="165795" y="158933"/>
                  </a:lnTo>
                  <a:lnTo>
                    <a:pt x="164310" y="160455"/>
                  </a:lnTo>
                  <a:lnTo>
                    <a:pt x="162752" y="162050"/>
                  </a:lnTo>
                  <a:lnTo>
                    <a:pt x="161110" y="163701"/>
                  </a:lnTo>
                  <a:lnTo>
                    <a:pt x="159386" y="165425"/>
                  </a:lnTo>
                  <a:lnTo>
                    <a:pt x="157597" y="167214"/>
                  </a:lnTo>
                  <a:lnTo>
                    <a:pt x="155725" y="169059"/>
                  </a:lnTo>
                  <a:lnTo>
                    <a:pt x="153779" y="170967"/>
                  </a:lnTo>
                  <a:lnTo>
                    <a:pt x="151769" y="172932"/>
                  </a:lnTo>
                  <a:lnTo>
                    <a:pt x="149685" y="174942"/>
                  </a:lnTo>
                  <a:lnTo>
                    <a:pt x="147527" y="176998"/>
                  </a:lnTo>
                  <a:lnTo>
                    <a:pt x="145314" y="179110"/>
                  </a:lnTo>
                  <a:lnTo>
                    <a:pt x="143027" y="181268"/>
                  </a:lnTo>
                  <a:lnTo>
                    <a:pt x="140675" y="183463"/>
                  </a:lnTo>
                  <a:lnTo>
                    <a:pt x="138259" y="185694"/>
                  </a:lnTo>
                  <a:lnTo>
                    <a:pt x="135788" y="187963"/>
                  </a:lnTo>
                  <a:lnTo>
                    <a:pt x="133252" y="190268"/>
                  </a:lnTo>
                  <a:lnTo>
                    <a:pt x="130651" y="192601"/>
                  </a:lnTo>
                  <a:lnTo>
                    <a:pt x="128005" y="194971"/>
                  </a:lnTo>
                  <a:lnTo>
                    <a:pt x="125294" y="197359"/>
                  </a:lnTo>
                  <a:lnTo>
                    <a:pt x="122527" y="199766"/>
                  </a:lnTo>
                  <a:lnTo>
                    <a:pt x="119715" y="202201"/>
                  </a:lnTo>
                  <a:lnTo>
                    <a:pt x="116847" y="204654"/>
                  </a:lnTo>
                  <a:lnTo>
                    <a:pt x="116616" y="204847"/>
                  </a:lnTo>
                  <a:lnTo>
                    <a:pt x="116413" y="205059"/>
                  </a:lnTo>
                  <a:lnTo>
                    <a:pt x="116210" y="205271"/>
                  </a:lnTo>
                  <a:lnTo>
                    <a:pt x="116026" y="205493"/>
                  </a:lnTo>
                  <a:lnTo>
                    <a:pt x="115860" y="205723"/>
                  </a:lnTo>
                  <a:lnTo>
                    <a:pt x="115703" y="205963"/>
                  </a:lnTo>
                  <a:lnTo>
                    <a:pt x="115556" y="206203"/>
                  </a:lnTo>
                  <a:lnTo>
                    <a:pt x="115417" y="206452"/>
                  </a:lnTo>
                  <a:lnTo>
                    <a:pt x="115298" y="206710"/>
                  </a:lnTo>
                  <a:lnTo>
                    <a:pt x="115196" y="206968"/>
                  </a:lnTo>
                  <a:lnTo>
                    <a:pt x="115095" y="207226"/>
                  </a:lnTo>
                  <a:lnTo>
                    <a:pt x="115021" y="207494"/>
                  </a:lnTo>
                  <a:lnTo>
                    <a:pt x="114947" y="207761"/>
                  </a:lnTo>
                  <a:lnTo>
                    <a:pt x="114892" y="208038"/>
                  </a:lnTo>
                  <a:lnTo>
                    <a:pt x="114855" y="208315"/>
                  </a:lnTo>
                  <a:lnTo>
                    <a:pt x="114818" y="208582"/>
                  </a:lnTo>
                  <a:lnTo>
                    <a:pt x="114809" y="208859"/>
                  </a:lnTo>
                  <a:lnTo>
                    <a:pt x="114800" y="209145"/>
                  </a:lnTo>
                  <a:lnTo>
                    <a:pt x="114818" y="209421"/>
                  </a:lnTo>
                  <a:lnTo>
                    <a:pt x="114836" y="209698"/>
                  </a:lnTo>
                  <a:lnTo>
                    <a:pt x="114873" y="209974"/>
                  </a:lnTo>
                  <a:lnTo>
                    <a:pt x="114929" y="210242"/>
                  </a:lnTo>
                  <a:lnTo>
                    <a:pt x="114993" y="210519"/>
                  </a:lnTo>
                  <a:lnTo>
                    <a:pt x="115067" y="210786"/>
                  </a:lnTo>
                  <a:lnTo>
                    <a:pt x="115159" y="211053"/>
                  </a:lnTo>
                  <a:lnTo>
                    <a:pt x="115261" y="211321"/>
                  </a:lnTo>
                  <a:lnTo>
                    <a:pt x="115381" y="211579"/>
                  </a:lnTo>
                  <a:lnTo>
                    <a:pt x="115510" y="211837"/>
                  </a:lnTo>
                  <a:lnTo>
                    <a:pt x="115657" y="212086"/>
                  </a:lnTo>
                  <a:lnTo>
                    <a:pt x="115814" y="212326"/>
                  </a:lnTo>
                  <a:lnTo>
                    <a:pt x="115989" y="212566"/>
                  </a:lnTo>
                  <a:lnTo>
                    <a:pt x="116174" y="212796"/>
                  </a:lnTo>
                  <a:lnTo>
                    <a:pt x="116395" y="213045"/>
                  </a:lnTo>
                  <a:lnTo>
                    <a:pt x="116625" y="213276"/>
                  </a:lnTo>
                  <a:lnTo>
                    <a:pt x="116865" y="213488"/>
                  </a:lnTo>
                  <a:lnTo>
                    <a:pt x="117114" y="213682"/>
                  </a:lnTo>
                  <a:lnTo>
                    <a:pt x="117372" y="213866"/>
                  </a:lnTo>
                  <a:lnTo>
                    <a:pt x="117640" y="214032"/>
                  </a:lnTo>
                  <a:lnTo>
                    <a:pt x="117916" y="214189"/>
                  </a:lnTo>
                  <a:lnTo>
                    <a:pt x="118193" y="214327"/>
                  </a:lnTo>
                  <a:lnTo>
                    <a:pt x="118488" y="214447"/>
                  </a:lnTo>
                  <a:lnTo>
                    <a:pt x="118774" y="214548"/>
                  </a:lnTo>
                  <a:lnTo>
                    <a:pt x="119069" y="214641"/>
                  </a:lnTo>
                  <a:lnTo>
                    <a:pt x="119373" y="214705"/>
                  </a:lnTo>
                  <a:lnTo>
                    <a:pt x="119669" y="214770"/>
                  </a:lnTo>
                  <a:lnTo>
                    <a:pt x="119973" y="214807"/>
                  </a:lnTo>
                  <a:lnTo>
                    <a:pt x="120286" y="214834"/>
                  </a:lnTo>
                  <a:lnTo>
                    <a:pt x="120840" y="214834"/>
                  </a:lnTo>
                  <a:lnTo>
                    <a:pt x="121089" y="214816"/>
                  </a:lnTo>
                  <a:lnTo>
                    <a:pt x="121328" y="214788"/>
                  </a:lnTo>
                  <a:lnTo>
                    <a:pt x="121577" y="214751"/>
                  </a:lnTo>
                  <a:lnTo>
                    <a:pt x="121826" y="214705"/>
                  </a:lnTo>
                  <a:lnTo>
                    <a:pt x="122066" y="214650"/>
                  </a:lnTo>
                  <a:lnTo>
                    <a:pt x="122306" y="214576"/>
                  </a:lnTo>
                  <a:lnTo>
                    <a:pt x="122546" y="214493"/>
                  </a:lnTo>
                  <a:lnTo>
                    <a:pt x="122785" y="214410"/>
                  </a:lnTo>
                  <a:lnTo>
                    <a:pt x="123016" y="214309"/>
                  </a:lnTo>
                  <a:lnTo>
                    <a:pt x="123247" y="214189"/>
                  </a:lnTo>
                  <a:lnTo>
                    <a:pt x="123468" y="214069"/>
                  </a:lnTo>
                  <a:lnTo>
                    <a:pt x="123689" y="213930"/>
                  </a:lnTo>
                  <a:lnTo>
                    <a:pt x="123910" y="213792"/>
                  </a:lnTo>
                  <a:lnTo>
                    <a:pt x="124123" y="213635"/>
                  </a:lnTo>
                  <a:lnTo>
                    <a:pt x="124325" y="213460"/>
                  </a:lnTo>
                  <a:lnTo>
                    <a:pt x="126041" y="212003"/>
                  </a:lnTo>
                  <a:lnTo>
                    <a:pt x="127737" y="210546"/>
                  </a:lnTo>
                  <a:lnTo>
                    <a:pt x="129416" y="209098"/>
                  </a:lnTo>
                  <a:lnTo>
                    <a:pt x="131076" y="207660"/>
                  </a:lnTo>
                  <a:lnTo>
                    <a:pt x="132717" y="206231"/>
                  </a:lnTo>
                  <a:lnTo>
                    <a:pt x="134340" y="204801"/>
                  </a:lnTo>
                  <a:lnTo>
                    <a:pt x="135945" y="203381"/>
                  </a:lnTo>
                  <a:lnTo>
                    <a:pt x="137521" y="201970"/>
                  </a:lnTo>
                  <a:lnTo>
                    <a:pt x="139089" y="200568"/>
                  </a:lnTo>
                  <a:lnTo>
                    <a:pt x="140629" y="199185"/>
                  </a:lnTo>
                  <a:lnTo>
                    <a:pt x="142160" y="197802"/>
                  </a:lnTo>
                  <a:lnTo>
                    <a:pt x="143654" y="196437"/>
                  </a:lnTo>
                  <a:lnTo>
                    <a:pt x="146605" y="193735"/>
                  </a:lnTo>
                  <a:lnTo>
                    <a:pt x="149454" y="191080"/>
                  </a:lnTo>
                  <a:lnTo>
                    <a:pt x="152221" y="188488"/>
                  </a:lnTo>
                  <a:lnTo>
                    <a:pt x="154904" y="185952"/>
                  </a:lnTo>
                  <a:lnTo>
                    <a:pt x="157486" y="183481"/>
                  </a:lnTo>
                  <a:lnTo>
                    <a:pt x="159976" y="181074"/>
                  </a:lnTo>
                  <a:lnTo>
                    <a:pt x="162364" y="178741"/>
                  </a:lnTo>
                  <a:lnTo>
                    <a:pt x="164660" y="176491"/>
                  </a:lnTo>
                  <a:lnTo>
                    <a:pt x="166846" y="174315"/>
                  </a:lnTo>
                  <a:lnTo>
                    <a:pt x="168930" y="172231"/>
                  </a:lnTo>
                  <a:lnTo>
                    <a:pt x="170913" y="170239"/>
                  </a:lnTo>
                  <a:lnTo>
                    <a:pt x="172775" y="168339"/>
                  </a:lnTo>
                  <a:lnTo>
                    <a:pt x="174537" y="166532"/>
                  </a:lnTo>
                  <a:lnTo>
                    <a:pt x="176178" y="164835"/>
                  </a:lnTo>
                  <a:lnTo>
                    <a:pt x="177700" y="163249"/>
                  </a:lnTo>
                  <a:lnTo>
                    <a:pt x="179111" y="161774"/>
                  </a:lnTo>
                  <a:lnTo>
                    <a:pt x="180402" y="160418"/>
                  </a:lnTo>
                  <a:lnTo>
                    <a:pt x="181563" y="159182"/>
                  </a:lnTo>
                  <a:lnTo>
                    <a:pt x="183509" y="157089"/>
                  </a:lnTo>
                  <a:lnTo>
                    <a:pt x="184939" y="155531"/>
                  </a:lnTo>
                  <a:lnTo>
                    <a:pt x="185833" y="154553"/>
                  </a:lnTo>
                  <a:lnTo>
                    <a:pt x="186156" y="154184"/>
                  </a:lnTo>
                  <a:lnTo>
                    <a:pt x="186349" y="153972"/>
                  </a:lnTo>
                  <a:lnTo>
                    <a:pt x="186525" y="153742"/>
                  </a:lnTo>
                  <a:lnTo>
                    <a:pt x="186681" y="153502"/>
                  </a:lnTo>
                  <a:lnTo>
                    <a:pt x="186829" y="153262"/>
                  </a:lnTo>
                  <a:lnTo>
                    <a:pt x="186967" y="153013"/>
                  </a:lnTo>
                  <a:lnTo>
                    <a:pt x="187096" y="152764"/>
                  </a:lnTo>
                  <a:lnTo>
                    <a:pt x="187207" y="152497"/>
                  </a:lnTo>
                  <a:lnTo>
                    <a:pt x="187308" y="152238"/>
                  </a:lnTo>
                  <a:lnTo>
                    <a:pt x="187391" y="151962"/>
                  </a:lnTo>
                  <a:lnTo>
                    <a:pt x="187465" y="151694"/>
                  </a:lnTo>
                  <a:lnTo>
                    <a:pt x="187521" y="151418"/>
                  </a:lnTo>
                  <a:lnTo>
                    <a:pt x="187567" y="151132"/>
                  </a:lnTo>
                  <a:lnTo>
                    <a:pt x="187604" y="150855"/>
                  </a:lnTo>
                  <a:lnTo>
                    <a:pt x="187622" y="150569"/>
                  </a:lnTo>
                  <a:lnTo>
                    <a:pt x="187622" y="150284"/>
                  </a:lnTo>
                  <a:lnTo>
                    <a:pt x="187613" y="149998"/>
                  </a:lnTo>
                  <a:lnTo>
                    <a:pt x="187410" y="146530"/>
                  </a:lnTo>
                  <a:lnTo>
                    <a:pt x="187216" y="143081"/>
                  </a:lnTo>
                  <a:lnTo>
                    <a:pt x="187041" y="139633"/>
                  </a:lnTo>
                  <a:lnTo>
                    <a:pt x="186875" y="136202"/>
                  </a:lnTo>
                  <a:lnTo>
                    <a:pt x="186718" y="132781"/>
                  </a:lnTo>
                  <a:lnTo>
                    <a:pt x="186580" y="129378"/>
                  </a:lnTo>
                  <a:lnTo>
                    <a:pt x="186451" y="125985"/>
                  </a:lnTo>
                  <a:lnTo>
                    <a:pt x="186331" y="122610"/>
                  </a:lnTo>
                  <a:lnTo>
                    <a:pt x="186220" y="119262"/>
                  </a:lnTo>
                  <a:lnTo>
                    <a:pt x="186119" y="115924"/>
                  </a:lnTo>
                  <a:lnTo>
                    <a:pt x="186027" y="112614"/>
                  </a:lnTo>
                  <a:lnTo>
                    <a:pt x="185953" y="109321"/>
                  </a:lnTo>
                  <a:lnTo>
                    <a:pt x="185879" y="106057"/>
                  </a:lnTo>
                  <a:lnTo>
                    <a:pt x="185815" y="102820"/>
                  </a:lnTo>
                  <a:lnTo>
                    <a:pt x="185768" y="99602"/>
                  </a:lnTo>
                  <a:lnTo>
                    <a:pt x="185722" y="96421"/>
                  </a:lnTo>
                  <a:lnTo>
                    <a:pt x="185685" y="93267"/>
                  </a:lnTo>
                  <a:lnTo>
                    <a:pt x="185658" y="90150"/>
                  </a:lnTo>
                  <a:lnTo>
                    <a:pt x="185639" y="87061"/>
                  </a:lnTo>
                  <a:lnTo>
                    <a:pt x="185621" y="84008"/>
                  </a:lnTo>
                  <a:lnTo>
                    <a:pt x="185621" y="80993"/>
                  </a:lnTo>
                  <a:lnTo>
                    <a:pt x="185621" y="78014"/>
                  </a:lnTo>
                  <a:lnTo>
                    <a:pt x="185621" y="75073"/>
                  </a:lnTo>
                  <a:lnTo>
                    <a:pt x="185639" y="72168"/>
                  </a:lnTo>
                  <a:lnTo>
                    <a:pt x="185658" y="69309"/>
                  </a:lnTo>
                  <a:lnTo>
                    <a:pt x="185676" y="66497"/>
                  </a:lnTo>
                  <a:lnTo>
                    <a:pt x="185741" y="61010"/>
                  </a:lnTo>
                  <a:lnTo>
                    <a:pt x="185824" y="55708"/>
                  </a:lnTo>
                  <a:lnTo>
                    <a:pt x="185916" y="50608"/>
                  </a:lnTo>
                  <a:lnTo>
                    <a:pt x="186027" y="45721"/>
                  </a:lnTo>
                  <a:lnTo>
                    <a:pt x="186147" y="41064"/>
                  </a:lnTo>
                  <a:lnTo>
                    <a:pt x="186276" y="36647"/>
                  </a:lnTo>
                  <a:lnTo>
                    <a:pt x="186414" y="32478"/>
                  </a:lnTo>
                  <a:lnTo>
                    <a:pt x="186552" y="28569"/>
                  </a:lnTo>
                  <a:lnTo>
                    <a:pt x="186691" y="24935"/>
                  </a:lnTo>
                  <a:lnTo>
                    <a:pt x="186829" y="21579"/>
                  </a:lnTo>
                  <a:lnTo>
                    <a:pt x="186967" y="18526"/>
                  </a:lnTo>
                  <a:lnTo>
                    <a:pt x="187087" y="15778"/>
                  </a:lnTo>
                  <a:lnTo>
                    <a:pt x="187207" y="13353"/>
                  </a:lnTo>
                  <a:lnTo>
                    <a:pt x="187410" y="9508"/>
                  </a:lnTo>
                  <a:lnTo>
                    <a:pt x="187557" y="7073"/>
                  </a:lnTo>
                  <a:lnTo>
                    <a:pt x="187613" y="6160"/>
                  </a:lnTo>
                  <a:lnTo>
                    <a:pt x="187622" y="5856"/>
                  </a:lnTo>
                  <a:lnTo>
                    <a:pt x="187622" y="5561"/>
                  </a:lnTo>
                  <a:lnTo>
                    <a:pt x="187604" y="5266"/>
                  </a:lnTo>
                  <a:lnTo>
                    <a:pt x="187567" y="4971"/>
                  </a:lnTo>
                  <a:lnTo>
                    <a:pt x="187521" y="4685"/>
                  </a:lnTo>
                  <a:lnTo>
                    <a:pt x="187456" y="4390"/>
                  </a:lnTo>
                  <a:lnTo>
                    <a:pt x="187373" y="4113"/>
                  </a:lnTo>
                  <a:lnTo>
                    <a:pt x="187281" y="3827"/>
                  </a:lnTo>
                  <a:lnTo>
                    <a:pt x="187179" y="3560"/>
                  </a:lnTo>
                  <a:lnTo>
                    <a:pt x="187059" y="3292"/>
                  </a:lnTo>
                  <a:lnTo>
                    <a:pt x="186921" y="3025"/>
                  </a:lnTo>
                  <a:lnTo>
                    <a:pt x="186774" y="2767"/>
                  </a:lnTo>
                  <a:lnTo>
                    <a:pt x="186617" y="2518"/>
                  </a:lnTo>
                  <a:lnTo>
                    <a:pt x="186442" y="2278"/>
                  </a:lnTo>
                  <a:lnTo>
                    <a:pt x="186257" y="2047"/>
                  </a:lnTo>
                  <a:lnTo>
                    <a:pt x="186064" y="1826"/>
                  </a:lnTo>
                  <a:lnTo>
                    <a:pt x="185851" y="1614"/>
                  </a:lnTo>
                  <a:lnTo>
                    <a:pt x="185630" y="1411"/>
                  </a:lnTo>
                  <a:lnTo>
                    <a:pt x="185400" y="1227"/>
                  </a:lnTo>
                  <a:lnTo>
                    <a:pt x="185160" y="1052"/>
                  </a:lnTo>
                  <a:lnTo>
                    <a:pt x="184920" y="886"/>
                  </a:lnTo>
                  <a:lnTo>
                    <a:pt x="184662" y="738"/>
                  </a:lnTo>
                  <a:lnTo>
                    <a:pt x="184404" y="600"/>
                  </a:lnTo>
                  <a:lnTo>
                    <a:pt x="184136" y="471"/>
                  </a:lnTo>
                  <a:lnTo>
                    <a:pt x="183869" y="369"/>
                  </a:lnTo>
                  <a:lnTo>
                    <a:pt x="183592" y="268"/>
                  </a:lnTo>
                  <a:lnTo>
                    <a:pt x="183306" y="185"/>
                  </a:lnTo>
                  <a:lnTo>
                    <a:pt x="183020" y="120"/>
                  </a:lnTo>
                  <a:lnTo>
                    <a:pt x="182725" y="65"/>
                  </a:lnTo>
                  <a:lnTo>
                    <a:pt x="182430" y="28"/>
                  </a:lnTo>
                  <a:lnTo>
                    <a:pt x="182135" y="9"/>
                  </a:lnTo>
                  <a:lnTo>
                    <a:pt x="1818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1"/>
            <p:cNvSpPr/>
            <p:nvPr/>
          </p:nvSpPr>
          <p:spPr>
            <a:xfrm>
              <a:off x="-3499925" y="-6927700"/>
              <a:ext cx="4690550" cy="7165825"/>
            </a:xfrm>
            <a:custGeom>
              <a:avLst/>
              <a:gdLst/>
              <a:ahLst/>
              <a:cxnLst/>
              <a:rect l="l" t="t" r="r" b="b"/>
              <a:pathLst>
                <a:path w="187622" h="286633" fill="none" extrusionOk="0">
                  <a:moveTo>
                    <a:pt x="187613" y="6160"/>
                  </a:moveTo>
                  <a:lnTo>
                    <a:pt x="187613" y="6160"/>
                  </a:lnTo>
                  <a:lnTo>
                    <a:pt x="187622" y="5856"/>
                  </a:lnTo>
                  <a:lnTo>
                    <a:pt x="187622" y="5561"/>
                  </a:lnTo>
                  <a:lnTo>
                    <a:pt x="187604" y="5266"/>
                  </a:lnTo>
                  <a:lnTo>
                    <a:pt x="187567" y="4971"/>
                  </a:lnTo>
                  <a:lnTo>
                    <a:pt x="187521" y="4685"/>
                  </a:lnTo>
                  <a:lnTo>
                    <a:pt x="187456" y="4390"/>
                  </a:lnTo>
                  <a:lnTo>
                    <a:pt x="187373" y="4113"/>
                  </a:lnTo>
                  <a:lnTo>
                    <a:pt x="187281" y="3827"/>
                  </a:lnTo>
                  <a:lnTo>
                    <a:pt x="187179" y="3560"/>
                  </a:lnTo>
                  <a:lnTo>
                    <a:pt x="187059" y="3292"/>
                  </a:lnTo>
                  <a:lnTo>
                    <a:pt x="186921" y="3025"/>
                  </a:lnTo>
                  <a:lnTo>
                    <a:pt x="186774" y="2767"/>
                  </a:lnTo>
                  <a:lnTo>
                    <a:pt x="186617" y="2518"/>
                  </a:lnTo>
                  <a:lnTo>
                    <a:pt x="186442" y="2278"/>
                  </a:lnTo>
                  <a:lnTo>
                    <a:pt x="186257" y="2047"/>
                  </a:lnTo>
                  <a:lnTo>
                    <a:pt x="186064" y="1826"/>
                  </a:lnTo>
                  <a:lnTo>
                    <a:pt x="186064" y="1826"/>
                  </a:lnTo>
                  <a:lnTo>
                    <a:pt x="185851" y="1614"/>
                  </a:lnTo>
                  <a:lnTo>
                    <a:pt x="185630" y="1411"/>
                  </a:lnTo>
                  <a:lnTo>
                    <a:pt x="185400" y="1227"/>
                  </a:lnTo>
                  <a:lnTo>
                    <a:pt x="185160" y="1052"/>
                  </a:lnTo>
                  <a:lnTo>
                    <a:pt x="184920" y="886"/>
                  </a:lnTo>
                  <a:lnTo>
                    <a:pt x="184662" y="738"/>
                  </a:lnTo>
                  <a:lnTo>
                    <a:pt x="184404" y="600"/>
                  </a:lnTo>
                  <a:lnTo>
                    <a:pt x="184136" y="471"/>
                  </a:lnTo>
                  <a:lnTo>
                    <a:pt x="183869" y="369"/>
                  </a:lnTo>
                  <a:lnTo>
                    <a:pt x="183592" y="268"/>
                  </a:lnTo>
                  <a:lnTo>
                    <a:pt x="183306" y="185"/>
                  </a:lnTo>
                  <a:lnTo>
                    <a:pt x="183020" y="120"/>
                  </a:lnTo>
                  <a:lnTo>
                    <a:pt x="182725" y="65"/>
                  </a:lnTo>
                  <a:lnTo>
                    <a:pt x="182430" y="28"/>
                  </a:lnTo>
                  <a:lnTo>
                    <a:pt x="182135" y="9"/>
                  </a:lnTo>
                  <a:lnTo>
                    <a:pt x="181840" y="0"/>
                  </a:lnTo>
                  <a:lnTo>
                    <a:pt x="181840" y="0"/>
                  </a:lnTo>
                  <a:lnTo>
                    <a:pt x="180798" y="0"/>
                  </a:lnTo>
                  <a:lnTo>
                    <a:pt x="179774" y="19"/>
                  </a:lnTo>
                  <a:lnTo>
                    <a:pt x="178760" y="46"/>
                  </a:lnTo>
                  <a:lnTo>
                    <a:pt x="177764" y="83"/>
                  </a:lnTo>
                  <a:lnTo>
                    <a:pt x="176777" y="139"/>
                  </a:lnTo>
                  <a:lnTo>
                    <a:pt x="175809" y="203"/>
                  </a:lnTo>
                  <a:lnTo>
                    <a:pt x="174850" y="277"/>
                  </a:lnTo>
                  <a:lnTo>
                    <a:pt x="173910" y="360"/>
                  </a:lnTo>
                  <a:lnTo>
                    <a:pt x="172978" y="452"/>
                  </a:lnTo>
                  <a:lnTo>
                    <a:pt x="172065" y="563"/>
                  </a:lnTo>
                  <a:lnTo>
                    <a:pt x="171171" y="683"/>
                  </a:lnTo>
                  <a:lnTo>
                    <a:pt x="170276" y="812"/>
                  </a:lnTo>
                  <a:lnTo>
                    <a:pt x="169409" y="950"/>
                  </a:lnTo>
                  <a:lnTo>
                    <a:pt x="168543" y="1107"/>
                  </a:lnTo>
                  <a:lnTo>
                    <a:pt x="167704" y="1273"/>
                  </a:lnTo>
                  <a:lnTo>
                    <a:pt x="166864" y="1457"/>
                  </a:lnTo>
                  <a:lnTo>
                    <a:pt x="166044" y="1642"/>
                  </a:lnTo>
                  <a:lnTo>
                    <a:pt x="165241" y="1845"/>
                  </a:lnTo>
                  <a:lnTo>
                    <a:pt x="164439" y="2057"/>
                  </a:lnTo>
                  <a:lnTo>
                    <a:pt x="163664" y="2287"/>
                  </a:lnTo>
                  <a:lnTo>
                    <a:pt x="162890" y="2527"/>
                  </a:lnTo>
                  <a:lnTo>
                    <a:pt x="162134" y="2776"/>
                  </a:lnTo>
                  <a:lnTo>
                    <a:pt x="161396" y="3043"/>
                  </a:lnTo>
                  <a:lnTo>
                    <a:pt x="160658" y="3320"/>
                  </a:lnTo>
                  <a:lnTo>
                    <a:pt x="159939" y="3606"/>
                  </a:lnTo>
                  <a:lnTo>
                    <a:pt x="159238" y="3901"/>
                  </a:lnTo>
                  <a:lnTo>
                    <a:pt x="158547" y="4215"/>
                  </a:lnTo>
                  <a:lnTo>
                    <a:pt x="157864" y="4546"/>
                  </a:lnTo>
                  <a:lnTo>
                    <a:pt x="157191" y="4878"/>
                  </a:lnTo>
                  <a:lnTo>
                    <a:pt x="156536" y="5229"/>
                  </a:lnTo>
                  <a:lnTo>
                    <a:pt x="155891" y="5598"/>
                  </a:lnTo>
                  <a:lnTo>
                    <a:pt x="155254" y="5976"/>
                  </a:lnTo>
                  <a:lnTo>
                    <a:pt x="154637" y="6363"/>
                  </a:lnTo>
                  <a:lnTo>
                    <a:pt x="154028" y="6769"/>
                  </a:lnTo>
                  <a:lnTo>
                    <a:pt x="153429" y="7184"/>
                  </a:lnTo>
                  <a:lnTo>
                    <a:pt x="152838" y="7608"/>
                  </a:lnTo>
                  <a:lnTo>
                    <a:pt x="152267" y="8051"/>
                  </a:lnTo>
                  <a:lnTo>
                    <a:pt x="151704" y="8503"/>
                  </a:lnTo>
                  <a:lnTo>
                    <a:pt x="151151" y="8973"/>
                  </a:lnTo>
                  <a:lnTo>
                    <a:pt x="150607" y="9452"/>
                  </a:lnTo>
                  <a:lnTo>
                    <a:pt x="150072" y="9950"/>
                  </a:lnTo>
                  <a:lnTo>
                    <a:pt x="149556" y="10457"/>
                  </a:lnTo>
                  <a:lnTo>
                    <a:pt x="149048" y="10983"/>
                  </a:lnTo>
                  <a:lnTo>
                    <a:pt x="148550" y="11518"/>
                  </a:lnTo>
                  <a:lnTo>
                    <a:pt x="148062" y="12062"/>
                  </a:lnTo>
                  <a:lnTo>
                    <a:pt x="147582" y="12625"/>
                  </a:lnTo>
                  <a:lnTo>
                    <a:pt x="147121" y="13196"/>
                  </a:lnTo>
                  <a:lnTo>
                    <a:pt x="146669" y="13786"/>
                  </a:lnTo>
                  <a:lnTo>
                    <a:pt x="146217" y="14395"/>
                  </a:lnTo>
                  <a:lnTo>
                    <a:pt x="145784" y="15013"/>
                  </a:lnTo>
                  <a:lnTo>
                    <a:pt x="145360" y="15640"/>
                  </a:lnTo>
                  <a:lnTo>
                    <a:pt x="144945" y="16285"/>
                  </a:lnTo>
                  <a:lnTo>
                    <a:pt x="144548" y="16940"/>
                  </a:lnTo>
                  <a:lnTo>
                    <a:pt x="144152" y="17613"/>
                  </a:lnTo>
                  <a:lnTo>
                    <a:pt x="143764" y="18305"/>
                  </a:lnTo>
                  <a:lnTo>
                    <a:pt x="143396" y="19006"/>
                  </a:lnTo>
                  <a:lnTo>
                    <a:pt x="143027" y="19716"/>
                  </a:lnTo>
                  <a:lnTo>
                    <a:pt x="142676" y="20454"/>
                  </a:lnTo>
                  <a:lnTo>
                    <a:pt x="142326" y="21191"/>
                  </a:lnTo>
                  <a:lnTo>
                    <a:pt x="141994" y="21947"/>
                  </a:lnTo>
                  <a:lnTo>
                    <a:pt x="141671" y="22722"/>
                  </a:lnTo>
                  <a:lnTo>
                    <a:pt x="141348" y="23515"/>
                  </a:lnTo>
                  <a:lnTo>
                    <a:pt x="141044" y="24317"/>
                  </a:lnTo>
                  <a:lnTo>
                    <a:pt x="140749" y="25129"/>
                  </a:lnTo>
                  <a:lnTo>
                    <a:pt x="140749" y="25129"/>
                  </a:lnTo>
                  <a:lnTo>
                    <a:pt x="139891" y="25212"/>
                  </a:lnTo>
                  <a:lnTo>
                    <a:pt x="139052" y="25313"/>
                  </a:lnTo>
                  <a:lnTo>
                    <a:pt x="138213" y="25433"/>
                  </a:lnTo>
                  <a:lnTo>
                    <a:pt x="137392" y="25562"/>
                  </a:lnTo>
                  <a:lnTo>
                    <a:pt x="136581" y="25710"/>
                  </a:lnTo>
                  <a:lnTo>
                    <a:pt x="135779" y="25876"/>
                  </a:lnTo>
                  <a:lnTo>
                    <a:pt x="134976" y="26051"/>
                  </a:lnTo>
                  <a:lnTo>
                    <a:pt x="134192" y="26245"/>
                  </a:lnTo>
                  <a:lnTo>
                    <a:pt x="133418" y="26457"/>
                  </a:lnTo>
                  <a:lnTo>
                    <a:pt x="132652" y="26678"/>
                  </a:lnTo>
                  <a:lnTo>
                    <a:pt x="131896" y="26918"/>
                  </a:lnTo>
                  <a:lnTo>
                    <a:pt x="131149" y="27176"/>
                  </a:lnTo>
                  <a:lnTo>
                    <a:pt x="130412" y="27444"/>
                  </a:lnTo>
                  <a:lnTo>
                    <a:pt x="129692" y="27739"/>
                  </a:lnTo>
                  <a:lnTo>
                    <a:pt x="128973" y="28034"/>
                  </a:lnTo>
                  <a:lnTo>
                    <a:pt x="128263" y="28356"/>
                  </a:lnTo>
                  <a:lnTo>
                    <a:pt x="127571" y="28688"/>
                  </a:lnTo>
                  <a:lnTo>
                    <a:pt x="126880" y="29039"/>
                  </a:lnTo>
                  <a:lnTo>
                    <a:pt x="126207" y="29398"/>
                  </a:lnTo>
                  <a:lnTo>
                    <a:pt x="125543" y="29786"/>
                  </a:lnTo>
                  <a:lnTo>
                    <a:pt x="124888" y="30173"/>
                  </a:lnTo>
                  <a:lnTo>
                    <a:pt x="124242" y="30588"/>
                  </a:lnTo>
                  <a:lnTo>
                    <a:pt x="123606" y="31012"/>
                  </a:lnTo>
                  <a:lnTo>
                    <a:pt x="122979" y="31455"/>
                  </a:lnTo>
                  <a:lnTo>
                    <a:pt x="122361" y="31916"/>
                  </a:lnTo>
                  <a:lnTo>
                    <a:pt x="121753" y="32386"/>
                  </a:lnTo>
                  <a:lnTo>
                    <a:pt x="121162" y="32875"/>
                  </a:lnTo>
                  <a:lnTo>
                    <a:pt x="120572" y="33373"/>
                  </a:lnTo>
                  <a:lnTo>
                    <a:pt x="120001" y="33889"/>
                  </a:lnTo>
                  <a:lnTo>
                    <a:pt x="119438" y="34424"/>
                  </a:lnTo>
                  <a:lnTo>
                    <a:pt x="118885" y="34978"/>
                  </a:lnTo>
                  <a:lnTo>
                    <a:pt x="118341" y="35540"/>
                  </a:lnTo>
                  <a:lnTo>
                    <a:pt x="118341" y="35540"/>
                  </a:lnTo>
                  <a:lnTo>
                    <a:pt x="117944" y="35964"/>
                  </a:lnTo>
                  <a:lnTo>
                    <a:pt x="117566" y="36398"/>
                  </a:lnTo>
                  <a:lnTo>
                    <a:pt x="117188" y="36831"/>
                  </a:lnTo>
                  <a:lnTo>
                    <a:pt x="116819" y="37274"/>
                  </a:lnTo>
                  <a:lnTo>
                    <a:pt x="116450" y="37726"/>
                  </a:lnTo>
                  <a:lnTo>
                    <a:pt x="116091" y="38187"/>
                  </a:lnTo>
                  <a:lnTo>
                    <a:pt x="115740" y="38648"/>
                  </a:lnTo>
                  <a:lnTo>
                    <a:pt x="115399" y="39127"/>
                  </a:lnTo>
                  <a:lnTo>
                    <a:pt x="115058" y="39597"/>
                  </a:lnTo>
                  <a:lnTo>
                    <a:pt x="114726" y="40086"/>
                  </a:lnTo>
                  <a:lnTo>
                    <a:pt x="114403" y="40575"/>
                  </a:lnTo>
                  <a:lnTo>
                    <a:pt x="114090" y="41073"/>
                  </a:lnTo>
                  <a:lnTo>
                    <a:pt x="113776" y="41580"/>
                  </a:lnTo>
                  <a:lnTo>
                    <a:pt x="113472" y="42087"/>
                  </a:lnTo>
                  <a:lnTo>
                    <a:pt x="113167" y="42604"/>
                  </a:lnTo>
                  <a:lnTo>
                    <a:pt x="112872" y="43120"/>
                  </a:lnTo>
                  <a:lnTo>
                    <a:pt x="112586" y="43655"/>
                  </a:lnTo>
                  <a:lnTo>
                    <a:pt x="112310" y="44181"/>
                  </a:lnTo>
                  <a:lnTo>
                    <a:pt x="112033" y="44725"/>
                  </a:lnTo>
                  <a:lnTo>
                    <a:pt x="111766" y="45269"/>
                  </a:lnTo>
                  <a:lnTo>
                    <a:pt x="111498" y="45822"/>
                  </a:lnTo>
                  <a:lnTo>
                    <a:pt x="111240" y="46375"/>
                  </a:lnTo>
                  <a:lnTo>
                    <a:pt x="110991" y="46938"/>
                  </a:lnTo>
                  <a:lnTo>
                    <a:pt x="110742" y="47510"/>
                  </a:lnTo>
                  <a:lnTo>
                    <a:pt x="110502" y="48081"/>
                  </a:lnTo>
                  <a:lnTo>
                    <a:pt x="110272" y="48653"/>
                  </a:lnTo>
                  <a:lnTo>
                    <a:pt x="110041" y="49243"/>
                  </a:lnTo>
                  <a:lnTo>
                    <a:pt x="109820" y="49833"/>
                  </a:lnTo>
                  <a:lnTo>
                    <a:pt x="109599" y="50424"/>
                  </a:lnTo>
                  <a:lnTo>
                    <a:pt x="109387" y="51023"/>
                  </a:lnTo>
                  <a:lnTo>
                    <a:pt x="109184" y="51622"/>
                  </a:lnTo>
                  <a:lnTo>
                    <a:pt x="108981" y="52231"/>
                  </a:lnTo>
                  <a:lnTo>
                    <a:pt x="108787" y="52849"/>
                  </a:lnTo>
                  <a:lnTo>
                    <a:pt x="108594" y="53467"/>
                  </a:lnTo>
                  <a:lnTo>
                    <a:pt x="108409" y="54094"/>
                  </a:lnTo>
                  <a:lnTo>
                    <a:pt x="108225" y="54721"/>
                  </a:lnTo>
                  <a:lnTo>
                    <a:pt x="108049" y="55357"/>
                  </a:lnTo>
                  <a:lnTo>
                    <a:pt x="107874" y="55993"/>
                  </a:lnTo>
                  <a:lnTo>
                    <a:pt x="107708" y="56630"/>
                  </a:lnTo>
                  <a:lnTo>
                    <a:pt x="107551" y="57275"/>
                  </a:lnTo>
                  <a:lnTo>
                    <a:pt x="107395" y="57930"/>
                  </a:lnTo>
                  <a:lnTo>
                    <a:pt x="107238" y="58585"/>
                  </a:lnTo>
                  <a:lnTo>
                    <a:pt x="106952" y="59903"/>
                  </a:lnTo>
                  <a:lnTo>
                    <a:pt x="106675" y="61250"/>
                  </a:lnTo>
                  <a:lnTo>
                    <a:pt x="106426" y="62596"/>
                  </a:lnTo>
                  <a:lnTo>
                    <a:pt x="106187" y="63970"/>
                  </a:lnTo>
                  <a:lnTo>
                    <a:pt x="105965" y="65353"/>
                  </a:lnTo>
                  <a:lnTo>
                    <a:pt x="105763" y="66755"/>
                  </a:lnTo>
                  <a:lnTo>
                    <a:pt x="105578" y="68166"/>
                  </a:lnTo>
                  <a:lnTo>
                    <a:pt x="105403" y="69586"/>
                  </a:lnTo>
                  <a:lnTo>
                    <a:pt x="105246" y="71024"/>
                  </a:lnTo>
                  <a:lnTo>
                    <a:pt x="105108" y="72481"/>
                  </a:lnTo>
                  <a:lnTo>
                    <a:pt x="104979" y="73938"/>
                  </a:lnTo>
                  <a:lnTo>
                    <a:pt x="104868" y="75414"/>
                  </a:lnTo>
                  <a:lnTo>
                    <a:pt x="104767" y="76899"/>
                  </a:lnTo>
                  <a:lnTo>
                    <a:pt x="104684" y="78383"/>
                  </a:lnTo>
                  <a:lnTo>
                    <a:pt x="104601" y="79886"/>
                  </a:lnTo>
                  <a:lnTo>
                    <a:pt x="104545" y="81399"/>
                  </a:lnTo>
                  <a:lnTo>
                    <a:pt x="104490" y="82920"/>
                  </a:lnTo>
                  <a:lnTo>
                    <a:pt x="104453" y="84442"/>
                  </a:lnTo>
                  <a:lnTo>
                    <a:pt x="104425" y="85973"/>
                  </a:lnTo>
                  <a:lnTo>
                    <a:pt x="104407" y="87513"/>
                  </a:lnTo>
                  <a:lnTo>
                    <a:pt x="104398" y="89062"/>
                  </a:lnTo>
                  <a:lnTo>
                    <a:pt x="104398" y="90611"/>
                  </a:lnTo>
                  <a:lnTo>
                    <a:pt x="104407" y="92169"/>
                  </a:lnTo>
                  <a:lnTo>
                    <a:pt x="104425" y="93728"/>
                  </a:lnTo>
                  <a:lnTo>
                    <a:pt x="104444" y="95296"/>
                  </a:lnTo>
                  <a:lnTo>
                    <a:pt x="104481" y="96863"/>
                  </a:lnTo>
                  <a:lnTo>
                    <a:pt x="104518" y="98431"/>
                  </a:lnTo>
                  <a:lnTo>
                    <a:pt x="104564" y="100008"/>
                  </a:lnTo>
                  <a:lnTo>
                    <a:pt x="104619" y="101585"/>
                  </a:lnTo>
                  <a:lnTo>
                    <a:pt x="104748" y="104738"/>
                  </a:lnTo>
                  <a:lnTo>
                    <a:pt x="104886" y="107883"/>
                  </a:lnTo>
                  <a:lnTo>
                    <a:pt x="105052" y="111037"/>
                  </a:lnTo>
                  <a:lnTo>
                    <a:pt x="105218" y="114172"/>
                  </a:lnTo>
                  <a:lnTo>
                    <a:pt x="105403" y="117307"/>
                  </a:lnTo>
                  <a:lnTo>
                    <a:pt x="105781" y="123504"/>
                  </a:lnTo>
                  <a:lnTo>
                    <a:pt x="105781" y="123504"/>
                  </a:lnTo>
                  <a:lnTo>
                    <a:pt x="105965" y="126427"/>
                  </a:lnTo>
                  <a:lnTo>
                    <a:pt x="105965" y="126427"/>
                  </a:lnTo>
                  <a:lnTo>
                    <a:pt x="105403" y="126354"/>
                  </a:lnTo>
                  <a:lnTo>
                    <a:pt x="104850" y="126289"/>
                  </a:lnTo>
                  <a:lnTo>
                    <a:pt x="104296" y="126234"/>
                  </a:lnTo>
                  <a:lnTo>
                    <a:pt x="103734" y="126188"/>
                  </a:lnTo>
                  <a:lnTo>
                    <a:pt x="103171" y="126160"/>
                  </a:lnTo>
                  <a:lnTo>
                    <a:pt x="102609" y="126142"/>
                  </a:lnTo>
                  <a:lnTo>
                    <a:pt x="102046" y="126123"/>
                  </a:lnTo>
                  <a:lnTo>
                    <a:pt x="101484" y="126123"/>
                  </a:lnTo>
                  <a:lnTo>
                    <a:pt x="100912" y="126142"/>
                  </a:lnTo>
                  <a:lnTo>
                    <a:pt x="100349" y="126160"/>
                  </a:lnTo>
                  <a:lnTo>
                    <a:pt x="99778" y="126197"/>
                  </a:lnTo>
                  <a:lnTo>
                    <a:pt x="99206" y="126234"/>
                  </a:lnTo>
                  <a:lnTo>
                    <a:pt x="98634" y="126289"/>
                  </a:lnTo>
                  <a:lnTo>
                    <a:pt x="98053" y="126354"/>
                  </a:lnTo>
                  <a:lnTo>
                    <a:pt x="97482" y="126427"/>
                  </a:lnTo>
                  <a:lnTo>
                    <a:pt x="96901" y="126520"/>
                  </a:lnTo>
                  <a:lnTo>
                    <a:pt x="96320" y="126612"/>
                  </a:lnTo>
                  <a:lnTo>
                    <a:pt x="95739" y="126722"/>
                  </a:lnTo>
                  <a:lnTo>
                    <a:pt x="95149" y="126842"/>
                  </a:lnTo>
                  <a:lnTo>
                    <a:pt x="94558" y="126971"/>
                  </a:lnTo>
                  <a:lnTo>
                    <a:pt x="93968" y="127110"/>
                  </a:lnTo>
                  <a:lnTo>
                    <a:pt x="93378" y="127257"/>
                  </a:lnTo>
                  <a:lnTo>
                    <a:pt x="92779" y="127414"/>
                  </a:lnTo>
                  <a:lnTo>
                    <a:pt x="92188" y="127589"/>
                  </a:lnTo>
                  <a:lnTo>
                    <a:pt x="91580" y="127774"/>
                  </a:lnTo>
                  <a:lnTo>
                    <a:pt x="90980" y="127958"/>
                  </a:lnTo>
                  <a:lnTo>
                    <a:pt x="90372" y="128161"/>
                  </a:lnTo>
                  <a:lnTo>
                    <a:pt x="89763" y="128373"/>
                  </a:lnTo>
                  <a:lnTo>
                    <a:pt x="89155" y="128594"/>
                  </a:lnTo>
                  <a:lnTo>
                    <a:pt x="88537" y="128834"/>
                  </a:lnTo>
                  <a:lnTo>
                    <a:pt x="87919" y="129074"/>
                  </a:lnTo>
                  <a:lnTo>
                    <a:pt x="87301" y="129323"/>
                  </a:lnTo>
                  <a:lnTo>
                    <a:pt x="87301" y="129323"/>
                  </a:lnTo>
                  <a:lnTo>
                    <a:pt x="86563" y="129636"/>
                  </a:lnTo>
                  <a:lnTo>
                    <a:pt x="85826" y="129959"/>
                  </a:lnTo>
                  <a:lnTo>
                    <a:pt x="85088" y="130300"/>
                  </a:lnTo>
                  <a:lnTo>
                    <a:pt x="84341" y="130651"/>
                  </a:lnTo>
                  <a:lnTo>
                    <a:pt x="83594" y="131020"/>
                  </a:lnTo>
                  <a:lnTo>
                    <a:pt x="82838" y="131398"/>
                  </a:lnTo>
                  <a:lnTo>
                    <a:pt x="82072" y="131794"/>
                  </a:lnTo>
                  <a:lnTo>
                    <a:pt x="81307" y="132200"/>
                  </a:lnTo>
                  <a:lnTo>
                    <a:pt x="80542" y="132624"/>
                  </a:lnTo>
                  <a:lnTo>
                    <a:pt x="79758" y="133058"/>
                  </a:lnTo>
                  <a:lnTo>
                    <a:pt x="78974" y="133510"/>
                  </a:lnTo>
                  <a:lnTo>
                    <a:pt x="78190" y="133980"/>
                  </a:lnTo>
                  <a:lnTo>
                    <a:pt x="77397" y="134459"/>
                  </a:lnTo>
                  <a:lnTo>
                    <a:pt x="76595" y="134948"/>
                  </a:lnTo>
                  <a:lnTo>
                    <a:pt x="75783" y="135455"/>
                  </a:lnTo>
                  <a:lnTo>
                    <a:pt x="74963" y="135981"/>
                  </a:lnTo>
                  <a:lnTo>
                    <a:pt x="74142" y="136516"/>
                  </a:lnTo>
                  <a:lnTo>
                    <a:pt x="73312" y="137069"/>
                  </a:lnTo>
                  <a:lnTo>
                    <a:pt x="72473" y="137632"/>
                  </a:lnTo>
                  <a:lnTo>
                    <a:pt x="71624" y="138213"/>
                  </a:lnTo>
                  <a:lnTo>
                    <a:pt x="70767" y="138812"/>
                  </a:lnTo>
                  <a:lnTo>
                    <a:pt x="69909" y="139421"/>
                  </a:lnTo>
                  <a:lnTo>
                    <a:pt x="69033" y="140038"/>
                  </a:lnTo>
                  <a:lnTo>
                    <a:pt x="68157" y="140675"/>
                  </a:lnTo>
                  <a:lnTo>
                    <a:pt x="67263" y="141329"/>
                  </a:lnTo>
                  <a:lnTo>
                    <a:pt x="66368" y="141993"/>
                  </a:lnTo>
                  <a:lnTo>
                    <a:pt x="65455" y="142676"/>
                  </a:lnTo>
                  <a:lnTo>
                    <a:pt x="64542" y="143377"/>
                  </a:lnTo>
                  <a:lnTo>
                    <a:pt x="62680" y="144806"/>
                  </a:lnTo>
                  <a:lnTo>
                    <a:pt x="60771" y="146300"/>
                  </a:lnTo>
                  <a:lnTo>
                    <a:pt x="58816" y="147858"/>
                  </a:lnTo>
                  <a:lnTo>
                    <a:pt x="56824" y="149472"/>
                  </a:lnTo>
                  <a:lnTo>
                    <a:pt x="54786" y="151141"/>
                  </a:lnTo>
                  <a:lnTo>
                    <a:pt x="52702" y="152875"/>
                  </a:lnTo>
                  <a:lnTo>
                    <a:pt x="50562" y="154664"/>
                  </a:lnTo>
                  <a:lnTo>
                    <a:pt x="48368" y="156508"/>
                  </a:lnTo>
                  <a:lnTo>
                    <a:pt x="46127" y="158417"/>
                  </a:lnTo>
                  <a:lnTo>
                    <a:pt x="43831" y="160390"/>
                  </a:lnTo>
                  <a:lnTo>
                    <a:pt x="41479" y="162419"/>
                  </a:lnTo>
                  <a:lnTo>
                    <a:pt x="39063" y="164503"/>
                  </a:lnTo>
                  <a:lnTo>
                    <a:pt x="36592" y="166661"/>
                  </a:lnTo>
                  <a:lnTo>
                    <a:pt x="34065" y="168865"/>
                  </a:lnTo>
                  <a:lnTo>
                    <a:pt x="28809" y="173476"/>
                  </a:lnTo>
                  <a:lnTo>
                    <a:pt x="23276" y="178326"/>
                  </a:lnTo>
                  <a:lnTo>
                    <a:pt x="23276" y="178326"/>
                  </a:lnTo>
                  <a:lnTo>
                    <a:pt x="18628" y="182402"/>
                  </a:lnTo>
                  <a:lnTo>
                    <a:pt x="13870" y="186589"/>
                  </a:lnTo>
                  <a:lnTo>
                    <a:pt x="8946" y="190895"/>
                  </a:lnTo>
                  <a:lnTo>
                    <a:pt x="3819" y="195358"/>
                  </a:lnTo>
                  <a:lnTo>
                    <a:pt x="3819" y="195358"/>
                  </a:lnTo>
                  <a:lnTo>
                    <a:pt x="3616" y="195543"/>
                  </a:lnTo>
                  <a:lnTo>
                    <a:pt x="3422" y="195736"/>
                  </a:lnTo>
                  <a:lnTo>
                    <a:pt x="3238" y="195939"/>
                  </a:lnTo>
                  <a:lnTo>
                    <a:pt x="3062" y="196151"/>
                  </a:lnTo>
                  <a:lnTo>
                    <a:pt x="2906" y="196363"/>
                  </a:lnTo>
                  <a:lnTo>
                    <a:pt x="2749" y="196594"/>
                  </a:lnTo>
                  <a:lnTo>
                    <a:pt x="2610" y="196825"/>
                  </a:lnTo>
                  <a:lnTo>
                    <a:pt x="2481" y="197055"/>
                  </a:lnTo>
                  <a:lnTo>
                    <a:pt x="2362" y="197304"/>
                  </a:lnTo>
                  <a:lnTo>
                    <a:pt x="2251" y="197553"/>
                  </a:lnTo>
                  <a:lnTo>
                    <a:pt x="2159" y="197802"/>
                  </a:lnTo>
                  <a:lnTo>
                    <a:pt x="2076" y="198060"/>
                  </a:lnTo>
                  <a:lnTo>
                    <a:pt x="2002" y="198328"/>
                  </a:lnTo>
                  <a:lnTo>
                    <a:pt x="1947" y="198595"/>
                  </a:lnTo>
                  <a:lnTo>
                    <a:pt x="1900" y="198863"/>
                  </a:lnTo>
                  <a:lnTo>
                    <a:pt x="1864" y="199139"/>
                  </a:lnTo>
                  <a:lnTo>
                    <a:pt x="1864" y="199139"/>
                  </a:lnTo>
                  <a:lnTo>
                    <a:pt x="1799" y="199831"/>
                  </a:lnTo>
                  <a:lnTo>
                    <a:pt x="1661" y="201306"/>
                  </a:lnTo>
                  <a:lnTo>
                    <a:pt x="1476" y="203529"/>
                  </a:lnTo>
                  <a:lnTo>
                    <a:pt x="1366" y="204903"/>
                  </a:lnTo>
                  <a:lnTo>
                    <a:pt x="1255" y="206452"/>
                  </a:lnTo>
                  <a:lnTo>
                    <a:pt x="1135" y="208158"/>
                  </a:lnTo>
                  <a:lnTo>
                    <a:pt x="1015" y="210030"/>
                  </a:lnTo>
                  <a:lnTo>
                    <a:pt x="895" y="212059"/>
                  </a:lnTo>
                  <a:lnTo>
                    <a:pt x="766" y="214235"/>
                  </a:lnTo>
                  <a:lnTo>
                    <a:pt x="646" y="216549"/>
                  </a:lnTo>
                  <a:lnTo>
                    <a:pt x="536" y="219012"/>
                  </a:lnTo>
                  <a:lnTo>
                    <a:pt x="425" y="221603"/>
                  </a:lnTo>
                  <a:lnTo>
                    <a:pt x="324" y="224323"/>
                  </a:lnTo>
                  <a:lnTo>
                    <a:pt x="231" y="227173"/>
                  </a:lnTo>
                  <a:lnTo>
                    <a:pt x="158" y="230142"/>
                  </a:lnTo>
                  <a:lnTo>
                    <a:pt x="93" y="233222"/>
                  </a:lnTo>
                  <a:lnTo>
                    <a:pt x="47" y="236413"/>
                  </a:lnTo>
                  <a:lnTo>
                    <a:pt x="19" y="239705"/>
                  </a:lnTo>
                  <a:lnTo>
                    <a:pt x="1" y="243089"/>
                  </a:lnTo>
                  <a:lnTo>
                    <a:pt x="10" y="244823"/>
                  </a:lnTo>
                  <a:lnTo>
                    <a:pt x="19" y="246575"/>
                  </a:lnTo>
                  <a:lnTo>
                    <a:pt x="28" y="248354"/>
                  </a:lnTo>
                  <a:lnTo>
                    <a:pt x="47" y="250153"/>
                  </a:lnTo>
                  <a:lnTo>
                    <a:pt x="75" y="251969"/>
                  </a:lnTo>
                  <a:lnTo>
                    <a:pt x="111" y="253804"/>
                  </a:lnTo>
                  <a:lnTo>
                    <a:pt x="148" y="255658"/>
                  </a:lnTo>
                  <a:lnTo>
                    <a:pt x="204" y="257539"/>
                  </a:lnTo>
                  <a:lnTo>
                    <a:pt x="259" y="259430"/>
                  </a:lnTo>
                  <a:lnTo>
                    <a:pt x="314" y="261348"/>
                  </a:lnTo>
                  <a:lnTo>
                    <a:pt x="388" y="263275"/>
                  </a:lnTo>
                  <a:lnTo>
                    <a:pt x="462" y="265221"/>
                  </a:lnTo>
                  <a:lnTo>
                    <a:pt x="554" y="267176"/>
                  </a:lnTo>
                  <a:lnTo>
                    <a:pt x="646" y="269158"/>
                  </a:lnTo>
                  <a:lnTo>
                    <a:pt x="757" y="271141"/>
                  </a:lnTo>
                  <a:lnTo>
                    <a:pt x="868" y="273151"/>
                  </a:lnTo>
                  <a:lnTo>
                    <a:pt x="988" y="275161"/>
                  </a:lnTo>
                  <a:lnTo>
                    <a:pt x="1117" y="277190"/>
                  </a:lnTo>
                  <a:lnTo>
                    <a:pt x="1264" y="279237"/>
                  </a:lnTo>
                  <a:lnTo>
                    <a:pt x="1412" y="281285"/>
                  </a:lnTo>
                  <a:lnTo>
                    <a:pt x="1412" y="281285"/>
                  </a:lnTo>
                  <a:lnTo>
                    <a:pt x="1439" y="281570"/>
                  </a:lnTo>
                  <a:lnTo>
                    <a:pt x="1485" y="281847"/>
                  </a:lnTo>
                  <a:lnTo>
                    <a:pt x="1541" y="282124"/>
                  </a:lnTo>
                  <a:lnTo>
                    <a:pt x="1605" y="282391"/>
                  </a:lnTo>
                  <a:lnTo>
                    <a:pt x="1679" y="282649"/>
                  </a:lnTo>
                  <a:lnTo>
                    <a:pt x="1771" y="282908"/>
                  </a:lnTo>
                  <a:lnTo>
                    <a:pt x="1873" y="283156"/>
                  </a:lnTo>
                  <a:lnTo>
                    <a:pt x="1993" y="283405"/>
                  </a:lnTo>
                  <a:lnTo>
                    <a:pt x="2113" y="283645"/>
                  </a:lnTo>
                  <a:lnTo>
                    <a:pt x="2251" y="283876"/>
                  </a:lnTo>
                  <a:lnTo>
                    <a:pt x="2389" y="284097"/>
                  </a:lnTo>
                  <a:lnTo>
                    <a:pt x="2546" y="284309"/>
                  </a:lnTo>
                  <a:lnTo>
                    <a:pt x="2712" y="284521"/>
                  </a:lnTo>
                  <a:lnTo>
                    <a:pt x="2887" y="284724"/>
                  </a:lnTo>
                  <a:lnTo>
                    <a:pt x="3072" y="284918"/>
                  </a:lnTo>
                  <a:lnTo>
                    <a:pt x="3256" y="285102"/>
                  </a:lnTo>
                  <a:lnTo>
                    <a:pt x="3459" y="285277"/>
                  </a:lnTo>
                  <a:lnTo>
                    <a:pt x="3662" y="285443"/>
                  </a:lnTo>
                  <a:lnTo>
                    <a:pt x="3874" y="285600"/>
                  </a:lnTo>
                  <a:lnTo>
                    <a:pt x="4095" y="285739"/>
                  </a:lnTo>
                  <a:lnTo>
                    <a:pt x="4326" y="285877"/>
                  </a:lnTo>
                  <a:lnTo>
                    <a:pt x="4556" y="286006"/>
                  </a:lnTo>
                  <a:lnTo>
                    <a:pt x="4796" y="286117"/>
                  </a:lnTo>
                  <a:lnTo>
                    <a:pt x="5045" y="286227"/>
                  </a:lnTo>
                  <a:lnTo>
                    <a:pt x="5294" y="286319"/>
                  </a:lnTo>
                  <a:lnTo>
                    <a:pt x="5552" y="286402"/>
                  </a:lnTo>
                  <a:lnTo>
                    <a:pt x="5810" y="286467"/>
                  </a:lnTo>
                  <a:lnTo>
                    <a:pt x="6078" y="286532"/>
                  </a:lnTo>
                  <a:lnTo>
                    <a:pt x="6345" y="286578"/>
                  </a:lnTo>
                  <a:lnTo>
                    <a:pt x="6622" y="286605"/>
                  </a:lnTo>
                  <a:lnTo>
                    <a:pt x="6899" y="286624"/>
                  </a:lnTo>
                  <a:lnTo>
                    <a:pt x="7175" y="286633"/>
                  </a:lnTo>
                  <a:lnTo>
                    <a:pt x="7175" y="286633"/>
                  </a:lnTo>
                  <a:lnTo>
                    <a:pt x="7396" y="286624"/>
                  </a:lnTo>
                  <a:lnTo>
                    <a:pt x="7618" y="286615"/>
                  </a:lnTo>
                  <a:lnTo>
                    <a:pt x="7618" y="286615"/>
                  </a:lnTo>
                  <a:lnTo>
                    <a:pt x="7922" y="286587"/>
                  </a:lnTo>
                  <a:lnTo>
                    <a:pt x="8208" y="286541"/>
                  </a:lnTo>
                  <a:lnTo>
                    <a:pt x="8494" y="286485"/>
                  </a:lnTo>
                  <a:lnTo>
                    <a:pt x="8770" y="286412"/>
                  </a:lnTo>
                  <a:lnTo>
                    <a:pt x="9047" y="286329"/>
                  </a:lnTo>
                  <a:lnTo>
                    <a:pt x="9315" y="286227"/>
                  </a:lnTo>
                  <a:lnTo>
                    <a:pt x="9582" y="286117"/>
                  </a:lnTo>
                  <a:lnTo>
                    <a:pt x="9831" y="285988"/>
                  </a:lnTo>
                  <a:lnTo>
                    <a:pt x="10080" y="285858"/>
                  </a:lnTo>
                  <a:lnTo>
                    <a:pt x="10320" y="285711"/>
                  </a:lnTo>
                  <a:lnTo>
                    <a:pt x="10550" y="285554"/>
                  </a:lnTo>
                  <a:lnTo>
                    <a:pt x="10772" y="285388"/>
                  </a:lnTo>
                  <a:lnTo>
                    <a:pt x="10984" y="285204"/>
                  </a:lnTo>
                  <a:lnTo>
                    <a:pt x="11187" y="285019"/>
                  </a:lnTo>
                  <a:lnTo>
                    <a:pt x="11389" y="284826"/>
                  </a:lnTo>
                  <a:lnTo>
                    <a:pt x="11574" y="284614"/>
                  </a:lnTo>
                  <a:lnTo>
                    <a:pt x="11749" y="284401"/>
                  </a:lnTo>
                  <a:lnTo>
                    <a:pt x="11915" y="284180"/>
                  </a:lnTo>
                  <a:lnTo>
                    <a:pt x="12063" y="283950"/>
                  </a:lnTo>
                  <a:lnTo>
                    <a:pt x="12210" y="283710"/>
                  </a:lnTo>
                  <a:lnTo>
                    <a:pt x="12339" y="283461"/>
                  </a:lnTo>
                  <a:lnTo>
                    <a:pt x="12459" y="283212"/>
                  </a:lnTo>
                  <a:lnTo>
                    <a:pt x="12570" y="282954"/>
                  </a:lnTo>
                  <a:lnTo>
                    <a:pt x="12662" y="282686"/>
                  </a:lnTo>
                  <a:lnTo>
                    <a:pt x="12745" y="282419"/>
                  </a:lnTo>
                  <a:lnTo>
                    <a:pt x="12819" y="282142"/>
                  </a:lnTo>
                  <a:lnTo>
                    <a:pt x="12874" y="281865"/>
                  </a:lnTo>
                  <a:lnTo>
                    <a:pt x="12920" y="281580"/>
                  </a:lnTo>
                  <a:lnTo>
                    <a:pt x="12948" y="281294"/>
                  </a:lnTo>
                  <a:lnTo>
                    <a:pt x="12966" y="281008"/>
                  </a:lnTo>
                  <a:lnTo>
                    <a:pt x="12966" y="280713"/>
                  </a:lnTo>
                  <a:lnTo>
                    <a:pt x="12948" y="280408"/>
                  </a:lnTo>
                  <a:lnTo>
                    <a:pt x="12948" y="280408"/>
                  </a:lnTo>
                  <a:lnTo>
                    <a:pt x="12819" y="278693"/>
                  </a:lnTo>
                  <a:lnTo>
                    <a:pt x="12699" y="276978"/>
                  </a:lnTo>
                  <a:lnTo>
                    <a:pt x="12588" y="275272"/>
                  </a:lnTo>
                  <a:lnTo>
                    <a:pt x="12478" y="273566"/>
                  </a:lnTo>
                  <a:lnTo>
                    <a:pt x="12376" y="271879"/>
                  </a:lnTo>
                  <a:lnTo>
                    <a:pt x="12284" y="270200"/>
                  </a:lnTo>
                  <a:lnTo>
                    <a:pt x="12201" y="268522"/>
                  </a:lnTo>
                  <a:lnTo>
                    <a:pt x="12118" y="266862"/>
                  </a:lnTo>
                  <a:lnTo>
                    <a:pt x="12044" y="265202"/>
                  </a:lnTo>
                  <a:lnTo>
                    <a:pt x="11980" y="263561"/>
                  </a:lnTo>
                  <a:lnTo>
                    <a:pt x="11860" y="260306"/>
                  </a:lnTo>
                  <a:lnTo>
                    <a:pt x="11767" y="257096"/>
                  </a:lnTo>
                  <a:lnTo>
                    <a:pt x="11694" y="253943"/>
                  </a:lnTo>
                  <a:lnTo>
                    <a:pt x="11648" y="250844"/>
                  </a:lnTo>
                  <a:lnTo>
                    <a:pt x="11611" y="247792"/>
                  </a:lnTo>
                  <a:lnTo>
                    <a:pt x="11592" y="244813"/>
                  </a:lnTo>
                  <a:lnTo>
                    <a:pt x="11592" y="241890"/>
                  </a:lnTo>
                  <a:lnTo>
                    <a:pt x="11611" y="239041"/>
                  </a:lnTo>
                  <a:lnTo>
                    <a:pt x="11638" y="236265"/>
                  </a:lnTo>
                  <a:lnTo>
                    <a:pt x="11675" y="233554"/>
                  </a:lnTo>
                  <a:lnTo>
                    <a:pt x="11731" y="230935"/>
                  </a:lnTo>
                  <a:lnTo>
                    <a:pt x="11795" y="228390"/>
                  </a:lnTo>
                  <a:lnTo>
                    <a:pt x="11869" y="225928"/>
                  </a:lnTo>
                  <a:lnTo>
                    <a:pt x="11952" y="223567"/>
                  </a:lnTo>
                  <a:lnTo>
                    <a:pt x="12035" y="221289"/>
                  </a:lnTo>
                  <a:lnTo>
                    <a:pt x="12136" y="219113"/>
                  </a:lnTo>
                  <a:lnTo>
                    <a:pt x="12229" y="217038"/>
                  </a:lnTo>
                  <a:lnTo>
                    <a:pt x="12330" y="215065"/>
                  </a:lnTo>
                  <a:lnTo>
                    <a:pt x="12431" y="213193"/>
                  </a:lnTo>
                  <a:lnTo>
                    <a:pt x="12533" y="211441"/>
                  </a:lnTo>
                  <a:lnTo>
                    <a:pt x="12634" y="209799"/>
                  </a:lnTo>
                  <a:lnTo>
                    <a:pt x="12837" y="206876"/>
                  </a:lnTo>
                  <a:lnTo>
                    <a:pt x="13012" y="204451"/>
                  </a:lnTo>
                  <a:lnTo>
                    <a:pt x="13169" y="202551"/>
                  </a:lnTo>
                  <a:lnTo>
                    <a:pt x="13169" y="202551"/>
                  </a:lnTo>
                  <a:lnTo>
                    <a:pt x="17808" y="198503"/>
                  </a:lnTo>
                  <a:lnTo>
                    <a:pt x="22298" y="194574"/>
                  </a:lnTo>
                  <a:lnTo>
                    <a:pt x="30911" y="187013"/>
                  </a:lnTo>
                  <a:lnTo>
                    <a:pt x="30911" y="187013"/>
                  </a:lnTo>
                  <a:lnTo>
                    <a:pt x="36075" y="182494"/>
                  </a:lnTo>
                  <a:lnTo>
                    <a:pt x="40981" y="178197"/>
                  </a:lnTo>
                  <a:lnTo>
                    <a:pt x="45657" y="174130"/>
                  </a:lnTo>
                  <a:lnTo>
                    <a:pt x="47907" y="172175"/>
                  </a:lnTo>
                  <a:lnTo>
                    <a:pt x="50101" y="170285"/>
                  </a:lnTo>
                  <a:lnTo>
                    <a:pt x="52241" y="168450"/>
                  </a:lnTo>
                  <a:lnTo>
                    <a:pt x="54334" y="166670"/>
                  </a:lnTo>
                  <a:lnTo>
                    <a:pt x="56372" y="164946"/>
                  </a:lnTo>
                  <a:lnTo>
                    <a:pt x="58355" y="163277"/>
                  </a:lnTo>
                  <a:lnTo>
                    <a:pt x="60291" y="161663"/>
                  </a:lnTo>
                  <a:lnTo>
                    <a:pt x="62172" y="160104"/>
                  </a:lnTo>
                  <a:lnTo>
                    <a:pt x="64017" y="158592"/>
                  </a:lnTo>
                  <a:lnTo>
                    <a:pt x="65806" y="157144"/>
                  </a:lnTo>
                  <a:lnTo>
                    <a:pt x="67558" y="155752"/>
                  </a:lnTo>
                  <a:lnTo>
                    <a:pt x="69254" y="154406"/>
                  </a:lnTo>
                  <a:lnTo>
                    <a:pt x="70924" y="153115"/>
                  </a:lnTo>
                  <a:lnTo>
                    <a:pt x="72537" y="151888"/>
                  </a:lnTo>
                  <a:lnTo>
                    <a:pt x="74114" y="150708"/>
                  </a:lnTo>
                  <a:lnTo>
                    <a:pt x="75663" y="149573"/>
                  </a:lnTo>
                  <a:lnTo>
                    <a:pt x="77157" y="148504"/>
                  </a:lnTo>
                  <a:lnTo>
                    <a:pt x="77895" y="147987"/>
                  </a:lnTo>
                  <a:lnTo>
                    <a:pt x="78624" y="147480"/>
                  </a:lnTo>
                  <a:lnTo>
                    <a:pt x="79343" y="146991"/>
                  </a:lnTo>
                  <a:lnTo>
                    <a:pt x="80053" y="146512"/>
                  </a:lnTo>
                  <a:lnTo>
                    <a:pt x="80763" y="146042"/>
                  </a:lnTo>
                  <a:lnTo>
                    <a:pt x="81455" y="145590"/>
                  </a:lnTo>
                  <a:lnTo>
                    <a:pt x="82137" y="145156"/>
                  </a:lnTo>
                  <a:lnTo>
                    <a:pt x="82810" y="144732"/>
                  </a:lnTo>
                  <a:lnTo>
                    <a:pt x="83483" y="144317"/>
                  </a:lnTo>
                  <a:lnTo>
                    <a:pt x="84147" y="143911"/>
                  </a:lnTo>
                  <a:lnTo>
                    <a:pt x="84793" y="143524"/>
                  </a:lnTo>
                  <a:lnTo>
                    <a:pt x="85438" y="143155"/>
                  </a:lnTo>
                  <a:lnTo>
                    <a:pt x="86084" y="142796"/>
                  </a:lnTo>
                  <a:lnTo>
                    <a:pt x="86711" y="142445"/>
                  </a:lnTo>
                  <a:lnTo>
                    <a:pt x="87338" y="142113"/>
                  </a:lnTo>
                  <a:lnTo>
                    <a:pt x="87956" y="141790"/>
                  </a:lnTo>
                  <a:lnTo>
                    <a:pt x="88564" y="141477"/>
                  </a:lnTo>
                  <a:lnTo>
                    <a:pt x="89164" y="141182"/>
                  </a:lnTo>
                  <a:lnTo>
                    <a:pt x="89763" y="140896"/>
                  </a:lnTo>
                  <a:lnTo>
                    <a:pt x="90353" y="140619"/>
                  </a:lnTo>
                  <a:lnTo>
                    <a:pt x="90934" y="140361"/>
                  </a:lnTo>
                  <a:lnTo>
                    <a:pt x="91515" y="140121"/>
                  </a:lnTo>
                  <a:lnTo>
                    <a:pt x="92087" y="139882"/>
                  </a:lnTo>
                  <a:lnTo>
                    <a:pt x="92649" y="139660"/>
                  </a:lnTo>
                  <a:lnTo>
                    <a:pt x="93212" y="139457"/>
                  </a:lnTo>
                  <a:lnTo>
                    <a:pt x="93765" y="139255"/>
                  </a:lnTo>
                  <a:lnTo>
                    <a:pt x="94319" y="139070"/>
                  </a:lnTo>
                  <a:lnTo>
                    <a:pt x="94863" y="138904"/>
                  </a:lnTo>
                  <a:lnTo>
                    <a:pt x="95398" y="138747"/>
                  </a:lnTo>
                  <a:lnTo>
                    <a:pt x="95932" y="138600"/>
                  </a:lnTo>
                  <a:lnTo>
                    <a:pt x="96467" y="138461"/>
                  </a:lnTo>
                  <a:lnTo>
                    <a:pt x="96993" y="138342"/>
                  </a:lnTo>
                  <a:lnTo>
                    <a:pt x="97509" y="138231"/>
                  </a:lnTo>
                  <a:lnTo>
                    <a:pt x="98026" y="138139"/>
                  </a:lnTo>
                  <a:lnTo>
                    <a:pt x="98542" y="138056"/>
                  </a:lnTo>
                  <a:lnTo>
                    <a:pt x="99049" y="137982"/>
                  </a:lnTo>
                  <a:lnTo>
                    <a:pt x="99547" y="137917"/>
                  </a:lnTo>
                  <a:lnTo>
                    <a:pt x="100045" y="137871"/>
                  </a:lnTo>
                  <a:lnTo>
                    <a:pt x="100543" y="137834"/>
                  </a:lnTo>
                  <a:lnTo>
                    <a:pt x="101041" y="137816"/>
                  </a:lnTo>
                  <a:lnTo>
                    <a:pt x="101530" y="137798"/>
                  </a:lnTo>
                  <a:lnTo>
                    <a:pt x="102019" y="137798"/>
                  </a:lnTo>
                  <a:lnTo>
                    <a:pt x="102498" y="137816"/>
                  </a:lnTo>
                  <a:lnTo>
                    <a:pt x="102978" y="137834"/>
                  </a:lnTo>
                  <a:lnTo>
                    <a:pt x="103457" y="137871"/>
                  </a:lnTo>
                  <a:lnTo>
                    <a:pt x="103927" y="137927"/>
                  </a:lnTo>
                  <a:lnTo>
                    <a:pt x="104407" y="137982"/>
                  </a:lnTo>
                  <a:lnTo>
                    <a:pt x="104877" y="138056"/>
                  </a:lnTo>
                  <a:lnTo>
                    <a:pt x="105338" y="138139"/>
                  </a:lnTo>
                  <a:lnTo>
                    <a:pt x="105809" y="138240"/>
                  </a:lnTo>
                  <a:lnTo>
                    <a:pt x="106270" y="138351"/>
                  </a:lnTo>
                  <a:lnTo>
                    <a:pt x="106740" y="138471"/>
                  </a:lnTo>
                  <a:lnTo>
                    <a:pt x="107201" y="138600"/>
                  </a:lnTo>
                  <a:lnTo>
                    <a:pt x="107653" y="138747"/>
                  </a:lnTo>
                  <a:lnTo>
                    <a:pt x="108114" y="138895"/>
                  </a:lnTo>
                  <a:lnTo>
                    <a:pt x="108575" y="139070"/>
                  </a:lnTo>
                  <a:lnTo>
                    <a:pt x="109027" y="139245"/>
                  </a:lnTo>
                  <a:lnTo>
                    <a:pt x="109488" y="139439"/>
                  </a:lnTo>
                  <a:lnTo>
                    <a:pt x="109940" y="139642"/>
                  </a:lnTo>
                  <a:lnTo>
                    <a:pt x="110392" y="139854"/>
                  </a:lnTo>
                  <a:lnTo>
                    <a:pt x="110844" y="140075"/>
                  </a:lnTo>
                  <a:lnTo>
                    <a:pt x="111305" y="140315"/>
                  </a:lnTo>
                  <a:lnTo>
                    <a:pt x="111756" y="140564"/>
                  </a:lnTo>
                  <a:lnTo>
                    <a:pt x="112208" y="140822"/>
                  </a:lnTo>
                  <a:lnTo>
                    <a:pt x="112660" y="141099"/>
                  </a:lnTo>
                  <a:lnTo>
                    <a:pt x="113112" y="141376"/>
                  </a:lnTo>
                  <a:lnTo>
                    <a:pt x="113573" y="141671"/>
                  </a:lnTo>
                  <a:lnTo>
                    <a:pt x="114025" y="141975"/>
                  </a:lnTo>
                  <a:lnTo>
                    <a:pt x="114486" y="142298"/>
                  </a:lnTo>
                  <a:lnTo>
                    <a:pt x="114938" y="142620"/>
                  </a:lnTo>
                  <a:lnTo>
                    <a:pt x="115399" y="142962"/>
                  </a:lnTo>
                  <a:lnTo>
                    <a:pt x="115860" y="143312"/>
                  </a:lnTo>
                  <a:lnTo>
                    <a:pt x="116321" y="143681"/>
                  </a:lnTo>
                  <a:lnTo>
                    <a:pt x="116782" y="144050"/>
                  </a:lnTo>
                  <a:lnTo>
                    <a:pt x="117243" y="144437"/>
                  </a:lnTo>
                  <a:lnTo>
                    <a:pt x="117714" y="144834"/>
                  </a:lnTo>
                  <a:lnTo>
                    <a:pt x="118175" y="145239"/>
                  </a:lnTo>
                  <a:lnTo>
                    <a:pt x="118645" y="145664"/>
                  </a:lnTo>
                  <a:lnTo>
                    <a:pt x="119115" y="146088"/>
                  </a:lnTo>
                  <a:lnTo>
                    <a:pt x="119595" y="146530"/>
                  </a:lnTo>
                  <a:lnTo>
                    <a:pt x="120074" y="146982"/>
                  </a:lnTo>
                  <a:lnTo>
                    <a:pt x="120554" y="147443"/>
                  </a:lnTo>
                  <a:lnTo>
                    <a:pt x="120554" y="147443"/>
                  </a:lnTo>
                  <a:lnTo>
                    <a:pt x="117087" y="150505"/>
                  </a:lnTo>
                  <a:lnTo>
                    <a:pt x="115039" y="152312"/>
                  </a:lnTo>
                  <a:lnTo>
                    <a:pt x="112789" y="154286"/>
                  </a:lnTo>
                  <a:lnTo>
                    <a:pt x="110346" y="156416"/>
                  </a:lnTo>
                  <a:lnTo>
                    <a:pt x="107727" y="158694"/>
                  </a:lnTo>
                  <a:lnTo>
                    <a:pt x="104942" y="161100"/>
                  </a:lnTo>
                  <a:lnTo>
                    <a:pt x="102000" y="163627"/>
                  </a:lnTo>
                  <a:lnTo>
                    <a:pt x="98920" y="166264"/>
                  </a:lnTo>
                  <a:lnTo>
                    <a:pt x="95702" y="169003"/>
                  </a:lnTo>
                  <a:lnTo>
                    <a:pt x="92354" y="171825"/>
                  </a:lnTo>
                  <a:lnTo>
                    <a:pt x="88906" y="174730"/>
                  </a:lnTo>
                  <a:lnTo>
                    <a:pt x="85346" y="177690"/>
                  </a:lnTo>
                  <a:lnTo>
                    <a:pt x="81704" y="180705"/>
                  </a:lnTo>
                  <a:lnTo>
                    <a:pt x="77978" y="183767"/>
                  </a:lnTo>
                  <a:lnTo>
                    <a:pt x="74188" y="186856"/>
                  </a:lnTo>
                  <a:lnTo>
                    <a:pt x="74188" y="186856"/>
                  </a:lnTo>
                  <a:lnTo>
                    <a:pt x="73967" y="187050"/>
                  </a:lnTo>
                  <a:lnTo>
                    <a:pt x="73755" y="187253"/>
                  </a:lnTo>
                  <a:lnTo>
                    <a:pt x="73552" y="187455"/>
                  </a:lnTo>
                  <a:lnTo>
                    <a:pt x="73358" y="187677"/>
                  </a:lnTo>
                  <a:lnTo>
                    <a:pt x="73183" y="187907"/>
                  </a:lnTo>
                  <a:lnTo>
                    <a:pt x="73017" y="188138"/>
                  </a:lnTo>
                  <a:lnTo>
                    <a:pt x="72869" y="188378"/>
                  </a:lnTo>
                  <a:lnTo>
                    <a:pt x="72731" y="188627"/>
                  </a:lnTo>
                  <a:lnTo>
                    <a:pt x="72602" y="188876"/>
                  </a:lnTo>
                  <a:lnTo>
                    <a:pt x="72491" y="189134"/>
                  </a:lnTo>
                  <a:lnTo>
                    <a:pt x="72390" y="189392"/>
                  </a:lnTo>
                  <a:lnTo>
                    <a:pt x="72307" y="189650"/>
                  </a:lnTo>
                  <a:lnTo>
                    <a:pt x="72224" y="189927"/>
                  </a:lnTo>
                  <a:lnTo>
                    <a:pt x="72168" y="190194"/>
                  </a:lnTo>
                  <a:lnTo>
                    <a:pt x="72122" y="190471"/>
                  </a:lnTo>
                  <a:lnTo>
                    <a:pt x="72085" y="190738"/>
                  </a:lnTo>
                  <a:lnTo>
                    <a:pt x="72058" y="191015"/>
                  </a:lnTo>
                  <a:lnTo>
                    <a:pt x="72049" y="191292"/>
                  </a:lnTo>
                  <a:lnTo>
                    <a:pt x="72058" y="191578"/>
                  </a:lnTo>
                  <a:lnTo>
                    <a:pt x="72076" y="191854"/>
                  </a:lnTo>
                  <a:lnTo>
                    <a:pt x="72104" y="192131"/>
                  </a:lnTo>
                  <a:lnTo>
                    <a:pt x="72150" y="192407"/>
                  </a:lnTo>
                  <a:lnTo>
                    <a:pt x="72205" y="192675"/>
                  </a:lnTo>
                  <a:lnTo>
                    <a:pt x="72279" y="192952"/>
                  </a:lnTo>
                  <a:lnTo>
                    <a:pt x="72362" y="193219"/>
                  </a:lnTo>
                  <a:lnTo>
                    <a:pt x="72464" y="193486"/>
                  </a:lnTo>
                  <a:lnTo>
                    <a:pt x="72574" y="193745"/>
                  </a:lnTo>
                  <a:lnTo>
                    <a:pt x="72703" y="194003"/>
                  </a:lnTo>
                  <a:lnTo>
                    <a:pt x="72842" y="194261"/>
                  </a:lnTo>
                  <a:lnTo>
                    <a:pt x="72998" y="194510"/>
                  </a:lnTo>
                  <a:lnTo>
                    <a:pt x="73164" y="194750"/>
                  </a:lnTo>
                  <a:lnTo>
                    <a:pt x="73349" y="194989"/>
                  </a:lnTo>
                  <a:lnTo>
                    <a:pt x="73349" y="194989"/>
                  </a:lnTo>
                  <a:lnTo>
                    <a:pt x="73533" y="195211"/>
                  </a:lnTo>
                  <a:lnTo>
                    <a:pt x="73736" y="195423"/>
                  </a:lnTo>
                  <a:lnTo>
                    <a:pt x="73948" y="195626"/>
                  </a:lnTo>
                  <a:lnTo>
                    <a:pt x="74170" y="195819"/>
                  </a:lnTo>
                  <a:lnTo>
                    <a:pt x="74391" y="195995"/>
                  </a:lnTo>
                  <a:lnTo>
                    <a:pt x="74631" y="196161"/>
                  </a:lnTo>
                  <a:lnTo>
                    <a:pt x="74870" y="196308"/>
                  </a:lnTo>
                  <a:lnTo>
                    <a:pt x="75110" y="196446"/>
                  </a:lnTo>
                  <a:lnTo>
                    <a:pt x="75368" y="196576"/>
                  </a:lnTo>
                  <a:lnTo>
                    <a:pt x="75617" y="196686"/>
                  </a:lnTo>
                  <a:lnTo>
                    <a:pt x="75885" y="196788"/>
                  </a:lnTo>
                  <a:lnTo>
                    <a:pt x="76143" y="196880"/>
                  </a:lnTo>
                  <a:lnTo>
                    <a:pt x="76410" y="196954"/>
                  </a:lnTo>
                  <a:lnTo>
                    <a:pt x="76687" y="197009"/>
                  </a:lnTo>
                  <a:lnTo>
                    <a:pt x="76954" y="197064"/>
                  </a:lnTo>
                  <a:lnTo>
                    <a:pt x="77231" y="197101"/>
                  </a:lnTo>
                  <a:lnTo>
                    <a:pt x="77508" y="197120"/>
                  </a:lnTo>
                  <a:lnTo>
                    <a:pt x="77784" y="197129"/>
                  </a:lnTo>
                  <a:lnTo>
                    <a:pt x="78061" y="197129"/>
                  </a:lnTo>
                  <a:lnTo>
                    <a:pt x="78347" y="197110"/>
                  </a:lnTo>
                  <a:lnTo>
                    <a:pt x="78624" y="197074"/>
                  </a:lnTo>
                  <a:lnTo>
                    <a:pt x="78900" y="197027"/>
                  </a:lnTo>
                  <a:lnTo>
                    <a:pt x="79168" y="196972"/>
                  </a:lnTo>
                  <a:lnTo>
                    <a:pt x="79444" y="196898"/>
                  </a:lnTo>
                  <a:lnTo>
                    <a:pt x="79712" y="196815"/>
                  </a:lnTo>
                  <a:lnTo>
                    <a:pt x="79979" y="196723"/>
                  </a:lnTo>
                  <a:lnTo>
                    <a:pt x="80237" y="196603"/>
                  </a:lnTo>
                  <a:lnTo>
                    <a:pt x="80496" y="196483"/>
                  </a:lnTo>
                  <a:lnTo>
                    <a:pt x="80754" y="196345"/>
                  </a:lnTo>
                  <a:lnTo>
                    <a:pt x="81003" y="196188"/>
                  </a:lnTo>
                  <a:lnTo>
                    <a:pt x="81242" y="196022"/>
                  </a:lnTo>
                  <a:lnTo>
                    <a:pt x="81473" y="195838"/>
                  </a:lnTo>
                  <a:lnTo>
                    <a:pt x="81473" y="195838"/>
                  </a:lnTo>
                  <a:lnTo>
                    <a:pt x="84064" y="193735"/>
                  </a:lnTo>
                  <a:lnTo>
                    <a:pt x="86619" y="191642"/>
                  </a:lnTo>
                  <a:lnTo>
                    <a:pt x="89145" y="189567"/>
                  </a:lnTo>
                  <a:lnTo>
                    <a:pt x="91635" y="187511"/>
                  </a:lnTo>
                  <a:lnTo>
                    <a:pt x="94079" y="185473"/>
                  </a:lnTo>
                  <a:lnTo>
                    <a:pt x="96486" y="183463"/>
                  </a:lnTo>
                  <a:lnTo>
                    <a:pt x="98846" y="181489"/>
                  </a:lnTo>
                  <a:lnTo>
                    <a:pt x="101152" y="179543"/>
                  </a:lnTo>
                  <a:lnTo>
                    <a:pt x="103411" y="177625"/>
                  </a:lnTo>
                  <a:lnTo>
                    <a:pt x="105606" y="175763"/>
                  </a:lnTo>
                  <a:lnTo>
                    <a:pt x="109820" y="172157"/>
                  </a:lnTo>
                  <a:lnTo>
                    <a:pt x="113776" y="168754"/>
                  </a:lnTo>
                  <a:lnTo>
                    <a:pt x="117428" y="165591"/>
                  </a:lnTo>
                  <a:lnTo>
                    <a:pt x="120757" y="162677"/>
                  </a:lnTo>
                  <a:lnTo>
                    <a:pt x="123744" y="160058"/>
                  </a:lnTo>
                  <a:lnTo>
                    <a:pt x="126345" y="157762"/>
                  </a:lnTo>
                  <a:lnTo>
                    <a:pt x="128549" y="155807"/>
                  </a:lnTo>
                  <a:lnTo>
                    <a:pt x="130319" y="154230"/>
                  </a:lnTo>
                  <a:lnTo>
                    <a:pt x="131629" y="153059"/>
                  </a:lnTo>
                  <a:lnTo>
                    <a:pt x="132763" y="152036"/>
                  </a:lnTo>
                  <a:lnTo>
                    <a:pt x="132763" y="152036"/>
                  </a:lnTo>
                  <a:lnTo>
                    <a:pt x="132966" y="151842"/>
                  </a:lnTo>
                  <a:lnTo>
                    <a:pt x="133160" y="151630"/>
                  </a:lnTo>
                  <a:lnTo>
                    <a:pt x="133353" y="151418"/>
                  </a:lnTo>
                  <a:lnTo>
                    <a:pt x="133529" y="151196"/>
                  </a:lnTo>
                  <a:lnTo>
                    <a:pt x="133685" y="150957"/>
                  </a:lnTo>
                  <a:lnTo>
                    <a:pt x="133842" y="150717"/>
                  </a:lnTo>
                  <a:lnTo>
                    <a:pt x="133980" y="150477"/>
                  </a:lnTo>
                  <a:lnTo>
                    <a:pt x="134100" y="150219"/>
                  </a:lnTo>
                  <a:lnTo>
                    <a:pt x="134220" y="149961"/>
                  </a:lnTo>
                  <a:lnTo>
                    <a:pt x="134322" y="149703"/>
                  </a:lnTo>
                  <a:lnTo>
                    <a:pt x="134405" y="149435"/>
                  </a:lnTo>
                  <a:lnTo>
                    <a:pt x="134488" y="149158"/>
                  </a:lnTo>
                  <a:lnTo>
                    <a:pt x="134543" y="148882"/>
                  </a:lnTo>
                  <a:lnTo>
                    <a:pt x="134598" y="148596"/>
                  </a:lnTo>
                  <a:lnTo>
                    <a:pt x="134626" y="148310"/>
                  </a:lnTo>
                  <a:lnTo>
                    <a:pt x="134654" y="148024"/>
                  </a:lnTo>
                  <a:lnTo>
                    <a:pt x="134654" y="148024"/>
                  </a:lnTo>
                  <a:lnTo>
                    <a:pt x="134654" y="147738"/>
                  </a:lnTo>
                  <a:lnTo>
                    <a:pt x="134654" y="147452"/>
                  </a:lnTo>
                  <a:lnTo>
                    <a:pt x="134626" y="147167"/>
                  </a:lnTo>
                  <a:lnTo>
                    <a:pt x="134589" y="146890"/>
                  </a:lnTo>
                  <a:lnTo>
                    <a:pt x="134543" y="146604"/>
                  </a:lnTo>
                  <a:lnTo>
                    <a:pt x="134478" y="146327"/>
                  </a:lnTo>
                  <a:lnTo>
                    <a:pt x="134405" y="146060"/>
                  </a:lnTo>
                  <a:lnTo>
                    <a:pt x="134312" y="145793"/>
                  </a:lnTo>
                  <a:lnTo>
                    <a:pt x="134211" y="145525"/>
                  </a:lnTo>
                  <a:lnTo>
                    <a:pt x="134100" y="145267"/>
                  </a:lnTo>
                  <a:lnTo>
                    <a:pt x="133971" y="145018"/>
                  </a:lnTo>
                  <a:lnTo>
                    <a:pt x="133833" y="144769"/>
                  </a:lnTo>
                  <a:lnTo>
                    <a:pt x="133676" y="144529"/>
                  </a:lnTo>
                  <a:lnTo>
                    <a:pt x="133510" y="144299"/>
                  </a:lnTo>
                  <a:lnTo>
                    <a:pt x="133335" y="144068"/>
                  </a:lnTo>
                  <a:lnTo>
                    <a:pt x="133141" y="143856"/>
                  </a:lnTo>
                  <a:lnTo>
                    <a:pt x="133141" y="143856"/>
                  </a:lnTo>
                  <a:lnTo>
                    <a:pt x="132431" y="143081"/>
                  </a:lnTo>
                  <a:lnTo>
                    <a:pt x="131721" y="142316"/>
                  </a:lnTo>
                  <a:lnTo>
                    <a:pt x="131011" y="141578"/>
                  </a:lnTo>
                  <a:lnTo>
                    <a:pt x="130301" y="140859"/>
                  </a:lnTo>
                  <a:lnTo>
                    <a:pt x="129600" y="140149"/>
                  </a:lnTo>
                  <a:lnTo>
                    <a:pt x="128899" y="139467"/>
                  </a:lnTo>
                  <a:lnTo>
                    <a:pt x="128208" y="138793"/>
                  </a:lnTo>
                  <a:lnTo>
                    <a:pt x="127507" y="138148"/>
                  </a:lnTo>
                  <a:lnTo>
                    <a:pt x="143995" y="123089"/>
                  </a:lnTo>
                  <a:lnTo>
                    <a:pt x="143995" y="123089"/>
                  </a:lnTo>
                  <a:lnTo>
                    <a:pt x="144216" y="122877"/>
                  </a:lnTo>
                  <a:lnTo>
                    <a:pt x="144419" y="122656"/>
                  </a:lnTo>
                  <a:lnTo>
                    <a:pt x="144613" y="122425"/>
                  </a:lnTo>
                  <a:lnTo>
                    <a:pt x="144797" y="122186"/>
                  </a:lnTo>
                  <a:lnTo>
                    <a:pt x="144963" y="121937"/>
                  </a:lnTo>
                  <a:lnTo>
                    <a:pt x="145120" y="121688"/>
                  </a:lnTo>
                  <a:lnTo>
                    <a:pt x="145258" y="121420"/>
                  </a:lnTo>
                  <a:lnTo>
                    <a:pt x="145387" y="121153"/>
                  </a:lnTo>
                  <a:lnTo>
                    <a:pt x="145498" y="120876"/>
                  </a:lnTo>
                  <a:lnTo>
                    <a:pt x="145600" y="120590"/>
                  </a:lnTo>
                  <a:lnTo>
                    <a:pt x="145682" y="120304"/>
                  </a:lnTo>
                  <a:lnTo>
                    <a:pt x="145756" y="120018"/>
                  </a:lnTo>
                  <a:lnTo>
                    <a:pt x="145812" y="119723"/>
                  </a:lnTo>
                  <a:lnTo>
                    <a:pt x="145848" y="119419"/>
                  </a:lnTo>
                  <a:lnTo>
                    <a:pt x="145867" y="119124"/>
                  </a:lnTo>
                  <a:lnTo>
                    <a:pt x="145876" y="118820"/>
                  </a:lnTo>
                  <a:lnTo>
                    <a:pt x="145876" y="118820"/>
                  </a:lnTo>
                  <a:lnTo>
                    <a:pt x="145876" y="110991"/>
                  </a:lnTo>
                  <a:lnTo>
                    <a:pt x="145885" y="103503"/>
                  </a:lnTo>
                  <a:lnTo>
                    <a:pt x="145913" y="96338"/>
                  </a:lnTo>
                  <a:lnTo>
                    <a:pt x="145931" y="92889"/>
                  </a:lnTo>
                  <a:lnTo>
                    <a:pt x="145959" y="89504"/>
                  </a:lnTo>
                  <a:lnTo>
                    <a:pt x="145987" y="86212"/>
                  </a:lnTo>
                  <a:lnTo>
                    <a:pt x="146033" y="82994"/>
                  </a:lnTo>
                  <a:lnTo>
                    <a:pt x="146079" y="79859"/>
                  </a:lnTo>
                  <a:lnTo>
                    <a:pt x="146144" y="76806"/>
                  </a:lnTo>
                  <a:lnTo>
                    <a:pt x="146208" y="73828"/>
                  </a:lnTo>
                  <a:lnTo>
                    <a:pt x="146291" y="70923"/>
                  </a:lnTo>
                  <a:lnTo>
                    <a:pt x="146393" y="68101"/>
                  </a:lnTo>
                  <a:lnTo>
                    <a:pt x="146503" y="65353"/>
                  </a:lnTo>
                  <a:lnTo>
                    <a:pt x="146623" y="62679"/>
                  </a:lnTo>
                  <a:lnTo>
                    <a:pt x="146761" y="60088"/>
                  </a:lnTo>
                  <a:lnTo>
                    <a:pt x="146918" y="57561"/>
                  </a:lnTo>
                  <a:lnTo>
                    <a:pt x="147010" y="56335"/>
                  </a:lnTo>
                  <a:lnTo>
                    <a:pt x="147093" y="55117"/>
                  </a:lnTo>
                  <a:lnTo>
                    <a:pt x="147186" y="53919"/>
                  </a:lnTo>
                  <a:lnTo>
                    <a:pt x="147287" y="52747"/>
                  </a:lnTo>
                  <a:lnTo>
                    <a:pt x="147388" y="51585"/>
                  </a:lnTo>
                  <a:lnTo>
                    <a:pt x="147499" y="50451"/>
                  </a:lnTo>
                  <a:lnTo>
                    <a:pt x="147610" y="49326"/>
                  </a:lnTo>
                  <a:lnTo>
                    <a:pt x="147730" y="48220"/>
                  </a:lnTo>
                  <a:lnTo>
                    <a:pt x="147850" y="47141"/>
                  </a:lnTo>
                  <a:lnTo>
                    <a:pt x="147979" y="46071"/>
                  </a:lnTo>
                  <a:lnTo>
                    <a:pt x="148117" y="45020"/>
                  </a:lnTo>
                  <a:lnTo>
                    <a:pt x="148255" y="43987"/>
                  </a:lnTo>
                  <a:lnTo>
                    <a:pt x="148403" y="42973"/>
                  </a:lnTo>
                  <a:lnTo>
                    <a:pt x="148550" y="41977"/>
                  </a:lnTo>
                  <a:lnTo>
                    <a:pt x="148707" y="40999"/>
                  </a:lnTo>
                  <a:lnTo>
                    <a:pt x="148873" y="40040"/>
                  </a:lnTo>
                  <a:lnTo>
                    <a:pt x="149039" y="39100"/>
                  </a:lnTo>
                  <a:lnTo>
                    <a:pt x="149214" y="38177"/>
                  </a:lnTo>
                  <a:lnTo>
                    <a:pt x="149399" y="37264"/>
                  </a:lnTo>
                  <a:lnTo>
                    <a:pt x="149592" y="36379"/>
                  </a:lnTo>
                  <a:lnTo>
                    <a:pt x="149786" y="35503"/>
                  </a:lnTo>
                  <a:lnTo>
                    <a:pt x="149989" y="34646"/>
                  </a:lnTo>
                  <a:lnTo>
                    <a:pt x="150192" y="33806"/>
                  </a:lnTo>
                  <a:lnTo>
                    <a:pt x="150413" y="32986"/>
                  </a:lnTo>
                  <a:lnTo>
                    <a:pt x="150634" y="32183"/>
                  </a:lnTo>
                  <a:lnTo>
                    <a:pt x="150865" y="31400"/>
                  </a:lnTo>
                  <a:lnTo>
                    <a:pt x="150865" y="31400"/>
                  </a:lnTo>
                  <a:lnTo>
                    <a:pt x="151049" y="30800"/>
                  </a:lnTo>
                  <a:lnTo>
                    <a:pt x="151234" y="30210"/>
                  </a:lnTo>
                  <a:lnTo>
                    <a:pt x="151428" y="29629"/>
                  </a:lnTo>
                  <a:lnTo>
                    <a:pt x="151621" y="29057"/>
                  </a:lnTo>
                  <a:lnTo>
                    <a:pt x="151824" y="28504"/>
                  </a:lnTo>
                  <a:lnTo>
                    <a:pt x="152036" y="27960"/>
                  </a:lnTo>
                  <a:lnTo>
                    <a:pt x="152248" y="27416"/>
                  </a:lnTo>
                  <a:lnTo>
                    <a:pt x="152460" y="26890"/>
                  </a:lnTo>
                  <a:lnTo>
                    <a:pt x="152682" y="26374"/>
                  </a:lnTo>
                  <a:lnTo>
                    <a:pt x="152912" y="25867"/>
                  </a:lnTo>
                  <a:lnTo>
                    <a:pt x="153143" y="25378"/>
                  </a:lnTo>
                  <a:lnTo>
                    <a:pt x="153373" y="24889"/>
                  </a:lnTo>
                  <a:lnTo>
                    <a:pt x="153622" y="24410"/>
                  </a:lnTo>
                  <a:lnTo>
                    <a:pt x="153871" y="23949"/>
                  </a:lnTo>
                  <a:lnTo>
                    <a:pt x="154120" y="23487"/>
                  </a:lnTo>
                  <a:lnTo>
                    <a:pt x="154378" y="23045"/>
                  </a:lnTo>
                  <a:lnTo>
                    <a:pt x="154646" y="22611"/>
                  </a:lnTo>
                  <a:lnTo>
                    <a:pt x="154922" y="22178"/>
                  </a:lnTo>
                  <a:lnTo>
                    <a:pt x="155199" y="21763"/>
                  </a:lnTo>
                  <a:lnTo>
                    <a:pt x="155485" y="21357"/>
                  </a:lnTo>
                  <a:lnTo>
                    <a:pt x="155771" y="20961"/>
                  </a:lnTo>
                  <a:lnTo>
                    <a:pt x="156066" y="20564"/>
                  </a:lnTo>
                  <a:lnTo>
                    <a:pt x="156370" y="20186"/>
                  </a:lnTo>
                  <a:lnTo>
                    <a:pt x="156684" y="19817"/>
                  </a:lnTo>
                  <a:lnTo>
                    <a:pt x="156997" y="19458"/>
                  </a:lnTo>
                  <a:lnTo>
                    <a:pt x="157320" y="19098"/>
                  </a:lnTo>
                  <a:lnTo>
                    <a:pt x="157652" y="18757"/>
                  </a:lnTo>
                  <a:lnTo>
                    <a:pt x="157984" y="18425"/>
                  </a:lnTo>
                  <a:lnTo>
                    <a:pt x="158334" y="18102"/>
                  </a:lnTo>
                  <a:lnTo>
                    <a:pt x="158685" y="17779"/>
                  </a:lnTo>
                  <a:lnTo>
                    <a:pt x="159044" y="17475"/>
                  </a:lnTo>
                  <a:lnTo>
                    <a:pt x="159413" y="17171"/>
                  </a:lnTo>
                  <a:lnTo>
                    <a:pt x="159782" y="16885"/>
                  </a:lnTo>
                  <a:lnTo>
                    <a:pt x="160170" y="16599"/>
                  </a:lnTo>
                  <a:lnTo>
                    <a:pt x="160557" y="16332"/>
                  </a:lnTo>
                  <a:lnTo>
                    <a:pt x="160953" y="16064"/>
                  </a:lnTo>
                  <a:lnTo>
                    <a:pt x="161359" y="15806"/>
                  </a:lnTo>
                  <a:lnTo>
                    <a:pt x="161774" y="15557"/>
                  </a:lnTo>
                  <a:lnTo>
                    <a:pt x="162198" y="15317"/>
                  </a:lnTo>
                  <a:lnTo>
                    <a:pt x="162622" y="15087"/>
                  </a:lnTo>
                  <a:lnTo>
                    <a:pt x="163065" y="14865"/>
                  </a:lnTo>
                  <a:lnTo>
                    <a:pt x="163508" y="14644"/>
                  </a:lnTo>
                  <a:lnTo>
                    <a:pt x="163969" y="14441"/>
                  </a:lnTo>
                  <a:lnTo>
                    <a:pt x="164430" y="14238"/>
                  </a:lnTo>
                  <a:lnTo>
                    <a:pt x="164900" y="14045"/>
                  </a:lnTo>
                  <a:lnTo>
                    <a:pt x="165389" y="13860"/>
                  </a:lnTo>
                  <a:lnTo>
                    <a:pt x="165878" y="13685"/>
                  </a:lnTo>
                  <a:lnTo>
                    <a:pt x="166376" y="13519"/>
                  </a:lnTo>
                  <a:lnTo>
                    <a:pt x="166883" y="13353"/>
                  </a:lnTo>
                  <a:lnTo>
                    <a:pt x="167408" y="13196"/>
                  </a:lnTo>
                  <a:lnTo>
                    <a:pt x="167934" y="13049"/>
                  </a:lnTo>
                  <a:lnTo>
                    <a:pt x="168469" y="12910"/>
                  </a:lnTo>
                  <a:lnTo>
                    <a:pt x="169022" y="12781"/>
                  </a:lnTo>
                  <a:lnTo>
                    <a:pt x="169575" y="12652"/>
                  </a:lnTo>
                  <a:lnTo>
                    <a:pt x="170147" y="12542"/>
                  </a:lnTo>
                  <a:lnTo>
                    <a:pt x="170719" y="12431"/>
                  </a:lnTo>
                  <a:lnTo>
                    <a:pt x="171309" y="12320"/>
                  </a:lnTo>
                  <a:lnTo>
                    <a:pt x="171909" y="12228"/>
                  </a:lnTo>
                  <a:lnTo>
                    <a:pt x="172517" y="12136"/>
                  </a:lnTo>
                  <a:lnTo>
                    <a:pt x="173135" y="12053"/>
                  </a:lnTo>
                  <a:lnTo>
                    <a:pt x="173762" y="11979"/>
                  </a:lnTo>
                  <a:lnTo>
                    <a:pt x="174398" y="11905"/>
                  </a:lnTo>
                  <a:lnTo>
                    <a:pt x="175053" y="11850"/>
                  </a:lnTo>
                  <a:lnTo>
                    <a:pt x="175708" y="11785"/>
                  </a:lnTo>
                  <a:lnTo>
                    <a:pt x="175708" y="11785"/>
                  </a:lnTo>
                  <a:lnTo>
                    <a:pt x="175514" y="15732"/>
                  </a:lnTo>
                  <a:lnTo>
                    <a:pt x="175302" y="20527"/>
                  </a:lnTo>
                  <a:lnTo>
                    <a:pt x="175182" y="23229"/>
                  </a:lnTo>
                  <a:lnTo>
                    <a:pt x="175072" y="26116"/>
                  </a:lnTo>
                  <a:lnTo>
                    <a:pt x="174952" y="29196"/>
                  </a:lnTo>
                  <a:lnTo>
                    <a:pt x="174841" y="32460"/>
                  </a:lnTo>
                  <a:lnTo>
                    <a:pt x="174730" y="35890"/>
                  </a:lnTo>
                  <a:lnTo>
                    <a:pt x="174620" y="39496"/>
                  </a:lnTo>
                  <a:lnTo>
                    <a:pt x="174518" y="43258"/>
                  </a:lnTo>
                  <a:lnTo>
                    <a:pt x="174426" y="47168"/>
                  </a:lnTo>
                  <a:lnTo>
                    <a:pt x="174343" y="51235"/>
                  </a:lnTo>
                  <a:lnTo>
                    <a:pt x="174260" y="55449"/>
                  </a:lnTo>
                  <a:lnTo>
                    <a:pt x="174195" y="59793"/>
                  </a:lnTo>
                  <a:lnTo>
                    <a:pt x="174140" y="64265"/>
                  </a:lnTo>
                  <a:lnTo>
                    <a:pt x="174094" y="68857"/>
                  </a:lnTo>
                  <a:lnTo>
                    <a:pt x="174066" y="73570"/>
                  </a:lnTo>
                  <a:lnTo>
                    <a:pt x="174048" y="78392"/>
                  </a:lnTo>
                  <a:lnTo>
                    <a:pt x="174057" y="83326"/>
                  </a:lnTo>
                  <a:lnTo>
                    <a:pt x="174076" y="88352"/>
                  </a:lnTo>
                  <a:lnTo>
                    <a:pt x="174122" y="93460"/>
                  </a:lnTo>
                  <a:lnTo>
                    <a:pt x="174186" y="98671"/>
                  </a:lnTo>
                  <a:lnTo>
                    <a:pt x="174269" y="103945"/>
                  </a:lnTo>
                  <a:lnTo>
                    <a:pt x="174325" y="106610"/>
                  </a:lnTo>
                  <a:lnTo>
                    <a:pt x="174380" y="109303"/>
                  </a:lnTo>
                  <a:lnTo>
                    <a:pt x="174444" y="111996"/>
                  </a:lnTo>
                  <a:lnTo>
                    <a:pt x="174518" y="114716"/>
                  </a:lnTo>
                  <a:lnTo>
                    <a:pt x="174592" y="117446"/>
                  </a:lnTo>
                  <a:lnTo>
                    <a:pt x="174675" y="120194"/>
                  </a:lnTo>
                  <a:lnTo>
                    <a:pt x="174767" y="122951"/>
                  </a:lnTo>
                  <a:lnTo>
                    <a:pt x="174869" y="125727"/>
                  </a:lnTo>
                  <a:lnTo>
                    <a:pt x="174970" y="128511"/>
                  </a:lnTo>
                  <a:lnTo>
                    <a:pt x="175081" y="131306"/>
                  </a:lnTo>
                  <a:lnTo>
                    <a:pt x="175201" y="134109"/>
                  </a:lnTo>
                  <a:lnTo>
                    <a:pt x="175330" y="136922"/>
                  </a:lnTo>
                  <a:lnTo>
                    <a:pt x="175468" y="139743"/>
                  </a:lnTo>
                  <a:lnTo>
                    <a:pt x="175606" y="142574"/>
                  </a:lnTo>
                  <a:lnTo>
                    <a:pt x="175763" y="145415"/>
                  </a:lnTo>
                  <a:lnTo>
                    <a:pt x="175920" y="148255"/>
                  </a:lnTo>
                  <a:lnTo>
                    <a:pt x="175920" y="148255"/>
                  </a:lnTo>
                  <a:lnTo>
                    <a:pt x="174620" y="149675"/>
                  </a:lnTo>
                  <a:lnTo>
                    <a:pt x="172941" y="151473"/>
                  </a:lnTo>
                  <a:lnTo>
                    <a:pt x="170903" y="153631"/>
                  </a:lnTo>
                  <a:lnTo>
                    <a:pt x="169751" y="154839"/>
                  </a:lnTo>
                  <a:lnTo>
                    <a:pt x="168515" y="156121"/>
                  </a:lnTo>
                  <a:lnTo>
                    <a:pt x="167196" y="157495"/>
                  </a:lnTo>
                  <a:lnTo>
                    <a:pt x="165795" y="158933"/>
                  </a:lnTo>
                  <a:lnTo>
                    <a:pt x="164310" y="160455"/>
                  </a:lnTo>
                  <a:lnTo>
                    <a:pt x="162752" y="162050"/>
                  </a:lnTo>
                  <a:lnTo>
                    <a:pt x="161110" y="163701"/>
                  </a:lnTo>
                  <a:lnTo>
                    <a:pt x="159386" y="165425"/>
                  </a:lnTo>
                  <a:lnTo>
                    <a:pt x="157597" y="167214"/>
                  </a:lnTo>
                  <a:lnTo>
                    <a:pt x="155725" y="169059"/>
                  </a:lnTo>
                  <a:lnTo>
                    <a:pt x="153779" y="170967"/>
                  </a:lnTo>
                  <a:lnTo>
                    <a:pt x="151769" y="172932"/>
                  </a:lnTo>
                  <a:lnTo>
                    <a:pt x="149685" y="174942"/>
                  </a:lnTo>
                  <a:lnTo>
                    <a:pt x="147527" y="176998"/>
                  </a:lnTo>
                  <a:lnTo>
                    <a:pt x="145314" y="179110"/>
                  </a:lnTo>
                  <a:lnTo>
                    <a:pt x="143027" y="181268"/>
                  </a:lnTo>
                  <a:lnTo>
                    <a:pt x="140675" y="183463"/>
                  </a:lnTo>
                  <a:lnTo>
                    <a:pt x="138259" y="185694"/>
                  </a:lnTo>
                  <a:lnTo>
                    <a:pt x="135788" y="187963"/>
                  </a:lnTo>
                  <a:lnTo>
                    <a:pt x="133252" y="190268"/>
                  </a:lnTo>
                  <a:lnTo>
                    <a:pt x="130651" y="192601"/>
                  </a:lnTo>
                  <a:lnTo>
                    <a:pt x="128005" y="194971"/>
                  </a:lnTo>
                  <a:lnTo>
                    <a:pt x="125294" y="197359"/>
                  </a:lnTo>
                  <a:lnTo>
                    <a:pt x="122527" y="199766"/>
                  </a:lnTo>
                  <a:lnTo>
                    <a:pt x="119715" y="202201"/>
                  </a:lnTo>
                  <a:lnTo>
                    <a:pt x="116847" y="204654"/>
                  </a:lnTo>
                  <a:lnTo>
                    <a:pt x="116847" y="204654"/>
                  </a:lnTo>
                  <a:lnTo>
                    <a:pt x="116616" y="204847"/>
                  </a:lnTo>
                  <a:lnTo>
                    <a:pt x="116413" y="205059"/>
                  </a:lnTo>
                  <a:lnTo>
                    <a:pt x="116210" y="205271"/>
                  </a:lnTo>
                  <a:lnTo>
                    <a:pt x="116026" y="205493"/>
                  </a:lnTo>
                  <a:lnTo>
                    <a:pt x="115860" y="205723"/>
                  </a:lnTo>
                  <a:lnTo>
                    <a:pt x="115703" y="205963"/>
                  </a:lnTo>
                  <a:lnTo>
                    <a:pt x="115556" y="206203"/>
                  </a:lnTo>
                  <a:lnTo>
                    <a:pt x="115417" y="206452"/>
                  </a:lnTo>
                  <a:lnTo>
                    <a:pt x="115298" y="206710"/>
                  </a:lnTo>
                  <a:lnTo>
                    <a:pt x="115196" y="206968"/>
                  </a:lnTo>
                  <a:lnTo>
                    <a:pt x="115095" y="207226"/>
                  </a:lnTo>
                  <a:lnTo>
                    <a:pt x="115021" y="207494"/>
                  </a:lnTo>
                  <a:lnTo>
                    <a:pt x="114947" y="207761"/>
                  </a:lnTo>
                  <a:lnTo>
                    <a:pt x="114892" y="208038"/>
                  </a:lnTo>
                  <a:lnTo>
                    <a:pt x="114855" y="208315"/>
                  </a:lnTo>
                  <a:lnTo>
                    <a:pt x="114818" y="208582"/>
                  </a:lnTo>
                  <a:lnTo>
                    <a:pt x="114809" y="208859"/>
                  </a:lnTo>
                  <a:lnTo>
                    <a:pt x="114800" y="209145"/>
                  </a:lnTo>
                  <a:lnTo>
                    <a:pt x="114818" y="209421"/>
                  </a:lnTo>
                  <a:lnTo>
                    <a:pt x="114836" y="209698"/>
                  </a:lnTo>
                  <a:lnTo>
                    <a:pt x="114873" y="209974"/>
                  </a:lnTo>
                  <a:lnTo>
                    <a:pt x="114929" y="210242"/>
                  </a:lnTo>
                  <a:lnTo>
                    <a:pt x="114993" y="210519"/>
                  </a:lnTo>
                  <a:lnTo>
                    <a:pt x="115067" y="210786"/>
                  </a:lnTo>
                  <a:lnTo>
                    <a:pt x="115159" y="211053"/>
                  </a:lnTo>
                  <a:lnTo>
                    <a:pt x="115261" y="211321"/>
                  </a:lnTo>
                  <a:lnTo>
                    <a:pt x="115381" y="211579"/>
                  </a:lnTo>
                  <a:lnTo>
                    <a:pt x="115510" y="211837"/>
                  </a:lnTo>
                  <a:lnTo>
                    <a:pt x="115657" y="212086"/>
                  </a:lnTo>
                  <a:lnTo>
                    <a:pt x="115814" y="212326"/>
                  </a:lnTo>
                  <a:lnTo>
                    <a:pt x="115989" y="212566"/>
                  </a:lnTo>
                  <a:lnTo>
                    <a:pt x="116174" y="212796"/>
                  </a:lnTo>
                  <a:lnTo>
                    <a:pt x="116174" y="212796"/>
                  </a:lnTo>
                  <a:lnTo>
                    <a:pt x="116395" y="213045"/>
                  </a:lnTo>
                  <a:lnTo>
                    <a:pt x="116625" y="213276"/>
                  </a:lnTo>
                  <a:lnTo>
                    <a:pt x="116865" y="213488"/>
                  </a:lnTo>
                  <a:lnTo>
                    <a:pt x="117114" y="213682"/>
                  </a:lnTo>
                  <a:lnTo>
                    <a:pt x="117372" y="213866"/>
                  </a:lnTo>
                  <a:lnTo>
                    <a:pt x="117640" y="214032"/>
                  </a:lnTo>
                  <a:lnTo>
                    <a:pt x="117916" y="214189"/>
                  </a:lnTo>
                  <a:lnTo>
                    <a:pt x="118193" y="214327"/>
                  </a:lnTo>
                  <a:lnTo>
                    <a:pt x="118488" y="214447"/>
                  </a:lnTo>
                  <a:lnTo>
                    <a:pt x="118774" y="214548"/>
                  </a:lnTo>
                  <a:lnTo>
                    <a:pt x="119069" y="214641"/>
                  </a:lnTo>
                  <a:lnTo>
                    <a:pt x="119373" y="214705"/>
                  </a:lnTo>
                  <a:lnTo>
                    <a:pt x="119669" y="214770"/>
                  </a:lnTo>
                  <a:lnTo>
                    <a:pt x="119973" y="214807"/>
                  </a:lnTo>
                  <a:lnTo>
                    <a:pt x="120286" y="214834"/>
                  </a:lnTo>
                  <a:lnTo>
                    <a:pt x="120591" y="214834"/>
                  </a:lnTo>
                  <a:lnTo>
                    <a:pt x="120591" y="214834"/>
                  </a:lnTo>
                  <a:lnTo>
                    <a:pt x="120840" y="214834"/>
                  </a:lnTo>
                  <a:lnTo>
                    <a:pt x="121089" y="214816"/>
                  </a:lnTo>
                  <a:lnTo>
                    <a:pt x="121328" y="214788"/>
                  </a:lnTo>
                  <a:lnTo>
                    <a:pt x="121577" y="214751"/>
                  </a:lnTo>
                  <a:lnTo>
                    <a:pt x="121826" y="214705"/>
                  </a:lnTo>
                  <a:lnTo>
                    <a:pt x="122066" y="214650"/>
                  </a:lnTo>
                  <a:lnTo>
                    <a:pt x="122306" y="214576"/>
                  </a:lnTo>
                  <a:lnTo>
                    <a:pt x="122546" y="214493"/>
                  </a:lnTo>
                  <a:lnTo>
                    <a:pt x="122785" y="214410"/>
                  </a:lnTo>
                  <a:lnTo>
                    <a:pt x="123016" y="214309"/>
                  </a:lnTo>
                  <a:lnTo>
                    <a:pt x="123247" y="214189"/>
                  </a:lnTo>
                  <a:lnTo>
                    <a:pt x="123468" y="214069"/>
                  </a:lnTo>
                  <a:lnTo>
                    <a:pt x="123689" y="213930"/>
                  </a:lnTo>
                  <a:lnTo>
                    <a:pt x="123910" y="213792"/>
                  </a:lnTo>
                  <a:lnTo>
                    <a:pt x="124123" y="213635"/>
                  </a:lnTo>
                  <a:lnTo>
                    <a:pt x="124325" y="213460"/>
                  </a:lnTo>
                  <a:lnTo>
                    <a:pt x="124325" y="213460"/>
                  </a:lnTo>
                  <a:lnTo>
                    <a:pt x="126041" y="212003"/>
                  </a:lnTo>
                  <a:lnTo>
                    <a:pt x="127737" y="210546"/>
                  </a:lnTo>
                  <a:lnTo>
                    <a:pt x="129416" y="209098"/>
                  </a:lnTo>
                  <a:lnTo>
                    <a:pt x="131076" y="207660"/>
                  </a:lnTo>
                  <a:lnTo>
                    <a:pt x="132717" y="206231"/>
                  </a:lnTo>
                  <a:lnTo>
                    <a:pt x="134340" y="204801"/>
                  </a:lnTo>
                  <a:lnTo>
                    <a:pt x="135945" y="203381"/>
                  </a:lnTo>
                  <a:lnTo>
                    <a:pt x="137521" y="201970"/>
                  </a:lnTo>
                  <a:lnTo>
                    <a:pt x="139089" y="200568"/>
                  </a:lnTo>
                  <a:lnTo>
                    <a:pt x="140629" y="199185"/>
                  </a:lnTo>
                  <a:lnTo>
                    <a:pt x="142160" y="197802"/>
                  </a:lnTo>
                  <a:lnTo>
                    <a:pt x="143654" y="196437"/>
                  </a:lnTo>
                  <a:lnTo>
                    <a:pt x="146605" y="193735"/>
                  </a:lnTo>
                  <a:lnTo>
                    <a:pt x="149454" y="191080"/>
                  </a:lnTo>
                  <a:lnTo>
                    <a:pt x="152221" y="188488"/>
                  </a:lnTo>
                  <a:lnTo>
                    <a:pt x="154904" y="185952"/>
                  </a:lnTo>
                  <a:lnTo>
                    <a:pt x="157486" y="183481"/>
                  </a:lnTo>
                  <a:lnTo>
                    <a:pt x="159976" y="181074"/>
                  </a:lnTo>
                  <a:lnTo>
                    <a:pt x="162364" y="178741"/>
                  </a:lnTo>
                  <a:lnTo>
                    <a:pt x="164660" y="176491"/>
                  </a:lnTo>
                  <a:lnTo>
                    <a:pt x="166846" y="174315"/>
                  </a:lnTo>
                  <a:lnTo>
                    <a:pt x="168930" y="172231"/>
                  </a:lnTo>
                  <a:lnTo>
                    <a:pt x="170913" y="170239"/>
                  </a:lnTo>
                  <a:lnTo>
                    <a:pt x="172775" y="168339"/>
                  </a:lnTo>
                  <a:lnTo>
                    <a:pt x="174537" y="166532"/>
                  </a:lnTo>
                  <a:lnTo>
                    <a:pt x="176178" y="164835"/>
                  </a:lnTo>
                  <a:lnTo>
                    <a:pt x="177700" y="163249"/>
                  </a:lnTo>
                  <a:lnTo>
                    <a:pt x="179111" y="161774"/>
                  </a:lnTo>
                  <a:lnTo>
                    <a:pt x="180402" y="160418"/>
                  </a:lnTo>
                  <a:lnTo>
                    <a:pt x="181563" y="159182"/>
                  </a:lnTo>
                  <a:lnTo>
                    <a:pt x="183509" y="157089"/>
                  </a:lnTo>
                  <a:lnTo>
                    <a:pt x="184939" y="155531"/>
                  </a:lnTo>
                  <a:lnTo>
                    <a:pt x="185833" y="154553"/>
                  </a:lnTo>
                  <a:lnTo>
                    <a:pt x="186156" y="154184"/>
                  </a:lnTo>
                  <a:lnTo>
                    <a:pt x="186156" y="154184"/>
                  </a:lnTo>
                  <a:lnTo>
                    <a:pt x="186349" y="153972"/>
                  </a:lnTo>
                  <a:lnTo>
                    <a:pt x="186525" y="153742"/>
                  </a:lnTo>
                  <a:lnTo>
                    <a:pt x="186681" y="153502"/>
                  </a:lnTo>
                  <a:lnTo>
                    <a:pt x="186829" y="153262"/>
                  </a:lnTo>
                  <a:lnTo>
                    <a:pt x="186967" y="153013"/>
                  </a:lnTo>
                  <a:lnTo>
                    <a:pt x="187096" y="152764"/>
                  </a:lnTo>
                  <a:lnTo>
                    <a:pt x="187207" y="152497"/>
                  </a:lnTo>
                  <a:lnTo>
                    <a:pt x="187308" y="152238"/>
                  </a:lnTo>
                  <a:lnTo>
                    <a:pt x="187391" y="151962"/>
                  </a:lnTo>
                  <a:lnTo>
                    <a:pt x="187465" y="151694"/>
                  </a:lnTo>
                  <a:lnTo>
                    <a:pt x="187521" y="151418"/>
                  </a:lnTo>
                  <a:lnTo>
                    <a:pt x="187567" y="151132"/>
                  </a:lnTo>
                  <a:lnTo>
                    <a:pt x="187604" y="150855"/>
                  </a:lnTo>
                  <a:lnTo>
                    <a:pt x="187622" y="150569"/>
                  </a:lnTo>
                  <a:lnTo>
                    <a:pt x="187622" y="150284"/>
                  </a:lnTo>
                  <a:lnTo>
                    <a:pt x="187613" y="149998"/>
                  </a:lnTo>
                  <a:lnTo>
                    <a:pt x="187613" y="149998"/>
                  </a:lnTo>
                  <a:lnTo>
                    <a:pt x="187410" y="146530"/>
                  </a:lnTo>
                  <a:lnTo>
                    <a:pt x="187216" y="143081"/>
                  </a:lnTo>
                  <a:lnTo>
                    <a:pt x="187041" y="139633"/>
                  </a:lnTo>
                  <a:lnTo>
                    <a:pt x="186875" y="136202"/>
                  </a:lnTo>
                  <a:lnTo>
                    <a:pt x="186718" y="132781"/>
                  </a:lnTo>
                  <a:lnTo>
                    <a:pt x="186580" y="129378"/>
                  </a:lnTo>
                  <a:lnTo>
                    <a:pt x="186451" y="125985"/>
                  </a:lnTo>
                  <a:lnTo>
                    <a:pt x="186331" y="122610"/>
                  </a:lnTo>
                  <a:lnTo>
                    <a:pt x="186220" y="119262"/>
                  </a:lnTo>
                  <a:lnTo>
                    <a:pt x="186119" y="115924"/>
                  </a:lnTo>
                  <a:lnTo>
                    <a:pt x="186027" y="112614"/>
                  </a:lnTo>
                  <a:lnTo>
                    <a:pt x="185953" y="109321"/>
                  </a:lnTo>
                  <a:lnTo>
                    <a:pt x="185879" y="106057"/>
                  </a:lnTo>
                  <a:lnTo>
                    <a:pt x="185815" y="102820"/>
                  </a:lnTo>
                  <a:lnTo>
                    <a:pt x="185768" y="99602"/>
                  </a:lnTo>
                  <a:lnTo>
                    <a:pt x="185722" y="96421"/>
                  </a:lnTo>
                  <a:lnTo>
                    <a:pt x="185685" y="93267"/>
                  </a:lnTo>
                  <a:lnTo>
                    <a:pt x="185658" y="90150"/>
                  </a:lnTo>
                  <a:lnTo>
                    <a:pt x="185639" y="87061"/>
                  </a:lnTo>
                  <a:lnTo>
                    <a:pt x="185621" y="84008"/>
                  </a:lnTo>
                  <a:lnTo>
                    <a:pt x="185621" y="80993"/>
                  </a:lnTo>
                  <a:lnTo>
                    <a:pt x="185621" y="78014"/>
                  </a:lnTo>
                  <a:lnTo>
                    <a:pt x="185621" y="75073"/>
                  </a:lnTo>
                  <a:lnTo>
                    <a:pt x="185639" y="72168"/>
                  </a:lnTo>
                  <a:lnTo>
                    <a:pt x="185658" y="69309"/>
                  </a:lnTo>
                  <a:lnTo>
                    <a:pt x="185676" y="66497"/>
                  </a:lnTo>
                  <a:lnTo>
                    <a:pt x="185741" y="61010"/>
                  </a:lnTo>
                  <a:lnTo>
                    <a:pt x="185824" y="55708"/>
                  </a:lnTo>
                  <a:lnTo>
                    <a:pt x="185916" y="50608"/>
                  </a:lnTo>
                  <a:lnTo>
                    <a:pt x="186027" y="45721"/>
                  </a:lnTo>
                  <a:lnTo>
                    <a:pt x="186147" y="41064"/>
                  </a:lnTo>
                  <a:lnTo>
                    <a:pt x="186276" y="36647"/>
                  </a:lnTo>
                  <a:lnTo>
                    <a:pt x="186414" y="32478"/>
                  </a:lnTo>
                  <a:lnTo>
                    <a:pt x="186552" y="28569"/>
                  </a:lnTo>
                  <a:lnTo>
                    <a:pt x="186691" y="24935"/>
                  </a:lnTo>
                  <a:lnTo>
                    <a:pt x="186829" y="21579"/>
                  </a:lnTo>
                  <a:lnTo>
                    <a:pt x="186967" y="18526"/>
                  </a:lnTo>
                  <a:lnTo>
                    <a:pt x="187087" y="15778"/>
                  </a:lnTo>
                  <a:lnTo>
                    <a:pt x="187207" y="13353"/>
                  </a:lnTo>
                  <a:lnTo>
                    <a:pt x="187410" y="9508"/>
                  </a:lnTo>
                  <a:lnTo>
                    <a:pt x="187557" y="7073"/>
                  </a:lnTo>
                  <a:lnTo>
                    <a:pt x="187613" y="6160"/>
                  </a:lnTo>
                  <a:lnTo>
                    <a:pt x="187613" y="6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1"/>
            <p:cNvSpPr/>
            <p:nvPr/>
          </p:nvSpPr>
          <p:spPr>
            <a:xfrm>
              <a:off x="-142125" y="-402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1"/>
            <p:cNvSpPr/>
            <p:nvPr/>
          </p:nvSpPr>
          <p:spPr>
            <a:xfrm>
              <a:off x="-5341450" y="-2968450"/>
              <a:ext cx="1352575" cy="3206575"/>
            </a:xfrm>
            <a:custGeom>
              <a:avLst/>
              <a:gdLst/>
              <a:ahLst/>
              <a:cxnLst/>
              <a:rect l="l" t="t" r="r" b="b"/>
              <a:pathLst>
                <a:path w="54103" h="128263" extrusionOk="0">
                  <a:moveTo>
                    <a:pt x="5893" y="1"/>
                  </a:moveTo>
                  <a:lnTo>
                    <a:pt x="5616" y="10"/>
                  </a:lnTo>
                  <a:lnTo>
                    <a:pt x="5340" y="19"/>
                  </a:lnTo>
                  <a:lnTo>
                    <a:pt x="5063" y="47"/>
                  </a:lnTo>
                  <a:lnTo>
                    <a:pt x="4786" y="93"/>
                  </a:lnTo>
                  <a:lnTo>
                    <a:pt x="4519" y="139"/>
                  </a:lnTo>
                  <a:lnTo>
                    <a:pt x="4242" y="213"/>
                  </a:lnTo>
                  <a:lnTo>
                    <a:pt x="3975" y="287"/>
                  </a:lnTo>
                  <a:lnTo>
                    <a:pt x="3717" y="388"/>
                  </a:lnTo>
                  <a:lnTo>
                    <a:pt x="3458" y="490"/>
                  </a:lnTo>
                  <a:lnTo>
                    <a:pt x="3200" y="609"/>
                  </a:lnTo>
                  <a:lnTo>
                    <a:pt x="2951" y="738"/>
                  </a:lnTo>
                  <a:lnTo>
                    <a:pt x="2711" y="886"/>
                  </a:lnTo>
                  <a:lnTo>
                    <a:pt x="2472" y="1043"/>
                  </a:lnTo>
                  <a:lnTo>
                    <a:pt x="2241" y="1218"/>
                  </a:lnTo>
                  <a:lnTo>
                    <a:pt x="2011" y="1393"/>
                  </a:lnTo>
                  <a:lnTo>
                    <a:pt x="1798" y="1596"/>
                  </a:lnTo>
                  <a:lnTo>
                    <a:pt x="1586" y="1799"/>
                  </a:lnTo>
                  <a:lnTo>
                    <a:pt x="1393" y="2020"/>
                  </a:lnTo>
                  <a:lnTo>
                    <a:pt x="1199" y="2251"/>
                  </a:lnTo>
                  <a:lnTo>
                    <a:pt x="1033" y="2491"/>
                  </a:lnTo>
                  <a:lnTo>
                    <a:pt x="867" y="2730"/>
                  </a:lnTo>
                  <a:lnTo>
                    <a:pt x="720" y="2979"/>
                  </a:lnTo>
                  <a:lnTo>
                    <a:pt x="590" y="3238"/>
                  </a:lnTo>
                  <a:lnTo>
                    <a:pt x="471" y="3496"/>
                  </a:lnTo>
                  <a:lnTo>
                    <a:pt x="360" y="3754"/>
                  </a:lnTo>
                  <a:lnTo>
                    <a:pt x="268" y="4021"/>
                  </a:lnTo>
                  <a:lnTo>
                    <a:pt x="194" y="4298"/>
                  </a:lnTo>
                  <a:lnTo>
                    <a:pt x="129" y="4565"/>
                  </a:lnTo>
                  <a:lnTo>
                    <a:pt x="74" y="4842"/>
                  </a:lnTo>
                  <a:lnTo>
                    <a:pt x="37" y="5119"/>
                  </a:lnTo>
                  <a:lnTo>
                    <a:pt x="9" y="5395"/>
                  </a:lnTo>
                  <a:lnTo>
                    <a:pt x="0" y="5672"/>
                  </a:lnTo>
                  <a:lnTo>
                    <a:pt x="0" y="5949"/>
                  </a:lnTo>
                  <a:lnTo>
                    <a:pt x="19" y="6225"/>
                  </a:lnTo>
                  <a:lnTo>
                    <a:pt x="46" y="6502"/>
                  </a:lnTo>
                  <a:lnTo>
                    <a:pt x="83" y="6779"/>
                  </a:lnTo>
                  <a:lnTo>
                    <a:pt x="139" y="7046"/>
                  </a:lnTo>
                  <a:lnTo>
                    <a:pt x="203" y="7323"/>
                  </a:lnTo>
                  <a:lnTo>
                    <a:pt x="286" y="7590"/>
                  </a:lnTo>
                  <a:lnTo>
                    <a:pt x="378" y="7848"/>
                  </a:lnTo>
                  <a:lnTo>
                    <a:pt x="480" y="8106"/>
                  </a:lnTo>
                  <a:lnTo>
                    <a:pt x="600" y="8365"/>
                  </a:lnTo>
                  <a:lnTo>
                    <a:pt x="738" y="8614"/>
                  </a:lnTo>
                  <a:lnTo>
                    <a:pt x="876" y="8853"/>
                  </a:lnTo>
                  <a:lnTo>
                    <a:pt x="1042" y="9093"/>
                  </a:lnTo>
                  <a:lnTo>
                    <a:pt x="1208" y="9324"/>
                  </a:lnTo>
                  <a:lnTo>
                    <a:pt x="1393" y="9554"/>
                  </a:lnTo>
                  <a:lnTo>
                    <a:pt x="1586" y="9766"/>
                  </a:lnTo>
                  <a:lnTo>
                    <a:pt x="1798" y="9978"/>
                  </a:lnTo>
                  <a:lnTo>
                    <a:pt x="2020" y="10172"/>
                  </a:lnTo>
                  <a:lnTo>
                    <a:pt x="4436" y="12256"/>
                  </a:lnTo>
                  <a:lnTo>
                    <a:pt x="6898" y="14386"/>
                  </a:lnTo>
                  <a:lnTo>
                    <a:pt x="9425" y="16581"/>
                  </a:lnTo>
                  <a:lnTo>
                    <a:pt x="12016" y="18850"/>
                  </a:lnTo>
                  <a:lnTo>
                    <a:pt x="17429" y="23580"/>
                  </a:lnTo>
                  <a:lnTo>
                    <a:pt x="23192" y="28643"/>
                  </a:lnTo>
                  <a:lnTo>
                    <a:pt x="31805" y="36204"/>
                  </a:lnTo>
                  <a:lnTo>
                    <a:pt x="36296" y="40133"/>
                  </a:lnTo>
                  <a:lnTo>
                    <a:pt x="40944" y="44181"/>
                  </a:lnTo>
                  <a:lnTo>
                    <a:pt x="41091" y="46081"/>
                  </a:lnTo>
                  <a:lnTo>
                    <a:pt x="41276" y="48497"/>
                  </a:lnTo>
                  <a:lnTo>
                    <a:pt x="41469" y="51420"/>
                  </a:lnTo>
                  <a:lnTo>
                    <a:pt x="41571" y="53061"/>
                  </a:lnTo>
                  <a:lnTo>
                    <a:pt x="41672" y="54814"/>
                  </a:lnTo>
                  <a:lnTo>
                    <a:pt x="41783" y="56676"/>
                  </a:lnTo>
                  <a:lnTo>
                    <a:pt x="41875" y="58650"/>
                  </a:lnTo>
                  <a:lnTo>
                    <a:pt x="41977" y="60725"/>
                  </a:lnTo>
                  <a:lnTo>
                    <a:pt x="42069" y="62901"/>
                  </a:lnTo>
                  <a:lnTo>
                    <a:pt x="42161" y="65179"/>
                  </a:lnTo>
                  <a:lnTo>
                    <a:pt x="42235" y="67539"/>
                  </a:lnTo>
                  <a:lnTo>
                    <a:pt x="42309" y="70001"/>
                  </a:lnTo>
                  <a:lnTo>
                    <a:pt x="42373" y="72537"/>
                  </a:lnTo>
                  <a:lnTo>
                    <a:pt x="42428" y="75165"/>
                  </a:lnTo>
                  <a:lnTo>
                    <a:pt x="42475" y="77867"/>
                  </a:lnTo>
                  <a:lnTo>
                    <a:pt x="42502" y="80643"/>
                  </a:lnTo>
                  <a:lnTo>
                    <a:pt x="42511" y="83502"/>
                  </a:lnTo>
                  <a:lnTo>
                    <a:pt x="42511" y="86416"/>
                  </a:lnTo>
                  <a:lnTo>
                    <a:pt x="42502" y="89403"/>
                  </a:lnTo>
                  <a:lnTo>
                    <a:pt x="42465" y="92447"/>
                  </a:lnTo>
                  <a:lnTo>
                    <a:pt x="42410" y="95554"/>
                  </a:lnTo>
                  <a:lnTo>
                    <a:pt x="42336" y="98708"/>
                  </a:lnTo>
                  <a:lnTo>
                    <a:pt x="42244" y="101917"/>
                  </a:lnTo>
                  <a:lnTo>
                    <a:pt x="42124" y="105172"/>
                  </a:lnTo>
                  <a:lnTo>
                    <a:pt x="42060" y="106814"/>
                  </a:lnTo>
                  <a:lnTo>
                    <a:pt x="41986" y="108474"/>
                  </a:lnTo>
                  <a:lnTo>
                    <a:pt x="41903" y="110133"/>
                  </a:lnTo>
                  <a:lnTo>
                    <a:pt x="41820" y="111812"/>
                  </a:lnTo>
                  <a:lnTo>
                    <a:pt x="41728" y="113499"/>
                  </a:lnTo>
                  <a:lnTo>
                    <a:pt x="41626" y="115187"/>
                  </a:lnTo>
                  <a:lnTo>
                    <a:pt x="41525" y="116893"/>
                  </a:lnTo>
                  <a:lnTo>
                    <a:pt x="41414" y="118599"/>
                  </a:lnTo>
                  <a:lnTo>
                    <a:pt x="41285" y="120314"/>
                  </a:lnTo>
                  <a:lnTo>
                    <a:pt x="41165" y="122038"/>
                  </a:lnTo>
                  <a:lnTo>
                    <a:pt x="41147" y="122334"/>
                  </a:lnTo>
                  <a:lnTo>
                    <a:pt x="41147" y="122629"/>
                  </a:lnTo>
                  <a:lnTo>
                    <a:pt x="41165" y="122924"/>
                  </a:lnTo>
                  <a:lnTo>
                    <a:pt x="41193" y="123210"/>
                  </a:lnTo>
                  <a:lnTo>
                    <a:pt x="41230" y="123495"/>
                  </a:lnTo>
                  <a:lnTo>
                    <a:pt x="41285" y="123772"/>
                  </a:lnTo>
                  <a:lnTo>
                    <a:pt x="41359" y="124049"/>
                  </a:lnTo>
                  <a:lnTo>
                    <a:pt x="41442" y="124316"/>
                  </a:lnTo>
                  <a:lnTo>
                    <a:pt x="41534" y="124584"/>
                  </a:lnTo>
                  <a:lnTo>
                    <a:pt x="41645" y="124842"/>
                  </a:lnTo>
                  <a:lnTo>
                    <a:pt x="41765" y="125091"/>
                  </a:lnTo>
                  <a:lnTo>
                    <a:pt x="41903" y="125340"/>
                  </a:lnTo>
                  <a:lnTo>
                    <a:pt x="42041" y="125580"/>
                  </a:lnTo>
                  <a:lnTo>
                    <a:pt x="42198" y="125810"/>
                  </a:lnTo>
                  <a:lnTo>
                    <a:pt x="42364" y="126031"/>
                  </a:lnTo>
                  <a:lnTo>
                    <a:pt x="42539" y="126243"/>
                  </a:lnTo>
                  <a:lnTo>
                    <a:pt x="42724" y="126456"/>
                  </a:lnTo>
                  <a:lnTo>
                    <a:pt x="42917" y="126649"/>
                  </a:lnTo>
                  <a:lnTo>
                    <a:pt x="43120" y="126834"/>
                  </a:lnTo>
                  <a:lnTo>
                    <a:pt x="43341" y="127018"/>
                  </a:lnTo>
                  <a:lnTo>
                    <a:pt x="43563" y="127184"/>
                  </a:lnTo>
                  <a:lnTo>
                    <a:pt x="43793" y="127341"/>
                  </a:lnTo>
                  <a:lnTo>
                    <a:pt x="44033" y="127488"/>
                  </a:lnTo>
                  <a:lnTo>
                    <a:pt x="44273" y="127617"/>
                  </a:lnTo>
                  <a:lnTo>
                    <a:pt x="44531" y="127747"/>
                  </a:lnTo>
                  <a:lnTo>
                    <a:pt x="44789" y="127857"/>
                  </a:lnTo>
                  <a:lnTo>
                    <a:pt x="45057" y="127959"/>
                  </a:lnTo>
                  <a:lnTo>
                    <a:pt x="45333" y="128042"/>
                  </a:lnTo>
                  <a:lnTo>
                    <a:pt x="45610" y="128115"/>
                  </a:lnTo>
                  <a:lnTo>
                    <a:pt x="45896" y="128171"/>
                  </a:lnTo>
                  <a:lnTo>
                    <a:pt x="46191" y="128217"/>
                  </a:lnTo>
                  <a:lnTo>
                    <a:pt x="46486" y="128245"/>
                  </a:lnTo>
                  <a:lnTo>
                    <a:pt x="46707" y="128254"/>
                  </a:lnTo>
                  <a:lnTo>
                    <a:pt x="46938" y="128263"/>
                  </a:lnTo>
                  <a:lnTo>
                    <a:pt x="47214" y="128254"/>
                  </a:lnTo>
                  <a:lnTo>
                    <a:pt x="47491" y="128235"/>
                  </a:lnTo>
                  <a:lnTo>
                    <a:pt x="47759" y="128208"/>
                  </a:lnTo>
                  <a:lnTo>
                    <a:pt x="48035" y="128162"/>
                  </a:lnTo>
                  <a:lnTo>
                    <a:pt x="48293" y="128097"/>
                  </a:lnTo>
                  <a:lnTo>
                    <a:pt x="48561" y="128032"/>
                  </a:lnTo>
                  <a:lnTo>
                    <a:pt x="48810" y="127949"/>
                  </a:lnTo>
                  <a:lnTo>
                    <a:pt x="49068" y="127857"/>
                  </a:lnTo>
                  <a:lnTo>
                    <a:pt x="49308" y="127747"/>
                  </a:lnTo>
                  <a:lnTo>
                    <a:pt x="49548" y="127636"/>
                  </a:lnTo>
                  <a:lnTo>
                    <a:pt x="49787" y="127507"/>
                  </a:lnTo>
                  <a:lnTo>
                    <a:pt x="50009" y="127369"/>
                  </a:lnTo>
                  <a:lnTo>
                    <a:pt x="50230" y="127230"/>
                  </a:lnTo>
                  <a:lnTo>
                    <a:pt x="50442" y="127073"/>
                  </a:lnTo>
                  <a:lnTo>
                    <a:pt x="50654" y="126907"/>
                  </a:lnTo>
                  <a:lnTo>
                    <a:pt x="50848" y="126732"/>
                  </a:lnTo>
                  <a:lnTo>
                    <a:pt x="51041" y="126548"/>
                  </a:lnTo>
                  <a:lnTo>
                    <a:pt x="51226" y="126354"/>
                  </a:lnTo>
                  <a:lnTo>
                    <a:pt x="51392" y="126151"/>
                  </a:lnTo>
                  <a:lnTo>
                    <a:pt x="51558" y="125939"/>
                  </a:lnTo>
                  <a:lnTo>
                    <a:pt x="51715" y="125727"/>
                  </a:lnTo>
                  <a:lnTo>
                    <a:pt x="51862" y="125506"/>
                  </a:lnTo>
                  <a:lnTo>
                    <a:pt x="51991" y="125275"/>
                  </a:lnTo>
                  <a:lnTo>
                    <a:pt x="52120" y="125035"/>
                  </a:lnTo>
                  <a:lnTo>
                    <a:pt x="52231" y="124786"/>
                  </a:lnTo>
                  <a:lnTo>
                    <a:pt x="52332" y="124538"/>
                  </a:lnTo>
                  <a:lnTo>
                    <a:pt x="52425" y="124279"/>
                  </a:lnTo>
                  <a:lnTo>
                    <a:pt x="52498" y="124021"/>
                  </a:lnTo>
                  <a:lnTo>
                    <a:pt x="52572" y="123754"/>
                  </a:lnTo>
                  <a:lnTo>
                    <a:pt x="52618" y="123477"/>
                  </a:lnTo>
                  <a:lnTo>
                    <a:pt x="52664" y="123200"/>
                  </a:lnTo>
                  <a:lnTo>
                    <a:pt x="52692" y="122915"/>
                  </a:lnTo>
                  <a:lnTo>
                    <a:pt x="52840" y="120867"/>
                  </a:lnTo>
                  <a:lnTo>
                    <a:pt x="52987" y="118820"/>
                  </a:lnTo>
                  <a:lnTo>
                    <a:pt x="53116" y="116791"/>
                  </a:lnTo>
                  <a:lnTo>
                    <a:pt x="53236" y="114781"/>
                  </a:lnTo>
                  <a:lnTo>
                    <a:pt x="53356" y="112771"/>
                  </a:lnTo>
                  <a:lnTo>
                    <a:pt x="53457" y="110788"/>
                  </a:lnTo>
                  <a:lnTo>
                    <a:pt x="53550" y="108806"/>
                  </a:lnTo>
                  <a:lnTo>
                    <a:pt x="53642" y="106851"/>
                  </a:lnTo>
                  <a:lnTo>
                    <a:pt x="53716" y="104905"/>
                  </a:lnTo>
                  <a:lnTo>
                    <a:pt x="53789" y="102978"/>
                  </a:lnTo>
                  <a:lnTo>
                    <a:pt x="53854" y="101059"/>
                  </a:lnTo>
                  <a:lnTo>
                    <a:pt x="53909" y="99169"/>
                  </a:lnTo>
                  <a:lnTo>
                    <a:pt x="53955" y="97288"/>
                  </a:lnTo>
                  <a:lnTo>
                    <a:pt x="53992" y="95434"/>
                  </a:lnTo>
                  <a:lnTo>
                    <a:pt x="54029" y="93599"/>
                  </a:lnTo>
                  <a:lnTo>
                    <a:pt x="54057" y="91783"/>
                  </a:lnTo>
                  <a:lnTo>
                    <a:pt x="54075" y="89984"/>
                  </a:lnTo>
                  <a:lnTo>
                    <a:pt x="54094" y="88205"/>
                  </a:lnTo>
                  <a:lnTo>
                    <a:pt x="54103" y="86453"/>
                  </a:lnTo>
                  <a:lnTo>
                    <a:pt x="54103" y="84719"/>
                  </a:lnTo>
                  <a:lnTo>
                    <a:pt x="54094" y="81335"/>
                  </a:lnTo>
                  <a:lnTo>
                    <a:pt x="54066" y="78043"/>
                  </a:lnTo>
                  <a:lnTo>
                    <a:pt x="54011" y="74852"/>
                  </a:lnTo>
                  <a:lnTo>
                    <a:pt x="53946" y="71772"/>
                  </a:lnTo>
                  <a:lnTo>
                    <a:pt x="53872" y="68803"/>
                  </a:lnTo>
                  <a:lnTo>
                    <a:pt x="53780" y="65953"/>
                  </a:lnTo>
                  <a:lnTo>
                    <a:pt x="53679" y="63233"/>
                  </a:lnTo>
                  <a:lnTo>
                    <a:pt x="53577" y="60642"/>
                  </a:lnTo>
                  <a:lnTo>
                    <a:pt x="53457" y="58179"/>
                  </a:lnTo>
                  <a:lnTo>
                    <a:pt x="53338" y="55865"/>
                  </a:lnTo>
                  <a:lnTo>
                    <a:pt x="53218" y="53689"/>
                  </a:lnTo>
                  <a:lnTo>
                    <a:pt x="53089" y="51660"/>
                  </a:lnTo>
                  <a:lnTo>
                    <a:pt x="52969" y="49788"/>
                  </a:lnTo>
                  <a:lnTo>
                    <a:pt x="52849" y="48082"/>
                  </a:lnTo>
                  <a:lnTo>
                    <a:pt x="52738" y="46533"/>
                  </a:lnTo>
                  <a:lnTo>
                    <a:pt x="52637" y="45159"/>
                  </a:lnTo>
                  <a:lnTo>
                    <a:pt x="52452" y="42936"/>
                  </a:lnTo>
                  <a:lnTo>
                    <a:pt x="52314" y="41461"/>
                  </a:lnTo>
                  <a:lnTo>
                    <a:pt x="52249" y="40769"/>
                  </a:lnTo>
                  <a:lnTo>
                    <a:pt x="52213" y="40493"/>
                  </a:lnTo>
                  <a:lnTo>
                    <a:pt x="52166" y="40225"/>
                  </a:lnTo>
                  <a:lnTo>
                    <a:pt x="52102" y="39958"/>
                  </a:lnTo>
                  <a:lnTo>
                    <a:pt x="52037" y="39690"/>
                  </a:lnTo>
                  <a:lnTo>
                    <a:pt x="51954" y="39432"/>
                  </a:lnTo>
                  <a:lnTo>
                    <a:pt x="51853" y="39183"/>
                  </a:lnTo>
                  <a:lnTo>
                    <a:pt x="51751" y="38934"/>
                  </a:lnTo>
                  <a:lnTo>
                    <a:pt x="51632" y="38685"/>
                  </a:lnTo>
                  <a:lnTo>
                    <a:pt x="51502" y="38455"/>
                  </a:lnTo>
                  <a:lnTo>
                    <a:pt x="51355" y="38224"/>
                  </a:lnTo>
                  <a:lnTo>
                    <a:pt x="51207" y="37993"/>
                  </a:lnTo>
                  <a:lnTo>
                    <a:pt x="51041" y="37781"/>
                  </a:lnTo>
                  <a:lnTo>
                    <a:pt x="50866" y="37569"/>
                  </a:lnTo>
                  <a:lnTo>
                    <a:pt x="50682" y="37366"/>
                  </a:lnTo>
                  <a:lnTo>
                    <a:pt x="50497" y="37173"/>
                  </a:lnTo>
                  <a:lnTo>
                    <a:pt x="50294" y="36988"/>
                  </a:lnTo>
                  <a:lnTo>
                    <a:pt x="45167" y="32525"/>
                  </a:lnTo>
                  <a:lnTo>
                    <a:pt x="40243" y="28209"/>
                  </a:lnTo>
                  <a:lnTo>
                    <a:pt x="30819" y="19947"/>
                  </a:lnTo>
                  <a:lnTo>
                    <a:pt x="25184" y="14995"/>
                  </a:lnTo>
                  <a:lnTo>
                    <a:pt x="19734" y="10227"/>
                  </a:lnTo>
                  <a:lnTo>
                    <a:pt x="17088" y="7922"/>
                  </a:lnTo>
                  <a:lnTo>
                    <a:pt x="14506" y="5681"/>
                  </a:lnTo>
                  <a:lnTo>
                    <a:pt x="11997" y="3505"/>
                  </a:lnTo>
                  <a:lnTo>
                    <a:pt x="9545" y="1393"/>
                  </a:lnTo>
                  <a:lnTo>
                    <a:pt x="9314" y="1209"/>
                  </a:lnTo>
                  <a:lnTo>
                    <a:pt x="9074" y="1034"/>
                  </a:lnTo>
                  <a:lnTo>
                    <a:pt x="8834" y="877"/>
                  </a:lnTo>
                  <a:lnTo>
                    <a:pt x="8585" y="729"/>
                  </a:lnTo>
                  <a:lnTo>
                    <a:pt x="8327" y="591"/>
                  </a:lnTo>
                  <a:lnTo>
                    <a:pt x="8069" y="471"/>
                  </a:lnTo>
                  <a:lnTo>
                    <a:pt x="7811" y="370"/>
                  </a:lnTo>
                  <a:lnTo>
                    <a:pt x="7543" y="277"/>
                  </a:lnTo>
                  <a:lnTo>
                    <a:pt x="7276" y="194"/>
                  </a:lnTo>
                  <a:lnTo>
                    <a:pt x="6999" y="130"/>
                  </a:lnTo>
                  <a:lnTo>
                    <a:pt x="6723" y="84"/>
                  </a:lnTo>
                  <a:lnTo>
                    <a:pt x="6446" y="38"/>
                  </a:lnTo>
                  <a:lnTo>
                    <a:pt x="6169" y="19"/>
                  </a:lnTo>
                  <a:lnTo>
                    <a:pt x="58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1"/>
            <p:cNvSpPr/>
            <p:nvPr/>
          </p:nvSpPr>
          <p:spPr>
            <a:xfrm>
              <a:off x="-5341450" y="-2968450"/>
              <a:ext cx="1352575" cy="3206575"/>
            </a:xfrm>
            <a:custGeom>
              <a:avLst/>
              <a:gdLst/>
              <a:ahLst/>
              <a:cxnLst/>
              <a:rect l="l" t="t" r="r" b="b"/>
              <a:pathLst>
                <a:path w="54103" h="128263" fill="none" extrusionOk="0">
                  <a:moveTo>
                    <a:pt x="50294" y="36988"/>
                  </a:moveTo>
                  <a:lnTo>
                    <a:pt x="50294" y="36988"/>
                  </a:lnTo>
                  <a:lnTo>
                    <a:pt x="45167" y="32525"/>
                  </a:lnTo>
                  <a:lnTo>
                    <a:pt x="40243" y="28209"/>
                  </a:lnTo>
                  <a:lnTo>
                    <a:pt x="30819" y="19947"/>
                  </a:lnTo>
                  <a:lnTo>
                    <a:pt x="30819" y="19947"/>
                  </a:lnTo>
                  <a:lnTo>
                    <a:pt x="25184" y="14995"/>
                  </a:lnTo>
                  <a:lnTo>
                    <a:pt x="19734" y="10227"/>
                  </a:lnTo>
                  <a:lnTo>
                    <a:pt x="17088" y="7922"/>
                  </a:lnTo>
                  <a:lnTo>
                    <a:pt x="14506" y="5681"/>
                  </a:lnTo>
                  <a:lnTo>
                    <a:pt x="11997" y="3505"/>
                  </a:lnTo>
                  <a:lnTo>
                    <a:pt x="9545" y="1393"/>
                  </a:lnTo>
                  <a:lnTo>
                    <a:pt x="9545" y="1393"/>
                  </a:lnTo>
                  <a:lnTo>
                    <a:pt x="9314" y="1209"/>
                  </a:lnTo>
                  <a:lnTo>
                    <a:pt x="9074" y="1034"/>
                  </a:lnTo>
                  <a:lnTo>
                    <a:pt x="8834" y="877"/>
                  </a:lnTo>
                  <a:lnTo>
                    <a:pt x="8585" y="729"/>
                  </a:lnTo>
                  <a:lnTo>
                    <a:pt x="8327" y="591"/>
                  </a:lnTo>
                  <a:lnTo>
                    <a:pt x="8069" y="471"/>
                  </a:lnTo>
                  <a:lnTo>
                    <a:pt x="7811" y="370"/>
                  </a:lnTo>
                  <a:lnTo>
                    <a:pt x="7543" y="277"/>
                  </a:lnTo>
                  <a:lnTo>
                    <a:pt x="7276" y="194"/>
                  </a:lnTo>
                  <a:lnTo>
                    <a:pt x="6999" y="130"/>
                  </a:lnTo>
                  <a:lnTo>
                    <a:pt x="6723" y="84"/>
                  </a:lnTo>
                  <a:lnTo>
                    <a:pt x="6446" y="38"/>
                  </a:lnTo>
                  <a:lnTo>
                    <a:pt x="6169" y="19"/>
                  </a:lnTo>
                  <a:lnTo>
                    <a:pt x="5893" y="1"/>
                  </a:lnTo>
                  <a:lnTo>
                    <a:pt x="5616" y="10"/>
                  </a:lnTo>
                  <a:lnTo>
                    <a:pt x="5340" y="19"/>
                  </a:lnTo>
                  <a:lnTo>
                    <a:pt x="5063" y="47"/>
                  </a:lnTo>
                  <a:lnTo>
                    <a:pt x="4786" y="93"/>
                  </a:lnTo>
                  <a:lnTo>
                    <a:pt x="4519" y="139"/>
                  </a:lnTo>
                  <a:lnTo>
                    <a:pt x="4242" y="213"/>
                  </a:lnTo>
                  <a:lnTo>
                    <a:pt x="3975" y="287"/>
                  </a:lnTo>
                  <a:lnTo>
                    <a:pt x="3717" y="388"/>
                  </a:lnTo>
                  <a:lnTo>
                    <a:pt x="3458" y="490"/>
                  </a:lnTo>
                  <a:lnTo>
                    <a:pt x="3200" y="609"/>
                  </a:lnTo>
                  <a:lnTo>
                    <a:pt x="2951" y="738"/>
                  </a:lnTo>
                  <a:lnTo>
                    <a:pt x="2711" y="886"/>
                  </a:lnTo>
                  <a:lnTo>
                    <a:pt x="2472" y="1043"/>
                  </a:lnTo>
                  <a:lnTo>
                    <a:pt x="2241" y="1218"/>
                  </a:lnTo>
                  <a:lnTo>
                    <a:pt x="2011" y="1393"/>
                  </a:lnTo>
                  <a:lnTo>
                    <a:pt x="1798" y="1596"/>
                  </a:lnTo>
                  <a:lnTo>
                    <a:pt x="1586" y="1799"/>
                  </a:lnTo>
                  <a:lnTo>
                    <a:pt x="1393" y="2020"/>
                  </a:lnTo>
                  <a:lnTo>
                    <a:pt x="1393" y="2020"/>
                  </a:lnTo>
                  <a:lnTo>
                    <a:pt x="1199" y="2251"/>
                  </a:lnTo>
                  <a:lnTo>
                    <a:pt x="1033" y="2491"/>
                  </a:lnTo>
                  <a:lnTo>
                    <a:pt x="867" y="2730"/>
                  </a:lnTo>
                  <a:lnTo>
                    <a:pt x="720" y="2979"/>
                  </a:lnTo>
                  <a:lnTo>
                    <a:pt x="590" y="3238"/>
                  </a:lnTo>
                  <a:lnTo>
                    <a:pt x="471" y="3496"/>
                  </a:lnTo>
                  <a:lnTo>
                    <a:pt x="360" y="3754"/>
                  </a:lnTo>
                  <a:lnTo>
                    <a:pt x="268" y="4021"/>
                  </a:lnTo>
                  <a:lnTo>
                    <a:pt x="194" y="4298"/>
                  </a:lnTo>
                  <a:lnTo>
                    <a:pt x="129" y="4565"/>
                  </a:lnTo>
                  <a:lnTo>
                    <a:pt x="74" y="4842"/>
                  </a:lnTo>
                  <a:lnTo>
                    <a:pt x="37" y="5119"/>
                  </a:lnTo>
                  <a:lnTo>
                    <a:pt x="9" y="5395"/>
                  </a:lnTo>
                  <a:lnTo>
                    <a:pt x="0" y="5672"/>
                  </a:lnTo>
                  <a:lnTo>
                    <a:pt x="0" y="5949"/>
                  </a:lnTo>
                  <a:lnTo>
                    <a:pt x="19" y="6225"/>
                  </a:lnTo>
                  <a:lnTo>
                    <a:pt x="46" y="6502"/>
                  </a:lnTo>
                  <a:lnTo>
                    <a:pt x="83" y="6779"/>
                  </a:lnTo>
                  <a:lnTo>
                    <a:pt x="139" y="7046"/>
                  </a:lnTo>
                  <a:lnTo>
                    <a:pt x="203" y="7323"/>
                  </a:lnTo>
                  <a:lnTo>
                    <a:pt x="286" y="7590"/>
                  </a:lnTo>
                  <a:lnTo>
                    <a:pt x="378" y="7848"/>
                  </a:lnTo>
                  <a:lnTo>
                    <a:pt x="480" y="8106"/>
                  </a:lnTo>
                  <a:lnTo>
                    <a:pt x="600" y="8365"/>
                  </a:lnTo>
                  <a:lnTo>
                    <a:pt x="738" y="8614"/>
                  </a:lnTo>
                  <a:lnTo>
                    <a:pt x="876" y="8853"/>
                  </a:lnTo>
                  <a:lnTo>
                    <a:pt x="1042" y="9093"/>
                  </a:lnTo>
                  <a:lnTo>
                    <a:pt x="1208" y="9324"/>
                  </a:lnTo>
                  <a:lnTo>
                    <a:pt x="1393" y="9554"/>
                  </a:lnTo>
                  <a:lnTo>
                    <a:pt x="1586" y="9766"/>
                  </a:lnTo>
                  <a:lnTo>
                    <a:pt x="1798" y="9978"/>
                  </a:lnTo>
                  <a:lnTo>
                    <a:pt x="2020" y="10172"/>
                  </a:lnTo>
                  <a:lnTo>
                    <a:pt x="2020" y="10172"/>
                  </a:lnTo>
                  <a:lnTo>
                    <a:pt x="4436" y="12256"/>
                  </a:lnTo>
                  <a:lnTo>
                    <a:pt x="6898" y="14386"/>
                  </a:lnTo>
                  <a:lnTo>
                    <a:pt x="9425" y="16581"/>
                  </a:lnTo>
                  <a:lnTo>
                    <a:pt x="12016" y="18850"/>
                  </a:lnTo>
                  <a:lnTo>
                    <a:pt x="17429" y="23580"/>
                  </a:lnTo>
                  <a:lnTo>
                    <a:pt x="23192" y="28643"/>
                  </a:lnTo>
                  <a:lnTo>
                    <a:pt x="23192" y="28643"/>
                  </a:lnTo>
                  <a:lnTo>
                    <a:pt x="31805" y="36204"/>
                  </a:lnTo>
                  <a:lnTo>
                    <a:pt x="36296" y="40133"/>
                  </a:lnTo>
                  <a:lnTo>
                    <a:pt x="40944" y="44181"/>
                  </a:lnTo>
                  <a:lnTo>
                    <a:pt x="40944" y="44181"/>
                  </a:lnTo>
                  <a:lnTo>
                    <a:pt x="41091" y="46081"/>
                  </a:lnTo>
                  <a:lnTo>
                    <a:pt x="41276" y="48497"/>
                  </a:lnTo>
                  <a:lnTo>
                    <a:pt x="41469" y="51420"/>
                  </a:lnTo>
                  <a:lnTo>
                    <a:pt x="41571" y="53061"/>
                  </a:lnTo>
                  <a:lnTo>
                    <a:pt x="41672" y="54814"/>
                  </a:lnTo>
                  <a:lnTo>
                    <a:pt x="41783" y="56676"/>
                  </a:lnTo>
                  <a:lnTo>
                    <a:pt x="41875" y="58650"/>
                  </a:lnTo>
                  <a:lnTo>
                    <a:pt x="41977" y="60725"/>
                  </a:lnTo>
                  <a:lnTo>
                    <a:pt x="42069" y="62901"/>
                  </a:lnTo>
                  <a:lnTo>
                    <a:pt x="42161" y="65179"/>
                  </a:lnTo>
                  <a:lnTo>
                    <a:pt x="42235" y="67539"/>
                  </a:lnTo>
                  <a:lnTo>
                    <a:pt x="42309" y="70001"/>
                  </a:lnTo>
                  <a:lnTo>
                    <a:pt x="42373" y="72537"/>
                  </a:lnTo>
                  <a:lnTo>
                    <a:pt x="42428" y="75165"/>
                  </a:lnTo>
                  <a:lnTo>
                    <a:pt x="42475" y="77867"/>
                  </a:lnTo>
                  <a:lnTo>
                    <a:pt x="42502" y="80643"/>
                  </a:lnTo>
                  <a:lnTo>
                    <a:pt x="42511" y="83502"/>
                  </a:lnTo>
                  <a:lnTo>
                    <a:pt x="42511" y="86416"/>
                  </a:lnTo>
                  <a:lnTo>
                    <a:pt x="42502" y="89403"/>
                  </a:lnTo>
                  <a:lnTo>
                    <a:pt x="42465" y="92447"/>
                  </a:lnTo>
                  <a:lnTo>
                    <a:pt x="42410" y="95554"/>
                  </a:lnTo>
                  <a:lnTo>
                    <a:pt x="42336" y="98708"/>
                  </a:lnTo>
                  <a:lnTo>
                    <a:pt x="42244" y="101917"/>
                  </a:lnTo>
                  <a:lnTo>
                    <a:pt x="42124" y="105172"/>
                  </a:lnTo>
                  <a:lnTo>
                    <a:pt x="42060" y="106814"/>
                  </a:lnTo>
                  <a:lnTo>
                    <a:pt x="41986" y="108474"/>
                  </a:lnTo>
                  <a:lnTo>
                    <a:pt x="41903" y="110133"/>
                  </a:lnTo>
                  <a:lnTo>
                    <a:pt x="41820" y="111812"/>
                  </a:lnTo>
                  <a:lnTo>
                    <a:pt x="41728" y="113499"/>
                  </a:lnTo>
                  <a:lnTo>
                    <a:pt x="41626" y="115187"/>
                  </a:lnTo>
                  <a:lnTo>
                    <a:pt x="41525" y="116893"/>
                  </a:lnTo>
                  <a:lnTo>
                    <a:pt x="41414" y="118599"/>
                  </a:lnTo>
                  <a:lnTo>
                    <a:pt x="41285" y="120314"/>
                  </a:lnTo>
                  <a:lnTo>
                    <a:pt x="41165" y="122038"/>
                  </a:lnTo>
                  <a:lnTo>
                    <a:pt x="41165" y="122038"/>
                  </a:lnTo>
                  <a:lnTo>
                    <a:pt x="41147" y="122334"/>
                  </a:lnTo>
                  <a:lnTo>
                    <a:pt x="41147" y="122629"/>
                  </a:lnTo>
                  <a:lnTo>
                    <a:pt x="41165" y="122924"/>
                  </a:lnTo>
                  <a:lnTo>
                    <a:pt x="41193" y="123210"/>
                  </a:lnTo>
                  <a:lnTo>
                    <a:pt x="41230" y="123495"/>
                  </a:lnTo>
                  <a:lnTo>
                    <a:pt x="41285" y="123772"/>
                  </a:lnTo>
                  <a:lnTo>
                    <a:pt x="41359" y="124049"/>
                  </a:lnTo>
                  <a:lnTo>
                    <a:pt x="41442" y="124316"/>
                  </a:lnTo>
                  <a:lnTo>
                    <a:pt x="41534" y="124584"/>
                  </a:lnTo>
                  <a:lnTo>
                    <a:pt x="41645" y="124842"/>
                  </a:lnTo>
                  <a:lnTo>
                    <a:pt x="41765" y="125091"/>
                  </a:lnTo>
                  <a:lnTo>
                    <a:pt x="41903" y="125340"/>
                  </a:lnTo>
                  <a:lnTo>
                    <a:pt x="42041" y="125580"/>
                  </a:lnTo>
                  <a:lnTo>
                    <a:pt x="42198" y="125810"/>
                  </a:lnTo>
                  <a:lnTo>
                    <a:pt x="42364" y="126031"/>
                  </a:lnTo>
                  <a:lnTo>
                    <a:pt x="42539" y="126243"/>
                  </a:lnTo>
                  <a:lnTo>
                    <a:pt x="42724" y="126456"/>
                  </a:lnTo>
                  <a:lnTo>
                    <a:pt x="42917" y="126649"/>
                  </a:lnTo>
                  <a:lnTo>
                    <a:pt x="43120" y="126834"/>
                  </a:lnTo>
                  <a:lnTo>
                    <a:pt x="43341" y="127018"/>
                  </a:lnTo>
                  <a:lnTo>
                    <a:pt x="43563" y="127184"/>
                  </a:lnTo>
                  <a:lnTo>
                    <a:pt x="43793" y="127341"/>
                  </a:lnTo>
                  <a:lnTo>
                    <a:pt x="44033" y="127488"/>
                  </a:lnTo>
                  <a:lnTo>
                    <a:pt x="44273" y="127617"/>
                  </a:lnTo>
                  <a:lnTo>
                    <a:pt x="44531" y="127747"/>
                  </a:lnTo>
                  <a:lnTo>
                    <a:pt x="44789" y="127857"/>
                  </a:lnTo>
                  <a:lnTo>
                    <a:pt x="45057" y="127959"/>
                  </a:lnTo>
                  <a:lnTo>
                    <a:pt x="45333" y="128042"/>
                  </a:lnTo>
                  <a:lnTo>
                    <a:pt x="45610" y="128115"/>
                  </a:lnTo>
                  <a:lnTo>
                    <a:pt x="45896" y="128171"/>
                  </a:lnTo>
                  <a:lnTo>
                    <a:pt x="46191" y="128217"/>
                  </a:lnTo>
                  <a:lnTo>
                    <a:pt x="46486" y="128245"/>
                  </a:lnTo>
                  <a:lnTo>
                    <a:pt x="46486" y="128245"/>
                  </a:lnTo>
                  <a:lnTo>
                    <a:pt x="46707" y="128254"/>
                  </a:lnTo>
                  <a:lnTo>
                    <a:pt x="46938" y="128263"/>
                  </a:lnTo>
                  <a:lnTo>
                    <a:pt x="46938" y="128263"/>
                  </a:lnTo>
                  <a:lnTo>
                    <a:pt x="47214" y="128254"/>
                  </a:lnTo>
                  <a:lnTo>
                    <a:pt x="47491" y="128235"/>
                  </a:lnTo>
                  <a:lnTo>
                    <a:pt x="47759" y="128208"/>
                  </a:lnTo>
                  <a:lnTo>
                    <a:pt x="48035" y="128162"/>
                  </a:lnTo>
                  <a:lnTo>
                    <a:pt x="48293" y="128097"/>
                  </a:lnTo>
                  <a:lnTo>
                    <a:pt x="48561" y="128032"/>
                  </a:lnTo>
                  <a:lnTo>
                    <a:pt x="48810" y="127949"/>
                  </a:lnTo>
                  <a:lnTo>
                    <a:pt x="49068" y="127857"/>
                  </a:lnTo>
                  <a:lnTo>
                    <a:pt x="49308" y="127747"/>
                  </a:lnTo>
                  <a:lnTo>
                    <a:pt x="49548" y="127636"/>
                  </a:lnTo>
                  <a:lnTo>
                    <a:pt x="49787" y="127507"/>
                  </a:lnTo>
                  <a:lnTo>
                    <a:pt x="50009" y="127369"/>
                  </a:lnTo>
                  <a:lnTo>
                    <a:pt x="50230" y="127230"/>
                  </a:lnTo>
                  <a:lnTo>
                    <a:pt x="50442" y="127073"/>
                  </a:lnTo>
                  <a:lnTo>
                    <a:pt x="50654" y="126907"/>
                  </a:lnTo>
                  <a:lnTo>
                    <a:pt x="50848" y="126732"/>
                  </a:lnTo>
                  <a:lnTo>
                    <a:pt x="51041" y="126548"/>
                  </a:lnTo>
                  <a:lnTo>
                    <a:pt x="51226" y="126354"/>
                  </a:lnTo>
                  <a:lnTo>
                    <a:pt x="51392" y="126151"/>
                  </a:lnTo>
                  <a:lnTo>
                    <a:pt x="51558" y="125939"/>
                  </a:lnTo>
                  <a:lnTo>
                    <a:pt x="51715" y="125727"/>
                  </a:lnTo>
                  <a:lnTo>
                    <a:pt x="51862" y="125506"/>
                  </a:lnTo>
                  <a:lnTo>
                    <a:pt x="51991" y="125275"/>
                  </a:lnTo>
                  <a:lnTo>
                    <a:pt x="52120" y="125035"/>
                  </a:lnTo>
                  <a:lnTo>
                    <a:pt x="52231" y="124786"/>
                  </a:lnTo>
                  <a:lnTo>
                    <a:pt x="52332" y="124538"/>
                  </a:lnTo>
                  <a:lnTo>
                    <a:pt x="52425" y="124279"/>
                  </a:lnTo>
                  <a:lnTo>
                    <a:pt x="52498" y="124021"/>
                  </a:lnTo>
                  <a:lnTo>
                    <a:pt x="52572" y="123754"/>
                  </a:lnTo>
                  <a:lnTo>
                    <a:pt x="52618" y="123477"/>
                  </a:lnTo>
                  <a:lnTo>
                    <a:pt x="52664" y="123200"/>
                  </a:lnTo>
                  <a:lnTo>
                    <a:pt x="52692" y="122915"/>
                  </a:lnTo>
                  <a:lnTo>
                    <a:pt x="52692" y="122915"/>
                  </a:lnTo>
                  <a:lnTo>
                    <a:pt x="52840" y="120867"/>
                  </a:lnTo>
                  <a:lnTo>
                    <a:pt x="52987" y="118820"/>
                  </a:lnTo>
                  <a:lnTo>
                    <a:pt x="53116" y="116791"/>
                  </a:lnTo>
                  <a:lnTo>
                    <a:pt x="53236" y="114781"/>
                  </a:lnTo>
                  <a:lnTo>
                    <a:pt x="53356" y="112771"/>
                  </a:lnTo>
                  <a:lnTo>
                    <a:pt x="53457" y="110788"/>
                  </a:lnTo>
                  <a:lnTo>
                    <a:pt x="53550" y="108806"/>
                  </a:lnTo>
                  <a:lnTo>
                    <a:pt x="53642" y="106851"/>
                  </a:lnTo>
                  <a:lnTo>
                    <a:pt x="53716" y="104905"/>
                  </a:lnTo>
                  <a:lnTo>
                    <a:pt x="53789" y="102978"/>
                  </a:lnTo>
                  <a:lnTo>
                    <a:pt x="53854" y="101059"/>
                  </a:lnTo>
                  <a:lnTo>
                    <a:pt x="53909" y="99169"/>
                  </a:lnTo>
                  <a:lnTo>
                    <a:pt x="53955" y="97288"/>
                  </a:lnTo>
                  <a:lnTo>
                    <a:pt x="53992" y="95434"/>
                  </a:lnTo>
                  <a:lnTo>
                    <a:pt x="54029" y="93599"/>
                  </a:lnTo>
                  <a:lnTo>
                    <a:pt x="54057" y="91783"/>
                  </a:lnTo>
                  <a:lnTo>
                    <a:pt x="54075" y="89984"/>
                  </a:lnTo>
                  <a:lnTo>
                    <a:pt x="54094" y="88205"/>
                  </a:lnTo>
                  <a:lnTo>
                    <a:pt x="54103" y="86453"/>
                  </a:lnTo>
                  <a:lnTo>
                    <a:pt x="54103" y="84719"/>
                  </a:lnTo>
                  <a:lnTo>
                    <a:pt x="54094" y="81335"/>
                  </a:lnTo>
                  <a:lnTo>
                    <a:pt x="54066" y="78043"/>
                  </a:lnTo>
                  <a:lnTo>
                    <a:pt x="54011" y="74852"/>
                  </a:lnTo>
                  <a:lnTo>
                    <a:pt x="53946" y="71772"/>
                  </a:lnTo>
                  <a:lnTo>
                    <a:pt x="53872" y="68803"/>
                  </a:lnTo>
                  <a:lnTo>
                    <a:pt x="53780" y="65953"/>
                  </a:lnTo>
                  <a:lnTo>
                    <a:pt x="53679" y="63233"/>
                  </a:lnTo>
                  <a:lnTo>
                    <a:pt x="53577" y="60642"/>
                  </a:lnTo>
                  <a:lnTo>
                    <a:pt x="53457" y="58179"/>
                  </a:lnTo>
                  <a:lnTo>
                    <a:pt x="53338" y="55865"/>
                  </a:lnTo>
                  <a:lnTo>
                    <a:pt x="53218" y="53689"/>
                  </a:lnTo>
                  <a:lnTo>
                    <a:pt x="53089" y="51660"/>
                  </a:lnTo>
                  <a:lnTo>
                    <a:pt x="52969" y="49788"/>
                  </a:lnTo>
                  <a:lnTo>
                    <a:pt x="52849" y="48082"/>
                  </a:lnTo>
                  <a:lnTo>
                    <a:pt x="52738" y="46533"/>
                  </a:lnTo>
                  <a:lnTo>
                    <a:pt x="52637" y="45159"/>
                  </a:lnTo>
                  <a:lnTo>
                    <a:pt x="52452" y="42936"/>
                  </a:lnTo>
                  <a:lnTo>
                    <a:pt x="52314" y="41461"/>
                  </a:lnTo>
                  <a:lnTo>
                    <a:pt x="52249" y="40769"/>
                  </a:lnTo>
                  <a:lnTo>
                    <a:pt x="52249" y="40769"/>
                  </a:lnTo>
                  <a:lnTo>
                    <a:pt x="52213" y="40493"/>
                  </a:lnTo>
                  <a:lnTo>
                    <a:pt x="52166" y="40225"/>
                  </a:lnTo>
                  <a:lnTo>
                    <a:pt x="52102" y="39958"/>
                  </a:lnTo>
                  <a:lnTo>
                    <a:pt x="52037" y="39690"/>
                  </a:lnTo>
                  <a:lnTo>
                    <a:pt x="51954" y="39432"/>
                  </a:lnTo>
                  <a:lnTo>
                    <a:pt x="51853" y="39183"/>
                  </a:lnTo>
                  <a:lnTo>
                    <a:pt x="51751" y="38934"/>
                  </a:lnTo>
                  <a:lnTo>
                    <a:pt x="51632" y="38685"/>
                  </a:lnTo>
                  <a:lnTo>
                    <a:pt x="51502" y="38455"/>
                  </a:lnTo>
                  <a:lnTo>
                    <a:pt x="51355" y="38224"/>
                  </a:lnTo>
                  <a:lnTo>
                    <a:pt x="51207" y="37993"/>
                  </a:lnTo>
                  <a:lnTo>
                    <a:pt x="51041" y="37781"/>
                  </a:lnTo>
                  <a:lnTo>
                    <a:pt x="50866" y="37569"/>
                  </a:lnTo>
                  <a:lnTo>
                    <a:pt x="50682" y="37366"/>
                  </a:lnTo>
                  <a:lnTo>
                    <a:pt x="50497" y="37173"/>
                  </a:lnTo>
                  <a:lnTo>
                    <a:pt x="50294" y="36988"/>
                  </a:lnTo>
                  <a:lnTo>
                    <a:pt x="50294" y="369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1"/>
            <p:cNvSpPr/>
            <p:nvPr/>
          </p:nvSpPr>
          <p:spPr>
            <a:xfrm>
              <a:off x="-4084100" y="-204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1"/>
            <p:cNvSpPr/>
            <p:nvPr/>
          </p:nvSpPr>
          <p:spPr>
            <a:xfrm>
              <a:off x="-8679200" y="-6927700"/>
              <a:ext cx="3065725" cy="7165825"/>
            </a:xfrm>
            <a:custGeom>
              <a:avLst/>
              <a:gdLst/>
              <a:ahLst/>
              <a:cxnLst/>
              <a:rect l="l" t="t" r="r" b="b"/>
              <a:pathLst>
                <a:path w="122629" h="286633" extrusionOk="0">
                  <a:moveTo>
                    <a:pt x="50000" y="37320"/>
                  </a:moveTo>
                  <a:lnTo>
                    <a:pt x="50406" y="37412"/>
                  </a:lnTo>
                  <a:lnTo>
                    <a:pt x="50802" y="37523"/>
                  </a:lnTo>
                  <a:lnTo>
                    <a:pt x="51199" y="37633"/>
                  </a:lnTo>
                  <a:lnTo>
                    <a:pt x="51586" y="37744"/>
                  </a:lnTo>
                  <a:lnTo>
                    <a:pt x="51973" y="37873"/>
                  </a:lnTo>
                  <a:lnTo>
                    <a:pt x="52352" y="38002"/>
                  </a:lnTo>
                  <a:lnTo>
                    <a:pt x="52730" y="38131"/>
                  </a:lnTo>
                  <a:lnTo>
                    <a:pt x="53108" y="38279"/>
                  </a:lnTo>
                  <a:lnTo>
                    <a:pt x="53477" y="38417"/>
                  </a:lnTo>
                  <a:lnTo>
                    <a:pt x="53836" y="38574"/>
                  </a:lnTo>
                  <a:lnTo>
                    <a:pt x="54196" y="38731"/>
                  </a:lnTo>
                  <a:lnTo>
                    <a:pt x="54556" y="38897"/>
                  </a:lnTo>
                  <a:lnTo>
                    <a:pt x="54906" y="39063"/>
                  </a:lnTo>
                  <a:lnTo>
                    <a:pt x="55247" y="39238"/>
                  </a:lnTo>
                  <a:lnTo>
                    <a:pt x="55588" y="39422"/>
                  </a:lnTo>
                  <a:lnTo>
                    <a:pt x="55930" y="39616"/>
                  </a:lnTo>
                  <a:lnTo>
                    <a:pt x="56262" y="39810"/>
                  </a:lnTo>
                  <a:lnTo>
                    <a:pt x="56593" y="40003"/>
                  </a:lnTo>
                  <a:lnTo>
                    <a:pt x="56916" y="40215"/>
                  </a:lnTo>
                  <a:lnTo>
                    <a:pt x="57239" y="40427"/>
                  </a:lnTo>
                  <a:lnTo>
                    <a:pt x="57553" y="40640"/>
                  </a:lnTo>
                  <a:lnTo>
                    <a:pt x="57866" y="40861"/>
                  </a:lnTo>
                  <a:lnTo>
                    <a:pt x="58170" y="41091"/>
                  </a:lnTo>
                  <a:lnTo>
                    <a:pt x="58475" y="41331"/>
                  </a:lnTo>
                  <a:lnTo>
                    <a:pt x="58779" y="41571"/>
                  </a:lnTo>
                  <a:lnTo>
                    <a:pt x="59074" y="41820"/>
                  </a:lnTo>
                  <a:lnTo>
                    <a:pt x="59369" y="42069"/>
                  </a:lnTo>
                  <a:lnTo>
                    <a:pt x="59655" y="42336"/>
                  </a:lnTo>
                  <a:lnTo>
                    <a:pt x="59941" y="42594"/>
                  </a:lnTo>
                  <a:lnTo>
                    <a:pt x="60218" y="42871"/>
                  </a:lnTo>
                  <a:lnTo>
                    <a:pt x="60494" y="43148"/>
                  </a:lnTo>
                  <a:lnTo>
                    <a:pt x="60762" y="43434"/>
                  </a:lnTo>
                  <a:lnTo>
                    <a:pt x="61075" y="43766"/>
                  </a:lnTo>
                  <a:lnTo>
                    <a:pt x="61379" y="44116"/>
                  </a:lnTo>
                  <a:lnTo>
                    <a:pt x="61675" y="44466"/>
                  </a:lnTo>
                  <a:lnTo>
                    <a:pt x="61970" y="44826"/>
                  </a:lnTo>
                  <a:lnTo>
                    <a:pt x="62265" y="45195"/>
                  </a:lnTo>
                  <a:lnTo>
                    <a:pt x="62541" y="45564"/>
                  </a:lnTo>
                  <a:lnTo>
                    <a:pt x="62818" y="45942"/>
                  </a:lnTo>
                  <a:lnTo>
                    <a:pt x="63095" y="46329"/>
                  </a:lnTo>
                  <a:lnTo>
                    <a:pt x="63362" y="46726"/>
                  </a:lnTo>
                  <a:lnTo>
                    <a:pt x="63620" y="47122"/>
                  </a:lnTo>
                  <a:lnTo>
                    <a:pt x="63878" y="47537"/>
                  </a:lnTo>
                  <a:lnTo>
                    <a:pt x="64127" y="47952"/>
                  </a:lnTo>
                  <a:lnTo>
                    <a:pt x="64376" y="48367"/>
                  </a:lnTo>
                  <a:lnTo>
                    <a:pt x="64616" y="48791"/>
                  </a:lnTo>
                  <a:lnTo>
                    <a:pt x="64856" y="49225"/>
                  </a:lnTo>
                  <a:lnTo>
                    <a:pt x="65087" y="49667"/>
                  </a:lnTo>
                  <a:lnTo>
                    <a:pt x="65308" y="50119"/>
                  </a:lnTo>
                  <a:lnTo>
                    <a:pt x="65529" y="50571"/>
                  </a:lnTo>
                  <a:lnTo>
                    <a:pt x="65741" y="51023"/>
                  </a:lnTo>
                  <a:lnTo>
                    <a:pt x="65953" y="51493"/>
                  </a:lnTo>
                  <a:lnTo>
                    <a:pt x="66165" y="51964"/>
                  </a:lnTo>
                  <a:lnTo>
                    <a:pt x="66368" y="52443"/>
                  </a:lnTo>
                  <a:lnTo>
                    <a:pt x="66562" y="52923"/>
                  </a:lnTo>
                  <a:lnTo>
                    <a:pt x="66756" y="53411"/>
                  </a:lnTo>
                  <a:lnTo>
                    <a:pt x="66940" y="53900"/>
                  </a:lnTo>
                  <a:lnTo>
                    <a:pt x="67124" y="54407"/>
                  </a:lnTo>
                  <a:lnTo>
                    <a:pt x="67300" y="54905"/>
                  </a:lnTo>
                  <a:lnTo>
                    <a:pt x="67475" y="55422"/>
                  </a:lnTo>
                  <a:lnTo>
                    <a:pt x="67650" y="55938"/>
                  </a:lnTo>
                  <a:lnTo>
                    <a:pt x="67816" y="56454"/>
                  </a:lnTo>
                  <a:lnTo>
                    <a:pt x="67973" y="56989"/>
                  </a:lnTo>
                  <a:lnTo>
                    <a:pt x="68130" y="57515"/>
                  </a:lnTo>
                  <a:lnTo>
                    <a:pt x="68434" y="58594"/>
                  </a:lnTo>
                  <a:lnTo>
                    <a:pt x="68720" y="59700"/>
                  </a:lnTo>
                  <a:lnTo>
                    <a:pt x="68987" y="60816"/>
                  </a:lnTo>
                  <a:lnTo>
                    <a:pt x="69236" y="61960"/>
                  </a:lnTo>
                  <a:lnTo>
                    <a:pt x="69476" y="63112"/>
                  </a:lnTo>
                  <a:lnTo>
                    <a:pt x="69697" y="64293"/>
                  </a:lnTo>
                  <a:lnTo>
                    <a:pt x="69900" y="65482"/>
                  </a:lnTo>
                  <a:lnTo>
                    <a:pt x="70094" y="66690"/>
                  </a:lnTo>
                  <a:lnTo>
                    <a:pt x="70278" y="67917"/>
                  </a:lnTo>
                  <a:lnTo>
                    <a:pt x="70435" y="69162"/>
                  </a:lnTo>
                  <a:lnTo>
                    <a:pt x="70592" y="70416"/>
                  </a:lnTo>
                  <a:lnTo>
                    <a:pt x="70730" y="71688"/>
                  </a:lnTo>
                  <a:lnTo>
                    <a:pt x="70850" y="72970"/>
                  </a:lnTo>
                  <a:lnTo>
                    <a:pt x="70970" y="74270"/>
                  </a:lnTo>
                  <a:lnTo>
                    <a:pt x="71071" y="75589"/>
                  </a:lnTo>
                  <a:lnTo>
                    <a:pt x="71163" y="76908"/>
                  </a:lnTo>
                  <a:lnTo>
                    <a:pt x="71237" y="78245"/>
                  </a:lnTo>
                  <a:lnTo>
                    <a:pt x="71311" y="79591"/>
                  </a:lnTo>
                  <a:lnTo>
                    <a:pt x="71366" y="80956"/>
                  </a:lnTo>
                  <a:lnTo>
                    <a:pt x="71412" y="82321"/>
                  </a:lnTo>
                  <a:lnTo>
                    <a:pt x="71449" y="83695"/>
                  </a:lnTo>
                  <a:lnTo>
                    <a:pt x="71477" y="85087"/>
                  </a:lnTo>
                  <a:lnTo>
                    <a:pt x="71495" y="86480"/>
                  </a:lnTo>
                  <a:lnTo>
                    <a:pt x="71505" y="87881"/>
                  </a:lnTo>
                  <a:lnTo>
                    <a:pt x="71514" y="89292"/>
                  </a:lnTo>
                  <a:lnTo>
                    <a:pt x="71505" y="90712"/>
                  </a:lnTo>
                  <a:lnTo>
                    <a:pt x="71495" y="92142"/>
                  </a:lnTo>
                  <a:lnTo>
                    <a:pt x="71468" y="93571"/>
                  </a:lnTo>
                  <a:lnTo>
                    <a:pt x="71440" y="95000"/>
                  </a:lnTo>
                  <a:lnTo>
                    <a:pt x="71412" y="96439"/>
                  </a:lnTo>
                  <a:lnTo>
                    <a:pt x="71376" y="97887"/>
                  </a:lnTo>
                  <a:lnTo>
                    <a:pt x="71329" y="99335"/>
                  </a:lnTo>
                  <a:lnTo>
                    <a:pt x="71219" y="102239"/>
                  </a:lnTo>
                  <a:lnTo>
                    <a:pt x="71090" y="105144"/>
                  </a:lnTo>
                  <a:lnTo>
                    <a:pt x="70951" y="108058"/>
                  </a:lnTo>
                  <a:lnTo>
                    <a:pt x="70795" y="110972"/>
                  </a:lnTo>
                  <a:lnTo>
                    <a:pt x="70638" y="113877"/>
                  </a:lnTo>
                  <a:lnTo>
                    <a:pt x="70463" y="116772"/>
                  </a:lnTo>
                  <a:lnTo>
                    <a:pt x="70112" y="122508"/>
                  </a:lnTo>
                  <a:lnTo>
                    <a:pt x="69845" y="126713"/>
                  </a:lnTo>
                  <a:lnTo>
                    <a:pt x="69596" y="130863"/>
                  </a:lnTo>
                  <a:lnTo>
                    <a:pt x="69504" y="130918"/>
                  </a:lnTo>
                  <a:lnTo>
                    <a:pt x="69411" y="130983"/>
                  </a:lnTo>
                  <a:lnTo>
                    <a:pt x="53311" y="116265"/>
                  </a:lnTo>
                  <a:lnTo>
                    <a:pt x="53301" y="109718"/>
                  </a:lnTo>
                  <a:lnTo>
                    <a:pt x="53301" y="103392"/>
                  </a:lnTo>
                  <a:lnTo>
                    <a:pt x="53283" y="97297"/>
                  </a:lnTo>
                  <a:lnTo>
                    <a:pt x="53246" y="91432"/>
                  </a:lnTo>
                  <a:lnTo>
                    <a:pt x="53218" y="88582"/>
                  </a:lnTo>
                  <a:lnTo>
                    <a:pt x="53191" y="85788"/>
                  </a:lnTo>
                  <a:lnTo>
                    <a:pt x="53154" y="83049"/>
                  </a:lnTo>
                  <a:lnTo>
                    <a:pt x="53108" y="80357"/>
                  </a:lnTo>
                  <a:lnTo>
                    <a:pt x="53062" y="77729"/>
                  </a:lnTo>
                  <a:lnTo>
                    <a:pt x="53006" y="75146"/>
                  </a:lnTo>
                  <a:lnTo>
                    <a:pt x="52942" y="72620"/>
                  </a:lnTo>
                  <a:lnTo>
                    <a:pt x="52868" y="70148"/>
                  </a:lnTo>
                  <a:lnTo>
                    <a:pt x="52785" y="67723"/>
                  </a:lnTo>
                  <a:lnTo>
                    <a:pt x="52684" y="65353"/>
                  </a:lnTo>
                  <a:lnTo>
                    <a:pt x="52582" y="63029"/>
                  </a:lnTo>
                  <a:lnTo>
                    <a:pt x="52462" y="60761"/>
                  </a:lnTo>
                  <a:lnTo>
                    <a:pt x="52342" y="58539"/>
                  </a:lnTo>
                  <a:lnTo>
                    <a:pt x="52195" y="56371"/>
                  </a:lnTo>
                  <a:lnTo>
                    <a:pt x="52047" y="54251"/>
                  </a:lnTo>
                  <a:lnTo>
                    <a:pt x="51881" y="52176"/>
                  </a:lnTo>
                  <a:lnTo>
                    <a:pt x="51697" y="50156"/>
                  </a:lnTo>
                  <a:lnTo>
                    <a:pt x="51503" y="48183"/>
                  </a:lnTo>
                  <a:lnTo>
                    <a:pt x="51291" y="46255"/>
                  </a:lnTo>
                  <a:lnTo>
                    <a:pt x="51070" y="44374"/>
                  </a:lnTo>
                  <a:lnTo>
                    <a:pt x="50950" y="43452"/>
                  </a:lnTo>
                  <a:lnTo>
                    <a:pt x="50830" y="42539"/>
                  </a:lnTo>
                  <a:lnTo>
                    <a:pt x="50701" y="41645"/>
                  </a:lnTo>
                  <a:lnTo>
                    <a:pt x="50572" y="40750"/>
                  </a:lnTo>
                  <a:lnTo>
                    <a:pt x="50433" y="39874"/>
                  </a:lnTo>
                  <a:lnTo>
                    <a:pt x="50295" y="39007"/>
                  </a:lnTo>
                  <a:lnTo>
                    <a:pt x="50148" y="38159"/>
                  </a:lnTo>
                  <a:lnTo>
                    <a:pt x="50000" y="37320"/>
                  </a:lnTo>
                  <a:close/>
                  <a:moveTo>
                    <a:pt x="5783" y="0"/>
                  </a:moveTo>
                  <a:lnTo>
                    <a:pt x="5479" y="9"/>
                  </a:lnTo>
                  <a:lnTo>
                    <a:pt x="5183" y="28"/>
                  </a:lnTo>
                  <a:lnTo>
                    <a:pt x="4888" y="65"/>
                  </a:lnTo>
                  <a:lnTo>
                    <a:pt x="4603" y="120"/>
                  </a:lnTo>
                  <a:lnTo>
                    <a:pt x="4317" y="185"/>
                  </a:lnTo>
                  <a:lnTo>
                    <a:pt x="4031" y="268"/>
                  </a:lnTo>
                  <a:lnTo>
                    <a:pt x="3754" y="369"/>
                  </a:lnTo>
                  <a:lnTo>
                    <a:pt x="3477" y="480"/>
                  </a:lnTo>
                  <a:lnTo>
                    <a:pt x="3210" y="600"/>
                  </a:lnTo>
                  <a:lnTo>
                    <a:pt x="2952" y="738"/>
                  </a:lnTo>
                  <a:lnTo>
                    <a:pt x="2703" y="886"/>
                  </a:lnTo>
                  <a:lnTo>
                    <a:pt x="2454" y="1052"/>
                  </a:lnTo>
                  <a:lnTo>
                    <a:pt x="2214" y="1227"/>
                  </a:lnTo>
                  <a:lnTo>
                    <a:pt x="1993" y="1420"/>
                  </a:lnTo>
                  <a:lnTo>
                    <a:pt x="1771" y="1623"/>
                  </a:lnTo>
                  <a:lnTo>
                    <a:pt x="1559" y="1835"/>
                  </a:lnTo>
                  <a:lnTo>
                    <a:pt x="1357" y="2057"/>
                  </a:lnTo>
                  <a:lnTo>
                    <a:pt x="1172" y="2287"/>
                  </a:lnTo>
                  <a:lnTo>
                    <a:pt x="1006" y="2527"/>
                  </a:lnTo>
                  <a:lnTo>
                    <a:pt x="840" y="2776"/>
                  </a:lnTo>
                  <a:lnTo>
                    <a:pt x="693" y="3034"/>
                  </a:lnTo>
                  <a:lnTo>
                    <a:pt x="563" y="3302"/>
                  </a:lnTo>
                  <a:lnTo>
                    <a:pt x="444" y="3569"/>
                  </a:lnTo>
                  <a:lnTo>
                    <a:pt x="333" y="3836"/>
                  </a:lnTo>
                  <a:lnTo>
                    <a:pt x="241" y="4122"/>
                  </a:lnTo>
                  <a:lnTo>
                    <a:pt x="167" y="4408"/>
                  </a:lnTo>
                  <a:lnTo>
                    <a:pt x="102" y="4694"/>
                  </a:lnTo>
                  <a:lnTo>
                    <a:pt x="56" y="4980"/>
                  </a:lnTo>
                  <a:lnTo>
                    <a:pt x="19" y="5275"/>
                  </a:lnTo>
                  <a:lnTo>
                    <a:pt x="1" y="5570"/>
                  </a:lnTo>
                  <a:lnTo>
                    <a:pt x="1" y="5874"/>
                  </a:lnTo>
                  <a:lnTo>
                    <a:pt x="10" y="6169"/>
                  </a:lnTo>
                  <a:lnTo>
                    <a:pt x="803" y="18333"/>
                  </a:lnTo>
                  <a:lnTo>
                    <a:pt x="1163" y="23875"/>
                  </a:lnTo>
                  <a:lnTo>
                    <a:pt x="1495" y="29085"/>
                  </a:lnTo>
                  <a:lnTo>
                    <a:pt x="1799" y="34009"/>
                  </a:lnTo>
                  <a:lnTo>
                    <a:pt x="2076" y="38648"/>
                  </a:lnTo>
                  <a:lnTo>
                    <a:pt x="2325" y="43046"/>
                  </a:lnTo>
                  <a:lnTo>
                    <a:pt x="2546" y="47224"/>
                  </a:lnTo>
                  <a:lnTo>
                    <a:pt x="2749" y="51207"/>
                  </a:lnTo>
                  <a:lnTo>
                    <a:pt x="2924" y="55025"/>
                  </a:lnTo>
                  <a:lnTo>
                    <a:pt x="3063" y="58705"/>
                  </a:lnTo>
                  <a:lnTo>
                    <a:pt x="3127" y="60493"/>
                  </a:lnTo>
                  <a:lnTo>
                    <a:pt x="3182" y="62264"/>
                  </a:lnTo>
                  <a:lnTo>
                    <a:pt x="3238" y="64007"/>
                  </a:lnTo>
                  <a:lnTo>
                    <a:pt x="3275" y="65741"/>
                  </a:lnTo>
                  <a:lnTo>
                    <a:pt x="3311" y="67447"/>
                  </a:lnTo>
                  <a:lnTo>
                    <a:pt x="3348" y="69143"/>
                  </a:lnTo>
                  <a:lnTo>
                    <a:pt x="3367" y="70840"/>
                  </a:lnTo>
                  <a:lnTo>
                    <a:pt x="3385" y="72528"/>
                  </a:lnTo>
                  <a:lnTo>
                    <a:pt x="3394" y="74206"/>
                  </a:lnTo>
                  <a:lnTo>
                    <a:pt x="3394" y="75893"/>
                  </a:lnTo>
                  <a:lnTo>
                    <a:pt x="3394" y="77581"/>
                  </a:lnTo>
                  <a:lnTo>
                    <a:pt x="3385" y="79278"/>
                  </a:lnTo>
                  <a:lnTo>
                    <a:pt x="3367" y="80984"/>
                  </a:lnTo>
                  <a:lnTo>
                    <a:pt x="3348" y="82699"/>
                  </a:lnTo>
                  <a:lnTo>
                    <a:pt x="3311" y="84442"/>
                  </a:lnTo>
                  <a:lnTo>
                    <a:pt x="3275" y="86194"/>
                  </a:lnTo>
                  <a:lnTo>
                    <a:pt x="3238" y="87983"/>
                  </a:lnTo>
                  <a:lnTo>
                    <a:pt x="3182" y="89790"/>
                  </a:lnTo>
                  <a:lnTo>
                    <a:pt x="3127" y="91635"/>
                  </a:lnTo>
                  <a:lnTo>
                    <a:pt x="3063" y="93507"/>
                  </a:lnTo>
                  <a:lnTo>
                    <a:pt x="2924" y="97370"/>
                  </a:lnTo>
                  <a:lnTo>
                    <a:pt x="2749" y="101409"/>
                  </a:lnTo>
                  <a:lnTo>
                    <a:pt x="2546" y="105651"/>
                  </a:lnTo>
                  <a:lnTo>
                    <a:pt x="2325" y="110124"/>
                  </a:lnTo>
                  <a:lnTo>
                    <a:pt x="2076" y="114845"/>
                  </a:lnTo>
                  <a:lnTo>
                    <a:pt x="1799" y="119852"/>
                  </a:lnTo>
                  <a:lnTo>
                    <a:pt x="1495" y="125155"/>
                  </a:lnTo>
                  <a:lnTo>
                    <a:pt x="1163" y="130798"/>
                  </a:lnTo>
                  <a:lnTo>
                    <a:pt x="803" y="136802"/>
                  </a:lnTo>
                  <a:lnTo>
                    <a:pt x="10" y="149998"/>
                  </a:lnTo>
                  <a:lnTo>
                    <a:pt x="1" y="150284"/>
                  </a:lnTo>
                  <a:lnTo>
                    <a:pt x="1" y="150569"/>
                  </a:lnTo>
                  <a:lnTo>
                    <a:pt x="19" y="150855"/>
                  </a:lnTo>
                  <a:lnTo>
                    <a:pt x="56" y="151132"/>
                  </a:lnTo>
                  <a:lnTo>
                    <a:pt x="102" y="151418"/>
                  </a:lnTo>
                  <a:lnTo>
                    <a:pt x="158" y="151694"/>
                  </a:lnTo>
                  <a:lnTo>
                    <a:pt x="232" y="151962"/>
                  </a:lnTo>
                  <a:lnTo>
                    <a:pt x="314" y="152238"/>
                  </a:lnTo>
                  <a:lnTo>
                    <a:pt x="416" y="152497"/>
                  </a:lnTo>
                  <a:lnTo>
                    <a:pt x="527" y="152764"/>
                  </a:lnTo>
                  <a:lnTo>
                    <a:pt x="656" y="153013"/>
                  </a:lnTo>
                  <a:lnTo>
                    <a:pt x="785" y="153262"/>
                  </a:lnTo>
                  <a:lnTo>
                    <a:pt x="942" y="153502"/>
                  </a:lnTo>
                  <a:lnTo>
                    <a:pt x="1098" y="153742"/>
                  </a:lnTo>
                  <a:lnTo>
                    <a:pt x="1274" y="153972"/>
                  </a:lnTo>
                  <a:lnTo>
                    <a:pt x="1458" y="154184"/>
                  </a:lnTo>
                  <a:lnTo>
                    <a:pt x="2048" y="154839"/>
                  </a:lnTo>
                  <a:lnTo>
                    <a:pt x="2703" y="155558"/>
                  </a:lnTo>
                  <a:lnTo>
                    <a:pt x="3607" y="156545"/>
                  </a:lnTo>
                  <a:lnTo>
                    <a:pt x="4741" y="157762"/>
                  </a:lnTo>
                  <a:lnTo>
                    <a:pt x="6096" y="159219"/>
                  </a:lnTo>
                  <a:lnTo>
                    <a:pt x="7682" y="160897"/>
                  </a:lnTo>
                  <a:lnTo>
                    <a:pt x="9481" y="162788"/>
                  </a:lnTo>
                  <a:lnTo>
                    <a:pt x="11500" y="164890"/>
                  </a:lnTo>
                  <a:lnTo>
                    <a:pt x="13713" y="167168"/>
                  </a:lnTo>
                  <a:lnTo>
                    <a:pt x="16139" y="169639"/>
                  </a:lnTo>
                  <a:lnTo>
                    <a:pt x="18748" y="172277"/>
                  </a:lnTo>
                  <a:lnTo>
                    <a:pt x="20132" y="173660"/>
                  </a:lnTo>
                  <a:lnTo>
                    <a:pt x="21561" y="175080"/>
                  </a:lnTo>
                  <a:lnTo>
                    <a:pt x="23036" y="176537"/>
                  </a:lnTo>
                  <a:lnTo>
                    <a:pt x="24549" y="178031"/>
                  </a:lnTo>
                  <a:lnTo>
                    <a:pt x="26116" y="179562"/>
                  </a:lnTo>
                  <a:lnTo>
                    <a:pt x="27721" y="181130"/>
                  </a:lnTo>
                  <a:lnTo>
                    <a:pt x="29381" y="182725"/>
                  </a:lnTo>
                  <a:lnTo>
                    <a:pt x="31068" y="184348"/>
                  </a:lnTo>
                  <a:lnTo>
                    <a:pt x="32811" y="186008"/>
                  </a:lnTo>
                  <a:lnTo>
                    <a:pt x="34591" y="187695"/>
                  </a:lnTo>
                  <a:lnTo>
                    <a:pt x="36408" y="189410"/>
                  </a:lnTo>
                  <a:lnTo>
                    <a:pt x="38270" y="191153"/>
                  </a:lnTo>
                  <a:lnTo>
                    <a:pt x="40170" y="192915"/>
                  </a:lnTo>
                  <a:lnTo>
                    <a:pt x="42106" y="194704"/>
                  </a:lnTo>
                  <a:lnTo>
                    <a:pt x="44080" y="196511"/>
                  </a:lnTo>
                  <a:lnTo>
                    <a:pt x="46099" y="198346"/>
                  </a:lnTo>
                  <a:lnTo>
                    <a:pt x="48147" y="200200"/>
                  </a:lnTo>
                  <a:lnTo>
                    <a:pt x="50240" y="202072"/>
                  </a:lnTo>
                  <a:lnTo>
                    <a:pt x="52361" y="203962"/>
                  </a:lnTo>
                  <a:lnTo>
                    <a:pt x="54519" y="205862"/>
                  </a:lnTo>
                  <a:lnTo>
                    <a:pt x="56713" y="207780"/>
                  </a:lnTo>
                  <a:lnTo>
                    <a:pt x="58936" y="209707"/>
                  </a:lnTo>
                  <a:lnTo>
                    <a:pt x="61195" y="211653"/>
                  </a:lnTo>
                  <a:lnTo>
                    <a:pt x="63491" y="213608"/>
                  </a:lnTo>
                  <a:lnTo>
                    <a:pt x="65815" y="215572"/>
                  </a:lnTo>
                  <a:lnTo>
                    <a:pt x="68166" y="217545"/>
                  </a:lnTo>
                  <a:lnTo>
                    <a:pt x="70555" y="219528"/>
                  </a:lnTo>
                  <a:lnTo>
                    <a:pt x="72971" y="221511"/>
                  </a:lnTo>
                  <a:lnTo>
                    <a:pt x="75415" y="223502"/>
                  </a:lnTo>
                  <a:lnTo>
                    <a:pt x="77886" y="225494"/>
                  </a:lnTo>
                  <a:lnTo>
                    <a:pt x="80385" y="227486"/>
                  </a:lnTo>
                  <a:lnTo>
                    <a:pt x="82912" y="229478"/>
                  </a:lnTo>
                  <a:lnTo>
                    <a:pt x="85457" y="231479"/>
                  </a:lnTo>
                  <a:lnTo>
                    <a:pt x="88039" y="233471"/>
                  </a:lnTo>
                  <a:lnTo>
                    <a:pt x="90639" y="235454"/>
                  </a:lnTo>
                  <a:lnTo>
                    <a:pt x="93267" y="237436"/>
                  </a:lnTo>
                  <a:lnTo>
                    <a:pt x="95923" y="239419"/>
                  </a:lnTo>
                  <a:lnTo>
                    <a:pt x="98598" y="241392"/>
                  </a:lnTo>
                  <a:lnTo>
                    <a:pt x="101290" y="243347"/>
                  </a:lnTo>
                  <a:lnTo>
                    <a:pt x="104011" y="245302"/>
                  </a:lnTo>
                  <a:lnTo>
                    <a:pt x="103918" y="246648"/>
                  </a:lnTo>
                  <a:lnTo>
                    <a:pt x="103817" y="248188"/>
                  </a:lnTo>
                  <a:lnTo>
                    <a:pt x="103715" y="249894"/>
                  </a:lnTo>
                  <a:lnTo>
                    <a:pt x="103623" y="251766"/>
                  </a:lnTo>
                  <a:lnTo>
                    <a:pt x="103540" y="253777"/>
                  </a:lnTo>
                  <a:lnTo>
                    <a:pt x="103466" y="255925"/>
                  </a:lnTo>
                  <a:lnTo>
                    <a:pt x="103411" y="258185"/>
                  </a:lnTo>
                  <a:lnTo>
                    <a:pt x="103393" y="259356"/>
                  </a:lnTo>
                  <a:lnTo>
                    <a:pt x="103374" y="260555"/>
                  </a:lnTo>
                  <a:lnTo>
                    <a:pt x="103365" y="261772"/>
                  </a:lnTo>
                  <a:lnTo>
                    <a:pt x="103365" y="263007"/>
                  </a:lnTo>
                  <a:lnTo>
                    <a:pt x="103365" y="264262"/>
                  </a:lnTo>
                  <a:lnTo>
                    <a:pt x="103384" y="265543"/>
                  </a:lnTo>
                  <a:lnTo>
                    <a:pt x="103402" y="266825"/>
                  </a:lnTo>
                  <a:lnTo>
                    <a:pt x="103430" y="268125"/>
                  </a:lnTo>
                  <a:lnTo>
                    <a:pt x="103466" y="269444"/>
                  </a:lnTo>
                  <a:lnTo>
                    <a:pt x="103513" y="270763"/>
                  </a:lnTo>
                  <a:lnTo>
                    <a:pt x="103577" y="272100"/>
                  </a:lnTo>
                  <a:lnTo>
                    <a:pt x="103642" y="273437"/>
                  </a:lnTo>
                  <a:lnTo>
                    <a:pt x="103725" y="274774"/>
                  </a:lnTo>
                  <a:lnTo>
                    <a:pt x="103817" y="276120"/>
                  </a:lnTo>
                  <a:lnTo>
                    <a:pt x="103918" y="277467"/>
                  </a:lnTo>
                  <a:lnTo>
                    <a:pt x="104029" y="278813"/>
                  </a:lnTo>
                  <a:lnTo>
                    <a:pt x="104158" y="280150"/>
                  </a:lnTo>
                  <a:lnTo>
                    <a:pt x="104306" y="281497"/>
                  </a:lnTo>
                  <a:lnTo>
                    <a:pt x="104343" y="281764"/>
                  </a:lnTo>
                  <a:lnTo>
                    <a:pt x="104389" y="282041"/>
                  </a:lnTo>
                  <a:lnTo>
                    <a:pt x="104453" y="282299"/>
                  </a:lnTo>
                  <a:lnTo>
                    <a:pt x="104527" y="282566"/>
                  </a:lnTo>
                  <a:lnTo>
                    <a:pt x="104610" y="282815"/>
                  </a:lnTo>
                  <a:lnTo>
                    <a:pt x="104702" y="283064"/>
                  </a:lnTo>
                  <a:lnTo>
                    <a:pt x="104813" y="283304"/>
                  </a:lnTo>
                  <a:lnTo>
                    <a:pt x="104933" y="283544"/>
                  </a:lnTo>
                  <a:lnTo>
                    <a:pt x="105053" y="283774"/>
                  </a:lnTo>
                  <a:lnTo>
                    <a:pt x="105191" y="283996"/>
                  </a:lnTo>
                  <a:lnTo>
                    <a:pt x="105338" y="284208"/>
                  </a:lnTo>
                  <a:lnTo>
                    <a:pt x="105495" y="284420"/>
                  </a:lnTo>
                  <a:lnTo>
                    <a:pt x="105661" y="284623"/>
                  </a:lnTo>
                  <a:lnTo>
                    <a:pt x="105836" y="284807"/>
                  </a:lnTo>
                  <a:lnTo>
                    <a:pt x="106012" y="284992"/>
                  </a:lnTo>
                  <a:lnTo>
                    <a:pt x="106205" y="285167"/>
                  </a:lnTo>
                  <a:lnTo>
                    <a:pt x="106399" y="285342"/>
                  </a:lnTo>
                  <a:lnTo>
                    <a:pt x="106602" y="285499"/>
                  </a:lnTo>
                  <a:lnTo>
                    <a:pt x="106814" y="285646"/>
                  </a:lnTo>
                  <a:lnTo>
                    <a:pt x="107035" y="285785"/>
                  </a:lnTo>
                  <a:lnTo>
                    <a:pt x="107257" y="285914"/>
                  </a:lnTo>
                  <a:lnTo>
                    <a:pt x="107487" y="286034"/>
                  </a:lnTo>
                  <a:lnTo>
                    <a:pt x="107727" y="286144"/>
                  </a:lnTo>
                  <a:lnTo>
                    <a:pt x="107967" y="286246"/>
                  </a:lnTo>
                  <a:lnTo>
                    <a:pt x="108206" y="286338"/>
                  </a:lnTo>
                  <a:lnTo>
                    <a:pt x="108465" y="286412"/>
                  </a:lnTo>
                  <a:lnTo>
                    <a:pt x="108714" y="286476"/>
                  </a:lnTo>
                  <a:lnTo>
                    <a:pt x="108972" y="286532"/>
                  </a:lnTo>
                  <a:lnTo>
                    <a:pt x="109239" y="286578"/>
                  </a:lnTo>
                  <a:lnTo>
                    <a:pt x="109497" y="286605"/>
                  </a:lnTo>
                  <a:lnTo>
                    <a:pt x="109774" y="286624"/>
                  </a:lnTo>
                  <a:lnTo>
                    <a:pt x="110041" y="286633"/>
                  </a:lnTo>
                  <a:lnTo>
                    <a:pt x="110364" y="286624"/>
                  </a:lnTo>
                  <a:lnTo>
                    <a:pt x="110696" y="286596"/>
                  </a:lnTo>
                  <a:lnTo>
                    <a:pt x="110991" y="286559"/>
                  </a:lnTo>
                  <a:lnTo>
                    <a:pt x="111277" y="286504"/>
                  </a:lnTo>
                  <a:lnTo>
                    <a:pt x="111563" y="286430"/>
                  </a:lnTo>
                  <a:lnTo>
                    <a:pt x="111840" y="286347"/>
                  </a:lnTo>
                  <a:lnTo>
                    <a:pt x="112107" y="286255"/>
                  </a:lnTo>
                  <a:lnTo>
                    <a:pt x="112374" y="286144"/>
                  </a:lnTo>
                  <a:lnTo>
                    <a:pt x="112633" y="286024"/>
                  </a:lnTo>
                  <a:lnTo>
                    <a:pt x="112882" y="285895"/>
                  </a:lnTo>
                  <a:lnTo>
                    <a:pt x="113121" y="285757"/>
                  </a:lnTo>
                  <a:lnTo>
                    <a:pt x="113352" y="285600"/>
                  </a:lnTo>
                  <a:lnTo>
                    <a:pt x="113583" y="285434"/>
                  </a:lnTo>
                  <a:lnTo>
                    <a:pt x="113795" y="285259"/>
                  </a:lnTo>
                  <a:lnTo>
                    <a:pt x="113997" y="285075"/>
                  </a:lnTo>
                  <a:lnTo>
                    <a:pt x="114200" y="284881"/>
                  </a:lnTo>
                  <a:lnTo>
                    <a:pt x="114385" y="284669"/>
                  </a:lnTo>
                  <a:lnTo>
                    <a:pt x="114569" y="284457"/>
                  </a:lnTo>
                  <a:lnTo>
                    <a:pt x="114735" y="284235"/>
                  </a:lnTo>
                  <a:lnTo>
                    <a:pt x="114892" y="284014"/>
                  </a:lnTo>
                  <a:lnTo>
                    <a:pt x="115040" y="283774"/>
                  </a:lnTo>
                  <a:lnTo>
                    <a:pt x="115178" y="283535"/>
                  </a:lnTo>
                  <a:lnTo>
                    <a:pt x="115298" y="283286"/>
                  </a:lnTo>
                  <a:lnTo>
                    <a:pt x="115408" y="283027"/>
                  </a:lnTo>
                  <a:lnTo>
                    <a:pt x="115510" y="282760"/>
                  </a:lnTo>
                  <a:lnTo>
                    <a:pt x="115593" y="282493"/>
                  </a:lnTo>
                  <a:lnTo>
                    <a:pt x="115667" y="282225"/>
                  </a:lnTo>
                  <a:lnTo>
                    <a:pt x="115731" y="281948"/>
                  </a:lnTo>
                  <a:lnTo>
                    <a:pt x="115777" y="281663"/>
                  </a:lnTo>
                  <a:lnTo>
                    <a:pt x="115805" y="281377"/>
                  </a:lnTo>
                  <a:lnTo>
                    <a:pt x="115823" y="281091"/>
                  </a:lnTo>
                  <a:lnTo>
                    <a:pt x="115833" y="280796"/>
                  </a:lnTo>
                  <a:lnTo>
                    <a:pt x="115823" y="280501"/>
                  </a:lnTo>
                  <a:lnTo>
                    <a:pt x="115796" y="280206"/>
                  </a:lnTo>
                  <a:lnTo>
                    <a:pt x="115713" y="279394"/>
                  </a:lnTo>
                  <a:lnTo>
                    <a:pt x="115630" y="278583"/>
                  </a:lnTo>
                  <a:lnTo>
                    <a:pt x="115482" y="276950"/>
                  </a:lnTo>
                  <a:lnTo>
                    <a:pt x="115353" y="275318"/>
                  </a:lnTo>
                  <a:lnTo>
                    <a:pt x="115242" y="273677"/>
                  </a:lnTo>
                  <a:lnTo>
                    <a:pt x="115159" y="272035"/>
                  </a:lnTo>
                  <a:lnTo>
                    <a:pt x="115086" y="270403"/>
                  </a:lnTo>
                  <a:lnTo>
                    <a:pt x="115030" y="268780"/>
                  </a:lnTo>
                  <a:lnTo>
                    <a:pt x="114984" y="267166"/>
                  </a:lnTo>
                  <a:lnTo>
                    <a:pt x="114957" y="265571"/>
                  </a:lnTo>
                  <a:lnTo>
                    <a:pt x="114947" y="264003"/>
                  </a:lnTo>
                  <a:lnTo>
                    <a:pt x="114938" y="262454"/>
                  </a:lnTo>
                  <a:lnTo>
                    <a:pt x="114947" y="260942"/>
                  </a:lnTo>
                  <a:lnTo>
                    <a:pt x="114966" y="259457"/>
                  </a:lnTo>
                  <a:lnTo>
                    <a:pt x="114993" y="258009"/>
                  </a:lnTo>
                  <a:lnTo>
                    <a:pt x="115030" y="256608"/>
                  </a:lnTo>
                  <a:lnTo>
                    <a:pt x="115076" y="255252"/>
                  </a:lnTo>
                  <a:lnTo>
                    <a:pt x="115123" y="253943"/>
                  </a:lnTo>
                  <a:lnTo>
                    <a:pt x="115169" y="252689"/>
                  </a:lnTo>
                  <a:lnTo>
                    <a:pt x="115233" y="251499"/>
                  </a:lnTo>
                  <a:lnTo>
                    <a:pt x="115288" y="250365"/>
                  </a:lnTo>
                  <a:lnTo>
                    <a:pt x="115408" y="248299"/>
                  </a:lnTo>
                  <a:lnTo>
                    <a:pt x="115528" y="246529"/>
                  </a:lnTo>
                  <a:lnTo>
                    <a:pt x="115630" y="245090"/>
                  </a:lnTo>
                  <a:lnTo>
                    <a:pt x="115722" y="244011"/>
                  </a:lnTo>
                  <a:lnTo>
                    <a:pt x="115805" y="243071"/>
                  </a:lnTo>
                  <a:lnTo>
                    <a:pt x="115823" y="242877"/>
                  </a:lnTo>
                  <a:lnTo>
                    <a:pt x="115833" y="242683"/>
                  </a:lnTo>
                  <a:lnTo>
                    <a:pt x="115833" y="242490"/>
                  </a:lnTo>
                  <a:lnTo>
                    <a:pt x="115833" y="242296"/>
                  </a:lnTo>
                  <a:lnTo>
                    <a:pt x="115823" y="242102"/>
                  </a:lnTo>
                  <a:lnTo>
                    <a:pt x="115805" y="241909"/>
                  </a:lnTo>
                  <a:lnTo>
                    <a:pt x="115777" y="241724"/>
                  </a:lnTo>
                  <a:lnTo>
                    <a:pt x="115750" y="241531"/>
                  </a:lnTo>
                  <a:lnTo>
                    <a:pt x="115713" y="241346"/>
                  </a:lnTo>
                  <a:lnTo>
                    <a:pt x="115676" y="241162"/>
                  </a:lnTo>
                  <a:lnTo>
                    <a:pt x="115630" y="240977"/>
                  </a:lnTo>
                  <a:lnTo>
                    <a:pt x="115574" y="240793"/>
                  </a:lnTo>
                  <a:lnTo>
                    <a:pt x="115519" y="240618"/>
                  </a:lnTo>
                  <a:lnTo>
                    <a:pt x="115454" y="240442"/>
                  </a:lnTo>
                  <a:lnTo>
                    <a:pt x="115381" y="240267"/>
                  </a:lnTo>
                  <a:lnTo>
                    <a:pt x="115307" y="240092"/>
                  </a:lnTo>
                  <a:lnTo>
                    <a:pt x="115224" y="239917"/>
                  </a:lnTo>
                  <a:lnTo>
                    <a:pt x="115141" y="239751"/>
                  </a:lnTo>
                  <a:lnTo>
                    <a:pt x="115049" y="239585"/>
                  </a:lnTo>
                  <a:lnTo>
                    <a:pt x="114947" y="239428"/>
                  </a:lnTo>
                  <a:lnTo>
                    <a:pt x="114846" y="239262"/>
                  </a:lnTo>
                  <a:lnTo>
                    <a:pt x="114735" y="239114"/>
                  </a:lnTo>
                  <a:lnTo>
                    <a:pt x="114625" y="238958"/>
                  </a:lnTo>
                  <a:lnTo>
                    <a:pt x="114505" y="238810"/>
                  </a:lnTo>
                  <a:lnTo>
                    <a:pt x="114385" y="238663"/>
                  </a:lnTo>
                  <a:lnTo>
                    <a:pt x="114256" y="238524"/>
                  </a:lnTo>
                  <a:lnTo>
                    <a:pt x="114117" y="238386"/>
                  </a:lnTo>
                  <a:lnTo>
                    <a:pt x="113979" y="238257"/>
                  </a:lnTo>
                  <a:lnTo>
                    <a:pt x="113841" y="238128"/>
                  </a:lnTo>
                  <a:lnTo>
                    <a:pt x="113693" y="238008"/>
                  </a:lnTo>
                  <a:lnTo>
                    <a:pt x="113536" y="237888"/>
                  </a:lnTo>
                  <a:lnTo>
                    <a:pt x="113380" y="237768"/>
                  </a:lnTo>
                  <a:lnTo>
                    <a:pt x="110936" y="236044"/>
                  </a:lnTo>
                  <a:lnTo>
                    <a:pt x="108520" y="234301"/>
                  </a:lnTo>
                  <a:lnTo>
                    <a:pt x="106113" y="232558"/>
                  </a:lnTo>
                  <a:lnTo>
                    <a:pt x="103725" y="230806"/>
                  </a:lnTo>
                  <a:lnTo>
                    <a:pt x="101355" y="229045"/>
                  </a:lnTo>
                  <a:lnTo>
                    <a:pt x="99013" y="227283"/>
                  </a:lnTo>
                  <a:lnTo>
                    <a:pt x="96679" y="225522"/>
                  </a:lnTo>
                  <a:lnTo>
                    <a:pt x="94365" y="223742"/>
                  </a:lnTo>
                  <a:lnTo>
                    <a:pt x="92078" y="221972"/>
                  </a:lnTo>
                  <a:lnTo>
                    <a:pt x="89809" y="220201"/>
                  </a:lnTo>
                  <a:lnTo>
                    <a:pt x="87559" y="218421"/>
                  </a:lnTo>
                  <a:lnTo>
                    <a:pt x="85337" y="216651"/>
                  </a:lnTo>
                  <a:lnTo>
                    <a:pt x="83133" y="214871"/>
                  </a:lnTo>
                  <a:lnTo>
                    <a:pt x="80948" y="213101"/>
                  </a:lnTo>
                  <a:lnTo>
                    <a:pt x="78790" y="211330"/>
                  </a:lnTo>
                  <a:lnTo>
                    <a:pt x="76660" y="209569"/>
                  </a:lnTo>
                  <a:lnTo>
                    <a:pt x="74548" y="207807"/>
                  </a:lnTo>
                  <a:lnTo>
                    <a:pt x="72464" y="206055"/>
                  </a:lnTo>
                  <a:lnTo>
                    <a:pt x="70407" y="204312"/>
                  </a:lnTo>
                  <a:lnTo>
                    <a:pt x="68369" y="202570"/>
                  </a:lnTo>
                  <a:lnTo>
                    <a:pt x="66359" y="200845"/>
                  </a:lnTo>
                  <a:lnTo>
                    <a:pt x="64376" y="199121"/>
                  </a:lnTo>
                  <a:lnTo>
                    <a:pt x="62421" y="197415"/>
                  </a:lnTo>
                  <a:lnTo>
                    <a:pt x="60494" y="195718"/>
                  </a:lnTo>
                  <a:lnTo>
                    <a:pt x="58595" y="194040"/>
                  </a:lnTo>
                  <a:lnTo>
                    <a:pt x="56732" y="192361"/>
                  </a:lnTo>
                  <a:lnTo>
                    <a:pt x="54887" y="190711"/>
                  </a:lnTo>
                  <a:lnTo>
                    <a:pt x="53080" y="189069"/>
                  </a:lnTo>
                  <a:lnTo>
                    <a:pt x="51291" y="187446"/>
                  </a:lnTo>
                  <a:lnTo>
                    <a:pt x="49539" y="185842"/>
                  </a:lnTo>
                  <a:lnTo>
                    <a:pt x="47824" y="184246"/>
                  </a:lnTo>
                  <a:lnTo>
                    <a:pt x="46136" y="182679"/>
                  </a:lnTo>
                  <a:lnTo>
                    <a:pt x="44476" y="181130"/>
                  </a:lnTo>
                  <a:lnTo>
                    <a:pt x="42853" y="179599"/>
                  </a:lnTo>
                  <a:lnTo>
                    <a:pt x="41267" y="178096"/>
                  </a:lnTo>
                  <a:lnTo>
                    <a:pt x="39709" y="176611"/>
                  </a:lnTo>
                  <a:lnTo>
                    <a:pt x="38187" y="175154"/>
                  </a:lnTo>
                  <a:lnTo>
                    <a:pt x="36693" y="173725"/>
                  </a:lnTo>
                  <a:lnTo>
                    <a:pt x="35246" y="172314"/>
                  </a:lnTo>
                  <a:lnTo>
                    <a:pt x="33826" y="170931"/>
                  </a:lnTo>
                  <a:lnTo>
                    <a:pt x="31096" y="168256"/>
                  </a:lnTo>
                  <a:lnTo>
                    <a:pt x="28514" y="165693"/>
                  </a:lnTo>
                  <a:lnTo>
                    <a:pt x="26089" y="163258"/>
                  </a:lnTo>
                  <a:lnTo>
                    <a:pt x="23811" y="160962"/>
                  </a:lnTo>
                  <a:lnTo>
                    <a:pt x="21699" y="158795"/>
                  </a:lnTo>
                  <a:lnTo>
                    <a:pt x="19753" y="156785"/>
                  </a:lnTo>
                  <a:lnTo>
                    <a:pt x="17964" y="154931"/>
                  </a:lnTo>
                  <a:lnTo>
                    <a:pt x="16360" y="153244"/>
                  </a:lnTo>
                  <a:lnTo>
                    <a:pt x="14921" y="151722"/>
                  </a:lnTo>
                  <a:lnTo>
                    <a:pt x="13658" y="150376"/>
                  </a:lnTo>
                  <a:lnTo>
                    <a:pt x="12588" y="149223"/>
                  </a:lnTo>
                  <a:lnTo>
                    <a:pt x="11703" y="148255"/>
                  </a:lnTo>
                  <a:lnTo>
                    <a:pt x="12450" y="135750"/>
                  </a:lnTo>
                  <a:lnTo>
                    <a:pt x="12791" y="130033"/>
                  </a:lnTo>
                  <a:lnTo>
                    <a:pt x="13105" y="124638"/>
                  </a:lnTo>
                  <a:lnTo>
                    <a:pt x="13400" y="119548"/>
                  </a:lnTo>
                  <a:lnTo>
                    <a:pt x="13667" y="114744"/>
                  </a:lnTo>
                  <a:lnTo>
                    <a:pt x="13907" y="110198"/>
                  </a:lnTo>
                  <a:lnTo>
                    <a:pt x="14119" y="105882"/>
                  </a:lnTo>
                  <a:lnTo>
                    <a:pt x="14313" y="101778"/>
                  </a:lnTo>
                  <a:lnTo>
                    <a:pt x="14479" y="97868"/>
                  </a:lnTo>
                  <a:lnTo>
                    <a:pt x="14626" y="94115"/>
                  </a:lnTo>
                  <a:lnTo>
                    <a:pt x="14746" y="90500"/>
                  </a:lnTo>
                  <a:lnTo>
                    <a:pt x="14838" y="87005"/>
                  </a:lnTo>
                  <a:lnTo>
                    <a:pt x="14875" y="85299"/>
                  </a:lnTo>
                  <a:lnTo>
                    <a:pt x="14912" y="83603"/>
                  </a:lnTo>
                  <a:lnTo>
                    <a:pt x="14931" y="81934"/>
                  </a:lnTo>
                  <a:lnTo>
                    <a:pt x="14958" y="80274"/>
                  </a:lnTo>
                  <a:lnTo>
                    <a:pt x="14968" y="78632"/>
                  </a:lnTo>
                  <a:lnTo>
                    <a:pt x="14977" y="76991"/>
                  </a:lnTo>
                  <a:lnTo>
                    <a:pt x="14977" y="75359"/>
                  </a:lnTo>
                  <a:lnTo>
                    <a:pt x="14968" y="73736"/>
                  </a:lnTo>
                  <a:lnTo>
                    <a:pt x="14958" y="72103"/>
                  </a:lnTo>
                  <a:lnTo>
                    <a:pt x="14940" y="70471"/>
                  </a:lnTo>
                  <a:lnTo>
                    <a:pt x="14921" y="68839"/>
                  </a:lnTo>
                  <a:lnTo>
                    <a:pt x="14894" y="67188"/>
                  </a:lnTo>
                  <a:lnTo>
                    <a:pt x="14857" y="65538"/>
                  </a:lnTo>
                  <a:lnTo>
                    <a:pt x="14811" y="63859"/>
                  </a:lnTo>
                  <a:lnTo>
                    <a:pt x="14765" y="62172"/>
                  </a:lnTo>
                  <a:lnTo>
                    <a:pt x="14709" y="60466"/>
                  </a:lnTo>
                  <a:lnTo>
                    <a:pt x="14580" y="56971"/>
                  </a:lnTo>
                  <a:lnTo>
                    <a:pt x="14433" y="53365"/>
                  </a:lnTo>
                  <a:lnTo>
                    <a:pt x="14257" y="49621"/>
                  </a:lnTo>
                  <a:lnTo>
                    <a:pt x="14055" y="45702"/>
                  </a:lnTo>
                  <a:lnTo>
                    <a:pt x="13833" y="41608"/>
                  </a:lnTo>
                  <a:lnTo>
                    <a:pt x="13584" y="37301"/>
                  </a:lnTo>
                  <a:lnTo>
                    <a:pt x="13308" y="32755"/>
                  </a:lnTo>
                  <a:lnTo>
                    <a:pt x="13013" y="27960"/>
                  </a:lnTo>
                  <a:lnTo>
                    <a:pt x="12690" y="22879"/>
                  </a:lnTo>
                  <a:lnTo>
                    <a:pt x="11971" y="11795"/>
                  </a:lnTo>
                  <a:lnTo>
                    <a:pt x="11971" y="11795"/>
                  </a:lnTo>
                  <a:lnTo>
                    <a:pt x="12625" y="11850"/>
                  </a:lnTo>
                  <a:lnTo>
                    <a:pt x="13280" y="11914"/>
                  </a:lnTo>
                  <a:lnTo>
                    <a:pt x="13916" y="11988"/>
                  </a:lnTo>
                  <a:lnTo>
                    <a:pt x="14543" y="12062"/>
                  </a:lnTo>
                  <a:lnTo>
                    <a:pt x="15161" y="12145"/>
                  </a:lnTo>
                  <a:lnTo>
                    <a:pt x="15761" y="12237"/>
                  </a:lnTo>
                  <a:lnTo>
                    <a:pt x="16360" y="12329"/>
                  </a:lnTo>
                  <a:lnTo>
                    <a:pt x="16941" y="12431"/>
                  </a:lnTo>
                  <a:lnTo>
                    <a:pt x="17522" y="12551"/>
                  </a:lnTo>
                  <a:lnTo>
                    <a:pt x="18084" y="12661"/>
                  </a:lnTo>
                  <a:lnTo>
                    <a:pt x="18638" y="12791"/>
                  </a:lnTo>
                  <a:lnTo>
                    <a:pt x="19191" y="12920"/>
                  </a:lnTo>
                  <a:lnTo>
                    <a:pt x="19726" y="13058"/>
                  </a:lnTo>
                  <a:lnTo>
                    <a:pt x="20251" y="13205"/>
                  </a:lnTo>
                  <a:lnTo>
                    <a:pt x="20768" y="13362"/>
                  </a:lnTo>
                  <a:lnTo>
                    <a:pt x="21275" y="13528"/>
                  </a:lnTo>
                  <a:lnTo>
                    <a:pt x="21773" y="13694"/>
                  </a:lnTo>
                  <a:lnTo>
                    <a:pt x="22271" y="13869"/>
                  </a:lnTo>
                  <a:lnTo>
                    <a:pt x="22750" y="14054"/>
                  </a:lnTo>
                  <a:lnTo>
                    <a:pt x="23221" y="14248"/>
                  </a:lnTo>
                  <a:lnTo>
                    <a:pt x="23682" y="14450"/>
                  </a:lnTo>
                  <a:lnTo>
                    <a:pt x="24134" y="14662"/>
                  </a:lnTo>
                  <a:lnTo>
                    <a:pt x="24586" y="14875"/>
                  </a:lnTo>
                  <a:lnTo>
                    <a:pt x="25019" y="15096"/>
                  </a:lnTo>
                  <a:lnTo>
                    <a:pt x="25452" y="15326"/>
                  </a:lnTo>
                  <a:lnTo>
                    <a:pt x="25867" y="15575"/>
                  </a:lnTo>
                  <a:lnTo>
                    <a:pt x="26282" y="15815"/>
                  </a:lnTo>
                  <a:lnTo>
                    <a:pt x="26688" y="16073"/>
                  </a:lnTo>
                  <a:lnTo>
                    <a:pt x="27085" y="16341"/>
                  </a:lnTo>
                  <a:lnTo>
                    <a:pt x="27472" y="16617"/>
                  </a:lnTo>
                  <a:lnTo>
                    <a:pt x="27850" y="16894"/>
                  </a:lnTo>
                  <a:lnTo>
                    <a:pt x="28228" y="17189"/>
                  </a:lnTo>
                  <a:lnTo>
                    <a:pt x="28597" y="17484"/>
                  </a:lnTo>
                  <a:lnTo>
                    <a:pt x="28947" y="17798"/>
                  </a:lnTo>
                  <a:lnTo>
                    <a:pt x="29298" y="18111"/>
                  </a:lnTo>
                  <a:lnTo>
                    <a:pt x="29648" y="18434"/>
                  </a:lnTo>
                  <a:lnTo>
                    <a:pt x="29980" y="18775"/>
                  </a:lnTo>
                  <a:lnTo>
                    <a:pt x="30312" y="19116"/>
                  </a:lnTo>
                  <a:lnTo>
                    <a:pt x="30635" y="19467"/>
                  </a:lnTo>
                  <a:lnTo>
                    <a:pt x="30948" y="19827"/>
                  </a:lnTo>
                  <a:lnTo>
                    <a:pt x="31262" y="20195"/>
                  </a:lnTo>
                  <a:lnTo>
                    <a:pt x="31566" y="20573"/>
                  </a:lnTo>
                  <a:lnTo>
                    <a:pt x="31861" y="20970"/>
                  </a:lnTo>
                  <a:lnTo>
                    <a:pt x="32147" y="21367"/>
                  </a:lnTo>
                  <a:lnTo>
                    <a:pt x="32433" y="21772"/>
                  </a:lnTo>
                  <a:lnTo>
                    <a:pt x="32710" y="22187"/>
                  </a:lnTo>
                  <a:lnTo>
                    <a:pt x="32977" y="22621"/>
                  </a:lnTo>
                  <a:lnTo>
                    <a:pt x="33245" y="23054"/>
                  </a:lnTo>
                  <a:lnTo>
                    <a:pt x="33503" y="23497"/>
                  </a:lnTo>
                  <a:lnTo>
                    <a:pt x="33761" y="23958"/>
                  </a:lnTo>
                  <a:lnTo>
                    <a:pt x="34001" y="24419"/>
                  </a:lnTo>
                  <a:lnTo>
                    <a:pt x="34250" y="24898"/>
                  </a:lnTo>
                  <a:lnTo>
                    <a:pt x="34480" y="25378"/>
                  </a:lnTo>
                  <a:lnTo>
                    <a:pt x="34711" y="25876"/>
                  </a:lnTo>
                  <a:lnTo>
                    <a:pt x="34941" y="26383"/>
                  </a:lnTo>
                  <a:lnTo>
                    <a:pt x="35163" y="26899"/>
                  </a:lnTo>
                  <a:lnTo>
                    <a:pt x="35375" y="27425"/>
                  </a:lnTo>
                  <a:lnTo>
                    <a:pt x="35587" y="27960"/>
                  </a:lnTo>
                  <a:lnTo>
                    <a:pt x="35799" y="28504"/>
                  </a:lnTo>
                  <a:lnTo>
                    <a:pt x="35993" y="29067"/>
                  </a:lnTo>
                  <a:lnTo>
                    <a:pt x="36195" y="29629"/>
                  </a:lnTo>
                  <a:lnTo>
                    <a:pt x="36389" y="30210"/>
                  </a:lnTo>
                  <a:lnTo>
                    <a:pt x="36574" y="30800"/>
                  </a:lnTo>
                  <a:lnTo>
                    <a:pt x="36758" y="31400"/>
                  </a:lnTo>
                  <a:lnTo>
                    <a:pt x="36989" y="32183"/>
                  </a:lnTo>
                  <a:lnTo>
                    <a:pt x="37210" y="32986"/>
                  </a:lnTo>
                  <a:lnTo>
                    <a:pt x="37422" y="33806"/>
                  </a:lnTo>
                  <a:lnTo>
                    <a:pt x="37634" y="34646"/>
                  </a:lnTo>
                  <a:lnTo>
                    <a:pt x="37837" y="35503"/>
                  </a:lnTo>
                  <a:lnTo>
                    <a:pt x="38031" y="36379"/>
                  </a:lnTo>
                  <a:lnTo>
                    <a:pt x="38215" y="37264"/>
                  </a:lnTo>
                  <a:lnTo>
                    <a:pt x="38399" y="38177"/>
                  </a:lnTo>
                  <a:lnTo>
                    <a:pt x="38575" y="39100"/>
                  </a:lnTo>
                  <a:lnTo>
                    <a:pt x="38750" y="40040"/>
                  </a:lnTo>
                  <a:lnTo>
                    <a:pt x="38907" y="40999"/>
                  </a:lnTo>
                  <a:lnTo>
                    <a:pt x="39063" y="41977"/>
                  </a:lnTo>
                  <a:lnTo>
                    <a:pt x="39220" y="42973"/>
                  </a:lnTo>
                  <a:lnTo>
                    <a:pt x="39368" y="43987"/>
                  </a:lnTo>
                  <a:lnTo>
                    <a:pt x="39506" y="45020"/>
                  </a:lnTo>
                  <a:lnTo>
                    <a:pt x="39635" y="46071"/>
                  </a:lnTo>
                  <a:lnTo>
                    <a:pt x="39764" y="47141"/>
                  </a:lnTo>
                  <a:lnTo>
                    <a:pt x="39893" y="48220"/>
                  </a:lnTo>
                  <a:lnTo>
                    <a:pt x="40004" y="49326"/>
                  </a:lnTo>
                  <a:lnTo>
                    <a:pt x="40124" y="50451"/>
                  </a:lnTo>
                  <a:lnTo>
                    <a:pt x="40225" y="51585"/>
                  </a:lnTo>
                  <a:lnTo>
                    <a:pt x="40336" y="52747"/>
                  </a:lnTo>
                  <a:lnTo>
                    <a:pt x="40428" y="53919"/>
                  </a:lnTo>
                  <a:lnTo>
                    <a:pt x="40520" y="55117"/>
                  </a:lnTo>
                  <a:lnTo>
                    <a:pt x="40613" y="56335"/>
                  </a:lnTo>
                  <a:lnTo>
                    <a:pt x="40696" y="57561"/>
                  </a:lnTo>
                  <a:lnTo>
                    <a:pt x="40852" y="60079"/>
                  </a:lnTo>
                  <a:lnTo>
                    <a:pt x="40991" y="62679"/>
                  </a:lnTo>
                  <a:lnTo>
                    <a:pt x="41120" y="65353"/>
                  </a:lnTo>
                  <a:lnTo>
                    <a:pt x="41230" y="68092"/>
                  </a:lnTo>
                  <a:lnTo>
                    <a:pt x="41323" y="70923"/>
                  </a:lnTo>
                  <a:lnTo>
                    <a:pt x="41406" y="73819"/>
                  </a:lnTo>
                  <a:lnTo>
                    <a:pt x="41479" y="76797"/>
                  </a:lnTo>
                  <a:lnTo>
                    <a:pt x="41535" y="79859"/>
                  </a:lnTo>
                  <a:lnTo>
                    <a:pt x="41590" y="82994"/>
                  </a:lnTo>
                  <a:lnTo>
                    <a:pt x="41627" y="86212"/>
                  </a:lnTo>
                  <a:lnTo>
                    <a:pt x="41664" y="89504"/>
                  </a:lnTo>
                  <a:lnTo>
                    <a:pt x="41691" y="92879"/>
                  </a:lnTo>
                  <a:lnTo>
                    <a:pt x="41710" y="96338"/>
                  </a:lnTo>
                  <a:lnTo>
                    <a:pt x="41728" y="103503"/>
                  </a:lnTo>
                  <a:lnTo>
                    <a:pt x="41738" y="110991"/>
                  </a:lnTo>
                  <a:lnTo>
                    <a:pt x="41738" y="118820"/>
                  </a:lnTo>
                  <a:lnTo>
                    <a:pt x="41747" y="119124"/>
                  </a:lnTo>
                  <a:lnTo>
                    <a:pt x="41774" y="119419"/>
                  </a:lnTo>
                  <a:lnTo>
                    <a:pt x="41811" y="119723"/>
                  </a:lnTo>
                  <a:lnTo>
                    <a:pt x="41867" y="120018"/>
                  </a:lnTo>
                  <a:lnTo>
                    <a:pt x="41931" y="120304"/>
                  </a:lnTo>
                  <a:lnTo>
                    <a:pt x="42023" y="120590"/>
                  </a:lnTo>
                  <a:lnTo>
                    <a:pt x="42116" y="120876"/>
                  </a:lnTo>
                  <a:lnTo>
                    <a:pt x="42236" y="121153"/>
                  </a:lnTo>
                  <a:lnTo>
                    <a:pt x="42355" y="121420"/>
                  </a:lnTo>
                  <a:lnTo>
                    <a:pt x="42503" y="121678"/>
                  </a:lnTo>
                  <a:lnTo>
                    <a:pt x="42651" y="121937"/>
                  </a:lnTo>
                  <a:lnTo>
                    <a:pt x="42826" y="122186"/>
                  </a:lnTo>
                  <a:lnTo>
                    <a:pt x="43001" y="122425"/>
                  </a:lnTo>
                  <a:lnTo>
                    <a:pt x="43195" y="122656"/>
                  </a:lnTo>
                  <a:lnTo>
                    <a:pt x="43407" y="122877"/>
                  </a:lnTo>
                  <a:lnTo>
                    <a:pt x="43628" y="123089"/>
                  </a:lnTo>
                  <a:lnTo>
                    <a:pt x="60107" y="138139"/>
                  </a:lnTo>
                  <a:lnTo>
                    <a:pt x="59415" y="138793"/>
                  </a:lnTo>
                  <a:lnTo>
                    <a:pt x="58714" y="139467"/>
                  </a:lnTo>
                  <a:lnTo>
                    <a:pt x="58014" y="140158"/>
                  </a:lnTo>
                  <a:lnTo>
                    <a:pt x="57313" y="140859"/>
                  </a:lnTo>
                  <a:lnTo>
                    <a:pt x="56612" y="141578"/>
                  </a:lnTo>
                  <a:lnTo>
                    <a:pt x="55902" y="142325"/>
                  </a:lnTo>
                  <a:lnTo>
                    <a:pt x="55192" y="143081"/>
                  </a:lnTo>
                  <a:lnTo>
                    <a:pt x="54473" y="143856"/>
                  </a:lnTo>
                  <a:lnTo>
                    <a:pt x="54288" y="144068"/>
                  </a:lnTo>
                  <a:lnTo>
                    <a:pt x="54113" y="144299"/>
                  </a:lnTo>
                  <a:lnTo>
                    <a:pt x="53947" y="144529"/>
                  </a:lnTo>
                  <a:lnTo>
                    <a:pt x="53790" y="144769"/>
                  </a:lnTo>
                  <a:lnTo>
                    <a:pt x="53652" y="145018"/>
                  </a:lnTo>
                  <a:lnTo>
                    <a:pt x="53523" y="145267"/>
                  </a:lnTo>
                  <a:lnTo>
                    <a:pt x="53412" y="145525"/>
                  </a:lnTo>
                  <a:lnTo>
                    <a:pt x="53301" y="145793"/>
                  </a:lnTo>
                  <a:lnTo>
                    <a:pt x="53218" y="146060"/>
                  </a:lnTo>
                  <a:lnTo>
                    <a:pt x="53145" y="146327"/>
                  </a:lnTo>
                  <a:lnTo>
                    <a:pt x="53080" y="146604"/>
                  </a:lnTo>
                  <a:lnTo>
                    <a:pt x="53025" y="146890"/>
                  </a:lnTo>
                  <a:lnTo>
                    <a:pt x="52988" y="147167"/>
                  </a:lnTo>
                  <a:lnTo>
                    <a:pt x="52969" y="147452"/>
                  </a:lnTo>
                  <a:lnTo>
                    <a:pt x="52960" y="147738"/>
                  </a:lnTo>
                  <a:lnTo>
                    <a:pt x="52969" y="148024"/>
                  </a:lnTo>
                  <a:lnTo>
                    <a:pt x="52988" y="148310"/>
                  </a:lnTo>
                  <a:lnTo>
                    <a:pt x="53025" y="148596"/>
                  </a:lnTo>
                  <a:lnTo>
                    <a:pt x="53071" y="148882"/>
                  </a:lnTo>
                  <a:lnTo>
                    <a:pt x="53135" y="149158"/>
                  </a:lnTo>
                  <a:lnTo>
                    <a:pt x="53209" y="149435"/>
                  </a:lnTo>
                  <a:lnTo>
                    <a:pt x="53301" y="149703"/>
                  </a:lnTo>
                  <a:lnTo>
                    <a:pt x="53403" y="149961"/>
                  </a:lnTo>
                  <a:lnTo>
                    <a:pt x="53513" y="150219"/>
                  </a:lnTo>
                  <a:lnTo>
                    <a:pt x="53643" y="150477"/>
                  </a:lnTo>
                  <a:lnTo>
                    <a:pt x="53781" y="150717"/>
                  </a:lnTo>
                  <a:lnTo>
                    <a:pt x="53928" y="150957"/>
                  </a:lnTo>
                  <a:lnTo>
                    <a:pt x="54094" y="151196"/>
                  </a:lnTo>
                  <a:lnTo>
                    <a:pt x="54270" y="151418"/>
                  </a:lnTo>
                  <a:lnTo>
                    <a:pt x="54454" y="151630"/>
                  </a:lnTo>
                  <a:lnTo>
                    <a:pt x="54648" y="151842"/>
                  </a:lnTo>
                  <a:lnTo>
                    <a:pt x="54860" y="152036"/>
                  </a:lnTo>
                  <a:lnTo>
                    <a:pt x="55994" y="153059"/>
                  </a:lnTo>
                  <a:lnTo>
                    <a:pt x="57304" y="154230"/>
                  </a:lnTo>
                  <a:lnTo>
                    <a:pt x="59074" y="155807"/>
                  </a:lnTo>
                  <a:lnTo>
                    <a:pt x="61278" y="157762"/>
                  </a:lnTo>
                  <a:lnTo>
                    <a:pt x="63878" y="160058"/>
                  </a:lnTo>
                  <a:lnTo>
                    <a:pt x="66857" y="162677"/>
                  </a:lnTo>
                  <a:lnTo>
                    <a:pt x="70195" y="165582"/>
                  </a:lnTo>
                  <a:lnTo>
                    <a:pt x="73847" y="168754"/>
                  </a:lnTo>
                  <a:lnTo>
                    <a:pt x="77794" y="172157"/>
                  </a:lnTo>
                  <a:lnTo>
                    <a:pt x="82008" y="175763"/>
                  </a:lnTo>
                  <a:lnTo>
                    <a:pt x="84212" y="177625"/>
                  </a:lnTo>
                  <a:lnTo>
                    <a:pt x="86462" y="179534"/>
                  </a:lnTo>
                  <a:lnTo>
                    <a:pt x="88777" y="181480"/>
                  </a:lnTo>
                  <a:lnTo>
                    <a:pt x="91137" y="183463"/>
                  </a:lnTo>
                  <a:lnTo>
                    <a:pt x="93544" y="185473"/>
                  </a:lnTo>
                  <a:lnTo>
                    <a:pt x="95988" y="187511"/>
                  </a:lnTo>
                  <a:lnTo>
                    <a:pt x="98478" y="189567"/>
                  </a:lnTo>
                  <a:lnTo>
                    <a:pt x="100995" y="191642"/>
                  </a:lnTo>
                  <a:lnTo>
                    <a:pt x="103559" y="193735"/>
                  </a:lnTo>
                  <a:lnTo>
                    <a:pt x="106141" y="195838"/>
                  </a:lnTo>
                  <a:lnTo>
                    <a:pt x="106344" y="195995"/>
                  </a:lnTo>
                  <a:lnTo>
                    <a:pt x="106556" y="196142"/>
                  </a:lnTo>
                  <a:lnTo>
                    <a:pt x="106768" y="196280"/>
                  </a:lnTo>
                  <a:lnTo>
                    <a:pt x="106980" y="196400"/>
                  </a:lnTo>
                  <a:lnTo>
                    <a:pt x="107201" y="196520"/>
                  </a:lnTo>
                  <a:lnTo>
                    <a:pt x="107432" y="196622"/>
                  </a:lnTo>
                  <a:lnTo>
                    <a:pt x="107653" y="196723"/>
                  </a:lnTo>
                  <a:lnTo>
                    <a:pt x="107884" y="196806"/>
                  </a:lnTo>
                  <a:lnTo>
                    <a:pt x="108114" y="196880"/>
                  </a:lnTo>
                  <a:lnTo>
                    <a:pt x="108354" y="196944"/>
                  </a:lnTo>
                  <a:lnTo>
                    <a:pt x="108584" y="197000"/>
                  </a:lnTo>
                  <a:lnTo>
                    <a:pt x="108824" y="197046"/>
                  </a:lnTo>
                  <a:lnTo>
                    <a:pt x="109064" y="197083"/>
                  </a:lnTo>
                  <a:lnTo>
                    <a:pt x="109304" y="197110"/>
                  </a:lnTo>
                  <a:lnTo>
                    <a:pt x="109543" y="197120"/>
                  </a:lnTo>
                  <a:lnTo>
                    <a:pt x="109783" y="197129"/>
                  </a:lnTo>
                  <a:lnTo>
                    <a:pt x="110097" y="197120"/>
                  </a:lnTo>
                  <a:lnTo>
                    <a:pt x="110410" y="197092"/>
                  </a:lnTo>
                  <a:lnTo>
                    <a:pt x="110724" y="197046"/>
                  </a:lnTo>
                  <a:lnTo>
                    <a:pt x="111028" y="196991"/>
                  </a:lnTo>
                  <a:lnTo>
                    <a:pt x="111342" y="196917"/>
                  </a:lnTo>
                  <a:lnTo>
                    <a:pt x="111637" y="196825"/>
                  </a:lnTo>
                  <a:lnTo>
                    <a:pt x="111941" y="196714"/>
                  </a:lnTo>
                  <a:lnTo>
                    <a:pt x="112227" y="196585"/>
                  </a:lnTo>
                  <a:lnTo>
                    <a:pt x="112513" y="196446"/>
                  </a:lnTo>
                  <a:lnTo>
                    <a:pt x="112799" y="196280"/>
                  </a:lnTo>
                  <a:lnTo>
                    <a:pt x="113066" y="196105"/>
                  </a:lnTo>
                  <a:lnTo>
                    <a:pt x="113334" y="195912"/>
                  </a:lnTo>
                  <a:lnTo>
                    <a:pt x="113583" y="195709"/>
                  </a:lnTo>
                  <a:lnTo>
                    <a:pt x="113822" y="195478"/>
                  </a:lnTo>
                  <a:lnTo>
                    <a:pt x="114062" y="195238"/>
                  </a:lnTo>
                  <a:lnTo>
                    <a:pt x="114274" y="194989"/>
                  </a:lnTo>
                  <a:lnTo>
                    <a:pt x="114459" y="194750"/>
                  </a:lnTo>
                  <a:lnTo>
                    <a:pt x="114625" y="194510"/>
                  </a:lnTo>
                  <a:lnTo>
                    <a:pt x="114781" y="194261"/>
                  </a:lnTo>
                  <a:lnTo>
                    <a:pt x="114920" y="194003"/>
                  </a:lnTo>
                  <a:lnTo>
                    <a:pt x="115049" y="193745"/>
                  </a:lnTo>
                  <a:lnTo>
                    <a:pt x="115159" y="193486"/>
                  </a:lnTo>
                  <a:lnTo>
                    <a:pt x="115261" y="193219"/>
                  </a:lnTo>
                  <a:lnTo>
                    <a:pt x="115344" y="192952"/>
                  </a:lnTo>
                  <a:lnTo>
                    <a:pt x="115418" y="192675"/>
                  </a:lnTo>
                  <a:lnTo>
                    <a:pt x="115473" y="192407"/>
                  </a:lnTo>
                  <a:lnTo>
                    <a:pt x="115519" y="192131"/>
                  </a:lnTo>
                  <a:lnTo>
                    <a:pt x="115547" y="191854"/>
                  </a:lnTo>
                  <a:lnTo>
                    <a:pt x="115565" y="191578"/>
                  </a:lnTo>
                  <a:lnTo>
                    <a:pt x="115565" y="191301"/>
                  </a:lnTo>
                  <a:lnTo>
                    <a:pt x="115556" y="191024"/>
                  </a:lnTo>
                  <a:lnTo>
                    <a:pt x="115537" y="190748"/>
                  </a:lnTo>
                  <a:lnTo>
                    <a:pt x="115501" y="190471"/>
                  </a:lnTo>
                  <a:lnTo>
                    <a:pt x="115454" y="190194"/>
                  </a:lnTo>
                  <a:lnTo>
                    <a:pt x="115390" y="189927"/>
                  </a:lnTo>
                  <a:lnTo>
                    <a:pt x="115316" y="189659"/>
                  </a:lnTo>
                  <a:lnTo>
                    <a:pt x="115233" y="189392"/>
                  </a:lnTo>
                  <a:lnTo>
                    <a:pt x="115132" y="189134"/>
                  </a:lnTo>
                  <a:lnTo>
                    <a:pt x="115012" y="188876"/>
                  </a:lnTo>
                  <a:lnTo>
                    <a:pt x="114892" y="188627"/>
                  </a:lnTo>
                  <a:lnTo>
                    <a:pt x="114754" y="188378"/>
                  </a:lnTo>
                  <a:lnTo>
                    <a:pt x="114597" y="188138"/>
                  </a:lnTo>
                  <a:lnTo>
                    <a:pt x="114431" y="187907"/>
                  </a:lnTo>
                  <a:lnTo>
                    <a:pt x="114256" y="187677"/>
                  </a:lnTo>
                  <a:lnTo>
                    <a:pt x="114071" y="187455"/>
                  </a:lnTo>
                  <a:lnTo>
                    <a:pt x="113868" y="187253"/>
                  </a:lnTo>
                  <a:lnTo>
                    <a:pt x="113656" y="187050"/>
                  </a:lnTo>
                  <a:lnTo>
                    <a:pt x="113426" y="186856"/>
                  </a:lnTo>
                  <a:lnTo>
                    <a:pt x="109636" y="183767"/>
                  </a:lnTo>
                  <a:lnTo>
                    <a:pt x="105919" y="180715"/>
                  </a:lnTo>
                  <a:lnTo>
                    <a:pt x="102277" y="177699"/>
                  </a:lnTo>
                  <a:lnTo>
                    <a:pt x="98727" y="174739"/>
                  </a:lnTo>
                  <a:lnTo>
                    <a:pt x="95278" y="171834"/>
                  </a:lnTo>
                  <a:lnTo>
                    <a:pt x="91930" y="169012"/>
                  </a:lnTo>
                  <a:lnTo>
                    <a:pt x="88712" y="166274"/>
                  </a:lnTo>
                  <a:lnTo>
                    <a:pt x="85632" y="163636"/>
                  </a:lnTo>
                  <a:lnTo>
                    <a:pt x="82690" y="161110"/>
                  </a:lnTo>
                  <a:lnTo>
                    <a:pt x="79906" y="158703"/>
                  </a:lnTo>
                  <a:lnTo>
                    <a:pt x="77287" y="156425"/>
                  </a:lnTo>
                  <a:lnTo>
                    <a:pt x="74843" y="154295"/>
                  </a:lnTo>
                  <a:lnTo>
                    <a:pt x="72593" y="152321"/>
                  </a:lnTo>
                  <a:lnTo>
                    <a:pt x="70546" y="150514"/>
                  </a:lnTo>
                  <a:lnTo>
                    <a:pt x="67078" y="147452"/>
                  </a:lnTo>
                  <a:lnTo>
                    <a:pt x="67724" y="146844"/>
                  </a:lnTo>
                  <a:lnTo>
                    <a:pt x="68351" y="146254"/>
                  </a:lnTo>
                  <a:lnTo>
                    <a:pt x="68978" y="145682"/>
                  </a:lnTo>
                  <a:lnTo>
                    <a:pt x="69596" y="145138"/>
                  </a:lnTo>
                  <a:lnTo>
                    <a:pt x="70214" y="144612"/>
                  </a:lnTo>
                  <a:lnTo>
                    <a:pt x="70822" y="144105"/>
                  </a:lnTo>
                  <a:lnTo>
                    <a:pt x="71422" y="143626"/>
                  </a:lnTo>
                  <a:lnTo>
                    <a:pt x="72021" y="143155"/>
                  </a:lnTo>
                  <a:lnTo>
                    <a:pt x="72611" y="142713"/>
                  </a:lnTo>
                  <a:lnTo>
                    <a:pt x="73201" y="142288"/>
                  </a:lnTo>
                  <a:lnTo>
                    <a:pt x="73782" y="141883"/>
                  </a:lnTo>
                  <a:lnTo>
                    <a:pt x="74363" y="141505"/>
                  </a:lnTo>
                  <a:lnTo>
                    <a:pt x="74944" y="141136"/>
                  </a:lnTo>
                  <a:lnTo>
                    <a:pt x="75516" y="140795"/>
                  </a:lnTo>
                  <a:lnTo>
                    <a:pt x="76079" y="140463"/>
                  </a:lnTo>
                  <a:lnTo>
                    <a:pt x="76641" y="140158"/>
                  </a:lnTo>
                  <a:lnTo>
                    <a:pt x="77204" y="139872"/>
                  </a:lnTo>
                  <a:lnTo>
                    <a:pt x="77766" y="139605"/>
                  </a:lnTo>
                  <a:lnTo>
                    <a:pt x="78319" y="139356"/>
                  </a:lnTo>
                  <a:lnTo>
                    <a:pt x="78882" y="139125"/>
                  </a:lnTo>
                  <a:lnTo>
                    <a:pt x="79426" y="138904"/>
                  </a:lnTo>
                  <a:lnTo>
                    <a:pt x="79979" y="138710"/>
                  </a:lnTo>
                  <a:lnTo>
                    <a:pt x="80533" y="138535"/>
                  </a:lnTo>
                  <a:lnTo>
                    <a:pt x="81077" y="138379"/>
                  </a:lnTo>
                  <a:lnTo>
                    <a:pt x="81630" y="138240"/>
                  </a:lnTo>
                  <a:lnTo>
                    <a:pt x="82174" y="138111"/>
                  </a:lnTo>
                  <a:lnTo>
                    <a:pt x="82718" y="138010"/>
                  </a:lnTo>
                  <a:lnTo>
                    <a:pt x="83262" y="137917"/>
                  </a:lnTo>
                  <a:lnTo>
                    <a:pt x="83815" y="137844"/>
                  </a:lnTo>
                  <a:lnTo>
                    <a:pt x="84360" y="137788"/>
                  </a:lnTo>
                  <a:lnTo>
                    <a:pt x="84904" y="137751"/>
                  </a:lnTo>
                  <a:lnTo>
                    <a:pt x="85457" y="137733"/>
                  </a:lnTo>
                  <a:lnTo>
                    <a:pt x="86121" y="137733"/>
                  </a:lnTo>
                  <a:lnTo>
                    <a:pt x="86453" y="137742"/>
                  </a:lnTo>
                  <a:lnTo>
                    <a:pt x="86794" y="137751"/>
                  </a:lnTo>
                  <a:lnTo>
                    <a:pt x="87135" y="137779"/>
                  </a:lnTo>
                  <a:lnTo>
                    <a:pt x="87476" y="137798"/>
                  </a:lnTo>
                  <a:lnTo>
                    <a:pt x="87818" y="137834"/>
                  </a:lnTo>
                  <a:lnTo>
                    <a:pt x="88168" y="137871"/>
                  </a:lnTo>
                  <a:lnTo>
                    <a:pt x="88518" y="137917"/>
                  </a:lnTo>
                  <a:lnTo>
                    <a:pt x="88878" y="137973"/>
                  </a:lnTo>
                  <a:lnTo>
                    <a:pt x="89228" y="138028"/>
                  </a:lnTo>
                  <a:lnTo>
                    <a:pt x="89588" y="138093"/>
                  </a:lnTo>
                  <a:lnTo>
                    <a:pt x="89957" y="138157"/>
                  </a:lnTo>
                  <a:lnTo>
                    <a:pt x="90317" y="138240"/>
                  </a:lnTo>
                  <a:lnTo>
                    <a:pt x="91064" y="138406"/>
                  </a:lnTo>
                  <a:lnTo>
                    <a:pt x="91810" y="138609"/>
                  </a:lnTo>
                  <a:lnTo>
                    <a:pt x="92576" y="138830"/>
                  </a:lnTo>
                  <a:lnTo>
                    <a:pt x="93360" y="139079"/>
                  </a:lnTo>
                  <a:lnTo>
                    <a:pt x="94144" y="139356"/>
                  </a:lnTo>
                  <a:lnTo>
                    <a:pt x="94955" y="139651"/>
                  </a:lnTo>
                  <a:lnTo>
                    <a:pt x="95776" y="139983"/>
                  </a:lnTo>
                  <a:lnTo>
                    <a:pt x="96606" y="140333"/>
                  </a:lnTo>
                  <a:lnTo>
                    <a:pt x="97463" y="140712"/>
                  </a:lnTo>
                  <a:lnTo>
                    <a:pt x="98321" y="141127"/>
                  </a:lnTo>
                  <a:lnTo>
                    <a:pt x="99206" y="141560"/>
                  </a:lnTo>
                  <a:lnTo>
                    <a:pt x="100101" y="142021"/>
                  </a:lnTo>
                  <a:lnTo>
                    <a:pt x="101014" y="142510"/>
                  </a:lnTo>
                  <a:lnTo>
                    <a:pt x="101945" y="143026"/>
                  </a:lnTo>
                  <a:lnTo>
                    <a:pt x="102895" y="143570"/>
                  </a:lnTo>
                  <a:lnTo>
                    <a:pt x="103863" y="144151"/>
                  </a:lnTo>
                  <a:lnTo>
                    <a:pt x="104850" y="144751"/>
                  </a:lnTo>
                  <a:lnTo>
                    <a:pt x="105855" y="145378"/>
                  </a:lnTo>
                  <a:lnTo>
                    <a:pt x="106869" y="146042"/>
                  </a:lnTo>
                  <a:lnTo>
                    <a:pt x="107911" y="146724"/>
                  </a:lnTo>
                  <a:lnTo>
                    <a:pt x="108972" y="147443"/>
                  </a:lnTo>
                  <a:lnTo>
                    <a:pt x="110051" y="148190"/>
                  </a:lnTo>
                  <a:lnTo>
                    <a:pt x="111157" y="148965"/>
                  </a:lnTo>
                  <a:lnTo>
                    <a:pt x="112273" y="149767"/>
                  </a:lnTo>
                  <a:lnTo>
                    <a:pt x="113417" y="150606"/>
                  </a:lnTo>
                  <a:lnTo>
                    <a:pt x="113666" y="150772"/>
                  </a:lnTo>
                  <a:lnTo>
                    <a:pt x="113914" y="150929"/>
                  </a:lnTo>
                  <a:lnTo>
                    <a:pt x="114163" y="151077"/>
                  </a:lnTo>
                  <a:lnTo>
                    <a:pt x="114422" y="151196"/>
                  </a:lnTo>
                  <a:lnTo>
                    <a:pt x="114689" y="151316"/>
                  </a:lnTo>
                  <a:lnTo>
                    <a:pt x="114957" y="151418"/>
                  </a:lnTo>
                  <a:lnTo>
                    <a:pt x="115224" y="151501"/>
                  </a:lnTo>
                  <a:lnTo>
                    <a:pt x="115501" y="151575"/>
                  </a:lnTo>
                  <a:lnTo>
                    <a:pt x="115777" y="151630"/>
                  </a:lnTo>
                  <a:lnTo>
                    <a:pt x="116054" y="151676"/>
                  </a:lnTo>
                  <a:lnTo>
                    <a:pt x="116331" y="151704"/>
                  </a:lnTo>
                  <a:lnTo>
                    <a:pt x="116607" y="151722"/>
                  </a:lnTo>
                  <a:lnTo>
                    <a:pt x="116884" y="151731"/>
                  </a:lnTo>
                  <a:lnTo>
                    <a:pt x="117160" y="151722"/>
                  </a:lnTo>
                  <a:lnTo>
                    <a:pt x="117437" y="151704"/>
                  </a:lnTo>
                  <a:lnTo>
                    <a:pt x="117714" y="151667"/>
                  </a:lnTo>
                  <a:lnTo>
                    <a:pt x="117990" y="151621"/>
                  </a:lnTo>
                  <a:lnTo>
                    <a:pt x="118258" y="151556"/>
                  </a:lnTo>
                  <a:lnTo>
                    <a:pt x="118525" y="151482"/>
                  </a:lnTo>
                  <a:lnTo>
                    <a:pt x="118793" y="151399"/>
                  </a:lnTo>
                  <a:lnTo>
                    <a:pt x="119051" y="151298"/>
                  </a:lnTo>
                  <a:lnTo>
                    <a:pt x="119309" y="151187"/>
                  </a:lnTo>
                  <a:lnTo>
                    <a:pt x="119558" y="151058"/>
                  </a:lnTo>
                  <a:lnTo>
                    <a:pt x="119798" y="150920"/>
                  </a:lnTo>
                  <a:lnTo>
                    <a:pt x="120038" y="150772"/>
                  </a:lnTo>
                  <a:lnTo>
                    <a:pt x="120277" y="150606"/>
                  </a:lnTo>
                  <a:lnTo>
                    <a:pt x="120499" y="150431"/>
                  </a:lnTo>
                  <a:lnTo>
                    <a:pt x="120720" y="150247"/>
                  </a:lnTo>
                  <a:lnTo>
                    <a:pt x="120923" y="150053"/>
                  </a:lnTo>
                  <a:lnTo>
                    <a:pt x="121126" y="149841"/>
                  </a:lnTo>
                  <a:lnTo>
                    <a:pt x="121319" y="149610"/>
                  </a:lnTo>
                  <a:lnTo>
                    <a:pt x="121504" y="149380"/>
                  </a:lnTo>
                  <a:lnTo>
                    <a:pt x="121670" y="149140"/>
                  </a:lnTo>
                  <a:lnTo>
                    <a:pt x="121827" y="148882"/>
                  </a:lnTo>
                  <a:lnTo>
                    <a:pt x="121974" y="148633"/>
                  </a:lnTo>
                  <a:lnTo>
                    <a:pt x="122103" y="148375"/>
                  </a:lnTo>
                  <a:lnTo>
                    <a:pt x="122214" y="148107"/>
                  </a:lnTo>
                  <a:lnTo>
                    <a:pt x="122315" y="147840"/>
                  </a:lnTo>
                  <a:lnTo>
                    <a:pt x="122398" y="147572"/>
                  </a:lnTo>
                  <a:lnTo>
                    <a:pt x="122472" y="147296"/>
                  </a:lnTo>
                  <a:lnTo>
                    <a:pt x="122537" y="147019"/>
                  </a:lnTo>
                  <a:lnTo>
                    <a:pt x="122574" y="146742"/>
                  </a:lnTo>
                  <a:lnTo>
                    <a:pt x="122610" y="146466"/>
                  </a:lnTo>
                  <a:lnTo>
                    <a:pt x="122629" y="146189"/>
                  </a:lnTo>
                  <a:lnTo>
                    <a:pt x="122629" y="145912"/>
                  </a:lnTo>
                  <a:lnTo>
                    <a:pt x="122620" y="145636"/>
                  </a:lnTo>
                  <a:lnTo>
                    <a:pt x="122601" y="145359"/>
                  </a:lnTo>
                  <a:lnTo>
                    <a:pt x="122564" y="145083"/>
                  </a:lnTo>
                  <a:lnTo>
                    <a:pt x="122518" y="144806"/>
                  </a:lnTo>
                  <a:lnTo>
                    <a:pt x="122454" y="144538"/>
                  </a:lnTo>
                  <a:lnTo>
                    <a:pt x="122380" y="144271"/>
                  </a:lnTo>
                  <a:lnTo>
                    <a:pt x="122297" y="144004"/>
                  </a:lnTo>
                  <a:lnTo>
                    <a:pt x="122195" y="143745"/>
                  </a:lnTo>
                  <a:lnTo>
                    <a:pt x="122085" y="143487"/>
                  </a:lnTo>
                  <a:lnTo>
                    <a:pt x="121956" y="143238"/>
                  </a:lnTo>
                  <a:lnTo>
                    <a:pt x="121827" y="142989"/>
                  </a:lnTo>
                  <a:lnTo>
                    <a:pt x="121670" y="142759"/>
                  </a:lnTo>
                  <a:lnTo>
                    <a:pt x="121513" y="142519"/>
                  </a:lnTo>
                  <a:lnTo>
                    <a:pt x="121338" y="142298"/>
                  </a:lnTo>
                  <a:lnTo>
                    <a:pt x="121144" y="142076"/>
                  </a:lnTo>
                  <a:lnTo>
                    <a:pt x="120951" y="141864"/>
                  </a:lnTo>
                  <a:lnTo>
                    <a:pt x="120738" y="141671"/>
                  </a:lnTo>
                  <a:lnTo>
                    <a:pt x="120517" y="141477"/>
                  </a:lnTo>
                  <a:lnTo>
                    <a:pt x="120277" y="141293"/>
                  </a:lnTo>
                  <a:lnTo>
                    <a:pt x="118820" y="140232"/>
                  </a:lnTo>
                  <a:lnTo>
                    <a:pt x="117391" y="139208"/>
                  </a:lnTo>
                  <a:lnTo>
                    <a:pt x="115980" y="138231"/>
                  </a:lnTo>
                  <a:lnTo>
                    <a:pt x="114588" y="137281"/>
                  </a:lnTo>
                  <a:lnTo>
                    <a:pt x="113214" y="136377"/>
                  </a:lnTo>
                  <a:lnTo>
                    <a:pt x="112531" y="135935"/>
                  </a:lnTo>
                  <a:lnTo>
                    <a:pt x="111849" y="135511"/>
                  </a:lnTo>
                  <a:lnTo>
                    <a:pt x="111185" y="135086"/>
                  </a:lnTo>
                  <a:lnTo>
                    <a:pt x="110512" y="134681"/>
                  </a:lnTo>
                  <a:lnTo>
                    <a:pt x="109848" y="134275"/>
                  </a:lnTo>
                  <a:lnTo>
                    <a:pt x="109193" y="133888"/>
                  </a:lnTo>
                  <a:lnTo>
                    <a:pt x="108538" y="133500"/>
                  </a:lnTo>
                  <a:lnTo>
                    <a:pt x="107893" y="133131"/>
                  </a:lnTo>
                  <a:lnTo>
                    <a:pt x="107247" y="132772"/>
                  </a:lnTo>
                  <a:lnTo>
                    <a:pt x="106602" y="132421"/>
                  </a:lnTo>
                  <a:lnTo>
                    <a:pt x="105966" y="132080"/>
                  </a:lnTo>
                  <a:lnTo>
                    <a:pt x="105329" y="131739"/>
                  </a:lnTo>
                  <a:lnTo>
                    <a:pt x="104702" y="131416"/>
                  </a:lnTo>
                  <a:lnTo>
                    <a:pt x="104075" y="131103"/>
                  </a:lnTo>
                  <a:lnTo>
                    <a:pt x="103448" y="130798"/>
                  </a:lnTo>
                  <a:lnTo>
                    <a:pt x="102830" y="130503"/>
                  </a:lnTo>
                  <a:lnTo>
                    <a:pt x="102212" y="130217"/>
                  </a:lnTo>
                  <a:lnTo>
                    <a:pt x="101604" y="129950"/>
                  </a:lnTo>
                  <a:lnTo>
                    <a:pt x="100995" y="129683"/>
                  </a:lnTo>
                  <a:lnTo>
                    <a:pt x="100396" y="129424"/>
                  </a:lnTo>
                  <a:lnTo>
                    <a:pt x="99787" y="129175"/>
                  </a:lnTo>
                  <a:lnTo>
                    <a:pt x="99197" y="128945"/>
                  </a:lnTo>
                  <a:lnTo>
                    <a:pt x="98598" y="128714"/>
                  </a:lnTo>
                  <a:lnTo>
                    <a:pt x="98007" y="128493"/>
                  </a:lnTo>
                  <a:lnTo>
                    <a:pt x="97417" y="128290"/>
                  </a:lnTo>
                  <a:lnTo>
                    <a:pt x="96836" y="128087"/>
                  </a:lnTo>
                  <a:lnTo>
                    <a:pt x="96255" y="127903"/>
                  </a:lnTo>
                  <a:lnTo>
                    <a:pt x="95674" y="127718"/>
                  </a:lnTo>
                  <a:lnTo>
                    <a:pt x="95093" y="127552"/>
                  </a:lnTo>
                  <a:lnTo>
                    <a:pt x="94522" y="127396"/>
                  </a:lnTo>
                  <a:lnTo>
                    <a:pt x="93950" y="127239"/>
                  </a:lnTo>
                  <a:lnTo>
                    <a:pt x="93387" y="127101"/>
                  </a:lnTo>
                  <a:lnTo>
                    <a:pt x="92816" y="126971"/>
                  </a:lnTo>
                  <a:lnTo>
                    <a:pt x="92253" y="126852"/>
                  </a:lnTo>
                  <a:lnTo>
                    <a:pt x="91691" y="126741"/>
                  </a:lnTo>
                  <a:lnTo>
                    <a:pt x="91137" y="126639"/>
                  </a:lnTo>
                  <a:lnTo>
                    <a:pt x="90584" y="126547"/>
                  </a:lnTo>
                  <a:lnTo>
                    <a:pt x="90031" y="126464"/>
                  </a:lnTo>
                  <a:lnTo>
                    <a:pt x="89477" y="126391"/>
                  </a:lnTo>
                  <a:lnTo>
                    <a:pt x="88933" y="126326"/>
                  </a:lnTo>
                  <a:lnTo>
                    <a:pt x="88380" y="126280"/>
                  </a:lnTo>
                  <a:lnTo>
                    <a:pt x="87836" y="126234"/>
                  </a:lnTo>
                  <a:lnTo>
                    <a:pt x="87301" y="126197"/>
                  </a:lnTo>
                  <a:lnTo>
                    <a:pt x="86757" y="126178"/>
                  </a:lnTo>
                  <a:lnTo>
                    <a:pt x="86222" y="126160"/>
                  </a:lnTo>
                  <a:lnTo>
                    <a:pt x="85143" y="126160"/>
                  </a:lnTo>
                  <a:lnTo>
                    <a:pt x="84618" y="126178"/>
                  </a:lnTo>
                  <a:lnTo>
                    <a:pt x="84083" y="126197"/>
                  </a:lnTo>
                  <a:lnTo>
                    <a:pt x="83557" y="126234"/>
                  </a:lnTo>
                  <a:lnTo>
                    <a:pt x="83022" y="126280"/>
                  </a:lnTo>
                  <a:lnTo>
                    <a:pt x="82497" y="126335"/>
                  </a:lnTo>
                  <a:lnTo>
                    <a:pt x="81971" y="126400"/>
                  </a:lnTo>
                  <a:lnTo>
                    <a:pt x="81455" y="126464"/>
                  </a:lnTo>
                  <a:lnTo>
                    <a:pt x="81648" y="123228"/>
                  </a:lnTo>
                  <a:lnTo>
                    <a:pt x="82036" y="117049"/>
                  </a:lnTo>
                  <a:lnTo>
                    <a:pt x="82220" y="113932"/>
                  </a:lnTo>
                  <a:lnTo>
                    <a:pt x="82386" y="110797"/>
                  </a:lnTo>
                  <a:lnTo>
                    <a:pt x="82552" y="107652"/>
                  </a:lnTo>
                  <a:lnTo>
                    <a:pt x="82700" y="104508"/>
                  </a:lnTo>
                  <a:lnTo>
                    <a:pt x="82820" y="101373"/>
                  </a:lnTo>
                  <a:lnTo>
                    <a:pt x="82875" y="99796"/>
                  </a:lnTo>
                  <a:lnTo>
                    <a:pt x="82930" y="98228"/>
                  </a:lnTo>
                  <a:lnTo>
                    <a:pt x="82967" y="96660"/>
                  </a:lnTo>
                  <a:lnTo>
                    <a:pt x="83004" y="95102"/>
                  </a:lnTo>
                  <a:lnTo>
                    <a:pt x="83032" y="93534"/>
                  </a:lnTo>
                  <a:lnTo>
                    <a:pt x="83050" y="91985"/>
                  </a:lnTo>
                  <a:lnTo>
                    <a:pt x="83059" y="90427"/>
                  </a:lnTo>
                  <a:lnTo>
                    <a:pt x="83059" y="88887"/>
                  </a:lnTo>
                  <a:lnTo>
                    <a:pt x="83050" y="87337"/>
                  </a:lnTo>
                  <a:lnTo>
                    <a:pt x="83032" y="85807"/>
                  </a:lnTo>
                  <a:lnTo>
                    <a:pt x="83004" y="84276"/>
                  </a:lnTo>
                  <a:lnTo>
                    <a:pt x="82967" y="82754"/>
                  </a:lnTo>
                  <a:lnTo>
                    <a:pt x="82921" y="81242"/>
                  </a:lnTo>
                  <a:lnTo>
                    <a:pt x="82856" y="79730"/>
                  </a:lnTo>
                  <a:lnTo>
                    <a:pt x="82783" y="78236"/>
                  </a:lnTo>
                  <a:lnTo>
                    <a:pt x="82700" y="76751"/>
                  </a:lnTo>
                  <a:lnTo>
                    <a:pt x="82598" y="75266"/>
                  </a:lnTo>
                  <a:lnTo>
                    <a:pt x="82488" y="73800"/>
                  </a:lnTo>
                  <a:lnTo>
                    <a:pt x="82358" y="72343"/>
                  </a:lnTo>
                  <a:lnTo>
                    <a:pt x="82220" y="70895"/>
                  </a:lnTo>
                  <a:lnTo>
                    <a:pt x="82063" y="69466"/>
                  </a:lnTo>
                  <a:lnTo>
                    <a:pt x="81897" y="68046"/>
                  </a:lnTo>
                  <a:lnTo>
                    <a:pt x="81713" y="66635"/>
                  </a:lnTo>
                  <a:lnTo>
                    <a:pt x="81510" y="65243"/>
                  </a:lnTo>
                  <a:lnTo>
                    <a:pt x="81289" y="63859"/>
                  </a:lnTo>
                  <a:lnTo>
                    <a:pt x="81058" y="62495"/>
                  </a:lnTo>
                  <a:lnTo>
                    <a:pt x="80800" y="61139"/>
                  </a:lnTo>
                  <a:lnTo>
                    <a:pt x="80533" y="59811"/>
                  </a:lnTo>
                  <a:lnTo>
                    <a:pt x="80247" y="58492"/>
                  </a:lnTo>
                  <a:lnTo>
                    <a:pt x="80090" y="57838"/>
                  </a:lnTo>
                  <a:lnTo>
                    <a:pt x="79933" y="57183"/>
                  </a:lnTo>
                  <a:lnTo>
                    <a:pt x="79776" y="56547"/>
                  </a:lnTo>
                  <a:lnTo>
                    <a:pt x="79610" y="55901"/>
                  </a:lnTo>
                  <a:lnTo>
                    <a:pt x="79435" y="55265"/>
                  </a:lnTo>
                  <a:lnTo>
                    <a:pt x="79260" y="54638"/>
                  </a:lnTo>
                  <a:lnTo>
                    <a:pt x="79085" y="54011"/>
                  </a:lnTo>
                  <a:lnTo>
                    <a:pt x="78900" y="53384"/>
                  </a:lnTo>
                  <a:lnTo>
                    <a:pt x="78707" y="52766"/>
                  </a:lnTo>
                  <a:lnTo>
                    <a:pt x="78513" y="52157"/>
                  </a:lnTo>
                  <a:lnTo>
                    <a:pt x="78310" y="51549"/>
                  </a:lnTo>
                  <a:lnTo>
                    <a:pt x="78107" y="50949"/>
                  </a:lnTo>
                  <a:lnTo>
                    <a:pt x="77895" y="50350"/>
                  </a:lnTo>
                  <a:lnTo>
                    <a:pt x="77674" y="49760"/>
                  </a:lnTo>
                  <a:lnTo>
                    <a:pt x="77453" y="49169"/>
                  </a:lnTo>
                  <a:lnTo>
                    <a:pt x="77231" y="48588"/>
                  </a:lnTo>
                  <a:lnTo>
                    <a:pt x="76991" y="48017"/>
                  </a:lnTo>
                  <a:lnTo>
                    <a:pt x="76752" y="47445"/>
                  </a:lnTo>
                  <a:lnTo>
                    <a:pt x="76512" y="46873"/>
                  </a:lnTo>
                  <a:lnTo>
                    <a:pt x="76263" y="46311"/>
                  </a:lnTo>
                  <a:lnTo>
                    <a:pt x="76005" y="45757"/>
                  </a:lnTo>
                  <a:lnTo>
                    <a:pt x="75737" y="45213"/>
                  </a:lnTo>
                  <a:lnTo>
                    <a:pt x="75470" y="44669"/>
                  </a:lnTo>
                  <a:lnTo>
                    <a:pt x="75203" y="44134"/>
                  </a:lnTo>
                  <a:lnTo>
                    <a:pt x="74917" y="43600"/>
                  </a:lnTo>
                  <a:lnTo>
                    <a:pt x="74631" y="43074"/>
                  </a:lnTo>
                  <a:lnTo>
                    <a:pt x="74345" y="42548"/>
                  </a:lnTo>
                  <a:lnTo>
                    <a:pt x="74041" y="42041"/>
                  </a:lnTo>
                  <a:lnTo>
                    <a:pt x="73736" y="41534"/>
                  </a:lnTo>
                  <a:lnTo>
                    <a:pt x="73432" y="41027"/>
                  </a:lnTo>
                  <a:lnTo>
                    <a:pt x="73109" y="40529"/>
                  </a:lnTo>
                  <a:lnTo>
                    <a:pt x="72786" y="40040"/>
                  </a:lnTo>
                  <a:lnTo>
                    <a:pt x="72455" y="39561"/>
                  </a:lnTo>
                  <a:lnTo>
                    <a:pt x="72123" y="39081"/>
                  </a:lnTo>
                  <a:lnTo>
                    <a:pt x="71781" y="38611"/>
                  </a:lnTo>
                  <a:lnTo>
                    <a:pt x="71431" y="38150"/>
                  </a:lnTo>
                  <a:lnTo>
                    <a:pt x="71071" y="37698"/>
                  </a:lnTo>
                  <a:lnTo>
                    <a:pt x="70712" y="37246"/>
                  </a:lnTo>
                  <a:lnTo>
                    <a:pt x="70343" y="36803"/>
                  </a:lnTo>
                  <a:lnTo>
                    <a:pt x="69965" y="36361"/>
                  </a:lnTo>
                  <a:lnTo>
                    <a:pt x="69577" y="35937"/>
                  </a:lnTo>
                  <a:lnTo>
                    <a:pt x="69190" y="35512"/>
                  </a:lnTo>
                  <a:lnTo>
                    <a:pt x="68646" y="34950"/>
                  </a:lnTo>
                  <a:lnTo>
                    <a:pt x="68102" y="34406"/>
                  </a:lnTo>
                  <a:lnTo>
                    <a:pt x="67539" y="33871"/>
                  </a:lnTo>
                  <a:lnTo>
                    <a:pt x="66968" y="33355"/>
                  </a:lnTo>
                  <a:lnTo>
                    <a:pt x="66378" y="32857"/>
                  </a:lnTo>
                  <a:lnTo>
                    <a:pt x="65787" y="32368"/>
                  </a:lnTo>
                  <a:lnTo>
                    <a:pt x="65188" y="31898"/>
                  </a:lnTo>
                  <a:lnTo>
                    <a:pt x="64570" y="31436"/>
                  </a:lnTo>
                  <a:lnTo>
                    <a:pt x="63952" y="31003"/>
                  </a:lnTo>
                  <a:lnTo>
                    <a:pt x="63316" y="30579"/>
                  </a:lnTo>
                  <a:lnTo>
                    <a:pt x="62670" y="30164"/>
                  </a:lnTo>
                  <a:lnTo>
                    <a:pt x="62016" y="29767"/>
                  </a:lnTo>
                  <a:lnTo>
                    <a:pt x="61352" y="29389"/>
                  </a:lnTo>
                  <a:lnTo>
                    <a:pt x="60679" y="29030"/>
                  </a:lnTo>
                  <a:lnTo>
                    <a:pt x="59996" y="28679"/>
                  </a:lnTo>
                  <a:lnTo>
                    <a:pt x="59305" y="28347"/>
                  </a:lnTo>
                  <a:lnTo>
                    <a:pt x="58604" y="28034"/>
                  </a:lnTo>
                  <a:lnTo>
                    <a:pt x="57884" y="27729"/>
                  </a:lnTo>
                  <a:lnTo>
                    <a:pt x="57165" y="27444"/>
                  </a:lnTo>
                  <a:lnTo>
                    <a:pt x="56427" y="27176"/>
                  </a:lnTo>
                  <a:lnTo>
                    <a:pt x="55690" y="26918"/>
                  </a:lnTo>
                  <a:lnTo>
                    <a:pt x="54934" y="26678"/>
                  </a:lnTo>
                  <a:lnTo>
                    <a:pt x="54168" y="26457"/>
                  </a:lnTo>
                  <a:lnTo>
                    <a:pt x="53403" y="26245"/>
                  </a:lnTo>
                  <a:lnTo>
                    <a:pt x="52619" y="26051"/>
                  </a:lnTo>
                  <a:lnTo>
                    <a:pt x="51826" y="25876"/>
                  </a:lnTo>
                  <a:lnTo>
                    <a:pt x="51024" y="25710"/>
                  </a:lnTo>
                  <a:lnTo>
                    <a:pt x="50212" y="25562"/>
                  </a:lnTo>
                  <a:lnTo>
                    <a:pt x="49391" y="25433"/>
                  </a:lnTo>
                  <a:lnTo>
                    <a:pt x="48562" y="25323"/>
                  </a:lnTo>
                  <a:lnTo>
                    <a:pt x="47722" y="25221"/>
                  </a:lnTo>
                  <a:lnTo>
                    <a:pt x="46874" y="25138"/>
                  </a:lnTo>
                  <a:lnTo>
                    <a:pt x="46579" y="24317"/>
                  </a:lnTo>
                  <a:lnTo>
                    <a:pt x="46265" y="23515"/>
                  </a:lnTo>
                  <a:lnTo>
                    <a:pt x="45952" y="22731"/>
                  </a:lnTo>
                  <a:lnTo>
                    <a:pt x="45629" y="21957"/>
                  </a:lnTo>
                  <a:lnTo>
                    <a:pt x="45288" y="21201"/>
                  </a:lnTo>
                  <a:lnTo>
                    <a:pt x="44947" y="20454"/>
                  </a:lnTo>
                  <a:lnTo>
                    <a:pt x="44587" y="19725"/>
                  </a:lnTo>
                  <a:lnTo>
                    <a:pt x="44227" y="19006"/>
                  </a:lnTo>
                  <a:lnTo>
                    <a:pt x="43849" y="18305"/>
                  </a:lnTo>
                  <a:lnTo>
                    <a:pt x="43471" y="17623"/>
                  </a:lnTo>
                  <a:lnTo>
                    <a:pt x="43075" y="16949"/>
                  </a:lnTo>
                  <a:lnTo>
                    <a:pt x="42669" y="16285"/>
                  </a:lnTo>
                  <a:lnTo>
                    <a:pt x="42254" y="15640"/>
                  </a:lnTo>
                  <a:lnTo>
                    <a:pt x="41830" y="15013"/>
                  </a:lnTo>
                  <a:lnTo>
                    <a:pt x="41396" y="14395"/>
                  </a:lnTo>
                  <a:lnTo>
                    <a:pt x="40954" y="13796"/>
                  </a:lnTo>
                  <a:lnTo>
                    <a:pt x="40502" y="13205"/>
                  </a:lnTo>
                  <a:lnTo>
                    <a:pt x="40032" y="12625"/>
                  </a:lnTo>
                  <a:lnTo>
                    <a:pt x="39561" y="12062"/>
                  </a:lnTo>
                  <a:lnTo>
                    <a:pt x="39073" y="11518"/>
                  </a:lnTo>
                  <a:lnTo>
                    <a:pt x="38575" y="10983"/>
                  </a:lnTo>
                  <a:lnTo>
                    <a:pt x="38067" y="10457"/>
                  </a:lnTo>
                  <a:lnTo>
                    <a:pt x="37542" y="9950"/>
                  </a:lnTo>
                  <a:lnTo>
                    <a:pt x="37016" y="9452"/>
                  </a:lnTo>
                  <a:lnTo>
                    <a:pt x="36472" y="8973"/>
                  </a:lnTo>
                  <a:lnTo>
                    <a:pt x="35919" y="8503"/>
                  </a:lnTo>
                  <a:lnTo>
                    <a:pt x="35356" y="8051"/>
                  </a:lnTo>
                  <a:lnTo>
                    <a:pt x="34785" y="7608"/>
                  </a:lnTo>
                  <a:lnTo>
                    <a:pt x="34194" y="7184"/>
                  </a:lnTo>
                  <a:lnTo>
                    <a:pt x="33595" y="6769"/>
                  </a:lnTo>
                  <a:lnTo>
                    <a:pt x="32986" y="6363"/>
                  </a:lnTo>
                  <a:lnTo>
                    <a:pt x="32369" y="5976"/>
                  </a:lnTo>
                  <a:lnTo>
                    <a:pt x="31732" y="5598"/>
                  </a:lnTo>
                  <a:lnTo>
                    <a:pt x="31087" y="5238"/>
                  </a:lnTo>
                  <a:lnTo>
                    <a:pt x="30432" y="4878"/>
                  </a:lnTo>
                  <a:lnTo>
                    <a:pt x="29759" y="4546"/>
                  </a:lnTo>
                  <a:lnTo>
                    <a:pt x="29076" y="4215"/>
                  </a:lnTo>
                  <a:lnTo>
                    <a:pt x="28385" y="3901"/>
                  </a:lnTo>
                  <a:lnTo>
                    <a:pt x="27675" y="3606"/>
                  </a:lnTo>
                  <a:lnTo>
                    <a:pt x="26955" y="3320"/>
                  </a:lnTo>
                  <a:lnTo>
                    <a:pt x="26227" y="3043"/>
                  </a:lnTo>
                  <a:lnTo>
                    <a:pt x="25480" y="2776"/>
                  </a:lnTo>
                  <a:lnTo>
                    <a:pt x="24724" y="2527"/>
                  </a:lnTo>
                  <a:lnTo>
                    <a:pt x="23958" y="2287"/>
                  </a:lnTo>
                  <a:lnTo>
                    <a:pt x="23175" y="2057"/>
                  </a:lnTo>
                  <a:lnTo>
                    <a:pt x="22382" y="1845"/>
                  </a:lnTo>
                  <a:lnTo>
                    <a:pt x="21579" y="1642"/>
                  </a:lnTo>
                  <a:lnTo>
                    <a:pt x="20759" y="1457"/>
                  </a:lnTo>
                  <a:lnTo>
                    <a:pt x="19919" y="1273"/>
                  </a:lnTo>
                  <a:lnTo>
                    <a:pt x="19071" y="1107"/>
                  </a:lnTo>
                  <a:lnTo>
                    <a:pt x="18213" y="950"/>
                  </a:lnTo>
                  <a:lnTo>
                    <a:pt x="17337" y="812"/>
                  </a:lnTo>
                  <a:lnTo>
                    <a:pt x="16452" y="683"/>
                  </a:lnTo>
                  <a:lnTo>
                    <a:pt x="15548" y="563"/>
                  </a:lnTo>
                  <a:lnTo>
                    <a:pt x="14636" y="452"/>
                  </a:lnTo>
                  <a:lnTo>
                    <a:pt x="13713" y="360"/>
                  </a:lnTo>
                  <a:lnTo>
                    <a:pt x="12764" y="277"/>
                  </a:lnTo>
                  <a:lnTo>
                    <a:pt x="11814" y="203"/>
                  </a:lnTo>
                  <a:lnTo>
                    <a:pt x="10845" y="139"/>
                  </a:lnTo>
                  <a:lnTo>
                    <a:pt x="9859" y="83"/>
                  </a:lnTo>
                  <a:lnTo>
                    <a:pt x="8863" y="46"/>
                  </a:lnTo>
                  <a:lnTo>
                    <a:pt x="7848" y="19"/>
                  </a:lnTo>
                  <a:lnTo>
                    <a:pt x="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1"/>
            <p:cNvSpPr/>
            <p:nvPr/>
          </p:nvSpPr>
          <p:spPr>
            <a:xfrm>
              <a:off x="-8679200" y="-6927700"/>
              <a:ext cx="3065725" cy="7165825"/>
            </a:xfrm>
            <a:custGeom>
              <a:avLst/>
              <a:gdLst/>
              <a:ahLst/>
              <a:cxnLst/>
              <a:rect l="l" t="t" r="r" b="b"/>
              <a:pathLst>
                <a:path w="122629" h="286633" fill="none" extrusionOk="0">
                  <a:moveTo>
                    <a:pt x="120277" y="141293"/>
                  </a:moveTo>
                  <a:lnTo>
                    <a:pt x="120277" y="141293"/>
                  </a:lnTo>
                  <a:lnTo>
                    <a:pt x="118820" y="140232"/>
                  </a:lnTo>
                  <a:lnTo>
                    <a:pt x="117391" y="139208"/>
                  </a:lnTo>
                  <a:lnTo>
                    <a:pt x="115980" y="138231"/>
                  </a:lnTo>
                  <a:lnTo>
                    <a:pt x="114588" y="137281"/>
                  </a:lnTo>
                  <a:lnTo>
                    <a:pt x="113214" y="136377"/>
                  </a:lnTo>
                  <a:lnTo>
                    <a:pt x="112531" y="135935"/>
                  </a:lnTo>
                  <a:lnTo>
                    <a:pt x="111849" y="135511"/>
                  </a:lnTo>
                  <a:lnTo>
                    <a:pt x="111185" y="135086"/>
                  </a:lnTo>
                  <a:lnTo>
                    <a:pt x="110512" y="134681"/>
                  </a:lnTo>
                  <a:lnTo>
                    <a:pt x="109848" y="134275"/>
                  </a:lnTo>
                  <a:lnTo>
                    <a:pt x="109193" y="133888"/>
                  </a:lnTo>
                  <a:lnTo>
                    <a:pt x="108538" y="133500"/>
                  </a:lnTo>
                  <a:lnTo>
                    <a:pt x="107893" y="133131"/>
                  </a:lnTo>
                  <a:lnTo>
                    <a:pt x="107247" y="132772"/>
                  </a:lnTo>
                  <a:lnTo>
                    <a:pt x="106602" y="132421"/>
                  </a:lnTo>
                  <a:lnTo>
                    <a:pt x="105966" y="132080"/>
                  </a:lnTo>
                  <a:lnTo>
                    <a:pt x="105329" y="131739"/>
                  </a:lnTo>
                  <a:lnTo>
                    <a:pt x="104702" y="131416"/>
                  </a:lnTo>
                  <a:lnTo>
                    <a:pt x="104075" y="131103"/>
                  </a:lnTo>
                  <a:lnTo>
                    <a:pt x="103448" y="130798"/>
                  </a:lnTo>
                  <a:lnTo>
                    <a:pt x="102830" y="130503"/>
                  </a:lnTo>
                  <a:lnTo>
                    <a:pt x="102212" y="130217"/>
                  </a:lnTo>
                  <a:lnTo>
                    <a:pt x="101604" y="129950"/>
                  </a:lnTo>
                  <a:lnTo>
                    <a:pt x="100995" y="129683"/>
                  </a:lnTo>
                  <a:lnTo>
                    <a:pt x="100396" y="129424"/>
                  </a:lnTo>
                  <a:lnTo>
                    <a:pt x="99787" y="129175"/>
                  </a:lnTo>
                  <a:lnTo>
                    <a:pt x="99197" y="128945"/>
                  </a:lnTo>
                  <a:lnTo>
                    <a:pt x="98598" y="128714"/>
                  </a:lnTo>
                  <a:lnTo>
                    <a:pt x="98007" y="128493"/>
                  </a:lnTo>
                  <a:lnTo>
                    <a:pt x="97417" y="128290"/>
                  </a:lnTo>
                  <a:lnTo>
                    <a:pt x="96836" y="128087"/>
                  </a:lnTo>
                  <a:lnTo>
                    <a:pt x="96255" y="127903"/>
                  </a:lnTo>
                  <a:lnTo>
                    <a:pt x="95674" y="127718"/>
                  </a:lnTo>
                  <a:lnTo>
                    <a:pt x="95093" y="127552"/>
                  </a:lnTo>
                  <a:lnTo>
                    <a:pt x="94522" y="127396"/>
                  </a:lnTo>
                  <a:lnTo>
                    <a:pt x="93950" y="127239"/>
                  </a:lnTo>
                  <a:lnTo>
                    <a:pt x="93387" y="127101"/>
                  </a:lnTo>
                  <a:lnTo>
                    <a:pt x="92816" y="126971"/>
                  </a:lnTo>
                  <a:lnTo>
                    <a:pt x="92253" y="126852"/>
                  </a:lnTo>
                  <a:lnTo>
                    <a:pt x="91691" y="126741"/>
                  </a:lnTo>
                  <a:lnTo>
                    <a:pt x="91137" y="126639"/>
                  </a:lnTo>
                  <a:lnTo>
                    <a:pt x="90584" y="126547"/>
                  </a:lnTo>
                  <a:lnTo>
                    <a:pt x="90031" y="126464"/>
                  </a:lnTo>
                  <a:lnTo>
                    <a:pt x="89477" y="126391"/>
                  </a:lnTo>
                  <a:lnTo>
                    <a:pt x="88933" y="126326"/>
                  </a:lnTo>
                  <a:lnTo>
                    <a:pt x="88380" y="126280"/>
                  </a:lnTo>
                  <a:lnTo>
                    <a:pt x="87836" y="126234"/>
                  </a:lnTo>
                  <a:lnTo>
                    <a:pt x="87301" y="126197"/>
                  </a:lnTo>
                  <a:lnTo>
                    <a:pt x="86757" y="126178"/>
                  </a:lnTo>
                  <a:lnTo>
                    <a:pt x="86222" y="126160"/>
                  </a:lnTo>
                  <a:lnTo>
                    <a:pt x="85678" y="126160"/>
                  </a:lnTo>
                  <a:lnTo>
                    <a:pt x="85143" y="126160"/>
                  </a:lnTo>
                  <a:lnTo>
                    <a:pt x="84618" y="126178"/>
                  </a:lnTo>
                  <a:lnTo>
                    <a:pt x="84083" y="126197"/>
                  </a:lnTo>
                  <a:lnTo>
                    <a:pt x="83557" y="126234"/>
                  </a:lnTo>
                  <a:lnTo>
                    <a:pt x="83022" y="126280"/>
                  </a:lnTo>
                  <a:lnTo>
                    <a:pt x="82497" y="126335"/>
                  </a:lnTo>
                  <a:lnTo>
                    <a:pt x="81971" y="126400"/>
                  </a:lnTo>
                  <a:lnTo>
                    <a:pt x="81455" y="126464"/>
                  </a:lnTo>
                  <a:lnTo>
                    <a:pt x="81455" y="126464"/>
                  </a:lnTo>
                  <a:lnTo>
                    <a:pt x="81648" y="123228"/>
                  </a:lnTo>
                  <a:lnTo>
                    <a:pt x="81648" y="123228"/>
                  </a:lnTo>
                  <a:lnTo>
                    <a:pt x="82036" y="117049"/>
                  </a:lnTo>
                  <a:lnTo>
                    <a:pt x="82220" y="113932"/>
                  </a:lnTo>
                  <a:lnTo>
                    <a:pt x="82386" y="110797"/>
                  </a:lnTo>
                  <a:lnTo>
                    <a:pt x="82552" y="107652"/>
                  </a:lnTo>
                  <a:lnTo>
                    <a:pt x="82700" y="104508"/>
                  </a:lnTo>
                  <a:lnTo>
                    <a:pt x="82820" y="101373"/>
                  </a:lnTo>
                  <a:lnTo>
                    <a:pt x="82875" y="99796"/>
                  </a:lnTo>
                  <a:lnTo>
                    <a:pt x="82930" y="98228"/>
                  </a:lnTo>
                  <a:lnTo>
                    <a:pt x="82967" y="96660"/>
                  </a:lnTo>
                  <a:lnTo>
                    <a:pt x="83004" y="95102"/>
                  </a:lnTo>
                  <a:lnTo>
                    <a:pt x="83032" y="93534"/>
                  </a:lnTo>
                  <a:lnTo>
                    <a:pt x="83050" y="91985"/>
                  </a:lnTo>
                  <a:lnTo>
                    <a:pt x="83059" y="90427"/>
                  </a:lnTo>
                  <a:lnTo>
                    <a:pt x="83059" y="88887"/>
                  </a:lnTo>
                  <a:lnTo>
                    <a:pt x="83050" y="87337"/>
                  </a:lnTo>
                  <a:lnTo>
                    <a:pt x="83032" y="85807"/>
                  </a:lnTo>
                  <a:lnTo>
                    <a:pt x="83004" y="84276"/>
                  </a:lnTo>
                  <a:lnTo>
                    <a:pt x="82967" y="82754"/>
                  </a:lnTo>
                  <a:lnTo>
                    <a:pt x="82921" y="81242"/>
                  </a:lnTo>
                  <a:lnTo>
                    <a:pt x="82856" y="79730"/>
                  </a:lnTo>
                  <a:lnTo>
                    <a:pt x="82783" y="78236"/>
                  </a:lnTo>
                  <a:lnTo>
                    <a:pt x="82700" y="76751"/>
                  </a:lnTo>
                  <a:lnTo>
                    <a:pt x="82598" y="75266"/>
                  </a:lnTo>
                  <a:lnTo>
                    <a:pt x="82488" y="73800"/>
                  </a:lnTo>
                  <a:lnTo>
                    <a:pt x="82358" y="72343"/>
                  </a:lnTo>
                  <a:lnTo>
                    <a:pt x="82220" y="70895"/>
                  </a:lnTo>
                  <a:lnTo>
                    <a:pt x="82063" y="69466"/>
                  </a:lnTo>
                  <a:lnTo>
                    <a:pt x="81897" y="68046"/>
                  </a:lnTo>
                  <a:lnTo>
                    <a:pt x="81713" y="66635"/>
                  </a:lnTo>
                  <a:lnTo>
                    <a:pt x="81510" y="65243"/>
                  </a:lnTo>
                  <a:lnTo>
                    <a:pt x="81289" y="63859"/>
                  </a:lnTo>
                  <a:lnTo>
                    <a:pt x="81058" y="62495"/>
                  </a:lnTo>
                  <a:lnTo>
                    <a:pt x="80800" y="61139"/>
                  </a:lnTo>
                  <a:lnTo>
                    <a:pt x="80533" y="59811"/>
                  </a:lnTo>
                  <a:lnTo>
                    <a:pt x="80247" y="58492"/>
                  </a:lnTo>
                  <a:lnTo>
                    <a:pt x="80090" y="57838"/>
                  </a:lnTo>
                  <a:lnTo>
                    <a:pt x="79933" y="57183"/>
                  </a:lnTo>
                  <a:lnTo>
                    <a:pt x="79776" y="56547"/>
                  </a:lnTo>
                  <a:lnTo>
                    <a:pt x="79610" y="55901"/>
                  </a:lnTo>
                  <a:lnTo>
                    <a:pt x="79435" y="55265"/>
                  </a:lnTo>
                  <a:lnTo>
                    <a:pt x="79260" y="54638"/>
                  </a:lnTo>
                  <a:lnTo>
                    <a:pt x="79085" y="54011"/>
                  </a:lnTo>
                  <a:lnTo>
                    <a:pt x="78900" y="53384"/>
                  </a:lnTo>
                  <a:lnTo>
                    <a:pt x="78707" y="52766"/>
                  </a:lnTo>
                  <a:lnTo>
                    <a:pt x="78513" y="52157"/>
                  </a:lnTo>
                  <a:lnTo>
                    <a:pt x="78310" y="51549"/>
                  </a:lnTo>
                  <a:lnTo>
                    <a:pt x="78107" y="50949"/>
                  </a:lnTo>
                  <a:lnTo>
                    <a:pt x="77895" y="50350"/>
                  </a:lnTo>
                  <a:lnTo>
                    <a:pt x="77674" y="49760"/>
                  </a:lnTo>
                  <a:lnTo>
                    <a:pt x="77453" y="49169"/>
                  </a:lnTo>
                  <a:lnTo>
                    <a:pt x="77231" y="48588"/>
                  </a:lnTo>
                  <a:lnTo>
                    <a:pt x="76991" y="48017"/>
                  </a:lnTo>
                  <a:lnTo>
                    <a:pt x="76752" y="47445"/>
                  </a:lnTo>
                  <a:lnTo>
                    <a:pt x="76512" y="46873"/>
                  </a:lnTo>
                  <a:lnTo>
                    <a:pt x="76263" y="46311"/>
                  </a:lnTo>
                  <a:lnTo>
                    <a:pt x="76005" y="45757"/>
                  </a:lnTo>
                  <a:lnTo>
                    <a:pt x="75737" y="45213"/>
                  </a:lnTo>
                  <a:lnTo>
                    <a:pt x="75470" y="44669"/>
                  </a:lnTo>
                  <a:lnTo>
                    <a:pt x="75203" y="44134"/>
                  </a:lnTo>
                  <a:lnTo>
                    <a:pt x="74917" y="43600"/>
                  </a:lnTo>
                  <a:lnTo>
                    <a:pt x="74631" y="43074"/>
                  </a:lnTo>
                  <a:lnTo>
                    <a:pt x="74345" y="42548"/>
                  </a:lnTo>
                  <a:lnTo>
                    <a:pt x="74041" y="42041"/>
                  </a:lnTo>
                  <a:lnTo>
                    <a:pt x="73736" y="41534"/>
                  </a:lnTo>
                  <a:lnTo>
                    <a:pt x="73432" y="41027"/>
                  </a:lnTo>
                  <a:lnTo>
                    <a:pt x="73109" y="40529"/>
                  </a:lnTo>
                  <a:lnTo>
                    <a:pt x="72786" y="40040"/>
                  </a:lnTo>
                  <a:lnTo>
                    <a:pt x="72455" y="39561"/>
                  </a:lnTo>
                  <a:lnTo>
                    <a:pt x="72123" y="39081"/>
                  </a:lnTo>
                  <a:lnTo>
                    <a:pt x="71781" y="38611"/>
                  </a:lnTo>
                  <a:lnTo>
                    <a:pt x="71431" y="38150"/>
                  </a:lnTo>
                  <a:lnTo>
                    <a:pt x="71071" y="37698"/>
                  </a:lnTo>
                  <a:lnTo>
                    <a:pt x="70712" y="37246"/>
                  </a:lnTo>
                  <a:lnTo>
                    <a:pt x="70343" y="36803"/>
                  </a:lnTo>
                  <a:lnTo>
                    <a:pt x="69965" y="36361"/>
                  </a:lnTo>
                  <a:lnTo>
                    <a:pt x="69577" y="35937"/>
                  </a:lnTo>
                  <a:lnTo>
                    <a:pt x="69190" y="35512"/>
                  </a:lnTo>
                  <a:lnTo>
                    <a:pt x="69190" y="35512"/>
                  </a:lnTo>
                  <a:lnTo>
                    <a:pt x="68646" y="34950"/>
                  </a:lnTo>
                  <a:lnTo>
                    <a:pt x="68102" y="34406"/>
                  </a:lnTo>
                  <a:lnTo>
                    <a:pt x="67539" y="33871"/>
                  </a:lnTo>
                  <a:lnTo>
                    <a:pt x="66968" y="33355"/>
                  </a:lnTo>
                  <a:lnTo>
                    <a:pt x="66378" y="32857"/>
                  </a:lnTo>
                  <a:lnTo>
                    <a:pt x="65787" y="32368"/>
                  </a:lnTo>
                  <a:lnTo>
                    <a:pt x="65188" y="31898"/>
                  </a:lnTo>
                  <a:lnTo>
                    <a:pt x="64570" y="31436"/>
                  </a:lnTo>
                  <a:lnTo>
                    <a:pt x="63952" y="31003"/>
                  </a:lnTo>
                  <a:lnTo>
                    <a:pt x="63316" y="30579"/>
                  </a:lnTo>
                  <a:lnTo>
                    <a:pt x="62670" y="30164"/>
                  </a:lnTo>
                  <a:lnTo>
                    <a:pt x="62016" y="29767"/>
                  </a:lnTo>
                  <a:lnTo>
                    <a:pt x="61352" y="29389"/>
                  </a:lnTo>
                  <a:lnTo>
                    <a:pt x="60679" y="29030"/>
                  </a:lnTo>
                  <a:lnTo>
                    <a:pt x="59996" y="28679"/>
                  </a:lnTo>
                  <a:lnTo>
                    <a:pt x="59305" y="28347"/>
                  </a:lnTo>
                  <a:lnTo>
                    <a:pt x="58604" y="28034"/>
                  </a:lnTo>
                  <a:lnTo>
                    <a:pt x="57884" y="27729"/>
                  </a:lnTo>
                  <a:lnTo>
                    <a:pt x="57165" y="27444"/>
                  </a:lnTo>
                  <a:lnTo>
                    <a:pt x="56427" y="27176"/>
                  </a:lnTo>
                  <a:lnTo>
                    <a:pt x="55690" y="26918"/>
                  </a:lnTo>
                  <a:lnTo>
                    <a:pt x="54934" y="26678"/>
                  </a:lnTo>
                  <a:lnTo>
                    <a:pt x="54168" y="26457"/>
                  </a:lnTo>
                  <a:lnTo>
                    <a:pt x="53403" y="26245"/>
                  </a:lnTo>
                  <a:lnTo>
                    <a:pt x="52619" y="26051"/>
                  </a:lnTo>
                  <a:lnTo>
                    <a:pt x="51826" y="25876"/>
                  </a:lnTo>
                  <a:lnTo>
                    <a:pt x="51024" y="25710"/>
                  </a:lnTo>
                  <a:lnTo>
                    <a:pt x="50212" y="25562"/>
                  </a:lnTo>
                  <a:lnTo>
                    <a:pt x="49391" y="25433"/>
                  </a:lnTo>
                  <a:lnTo>
                    <a:pt x="48562" y="25323"/>
                  </a:lnTo>
                  <a:lnTo>
                    <a:pt x="47722" y="25221"/>
                  </a:lnTo>
                  <a:lnTo>
                    <a:pt x="46874" y="25138"/>
                  </a:lnTo>
                  <a:lnTo>
                    <a:pt x="46874" y="25138"/>
                  </a:lnTo>
                  <a:lnTo>
                    <a:pt x="46579" y="24317"/>
                  </a:lnTo>
                  <a:lnTo>
                    <a:pt x="46265" y="23515"/>
                  </a:lnTo>
                  <a:lnTo>
                    <a:pt x="45952" y="22731"/>
                  </a:lnTo>
                  <a:lnTo>
                    <a:pt x="45629" y="21957"/>
                  </a:lnTo>
                  <a:lnTo>
                    <a:pt x="45288" y="21201"/>
                  </a:lnTo>
                  <a:lnTo>
                    <a:pt x="44947" y="20454"/>
                  </a:lnTo>
                  <a:lnTo>
                    <a:pt x="44587" y="19725"/>
                  </a:lnTo>
                  <a:lnTo>
                    <a:pt x="44227" y="19006"/>
                  </a:lnTo>
                  <a:lnTo>
                    <a:pt x="43849" y="18305"/>
                  </a:lnTo>
                  <a:lnTo>
                    <a:pt x="43471" y="17623"/>
                  </a:lnTo>
                  <a:lnTo>
                    <a:pt x="43075" y="16949"/>
                  </a:lnTo>
                  <a:lnTo>
                    <a:pt x="42669" y="16285"/>
                  </a:lnTo>
                  <a:lnTo>
                    <a:pt x="42254" y="15640"/>
                  </a:lnTo>
                  <a:lnTo>
                    <a:pt x="41830" y="15013"/>
                  </a:lnTo>
                  <a:lnTo>
                    <a:pt x="41396" y="14395"/>
                  </a:lnTo>
                  <a:lnTo>
                    <a:pt x="40954" y="13796"/>
                  </a:lnTo>
                  <a:lnTo>
                    <a:pt x="40502" y="13205"/>
                  </a:lnTo>
                  <a:lnTo>
                    <a:pt x="40032" y="12625"/>
                  </a:lnTo>
                  <a:lnTo>
                    <a:pt x="39561" y="12062"/>
                  </a:lnTo>
                  <a:lnTo>
                    <a:pt x="39073" y="11518"/>
                  </a:lnTo>
                  <a:lnTo>
                    <a:pt x="38575" y="10983"/>
                  </a:lnTo>
                  <a:lnTo>
                    <a:pt x="38067" y="10457"/>
                  </a:lnTo>
                  <a:lnTo>
                    <a:pt x="37542" y="9950"/>
                  </a:lnTo>
                  <a:lnTo>
                    <a:pt x="37016" y="9452"/>
                  </a:lnTo>
                  <a:lnTo>
                    <a:pt x="36472" y="8973"/>
                  </a:lnTo>
                  <a:lnTo>
                    <a:pt x="35919" y="8503"/>
                  </a:lnTo>
                  <a:lnTo>
                    <a:pt x="35356" y="8051"/>
                  </a:lnTo>
                  <a:lnTo>
                    <a:pt x="34785" y="7608"/>
                  </a:lnTo>
                  <a:lnTo>
                    <a:pt x="34194" y="7184"/>
                  </a:lnTo>
                  <a:lnTo>
                    <a:pt x="33595" y="6769"/>
                  </a:lnTo>
                  <a:lnTo>
                    <a:pt x="32986" y="6363"/>
                  </a:lnTo>
                  <a:lnTo>
                    <a:pt x="32369" y="5976"/>
                  </a:lnTo>
                  <a:lnTo>
                    <a:pt x="31732" y="5598"/>
                  </a:lnTo>
                  <a:lnTo>
                    <a:pt x="31087" y="5238"/>
                  </a:lnTo>
                  <a:lnTo>
                    <a:pt x="30432" y="4878"/>
                  </a:lnTo>
                  <a:lnTo>
                    <a:pt x="29759" y="4546"/>
                  </a:lnTo>
                  <a:lnTo>
                    <a:pt x="29076" y="4215"/>
                  </a:lnTo>
                  <a:lnTo>
                    <a:pt x="28385" y="3901"/>
                  </a:lnTo>
                  <a:lnTo>
                    <a:pt x="27675" y="3606"/>
                  </a:lnTo>
                  <a:lnTo>
                    <a:pt x="26955" y="3320"/>
                  </a:lnTo>
                  <a:lnTo>
                    <a:pt x="26227" y="3043"/>
                  </a:lnTo>
                  <a:lnTo>
                    <a:pt x="25480" y="2776"/>
                  </a:lnTo>
                  <a:lnTo>
                    <a:pt x="24724" y="2527"/>
                  </a:lnTo>
                  <a:lnTo>
                    <a:pt x="23958" y="2287"/>
                  </a:lnTo>
                  <a:lnTo>
                    <a:pt x="23175" y="2057"/>
                  </a:lnTo>
                  <a:lnTo>
                    <a:pt x="22382" y="1845"/>
                  </a:lnTo>
                  <a:lnTo>
                    <a:pt x="21579" y="1642"/>
                  </a:lnTo>
                  <a:lnTo>
                    <a:pt x="20759" y="1457"/>
                  </a:lnTo>
                  <a:lnTo>
                    <a:pt x="19919" y="1273"/>
                  </a:lnTo>
                  <a:lnTo>
                    <a:pt x="19071" y="1107"/>
                  </a:lnTo>
                  <a:lnTo>
                    <a:pt x="18213" y="950"/>
                  </a:lnTo>
                  <a:lnTo>
                    <a:pt x="17337" y="812"/>
                  </a:lnTo>
                  <a:lnTo>
                    <a:pt x="16452" y="683"/>
                  </a:lnTo>
                  <a:lnTo>
                    <a:pt x="15548" y="563"/>
                  </a:lnTo>
                  <a:lnTo>
                    <a:pt x="14636" y="452"/>
                  </a:lnTo>
                  <a:lnTo>
                    <a:pt x="13713" y="360"/>
                  </a:lnTo>
                  <a:lnTo>
                    <a:pt x="12764" y="277"/>
                  </a:lnTo>
                  <a:lnTo>
                    <a:pt x="11814" y="203"/>
                  </a:lnTo>
                  <a:lnTo>
                    <a:pt x="10845" y="139"/>
                  </a:lnTo>
                  <a:lnTo>
                    <a:pt x="9859" y="83"/>
                  </a:lnTo>
                  <a:lnTo>
                    <a:pt x="8863" y="46"/>
                  </a:lnTo>
                  <a:lnTo>
                    <a:pt x="7848" y="19"/>
                  </a:lnTo>
                  <a:lnTo>
                    <a:pt x="6825" y="0"/>
                  </a:lnTo>
                  <a:lnTo>
                    <a:pt x="5783" y="0"/>
                  </a:lnTo>
                  <a:lnTo>
                    <a:pt x="5783" y="0"/>
                  </a:lnTo>
                  <a:lnTo>
                    <a:pt x="5479" y="9"/>
                  </a:lnTo>
                  <a:lnTo>
                    <a:pt x="5183" y="28"/>
                  </a:lnTo>
                  <a:lnTo>
                    <a:pt x="4888" y="65"/>
                  </a:lnTo>
                  <a:lnTo>
                    <a:pt x="4603" y="120"/>
                  </a:lnTo>
                  <a:lnTo>
                    <a:pt x="4317" y="185"/>
                  </a:lnTo>
                  <a:lnTo>
                    <a:pt x="4031" y="268"/>
                  </a:lnTo>
                  <a:lnTo>
                    <a:pt x="3754" y="369"/>
                  </a:lnTo>
                  <a:lnTo>
                    <a:pt x="3477" y="480"/>
                  </a:lnTo>
                  <a:lnTo>
                    <a:pt x="3210" y="600"/>
                  </a:lnTo>
                  <a:lnTo>
                    <a:pt x="2952" y="738"/>
                  </a:lnTo>
                  <a:lnTo>
                    <a:pt x="2703" y="886"/>
                  </a:lnTo>
                  <a:lnTo>
                    <a:pt x="2454" y="1052"/>
                  </a:lnTo>
                  <a:lnTo>
                    <a:pt x="2214" y="1227"/>
                  </a:lnTo>
                  <a:lnTo>
                    <a:pt x="1993" y="1420"/>
                  </a:lnTo>
                  <a:lnTo>
                    <a:pt x="1771" y="1623"/>
                  </a:lnTo>
                  <a:lnTo>
                    <a:pt x="1559" y="1835"/>
                  </a:lnTo>
                  <a:lnTo>
                    <a:pt x="1559" y="1835"/>
                  </a:lnTo>
                  <a:lnTo>
                    <a:pt x="1357" y="2057"/>
                  </a:lnTo>
                  <a:lnTo>
                    <a:pt x="1172" y="2287"/>
                  </a:lnTo>
                  <a:lnTo>
                    <a:pt x="1006" y="2527"/>
                  </a:lnTo>
                  <a:lnTo>
                    <a:pt x="840" y="2776"/>
                  </a:lnTo>
                  <a:lnTo>
                    <a:pt x="693" y="3034"/>
                  </a:lnTo>
                  <a:lnTo>
                    <a:pt x="563" y="3302"/>
                  </a:lnTo>
                  <a:lnTo>
                    <a:pt x="444" y="3569"/>
                  </a:lnTo>
                  <a:lnTo>
                    <a:pt x="333" y="3836"/>
                  </a:lnTo>
                  <a:lnTo>
                    <a:pt x="241" y="4122"/>
                  </a:lnTo>
                  <a:lnTo>
                    <a:pt x="167" y="4408"/>
                  </a:lnTo>
                  <a:lnTo>
                    <a:pt x="102" y="4694"/>
                  </a:lnTo>
                  <a:lnTo>
                    <a:pt x="56" y="4980"/>
                  </a:lnTo>
                  <a:lnTo>
                    <a:pt x="19" y="5275"/>
                  </a:lnTo>
                  <a:lnTo>
                    <a:pt x="1" y="5570"/>
                  </a:lnTo>
                  <a:lnTo>
                    <a:pt x="1" y="5874"/>
                  </a:lnTo>
                  <a:lnTo>
                    <a:pt x="10" y="6169"/>
                  </a:lnTo>
                  <a:lnTo>
                    <a:pt x="10" y="6169"/>
                  </a:lnTo>
                  <a:lnTo>
                    <a:pt x="803" y="18333"/>
                  </a:lnTo>
                  <a:lnTo>
                    <a:pt x="1163" y="23875"/>
                  </a:lnTo>
                  <a:lnTo>
                    <a:pt x="1495" y="29085"/>
                  </a:lnTo>
                  <a:lnTo>
                    <a:pt x="1799" y="34009"/>
                  </a:lnTo>
                  <a:lnTo>
                    <a:pt x="2076" y="38648"/>
                  </a:lnTo>
                  <a:lnTo>
                    <a:pt x="2325" y="43046"/>
                  </a:lnTo>
                  <a:lnTo>
                    <a:pt x="2546" y="47224"/>
                  </a:lnTo>
                  <a:lnTo>
                    <a:pt x="2749" y="51207"/>
                  </a:lnTo>
                  <a:lnTo>
                    <a:pt x="2924" y="55025"/>
                  </a:lnTo>
                  <a:lnTo>
                    <a:pt x="3063" y="58705"/>
                  </a:lnTo>
                  <a:lnTo>
                    <a:pt x="3127" y="60493"/>
                  </a:lnTo>
                  <a:lnTo>
                    <a:pt x="3182" y="62264"/>
                  </a:lnTo>
                  <a:lnTo>
                    <a:pt x="3238" y="64007"/>
                  </a:lnTo>
                  <a:lnTo>
                    <a:pt x="3275" y="65741"/>
                  </a:lnTo>
                  <a:lnTo>
                    <a:pt x="3311" y="67447"/>
                  </a:lnTo>
                  <a:lnTo>
                    <a:pt x="3348" y="69143"/>
                  </a:lnTo>
                  <a:lnTo>
                    <a:pt x="3367" y="70840"/>
                  </a:lnTo>
                  <a:lnTo>
                    <a:pt x="3385" y="72528"/>
                  </a:lnTo>
                  <a:lnTo>
                    <a:pt x="3394" y="74206"/>
                  </a:lnTo>
                  <a:lnTo>
                    <a:pt x="3394" y="75893"/>
                  </a:lnTo>
                  <a:lnTo>
                    <a:pt x="3394" y="77581"/>
                  </a:lnTo>
                  <a:lnTo>
                    <a:pt x="3385" y="79278"/>
                  </a:lnTo>
                  <a:lnTo>
                    <a:pt x="3367" y="80984"/>
                  </a:lnTo>
                  <a:lnTo>
                    <a:pt x="3348" y="82699"/>
                  </a:lnTo>
                  <a:lnTo>
                    <a:pt x="3311" y="84442"/>
                  </a:lnTo>
                  <a:lnTo>
                    <a:pt x="3275" y="86194"/>
                  </a:lnTo>
                  <a:lnTo>
                    <a:pt x="3238" y="87983"/>
                  </a:lnTo>
                  <a:lnTo>
                    <a:pt x="3182" y="89790"/>
                  </a:lnTo>
                  <a:lnTo>
                    <a:pt x="3127" y="91635"/>
                  </a:lnTo>
                  <a:lnTo>
                    <a:pt x="3063" y="93507"/>
                  </a:lnTo>
                  <a:lnTo>
                    <a:pt x="2924" y="97370"/>
                  </a:lnTo>
                  <a:lnTo>
                    <a:pt x="2749" y="101409"/>
                  </a:lnTo>
                  <a:lnTo>
                    <a:pt x="2546" y="105651"/>
                  </a:lnTo>
                  <a:lnTo>
                    <a:pt x="2325" y="110124"/>
                  </a:lnTo>
                  <a:lnTo>
                    <a:pt x="2076" y="114845"/>
                  </a:lnTo>
                  <a:lnTo>
                    <a:pt x="1799" y="119852"/>
                  </a:lnTo>
                  <a:lnTo>
                    <a:pt x="1495" y="125155"/>
                  </a:lnTo>
                  <a:lnTo>
                    <a:pt x="1163" y="130798"/>
                  </a:lnTo>
                  <a:lnTo>
                    <a:pt x="803" y="136802"/>
                  </a:lnTo>
                  <a:lnTo>
                    <a:pt x="10" y="149998"/>
                  </a:lnTo>
                  <a:lnTo>
                    <a:pt x="10" y="149998"/>
                  </a:lnTo>
                  <a:lnTo>
                    <a:pt x="1" y="150284"/>
                  </a:lnTo>
                  <a:lnTo>
                    <a:pt x="1" y="150569"/>
                  </a:lnTo>
                  <a:lnTo>
                    <a:pt x="19" y="150855"/>
                  </a:lnTo>
                  <a:lnTo>
                    <a:pt x="56" y="151132"/>
                  </a:lnTo>
                  <a:lnTo>
                    <a:pt x="102" y="151418"/>
                  </a:lnTo>
                  <a:lnTo>
                    <a:pt x="158" y="151694"/>
                  </a:lnTo>
                  <a:lnTo>
                    <a:pt x="232" y="151962"/>
                  </a:lnTo>
                  <a:lnTo>
                    <a:pt x="314" y="152238"/>
                  </a:lnTo>
                  <a:lnTo>
                    <a:pt x="416" y="152497"/>
                  </a:lnTo>
                  <a:lnTo>
                    <a:pt x="527" y="152764"/>
                  </a:lnTo>
                  <a:lnTo>
                    <a:pt x="656" y="153013"/>
                  </a:lnTo>
                  <a:lnTo>
                    <a:pt x="785" y="153262"/>
                  </a:lnTo>
                  <a:lnTo>
                    <a:pt x="942" y="153502"/>
                  </a:lnTo>
                  <a:lnTo>
                    <a:pt x="1098" y="153742"/>
                  </a:lnTo>
                  <a:lnTo>
                    <a:pt x="1274" y="153972"/>
                  </a:lnTo>
                  <a:lnTo>
                    <a:pt x="1458" y="154184"/>
                  </a:lnTo>
                  <a:lnTo>
                    <a:pt x="1458" y="154184"/>
                  </a:lnTo>
                  <a:lnTo>
                    <a:pt x="2048" y="154839"/>
                  </a:lnTo>
                  <a:lnTo>
                    <a:pt x="2703" y="155558"/>
                  </a:lnTo>
                  <a:lnTo>
                    <a:pt x="3607" y="156545"/>
                  </a:lnTo>
                  <a:lnTo>
                    <a:pt x="4741" y="157762"/>
                  </a:lnTo>
                  <a:lnTo>
                    <a:pt x="6096" y="159219"/>
                  </a:lnTo>
                  <a:lnTo>
                    <a:pt x="7682" y="160897"/>
                  </a:lnTo>
                  <a:lnTo>
                    <a:pt x="9481" y="162788"/>
                  </a:lnTo>
                  <a:lnTo>
                    <a:pt x="11500" y="164890"/>
                  </a:lnTo>
                  <a:lnTo>
                    <a:pt x="13713" y="167168"/>
                  </a:lnTo>
                  <a:lnTo>
                    <a:pt x="16139" y="169639"/>
                  </a:lnTo>
                  <a:lnTo>
                    <a:pt x="18748" y="172277"/>
                  </a:lnTo>
                  <a:lnTo>
                    <a:pt x="20132" y="173660"/>
                  </a:lnTo>
                  <a:lnTo>
                    <a:pt x="21561" y="175080"/>
                  </a:lnTo>
                  <a:lnTo>
                    <a:pt x="23036" y="176537"/>
                  </a:lnTo>
                  <a:lnTo>
                    <a:pt x="24549" y="178031"/>
                  </a:lnTo>
                  <a:lnTo>
                    <a:pt x="26116" y="179562"/>
                  </a:lnTo>
                  <a:lnTo>
                    <a:pt x="27721" y="181130"/>
                  </a:lnTo>
                  <a:lnTo>
                    <a:pt x="29381" y="182725"/>
                  </a:lnTo>
                  <a:lnTo>
                    <a:pt x="31068" y="184348"/>
                  </a:lnTo>
                  <a:lnTo>
                    <a:pt x="32811" y="186008"/>
                  </a:lnTo>
                  <a:lnTo>
                    <a:pt x="34591" y="187695"/>
                  </a:lnTo>
                  <a:lnTo>
                    <a:pt x="36408" y="189410"/>
                  </a:lnTo>
                  <a:lnTo>
                    <a:pt x="38270" y="191153"/>
                  </a:lnTo>
                  <a:lnTo>
                    <a:pt x="40170" y="192915"/>
                  </a:lnTo>
                  <a:lnTo>
                    <a:pt x="42106" y="194704"/>
                  </a:lnTo>
                  <a:lnTo>
                    <a:pt x="44080" y="196511"/>
                  </a:lnTo>
                  <a:lnTo>
                    <a:pt x="46099" y="198346"/>
                  </a:lnTo>
                  <a:lnTo>
                    <a:pt x="48147" y="200200"/>
                  </a:lnTo>
                  <a:lnTo>
                    <a:pt x="50240" y="202072"/>
                  </a:lnTo>
                  <a:lnTo>
                    <a:pt x="52361" y="203962"/>
                  </a:lnTo>
                  <a:lnTo>
                    <a:pt x="54519" y="205862"/>
                  </a:lnTo>
                  <a:lnTo>
                    <a:pt x="56713" y="207780"/>
                  </a:lnTo>
                  <a:lnTo>
                    <a:pt x="58936" y="209707"/>
                  </a:lnTo>
                  <a:lnTo>
                    <a:pt x="61195" y="211653"/>
                  </a:lnTo>
                  <a:lnTo>
                    <a:pt x="63491" y="213608"/>
                  </a:lnTo>
                  <a:lnTo>
                    <a:pt x="65815" y="215572"/>
                  </a:lnTo>
                  <a:lnTo>
                    <a:pt x="68166" y="217545"/>
                  </a:lnTo>
                  <a:lnTo>
                    <a:pt x="70555" y="219528"/>
                  </a:lnTo>
                  <a:lnTo>
                    <a:pt x="72971" y="221511"/>
                  </a:lnTo>
                  <a:lnTo>
                    <a:pt x="75415" y="223502"/>
                  </a:lnTo>
                  <a:lnTo>
                    <a:pt x="77886" y="225494"/>
                  </a:lnTo>
                  <a:lnTo>
                    <a:pt x="80385" y="227486"/>
                  </a:lnTo>
                  <a:lnTo>
                    <a:pt x="82912" y="229478"/>
                  </a:lnTo>
                  <a:lnTo>
                    <a:pt x="85457" y="231479"/>
                  </a:lnTo>
                  <a:lnTo>
                    <a:pt x="88039" y="233471"/>
                  </a:lnTo>
                  <a:lnTo>
                    <a:pt x="90639" y="235454"/>
                  </a:lnTo>
                  <a:lnTo>
                    <a:pt x="93267" y="237436"/>
                  </a:lnTo>
                  <a:lnTo>
                    <a:pt x="95923" y="239419"/>
                  </a:lnTo>
                  <a:lnTo>
                    <a:pt x="98598" y="241392"/>
                  </a:lnTo>
                  <a:lnTo>
                    <a:pt x="101290" y="243347"/>
                  </a:lnTo>
                  <a:lnTo>
                    <a:pt x="104011" y="245302"/>
                  </a:lnTo>
                  <a:lnTo>
                    <a:pt x="104011" y="245302"/>
                  </a:lnTo>
                  <a:lnTo>
                    <a:pt x="103918" y="246648"/>
                  </a:lnTo>
                  <a:lnTo>
                    <a:pt x="103817" y="248188"/>
                  </a:lnTo>
                  <a:lnTo>
                    <a:pt x="103715" y="249894"/>
                  </a:lnTo>
                  <a:lnTo>
                    <a:pt x="103623" y="251766"/>
                  </a:lnTo>
                  <a:lnTo>
                    <a:pt x="103540" y="253777"/>
                  </a:lnTo>
                  <a:lnTo>
                    <a:pt x="103466" y="255925"/>
                  </a:lnTo>
                  <a:lnTo>
                    <a:pt x="103411" y="258185"/>
                  </a:lnTo>
                  <a:lnTo>
                    <a:pt x="103393" y="259356"/>
                  </a:lnTo>
                  <a:lnTo>
                    <a:pt x="103374" y="260555"/>
                  </a:lnTo>
                  <a:lnTo>
                    <a:pt x="103365" y="261772"/>
                  </a:lnTo>
                  <a:lnTo>
                    <a:pt x="103365" y="263007"/>
                  </a:lnTo>
                  <a:lnTo>
                    <a:pt x="103365" y="264262"/>
                  </a:lnTo>
                  <a:lnTo>
                    <a:pt x="103384" y="265543"/>
                  </a:lnTo>
                  <a:lnTo>
                    <a:pt x="103402" y="266825"/>
                  </a:lnTo>
                  <a:lnTo>
                    <a:pt x="103430" y="268125"/>
                  </a:lnTo>
                  <a:lnTo>
                    <a:pt x="103466" y="269444"/>
                  </a:lnTo>
                  <a:lnTo>
                    <a:pt x="103513" y="270763"/>
                  </a:lnTo>
                  <a:lnTo>
                    <a:pt x="103577" y="272100"/>
                  </a:lnTo>
                  <a:lnTo>
                    <a:pt x="103642" y="273437"/>
                  </a:lnTo>
                  <a:lnTo>
                    <a:pt x="103725" y="274774"/>
                  </a:lnTo>
                  <a:lnTo>
                    <a:pt x="103817" y="276120"/>
                  </a:lnTo>
                  <a:lnTo>
                    <a:pt x="103918" y="277467"/>
                  </a:lnTo>
                  <a:lnTo>
                    <a:pt x="104029" y="278813"/>
                  </a:lnTo>
                  <a:lnTo>
                    <a:pt x="104158" y="280150"/>
                  </a:lnTo>
                  <a:lnTo>
                    <a:pt x="104306" y="281497"/>
                  </a:lnTo>
                  <a:lnTo>
                    <a:pt x="104306" y="281497"/>
                  </a:lnTo>
                  <a:lnTo>
                    <a:pt x="104343" y="281764"/>
                  </a:lnTo>
                  <a:lnTo>
                    <a:pt x="104389" y="282041"/>
                  </a:lnTo>
                  <a:lnTo>
                    <a:pt x="104453" y="282299"/>
                  </a:lnTo>
                  <a:lnTo>
                    <a:pt x="104527" y="282566"/>
                  </a:lnTo>
                  <a:lnTo>
                    <a:pt x="104610" y="282815"/>
                  </a:lnTo>
                  <a:lnTo>
                    <a:pt x="104702" y="283064"/>
                  </a:lnTo>
                  <a:lnTo>
                    <a:pt x="104813" y="283304"/>
                  </a:lnTo>
                  <a:lnTo>
                    <a:pt x="104933" y="283544"/>
                  </a:lnTo>
                  <a:lnTo>
                    <a:pt x="105053" y="283774"/>
                  </a:lnTo>
                  <a:lnTo>
                    <a:pt x="105191" y="283996"/>
                  </a:lnTo>
                  <a:lnTo>
                    <a:pt x="105338" y="284208"/>
                  </a:lnTo>
                  <a:lnTo>
                    <a:pt x="105495" y="284420"/>
                  </a:lnTo>
                  <a:lnTo>
                    <a:pt x="105661" y="284623"/>
                  </a:lnTo>
                  <a:lnTo>
                    <a:pt x="105836" y="284807"/>
                  </a:lnTo>
                  <a:lnTo>
                    <a:pt x="106012" y="284992"/>
                  </a:lnTo>
                  <a:lnTo>
                    <a:pt x="106205" y="285167"/>
                  </a:lnTo>
                  <a:lnTo>
                    <a:pt x="106399" y="285342"/>
                  </a:lnTo>
                  <a:lnTo>
                    <a:pt x="106602" y="285499"/>
                  </a:lnTo>
                  <a:lnTo>
                    <a:pt x="106814" y="285646"/>
                  </a:lnTo>
                  <a:lnTo>
                    <a:pt x="107035" y="285785"/>
                  </a:lnTo>
                  <a:lnTo>
                    <a:pt x="107257" y="285914"/>
                  </a:lnTo>
                  <a:lnTo>
                    <a:pt x="107487" y="286034"/>
                  </a:lnTo>
                  <a:lnTo>
                    <a:pt x="107727" y="286144"/>
                  </a:lnTo>
                  <a:lnTo>
                    <a:pt x="107967" y="286246"/>
                  </a:lnTo>
                  <a:lnTo>
                    <a:pt x="108206" y="286338"/>
                  </a:lnTo>
                  <a:lnTo>
                    <a:pt x="108465" y="286412"/>
                  </a:lnTo>
                  <a:lnTo>
                    <a:pt x="108714" y="286476"/>
                  </a:lnTo>
                  <a:lnTo>
                    <a:pt x="108972" y="286532"/>
                  </a:lnTo>
                  <a:lnTo>
                    <a:pt x="109239" y="286578"/>
                  </a:lnTo>
                  <a:lnTo>
                    <a:pt x="109497" y="286605"/>
                  </a:lnTo>
                  <a:lnTo>
                    <a:pt x="109774" y="286624"/>
                  </a:lnTo>
                  <a:lnTo>
                    <a:pt x="110041" y="286633"/>
                  </a:lnTo>
                  <a:lnTo>
                    <a:pt x="110041" y="286633"/>
                  </a:lnTo>
                  <a:lnTo>
                    <a:pt x="110364" y="286624"/>
                  </a:lnTo>
                  <a:lnTo>
                    <a:pt x="110696" y="286596"/>
                  </a:lnTo>
                  <a:lnTo>
                    <a:pt x="110696" y="286596"/>
                  </a:lnTo>
                  <a:lnTo>
                    <a:pt x="110991" y="286559"/>
                  </a:lnTo>
                  <a:lnTo>
                    <a:pt x="111277" y="286504"/>
                  </a:lnTo>
                  <a:lnTo>
                    <a:pt x="111563" y="286430"/>
                  </a:lnTo>
                  <a:lnTo>
                    <a:pt x="111840" y="286347"/>
                  </a:lnTo>
                  <a:lnTo>
                    <a:pt x="112107" y="286255"/>
                  </a:lnTo>
                  <a:lnTo>
                    <a:pt x="112374" y="286144"/>
                  </a:lnTo>
                  <a:lnTo>
                    <a:pt x="112633" y="286024"/>
                  </a:lnTo>
                  <a:lnTo>
                    <a:pt x="112882" y="285895"/>
                  </a:lnTo>
                  <a:lnTo>
                    <a:pt x="113121" y="285757"/>
                  </a:lnTo>
                  <a:lnTo>
                    <a:pt x="113352" y="285600"/>
                  </a:lnTo>
                  <a:lnTo>
                    <a:pt x="113583" y="285434"/>
                  </a:lnTo>
                  <a:lnTo>
                    <a:pt x="113795" y="285259"/>
                  </a:lnTo>
                  <a:lnTo>
                    <a:pt x="113997" y="285075"/>
                  </a:lnTo>
                  <a:lnTo>
                    <a:pt x="114200" y="284881"/>
                  </a:lnTo>
                  <a:lnTo>
                    <a:pt x="114385" y="284669"/>
                  </a:lnTo>
                  <a:lnTo>
                    <a:pt x="114569" y="284457"/>
                  </a:lnTo>
                  <a:lnTo>
                    <a:pt x="114735" y="284235"/>
                  </a:lnTo>
                  <a:lnTo>
                    <a:pt x="114892" y="284014"/>
                  </a:lnTo>
                  <a:lnTo>
                    <a:pt x="115040" y="283774"/>
                  </a:lnTo>
                  <a:lnTo>
                    <a:pt x="115178" y="283535"/>
                  </a:lnTo>
                  <a:lnTo>
                    <a:pt x="115298" y="283286"/>
                  </a:lnTo>
                  <a:lnTo>
                    <a:pt x="115408" y="283027"/>
                  </a:lnTo>
                  <a:lnTo>
                    <a:pt x="115510" y="282760"/>
                  </a:lnTo>
                  <a:lnTo>
                    <a:pt x="115593" y="282493"/>
                  </a:lnTo>
                  <a:lnTo>
                    <a:pt x="115667" y="282225"/>
                  </a:lnTo>
                  <a:lnTo>
                    <a:pt x="115731" y="281948"/>
                  </a:lnTo>
                  <a:lnTo>
                    <a:pt x="115777" y="281663"/>
                  </a:lnTo>
                  <a:lnTo>
                    <a:pt x="115805" y="281377"/>
                  </a:lnTo>
                  <a:lnTo>
                    <a:pt x="115823" y="281091"/>
                  </a:lnTo>
                  <a:lnTo>
                    <a:pt x="115833" y="280796"/>
                  </a:lnTo>
                  <a:lnTo>
                    <a:pt x="115823" y="280501"/>
                  </a:lnTo>
                  <a:lnTo>
                    <a:pt x="115796" y="280206"/>
                  </a:lnTo>
                  <a:lnTo>
                    <a:pt x="115796" y="280206"/>
                  </a:lnTo>
                  <a:lnTo>
                    <a:pt x="115713" y="279394"/>
                  </a:lnTo>
                  <a:lnTo>
                    <a:pt x="115630" y="278583"/>
                  </a:lnTo>
                  <a:lnTo>
                    <a:pt x="115482" y="276950"/>
                  </a:lnTo>
                  <a:lnTo>
                    <a:pt x="115353" y="275318"/>
                  </a:lnTo>
                  <a:lnTo>
                    <a:pt x="115242" y="273677"/>
                  </a:lnTo>
                  <a:lnTo>
                    <a:pt x="115159" y="272035"/>
                  </a:lnTo>
                  <a:lnTo>
                    <a:pt x="115086" y="270403"/>
                  </a:lnTo>
                  <a:lnTo>
                    <a:pt x="115030" y="268780"/>
                  </a:lnTo>
                  <a:lnTo>
                    <a:pt x="114984" y="267166"/>
                  </a:lnTo>
                  <a:lnTo>
                    <a:pt x="114957" y="265571"/>
                  </a:lnTo>
                  <a:lnTo>
                    <a:pt x="114947" y="264003"/>
                  </a:lnTo>
                  <a:lnTo>
                    <a:pt x="114938" y="262454"/>
                  </a:lnTo>
                  <a:lnTo>
                    <a:pt x="114947" y="260942"/>
                  </a:lnTo>
                  <a:lnTo>
                    <a:pt x="114966" y="259457"/>
                  </a:lnTo>
                  <a:lnTo>
                    <a:pt x="114993" y="258009"/>
                  </a:lnTo>
                  <a:lnTo>
                    <a:pt x="115030" y="256608"/>
                  </a:lnTo>
                  <a:lnTo>
                    <a:pt x="115076" y="255252"/>
                  </a:lnTo>
                  <a:lnTo>
                    <a:pt x="115123" y="253943"/>
                  </a:lnTo>
                  <a:lnTo>
                    <a:pt x="115169" y="252689"/>
                  </a:lnTo>
                  <a:lnTo>
                    <a:pt x="115233" y="251499"/>
                  </a:lnTo>
                  <a:lnTo>
                    <a:pt x="115288" y="250365"/>
                  </a:lnTo>
                  <a:lnTo>
                    <a:pt x="115408" y="248299"/>
                  </a:lnTo>
                  <a:lnTo>
                    <a:pt x="115528" y="246529"/>
                  </a:lnTo>
                  <a:lnTo>
                    <a:pt x="115630" y="245090"/>
                  </a:lnTo>
                  <a:lnTo>
                    <a:pt x="115722" y="244011"/>
                  </a:lnTo>
                  <a:lnTo>
                    <a:pt x="115805" y="243071"/>
                  </a:lnTo>
                  <a:lnTo>
                    <a:pt x="115805" y="243071"/>
                  </a:lnTo>
                  <a:lnTo>
                    <a:pt x="115823" y="242877"/>
                  </a:lnTo>
                  <a:lnTo>
                    <a:pt x="115833" y="242683"/>
                  </a:lnTo>
                  <a:lnTo>
                    <a:pt x="115833" y="242490"/>
                  </a:lnTo>
                  <a:lnTo>
                    <a:pt x="115833" y="242296"/>
                  </a:lnTo>
                  <a:lnTo>
                    <a:pt x="115823" y="242102"/>
                  </a:lnTo>
                  <a:lnTo>
                    <a:pt x="115805" y="241909"/>
                  </a:lnTo>
                  <a:lnTo>
                    <a:pt x="115777" y="241724"/>
                  </a:lnTo>
                  <a:lnTo>
                    <a:pt x="115750" y="241531"/>
                  </a:lnTo>
                  <a:lnTo>
                    <a:pt x="115713" y="241346"/>
                  </a:lnTo>
                  <a:lnTo>
                    <a:pt x="115676" y="241162"/>
                  </a:lnTo>
                  <a:lnTo>
                    <a:pt x="115630" y="240977"/>
                  </a:lnTo>
                  <a:lnTo>
                    <a:pt x="115574" y="240793"/>
                  </a:lnTo>
                  <a:lnTo>
                    <a:pt x="115519" y="240618"/>
                  </a:lnTo>
                  <a:lnTo>
                    <a:pt x="115454" y="240442"/>
                  </a:lnTo>
                  <a:lnTo>
                    <a:pt x="115381" y="240267"/>
                  </a:lnTo>
                  <a:lnTo>
                    <a:pt x="115307" y="240092"/>
                  </a:lnTo>
                  <a:lnTo>
                    <a:pt x="115224" y="239917"/>
                  </a:lnTo>
                  <a:lnTo>
                    <a:pt x="115141" y="239751"/>
                  </a:lnTo>
                  <a:lnTo>
                    <a:pt x="115049" y="239585"/>
                  </a:lnTo>
                  <a:lnTo>
                    <a:pt x="114947" y="239428"/>
                  </a:lnTo>
                  <a:lnTo>
                    <a:pt x="114846" y="239262"/>
                  </a:lnTo>
                  <a:lnTo>
                    <a:pt x="114735" y="239114"/>
                  </a:lnTo>
                  <a:lnTo>
                    <a:pt x="114625" y="238958"/>
                  </a:lnTo>
                  <a:lnTo>
                    <a:pt x="114505" y="238810"/>
                  </a:lnTo>
                  <a:lnTo>
                    <a:pt x="114385" y="238663"/>
                  </a:lnTo>
                  <a:lnTo>
                    <a:pt x="114256" y="238524"/>
                  </a:lnTo>
                  <a:lnTo>
                    <a:pt x="114117" y="238386"/>
                  </a:lnTo>
                  <a:lnTo>
                    <a:pt x="113979" y="238257"/>
                  </a:lnTo>
                  <a:lnTo>
                    <a:pt x="113841" y="238128"/>
                  </a:lnTo>
                  <a:lnTo>
                    <a:pt x="113693" y="238008"/>
                  </a:lnTo>
                  <a:lnTo>
                    <a:pt x="113536" y="237888"/>
                  </a:lnTo>
                  <a:lnTo>
                    <a:pt x="113380" y="237768"/>
                  </a:lnTo>
                  <a:lnTo>
                    <a:pt x="113380" y="237768"/>
                  </a:lnTo>
                  <a:lnTo>
                    <a:pt x="110936" y="236044"/>
                  </a:lnTo>
                  <a:lnTo>
                    <a:pt x="108520" y="234301"/>
                  </a:lnTo>
                  <a:lnTo>
                    <a:pt x="106113" y="232558"/>
                  </a:lnTo>
                  <a:lnTo>
                    <a:pt x="103725" y="230806"/>
                  </a:lnTo>
                  <a:lnTo>
                    <a:pt x="101355" y="229045"/>
                  </a:lnTo>
                  <a:lnTo>
                    <a:pt x="99013" y="227283"/>
                  </a:lnTo>
                  <a:lnTo>
                    <a:pt x="96679" y="225522"/>
                  </a:lnTo>
                  <a:lnTo>
                    <a:pt x="94365" y="223742"/>
                  </a:lnTo>
                  <a:lnTo>
                    <a:pt x="92078" y="221972"/>
                  </a:lnTo>
                  <a:lnTo>
                    <a:pt x="89809" y="220201"/>
                  </a:lnTo>
                  <a:lnTo>
                    <a:pt x="87559" y="218421"/>
                  </a:lnTo>
                  <a:lnTo>
                    <a:pt x="85337" y="216651"/>
                  </a:lnTo>
                  <a:lnTo>
                    <a:pt x="83133" y="214871"/>
                  </a:lnTo>
                  <a:lnTo>
                    <a:pt x="80948" y="213101"/>
                  </a:lnTo>
                  <a:lnTo>
                    <a:pt x="78790" y="211330"/>
                  </a:lnTo>
                  <a:lnTo>
                    <a:pt x="76660" y="209569"/>
                  </a:lnTo>
                  <a:lnTo>
                    <a:pt x="74548" y="207807"/>
                  </a:lnTo>
                  <a:lnTo>
                    <a:pt x="72464" y="206055"/>
                  </a:lnTo>
                  <a:lnTo>
                    <a:pt x="70407" y="204312"/>
                  </a:lnTo>
                  <a:lnTo>
                    <a:pt x="68369" y="202570"/>
                  </a:lnTo>
                  <a:lnTo>
                    <a:pt x="66359" y="200845"/>
                  </a:lnTo>
                  <a:lnTo>
                    <a:pt x="64376" y="199121"/>
                  </a:lnTo>
                  <a:lnTo>
                    <a:pt x="62421" y="197415"/>
                  </a:lnTo>
                  <a:lnTo>
                    <a:pt x="60494" y="195718"/>
                  </a:lnTo>
                  <a:lnTo>
                    <a:pt x="58595" y="194040"/>
                  </a:lnTo>
                  <a:lnTo>
                    <a:pt x="56732" y="192361"/>
                  </a:lnTo>
                  <a:lnTo>
                    <a:pt x="54887" y="190711"/>
                  </a:lnTo>
                  <a:lnTo>
                    <a:pt x="53080" y="189069"/>
                  </a:lnTo>
                  <a:lnTo>
                    <a:pt x="51291" y="187446"/>
                  </a:lnTo>
                  <a:lnTo>
                    <a:pt x="49539" y="185842"/>
                  </a:lnTo>
                  <a:lnTo>
                    <a:pt x="47824" y="184246"/>
                  </a:lnTo>
                  <a:lnTo>
                    <a:pt x="46136" y="182679"/>
                  </a:lnTo>
                  <a:lnTo>
                    <a:pt x="44476" y="181130"/>
                  </a:lnTo>
                  <a:lnTo>
                    <a:pt x="42853" y="179599"/>
                  </a:lnTo>
                  <a:lnTo>
                    <a:pt x="41267" y="178096"/>
                  </a:lnTo>
                  <a:lnTo>
                    <a:pt x="39709" y="176611"/>
                  </a:lnTo>
                  <a:lnTo>
                    <a:pt x="38187" y="175154"/>
                  </a:lnTo>
                  <a:lnTo>
                    <a:pt x="36693" y="173725"/>
                  </a:lnTo>
                  <a:lnTo>
                    <a:pt x="35246" y="172314"/>
                  </a:lnTo>
                  <a:lnTo>
                    <a:pt x="33826" y="170931"/>
                  </a:lnTo>
                  <a:lnTo>
                    <a:pt x="31096" y="168256"/>
                  </a:lnTo>
                  <a:lnTo>
                    <a:pt x="28514" y="165693"/>
                  </a:lnTo>
                  <a:lnTo>
                    <a:pt x="26089" y="163258"/>
                  </a:lnTo>
                  <a:lnTo>
                    <a:pt x="23811" y="160962"/>
                  </a:lnTo>
                  <a:lnTo>
                    <a:pt x="21699" y="158795"/>
                  </a:lnTo>
                  <a:lnTo>
                    <a:pt x="19753" y="156785"/>
                  </a:lnTo>
                  <a:lnTo>
                    <a:pt x="17964" y="154931"/>
                  </a:lnTo>
                  <a:lnTo>
                    <a:pt x="16360" y="153244"/>
                  </a:lnTo>
                  <a:lnTo>
                    <a:pt x="14921" y="151722"/>
                  </a:lnTo>
                  <a:lnTo>
                    <a:pt x="13658" y="150376"/>
                  </a:lnTo>
                  <a:lnTo>
                    <a:pt x="12588" y="149223"/>
                  </a:lnTo>
                  <a:lnTo>
                    <a:pt x="11703" y="148255"/>
                  </a:lnTo>
                  <a:lnTo>
                    <a:pt x="11703" y="148255"/>
                  </a:lnTo>
                  <a:lnTo>
                    <a:pt x="12450" y="135750"/>
                  </a:lnTo>
                  <a:lnTo>
                    <a:pt x="12791" y="130033"/>
                  </a:lnTo>
                  <a:lnTo>
                    <a:pt x="13105" y="124638"/>
                  </a:lnTo>
                  <a:lnTo>
                    <a:pt x="13400" y="119548"/>
                  </a:lnTo>
                  <a:lnTo>
                    <a:pt x="13667" y="114744"/>
                  </a:lnTo>
                  <a:lnTo>
                    <a:pt x="13907" y="110198"/>
                  </a:lnTo>
                  <a:lnTo>
                    <a:pt x="14119" y="105882"/>
                  </a:lnTo>
                  <a:lnTo>
                    <a:pt x="14313" y="101778"/>
                  </a:lnTo>
                  <a:lnTo>
                    <a:pt x="14479" y="97868"/>
                  </a:lnTo>
                  <a:lnTo>
                    <a:pt x="14626" y="94115"/>
                  </a:lnTo>
                  <a:lnTo>
                    <a:pt x="14746" y="90500"/>
                  </a:lnTo>
                  <a:lnTo>
                    <a:pt x="14838" y="87005"/>
                  </a:lnTo>
                  <a:lnTo>
                    <a:pt x="14875" y="85299"/>
                  </a:lnTo>
                  <a:lnTo>
                    <a:pt x="14912" y="83603"/>
                  </a:lnTo>
                  <a:lnTo>
                    <a:pt x="14931" y="81934"/>
                  </a:lnTo>
                  <a:lnTo>
                    <a:pt x="14958" y="80274"/>
                  </a:lnTo>
                  <a:lnTo>
                    <a:pt x="14968" y="78632"/>
                  </a:lnTo>
                  <a:lnTo>
                    <a:pt x="14977" y="76991"/>
                  </a:lnTo>
                  <a:lnTo>
                    <a:pt x="14977" y="75359"/>
                  </a:lnTo>
                  <a:lnTo>
                    <a:pt x="14968" y="73736"/>
                  </a:lnTo>
                  <a:lnTo>
                    <a:pt x="14958" y="72103"/>
                  </a:lnTo>
                  <a:lnTo>
                    <a:pt x="14940" y="70471"/>
                  </a:lnTo>
                  <a:lnTo>
                    <a:pt x="14921" y="68839"/>
                  </a:lnTo>
                  <a:lnTo>
                    <a:pt x="14894" y="67188"/>
                  </a:lnTo>
                  <a:lnTo>
                    <a:pt x="14857" y="65538"/>
                  </a:lnTo>
                  <a:lnTo>
                    <a:pt x="14811" y="63859"/>
                  </a:lnTo>
                  <a:lnTo>
                    <a:pt x="14765" y="62172"/>
                  </a:lnTo>
                  <a:lnTo>
                    <a:pt x="14709" y="60466"/>
                  </a:lnTo>
                  <a:lnTo>
                    <a:pt x="14580" y="56971"/>
                  </a:lnTo>
                  <a:lnTo>
                    <a:pt x="14433" y="53365"/>
                  </a:lnTo>
                  <a:lnTo>
                    <a:pt x="14257" y="49621"/>
                  </a:lnTo>
                  <a:lnTo>
                    <a:pt x="14055" y="45702"/>
                  </a:lnTo>
                  <a:lnTo>
                    <a:pt x="13833" y="41608"/>
                  </a:lnTo>
                  <a:lnTo>
                    <a:pt x="13584" y="37301"/>
                  </a:lnTo>
                  <a:lnTo>
                    <a:pt x="13308" y="32755"/>
                  </a:lnTo>
                  <a:lnTo>
                    <a:pt x="13013" y="27960"/>
                  </a:lnTo>
                  <a:lnTo>
                    <a:pt x="12690" y="22879"/>
                  </a:lnTo>
                  <a:lnTo>
                    <a:pt x="11971" y="11795"/>
                  </a:lnTo>
                  <a:lnTo>
                    <a:pt x="11971" y="11795"/>
                  </a:lnTo>
                  <a:lnTo>
                    <a:pt x="12625" y="11850"/>
                  </a:lnTo>
                  <a:lnTo>
                    <a:pt x="13280" y="11914"/>
                  </a:lnTo>
                  <a:lnTo>
                    <a:pt x="13916" y="11988"/>
                  </a:lnTo>
                  <a:lnTo>
                    <a:pt x="14543" y="12062"/>
                  </a:lnTo>
                  <a:lnTo>
                    <a:pt x="15161" y="12145"/>
                  </a:lnTo>
                  <a:lnTo>
                    <a:pt x="15761" y="12237"/>
                  </a:lnTo>
                  <a:lnTo>
                    <a:pt x="16360" y="12329"/>
                  </a:lnTo>
                  <a:lnTo>
                    <a:pt x="16941" y="12431"/>
                  </a:lnTo>
                  <a:lnTo>
                    <a:pt x="17522" y="12551"/>
                  </a:lnTo>
                  <a:lnTo>
                    <a:pt x="18084" y="12661"/>
                  </a:lnTo>
                  <a:lnTo>
                    <a:pt x="18638" y="12791"/>
                  </a:lnTo>
                  <a:lnTo>
                    <a:pt x="19191" y="12920"/>
                  </a:lnTo>
                  <a:lnTo>
                    <a:pt x="19726" y="13058"/>
                  </a:lnTo>
                  <a:lnTo>
                    <a:pt x="20251" y="13205"/>
                  </a:lnTo>
                  <a:lnTo>
                    <a:pt x="20768" y="13362"/>
                  </a:lnTo>
                  <a:lnTo>
                    <a:pt x="21275" y="13528"/>
                  </a:lnTo>
                  <a:lnTo>
                    <a:pt x="21773" y="13694"/>
                  </a:lnTo>
                  <a:lnTo>
                    <a:pt x="22271" y="13869"/>
                  </a:lnTo>
                  <a:lnTo>
                    <a:pt x="22750" y="14054"/>
                  </a:lnTo>
                  <a:lnTo>
                    <a:pt x="23221" y="14248"/>
                  </a:lnTo>
                  <a:lnTo>
                    <a:pt x="23682" y="14450"/>
                  </a:lnTo>
                  <a:lnTo>
                    <a:pt x="24134" y="14662"/>
                  </a:lnTo>
                  <a:lnTo>
                    <a:pt x="24586" y="14875"/>
                  </a:lnTo>
                  <a:lnTo>
                    <a:pt x="25019" y="15096"/>
                  </a:lnTo>
                  <a:lnTo>
                    <a:pt x="25452" y="15326"/>
                  </a:lnTo>
                  <a:lnTo>
                    <a:pt x="25867" y="15575"/>
                  </a:lnTo>
                  <a:lnTo>
                    <a:pt x="26282" y="15815"/>
                  </a:lnTo>
                  <a:lnTo>
                    <a:pt x="26688" y="16073"/>
                  </a:lnTo>
                  <a:lnTo>
                    <a:pt x="27085" y="16341"/>
                  </a:lnTo>
                  <a:lnTo>
                    <a:pt x="27472" y="16617"/>
                  </a:lnTo>
                  <a:lnTo>
                    <a:pt x="27850" y="16894"/>
                  </a:lnTo>
                  <a:lnTo>
                    <a:pt x="28228" y="17189"/>
                  </a:lnTo>
                  <a:lnTo>
                    <a:pt x="28597" y="17484"/>
                  </a:lnTo>
                  <a:lnTo>
                    <a:pt x="28947" y="17798"/>
                  </a:lnTo>
                  <a:lnTo>
                    <a:pt x="29298" y="18111"/>
                  </a:lnTo>
                  <a:lnTo>
                    <a:pt x="29648" y="18434"/>
                  </a:lnTo>
                  <a:lnTo>
                    <a:pt x="29980" y="18775"/>
                  </a:lnTo>
                  <a:lnTo>
                    <a:pt x="30312" y="19116"/>
                  </a:lnTo>
                  <a:lnTo>
                    <a:pt x="30635" y="19467"/>
                  </a:lnTo>
                  <a:lnTo>
                    <a:pt x="30948" y="19827"/>
                  </a:lnTo>
                  <a:lnTo>
                    <a:pt x="31262" y="20195"/>
                  </a:lnTo>
                  <a:lnTo>
                    <a:pt x="31566" y="20573"/>
                  </a:lnTo>
                  <a:lnTo>
                    <a:pt x="31861" y="20970"/>
                  </a:lnTo>
                  <a:lnTo>
                    <a:pt x="32147" y="21367"/>
                  </a:lnTo>
                  <a:lnTo>
                    <a:pt x="32433" y="21772"/>
                  </a:lnTo>
                  <a:lnTo>
                    <a:pt x="32710" y="22187"/>
                  </a:lnTo>
                  <a:lnTo>
                    <a:pt x="32977" y="22621"/>
                  </a:lnTo>
                  <a:lnTo>
                    <a:pt x="33245" y="23054"/>
                  </a:lnTo>
                  <a:lnTo>
                    <a:pt x="33503" y="23497"/>
                  </a:lnTo>
                  <a:lnTo>
                    <a:pt x="33761" y="23958"/>
                  </a:lnTo>
                  <a:lnTo>
                    <a:pt x="34001" y="24419"/>
                  </a:lnTo>
                  <a:lnTo>
                    <a:pt x="34250" y="24898"/>
                  </a:lnTo>
                  <a:lnTo>
                    <a:pt x="34480" y="25378"/>
                  </a:lnTo>
                  <a:lnTo>
                    <a:pt x="34711" y="25876"/>
                  </a:lnTo>
                  <a:lnTo>
                    <a:pt x="34941" y="26383"/>
                  </a:lnTo>
                  <a:lnTo>
                    <a:pt x="35163" y="26899"/>
                  </a:lnTo>
                  <a:lnTo>
                    <a:pt x="35375" y="27425"/>
                  </a:lnTo>
                  <a:lnTo>
                    <a:pt x="35587" y="27960"/>
                  </a:lnTo>
                  <a:lnTo>
                    <a:pt x="35799" y="28504"/>
                  </a:lnTo>
                  <a:lnTo>
                    <a:pt x="35993" y="29067"/>
                  </a:lnTo>
                  <a:lnTo>
                    <a:pt x="36195" y="29629"/>
                  </a:lnTo>
                  <a:lnTo>
                    <a:pt x="36389" y="30210"/>
                  </a:lnTo>
                  <a:lnTo>
                    <a:pt x="36574" y="30800"/>
                  </a:lnTo>
                  <a:lnTo>
                    <a:pt x="36758" y="31400"/>
                  </a:lnTo>
                  <a:lnTo>
                    <a:pt x="36758" y="31400"/>
                  </a:lnTo>
                  <a:lnTo>
                    <a:pt x="36989" y="32183"/>
                  </a:lnTo>
                  <a:lnTo>
                    <a:pt x="37210" y="32986"/>
                  </a:lnTo>
                  <a:lnTo>
                    <a:pt x="37422" y="33806"/>
                  </a:lnTo>
                  <a:lnTo>
                    <a:pt x="37634" y="34646"/>
                  </a:lnTo>
                  <a:lnTo>
                    <a:pt x="37837" y="35503"/>
                  </a:lnTo>
                  <a:lnTo>
                    <a:pt x="38031" y="36379"/>
                  </a:lnTo>
                  <a:lnTo>
                    <a:pt x="38215" y="37264"/>
                  </a:lnTo>
                  <a:lnTo>
                    <a:pt x="38399" y="38177"/>
                  </a:lnTo>
                  <a:lnTo>
                    <a:pt x="38575" y="39100"/>
                  </a:lnTo>
                  <a:lnTo>
                    <a:pt x="38750" y="40040"/>
                  </a:lnTo>
                  <a:lnTo>
                    <a:pt x="38907" y="40999"/>
                  </a:lnTo>
                  <a:lnTo>
                    <a:pt x="39063" y="41977"/>
                  </a:lnTo>
                  <a:lnTo>
                    <a:pt x="39220" y="42973"/>
                  </a:lnTo>
                  <a:lnTo>
                    <a:pt x="39368" y="43987"/>
                  </a:lnTo>
                  <a:lnTo>
                    <a:pt x="39506" y="45020"/>
                  </a:lnTo>
                  <a:lnTo>
                    <a:pt x="39635" y="46071"/>
                  </a:lnTo>
                  <a:lnTo>
                    <a:pt x="39764" y="47141"/>
                  </a:lnTo>
                  <a:lnTo>
                    <a:pt x="39893" y="48220"/>
                  </a:lnTo>
                  <a:lnTo>
                    <a:pt x="40004" y="49326"/>
                  </a:lnTo>
                  <a:lnTo>
                    <a:pt x="40124" y="50451"/>
                  </a:lnTo>
                  <a:lnTo>
                    <a:pt x="40225" y="51585"/>
                  </a:lnTo>
                  <a:lnTo>
                    <a:pt x="40336" y="52747"/>
                  </a:lnTo>
                  <a:lnTo>
                    <a:pt x="40428" y="53919"/>
                  </a:lnTo>
                  <a:lnTo>
                    <a:pt x="40520" y="55117"/>
                  </a:lnTo>
                  <a:lnTo>
                    <a:pt x="40613" y="56335"/>
                  </a:lnTo>
                  <a:lnTo>
                    <a:pt x="40696" y="57561"/>
                  </a:lnTo>
                  <a:lnTo>
                    <a:pt x="40852" y="60079"/>
                  </a:lnTo>
                  <a:lnTo>
                    <a:pt x="40991" y="62679"/>
                  </a:lnTo>
                  <a:lnTo>
                    <a:pt x="41120" y="65353"/>
                  </a:lnTo>
                  <a:lnTo>
                    <a:pt x="41230" y="68092"/>
                  </a:lnTo>
                  <a:lnTo>
                    <a:pt x="41323" y="70923"/>
                  </a:lnTo>
                  <a:lnTo>
                    <a:pt x="41406" y="73819"/>
                  </a:lnTo>
                  <a:lnTo>
                    <a:pt x="41479" y="76797"/>
                  </a:lnTo>
                  <a:lnTo>
                    <a:pt x="41535" y="79859"/>
                  </a:lnTo>
                  <a:lnTo>
                    <a:pt x="41590" y="82994"/>
                  </a:lnTo>
                  <a:lnTo>
                    <a:pt x="41627" y="86212"/>
                  </a:lnTo>
                  <a:lnTo>
                    <a:pt x="41664" y="89504"/>
                  </a:lnTo>
                  <a:lnTo>
                    <a:pt x="41691" y="92879"/>
                  </a:lnTo>
                  <a:lnTo>
                    <a:pt x="41710" y="96338"/>
                  </a:lnTo>
                  <a:lnTo>
                    <a:pt x="41728" y="103503"/>
                  </a:lnTo>
                  <a:lnTo>
                    <a:pt x="41738" y="110991"/>
                  </a:lnTo>
                  <a:lnTo>
                    <a:pt x="41738" y="118820"/>
                  </a:lnTo>
                  <a:lnTo>
                    <a:pt x="41738" y="118820"/>
                  </a:lnTo>
                  <a:lnTo>
                    <a:pt x="41747" y="119124"/>
                  </a:lnTo>
                  <a:lnTo>
                    <a:pt x="41774" y="119419"/>
                  </a:lnTo>
                  <a:lnTo>
                    <a:pt x="41811" y="119723"/>
                  </a:lnTo>
                  <a:lnTo>
                    <a:pt x="41867" y="120018"/>
                  </a:lnTo>
                  <a:lnTo>
                    <a:pt x="41931" y="120304"/>
                  </a:lnTo>
                  <a:lnTo>
                    <a:pt x="42023" y="120590"/>
                  </a:lnTo>
                  <a:lnTo>
                    <a:pt x="42116" y="120876"/>
                  </a:lnTo>
                  <a:lnTo>
                    <a:pt x="42236" y="121153"/>
                  </a:lnTo>
                  <a:lnTo>
                    <a:pt x="42355" y="121420"/>
                  </a:lnTo>
                  <a:lnTo>
                    <a:pt x="42503" y="121678"/>
                  </a:lnTo>
                  <a:lnTo>
                    <a:pt x="42651" y="121937"/>
                  </a:lnTo>
                  <a:lnTo>
                    <a:pt x="42826" y="122186"/>
                  </a:lnTo>
                  <a:lnTo>
                    <a:pt x="43001" y="122425"/>
                  </a:lnTo>
                  <a:lnTo>
                    <a:pt x="43195" y="122656"/>
                  </a:lnTo>
                  <a:lnTo>
                    <a:pt x="43407" y="122877"/>
                  </a:lnTo>
                  <a:lnTo>
                    <a:pt x="43628" y="123089"/>
                  </a:lnTo>
                  <a:lnTo>
                    <a:pt x="60107" y="138139"/>
                  </a:lnTo>
                  <a:lnTo>
                    <a:pt x="60107" y="138139"/>
                  </a:lnTo>
                  <a:lnTo>
                    <a:pt x="59415" y="138793"/>
                  </a:lnTo>
                  <a:lnTo>
                    <a:pt x="58714" y="139467"/>
                  </a:lnTo>
                  <a:lnTo>
                    <a:pt x="58014" y="140158"/>
                  </a:lnTo>
                  <a:lnTo>
                    <a:pt x="57313" y="140859"/>
                  </a:lnTo>
                  <a:lnTo>
                    <a:pt x="56612" y="141578"/>
                  </a:lnTo>
                  <a:lnTo>
                    <a:pt x="55902" y="142325"/>
                  </a:lnTo>
                  <a:lnTo>
                    <a:pt x="55192" y="143081"/>
                  </a:lnTo>
                  <a:lnTo>
                    <a:pt x="54473" y="143856"/>
                  </a:lnTo>
                  <a:lnTo>
                    <a:pt x="54473" y="143856"/>
                  </a:lnTo>
                  <a:lnTo>
                    <a:pt x="54288" y="144068"/>
                  </a:lnTo>
                  <a:lnTo>
                    <a:pt x="54113" y="144299"/>
                  </a:lnTo>
                  <a:lnTo>
                    <a:pt x="53947" y="144529"/>
                  </a:lnTo>
                  <a:lnTo>
                    <a:pt x="53790" y="144769"/>
                  </a:lnTo>
                  <a:lnTo>
                    <a:pt x="53652" y="145018"/>
                  </a:lnTo>
                  <a:lnTo>
                    <a:pt x="53523" y="145267"/>
                  </a:lnTo>
                  <a:lnTo>
                    <a:pt x="53412" y="145525"/>
                  </a:lnTo>
                  <a:lnTo>
                    <a:pt x="53301" y="145793"/>
                  </a:lnTo>
                  <a:lnTo>
                    <a:pt x="53218" y="146060"/>
                  </a:lnTo>
                  <a:lnTo>
                    <a:pt x="53145" y="146327"/>
                  </a:lnTo>
                  <a:lnTo>
                    <a:pt x="53080" y="146604"/>
                  </a:lnTo>
                  <a:lnTo>
                    <a:pt x="53025" y="146890"/>
                  </a:lnTo>
                  <a:lnTo>
                    <a:pt x="52988" y="147167"/>
                  </a:lnTo>
                  <a:lnTo>
                    <a:pt x="52969" y="147452"/>
                  </a:lnTo>
                  <a:lnTo>
                    <a:pt x="52960" y="147738"/>
                  </a:lnTo>
                  <a:lnTo>
                    <a:pt x="52969" y="148024"/>
                  </a:lnTo>
                  <a:lnTo>
                    <a:pt x="52969" y="148024"/>
                  </a:lnTo>
                  <a:lnTo>
                    <a:pt x="52988" y="148310"/>
                  </a:lnTo>
                  <a:lnTo>
                    <a:pt x="53025" y="148596"/>
                  </a:lnTo>
                  <a:lnTo>
                    <a:pt x="53071" y="148882"/>
                  </a:lnTo>
                  <a:lnTo>
                    <a:pt x="53135" y="149158"/>
                  </a:lnTo>
                  <a:lnTo>
                    <a:pt x="53209" y="149435"/>
                  </a:lnTo>
                  <a:lnTo>
                    <a:pt x="53301" y="149703"/>
                  </a:lnTo>
                  <a:lnTo>
                    <a:pt x="53403" y="149961"/>
                  </a:lnTo>
                  <a:lnTo>
                    <a:pt x="53513" y="150219"/>
                  </a:lnTo>
                  <a:lnTo>
                    <a:pt x="53643" y="150477"/>
                  </a:lnTo>
                  <a:lnTo>
                    <a:pt x="53781" y="150717"/>
                  </a:lnTo>
                  <a:lnTo>
                    <a:pt x="53928" y="150957"/>
                  </a:lnTo>
                  <a:lnTo>
                    <a:pt x="54094" y="151196"/>
                  </a:lnTo>
                  <a:lnTo>
                    <a:pt x="54270" y="151418"/>
                  </a:lnTo>
                  <a:lnTo>
                    <a:pt x="54454" y="151630"/>
                  </a:lnTo>
                  <a:lnTo>
                    <a:pt x="54648" y="151842"/>
                  </a:lnTo>
                  <a:lnTo>
                    <a:pt x="54860" y="152036"/>
                  </a:lnTo>
                  <a:lnTo>
                    <a:pt x="54860" y="152036"/>
                  </a:lnTo>
                  <a:lnTo>
                    <a:pt x="55994" y="153059"/>
                  </a:lnTo>
                  <a:lnTo>
                    <a:pt x="57304" y="154230"/>
                  </a:lnTo>
                  <a:lnTo>
                    <a:pt x="59074" y="155807"/>
                  </a:lnTo>
                  <a:lnTo>
                    <a:pt x="61278" y="157762"/>
                  </a:lnTo>
                  <a:lnTo>
                    <a:pt x="63878" y="160058"/>
                  </a:lnTo>
                  <a:lnTo>
                    <a:pt x="66857" y="162677"/>
                  </a:lnTo>
                  <a:lnTo>
                    <a:pt x="70195" y="165582"/>
                  </a:lnTo>
                  <a:lnTo>
                    <a:pt x="73847" y="168754"/>
                  </a:lnTo>
                  <a:lnTo>
                    <a:pt x="77794" y="172157"/>
                  </a:lnTo>
                  <a:lnTo>
                    <a:pt x="82008" y="175763"/>
                  </a:lnTo>
                  <a:lnTo>
                    <a:pt x="84212" y="177625"/>
                  </a:lnTo>
                  <a:lnTo>
                    <a:pt x="86462" y="179534"/>
                  </a:lnTo>
                  <a:lnTo>
                    <a:pt x="88777" y="181480"/>
                  </a:lnTo>
                  <a:lnTo>
                    <a:pt x="91137" y="183463"/>
                  </a:lnTo>
                  <a:lnTo>
                    <a:pt x="93544" y="185473"/>
                  </a:lnTo>
                  <a:lnTo>
                    <a:pt x="95988" y="187511"/>
                  </a:lnTo>
                  <a:lnTo>
                    <a:pt x="98478" y="189567"/>
                  </a:lnTo>
                  <a:lnTo>
                    <a:pt x="100995" y="191642"/>
                  </a:lnTo>
                  <a:lnTo>
                    <a:pt x="103559" y="193735"/>
                  </a:lnTo>
                  <a:lnTo>
                    <a:pt x="106141" y="195838"/>
                  </a:lnTo>
                  <a:lnTo>
                    <a:pt x="106141" y="195838"/>
                  </a:lnTo>
                  <a:lnTo>
                    <a:pt x="106344" y="195995"/>
                  </a:lnTo>
                  <a:lnTo>
                    <a:pt x="106556" y="196142"/>
                  </a:lnTo>
                  <a:lnTo>
                    <a:pt x="106768" y="196280"/>
                  </a:lnTo>
                  <a:lnTo>
                    <a:pt x="106980" y="196400"/>
                  </a:lnTo>
                  <a:lnTo>
                    <a:pt x="107201" y="196520"/>
                  </a:lnTo>
                  <a:lnTo>
                    <a:pt x="107432" y="196622"/>
                  </a:lnTo>
                  <a:lnTo>
                    <a:pt x="107653" y="196723"/>
                  </a:lnTo>
                  <a:lnTo>
                    <a:pt x="107884" y="196806"/>
                  </a:lnTo>
                  <a:lnTo>
                    <a:pt x="108114" y="196880"/>
                  </a:lnTo>
                  <a:lnTo>
                    <a:pt x="108354" y="196944"/>
                  </a:lnTo>
                  <a:lnTo>
                    <a:pt x="108584" y="197000"/>
                  </a:lnTo>
                  <a:lnTo>
                    <a:pt x="108824" y="197046"/>
                  </a:lnTo>
                  <a:lnTo>
                    <a:pt x="109064" y="197083"/>
                  </a:lnTo>
                  <a:lnTo>
                    <a:pt x="109304" y="197110"/>
                  </a:lnTo>
                  <a:lnTo>
                    <a:pt x="109543" y="197120"/>
                  </a:lnTo>
                  <a:lnTo>
                    <a:pt x="109783" y="197129"/>
                  </a:lnTo>
                  <a:lnTo>
                    <a:pt x="109783" y="197129"/>
                  </a:lnTo>
                  <a:lnTo>
                    <a:pt x="110097" y="197120"/>
                  </a:lnTo>
                  <a:lnTo>
                    <a:pt x="110410" y="197092"/>
                  </a:lnTo>
                  <a:lnTo>
                    <a:pt x="110724" y="197046"/>
                  </a:lnTo>
                  <a:lnTo>
                    <a:pt x="111028" y="196991"/>
                  </a:lnTo>
                  <a:lnTo>
                    <a:pt x="111342" y="196917"/>
                  </a:lnTo>
                  <a:lnTo>
                    <a:pt x="111637" y="196825"/>
                  </a:lnTo>
                  <a:lnTo>
                    <a:pt x="111941" y="196714"/>
                  </a:lnTo>
                  <a:lnTo>
                    <a:pt x="112227" y="196585"/>
                  </a:lnTo>
                  <a:lnTo>
                    <a:pt x="112513" y="196446"/>
                  </a:lnTo>
                  <a:lnTo>
                    <a:pt x="112799" y="196280"/>
                  </a:lnTo>
                  <a:lnTo>
                    <a:pt x="113066" y="196105"/>
                  </a:lnTo>
                  <a:lnTo>
                    <a:pt x="113334" y="195912"/>
                  </a:lnTo>
                  <a:lnTo>
                    <a:pt x="113583" y="195709"/>
                  </a:lnTo>
                  <a:lnTo>
                    <a:pt x="113822" y="195478"/>
                  </a:lnTo>
                  <a:lnTo>
                    <a:pt x="114062" y="195238"/>
                  </a:lnTo>
                  <a:lnTo>
                    <a:pt x="114274" y="194989"/>
                  </a:lnTo>
                  <a:lnTo>
                    <a:pt x="114274" y="194989"/>
                  </a:lnTo>
                  <a:lnTo>
                    <a:pt x="114459" y="194750"/>
                  </a:lnTo>
                  <a:lnTo>
                    <a:pt x="114625" y="194510"/>
                  </a:lnTo>
                  <a:lnTo>
                    <a:pt x="114781" y="194261"/>
                  </a:lnTo>
                  <a:lnTo>
                    <a:pt x="114920" y="194003"/>
                  </a:lnTo>
                  <a:lnTo>
                    <a:pt x="115049" y="193745"/>
                  </a:lnTo>
                  <a:lnTo>
                    <a:pt x="115159" y="193486"/>
                  </a:lnTo>
                  <a:lnTo>
                    <a:pt x="115261" y="193219"/>
                  </a:lnTo>
                  <a:lnTo>
                    <a:pt x="115344" y="192952"/>
                  </a:lnTo>
                  <a:lnTo>
                    <a:pt x="115418" y="192675"/>
                  </a:lnTo>
                  <a:lnTo>
                    <a:pt x="115473" y="192407"/>
                  </a:lnTo>
                  <a:lnTo>
                    <a:pt x="115519" y="192131"/>
                  </a:lnTo>
                  <a:lnTo>
                    <a:pt x="115547" y="191854"/>
                  </a:lnTo>
                  <a:lnTo>
                    <a:pt x="115565" y="191578"/>
                  </a:lnTo>
                  <a:lnTo>
                    <a:pt x="115565" y="191301"/>
                  </a:lnTo>
                  <a:lnTo>
                    <a:pt x="115556" y="191024"/>
                  </a:lnTo>
                  <a:lnTo>
                    <a:pt x="115537" y="190748"/>
                  </a:lnTo>
                  <a:lnTo>
                    <a:pt x="115501" y="190471"/>
                  </a:lnTo>
                  <a:lnTo>
                    <a:pt x="115454" y="190194"/>
                  </a:lnTo>
                  <a:lnTo>
                    <a:pt x="115390" y="189927"/>
                  </a:lnTo>
                  <a:lnTo>
                    <a:pt x="115316" y="189659"/>
                  </a:lnTo>
                  <a:lnTo>
                    <a:pt x="115233" y="189392"/>
                  </a:lnTo>
                  <a:lnTo>
                    <a:pt x="115132" y="189134"/>
                  </a:lnTo>
                  <a:lnTo>
                    <a:pt x="115012" y="188876"/>
                  </a:lnTo>
                  <a:lnTo>
                    <a:pt x="114892" y="188627"/>
                  </a:lnTo>
                  <a:lnTo>
                    <a:pt x="114754" y="188378"/>
                  </a:lnTo>
                  <a:lnTo>
                    <a:pt x="114597" y="188138"/>
                  </a:lnTo>
                  <a:lnTo>
                    <a:pt x="114431" y="187907"/>
                  </a:lnTo>
                  <a:lnTo>
                    <a:pt x="114256" y="187677"/>
                  </a:lnTo>
                  <a:lnTo>
                    <a:pt x="114071" y="187455"/>
                  </a:lnTo>
                  <a:lnTo>
                    <a:pt x="113868" y="187253"/>
                  </a:lnTo>
                  <a:lnTo>
                    <a:pt x="113656" y="187050"/>
                  </a:lnTo>
                  <a:lnTo>
                    <a:pt x="113426" y="186856"/>
                  </a:lnTo>
                  <a:lnTo>
                    <a:pt x="113426" y="186856"/>
                  </a:lnTo>
                  <a:lnTo>
                    <a:pt x="109636" y="183767"/>
                  </a:lnTo>
                  <a:lnTo>
                    <a:pt x="105919" y="180715"/>
                  </a:lnTo>
                  <a:lnTo>
                    <a:pt x="102277" y="177699"/>
                  </a:lnTo>
                  <a:lnTo>
                    <a:pt x="98727" y="174739"/>
                  </a:lnTo>
                  <a:lnTo>
                    <a:pt x="95278" y="171834"/>
                  </a:lnTo>
                  <a:lnTo>
                    <a:pt x="91930" y="169012"/>
                  </a:lnTo>
                  <a:lnTo>
                    <a:pt x="88712" y="166274"/>
                  </a:lnTo>
                  <a:lnTo>
                    <a:pt x="85632" y="163636"/>
                  </a:lnTo>
                  <a:lnTo>
                    <a:pt x="82690" y="161110"/>
                  </a:lnTo>
                  <a:lnTo>
                    <a:pt x="79906" y="158703"/>
                  </a:lnTo>
                  <a:lnTo>
                    <a:pt x="77287" y="156425"/>
                  </a:lnTo>
                  <a:lnTo>
                    <a:pt x="74843" y="154295"/>
                  </a:lnTo>
                  <a:lnTo>
                    <a:pt x="72593" y="152321"/>
                  </a:lnTo>
                  <a:lnTo>
                    <a:pt x="70546" y="150514"/>
                  </a:lnTo>
                  <a:lnTo>
                    <a:pt x="67078" y="147452"/>
                  </a:lnTo>
                  <a:lnTo>
                    <a:pt x="67078" y="147452"/>
                  </a:lnTo>
                  <a:lnTo>
                    <a:pt x="67724" y="146844"/>
                  </a:lnTo>
                  <a:lnTo>
                    <a:pt x="68351" y="146254"/>
                  </a:lnTo>
                  <a:lnTo>
                    <a:pt x="68978" y="145682"/>
                  </a:lnTo>
                  <a:lnTo>
                    <a:pt x="69596" y="145138"/>
                  </a:lnTo>
                  <a:lnTo>
                    <a:pt x="70214" y="144612"/>
                  </a:lnTo>
                  <a:lnTo>
                    <a:pt x="70822" y="144105"/>
                  </a:lnTo>
                  <a:lnTo>
                    <a:pt x="71422" y="143626"/>
                  </a:lnTo>
                  <a:lnTo>
                    <a:pt x="72021" y="143155"/>
                  </a:lnTo>
                  <a:lnTo>
                    <a:pt x="72611" y="142713"/>
                  </a:lnTo>
                  <a:lnTo>
                    <a:pt x="73201" y="142288"/>
                  </a:lnTo>
                  <a:lnTo>
                    <a:pt x="73782" y="141883"/>
                  </a:lnTo>
                  <a:lnTo>
                    <a:pt x="74363" y="141505"/>
                  </a:lnTo>
                  <a:lnTo>
                    <a:pt x="74944" y="141136"/>
                  </a:lnTo>
                  <a:lnTo>
                    <a:pt x="75516" y="140795"/>
                  </a:lnTo>
                  <a:lnTo>
                    <a:pt x="76079" y="140463"/>
                  </a:lnTo>
                  <a:lnTo>
                    <a:pt x="76641" y="140158"/>
                  </a:lnTo>
                  <a:lnTo>
                    <a:pt x="77204" y="139872"/>
                  </a:lnTo>
                  <a:lnTo>
                    <a:pt x="77766" y="139605"/>
                  </a:lnTo>
                  <a:lnTo>
                    <a:pt x="78319" y="139356"/>
                  </a:lnTo>
                  <a:lnTo>
                    <a:pt x="78882" y="139125"/>
                  </a:lnTo>
                  <a:lnTo>
                    <a:pt x="79426" y="138904"/>
                  </a:lnTo>
                  <a:lnTo>
                    <a:pt x="79979" y="138710"/>
                  </a:lnTo>
                  <a:lnTo>
                    <a:pt x="80533" y="138535"/>
                  </a:lnTo>
                  <a:lnTo>
                    <a:pt x="81077" y="138379"/>
                  </a:lnTo>
                  <a:lnTo>
                    <a:pt x="81630" y="138240"/>
                  </a:lnTo>
                  <a:lnTo>
                    <a:pt x="82174" y="138111"/>
                  </a:lnTo>
                  <a:lnTo>
                    <a:pt x="82718" y="138010"/>
                  </a:lnTo>
                  <a:lnTo>
                    <a:pt x="83262" y="137917"/>
                  </a:lnTo>
                  <a:lnTo>
                    <a:pt x="83815" y="137844"/>
                  </a:lnTo>
                  <a:lnTo>
                    <a:pt x="84360" y="137788"/>
                  </a:lnTo>
                  <a:lnTo>
                    <a:pt x="84904" y="137751"/>
                  </a:lnTo>
                  <a:lnTo>
                    <a:pt x="85457" y="137733"/>
                  </a:lnTo>
                  <a:lnTo>
                    <a:pt x="85457" y="137733"/>
                  </a:lnTo>
                  <a:lnTo>
                    <a:pt x="85789" y="137733"/>
                  </a:lnTo>
                  <a:lnTo>
                    <a:pt x="86121" y="137733"/>
                  </a:lnTo>
                  <a:lnTo>
                    <a:pt x="86453" y="137742"/>
                  </a:lnTo>
                  <a:lnTo>
                    <a:pt x="86794" y="137751"/>
                  </a:lnTo>
                  <a:lnTo>
                    <a:pt x="87135" y="137779"/>
                  </a:lnTo>
                  <a:lnTo>
                    <a:pt x="87476" y="137798"/>
                  </a:lnTo>
                  <a:lnTo>
                    <a:pt x="87818" y="137834"/>
                  </a:lnTo>
                  <a:lnTo>
                    <a:pt x="88168" y="137871"/>
                  </a:lnTo>
                  <a:lnTo>
                    <a:pt x="88518" y="137917"/>
                  </a:lnTo>
                  <a:lnTo>
                    <a:pt x="88878" y="137973"/>
                  </a:lnTo>
                  <a:lnTo>
                    <a:pt x="89228" y="138028"/>
                  </a:lnTo>
                  <a:lnTo>
                    <a:pt x="89588" y="138093"/>
                  </a:lnTo>
                  <a:lnTo>
                    <a:pt x="89957" y="138157"/>
                  </a:lnTo>
                  <a:lnTo>
                    <a:pt x="90317" y="138240"/>
                  </a:lnTo>
                  <a:lnTo>
                    <a:pt x="91064" y="138406"/>
                  </a:lnTo>
                  <a:lnTo>
                    <a:pt x="91810" y="138609"/>
                  </a:lnTo>
                  <a:lnTo>
                    <a:pt x="92576" y="138830"/>
                  </a:lnTo>
                  <a:lnTo>
                    <a:pt x="93360" y="139079"/>
                  </a:lnTo>
                  <a:lnTo>
                    <a:pt x="94144" y="139356"/>
                  </a:lnTo>
                  <a:lnTo>
                    <a:pt x="94955" y="139651"/>
                  </a:lnTo>
                  <a:lnTo>
                    <a:pt x="95776" y="139983"/>
                  </a:lnTo>
                  <a:lnTo>
                    <a:pt x="96606" y="140333"/>
                  </a:lnTo>
                  <a:lnTo>
                    <a:pt x="97463" y="140712"/>
                  </a:lnTo>
                  <a:lnTo>
                    <a:pt x="98321" y="141127"/>
                  </a:lnTo>
                  <a:lnTo>
                    <a:pt x="99206" y="141560"/>
                  </a:lnTo>
                  <a:lnTo>
                    <a:pt x="100101" y="142021"/>
                  </a:lnTo>
                  <a:lnTo>
                    <a:pt x="101014" y="142510"/>
                  </a:lnTo>
                  <a:lnTo>
                    <a:pt x="101945" y="143026"/>
                  </a:lnTo>
                  <a:lnTo>
                    <a:pt x="102895" y="143570"/>
                  </a:lnTo>
                  <a:lnTo>
                    <a:pt x="103863" y="144151"/>
                  </a:lnTo>
                  <a:lnTo>
                    <a:pt x="104850" y="144751"/>
                  </a:lnTo>
                  <a:lnTo>
                    <a:pt x="105855" y="145378"/>
                  </a:lnTo>
                  <a:lnTo>
                    <a:pt x="106869" y="146042"/>
                  </a:lnTo>
                  <a:lnTo>
                    <a:pt x="107911" y="146724"/>
                  </a:lnTo>
                  <a:lnTo>
                    <a:pt x="108972" y="147443"/>
                  </a:lnTo>
                  <a:lnTo>
                    <a:pt x="110051" y="148190"/>
                  </a:lnTo>
                  <a:lnTo>
                    <a:pt x="111157" y="148965"/>
                  </a:lnTo>
                  <a:lnTo>
                    <a:pt x="112273" y="149767"/>
                  </a:lnTo>
                  <a:lnTo>
                    <a:pt x="113417" y="150606"/>
                  </a:lnTo>
                  <a:lnTo>
                    <a:pt x="113417" y="150606"/>
                  </a:lnTo>
                  <a:lnTo>
                    <a:pt x="113666" y="150772"/>
                  </a:lnTo>
                  <a:lnTo>
                    <a:pt x="113914" y="150929"/>
                  </a:lnTo>
                  <a:lnTo>
                    <a:pt x="114163" y="151077"/>
                  </a:lnTo>
                  <a:lnTo>
                    <a:pt x="114422" y="151196"/>
                  </a:lnTo>
                  <a:lnTo>
                    <a:pt x="114689" y="151316"/>
                  </a:lnTo>
                  <a:lnTo>
                    <a:pt x="114957" y="151418"/>
                  </a:lnTo>
                  <a:lnTo>
                    <a:pt x="115224" y="151501"/>
                  </a:lnTo>
                  <a:lnTo>
                    <a:pt x="115501" y="151575"/>
                  </a:lnTo>
                  <a:lnTo>
                    <a:pt x="115777" y="151630"/>
                  </a:lnTo>
                  <a:lnTo>
                    <a:pt x="116054" y="151676"/>
                  </a:lnTo>
                  <a:lnTo>
                    <a:pt x="116331" y="151704"/>
                  </a:lnTo>
                  <a:lnTo>
                    <a:pt x="116607" y="151722"/>
                  </a:lnTo>
                  <a:lnTo>
                    <a:pt x="116884" y="151731"/>
                  </a:lnTo>
                  <a:lnTo>
                    <a:pt x="117160" y="151722"/>
                  </a:lnTo>
                  <a:lnTo>
                    <a:pt x="117437" y="151704"/>
                  </a:lnTo>
                  <a:lnTo>
                    <a:pt x="117714" y="151667"/>
                  </a:lnTo>
                  <a:lnTo>
                    <a:pt x="117990" y="151621"/>
                  </a:lnTo>
                  <a:lnTo>
                    <a:pt x="118258" y="151556"/>
                  </a:lnTo>
                  <a:lnTo>
                    <a:pt x="118525" y="151482"/>
                  </a:lnTo>
                  <a:lnTo>
                    <a:pt x="118793" y="151399"/>
                  </a:lnTo>
                  <a:lnTo>
                    <a:pt x="119051" y="151298"/>
                  </a:lnTo>
                  <a:lnTo>
                    <a:pt x="119309" y="151187"/>
                  </a:lnTo>
                  <a:lnTo>
                    <a:pt x="119558" y="151058"/>
                  </a:lnTo>
                  <a:lnTo>
                    <a:pt x="119798" y="150920"/>
                  </a:lnTo>
                  <a:lnTo>
                    <a:pt x="120038" y="150772"/>
                  </a:lnTo>
                  <a:lnTo>
                    <a:pt x="120277" y="150606"/>
                  </a:lnTo>
                  <a:lnTo>
                    <a:pt x="120499" y="150431"/>
                  </a:lnTo>
                  <a:lnTo>
                    <a:pt x="120720" y="150247"/>
                  </a:lnTo>
                  <a:lnTo>
                    <a:pt x="120923" y="150053"/>
                  </a:lnTo>
                  <a:lnTo>
                    <a:pt x="121126" y="149841"/>
                  </a:lnTo>
                  <a:lnTo>
                    <a:pt x="121319" y="149610"/>
                  </a:lnTo>
                  <a:lnTo>
                    <a:pt x="121504" y="149380"/>
                  </a:lnTo>
                  <a:lnTo>
                    <a:pt x="121504" y="149380"/>
                  </a:lnTo>
                  <a:lnTo>
                    <a:pt x="121670" y="149140"/>
                  </a:lnTo>
                  <a:lnTo>
                    <a:pt x="121827" y="148882"/>
                  </a:lnTo>
                  <a:lnTo>
                    <a:pt x="121974" y="148633"/>
                  </a:lnTo>
                  <a:lnTo>
                    <a:pt x="122103" y="148375"/>
                  </a:lnTo>
                  <a:lnTo>
                    <a:pt x="122214" y="148107"/>
                  </a:lnTo>
                  <a:lnTo>
                    <a:pt x="122315" y="147840"/>
                  </a:lnTo>
                  <a:lnTo>
                    <a:pt x="122398" y="147572"/>
                  </a:lnTo>
                  <a:lnTo>
                    <a:pt x="122472" y="147296"/>
                  </a:lnTo>
                  <a:lnTo>
                    <a:pt x="122537" y="147019"/>
                  </a:lnTo>
                  <a:lnTo>
                    <a:pt x="122574" y="146742"/>
                  </a:lnTo>
                  <a:lnTo>
                    <a:pt x="122610" y="146466"/>
                  </a:lnTo>
                  <a:lnTo>
                    <a:pt x="122629" y="146189"/>
                  </a:lnTo>
                  <a:lnTo>
                    <a:pt x="122629" y="145912"/>
                  </a:lnTo>
                  <a:lnTo>
                    <a:pt x="122620" y="145636"/>
                  </a:lnTo>
                  <a:lnTo>
                    <a:pt x="122601" y="145359"/>
                  </a:lnTo>
                  <a:lnTo>
                    <a:pt x="122564" y="145083"/>
                  </a:lnTo>
                  <a:lnTo>
                    <a:pt x="122518" y="144806"/>
                  </a:lnTo>
                  <a:lnTo>
                    <a:pt x="122454" y="144538"/>
                  </a:lnTo>
                  <a:lnTo>
                    <a:pt x="122380" y="144271"/>
                  </a:lnTo>
                  <a:lnTo>
                    <a:pt x="122297" y="144004"/>
                  </a:lnTo>
                  <a:lnTo>
                    <a:pt x="122195" y="143745"/>
                  </a:lnTo>
                  <a:lnTo>
                    <a:pt x="122085" y="143487"/>
                  </a:lnTo>
                  <a:lnTo>
                    <a:pt x="121956" y="143238"/>
                  </a:lnTo>
                  <a:lnTo>
                    <a:pt x="121827" y="142989"/>
                  </a:lnTo>
                  <a:lnTo>
                    <a:pt x="121670" y="142759"/>
                  </a:lnTo>
                  <a:lnTo>
                    <a:pt x="121513" y="142519"/>
                  </a:lnTo>
                  <a:lnTo>
                    <a:pt x="121338" y="142298"/>
                  </a:lnTo>
                  <a:lnTo>
                    <a:pt x="121144" y="142076"/>
                  </a:lnTo>
                  <a:lnTo>
                    <a:pt x="120951" y="141864"/>
                  </a:lnTo>
                  <a:lnTo>
                    <a:pt x="120738" y="141671"/>
                  </a:lnTo>
                  <a:lnTo>
                    <a:pt x="120517" y="141477"/>
                  </a:lnTo>
                  <a:lnTo>
                    <a:pt x="120277" y="141293"/>
                  </a:lnTo>
                  <a:lnTo>
                    <a:pt x="120277" y="1412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1"/>
            <p:cNvSpPr/>
            <p:nvPr/>
          </p:nvSpPr>
          <p:spPr>
            <a:xfrm>
              <a:off x="-7429200" y="-5994725"/>
              <a:ext cx="537850" cy="2341600"/>
            </a:xfrm>
            <a:custGeom>
              <a:avLst/>
              <a:gdLst/>
              <a:ahLst/>
              <a:cxnLst/>
              <a:rect l="l" t="t" r="r" b="b"/>
              <a:pathLst>
                <a:path w="21514" h="93664" fill="none" extrusionOk="0">
                  <a:moveTo>
                    <a:pt x="20112" y="85189"/>
                  </a:moveTo>
                  <a:lnTo>
                    <a:pt x="20112" y="85189"/>
                  </a:lnTo>
                  <a:lnTo>
                    <a:pt x="19845" y="89394"/>
                  </a:lnTo>
                  <a:lnTo>
                    <a:pt x="19596" y="93544"/>
                  </a:lnTo>
                  <a:lnTo>
                    <a:pt x="19596" y="93544"/>
                  </a:lnTo>
                  <a:lnTo>
                    <a:pt x="19504" y="93599"/>
                  </a:lnTo>
                  <a:lnTo>
                    <a:pt x="19411" y="93664"/>
                  </a:lnTo>
                  <a:lnTo>
                    <a:pt x="3311" y="78946"/>
                  </a:lnTo>
                  <a:lnTo>
                    <a:pt x="3311" y="78946"/>
                  </a:lnTo>
                  <a:lnTo>
                    <a:pt x="3301" y="72399"/>
                  </a:lnTo>
                  <a:lnTo>
                    <a:pt x="3301" y="66073"/>
                  </a:lnTo>
                  <a:lnTo>
                    <a:pt x="3283" y="59978"/>
                  </a:lnTo>
                  <a:lnTo>
                    <a:pt x="3246" y="54113"/>
                  </a:lnTo>
                  <a:lnTo>
                    <a:pt x="3218" y="51263"/>
                  </a:lnTo>
                  <a:lnTo>
                    <a:pt x="3191" y="48469"/>
                  </a:lnTo>
                  <a:lnTo>
                    <a:pt x="3154" y="45730"/>
                  </a:lnTo>
                  <a:lnTo>
                    <a:pt x="3108" y="43038"/>
                  </a:lnTo>
                  <a:lnTo>
                    <a:pt x="3062" y="40410"/>
                  </a:lnTo>
                  <a:lnTo>
                    <a:pt x="3006" y="37827"/>
                  </a:lnTo>
                  <a:lnTo>
                    <a:pt x="2942" y="35301"/>
                  </a:lnTo>
                  <a:lnTo>
                    <a:pt x="2868" y="32829"/>
                  </a:lnTo>
                  <a:lnTo>
                    <a:pt x="2785" y="30404"/>
                  </a:lnTo>
                  <a:lnTo>
                    <a:pt x="2684" y="28034"/>
                  </a:lnTo>
                  <a:lnTo>
                    <a:pt x="2582" y="25710"/>
                  </a:lnTo>
                  <a:lnTo>
                    <a:pt x="2462" y="23442"/>
                  </a:lnTo>
                  <a:lnTo>
                    <a:pt x="2342" y="21220"/>
                  </a:lnTo>
                  <a:lnTo>
                    <a:pt x="2195" y="19052"/>
                  </a:lnTo>
                  <a:lnTo>
                    <a:pt x="2047" y="16932"/>
                  </a:lnTo>
                  <a:lnTo>
                    <a:pt x="1881" y="14857"/>
                  </a:lnTo>
                  <a:lnTo>
                    <a:pt x="1697" y="12837"/>
                  </a:lnTo>
                  <a:lnTo>
                    <a:pt x="1503" y="10864"/>
                  </a:lnTo>
                  <a:lnTo>
                    <a:pt x="1291" y="8936"/>
                  </a:lnTo>
                  <a:lnTo>
                    <a:pt x="1070" y="7055"/>
                  </a:lnTo>
                  <a:lnTo>
                    <a:pt x="950" y="6133"/>
                  </a:lnTo>
                  <a:lnTo>
                    <a:pt x="830" y="5220"/>
                  </a:lnTo>
                  <a:lnTo>
                    <a:pt x="701" y="4326"/>
                  </a:lnTo>
                  <a:lnTo>
                    <a:pt x="572" y="3431"/>
                  </a:lnTo>
                  <a:lnTo>
                    <a:pt x="433" y="2555"/>
                  </a:lnTo>
                  <a:lnTo>
                    <a:pt x="295" y="1688"/>
                  </a:lnTo>
                  <a:lnTo>
                    <a:pt x="148" y="8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6" y="93"/>
                  </a:lnTo>
                  <a:lnTo>
                    <a:pt x="802" y="204"/>
                  </a:lnTo>
                  <a:lnTo>
                    <a:pt x="1199" y="314"/>
                  </a:lnTo>
                  <a:lnTo>
                    <a:pt x="1586" y="425"/>
                  </a:lnTo>
                  <a:lnTo>
                    <a:pt x="1973" y="554"/>
                  </a:lnTo>
                  <a:lnTo>
                    <a:pt x="2352" y="683"/>
                  </a:lnTo>
                  <a:lnTo>
                    <a:pt x="2730" y="812"/>
                  </a:lnTo>
                  <a:lnTo>
                    <a:pt x="3108" y="960"/>
                  </a:lnTo>
                  <a:lnTo>
                    <a:pt x="3477" y="1098"/>
                  </a:lnTo>
                  <a:lnTo>
                    <a:pt x="3836" y="1255"/>
                  </a:lnTo>
                  <a:lnTo>
                    <a:pt x="4196" y="1412"/>
                  </a:lnTo>
                  <a:lnTo>
                    <a:pt x="4556" y="1578"/>
                  </a:lnTo>
                  <a:lnTo>
                    <a:pt x="4906" y="1744"/>
                  </a:lnTo>
                  <a:lnTo>
                    <a:pt x="5247" y="1919"/>
                  </a:lnTo>
                  <a:lnTo>
                    <a:pt x="5588" y="2103"/>
                  </a:lnTo>
                  <a:lnTo>
                    <a:pt x="5930" y="2297"/>
                  </a:lnTo>
                  <a:lnTo>
                    <a:pt x="6262" y="2491"/>
                  </a:lnTo>
                  <a:lnTo>
                    <a:pt x="6593" y="2684"/>
                  </a:lnTo>
                  <a:lnTo>
                    <a:pt x="6916" y="2896"/>
                  </a:lnTo>
                  <a:lnTo>
                    <a:pt x="7239" y="3108"/>
                  </a:lnTo>
                  <a:lnTo>
                    <a:pt x="7553" y="3321"/>
                  </a:lnTo>
                  <a:lnTo>
                    <a:pt x="7866" y="3542"/>
                  </a:lnTo>
                  <a:lnTo>
                    <a:pt x="8170" y="3772"/>
                  </a:lnTo>
                  <a:lnTo>
                    <a:pt x="8475" y="4012"/>
                  </a:lnTo>
                  <a:lnTo>
                    <a:pt x="8779" y="4252"/>
                  </a:lnTo>
                  <a:lnTo>
                    <a:pt x="9074" y="4501"/>
                  </a:lnTo>
                  <a:lnTo>
                    <a:pt x="9369" y="4750"/>
                  </a:lnTo>
                  <a:lnTo>
                    <a:pt x="9655" y="5017"/>
                  </a:lnTo>
                  <a:lnTo>
                    <a:pt x="9941" y="5275"/>
                  </a:lnTo>
                  <a:lnTo>
                    <a:pt x="10218" y="5552"/>
                  </a:lnTo>
                  <a:lnTo>
                    <a:pt x="10494" y="5829"/>
                  </a:lnTo>
                  <a:lnTo>
                    <a:pt x="10762" y="6115"/>
                  </a:lnTo>
                  <a:lnTo>
                    <a:pt x="10762" y="6115"/>
                  </a:lnTo>
                  <a:lnTo>
                    <a:pt x="11075" y="6447"/>
                  </a:lnTo>
                  <a:lnTo>
                    <a:pt x="11379" y="6797"/>
                  </a:lnTo>
                  <a:lnTo>
                    <a:pt x="11675" y="7147"/>
                  </a:lnTo>
                  <a:lnTo>
                    <a:pt x="11970" y="7507"/>
                  </a:lnTo>
                  <a:lnTo>
                    <a:pt x="12265" y="7876"/>
                  </a:lnTo>
                  <a:lnTo>
                    <a:pt x="12541" y="8245"/>
                  </a:lnTo>
                  <a:lnTo>
                    <a:pt x="12818" y="8623"/>
                  </a:lnTo>
                  <a:lnTo>
                    <a:pt x="13095" y="9010"/>
                  </a:lnTo>
                  <a:lnTo>
                    <a:pt x="13362" y="9407"/>
                  </a:lnTo>
                  <a:lnTo>
                    <a:pt x="13620" y="9803"/>
                  </a:lnTo>
                  <a:lnTo>
                    <a:pt x="13878" y="10218"/>
                  </a:lnTo>
                  <a:lnTo>
                    <a:pt x="14127" y="10633"/>
                  </a:lnTo>
                  <a:lnTo>
                    <a:pt x="14376" y="11048"/>
                  </a:lnTo>
                  <a:lnTo>
                    <a:pt x="14616" y="11472"/>
                  </a:lnTo>
                  <a:lnTo>
                    <a:pt x="14856" y="11906"/>
                  </a:lnTo>
                  <a:lnTo>
                    <a:pt x="15087" y="12348"/>
                  </a:lnTo>
                  <a:lnTo>
                    <a:pt x="15308" y="12800"/>
                  </a:lnTo>
                  <a:lnTo>
                    <a:pt x="15529" y="13252"/>
                  </a:lnTo>
                  <a:lnTo>
                    <a:pt x="15741" y="13704"/>
                  </a:lnTo>
                  <a:lnTo>
                    <a:pt x="15953" y="14174"/>
                  </a:lnTo>
                  <a:lnTo>
                    <a:pt x="16165" y="14645"/>
                  </a:lnTo>
                  <a:lnTo>
                    <a:pt x="16368" y="15124"/>
                  </a:lnTo>
                  <a:lnTo>
                    <a:pt x="16562" y="15604"/>
                  </a:lnTo>
                  <a:lnTo>
                    <a:pt x="16756" y="16092"/>
                  </a:lnTo>
                  <a:lnTo>
                    <a:pt x="16940" y="16581"/>
                  </a:lnTo>
                  <a:lnTo>
                    <a:pt x="17124" y="17088"/>
                  </a:lnTo>
                  <a:lnTo>
                    <a:pt x="17300" y="17586"/>
                  </a:lnTo>
                  <a:lnTo>
                    <a:pt x="17475" y="18103"/>
                  </a:lnTo>
                  <a:lnTo>
                    <a:pt x="17650" y="18619"/>
                  </a:lnTo>
                  <a:lnTo>
                    <a:pt x="17816" y="19135"/>
                  </a:lnTo>
                  <a:lnTo>
                    <a:pt x="17973" y="19670"/>
                  </a:lnTo>
                  <a:lnTo>
                    <a:pt x="18130" y="20196"/>
                  </a:lnTo>
                  <a:lnTo>
                    <a:pt x="18434" y="21275"/>
                  </a:lnTo>
                  <a:lnTo>
                    <a:pt x="18720" y="22381"/>
                  </a:lnTo>
                  <a:lnTo>
                    <a:pt x="18987" y="23497"/>
                  </a:lnTo>
                  <a:lnTo>
                    <a:pt x="19236" y="24641"/>
                  </a:lnTo>
                  <a:lnTo>
                    <a:pt x="19476" y="25793"/>
                  </a:lnTo>
                  <a:lnTo>
                    <a:pt x="19697" y="26974"/>
                  </a:lnTo>
                  <a:lnTo>
                    <a:pt x="19900" y="28163"/>
                  </a:lnTo>
                  <a:lnTo>
                    <a:pt x="20094" y="29371"/>
                  </a:lnTo>
                  <a:lnTo>
                    <a:pt x="20278" y="30598"/>
                  </a:lnTo>
                  <a:lnTo>
                    <a:pt x="20435" y="31843"/>
                  </a:lnTo>
                  <a:lnTo>
                    <a:pt x="20592" y="33097"/>
                  </a:lnTo>
                  <a:lnTo>
                    <a:pt x="20730" y="34369"/>
                  </a:lnTo>
                  <a:lnTo>
                    <a:pt x="20850" y="35651"/>
                  </a:lnTo>
                  <a:lnTo>
                    <a:pt x="20970" y="36951"/>
                  </a:lnTo>
                  <a:lnTo>
                    <a:pt x="21071" y="38270"/>
                  </a:lnTo>
                  <a:lnTo>
                    <a:pt x="21163" y="39589"/>
                  </a:lnTo>
                  <a:lnTo>
                    <a:pt x="21237" y="40926"/>
                  </a:lnTo>
                  <a:lnTo>
                    <a:pt x="21311" y="42272"/>
                  </a:lnTo>
                  <a:lnTo>
                    <a:pt x="21366" y="43637"/>
                  </a:lnTo>
                  <a:lnTo>
                    <a:pt x="21412" y="45002"/>
                  </a:lnTo>
                  <a:lnTo>
                    <a:pt x="21449" y="46376"/>
                  </a:lnTo>
                  <a:lnTo>
                    <a:pt x="21477" y="47768"/>
                  </a:lnTo>
                  <a:lnTo>
                    <a:pt x="21495" y="49161"/>
                  </a:lnTo>
                  <a:lnTo>
                    <a:pt x="21505" y="50562"/>
                  </a:lnTo>
                  <a:lnTo>
                    <a:pt x="21514" y="51973"/>
                  </a:lnTo>
                  <a:lnTo>
                    <a:pt x="21505" y="53393"/>
                  </a:lnTo>
                  <a:lnTo>
                    <a:pt x="21495" y="54823"/>
                  </a:lnTo>
                  <a:lnTo>
                    <a:pt x="21468" y="56252"/>
                  </a:lnTo>
                  <a:lnTo>
                    <a:pt x="21440" y="57681"/>
                  </a:lnTo>
                  <a:lnTo>
                    <a:pt x="21412" y="59120"/>
                  </a:lnTo>
                  <a:lnTo>
                    <a:pt x="21376" y="60568"/>
                  </a:lnTo>
                  <a:lnTo>
                    <a:pt x="21329" y="62016"/>
                  </a:lnTo>
                  <a:lnTo>
                    <a:pt x="21219" y="64920"/>
                  </a:lnTo>
                  <a:lnTo>
                    <a:pt x="21090" y="67825"/>
                  </a:lnTo>
                  <a:lnTo>
                    <a:pt x="20951" y="70739"/>
                  </a:lnTo>
                  <a:lnTo>
                    <a:pt x="20795" y="73653"/>
                  </a:lnTo>
                  <a:lnTo>
                    <a:pt x="20638" y="76558"/>
                  </a:lnTo>
                  <a:lnTo>
                    <a:pt x="20463" y="79453"/>
                  </a:lnTo>
                  <a:lnTo>
                    <a:pt x="20112" y="85189"/>
                  </a:lnTo>
                  <a:lnTo>
                    <a:pt x="20112" y="85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1"/>
            <p:cNvSpPr/>
            <p:nvPr/>
          </p:nvSpPr>
          <p:spPr>
            <a:xfrm>
              <a:off x="-6926400" y="-386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1"/>
            <p:cNvSpPr/>
            <p:nvPr/>
          </p:nvSpPr>
          <p:spPr>
            <a:xfrm>
              <a:off x="-4849950" y="-8023450"/>
              <a:ext cx="2204900" cy="2203725"/>
            </a:xfrm>
            <a:custGeom>
              <a:avLst/>
              <a:gdLst/>
              <a:ahLst/>
              <a:cxnLst/>
              <a:rect l="l" t="t" r="r" b="b"/>
              <a:pathLst>
                <a:path w="88196" h="88149" extrusionOk="0">
                  <a:moveTo>
                    <a:pt x="51042" y="0"/>
                  </a:moveTo>
                  <a:lnTo>
                    <a:pt x="50747" y="28"/>
                  </a:lnTo>
                  <a:lnTo>
                    <a:pt x="50461" y="56"/>
                  </a:lnTo>
                  <a:lnTo>
                    <a:pt x="50175" y="111"/>
                  </a:lnTo>
                  <a:lnTo>
                    <a:pt x="49898" y="176"/>
                  </a:lnTo>
                  <a:lnTo>
                    <a:pt x="49631" y="249"/>
                  </a:lnTo>
                  <a:lnTo>
                    <a:pt x="49354" y="332"/>
                  </a:lnTo>
                  <a:lnTo>
                    <a:pt x="49096" y="434"/>
                  </a:lnTo>
                  <a:lnTo>
                    <a:pt x="48838" y="554"/>
                  </a:lnTo>
                  <a:lnTo>
                    <a:pt x="48589" y="674"/>
                  </a:lnTo>
                  <a:lnTo>
                    <a:pt x="48340" y="812"/>
                  </a:lnTo>
                  <a:lnTo>
                    <a:pt x="48109" y="959"/>
                  </a:lnTo>
                  <a:lnTo>
                    <a:pt x="47879" y="1116"/>
                  </a:lnTo>
                  <a:lnTo>
                    <a:pt x="47657" y="1291"/>
                  </a:lnTo>
                  <a:lnTo>
                    <a:pt x="47445" y="1467"/>
                  </a:lnTo>
                  <a:lnTo>
                    <a:pt x="47242" y="1660"/>
                  </a:lnTo>
                  <a:lnTo>
                    <a:pt x="47049" y="1854"/>
                  </a:lnTo>
                  <a:lnTo>
                    <a:pt x="46864" y="2066"/>
                  </a:lnTo>
                  <a:lnTo>
                    <a:pt x="46689" y="2278"/>
                  </a:lnTo>
                  <a:lnTo>
                    <a:pt x="46523" y="2509"/>
                  </a:lnTo>
                  <a:lnTo>
                    <a:pt x="46376" y="2739"/>
                  </a:lnTo>
                  <a:lnTo>
                    <a:pt x="46228" y="2979"/>
                  </a:lnTo>
                  <a:lnTo>
                    <a:pt x="46099" y="3228"/>
                  </a:lnTo>
                  <a:lnTo>
                    <a:pt x="45979" y="3477"/>
                  </a:lnTo>
                  <a:lnTo>
                    <a:pt x="45868" y="3744"/>
                  </a:lnTo>
                  <a:lnTo>
                    <a:pt x="45776" y="4012"/>
                  </a:lnTo>
                  <a:lnTo>
                    <a:pt x="45693" y="4279"/>
                  </a:lnTo>
                  <a:lnTo>
                    <a:pt x="45629" y="4556"/>
                  </a:lnTo>
                  <a:lnTo>
                    <a:pt x="45573" y="4842"/>
                  </a:lnTo>
                  <a:lnTo>
                    <a:pt x="45536" y="5137"/>
                  </a:lnTo>
                  <a:lnTo>
                    <a:pt x="45509" y="5423"/>
                  </a:lnTo>
                  <a:lnTo>
                    <a:pt x="45500" y="5727"/>
                  </a:lnTo>
                  <a:lnTo>
                    <a:pt x="45500" y="6022"/>
                  </a:lnTo>
                  <a:lnTo>
                    <a:pt x="45518" y="6317"/>
                  </a:lnTo>
                  <a:lnTo>
                    <a:pt x="45555" y="6603"/>
                  </a:lnTo>
                  <a:lnTo>
                    <a:pt x="45601" y="6889"/>
                  </a:lnTo>
                  <a:lnTo>
                    <a:pt x="45666" y="7175"/>
                  </a:lnTo>
                  <a:lnTo>
                    <a:pt x="45739" y="7442"/>
                  </a:lnTo>
                  <a:lnTo>
                    <a:pt x="45832" y="7719"/>
                  </a:lnTo>
                  <a:lnTo>
                    <a:pt x="45933" y="7977"/>
                  </a:lnTo>
                  <a:lnTo>
                    <a:pt x="46044" y="8235"/>
                  </a:lnTo>
                  <a:lnTo>
                    <a:pt x="46164" y="8484"/>
                  </a:lnTo>
                  <a:lnTo>
                    <a:pt x="46302" y="8733"/>
                  </a:lnTo>
                  <a:lnTo>
                    <a:pt x="46449" y="8964"/>
                  </a:lnTo>
                  <a:lnTo>
                    <a:pt x="46615" y="9194"/>
                  </a:lnTo>
                  <a:lnTo>
                    <a:pt x="46781" y="9416"/>
                  </a:lnTo>
                  <a:lnTo>
                    <a:pt x="46957" y="9628"/>
                  </a:lnTo>
                  <a:lnTo>
                    <a:pt x="47150" y="9830"/>
                  </a:lnTo>
                  <a:lnTo>
                    <a:pt x="47353" y="10024"/>
                  </a:lnTo>
                  <a:lnTo>
                    <a:pt x="47556" y="10209"/>
                  </a:lnTo>
                  <a:lnTo>
                    <a:pt x="47777" y="10384"/>
                  </a:lnTo>
                  <a:lnTo>
                    <a:pt x="47999" y="10541"/>
                  </a:lnTo>
                  <a:lnTo>
                    <a:pt x="48229" y="10697"/>
                  </a:lnTo>
                  <a:lnTo>
                    <a:pt x="48478" y="10836"/>
                  </a:lnTo>
                  <a:lnTo>
                    <a:pt x="48718" y="10965"/>
                  </a:lnTo>
                  <a:lnTo>
                    <a:pt x="48976" y="11085"/>
                  </a:lnTo>
                  <a:lnTo>
                    <a:pt x="49234" y="11195"/>
                  </a:lnTo>
                  <a:lnTo>
                    <a:pt x="49511" y="11287"/>
                  </a:lnTo>
                  <a:lnTo>
                    <a:pt x="49778" y="11370"/>
                  </a:lnTo>
                  <a:lnTo>
                    <a:pt x="50064" y="11435"/>
                  </a:lnTo>
                  <a:lnTo>
                    <a:pt x="50341" y="11490"/>
                  </a:lnTo>
                  <a:lnTo>
                    <a:pt x="50636" y="11527"/>
                  </a:lnTo>
                  <a:lnTo>
                    <a:pt x="50931" y="11555"/>
                  </a:lnTo>
                  <a:lnTo>
                    <a:pt x="51226" y="11564"/>
                  </a:lnTo>
                  <a:lnTo>
                    <a:pt x="54343" y="11601"/>
                  </a:lnTo>
                  <a:lnTo>
                    <a:pt x="57451" y="11656"/>
                  </a:lnTo>
                  <a:lnTo>
                    <a:pt x="60549" y="11730"/>
                  </a:lnTo>
                  <a:lnTo>
                    <a:pt x="63638" y="11813"/>
                  </a:lnTo>
                  <a:lnTo>
                    <a:pt x="66718" y="11915"/>
                  </a:lnTo>
                  <a:lnTo>
                    <a:pt x="69780" y="12034"/>
                  </a:lnTo>
                  <a:lnTo>
                    <a:pt x="72823" y="12164"/>
                  </a:lnTo>
                  <a:lnTo>
                    <a:pt x="75857" y="12320"/>
                  </a:lnTo>
                  <a:lnTo>
                    <a:pt x="75967" y="14635"/>
                  </a:lnTo>
                  <a:lnTo>
                    <a:pt x="76078" y="16950"/>
                  </a:lnTo>
                  <a:lnTo>
                    <a:pt x="76170" y="19236"/>
                  </a:lnTo>
                  <a:lnTo>
                    <a:pt x="76253" y="21514"/>
                  </a:lnTo>
                  <a:lnTo>
                    <a:pt x="76336" y="23773"/>
                  </a:lnTo>
                  <a:lnTo>
                    <a:pt x="76401" y="26014"/>
                  </a:lnTo>
                  <a:lnTo>
                    <a:pt x="76456" y="28237"/>
                  </a:lnTo>
                  <a:lnTo>
                    <a:pt x="76502" y="30441"/>
                  </a:lnTo>
                  <a:lnTo>
                    <a:pt x="76548" y="32626"/>
                  </a:lnTo>
                  <a:lnTo>
                    <a:pt x="76576" y="34793"/>
                  </a:lnTo>
                  <a:lnTo>
                    <a:pt x="76604" y="36933"/>
                  </a:lnTo>
                  <a:lnTo>
                    <a:pt x="76622" y="39054"/>
                  </a:lnTo>
                  <a:lnTo>
                    <a:pt x="76631" y="41156"/>
                  </a:lnTo>
                  <a:lnTo>
                    <a:pt x="76631" y="43231"/>
                  </a:lnTo>
                  <a:lnTo>
                    <a:pt x="76622" y="45278"/>
                  </a:lnTo>
                  <a:lnTo>
                    <a:pt x="76613" y="47307"/>
                  </a:lnTo>
                  <a:lnTo>
                    <a:pt x="76595" y="49308"/>
                  </a:lnTo>
                  <a:lnTo>
                    <a:pt x="76576" y="51281"/>
                  </a:lnTo>
                  <a:lnTo>
                    <a:pt x="76548" y="53227"/>
                  </a:lnTo>
                  <a:lnTo>
                    <a:pt x="76512" y="55145"/>
                  </a:lnTo>
                  <a:lnTo>
                    <a:pt x="76475" y="57035"/>
                  </a:lnTo>
                  <a:lnTo>
                    <a:pt x="76429" y="58898"/>
                  </a:lnTo>
                  <a:lnTo>
                    <a:pt x="76327" y="62532"/>
                  </a:lnTo>
                  <a:lnTo>
                    <a:pt x="76207" y="66036"/>
                  </a:lnTo>
                  <a:lnTo>
                    <a:pt x="76078" y="69402"/>
                  </a:lnTo>
                  <a:lnTo>
                    <a:pt x="75931" y="72638"/>
                  </a:lnTo>
                  <a:lnTo>
                    <a:pt x="75783" y="75728"/>
                  </a:lnTo>
                  <a:lnTo>
                    <a:pt x="72685" y="75884"/>
                  </a:lnTo>
                  <a:lnTo>
                    <a:pt x="69457" y="76032"/>
                  </a:lnTo>
                  <a:lnTo>
                    <a:pt x="66082" y="76161"/>
                  </a:lnTo>
                  <a:lnTo>
                    <a:pt x="62578" y="76281"/>
                  </a:lnTo>
                  <a:lnTo>
                    <a:pt x="58945" y="76382"/>
                  </a:lnTo>
                  <a:lnTo>
                    <a:pt x="57082" y="76428"/>
                  </a:lnTo>
                  <a:lnTo>
                    <a:pt x="55191" y="76465"/>
                  </a:lnTo>
                  <a:lnTo>
                    <a:pt x="53273" y="76502"/>
                  </a:lnTo>
                  <a:lnTo>
                    <a:pt x="51328" y="76530"/>
                  </a:lnTo>
                  <a:lnTo>
                    <a:pt x="49345" y="76548"/>
                  </a:lnTo>
                  <a:lnTo>
                    <a:pt x="47344" y="76567"/>
                  </a:lnTo>
                  <a:lnTo>
                    <a:pt x="45324" y="76576"/>
                  </a:lnTo>
                  <a:lnTo>
                    <a:pt x="43268" y="76585"/>
                  </a:lnTo>
                  <a:lnTo>
                    <a:pt x="41193" y="76585"/>
                  </a:lnTo>
                  <a:lnTo>
                    <a:pt x="39091" y="76576"/>
                  </a:lnTo>
                  <a:lnTo>
                    <a:pt x="36970" y="76557"/>
                  </a:lnTo>
                  <a:lnTo>
                    <a:pt x="34830" y="76530"/>
                  </a:lnTo>
                  <a:lnTo>
                    <a:pt x="32663" y="76502"/>
                  </a:lnTo>
                  <a:lnTo>
                    <a:pt x="30478" y="76456"/>
                  </a:lnTo>
                  <a:lnTo>
                    <a:pt x="28274" y="76410"/>
                  </a:lnTo>
                  <a:lnTo>
                    <a:pt x="26051" y="76355"/>
                  </a:lnTo>
                  <a:lnTo>
                    <a:pt x="23811" y="76290"/>
                  </a:lnTo>
                  <a:lnTo>
                    <a:pt x="21542" y="76207"/>
                  </a:lnTo>
                  <a:lnTo>
                    <a:pt x="19274" y="76124"/>
                  </a:lnTo>
                  <a:lnTo>
                    <a:pt x="16977" y="76032"/>
                  </a:lnTo>
                  <a:lnTo>
                    <a:pt x="14672" y="75921"/>
                  </a:lnTo>
                  <a:lnTo>
                    <a:pt x="12348" y="75811"/>
                  </a:lnTo>
                  <a:lnTo>
                    <a:pt x="12228" y="73487"/>
                  </a:lnTo>
                  <a:lnTo>
                    <a:pt x="12127" y="71181"/>
                  </a:lnTo>
                  <a:lnTo>
                    <a:pt x="12025" y="68885"/>
                  </a:lnTo>
                  <a:lnTo>
                    <a:pt x="11942" y="66607"/>
                  </a:lnTo>
                  <a:lnTo>
                    <a:pt x="11869" y="64348"/>
                  </a:lnTo>
                  <a:lnTo>
                    <a:pt x="11804" y="62107"/>
                  </a:lnTo>
                  <a:lnTo>
                    <a:pt x="11740" y="59885"/>
                  </a:lnTo>
                  <a:lnTo>
                    <a:pt x="11693" y="57681"/>
                  </a:lnTo>
                  <a:lnTo>
                    <a:pt x="11657" y="55495"/>
                  </a:lnTo>
                  <a:lnTo>
                    <a:pt x="11620" y="53328"/>
                  </a:lnTo>
                  <a:lnTo>
                    <a:pt x="11592" y="51189"/>
                  </a:lnTo>
                  <a:lnTo>
                    <a:pt x="11583" y="49068"/>
                  </a:lnTo>
                  <a:lnTo>
                    <a:pt x="11574" y="46966"/>
                  </a:lnTo>
                  <a:lnTo>
                    <a:pt x="11564" y="44891"/>
                  </a:lnTo>
                  <a:lnTo>
                    <a:pt x="11574" y="42844"/>
                  </a:lnTo>
                  <a:lnTo>
                    <a:pt x="11583" y="40815"/>
                  </a:lnTo>
                  <a:lnTo>
                    <a:pt x="11601" y="38814"/>
                  </a:lnTo>
                  <a:lnTo>
                    <a:pt x="11620" y="36840"/>
                  </a:lnTo>
                  <a:lnTo>
                    <a:pt x="11657" y="34895"/>
                  </a:lnTo>
                  <a:lnTo>
                    <a:pt x="11684" y="32977"/>
                  </a:lnTo>
                  <a:lnTo>
                    <a:pt x="11730" y="31086"/>
                  </a:lnTo>
                  <a:lnTo>
                    <a:pt x="11767" y="29223"/>
                  </a:lnTo>
                  <a:lnTo>
                    <a:pt x="11878" y="25599"/>
                  </a:lnTo>
                  <a:lnTo>
                    <a:pt x="11989" y="22086"/>
                  </a:lnTo>
                  <a:lnTo>
                    <a:pt x="12127" y="18720"/>
                  </a:lnTo>
                  <a:lnTo>
                    <a:pt x="12265" y="15483"/>
                  </a:lnTo>
                  <a:lnTo>
                    <a:pt x="12422" y="12394"/>
                  </a:lnTo>
                  <a:lnTo>
                    <a:pt x="15096" y="12256"/>
                  </a:lnTo>
                  <a:lnTo>
                    <a:pt x="17789" y="12136"/>
                  </a:lnTo>
                  <a:lnTo>
                    <a:pt x="20482" y="12025"/>
                  </a:lnTo>
                  <a:lnTo>
                    <a:pt x="23174" y="11924"/>
                  </a:lnTo>
                  <a:lnTo>
                    <a:pt x="23469" y="11905"/>
                  </a:lnTo>
                  <a:lnTo>
                    <a:pt x="23764" y="11878"/>
                  </a:lnTo>
                  <a:lnTo>
                    <a:pt x="24050" y="11822"/>
                  </a:lnTo>
                  <a:lnTo>
                    <a:pt x="24336" y="11767"/>
                  </a:lnTo>
                  <a:lnTo>
                    <a:pt x="24613" y="11693"/>
                  </a:lnTo>
                  <a:lnTo>
                    <a:pt x="24880" y="11601"/>
                  </a:lnTo>
                  <a:lnTo>
                    <a:pt x="25148" y="11500"/>
                  </a:lnTo>
                  <a:lnTo>
                    <a:pt x="25406" y="11389"/>
                  </a:lnTo>
                  <a:lnTo>
                    <a:pt x="25655" y="11269"/>
                  </a:lnTo>
                  <a:lnTo>
                    <a:pt x="25904" y="11131"/>
                  </a:lnTo>
                  <a:lnTo>
                    <a:pt x="26144" y="10983"/>
                  </a:lnTo>
                  <a:lnTo>
                    <a:pt x="26365" y="10826"/>
                  </a:lnTo>
                  <a:lnTo>
                    <a:pt x="26586" y="10651"/>
                  </a:lnTo>
                  <a:lnTo>
                    <a:pt x="26798" y="10476"/>
                  </a:lnTo>
                  <a:lnTo>
                    <a:pt x="27001" y="10282"/>
                  </a:lnTo>
                  <a:lnTo>
                    <a:pt x="27195" y="10089"/>
                  </a:lnTo>
                  <a:lnTo>
                    <a:pt x="27379" y="9877"/>
                  </a:lnTo>
                  <a:lnTo>
                    <a:pt x="27554" y="9665"/>
                  </a:lnTo>
                  <a:lnTo>
                    <a:pt x="27720" y="9443"/>
                  </a:lnTo>
                  <a:lnTo>
                    <a:pt x="27877" y="9203"/>
                  </a:lnTo>
                  <a:lnTo>
                    <a:pt x="28016" y="8964"/>
                  </a:lnTo>
                  <a:lnTo>
                    <a:pt x="28145" y="8724"/>
                  </a:lnTo>
                  <a:lnTo>
                    <a:pt x="28265" y="8466"/>
                  </a:lnTo>
                  <a:lnTo>
                    <a:pt x="28375" y="8208"/>
                  </a:lnTo>
                  <a:lnTo>
                    <a:pt x="28467" y="7940"/>
                  </a:lnTo>
                  <a:lnTo>
                    <a:pt x="28550" y="7673"/>
                  </a:lnTo>
                  <a:lnTo>
                    <a:pt x="28615" y="7396"/>
                  </a:lnTo>
                  <a:lnTo>
                    <a:pt x="28670" y="7110"/>
                  </a:lnTo>
                  <a:lnTo>
                    <a:pt x="28707" y="6824"/>
                  </a:lnTo>
                  <a:lnTo>
                    <a:pt x="28735" y="6529"/>
                  </a:lnTo>
                  <a:lnTo>
                    <a:pt x="28753" y="6234"/>
                  </a:lnTo>
                  <a:lnTo>
                    <a:pt x="28744" y="5939"/>
                  </a:lnTo>
                  <a:lnTo>
                    <a:pt x="28726" y="5644"/>
                  </a:lnTo>
                  <a:lnTo>
                    <a:pt x="28698" y="5349"/>
                  </a:lnTo>
                  <a:lnTo>
                    <a:pt x="28652" y="5063"/>
                  </a:lnTo>
                  <a:lnTo>
                    <a:pt x="28587" y="4777"/>
                  </a:lnTo>
                  <a:lnTo>
                    <a:pt x="28513" y="4500"/>
                  </a:lnTo>
                  <a:lnTo>
                    <a:pt x="28421" y="4233"/>
                  </a:lnTo>
                  <a:lnTo>
                    <a:pt x="28320" y="3966"/>
                  </a:lnTo>
                  <a:lnTo>
                    <a:pt x="28209" y="3707"/>
                  </a:lnTo>
                  <a:lnTo>
                    <a:pt x="28080" y="3458"/>
                  </a:lnTo>
                  <a:lnTo>
                    <a:pt x="27942" y="3209"/>
                  </a:lnTo>
                  <a:lnTo>
                    <a:pt x="27794" y="2979"/>
                  </a:lnTo>
                  <a:lnTo>
                    <a:pt x="27637" y="2748"/>
                  </a:lnTo>
                  <a:lnTo>
                    <a:pt x="27462" y="2527"/>
                  </a:lnTo>
                  <a:lnTo>
                    <a:pt x="27287" y="2315"/>
                  </a:lnTo>
                  <a:lnTo>
                    <a:pt x="27093" y="2112"/>
                  </a:lnTo>
                  <a:lnTo>
                    <a:pt x="26900" y="1918"/>
                  </a:lnTo>
                  <a:lnTo>
                    <a:pt x="26688" y="1734"/>
                  </a:lnTo>
                  <a:lnTo>
                    <a:pt x="26476" y="1559"/>
                  </a:lnTo>
                  <a:lnTo>
                    <a:pt x="26245" y="1393"/>
                  </a:lnTo>
                  <a:lnTo>
                    <a:pt x="26014" y="1245"/>
                  </a:lnTo>
                  <a:lnTo>
                    <a:pt x="25775" y="1098"/>
                  </a:lnTo>
                  <a:lnTo>
                    <a:pt x="25526" y="969"/>
                  </a:lnTo>
                  <a:lnTo>
                    <a:pt x="25277" y="849"/>
                  </a:lnTo>
                  <a:lnTo>
                    <a:pt x="25009" y="747"/>
                  </a:lnTo>
                  <a:lnTo>
                    <a:pt x="24751" y="646"/>
                  </a:lnTo>
                  <a:lnTo>
                    <a:pt x="24474" y="572"/>
                  </a:lnTo>
                  <a:lnTo>
                    <a:pt x="24198" y="498"/>
                  </a:lnTo>
                  <a:lnTo>
                    <a:pt x="23921" y="443"/>
                  </a:lnTo>
                  <a:lnTo>
                    <a:pt x="23635" y="406"/>
                  </a:lnTo>
                  <a:lnTo>
                    <a:pt x="23349" y="378"/>
                  </a:lnTo>
                  <a:lnTo>
                    <a:pt x="23054" y="360"/>
                  </a:lnTo>
                  <a:lnTo>
                    <a:pt x="22759" y="369"/>
                  </a:lnTo>
                  <a:lnTo>
                    <a:pt x="20731" y="443"/>
                  </a:lnTo>
                  <a:lnTo>
                    <a:pt x="18702" y="517"/>
                  </a:lnTo>
                  <a:lnTo>
                    <a:pt x="16664" y="609"/>
                  </a:lnTo>
                  <a:lnTo>
                    <a:pt x="14635" y="701"/>
                  </a:lnTo>
                  <a:lnTo>
                    <a:pt x="12616" y="803"/>
                  </a:lnTo>
                  <a:lnTo>
                    <a:pt x="10596" y="904"/>
                  </a:lnTo>
                  <a:lnTo>
                    <a:pt x="8586" y="1024"/>
                  </a:lnTo>
                  <a:lnTo>
                    <a:pt x="6585" y="1135"/>
                  </a:lnTo>
                  <a:lnTo>
                    <a:pt x="6317" y="1162"/>
                  </a:lnTo>
                  <a:lnTo>
                    <a:pt x="6050" y="1199"/>
                  </a:lnTo>
                  <a:lnTo>
                    <a:pt x="5782" y="1245"/>
                  </a:lnTo>
                  <a:lnTo>
                    <a:pt x="5524" y="1301"/>
                  </a:lnTo>
                  <a:lnTo>
                    <a:pt x="5266" y="1374"/>
                  </a:lnTo>
                  <a:lnTo>
                    <a:pt x="5017" y="1457"/>
                  </a:lnTo>
                  <a:lnTo>
                    <a:pt x="4768" y="1550"/>
                  </a:lnTo>
                  <a:lnTo>
                    <a:pt x="4528" y="1651"/>
                  </a:lnTo>
                  <a:lnTo>
                    <a:pt x="4298" y="1762"/>
                  </a:lnTo>
                  <a:lnTo>
                    <a:pt x="4067" y="1882"/>
                  </a:lnTo>
                  <a:lnTo>
                    <a:pt x="3846" y="2020"/>
                  </a:lnTo>
                  <a:lnTo>
                    <a:pt x="3634" y="2158"/>
                  </a:lnTo>
                  <a:lnTo>
                    <a:pt x="3431" y="2315"/>
                  </a:lnTo>
                  <a:lnTo>
                    <a:pt x="3228" y="2472"/>
                  </a:lnTo>
                  <a:lnTo>
                    <a:pt x="3034" y="2647"/>
                  </a:lnTo>
                  <a:lnTo>
                    <a:pt x="2850" y="2822"/>
                  </a:lnTo>
                  <a:lnTo>
                    <a:pt x="2666" y="3007"/>
                  </a:lnTo>
                  <a:lnTo>
                    <a:pt x="2500" y="3200"/>
                  </a:lnTo>
                  <a:lnTo>
                    <a:pt x="2343" y="3403"/>
                  </a:lnTo>
                  <a:lnTo>
                    <a:pt x="2186" y="3606"/>
                  </a:lnTo>
                  <a:lnTo>
                    <a:pt x="2048" y="3827"/>
                  </a:lnTo>
                  <a:lnTo>
                    <a:pt x="1909" y="4049"/>
                  </a:lnTo>
                  <a:lnTo>
                    <a:pt x="1790" y="4270"/>
                  </a:lnTo>
                  <a:lnTo>
                    <a:pt x="1679" y="4510"/>
                  </a:lnTo>
                  <a:lnTo>
                    <a:pt x="1568" y="4749"/>
                  </a:lnTo>
                  <a:lnTo>
                    <a:pt x="1476" y="4989"/>
                  </a:lnTo>
                  <a:lnTo>
                    <a:pt x="1402" y="5238"/>
                  </a:lnTo>
                  <a:lnTo>
                    <a:pt x="1328" y="5496"/>
                  </a:lnTo>
                  <a:lnTo>
                    <a:pt x="1273" y="5755"/>
                  </a:lnTo>
                  <a:lnTo>
                    <a:pt x="1218" y="6022"/>
                  </a:lnTo>
                  <a:lnTo>
                    <a:pt x="1190" y="6289"/>
                  </a:lnTo>
                  <a:lnTo>
                    <a:pt x="1162" y="6557"/>
                  </a:lnTo>
                  <a:lnTo>
                    <a:pt x="969" y="9960"/>
                  </a:lnTo>
                  <a:lnTo>
                    <a:pt x="775" y="13584"/>
                  </a:lnTo>
                  <a:lnTo>
                    <a:pt x="692" y="15474"/>
                  </a:lnTo>
                  <a:lnTo>
                    <a:pt x="600" y="17420"/>
                  </a:lnTo>
                  <a:lnTo>
                    <a:pt x="517" y="19412"/>
                  </a:lnTo>
                  <a:lnTo>
                    <a:pt x="443" y="21450"/>
                  </a:lnTo>
                  <a:lnTo>
                    <a:pt x="369" y="23534"/>
                  </a:lnTo>
                  <a:lnTo>
                    <a:pt x="296" y="25664"/>
                  </a:lnTo>
                  <a:lnTo>
                    <a:pt x="240" y="27840"/>
                  </a:lnTo>
                  <a:lnTo>
                    <a:pt x="185" y="30063"/>
                  </a:lnTo>
                  <a:lnTo>
                    <a:pt x="130" y="32322"/>
                  </a:lnTo>
                  <a:lnTo>
                    <a:pt x="93" y="34627"/>
                  </a:lnTo>
                  <a:lnTo>
                    <a:pt x="56" y="36969"/>
                  </a:lnTo>
                  <a:lnTo>
                    <a:pt x="28" y="39349"/>
                  </a:lnTo>
                  <a:lnTo>
                    <a:pt x="10" y="41765"/>
                  </a:lnTo>
                  <a:lnTo>
                    <a:pt x="1" y="44218"/>
                  </a:lnTo>
                  <a:lnTo>
                    <a:pt x="1" y="46707"/>
                  </a:lnTo>
                  <a:lnTo>
                    <a:pt x="10" y="49225"/>
                  </a:lnTo>
                  <a:lnTo>
                    <a:pt x="37" y="51779"/>
                  </a:lnTo>
                  <a:lnTo>
                    <a:pt x="65" y="54361"/>
                  </a:lnTo>
                  <a:lnTo>
                    <a:pt x="111" y="56980"/>
                  </a:lnTo>
                  <a:lnTo>
                    <a:pt x="167" y="59627"/>
                  </a:lnTo>
                  <a:lnTo>
                    <a:pt x="231" y="62292"/>
                  </a:lnTo>
                  <a:lnTo>
                    <a:pt x="314" y="64994"/>
                  </a:lnTo>
                  <a:lnTo>
                    <a:pt x="406" y="67714"/>
                  </a:lnTo>
                  <a:lnTo>
                    <a:pt x="517" y="70453"/>
                  </a:lnTo>
                  <a:lnTo>
                    <a:pt x="637" y="73219"/>
                  </a:lnTo>
                  <a:lnTo>
                    <a:pt x="775" y="76013"/>
                  </a:lnTo>
                  <a:lnTo>
                    <a:pt x="923" y="78817"/>
                  </a:lnTo>
                  <a:lnTo>
                    <a:pt x="1089" y="81639"/>
                  </a:lnTo>
                  <a:lnTo>
                    <a:pt x="1116" y="81915"/>
                  </a:lnTo>
                  <a:lnTo>
                    <a:pt x="1153" y="82183"/>
                  </a:lnTo>
                  <a:lnTo>
                    <a:pt x="1199" y="82441"/>
                  </a:lnTo>
                  <a:lnTo>
                    <a:pt x="1255" y="82708"/>
                  </a:lnTo>
                  <a:lnTo>
                    <a:pt x="1328" y="82957"/>
                  </a:lnTo>
                  <a:lnTo>
                    <a:pt x="1411" y="83206"/>
                  </a:lnTo>
                  <a:lnTo>
                    <a:pt x="1504" y="83455"/>
                  </a:lnTo>
                  <a:lnTo>
                    <a:pt x="1605" y="83695"/>
                  </a:lnTo>
                  <a:lnTo>
                    <a:pt x="1716" y="83925"/>
                  </a:lnTo>
                  <a:lnTo>
                    <a:pt x="1845" y="84156"/>
                  </a:lnTo>
                  <a:lnTo>
                    <a:pt x="1974" y="84377"/>
                  </a:lnTo>
                  <a:lnTo>
                    <a:pt x="2121" y="84589"/>
                  </a:lnTo>
                  <a:lnTo>
                    <a:pt x="2269" y="84792"/>
                  </a:lnTo>
                  <a:lnTo>
                    <a:pt x="2435" y="84995"/>
                  </a:lnTo>
                  <a:lnTo>
                    <a:pt x="2601" y="85189"/>
                  </a:lnTo>
                  <a:lnTo>
                    <a:pt x="2776" y="85373"/>
                  </a:lnTo>
                  <a:lnTo>
                    <a:pt x="2961" y="85548"/>
                  </a:lnTo>
                  <a:lnTo>
                    <a:pt x="3154" y="85724"/>
                  </a:lnTo>
                  <a:lnTo>
                    <a:pt x="3357" y="85880"/>
                  </a:lnTo>
                  <a:lnTo>
                    <a:pt x="3560" y="86037"/>
                  </a:lnTo>
                  <a:lnTo>
                    <a:pt x="3781" y="86176"/>
                  </a:lnTo>
                  <a:lnTo>
                    <a:pt x="4003" y="86314"/>
                  </a:lnTo>
                  <a:lnTo>
                    <a:pt x="4224" y="86434"/>
                  </a:lnTo>
                  <a:lnTo>
                    <a:pt x="4464" y="86544"/>
                  </a:lnTo>
                  <a:lnTo>
                    <a:pt x="4704" y="86646"/>
                  </a:lnTo>
                  <a:lnTo>
                    <a:pt x="4943" y="86738"/>
                  </a:lnTo>
                  <a:lnTo>
                    <a:pt x="5192" y="86821"/>
                  </a:lnTo>
                  <a:lnTo>
                    <a:pt x="5450" y="86895"/>
                  </a:lnTo>
                  <a:lnTo>
                    <a:pt x="5709" y="86950"/>
                  </a:lnTo>
                  <a:lnTo>
                    <a:pt x="5967" y="86996"/>
                  </a:lnTo>
                  <a:lnTo>
                    <a:pt x="6234" y="87033"/>
                  </a:lnTo>
                  <a:lnTo>
                    <a:pt x="6511" y="87061"/>
                  </a:lnTo>
                  <a:lnTo>
                    <a:pt x="8909" y="87199"/>
                  </a:lnTo>
                  <a:lnTo>
                    <a:pt x="11297" y="87328"/>
                  </a:lnTo>
                  <a:lnTo>
                    <a:pt x="13676" y="87457"/>
                  </a:lnTo>
                  <a:lnTo>
                    <a:pt x="16028" y="87568"/>
                  </a:lnTo>
                  <a:lnTo>
                    <a:pt x="18379" y="87660"/>
                  </a:lnTo>
                  <a:lnTo>
                    <a:pt x="20703" y="87752"/>
                  </a:lnTo>
                  <a:lnTo>
                    <a:pt x="23008" y="87835"/>
                  </a:lnTo>
                  <a:lnTo>
                    <a:pt x="25304" y="87900"/>
                  </a:lnTo>
                  <a:lnTo>
                    <a:pt x="27582" y="87964"/>
                  </a:lnTo>
                  <a:lnTo>
                    <a:pt x="29832" y="88020"/>
                  </a:lnTo>
                  <a:lnTo>
                    <a:pt x="32064" y="88057"/>
                  </a:lnTo>
                  <a:lnTo>
                    <a:pt x="34277" y="88094"/>
                  </a:lnTo>
                  <a:lnTo>
                    <a:pt x="36472" y="88121"/>
                  </a:lnTo>
                  <a:lnTo>
                    <a:pt x="38639" y="88140"/>
                  </a:lnTo>
                  <a:lnTo>
                    <a:pt x="40787" y="88149"/>
                  </a:lnTo>
                  <a:lnTo>
                    <a:pt x="45749" y="88149"/>
                  </a:lnTo>
                  <a:lnTo>
                    <a:pt x="48543" y="88130"/>
                  </a:lnTo>
                  <a:lnTo>
                    <a:pt x="51281" y="88094"/>
                  </a:lnTo>
                  <a:lnTo>
                    <a:pt x="53974" y="88057"/>
                  </a:lnTo>
                  <a:lnTo>
                    <a:pt x="56611" y="88011"/>
                  </a:lnTo>
                  <a:lnTo>
                    <a:pt x="59194" y="87946"/>
                  </a:lnTo>
                  <a:lnTo>
                    <a:pt x="61720" y="87881"/>
                  </a:lnTo>
                  <a:lnTo>
                    <a:pt x="64192" y="87799"/>
                  </a:lnTo>
                  <a:lnTo>
                    <a:pt x="66598" y="87716"/>
                  </a:lnTo>
                  <a:lnTo>
                    <a:pt x="68950" y="87623"/>
                  </a:lnTo>
                  <a:lnTo>
                    <a:pt x="71228" y="87531"/>
                  </a:lnTo>
                  <a:lnTo>
                    <a:pt x="73441" y="87430"/>
                  </a:lnTo>
                  <a:lnTo>
                    <a:pt x="75589" y="87328"/>
                  </a:lnTo>
                  <a:lnTo>
                    <a:pt x="77673" y="87218"/>
                  </a:lnTo>
                  <a:lnTo>
                    <a:pt x="79675" y="87107"/>
                  </a:lnTo>
                  <a:lnTo>
                    <a:pt x="81611" y="86987"/>
                  </a:lnTo>
                  <a:lnTo>
                    <a:pt x="81878" y="86969"/>
                  </a:lnTo>
                  <a:lnTo>
                    <a:pt x="82146" y="86932"/>
                  </a:lnTo>
                  <a:lnTo>
                    <a:pt x="82413" y="86886"/>
                  </a:lnTo>
                  <a:lnTo>
                    <a:pt x="82672" y="86821"/>
                  </a:lnTo>
                  <a:lnTo>
                    <a:pt x="82930" y="86756"/>
                  </a:lnTo>
                  <a:lnTo>
                    <a:pt x="83179" y="86673"/>
                  </a:lnTo>
                  <a:lnTo>
                    <a:pt x="83428" y="86581"/>
                  </a:lnTo>
                  <a:lnTo>
                    <a:pt x="83667" y="86480"/>
                  </a:lnTo>
                  <a:lnTo>
                    <a:pt x="83898" y="86369"/>
                  </a:lnTo>
                  <a:lnTo>
                    <a:pt x="84129" y="86240"/>
                  </a:lnTo>
                  <a:lnTo>
                    <a:pt x="84350" y="86111"/>
                  </a:lnTo>
                  <a:lnTo>
                    <a:pt x="84562" y="85963"/>
                  </a:lnTo>
                  <a:lnTo>
                    <a:pt x="84774" y="85816"/>
                  </a:lnTo>
                  <a:lnTo>
                    <a:pt x="84977" y="85650"/>
                  </a:lnTo>
                  <a:lnTo>
                    <a:pt x="85171" y="85484"/>
                  </a:lnTo>
                  <a:lnTo>
                    <a:pt x="85355" y="85309"/>
                  </a:lnTo>
                  <a:lnTo>
                    <a:pt x="85530" y="85124"/>
                  </a:lnTo>
                  <a:lnTo>
                    <a:pt x="85696" y="84931"/>
                  </a:lnTo>
                  <a:lnTo>
                    <a:pt x="85862" y="84728"/>
                  </a:lnTo>
                  <a:lnTo>
                    <a:pt x="86010" y="84516"/>
                  </a:lnTo>
                  <a:lnTo>
                    <a:pt x="86157" y="84304"/>
                  </a:lnTo>
                  <a:lnTo>
                    <a:pt x="86286" y="84082"/>
                  </a:lnTo>
                  <a:lnTo>
                    <a:pt x="86415" y="83852"/>
                  </a:lnTo>
                  <a:lnTo>
                    <a:pt x="86526" y="83621"/>
                  </a:lnTo>
                  <a:lnTo>
                    <a:pt x="86628" y="83381"/>
                  </a:lnTo>
                  <a:lnTo>
                    <a:pt x="86720" y="83132"/>
                  </a:lnTo>
                  <a:lnTo>
                    <a:pt x="86803" y="82883"/>
                  </a:lnTo>
                  <a:lnTo>
                    <a:pt x="86877" y="82634"/>
                  </a:lnTo>
                  <a:lnTo>
                    <a:pt x="86932" y="82367"/>
                  </a:lnTo>
                  <a:lnTo>
                    <a:pt x="86978" y="82109"/>
                  </a:lnTo>
                  <a:lnTo>
                    <a:pt x="87015" y="81841"/>
                  </a:lnTo>
                  <a:lnTo>
                    <a:pt x="87033" y="81565"/>
                  </a:lnTo>
                  <a:lnTo>
                    <a:pt x="87236" y="78162"/>
                  </a:lnTo>
                  <a:lnTo>
                    <a:pt x="87421" y="74538"/>
                  </a:lnTo>
                  <a:lnTo>
                    <a:pt x="87513" y="72648"/>
                  </a:lnTo>
                  <a:lnTo>
                    <a:pt x="87596" y="70702"/>
                  </a:lnTo>
                  <a:lnTo>
                    <a:pt x="87679" y="68719"/>
                  </a:lnTo>
                  <a:lnTo>
                    <a:pt x="87753" y="66672"/>
                  </a:lnTo>
                  <a:lnTo>
                    <a:pt x="87826" y="64588"/>
                  </a:lnTo>
                  <a:lnTo>
                    <a:pt x="87900" y="62458"/>
                  </a:lnTo>
                  <a:lnTo>
                    <a:pt x="87965" y="60281"/>
                  </a:lnTo>
                  <a:lnTo>
                    <a:pt x="88020" y="58059"/>
                  </a:lnTo>
                  <a:lnTo>
                    <a:pt x="88066" y="55800"/>
                  </a:lnTo>
                  <a:lnTo>
                    <a:pt x="88103" y="53494"/>
                  </a:lnTo>
                  <a:lnTo>
                    <a:pt x="88140" y="51152"/>
                  </a:lnTo>
                  <a:lnTo>
                    <a:pt x="88168" y="48773"/>
                  </a:lnTo>
                  <a:lnTo>
                    <a:pt x="88186" y="46357"/>
                  </a:lnTo>
                  <a:lnTo>
                    <a:pt x="88195" y="43904"/>
                  </a:lnTo>
                  <a:lnTo>
                    <a:pt x="88195" y="41414"/>
                  </a:lnTo>
                  <a:lnTo>
                    <a:pt x="88186" y="38897"/>
                  </a:lnTo>
                  <a:lnTo>
                    <a:pt x="88158" y="36342"/>
                  </a:lnTo>
                  <a:lnTo>
                    <a:pt x="88131" y="33760"/>
                  </a:lnTo>
                  <a:lnTo>
                    <a:pt x="88085" y="31141"/>
                  </a:lnTo>
                  <a:lnTo>
                    <a:pt x="88029" y="28504"/>
                  </a:lnTo>
                  <a:lnTo>
                    <a:pt x="87965" y="25830"/>
                  </a:lnTo>
                  <a:lnTo>
                    <a:pt x="87882" y="23137"/>
                  </a:lnTo>
                  <a:lnTo>
                    <a:pt x="87789" y="20417"/>
                  </a:lnTo>
                  <a:lnTo>
                    <a:pt x="87679" y="17669"/>
                  </a:lnTo>
                  <a:lnTo>
                    <a:pt x="87559" y="14902"/>
                  </a:lnTo>
                  <a:lnTo>
                    <a:pt x="87421" y="12117"/>
                  </a:lnTo>
                  <a:lnTo>
                    <a:pt x="87273" y="9305"/>
                  </a:lnTo>
                  <a:lnTo>
                    <a:pt x="87107" y="6483"/>
                  </a:lnTo>
                  <a:lnTo>
                    <a:pt x="87079" y="6216"/>
                  </a:lnTo>
                  <a:lnTo>
                    <a:pt x="87043" y="5948"/>
                  </a:lnTo>
                  <a:lnTo>
                    <a:pt x="86996" y="5681"/>
                  </a:lnTo>
                  <a:lnTo>
                    <a:pt x="86941" y="5423"/>
                  </a:lnTo>
                  <a:lnTo>
                    <a:pt x="86867" y="5164"/>
                  </a:lnTo>
                  <a:lnTo>
                    <a:pt x="86784" y="4915"/>
                  </a:lnTo>
                  <a:lnTo>
                    <a:pt x="86692" y="4676"/>
                  </a:lnTo>
                  <a:lnTo>
                    <a:pt x="86591" y="4436"/>
                  </a:lnTo>
                  <a:lnTo>
                    <a:pt x="86480" y="4196"/>
                  </a:lnTo>
                  <a:lnTo>
                    <a:pt x="86351" y="3975"/>
                  </a:lnTo>
                  <a:lnTo>
                    <a:pt x="86222" y="3754"/>
                  </a:lnTo>
                  <a:lnTo>
                    <a:pt x="86083" y="3541"/>
                  </a:lnTo>
                  <a:lnTo>
                    <a:pt x="85927" y="3329"/>
                  </a:lnTo>
                  <a:lnTo>
                    <a:pt x="85770" y="3126"/>
                  </a:lnTo>
                  <a:lnTo>
                    <a:pt x="85595" y="2933"/>
                  </a:lnTo>
                  <a:lnTo>
                    <a:pt x="85420" y="2748"/>
                  </a:lnTo>
                  <a:lnTo>
                    <a:pt x="85235" y="2573"/>
                  </a:lnTo>
                  <a:lnTo>
                    <a:pt x="85041" y="2407"/>
                  </a:lnTo>
                  <a:lnTo>
                    <a:pt x="84839" y="2241"/>
                  </a:lnTo>
                  <a:lnTo>
                    <a:pt x="84636" y="2094"/>
                  </a:lnTo>
                  <a:lnTo>
                    <a:pt x="84424" y="1955"/>
                  </a:lnTo>
                  <a:lnTo>
                    <a:pt x="84202" y="1817"/>
                  </a:lnTo>
                  <a:lnTo>
                    <a:pt x="83972" y="1697"/>
                  </a:lnTo>
                  <a:lnTo>
                    <a:pt x="83741" y="1577"/>
                  </a:lnTo>
                  <a:lnTo>
                    <a:pt x="83501" y="1476"/>
                  </a:lnTo>
                  <a:lnTo>
                    <a:pt x="83252" y="1384"/>
                  </a:lnTo>
                  <a:lnTo>
                    <a:pt x="83004" y="1301"/>
                  </a:lnTo>
                  <a:lnTo>
                    <a:pt x="82755" y="1236"/>
                  </a:lnTo>
                  <a:lnTo>
                    <a:pt x="82496" y="1171"/>
                  </a:lnTo>
                  <a:lnTo>
                    <a:pt x="82229" y="1125"/>
                  </a:lnTo>
                  <a:lnTo>
                    <a:pt x="81961" y="1088"/>
                  </a:lnTo>
                  <a:lnTo>
                    <a:pt x="81694" y="1070"/>
                  </a:lnTo>
                  <a:lnTo>
                    <a:pt x="79841" y="959"/>
                  </a:lnTo>
                  <a:lnTo>
                    <a:pt x="77978" y="849"/>
                  </a:lnTo>
                  <a:lnTo>
                    <a:pt x="76115" y="747"/>
                  </a:lnTo>
                  <a:lnTo>
                    <a:pt x="74234" y="655"/>
                  </a:lnTo>
                  <a:lnTo>
                    <a:pt x="72353" y="572"/>
                  </a:lnTo>
                  <a:lnTo>
                    <a:pt x="70471" y="489"/>
                  </a:lnTo>
                  <a:lnTo>
                    <a:pt x="68572" y="415"/>
                  </a:lnTo>
                  <a:lnTo>
                    <a:pt x="66672" y="342"/>
                  </a:lnTo>
                  <a:lnTo>
                    <a:pt x="64773" y="277"/>
                  </a:lnTo>
                  <a:lnTo>
                    <a:pt x="62864" y="222"/>
                  </a:lnTo>
                  <a:lnTo>
                    <a:pt x="60946" y="166"/>
                  </a:lnTo>
                  <a:lnTo>
                    <a:pt x="59037" y="120"/>
                  </a:lnTo>
                  <a:lnTo>
                    <a:pt x="57109" y="83"/>
                  </a:lnTo>
                  <a:lnTo>
                    <a:pt x="55191" y="46"/>
                  </a:lnTo>
                  <a:lnTo>
                    <a:pt x="53264" y="19"/>
                  </a:lnTo>
                  <a:lnTo>
                    <a:pt x="51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1"/>
            <p:cNvSpPr/>
            <p:nvPr/>
          </p:nvSpPr>
          <p:spPr>
            <a:xfrm>
              <a:off x="-4849950" y="-8023450"/>
              <a:ext cx="2204900" cy="2203725"/>
            </a:xfrm>
            <a:custGeom>
              <a:avLst/>
              <a:gdLst/>
              <a:ahLst/>
              <a:cxnLst/>
              <a:rect l="l" t="t" r="r" b="b"/>
              <a:pathLst>
                <a:path w="88196" h="88149" fill="none" extrusionOk="0">
                  <a:moveTo>
                    <a:pt x="81694" y="1070"/>
                  </a:moveTo>
                  <a:lnTo>
                    <a:pt x="81694" y="1070"/>
                  </a:lnTo>
                  <a:lnTo>
                    <a:pt x="79841" y="959"/>
                  </a:lnTo>
                  <a:lnTo>
                    <a:pt x="77978" y="849"/>
                  </a:lnTo>
                  <a:lnTo>
                    <a:pt x="76115" y="747"/>
                  </a:lnTo>
                  <a:lnTo>
                    <a:pt x="74234" y="655"/>
                  </a:lnTo>
                  <a:lnTo>
                    <a:pt x="72353" y="572"/>
                  </a:lnTo>
                  <a:lnTo>
                    <a:pt x="70471" y="489"/>
                  </a:lnTo>
                  <a:lnTo>
                    <a:pt x="68572" y="415"/>
                  </a:lnTo>
                  <a:lnTo>
                    <a:pt x="66672" y="342"/>
                  </a:lnTo>
                  <a:lnTo>
                    <a:pt x="64773" y="277"/>
                  </a:lnTo>
                  <a:lnTo>
                    <a:pt x="62864" y="222"/>
                  </a:lnTo>
                  <a:lnTo>
                    <a:pt x="60946" y="166"/>
                  </a:lnTo>
                  <a:lnTo>
                    <a:pt x="59037" y="120"/>
                  </a:lnTo>
                  <a:lnTo>
                    <a:pt x="57109" y="83"/>
                  </a:lnTo>
                  <a:lnTo>
                    <a:pt x="55191" y="46"/>
                  </a:lnTo>
                  <a:lnTo>
                    <a:pt x="53264" y="19"/>
                  </a:lnTo>
                  <a:lnTo>
                    <a:pt x="51337" y="0"/>
                  </a:lnTo>
                  <a:lnTo>
                    <a:pt x="51337" y="0"/>
                  </a:lnTo>
                  <a:lnTo>
                    <a:pt x="51042" y="0"/>
                  </a:lnTo>
                  <a:lnTo>
                    <a:pt x="50747" y="28"/>
                  </a:lnTo>
                  <a:lnTo>
                    <a:pt x="50461" y="56"/>
                  </a:lnTo>
                  <a:lnTo>
                    <a:pt x="50175" y="111"/>
                  </a:lnTo>
                  <a:lnTo>
                    <a:pt x="49898" y="176"/>
                  </a:lnTo>
                  <a:lnTo>
                    <a:pt x="49631" y="249"/>
                  </a:lnTo>
                  <a:lnTo>
                    <a:pt x="49354" y="332"/>
                  </a:lnTo>
                  <a:lnTo>
                    <a:pt x="49096" y="434"/>
                  </a:lnTo>
                  <a:lnTo>
                    <a:pt x="48838" y="554"/>
                  </a:lnTo>
                  <a:lnTo>
                    <a:pt x="48589" y="674"/>
                  </a:lnTo>
                  <a:lnTo>
                    <a:pt x="48340" y="812"/>
                  </a:lnTo>
                  <a:lnTo>
                    <a:pt x="48109" y="959"/>
                  </a:lnTo>
                  <a:lnTo>
                    <a:pt x="47879" y="1116"/>
                  </a:lnTo>
                  <a:lnTo>
                    <a:pt x="47657" y="1291"/>
                  </a:lnTo>
                  <a:lnTo>
                    <a:pt x="47445" y="1467"/>
                  </a:lnTo>
                  <a:lnTo>
                    <a:pt x="47242" y="1660"/>
                  </a:lnTo>
                  <a:lnTo>
                    <a:pt x="47049" y="1854"/>
                  </a:lnTo>
                  <a:lnTo>
                    <a:pt x="46864" y="2066"/>
                  </a:lnTo>
                  <a:lnTo>
                    <a:pt x="46689" y="2278"/>
                  </a:lnTo>
                  <a:lnTo>
                    <a:pt x="46523" y="2509"/>
                  </a:lnTo>
                  <a:lnTo>
                    <a:pt x="46376" y="2739"/>
                  </a:lnTo>
                  <a:lnTo>
                    <a:pt x="46228" y="2979"/>
                  </a:lnTo>
                  <a:lnTo>
                    <a:pt x="46099" y="3228"/>
                  </a:lnTo>
                  <a:lnTo>
                    <a:pt x="45979" y="3477"/>
                  </a:lnTo>
                  <a:lnTo>
                    <a:pt x="45868" y="3744"/>
                  </a:lnTo>
                  <a:lnTo>
                    <a:pt x="45776" y="4012"/>
                  </a:lnTo>
                  <a:lnTo>
                    <a:pt x="45693" y="4279"/>
                  </a:lnTo>
                  <a:lnTo>
                    <a:pt x="45629" y="4556"/>
                  </a:lnTo>
                  <a:lnTo>
                    <a:pt x="45573" y="4842"/>
                  </a:lnTo>
                  <a:lnTo>
                    <a:pt x="45536" y="5137"/>
                  </a:lnTo>
                  <a:lnTo>
                    <a:pt x="45509" y="5423"/>
                  </a:lnTo>
                  <a:lnTo>
                    <a:pt x="45500" y="5727"/>
                  </a:lnTo>
                  <a:lnTo>
                    <a:pt x="45500" y="5727"/>
                  </a:lnTo>
                  <a:lnTo>
                    <a:pt x="45500" y="6022"/>
                  </a:lnTo>
                  <a:lnTo>
                    <a:pt x="45518" y="6317"/>
                  </a:lnTo>
                  <a:lnTo>
                    <a:pt x="45555" y="6603"/>
                  </a:lnTo>
                  <a:lnTo>
                    <a:pt x="45601" y="6889"/>
                  </a:lnTo>
                  <a:lnTo>
                    <a:pt x="45666" y="7175"/>
                  </a:lnTo>
                  <a:lnTo>
                    <a:pt x="45739" y="7442"/>
                  </a:lnTo>
                  <a:lnTo>
                    <a:pt x="45832" y="7719"/>
                  </a:lnTo>
                  <a:lnTo>
                    <a:pt x="45933" y="7977"/>
                  </a:lnTo>
                  <a:lnTo>
                    <a:pt x="46044" y="8235"/>
                  </a:lnTo>
                  <a:lnTo>
                    <a:pt x="46164" y="8484"/>
                  </a:lnTo>
                  <a:lnTo>
                    <a:pt x="46302" y="8733"/>
                  </a:lnTo>
                  <a:lnTo>
                    <a:pt x="46449" y="8964"/>
                  </a:lnTo>
                  <a:lnTo>
                    <a:pt x="46615" y="9194"/>
                  </a:lnTo>
                  <a:lnTo>
                    <a:pt x="46781" y="9416"/>
                  </a:lnTo>
                  <a:lnTo>
                    <a:pt x="46957" y="9628"/>
                  </a:lnTo>
                  <a:lnTo>
                    <a:pt x="47150" y="9830"/>
                  </a:lnTo>
                  <a:lnTo>
                    <a:pt x="47353" y="10024"/>
                  </a:lnTo>
                  <a:lnTo>
                    <a:pt x="47556" y="10209"/>
                  </a:lnTo>
                  <a:lnTo>
                    <a:pt x="47777" y="10384"/>
                  </a:lnTo>
                  <a:lnTo>
                    <a:pt x="47999" y="10541"/>
                  </a:lnTo>
                  <a:lnTo>
                    <a:pt x="48229" y="10697"/>
                  </a:lnTo>
                  <a:lnTo>
                    <a:pt x="48478" y="10836"/>
                  </a:lnTo>
                  <a:lnTo>
                    <a:pt x="48718" y="10965"/>
                  </a:lnTo>
                  <a:lnTo>
                    <a:pt x="48976" y="11085"/>
                  </a:lnTo>
                  <a:lnTo>
                    <a:pt x="49234" y="11195"/>
                  </a:lnTo>
                  <a:lnTo>
                    <a:pt x="49511" y="11287"/>
                  </a:lnTo>
                  <a:lnTo>
                    <a:pt x="49778" y="11370"/>
                  </a:lnTo>
                  <a:lnTo>
                    <a:pt x="50064" y="11435"/>
                  </a:lnTo>
                  <a:lnTo>
                    <a:pt x="50341" y="11490"/>
                  </a:lnTo>
                  <a:lnTo>
                    <a:pt x="50636" y="11527"/>
                  </a:lnTo>
                  <a:lnTo>
                    <a:pt x="50931" y="11555"/>
                  </a:lnTo>
                  <a:lnTo>
                    <a:pt x="51226" y="11564"/>
                  </a:lnTo>
                  <a:lnTo>
                    <a:pt x="51226" y="11564"/>
                  </a:lnTo>
                  <a:lnTo>
                    <a:pt x="54343" y="11601"/>
                  </a:lnTo>
                  <a:lnTo>
                    <a:pt x="57451" y="11656"/>
                  </a:lnTo>
                  <a:lnTo>
                    <a:pt x="60549" y="11730"/>
                  </a:lnTo>
                  <a:lnTo>
                    <a:pt x="63638" y="11813"/>
                  </a:lnTo>
                  <a:lnTo>
                    <a:pt x="66718" y="11915"/>
                  </a:lnTo>
                  <a:lnTo>
                    <a:pt x="69780" y="12034"/>
                  </a:lnTo>
                  <a:lnTo>
                    <a:pt x="72823" y="12164"/>
                  </a:lnTo>
                  <a:lnTo>
                    <a:pt x="75857" y="12320"/>
                  </a:lnTo>
                  <a:lnTo>
                    <a:pt x="75857" y="12320"/>
                  </a:lnTo>
                  <a:lnTo>
                    <a:pt x="75967" y="14635"/>
                  </a:lnTo>
                  <a:lnTo>
                    <a:pt x="76078" y="16950"/>
                  </a:lnTo>
                  <a:lnTo>
                    <a:pt x="76170" y="19236"/>
                  </a:lnTo>
                  <a:lnTo>
                    <a:pt x="76253" y="21514"/>
                  </a:lnTo>
                  <a:lnTo>
                    <a:pt x="76336" y="23773"/>
                  </a:lnTo>
                  <a:lnTo>
                    <a:pt x="76401" y="26014"/>
                  </a:lnTo>
                  <a:lnTo>
                    <a:pt x="76456" y="28237"/>
                  </a:lnTo>
                  <a:lnTo>
                    <a:pt x="76502" y="30441"/>
                  </a:lnTo>
                  <a:lnTo>
                    <a:pt x="76548" y="32626"/>
                  </a:lnTo>
                  <a:lnTo>
                    <a:pt x="76576" y="34793"/>
                  </a:lnTo>
                  <a:lnTo>
                    <a:pt x="76604" y="36933"/>
                  </a:lnTo>
                  <a:lnTo>
                    <a:pt x="76622" y="39054"/>
                  </a:lnTo>
                  <a:lnTo>
                    <a:pt x="76631" y="41156"/>
                  </a:lnTo>
                  <a:lnTo>
                    <a:pt x="76631" y="43231"/>
                  </a:lnTo>
                  <a:lnTo>
                    <a:pt x="76622" y="45278"/>
                  </a:lnTo>
                  <a:lnTo>
                    <a:pt x="76613" y="47307"/>
                  </a:lnTo>
                  <a:lnTo>
                    <a:pt x="76595" y="49308"/>
                  </a:lnTo>
                  <a:lnTo>
                    <a:pt x="76576" y="51281"/>
                  </a:lnTo>
                  <a:lnTo>
                    <a:pt x="76548" y="53227"/>
                  </a:lnTo>
                  <a:lnTo>
                    <a:pt x="76512" y="55145"/>
                  </a:lnTo>
                  <a:lnTo>
                    <a:pt x="76475" y="57035"/>
                  </a:lnTo>
                  <a:lnTo>
                    <a:pt x="76429" y="58898"/>
                  </a:lnTo>
                  <a:lnTo>
                    <a:pt x="76327" y="62532"/>
                  </a:lnTo>
                  <a:lnTo>
                    <a:pt x="76207" y="66036"/>
                  </a:lnTo>
                  <a:lnTo>
                    <a:pt x="76078" y="69402"/>
                  </a:lnTo>
                  <a:lnTo>
                    <a:pt x="75931" y="72638"/>
                  </a:lnTo>
                  <a:lnTo>
                    <a:pt x="75783" y="75728"/>
                  </a:lnTo>
                  <a:lnTo>
                    <a:pt x="75783" y="75728"/>
                  </a:lnTo>
                  <a:lnTo>
                    <a:pt x="72685" y="75884"/>
                  </a:lnTo>
                  <a:lnTo>
                    <a:pt x="69457" y="76032"/>
                  </a:lnTo>
                  <a:lnTo>
                    <a:pt x="66082" y="76161"/>
                  </a:lnTo>
                  <a:lnTo>
                    <a:pt x="62578" y="76281"/>
                  </a:lnTo>
                  <a:lnTo>
                    <a:pt x="58945" y="76382"/>
                  </a:lnTo>
                  <a:lnTo>
                    <a:pt x="57082" y="76428"/>
                  </a:lnTo>
                  <a:lnTo>
                    <a:pt x="55191" y="76465"/>
                  </a:lnTo>
                  <a:lnTo>
                    <a:pt x="53273" y="76502"/>
                  </a:lnTo>
                  <a:lnTo>
                    <a:pt x="51328" y="76530"/>
                  </a:lnTo>
                  <a:lnTo>
                    <a:pt x="49345" y="76548"/>
                  </a:lnTo>
                  <a:lnTo>
                    <a:pt x="47344" y="76567"/>
                  </a:lnTo>
                  <a:lnTo>
                    <a:pt x="45324" y="76576"/>
                  </a:lnTo>
                  <a:lnTo>
                    <a:pt x="43268" y="76585"/>
                  </a:lnTo>
                  <a:lnTo>
                    <a:pt x="41193" y="76585"/>
                  </a:lnTo>
                  <a:lnTo>
                    <a:pt x="39091" y="76576"/>
                  </a:lnTo>
                  <a:lnTo>
                    <a:pt x="36970" y="76557"/>
                  </a:lnTo>
                  <a:lnTo>
                    <a:pt x="34830" y="76530"/>
                  </a:lnTo>
                  <a:lnTo>
                    <a:pt x="32663" y="76502"/>
                  </a:lnTo>
                  <a:lnTo>
                    <a:pt x="30478" y="76456"/>
                  </a:lnTo>
                  <a:lnTo>
                    <a:pt x="28274" y="76410"/>
                  </a:lnTo>
                  <a:lnTo>
                    <a:pt x="26051" y="76355"/>
                  </a:lnTo>
                  <a:lnTo>
                    <a:pt x="23811" y="76290"/>
                  </a:lnTo>
                  <a:lnTo>
                    <a:pt x="21542" y="76207"/>
                  </a:lnTo>
                  <a:lnTo>
                    <a:pt x="19274" y="76124"/>
                  </a:lnTo>
                  <a:lnTo>
                    <a:pt x="16977" y="76032"/>
                  </a:lnTo>
                  <a:lnTo>
                    <a:pt x="14672" y="75921"/>
                  </a:lnTo>
                  <a:lnTo>
                    <a:pt x="12348" y="75811"/>
                  </a:lnTo>
                  <a:lnTo>
                    <a:pt x="12348" y="75811"/>
                  </a:lnTo>
                  <a:lnTo>
                    <a:pt x="12228" y="73487"/>
                  </a:lnTo>
                  <a:lnTo>
                    <a:pt x="12127" y="71181"/>
                  </a:lnTo>
                  <a:lnTo>
                    <a:pt x="12025" y="68885"/>
                  </a:lnTo>
                  <a:lnTo>
                    <a:pt x="11942" y="66607"/>
                  </a:lnTo>
                  <a:lnTo>
                    <a:pt x="11869" y="64348"/>
                  </a:lnTo>
                  <a:lnTo>
                    <a:pt x="11804" y="62107"/>
                  </a:lnTo>
                  <a:lnTo>
                    <a:pt x="11740" y="59885"/>
                  </a:lnTo>
                  <a:lnTo>
                    <a:pt x="11693" y="57681"/>
                  </a:lnTo>
                  <a:lnTo>
                    <a:pt x="11657" y="55495"/>
                  </a:lnTo>
                  <a:lnTo>
                    <a:pt x="11620" y="53328"/>
                  </a:lnTo>
                  <a:lnTo>
                    <a:pt x="11592" y="51189"/>
                  </a:lnTo>
                  <a:lnTo>
                    <a:pt x="11583" y="49068"/>
                  </a:lnTo>
                  <a:lnTo>
                    <a:pt x="11574" y="46966"/>
                  </a:lnTo>
                  <a:lnTo>
                    <a:pt x="11564" y="44891"/>
                  </a:lnTo>
                  <a:lnTo>
                    <a:pt x="11574" y="42844"/>
                  </a:lnTo>
                  <a:lnTo>
                    <a:pt x="11583" y="40815"/>
                  </a:lnTo>
                  <a:lnTo>
                    <a:pt x="11601" y="38814"/>
                  </a:lnTo>
                  <a:lnTo>
                    <a:pt x="11620" y="36840"/>
                  </a:lnTo>
                  <a:lnTo>
                    <a:pt x="11657" y="34895"/>
                  </a:lnTo>
                  <a:lnTo>
                    <a:pt x="11684" y="32977"/>
                  </a:lnTo>
                  <a:lnTo>
                    <a:pt x="11730" y="31086"/>
                  </a:lnTo>
                  <a:lnTo>
                    <a:pt x="11767" y="29223"/>
                  </a:lnTo>
                  <a:lnTo>
                    <a:pt x="11878" y="25599"/>
                  </a:lnTo>
                  <a:lnTo>
                    <a:pt x="11989" y="22086"/>
                  </a:lnTo>
                  <a:lnTo>
                    <a:pt x="12127" y="18720"/>
                  </a:lnTo>
                  <a:lnTo>
                    <a:pt x="12265" y="15483"/>
                  </a:lnTo>
                  <a:lnTo>
                    <a:pt x="12422" y="12394"/>
                  </a:lnTo>
                  <a:lnTo>
                    <a:pt x="12422" y="12394"/>
                  </a:lnTo>
                  <a:lnTo>
                    <a:pt x="15096" y="12256"/>
                  </a:lnTo>
                  <a:lnTo>
                    <a:pt x="17789" y="12136"/>
                  </a:lnTo>
                  <a:lnTo>
                    <a:pt x="20482" y="12025"/>
                  </a:lnTo>
                  <a:lnTo>
                    <a:pt x="23174" y="11924"/>
                  </a:lnTo>
                  <a:lnTo>
                    <a:pt x="23174" y="11924"/>
                  </a:lnTo>
                  <a:lnTo>
                    <a:pt x="23469" y="11905"/>
                  </a:lnTo>
                  <a:lnTo>
                    <a:pt x="23764" y="11878"/>
                  </a:lnTo>
                  <a:lnTo>
                    <a:pt x="24050" y="11822"/>
                  </a:lnTo>
                  <a:lnTo>
                    <a:pt x="24336" y="11767"/>
                  </a:lnTo>
                  <a:lnTo>
                    <a:pt x="24613" y="11693"/>
                  </a:lnTo>
                  <a:lnTo>
                    <a:pt x="24880" y="11601"/>
                  </a:lnTo>
                  <a:lnTo>
                    <a:pt x="25148" y="11500"/>
                  </a:lnTo>
                  <a:lnTo>
                    <a:pt x="25406" y="11389"/>
                  </a:lnTo>
                  <a:lnTo>
                    <a:pt x="25655" y="11269"/>
                  </a:lnTo>
                  <a:lnTo>
                    <a:pt x="25904" y="11131"/>
                  </a:lnTo>
                  <a:lnTo>
                    <a:pt x="26144" y="10983"/>
                  </a:lnTo>
                  <a:lnTo>
                    <a:pt x="26365" y="10826"/>
                  </a:lnTo>
                  <a:lnTo>
                    <a:pt x="26586" y="10651"/>
                  </a:lnTo>
                  <a:lnTo>
                    <a:pt x="26798" y="10476"/>
                  </a:lnTo>
                  <a:lnTo>
                    <a:pt x="27001" y="10282"/>
                  </a:lnTo>
                  <a:lnTo>
                    <a:pt x="27195" y="10089"/>
                  </a:lnTo>
                  <a:lnTo>
                    <a:pt x="27379" y="9877"/>
                  </a:lnTo>
                  <a:lnTo>
                    <a:pt x="27554" y="9665"/>
                  </a:lnTo>
                  <a:lnTo>
                    <a:pt x="27720" y="9443"/>
                  </a:lnTo>
                  <a:lnTo>
                    <a:pt x="27877" y="9203"/>
                  </a:lnTo>
                  <a:lnTo>
                    <a:pt x="28016" y="8964"/>
                  </a:lnTo>
                  <a:lnTo>
                    <a:pt x="28145" y="8724"/>
                  </a:lnTo>
                  <a:lnTo>
                    <a:pt x="28265" y="8466"/>
                  </a:lnTo>
                  <a:lnTo>
                    <a:pt x="28375" y="8208"/>
                  </a:lnTo>
                  <a:lnTo>
                    <a:pt x="28467" y="7940"/>
                  </a:lnTo>
                  <a:lnTo>
                    <a:pt x="28550" y="7673"/>
                  </a:lnTo>
                  <a:lnTo>
                    <a:pt x="28615" y="7396"/>
                  </a:lnTo>
                  <a:lnTo>
                    <a:pt x="28670" y="7110"/>
                  </a:lnTo>
                  <a:lnTo>
                    <a:pt x="28707" y="6824"/>
                  </a:lnTo>
                  <a:lnTo>
                    <a:pt x="28735" y="6529"/>
                  </a:lnTo>
                  <a:lnTo>
                    <a:pt x="28753" y="6234"/>
                  </a:lnTo>
                  <a:lnTo>
                    <a:pt x="28744" y="5939"/>
                  </a:lnTo>
                  <a:lnTo>
                    <a:pt x="28744" y="5939"/>
                  </a:lnTo>
                  <a:lnTo>
                    <a:pt x="28726" y="5644"/>
                  </a:lnTo>
                  <a:lnTo>
                    <a:pt x="28698" y="5349"/>
                  </a:lnTo>
                  <a:lnTo>
                    <a:pt x="28652" y="5063"/>
                  </a:lnTo>
                  <a:lnTo>
                    <a:pt x="28587" y="4777"/>
                  </a:lnTo>
                  <a:lnTo>
                    <a:pt x="28513" y="4500"/>
                  </a:lnTo>
                  <a:lnTo>
                    <a:pt x="28421" y="4233"/>
                  </a:lnTo>
                  <a:lnTo>
                    <a:pt x="28320" y="3966"/>
                  </a:lnTo>
                  <a:lnTo>
                    <a:pt x="28209" y="3707"/>
                  </a:lnTo>
                  <a:lnTo>
                    <a:pt x="28080" y="3458"/>
                  </a:lnTo>
                  <a:lnTo>
                    <a:pt x="27942" y="3209"/>
                  </a:lnTo>
                  <a:lnTo>
                    <a:pt x="27794" y="2979"/>
                  </a:lnTo>
                  <a:lnTo>
                    <a:pt x="27637" y="2748"/>
                  </a:lnTo>
                  <a:lnTo>
                    <a:pt x="27462" y="2527"/>
                  </a:lnTo>
                  <a:lnTo>
                    <a:pt x="27287" y="2315"/>
                  </a:lnTo>
                  <a:lnTo>
                    <a:pt x="27093" y="2112"/>
                  </a:lnTo>
                  <a:lnTo>
                    <a:pt x="26900" y="1918"/>
                  </a:lnTo>
                  <a:lnTo>
                    <a:pt x="26688" y="1734"/>
                  </a:lnTo>
                  <a:lnTo>
                    <a:pt x="26476" y="1559"/>
                  </a:lnTo>
                  <a:lnTo>
                    <a:pt x="26245" y="1393"/>
                  </a:lnTo>
                  <a:lnTo>
                    <a:pt x="26014" y="1245"/>
                  </a:lnTo>
                  <a:lnTo>
                    <a:pt x="25775" y="1098"/>
                  </a:lnTo>
                  <a:lnTo>
                    <a:pt x="25526" y="969"/>
                  </a:lnTo>
                  <a:lnTo>
                    <a:pt x="25277" y="849"/>
                  </a:lnTo>
                  <a:lnTo>
                    <a:pt x="25009" y="747"/>
                  </a:lnTo>
                  <a:lnTo>
                    <a:pt x="24751" y="646"/>
                  </a:lnTo>
                  <a:lnTo>
                    <a:pt x="24474" y="572"/>
                  </a:lnTo>
                  <a:lnTo>
                    <a:pt x="24198" y="498"/>
                  </a:lnTo>
                  <a:lnTo>
                    <a:pt x="23921" y="443"/>
                  </a:lnTo>
                  <a:lnTo>
                    <a:pt x="23635" y="406"/>
                  </a:lnTo>
                  <a:lnTo>
                    <a:pt x="23349" y="378"/>
                  </a:lnTo>
                  <a:lnTo>
                    <a:pt x="23054" y="360"/>
                  </a:lnTo>
                  <a:lnTo>
                    <a:pt x="22759" y="369"/>
                  </a:lnTo>
                  <a:lnTo>
                    <a:pt x="22759" y="369"/>
                  </a:lnTo>
                  <a:lnTo>
                    <a:pt x="20731" y="443"/>
                  </a:lnTo>
                  <a:lnTo>
                    <a:pt x="18702" y="517"/>
                  </a:lnTo>
                  <a:lnTo>
                    <a:pt x="16664" y="609"/>
                  </a:lnTo>
                  <a:lnTo>
                    <a:pt x="14635" y="701"/>
                  </a:lnTo>
                  <a:lnTo>
                    <a:pt x="12616" y="803"/>
                  </a:lnTo>
                  <a:lnTo>
                    <a:pt x="10596" y="904"/>
                  </a:lnTo>
                  <a:lnTo>
                    <a:pt x="8586" y="1024"/>
                  </a:lnTo>
                  <a:lnTo>
                    <a:pt x="6585" y="1135"/>
                  </a:lnTo>
                  <a:lnTo>
                    <a:pt x="6585" y="1135"/>
                  </a:lnTo>
                  <a:lnTo>
                    <a:pt x="6317" y="1162"/>
                  </a:lnTo>
                  <a:lnTo>
                    <a:pt x="6050" y="1199"/>
                  </a:lnTo>
                  <a:lnTo>
                    <a:pt x="5782" y="1245"/>
                  </a:lnTo>
                  <a:lnTo>
                    <a:pt x="5524" y="1301"/>
                  </a:lnTo>
                  <a:lnTo>
                    <a:pt x="5266" y="1374"/>
                  </a:lnTo>
                  <a:lnTo>
                    <a:pt x="5017" y="1457"/>
                  </a:lnTo>
                  <a:lnTo>
                    <a:pt x="4768" y="1550"/>
                  </a:lnTo>
                  <a:lnTo>
                    <a:pt x="4528" y="1651"/>
                  </a:lnTo>
                  <a:lnTo>
                    <a:pt x="4298" y="1762"/>
                  </a:lnTo>
                  <a:lnTo>
                    <a:pt x="4067" y="1882"/>
                  </a:lnTo>
                  <a:lnTo>
                    <a:pt x="3846" y="2020"/>
                  </a:lnTo>
                  <a:lnTo>
                    <a:pt x="3634" y="2158"/>
                  </a:lnTo>
                  <a:lnTo>
                    <a:pt x="3431" y="2315"/>
                  </a:lnTo>
                  <a:lnTo>
                    <a:pt x="3228" y="2472"/>
                  </a:lnTo>
                  <a:lnTo>
                    <a:pt x="3034" y="2647"/>
                  </a:lnTo>
                  <a:lnTo>
                    <a:pt x="2850" y="2822"/>
                  </a:lnTo>
                  <a:lnTo>
                    <a:pt x="2666" y="3007"/>
                  </a:lnTo>
                  <a:lnTo>
                    <a:pt x="2500" y="3200"/>
                  </a:lnTo>
                  <a:lnTo>
                    <a:pt x="2343" y="3403"/>
                  </a:lnTo>
                  <a:lnTo>
                    <a:pt x="2186" y="3606"/>
                  </a:lnTo>
                  <a:lnTo>
                    <a:pt x="2048" y="3827"/>
                  </a:lnTo>
                  <a:lnTo>
                    <a:pt x="1909" y="4049"/>
                  </a:lnTo>
                  <a:lnTo>
                    <a:pt x="1790" y="4270"/>
                  </a:lnTo>
                  <a:lnTo>
                    <a:pt x="1679" y="4510"/>
                  </a:lnTo>
                  <a:lnTo>
                    <a:pt x="1568" y="4749"/>
                  </a:lnTo>
                  <a:lnTo>
                    <a:pt x="1476" y="4989"/>
                  </a:lnTo>
                  <a:lnTo>
                    <a:pt x="1402" y="5238"/>
                  </a:lnTo>
                  <a:lnTo>
                    <a:pt x="1328" y="5496"/>
                  </a:lnTo>
                  <a:lnTo>
                    <a:pt x="1273" y="5755"/>
                  </a:lnTo>
                  <a:lnTo>
                    <a:pt x="1218" y="6022"/>
                  </a:lnTo>
                  <a:lnTo>
                    <a:pt x="1190" y="6289"/>
                  </a:lnTo>
                  <a:lnTo>
                    <a:pt x="1162" y="6557"/>
                  </a:lnTo>
                  <a:lnTo>
                    <a:pt x="1162" y="6557"/>
                  </a:lnTo>
                  <a:lnTo>
                    <a:pt x="969" y="9960"/>
                  </a:lnTo>
                  <a:lnTo>
                    <a:pt x="775" y="13584"/>
                  </a:lnTo>
                  <a:lnTo>
                    <a:pt x="692" y="15474"/>
                  </a:lnTo>
                  <a:lnTo>
                    <a:pt x="600" y="17420"/>
                  </a:lnTo>
                  <a:lnTo>
                    <a:pt x="517" y="19412"/>
                  </a:lnTo>
                  <a:lnTo>
                    <a:pt x="443" y="21450"/>
                  </a:lnTo>
                  <a:lnTo>
                    <a:pt x="369" y="23534"/>
                  </a:lnTo>
                  <a:lnTo>
                    <a:pt x="296" y="25664"/>
                  </a:lnTo>
                  <a:lnTo>
                    <a:pt x="240" y="27840"/>
                  </a:lnTo>
                  <a:lnTo>
                    <a:pt x="185" y="30063"/>
                  </a:lnTo>
                  <a:lnTo>
                    <a:pt x="130" y="32322"/>
                  </a:lnTo>
                  <a:lnTo>
                    <a:pt x="93" y="34627"/>
                  </a:lnTo>
                  <a:lnTo>
                    <a:pt x="56" y="36969"/>
                  </a:lnTo>
                  <a:lnTo>
                    <a:pt x="28" y="39349"/>
                  </a:lnTo>
                  <a:lnTo>
                    <a:pt x="10" y="41765"/>
                  </a:lnTo>
                  <a:lnTo>
                    <a:pt x="1" y="44218"/>
                  </a:lnTo>
                  <a:lnTo>
                    <a:pt x="1" y="46707"/>
                  </a:lnTo>
                  <a:lnTo>
                    <a:pt x="10" y="49225"/>
                  </a:lnTo>
                  <a:lnTo>
                    <a:pt x="37" y="51779"/>
                  </a:lnTo>
                  <a:lnTo>
                    <a:pt x="65" y="54361"/>
                  </a:lnTo>
                  <a:lnTo>
                    <a:pt x="111" y="56980"/>
                  </a:lnTo>
                  <a:lnTo>
                    <a:pt x="167" y="59627"/>
                  </a:lnTo>
                  <a:lnTo>
                    <a:pt x="231" y="62292"/>
                  </a:lnTo>
                  <a:lnTo>
                    <a:pt x="314" y="64994"/>
                  </a:lnTo>
                  <a:lnTo>
                    <a:pt x="406" y="67714"/>
                  </a:lnTo>
                  <a:lnTo>
                    <a:pt x="517" y="70453"/>
                  </a:lnTo>
                  <a:lnTo>
                    <a:pt x="637" y="73219"/>
                  </a:lnTo>
                  <a:lnTo>
                    <a:pt x="775" y="76013"/>
                  </a:lnTo>
                  <a:lnTo>
                    <a:pt x="923" y="78817"/>
                  </a:lnTo>
                  <a:lnTo>
                    <a:pt x="1089" y="81639"/>
                  </a:lnTo>
                  <a:lnTo>
                    <a:pt x="1089" y="81639"/>
                  </a:lnTo>
                  <a:lnTo>
                    <a:pt x="1116" y="81915"/>
                  </a:lnTo>
                  <a:lnTo>
                    <a:pt x="1153" y="82183"/>
                  </a:lnTo>
                  <a:lnTo>
                    <a:pt x="1199" y="82441"/>
                  </a:lnTo>
                  <a:lnTo>
                    <a:pt x="1255" y="82708"/>
                  </a:lnTo>
                  <a:lnTo>
                    <a:pt x="1328" y="82957"/>
                  </a:lnTo>
                  <a:lnTo>
                    <a:pt x="1411" y="83206"/>
                  </a:lnTo>
                  <a:lnTo>
                    <a:pt x="1504" y="83455"/>
                  </a:lnTo>
                  <a:lnTo>
                    <a:pt x="1605" y="83695"/>
                  </a:lnTo>
                  <a:lnTo>
                    <a:pt x="1716" y="83925"/>
                  </a:lnTo>
                  <a:lnTo>
                    <a:pt x="1845" y="84156"/>
                  </a:lnTo>
                  <a:lnTo>
                    <a:pt x="1974" y="84377"/>
                  </a:lnTo>
                  <a:lnTo>
                    <a:pt x="2121" y="84589"/>
                  </a:lnTo>
                  <a:lnTo>
                    <a:pt x="2269" y="84792"/>
                  </a:lnTo>
                  <a:lnTo>
                    <a:pt x="2435" y="84995"/>
                  </a:lnTo>
                  <a:lnTo>
                    <a:pt x="2601" y="85189"/>
                  </a:lnTo>
                  <a:lnTo>
                    <a:pt x="2776" y="85373"/>
                  </a:lnTo>
                  <a:lnTo>
                    <a:pt x="2961" y="85548"/>
                  </a:lnTo>
                  <a:lnTo>
                    <a:pt x="3154" y="85724"/>
                  </a:lnTo>
                  <a:lnTo>
                    <a:pt x="3357" y="85880"/>
                  </a:lnTo>
                  <a:lnTo>
                    <a:pt x="3560" y="86037"/>
                  </a:lnTo>
                  <a:lnTo>
                    <a:pt x="3781" y="86176"/>
                  </a:lnTo>
                  <a:lnTo>
                    <a:pt x="4003" y="86314"/>
                  </a:lnTo>
                  <a:lnTo>
                    <a:pt x="4224" y="86434"/>
                  </a:lnTo>
                  <a:lnTo>
                    <a:pt x="4464" y="86544"/>
                  </a:lnTo>
                  <a:lnTo>
                    <a:pt x="4704" y="86646"/>
                  </a:lnTo>
                  <a:lnTo>
                    <a:pt x="4943" y="86738"/>
                  </a:lnTo>
                  <a:lnTo>
                    <a:pt x="5192" y="86821"/>
                  </a:lnTo>
                  <a:lnTo>
                    <a:pt x="5450" y="86895"/>
                  </a:lnTo>
                  <a:lnTo>
                    <a:pt x="5709" y="86950"/>
                  </a:lnTo>
                  <a:lnTo>
                    <a:pt x="5967" y="86996"/>
                  </a:lnTo>
                  <a:lnTo>
                    <a:pt x="6234" y="87033"/>
                  </a:lnTo>
                  <a:lnTo>
                    <a:pt x="6511" y="87061"/>
                  </a:lnTo>
                  <a:lnTo>
                    <a:pt x="6511" y="87061"/>
                  </a:lnTo>
                  <a:lnTo>
                    <a:pt x="8909" y="87199"/>
                  </a:lnTo>
                  <a:lnTo>
                    <a:pt x="11297" y="87328"/>
                  </a:lnTo>
                  <a:lnTo>
                    <a:pt x="13676" y="87457"/>
                  </a:lnTo>
                  <a:lnTo>
                    <a:pt x="16028" y="87568"/>
                  </a:lnTo>
                  <a:lnTo>
                    <a:pt x="18379" y="87660"/>
                  </a:lnTo>
                  <a:lnTo>
                    <a:pt x="20703" y="87752"/>
                  </a:lnTo>
                  <a:lnTo>
                    <a:pt x="23008" y="87835"/>
                  </a:lnTo>
                  <a:lnTo>
                    <a:pt x="25304" y="87900"/>
                  </a:lnTo>
                  <a:lnTo>
                    <a:pt x="27582" y="87964"/>
                  </a:lnTo>
                  <a:lnTo>
                    <a:pt x="29832" y="88020"/>
                  </a:lnTo>
                  <a:lnTo>
                    <a:pt x="32064" y="88057"/>
                  </a:lnTo>
                  <a:lnTo>
                    <a:pt x="34277" y="88094"/>
                  </a:lnTo>
                  <a:lnTo>
                    <a:pt x="36472" y="88121"/>
                  </a:lnTo>
                  <a:lnTo>
                    <a:pt x="38639" y="88140"/>
                  </a:lnTo>
                  <a:lnTo>
                    <a:pt x="40787" y="88149"/>
                  </a:lnTo>
                  <a:lnTo>
                    <a:pt x="42908" y="88149"/>
                  </a:lnTo>
                  <a:lnTo>
                    <a:pt x="42908" y="88149"/>
                  </a:lnTo>
                  <a:lnTo>
                    <a:pt x="45749" y="88149"/>
                  </a:lnTo>
                  <a:lnTo>
                    <a:pt x="48543" y="88130"/>
                  </a:lnTo>
                  <a:lnTo>
                    <a:pt x="51281" y="88094"/>
                  </a:lnTo>
                  <a:lnTo>
                    <a:pt x="53974" y="88057"/>
                  </a:lnTo>
                  <a:lnTo>
                    <a:pt x="56611" y="88011"/>
                  </a:lnTo>
                  <a:lnTo>
                    <a:pt x="59194" y="87946"/>
                  </a:lnTo>
                  <a:lnTo>
                    <a:pt x="61720" y="87881"/>
                  </a:lnTo>
                  <a:lnTo>
                    <a:pt x="64192" y="87799"/>
                  </a:lnTo>
                  <a:lnTo>
                    <a:pt x="66598" y="87716"/>
                  </a:lnTo>
                  <a:lnTo>
                    <a:pt x="68950" y="87623"/>
                  </a:lnTo>
                  <a:lnTo>
                    <a:pt x="71228" y="87531"/>
                  </a:lnTo>
                  <a:lnTo>
                    <a:pt x="73441" y="87430"/>
                  </a:lnTo>
                  <a:lnTo>
                    <a:pt x="75589" y="87328"/>
                  </a:lnTo>
                  <a:lnTo>
                    <a:pt x="77673" y="87218"/>
                  </a:lnTo>
                  <a:lnTo>
                    <a:pt x="79675" y="87107"/>
                  </a:lnTo>
                  <a:lnTo>
                    <a:pt x="81611" y="86987"/>
                  </a:lnTo>
                  <a:lnTo>
                    <a:pt x="81611" y="86987"/>
                  </a:lnTo>
                  <a:lnTo>
                    <a:pt x="81878" y="86969"/>
                  </a:lnTo>
                  <a:lnTo>
                    <a:pt x="82146" y="86932"/>
                  </a:lnTo>
                  <a:lnTo>
                    <a:pt x="82413" y="86886"/>
                  </a:lnTo>
                  <a:lnTo>
                    <a:pt x="82672" y="86821"/>
                  </a:lnTo>
                  <a:lnTo>
                    <a:pt x="82930" y="86756"/>
                  </a:lnTo>
                  <a:lnTo>
                    <a:pt x="83179" y="86673"/>
                  </a:lnTo>
                  <a:lnTo>
                    <a:pt x="83428" y="86581"/>
                  </a:lnTo>
                  <a:lnTo>
                    <a:pt x="83667" y="86480"/>
                  </a:lnTo>
                  <a:lnTo>
                    <a:pt x="83898" y="86369"/>
                  </a:lnTo>
                  <a:lnTo>
                    <a:pt x="84129" y="86240"/>
                  </a:lnTo>
                  <a:lnTo>
                    <a:pt x="84350" y="86111"/>
                  </a:lnTo>
                  <a:lnTo>
                    <a:pt x="84562" y="85963"/>
                  </a:lnTo>
                  <a:lnTo>
                    <a:pt x="84774" y="85816"/>
                  </a:lnTo>
                  <a:lnTo>
                    <a:pt x="84977" y="85650"/>
                  </a:lnTo>
                  <a:lnTo>
                    <a:pt x="85171" y="85484"/>
                  </a:lnTo>
                  <a:lnTo>
                    <a:pt x="85355" y="85309"/>
                  </a:lnTo>
                  <a:lnTo>
                    <a:pt x="85530" y="85124"/>
                  </a:lnTo>
                  <a:lnTo>
                    <a:pt x="85696" y="84931"/>
                  </a:lnTo>
                  <a:lnTo>
                    <a:pt x="85862" y="84728"/>
                  </a:lnTo>
                  <a:lnTo>
                    <a:pt x="86010" y="84516"/>
                  </a:lnTo>
                  <a:lnTo>
                    <a:pt x="86157" y="84304"/>
                  </a:lnTo>
                  <a:lnTo>
                    <a:pt x="86286" y="84082"/>
                  </a:lnTo>
                  <a:lnTo>
                    <a:pt x="86415" y="83852"/>
                  </a:lnTo>
                  <a:lnTo>
                    <a:pt x="86526" y="83621"/>
                  </a:lnTo>
                  <a:lnTo>
                    <a:pt x="86628" y="83381"/>
                  </a:lnTo>
                  <a:lnTo>
                    <a:pt x="86720" y="83132"/>
                  </a:lnTo>
                  <a:lnTo>
                    <a:pt x="86803" y="82883"/>
                  </a:lnTo>
                  <a:lnTo>
                    <a:pt x="86877" y="82634"/>
                  </a:lnTo>
                  <a:lnTo>
                    <a:pt x="86932" y="82367"/>
                  </a:lnTo>
                  <a:lnTo>
                    <a:pt x="86978" y="82109"/>
                  </a:lnTo>
                  <a:lnTo>
                    <a:pt x="87015" y="81841"/>
                  </a:lnTo>
                  <a:lnTo>
                    <a:pt x="87033" y="81565"/>
                  </a:lnTo>
                  <a:lnTo>
                    <a:pt x="87033" y="81565"/>
                  </a:lnTo>
                  <a:lnTo>
                    <a:pt x="87236" y="78162"/>
                  </a:lnTo>
                  <a:lnTo>
                    <a:pt x="87421" y="74538"/>
                  </a:lnTo>
                  <a:lnTo>
                    <a:pt x="87513" y="72648"/>
                  </a:lnTo>
                  <a:lnTo>
                    <a:pt x="87596" y="70702"/>
                  </a:lnTo>
                  <a:lnTo>
                    <a:pt x="87679" y="68719"/>
                  </a:lnTo>
                  <a:lnTo>
                    <a:pt x="87753" y="66672"/>
                  </a:lnTo>
                  <a:lnTo>
                    <a:pt x="87826" y="64588"/>
                  </a:lnTo>
                  <a:lnTo>
                    <a:pt x="87900" y="62458"/>
                  </a:lnTo>
                  <a:lnTo>
                    <a:pt x="87965" y="60281"/>
                  </a:lnTo>
                  <a:lnTo>
                    <a:pt x="88020" y="58059"/>
                  </a:lnTo>
                  <a:lnTo>
                    <a:pt x="88066" y="55800"/>
                  </a:lnTo>
                  <a:lnTo>
                    <a:pt x="88103" y="53494"/>
                  </a:lnTo>
                  <a:lnTo>
                    <a:pt x="88140" y="51152"/>
                  </a:lnTo>
                  <a:lnTo>
                    <a:pt x="88168" y="48773"/>
                  </a:lnTo>
                  <a:lnTo>
                    <a:pt x="88186" y="46357"/>
                  </a:lnTo>
                  <a:lnTo>
                    <a:pt x="88195" y="43904"/>
                  </a:lnTo>
                  <a:lnTo>
                    <a:pt x="88195" y="41414"/>
                  </a:lnTo>
                  <a:lnTo>
                    <a:pt x="88186" y="38897"/>
                  </a:lnTo>
                  <a:lnTo>
                    <a:pt x="88158" y="36342"/>
                  </a:lnTo>
                  <a:lnTo>
                    <a:pt x="88131" y="33760"/>
                  </a:lnTo>
                  <a:lnTo>
                    <a:pt x="88085" y="31141"/>
                  </a:lnTo>
                  <a:lnTo>
                    <a:pt x="88029" y="28504"/>
                  </a:lnTo>
                  <a:lnTo>
                    <a:pt x="87965" y="25830"/>
                  </a:lnTo>
                  <a:lnTo>
                    <a:pt x="87882" y="23137"/>
                  </a:lnTo>
                  <a:lnTo>
                    <a:pt x="87789" y="20417"/>
                  </a:lnTo>
                  <a:lnTo>
                    <a:pt x="87679" y="17669"/>
                  </a:lnTo>
                  <a:lnTo>
                    <a:pt x="87559" y="14902"/>
                  </a:lnTo>
                  <a:lnTo>
                    <a:pt x="87421" y="12117"/>
                  </a:lnTo>
                  <a:lnTo>
                    <a:pt x="87273" y="9305"/>
                  </a:lnTo>
                  <a:lnTo>
                    <a:pt x="87107" y="6483"/>
                  </a:lnTo>
                  <a:lnTo>
                    <a:pt x="87107" y="6483"/>
                  </a:lnTo>
                  <a:lnTo>
                    <a:pt x="87079" y="6216"/>
                  </a:lnTo>
                  <a:lnTo>
                    <a:pt x="87043" y="5948"/>
                  </a:lnTo>
                  <a:lnTo>
                    <a:pt x="86996" y="5681"/>
                  </a:lnTo>
                  <a:lnTo>
                    <a:pt x="86941" y="5423"/>
                  </a:lnTo>
                  <a:lnTo>
                    <a:pt x="86867" y="5164"/>
                  </a:lnTo>
                  <a:lnTo>
                    <a:pt x="86784" y="4915"/>
                  </a:lnTo>
                  <a:lnTo>
                    <a:pt x="86692" y="4676"/>
                  </a:lnTo>
                  <a:lnTo>
                    <a:pt x="86591" y="4436"/>
                  </a:lnTo>
                  <a:lnTo>
                    <a:pt x="86480" y="4196"/>
                  </a:lnTo>
                  <a:lnTo>
                    <a:pt x="86351" y="3975"/>
                  </a:lnTo>
                  <a:lnTo>
                    <a:pt x="86222" y="3754"/>
                  </a:lnTo>
                  <a:lnTo>
                    <a:pt x="86083" y="3541"/>
                  </a:lnTo>
                  <a:lnTo>
                    <a:pt x="85927" y="3329"/>
                  </a:lnTo>
                  <a:lnTo>
                    <a:pt x="85770" y="3126"/>
                  </a:lnTo>
                  <a:lnTo>
                    <a:pt x="85595" y="2933"/>
                  </a:lnTo>
                  <a:lnTo>
                    <a:pt x="85420" y="2748"/>
                  </a:lnTo>
                  <a:lnTo>
                    <a:pt x="85235" y="2573"/>
                  </a:lnTo>
                  <a:lnTo>
                    <a:pt x="85041" y="2407"/>
                  </a:lnTo>
                  <a:lnTo>
                    <a:pt x="84839" y="2241"/>
                  </a:lnTo>
                  <a:lnTo>
                    <a:pt x="84636" y="2094"/>
                  </a:lnTo>
                  <a:lnTo>
                    <a:pt x="84424" y="1955"/>
                  </a:lnTo>
                  <a:lnTo>
                    <a:pt x="84202" y="1817"/>
                  </a:lnTo>
                  <a:lnTo>
                    <a:pt x="83972" y="1697"/>
                  </a:lnTo>
                  <a:lnTo>
                    <a:pt x="83741" y="1577"/>
                  </a:lnTo>
                  <a:lnTo>
                    <a:pt x="83501" y="1476"/>
                  </a:lnTo>
                  <a:lnTo>
                    <a:pt x="83252" y="1384"/>
                  </a:lnTo>
                  <a:lnTo>
                    <a:pt x="83004" y="1301"/>
                  </a:lnTo>
                  <a:lnTo>
                    <a:pt x="82755" y="1236"/>
                  </a:lnTo>
                  <a:lnTo>
                    <a:pt x="82496" y="1171"/>
                  </a:lnTo>
                  <a:lnTo>
                    <a:pt x="82229" y="1125"/>
                  </a:lnTo>
                  <a:lnTo>
                    <a:pt x="81961" y="1088"/>
                  </a:lnTo>
                  <a:lnTo>
                    <a:pt x="81694" y="1070"/>
                  </a:lnTo>
                  <a:lnTo>
                    <a:pt x="81694" y="10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-2807600" y="-799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-6454950" y="-9631700"/>
              <a:ext cx="5421125" cy="5419750"/>
            </a:xfrm>
            <a:custGeom>
              <a:avLst/>
              <a:gdLst/>
              <a:ahLst/>
              <a:cxnLst/>
              <a:rect l="l" t="t" r="r" b="b"/>
              <a:pathLst>
                <a:path w="216845" h="216790" extrusionOk="0">
                  <a:moveTo>
                    <a:pt x="112411" y="37330"/>
                  </a:moveTo>
                  <a:lnTo>
                    <a:pt x="114947" y="37348"/>
                  </a:lnTo>
                  <a:lnTo>
                    <a:pt x="117510" y="37376"/>
                  </a:lnTo>
                  <a:lnTo>
                    <a:pt x="120092" y="37413"/>
                  </a:lnTo>
                  <a:lnTo>
                    <a:pt x="122702" y="37459"/>
                  </a:lnTo>
                  <a:lnTo>
                    <a:pt x="125330" y="37523"/>
                  </a:lnTo>
                  <a:lnTo>
                    <a:pt x="127986" y="37588"/>
                  </a:lnTo>
                  <a:lnTo>
                    <a:pt x="130660" y="37671"/>
                  </a:lnTo>
                  <a:lnTo>
                    <a:pt x="133353" y="37772"/>
                  </a:lnTo>
                  <a:lnTo>
                    <a:pt x="136073" y="37883"/>
                  </a:lnTo>
                  <a:lnTo>
                    <a:pt x="138812" y="38003"/>
                  </a:lnTo>
                  <a:lnTo>
                    <a:pt x="141560" y="38132"/>
                  </a:lnTo>
                  <a:lnTo>
                    <a:pt x="144336" y="38289"/>
                  </a:lnTo>
                  <a:lnTo>
                    <a:pt x="147121" y="38446"/>
                  </a:lnTo>
                  <a:lnTo>
                    <a:pt x="149933" y="38630"/>
                  </a:lnTo>
                  <a:lnTo>
                    <a:pt x="152755" y="38814"/>
                  </a:lnTo>
                  <a:lnTo>
                    <a:pt x="155586" y="39026"/>
                  </a:lnTo>
                  <a:lnTo>
                    <a:pt x="158435" y="39248"/>
                  </a:lnTo>
                  <a:lnTo>
                    <a:pt x="161294" y="39488"/>
                  </a:lnTo>
                  <a:lnTo>
                    <a:pt x="164171" y="39746"/>
                  </a:lnTo>
                  <a:lnTo>
                    <a:pt x="167057" y="40022"/>
                  </a:lnTo>
                  <a:lnTo>
                    <a:pt x="169953" y="40308"/>
                  </a:lnTo>
                  <a:lnTo>
                    <a:pt x="172858" y="40622"/>
                  </a:lnTo>
                  <a:lnTo>
                    <a:pt x="175772" y="40945"/>
                  </a:lnTo>
                  <a:lnTo>
                    <a:pt x="176095" y="43859"/>
                  </a:lnTo>
                  <a:lnTo>
                    <a:pt x="176408" y="46763"/>
                  </a:lnTo>
                  <a:lnTo>
                    <a:pt x="176694" y="49659"/>
                  </a:lnTo>
                  <a:lnTo>
                    <a:pt x="176971" y="52536"/>
                  </a:lnTo>
                  <a:lnTo>
                    <a:pt x="177220" y="55413"/>
                  </a:lnTo>
                  <a:lnTo>
                    <a:pt x="177459" y="58272"/>
                  </a:lnTo>
                  <a:lnTo>
                    <a:pt x="177690" y="61121"/>
                  </a:lnTo>
                  <a:lnTo>
                    <a:pt x="177893" y="63952"/>
                  </a:lnTo>
                  <a:lnTo>
                    <a:pt x="178086" y="66774"/>
                  </a:lnTo>
                  <a:lnTo>
                    <a:pt x="178271" y="69577"/>
                  </a:lnTo>
                  <a:lnTo>
                    <a:pt x="178428" y="72372"/>
                  </a:lnTo>
                  <a:lnTo>
                    <a:pt x="178575" y="75138"/>
                  </a:lnTo>
                  <a:lnTo>
                    <a:pt x="178713" y="77895"/>
                  </a:lnTo>
                  <a:lnTo>
                    <a:pt x="178833" y="80625"/>
                  </a:lnTo>
                  <a:lnTo>
                    <a:pt x="178944" y="83345"/>
                  </a:lnTo>
                  <a:lnTo>
                    <a:pt x="179036" y="86038"/>
                  </a:lnTo>
                  <a:lnTo>
                    <a:pt x="179119" y="88712"/>
                  </a:lnTo>
                  <a:lnTo>
                    <a:pt x="179193" y="91368"/>
                  </a:lnTo>
                  <a:lnTo>
                    <a:pt x="179248" y="93996"/>
                  </a:lnTo>
                  <a:lnTo>
                    <a:pt x="179304" y="96606"/>
                  </a:lnTo>
                  <a:lnTo>
                    <a:pt x="179341" y="99188"/>
                  </a:lnTo>
                  <a:lnTo>
                    <a:pt x="179368" y="101742"/>
                  </a:lnTo>
                  <a:lnTo>
                    <a:pt x="179377" y="104278"/>
                  </a:lnTo>
                  <a:lnTo>
                    <a:pt x="179387" y="106786"/>
                  </a:lnTo>
                  <a:lnTo>
                    <a:pt x="179387" y="109258"/>
                  </a:lnTo>
                  <a:lnTo>
                    <a:pt x="179368" y="111711"/>
                  </a:lnTo>
                  <a:lnTo>
                    <a:pt x="179350" y="114127"/>
                  </a:lnTo>
                  <a:lnTo>
                    <a:pt x="179322" y="116524"/>
                  </a:lnTo>
                  <a:lnTo>
                    <a:pt x="179285" y="118885"/>
                  </a:lnTo>
                  <a:lnTo>
                    <a:pt x="179239" y="121209"/>
                  </a:lnTo>
                  <a:lnTo>
                    <a:pt x="179184" y="123505"/>
                  </a:lnTo>
                  <a:lnTo>
                    <a:pt x="179128" y="125773"/>
                  </a:lnTo>
                  <a:lnTo>
                    <a:pt x="179064" y="127996"/>
                  </a:lnTo>
                  <a:lnTo>
                    <a:pt x="178990" y="130190"/>
                  </a:lnTo>
                  <a:lnTo>
                    <a:pt x="178916" y="132348"/>
                  </a:lnTo>
                  <a:lnTo>
                    <a:pt x="178833" y="134478"/>
                  </a:lnTo>
                  <a:lnTo>
                    <a:pt x="178741" y="136563"/>
                  </a:lnTo>
                  <a:lnTo>
                    <a:pt x="178649" y="138610"/>
                  </a:lnTo>
                  <a:lnTo>
                    <a:pt x="178547" y="140611"/>
                  </a:lnTo>
                  <a:lnTo>
                    <a:pt x="178446" y="142584"/>
                  </a:lnTo>
                  <a:lnTo>
                    <a:pt x="178345" y="144512"/>
                  </a:lnTo>
                  <a:lnTo>
                    <a:pt x="178234" y="146402"/>
                  </a:lnTo>
                  <a:lnTo>
                    <a:pt x="178013" y="150044"/>
                  </a:lnTo>
                  <a:lnTo>
                    <a:pt x="177782" y="153521"/>
                  </a:lnTo>
                  <a:lnTo>
                    <a:pt x="177542" y="156813"/>
                  </a:lnTo>
                  <a:lnTo>
                    <a:pt x="177293" y="159921"/>
                  </a:lnTo>
                  <a:lnTo>
                    <a:pt x="177054" y="162825"/>
                  </a:lnTo>
                  <a:lnTo>
                    <a:pt x="176814" y="165537"/>
                  </a:lnTo>
                  <a:lnTo>
                    <a:pt x="176583" y="168045"/>
                  </a:lnTo>
                  <a:lnTo>
                    <a:pt x="176362" y="170332"/>
                  </a:lnTo>
                  <a:lnTo>
                    <a:pt x="176150" y="172397"/>
                  </a:lnTo>
                  <a:lnTo>
                    <a:pt x="175956" y="174242"/>
                  </a:lnTo>
                  <a:lnTo>
                    <a:pt x="175772" y="175855"/>
                  </a:lnTo>
                  <a:lnTo>
                    <a:pt x="174167" y="176031"/>
                  </a:lnTo>
                  <a:lnTo>
                    <a:pt x="172323" y="176224"/>
                  </a:lnTo>
                  <a:lnTo>
                    <a:pt x="170257" y="176436"/>
                  </a:lnTo>
                  <a:lnTo>
                    <a:pt x="167961" y="176658"/>
                  </a:lnTo>
                  <a:lnTo>
                    <a:pt x="165462" y="176898"/>
                  </a:lnTo>
                  <a:lnTo>
                    <a:pt x="162751" y="177128"/>
                  </a:lnTo>
                  <a:lnTo>
                    <a:pt x="159837" y="177377"/>
                  </a:lnTo>
                  <a:lnTo>
                    <a:pt x="156739" y="177617"/>
                  </a:lnTo>
                  <a:lnTo>
                    <a:pt x="153446" y="177857"/>
                  </a:lnTo>
                  <a:lnTo>
                    <a:pt x="149970" y="178087"/>
                  </a:lnTo>
                  <a:lnTo>
                    <a:pt x="146318" y="178308"/>
                  </a:lnTo>
                  <a:lnTo>
                    <a:pt x="144437" y="178419"/>
                  </a:lnTo>
                  <a:lnTo>
                    <a:pt x="142501" y="178521"/>
                  </a:lnTo>
                  <a:lnTo>
                    <a:pt x="140536" y="178622"/>
                  </a:lnTo>
                  <a:lnTo>
                    <a:pt x="138526" y="178723"/>
                  </a:lnTo>
                  <a:lnTo>
                    <a:pt x="136479" y="178816"/>
                  </a:lnTo>
                  <a:lnTo>
                    <a:pt x="134395" y="178908"/>
                  </a:lnTo>
                  <a:lnTo>
                    <a:pt x="132274" y="178991"/>
                  </a:lnTo>
                  <a:lnTo>
                    <a:pt x="130107" y="179065"/>
                  </a:lnTo>
                  <a:lnTo>
                    <a:pt x="127912" y="179138"/>
                  </a:lnTo>
                  <a:lnTo>
                    <a:pt x="125690" y="179203"/>
                  </a:lnTo>
                  <a:lnTo>
                    <a:pt x="123421" y="179258"/>
                  </a:lnTo>
                  <a:lnTo>
                    <a:pt x="121125" y="179314"/>
                  </a:lnTo>
                  <a:lnTo>
                    <a:pt x="118792" y="179360"/>
                  </a:lnTo>
                  <a:lnTo>
                    <a:pt x="116431" y="179397"/>
                  </a:lnTo>
                  <a:lnTo>
                    <a:pt x="114043" y="179424"/>
                  </a:lnTo>
                  <a:lnTo>
                    <a:pt x="111618" y="179443"/>
                  </a:lnTo>
                  <a:lnTo>
                    <a:pt x="109174" y="179461"/>
                  </a:lnTo>
                  <a:lnTo>
                    <a:pt x="106693" y="179461"/>
                  </a:lnTo>
                  <a:lnTo>
                    <a:pt x="104185" y="179452"/>
                  </a:lnTo>
                  <a:lnTo>
                    <a:pt x="101658" y="179443"/>
                  </a:lnTo>
                  <a:lnTo>
                    <a:pt x="99095" y="179415"/>
                  </a:lnTo>
                  <a:lnTo>
                    <a:pt x="96513" y="179378"/>
                  </a:lnTo>
                  <a:lnTo>
                    <a:pt x="93903" y="179323"/>
                  </a:lnTo>
                  <a:lnTo>
                    <a:pt x="91275" y="179267"/>
                  </a:lnTo>
                  <a:lnTo>
                    <a:pt x="88619" y="179194"/>
                  </a:lnTo>
                  <a:lnTo>
                    <a:pt x="85945" y="179111"/>
                  </a:lnTo>
                  <a:lnTo>
                    <a:pt x="83243" y="179018"/>
                  </a:lnTo>
                  <a:lnTo>
                    <a:pt x="80532" y="178908"/>
                  </a:lnTo>
                  <a:lnTo>
                    <a:pt x="77793" y="178788"/>
                  </a:lnTo>
                  <a:lnTo>
                    <a:pt x="75036" y="178650"/>
                  </a:lnTo>
                  <a:lnTo>
                    <a:pt x="72269" y="178502"/>
                  </a:lnTo>
                  <a:lnTo>
                    <a:pt x="69475" y="178336"/>
                  </a:lnTo>
                  <a:lnTo>
                    <a:pt x="66672" y="178161"/>
                  </a:lnTo>
                  <a:lnTo>
                    <a:pt x="63850" y="177967"/>
                  </a:lnTo>
                  <a:lnTo>
                    <a:pt x="61019" y="177764"/>
                  </a:lnTo>
                  <a:lnTo>
                    <a:pt x="58170" y="177534"/>
                  </a:lnTo>
                  <a:lnTo>
                    <a:pt x="55302" y="177294"/>
                  </a:lnTo>
                  <a:lnTo>
                    <a:pt x="52434" y="177045"/>
                  </a:lnTo>
                  <a:lnTo>
                    <a:pt x="49548" y="176768"/>
                  </a:lnTo>
                  <a:lnTo>
                    <a:pt x="46652" y="176483"/>
                  </a:lnTo>
                  <a:lnTo>
                    <a:pt x="43747" y="176169"/>
                  </a:lnTo>
                  <a:lnTo>
                    <a:pt x="40833" y="175846"/>
                  </a:lnTo>
                  <a:lnTo>
                    <a:pt x="40501" y="172932"/>
                  </a:lnTo>
                  <a:lnTo>
                    <a:pt x="40197" y="170027"/>
                  </a:lnTo>
                  <a:lnTo>
                    <a:pt x="39911" y="167132"/>
                  </a:lnTo>
                  <a:lnTo>
                    <a:pt x="39634" y="164246"/>
                  </a:lnTo>
                  <a:lnTo>
                    <a:pt x="39376" y="161378"/>
                  </a:lnTo>
                  <a:lnTo>
                    <a:pt x="39136" y="158519"/>
                  </a:lnTo>
                  <a:lnTo>
                    <a:pt x="38915" y="155670"/>
                  </a:lnTo>
                  <a:lnTo>
                    <a:pt x="38703" y="152829"/>
                  </a:lnTo>
                  <a:lnTo>
                    <a:pt x="38509" y="150017"/>
                  </a:lnTo>
                  <a:lnTo>
                    <a:pt x="38334" y="147204"/>
                  </a:lnTo>
                  <a:lnTo>
                    <a:pt x="38168" y="144419"/>
                  </a:lnTo>
                  <a:lnTo>
                    <a:pt x="38021" y="141644"/>
                  </a:lnTo>
                  <a:lnTo>
                    <a:pt x="37892" y="138896"/>
                  </a:lnTo>
                  <a:lnTo>
                    <a:pt x="37762" y="136157"/>
                  </a:lnTo>
                  <a:lnTo>
                    <a:pt x="37661" y="133446"/>
                  </a:lnTo>
                  <a:lnTo>
                    <a:pt x="37560" y="130744"/>
                  </a:lnTo>
                  <a:lnTo>
                    <a:pt x="37477" y="128070"/>
                  </a:lnTo>
                  <a:lnTo>
                    <a:pt x="37412" y="125423"/>
                  </a:lnTo>
                  <a:lnTo>
                    <a:pt x="37347" y="122786"/>
                  </a:lnTo>
                  <a:lnTo>
                    <a:pt x="37301" y="120185"/>
                  </a:lnTo>
                  <a:lnTo>
                    <a:pt x="37264" y="117603"/>
                  </a:lnTo>
                  <a:lnTo>
                    <a:pt x="37237" y="115040"/>
                  </a:lnTo>
                  <a:lnTo>
                    <a:pt x="37218" y="112513"/>
                  </a:lnTo>
                  <a:lnTo>
                    <a:pt x="37218" y="110005"/>
                  </a:lnTo>
                  <a:lnTo>
                    <a:pt x="37218" y="107524"/>
                  </a:lnTo>
                  <a:lnTo>
                    <a:pt x="37228" y="105080"/>
                  </a:lnTo>
                  <a:lnTo>
                    <a:pt x="37246" y="102655"/>
                  </a:lnTo>
                  <a:lnTo>
                    <a:pt x="37283" y="100267"/>
                  </a:lnTo>
                  <a:lnTo>
                    <a:pt x="37320" y="97906"/>
                  </a:lnTo>
                  <a:lnTo>
                    <a:pt x="37357" y="95573"/>
                  </a:lnTo>
                  <a:lnTo>
                    <a:pt x="37412" y="93277"/>
                  </a:lnTo>
                  <a:lnTo>
                    <a:pt x="37477" y="91017"/>
                  </a:lnTo>
                  <a:lnTo>
                    <a:pt x="37541" y="88786"/>
                  </a:lnTo>
                  <a:lnTo>
                    <a:pt x="37606" y="86591"/>
                  </a:lnTo>
                  <a:lnTo>
                    <a:pt x="37689" y="84433"/>
                  </a:lnTo>
                  <a:lnTo>
                    <a:pt x="37772" y="82312"/>
                  </a:lnTo>
                  <a:lnTo>
                    <a:pt x="37855" y="80228"/>
                  </a:lnTo>
                  <a:lnTo>
                    <a:pt x="37956" y="78181"/>
                  </a:lnTo>
                  <a:lnTo>
                    <a:pt x="38048" y="76171"/>
                  </a:lnTo>
                  <a:lnTo>
                    <a:pt x="38150" y="74207"/>
                  </a:lnTo>
                  <a:lnTo>
                    <a:pt x="38251" y="72270"/>
                  </a:lnTo>
                  <a:lnTo>
                    <a:pt x="38362" y="70389"/>
                  </a:lnTo>
                  <a:lnTo>
                    <a:pt x="38592" y="66737"/>
                  </a:lnTo>
                  <a:lnTo>
                    <a:pt x="38823" y="63270"/>
                  </a:lnTo>
                  <a:lnTo>
                    <a:pt x="39063" y="59978"/>
                  </a:lnTo>
                  <a:lnTo>
                    <a:pt x="39302" y="56870"/>
                  </a:lnTo>
                  <a:lnTo>
                    <a:pt x="39542" y="53956"/>
                  </a:lnTo>
                  <a:lnTo>
                    <a:pt x="39782" y="51254"/>
                  </a:lnTo>
                  <a:lnTo>
                    <a:pt x="40012" y="48746"/>
                  </a:lnTo>
                  <a:lnTo>
                    <a:pt x="40234" y="46459"/>
                  </a:lnTo>
                  <a:lnTo>
                    <a:pt x="40446" y="44393"/>
                  </a:lnTo>
                  <a:lnTo>
                    <a:pt x="40640" y="42549"/>
                  </a:lnTo>
                  <a:lnTo>
                    <a:pt x="40824" y="40935"/>
                  </a:lnTo>
                  <a:lnTo>
                    <a:pt x="42429" y="40760"/>
                  </a:lnTo>
                  <a:lnTo>
                    <a:pt x="44273" y="40557"/>
                  </a:lnTo>
                  <a:lnTo>
                    <a:pt x="46348" y="40354"/>
                  </a:lnTo>
                  <a:lnTo>
                    <a:pt x="48635" y="40124"/>
                  </a:lnTo>
                  <a:lnTo>
                    <a:pt x="51134" y="39893"/>
                  </a:lnTo>
                  <a:lnTo>
                    <a:pt x="53845" y="39654"/>
                  </a:lnTo>
                  <a:lnTo>
                    <a:pt x="56759" y="39414"/>
                  </a:lnTo>
                  <a:lnTo>
                    <a:pt x="59866" y="39174"/>
                  </a:lnTo>
                  <a:lnTo>
                    <a:pt x="63159" y="38934"/>
                  </a:lnTo>
                  <a:lnTo>
                    <a:pt x="66635" y="38704"/>
                  </a:lnTo>
                  <a:lnTo>
                    <a:pt x="70278" y="38473"/>
                  </a:lnTo>
                  <a:lnTo>
                    <a:pt x="72168" y="38372"/>
                  </a:lnTo>
                  <a:lnTo>
                    <a:pt x="74095" y="38261"/>
                  </a:lnTo>
                  <a:lnTo>
                    <a:pt x="76069" y="38160"/>
                  </a:lnTo>
                  <a:lnTo>
                    <a:pt x="78079" y="38067"/>
                  </a:lnTo>
                  <a:lnTo>
                    <a:pt x="80126" y="37975"/>
                  </a:lnTo>
                  <a:lnTo>
                    <a:pt x="82210" y="37883"/>
                  </a:lnTo>
                  <a:lnTo>
                    <a:pt x="84331" y="37800"/>
                  </a:lnTo>
                  <a:lnTo>
                    <a:pt x="86489" y="37726"/>
                  </a:lnTo>
                  <a:lnTo>
                    <a:pt x="88684" y="37652"/>
                  </a:lnTo>
                  <a:lnTo>
                    <a:pt x="90915" y="37588"/>
                  </a:lnTo>
                  <a:lnTo>
                    <a:pt x="93184" y="37523"/>
                  </a:lnTo>
                  <a:lnTo>
                    <a:pt x="95480" y="37477"/>
                  </a:lnTo>
                  <a:lnTo>
                    <a:pt x="97804" y="37431"/>
                  </a:lnTo>
                  <a:lnTo>
                    <a:pt x="100164" y="37394"/>
                  </a:lnTo>
                  <a:lnTo>
                    <a:pt x="102562" y="37367"/>
                  </a:lnTo>
                  <a:lnTo>
                    <a:pt x="104978" y="37339"/>
                  </a:lnTo>
                  <a:lnTo>
                    <a:pt x="107431" y="37330"/>
                  </a:lnTo>
                  <a:close/>
                  <a:moveTo>
                    <a:pt x="80753" y="1"/>
                  </a:moveTo>
                  <a:lnTo>
                    <a:pt x="80458" y="29"/>
                  </a:lnTo>
                  <a:lnTo>
                    <a:pt x="80172" y="66"/>
                  </a:lnTo>
                  <a:lnTo>
                    <a:pt x="79886" y="112"/>
                  </a:lnTo>
                  <a:lnTo>
                    <a:pt x="79610" y="176"/>
                  </a:lnTo>
                  <a:lnTo>
                    <a:pt x="79333" y="259"/>
                  </a:lnTo>
                  <a:lnTo>
                    <a:pt x="79066" y="351"/>
                  </a:lnTo>
                  <a:lnTo>
                    <a:pt x="78798" y="453"/>
                  </a:lnTo>
                  <a:lnTo>
                    <a:pt x="78549" y="563"/>
                  </a:lnTo>
                  <a:lnTo>
                    <a:pt x="78291" y="693"/>
                  </a:lnTo>
                  <a:lnTo>
                    <a:pt x="78051" y="831"/>
                  </a:lnTo>
                  <a:lnTo>
                    <a:pt x="77821" y="988"/>
                  </a:lnTo>
                  <a:lnTo>
                    <a:pt x="77590" y="1144"/>
                  </a:lnTo>
                  <a:lnTo>
                    <a:pt x="77369" y="1320"/>
                  </a:lnTo>
                  <a:lnTo>
                    <a:pt x="77166" y="1504"/>
                  </a:lnTo>
                  <a:lnTo>
                    <a:pt x="76963" y="1689"/>
                  </a:lnTo>
                  <a:lnTo>
                    <a:pt x="76769" y="1891"/>
                  </a:lnTo>
                  <a:lnTo>
                    <a:pt x="76585" y="2103"/>
                  </a:lnTo>
                  <a:lnTo>
                    <a:pt x="76419" y="2325"/>
                  </a:lnTo>
                  <a:lnTo>
                    <a:pt x="76253" y="2546"/>
                  </a:lnTo>
                  <a:lnTo>
                    <a:pt x="76106" y="2786"/>
                  </a:lnTo>
                  <a:lnTo>
                    <a:pt x="75967" y="3026"/>
                  </a:lnTo>
                  <a:lnTo>
                    <a:pt x="75838" y="3275"/>
                  </a:lnTo>
                  <a:lnTo>
                    <a:pt x="75727" y="3533"/>
                  </a:lnTo>
                  <a:lnTo>
                    <a:pt x="75617" y="3791"/>
                  </a:lnTo>
                  <a:lnTo>
                    <a:pt x="75525" y="4058"/>
                  </a:lnTo>
                  <a:lnTo>
                    <a:pt x="75451" y="4335"/>
                  </a:lnTo>
                  <a:lnTo>
                    <a:pt x="75386" y="4612"/>
                  </a:lnTo>
                  <a:lnTo>
                    <a:pt x="75331" y="4898"/>
                  </a:lnTo>
                  <a:lnTo>
                    <a:pt x="75294" y="5193"/>
                  </a:lnTo>
                  <a:lnTo>
                    <a:pt x="75276" y="5479"/>
                  </a:lnTo>
                  <a:lnTo>
                    <a:pt x="75266" y="5783"/>
                  </a:lnTo>
                  <a:lnTo>
                    <a:pt x="75266" y="26624"/>
                  </a:lnTo>
                  <a:lnTo>
                    <a:pt x="72998" y="26743"/>
                  </a:lnTo>
                  <a:lnTo>
                    <a:pt x="70785" y="26863"/>
                  </a:lnTo>
                  <a:lnTo>
                    <a:pt x="68627" y="26992"/>
                  </a:lnTo>
                  <a:lnTo>
                    <a:pt x="66524" y="27121"/>
                  </a:lnTo>
                  <a:lnTo>
                    <a:pt x="64477" y="27260"/>
                  </a:lnTo>
                  <a:lnTo>
                    <a:pt x="62485" y="27389"/>
                  </a:lnTo>
                  <a:lnTo>
                    <a:pt x="60549" y="27527"/>
                  </a:lnTo>
                  <a:lnTo>
                    <a:pt x="58677" y="27666"/>
                  </a:lnTo>
                  <a:lnTo>
                    <a:pt x="55117" y="27951"/>
                  </a:lnTo>
                  <a:lnTo>
                    <a:pt x="51816" y="28228"/>
                  </a:lnTo>
                  <a:lnTo>
                    <a:pt x="48773" y="28495"/>
                  </a:lnTo>
                  <a:lnTo>
                    <a:pt x="46006" y="28763"/>
                  </a:lnTo>
                  <a:lnTo>
                    <a:pt x="43517" y="29012"/>
                  </a:lnTo>
                  <a:lnTo>
                    <a:pt x="41322" y="29242"/>
                  </a:lnTo>
                  <a:lnTo>
                    <a:pt x="39432" y="29455"/>
                  </a:lnTo>
                  <a:lnTo>
                    <a:pt x="37855" y="29639"/>
                  </a:lnTo>
                  <a:lnTo>
                    <a:pt x="36591" y="29786"/>
                  </a:lnTo>
                  <a:lnTo>
                    <a:pt x="35669" y="29906"/>
                  </a:lnTo>
                  <a:lnTo>
                    <a:pt x="34839" y="30017"/>
                  </a:lnTo>
                  <a:lnTo>
                    <a:pt x="34599" y="30054"/>
                  </a:lnTo>
                  <a:lnTo>
                    <a:pt x="34360" y="30100"/>
                  </a:lnTo>
                  <a:lnTo>
                    <a:pt x="34129" y="30155"/>
                  </a:lnTo>
                  <a:lnTo>
                    <a:pt x="33908" y="30220"/>
                  </a:lnTo>
                  <a:lnTo>
                    <a:pt x="33677" y="30294"/>
                  </a:lnTo>
                  <a:lnTo>
                    <a:pt x="33456" y="30377"/>
                  </a:lnTo>
                  <a:lnTo>
                    <a:pt x="33244" y="30469"/>
                  </a:lnTo>
                  <a:lnTo>
                    <a:pt x="33032" y="30570"/>
                  </a:lnTo>
                  <a:lnTo>
                    <a:pt x="32829" y="30681"/>
                  </a:lnTo>
                  <a:lnTo>
                    <a:pt x="32626" y="30801"/>
                  </a:lnTo>
                  <a:lnTo>
                    <a:pt x="32432" y="30921"/>
                  </a:lnTo>
                  <a:lnTo>
                    <a:pt x="32239" y="31050"/>
                  </a:lnTo>
                  <a:lnTo>
                    <a:pt x="32054" y="31188"/>
                  </a:lnTo>
                  <a:lnTo>
                    <a:pt x="31879" y="31336"/>
                  </a:lnTo>
                  <a:lnTo>
                    <a:pt x="31704" y="31492"/>
                  </a:lnTo>
                  <a:lnTo>
                    <a:pt x="31538" y="31649"/>
                  </a:lnTo>
                  <a:lnTo>
                    <a:pt x="31381" y="31815"/>
                  </a:lnTo>
                  <a:lnTo>
                    <a:pt x="31224" y="31990"/>
                  </a:lnTo>
                  <a:lnTo>
                    <a:pt x="31086" y="32166"/>
                  </a:lnTo>
                  <a:lnTo>
                    <a:pt x="30948" y="32350"/>
                  </a:lnTo>
                  <a:lnTo>
                    <a:pt x="30809" y="32544"/>
                  </a:lnTo>
                  <a:lnTo>
                    <a:pt x="30690" y="32737"/>
                  </a:lnTo>
                  <a:lnTo>
                    <a:pt x="30570" y="32940"/>
                  </a:lnTo>
                  <a:lnTo>
                    <a:pt x="30459" y="33143"/>
                  </a:lnTo>
                  <a:lnTo>
                    <a:pt x="30358" y="33355"/>
                  </a:lnTo>
                  <a:lnTo>
                    <a:pt x="30265" y="33567"/>
                  </a:lnTo>
                  <a:lnTo>
                    <a:pt x="30182" y="33789"/>
                  </a:lnTo>
                  <a:lnTo>
                    <a:pt x="30109" y="34019"/>
                  </a:lnTo>
                  <a:lnTo>
                    <a:pt x="30044" y="34240"/>
                  </a:lnTo>
                  <a:lnTo>
                    <a:pt x="29989" y="34471"/>
                  </a:lnTo>
                  <a:lnTo>
                    <a:pt x="29943" y="34711"/>
                  </a:lnTo>
                  <a:lnTo>
                    <a:pt x="29906" y="34951"/>
                  </a:lnTo>
                  <a:lnTo>
                    <a:pt x="29795" y="35771"/>
                  </a:lnTo>
                  <a:lnTo>
                    <a:pt x="29675" y="36703"/>
                  </a:lnTo>
                  <a:lnTo>
                    <a:pt x="29528" y="37957"/>
                  </a:lnTo>
                  <a:lnTo>
                    <a:pt x="29343" y="39524"/>
                  </a:lnTo>
                  <a:lnTo>
                    <a:pt x="29140" y="41415"/>
                  </a:lnTo>
                  <a:lnTo>
                    <a:pt x="28910" y="43600"/>
                  </a:lnTo>
                  <a:lnTo>
                    <a:pt x="28652" y="46072"/>
                  </a:lnTo>
                  <a:lnTo>
                    <a:pt x="28393" y="48838"/>
                  </a:lnTo>
                  <a:lnTo>
                    <a:pt x="28117" y="51863"/>
                  </a:lnTo>
                  <a:lnTo>
                    <a:pt x="27840" y="55164"/>
                  </a:lnTo>
                  <a:lnTo>
                    <a:pt x="27563" y="58705"/>
                  </a:lnTo>
                  <a:lnTo>
                    <a:pt x="27425" y="60577"/>
                  </a:lnTo>
                  <a:lnTo>
                    <a:pt x="27287" y="62495"/>
                  </a:lnTo>
                  <a:lnTo>
                    <a:pt x="27148" y="64487"/>
                  </a:lnTo>
                  <a:lnTo>
                    <a:pt x="27019" y="66525"/>
                  </a:lnTo>
                  <a:lnTo>
                    <a:pt x="26890" y="68628"/>
                  </a:lnTo>
                  <a:lnTo>
                    <a:pt x="26761" y="70776"/>
                  </a:lnTo>
                  <a:lnTo>
                    <a:pt x="26641" y="72980"/>
                  </a:lnTo>
                  <a:lnTo>
                    <a:pt x="26521" y="75239"/>
                  </a:lnTo>
                  <a:lnTo>
                    <a:pt x="5782" y="75239"/>
                  </a:lnTo>
                  <a:lnTo>
                    <a:pt x="5487" y="75249"/>
                  </a:lnTo>
                  <a:lnTo>
                    <a:pt x="5192" y="75276"/>
                  </a:lnTo>
                  <a:lnTo>
                    <a:pt x="4906" y="75313"/>
                  </a:lnTo>
                  <a:lnTo>
                    <a:pt x="4620" y="75359"/>
                  </a:lnTo>
                  <a:lnTo>
                    <a:pt x="4344" y="75424"/>
                  </a:lnTo>
                  <a:lnTo>
                    <a:pt x="4067" y="75507"/>
                  </a:lnTo>
                  <a:lnTo>
                    <a:pt x="3800" y="75590"/>
                  </a:lnTo>
                  <a:lnTo>
                    <a:pt x="3532" y="75700"/>
                  </a:lnTo>
                  <a:lnTo>
                    <a:pt x="3283" y="75811"/>
                  </a:lnTo>
                  <a:lnTo>
                    <a:pt x="3034" y="75940"/>
                  </a:lnTo>
                  <a:lnTo>
                    <a:pt x="2785" y="76079"/>
                  </a:lnTo>
                  <a:lnTo>
                    <a:pt x="2555" y="76226"/>
                  </a:lnTo>
                  <a:lnTo>
                    <a:pt x="2324" y="76392"/>
                  </a:lnTo>
                  <a:lnTo>
                    <a:pt x="2112" y="76567"/>
                  </a:lnTo>
                  <a:lnTo>
                    <a:pt x="1900" y="76743"/>
                  </a:lnTo>
                  <a:lnTo>
                    <a:pt x="1697" y="76936"/>
                  </a:lnTo>
                  <a:lnTo>
                    <a:pt x="1503" y="77139"/>
                  </a:lnTo>
                  <a:lnTo>
                    <a:pt x="1328" y="77351"/>
                  </a:lnTo>
                  <a:lnTo>
                    <a:pt x="1153" y="77563"/>
                  </a:lnTo>
                  <a:lnTo>
                    <a:pt x="987" y="77794"/>
                  </a:lnTo>
                  <a:lnTo>
                    <a:pt x="839" y="78024"/>
                  </a:lnTo>
                  <a:lnTo>
                    <a:pt x="701" y="78273"/>
                  </a:lnTo>
                  <a:lnTo>
                    <a:pt x="572" y="78522"/>
                  </a:lnTo>
                  <a:lnTo>
                    <a:pt x="461" y="78771"/>
                  </a:lnTo>
                  <a:lnTo>
                    <a:pt x="351" y="79039"/>
                  </a:lnTo>
                  <a:lnTo>
                    <a:pt x="268" y="79306"/>
                  </a:lnTo>
                  <a:lnTo>
                    <a:pt x="185" y="79583"/>
                  </a:lnTo>
                  <a:lnTo>
                    <a:pt x="120" y="79859"/>
                  </a:lnTo>
                  <a:lnTo>
                    <a:pt x="74" y="80145"/>
                  </a:lnTo>
                  <a:lnTo>
                    <a:pt x="37" y="80431"/>
                  </a:lnTo>
                  <a:lnTo>
                    <a:pt x="9" y="80726"/>
                  </a:lnTo>
                  <a:lnTo>
                    <a:pt x="0" y="81021"/>
                  </a:lnTo>
                  <a:lnTo>
                    <a:pt x="9" y="81326"/>
                  </a:lnTo>
                  <a:lnTo>
                    <a:pt x="37" y="81621"/>
                  </a:lnTo>
                  <a:lnTo>
                    <a:pt x="74" y="81907"/>
                  </a:lnTo>
                  <a:lnTo>
                    <a:pt x="120" y="82192"/>
                  </a:lnTo>
                  <a:lnTo>
                    <a:pt x="185" y="82469"/>
                  </a:lnTo>
                  <a:lnTo>
                    <a:pt x="268" y="82746"/>
                  </a:lnTo>
                  <a:lnTo>
                    <a:pt x="351" y="83013"/>
                  </a:lnTo>
                  <a:lnTo>
                    <a:pt x="461" y="83281"/>
                  </a:lnTo>
                  <a:lnTo>
                    <a:pt x="572" y="83530"/>
                  </a:lnTo>
                  <a:lnTo>
                    <a:pt x="701" y="83788"/>
                  </a:lnTo>
                  <a:lnTo>
                    <a:pt x="839" y="84028"/>
                  </a:lnTo>
                  <a:lnTo>
                    <a:pt x="987" y="84258"/>
                  </a:lnTo>
                  <a:lnTo>
                    <a:pt x="1153" y="84489"/>
                  </a:lnTo>
                  <a:lnTo>
                    <a:pt x="1328" y="84710"/>
                  </a:lnTo>
                  <a:lnTo>
                    <a:pt x="1503" y="84913"/>
                  </a:lnTo>
                  <a:lnTo>
                    <a:pt x="1697" y="85116"/>
                  </a:lnTo>
                  <a:lnTo>
                    <a:pt x="1900" y="85309"/>
                  </a:lnTo>
                  <a:lnTo>
                    <a:pt x="2112" y="85494"/>
                  </a:lnTo>
                  <a:lnTo>
                    <a:pt x="2324" y="85660"/>
                  </a:lnTo>
                  <a:lnTo>
                    <a:pt x="2555" y="85826"/>
                  </a:lnTo>
                  <a:lnTo>
                    <a:pt x="2785" y="85973"/>
                  </a:lnTo>
                  <a:lnTo>
                    <a:pt x="3034" y="86112"/>
                  </a:lnTo>
                  <a:lnTo>
                    <a:pt x="3283" y="86241"/>
                  </a:lnTo>
                  <a:lnTo>
                    <a:pt x="3532" y="86351"/>
                  </a:lnTo>
                  <a:lnTo>
                    <a:pt x="3800" y="86462"/>
                  </a:lnTo>
                  <a:lnTo>
                    <a:pt x="4067" y="86545"/>
                  </a:lnTo>
                  <a:lnTo>
                    <a:pt x="4344" y="86628"/>
                  </a:lnTo>
                  <a:lnTo>
                    <a:pt x="4620" y="86693"/>
                  </a:lnTo>
                  <a:lnTo>
                    <a:pt x="4906" y="86739"/>
                  </a:lnTo>
                  <a:lnTo>
                    <a:pt x="5192" y="86776"/>
                  </a:lnTo>
                  <a:lnTo>
                    <a:pt x="5487" y="86803"/>
                  </a:lnTo>
                  <a:lnTo>
                    <a:pt x="5782" y="86812"/>
                  </a:lnTo>
                  <a:lnTo>
                    <a:pt x="26042" y="86812"/>
                  </a:lnTo>
                  <a:lnTo>
                    <a:pt x="25959" y="89238"/>
                  </a:lnTo>
                  <a:lnTo>
                    <a:pt x="25894" y="91709"/>
                  </a:lnTo>
                  <a:lnTo>
                    <a:pt x="25830" y="94217"/>
                  </a:lnTo>
                  <a:lnTo>
                    <a:pt x="25774" y="96762"/>
                  </a:lnTo>
                  <a:lnTo>
                    <a:pt x="25738" y="99354"/>
                  </a:lnTo>
                  <a:lnTo>
                    <a:pt x="25701" y="101973"/>
                  </a:lnTo>
                  <a:lnTo>
                    <a:pt x="25673" y="104628"/>
                  </a:lnTo>
                  <a:lnTo>
                    <a:pt x="25664" y="107321"/>
                  </a:lnTo>
                  <a:lnTo>
                    <a:pt x="25655" y="110051"/>
                  </a:lnTo>
                  <a:lnTo>
                    <a:pt x="25664" y="112808"/>
                  </a:lnTo>
                  <a:lnTo>
                    <a:pt x="25682" y="115593"/>
                  </a:lnTo>
                  <a:lnTo>
                    <a:pt x="25710" y="118415"/>
                  </a:lnTo>
                  <a:lnTo>
                    <a:pt x="25756" y="121264"/>
                  </a:lnTo>
                  <a:lnTo>
                    <a:pt x="25811" y="124141"/>
                  </a:lnTo>
                  <a:lnTo>
                    <a:pt x="25885" y="127046"/>
                  </a:lnTo>
                  <a:lnTo>
                    <a:pt x="25968" y="129978"/>
                  </a:lnTo>
                  <a:lnTo>
                    <a:pt x="5782" y="129978"/>
                  </a:lnTo>
                  <a:lnTo>
                    <a:pt x="5487" y="129988"/>
                  </a:lnTo>
                  <a:lnTo>
                    <a:pt x="5192" y="130006"/>
                  </a:lnTo>
                  <a:lnTo>
                    <a:pt x="4906" y="130043"/>
                  </a:lnTo>
                  <a:lnTo>
                    <a:pt x="4620" y="130098"/>
                  </a:lnTo>
                  <a:lnTo>
                    <a:pt x="4344" y="130163"/>
                  </a:lnTo>
                  <a:lnTo>
                    <a:pt x="4067" y="130237"/>
                  </a:lnTo>
                  <a:lnTo>
                    <a:pt x="3800" y="130329"/>
                  </a:lnTo>
                  <a:lnTo>
                    <a:pt x="3532" y="130430"/>
                  </a:lnTo>
                  <a:lnTo>
                    <a:pt x="3283" y="130550"/>
                  </a:lnTo>
                  <a:lnTo>
                    <a:pt x="3034" y="130679"/>
                  </a:lnTo>
                  <a:lnTo>
                    <a:pt x="2785" y="130818"/>
                  </a:lnTo>
                  <a:lnTo>
                    <a:pt x="2555" y="130965"/>
                  </a:lnTo>
                  <a:lnTo>
                    <a:pt x="2324" y="131131"/>
                  </a:lnTo>
                  <a:lnTo>
                    <a:pt x="2112" y="131297"/>
                  </a:lnTo>
                  <a:lnTo>
                    <a:pt x="1900" y="131482"/>
                  </a:lnTo>
                  <a:lnTo>
                    <a:pt x="1697" y="131675"/>
                  </a:lnTo>
                  <a:lnTo>
                    <a:pt x="1503" y="131869"/>
                  </a:lnTo>
                  <a:lnTo>
                    <a:pt x="1328" y="132081"/>
                  </a:lnTo>
                  <a:lnTo>
                    <a:pt x="1153" y="132302"/>
                  </a:lnTo>
                  <a:lnTo>
                    <a:pt x="987" y="132524"/>
                  </a:lnTo>
                  <a:lnTo>
                    <a:pt x="839" y="132763"/>
                  </a:lnTo>
                  <a:lnTo>
                    <a:pt x="701" y="133003"/>
                  </a:lnTo>
                  <a:lnTo>
                    <a:pt x="572" y="133252"/>
                  </a:lnTo>
                  <a:lnTo>
                    <a:pt x="461" y="133510"/>
                  </a:lnTo>
                  <a:lnTo>
                    <a:pt x="351" y="133768"/>
                  </a:lnTo>
                  <a:lnTo>
                    <a:pt x="268" y="134045"/>
                  </a:lnTo>
                  <a:lnTo>
                    <a:pt x="185" y="134313"/>
                  </a:lnTo>
                  <a:lnTo>
                    <a:pt x="120" y="134598"/>
                  </a:lnTo>
                  <a:lnTo>
                    <a:pt x="74" y="134884"/>
                  </a:lnTo>
                  <a:lnTo>
                    <a:pt x="37" y="135170"/>
                  </a:lnTo>
                  <a:lnTo>
                    <a:pt x="9" y="135465"/>
                  </a:lnTo>
                  <a:lnTo>
                    <a:pt x="0" y="135760"/>
                  </a:lnTo>
                  <a:lnTo>
                    <a:pt x="9" y="136055"/>
                  </a:lnTo>
                  <a:lnTo>
                    <a:pt x="37" y="136350"/>
                  </a:lnTo>
                  <a:lnTo>
                    <a:pt x="74" y="136646"/>
                  </a:lnTo>
                  <a:lnTo>
                    <a:pt x="120" y="136922"/>
                  </a:lnTo>
                  <a:lnTo>
                    <a:pt x="185" y="137208"/>
                  </a:lnTo>
                  <a:lnTo>
                    <a:pt x="268" y="137475"/>
                  </a:lnTo>
                  <a:lnTo>
                    <a:pt x="351" y="137752"/>
                  </a:lnTo>
                  <a:lnTo>
                    <a:pt x="461" y="138010"/>
                  </a:lnTo>
                  <a:lnTo>
                    <a:pt x="572" y="138269"/>
                  </a:lnTo>
                  <a:lnTo>
                    <a:pt x="701" y="138518"/>
                  </a:lnTo>
                  <a:lnTo>
                    <a:pt x="839" y="138757"/>
                  </a:lnTo>
                  <a:lnTo>
                    <a:pt x="987" y="138997"/>
                  </a:lnTo>
                  <a:lnTo>
                    <a:pt x="1153" y="139218"/>
                  </a:lnTo>
                  <a:lnTo>
                    <a:pt x="1328" y="139440"/>
                  </a:lnTo>
                  <a:lnTo>
                    <a:pt x="1503" y="139652"/>
                  </a:lnTo>
                  <a:lnTo>
                    <a:pt x="1697" y="139845"/>
                  </a:lnTo>
                  <a:lnTo>
                    <a:pt x="1900" y="140039"/>
                  </a:lnTo>
                  <a:lnTo>
                    <a:pt x="2112" y="140224"/>
                  </a:lnTo>
                  <a:lnTo>
                    <a:pt x="2324" y="140399"/>
                  </a:lnTo>
                  <a:lnTo>
                    <a:pt x="2555" y="140555"/>
                  </a:lnTo>
                  <a:lnTo>
                    <a:pt x="2785" y="140703"/>
                  </a:lnTo>
                  <a:lnTo>
                    <a:pt x="3034" y="140841"/>
                  </a:lnTo>
                  <a:lnTo>
                    <a:pt x="3283" y="140970"/>
                  </a:lnTo>
                  <a:lnTo>
                    <a:pt x="3532" y="141090"/>
                  </a:lnTo>
                  <a:lnTo>
                    <a:pt x="3800" y="141192"/>
                  </a:lnTo>
                  <a:lnTo>
                    <a:pt x="4067" y="141284"/>
                  </a:lnTo>
                  <a:lnTo>
                    <a:pt x="4344" y="141358"/>
                  </a:lnTo>
                  <a:lnTo>
                    <a:pt x="4620" y="141422"/>
                  </a:lnTo>
                  <a:lnTo>
                    <a:pt x="4906" y="141478"/>
                  </a:lnTo>
                  <a:lnTo>
                    <a:pt x="5192" y="141515"/>
                  </a:lnTo>
                  <a:lnTo>
                    <a:pt x="5487" y="141533"/>
                  </a:lnTo>
                  <a:lnTo>
                    <a:pt x="5782" y="141542"/>
                  </a:lnTo>
                  <a:lnTo>
                    <a:pt x="26438" y="141542"/>
                  </a:lnTo>
                  <a:lnTo>
                    <a:pt x="26567" y="143977"/>
                  </a:lnTo>
                  <a:lnTo>
                    <a:pt x="26706" y="146420"/>
                  </a:lnTo>
                  <a:lnTo>
                    <a:pt x="26853" y="148883"/>
                  </a:lnTo>
                  <a:lnTo>
                    <a:pt x="27010" y="151354"/>
                  </a:lnTo>
                  <a:lnTo>
                    <a:pt x="27185" y="153834"/>
                  </a:lnTo>
                  <a:lnTo>
                    <a:pt x="27370" y="156334"/>
                  </a:lnTo>
                  <a:lnTo>
                    <a:pt x="27563" y="158833"/>
                  </a:lnTo>
                  <a:lnTo>
                    <a:pt x="27766" y="161350"/>
                  </a:lnTo>
                  <a:lnTo>
                    <a:pt x="27988" y="163877"/>
                  </a:lnTo>
                  <a:lnTo>
                    <a:pt x="28218" y="166403"/>
                  </a:lnTo>
                  <a:lnTo>
                    <a:pt x="28467" y="168949"/>
                  </a:lnTo>
                  <a:lnTo>
                    <a:pt x="28725" y="171494"/>
                  </a:lnTo>
                  <a:lnTo>
                    <a:pt x="28993" y="174057"/>
                  </a:lnTo>
                  <a:lnTo>
                    <a:pt x="29279" y="176621"/>
                  </a:lnTo>
                  <a:lnTo>
                    <a:pt x="29574" y="179184"/>
                  </a:lnTo>
                  <a:lnTo>
                    <a:pt x="29887" y="181757"/>
                  </a:lnTo>
                  <a:lnTo>
                    <a:pt x="29924" y="182006"/>
                  </a:lnTo>
                  <a:lnTo>
                    <a:pt x="29970" y="182246"/>
                  </a:lnTo>
                  <a:lnTo>
                    <a:pt x="30026" y="182486"/>
                  </a:lnTo>
                  <a:lnTo>
                    <a:pt x="30090" y="182716"/>
                  </a:lnTo>
                  <a:lnTo>
                    <a:pt x="30164" y="182947"/>
                  </a:lnTo>
                  <a:lnTo>
                    <a:pt x="30247" y="183168"/>
                  </a:lnTo>
                  <a:lnTo>
                    <a:pt x="30339" y="183389"/>
                  </a:lnTo>
                  <a:lnTo>
                    <a:pt x="30441" y="183611"/>
                  </a:lnTo>
                  <a:lnTo>
                    <a:pt x="30551" y="183823"/>
                  </a:lnTo>
                  <a:lnTo>
                    <a:pt x="30671" y="184026"/>
                  </a:lnTo>
                  <a:lnTo>
                    <a:pt x="30800" y="184229"/>
                  </a:lnTo>
                  <a:lnTo>
                    <a:pt x="30929" y="184422"/>
                  </a:lnTo>
                  <a:lnTo>
                    <a:pt x="31077" y="184607"/>
                  </a:lnTo>
                  <a:lnTo>
                    <a:pt x="31224" y="184791"/>
                  </a:lnTo>
                  <a:lnTo>
                    <a:pt x="31381" y="184966"/>
                  </a:lnTo>
                  <a:lnTo>
                    <a:pt x="31538" y="185132"/>
                  </a:lnTo>
                  <a:lnTo>
                    <a:pt x="31713" y="185298"/>
                  </a:lnTo>
                  <a:lnTo>
                    <a:pt x="31888" y="185455"/>
                  </a:lnTo>
                  <a:lnTo>
                    <a:pt x="32073" y="185603"/>
                  </a:lnTo>
                  <a:lnTo>
                    <a:pt x="32257" y="185741"/>
                  </a:lnTo>
                  <a:lnTo>
                    <a:pt x="32451" y="185879"/>
                  </a:lnTo>
                  <a:lnTo>
                    <a:pt x="32654" y="186008"/>
                  </a:lnTo>
                  <a:lnTo>
                    <a:pt x="32857" y="186119"/>
                  </a:lnTo>
                  <a:lnTo>
                    <a:pt x="33069" y="186230"/>
                  </a:lnTo>
                  <a:lnTo>
                    <a:pt x="33281" y="186331"/>
                  </a:lnTo>
                  <a:lnTo>
                    <a:pt x="33502" y="186423"/>
                  </a:lnTo>
                  <a:lnTo>
                    <a:pt x="33733" y="186506"/>
                  </a:lnTo>
                  <a:lnTo>
                    <a:pt x="33963" y="186580"/>
                  </a:lnTo>
                  <a:lnTo>
                    <a:pt x="34194" y="186645"/>
                  </a:lnTo>
                  <a:lnTo>
                    <a:pt x="34433" y="186700"/>
                  </a:lnTo>
                  <a:lnTo>
                    <a:pt x="34673" y="186746"/>
                  </a:lnTo>
                  <a:lnTo>
                    <a:pt x="34922" y="186783"/>
                  </a:lnTo>
                  <a:lnTo>
                    <a:pt x="37504" y="187097"/>
                  </a:lnTo>
                  <a:lnTo>
                    <a:pt x="40077" y="187401"/>
                  </a:lnTo>
                  <a:lnTo>
                    <a:pt x="42650" y="187687"/>
                  </a:lnTo>
                  <a:lnTo>
                    <a:pt x="45213" y="187954"/>
                  </a:lnTo>
                  <a:lnTo>
                    <a:pt x="47768" y="188212"/>
                  </a:lnTo>
                  <a:lnTo>
                    <a:pt x="50322" y="188461"/>
                  </a:lnTo>
                  <a:lnTo>
                    <a:pt x="52858" y="188692"/>
                  </a:lnTo>
                  <a:lnTo>
                    <a:pt x="55394" y="188913"/>
                  </a:lnTo>
                  <a:lnTo>
                    <a:pt x="57921" y="189116"/>
                  </a:lnTo>
                  <a:lnTo>
                    <a:pt x="60429" y="189310"/>
                  </a:lnTo>
                  <a:lnTo>
                    <a:pt x="62928" y="189494"/>
                  </a:lnTo>
                  <a:lnTo>
                    <a:pt x="65427" y="189669"/>
                  </a:lnTo>
                  <a:lnTo>
                    <a:pt x="67908" y="189826"/>
                  </a:lnTo>
                  <a:lnTo>
                    <a:pt x="70370" y="189974"/>
                  </a:lnTo>
                  <a:lnTo>
                    <a:pt x="72823" y="190112"/>
                  </a:lnTo>
                  <a:lnTo>
                    <a:pt x="75266" y="190241"/>
                  </a:lnTo>
                  <a:lnTo>
                    <a:pt x="75266" y="211008"/>
                  </a:lnTo>
                  <a:lnTo>
                    <a:pt x="75276" y="211303"/>
                  </a:lnTo>
                  <a:lnTo>
                    <a:pt x="75294" y="211598"/>
                  </a:lnTo>
                  <a:lnTo>
                    <a:pt x="75331" y="211884"/>
                  </a:lnTo>
                  <a:lnTo>
                    <a:pt x="75386" y="212170"/>
                  </a:lnTo>
                  <a:lnTo>
                    <a:pt x="75451" y="212456"/>
                  </a:lnTo>
                  <a:lnTo>
                    <a:pt x="75525" y="212723"/>
                  </a:lnTo>
                  <a:lnTo>
                    <a:pt x="75617" y="212991"/>
                  </a:lnTo>
                  <a:lnTo>
                    <a:pt x="75727" y="213258"/>
                  </a:lnTo>
                  <a:lnTo>
                    <a:pt x="75838" y="213516"/>
                  </a:lnTo>
                  <a:lnTo>
                    <a:pt x="75967" y="213765"/>
                  </a:lnTo>
                  <a:lnTo>
                    <a:pt x="76106" y="214005"/>
                  </a:lnTo>
                  <a:lnTo>
                    <a:pt x="76253" y="214245"/>
                  </a:lnTo>
                  <a:lnTo>
                    <a:pt x="76419" y="214466"/>
                  </a:lnTo>
                  <a:lnTo>
                    <a:pt x="76585" y="214687"/>
                  </a:lnTo>
                  <a:lnTo>
                    <a:pt x="76769" y="214899"/>
                  </a:lnTo>
                  <a:lnTo>
                    <a:pt x="76963" y="215093"/>
                  </a:lnTo>
                  <a:lnTo>
                    <a:pt x="77166" y="215287"/>
                  </a:lnTo>
                  <a:lnTo>
                    <a:pt x="77369" y="215471"/>
                  </a:lnTo>
                  <a:lnTo>
                    <a:pt x="77590" y="215637"/>
                  </a:lnTo>
                  <a:lnTo>
                    <a:pt x="77821" y="215803"/>
                  </a:lnTo>
                  <a:lnTo>
                    <a:pt x="78051" y="215951"/>
                  </a:lnTo>
                  <a:lnTo>
                    <a:pt x="78291" y="216089"/>
                  </a:lnTo>
                  <a:lnTo>
                    <a:pt x="78549" y="216218"/>
                  </a:lnTo>
                  <a:lnTo>
                    <a:pt x="78798" y="216338"/>
                  </a:lnTo>
                  <a:lnTo>
                    <a:pt x="79066" y="216439"/>
                  </a:lnTo>
                  <a:lnTo>
                    <a:pt x="79333" y="216532"/>
                  </a:lnTo>
                  <a:lnTo>
                    <a:pt x="79610" y="216605"/>
                  </a:lnTo>
                  <a:lnTo>
                    <a:pt x="79886" y="216670"/>
                  </a:lnTo>
                  <a:lnTo>
                    <a:pt x="80172" y="216725"/>
                  </a:lnTo>
                  <a:lnTo>
                    <a:pt x="80458" y="216762"/>
                  </a:lnTo>
                  <a:lnTo>
                    <a:pt x="80753" y="216781"/>
                  </a:lnTo>
                  <a:lnTo>
                    <a:pt x="81048" y="216790"/>
                  </a:lnTo>
                  <a:lnTo>
                    <a:pt x="81353" y="216781"/>
                  </a:lnTo>
                  <a:lnTo>
                    <a:pt x="81638" y="216762"/>
                  </a:lnTo>
                  <a:lnTo>
                    <a:pt x="81934" y="216725"/>
                  </a:lnTo>
                  <a:lnTo>
                    <a:pt x="82219" y="216670"/>
                  </a:lnTo>
                  <a:lnTo>
                    <a:pt x="82496" y="216605"/>
                  </a:lnTo>
                  <a:lnTo>
                    <a:pt x="82773" y="216532"/>
                  </a:lnTo>
                  <a:lnTo>
                    <a:pt x="83040" y="216439"/>
                  </a:lnTo>
                  <a:lnTo>
                    <a:pt x="83298" y="216338"/>
                  </a:lnTo>
                  <a:lnTo>
                    <a:pt x="83557" y="216218"/>
                  </a:lnTo>
                  <a:lnTo>
                    <a:pt x="83806" y="216089"/>
                  </a:lnTo>
                  <a:lnTo>
                    <a:pt x="84045" y="215951"/>
                  </a:lnTo>
                  <a:lnTo>
                    <a:pt x="84285" y="215803"/>
                  </a:lnTo>
                  <a:lnTo>
                    <a:pt x="84506" y="215637"/>
                  </a:lnTo>
                  <a:lnTo>
                    <a:pt x="84728" y="215471"/>
                  </a:lnTo>
                  <a:lnTo>
                    <a:pt x="84940" y="215287"/>
                  </a:lnTo>
                  <a:lnTo>
                    <a:pt x="85143" y="215093"/>
                  </a:lnTo>
                  <a:lnTo>
                    <a:pt x="85327" y="214899"/>
                  </a:lnTo>
                  <a:lnTo>
                    <a:pt x="85511" y="214687"/>
                  </a:lnTo>
                  <a:lnTo>
                    <a:pt x="85687" y="214466"/>
                  </a:lnTo>
                  <a:lnTo>
                    <a:pt x="85843" y="214245"/>
                  </a:lnTo>
                  <a:lnTo>
                    <a:pt x="86000" y="214005"/>
                  </a:lnTo>
                  <a:lnTo>
                    <a:pt x="86139" y="213765"/>
                  </a:lnTo>
                  <a:lnTo>
                    <a:pt x="86268" y="213516"/>
                  </a:lnTo>
                  <a:lnTo>
                    <a:pt x="86378" y="213258"/>
                  </a:lnTo>
                  <a:lnTo>
                    <a:pt x="86480" y="212991"/>
                  </a:lnTo>
                  <a:lnTo>
                    <a:pt x="86572" y="212723"/>
                  </a:lnTo>
                  <a:lnTo>
                    <a:pt x="86655" y="212456"/>
                  </a:lnTo>
                  <a:lnTo>
                    <a:pt x="86720" y="212170"/>
                  </a:lnTo>
                  <a:lnTo>
                    <a:pt x="86766" y="211884"/>
                  </a:lnTo>
                  <a:lnTo>
                    <a:pt x="86802" y="211598"/>
                  </a:lnTo>
                  <a:lnTo>
                    <a:pt x="86830" y="211303"/>
                  </a:lnTo>
                  <a:lnTo>
                    <a:pt x="86830" y="211008"/>
                  </a:lnTo>
                  <a:lnTo>
                    <a:pt x="86830" y="190711"/>
                  </a:lnTo>
                  <a:lnTo>
                    <a:pt x="89449" y="190785"/>
                  </a:lnTo>
                  <a:lnTo>
                    <a:pt x="92031" y="190850"/>
                  </a:lnTo>
                  <a:lnTo>
                    <a:pt x="94604" y="190905"/>
                  </a:lnTo>
                  <a:lnTo>
                    <a:pt x="97149" y="190942"/>
                  </a:lnTo>
                  <a:lnTo>
                    <a:pt x="99676" y="190979"/>
                  </a:lnTo>
                  <a:lnTo>
                    <a:pt x="102175" y="190997"/>
                  </a:lnTo>
                  <a:lnTo>
                    <a:pt x="104646" y="191016"/>
                  </a:lnTo>
                  <a:lnTo>
                    <a:pt x="107099" y="191016"/>
                  </a:lnTo>
                  <a:lnTo>
                    <a:pt x="110115" y="191006"/>
                  </a:lnTo>
                  <a:lnTo>
                    <a:pt x="113093" y="190988"/>
                  </a:lnTo>
                  <a:lnTo>
                    <a:pt x="116035" y="190960"/>
                  </a:lnTo>
                  <a:lnTo>
                    <a:pt x="118921" y="190914"/>
                  </a:lnTo>
                  <a:lnTo>
                    <a:pt x="121771" y="190859"/>
                  </a:lnTo>
                  <a:lnTo>
                    <a:pt x="124565" y="190794"/>
                  </a:lnTo>
                  <a:lnTo>
                    <a:pt x="127313" y="190721"/>
                  </a:lnTo>
                  <a:lnTo>
                    <a:pt x="130015" y="190628"/>
                  </a:lnTo>
                  <a:lnTo>
                    <a:pt x="130015" y="211008"/>
                  </a:lnTo>
                  <a:lnTo>
                    <a:pt x="130024" y="211303"/>
                  </a:lnTo>
                  <a:lnTo>
                    <a:pt x="130042" y="211598"/>
                  </a:lnTo>
                  <a:lnTo>
                    <a:pt x="130079" y="211884"/>
                  </a:lnTo>
                  <a:lnTo>
                    <a:pt x="130134" y="212170"/>
                  </a:lnTo>
                  <a:lnTo>
                    <a:pt x="130199" y="212456"/>
                  </a:lnTo>
                  <a:lnTo>
                    <a:pt x="130273" y="212723"/>
                  </a:lnTo>
                  <a:lnTo>
                    <a:pt x="130365" y="212991"/>
                  </a:lnTo>
                  <a:lnTo>
                    <a:pt x="130466" y="213258"/>
                  </a:lnTo>
                  <a:lnTo>
                    <a:pt x="130586" y="213516"/>
                  </a:lnTo>
                  <a:lnTo>
                    <a:pt x="130715" y="213765"/>
                  </a:lnTo>
                  <a:lnTo>
                    <a:pt x="130854" y="214005"/>
                  </a:lnTo>
                  <a:lnTo>
                    <a:pt x="131001" y="214245"/>
                  </a:lnTo>
                  <a:lnTo>
                    <a:pt x="131167" y="214466"/>
                  </a:lnTo>
                  <a:lnTo>
                    <a:pt x="131333" y="214687"/>
                  </a:lnTo>
                  <a:lnTo>
                    <a:pt x="131518" y="214899"/>
                  </a:lnTo>
                  <a:lnTo>
                    <a:pt x="131711" y="215093"/>
                  </a:lnTo>
                  <a:lnTo>
                    <a:pt x="131905" y="215287"/>
                  </a:lnTo>
                  <a:lnTo>
                    <a:pt x="132117" y="215471"/>
                  </a:lnTo>
                  <a:lnTo>
                    <a:pt x="132338" y="215637"/>
                  </a:lnTo>
                  <a:lnTo>
                    <a:pt x="132560" y="215803"/>
                  </a:lnTo>
                  <a:lnTo>
                    <a:pt x="132799" y="215951"/>
                  </a:lnTo>
                  <a:lnTo>
                    <a:pt x="133039" y="216089"/>
                  </a:lnTo>
                  <a:lnTo>
                    <a:pt x="133288" y="216218"/>
                  </a:lnTo>
                  <a:lnTo>
                    <a:pt x="133546" y="216338"/>
                  </a:lnTo>
                  <a:lnTo>
                    <a:pt x="133805" y="216439"/>
                  </a:lnTo>
                  <a:lnTo>
                    <a:pt x="134081" y="216532"/>
                  </a:lnTo>
                  <a:lnTo>
                    <a:pt x="134349" y="216605"/>
                  </a:lnTo>
                  <a:lnTo>
                    <a:pt x="134635" y="216670"/>
                  </a:lnTo>
                  <a:lnTo>
                    <a:pt x="134920" y="216725"/>
                  </a:lnTo>
                  <a:lnTo>
                    <a:pt x="135206" y="216762"/>
                  </a:lnTo>
                  <a:lnTo>
                    <a:pt x="135501" y="216781"/>
                  </a:lnTo>
                  <a:lnTo>
                    <a:pt x="135796" y="216790"/>
                  </a:lnTo>
                  <a:lnTo>
                    <a:pt x="136092" y="216781"/>
                  </a:lnTo>
                  <a:lnTo>
                    <a:pt x="136387" y="216762"/>
                  </a:lnTo>
                  <a:lnTo>
                    <a:pt x="136682" y="216725"/>
                  </a:lnTo>
                  <a:lnTo>
                    <a:pt x="136968" y="216670"/>
                  </a:lnTo>
                  <a:lnTo>
                    <a:pt x="137244" y="216605"/>
                  </a:lnTo>
                  <a:lnTo>
                    <a:pt x="137521" y="216532"/>
                  </a:lnTo>
                  <a:lnTo>
                    <a:pt x="137788" y="216439"/>
                  </a:lnTo>
                  <a:lnTo>
                    <a:pt x="138047" y="216338"/>
                  </a:lnTo>
                  <a:lnTo>
                    <a:pt x="138305" y="216218"/>
                  </a:lnTo>
                  <a:lnTo>
                    <a:pt x="138554" y="216089"/>
                  </a:lnTo>
                  <a:lnTo>
                    <a:pt x="138793" y="215951"/>
                  </a:lnTo>
                  <a:lnTo>
                    <a:pt x="139033" y="215803"/>
                  </a:lnTo>
                  <a:lnTo>
                    <a:pt x="139255" y="215637"/>
                  </a:lnTo>
                  <a:lnTo>
                    <a:pt x="139476" y="215471"/>
                  </a:lnTo>
                  <a:lnTo>
                    <a:pt x="139688" y="215287"/>
                  </a:lnTo>
                  <a:lnTo>
                    <a:pt x="139891" y="215093"/>
                  </a:lnTo>
                  <a:lnTo>
                    <a:pt x="140075" y="214899"/>
                  </a:lnTo>
                  <a:lnTo>
                    <a:pt x="140260" y="214687"/>
                  </a:lnTo>
                  <a:lnTo>
                    <a:pt x="140435" y="214466"/>
                  </a:lnTo>
                  <a:lnTo>
                    <a:pt x="140592" y="214245"/>
                  </a:lnTo>
                  <a:lnTo>
                    <a:pt x="140748" y="214005"/>
                  </a:lnTo>
                  <a:lnTo>
                    <a:pt x="140887" y="213765"/>
                  </a:lnTo>
                  <a:lnTo>
                    <a:pt x="141007" y="213516"/>
                  </a:lnTo>
                  <a:lnTo>
                    <a:pt x="141127" y="213258"/>
                  </a:lnTo>
                  <a:lnTo>
                    <a:pt x="141228" y="212991"/>
                  </a:lnTo>
                  <a:lnTo>
                    <a:pt x="141320" y="212723"/>
                  </a:lnTo>
                  <a:lnTo>
                    <a:pt x="141403" y="212456"/>
                  </a:lnTo>
                  <a:lnTo>
                    <a:pt x="141468" y="212170"/>
                  </a:lnTo>
                  <a:lnTo>
                    <a:pt x="141514" y="211884"/>
                  </a:lnTo>
                  <a:lnTo>
                    <a:pt x="141551" y="211598"/>
                  </a:lnTo>
                  <a:lnTo>
                    <a:pt x="141578" y="211303"/>
                  </a:lnTo>
                  <a:lnTo>
                    <a:pt x="141578" y="211008"/>
                  </a:lnTo>
                  <a:lnTo>
                    <a:pt x="141578" y="190149"/>
                  </a:lnTo>
                  <a:lnTo>
                    <a:pt x="143838" y="190029"/>
                  </a:lnTo>
                  <a:lnTo>
                    <a:pt x="146032" y="189909"/>
                  </a:lnTo>
                  <a:lnTo>
                    <a:pt x="148181" y="189780"/>
                  </a:lnTo>
                  <a:lnTo>
                    <a:pt x="150274" y="189651"/>
                  </a:lnTo>
                  <a:lnTo>
                    <a:pt x="152312" y="189522"/>
                  </a:lnTo>
                  <a:lnTo>
                    <a:pt x="154286" y="189383"/>
                  </a:lnTo>
                  <a:lnTo>
                    <a:pt x="156213" y="189245"/>
                  </a:lnTo>
                  <a:lnTo>
                    <a:pt x="158066" y="189107"/>
                  </a:lnTo>
                  <a:lnTo>
                    <a:pt x="161608" y="188830"/>
                  </a:lnTo>
                  <a:lnTo>
                    <a:pt x="164890" y="188554"/>
                  </a:lnTo>
                  <a:lnTo>
                    <a:pt x="167915" y="188277"/>
                  </a:lnTo>
                  <a:lnTo>
                    <a:pt x="170663" y="188019"/>
                  </a:lnTo>
                  <a:lnTo>
                    <a:pt x="173134" y="187770"/>
                  </a:lnTo>
                  <a:lnTo>
                    <a:pt x="175320" y="187539"/>
                  </a:lnTo>
                  <a:lnTo>
                    <a:pt x="177192" y="187327"/>
                  </a:lnTo>
                  <a:lnTo>
                    <a:pt x="178769" y="187152"/>
                  </a:lnTo>
                  <a:lnTo>
                    <a:pt x="180014" y="186995"/>
                  </a:lnTo>
                  <a:lnTo>
                    <a:pt x="180936" y="186884"/>
                  </a:lnTo>
                  <a:lnTo>
                    <a:pt x="181766" y="186774"/>
                  </a:lnTo>
                  <a:lnTo>
                    <a:pt x="182006" y="186737"/>
                  </a:lnTo>
                  <a:lnTo>
                    <a:pt x="182236" y="186691"/>
                  </a:lnTo>
                  <a:lnTo>
                    <a:pt x="182467" y="186635"/>
                  </a:lnTo>
                  <a:lnTo>
                    <a:pt x="182697" y="186571"/>
                  </a:lnTo>
                  <a:lnTo>
                    <a:pt x="182918" y="186488"/>
                  </a:lnTo>
                  <a:lnTo>
                    <a:pt x="183140" y="186405"/>
                  </a:lnTo>
                  <a:lnTo>
                    <a:pt x="183352" y="186313"/>
                  </a:lnTo>
                  <a:lnTo>
                    <a:pt x="183564" y="186211"/>
                  </a:lnTo>
                  <a:lnTo>
                    <a:pt x="183776" y="186110"/>
                  </a:lnTo>
                  <a:lnTo>
                    <a:pt x="183970" y="185990"/>
                  </a:lnTo>
                  <a:lnTo>
                    <a:pt x="184173" y="185861"/>
                  </a:lnTo>
                  <a:lnTo>
                    <a:pt x="184357" y="185732"/>
                  </a:lnTo>
                  <a:lnTo>
                    <a:pt x="184541" y="185593"/>
                  </a:lnTo>
                  <a:lnTo>
                    <a:pt x="184726" y="185446"/>
                  </a:lnTo>
                  <a:lnTo>
                    <a:pt x="184892" y="185298"/>
                  </a:lnTo>
                  <a:lnTo>
                    <a:pt x="185058" y="185132"/>
                  </a:lnTo>
                  <a:lnTo>
                    <a:pt x="185224" y="184966"/>
                  </a:lnTo>
                  <a:lnTo>
                    <a:pt x="185371" y="184800"/>
                  </a:lnTo>
                  <a:lnTo>
                    <a:pt x="185519" y="184616"/>
                  </a:lnTo>
                  <a:lnTo>
                    <a:pt x="185657" y="184432"/>
                  </a:lnTo>
                  <a:lnTo>
                    <a:pt x="185786" y="184247"/>
                  </a:lnTo>
                  <a:lnTo>
                    <a:pt x="185915" y="184044"/>
                  </a:lnTo>
                  <a:lnTo>
                    <a:pt x="186026" y="183851"/>
                  </a:lnTo>
                  <a:lnTo>
                    <a:pt x="186137" y="183638"/>
                  </a:lnTo>
                  <a:lnTo>
                    <a:pt x="186238" y="183436"/>
                  </a:lnTo>
                  <a:lnTo>
                    <a:pt x="186330" y="183214"/>
                  </a:lnTo>
                  <a:lnTo>
                    <a:pt x="186413" y="182993"/>
                  </a:lnTo>
                  <a:lnTo>
                    <a:pt x="186487" y="182772"/>
                  </a:lnTo>
                  <a:lnTo>
                    <a:pt x="186552" y="182550"/>
                  </a:lnTo>
                  <a:lnTo>
                    <a:pt x="186616" y="182311"/>
                  </a:lnTo>
                  <a:lnTo>
                    <a:pt x="186662" y="182080"/>
                  </a:lnTo>
                  <a:lnTo>
                    <a:pt x="186699" y="181840"/>
                  </a:lnTo>
                  <a:lnTo>
                    <a:pt x="186810" y="181010"/>
                  </a:lnTo>
                  <a:lnTo>
                    <a:pt x="186921" y="180088"/>
                  </a:lnTo>
                  <a:lnTo>
                    <a:pt x="187068" y="178834"/>
                  </a:lnTo>
                  <a:lnTo>
                    <a:pt x="187253" y="177257"/>
                  </a:lnTo>
                  <a:lnTo>
                    <a:pt x="187465" y="175376"/>
                  </a:lnTo>
                  <a:lnTo>
                    <a:pt x="187695" y="173190"/>
                  </a:lnTo>
                  <a:lnTo>
                    <a:pt x="187944" y="170710"/>
                  </a:lnTo>
                  <a:lnTo>
                    <a:pt x="188202" y="167953"/>
                  </a:lnTo>
                  <a:lnTo>
                    <a:pt x="188479" y="164919"/>
                  </a:lnTo>
                  <a:lnTo>
                    <a:pt x="188756" y="161627"/>
                  </a:lnTo>
                  <a:lnTo>
                    <a:pt x="189032" y="158076"/>
                  </a:lnTo>
                  <a:lnTo>
                    <a:pt x="189171" y="156214"/>
                  </a:lnTo>
                  <a:lnTo>
                    <a:pt x="189309" y="154286"/>
                  </a:lnTo>
                  <a:lnTo>
                    <a:pt x="189447" y="152304"/>
                  </a:lnTo>
                  <a:lnTo>
                    <a:pt x="189576" y="150257"/>
                  </a:lnTo>
                  <a:lnTo>
                    <a:pt x="189706" y="148163"/>
                  </a:lnTo>
                  <a:lnTo>
                    <a:pt x="189835" y="146015"/>
                  </a:lnTo>
                  <a:lnTo>
                    <a:pt x="189955" y="143801"/>
                  </a:lnTo>
                  <a:lnTo>
                    <a:pt x="190074" y="141542"/>
                  </a:lnTo>
                  <a:lnTo>
                    <a:pt x="211063" y="141542"/>
                  </a:lnTo>
                  <a:lnTo>
                    <a:pt x="211358" y="141533"/>
                  </a:lnTo>
                  <a:lnTo>
                    <a:pt x="211653" y="141515"/>
                  </a:lnTo>
                  <a:lnTo>
                    <a:pt x="211948" y="141478"/>
                  </a:lnTo>
                  <a:lnTo>
                    <a:pt x="212225" y="141422"/>
                  </a:lnTo>
                  <a:lnTo>
                    <a:pt x="212510" y="141358"/>
                  </a:lnTo>
                  <a:lnTo>
                    <a:pt x="212787" y="141284"/>
                  </a:lnTo>
                  <a:lnTo>
                    <a:pt x="213054" y="141192"/>
                  </a:lnTo>
                  <a:lnTo>
                    <a:pt x="213313" y="141090"/>
                  </a:lnTo>
                  <a:lnTo>
                    <a:pt x="213571" y="140970"/>
                  </a:lnTo>
                  <a:lnTo>
                    <a:pt x="213820" y="140841"/>
                  </a:lnTo>
                  <a:lnTo>
                    <a:pt x="214060" y="140703"/>
                  </a:lnTo>
                  <a:lnTo>
                    <a:pt x="214299" y="140555"/>
                  </a:lnTo>
                  <a:lnTo>
                    <a:pt x="214521" y="140399"/>
                  </a:lnTo>
                  <a:lnTo>
                    <a:pt x="214742" y="140224"/>
                  </a:lnTo>
                  <a:lnTo>
                    <a:pt x="214954" y="140039"/>
                  </a:lnTo>
                  <a:lnTo>
                    <a:pt x="215157" y="139845"/>
                  </a:lnTo>
                  <a:lnTo>
                    <a:pt x="215341" y="139652"/>
                  </a:lnTo>
                  <a:lnTo>
                    <a:pt x="215526" y="139440"/>
                  </a:lnTo>
                  <a:lnTo>
                    <a:pt x="215701" y="139218"/>
                  </a:lnTo>
                  <a:lnTo>
                    <a:pt x="215858" y="138997"/>
                  </a:lnTo>
                  <a:lnTo>
                    <a:pt x="216005" y="138757"/>
                  </a:lnTo>
                  <a:lnTo>
                    <a:pt x="216153" y="138518"/>
                  </a:lnTo>
                  <a:lnTo>
                    <a:pt x="216273" y="138269"/>
                  </a:lnTo>
                  <a:lnTo>
                    <a:pt x="216393" y="138010"/>
                  </a:lnTo>
                  <a:lnTo>
                    <a:pt x="216494" y="137752"/>
                  </a:lnTo>
                  <a:lnTo>
                    <a:pt x="216586" y="137475"/>
                  </a:lnTo>
                  <a:lnTo>
                    <a:pt x="216660" y="137208"/>
                  </a:lnTo>
                  <a:lnTo>
                    <a:pt x="216734" y="136922"/>
                  </a:lnTo>
                  <a:lnTo>
                    <a:pt x="216780" y="136646"/>
                  </a:lnTo>
                  <a:lnTo>
                    <a:pt x="216817" y="136350"/>
                  </a:lnTo>
                  <a:lnTo>
                    <a:pt x="216835" y="136055"/>
                  </a:lnTo>
                  <a:lnTo>
                    <a:pt x="216844" y="135760"/>
                  </a:lnTo>
                  <a:lnTo>
                    <a:pt x="216835" y="135465"/>
                  </a:lnTo>
                  <a:lnTo>
                    <a:pt x="216817" y="135170"/>
                  </a:lnTo>
                  <a:lnTo>
                    <a:pt x="216780" y="134884"/>
                  </a:lnTo>
                  <a:lnTo>
                    <a:pt x="216734" y="134598"/>
                  </a:lnTo>
                  <a:lnTo>
                    <a:pt x="216660" y="134313"/>
                  </a:lnTo>
                  <a:lnTo>
                    <a:pt x="216586" y="134045"/>
                  </a:lnTo>
                  <a:lnTo>
                    <a:pt x="216494" y="133768"/>
                  </a:lnTo>
                  <a:lnTo>
                    <a:pt x="216393" y="133510"/>
                  </a:lnTo>
                  <a:lnTo>
                    <a:pt x="216273" y="133252"/>
                  </a:lnTo>
                  <a:lnTo>
                    <a:pt x="216153" y="133003"/>
                  </a:lnTo>
                  <a:lnTo>
                    <a:pt x="216005" y="132763"/>
                  </a:lnTo>
                  <a:lnTo>
                    <a:pt x="215858" y="132524"/>
                  </a:lnTo>
                  <a:lnTo>
                    <a:pt x="215701" y="132302"/>
                  </a:lnTo>
                  <a:lnTo>
                    <a:pt x="215526" y="132081"/>
                  </a:lnTo>
                  <a:lnTo>
                    <a:pt x="215341" y="131869"/>
                  </a:lnTo>
                  <a:lnTo>
                    <a:pt x="215157" y="131675"/>
                  </a:lnTo>
                  <a:lnTo>
                    <a:pt x="214954" y="131482"/>
                  </a:lnTo>
                  <a:lnTo>
                    <a:pt x="214742" y="131297"/>
                  </a:lnTo>
                  <a:lnTo>
                    <a:pt x="214521" y="131131"/>
                  </a:lnTo>
                  <a:lnTo>
                    <a:pt x="214299" y="130965"/>
                  </a:lnTo>
                  <a:lnTo>
                    <a:pt x="214060" y="130818"/>
                  </a:lnTo>
                  <a:lnTo>
                    <a:pt x="213820" y="130679"/>
                  </a:lnTo>
                  <a:lnTo>
                    <a:pt x="213571" y="130550"/>
                  </a:lnTo>
                  <a:lnTo>
                    <a:pt x="213313" y="130430"/>
                  </a:lnTo>
                  <a:lnTo>
                    <a:pt x="213054" y="130329"/>
                  </a:lnTo>
                  <a:lnTo>
                    <a:pt x="212787" y="130237"/>
                  </a:lnTo>
                  <a:lnTo>
                    <a:pt x="212510" y="130163"/>
                  </a:lnTo>
                  <a:lnTo>
                    <a:pt x="212225" y="130098"/>
                  </a:lnTo>
                  <a:lnTo>
                    <a:pt x="211948" y="130043"/>
                  </a:lnTo>
                  <a:lnTo>
                    <a:pt x="211653" y="130006"/>
                  </a:lnTo>
                  <a:lnTo>
                    <a:pt x="211358" y="129988"/>
                  </a:lnTo>
                  <a:lnTo>
                    <a:pt x="211063" y="129978"/>
                  </a:lnTo>
                  <a:lnTo>
                    <a:pt x="190563" y="129978"/>
                  </a:lnTo>
                  <a:lnTo>
                    <a:pt x="190637" y="127553"/>
                  </a:lnTo>
                  <a:lnTo>
                    <a:pt x="190711" y="125082"/>
                  </a:lnTo>
                  <a:lnTo>
                    <a:pt x="190766" y="122574"/>
                  </a:lnTo>
                  <a:lnTo>
                    <a:pt x="190821" y="120028"/>
                  </a:lnTo>
                  <a:lnTo>
                    <a:pt x="190867" y="117437"/>
                  </a:lnTo>
                  <a:lnTo>
                    <a:pt x="190904" y="114818"/>
                  </a:lnTo>
                  <a:lnTo>
                    <a:pt x="190923" y="112162"/>
                  </a:lnTo>
                  <a:lnTo>
                    <a:pt x="190941" y="109470"/>
                  </a:lnTo>
                  <a:lnTo>
                    <a:pt x="190941" y="106740"/>
                  </a:lnTo>
                  <a:lnTo>
                    <a:pt x="190941" y="103983"/>
                  </a:lnTo>
                  <a:lnTo>
                    <a:pt x="190914" y="101189"/>
                  </a:lnTo>
                  <a:lnTo>
                    <a:pt x="190886" y="98376"/>
                  </a:lnTo>
                  <a:lnTo>
                    <a:pt x="190840" y="95527"/>
                  </a:lnTo>
                  <a:lnTo>
                    <a:pt x="190784" y="92650"/>
                  </a:lnTo>
                  <a:lnTo>
                    <a:pt x="190711" y="89745"/>
                  </a:lnTo>
                  <a:lnTo>
                    <a:pt x="190628" y="86812"/>
                  </a:lnTo>
                  <a:lnTo>
                    <a:pt x="211063" y="86812"/>
                  </a:lnTo>
                  <a:lnTo>
                    <a:pt x="211358" y="86803"/>
                  </a:lnTo>
                  <a:lnTo>
                    <a:pt x="211653" y="86776"/>
                  </a:lnTo>
                  <a:lnTo>
                    <a:pt x="211948" y="86739"/>
                  </a:lnTo>
                  <a:lnTo>
                    <a:pt x="212225" y="86693"/>
                  </a:lnTo>
                  <a:lnTo>
                    <a:pt x="212510" y="86628"/>
                  </a:lnTo>
                  <a:lnTo>
                    <a:pt x="212787" y="86545"/>
                  </a:lnTo>
                  <a:lnTo>
                    <a:pt x="213054" y="86462"/>
                  </a:lnTo>
                  <a:lnTo>
                    <a:pt x="213313" y="86351"/>
                  </a:lnTo>
                  <a:lnTo>
                    <a:pt x="213571" y="86241"/>
                  </a:lnTo>
                  <a:lnTo>
                    <a:pt x="213820" y="86112"/>
                  </a:lnTo>
                  <a:lnTo>
                    <a:pt x="214060" y="85973"/>
                  </a:lnTo>
                  <a:lnTo>
                    <a:pt x="214299" y="85826"/>
                  </a:lnTo>
                  <a:lnTo>
                    <a:pt x="214521" y="85660"/>
                  </a:lnTo>
                  <a:lnTo>
                    <a:pt x="214742" y="85494"/>
                  </a:lnTo>
                  <a:lnTo>
                    <a:pt x="214954" y="85309"/>
                  </a:lnTo>
                  <a:lnTo>
                    <a:pt x="215157" y="85116"/>
                  </a:lnTo>
                  <a:lnTo>
                    <a:pt x="215341" y="84913"/>
                  </a:lnTo>
                  <a:lnTo>
                    <a:pt x="215526" y="84710"/>
                  </a:lnTo>
                  <a:lnTo>
                    <a:pt x="215701" y="84489"/>
                  </a:lnTo>
                  <a:lnTo>
                    <a:pt x="215858" y="84258"/>
                  </a:lnTo>
                  <a:lnTo>
                    <a:pt x="216005" y="84028"/>
                  </a:lnTo>
                  <a:lnTo>
                    <a:pt x="216153" y="83788"/>
                  </a:lnTo>
                  <a:lnTo>
                    <a:pt x="216273" y="83530"/>
                  </a:lnTo>
                  <a:lnTo>
                    <a:pt x="216393" y="83281"/>
                  </a:lnTo>
                  <a:lnTo>
                    <a:pt x="216494" y="83013"/>
                  </a:lnTo>
                  <a:lnTo>
                    <a:pt x="216586" y="82746"/>
                  </a:lnTo>
                  <a:lnTo>
                    <a:pt x="216660" y="82469"/>
                  </a:lnTo>
                  <a:lnTo>
                    <a:pt x="216734" y="82192"/>
                  </a:lnTo>
                  <a:lnTo>
                    <a:pt x="216780" y="81907"/>
                  </a:lnTo>
                  <a:lnTo>
                    <a:pt x="216817" y="81621"/>
                  </a:lnTo>
                  <a:lnTo>
                    <a:pt x="216835" y="81326"/>
                  </a:lnTo>
                  <a:lnTo>
                    <a:pt x="216844" y="81021"/>
                  </a:lnTo>
                  <a:lnTo>
                    <a:pt x="216835" y="80726"/>
                  </a:lnTo>
                  <a:lnTo>
                    <a:pt x="216817" y="80431"/>
                  </a:lnTo>
                  <a:lnTo>
                    <a:pt x="216780" y="80145"/>
                  </a:lnTo>
                  <a:lnTo>
                    <a:pt x="216734" y="79859"/>
                  </a:lnTo>
                  <a:lnTo>
                    <a:pt x="216660" y="79583"/>
                  </a:lnTo>
                  <a:lnTo>
                    <a:pt x="216586" y="79306"/>
                  </a:lnTo>
                  <a:lnTo>
                    <a:pt x="216494" y="79039"/>
                  </a:lnTo>
                  <a:lnTo>
                    <a:pt x="216393" y="78771"/>
                  </a:lnTo>
                  <a:lnTo>
                    <a:pt x="216273" y="78522"/>
                  </a:lnTo>
                  <a:lnTo>
                    <a:pt x="216153" y="78273"/>
                  </a:lnTo>
                  <a:lnTo>
                    <a:pt x="216005" y="78024"/>
                  </a:lnTo>
                  <a:lnTo>
                    <a:pt x="215858" y="77794"/>
                  </a:lnTo>
                  <a:lnTo>
                    <a:pt x="215701" y="77563"/>
                  </a:lnTo>
                  <a:lnTo>
                    <a:pt x="215526" y="77351"/>
                  </a:lnTo>
                  <a:lnTo>
                    <a:pt x="215341" y="77139"/>
                  </a:lnTo>
                  <a:lnTo>
                    <a:pt x="215157" y="76936"/>
                  </a:lnTo>
                  <a:lnTo>
                    <a:pt x="214954" y="76743"/>
                  </a:lnTo>
                  <a:lnTo>
                    <a:pt x="214742" y="76567"/>
                  </a:lnTo>
                  <a:lnTo>
                    <a:pt x="214521" y="76392"/>
                  </a:lnTo>
                  <a:lnTo>
                    <a:pt x="214299" y="76226"/>
                  </a:lnTo>
                  <a:lnTo>
                    <a:pt x="214060" y="76079"/>
                  </a:lnTo>
                  <a:lnTo>
                    <a:pt x="213820" y="75940"/>
                  </a:lnTo>
                  <a:lnTo>
                    <a:pt x="213571" y="75811"/>
                  </a:lnTo>
                  <a:lnTo>
                    <a:pt x="213313" y="75700"/>
                  </a:lnTo>
                  <a:lnTo>
                    <a:pt x="213054" y="75590"/>
                  </a:lnTo>
                  <a:lnTo>
                    <a:pt x="212787" y="75507"/>
                  </a:lnTo>
                  <a:lnTo>
                    <a:pt x="212510" y="75424"/>
                  </a:lnTo>
                  <a:lnTo>
                    <a:pt x="212225" y="75359"/>
                  </a:lnTo>
                  <a:lnTo>
                    <a:pt x="211948" y="75313"/>
                  </a:lnTo>
                  <a:lnTo>
                    <a:pt x="211653" y="75276"/>
                  </a:lnTo>
                  <a:lnTo>
                    <a:pt x="211358" y="75249"/>
                  </a:lnTo>
                  <a:lnTo>
                    <a:pt x="211063" y="75239"/>
                  </a:lnTo>
                  <a:lnTo>
                    <a:pt x="190157" y="75239"/>
                  </a:lnTo>
                  <a:lnTo>
                    <a:pt x="190028" y="72805"/>
                  </a:lnTo>
                  <a:lnTo>
                    <a:pt x="189899" y="70361"/>
                  </a:lnTo>
                  <a:lnTo>
                    <a:pt x="189742" y="67899"/>
                  </a:lnTo>
                  <a:lnTo>
                    <a:pt x="189586" y="65428"/>
                  </a:lnTo>
                  <a:lnTo>
                    <a:pt x="189420" y="62947"/>
                  </a:lnTo>
                  <a:lnTo>
                    <a:pt x="189235" y="60457"/>
                  </a:lnTo>
                  <a:lnTo>
                    <a:pt x="189042" y="57949"/>
                  </a:lnTo>
                  <a:lnTo>
                    <a:pt x="188829" y="55432"/>
                  </a:lnTo>
                  <a:lnTo>
                    <a:pt x="188608" y="52914"/>
                  </a:lnTo>
                  <a:lnTo>
                    <a:pt x="188378" y="50378"/>
                  </a:lnTo>
                  <a:lnTo>
                    <a:pt x="188138" y="47842"/>
                  </a:lnTo>
                  <a:lnTo>
                    <a:pt x="187880" y="45288"/>
                  </a:lnTo>
                  <a:lnTo>
                    <a:pt x="187603" y="42734"/>
                  </a:lnTo>
                  <a:lnTo>
                    <a:pt x="187326" y="40170"/>
                  </a:lnTo>
                  <a:lnTo>
                    <a:pt x="187022" y="37606"/>
                  </a:lnTo>
                  <a:lnTo>
                    <a:pt x="186709" y="35034"/>
                  </a:lnTo>
                  <a:lnTo>
                    <a:pt x="186672" y="34785"/>
                  </a:lnTo>
                  <a:lnTo>
                    <a:pt x="186626" y="34545"/>
                  </a:lnTo>
                  <a:lnTo>
                    <a:pt x="186570" y="34305"/>
                  </a:lnTo>
                  <a:lnTo>
                    <a:pt x="186506" y="34075"/>
                  </a:lnTo>
                  <a:lnTo>
                    <a:pt x="186432" y="33844"/>
                  </a:lnTo>
                  <a:lnTo>
                    <a:pt x="186349" y="33613"/>
                  </a:lnTo>
                  <a:lnTo>
                    <a:pt x="186257" y="33392"/>
                  </a:lnTo>
                  <a:lnTo>
                    <a:pt x="186155" y="33180"/>
                  </a:lnTo>
                  <a:lnTo>
                    <a:pt x="186045" y="32968"/>
                  </a:lnTo>
                  <a:lnTo>
                    <a:pt x="185934" y="32765"/>
                  </a:lnTo>
                  <a:lnTo>
                    <a:pt x="185805" y="32562"/>
                  </a:lnTo>
                  <a:lnTo>
                    <a:pt x="185667" y="32369"/>
                  </a:lnTo>
                  <a:lnTo>
                    <a:pt x="185528" y="32184"/>
                  </a:lnTo>
                  <a:lnTo>
                    <a:pt x="185381" y="32000"/>
                  </a:lnTo>
                  <a:lnTo>
                    <a:pt x="185224" y="31824"/>
                  </a:lnTo>
                  <a:lnTo>
                    <a:pt x="185058" y="31649"/>
                  </a:lnTo>
                  <a:lnTo>
                    <a:pt x="184892" y="31492"/>
                  </a:lnTo>
                  <a:lnTo>
                    <a:pt x="184717" y="31336"/>
                  </a:lnTo>
                  <a:lnTo>
                    <a:pt x="184532" y="31179"/>
                  </a:lnTo>
                  <a:lnTo>
                    <a:pt x="184339" y="31041"/>
                  </a:lnTo>
                  <a:lnTo>
                    <a:pt x="184145" y="30912"/>
                  </a:lnTo>
                  <a:lnTo>
                    <a:pt x="183951" y="30782"/>
                  </a:lnTo>
                  <a:lnTo>
                    <a:pt x="183739" y="30663"/>
                  </a:lnTo>
                  <a:lnTo>
                    <a:pt x="183527" y="30552"/>
                  </a:lnTo>
                  <a:lnTo>
                    <a:pt x="183315" y="30450"/>
                  </a:lnTo>
                  <a:lnTo>
                    <a:pt x="183094" y="30358"/>
                  </a:lnTo>
                  <a:lnTo>
                    <a:pt x="182872" y="30275"/>
                  </a:lnTo>
                  <a:lnTo>
                    <a:pt x="182642" y="30201"/>
                  </a:lnTo>
                  <a:lnTo>
                    <a:pt x="182402" y="30137"/>
                  </a:lnTo>
                  <a:lnTo>
                    <a:pt x="182172" y="30082"/>
                  </a:lnTo>
                  <a:lnTo>
                    <a:pt x="181923" y="30035"/>
                  </a:lnTo>
                  <a:lnTo>
                    <a:pt x="181683" y="29999"/>
                  </a:lnTo>
                  <a:lnTo>
                    <a:pt x="179119" y="29694"/>
                  </a:lnTo>
                  <a:lnTo>
                    <a:pt x="176556" y="29390"/>
                  </a:lnTo>
                  <a:lnTo>
                    <a:pt x="174001" y="29104"/>
                  </a:lnTo>
                  <a:lnTo>
                    <a:pt x="171447" y="28837"/>
                  </a:lnTo>
                  <a:lnTo>
                    <a:pt x="168911" y="28578"/>
                  </a:lnTo>
                  <a:lnTo>
                    <a:pt x="166375" y="28339"/>
                  </a:lnTo>
                  <a:lnTo>
                    <a:pt x="163848" y="28108"/>
                  </a:lnTo>
                  <a:lnTo>
                    <a:pt x="161331" y="27887"/>
                  </a:lnTo>
                  <a:lnTo>
                    <a:pt x="158832" y="27675"/>
                  </a:lnTo>
                  <a:lnTo>
                    <a:pt x="156333" y="27481"/>
                  </a:lnTo>
                  <a:lnTo>
                    <a:pt x="153843" y="27306"/>
                  </a:lnTo>
                  <a:lnTo>
                    <a:pt x="151372" y="27131"/>
                  </a:lnTo>
                  <a:lnTo>
                    <a:pt x="148900" y="26974"/>
                  </a:lnTo>
                  <a:lnTo>
                    <a:pt x="146447" y="26826"/>
                  </a:lnTo>
                  <a:lnTo>
                    <a:pt x="144013" y="26688"/>
                  </a:lnTo>
                  <a:lnTo>
                    <a:pt x="141578" y="26559"/>
                  </a:lnTo>
                  <a:lnTo>
                    <a:pt x="141578" y="5783"/>
                  </a:lnTo>
                  <a:lnTo>
                    <a:pt x="141578" y="5479"/>
                  </a:lnTo>
                  <a:lnTo>
                    <a:pt x="141551" y="5193"/>
                  </a:lnTo>
                  <a:lnTo>
                    <a:pt x="141514" y="4898"/>
                  </a:lnTo>
                  <a:lnTo>
                    <a:pt x="141468" y="4612"/>
                  </a:lnTo>
                  <a:lnTo>
                    <a:pt x="141403" y="4335"/>
                  </a:lnTo>
                  <a:lnTo>
                    <a:pt x="141320" y="4058"/>
                  </a:lnTo>
                  <a:lnTo>
                    <a:pt x="141228" y="3791"/>
                  </a:lnTo>
                  <a:lnTo>
                    <a:pt x="141127" y="3533"/>
                  </a:lnTo>
                  <a:lnTo>
                    <a:pt x="141007" y="3275"/>
                  </a:lnTo>
                  <a:lnTo>
                    <a:pt x="140887" y="3026"/>
                  </a:lnTo>
                  <a:lnTo>
                    <a:pt x="140748" y="2786"/>
                  </a:lnTo>
                  <a:lnTo>
                    <a:pt x="140592" y="2546"/>
                  </a:lnTo>
                  <a:lnTo>
                    <a:pt x="140435" y="2325"/>
                  </a:lnTo>
                  <a:lnTo>
                    <a:pt x="140260" y="2103"/>
                  </a:lnTo>
                  <a:lnTo>
                    <a:pt x="140075" y="1891"/>
                  </a:lnTo>
                  <a:lnTo>
                    <a:pt x="139891" y="1689"/>
                  </a:lnTo>
                  <a:lnTo>
                    <a:pt x="139688" y="1504"/>
                  </a:lnTo>
                  <a:lnTo>
                    <a:pt x="139476" y="1320"/>
                  </a:lnTo>
                  <a:lnTo>
                    <a:pt x="139255" y="1144"/>
                  </a:lnTo>
                  <a:lnTo>
                    <a:pt x="139033" y="988"/>
                  </a:lnTo>
                  <a:lnTo>
                    <a:pt x="138793" y="831"/>
                  </a:lnTo>
                  <a:lnTo>
                    <a:pt x="138554" y="693"/>
                  </a:lnTo>
                  <a:lnTo>
                    <a:pt x="138305" y="563"/>
                  </a:lnTo>
                  <a:lnTo>
                    <a:pt x="138047" y="453"/>
                  </a:lnTo>
                  <a:lnTo>
                    <a:pt x="137788" y="351"/>
                  </a:lnTo>
                  <a:lnTo>
                    <a:pt x="137521" y="259"/>
                  </a:lnTo>
                  <a:lnTo>
                    <a:pt x="137244" y="176"/>
                  </a:lnTo>
                  <a:lnTo>
                    <a:pt x="136968" y="112"/>
                  </a:lnTo>
                  <a:lnTo>
                    <a:pt x="136682" y="66"/>
                  </a:lnTo>
                  <a:lnTo>
                    <a:pt x="136387" y="29"/>
                  </a:lnTo>
                  <a:lnTo>
                    <a:pt x="136092" y="1"/>
                  </a:lnTo>
                  <a:lnTo>
                    <a:pt x="135501" y="1"/>
                  </a:lnTo>
                  <a:lnTo>
                    <a:pt x="135206" y="29"/>
                  </a:lnTo>
                  <a:lnTo>
                    <a:pt x="134920" y="66"/>
                  </a:lnTo>
                  <a:lnTo>
                    <a:pt x="134635" y="112"/>
                  </a:lnTo>
                  <a:lnTo>
                    <a:pt x="134349" y="176"/>
                  </a:lnTo>
                  <a:lnTo>
                    <a:pt x="134081" y="259"/>
                  </a:lnTo>
                  <a:lnTo>
                    <a:pt x="133805" y="351"/>
                  </a:lnTo>
                  <a:lnTo>
                    <a:pt x="133546" y="453"/>
                  </a:lnTo>
                  <a:lnTo>
                    <a:pt x="133288" y="563"/>
                  </a:lnTo>
                  <a:lnTo>
                    <a:pt x="133039" y="693"/>
                  </a:lnTo>
                  <a:lnTo>
                    <a:pt x="132799" y="831"/>
                  </a:lnTo>
                  <a:lnTo>
                    <a:pt x="132560" y="988"/>
                  </a:lnTo>
                  <a:lnTo>
                    <a:pt x="132338" y="1144"/>
                  </a:lnTo>
                  <a:lnTo>
                    <a:pt x="132117" y="1320"/>
                  </a:lnTo>
                  <a:lnTo>
                    <a:pt x="131905" y="1504"/>
                  </a:lnTo>
                  <a:lnTo>
                    <a:pt x="131711" y="1689"/>
                  </a:lnTo>
                  <a:lnTo>
                    <a:pt x="131518" y="1891"/>
                  </a:lnTo>
                  <a:lnTo>
                    <a:pt x="131333" y="2103"/>
                  </a:lnTo>
                  <a:lnTo>
                    <a:pt x="131167" y="2325"/>
                  </a:lnTo>
                  <a:lnTo>
                    <a:pt x="131001" y="2546"/>
                  </a:lnTo>
                  <a:lnTo>
                    <a:pt x="130854" y="2786"/>
                  </a:lnTo>
                  <a:lnTo>
                    <a:pt x="130715" y="3026"/>
                  </a:lnTo>
                  <a:lnTo>
                    <a:pt x="130586" y="3275"/>
                  </a:lnTo>
                  <a:lnTo>
                    <a:pt x="130466" y="3533"/>
                  </a:lnTo>
                  <a:lnTo>
                    <a:pt x="130365" y="3791"/>
                  </a:lnTo>
                  <a:lnTo>
                    <a:pt x="130273" y="4058"/>
                  </a:lnTo>
                  <a:lnTo>
                    <a:pt x="130199" y="4335"/>
                  </a:lnTo>
                  <a:lnTo>
                    <a:pt x="130134" y="4612"/>
                  </a:lnTo>
                  <a:lnTo>
                    <a:pt x="130079" y="4898"/>
                  </a:lnTo>
                  <a:lnTo>
                    <a:pt x="130042" y="5193"/>
                  </a:lnTo>
                  <a:lnTo>
                    <a:pt x="130024" y="5479"/>
                  </a:lnTo>
                  <a:lnTo>
                    <a:pt x="130015" y="5783"/>
                  </a:lnTo>
                  <a:lnTo>
                    <a:pt x="130015" y="26089"/>
                  </a:lnTo>
                  <a:lnTo>
                    <a:pt x="127082" y="25996"/>
                  </a:lnTo>
                  <a:lnTo>
                    <a:pt x="124177" y="25932"/>
                  </a:lnTo>
                  <a:lnTo>
                    <a:pt x="121300" y="25867"/>
                  </a:lnTo>
                  <a:lnTo>
                    <a:pt x="118451" y="25830"/>
                  </a:lnTo>
                  <a:lnTo>
                    <a:pt x="115629" y="25794"/>
                  </a:lnTo>
                  <a:lnTo>
                    <a:pt x="112844" y="25775"/>
                  </a:lnTo>
                  <a:lnTo>
                    <a:pt x="110078" y="25766"/>
                  </a:lnTo>
                  <a:lnTo>
                    <a:pt x="107357" y="25775"/>
                  </a:lnTo>
                  <a:lnTo>
                    <a:pt x="104665" y="25784"/>
                  </a:lnTo>
                  <a:lnTo>
                    <a:pt x="102000" y="25812"/>
                  </a:lnTo>
                  <a:lnTo>
                    <a:pt x="99381" y="25840"/>
                  </a:lnTo>
                  <a:lnTo>
                    <a:pt x="96789" y="25886"/>
                  </a:lnTo>
                  <a:lnTo>
                    <a:pt x="94244" y="25941"/>
                  </a:lnTo>
                  <a:lnTo>
                    <a:pt x="91736" y="26006"/>
                  </a:lnTo>
                  <a:lnTo>
                    <a:pt x="89265" y="26070"/>
                  </a:lnTo>
                  <a:lnTo>
                    <a:pt x="86830" y="26144"/>
                  </a:lnTo>
                  <a:lnTo>
                    <a:pt x="86830" y="5783"/>
                  </a:lnTo>
                  <a:lnTo>
                    <a:pt x="86830" y="5479"/>
                  </a:lnTo>
                  <a:lnTo>
                    <a:pt x="86802" y="5193"/>
                  </a:lnTo>
                  <a:lnTo>
                    <a:pt x="86766" y="4898"/>
                  </a:lnTo>
                  <a:lnTo>
                    <a:pt x="86720" y="4612"/>
                  </a:lnTo>
                  <a:lnTo>
                    <a:pt x="86655" y="4335"/>
                  </a:lnTo>
                  <a:lnTo>
                    <a:pt x="86572" y="4058"/>
                  </a:lnTo>
                  <a:lnTo>
                    <a:pt x="86480" y="3791"/>
                  </a:lnTo>
                  <a:lnTo>
                    <a:pt x="86378" y="3533"/>
                  </a:lnTo>
                  <a:lnTo>
                    <a:pt x="86268" y="3275"/>
                  </a:lnTo>
                  <a:lnTo>
                    <a:pt x="86139" y="3026"/>
                  </a:lnTo>
                  <a:lnTo>
                    <a:pt x="86000" y="2786"/>
                  </a:lnTo>
                  <a:lnTo>
                    <a:pt x="85843" y="2546"/>
                  </a:lnTo>
                  <a:lnTo>
                    <a:pt x="85687" y="2325"/>
                  </a:lnTo>
                  <a:lnTo>
                    <a:pt x="85511" y="2103"/>
                  </a:lnTo>
                  <a:lnTo>
                    <a:pt x="85327" y="1891"/>
                  </a:lnTo>
                  <a:lnTo>
                    <a:pt x="85143" y="1689"/>
                  </a:lnTo>
                  <a:lnTo>
                    <a:pt x="84940" y="1504"/>
                  </a:lnTo>
                  <a:lnTo>
                    <a:pt x="84728" y="1320"/>
                  </a:lnTo>
                  <a:lnTo>
                    <a:pt x="84506" y="1144"/>
                  </a:lnTo>
                  <a:lnTo>
                    <a:pt x="84285" y="988"/>
                  </a:lnTo>
                  <a:lnTo>
                    <a:pt x="84045" y="831"/>
                  </a:lnTo>
                  <a:lnTo>
                    <a:pt x="83806" y="693"/>
                  </a:lnTo>
                  <a:lnTo>
                    <a:pt x="83557" y="563"/>
                  </a:lnTo>
                  <a:lnTo>
                    <a:pt x="83298" y="453"/>
                  </a:lnTo>
                  <a:lnTo>
                    <a:pt x="83040" y="351"/>
                  </a:lnTo>
                  <a:lnTo>
                    <a:pt x="82773" y="259"/>
                  </a:lnTo>
                  <a:lnTo>
                    <a:pt x="82496" y="176"/>
                  </a:lnTo>
                  <a:lnTo>
                    <a:pt x="82219" y="112"/>
                  </a:lnTo>
                  <a:lnTo>
                    <a:pt x="81934" y="66"/>
                  </a:lnTo>
                  <a:lnTo>
                    <a:pt x="81638" y="29"/>
                  </a:lnTo>
                  <a:lnTo>
                    <a:pt x="8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-6454950" y="-9631700"/>
              <a:ext cx="5421125" cy="5419750"/>
            </a:xfrm>
            <a:custGeom>
              <a:avLst/>
              <a:gdLst/>
              <a:ahLst/>
              <a:cxnLst/>
              <a:rect l="l" t="t" r="r" b="b"/>
              <a:pathLst>
                <a:path w="216845" h="216790" fill="none" extrusionOk="0">
                  <a:moveTo>
                    <a:pt x="130015" y="211008"/>
                  </a:moveTo>
                  <a:lnTo>
                    <a:pt x="130015" y="211008"/>
                  </a:lnTo>
                  <a:lnTo>
                    <a:pt x="130024" y="211303"/>
                  </a:lnTo>
                  <a:lnTo>
                    <a:pt x="130042" y="211598"/>
                  </a:lnTo>
                  <a:lnTo>
                    <a:pt x="130079" y="211884"/>
                  </a:lnTo>
                  <a:lnTo>
                    <a:pt x="130134" y="212170"/>
                  </a:lnTo>
                  <a:lnTo>
                    <a:pt x="130199" y="212456"/>
                  </a:lnTo>
                  <a:lnTo>
                    <a:pt x="130273" y="212723"/>
                  </a:lnTo>
                  <a:lnTo>
                    <a:pt x="130365" y="212991"/>
                  </a:lnTo>
                  <a:lnTo>
                    <a:pt x="130466" y="213258"/>
                  </a:lnTo>
                  <a:lnTo>
                    <a:pt x="130586" y="213516"/>
                  </a:lnTo>
                  <a:lnTo>
                    <a:pt x="130715" y="213765"/>
                  </a:lnTo>
                  <a:lnTo>
                    <a:pt x="130854" y="214005"/>
                  </a:lnTo>
                  <a:lnTo>
                    <a:pt x="131001" y="214245"/>
                  </a:lnTo>
                  <a:lnTo>
                    <a:pt x="131167" y="214466"/>
                  </a:lnTo>
                  <a:lnTo>
                    <a:pt x="131333" y="214687"/>
                  </a:lnTo>
                  <a:lnTo>
                    <a:pt x="131518" y="214899"/>
                  </a:lnTo>
                  <a:lnTo>
                    <a:pt x="131711" y="215093"/>
                  </a:lnTo>
                  <a:lnTo>
                    <a:pt x="131905" y="215287"/>
                  </a:lnTo>
                  <a:lnTo>
                    <a:pt x="132117" y="215471"/>
                  </a:lnTo>
                  <a:lnTo>
                    <a:pt x="132338" y="215637"/>
                  </a:lnTo>
                  <a:lnTo>
                    <a:pt x="132560" y="215803"/>
                  </a:lnTo>
                  <a:lnTo>
                    <a:pt x="132799" y="215951"/>
                  </a:lnTo>
                  <a:lnTo>
                    <a:pt x="133039" y="216089"/>
                  </a:lnTo>
                  <a:lnTo>
                    <a:pt x="133288" y="216218"/>
                  </a:lnTo>
                  <a:lnTo>
                    <a:pt x="133546" y="216338"/>
                  </a:lnTo>
                  <a:lnTo>
                    <a:pt x="133805" y="216439"/>
                  </a:lnTo>
                  <a:lnTo>
                    <a:pt x="134081" y="216532"/>
                  </a:lnTo>
                  <a:lnTo>
                    <a:pt x="134349" y="216605"/>
                  </a:lnTo>
                  <a:lnTo>
                    <a:pt x="134635" y="216670"/>
                  </a:lnTo>
                  <a:lnTo>
                    <a:pt x="134920" y="216725"/>
                  </a:lnTo>
                  <a:lnTo>
                    <a:pt x="135206" y="216762"/>
                  </a:lnTo>
                  <a:lnTo>
                    <a:pt x="135501" y="216781"/>
                  </a:lnTo>
                  <a:lnTo>
                    <a:pt x="135796" y="216790"/>
                  </a:lnTo>
                  <a:lnTo>
                    <a:pt x="135796" y="216790"/>
                  </a:lnTo>
                  <a:lnTo>
                    <a:pt x="136092" y="216781"/>
                  </a:lnTo>
                  <a:lnTo>
                    <a:pt x="136387" y="216762"/>
                  </a:lnTo>
                  <a:lnTo>
                    <a:pt x="136682" y="216725"/>
                  </a:lnTo>
                  <a:lnTo>
                    <a:pt x="136968" y="216670"/>
                  </a:lnTo>
                  <a:lnTo>
                    <a:pt x="137244" y="216605"/>
                  </a:lnTo>
                  <a:lnTo>
                    <a:pt x="137521" y="216532"/>
                  </a:lnTo>
                  <a:lnTo>
                    <a:pt x="137788" y="216439"/>
                  </a:lnTo>
                  <a:lnTo>
                    <a:pt x="138047" y="216338"/>
                  </a:lnTo>
                  <a:lnTo>
                    <a:pt x="138305" y="216218"/>
                  </a:lnTo>
                  <a:lnTo>
                    <a:pt x="138554" y="216089"/>
                  </a:lnTo>
                  <a:lnTo>
                    <a:pt x="138793" y="215951"/>
                  </a:lnTo>
                  <a:lnTo>
                    <a:pt x="139033" y="215803"/>
                  </a:lnTo>
                  <a:lnTo>
                    <a:pt x="139255" y="215637"/>
                  </a:lnTo>
                  <a:lnTo>
                    <a:pt x="139476" y="215471"/>
                  </a:lnTo>
                  <a:lnTo>
                    <a:pt x="139688" y="215287"/>
                  </a:lnTo>
                  <a:lnTo>
                    <a:pt x="139891" y="215093"/>
                  </a:lnTo>
                  <a:lnTo>
                    <a:pt x="140075" y="214899"/>
                  </a:lnTo>
                  <a:lnTo>
                    <a:pt x="140260" y="214687"/>
                  </a:lnTo>
                  <a:lnTo>
                    <a:pt x="140435" y="214466"/>
                  </a:lnTo>
                  <a:lnTo>
                    <a:pt x="140592" y="214245"/>
                  </a:lnTo>
                  <a:lnTo>
                    <a:pt x="140748" y="214005"/>
                  </a:lnTo>
                  <a:lnTo>
                    <a:pt x="140887" y="213765"/>
                  </a:lnTo>
                  <a:lnTo>
                    <a:pt x="141007" y="213516"/>
                  </a:lnTo>
                  <a:lnTo>
                    <a:pt x="141127" y="213258"/>
                  </a:lnTo>
                  <a:lnTo>
                    <a:pt x="141228" y="212991"/>
                  </a:lnTo>
                  <a:lnTo>
                    <a:pt x="141320" y="212723"/>
                  </a:lnTo>
                  <a:lnTo>
                    <a:pt x="141403" y="212456"/>
                  </a:lnTo>
                  <a:lnTo>
                    <a:pt x="141468" y="212170"/>
                  </a:lnTo>
                  <a:lnTo>
                    <a:pt x="141514" y="211884"/>
                  </a:lnTo>
                  <a:lnTo>
                    <a:pt x="141551" y="211598"/>
                  </a:lnTo>
                  <a:lnTo>
                    <a:pt x="141578" y="211303"/>
                  </a:lnTo>
                  <a:lnTo>
                    <a:pt x="141578" y="211008"/>
                  </a:lnTo>
                  <a:lnTo>
                    <a:pt x="141578" y="190149"/>
                  </a:lnTo>
                  <a:lnTo>
                    <a:pt x="141578" y="190149"/>
                  </a:lnTo>
                  <a:lnTo>
                    <a:pt x="143838" y="190029"/>
                  </a:lnTo>
                  <a:lnTo>
                    <a:pt x="146032" y="189909"/>
                  </a:lnTo>
                  <a:lnTo>
                    <a:pt x="148181" y="189780"/>
                  </a:lnTo>
                  <a:lnTo>
                    <a:pt x="150274" y="189651"/>
                  </a:lnTo>
                  <a:lnTo>
                    <a:pt x="152312" y="189522"/>
                  </a:lnTo>
                  <a:lnTo>
                    <a:pt x="154286" y="189383"/>
                  </a:lnTo>
                  <a:lnTo>
                    <a:pt x="156213" y="189245"/>
                  </a:lnTo>
                  <a:lnTo>
                    <a:pt x="158066" y="189107"/>
                  </a:lnTo>
                  <a:lnTo>
                    <a:pt x="161608" y="188830"/>
                  </a:lnTo>
                  <a:lnTo>
                    <a:pt x="164890" y="188554"/>
                  </a:lnTo>
                  <a:lnTo>
                    <a:pt x="167915" y="188277"/>
                  </a:lnTo>
                  <a:lnTo>
                    <a:pt x="170663" y="188019"/>
                  </a:lnTo>
                  <a:lnTo>
                    <a:pt x="173134" y="187770"/>
                  </a:lnTo>
                  <a:lnTo>
                    <a:pt x="175320" y="187539"/>
                  </a:lnTo>
                  <a:lnTo>
                    <a:pt x="177192" y="187327"/>
                  </a:lnTo>
                  <a:lnTo>
                    <a:pt x="178769" y="187152"/>
                  </a:lnTo>
                  <a:lnTo>
                    <a:pt x="180014" y="186995"/>
                  </a:lnTo>
                  <a:lnTo>
                    <a:pt x="180936" y="186884"/>
                  </a:lnTo>
                  <a:lnTo>
                    <a:pt x="181766" y="186774"/>
                  </a:lnTo>
                  <a:lnTo>
                    <a:pt x="181766" y="186774"/>
                  </a:lnTo>
                  <a:lnTo>
                    <a:pt x="182006" y="186737"/>
                  </a:lnTo>
                  <a:lnTo>
                    <a:pt x="182236" y="186691"/>
                  </a:lnTo>
                  <a:lnTo>
                    <a:pt x="182467" y="186635"/>
                  </a:lnTo>
                  <a:lnTo>
                    <a:pt x="182697" y="186571"/>
                  </a:lnTo>
                  <a:lnTo>
                    <a:pt x="182918" y="186488"/>
                  </a:lnTo>
                  <a:lnTo>
                    <a:pt x="183140" y="186405"/>
                  </a:lnTo>
                  <a:lnTo>
                    <a:pt x="183352" y="186313"/>
                  </a:lnTo>
                  <a:lnTo>
                    <a:pt x="183564" y="186211"/>
                  </a:lnTo>
                  <a:lnTo>
                    <a:pt x="183776" y="186110"/>
                  </a:lnTo>
                  <a:lnTo>
                    <a:pt x="183970" y="185990"/>
                  </a:lnTo>
                  <a:lnTo>
                    <a:pt x="184173" y="185861"/>
                  </a:lnTo>
                  <a:lnTo>
                    <a:pt x="184357" y="185732"/>
                  </a:lnTo>
                  <a:lnTo>
                    <a:pt x="184541" y="185593"/>
                  </a:lnTo>
                  <a:lnTo>
                    <a:pt x="184726" y="185446"/>
                  </a:lnTo>
                  <a:lnTo>
                    <a:pt x="184892" y="185298"/>
                  </a:lnTo>
                  <a:lnTo>
                    <a:pt x="185058" y="185132"/>
                  </a:lnTo>
                  <a:lnTo>
                    <a:pt x="185224" y="184966"/>
                  </a:lnTo>
                  <a:lnTo>
                    <a:pt x="185371" y="184800"/>
                  </a:lnTo>
                  <a:lnTo>
                    <a:pt x="185519" y="184616"/>
                  </a:lnTo>
                  <a:lnTo>
                    <a:pt x="185657" y="184432"/>
                  </a:lnTo>
                  <a:lnTo>
                    <a:pt x="185786" y="184247"/>
                  </a:lnTo>
                  <a:lnTo>
                    <a:pt x="185915" y="184044"/>
                  </a:lnTo>
                  <a:lnTo>
                    <a:pt x="186026" y="183851"/>
                  </a:lnTo>
                  <a:lnTo>
                    <a:pt x="186137" y="183638"/>
                  </a:lnTo>
                  <a:lnTo>
                    <a:pt x="186238" y="183436"/>
                  </a:lnTo>
                  <a:lnTo>
                    <a:pt x="186330" y="183214"/>
                  </a:lnTo>
                  <a:lnTo>
                    <a:pt x="186413" y="182993"/>
                  </a:lnTo>
                  <a:lnTo>
                    <a:pt x="186487" y="182772"/>
                  </a:lnTo>
                  <a:lnTo>
                    <a:pt x="186552" y="182550"/>
                  </a:lnTo>
                  <a:lnTo>
                    <a:pt x="186616" y="182311"/>
                  </a:lnTo>
                  <a:lnTo>
                    <a:pt x="186662" y="182080"/>
                  </a:lnTo>
                  <a:lnTo>
                    <a:pt x="186699" y="181840"/>
                  </a:lnTo>
                  <a:lnTo>
                    <a:pt x="186699" y="181840"/>
                  </a:lnTo>
                  <a:lnTo>
                    <a:pt x="186810" y="181010"/>
                  </a:lnTo>
                  <a:lnTo>
                    <a:pt x="186921" y="180088"/>
                  </a:lnTo>
                  <a:lnTo>
                    <a:pt x="187068" y="178834"/>
                  </a:lnTo>
                  <a:lnTo>
                    <a:pt x="187253" y="177257"/>
                  </a:lnTo>
                  <a:lnTo>
                    <a:pt x="187465" y="175376"/>
                  </a:lnTo>
                  <a:lnTo>
                    <a:pt x="187695" y="173190"/>
                  </a:lnTo>
                  <a:lnTo>
                    <a:pt x="187944" y="170710"/>
                  </a:lnTo>
                  <a:lnTo>
                    <a:pt x="188202" y="167953"/>
                  </a:lnTo>
                  <a:lnTo>
                    <a:pt x="188479" y="164919"/>
                  </a:lnTo>
                  <a:lnTo>
                    <a:pt x="188756" y="161627"/>
                  </a:lnTo>
                  <a:lnTo>
                    <a:pt x="189032" y="158076"/>
                  </a:lnTo>
                  <a:lnTo>
                    <a:pt x="189171" y="156214"/>
                  </a:lnTo>
                  <a:lnTo>
                    <a:pt x="189309" y="154286"/>
                  </a:lnTo>
                  <a:lnTo>
                    <a:pt x="189447" y="152304"/>
                  </a:lnTo>
                  <a:lnTo>
                    <a:pt x="189576" y="150257"/>
                  </a:lnTo>
                  <a:lnTo>
                    <a:pt x="189706" y="148163"/>
                  </a:lnTo>
                  <a:lnTo>
                    <a:pt x="189835" y="146015"/>
                  </a:lnTo>
                  <a:lnTo>
                    <a:pt x="189955" y="143801"/>
                  </a:lnTo>
                  <a:lnTo>
                    <a:pt x="190074" y="141542"/>
                  </a:lnTo>
                  <a:lnTo>
                    <a:pt x="211063" y="141542"/>
                  </a:lnTo>
                  <a:lnTo>
                    <a:pt x="211063" y="141542"/>
                  </a:lnTo>
                  <a:lnTo>
                    <a:pt x="211358" y="141533"/>
                  </a:lnTo>
                  <a:lnTo>
                    <a:pt x="211653" y="141515"/>
                  </a:lnTo>
                  <a:lnTo>
                    <a:pt x="211948" y="141478"/>
                  </a:lnTo>
                  <a:lnTo>
                    <a:pt x="212225" y="141422"/>
                  </a:lnTo>
                  <a:lnTo>
                    <a:pt x="212510" y="141358"/>
                  </a:lnTo>
                  <a:lnTo>
                    <a:pt x="212787" y="141284"/>
                  </a:lnTo>
                  <a:lnTo>
                    <a:pt x="213054" y="141192"/>
                  </a:lnTo>
                  <a:lnTo>
                    <a:pt x="213313" y="141090"/>
                  </a:lnTo>
                  <a:lnTo>
                    <a:pt x="213571" y="140970"/>
                  </a:lnTo>
                  <a:lnTo>
                    <a:pt x="213820" y="140841"/>
                  </a:lnTo>
                  <a:lnTo>
                    <a:pt x="214060" y="140703"/>
                  </a:lnTo>
                  <a:lnTo>
                    <a:pt x="214299" y="140555"/>
                  </a:lnTo>
                  <a:lnTo>
                    <a:pt x="214521" y="140399"/>
                  </a:lnTo>
                  <a:lnTo>
                    <a:pt x="214742" y="140224"/>
                  </a:lnTo>
                  <a:lnTo>
                    <a:pt x="214954" y="140039"/>
                  </a:lnTo>
                  <a:lnTo>
                    <a:pt x="215157" y="139845"/>
                  </a:lnTo>
                  <a:lnTo>
                    <a:pt x="215341" y="139652"/>
                  </a:lnTo>
                  <a:lnTo>
                    <a:pt x="215526" y="139440"/>
                  </a:lnTo>
                  <a:lnTo>
                    <a:pt x="215701" y="139218"/>
                  </a:lnTo>
                  <a:lnTo>
                    <a:pt x="215858" y="138997"/>
                  </a:lnTo>
                  <a:lnTo>
                    <a:pt x="216005" y="138757"/>
                  </a:lnTo>
                  <a:lnTo>
                    <a:pt x="216153" y="138518"/>
                  </a:lnTo>
                  <a:lnTo>
                    <a:pt x="216273" y="138269"/>
                  </a:lnTo>
                  <a:lnTo>
                    <a:pt x="216393" y="138010"/>
                  </a:lnTo>
                  <a:lnTo>
                    <a:pt x="216494" y="137752"/>
                  </a:lnTo>
                  <a:lnTo>
                    <a:pt x="216586" y="137475"/>
                  </a:lnTo>
                  <a:lnTo>
                    <a:pt x="216660" y="137208"/>
                  </a:lnTo>
                  <a:lnTo>
                    <a:pt x="216734" y="136922"/>
                  </a:lnTo>
                  <a:lnTo>
                    <a:pt x="216780" y="136646"/>
                  </a:lnTo>
                  <a:lnTo>
                    <a:pt x="216817" y="136350"/>
                  </a:lnTo>
                  <a:lnTo>
                    <a:pt x="216835" y="136055"/>
                  </a:lnTo>
                  <a:lnTo>
                    <a:pt x="216844" y="135760"/>
                  </a:lnTo>
                  <a:lnTo>
                    <a:pt x="216844" y="135760"/>
                  </a:lnTo>
                  <a:lnTo>
                    <a:pt x="216835" y="135465"/>
                  </a:lnTo>
                  <a:lnTo>
                    <a:pt x="216817" y="135170"/>
                  </a:lnTo>
                  <a:lnTo>
                    <a:pt x="216780" y="134884"/>
                  </a:lnTo>
                  <a:lnTo>
                    <a:pt x="216734" y="134598"/>
                  </a:lnTo>
                  <a:lnTo>
                    <a:pt x="216660" y="134313"/>
                  </a:lnTo>
                  <a:lnTo>
                    <a:pt x="216586" y="134045"/>
                  </a:lnTo>
                  <a:lnTo>
                    <a:pt x="216494" y="133768"/>
                  </a:lnTo>
                  <a:lnTo>
                    <a:pt x="216393" y="133510"/>
                  </a:lnTo>
                  <a:lnTo>
                    <a:pt x="216273" y="133252"/>
                  </a:lnTo>
                  <a:lnTo>
                    <a:pt x="216153" y="133003"/>
                  </a:lnTo>
                  <a:lnTo>
                    <a:pt x="216005" y="132763"/>
                  </a:lnTo>
                  <a:lnTo>
                    <a:pt x="215858" y="132524"/>
                  </a:lnTo>
                  <a:lnTo>
                    <a:pt x="215701" y="132302"/>
                  </a:lnTo>
                  <a:lnTo>
                    <a:pt x="215526" y="132081"/>
                  </a:lnTo>
                  <a:lnTo>
                    <a:pt x="215341" y="131869"/>
                  </a:lnTo>
                  <a:lnTo>
                    <a:pt x="215157" y="131675"/>
                  </a:lnTo>
                  <a:lnTo>
                    <a:pt x="214954" y="131482"/>
                  </a:lnTo>
                  <a:lnTo>
                    <a:pt x="214742" y="131297"/>
                  </a:lnTo>
                  <a:lnTo>
                    <a:pt x="214521" y="131131"/>
                  </a:lnTo>
                  <a:lnTo>
                    <a:pt x="214299" y="130965"/>
                  </a:lnTo>
                  <a:lnTo>
                    <a:pt x="214060" y="130818"/>
                  </a:lnTo>
                  <a:lnTo>
                    <a:pt x="213820" y="130679"/>
                  </a:lnTo>
                  <a:lnTo>
                    <a:pt x="213571" y="130550"/>
                  </a:lnTo>
                  <a:lnTo>
                    <a:pt x="213313" y="130430"/>
                  </a:lnTo>
                  <a:lnTo>
                    <a:pt x="213054" y="130329"/>
                  </a:lnTo>
                  <a:lnTo>
                    <a:pt x="212787" y="130237"/>
                  </a:lnTo>
                  <a:lnTo>
                    <a:pt x="212510" y="130163"/>
                  </a:lnTo>
                  <a:lnTo>
                    <a:pt x="212225" y="130098"/>
                  </a:lnTo>
                  <a:lnTo>
                    <a:pt x="211948" y="130043"/>
                  </a:lnTo>
                  <a:lnTo>
                    <a:pt x="211653" y="130006"/>
                  </a:lnTo>
                  <a:lnTo>
                    <a:pt x="211358" y="129988"/>
                  </a:lnTo>
                  <a:lnTo>
                    <a:pt x="211063" y="129978"/>
                  </a:lnTo>
                  <a:lnTo>
                    <a:pt x="190563" y="129978"/>
                  </a:lnTo>
                  <a:lnTo>
                    <a:pt x="190563" y="129978"/>
                  </a:lnTo>
                  <a:lnTo>
                    <a:pt x="190637" y="127553"/>
                  </a:lnTo>
                  <a:lnTo>
                    <a:pt x="190711" y="125082"/>
                  </a:lnTo>
                  <a:lnTo>
                    <a:pt x="190766" y="122574"/>
                  </a:lnTo>
                  <a:lnTo>
                    <a:pt x="190821" y="120028"/>
                  </a:lnTo>
                  <a:lnTo>
                    <a:pt x="190867" y="117437"/>
                  </a:lnTo>
                  <a:lnTo>
                    <a:pt x="190904" y="114818"/>
                  </a:lnTo>
                  <a:lnTo>
                    <a:pt x="190923" y="112162"/>
                  </a:lnTo>
                  <a:lnTo>
                    <a:pt x="190941" y="109470"/>
                  </a:lnTo>
                  <a:lnTo>
                    <a:pt x="190941" y="106740"/>
                  </a:lnTo>
                  <a:lnTo>
                    <a:pt x="190941" y="103983"/>
                  </a:lnTo>
                  <a:lnTo>
                    <a:pt x="190914" y="101189"/>
                  </a:lnTo>
                  <a:lnTo>
                    <a:pt x="190886" y="98376"/>
                  </a:lnTo>
                  <a:lnTo>
                    <a:pt x="190840" y="95527"/>
                  </a:lnTo>
                  <a:lnTo>
                    <a:pt x="190784" y="92650"/>
                  </a:lnTo>
                  <a:lnTo>
                    <a:pt x="190711" y="89745"/>
                  </a:lnTo>
                  <a:lnTo>
                    <a:pt x="190628" y="86812"/>
                  </a:lnTo>
                  <a:lnTo>
                    <a:pt x="211063" y="86812"/>
                  </a:lnTo>
                  <a:lnTo>
                    <a:pt x="211063" y="86812"/>
                  </a:lnTo>
                  <a:lnTo>
                    <a:pt x="211358" y="86803"/>
                  </a:lnTo>
                  <a:lnTo>
                    <a:pt x="211653" y="86776"/>
                  </a:lnTo>
                  <a:lnTo>
                    <a:pt x="211948" y="86739"/>
                  </a:lnTo>
                  <a:lnTo>
                    <a:pt x="212225" y="86693"/>
                  </a:lnTo>
                  <a:lnTo>
                    <a:pt x="212510" y="86628"/>
                  </a:lnTo>
                  <a:lnTo>
                    <a:pt x="212787" y="86545"/>
                  </a:lnTo>
                  <a:lnTo>
                    <a:pt x="213054" y="86462"/>
                  </a:lnTo>
                  <a:lnTo>
                    <a:pt x="213313" y="86351"/>
                  </a:lnTo>
                  <a:lnTo>
                    <a:pt x="213571" y="86241"/>
                  </a:lnTo>
                  <a:lnTo>
                    <a:pt x="213820" y="86112"/>
                  </a:lnTo>
                  <a:lnTo>
                    <a:pt x="214060" y="85973"/>
                  </a:lnTo>
                  <a:lnTo>
                    <a:pt x="214299" y="85826"/>
                  </a:lnTo>
                  <a:lnTo>
                    <a:pt x="214521" y="85660"/>
                  </a:lnTo>
                  <a:lnTo>
                    <a:pt x="214742" y="85494"/>
                  </a:lnTo>
                  <a:lnTo>
                    <a:pt x="214954" y="85309"/>
                  </a:lnTo>
                  <a:lnTo>
                    <a:pt x="215157" y="85116"/>
                  </a:lnTo>
                  <a:lnTo>
                    <a:pt x="215341" y="84913"/>
                  </a:lnTo>
                  <a:lnTo>
                    <a:pt x="215526" y="84710"/>
                  </a:lnTo>
                  <a:lnTo>
                    <a:pt x="215701" y="84489"/>
                  </a:lnTo>
                  <a:lnTo>
                    <a:pt x="215858" y="84258"/>
                  </a:lnTo>
                  <a:lnTo>
                    <a:pt x="216005" y="84028"/>
                  </a:lnTo>
                  <a:lnTo>
                    <a:pt x="216153" y="83788"/>
                  </a:lnTo>
                  <a:lnTo>
                    <a:pt x="216273" y="83530"/>
                  </a:lnTo>
                  <a:lnTo>
                    <a:pt x="216393" y="83281"/>
                  </a:lnTo>
                  <a:lnTo>
                    <a:pt x="216494" y="83013"/>
                  </a:lnTo>
                  <a:lnTo>
                    <a:pt x="216586" y="82746"/>
                  </a:lnTo>
                  <a:lnTo>
                    <a:pt x="216660" y="82469"/>
                  </a:lnTo>
                  <a:lnTo>
                    <a:pt x="216734" y="82192"/>
                  </a:lnTo>
                  <a:lnTo>
                    <a:pt x="216780" y="81907"/>
                  </a:lnTo>
                  <a:lnTo>
                    <a:pt x="216817" y="81621"/>
                  </a:lnTo>
                  <a:lnTo>
                    <a:pt x="216835" y="81326"/>
                  </a:lnTo>
                  <a:lnTo>
                    <a:pt x="216844" y="81021"/>
                  </a:lnTo>
                  <a:lnTo>
                    <a:pt x="216844" y="81021"/>
                  </a:lnTo>
                  <a:lnTo>
                    <a:pt x="216835" y="80726"/>
                  </a:lnTo>
                  <a:lnTo>
                    <a:pt x="216817" y="80431"/>
                  </a:lnTo>
                  <a:lnTo>
                    <a:pt x="216780" y="80145"/>
                  </a:lnTo>
                  <a:lnTo>
                    <a:pt x="216734" y="79859"/>
                  </a:lnTo>
                  <a:lnTo>
                    <a:pt x="216660" y="79583"/>
                  </a:lnTo>
                  <a:lnTo>
                    <a:pt x="216586" y="79306"/>
                  </a:lnTo>
                  <a:lnTo>
                    <a:pt x="216494" y="79039"/>
                  </a:lnTo>
                  <a:lnTo>
                    <a:pt x="216393" y="78771"/>
                  </a:lnTo>
                  <a:lnTo>
                    <a:pt x="216273" y="78522"/>
                  </a:lnTo>
                  <a:lnTo>
                    <a:pt x="216153" y="78273"/>
                  </a:lnTo>
                  <a:lnTo>
                    <a:pt x="216005" y="78024"/>
                  </a:lnTo>
                  <a:lnTo>
                    <a:pt x="215858" y="77794"/>
                  </a:lnTo>
                  <a:lnTo>
                    <a:pt x="215701" y="77563"/>
                  </a:lnTo>
                  <a:lnTo>
                    <a:pt x="215526" y="77351"/>
                  </a:lnTo>
                  <a:lnTo>
                    <a:pt x="215341" y="77139"/>
                  </a:lnTo>
                  <a:lnTo>
                    <a:pt x="215157" y="76936"/>
                  </a:lnTo>
                  <a:lnTo>
                    <a:pt x="214954" y="76743"/>
                  </a:lnTo>
                  <a:lnTo>
                    <a:pt x="214742" y="76567"/>
                  </a:lnTo>
                  <a:lnTo>
                    <a:pt x="214521" y="76392"/>
                  </a:lnTo>
                  <a:lnTo>
                    <a:pt x="214299" y="76226"/>
                  </a:lnTo>
                  <a:lnTo>
                    <a:pt x="214060" y="76079"/>
                  </a:lnTo>
                  <a:lnTo>
                    <a:pt x="213820" y="75940"/>
                  </a:lnTo>
                  <a:lnTo>
                    <a:pt x="213571" y="75811"/>
                  </a:lnTo>
                  <a:lnTo>
                    <a:pt x="213313" y="75700"/>
                  </a:lnTo>
                  <a:lnTo>
                    <a:pt x="213054" y="75590"/>
                  </a:lnTo>
                  <a:lnTo>
                    <a:pt x="212787" y="75507"/>
                  </a:lnTo>
                  <a:lnTo>
                    <a:pt x="212510" y="75424"/>
                  </a:lnTo>
                  <a:lnTo>
                    <a:pt x="212225" y="75359"/>
                  </a:lnTo>
                  <a:lnTo>
                    <a:pt x="211948" y="75313"/>
                  </a:lnTo>
                  <a:lnTo>
                    <a:pt x="211653" y="75276"/>
                  </a:lnTo>
                  <a:lnTo>
                    <a:pt x="211358" y="75249"/>
                  </a:lnTo>
                  <a:lnTo>
                    <a:pt x="211063" y="75239"/>
                  </a:lnTo>
                  <a:lnTo>
                    <a:pt x="190157" y="75239"/>
                  </a:lnTo>
                  <a:lnTo>
                    <a:pt x="190157" y="75239"/>
                  </a:lnTo>
                  <a:lnTo>
                    <a:pt x="190028" y="72805"/>
                  </a:lnTo>
                  <a:lnTo>
                    <a:pt x="189899" y="70361"/>
                  </a:lnTo>
                  <a:lnTo>
                    <a:pt x="189742" y="67899"/>
                  </a:lnTo>
                  <a:lnTo>
                    <a:pt x="189586" y="65428"/>
                  </a:lnTo>
                  <a:lnTo>
                    <a:pt x="189420" y="62947"/>
                  </a:lnTo>
                  <a:lnTo>
                    <a:pt x="189235" y="60457"/>
                  </a:lnTo>
                  <a:lnTo>
                    <a:pt x="189042" y="57949"/>
                  </a:lnTo>
                  <a:lnTo>
                    <a:pt x="188829" y="55432"/>
                  </a:lnTo>
                  <a:lnTo>
                    <a:pt x="188608" y="52914"/>
                  </a:lnTo>
                  <a:lnTo>
                    <a:pt x="188378" y="50378"/>
                  </a:lnTo>
                  <a:lnTo>
                    <a:pt x="188138" y="47842"/>
                  </a:lnTo>
                  <a:lnTo>
                    <a:pt x="187880" y="45288"/>
                  </a:lnTo>
                  <a:lnTo>
                    <a:pt x="187603" y="42734"/>
                  </a:lnTo>
                  <a:lnTo>
                    <a:pt x="187326" y="40170"/>
                  </a:lnTo>
                  <a:lnTo>
                    <a:pt x="187022" y="37606"/>
                  </a:lnTo>
                  <a:lnTo>
                    <a:pt x="186709" y="35034"/>
                  </a:lnTo>
                  <a:lnTo>
                    <a:pt x="186709" y="35034"/>
                  </a:lnTo>
                  <a:lnTo>
                    <a:pt x="186672" y="34785"/>
                  </a:lnTo>
                  <a:lnTo>
                    <a:pt x="186626" y="34545"/>
                  </a:lnTo>
                  <a:lnTo>
                    <a:pt x="186570" y="34305"/>
                  </a:lnTo>
                  <a:lnTo>
                    <a:pt x="186506" y="34075"/>
                  </a:lnTo>
                  <a:lnTo>
                    <a:pt x="186432" y="33844"/>
                  </a:lnTo>
                  <a:lnTo>
                    <a:pt x="186349" y="33613"/>
                  </a:lnTo>
                  <a:lnTo>
                    <a:pt x="186257" y="33392"/>
                  </a:lnTo>
                  <a:lnTo>
                    <a:pt x="186155" y="33180"/>
                  </a:lnTo>
                  <a:lnTo>
                    <a:pt x="186045" y="32968"/>
                  </a:lnTo>
                  <a:lnTo>
                    <a:pt x="185934" y="32765"/>
                  </a:lnTo>
                  <a:lnTo>
                    <a:pt x="185805" y="32562"/>
                  </a:lnTo>
                  <a:lnTo>
                    <a:pt x="185667" y="32369"/>
                  </a:lnTo>
                  <a:lnTo>
                    <a:pt x="185528" y="32184"/>
                  </a:lnTo>
                  <a:lnTo>
                    <a:pt x="185381" y="32000"/>
                  </a:lnTo>
                  <a:lnTo>
                    <a:pt x="185224" y="31824"/>
                  </a:lnTo>
                  <a:lnTo>
                    <a:pt x="185058" y="31649"/>
                  </a:lnTo>
                  <a:lnTo>
                    <a:pt x="184892" y="31492"/>
                  </a:lnTo>
                  <a:lnTo>
                    <a:pt x="184717" y="31336"/>
                  </a:lnTo>
                  <a:lnTo>
                    <a:pt x="184532" y="31179"/>
                  </a:lnTo>
                  <a:lnTo>
                    <a:pt x="184339" y="31041"/>
                  </a:lnTo>
                  <a:lnTo>
                    <a:pt x="184145" y="30912"/>
                  </a:lnTo>
                  <a:lnTo>
                    <a:pt x="183951" y="30782"/>
                  </a:lnTo>
                  <a:lnTo>
                    <a:pt x="183739" y="30663"/>
                  </a:lnTo>
                  <a:lnTo>
                    <a:pt x="183527" y="30552"/>
                  </a:lnTo>
                  <a:lnTo>
                    <a:pt x="183315" y="30450"/>
                  </a:lnTo>
                  <a:lnTo>
                    <a:pt x="183094" y="30358"/>
                  </a:lnTo>
                  <a:lnTo>
                    <a:pt x="182872" y="30275"/>
                  </a:lnTo>
                  <a:lnTo>
                    <a:pt x="182642" y="30201"/>
                  </a:lnTo>
                  <a:lnTo>
                    <a:pt x="182402" y="30137"/>
                  </a:lnTo>
                  <a:lnTo>
                    <a:pt x="182172" y="30082"/>
                  </a:lnTo>
                  <a:lnTo>
                    <a:pt x="181923" y="30035"/>
                  </a:lnTo>
                  <a:lnTo>
                    <a:pt x="181683" y="29999"/>
                  </a:lnTo>
                  <a:lnTo>
                    <a:pt x="181683" y="29999"/>
                  </a:lnTo>
                  <a:lnTo>
                    <a:pt x="179119" y="29694"/>
                  </a:lnTo>
                  <a:lnTo>
                    <a:pt x="176556" y="29390"/>
                  </a:lnTo>
                  <a:lnTo>
                    <a:pt x="174001" y="29104"/>
                  </a:lnTo>
                  <a:lnTo>
                    <a:pt x="171447" y="28837"/>
                  </a:lnTo>
                  <a:lnTo>
                    <a:pt x="168911" y="28578"/>
                  </a:lnTo>
                  <a:lnTo>
                    <a:pt x="166375" y="28339"/>
                  </a:lnTo>
                  <a:lnTo>
                    <a:pt x="163848" y="28108"/>
                  </a:lnTo>
                  <a:lnTo>
                    <a:pt x="161331" y="27887"/>
                  </a:lnTo>
                  <a:lnTo>
                    <a:pt x="158832" y="27675"/>
                  </a:lnTo>
                  <a:lnTo>
                    <a:pt x="156333" y="27481"/>
                  </a:lnTo>
                  <a:lnTo>
                    <a:pt x="153843" y="27306"/>
                  </a:lnTo>
                  <a:lnTo>
                    <a:pt x="151372" y="27131"/>
                  </a:lnTo>
                  <a:lnTo>
                    <a:pt x="148900" y="26974"/>
                  </a:lnTo>
                  <a:lnTo>
                    <a:pt x="146447" y="26826"/>
                  </a:lnTo>
                  <a:lnTo>
                    <a:pt x="144013" y="26688"/>
                  </a:lnTo>
                  <a:lnTo>
                    <a:pt x="141578" y="26559"/>
                  </a:lnTo>
                  <a:lnTo>
                    <a:pt x="141578" y="5783"/>
                  </a:lnTo>
                  <a:lnTo>
                    <a:pt x="141578" y="5783"/>
                  </a:lnTo>
                  <a:lnTo>
                    <a:pt x="141578" y="5479"/>
                  </a:lnTo>
                  <a:lnTo>
                    <a:pt x="141551" y="5193"/>
                  </a:lnTo>
                  <a:lnTo>
                    <a:pt x="141514" y="4898"/>
                  </a:lnTo>
                  <a:lnTo>
                    <a:pt x="141468" y="4612"/>
                  </a:lnTo>
                  <a:lnTo>
                    <a:pt x="141403" y="4335"/>
                  </a:lnTo>
                  <a:lnTo>
                    <a:pt x="141320" y="4058"/>
                  </a:lnTo>
                  <a:lnTo>
                    <a:pt x="141228" y="3791"/>
                  </a:lnTo>
                  <a:lnTo>
                    <a:pt x="141127" y="3533"/>
                  </a:lnTo>
                  <a:lnTo>
                    <a:pt x="141007" y="3275"/>
                  </a:lnTo>
                  <a:lnTo>
                    <a:pt x="140887" y="3026"/>
                  </a:lnTo>
                  <a:lnTo>
                    <a:pt x="140748" y="2786"/>
                  </a:lnTo>
                  <a:lnTo>
                    <a:pt x="140592" y="2546"/>
                  </a:lnTo>
                  <a:lnTo>
                    <a:pt x="140435" y="2325"/>
                  </a:lnTo>
                  <a:lnTo>
                    <a:pt x="140260" y="2103"/>
                  </a:lnTo>
                  <a:lnTo>
                    <a:pt x="140075" y="1891"/>
                  </a:lnTo>
                  <a:lnTo>
                    <a:pt x="139891" y="1689"/>
                  </a:lnTo>
                  <a:lnTo>
                    <a:pt x="139688" y="1504"/>
                  </a:lnTo>
                  <a:lnTo>
                    <a:pt x="139476" y="1320"/>
                  </a:lnTo>
                  <a:lnTo>
                    <a:pt x="139255" y="1144"/>
                  </a:lnTo>
                  <a:lnTo>
                    <a:pt x="139033" y="988"/>
                  </a:lnTo>
                  <a:lnTo>
                    <a:pt x="138793" y="831"/>
                  </a:lnTo>
                  <a:lnTo>
                    <a:pt x="138554" y="693"/>
                  </a:lnTo>
                  <a:lnTo>
                    <a:pt x="138305" y="563"/>
                  </a:lnTo>
                  <a:lnTo>
                    <a:pt x="138047" y="453"/>
                  </a:lnTo>
                  <a:lnTo>
                    <a:pt x="137788" y="351"/>
                  </a:lnTo>
                  <a:lnTo>
                    <a:pt x="137521" y="259"/>
                  </a:lnTo>
                  <a:lnTo>
                    <a:pt x="137244" y="176"/>
                  </a:lnTo>
                  <a:lnTo>
                    <a:pt x="136968" y="112"/>
                  </a:lnTo>
                  <a:lnTo>
                    <a:pt x="136682" y="66"/>
                  </a:lnTo>
                  <a:lnTo>
                    <a:pt x="136387" y="29"/>
                  </a:lnTo>
                  <a:lnTo>
                    <a:pt x="136092" y="1"/>
                  </a:lnTo>
                  <a:lnTo>
                    <a:pt x="135796" y="1"/>
                  </a:lnTo>
                  <a:lnTo>
                    <a:pt x="135796" y="1"/>
                  </a:lnTo>
                  <a:lnTo>
                    <a:pt x="135501" y="1"/>
                  </a:lnTo>
                  <a:lnTo>
                    <a:pt x="135206" y="29"/>
                  </a:lnTo>
                  <a:lnTo>
                    <a:pt x="134920" y="66"/>
                  </a:lnTo>
                  <a:lnTo>
                    <a:pt x="134635" y="112"/>
                  </a:lnTo>
                  <a:lnTo>
                    <a:pt x="134349" y="176"/>
                  </a:lnTo>
                  <a:lnTo>
                    <a:pt x="134081" y="259"/>
                  </a:lnTo>
                  <a:lnTo>
                    <a:pt x="133805" y="351"/>
                  </a:lnTo>
                  <a:lnTo>
                    <a:pt x="133546" y="453"/>
                  </a:lnTo>
                  <a:lnTo>
                    <a:pt x="133288" y="563"/>
                  </a:lnTo>
                  <a:lnTo>
                    <a:pt x="133039" y="693"/>
                  </a:lnTo>
                  <a:lnTo>
                    <a:pt x="132799" y="831"/>
                  </a:lnTo>
                  <a:lnTo>
                    <a:pt x="132560" y="988"/>
                  </a:lnTo>
                  <a:lnTo>
                    <a:pt x="132338" y="1144"/>
                  </a:lnTo>
                  <a:lnTo>
                    <a:pt x="132117" y="1320"/>
                  </a:lnTo>
                  <a:lnTo>
                    <a:pt x="131905" y="1504"/>
                  </a:lnTo>
                  <a:lnTo>
                    <a:pt x="131711" y="1689"/>
                  </a:lnTo>
                  <a:lnTo>
                    <a:pt x="131518" y="1891"/>
                  </a:lnTo>
                  <a:lnTo>
                    <a:pt x="131333" y="2103"/>
                  </a:lnTo>
                  <a:lnTo>
                    <a:pt x="131167" y="2325"/>
                  </a:lnTo>
                  <a:lnTo>
                    <a:pt x="131001" y="2546"/>
                  </a:lnTo>
                  <a:lnTo>
                    <a:pt x="130854" y="2786"/>
                  </a:lnTo>
                  <a:lnTo>
                    <a:pt x="130715" y="3026"/>
                  </a:lnTo>
                  <a:lnTo>
                    <a:pt x="130586" y="3275"/>
                  </a:lnTo>
                  <a:lnTo>
                    <a:pt x="130466" y="3533"/>
                  </a:lnTo>
                  <a:lnTo>
                    <a:pt x="130365" y="3791"/>
                  </a:lnTo>
                  <a:lnTo>
                    <a:pt x="130273" y="4058"/>
                  </a:lnTo>
                  <a:lnTo>
                    <a:pt x="130199" y="4335"/>
                  </a:lnTo>
                  <a:lnTo>
                    <a:pt x="130134" y="4612"/>
                  </a:lnTo>
                  <a:lnTo>
                    <a:pt x="130079" y="4898"/>
                  </a:lnTo>
                  <a:lnTo>
                    <a:pt x="130042" y="5193"/>
                  </a:lnTo>
                  <a:lnTo>
                    <a:pt x="130024" y="5479"/>
                  </a:lnTo>
                  <a:lnTo>
                    <a:pt x="130015" y="5783"/>
                  </a:lnTo>
                  <a:lnTo>
                    <a:pt x="130015" y="26089"/>
                  </a:lnTo>
                  <a:lnTo>
                    <a:pt x="130015" y="26089"/>
                  </a:lnTo>
                  <a:lnTo>
                    <a:pt x="127082" y="25996"/>
                  </a:lnTo>
                  <a:lnTo>
                    <a:pt x="124177" y="25932"/>
                  </a:lnTo>
                  <a:lnTo>
                    <a:pt x="121300" y="25867"/>
                  </a:lnTo>
                  <a:lnTo>
                    <a:pt x="118451" y="25830"/>
                  </a:lnTo>
                  <a:lnTo>
                    <a:pt x="115629" y="25794"/>
                  </a:lnTo>
                  <a:lnTo>
                    <a:pt x="112844" y="25775"/>
                  </a:lnTo>
                  <a:lnTo>
                    <a:pt x="110078" y="25766"/>
                  </a:lnTo>
                  <a:lnTo>
                    <a:pt x="107357" y="25775"/>
                  </a:lnTo>
                  <a:lnTo>
                    <a:pt x="104665" y="25784"/>
                  </a:lnTo>
                  <a:lnTo>
                    <a:pt x="102000" y="25812"/>
                  </a:lnTo>
                  <a:lnTo>
                    <a:pt x="99381" y="25840"/>
                  </a:lnTo>
                  <a:lnTo>
                    <a:pt x="96789" y="25886"/>
                  </a:lnTo>
                  <a:lnTo>
                    <a:pt x="94244" y="25941"/>
                  </a:lnTo>
                  <a:lnTo>
                    <a:pt x="91736" y="26006"/>
                  </a:lnTo>
                  <a:lnTo>
                    <a:pt x="89265" y="26070"/>
                  </a:lnTo>
                  <a:lnTo>
                    <a:pt x="86830" y="26144"/>
                  </a:lnTo>
                  <a:lnTo>
                    <a:pt x="86830" y="5783"/>
                  </a:lnTo>
                  <a:lnTo>
                    <a:pt x="86830" y="5783"/>
                  </a:lnTo>
                  <a:lnTo>
                    <a:pt x="86830" y="5479"/>
                  </a:lnTo>
                  <a:lnTo>
                    <a:pt x="86802" y="5193"/>
                  </a:lnTo>
                  <a:lnTo>
                    <a:pt x="86766" y="4898"/>
                  </a:lnTo>
                  <a:lnTo>
                    <a:pt x="86720" y="4612"/>
                  </a:lnTo>
                  <a:lnTo>
                    <a:pt x="86655" y="4335"/>
                  </a:lnTo>
                  <a:lnTo>
                    <a:pt x="86572" y="4058"/>
                  </a:lnTo>
                  <a:lnTo>
                    <a:pt x="86480" y="3791"/>
                  </a:lnTo>
                  <a:lnTo>
                    <a:pt x="86378" y="3533"/>
                  </a:lnTo>
                  <a:lnTo>
                    <a:pt x="86268" y="3275"/>
                  </a:lnTo>
                  <a:lnTo>
                    <a:pt x="86139" y="3026"/>
                  </a:lnTo>
                  <a:lnTo>
                    <a:pt x="86000" y="2786"/>
                  </a:lnTo>
                  <a:lnTo>
                    <a:pt x="85843" y="2546"/>
                  </a:lnTo>
                  <a:lnTo>
                    <a:pt x="85687" y="2325"/>
                  </a:lnTo>
                  <a:lnTo>
                    <a:pt x="85511" y="2103"/>
                  </a:lnTo>
                  <a:lnTo>
                    <a:pt x="85327" y="1891"/>
                  </a:lnTo>
                  <a:lnTo>
                    <a:pt x="85143" y="1689"/>
                  </a:lnTo>
                  <a:lnTo>
                    <a:pt x="84940" y="1504"/>
                  </a:lnTo>
                  <a:lnTo>
                    <a:pt x="84728" y="1320"/>
                  </a:lnTo>
                  <a:lnTo>
                    <a:pt x="84506" y="1144"/>
                  </a:lnTo>
                  <a:lnTo>
                    <a:pt x="84285" y="988"/>
                  </a:lnTo>
                  <a:lnTo>
                    <a:pt x="84045" y="831"/>
                  </a:lnTo>
                  <a:lnTo>
                    <a:pt x="83806" y="693"/>
                  </a:lnTo>
                  <a:lnTo>
                    <a:pt x="83557" y="563"/>
                  </a:lnTo>
                  <a:lnTo>
                    <a:pt x="83298" y="453"/>
                  </a:lnTo>
                  <a:lnTo>
                    <a:pt x="83040" y="351"/>
                  </a:lnTo>
                  <a:lnTo>
                    <a:pt x="82773" y="259"/>
                  </a:lnTo>
                  <a:lnTo>
                    <a:pt x="82496" y="176"/>
                  </a:lnTo>
                  <a:lnTo>
                    <a:pt x="82219" y="112"/>
                  </a:lnTo>
                  <a:lnTo>
                    <a:pt x="81934" y="66"/>
                  </a:lnTo>
                  <a:lnTo>
                    <a:pt x="81638" y="29"/>
                  </a:lnTo>
                  <a:lnTo>
                    <a:pt x="81353" y="1"/>
                  </a:lnTo>
                  <a:lnTo>
                    <a:pt x="81048" y="1"/>
                  </a:lnTo>
                  <a:lnTo>
                    <a:pt x="81048" y="1"/>
                  </a:lnTo>
                  <a:lnTo>
                    <a:pt x="80753" y="1"/>
                  </a:lnTo>
                  <a:lnTo>
                    <a:pt x="80458" y="29"/>
                  </a:lnTo>
                  <a:lnTo>
                    <a:pt x="80172" y="66"/>
                  </a:lnTo>
                  <a:lnTo>
                    <a:pt x="79886" y="112"/>
                  </a:lnTo>
                  <a:lnTo>
                    <a:pt x="79610" y="176"/>
                  </a:lnTo>
                  <a:lnTo>
                    <a:pt x="79333" y="259"/>
                  </a:lnTo>
                  <a:lnTo>
                    <a:pt x="79066" y="351"/>
                  </a:lnTo>
                  <a:lnTo>
                    <a:pt x="78798" y="453"/>
                  </a:lnTo>
                  <a:lnTo>
                    <a:pt x="78549" y="563"/>
                  </a:lnTo>
                  <a:lnTo>
                    <a:pt x="78291" y="693"/>
                  </a:lnTo>
                  <a:lnTo>
                    <a:pt x="78051" y="831"/>
                  </a:lnTo>
                  <a:lnTo>
                    <a:pt x="77821" y="988"/>
                  </a:lnTo>
                  <a:lnTo>
                    <a:pt x="77590" y="1144"/>
                  </a:lnTo>
                  <a:lnTo>
                    <a:pt x="77369" y="1320"/>
                  </a:lnTo>
                  <a:lnTo>
                    <a:pt x="77166" y="1504"/>
                  </a:lnTo>
                  <a:lnTo>
                    <a:pt x="76963" y="1689"/>
                  </a:lnTo>
                  <a:lnTo>
                    <a:pt x="76769" y="1891"/>
                  </a:lnTo>
                  <a:lnTo>
                    <a:pt x="76585" y="2103"/>
                  </a:lnTo>
                  <a:lnTo>
                    <a:pt x="76419" y="2325"/>
                  </a:lnTo>
                  <a:lnTo>
                    <a:pt x="76253" y="2546"/>
                  </a:lnTo>
                  <a:lnTo>
                    <a:pt x="76106" y="2786"/>
                  </a:lnTo>
                  <a:lnTo>
                    <a:pt x="75967" y="3026"/>
                  </a:lnTo>
                  <a:lnTo>
                    <a:pt x="75838" y="3275"/>
                  </a:lnTo>
                  <a:lnTo>
                    <a:pt x="75727" y="3533"/>
                  </a:lnTo>
                  <a:lnTo>
                    <a:pt x="75617" y="3791"/>
                  </a:lnTo>
                  <a:lnTo>
                    <a:pt x="75525" y="4058"/>
                  </a:lnTo>
                  <a:lnTo>
                    <a:pt x="75451" y="4335"/>
                  </a:lnTo>
                  <a:lnTo>
                    <a:pt x="75386" y="4612"/>
                  </a:lnTo>
                  <a:lnTo>
                    <a:pt x="75331" y="4898"/>
                  </a:lnTo>
                  <a:lnTo>
                    <a:pt x="75294" y="5193"/>
                  </a:lnTo>
                  <a:lnTo>
                    <a:pt x="75276" y="5479"/>
                  </a:lnTo>
                  <a:lnTo>
                    <a:pt x="75266" y="5783"/>
                  </a:lnTo>
                  <a:lnTo>
                    <a:pt x="75266" y="26624"/>
                  </a:lnTo>
                  <a:lnTo>
                    <a:pt x="75266" y="26624"/>
                  </a:lnTo>
                  <a:lnTo>
                    <a:pt x="72998" y="26743"/>
                  </a:lnTo>
                  <a:lnTo>
                    <a:pt x="70785" y="26863"/>
                  </a:lnTo>
                  <a:lnTo>
                    <a:pt x="68627" y="26992"/>
                  </a:lnTo>
                  <a:lnTo>
                    <a:pt x="66524" y="27121"/>
                  </a:lnTo>
                  <a:lnTo>
                    <a:pt x="64477" y="27260"/>
                  </a:lnTo>
                  <a:lnTo>
                    <a:pt x="62485" y="27389"/>
                  </a:lnTo>
                  <a:lnTo>
                    <a:pt x="60549" y="27527"/>
                  </a:lnTo>
                  <a:lnTo>
                    <a:pt x="58677" y="27666"/>
                  </a:lnTo>
                  <a:lnTo>
                    <a:pt x="55117" y="27951"/>
                  </a:lnTo>
                  <a:lnTo>
                    <a:pt x="51816" y="28228"/>
                  </a:lnTo>
                  <a:lnTo>
                    <a:pt x="48773" y="28495"/>
                  </a:lnTo>
                  <a:lnTo>
                    <a:pt x="46006" y="28763"/>
                  </a:lnTo>
                  <a:lnTo>
                    <a:pt x="43517" y="29012"/>
                  </a:lnTo>
                  <a:lnTo>
                    <a:pt x="41322" y="29242"/>
                  </a:lnTo>
                  <a:lnTo>
                    <a:pt x="39432" y="29455"/>
                  </a:lnTo>
                  <a:lnTo>
                    <a:pt x="37855" y="29639"/>
                  </a:lnTo>
                  <a:lnTo>
                    <a:pt x="36591" y="29786"/>
                  </a:lnTo>
                  <a:lnTo>
                    <a:pt x="35669" y="29906"/>
                  </a:lnTo>
                  <a:lnTo>
                    <a:pt x="34839" y="30017"/>
                  </a:lnTo>
                  <a:lnTo>
                    <a:pt x="34839" y="30017"/>
                  </a:lnTo>
                  <a:lnTo>
                    <a:pt x="34599" y="30054"/>
                  </a:lnTo>
                  <a:lnTo>
                    <a:pt x="34360" y="30100"/>
                  </a:lnTo>
                  <a:lnTo>
                    <a:pt x="34129" y="30155"/>
                  </a:lnTo>
                  <a:lnTo>
                    <a:pt x="33908" y="30220"/>
                  </a:lnTo>
                  <a:lnTo>
                    <a:pt x="33677" y="30294"/>
                  </a:lnTo>
                  <a:lnTo>
                    <a:pt x="33456" y="30377"/>
                  </a:lnTo>
                  <a:lnTo>
                    <a:pt x="33244" y="30469"/>
                  </a:lnTo>
                  <a:lnTo>
                    <a:pt x="33032" y="30570"/>
                  </a:lnTo>
                  <a:lnTo>
                    <a:pt x="32829" y="30681"/>
                  </a:lnTo>
                  <a:lnTo>
                    <a:pt x="32626" y="30801"/>
                  </a:lnTo>
                  <a:lnTo>
                    <a:pt x="32432" y="30921"/>
                  </a:lnTo>
                  <a:lnTo>
                    <a:pt x="32239" y="31050"/>
                  </a:lnTo>
                  <a:lnTo>
                    <a:pt x="32054" y="31188"/>
                  </a:lnTo>
                  <a:lnTo>
                    <a:pt x="31879" y="31336"/>
                  </a:lnTo>
                  <a:lnTo>
                    <a:pt x="31704" y="31492"/>
                  </a:lnTo>
                  <a:lnTo>
                    <a:pt x="31538" y="31649"/>
                  </a:lnTo>
                  <a:lnTo>
                    <a:pt x="31381" y="31815"/>
                  </a:lnTo>
                  <a:lnTo>
                    <a:pt x="31224" y="31990"/>
                  </a:lnTo>
                  <a:lnTo>
                    <a:pt x="31086" y="32166"/>
                  </a:lnTo>
                  <a:lnTo>
                    <a:pt x="30948" y="32350"/>
                  </a:lnTo>
                  <a:lnTo>
                    <a:pt x="30809" y="32544"/>
                  </a:lnTo>
                  <a:lnTo>
                    <a:pt x="30690" y="32737"/>
                  </a:lnTo>
                  <a:lnTo>
                    <a:pt x="30570" y="32940"/>
                  </a:lnTo>
                  <a:lnTo>
                    <a:pt x="30459" y="33143"/>
                  </a:lnTo>
                  <a:lnTo>
                    <a:pt x="30358" y="33355"/>
                  </a:lnTo>
                  <a:lnTo>
                    <a:pt x="30265" y="33567"/>
                  </a:lnTo>
                  <a:lnTo>
                    <a:pt x="30182" y="33789"/>
                  </a:lnTo>
                  <a:lnTo>
                    <a:pt x="30109" y="34019"/>
                  </a:lnTo>
                  <a:lnTo>
                    <a:pt x="30044" y="34240"/>
                  </a:lnTo>
                  <a:lnTo>
                    <a:pt x="29989" y="34471"/>
                  </a:lnTo>
                  <a:lnTo>
                    <a:pt x="29943" y="34711"/>
                  </a:lnTo>
                  <a:lnTo>
                    <a:pt x="29906" y="34951"/>
                  </a:lnTo>
                  <a:lnTo>
                    <a:pt x="29906" y="34951"/>
                  </a:lnTo>
                  <a:lnTo>
                    <a:pt x="29795" y="35771"/>
                  </a:lnTo>
                  <a:lnTo>
                    <a:pt x="29675" y="36703"/>
                  </a:lnTo>
                  <a:lnTo>
                    <a:pt x="29528" y="37957"/>
                  </a:lnTo>
                  <a:lnTo>
                    <a:pt x="29343" y="39524"/>
                  </a:lnTo>
                  <a:lnTo>
                    <a:pt x="29140" y="41415"/>
                  </a:lnTo>
                  <a:lnTo>
                    <a:pt x="28910" y="43600"/>
                  </a:lnTo>
                  <a:lnTo>
                    <a:pt x="28652" y="46072"/>
                  </a:lnTo>
                  <a:lnTo>
                    <a:pt x="28393" y="48838"/>
                  </a:lnTo>
                  <a:lnTo>
                    <a:pt x="28117" y="51863"/>
                  </a:lnTo>
                  <a:lnTo>
                    <a:pt x="27840" y="55164"/>
                  </a:lnTo>
                  <a:lnTo>
                    <a:pt x="27563" y="58705"/>
                  </a:lnTo>
                  <a:lnTo>
                    <a:pt x="27425" y="60577"/>
                  </a:lnTo>
                  <a:lnTo>
                    <a:pt x="27287" y="62495"/>
                  </a:lnTo>
                  <a:lnTo>
                    <a:pt x="27148" y="64487"/>
                  </a:lnTo>
                  <a:lnTo>
                    <a:pt x="27019" y="66525"/>
                  </a:lnTo>
                  <a:lnTo>
                    <a:pt x="26890" y="68628"/>
                  </a:lnTo>
                  <a:lnTo>
                    <a:pt x="26761" y="70776"/>
                  </a:lnTo>
                  <a:lnTo>
                    <a:pt x="26641" y="72980"/>
                  </a:lnTo>
                  <a:lnTo>
                    <a:pt x="26521" y="75239"/>
                  </a:lnTo>
                  <a:lnTo>
                    <a:pt x="5782" y="75239"/>
                  </a:lnTo>
                  <a:lnTo>
                    <a:pt x="5782" y="75239"/>
                  </a:lnTo>
                  <a:lnTo>
                    <a:pt x="5487" y="75249"/>
                  </a:lnTo>
                  <a:lnTo>
                    <a:pt x="5192" y="75276"/>
                  </a:lnTo>
                  <a:lnTo>
                    <a:pt x="4906" y="75313"/>
                  </a:lnTo>
                  <a:lnTo>
                    <a:pt x="4620" y="75359"/>
                  </a:lnTo>
                  <a:lnTo>
                    <a:pt x="4344" y="75424"/>
                  </a:lnTo>
                  <a:lnTo>
                    <a:pt x="4067" y="75507"/>
                  </a:lnTo>
                  <a:lnTo>
                    <a:pt x="3800" y="75590"/>
                  </a:lnTo>
                  <a:lnTo>
                    <a:pt x="3532" y="75700"/>
                  </a:lnTo>
                  <a:lnTo>
                    <a:pt x="3283" y="75811"/>
                  </a:lnTo>
                  <a:lnTo>
                    <a:pt x="3034" y="75940"/>
                  </a:lnTo>
                  <a:lnTo>
                    <a:pt x="2785" y="76079"/>
                  </a:lnTo>
                  <a:lnTo>
                    <a:pt x="2555" y="76226"/>
                  </a:lnTo>
                  <a:lnTo>
                    <a:pt x="2324" y="76392"/>
                  </a:lnTo>
                  <a:lnTo>
                    <a:pt x="2112" y="76567"/>
                  </a:lnTo>
                  <a:lnTo>
                    <a:pt x="1900" y="76743"/>
                  </a:lnTo>
                  <a:lnTo>
                    <a:pt x="1697" y="76936"/>
                  </a:lnTo>
                  <a:lnTo>
                    <a:pt x="1503" y="77139"/>
                  </a:lnTo>
                  <a:lnTo>
                    <a:pt x="1328" y="77351"/>
                  </a:lnTo>
                  <a:lnTo>
                    <a:pt x="1153" y="77563"/>
                  </a:lnTo>
                  <a:lnTo>
                    <a:pt x="987" y="77794"/>
                  </a:lnTo>
                  <a:lnTo>
                    <a:pt x="839" y="78024"/>
                  </a:lnTo>
                  <a:lnTo>
                    <a:pt x="701" y="78273"/>
                  </a:lnTo>
                  <a:lnTo>
                    <a:pt x="572" y="78522"/>
                  </a:lnTo>
                  <a:lnTo>
                    <a:pt x="461" y="78771"/>
                  </a:lnTo>
                  <a:lnTo>
                    <a:pt x="351" y="79039"/>
                  </a:lnTo>
                  <a:lnTo>
                    <a:pt x="268" y="79306"/>
                  </a:lnTo>
                  <a:lnTo>
                    <a:pt x="185" y="79583"/>
                  </a:lnTo>
                  <a:lnTo>
                    <a:pt x="120" y="79859"/>
                  </a:lnTo>
                  <a:lnTo>
                    <a:pt x="74" y="80145"/>
                  </a:lnTo>
                  <a:lnTo>
                    <a:pt x="37" y="80431"/>
                  </a:lnTo>
                  <a:lnTo>
                    <a:pt x="9" y="80726"/>
                  </a:lnTo>
                  <a:lnTo>
                    <a:pt x="0" y="81021"/>
                  </a:lnTo>
                  <a:lnTo>
                    <a:pt x="0" y="81021"/>
                  </a:lnTo>
                  <a:lnTo>
                    <a:pt x="9" y="81326"/>
                  </a:lnTo>
                  <a:lnTo>
                    <a:pt x="37" y="81621"/>
                  </a:lnTo>
                  <a:lnTo>
                    <a:pt x="74" y="81907"/>
                  </a:lnTo>
                  <a:lnTo>
                    <a:pt x="120" y="82192"/>
                  </a:lnTo>
                  <a:lnTo>
                    <a:pt x="185" y="82469"/>
                  </a:lnTo>
                  <a:lnTo>
                    <a:pt x="268" y="82746"/>
                  </a:lnTo>
                  <a:lnTo>
                    <a:pt x="351" y="83013"/>
                  </a:lnTo>
                  <a:lnTo>
                    <a:pt x="461" y="83281"/>
                  </a:lnTo>
                  <a:lnTo>
                    <a:pt x="572" y="83530"/>
                  </a:lnTo>
                  <a:lnTo>
                    <a:pt x="701" y="83788"/>
                  </a:lnTo>
                  <a:lnTo>
                    <a:pt x="839" y="84028"/>
                  </a:lnTo>
                  <a:lnTo>
                    <a:pt x="987" y="84258"/>
                  </a:lnTo>
                  <a:lnTo>
                    <a:pt x="1153" y="84489"/>
                  </a:lnTo>
                  <a:lnTo>
                    <a:pt x="1328" y="84710"/>
                  </a:lnTo>
                  <a:lnTo>
                    <a:pt x="1503" y="84913"/>
                  </a:lnTo>
                  <a:lnTo>
                    <a:pt x="1697" y="85116"/>
                  </a:lnTo>
                  <a:lnTo>
                    <a:pt x="1900" y="85309"/>
                  </a:lnTo>
                  <a:lnTo>
                    <a:pt x="2112" y="85494"/>
                  </a:lnTo>
                  <a:lnTo>
                    <a:pt x="2324" y="85660"/>
                  </a:lnTo>
                  <a:lnTo>
                    <a:pt x="2555" y="85826"/>
                  </a:lnTo>
                  <a:lnTo>
                    <a:pt x="2785" y="85973"/>
                  </a:lnTo>
                  <a:lnTo>
                    <a:pt x="3034" y="86112"/>
                  </a:lnTo>
                  <a:lnTo>
                    <a:pt x="3283" y="86241"/>
                  </a:lnTo>
                  <a:lnTo>
                    <a:pt x="3532" y="86351"/>
                  </a:lnTo>
                  <a:lnTo>
                    <a:pt x="3800" y="86462"/>
                  </a:lnTo>
                  <a:lnTo>
                    <a:pt x="4067" y="86545"/>
                  </a:lnTo>
                  <a:lnTo>
                    <a:pt x="4344" y="86628"/>
                  </a:lnTo>
                  <a:lnTo>
                    <a:pt x="4620" y="86693"/>
                  </a:lnTo>
                  <a:lnTo>
                    <a:pt x="4906" y="86739"/>
                  </a:lnTo>
                  <a:lnTo>
                    <a:pt x="5192" y="86776"/>
                  </a:lnTo>
                  <a:lnTo>
                    <a:pt x="5487" y="86803"/>
                  </a:lnTo>
                  <a:lnTo>
                    <a:pt x="5782" y="86812"/>
                  </a:lnTo>
                  <a:lnTo>
                    <a:pt x="26042" y="86812"/>
                  </a:lnTo>
                  <a:lnTo>
                    <a:pt x="26042" y="86812"/>
                  </a:lnTo>
                  <a:lnTo>
                    <a:pt x="25959" y="89238"/>
                  </a:lnTo>
                  <a:lnTo>
                    <a:pt x="25894" y="91709"/>
                  </a:lnTo>
                  <a:lnTo>
                    <a:pt x="25830" y="94217"/>
                  </a:lnTo>
                  <a:lnTo>
                    <a:pt x="25774" y="96762"/>
                  </a:lnTo>
                  <a:lnTo>
                    <a:pt x="25738" y="99354"/>
                  </a:lnTo>
                  <a:lnTo>
                    <a:pt x="25701" y="101973"/>
                  </a:lnTo>
                  <a:lnTo>
                    <a:pt x="25673" y="104628"/>
                  </a:lnTo>
                  <a:lnTo>
                    <a:pt x="25664" y="107321"/>
                  </a:lnTo>
                  <a:lnTo>
                    <a:pt x="25655" y="110051"/>
                  </a:lnTo>
                  <a:lnTo>
                    <a:pt x="25664" y="112808"/>
                  </a:lnTo>
                  <a:lnTo>
                    <a:pt x="25682" y="115593"/>
                  </a:lnTo>
                  <a:lnTo>
                    <a:pt x="25710" y="118415"/>
                  </a:lnTo>
                  <a:lnTo>
                    <a:pt x="25756" y="121264"/>
                  </a:lnTo>
                  <a:lnTo>
                    <a:pt x="25811" y="124141"/>
                  </a:lnTo>
                  <a:lnTo>
                    <a:pt x="25885" y="127046"/>
                  </a:lnTo>
                  <a:lnTo>
                    <a:pt x="25968" y="129978"/>
                  </a:lnTo>
                  <a:lnTo>
                    <a:pt x="5782" y="129978"/>
                  </a:lnTo>
                  <a:lnTo>
                    <a:pt x="5782" y="129978"/>
                  </a:lnTo>
                  <a:lnTo>
                    <a:pt x="5487" y="129988"/>
                  </a:lnTo>
                  <a:lnTo>
                    <a:pt x="5192" y="130006"/>
                  </a:lnTo>
                  <a:lnTo>
                    <a:pt x="4906" y="130043"/>
                  </a:lnTo>
                  <a:lnTo>
                    <a:pt x="4620" y="130098"/>
                  </a:lnTo>
                  <a:lnTo>
                    <a:pt x="4344" y="130163"/>
                  </a:lnTo>
                  <a:lnTo>
                    <a:pt x="4067" y="130237"/>
                  </a:lnTo>
                  <a:lnTo>
                    <a:pt x="3800" y="130329"/>
                  </a:lnTo>
                  <a:lnTo>
                    <a:pt x="3532" y="130430"/>
                  </a:lnTo>
                  <a:lnTo>
                    <a:pt x="3283" y="130550"/>
                  </a:lnTo>
                  <a:lnTo>
                    <a:pt x="3034" y="130679"/>
                  </a:lnTo>
                  <a:lnTo>
                    <a:pt x="2785" y="130818"/>
                  </a:lnTo>
                  <a:lnTo>
                    <a:pt x="2555" y="130965"/>
                  </a:lnTo>
                  <a:lnTo>
                    <a:pt x="2324" y="131131"/>
                  </a:lnTo>
                  <a:lnTo>
                    <a:pt x="2112" y="131297"/>
                  </a:lnTo>
                  <a:lnTo>
                    <a:pt x="1900" y="131482"/>
                  </a:lnTo>
                  <a:lnTo>
                    <a:pt x="1697" y="131675"/>
                  </a:lnTo>
                  <a:lnTo>
                    <a:pt x="1503" y="131869"/>
                  </a:lnTo>
                  <a:lnTo>
                    <a:pt x="1328" y="132081"/>
                  </a:lnTo>
                  <a:lnTo>
                    <a:pt x="1153" y="132302"/>
                  </a:lnTo>
                  <a:lnTo>
                    <a:pt x="987" y="132524"/>
                  </a:lnTo>
                  <a:lnTo>
                    <a:pt x="839" y="132763"/>
                  </a:lnTo>
                  <a:lnTo>
                    <a:pt x="701" y="133003"/>
                  </a:lnTo>
                  <a:lnTo>
                    <a:pt x="572" y="133252"/>
                  </a:lnTo>
                  <a:lnTo>
                    <a:pt x="461" y="133510"/>
                  </a:lnTo>
                  <a:lnTo>
                    <a:pt x="351" y="133768"/>
                  </a:lnTo>
                  <a:lnTo>
                    <a:pt x="268" y="134045"/>
                  </a:lnTo>
                  <a:lnTo>
                    <a:pt x="185" y="134313"/>
                  </a:lnTo>
                  <a:lnTo>
                    <a:pt x="120" y="134598"/>
                  </a:lnTo>
                  <a:lnTo>
                    <a:pt x="74" y="134884"/>
                  </a:lnTo>
                  <a:lnTo>
                    <a:pt x="37" y="135170"/>
                  </a:lnTo>
                  <a:lnTo>
                    <a:pt x="9" y="135465"/>
                  </a:lnTo>
                  <a:lnTo>
                    <a:pt x="0" y="135760"/>
                  </a:lnTo>
                  <a:lnTo>
                    <a:pt x="0" y="135760"/>
                  </a:lnTo>
                  <a:lnTo>
                    <a:pt x="9" y="136055"/>
                  </a:lnTo>
                  <a:lnTo>
                    <a:pt x="37" y="136350"/>
                  </a:lnTo>
                  <a:lnTo>
                    <a:pt x="74" y="136646"/>
                  </a:lnTo>
                  <a:lnTo>
                    <a:pt x="120" y="136922"/>
                  </a:lnTo>
                  <a:lnTo>
                    <a:pt x="185" y="137208"/>
                  </a:lnTo>
                  <a:lnTo>
                    <a:pt x="268" y="137475"/>
                  </a:lnTo>
                  <a:lnTo>
                    <a:pt x="351" y="137752"/>
                  </a:lnTo>
                  <a:lnTo>
                    <a:pt x="461" y="138010"/>
                  </a:lnTo>
                  <a:lnTo>
                    <a:pt x="572" y="138269"/>
                  </a:lnTo>
                  <a:lnTo>
                    <a:pt x="701" y="138518"/>
                  </a:lnTo>
                  <a:lnTo>
                    <a:pt x="839" y="138757"/>
                  </a:lnTo>
                  <a:lnTo>
                    <a:pt x="987" y="138997"/>
                  </a:lnTo>
                  <a:lnTo>
                    <a:pt x="1153" y="139218"/>
                  </a:lnTo>
                  <a:lnTo>
                    <a:pt x="1328" y="139440"/>
                  </a:lnTo>
                  <a:lnTo>
                    <a:pt x="1503" y="139652"/>
                  </a:lnTo>
                  <a:lnTo>
                    <a:pt x="1697" y="139845"/>
                  </a:lnTo>
                  <a:lnTo>
                    <a:pt x="1900" y="140039"/>
                  </a:lnTo>
                  <a:lnTo>
                    <a:pt x="2112" y="140224"/>
                  </a:lnTo>
                  <a:lnTo>
                    <a:pt x="2324" y="140399"/>
                  </a:lnTo>
                  <a:lnTo>
                    <a:pt x="2555" y="140555"/>
                  </a:lnTo>
                  <a:lnTo>
                    <a:pt x="2785" y="140703"/>
                  </a:lnTo>
                  <a:lnTo>
                    <a:pt x="3034" y="140841"/>
                  </a:lnTo>
                  <a:lnTo>
                    <a:pt x="3283" y="140970"/>
                  </a:lnTo>
                  <a:lnTo>
                    <a:pt x="3532" y="141090"/>
                  </a:lnTo>
                  <a:lnTo>
                    <a:pt x="3800" y="141192"/>
                  </a:lnTo>
                  <a:lnTo>
                    <a:pt x="4067" y="141284"/>
                  </a:lnTo>
                  <a:lnTo>
                    <a:pt x="4344" y="141358"/>
                  </a:lnTo>
                  <a:lnTo>
                    <a:pt x="4620" y="141422"/>
                  </a:lnTo>
                  <a:lnTo>
                    <a:pt x="4906" y="141478"/>
                  </a:lnTo>
                  <a:lnTo>
                    <a:pt x="5192" y="141515"/>
                  </a:lnTo>
                  <a:lnTo>
                    <a:pt x="5487" y="141533"/>
                  </a:lnTo>
                  <a:lnTo>
                    <a:pt x="5782" y="141542"/>
                  </a:lnTo>
                  <a:lnTo>
                    <a:pt x="26438" y="141542"/>
                  </a:lnTo>
                  <a:lnTo>
                    <a:pt x="26438" y="141542"/>
                  </a:lnTo>
                  <a:lnTo>
                    <a:pt x="26567" y="143977"/>
                  </a:lnTo>
                  <a:lnTo>
                    <a:pt x="26706" y="146420"/>
                  </a:lnTo>
                  <a:lnTo>
                    <a:pt x="26853" y="148883"/>
                  </a:lnTo>
                  <a:lnTo>
                    <a:pt x="27010" y="151354"/>
                  </a:lnTo>
                  <a:lnTo>
                    <a:pt x="27185" y="153834"/>
                  </a:lnTo>
                  <a:lnTo>
                    <a:pt x="27370" y="156334"/>
                  </a:lnTo>
                  <a:lnTo>
                    <a:pt x="27563" y="158833"/>
                  </a:lnTo>
                  <a:lnTo>
                    <a:pt x="27766" y="161350"/>
                  </a:lnTo>
                  <a:lnTo>
                    <a:pt x="27988" y="163877"/>
                  </a:lnTo>
                  <a:lnTo>
                    <a:pt x="28218" y="166403"/>
                  </a:lnTo>
                  <a:lnTo>
                    <a:pt x="28467" y="168949"/>
                  </a:lnTo>
                  <a:lnTo>
                    <a:pt x="28725" y="171494"/>
                  </a:lnTo>
                  <a:lnTo>
                    <a:pt x="28993" y="174057"/>
                  </a:lnTo>
                  <a:lnTo>
                    <a:pt x="29279" y="176621"/>
                  </a:lnTo>
                  <a:lnTo>
                    <a:pt x="29574" y="179184"/>
                  </a:lnTo>
                  <a:lnTo>
                    <a:pt x="29887" y="181757"/>
                  </a:lnTo>
                  <a:lnTo>
                    <a:pt x="29887" y="181757"/>
                  </a:lnTo>
                  <a:lnTo>
                    <a:pt x="29924" y="182006"/>
                  </a:lnTo>
                  <a:lnTo>
                    <a:pt x="29970" y="182246"/>
                  </a:lnTo>
                  <a:lnTo>
                    <a:pt x="30026" y="182486"/>
                  </a:lnTo>
                  <a:lnTo>
                    <a:pt x="30090" y="182716"/>
                  </a:lnTo>
                  <a:lnTo>
                    <a:pt x="30164" y="182947"/>
                  </a:lnTo>
                  <a:lnTo>
                    <a:pt x="30247" y="183168"/>
                  </a:lnTo>
                  <a:lnTo>
                    <a:pt x="30339" y="183389"/>
                  </a:lnTo>
                  <a:lnTo>
                    <a:pt x="30441" y="183611"/>
                  </a:lnTo>
                  <a:lnTo>
                    <a:pt x="30551" y="183823"/>
                  </a:lnTo>
                  <a:lnTo>
                    <a:pt x="30671" y="184026"/>
                  </a:lnTo>
                  <a:lnTo>
                    <a:pt x="30800" y="184229"/>
                  </a:lnTo>
                  <a:lnTo>
                    <a:pt x="30929" y="184422"/>
                  </a:lnTo>
                  <a:lnTo>
                    <a:pt x="31077" y="184607"/>
                  </a:lnTo>
                  <a:lnTo>
                    <a:pt x="31224" y="184791"/>
                  </a:lnTo>
                  <a:lnTo>
                    <a:pt x="31381" y="184966"/>
                  </a:lnTo>
                  <a:lnTo>
                    <a:pt x="31538" y="185132"/>
                  </a:lnTo>
                  <a:lnTo>
                    <a:pt x="31713" y="185298"/>
                  </a:lnTo>
                  <a:lnTo>
                    <a:pt x="31888" y="185455"/>
                  </a:lnTo>
                  <a:lnTo>
                    <a:pt x="32073" y="185603"/>
                  </a:lnTo>
                  <a:lnTo>
                    <a:pt x="32257" y="185741"/>
                  </a:lnTo>
                  <a:lnTo>
                    <a:pt x="32451" y="185879"/>
                  </a:lnTo>
                  <a:lnTo>
                    <a:pt x="32654" y="186008"/>
                  </a:lnTo>
                  <a:lnTo>
                    <a:pt x="32857" y="186119"/>
                  </a:lnTo>
                  <a:lnTo>
                    <a:pt x="33069" y="186230"/>
                  </a:lnTo>
                  <a:lnTo>
                    <a:pt x="33281" y="186331"/>
                  </a:lnTo>
                  <a:lnTo>
                    <a:pt x="33502" y="186423"/>
                  </a:lnTo>
                  <a:lnTo>
                    <a:pt x="33733" y="186506"/>
                  </a:lnTo>
                  <a:lnTo>
                    <a:pt x="33963" y="186580"/>
                  </a:lnTo>
                  <a:lnTo>
                    <a:pt x="34194" y="186645"/>
                  </a:lnTo>
                  <a:lnTo>
                    <a:pt x="34433" y="186700"/>
                  </a:lnTo>
                  <a:lnTo>
                    <a:pt x="34673" y="186746"/>
                  </a:lnTo>
                  <a:lnTo>
                    <a:pt x="34922" y="186783"/>
                  </a:lnTo>
                  <a:lnTo>
                    <a:pt x="34922" y="186783"/>
                  </a:lnTo>
                  <a:lnTo>
                    <a:pt x="37504" y="187097"/>
                  </a:lnTo>
                  <a:lnTo>
                    <a:pt x="40077" y="187401"/>
                  </a:lnTo>
                  <a:lnTo>
                    <a:pt x="42650" y="187687"/>
                  </a:lnTo>
                  <a:lnTo>
                    <a:pt x="45213" y="187954"/>
                  </a:lnTo>
                  <a:lnTo>
                    <a:pt x="47768" y="188212"/>
                  </a:lnTo>
                  <a:lnTo>
                    <a:pt x="50322" y="188461"/>
                  </a:lnTo>
                  <a:lnTo>
                    <a:pt x="52858" y="188692"/>
                  </a:lnTo>
                  <a:lnTo>
                    <a:pt x="55394" y="188913"/>
                  </a:lnTo>
                  <a:lnTo>
                    <a:pt x="57921" y="189116"/>
                  </a:lnTo>
                  <a:lnTo>
                    <a:pt x="60429" y="189310"/>
                  </a:lnTo>
                  <a:lnTo>
                    <a:pt x="62928" y="189494"/>
                  </a:lnTo>
                  <a:lnTo>
                    <a:pt x="65427" y="189669"/>
                  </a:lnTo>
                  <a:lnTo>
                    <a:pt x="67908" y="189826"/>
                  </a:lnTo>
                  <a:lnTo>
                    <a:pt x="70370" y="189974"/>
                  </a:lnTo>
                  <a:lnTo>
                    <a:pt x="72823" y="190112"/>
                  </a:lnTo>
                  <a:lnTo>
                    <a:pt x="75266" y="190241"/>
                  </a:lnTo>
                  <a:lnTo>
                    <a:pt x="75266" y="211008"/>
                  </a:lnTo>
                  <a:lnTo>
                    <a:pt x="75266" y="211008"/>
                  </a:lnTo>
                  <a:lnTo>
                    <a:pt x="75276" y="211303"/>
                  </a:lnTo>
                  <a:lnTo>
                    <a:pt x="75294" y="211598"/>
                  </a:lnTo>
                  <a:lnTo>
                    <a:pt x="75331" y="211884"/>
                  </a:lnTo>
                  <a:lnTo>
                    <a:pt x="75386" y="212170"/>
                  </a:lnTo>
                  <a:lnTo>
                    <a:pt x="75451" y="212456"/>
                  </a:lnTo>
                  <a:lnTo>
                    <a:pt x="75525" y="212723"/>
                  </a:lnTo>
                  <a:lnTo>
                    <a:pt x="75617" y="212991"/>
                  </a:lnTo>
                  <a:lnTo>
                    <a:pt x="75727" y="213258"/>
                  </a:lnTo>
                  <a:lnTo>
                    <a:pt x="75838" y="213516"/>
                  </a:lnTo>
                  <a:lnTo>
                    <a:pt x="75967" y="213765"/>
                  </a:lnTo>
                  <a:lnTo>
                    <a:pt x="76106" y="214005"/>
                  </a:lnTo>
                  <a:lnTo>
                    <a:pt x="76253" y="214245"/>
                  </a:lnTo>
                  <a:lnTo>
                    <a:pt x="76419" y="214466"/>
                  </a:lnTo>
                  <a:lnTo>
                    <a:pt x="76585" y="214687"/>
                  </a:lnTo>
                  <a:lnTo>
                    <a:pt x="76769" y="214899"/>
                  </a:lnTo>
                  <a:lnTo>
                    <a:pt x="76963" y="215093"/>
                  </a:lnTo>
                  <a:lnTo>
                    <a:pt x="77166" y="215287"/>
                  </a:lnTo>
                  <a:lnTo>
                    <a:pt x="77369" y="215471"/>
                  </a:lnTo>
                  <a:lnTo>
                    <a:pt x="77590" y="215637"/>
                  </a:lnTo>
                  <a:lnTo>
                    <a:pt x="77821" y="215803"/>
                  </a:lnTo>
                  <a:lnTo>
                    <a:pt x="78051" y="215951"/>
                  </a:lnTo>
                  <a:lnTo>
                    <a:pt x="78291" y="216089"/>
                  </a:lnTo>
                  <a:lnTo>
                    <a:pt x="78549" y="216218"/>
                  </a:lnTo>
                  <a:lnTo>
                    <a:pt x="78798" y="216338"/>
                  </a:lnTo>
                  <a:lnTo>
                    <a:pt x="79066" y="216439"/>
                  </a:lnTo>
                  <a:lnTo>
                    <a:pt x="79333" y="216532"/>
                  </a:lnTo>
                  <a:lnTo>
                    <a:pt x="79610" y="216605"/>
                  </a:lnTo>
                  <a:lnTo>
                    <a:pt x="79886" y="216670"/>
                  </a:lnTo>
                  <a:lnTo>
                    <a:pt x="80172" y="216725"/>
                  </a:lnTo>
                  <a:lnTo>
                    <a:pt x="80458" y="216762"/>
                  </a:lnTo>
                  <a:lnTo>
                    <a:pt x="80753" y="216781"/>
                  </a:lnTo>
                  <a:lnTo>
                    <a:pt x="81048" y="216790"/>
                  </a:lnTo>
                  <a:lnTo>
                    <a:pt x="81048" y="216790"/>
                  </a:lnTo>
                  <a:lnTo>
                    <a:pt x="81353" y="216781"/>
                  </a:lnTo>
                  <a:lnTo>
                    <a:pt x="81638" y="216762"/>
                  </a:lnTo>
                  <a:lnTo>
                    <a:pt x="81934" y="216725"/>
                  </a:lnTo>
                  <a:lnTo>
                    <a:pt x="82219" y="216670"/>
                  </a:lnTo>
                  <a:lnTo>
                    <a:pt x="82496" y="216605"/>
                  </a:lnTo>
                  <a:lnTo>
                    <a:pt x="82773" y="216532"/>
                  </a:lnTo>
                  <a:lnTo>
                    <a:pt x="83040" y="216439"/>
                  </a:lnTo>
                  <a:lnTo>
                    <a:pt x="83298" y="216338"/>
                  </a:lnTo>
                  <a:lnTo>
                    <a:pt x="83557" y="216218"/>
                  </a:lnTo>
                  <a:lnTo>
                    <a:pt x="83806" y="216089"/>
                  </a:lnTo>
                  <a:lnTo>
                    <a:pt x="84045" y="215951"/>
                  </a:lnTo>
                  <a:lnTo>
                    <a:pt x="84285" y="215803"/>
                  </a:lnTo>
                  <a:lnTo>
                    <a:pt x="84506" y="215637"/>
                  </a:lnTo>
                  <a:lnTo>
                    <a:pt x="84728" y="215471"/>
                  </a:lnTo>
                  <a:lnTo>
                    <a:pt x="84940" y="215287"/>
                  </a:lnTo>
                  <a:lnTo>
                    <a:pt x="85143" y="215093"/>
                  </a:lnTo>
                  <a:lnTo>
                    <a:pt x="85327" y="214899"/>
                  </a:lnTo>
                  <a:lnTo>
                    <a:pt x="85511" y="214687"/>
                  </a:lnTo>
                  <a:lnTo>
                    <a:pt x="85687" y="214466"/>
                  </a:lnTo>
                  <a:lnTo>
                    <a:pt x="85843" y="214245"/>
                  </a:lnTo>
                  <a:lnTo>
                    <a:pt x="86000" y="214005"/>
                  </a:lnTo>
                  <a:lnTo>
                    <a:pt x="86139" y="213765"/>
                  </a:lnTo>
                  <a:lnTo>
                    <a:pt x="86268" y="213516"/>
                  </a:lnTo>
                  <a:lnTo>
                    <a:pt x="86378" y="213258"/>
                  </a:lnTo>
                  <a:lnTo>
                    <a:pt x="86480" y="212991"/>
                  </a:lnTo>
                  <a:lnTo>
                    <a:pt x="86572" y="212723"/>
                  </a:lnTo>
                  <a:lnTo>
                    <a:pt x="86655" y="212456"/>
                  </a:lnTo>
                  <a:lnTo>
                    <a:pt x="86720" y="212170"/>
                  </a:lnTo>
                  <a:lnTo>
                    <a:pt x="86766" y="211884"/>
                  </a:lnTo>
                  <a:lnTo>
                    <a:pt x="86802" y="211598"/>
                  </a:lnTo>
                  <a:lnTo>
                    <a:pt x="86830" y="211303"/>
                  </a:lnTo>
                  <a:lnTo>
                    <a:pt x="86830" y="211008"/>
                  </a:lnTo>
                  <a:lnTo>
                    <a:pt x="86830" y="190711"/>
                  </a:lnTo>
                  <a:lnTo>
                    <a:pt x="86830" y="190711"/>
                  </a:lnTo>
                  <a:lnTo>
                    <a:pt x="89449" y="190785"/>
                  </a:lnTo>
                  <a:lnTo>
                    <a:pt x="92031" y="190850"/>
                  </a:lnTo>
                  <a:lnTo>
                    <a:pt x="94604" y="190905"/>
                  </a:lnTo>
                  <a:lnTo>
                    <a:pt x="97149" y="190942"/>
                  </a:lnTo>
                  <a:lnTo>
                    <a:pt x="99676" y="190979"/>
                  </a:lnTo>
                  <a:lnTo>
                    <a:pt x="102175" y="190997"/>
                  </a:lnTo>
                  <a:lnTo>
                    <a:pt x="104646" y="191016"/>
                  </a:lnTo>
                  <a:lnTo>
                    <a:pt x="107099" y="191016"/>
                  </a:lnTo>
                  <a:lnTo>
                    <a:pt x="107099" y="191016"/>
                  </a:lnTo>
                  <a:lnTo>
                    <a:pt x="110115" y="191006"/>
                  </a:lnTo>
                  <a:lnTo>
                    <a:pt x="113093" y="190988"/>
                  </a:lnTo>
                  <a:lnTo>
                    <a:pt x="116035" y="190960"/>
                  </a:lnTo>
                  <a:lnTo>
                    <a:pt x="118921" y="190914"/>
                  </a:lnTo>
                  <a:lnTo>
                    <a:pt x="121771" y="190859"/>
                  </a:lnTo>
                  <a:lnTo>
                    <a:pt x="124565" y="190794"/>
                  </a:lnTo>
                  <a:lnTo>
                    <a:pt x="127313" y="190721"/>
                  </a:lnTo>
                  <a:lnTo>
                    <a:pt x="130015" y="190628"/>
                  </a:lnTo>
                  <a:lnTo>
                    <a:pt x="130015" y="2110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1"/>
            <p:cNvSpPr/>
            <p:nvPr/>
          </p:nvSpPr>
          <p:spPr>
            <a:xfrm>
              <a:off x="-5524500" y="-8698475"/>
              <a:ext cx="3554225" cy="3553325"/>
            </a:xfrm>
            <a:custGeom>
              <a:avLst/>
              <a:gdLst/>
              <a:ahLst/>
              <a:cxnLst/>
              <a:rect l="l" t="t" r="r" b="b"/>
              <a:pathLst>
                <a:path w="142169" h="142133" fill="none" extrusionOk="0">
                  <a:moveTo>
                    <a:pt x="3615" y="138517"/>
                  </a:moveTo>
                  <a:lnTo>
                    <a:pt x="3615" y="138517"/>
                  </a:lnTo>
                  <a:lnTo>
                    <a:pt x="3283" y="135603"/>
                  </a:lnTo>
                  <a:lnTo>
                    <a:pt x="2979" y="132698"/>
                  </a:lnTo>
                  <a:lnTo>
                    <a:pt x="2693" y="129803"/>
                  </a:lnTo>
                  <a:lnTo>
                    <a:pt x="2416" y="126917"/>
                  </a:lnTo>
                  <a:lnTo>
                    <a:pt x="2158" y="124049"/>
                  </a:lnTo>
                  <a:lnTo>
                    <a:pt x="1918" y="121190"/>
                  </a:lnTo>
                  <a:lnTo>
                    <a:pt x="1697" y="118341"/>
                  </a:lnTo>
                  <a:lnTo>
                    <a:pt x="1485" y="115500"/>
                  </a:lnTo>
                  <a:lnTo>
                    <a:pt x="1291" y="112688"/>
                  </a:lnTo>
                  <a:lnTo>
                    <a:pt x="1116" y="109875"/>
                  </a:lnTo>
                  <a:lnTo>
                    <a:pt x="950" y="107090"/>
                  </a:lnTo>
                  <a:lnTo>
                    <a:pt x="803" y="104315"/>
                  </a:lnTo>
                  <a:lnTo>
                    <a:pt x="674" y="101567"/>
                  </a:lnTo>
                  <a:lnTo>
                    <a:pt x="544" y="98828"/>
                  </a:lnTo>
                  <a:lnTo>
                    <a:pt x="443" y="96117"/>
                  </a:lnTo>
                  <a:lnTo>
                    <a:pt x="342" y="93415"/>
                  </a:lnTo>
                  <a:lnTo>
                    <a:pt x="259" y="90741"/>
                  </a:lnTo>
                  <a:lnTo>
                    <a:pt x="194" y="88094"/>
                  </a:lnTo>
                  <a:lnTo>
                    <a:pt x="129" y="85457"/>
                  </a:lnTo>
                  <a:lnTo>
                    <a:pt x="83" y="82856"/>
                  </a:lnTo>
                  <a:lnTo>
                    <a:pt x="46" y="80274"/>
                  </a:lnTo>
                  <a:lnTo>
                    <a:pt x="19" y="77711"/>
                  </a:lnTo>
                  <a:lnTo>
                    <a:pt x="0" y="75184"/>
                  </a:lnTo>
                  <a:lnTo>
                    <a:pt x="0" y="72676"/>
                  </a:lnTo>
                  <a:lnTo>
                    <a:pt x="0" y="70195"/>
                  </a:lnTo>
                  <a:lnTo>
                    <a:pt x="10" y="67751"/>
                  </a:lnTo>
                  <a:lnTo>
                    <a:pt x="28" y="65326"/>
                  </a:lnTo>
                  <a:lnTo>
                    <a:pt x="65" y="62938"/>
                  </a:lnTo>
                  <a:lnTo>
                    <a:pt x="102" y="60577"/>
                  </a:lnTo>
                  <a:lnTo>
                    <a:pt x="139" y="58244"/>
                  </a:lnTo>
                  <a:lnTo>
                    <a:pt x="194" y="55948"/>
                  </a:lnTo>
                  <a:lnTo>
                    <a:pt x="259" y="53688"/>
                  </a:lnTo>
                  <a:lnTo>
                    <a:pt x="323" y="51457"/>
                  </a:lnTo>
                  <a:lnTo>
                    <a:pt x="388" y="49262"/>
                  </a:lnTo>
                  <a:lnTo>
                    <a:pt x="471" y="47104"/>
                  </a:lnTo>
                  <a:lnTo>
                    <a:pt x="554" y="44983"/>
                  </a:lnTo>
                  <a:lnTo>
                    <a:pt x="637" y="42899"/>
                  </a:lnTo>
                  <a:lnTo>
                    <a:pt x="738" y="40852"/>
                  </a:lnTo>
                  <a:lnTo>
                    <a:pt x="830" y="38842"/>
                  </a:lnTo>
                  <a:lnTo>
                    <a:pt x="932" y="36878"/>
                  </a:lnTo>
                  <a:lnTo>
                    <a:pt x="1033" y="34941"/>
                  </a:lnTo>
                  <a:lnTo>
                    <a:pt x="1144" y="33060"/>
                  </a:lnTo>
                  <a:lnTo>
                    <a:pt x="1374" y="29408"/>
                  </a:lnTo>
                  <a:lnTo>
                    <a:pt x="1605" y="25941"/>
                  </a:lnTo>
                  <a:lnTo>
                    <a:pt x="1845" y="22649"/>
                  </a:lnTo>
                  <a:lnTo>
                    <a:pt x="2084" y="19541"/>
                  </a:lnTo>
                  <a:lnTo>
                    <a:pt x="2324" y="16627"/>
                  </a:lnTo>
                  <a:lnTo>
                    <a:pt x="2564" y="13925"/>
                  </a:lnTo>
                  <a:lnTo>
                    <a:pt x="2794" y="11417"/>
                  </a:lnTo>
                  <a:lnTo>
                    <a:pt x="3016" y="9130"/>
                  </a:lnTo>
                  <a:lnTo>
                    <a:pt x="3228" y="7064"/>
                  </a:lnTo>
                  <a:lnTo>
                    <a:pt x="3422" y="5220"/>
                  </a:lnTo>
                  <a:lnTo>
                    <a:pt x="3606" y="3606"/>
                  </a:lnTo>
                  <a:lnTo>
                    <a:pt x="3606" y="3606"/>
                  </a:lnTo>
                  <a:lnTo>
                    <a:pt x="5211" y="3431"/>
                  </a:lnTo>
                  <a:lnTo>
                    <a:pt x="7055" y="3228"/>
                  </a:lnTo>
                  <a:lnTo>
                    <a:pt x="9130" y="3025"/>
                  </a:lnTo>
                  <a:lnTo>
                    <a:pt x="11417" y="2795"/>
                  </a:lnTo>
                  <a:lnTo>
                    <a:pt x="13916" y="2564"/>
                  </a:lnTo>
                  <a:lnTo>
                    <a:pt x="16627" y="2325"/>
                  </a:lnTo>
                  <a:lnTo>
                    <a:pt x="19541" y="2085"/>
                  </a:lnTo>
                  <a:lnTo>
                    <a:pt x="22648" y="1845"/>
                  </a:lnTo>
                  <a:lnTo>
                    <a:pt x="25941" y="1605"/>
                  </a:lnTo>
                  <a:lnTo>
                    <a:pt x="29417" y="1375"/>
                  </a:lnTo>
                  <a:lnTo>
                    <a:pt x="33060" y="1144"/>
                  </a:lnTo>
                  <a:lnTo>
                    <a:pt x="34950" y="1043"/>
                  </a:lnTo>
                  <a:lnTo>
                    <a:pt x="36877" y="932"/>
                  </a:lnTo>
                  <a:lnTo>
                    <a:pt x="38851" y="831"/>
                  </a:lnTo>
                  <a:lnTo>
                    <a:pt x="40861" y="738"/>
                  </a:lnTo>
                  <a:lnTo>
                    <a:pt x="42908" y="646"/>
                  </a:lnTo>
                  <a:lnTo>
                    <a:pt x="44992" y="554"/>
                  </a:lnTo>
                  <a:lnTo>
                    <a:pt x="47113" y="471"/>
                  </a:lnTo>
                  <a:lnTo>
                    <a:pt x="49271" y="397"/>
                  </a:lnTo>
                  <a:lnTo>
                    <a:pt x="51466" y="323"/>
                  </a:lnTo>
                  <a:lnTo>
                    <a:pt x="53697" y="259"/>
                  </a:lnTo>
                  <a:lnTo>
                    <a:pt x="55966" y="194"/>
                  </a:lnTo>
                  <a:lnTo>
                    <a:pt x="58262" y="148"/>
                  </a:lnTo>
                  <a:lnTo>
                    <a:pt x="60586" y="102"/>
                  </a:lnTo>
                  <a:lnTo>
                    <a:pt x="62946" y="65"/>
                  </a:lnTo>
                  <a:lnTo>
                    <a:pt x="65344" y="38"/>
                  </a:lnTo>
                  <a:lnTo>
                    <a:pt x="67760" y="10"/>
                  </a:lnTo>
                  <a:lnTo>
                    <a:pt x="70213" y="1"/>
                  </a:lnTo>
                  <a:lnTo>
                    <a:pt x="72694" y="1"/>
                  </a:lnTo>
                  <a:lnTo>
                    <a:pt x="75193" y="1"/>
                  </a:lnTo>
                  <a:lnTo>
                    <a:pt x="77729" y="19"/>
                  </a:lnTo>
                  <a:lnTo>
                    <a:pt x="80292" y="47"/>
                  </a:lnTo>
                  <a:lnTo>
                    <a:pt x="82874" y="84"/>
                  </a:lnTo>
                  <a:lnTo>
                    <a:pt x="85484" y="130"/>
                  </a:lnTo>
                  <a:lnTo>
                    <a:pt x="88112" y="194"/>
                  </a:lnTo>
                  <a:lnTo>
                    <a:pt x="90768" y="259"/>
                  </a:lnTo>
                  <a:lnTo>
                    <a:pt x="93442" y="342"/>
                  </a:lnTo>
                  <a:lnTo>
                    <a:pt x="96135" y="443"/>
                  </a:lnTo>
                  <a:lnTo>
                    <a:pt x="98855" y="554"/>
                  </a:lnTo>
                  <a:lnTo>
                    <a:pt x="101594" y="674"/>
                  </a:lnTo>
                  <a:lnTo>
                    <a:pt x="104342" y="803"/>
                  </a:lnTo>
                  <a:lnTo>
                    <a:pt x="107118" y="960"/>
                  </a:lnTo>
                  <a:lnTo>
                    <a:pt x="109903" y="1117"/>
                  </a:lnTo>
                  <a:lnTo>
                    <a:pt x="112715" y="1301"/>
                  </a:lnTo>
                  <a:lnTo>
                    <a:pt x="115537" y="1485"/>
                  </a:lnTo>
                  <a:lnTo>
                    <a:pt x="118368" y="1697"/>
                  </a:lnTo>
                  <a:lnTo>
                    <a:pt x="121217" y="1919"/>
                  </a:lnTo>
                  <a:lnTo>
                    <a:pt x="124076" y="2159"/>
                  </a:lnTo>
                  <a:lnTo>
                    <a:pt x="126953" y="2417"/>
                  </a:lnTo>
                  <a:lnTo>
                    <a:pt x="129839" y="2693"/>
                  </a:lnTo>
                  <a:lnTo>
                    <a:pt x="132735" y="2979"/>
                  </a:lnTo>
                  <a:lnTo>
                    <a:pt x="135640" y="3293"/>
                  </a:lnTo>
                  <a:lnTo>
                    <a:pt x="138554" y="3616"/>
                  </a:lnTo>
                  <a:lnTo>
                    <a:pt x="138554" y="3616"/>
                  </a:lnTo>
                  <a:lnTo>
                    <a:pt x="138877" y="6530"/>
                  </a:lnTo>
                  <a:lnTo>
                    <a:pt x="139190" y="9434"/>
                  </a:lnTo>
                  <a:lnTo>
                    <a:pt x="139476" y="12330"/>
                  </a:lnTo>
                  <a:lnTo>
                    <a:pt x="139753" y="15207"/>
                  </a:lnTo>
                  <a:lnTo>
                    <a:pt x="140002" y="18084"/>
                  </a:lnTo>
                  <a:lnTo>
                    <a:pt x="140241" y="20943"/>
                  </a:lnTo>
                  <a:lnTo>
                    <a:pt x="140472" y="23792"/>
                  </a:lnTo>
                  <a:lnTo>
                    <a:pt x="140675" y="26623"/>
                  </a:lnTo>
                  <a:lnTo>
                    <a:pt x="140868" y="29445"/>
                  </a:lnTo>
                  <a:lnTo>
                    <a:pt x="141053" y="32248"/>
                  </a:lnTo>
                  <a:lnTo>
                    <a:pt x="141210" y="35043"/>
                  </a:lnTo>
                  <a:lnTo>
                    <a:pt x="141357" y="37809"/>
                  </a:lnTo>
                  <a:lnTo>
                    <a:pt x="141495" y="40566"/>
                  </a:lnTo>
                  <a:lnTo>
                    <a:pt x="141615" y="43296"/>
                  </a:lnTo>
                  <a:lnTo>
                    <a:pt x="141726" y="46016"/>
                  </a:lnTo>
                  <a:lnTo>
                    <a:pt x="141818" y="48709"/>
                  </a:lnTo>
                  <a:lnTo>
                    <a:pt x="141901" y="51383"/>
                  </a:lnTo>
                  <a:lnTo>
                    <a:pt x="141975" y="54039"/>
                  </a:lnTo>
                  <a:lnTo>
                    <a:pt x="142030" y="56667"/>
                  </a:lnTo>
                  <a:lnTo>
                    <a:pt x="142086" y="59277"/>
                  </a:lnTo>
                  <a:lnTo>
                    <a:pt x="142123" y="61859"/>
                  </a:lnTo>
                  <a:lnTo>
                    <a:pt x="142150" y="64413"/>
                  </a:lnTo>
                  <a:lnTo>
                    <a:pt x="142159" y="66949"/>
                  </a:lnTo>
                  <a:lnTo>
                    <a:pt x="142169" y="69457"/>
                  </a:lnTo>
                  <a:lnTo>
                    <a:pt x="142169" y="71929"/>
                  </a:lnTo>
                  <a:lnTo>
                    <a:pt x="142150" y="74382"/>
                  </a:lnTo>
                  <a:lnTo>
                    <a:pt x="142132" y="76798"/>
                  </a:lnTo>
                  <a:lnTo>
                    <a:pt x="142104" y="79195"/>
                  </a:lnTo>
                  <a:lnTo>
                    <a:pt x="142067" y="81556"/>
                  </a:lnTo>
                  <a:lnTo>
                    <a:pt x="142021" y="83880"/>
                  </a:lnTo>
                  <a:lnTo>
                    <a:pt x="141966" y="86176"/>
                  </a:lnTo>
                  <a:lnTo>
                    <a:pt x="141910" y="88444"/>
                  </a:lnTo>
                  <a:lnTo>
                    <a:pt x="141846" y="90667"/>
                  </a:lnTo>
                  <a:lnTo>
                    <a:pt x="141772" y="92861"/>
                  </a:lnTo>
                  <a:lnTo>
                    <a:pt x="141698" y="95019"/>
                  </a:lnTo>
                  <a:lnTo>
                    <a:pt x="141615" y="97149"/>
                  </a:lnTo>
                  <a:lnTo>
                    <a:pt x="141523" y="99234"/>
                  </a:lnTo>
                  <a:lnTo>
                    <a:pt x="141431" y="101281"/>
                  </a:lnTo>
                  <a:lnTo>
                    <a:pt x="141329" y="103282"/>
                  </a:lnTo>
                  <a:lnTo>
                    <a:pt x="141228" y="105255"/>
                  </a:lnTo>
                  <a:lnTo>
                    <a:pt x="141127" y="107183"/>
                  </a:lnTo>
                  <a:lnTo>
                    <a:pt x="141016" y="109073"/>
                  </a:lnTo>
                  <a:lnTo>
                    <a:pt x="140795" y="112715"/>
                  </a:lnTo>
                  <a:lnTo>
                    <a:pt x="140564" y="116192"/>
                  </a:lnTo>
                  <a:lnTo>
                    <a:pt x="140324" y="119484"/>
                  </a:lnTo>
                  <a:lnTo>
                    <a:pt x="140075" y="122592"/>
                  </a:lnTo>
                  <a:lnTo>
                    <a:pt x="139836" y="125496"/>
                  </a:lnTo>
                  <a:lnTo>
                    <a:pt x="139596" y="128208"/>
                  </a:lnTo>
                  <a:lnTo>
                    <a:pt x="139365" y="130716"/>
                  </a:lnTo>
                  <a:lnTo>
                    <a:pt x="139144" y="133003"/>
                  </a:lnTo>
                  <a:lnTo>
                    <a:pt x="138932" y="135068"/>
                  </a:lnTo>
                  <a:lnTo>
                    <a:pt x="138738" y="136913"/>
                  </a:lnTo>
                  <a:lnTo>
                    <a:pt x="138554" y="138526"/>
                  </a:lnTo>
                  <a:lnTo>
                    <a:pt x="138554" y="138526"/>
                  </a:lnTo>
                  <a:lnTo>
                    <a:pt x="136949" y="138702"/>
                  </a:lnTo>
                  <a:lnTo>
                    <a:pt x="135105" y="138895"/>
                  </a:lnTo>
                  <a:lnTo>
                    <a:pt x="133039" y="139107"/>
                  </a:lnTo>
                  <a:lnTo>
                    <a:pt x="130743" y="139329"/>
                  </a:lnTo>
                  <a:lnTo>
                    <a:pt x="128244" y="139569"/>
                  </a:lnTo>
                  <a:lnTo>
                    <a:pt x="125533" y="139799"/>
                  </a:lnTo>
                  <a:lnTo>
                    <a:pt x="122619" y="140048"/>
                  </a:lnTo>
                  <a:lnTo>
                    <a:pt x="119521" y="140288"/>
                  </a:lnTo>
                  <a:lnTo>
                    <a:pt x="116228" y="140528"/>
                  </a:lnTo>
                  <a:lnTo>
                    <a:pt x="112752" y="140758"/>
                  </a:lnTo>
                  <a:lnTo>
                    <a:pt x="109100" y="140979"/>
                  </a:lnTo>
                  <a:lnTo>
                    <a:pt x="107219" y="141090"/>
                  </a:lnTo>
                  <a:lnTo>
                    <a:pt x="105283" y="141192"/>
                  </a:lnTo>
                  <a:lnTo>
                    <a:pt x="103318" y="141293"/>
                  </a:lnTo>
                  <a:lnTo>
                    <a:pt x="101308" y="141394"/>
                  </a:lnTo>
                  <a:lnTo>
                    <a:pt x="99261" y="141487"/>
                  </a:lnTo>
                  <a:lnTo>
                    <a:pt x="97177" y="141579"/>
                  </a:lnTo>
                  <a:lnTo>
                    <a:pt x="95056" y="141662"/>
                  </a:lnTo>
                  <a:lnTo>
                    <a:pt x="92889" y="141736"/>
                  </a:lnTo>
                  <a:lnTo>
                    <a:pt x="90694" y="141809"/>
                  </a:lnTo>
                  <a:lnTo>
                    <a:pt x="88472" y="141874"/>
                  </a:lnTo>
                  <a:lnTo>
                    <a:pt x="86203" y="141929"/>
                  </a:lnTo>
                  <a:lnTo>
                    <a:pt x="83907" y="141985"/>
                  </a:lnTo>
                  <a:lnTo>
                    <a:pt x="81574" y="142031"/>
                  </a:lnTo>
                  <a:lnTo>
                    <a:pt x="79213" y="142068"/>
                  </a:lnTo>
                  <a:lnTo>
                    <a:pt x="76825" y="142095"/>
                  </a:lnTo>
                  <a:lnTo>
                    <a:pt x="74400" y="142114"/>
                  </a:lnTo>
                  <a:lnTo>
                    <a:pt x="71956" y="142132"/>
                  </a:lnTo>
                  <a:lnTo>
                    <a:pt x="69475" y="142132"/>
                  </a:lnTo>
                  <a:lnTo>
                    <a:pt x="66967" y="142123"/>
                  </a:lnTo>
                  <a:lnTo>
                    <a:pt x="64440" y="142114"/>
                  </a:lnTo>
                  <a:lnTo>
                    <a:pt x="61877" y="142086"/>
                  </a:lnTo>
                  <a:lnTo>
                    <a:pt x="59295" y="142049"/>
                  </a:lnTo>
                  <a:lnTo>
                    <a:pt x="56685" y="141994"/>
                  </a:lnTo>
                  <a:lnTo>
                    <a:pt x="54057" y="141938"/>
                  </a:lnTo>
                  <a:lnTo>
                    <a:pt x="51401" y="141865"/>
                  </a:lnTo>
                  <a:lnTo>
                    <a:pt x="48727" y="141782"/>
                  </a:lnTo>
                  <a:lnTo>
                    <a:pt x="46025" y="141689"/>
                  </a:lnTo>
                  <a:lnTo>
                    <a:pt x="43314" y="141579"/>
                  </a:lnTo>
                  <a:lnTo>
                    <a:pt x="40575" y="141459"/>
                  </a:lnTo>
                  <a:lnTo>
                    <a:pt x="37818" y="141321"/>
                  </a:lnTo>
                  <a:lnTo>
                    <a:pt x="35051" y="141173"/>
                  </a:lnTo>
                  <a:lnTo>
                    <a:pt x="32257" y="141007"/>
                  </a:lnTo>
                  <a:lnTo>
                    <a:pt x="29454" y="140832"/>
                  </a:lnTo>
                  <a:lnTo>
                    <a:pt x="26632" y="140638"/>
                  </a:lnTo>
                  <a:lnTo>
                    <a:pt x="23801" y="140435"/>
                  </a:lnTo>
                  <a:lnTo>
                    <a:pt x="20952" y="140205"/>
                  </a:lnTo>
                  <a:lnTo>
                    <a:pt x="18084" y="139965"/>
                  </a:lnTo>
                  <a:lnTo>
                    <a:pt x="15216" y="139716"/>
                  </a:lnTo>
                  <a:lnTo>
                    <a:pt x="12330" y="139439"/>
                  </a:lnTo>
                  <a:lnTo>
                    <a:pt x="9434" y="139154"/>
                  </a:lnTo>
                  <a:lnTo>
                    <a:pt x="6529" y="138840"/>
                  </a:lnTo>
                  <a:lnTo>
                    <a:pt x="3615" y="138517"/>
                  </a:lnTo>
                  <a:lnTo>
                    <a:pt x="3615" y="1385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1"/>
            <p:cNvSpPr/>
            <p:nvPr/>
          </p:nvSpPr>
          <p:spPr>
            <a:xfrm>
              <a:off x="-5434125" y="-523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1"/>
            <p:cNvSpPr/>
            <p:nvPr/>
          </p:nvSpPr>
          <p:spPr>
            <a:xfrm>
              <a:off x="-4229350" y="-738440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extrusionOk="0">
                  <a:moveTo>
                    <a:pt x="5488" y="0"/>
                  </a:moveTo>
                  <a:lnTo>
                    <a:pt x="5193" y="28"/>
                  </a:lnTo>
                  <a:lnTo>
                    <a:pt x="4898" y="65"/>
                  </a:lnTo>
                  <a:lnTo>
                    <a:pt x="4621" y="111"/>
                  </a:lnTo>
                  <a:lnTo>
                    <a:pt x="4335" y="176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692"/>
                  </a:lnTo>
                  <a:lnTo>
                    <a:pt x="2786" y="830"/>
                  </a:lnTo>
                  <a:lnTo>
                    <a:pt x="2546" y="987"/>
                  </a:lnTo>
                  <a:lnTo>
                    <a:pt x="2325" y="1144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88"/>
                  </a:lnTo>
                  <a:lnTo>
                    <a:pt x="1504" y="1891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46"/>
                  </a:lnTo>
                  <a:lnTo>
                    <a:pt x="840" y="2785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790"/>
                  </a:lnTo>
                  <a:lnTo>
                    <a:pt x="259" y="4058"/>
                  </a:lnTo>
                  <a:lnTo>
                    <a:pt x="185" y="4335"/>
                  </a:lnTo>
                  <a:lnTo>
                    <a:pt x="121" y="4611"/>
                  </a:lnTo>
                  <a:lnTo>
                    <a:pt x="65" y="4897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2"/>
                  </a:lnTo>
                  <a:lnTo>
                    <a:pt x="10" y="6077"/>
                  </a:lnTo>
                  <a:lnTo>
                    <a:pt x="29" y="6372"/>
                  </a:lnTo>
                  <a:lnTo>
                    <a:pt x="65" y="6658"/>
                  </a:lnTo>
                  <a:lnTo>
                    <a:pt x="121" y="6944"/>
                  </a:lnTo>
                  <a:lnTo>
                    <a:pt x="185" y="7221"/>
                  </a:lnTo>
                  <a:lnTo>
                    <a:pt x="259" y="7498"/>
                  </a:lnTo>
                  <a:lnTo>
                    <a:pt x="351" y="7765"/>
                  </a:lnTo>
                  <a:lnTo>
                    <a:pt x="453" y="8032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0"/>
                  </a:lnTo>
                  <a:lnTo>
                    <a:pt x="1144" y="9240"/>
                  </a:lnTo>
                  <a:lnTo>
                    <a:pt x="1320" y="9462"/>
                  </a:lnTo>
                  <a:lnTo>
                    <a:pt x="1504" y="9665"/>
                  </a:lnTo>
                  <a:lnTo>
                    <a:pt x="1698" y="986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12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63"/>
                  </a:lnTo>
                  <a:lnTo>
                    <a:pt x="3275" y="10992"/>
                  </a:lnTo>
                  <a:lnTo>
                    <a:pt x="3533" y="11112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0"/>
                  </a:lnTo>
                  <a:lnTo>
                    <a:pt x="4621" y="1144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55"/>
                  </a:lnTo>
                  <a:lnTo>
                    <a:pt x="5783" y="11564"/>
                  </a:lnTo>
                  <a:lnTo>
                    <a:pt x="6078" y="11555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44"/>
                  </a:lnTo>
                  <a:lnTo>
                    <a:pt x="7231" y="11380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2"/>
                  </a:lnTo>
                  <a:lnTo>
                    <a:pt x="8291" y="10992"/>
                  </a:lnTo>
                  <a:lnTo>
                    <a:pt x="8540" y="1086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12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67"/>
                  </a:lnTo>
                  <a:lnTo>
                    <a:pt x="10062" y="9665"/>
                  </a:lnTo>
                  <a:lnTo>
                    <a:pt x="10246" y="9462"/>
                  </a:lnTo>
                  <a:lnTo>
                    <a:pt x="10412" y="9240"/>
                  </a:lnTo>
                  <a:lnTo>
                    <a:pt x="10578" y="9010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2"/>
                  </a:lnTo>
                  <a:lnTo>
                    <a:pt x="11214" y="7765"/>
                  </a:lnTo>
                  <a:lnTo>
                    <a:pt x="11306" y="7498"/>
                  </a:lnTo>
                  <a:lnTo>
                    <a:pt x="11380" y="7221"/>
                  </a:lnTo>
                  <a:lnTo>
                    <a:pt x="11445" y="6944"/>
                  </a:lnTo>
                  <a:lnTo>
                    <a:pt x="11500" y="6658"/>
                  </a:lnTo>
                  <a:lnTo>
                    <a:pt x="11537" y="6372"/>
                  </a:lnTo>
                  <a:lnTo>
                    <a:pt x="11555" y="6077"/>
                  </a:lnTo>
                  <a:lnTo>
                    <a:pt x="11565" y="5782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897"/>
                  </a:lnTo>
                  <a:lnTo>
                    <a:pt x="11445" y="4611"/>
                  </a:lnTo>
                  <a:lnTo>
                    <a:pt x="11380" y="4335"/>
                  </a:lnTo>
                  <a:lnTo>
                    <a:pt x="11306" y="4058"/>
                  </a:lnTo>
                  <a:lnTo>
                    <a:pt x="11214" y="379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5"/>
                  </a:lnTo>
                  <a:lnTo>
                    <a:pt x="10578" y="2546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891"/>
                  </a:lnTo>
                  <a:lnTo>
                    <a:pt x="9868" y="1688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44"/>
                  </a:lnTo>
                  <a:lnTo>
                    <a:pt x="9020" y="987"/>
                  </a:lnTo>
                  <a:lnTo>
                    <a:pt x="8780" y="830"/>
                  </a:lnTo>
                  <a:lnTo>
                    <a:pt x="8540" y="692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76"/>
                  </a:lnTo>
                  <a:lnTo>
                    <a:pt x="6945" y="111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1"/>
            <p:cNvSpPr/>
            <p:nvPr/>
          </p:nvSpPr>
          <p:spPr>
            <a:xfrm>
              <a:off x="-4229350" y="-738440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fill="none" extrusionOk="0">
                  <a:moveTo>
                    <a:pt x="11565" y="5782"/>
                  </a:moveTo>
                  <a:lnTo>
                    <a:pt x="11565" y="5782"/>
                  </a:lnTo>
                  <a:lnTo>
                    <a:pt x="11555" y="6077"/>
                  </a:lnTo>
                  <a:lnTo>
                    <a:pt x="11537" y="6372"/>
                  </a:lnTo>
                  <a:lnTo>
                    <a:pt x="11500" y="6658"/>
                  </a:lnTo>
                  <a:lnTo>
                    <a:pt x="11445" y="6944"/>
                  </a:lnTo>
                  <a:lnTo>
                    <a:pt x="11380" y="7221"/>
                  </a:lnTo>
                  <a:lnTo>
                    <a:pt x="11306" y="7498"/>
                  </a:lnTo>
                  <a:lnTo>
                    <a:pt x="11214" y="7765"/>
                  </a:lnTo>
                  <a:lnTo>
                    <a:pt x="11113" y="8032"/>
                  </a:lnTo>
                  <a:lnTo>
                    <a:pt x="10993" y="8291"/>
                  </a:lnTo>
                  <a:lnTo>
                    <a:pt x="10864" y="8540"/>
                  </a:lnTo>
                  <a:lnTo>
                    <a:pt x="10726" y="8779"/>
                  </a:lnTo>
                  <a:lnTo>
                    <a:pt x="10578" y="9010"/>
                  </a:lnTo>
                  <a:lnTo>
                    <a:pt x="10412" y="9240"/>
                  </a:lnTo>
                  <a:lnTo>
                    <a:pt x="10246" y="9462"/>
                  </a:lnTo>
                  <a:lnTo>
                    <a:pt x="10062" y="9665"/>
                  </a:lnTo>
                  <a:lnTo>
                    <a:pt x="9868" y="9867"/>
                  </a:lnTo>
                  <a:lnTo>
                    <a:pt x="9674" y="10061"/>
                  </a:lnTo>
                  <a:lnTo>
                    <a:pt x="9462" y="10246"/>
                  </a:lnTo>
                  <a:lnTo>
                    <a:pt x="9241" y="10412"/>
                  </a:lnTo>
                  <a:lnTo>
                    <a:pt x="9020" y="10578"/>
                  </a:lnTo>
                  <a:lnTo>
                    <a:pt x="8780" y="10725"/>
                  </a:lnTo>
                  <a:lnTo>
                    <a:pt x="8540" y="10863"/>
                  </a:lnTo>
                  <a:lnTo>
                    <a:pt x="8291" y="10992"/>
                  </a:lnTo>
                  <a:lnTo>
                    <a:pt x="8033" y="11112"/>
                  </a:lnTo>
                  <a:lnTo>
                    <a:pt x="7775" y="11214"/>
                  </a:lnTo>
                  <a:lnTo>
                    <a:pt x="7498" y="11306"/>
                  </a:lnTo>
                  <a:lnTo>
                    <a:pt x="7231" y="11380"/>
                  </a:lnTo>
                  <a:lnTo>
                    <a:pt x="6945" y="11444"/>
                  </a:lnTo>
                  <a:lnTo>
                    <a:pt x="6659" y="11500"/>
                  </a:lnTo>
                  <a:lnTo>
                    <a:pt x="6373" y="11537"/>
                  </a:lnTo>
                  <a:lnTo>
                    <a:pt x="6078" y="11555"/>
                  </a:lnTo>
                  <a:lnTo>
                    <a:pt x="5783" y="11564"/>
                  </a:lnTo>
                  <a:lnTo>
                    <a:pt x="5783" y="11564"/>
                  </a:lnTo>
                  <a:lnTo>
                    <a:pt x="5488" y="11555"/>
                  </a:lnTo>
                  <a:lnTo>
                    <a:pt x="5193" y="11537"/>
                  </a:lnTo>
                  <a:lnTo>
                    <a:pt x="4898" y="11500"/>
                  </a:lnTo>
                  <a:lnTo>
                    <a:pt x="4621" y="11444"/>
                  </a:lnTo>
                  <a:lnTo>
                    <a:pt x="4335" y="11380"/>
                  </a:lnTo>
                  <a:lnTo>
                    <a:pt x="4068" y="11306"/>
                  </a:lnTo>
                  <a:lnTo>
                    <a:pt x="3791" y="11214"/>
                  </a:lnTo>
                  <a:lnTo>
                    <a:pt x="3533" y="11112"/>
                  </a:lnTo>
                  <a:lnTo>
                    <a:pt x="3275" y="10992"/>
                  </a:lnTo>
                  <a:lnTo>
                    <a:pt x="3026" y="10863"/>
                  </a:lnTo>
                  <a:lnTo>
                    <a:pt x="2786" y="10725"/>
                  </a:lnTo>
                  <a:lnTo>
                    <a:pt x="2546" y="10578"/>
                  </a:lnTo>
                  <a:lnTo>
                    <a:pt x="2325" y="10412"/>
                  </a:lnTo>
                  <a:lnTo>
                    <a:pt x="2103" y="10246"/>
                  </a:lnTo>
                  <a:lnTo>
                    <a:pt x="1891" y="10061"/>
                  </a:lnTo>
                  <a:lnTo>
                    <a:pt x="1698" y="9867"/>
                  </a:lnTo>
                  <a:lnTo>
                    <a:pt x="1504" y="9665"/>
                  </a:lnTo>
                  <a:lnTo>
                    <a:pt x="1320" y="9462"/>
                  </a:lnTo>
                  <a:lnTo>
                    <a:pt x="1144" y="9240"/>
                  </a:lnTo>
                  <a:lnTo>
                    <a:pt x="988" y="9010"/>
                  </a:lnTo>
                  <a:lnTo>
                    <a:pt x="840" y="8779"/>
                  </a:lnTo>
                  <a:lnTo>
                    <a:pt x="702" y="8540"/>
                  </a:lnTo>
                  <a:lnTo>
                    <a:pt x="573" y="8291"/>
                  </a:lnTo>
                  <a:lnTo>
                    <a:pt x="453" y="8032"/>
                  </a:lnTo>
                  <a:lnTo>
                    <a:pt x="351" y="7765"/>
                  </a:lnTo>
                  <a:lnTo>
                    <a:pt x="259" y="7498"/>
                  </a:lnTo>
                  <a:lnTo>
                    <a:pt x="185" y="7221"/>
                  </a:lnTo>
                  <a:lnTo>
                    <a:pt x="121" y="6944"/>
                  </a:lnTo>
                  <a:lnTo>
                    <a:pt x="65" y="6658"/>
                  </a:lnTo>
                  <a:lnTo>
                    <a:pt x="29" y="6372"/>
                  </a:lnTo>
                  <a:lnTo>
                    <a:pt x="10" y="6077"/>
                  </a:lnTo>
                  <a:lnTo>
                    <a:pt x="1" y="5782"/>
                  </a:lnTo>
                  <a:lnTo>
                    <a:pt x="1" y="5782"/>
                  </a:lnTo>
                  <a:lnTo>
                    <a:pt x="10" y="5487"/>
                  </a:lnTo>
                  <a:lnTo>
                    <a:pt x="29" y="5192"/>
                  </a:lnTo>
                  <a:lnTo>
                    <a:pt x="65" y="4897"/>
                  </a:lnTo>
                  <a:lnTo>
                    <a:pt x="121" y="4611"/>
                  </a:lnTo>
                  <a:lnTo>
                    <a:pt x="185" y="4335"/>
                  </a:lnTo>
                  <a:lnTo>
                    <a:pt x="259" y="4058"/>
                  </a:lnTo>
                  <a:lnTo>
                    <a:pt x="351" y="3790"/>
                  </a:lnTo>
                  <a:lnTo>
                    <a:pt x="453" y="3532"/>
                  </a:lnTo>
                  <a:lnTo>
                    <a:pt x="573" y="3274"/>
                  </a:lnTo>
                  <a:lnTo>
                    <a:pt x="702" y="3025"/>
                  </a:lnTo>
                  <a:lnTo>
                    <a:pt x="840" y="2785"/>
                  </a:lnTo>
                  <a:lnTo>
                    <a:pt x="988" y="2546"/>
                  </a:lnTo>
                  <a:lnTo>
                    <a:pt x="1144" y="2324"/>
                  </a:lnTo>
                  <a:lnTo>
                    <a:pt x="1320" y="2103"/>
                  </a:lnTo>
                  <a:lnTo>
                    <a:pt x="1504" y="1891"/>
                  </a:lnTo>
                  <a:lnTo>
                    <a:pt x="1698" y="1688"/>
                  </a:lnTo>
                  <a:lnTo>
                    <a:pt x="1891" y="1504"/>
                  </a:lnTo>
                  <a:lnTo>
                    <a:pt x="2103" y="1319"/>
                  </a:lnTo>
                  <a:lnTo>
                    <a:pt x="2325" y="1144"/>
                  </a:lnTo>
                  <a:lnTo>
                    <a:pt x="2546" y="987"/>
                  </a:lnTo>
                  <a:lnTo>
                    <a:pt x="2786" y="830"/>
                  </a:lnTo>
                  <a:lnTo>
                    <a:pt x="3026" y="692"/>
                  </a:lnTo>
                  <a:lnTo>
                    <a:pt x="3275" y="572"/>
                  </a:lnTo>
                  <a:lnTo>
                    <a:pt x="3533" y="452"/>
                  </a:lnTo>
                  <a:lnTo>
                    <a:pt x="3791" y="351"/>
                  </a:lnTo>
                  <a:lnTo>
                    <a:pt x="4068" y="259"/>
                  </a:lnTo>
                  <a:lnTo>
                    <a:pt x="4335" y="176"/>
                  </a:lnTo>
                  <a:lnTo>
                    <a:pt x="4621" y="111"/>
                  </a:lnTo>
                  <a:lnTo>
                    <a:pt x="4898" y="65"/>
                  </a:lnTo>
                  <a:lnTo>
                    <a:pt x="5193" y="28"/>
                  </a:lnTo>
                  <a:lnTo>
                    <a:pt x="5488" y="0"/>
                  </a:lnTo>
                  <a:lnTo>
                    <a:pt x="5783" y="0"/>
                  </a:lnTo>
                  <a:lnTo>
                    <a:pt x="5783" y="0"/>
                  </a:lnTo>
                  <a:lnTo>
                    <a:pt x="6078" y="0"/>
                  </a:lnTo>
                  <a:lnTo>
                    <a:pt x="6373" y="28"/>
                  </a:lnTo>
                  <a:lnTo>
                    <a:pt x="6659" y="65"/>
                  </a:lnTo>
                  <a:lnTo>
                    <a:pt x="6945" y="111"/>
                  </a:lnTo>
                  <a:lnTo>
                    <a:pt x="7231" y="176"/>
                  </a:lnTo>
                  <a:lnTo>
                    <a:pt x="7498" y="259"/>
                  </a:lnTo>
                  <a:lnTo>
                    <a:pt x="7775" y="351"/>
                  </a:lnTo>
                  <a:lnTo>
                    <a:pt x="8033" y="452"/>
                  </a:lnTo>
                  <a:lnTo>
                    <a:pt x="8291" y="572"/>
                  </a:lnTo>
                  <a:lnTo>
                    <a:pt x="8540" y="692"/>
                  </a:lnTo>
                  <a:lnTo>
                    <a:pt x="8780" y="830"/>
                  </a:lnTo>
                  <a:lnTo>
                    <a:pt x="9020" y="987"/>
                  </a:lnTo>
                  <a:lnTo>
                    <a:pt x="9241" y="1144"/>
                  </a:lnTo>
                  <a:lnTo>
                    <a:pt x="9462" y="1319"/>
                  </a:lnTo>
                  <a:lnTo>
                    <a:pt x="9674" y="1504"/>
                  </a:lnTo>
                  <a:lnTo>
                    <a:pt x="9868" y="1688"/>
                  </a:lnTo>
                  <a:lnTo>
                    <a:pt x="10062" y="1891"/>
                  </a:lnTo>
                  <a:lnTo>
                    <a:pt x="10246" y="2103"/>
                  </a:lnTo>
                  <a:lnTo>
                    <a:pt x="10412" y="2324"/>
                  </a:lnTo>
                  <a:lnTo>
                    <a:pt x="10578" y="2546"/>
                  </a:lnTo>
                  <a:lnTo>
                    <a:pt x="10726" y="2785"/>
                  </a:lnTo>
                  <a:lnTo>
                    <a:pt x="10864" y="3025"/>
                  </a:lnTo>
                  <a:lnTo>
                    <a:pt x="10993" y="3274"/>
                  </a:lnTo>
                  <a:lnTo>
                    <a:pt x="11113" y="3532"/>
                  </a:lnTo>
                  <a:lnTo>
                    <a:pt x="11214" y="3790"/>
                  </a:lnTo>
                  <a:lnTo>
                    <a:pt x="11306" y="4058"/>
                  </a:lnTo>
                  <a:lnTo>
                    <a:pt x="11380" y="4335"/>
                  </a:lnTo>
                  <a:lnTo>
                    <a:pt x="11445" y="4611"/>
                  </a:lnTo>
                  <a:lnTo>
                    <a:pt x="11500" y="4897"/>
                  </a:lnTo>
                  <a:lnTo>
                    <a:pt x="11537" y="5192"/>
                  </a:lnTo>
                  <a:lnTo>
                    <a:pt x="11555" y="5487"/>
                  </a:lnTo>
                  <a:lnTo>
                    <a:pt x="11565" y="5782"/>
                  </a:lnTo>
                  <a:lnTo>
                    <a:pt x="11565" y="57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1"/>
            <p:cNvSpPr/>
            <p:nvPr/>
          </p:nvSpPr>
          <p:spPr>
            <a:xfrm>
              <a:off x="-3940250" y="-723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1"/>
            <p:cNvSpPr/>
            <p:nvPr/>
          </p:nvSpPr>
          <p:spPr>
            <a:xfrm>
              <a:off x="-4229350" y="-674835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extrusionOk="0">
                  <a:moveTo>
                    <a:pt x="5783" y="1"/>
                  </a:moveTo>
                  <a:lnTo>
                    <a:pt x="5488" y="10"/>
                  </a:lnTo>
                  <a:lnTo>
                    <a:pt x="5193" y="28"/>
                  </a:lnTo>
                  <a:lnTo>
                    <a:pt x="4898" y="65"/>
                  </a:lnTo>
                  <a:lnTo>
                    <a:pt x="4621" y="120"/>
                  </a:lnTo>
                  <a:lnTo>
                    <a:pt x="4335" y="185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701"/>
                  </a:lnTo>
                  <a:lnTo>
                    <a:pt x="2786" y="840"/>
                  </a:lnTo>
                  <a:lnTo>
                    <a:pt x="2546" y="987"/>
                  </a:lnTo>
                  <a:lnTo>
                    <a:pt x="2325" y="1153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97"/>
                  </a:lnTo>
                  <a:lnTo>
                    <a:pt x="1504" y="1900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55"/>
                  </a:lnTo>
                  <a:lnTo>
                    <a:pt x="840" y="2786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800"/>
                  </a:lnTo>
                  <a:lnTo>
                    <a:pt x="259" y="4067"/>
                  </a:lnTo>
                  <a:lnTo>
                    <a:pt x="185" y="4335"/>
                  </a:lnTo>
                  <a:lnTo>
                    <a:pt x="121" y="4621"/>
                  </a:lnTo>
                  <a:lnTo>
                    <a:pt x="65" y="4906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3"/>
                  </a:lnTo>
                  <a:lnTo>
                    <a:pt x="10" y="6078"/>
                  </a:lnTo>
                  <a:lnTo>
                    <a:pt x="29" y="6373"/>
                  </a:lnTo>
                  <a:lnTo>
                    <a:pt x="65" y="6668"/>
                  </a:lnTo>
                  <a:lnTo>
                    <a:pt x="121" y="6954"/>
                  </a:lnTo>
                  <a:lnTo>
                    <a:pt x="185" y="7230"/>
                  </a:lnTo>
                  <a:lnTo>
                    <a:pt x="259" y="7507"/>
                  </a:lnTo>
                  <a:lnTo>
                    <a:pt x="351" y="7774"/>
                  </a:lnTo>
                  <a:lnTo>
                    <a:pt x="453" y="8033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9"/>
                  </a:lnTo>
                  <a:lnTo>
                    <a:pt x="1144" y="9241"/>
                  </a:lnTo>
                  <a:lnTo>
                    <a:pt x="1320" y="9462"/>
                  </a:lnTo>
                  <a:lnTo>
                    <a:pt x="1504" y="9674"/>
                  </a:lnTo>
                  <a:lnTo>
                    <a:pt x="1698" y="987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21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73"/>
                  </a:lnTo>
                  <a:lnTo>
                    <a:pt x="3275" y="10993"/>
                  </a:lnTo>
                  <a:lnTo>
                    <a:pt x="3533" y="11113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9"/>
                  </a:lnTo>
                  <a:lnTo>
                    <a:pt x="4621" y="1145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64"/>
                  </a:lnTo>
                  <a:lnTo>
                    <a:pt x="6078" y="11564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54"/>
                  </a:lnTo>
                  <a:lnTo>
                    <a:pt x="7231" y="11389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3"/>
                  </a:lnTo>
                  <a:lnTo>
                    <a:pt x="8291" y="10993"/>
                  </a:lnTo>
                  <a:lnTo>
                    <a:pt x="8540" y="1087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21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77"/>
                  </a:lnTo>
                  <a:lnTo>
                    <a:pt x="10062" y="9674"/>
                  </a:lnTo>
                  <a:lnTo>
                    <a:pt x="10246" y="9462"/>
                  </a:lnTo>
                  <a:lnTo>
                    <a:pt x="10412" y="9241"/>
                  </a:lnTo>
                  <a:lnTo>
                    <a:pt x="10578" y="9019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3"/>
                  </a:lnTo>
                  <a:lnTo>
                    <a:pt x="11214" y="7774"/>
                  </a:lnTo>
                  <a:lnTo>
                    <a:pt x="11306" y="7507"/>
                  </a:lnTo>
                  <a:lnTo>
                    <a:pt x="11380" y="7230"/>
                  </a:lnTo>
                  <a:lnTo>
                    <a:pt x="11445" y="6954"/>
                  </a:lnTo>
                  <a:lnTo>
                    <a:pt x="11500" y="6668"/>
                  </a:lnTo>
                  <a:lnTo>
                    <a:pt x="11537" y="6373"/>
                  </a:lnTo>
                  <a:lnTo>
                    <a:pt x="11555" y="6078"/>
                  </a:lnTo>
                  <a:lnTo>
                    <a:pt x="11565" y="5783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906"/>
                  </a:lnTo>
                  <a:lnTo>
                    <a:pt x="11445" y="4621"/>
                  </a:lnTo>
                  <a:lnTo>
                    <a:pt x="11380" y="4335"/>
                  </a:lnTo>
                  <a:lnTo>
                    <a:pt x="11306" y="4067"/>
                  </a:lnTo>
                  <a:lnTo>
                    <a:pt x="11214" y="380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6"/>
                  </a:lnTo>
                  <a:lnTo>
                    <a:pt x="10578" y="2555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900"/>
                  </a:lnTo>
                  <a:lnTo>
                    <a:pt x="9868" y="1697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53"/>
                  </a:lnTo>
                  <a:lnTo>
                    <a:pt x="9020" y="987"/>
                  </a:lnTo>
                  <a:lnTo>
                    <a:pt x="8780" y="840"/>
                  </a:lnTo>
                  <a:lnTo>
                    <a:pt x="8540" y="701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85"/>
                  </a:lnTo>
                  <a:lnTo>
                    <a:pt x="6945" y="120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10"/>
                  </a:lnTo>
                  <a:lnTo>
                    <a:pt x="57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1"/>
            <p:cNvSpPr/>
            <p:nvPr/>
          </p:nvSpPr>
          <p:spPr>
            <a:xfrm>
              <a:off x="-4229350" y="-674835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fill="none" extrusionOk="0">
                  <a:moveTo>
                    <a:pt x="5783" y="1"/>
                  </a:moveTo>
                  <a:lnTo>
                    <a:pt x="5783" y="1"/>
                  </a:lnTo>
                  <a:lnTo>
                    <a:pt x="5488" y="10"/>
                  </a:lnTo>
                  <a:lnTo>
                    <a:pt x="5193" y="28"/>
                  </a:lnTo>
                  <a:lnTo>
                    <a:pt x="4898" y="65"/>
                  </a:lnTo>
                  <a:lnTo>
                    <a:pt x="4621" y="120"/>
                  </a:lnTo>
                  <a:lnTo>
                    <a:pt x="4335" y="185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701"/>
                  </a:lnTo>
                  <a:lnTo>
                    <a:pt x="2786" y="840"/>
                  </a:lnTo>
                  <a:lnTo>
                    <a:pt x="2546" y="987"/>
                  </a:lnTo>
                  <a:lnTo>
                    <a:pt x="2325" y="1153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97"/>
                  </a:lnTo>
                  <a:lnTo>
                    <a:pt x="1504" y="1900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55"/>
                  </a:lnTo>
                  <a:lnTo>
                    <a:pt x="840" y="2786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800"/>
                  </a:lnTo>
                  <a:lnTo>
                    <a:pt x="259" y="4067"/>
                  </a:lnTo>
                  <a:lnTo>
                    <a:pt x="185" y="4335"/>
                  </a:lnTo>
                  <a:lnTo>
                    <a:pt x="121" y="4621"/>
                  </a:lnTo>
                  <a:lnTo>
                    <a:pt x="65" y="4906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3"/>
                  </a:lnTo>
                  <a:lnTo>
                    <a:pt x="1" y="5783"/>
                  </a:lnTo>
                  <a:lnTo>
                    <a:pt x="10" y="6078"/>
                  </a:lnTo>
                  <a:lnTo>
                    <a:pt x="29" y="6373"/>
                  </a:lnTo>
                  <a:lnTo>
                    <a:pt x="65" y="6668"/>
                  </a:lnTo>
                  <a:lnTo>
                    <a:pt x="121" y="6954"/>
                  </a:lnTo>
                  <a:lnTo>
                    <a:pt x="185" y="7230"/>
                  </a:lnTo>
                  <a:lnTo>
                    <a:pt x="259" y="7507"/>
                  </a:lnTo>
                  <a:lnTo>
                    <a:pt x="351" y="7774"/>
                  </a:lnTo>
                  <a:lnTo>
                    <a:pt x="453" y="8033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9"/>
                  </a:lnTo>
                  <a:lnTo>
                    <a:pt x="1144" y="9241"/>
                  </a:lnTo>
                  <a:lnTo>
                    <a:pt x="1320" y="9462"/>
                  </a:lnTo>
                  <a:lnTo>
                    <a:pt x="1504" y="9674"/>
                  </a:lnTo>
                  <a:lnTo>
                    <a:pt x="1698" y="987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21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73"/>
                  </a:lnTo>
                  <a:lnTo>
                    <a:pt x="3275" y="10993"/>
                  </a:lnTo>
                  <a:lnTo>
                    <a:pt x="3533" y="11113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9"/>
                  </a:lnTo>
                  <a:lnTo>
                    <a:pt x="4621" y="1145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64"/>
                  </a:lnTo>
                  <a:lnTo>
                    <a:pt x="5783" y="11564"/>
                  </a:lnTo>
                  <a:lnTo>
                    <a:pt x="5783" y="11564"/>
                  </a:lnTo>
                  <a:lnTo>
                    <a:pt x="6078" y="11564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54"/>
                  </a:lnTo>
                  <a:lnTo>
                    <a:pt x="7231" y="11389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3"/>
                  </a:lnTo>
                  <a:lnTo>
                    <a:pt x="8291" y="10993"/>
                  </a:lnTo>
                  <a:lnTo>
                    <a:pt x="8540" y="1087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21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77"/>
                  </a:lnTo>
                  <a:lnTo>
                    <a:pt x="10062" y="9674"/>
                  </a:lnTo>
                  <a:lnTo>
                    <a:pt x="10246" y="9462"/>
                  </a:lnTo>
                  <a:lnTo>
                    <a:pt x="10412" y="9241"/>
                  </a:lnTo>
                  <a:lnTo>
                    <a:pt x="10578" y="9019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3"/>
                  </a:lnTo>
                  <a:lnTo>
                    <a:pt x="11214" y="7774"/>
                  </a:lnTo>
                  <a:lnTo>
                    <a:pt x="11306" y="7507"/>
                  </a:lnTo>
                  <a:lnTo>
                    <a:pt x="11380" y="7230"/>
                  </a:lnTo>
                  <a:lnTo>
                    <a:pt x="11445" y="6954"/>
                  </a:lnTo>
                  <a:lnTo>
                    <a:pt x="11500" y="6668"/>
                  </a:lnTo>
                  <a:lnTo>
                    <a:pt x="11537" y="6373"/>
                  </a:lnTo>
                  <a:lnTo>
                    <a:pt x="11555" y="6078"/>
                  </a:lnTo>
                  <a:lnTo>
                    <a:pt x="11565" y="5783"/>
                  </a:lnTo>
                  <a:lnTo>
                    <a:pt x="11565" y="5783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906"/>
                  </a:lnTo>
                  <a:lnTo>
                    <a:pt x="11445" y="4621"/>
                  </a:lnTo>
                  <a:lnTo>
                    <a:pt x="11380" y="4335"/>
                  </a:lnTo>
                  <a:lnTo>
                    <a:pt x="11306" y="4067"/>
                  </a:lnTo>
                  <a:lnTo>
                    <a:pt x="11214" y="380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6"/>
                  </a:lnTo>
                  <a:lnTo>
                    <a:pt x="10578" y="2555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900"/>
                  </a:lnTo>
                  <a:lnTo>
                    <a:pt x="9868" y="1697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53"/>
                  </a:lnTo>
                  <a:lnTo>
                    <a:pt x="9020" y="987"/>
                  </a:lnTo>
                  <a:lnTo>
                    <a:pt x="8780" y="840"/>
                  </a:lnTo>
                  <a:lnTo>
                    <a:pt x="8540" y="701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85"/>
                  </a:lnTo>
                  <a:lnTo>
                    <a:pt x="6945" y="120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10"/>
                  </a:lnTo>
                  <a:lnTo>
                    <a:pt x="5783" y="1"/>
                  </a:lnTo>
                  <a:lnTo>
                    <a:pt x="5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1"/>
            <p:cNvSpPr/>
            <p:nvPr/>
          </p:nvSpPr>
          <p:spPr>
            <a:xfrm>
              <a:off x="-4084800" y="-674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1"/>
            <p:cNvSpPr/>
            <p:nvPr/>
          </p:nvSpPr>
          <p:spPr>
            <a:xfrm>
              <a:off x="-3556850" y="-7385775"/>
              <a:ext cx="289350" cy="289100"/>
            </a:xfrm>
            <a:custGeom>
              <a:avLst/>
              <a:gdLst/>
              <a:ahLst/>
              <a:cxnLst/>
              <a:rect l="l" t="t" r="r" b="b"/>
              <a:pathLst>
                <a:path w="11574" h="11564" extrusionOk="0">
                  <a:moveTo>
                    <a:pt x="5837" y="0"/>
                  </a:moveTo>
                  <a:lnTo>
                    <a:pt x="5533" y="9"/>
                  </a:lnTo>
                  <a:lnTo>
                    <a:pt x="5247" y="28"/>
                  </a:lnTo>
                  <a:lnTo>
                    <a:pt x="4952" y="55"/>
                  </a:lnTo>
                  <a:lnTo>
                    <a:pt x="4666" y="111"/>
                  </a:lnTo>
                  <a:lnTo>
                    <a:pt x="4390" y="166"/>
                  </a:lnTo>
                  <a:lnTo>
                    <a:pt x="4113" y="249"/>
                  </a:lnTo>
                  <a:lnTo>
                    <a:pt x="3845" y="332"/>
                  </a:lnTo>
                  <a:lnTo>
                    <a:pt x="3578" y="433"/>
                  </a:lnTo>
                  <a:lnTo>
                    <a:pt x="3320" y="544"/>
                  </a:lnTo>
                  <a:lnTo>
                    <a:pt x="3071" y="673"/>
                  </a:lnTo>
                  <a:lnTo>
                    <a:pt x="2831" y="812"/>
                  </a:lnTo>
                  <a:lnTo>
                    <a:pt x="2591" y="959"/>
                  </a:lnTo>
                  <a:lnTo>
                    <a:pt x="2361" y="1116"/>
                  </a:lnTo>
                  <a:lnTo>
                    <a:pt x="2139" y="1291"/>
                  </a:lnTo>
                  <a:lnTo>
                    <a:pt x="1937" y="1466"/>
                  </a:lnTo>
                  <a:lnTo>
                    <a:pt x="1734" y="1660"/>
                  </a:lnTo>
                  <a:lnTo>
                    <a:pt x="1540" y="1854"/>
                  </a:lnTo>
                  <a:lnTo>
                    <a:pt x="1356" y="2066"/>
                  </a:lnTo>
                  <a:lnTo>
                    <a:pt x="1180" y="2278"/>
                  </a:lnTo>
                  <a:lnTo>
                    <a:pt x="1014" y="2508"/>
                  </a:lnTo>
                  <a:lnTo>
                    <a:pt x="867" y="2739"/>
                  </a:lnTo>
                  <a:lnTo>
                    <a:pt x="719" y="2979"/>
                  </a:lnTo>
                  <a:lnTo>
                    <a:pt x="590" y="3228"/>
                  </a:lnTo>
                  <a:lnTo>
                    <a:pt x="470" y="3486"/>
                  </a:lnTo>
                  <a:lnTo>
                    <a:pt x="369" y="3744"/>
                  </a:lnTo>
                  <a:lnTo>
                    <a:pt x="277" y="4011"/>
                  </a:lnTo>
                  <a:lnTo>
                    <a:pt x="194" y="4288"/>
                  </a:lnTo>
                  <a:lnTo>
                    <a:pt x="129" y="4565"/>
                  </a:lnTo>
                  <a:lnTo>
                    <a:pt x="74" y="4851"/>
                  </a:lnTo>
                  <a:lnTo>
                    <a:pt x="37" y="5136"/>
                  </a:lnTo>
                  <a:lnTo>
                    <a:pt x="9" y="5432"/>
                  </a:lnTo>
                  <a:lnTo>
                    <a:pt x="0" y="5727"/>
                  </a:lnTo>
                  <a:lnTo>
                    <a:pt x="0" y="6031"/>
                  </a:lnTo>
                  <a:lnTo>
                    <a:pt x="28" y="6326"/>
                  </a:lnTo>
                  <a:lnTo>
                    <a:pt x="55" y="6612"/>
                  </a:lnTo>
                  <a:lnTo>
                    <a:pt x="111" y="6898"/>
                  </a:lnTo>
                  <a:lnTo>
                    <a:pt x="166" y="7174"/>
                  </a:lnTo>
                  <a:lnTo>
                    <a:pt x="240" y="7451"/>
                  </a:lnTo>
                  <a:lnTo>
                    <a:pt x="332" y="7728"/>
                  </a:lnTo>
                  <a:lnTo>
                    <a:pt x="433" y="7986"/>
                  </a:lnTo>
                  <a:lnTo>
                    <a:pt x="544" y="8244"/>
                  </a:lnTo>
                  <a:lnTo>
                    <a:pt x="673" y="8493"/>
                  </a:lnTo>
                  <a:lnTo>
                    <a:pt x="812" y="8742"/>
                  </a:lnTo>
                  <a:lnTo>
                    <a:pt x="959" y="8973"/>
                  </a:lnTo>
                  <a:lnTo>
                    <a:pt x="1116" y="9203"/>
                  </a:lnTo>
                  <a:lnTo>
                    <a:pt x="1291" y="9424"/>
                  </a:lnTo>
                  <a:lnTo>
                    <a:pt x="1466" y="9637"/>
                  </a:lnTo>
                  <a:lnTo>
                    <a:pt x="1660" y="9839"/>
                  </a:lnTo>
                  <a:lnTo>
                    <a:pt x="1854" y="10033"/>
                  </a:lnTo>
                  <a:lnTo>
                    <a:pt x="2066" y="10218"/>
                  </a:lnTo>
                  <a:lnTo>
                    <a:pt x="2278" y="10384"/>
                  </a:lnTo>
                  <a:lnTo>
                    <a:pt x="2508" y="10550"/>
                  </a:lnTo>
                  <a:lnTo>
                    <a:pt x="2739" y="10706"/>
                  </a:lnTo>
                  <a:lnTo>
                    <a:pt x="2979" y="10845"/>
                  </a:lnTo>
                  <a:lnTo>
                    <a:pt x="3228" y="10974"/>
                  </a:lnTo>
                  <a:lnTo>
                    <a:pt x="3486" y="11094"/>
                  </a:lnTo>
                  <a:lnTo>
                    <a:pt x="3744" y="11195"/>
                  </a:lnTo>
                  <a:lnTo>
                    <a:pt x="4011" y="11287"/>
                  </a:lnTo>
                  <a:lnTo>
                    <a:pt x="4288" y="11370"/>
                  </a:lnTo>
                  <a:lnTo>
                    <a:pt x="4565" y="11435"/>
                  </a:lnTo>
                  <a:lnTo>
                    <a:pt x="4851" y="11490"/>
                  </a:lnTo>
                  <a:lnTo>
                    <a:pt x="5146" y="11527"/>
                  </a:lnTo>
                  <a:lnTo>
                    <a:pt x="5432" y="11555"/>
                  </a:lnTo>
                  <a:lnTo>
                    <a:pt x="5736" y="11564"/>
                  </a:lnTo>
                  <a:lnTo>
                    <a:pt x="6031" y="11564"/>
                  </a:lnTo>
                  <a:lnTo>
                    <a:pt x="6326" y="11545"/>
                  </a:lnTo>
                  <a:lnTo>
                    <a:pt x="6612" y="11509"/>
                  </a:lnTo>
                  <a:lnTo>
                    <a:pt x="6898" y="11462"/>
                  </a:lnTo>
                  <a:lnTo>
                    <a:pt x="7184" y="11398"/>
                  </a:lnTo>
                  <a:lnTo>
                    <a:pt x="7460" y="11324"/>
                  </a:lnTo>
                  <a:lnTo>
                    <a:pt x="7728" y="11232"/>
                  </a:lnTo>
                  <a:lnTo>
                    <a:pt x="7986" y="11130"/>
                  </a:lnTo>
                  <a:lnTo>
                    <a:pt x="8244" y="11020"/>
                  </a:lnTo>
                  <a:lnTo>
                    <a:pt x="8493" y="10891"/>
                  </a:lnTo>
                  <a:lnTo>
                    <a:pt x="8742" y="10762"/>
                  </a:lnTo>
                  <a:lnTo>
                    <a:pt x="8973" y="10614"/>
                  </a:lnTo>
                  <a:lnTo>
                    <a:pt x="9203" y="10448"/>
                  </a:lnTo>
                  <a:lnTo>
                    <a:pt x="9424" y="10282"/>
                  </a:lnTo>
                  <a:lnTo>
                    <a:pt x="9637" y="10098"/>
                  </a:lnTo>
                  <a:lnTo>
                    <a:pt x="9839" y="9913"/>
                  </a:lnTo>
                  <a:lnTo>
                    <a:pt x="10033" y="9710"/>
                  </a:lnTo>
                  <a:lnTo>
                    <a:pt x="10218" y="9507"/>
                  </a:lnTo>
                  <a:lnTo>
                    <a:pt x="10393" y="9286"/>
                  </a:lnTo>
                  <a:lnTo>
                    <a:pt x="10550" y="9065"/>
                  </a:lnTo>
                  <a:lnTo>
                    <a:pt x="10706" y="8825"/>
                  </a:lnTo>
                  <a:lnTo>
                    <a:pt x="10845" y="8585"/>
                  </a:lnTo>
                  <a:lnTo>
                    <a:pt x="10974" y="8336"/>
                  </a:lnTo>
                  <a:lnTo>
                    <a:pt x="11094" y="8087"/>
                  </a:lnTo>
                  <a:lnTo>
                    <a:pt x="11204" y="7820"/>
                  </a:lnTo>
                  <a:lnTo>
                    <a:pt x="11296" y="7553"/>
                  </a:lnTo>
                  <a:lnTo>
                    <a:pt x="11370" y="7276"/>
                  </a:lnTo>
                  <a:lnTo>
                    <a:pt x="11444" y="6999"/>
                  </a:lnTo>
                  <a:lnTo>
                    <a:pt x="11499" y="6713"/>
                  </a:lnTo>
                  <a:lnTo>
                    <a:pt x="11536" y="6427"/>
                  </a:lnTo>
                  <a:lnTo>
                    <a:pt x="11555" y="6132"/>
                  </a:lnTo>
                  <a:lnTo>
                    <a:pt x="11573" y="5837"/>
                  </a:lnTo>
                  <a:lnTo>
                    <a:pt x="11564" y="5542"/>
                  </a:lnTo>
                  <a:lnTo>
                    <a:pt x="11545" y="5247"/>
                  </a:lnTo>
                  <a:lnTo>
                    <a:pt x="11509" y="4952"/>
                  </a:lnTo>
                  <a:lnTo>
                    <a:pt x="11462" y="4666"/>
                  </a:lnTo>
                  <a:lnTo>
                    <a:pt x="11398" y="4390"/>
                  </a:lnTo>
                  <a:lnTo>
                    <a:pt x="11324" y="4113"/>
                  </a:lnTo>
                  <a:lnTo>
                    <a:pt x="11232" y="3845"/>
                  </a:lnTo>
                  <a:lnTo>
                    <a:pt x="11130" y="3578"/>
                  </a:lnTo>
                  <a:lnTo>
                    <a:pt x="11020" y="3320"/>
                  </a:lnTo>
                  <a:lnTo>
                    <a:pt x="10900" y="3071"/>
                  </a:lnTo>
                  <a:lnTo>
                    <a:pt x="10762" y="2831"/>
                  </a:lnTo>
                  <a:lnTo>
                    <a:pt x="10614" y="2591"/>
                  </a:lnTo>
                  <a:lnTo>
                    <a:pt x="10448" y="2370"/>
                  </a:lnTo>
                  <a:lnTo>
                    <a:pt x="10282" y="2149"/>
                  </a:lnTo>
                  <a:lnTo>
                    <a:pt x="10098" y="1937"/>
                  </a:lnTo>
                  <a:lnTo>
                    <a:pt x="9913" y="1734"/>
                  </a:lnTo>
                  <a:lnTo>
                    <a:pt x="9710" y="1540"/>
                  </a:lnTo>
                  <a:lnTo>
                    <a:pt x="9507" y="1356"/>
                  </a:lnTo>
                  <a:lnTo>
                    <a:pt x="9286" y="1180"/>
                  </a:lnTo>
                  <a:lnTo>
                    <a:pt x="9065" y="1014"/>
                  </a:lnTo>
                  <a:lnTo>
                    <a:pt x="8825" y="867"/>
                  </a:lnTo>
                  <a:lnTo>
                    <a:pt x="8585" y="729"/>
                  </a:lnTo>
                  <a:lnTo>
                    <a:pt x="8336" y="590"/>
                  </a:lnTo>
                  <a:lnTo>
                    <a:pt x="8087" y="480"/>
                  </a:lnTo>
                  <a:lnTo>
                    <a:pt x="7820" y="369"/>
                  </a:lnTo>
                  <a:lnTo>
                    <a:pt x="7553" y="277"/>
                  </a:lnTo>
                  <a:lnTo>
                    <a:pt x="7276" y="194"/>
                  </a:lnTo>
                  <a:lnTo>
                    <a:pt x="6999" y="129"/>
                  </a:lnTo>
                  <a:lnTo>
                    <a:pt x="6713" y="74"/>
                  </a:lnTo>
                  <a:lnTo>
                    <a:pt x="6427" y="37"/>
                  </a:lnTo>
                  <a:lnTo>
                    <a:pt x="6132" y="9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1"/>
            <p:cNvSpPr/>
            <p:nvPr/>
          </p:nvSpPr>
          <p:spPr>
            <a:xfrm>
              <a:off x="-3556850" y="-7385775"/>
              <a:ext cx="289350" cy="289100"/>
            </a:xfrm>
            <a:custGeom>
              <a:avLst/>
              <a:gdLst/>
              <a:ahLst/>
              <a:cxnLst/>
              <a:rect l="l" t="t" r="r" b="b"/>
              <a:pathLst>
                <a:path w="11574" h="11564" fill="none" extrusionOk="0">
                  <a:moveTo>
                    <a:pt x="5837" y="0"/>
                  </a:moveTo>
                  <a:lnTo>
                    <a:pt x="5837" y="0"/>
                  </a:lnTo>
                  <a:lnTo>
                    <a:pt x="6132" y="9"/>
                  </a:lnTo>
                  <a:lnTo>
                    <a:pt x="6427" y="37"/>
                  </a:lnTo>
                  <a:lnTo>
                    <a:pt x="6713" y="74"/>
                  </a:lnTo>
                  <a:lnTo>
                    <a:pt x="6999" y="129"/>
                  </a:lnTo>
                  <a:lnTo>
                    <a:pt x="7276" y="194"/>
                  </a:lnTo>
                  <a:lnTo>
                    <a:pt x="7553" y="277"/>
                  </a:lnTo>
                  <a:lnTo>
                    <a:pt x="7820" y="369"/>
                  </a:lnTo>
                  <a:lnTo>
                    <a:pt x="8087" y="480"/>
                  </a:lnTo>
                  <a:lnTo>
                    <a:pt x="8336" y="590"/>
                  </a:lnTo>
                  <a:lnTo>
                    <a:pt x="8585" y="729"/>
                  </a:lnTo>
                  <a:lnTo>
                    <a:pt x="8825" y="867"/>
                  </a:lnTo>
                  <a:lnTo>
                    <a:pt x="9065" y="1014"/>
                  </a:lnTo>
                  <a:lnTo>
                    <a:pt x="9286" y="1180"/>
                  </a:lnTo>
                  <a:lnTo>
                    <a:pt x="9507" y="1356"/>
                  </a:lnTo>
                  <a:lnTo>
                    <a:pt x="9710" y="1540"/>
                  </a:lnTo>
                  <a:lnTo>
                    <a:pt x="9913" y="1734"/>
                  </a:lnTo>
                  <a:lnTo>
                    <a:pt x="10098" y="1937"/>
                  </a:lnTo>
                  <a:lnTo>
                    <a:pt x="10282" y="2149"/>
                  </a:lnTo>
                  <a:lnTo>
                    <a:pt x="10448" y="2370"/>
                  </a:lnTo>
                  <a:lnTo>
                    <a:pt x="10614" y="2591"/>
                  </a:lnTo>
                  <a:lnTo>
                    <a:pt x="10762" y="2831"/>
                  </a:lnTo>
                  <a:lnTo>
                    <a:pt x="10900" y="3071"/>
                  </a:lnTo>
                  <a:lnTo>
                    <a:pt x="11020" y="3320"/>
                  </a:lnTo>
                  <a:lnTo>
                    <a:pt x="11130" y="3578"/>
                  </a:lnTo>
                  <a:lnTo>
                    <a:pt x="11232" y="3845"/>
                  </a:lnTo>
                  <a:lnTo>
                    <a:pt x="11324" y="4113"/>
                  </a:lnTo>
                  <a:lnTo>
                    <a:pt x="11398" y="4390"/>
                  </a:lnTo>
                  <a:lnTo>
                    <a:pt x="11462" y="4666"/>
                  </a:lnTo>
                  <a:lnTo>
                    <a:pt x="11509" y="4952"/>
                  </a:lnTo>
                  <a:lnTo>
                    <a:pt x="11545" y="5247"/>
                  </a:lnTo>
                  <a:lnTo>
                    <a:pt x="11564" y="5542"/>
                  </a:lnTo>
                  <a:lnTo>
                    <a:pt x="11573" y="5837"/>
                  </a:lnTo>
                  <a:lnTo>
                    <a:pt x="11573" y="5837"/>
                  </a:lnTo>
                  <a:lnTo>
                    <a:pt x="11555" y="6132"/>
                  </a:lnTo>
                  <a:lnTo>
                    <a:pt x="11536" y="6427"/>
                  </a:lnTo>
                  <a:lnTo>
                    <a:pt x="11499" y="6713"/>
                  </a:lnTo>
                  <a:lnTo>
                    <a:pt x="11444" y="6999"/>
                  </a:lnTo>
                  <a:lnTo>
                    <a:pt x="11370" y="7276"/>
                  </a:lnTo>
                  <a:lnTo>
                    <a:pt x="11296" y="7553"/>
                  </a:lnTo>
                  <a:lnTo>
                    <a:pt x="11204" y="7820"/>
                  </a:lnTo>
                  <a:lnTo>
                    <a:pt x="11094" y="8087"/>
                  </a:lnTo>
                  <a:lnTo>
                    <a:pt x="10974" y="8336"/>
                  </a:lnTo>
                  <a:lnTo>
                    <a:pt x="10845" y="8585"/>
                  </a:lnTo>
                  <a:lnTo>
                    <a:pt x="10706" y="8825"/>
                  </a:lnTo>
                  <a:lnTo>
                    <a:pt x="10550" y="9065"/>
                  </a:lnTo>
                  <a:lnTo>
                    <a:pt x="10393" y="9286"/>
                  </a:lnTo>
                  <a:lnTo>
                    <a:pt x="10218" y="9507"/>
                  </a:lnTo>
                  <a:lnTo>
                    <a:pt x="10033" y="9710"/>
                  </a:lnTo>
                  <a:lnTo>
                    <a:pt x="9839" y="9913"/>
                  </a:lnTo>
                  <a:lnTo>
                    <a:pt x="9637" y="10098"/>
                  </a:lnTo>
                  <a:lnTo>
                    <a:pt x="9424" y="10282"/>
                  </a:lnTo>
                  <a:lnTo>
                    <a:pt x="9203" y="10448"/>
                  </a:lnTo>
                  <a:lnTo>
                    <a:pt x="8973" y="10614"/>
                  </a:lnTo>
                  <a:lnTo>
                    <a:pt x="8742" y="10762"/>
                  </a:lnTo>
                  <a:lnTo>
                    <a:pt x="8493" y="10891"/>
                  </a:lnTo>
                  <a:lnTo>
                    <a:pt x="8244" y="11020"/>
                  </a:lnTo>
                  <a:lnTo>
                    <a:pt x="7986" y="11130"/>
                  </a:lnTo>
                  <a:lnTo>
                    <a:pt x="7728" y="11232"/>
                  </a:lnTo>
                  <a:lnTo>
                    <a:pt x="7460" y="11324"/>
                  </a:lnTo>
                  <a:lnTo>
                    <a:pt x="7184" y="11398"/>
                  </a:lnTo>
                  <a:lnTo>
                    <a:pt x="6898" y="11462"/>
                  </a:lnTo>
                  <a:lnTo>
                    <a:pt x="6612" y="11509"/>
                  </a:lnTo>
                  <a:lnTo>
                    <a:pt x="6326" y="11545"/>
                  </a:lnTo>
                  <a:lnTo>
                    <a:pt x="6031" y="11564"/>
                  </a:lnTo>
                  <a:lnTo>
                    <a:pt x="5736" y="11564"/>
                  </a:lnTo>
                  <a:lnTo>
                    <a:pt x="5736" y="11564"/>
                  </a:lnTo>
                  <a:lnTo>
                    <a:pt x="5432" y="11555"/>
                  </a:lnTo>
                  <a:lnTo>
                    <a:pt x="5146" y="11527"/>
                  </a:lnTo>
                  <a:lnTo>
                    <a:pt x="4851" y="11490"/>
                  </a:lnTo>
                  <a:lnTo>
                    <a:pt x="4565" y="11435"/>
                  </a:lnTo>
                  <a:lnTo>
                    <a:pt x="4288" y="11370"/>
                  </a:lnTo>
                  <a:lnTo>
                    <a:pt x="4011" y="11287"/>
                  </a:lnTo>
                  <a:lnTo>
                    <a:pt x="3744" y="11195"/>
                  </a:lnTo>
                  <a:lnTo>
                    <a:pt x="3486" y="11094"/>
                  </a:lnTo>
                  <a:lnTo>
                    <a:pt x="3228" y="10974"/>
                  </a:lnTo>
                  <a:lnTo>
                    <a:pt x="2979" y="10845"/>
                  </a:lnTo>
                  <a:lnTo>
                    <a:pt x="2739" y="10706"/>
                  </a:lnTo>
                  <a:lnTo>
                    <a:pt x="2508" y="10550"/>
                  </a:lnTo>
                  <a:lnTo>
                    <a:pt x="2278" y="10384"/>
                  </a:lnTo>
                  <a:lnTo>
                    <a:pt x="2066" y="10218"/>
                  </a:lnTo>
                  <a:lnTo>
                    <a:pt x="1854" y="10033"/>
                  </a:lnTo>
                  <a:lnTo>
                    <a:pt x="1660" y="9839"/>
                  </a:lnTo>
                  <a:lnTo>
                    <a:pt x="1466" y="9637"/>
                  </a:lnTo>
                  <a:lnTo>
                    <a:pt x="1291" y="9424"/>
                  </a:lnTo>
                  <a:lnTo>
                    <a:pt x="1116" y="9203"/>
                  </a:lnTo>
                  <a:lnTo>
                    <a:pt x="959" y="8973"/>
                  </a:lnTo>
                  <a:lnTo>
                    <a:pt x="812" y="8742"/>
                  </a:lnTo>
                  <a:lnTo>
                    <a:pt x="673" y="8493"/>
                  </a:lnTo>
                  <a:lnTo>
                    <a:pt x="544" y="8244"/>
                  </a:lnTo>
                  <a:lnTo>
                    <a:pt x="433" y="7986"/>
                  </a:lnTo>
                  <a:lnTo>
                    <a:pt x="332" y="7728"/>
                  </a:lnTo>
                  <a:lnTo>
                    <a:pt x="240" y="7451"/>
                  </a:lnTo>
                  <a:lnTo>
                    <a:pt x="166" y="7174"/>
                  </a:lnTo>
                  <a:lnTo>
                    <a:pt x="111" y="6898"/>
                  </a:lnTo>
                  <a:lnTo>
                    <a:pt x="55" y="6612"/>
                  </a:lnTo>
                  <a:lnTo>
                    <a:pt x="28" y="6326"/>
                  </a:lnTo>
                  <a:lnTo>
                    <a:pt x="0" y="6031"/>
                  </a:lnTo>
                  <a:lnTo>
                    <a:pt x="0" y="5727"/>
                  </a:lnTo>
                  <a:lnTo>
                    <a:pt x="0" y="5727"/>
                  </a:lnTo>
                  <a:lnTo>
                    <a:pt x="9" y="5432"/>
                  </a:lnTo>
                  <a:lnTo>
                    <a:pt x="37" y="5136"/>
                  </a:lnTo>
                  <a:lnTo>
                    <a:pt x="74" y="4851"/>
                  </a:lnTo>
                  <a:lnTo>
                    <a:pt x="129" y="4565"/>
                  </a:lnTo>
                  <a:lnTo>
                    <a:pt x="194" y="4288"/>
                  </a:lnTo>
                  <a:lnTo>
                    <a:pt x="277" y="4011"/>
                  </a:lnTo>
                  <a:lnTo>
                    <a:pt x="369" y="3744"/>
                  </a:lnTo>
                  <a:lnTo>
                    <a:pt x="470" y="3486"/>
                  </a:lnTo>
                  <a:lnTo>
                    <a:pt x="590" y="3228"/>
                  </a:lnTo>
                  <a:lnTo>
                    <a:pt x="719" y="2979"/>
                  </a:lnTo>
                  <a:lnTo>
                    <a:pt x="867" y="2739"/>
                  </a:lnTo>
                  <a:lnTo>
                    <a:pt x="1014" y="2508"/>
                  </a:lnTo>
                  <a:lnTo>
                    <a:pt x="1180" y="2278"/>
                  </a:lnTo>
                  <a:lnTo>
                    <a:pt x="1356" y="2066"/>
                  </a:lnTo>
                  <a:lnTo>
                    <a:pt x="1540" y="1854"/>
                  </a:lnTo>
                  <a:lnTo>
                    <a:pt x="1734" y="1660"/>
                  </a:lnTo>
                  <a:lnTo>
                    <a:pt x="1937" y="1466"/>
                  </a:lnTo>
                  <a:lnTo>
                    <a:pt x="2139" y="1291"/>
                  </a:lnTo>
                  <a:lnTo>
                    <a:pt x="2361" y="1116"/>
                  </a:lnTo>
                  <a:lnTo>
                    <a:pt x="2591" y="959"/>
                  </a:lnTo>
                  <a:lnTo>
                    <a:pt x="2831" y="812"/>
                  </a:lnTo>
                  <a:lnTo>
                    <a:pt x="3071" y="673"/>
                  </a:lnTo>
                  <a:lnTo>
                    <a:pt x="3320" y="544"/>
                  </a:lnTo>
                  <a:lnTo>
                    <a:pt x="3578" y="433"/>
                  </a:lnTo>
                  <a:lnTo>
                    <a:pt x="3845" y="332"/>
                  </a:lnTo>
                  <a:lnTo>
                    <a:pt x="4113" y="249"/>
                  </a:lnTo>
                  <a:lnTo>
                    <a:pt x="4390" y="166"/>
                  </a:lnTo>
                  <a:lnTo>
                    <a:pt x="4666" y="111"/>
                  </a:lnTo>
                  <a:lnTo>
                    <a:pt x="4952" y="55"/>
                  </a:lnTo>
                  <a:lnTo>
                    <a:pt x="5247" y="28"/>
                  </a:lnTo>
                  <a:lnTo>
                    <a:pt x="5533" y="9"/>
                  </a:lnTo>
                  <a:lnTo>
                    <a:pt x="5837" y="0"/>
                  </a:lnTo>
                  <a:lnTo>
                    <a:pt x="58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1"/>
            <p:cNvSpPr/>
            <p:nvPr/>
          </p:nvSpPr>
          <p:spPr>
            <a:xfrm>
              <a:off x="-3410925" y="-738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1"/>
            <p:cNvSpPr/>
            <p:nvPr/>
          </p:nvSpPr>
          <p:spPr>
            <a:xfrm>
              <a:off x="-3554775" y="-6748350"/>
              <a:ext cx="289350" cy="289125"/>
            </a:xfrm>
            <a:custGeom>
              <a:avLst/>
              <a:gdLst/>
              <a:ahLst/>
              <a:cxnLst/>
              <a:rect l="l" t="t" r="r" b="b"/>
              <a:pathLst>
                <a:path w="11574" h="11565" extrusionOk="0">
                  <a:moveTo>
                    <a:pt x="5791" y="1"/>
                  </a:moveTo>
                  <a:lnTo>
                    <a:pt x="5487" y="10"/>
                  </a:lnTo>
                  <a:lnTo>
                    <a:pt x="5192" y="28"/>
                  </a:lnTo>
                  <a:lnTo>
                    <a:pt x="4906" y="65"/>
                  </a:lnTo>
                  <a:lnTo>
                    <a:pt x="4620" y="120"/>
                  </a:lnTo>
                  <a:lnTo>
                    <a:pt x="4343" y="185"/>
                  </a:lnTo>
                  <a:lnTo>
                    <a:pt x="4067" y="259"/>
                  </a:lnTo>
                  <a:lnTo>
                    <a:pt x="3799" y="351"/>
                  </a:lnTo>
                  <a:lnTo>
                    <a:pt x="3541" y="452"/>
                  </a:lnTo>
                  <a:lnTo>
                    <a:pt x="3283" y="572"/>
                  </a:lnTo>
                  <a:lnTo>
                    <a:pt x="3034" y="701"/>
                  </a:lnTo>
                  <a:lnTo>
                    <a:pt x="2785" y="840"/>
                  </a:lnTo>
                  <a:lnTo>
                    <a:pt x="2554" y="987"/>
                  </a:lnTo>
                  <a:lnTo>
                    <a:pt x="2324" y="1153"/>
                  </a:lnTo>
                  <a:lnTo>
                    <a:pt x="2112" y="1319"/>
                  </a:lnTo>
                  <a:lnTo>
                    <a:pt x="1900" y="1504"/>
                  </a:lnTo>
                  <a:lnTo>
                    <a:pt x="1697" y="1697"/>
                  </a:lnTo>
                  <a:lnTo>
                    <a:pt x="1503" y="1900"/>
                  </a:lnTo>
                  <a:lnTo>
                    <a:pt x="1328" y="2103"/>
                  </a:lnTo>
                  <a:lnTo>
                    <a:pt x="1153" y="2324"/>
                  </a:lnTo>
                  <a:lnTo>
                    <a:pt x="996" y="2555"/>
                  </a:lnTo>
                  <a:lnTo>
                    <a:pt x="839" y="2786"/>
                  </a:lnTo>
                  <a:lnTo>
                    <a:pt x="701" y="3025"/>
                  </a:lnTo>
                  <a:lnTo>
                    <a:pt x="572" y="3274"/>
                  </a:lnTo>
                  <a:lnTo>
                    <a:pt x="461" y="3532"/>
                  </a:lnTo>
                  <a:lnTo>
                    <a:pt x="360" y="3800"/>
                  </a:lnTo>
                  <a:lnTo>
                    <a:pt x="268" y="4067"/>
                  </a:lnTo>
                  <a:lnTo>
                    <a:pt x="185" y="4335"/>
                  </a:lnTo>
                  <a:lnTo>
                    <a:pt x="120" y="4621"/>
                  </a:lnTo>
                  <a:lnTo>
                    <a:pt x="74" y="4906"/>
                  </a:lnTo>
                  <a:lnTo>
                    <a:pt x="37" y="5192"/>
                  </a:lnTo>
                  <a:lnTo>
                    <a:pt x="9" y="5487"/>
                  </a:lnTo>
                  <a:lnTo>
                    <a:pt x="0" y="5783"/>
                  </a:lnTo>
                  <a:lnTo>
                    <a:pt x="9" y="6078"/>
                  </a:lnTo>
                  <a:lnTo>
                    <a:pt x="37" y="6373"/>
                  </a:lnTo>
                  <a:lnTo>
                    <a:pt x="74" y="6668"/>
                  </a:lnTo>
                  <a:lnTo>
                    <a:pt x="120" y="6954"/>
                  </a:lnTo>
                  <a:lnTo>
                    <a:pt x="185" y="7230"/>
                  </a:lnTo>
                  <a:lnTo>
                    <a:pt x="268" y="7507"/>
                  </a:lnTo>
                  <a:lnTo>
                    <a:pt x="360" y="7774"/>
                  </a:lnTo>
                  <a:lnTo>
                    <a:pt x="461" y="8033"/>
                  </a:lnTo>
                  <a:lnTo>
                    <a:pt x="572" y="8291"/>
                  </a:lnTo>
                  <a:lnTo>
                    <a:pt x="701" y="8540"/>
                  </a:lnTo>
                  <a:lnTo>
                    <a:pt x="839" y="8779"/>
                  </a:lnTo>
                  <a:lnTo>
                    <a:pt x="996" y="9019"/>
                  </a:lnTo>
                  <a:lnTo>
                    <a:pt x="1153" y="9241"/>
                  </a:lnTo>
                  <a:lnTo>
                    <a:pt x="1328" y="9462"/>
                  </a:lnTo>
                  <a:lnTo>
                    <a:pt x="1503" y="9674"/>
                  </a:lnTo>
                  <a:lnTo>
                    <a:pt x="1697" y="9877"/>
                  </a:lnTo>
                  <a:lnTo>
                    <a:pt x="1900" y="10061"/>
                  </a:lnTo>
                  <a:lnTo>
                    <a:pt x="2112" y="10246"/>
                  </a:lnTo>
                  <a:lnTo>
                    <a:pt x="2324" y="10421"/>
                  </a:lnTo>
                  <a:lnTo>
                    <a:pt x="2554" y="10578"/>
                  </a:lnTo>
                  <a:lnTo>
                    <a:pt x="2785" y="10725"/>
                  </a:lnTo>
                  <a:lnTo>
                    <a:pt x="3034" y="10873"/>
                  </a:lnTo>
                  <a:lnTo>
                    <a:pt x="3283" y="10993"/>
                  </a:lnTo>
                  <a:lnTo>
                    <a:pt x="3541" y="11113"/>
                  </a:lnTo>
                  <a:lnTo>
                    <a:pt x="3799" y="11214"/>
                  </a:lnTo>
                  <a:lnTo>
                    <a:pt x="4067" y="11306"/>
                  </a:lnTo>
                  <a:lnTo>
                    <a:pt x="4343" y="11389"/>
                  </a:lnTo>
                  <a:lnTo>
                    <a:pt x="4620" y="11454"/>
                  </a:lnTo>
                  <a:lnTo>
                    <a:pt x="4906" y="11500"/>
                  </a:lnTo>
                  <a:lnTo>
                    <a:pt x="5192" y="11537"/>
                  </a:lnTo>
                  <a:lnTo>
                    <a:pt x="5487" y="11564"/>
                  </a:lnTo>
                  <a:lnTo>
                    <a:pt x="6086" y="11564"/>
                  </a:lnTo>
                  <a:lnTo>
                    <a:pt x="6381" y="11537"/>
                  </a:lnTo>
                  <a:lnTo>
                    <a:pt x="6667" y="11500"/>
                  </a:lnTo>
                  <a:lnTo>
                    <a:pt x="6953" y="11454"/>
                  </a:lnTo>
                  <a:lnTo>
                    <a:pt x="7230" y="11389"/>
                  </a:lnTo>
                  <a:lnTo>
                    <a:pt x="7506" y="11306"/>
                  </a:lnTo>
                  <a:lnTo>
                    <a:pt x="7774" y="11214"/>
                  </a:lnTo>
                  <a:lnTo>
                    <a:pt x="8041" y="11113"/>
                  </a:lnTo>
                  <a:lnTo>
                    <a:pt x="8290" y="10993"/>
                  </a:lnTo>
                  <a:lnTo>
                    <a:pt x="8539" y="10873"/>
                  </a:lnTo>
                  <a:lnTo>
                    <a:pt x="8788" y="10725"/>
                  </a:lnTo>
                  <a:lnTo>
                    <a:pt x="9019" y="10578"/>
                  </a:lnTo>
                  <a:lnTo>
                    <a:pt x="9249" y="10421"/>
                  </a:lnTo>
                  <a:lnTo>
                    <a:pt x="9461" y="10246"/>
                  </a:lnTo>
                  <a:lnTo>
                    <a:pt x="9673" y="10061"/>
                  </a:lnTo>
                  <a:lnTo>
                    <a:pt x="9876" y="9877"/>
                  </a:lnTo>
                  <a:lnTo>
                    <a:pt x="10070" y="9674"/>
                  </a:lnTo>
                  <a:lnTo>
                    <a:pt x="10245" y="9462"/>
                  </a:lnTo>
                  <a:lnTo>
                    <a:pt x="10420" y="9241"/>
                  </a:lnTo>
                  <a:lnTo>
                    <a:pt x="10586" y="9019"/>
                  </a:lnTo>
                  <a:lnTo>
                    <a:pt x="10734" y="8779"/>
                  </a:lnTo>
                  <a:lnTo>
                    <a:pt x="10872" y="8540"/>
                  </a:lnTo>
                  <a:lnTo>
                    <a:pt x="11001" y="8291"/>
                  </a:lnTo>
                  <a:lnTo>
                    <a:pt x="11112" y="8033"/>
                  </a:lnTo>
                  <a:lnTo>
                    <a:pt x="11223" y="7774"/>
                  </a:lnTo>
                  <a:lnTo>
                    <a:pt x="11315" y="7507"/>
                  </a:lnTo>
                  <a:lnTo>
                    <a:pt x="11389" y="7230"/>
                  </a:lnTo>
                  <a:lnTo>
                    <a:pt x="11453" y="6954"/>
                  </a:lnTo>
                  <a:lnTo>
                    <a:pt x="11509" y="6668"/>
                  </a:lnTo>
                  <a:lnTo>
                    <a:pt x="11536" y="6373"/>
                  </a:lnTo>
                  <a:lnTo>
                    <a:pt x="11564" y="6078"/>
                  </a:lnTo>
                  <a:lnTo>
                    <a:pt x="11573" y="5783"/>
                  </a:lnTo>
                  <a:lnTo>
                    <a:pt x="11564" y="5487"/>
                  </a:lnTo>
                  <a:lnTo>
                    <a:pt x="11536" y="5192"/>
                  </a:lnTo>
                  <a:lnTo>
                    <a:pt x="11509" y="4906"/>
                  </a:lnTo>
                  <a:lnTo>
                    <a:pt x="11453" y="4621"/>
                  </a:lnTo>
                  <a:lnTo>
                    <a:pt x="11389" y="4335"/>
                  </a:lnTo>
                  <a:lnTo>
                    <a:pt x="11315" y="4067"/>
                  </a:lnTo>
                  <a:lnTo>
                    <a:pt x="11223" y="3800"/>
                  </a:lnTo>
                  <a:lnTo>
                    <a:pt x="11112" y="3532"/>
                  </a:lnTo>
                  <a:lnTo>
                    <a:pt x="11001" y="3274"/>
                  </a:lnTo>
                  <a:lnTo>
                    <a:pt x="10872" y="3025"/>
                  </a:lnTo>
                  <a:lnTo>
                    <a:pt x="10734" y="2786"/>
                  </a:lnTo>
                  <a:lnTo>
                    <a:pt x="10586" y="2555"/>
                  </a:lnTo>
                  <a:lnTo>
                    <a:pt x="10420" y="2324"/>
                  </a:lnTo>
                  <a:lnTo>
                    <a:pt x="10245" y="2103"/>
                  </a:lnTo>
                  <a:lnTo>
                    <a:pt x="10070" y="1900"/>
                  </a:lnTo>
                  <a:lnTo>
                    <a:pt x="9876" y="1697"/>
                  </a:lnTo>
                  <a:lnTo>
                    <a:pt x="9673" y="1504"/>
                  </a:lnTo>
                  <a:lnTo>
                    <a:pt x="9461" y="1319"/>
                  </a:lnTo>
                  <a:lnTo>
                    <a:pt x="9249" y="1153"/>
                  </a:lnTo>
                  <a:lnTo>
                    <a:pt x="9019" y="987"/>
                  </a:lnTo>
                  <a:lnTo>
                    <a:pt x="8788" y="840"/>
                  </a:lnTo>
                  <a:lnTo>
                    <a:pt x="8539" y="701"/>
                  </a:lnTo>
                  <a:lnTo>
                    <a:pt x="8290" y="572"/>
                  </a:lnTo>
                  <a:lnTo>
                    <a:pt x="8041" y="452"/>
                  </a:lnTo>
                  <a:lnTo>
                    <a:pt x="7774" y="351"/>
                  </a:lnTo>
                  <a:lnTo>
                    <a:pt x="7506" y="259"/>
                  </a:lnTo>
                  <a:lnTo>
                    <a:pt x="7230" y="185"/>
                  </a:lnTo>
                  <a:lnTo>
                    <a:pt x="6953" y="120"/>
                  </a:lnTo>
                  <a:lnTo>
                    <a:pt x="6667" y="65"/>
                  </a:lnTo>
                  <a:lnTo>
                    <a:pt x="6381" y="28"/>
                  </a:lnTo>
                  <a:lnTo>
                    <a:pt x="6086" y="10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1"/>
            <p:cNvSpPr/>
            <p:nvPr/>
          </p:nvSpPr>
          <p:spPr>
            <a:xfrm>
              <a:off x="-3554775" y="-6748350"/>
              <a:ext cx="289350" cy="289125"/>
            </a:xfrm>
            <a:custGeom>
              <a:avLst/>
              <a:gdLst/>
              <a:ahLst/>
              <a:cxnLst/>
              <a:rect l="l" t="t" r="r" b="b"/>
              <a:pathLst>
                <a:path w="11574" h="11565" fill="none" extrusionOk="0">
                  <a:moveTo>
                    <a:pt x="5791" y="11564"/>
                  </a:moveTo>
                  <a:lnTo>
                    <a:pt x="5791" y="11564"/>
                  </a:lnTo>
                  <a:lnTo>
                    <a:pt x="6086" y="11564"/>
                  </a:lnTo>
                  <a:lnTo>
                    <a:pt x="6381" y="11537"/>
                  </a:lnTo>
                  <a:lnTo>
                    <a:pt x="6667" y="11500"/>
                  </a:lnTo>
                  <a:lnTo>
                    <a:pt x="6953" y="11454"/>
                  </a:lnTo>
                  <a:lnTo>
                    <a:pt x="7230" y="11389"/>
                  </a:lnTo>
                  <a:lnTo>
                    <a:pt x="7506" y="11306"/>
                  </a:lnTo>
                  <a:lnTo>
                    <a:pt x="7774" y="11214"/>
                  </a:lnTo>
                  <a:lnTo>
                    <a:pt x="8041" y="11113"/>
                  </a:lnTo>
                  <a:lnTo>
                    <a:pt x="8290" y="10993"/>
                  </a:lnTo>
                  <a:lnTo>
                    <a:pt x="8539" y="10873"/>
                  </a:lnTo>
                  <a:lnTo>
                    <a:pt x="8788" y="10725"/>
                  </a:lnTo>
                  <a:lnTo>
                    <a:pt x="9019" y="10578"/>
                  </a:lnTo>
                  <a:lnTo>
                    <a:pt x="9249" y="10421"/>
                  </a:lnTo>
                  <a:lnTo>
                    <a:pt x="9461" y="10246"/>
                  </a:lnTo>
                  <a:lnTo>
                    <a:pt x="9673" y="10061"/>
                  </a:lnTo>
                  <a:lnTo>
                    <a:pt x="9876" y="9877"/>
                  </a:lnTo>
                  <a:lnTo>
                    <a:pt x="10070" y="9674"/>
                  </a:lnTo>
                  <a:lnTo>
                    <a:pt x="10245" y="9462"/>
                  </a:lnTo>
                  <a:lnTo>
                    <a:pt x="10420" y="9241"/>
                  </a:lnTo>
                  <a:lnTo>
                    <a:pt x="10586" y="9019"/>
                  </a:lnTo>
                  <a:lnTo>
                    <a:pt x="10734" y="8779"/>
                  </a:lnTo>
                  <a:lnTo>
                    <a:pt x="10872" y="8540"/>
                  </a:lnTo>
                  <a:lnTo>
                    <a:pt x="11001" y="8291"/>
                  </a:lnTo>
                  <a:lnTo>
                    <a:pt x="11112" y="8033"/>
                  </a:lnTo>
                  <a:lnTo>
                    <a:pt x="11223" y="7774"/>
                  </a:lnTo>
                  <a:lnTo>
                    <a:pt x="11315" y="7507"/>
                  </a:lnTo>
                  <a:lnTo>
                    <a:pt x="11389" y="7230"/>
                  </a:lnTo>
                  <a:lnTo>
                    <a:pt x="11453" y="6954"/>
                  </a:lnTo>
                  <a:lnTo>
                    <a:pt x="11509" y="6668"/>
                  </a:lnTo>
                  <a:lnTo>
                    <a:pt x="11536" y="6373"/>
                  </a:lnTo>
                  <a:lnTo>
                    <a:pt x="11564" y="6078"/>
                  </a:lnTo>
                  <a:lnTo>
                    <a:pt x="11573" y="5783"/>
                  </a:lnTo>
                  <a:lnTo>
                    <a:pt x="11573" y="5783"/>
                  </a:lnTo>
                  <a:lnTo>
                    <a:pt x="11564" y="5487"/>
                  </a:lnTo>
                  <a:lnTo>
                    <a:pt x="11536" y="5192"/>
                  </a:lnTo>
                  <a:lnTo>
                    <a:pt x="11509" y="4906"/>
                  </a:lnTo>
                  <a:lnTo>
                    <a:pt x="11453" y="4621"/>
                  </a:lnTo>
                  <a:lnTo>
                    <a:pt x="11389" y="4335"/>
                  </a:lnTo>
                  <a:lnTo>
                    <a:pt x="11315" y="4067"/>
                  </a:lnTo>
                  <a:lnTo>
                    <a:pt x="11223" y="3800"/>
                  </a:lnTo>
                  <a:lnTo>
                    <a:pt x="11112" y="3532"/>
                  </a:lnTo>
                  <a:lnTo>
                    <a:pt x="11001" y="3274"/>
                  </a:lnTo>
                  <a:lnTo>
                    <a:pt x="10872" y="3025"/>
                  </a:lnTo>
                  <a:lnTo>
                    <a:pt x="10734" y="2786"/>
                  </a:lnTo>
                  <a:lnTo>
                    <a:pt x="10586" y="2555"/>
                  </a:lnTo>
                  <a:lnTo>
                    <a:pt x="10420" y="2324"/>
                  </a:lnTo>
                  <a:lnTo>
                    <a:pt x="10245" y="2103"/>
                  </a:lnTo>
                  <a:lnTo>
                    <a:pt x="10070" y="1900"/>
                  </a:lnTo>
                  <a:lnTo>
                    <a:pt x="9876" y="1697"/>
                  </a:lnTo>
                  <a:lnTo>
                    <a:pt x="9673" y="1504"/>
                  </a:lnTo>
                  <a:lnTo>
                    <a:pt x="9461" y="1319"/>
                  </a:lnTo>
                  <a:lnTo>
                    <a:pt x="9249" y="1153"/>
                  </a:lnTo>
                  <a:lnTo>
                    <a:pt x="9019" y="987"/>
                  </a:lnTo>
                  <a:lnTo>
                    <a:pt x="8788" y="840"/>
                  </a:lnTo>
                  <a:lnTo>
                    <a:pt x="8539" y="701"/>
                  </a:lnTo>
                  <a:lnTo>
                    <a:pt x="8290" y="572"/>
                  </a:lnTo>
                  <a:lnTo>
                    <a:pt x="8041" y="452"/>
                  </a:lnTo>
                  <a:lnTo>
                    <a:pt x="7774" y="351"/>
                  </a:lnTo>
                  <a:lnTo>
                    <a:pt x="7506" y="259"/>
                  </a:lnTo>
                  <a:lnTo>
                    <a:pt x="7230" y="185"/>
                  </a:lnTo>
                  <a:lnTo>
                    <a:pt x="6953" y="120"/>
                  </a:lnTo>
                  <a:lnTo>
                    <a:pt x="6667" y="65"/>
                  </a:lnTo>
                  <a:lnTo>
                    <a:pt x="6381" y="28"/>
                  </a:lnTo>
                  <a:lnTo>
                    <a:pt x="6086" y="10"/>
                  </a:lnTo>
                  <a:lnTo>
                    <a:pt x="5791" y="1"/>
                  </a:lnTo>
                  <a:lnTo>
                    <a:pt x="5791" y="1"/>
                  </a:lnTo>
                  <a:lnTo>
                    <a:pt x="5487" y="10"/>
                  </a:lnTo>
                  <a:lnTo>
                    <a:pt x="5192" y="28"/>
                  </a:lnTo>
                  <a:lnTo>
                    <a:pt x="4906" y="65"/>
                  </a:lnTo>
                  <a:lnTo>
                    <a:pt x="4620" y="120"/>
                  </a:lnTo>
                  <a:lnTo>
                    <a:pt x="4343" y="185"/>
                  </a:lnTo>
                  <a:lnTo>
                    <a:pt x="4067" y="259"/>
                  </a:lnTo>
                  <a:lnTo>
                    <a:pt x="3799" y="351"/>
                  </a:lnTo>
                  <a:lnTo>
                    <a:pt x="3541" y="452"/>
                  </a:lnTo>
                  <a:lnTo>
                    <a:pt x="3283" y="572"/>
                  </a:lnTo>
                  <a:lnTo>
                    <a:pt x="3034" y="701"/>
                  </a:lnTo>
                  <a:lnTo>
                    <a:pt x="2785" y="840"/>
                  </a:lnTo>
                  <a:lnTo>
                    <a:pt x="2554" y="987"/>
                  </a:lnTo>
                  <a:lnTo>
                    <a:pt x="2324" y="1153"/>
                  </a:lnTo>
                  <a:lnTo>
                    <a:pt x="2112" y="1319"/>
                  </a:lnTo>
                  <a:lnTo>
                    <a:pt x="1900" y="1504"/>
                  </a:lnTo>
                  <a:lnTo>
                    <a:pt x="1697" y="1697"/>
                  </a:lnTo>
                  <a:lnTo>
                    <a:pt x="1503" y="1900"/>
                  </a:lnTo>
                  <a:lnTo>
                    <a:pt x="1328" y="2103"/>
                  </a:lnTo>
                  <a:lnTo>
                    <a:pt x="1153" y="2324"/>
                  </a:lnTo>
                  <a:lnTo>
                    <a:pt x="996" y="2555"/>
                  </a:lnTo>
                  <a:lnTo>
                    <a:pt x="839" y="2786"/>
                  </a:lnTo>
                  <a:lnTo>
                    <a:pt x="701" y="3025"/>
                  </a:lnTo>
                  <a:lnTo>
                    <a:pt x="572" y="3274"/>
                  </a:lnTo>
                  <a:lnTo>
                    <a:pt x="461" y="3532"/>
                  </a:lnTo>
                  <a:lnTo>
                    <a:pt x="360" y="3800"/>
                  </a:lnTo>
                  <a:lnTo>
                    <a:pt x="268" y="4067"/>
                  </a:lnTo>
                  <a:lnTo>
                    <a:pt x="185" y="4335"/>
                  </a:lnTo>
                  <a:lnTo>
                    <a:pt x="120" y="4621"/>
                  </a:lnTo>
                  <a:lnTo>
                    <a:pt x="74" y="4906"/>
                  </a:lnTo>
                  <a:lnTo>
                    <a:pt x="37" y="5192"/>
                  </a:lnTo>
                  <a:lnTo>
                    <a:pt x="9" y="5487"/>
                  </a:lnTo>
                  <a:lnTo>
                    <a:pt x="0" y="5783"/>
                  </a:lnTo>
                  <a:lnTo>
                    <a:pt x="0" y="5783"/>
                  </a:lnTo>
                  <a:lnTo>
                    <a:pt x="9" y="6078"/>
                  </a:lnTo>
                  <a:lnTo>
                    <a:pt x="37" y="6373"/>
                  </a:lnTo>
                  <a:lnTo>
                    <a:pt x="74" y="6668"/>
                  </a:lnTo>
                  <a:lnTo>
                    <a:pt x="120" y="6954"/>
                  </a:lnTo>
                  <a:lnTo>
                    <a:pt x="185" y="7230"/>
                  </a:lnTo>
                  <a:lnTo>
                    <a:pt x="268" y="7507"/>
                  </a:lnTo>
                  <a:lnTo>
                    <a:pt x="360" y="7774"/>
                  </a:lnTo>
                  <a:lnTo>
                    <a:pt x="461" y="8033"/>
                  </a:lnTo>
                  <a:lnTo>
                    <a:pt x="572" y="8291"/>
                  </a:lnTo>
                  <a:lnTo>
                    <a:pt x="701" y="8540"/>
                  </a:lnTo>
                  <a:lnTo>
                    <a:pt x="839" y="8779"/>
                  </a:lnTo>
                  <a:lnTo>
                    <a:pt x="996" y="9019"/>
                  </a:lnTo>
                  <a:lnTo>
                    <a:pt x="1153" y="9241"/>
                  </a:lnTo>
                  <a:lnTo>
                    <a:pt x="1328" y="9462"/>
                  </a:lnTo>
                  <a:lnTo>
                    <a:pt x="1503" y="9674"/>
                  </a:lnTo>
                  <a:lnTo>
                    <a:pt x="1697" y="9877"/>
                  </a:lnTo>
                  <a:lnTo>
                    <a:pt x="1900" y="10061"/>
                  </a:lnTo>
                  <a:lnTo>
                    <a:pt x="2112" y="10246"/>
                  </a:lnTo>
                  <a:lnTo>
                    <a:pt x="2324" y="10421"/>
                  </a:lnTo>
                  <a:lnTo>
                    <a:pt x="2554" y="10578"/>
                  </a:lnTo>
                  <a:lnTo>
                    <a:pt x="2785" y="10725"/>
                  </a:lnTo>
                  <a:lnTo>
                    <a:pt x="3034" y="10873"/>
                  </a:lnTo>
                  <a:lnTo>
                    <a:pt x="3283" y="10993"/>
                  </a:lnTo>
                  <a:lnTo>
                    <a:pt x="3541" y="11113"/>
                  </a:lnTo>
                  <a:lnTo>
                    <a:pt x="3799" y="11214"/>
                  </a:lnTo>
                  <a:lnTo>
                    <a:pt x="4067" y="11306"/>
                  </a:lnTo>
                  <a:lnTo>
                    <a:pt x="4343" y="11389"/>
                  </a:lnTo>
                  <a:lnTo>
                    <a:pt x="4620" y="11454"/>
                  </a:lnTo>
                  <a:lnTo>
                    <a:pt x="4906" y="11500"/>
                  </a:lnTo>
                  <a:lnTo>
                    <a:pt x="5192" y="11537"/>
                  </a:lnTo>
                  <a:lnTo>
                    <a:pt x="5487" y="11564"/>
                  </a:lnTo>
                  <a:lnTo>
                    <a:pt x="5791" y="11564"/>
                  </a:lnTo>
                  <a:lnTo>
                    <a:pt x="5791" y="115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1"/>
            <p:cNvSpPr/>
            <p:nvPr/>
          </p:nvSpPr>
          <p:spPr>
            <a:xfrm>
              <a:off x="-3410000" y="-645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1"/>
            <p:cNvSpPr/>
            <p:nvPr/>
          </p:nvSpPr>
          <p:spPr>
            <a:xfrm>
              <a:off x="-741750" y="-6165775"/>
              <a:ext cx="1238225" cy="2595425"/>
            </a:xfrm>
            <a:custGeom>
              <a:avLst/>
              <a:gdLst/>
              <a:ahLst/>
              <a:cxnLst/>
              <a:rect l="l" t="t" r="r" b="b"/>
              <a:pathLst>
                <a:path w="49529" h="103817" fill="none" extrusionOk="0">
                  <a:moveTo>
                    <a:pt x="2093" y="103816"/>
                  </a:moveTo>
                  <a:lnTo>
                    <a:pt x="2093" y="103816"/>
                  </a:lnTo>
                  <a:lnTo>
                    <a:pt x="1983" y="101695"/>
                  </a:lnTo>
                  <a:lnTo>
                    <a:pt x="1854" y="99556"/>
                  </a:lnTo>
                  <a:lnTo>
                    <a:pt x="1595" y="95231"/>
                  </a:lnTo>
                  <a:lnTo>
                    <a:pt x="1319" y="90851"/>
                  </a:lnTo>
                  <a:lnTo>
                    <a:pt x="1051" y="86434"/>
                  </a:lnTo>
                  <a:lnTo>
                    <a:pt x="793" y="81980"/>
                  </a:lnTo>
                  <a:lnTo>
                    <a:pt x="664" y="79748"/>
                  </a:lnTo>
                  <a:lnTo>
                    <a:pt x="553" y="77517"/>
                  </a:lnTo>
                  <a:lnTo>
                    <a:pt x="443" y="75285"/>
                  </a:lnTo>
                  <a:lnTo>
                    <a:pt x="341" y="73053"/>
                  </a:lnTo>
                  <a:lnTo>
                    <a:pt x="249" y="70831"/>
                  </a:lnTo>
                  <a:lnTo>
                    <a:pt x="175" y="68599"/>
                  </a:lnTo>
                  <a:lnTo>
                    <a:pt x="111" y="66386"/>
                  </a:lnTo>
                  <a:lnTo>
                    <a:pt x="55" y="64173"/>
                  </a:lnTo>
                  <a:lnTo>
                    <a:pt x="19" y="61978"/>
                  </a:lnTo>
                  <a:lnTo>
                    <a:pt x="0" y="59793"/>
                  </a:lnTo>
                  <a:lnTo>
                    <a:pt x="0" y="57617"/>
                  </a:lnTo>
                  <a:lnTo>
                    <a:pt x="19" y="55459"/>
                  </a:lnTo>
                  <a:lnTo>
                    <a:pt x="55" y="53310"/>
                  </a:lnTo>
                  <a:lnTo>
                    <a:pt x="83" y="52250"/>
                  </a:lnTo>
                  <a:lnTo>
                    <a:pt x="111" y="51189"/>
                  </a:lnTo>
                  <a:lnTo>
                    <a:pt x="148" y="50129"/>
                  </a:lnTo>
                  <a:lnTo>
                    <a:pt x="194" y="49077"/>
                  </a:lnTo>
                  <a:lnTo>
                    <a:pt x="240" y="48035"/>
                  </a:lnTo>
                  <a:lnTo>
                    <a:pt x="295" y="46993"/>
                  </a:lnTo>
                  <a:lnTo>
                    <a:pt x="360" y="45961"/>
                  </a:lnTo>
                  <a:lnTo>
                    <a:pt x="434" y="44928"/>
                  </a:lnTo>
                  <a:lnTo>
                    <a:pt x="507" y="43913"/>
                  </a:lnTo>
                  <a:lnTo>
                    <a:pt x="590" y="42899"/>
                  </a:lnTo>
                  <a:lnTo>
                    <a:pt x="683" y="41885"/>
                  </a:lnTo>
                  <a:lnTo>
                    <a:pt x="775" y="40889"/>
                  </a:lnTo>
                  <a:lnTo>
                    <a:pt x="876" y="39893"/>
                  </a:lnTo>
                  <a:lnTo>
                    <a:pt x="987" y="38897"/>
                  </a:lnTo>
                  <a:lnTo>
                    <a:pt x="1107" y="37919"/>
                  </a:lnTo>
                  <a:lnTo>
                    <a:pt x="1236" y="36951"/>
                  </a:lnTo>
                  <a:lnTo>
                    <a:pt x="1374" y="35983"/>
                  </a:lnTo>
                  <a:lnTo>
                    <a:pt x="1512" y="35024"/>
                  </a:lnTo>
                  <a:lnTo>
                    <a:pt x="1660" y="34074"/>
                  </a:lnTo>
                  <a:lnTo>
                    <a:pt x="1826" y="33133"/>
                  </a:lnTo>
                  <a:lnTo>
                    <a:pt x="1992" y="32202"/>
                  </a:lnTo>
                  <a:lnTo>
                    <a:pt x="2167" y="31280"/>
                  </a:lnTo>
                  <a:lnTo>
                    <a:pt x="2352" y="30367"/>
                  </a:lnTo>
                  <a:lnTo>
                    <a:pt x="2545" y="29463"/>
                  </a:lnTo>
                  <a:lnTo>
                    <a:pt x="2748" y="28569"/>
                  </a:lnTo>
                  <a:lnTo>
                    <a:pt x="2969" y="27683"/>
                  </a:lnTo>
                  <a:lnTo>
                    <a:pt x="3191" y="26807"/>
                  </a:lnTo>
                  <a:lnTo>
                    <a:pt x="3421" y="25941"/>
                  </a:lnTo>
                  <a:lnTo>
                    <a:pt x="3661" y="25092"/>
                  </a:lnTo>
                  <a:lnTo>
                    <a:pt x="3919" y="24244"/>
                  </a:lnTo>
                  <a:lnTo>
                    <a:pt x="4178" y="23414"/>
                  </a:lnTo>
                  <a:lnTo>
                    <a:pt x="4454" y="22593"/>
                  </a:lnTo>
                  <a:lnTo>
                    <a:pt x="4731" y="21782"/>
                  </a:lnTo>
                  <a:lnTo>
                    <a:pt x="5026" y="20979"/>
                  </a:lnTo>
                  <a:lnTo>
                    <a:pt x="5330" y="20186"/>
                  </a:lnTo>
                  <a:lnTo>
                    <a:pt x="5644" y="19412"/>
                  </a:lnTo>
                  <a:lnTo>
                    <a:pt x="5976" y="18646"/>
                  </a:lnTo>
                  <a:lnTo>
                    <a:pt x="6308" y="17899"/>
                  </a:lnTo>
                  <a:lnTo>
                    <a:pt x="6658" y="17152"/>
                  </a:lnTo>
                  <a:lnTo>
                    <a:pt x="7018" y="16424"/>
                  </a:lnTo>
                  <a:lnTo>
                    <a:pt x="7396" y="15714"/>
                  </a:lnTo>
                  <a:lnTo>
                    <a:pt x="7774" y="15013"/>
                  </a:lnTo>
                  <a:lnTo>
                    <a:pt x="8170" y="14321"/>
                  </a:lnTo>
                  <a:lnTo>
                    <a:pt x="8585" y="13648"/>
                  </a:lnTo>
                  <a:lnTo>
                    <a:pt x="9000" y="12984"/>
                  </a:lnTo>
                  <a:lnTo>
                    <a:pt x="9434" y="12339"/>
                  </a:lnTo>
                  <a:lnTo>
                    <a:pt x="9886" y="11703"/>
                  </a:lnTo>
                  <a:lnTo>
                    <a:pt x="10337" y="11085"/>
                  </a:lnTo>
                  <a:lnTo>
                    <a:pt x="10817" y="10476"/>
                  </a:lnTo>
                  <a:lnTo>
                    <a:pt x="11297" y="9886"/>
                  </a:lnTo>
                  <a:lnTo>
                    <a:pt x="11794" y="9314"/>
                  </a:lnTo>
                  <a:lnTo>
                    <a:pt x="12311" y="8752"/>
                  </a:lnTo>
                  <a:lnTo>
                    <a:pt x="12837" y="8208"/>
                  </a:lnTo>
                  <a:lnTo>
                    <a:pt x="13371" y="7682"/>
                  </a:lnTo>
                  <a:lnTo>
                    <a:pt x="13925" y="7166"/>
                  </a:lnTo>
                  <a:lnTo>
                    <a:pt x="14496" y="6668"/>
                  </a:lnTo>
                  <a:lnTo>
                    <a:pt x="15077" y="6188"/>
                  </a:lnTo>
                  <a:lnTo>
                    <a:pt x="15677" y="5718"/>
                  </a:lnTo>
                  <a:lnTo>
                    <a:pt x="15972" y="5496"/>
                  </a:lnTo>
                  <a:lnTo>
                    <a:pt x="16285" y="5275"/>
                  </a:lnTo>
                  <a:lnTo>
                    <a:pt x="16590" y="5054"/>
                  </a:lnTo>
                  <a:lnTo>
                    <a:pt x="16912" y="4842"/>
                  </a:lnTo>
                  <a:lnTo>
                    <a:pt x="17226" y="4630"/>
                  </a:lnTo>
                  <a:lnTo>
                    <a:pt x="17549" y="4427"/>
                  </a:lnTo>
                  <a:lnTo>
                    <a:pt x="17871" y="4224"/>
                  </a:lnTo>
                  <a:lnTo>
                    <a:pt x="18203" y="4030"/>
                  </a:lnTo>
                  <a:lnTo>
                    <a:pt x="18535" y="3837"/>
                  </a:lnTo>
                  <a:lnTo>
                    <a:pt x="18877" y="3652"/>
                  </a:lnTo>
                  <a:lnTo>
                    <a:pt x="19218" y="3468"/>
                  </a:lnTo>
                  <a:lnTo>
                    <a:pt x="19559" y="3283"/>
                  </a:lnTo>
                  <a:lnTo>
                    <a:pt x="19909" y="3108"/>
                  </a:lnTo>
                  <a:lnTo>
                    <a:pt x="20260" y="2942"/>
                  </a:lnTo>
                  <a:lnTo>
                    <a:pt x="20619" y="2776"/>
                  </a:lnTo>
                  <a:lnTo>
                    <a:pt x="20979" y="2610"/>
                  </a:lnTo>
                  <a:lnTo>
                    <a:pt x="21339" y="2453"/>
                  </a:lnTo>
                  <a:lnTo>
                    <a:pt x="21708" y="2306"/>
                  </a:lnTo>
                  <a:lnTo>
                    <a:pt x="22086" y="2158"/>
                  </a:lnTo>
                  <a:lnTo>
                    <a:pt x="22464" y="2011"/>
                  </a:lnTo>
                  <a:lnTo>
                    <a:pt x="22842" y="1872"/>
                  </a:lnTo>
                  <a:lnTo>
                    <a:pt x="23229" y="1743"/>
                  </a:lnTo>
                  <a:lnTo>
                    <a:pt x="23616" y="1614"/>
                  </a:lnTo>
                  <a:lnTo>
                    <a:pt x="24004" y="1494"/>
                  </a:lnTo>
                  <a:lnTo>
                    <a:pt x="24400" y="1374"/>
                  </a:lnTo>
                  <a:lnTo>
                    <a:pt x="24806" y="1255"/>
                  </a:lnTo>
                  <a:lnTo>
                    <a:pt x="25212" y="1144"/>
                  </a:lnTo>
                  <a:lnTo>
                    <a:pt x="25618" y="1042"/>
                  </a:lnTo>
                  <a:lnTo>
                    <a:pt x="26033" y="941"/>
                  </a:lnTo>
                  <a:lnTo>
                    <a:pt x="26447" y="849"/>
                  </a:lnTo>
                  <a:lnTo>
                    <a:pt x="26872" y="757"/>
                  </a:lnTo>
                  <a:lnTo>
                    <a:pt x="27296" y="674"/>
                  </a:lnTo>
                  <a:lnTo>
                    <a:pt x="27729" y="591"/>
                  </a:lnTo>
                  <a:lnTo>
                    <a:pt x="28163" y="517"/>
                  </a:lnTo>
                  <a:lnTo>
                    <a:pt x="28605" y="443"/>
                  </a:lnTo>
                  <a:lnTo>
                    <a:pt x="29048" y="378"/>
                  </a:lnTo>
                  <a:lnTo>
                    <a:pt x="29491" y="323"/>
                  </a:lnTo>
                  <a:lnTo>
                    <a:pt x="29942" y="268"/>
                  </a:lnTo>
                  <a:lnTo>
                    <a:pt x="30404" y="213"/>
                  </a:lnTo>
                  <a:lnTo>
                    <a:pt x="30865" y="166"/>
                  </a:lnTo>
                  <a:lnTo>
                    <a:pt x="31326" y="130"/>
                  </a:lnTo>
                  <a:lnTo>
                    <a:pt x="31796" y="93"/>
                  </a:lnTo>
                  <a:lnTo>
                    <a:pt x="32755" y="47"/>
                  </a:lnTo>
                  <a:lnTo>
                    <a:pt x="33723" y="10"/>
                  </a:lnTo>
                  <a:lnTo>
                    <a:pt x="34710" y="0"/>
                  </a:lnTo>
                  <a:lnTo>
                    <a:pt x="49529" y="0"/>
                  </a:lnTo>
                  <a:lnTo>
                    <a:pt x="49529" y="103641"/>
                  </a:lnTo>
                  <a:lnTo>
                    <a:pt x="2093" y="1038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1"/>
          <p:cNvGrpSpPr/>
          <p:nvPr/>
        </p:nvGrpSpPr>
        <p:grpSpPr>
          <a:xfrm>
            <a:off x="4923311" y="3357546"/>
            <a:ext cx="697488" cy="697488"/>
            <a:chOff x="-10631200" y="-11583700"/>
            <a:chExt cx="11821825" cy="11821825"/>
          </a:xfrm>
        </p:grpSpPr>
        <p:sp>
          <p:nvSpPr>
            <p:cNvPr id="2689" name="Google Shape;2689;p61"/>
            <p:cNvSpPr/>
            <p:nvPr/>
          </p:nvSpPr>
          <p:spPr>
            <a:xfrm>
              <a:off x="-10458075" y="-6568825"/>
              <a:ext cx="11475600" cy="3346750"/>
            </a:xfrm>
            <a:custGeom>
              <a:avLst/>
              <a:gdLst/>
              <a:ahLst/>
              <a:cxnLst/>
              <a:rect l="l" t="t" r="r" b="b"/>
              <a:pathLst>
                <a:path w="459024" h="133870" extrusionOk="0">
                  <a:moveTo>
                    <a:pt x="104223" y="0"/>
                  </a:moveTo>
                  <a:lnTo>
                    <a:pt x="101297" y="781"/>
                  </a:lnTo>
                  <a:lnTo>
                    <a:pt x="98402" y="1573"/>
                  </a:lnTo>
                  <a:lnTo>
                    <a:pt x="95539" y="2375"/>
                  </a:lnTo>
                  <a:lnTo>
                    <a:pt x="92717" y="3187"/>
                  </a:lnTo>
                  <a:lnTo>
                    <a:pt x="89916" y="4020"/>
                  </a:lnTo>
                  <a:lnTo>
                    <a:pt x="87157" y="4853"/>
                  </a:lnTo>
                  <a:lnTo>
                    <a:pt x="84428" y="5707"/>
                  </a:lnTo>
                  <a:lnTo>
                    <a:pt x="81731" y="6571"/>
                  </a:lnTo>
                  <a:lnTo>
                    <a:pt x="79066" y="7435"/>
                  </a:lnTo>
                  <a:lnTo>
                    <a:pt x="76442" y="8320"/>
                  </a:lnTo>
                  <a:lnTo>
                    <a:pt x="73859" y="9205"/>
                  </a:lnTo>
                  <a:lnTo>
                    <a:pt x="71308" y="10111"/>
                  </a:lnTo>
                  <a:lnTo>
                    <a:pt x="68788" y="11017"/>
                  </a:lnTo>
                  <a:lnTo>
                    <a:pt x="66310" y="11934"/>
                  </a:lnTo>
                  <a:lnTo>
                    <a:pt x="63873" y="12860"/>
                  </a:lnTo>
                  <a:lnTo>
                    <a:pt x="61468" y="13787"/>
                  </a:lnTo>
                  <a:lnTo>
                    <a:pt x="59104" y="14724"/>
                  </a:lnTo>
                  <a:lnTo>
                    <a:pt x="56772" y="15672"/>
                  </a:lnTo>
                  <a:lnTo>
                    <a:pt x="54491" y="16620"/>
                  </a:lnTo>
                  <a:lnTo>
                    <a:pt x="52242" y="17578"/>
                  </a:lnTo>
                  <a:lnTo>
                    <a:pt x="50034" y="18535"/>
                  </a:lnTo>
                  <a:lnTo>
                    <a:pt x="47879" y="19504"/>
                  </a:lnTo>
                  <a:lnTo>
                    <a:pt x="45755" y="20472"/>
                  </a:lnTo>
                  <a:lnTo>
                    <a:pt x="43672" y="21451"/>
                  </a:lnTo>
                  <a:lnTo>
                    <a:pt x="41631" y="22420"/>
                  </a:lnTo>
                  <a:lnTo>
                    <a:pt x="39632" y="23409"/>
                  </a:lnTo>
                  <a:lnTo>
                    <a:pt x="37685" y="24388"/>
                  </a:lnTo>
                  <a:lnTo>
                    <a:pt x="35769" y="25377"/>
                  </a:lnTo>
                  <a:lnTo>
                    <a:pt x="33905" y="26366"/>
                  </a:lnTo>
                  <a:lnTo>
                    <a:pt x="32082" y="27355"/>
                  </a:lnTo>
                  <a:lnTo>
                    <a:pt x="30312" y="28344"/>
                  </a:lnTo>
                  <a:lnTo>
                    <a:pt x="28584" y="29334"/>
                  </a:lnTo>
                  <a:lnTo>
                    <a:pt x="26897" y="30333"/>
                  </a:lnTo>
                  <a:lnTo>
                    <a:pt x="25262" y="31323"/>
                  </a:lnTo>
                  <a:lnTo>
                    <a:pt x="23669" y="32312"/>
                  </a:lnTo>
                  <a:lnTo>
                    <a:pt x="22128" y="33301"/>
                  </a:lnTo>
                  <a:lnTo>
                    <a:pt x="21368" y="33801"/>
                  </a:lnTo>
                  <a:lnTo>
                    <a:pt x="20628" y="34290"/>
                  </a:lnTo>
                  <a:lnTo>
                    <a:pt x="19899" y="34790"/>
                  </a:lnTo>
                  <a:lnTo>
                    <a:pt x="19181" y="35279"/>
                  </a:lnTo>
                  <a:lnTo>
                    <a:pt x="18473" y="35769"/>
                  </a:lnTo>
                  <a:lnTo>
                    <a:pt x="17786" y="36269"/>
                  </a:lnTo>
                  <a:lnTo>
                    <a:pt x="17098" y="36758"/>
                  </a:lnTo>
                  <a:lnTo>
                    <a:pt x="16432" y="37248"/>
                  </a:lnTo>
                  <a:lnTo>
                    <a:pt x="15776" y="37737"/>
                  </a:lnTo>
                  <a:lnTo>
                    <a:pt x="15130" y="38226"/>
                  </a:lnTo>
                  <a:lnTo>
                    <a:pt x="14495" y="38716"/>
                  </a:lnTo>
                  <a:lnTo>
                    <a:pt x="13881" y="39205"/>
                  </a:lnTo>
                  <a:lnTo>
                    <a:pt x="13277" y="39695"/>
                  </a:lnTo>
                  <a:lnTo>
                    <a:pt x="12683" y="40174"/>
                  </a:lnTo>
                  <a:lnTo>
                    <a:pt x="12100" y="40663"/>
                  </a:lnTo>
                  <a:lnTo>
                    <a:pt x="11538" y="41142"/>
                  </a:lnTo>
                  <a:lnTo>
                    <a:pt x="10975" y="41631"/>
                  </a:lnTo>
                  <a:lnTo>
                    <a:pt x="10434" y="42110"/>
                  </a:lnTo>
                  <a:lnTo>
                    <a:pt x="9913" y="42589"/>
                  </a:lnTo>
                  <a:lnTo>
                    <a:pt x="9393" y="43068"/>
                  </a:lnTo>
                  <a:lnTo>
                    <a:pt x="8893" y="43547"/>
                  </a:lnTo>
                  <a:lnTo>
                    <a:pt x="8403" y="44016"/>
                  </a:lnTo>
                  <a:lnTo>
                    <a:pt x="7924" y="44495"/>
                  </a:lnTo>
                  <a:lnTo>
                    <a:pt x="7456" y="44964"/>
                  </a:lnTo>
                  <a:lnTo>
                    <a:pt x="7008" y="45443"/>
                  </a:lnTo>
                  <a:lnTo>
                    <a:pt x="6571" y="45911"/>
                  </a:lnTo>
                  <a:lnTo>
                    <a:pt x="6154" y="46380"/>
                  </a:lnTo>
                  <a:lnTo>
                    <a:pt x="5738" y="46848"/>
                  </a:lnTo>
                  <a:lnTo>
                    <a:pt x="5342" y="47306"/>
                  </a:lnTo>
                  <a:lnTo>
                    <a:pt x="4967" y="47775"/>
                  </a:lnTo>
                  <a:lnTo>
                    <a:pt x="4592" y="48233"/>
                  </a:lnTo>
                  <a:lnTo>
                    <a:pt x="4238" y="48691"/>
                  </a:lnTo>
                  <a:lnTo>
                    <a:pt x="3905" y="49150"/>
                  </a:lnTo>
                  <a:lnTo>
                    <a:pt x="3572" y="49608"/>
                  </a:lnTo>
                  <a:lnTo>
                    <a:pt x="3259" y="50055"/>
                  </a:lnTo>
                  <a:lnTo>
                    <a:pt x="2957" y="50503"/>
                  </a:lnTo>
                  <a:lnTo>
                    <a:pt x="2676" y="50951"/>
                  </a:lnTo>
                  <a:lnTo>
                    <a:pt x="2406" y="51399"/>
                  </a:lnTo>
                  <a:lnTo>
                    <a:pt x="2145" y="51846"/>
                  </a:lnTo>
                  <a:lnTo>
                    <a:pt x="1906" y="52284"/>
                  </a:lnTo>
                  <a:lnTo>
                    <a:pt x="1677" y="52732"/>
                  </a:lnTo>
                  <a:lnTo>
                    <a:pt x="1458" y="53169"/>
                  </a:lnTo>
                  <a:lnTo>
                    <a:pt x="1260" y="53596"/>
                  </a:lnTo>
                  <a:lnTo>
                    <a:pt x="1073" y="54033"/>
                  </a:lnTo>
                  <a:lnTo>
                    <a:pt x="906" y="54460"/>
                  </a:lnTo>
                  <a:lnTo>
                    <a:pt x="750" y="54887"/>
                  </a:lnTo>
                  <a:lnTo>
                    <a:pt x="604" y="55314"/>
                  </a:lnTo>
                  <a:lnTo>
                    <a:pt x="479" y="55731"/>
                  </a:lnTo>
                  <a:lnTo>
                    <a:pt x="365" y="56147"/>
                  </a:lnTo>
                  <a:lnTo>
                    <a:pt x="271" y="56564"/>
                  </a:lnTo>
                  <a:lnTo>
                    <a:pt x="188" y="56980"/>
                  </a:lnTo>
                  <a:lnTo>
                    <a:pt x="125" y="57386"/>
                  </a:lnTo>
                  <a:lnTo>
                    <a:pt x="73" y="57792"/>
                  </a:lnTo>
                  <a:lnTo>
                    <a:pt x="31" y="58198"/>
                  </a:lnTo>
                  <a:lnTo>
                    <a:pt x="11" y="58604"/>
                  </a:lnTo>
                  <a:lnTo>
                    <a:pt x="0" y="59000"/>
                  </a:lnTo>
                  <a:lnTo>
                    <a:pt x="11" y="59573"/>
                  </a:lnTo>
                  <a:lnTo>
                    <a:pt x="52" y="60146"/>
                  </a:lnTo>
                  <a:lnTo>
                    <a:pt x="104" y="60718"/>
                  </a:lnTo>
                  <a:lnTo>
                    <a:pt x="188" y="61301"/>
                  </a:lnTo>
                  <a:lnTo>
                    <a:pt x="292" y="61885"/>
                  </a:lnTo>
                  <a:lnTo>
                    <a:pt x="417" y="62468"/>
                  </a:lnTo>
                  <a:lnTo>
                    <a:pt x="573" y="63051"/>
                  </a:lnTo>
                  <a:lnTo>
                    <a:pt x="740" y="63644"/>
                  </a:lnTo>
                  <a:lnTo>
                    <a:pt x="937" y="64238"/>
                  </a:lnTo>
                  <a:lnTo>
                    <a:pt x="1156" y="64831"/>
                  </a:lnTo>
                  <a:lnTo>
                    <a:pt x="1396" y="65435"/>
                  </a:lnTo>
                  <a:lnTo>
                    <a:pt x="1666" y="66029"/>
                  </a:lnTo>
                  <a:lnTo>
                    <a:pt x="1947" y="66633"/>
                  </a:lnTo>
                  <a:lnTo>
                    <a:pt x="2260" y="67237"/>
                  </a:lnTo>
                  <a:lnTo>
                    <a:pt x="2583" y="67841"/>
                  </a:lnTo>
                  <a:lnTo>
                    <a:pt x="2937" y="68445"/>
                  </a:lnTo>
                  <a:lnTo>
                    <a:pt x="3312" y="69059"/>
                  </a:lnTo>
                  <a:lnTo>
                    <a:pt x="3707" y="69673"/>
                  </a:lnTo>
                  <a:lnTo>
                    <a:pt x="4124" y="70277"/>
                  </a:lnTo>
                  <a:lnTo>
                    <a:pt x="4561" y="70892"/>
                  </a:lnTo>
                  <a:lnTo>
                    <a:pt x="5019" y="71517"/>
                  </a:lnTo>
                  <a:lnTo>
                    <a:pt x="5498" y="72131"/>
                  </a:lnTo>
                  <a:lnTo>
                    <a:pt x="5998" y="72745"/>
                  </a:lnTo>
                  <a:lnTo>
                    <a:pt x="6519" y="73370"/>
                  </a:lnTo>
                  <a:lnTo>
                    <a:pt x="7060" y="73984"/>
                  </a:lnTo>
                  <a:lnTo>
                    <a:pt x="7622" y="74609"/>
                  </a:lnTo>
                  <a:lnTo>
                    <a:pt x="8216" y="75234"/>
                  </a:lnTo>
                  <a:lnTo>
                    <a:pt x="8820" y="75859"/>
                  </a:lnTo>
                  <a:lnTo>
                    <a:pt x="9445" y="76473"/>
                  </a:lnTo>
                  <a:lnTo>
                    <a:pt x="10090" y="77098"/>
                  </a:lnTo>
                  <a:lnTo>
                    <a:pt x="10757" y="77723"/>
                  </a:lnTo>
                  <a:lnTo>
                    <a:pt x="11434" y="78358"/>
                  </a:lnTo>
                  <a:lnTo>
                    <a:pt x="12142" y="78983"/>
                  </a:lnTo>
                  <a:lnTo>
                    <a:pt x="12871" y="79607"/>
                  </a:lnTo>
                  <a:lnTo>
                    <a:pt x="13610" y="80232"/>
                  </a:lnTo>
                  <a:lnTo>
                    <a:pt x="14380" y="80857"/>
                  </a:lnTo>
                  <a:lnTo>
                    <a:pt x="15161" y="81492"/>
                  </a:lnTo>
                  <a:lnTo>
                    <a:pt x="15974" y="82117"/>
                  </a:lnTo>
                  <a:lnTo>
                    <a:pt x="16796" y="82742"/>
                  </a:lnTo>
                  <a:lnTo>
                    <a:pt x="17629" y="83366"/>
                  </a:lnTo>
                  <a:lnTo>
                    <a:pt x="18494" y="84002"/>
                  </a:lnTo>
                  <a:lnTo>
                    <a:pt x="19379" y="84626"/>
                  </a:lnTo>
                  <a:lnTo>
                    <a:pt x="20274" y="85251"/>
                  </a:lnTo>
                  <a:lnTo>
                    <a:pt x="21191" y="85876"/>
                  </a:lnTo>
                  <a:lnTo>
                    <a:pt x="22128" y="86501"/>
                  </a:lnTo>
                  <a:lnTo>
                    <a:pt x="23086" y="87126"/>
                  </a:lnTo>
                  <a:lnTo>
                    <a:pt x="24054" y="87750"/>
                  </a:lnTo>
                  <a:lnTo>
                    <a:pt x="25054" y="88375"/>
                  </a:lnTo>
                  <a:lnTo>
                    <a:pt x="26064" y="89000"/>
                  </a:lnTo>
                  <a:lnTo>
                    <a:pt x="27084" y="89625"/>
                  </a:lnTo>
                  <a:lnTo>
                    <a:pt x="28136" y="90239"/>
                  </a:lnTo>
                  <a:lnTo>
                    <a:pt x="29198" y="90864"/>
                  </a:lnTo>
                  <a:lnTo>
                    <a:pt x="30281" y="91478"/>
                  </a:lnTo>
                  <a:lnTo>
                    <a:pt x="31385" y="92103"/>
                  </a:lnTo>
                  <a:lnTo>
                    <a:pt x="32499" y="92717"/>
                  </a:lnTo>
                  <a:lnTo>
                    <a:pt x="33634" y="93332"/>
                  </a:lnTo>
                  <a:lnTo>
                    <a:pt x="34779" y="93946"/>
                  </a:lnTo>
                  <a:lnTo>
                    <a:pt x="35956" y="94550"/>
                  </a:lnTo>
                  <a:lnTo>
                    <a:pt x="37133" y="95164"/>
                  </a:lnTo>
                  <a:lnTo>
                    <a:pt x="38341" y="95768"/>
                  </a:lnTo>
                  <a:lnTo>
                    <a:pt x="39559" y="96383"/>
                  </a:lnTo>
                  <a:lnTo>
                    <a:pt x="40798" y="96987"/>
                  </a:lnTo>
                  <a:lnTo>
                    <a:pt x="42048" y="97591"/>
                  </a:lnTo>
                  <a:lnTo>
                    <a:pt x="43318" y="98184"/>
                  </a:lnTo>
                  <a:lnTo>
                    <a:pt x="45286" y="99100"/>
                  </a:lnTo>
                  <a:lnTo>
                    <a:pt x="47306" y="100006"/>
                  </a:lnTo>
                  <a:lnTo>
                    <a:pt x="49347" y="100912"/>
                  </a:lnTo>
                  <a:lnTo>
                    <a:pt x="51440" y="101808"/>
                  </a:lnTo>
                  <a:lnTo>
                    <a:pt x="53554" y="102693"/>
                  </a:lnTo>
                  <a:lnTo>
                    <a:pt x="55720" y="103578"/>
                  </a:lnTo>
                  <a:lnTo>
                    <a:pt x="57907" y="104463"/>
                  </a:lnTo>
                  <a:lnTo>
                    <a:pt x="60145" y="105327"/>
                  </a:lnTo>
                  <a:lnTo>
                    <a:pt x="62405" y="106192"/>
                  </a:lnTo>
                  <a:lnTo>
                    <a:pt x="64706" y="107045"/>
                  </a:lnTo>
                  <a:lnTo>
                    <a:pt x="67039" y="107899"/>
                  </a:lnTo>
                  <a:lnTo>
                    <a:pt x="69413" y="108732"/>
                  </a:lnTo>
                  <a:lnTo>
                    <a:pt x="71818" y="109565"/>
                  </a:lnTo>
                  <a:lnTo>
                    <a:pt x="74244" y="110388"/>
                  </a:lnTo>
                  <a:lnTo>
                    <a:pt x="76712" y="111200"/>
                  </a:lnTo>
                  <a:lnTo>
                    <a:pt x="79222" y="112002"/>
                  </a:lnTo>
                  <a:lnTo>
                    <a:pt x="81752" y="112804"/>
                  </a:lnTo>
                  <a:lnTo>
                    <a:pt x="84314" y="113585"/>
                  </a:lnTo>
                  <a:lnTo>
                    <a:pt x="86907" y="114355"/>
                  </a:lnTo>
                  <a:lnTo>
                    <a:pt x="89531" y="115116"/>
                  </a:lnTo>
                  <a:lnTo>
                    <a:pt x="92196" y="115876"/>
                  </a:lnTo>
                  <a:lnTo>
                    <a:pt x="94883" y="116615"/>
                  </a:lnTo>
                  <a:lnTo>
                    <a:pt x="97590" y="117344"/>
                  </a:lnTo>
                  <a:lnTo>
                    <a:pt x="100339" y="118062"/>
                  </a:lnTo>
                  <a:lnTo>
                    <a:pt x="103120" y="118770"/>
                  </a:lnTo>
                  <a:lnTo>
                    <a:pt x="105921" y="119458"/>
                  </a:lnTo>
                  <a:lnTo>
                    <a:pt x="108743" y="120145"/>
                  </a:lnTo>
                  <a:lnTo>
                    <a:pt x="111606" y="120811"/>
                  </a:lnTo>
                  <a:lnTo>
                    <a:pt x="114490" y="121467"/>
                  </a:lnTo>
                  <a:lnTo>
                    <a:pt x="117406" y="122113"/>
                  </a:lnTo>
                  <a:lnTo>
                    <a:pt x="120343" y="122738"/>
                  </a:lnTo>
                  <a:lnTo>
                    <a:pt x="123310" y="123352"/>
                  </a:lnTo>
                  <a:lnTo>
                    <a:pt x="126299" y="123956"/>
                  </a:lnTo>
                  <a:lnTo>
                    <a:pt x="129308" y="124539"/>
                  </a:lnTo>
                  <a:lnTo>
                    <a:pt x="132349" y="125112"/>
                  </a:lnTo>
                  <a:lnTo>
                    <a:pt x="135420" y="125664"/>
                  </a:lnTo>
                  <a:lnTo>
                    <a:pt x="138503" y="126205"/>
                  </a:lnTo>
                  <a:lnTo>
                    <a:pt x="141616" y="126726"/>
                  </a:lnTo>
                  <a:lnTo>
                    <a:pt x="144750" y="127236"/>
                  </a:lnTo>
                  <a:lnTo>
                    <a:pt x="147906" y="127726"/>
                  </a:lnTo>
                  <a:lnTo>
                    <a:pt x="151092" y="128205"/>
                  </a:lnTo>
                  <a:lnTo>
                    <a:pt x="154289" y="128663"/>
                  </a:lnTo>
                  <a:lnTo>
                    <a:pt x="157517" y="129100"/>
                  </a:lnTo>
                  <a:lnTo>
                    <a:pt x="160766" y="129527"/>
                  </a:lnTo>
                  <a:lnTo>
                    <a:pt x="164025" y="129933"/>
                  </a:lnTo>
                  <a:lnTo>
                    <a:pt x="167315" y="130318"/>
                  </a:lnTo>
                  <a:lnTo>
                    <a:pt x="170627" y="130683"/>
                  </a:lnTo>
                  <a:lnTo>
                    <a:pt x="173948" y="131037"/>
                  </a:lnTo>
                  <a:lnTo>
                    <a:pt x="177291" y="131370"/>
                  </a:lnTo>
                  <a:lnTo>
                    <a:pt x="180654" y="131682"/>
                  </a:lnTo>
                  <a:lnTo>
                    <a:pt x="184038" y="131974"/>
                  </a:lnTo>
                  <a:lnTo>
                    <a:pt x="187444" y="132245"/>
                  </a:lnTo>
                  <a:lnTo>
                    <a:pt x="190859" y="132495"/>
                  </a:lnTo>
                  <a:lnTo>
                    <a:pt x="194295" y="132734"/>
                  </a:lnTo>
                  <a:lnTo>
                    <a:pt x="197752" y="132942"/>
                  </a:lnTo>
                  <a:lnTo>
                    <a:pt x="201220" y="133130"/>
                  </a:lnTo>
                  <a:lnTo>
                    <a:pt x="204698" y="133307"/>
                  </a:lnTo>
                  <a:lnTo>
                    <a:pt x="208207" y="133453"/>
                  </a:lnTo>
                  <a:lnTo>
                    <a:pt x="211716" y="133578"/>
                  </a:lnTo>
                  <a:lnTo>
                    <a:pt x="215246" y="133682"/>
                  </a:lnTo>
                  <a:lnTo>
                    <a:pt x="218797" y="133765"/>
                  </a:lnTo>
                  <a:lnTo>
                    <a:pt x="222358" y="133817"/>
                  </a:lnTo>
                  <a:lnTo>
                    <a:pt x="225930" y="133859"/>
                  </a:lnTo>
                  <a:lnTo>
                    <a:pt x="229512" y="133869"/>
                  </a:lnTo>
                  <a:lnTo>
                    <a:pt x="232479" y="133859"/>
                  </a:lnTo>
                  <a:lnTo>
                    <a:pt x="235437" y="133838"/>
                  </a:lnTo>
                  <a:lnTo>
                    <a:pt x="238384" y="133796"/>
                  </a:lnTo>
                  <a:lnTo>
                    <a:pt x="241320" y="133734"/>
                  </a:lnTo>
                  <a:lnTo>
                    <a:pt x="244246" y="133671"/>
                  </a:lnTo>
                  <a:lnTo>
                    <a:pt x="247172" y="133578"/>
                  </a:lnTo>
                  <a:lnTo>
                    <a:pt x="250077" y="133484"/>
                  </a:lnTo>
                  <a:lnTo>
                    <a:pt x="252983" y="133359"/>
                  </a:lnTo>
                  <a:lnTo>
                    <a:pt x="255867" y="133234"/>
                  </a:lnTo>
                  <a:lnTo>
                    <a:pt x="258741" y="133088"/>
                  </a:lnTo>
                  <a:lnTo>
                    <a:pt x="261604" y="132922"/>
                  </a:lnTo>
                  <a:lnTo>
                    <a:pt x="264468" y="132745"/>
                  </a:lnTo>
                  <a:lnTo>
                    <a:pt x="267311" y="132557"/>
                  </a:lnTo>
                  <a:lnTo>
                    <a:pt x="270143" y="132359"/>
                  </a:lnTo>
                  <a:lnTo>
                    <a:pt x="272955" y="132141"/>
                  </a:lnTo>
                  <a:lnTo>
                    <a:pt x="275766" y="131912"/>
                  </a:lnTo>
                  <a:lnTo>
                    <a:pt x="278557" y="131662"/>
                  </a:lnTo>
                  <a:lnTo>
                    <a:pt x="281347" y="131412"/>
                  </a:lnTo>
                  <a:lnTo>
                    <a:pt x="284117" y="131141"/>
                  </a:lnTo>
                  <a:lnTo>
                    <a:pt x="286866" y="130849"/>
                  </a:lnTo>
                  <a:lnTo>
                    <a:pt x="289615" y="130558"/>
                  </a:lnTo>
                  <a:lnTo>
                    <a:pt x="292343" y="130246"/>
                  </a:lnTo>
                  <a:lnTo>
                    <a:pt x="295061" y="129923"/>
                  </a:lnTo>
                  <a:lnTo>
                    <a:pt x="297758" y="129589"/>
                  </a:lnTo>
                  <a:lnTo>
                    <a:pt x="300445" y="129246"/>
                  </a:lnTo>
                  <a:lnTo>
                    <a:pt x="303121" y="128881"/>
                  </a:lnTo>
                  <a:lnTo>
                    <a:pt x="305776" y="128517"/>
                  </a:lnTo>
                  <a:lnTo>
                    <a:pt x="308421" y="128132"/>
                  </a:lnTo>
                  <a:lnTo>
                    <a:pt x="311056" y="127736"/>
                  </a:lnTo>
                  <a:lnTo>
                    <a:pt x="313669" y="127330"/>
                  </a:lnTo>
                  <a:lnTo>
                    <a:pt x="316262" y="126913"/>
                  </a:lnTo>
                  <a:lnTo>
                    <a:pt x="318844" y="126486"/>
                  </a:lnTo>
                  <a:lnTo>
                    <a:pt x="321416" y="126049"/>
                  </a:lnTo>
                  <a:lnTo>
                    <a:pt x="323968" y="125601"/>
                  </a:lnTo>
                  <a:lnTo>
                    <a:pt x="326498" y="125143"/>
                  </a:lnTo>
                  <a:lnTo>
                    <a:pt x="329018" y="124675"/>
                  </a:lnTo>
                  <a:lnTo>
                    <a:pt x="331517" y="124196"/>
                  </a:lnTo>
                  <a:lnTo>
                    <a:pt x="333995" y="123706"/>
                  </a:lnTo>
                  <a:lnTo>
                    <a:pt x="336463" y="123206"/>
                  </a:lnTo>
                  <a:lnTo>
                    <a:pt x="338910" y="122696"/>
                  </a:lnTo>
                  <a:lnTo>
                    <a:pt x="341336" y="122175"/>
                  </a:lnTo>
                  <a:lnTo>
                    <a:pt x="343752" y="121644"/>
                  </a:lnTo>
                  <a:lnTo>
                    <a:pt x="346147" y="121103"/>
                  </a:lnTo>
                  <a:lnTo>
                    <a:pt x="348521" y="120561"/>
                  </a:lnTo>
                  <a:lnTo>
                    <a:pt x="350875" y="119999"/>
                  </a:lnTo>
                  <a:lnTo>
                    <a:pt x="353218" y="119437"/>
                  </a:lnTo>
                  <a:lnTo>
                    <a:pt x="355529" y="118864"/>
                  </a:lnTo>
                  <a:lnTo>
                    <a:pt x="357830" y="118281"/>
                  </a:lnTo>
                  <a:lnTo>
                    <a:pt x="360111" y="117698"/>
                  </a:lnTo>
                  <a:lnTo>
                    <a:pt x="362371" y="117094"/>
                  </a:lnTo>
                  <a:lnTo>
                    <a:pt x="364609" y="116490"/>
                  </a:lnTo>
                  <a:lnTo>
                    <a:pt x="366827" y="115876"/>
                  </a:lnTo>
                  <a:lnTo>
                    <a:pt x="369035" y="115251"/>
                  </a:lnTo>
                  <a:lnTo>
                    <a:pt x="371211" y="114626"/>
                  </a:lnTo>
                  <a:lnTo>
                    <a:pt x="373367" y="113991"/>
                  </a:lnTo>
                  <a:lnTo>
                    <a:pt x="375501" y="113345"/>
                  </a:lnTo>
                  <a:lnTo>
                    <a:pt x="377615" y="112689"/>
                  </a:lnTo>
                  <a:lnTo>
                    <a:pt x="379708" y="112033"/>
                  </a:lnTo>
                  <a:lnTo>
                    <a:pt x="381780" y="111377"/>
                  </a:lnTo>
                  <a:lnTo>
                    <a:pt x="383832" y="110700"/>
                  </a:lnTo>
                  <a:lnTo>
                    <a:pt x="385852" y="110024"/>
                  </a:lnTo>
                  <a:lnTo>
                    <a:pt x="387861" y="109347"/>
                  </a:lnTo>
                  <a:lnTo>
                    <a:pt x="389840" y="108659"/>
                  </a:lnTo>
                  <a:lnTo>
                    <a:pt x="391797" y="107962"/>
                  </a:lnTo>
                  <a:lnTo>
                    <a:pt x="393734" y="107264"/>
                  </a:lnTo>
                  <a:lnTo>
                    <a:pt x="395650" y="106556"/>
                  </a:lnTo>
                  <a:lnTo>
                    <a:pt x="397535" y="105848"/>
                  </a:lnTo>
                  <a:lnTo>
                    <a:pt x="399399" y="105129"/>
                  </a:lnTo>
                  <a:lnTo>
                    <a:pt x="401242" y="104411"/>
                  </a:lnTo>
                  <a:lnTo>
                    <a:pt x="403054" y="103682"/>
                  </a:lnTo>
                  <a:lnTo>
                    <a:pt x="404845" y="102953"/>
                  </a:lnTo>
                  <a:lnTo>
                    <a:pt x="406615" y="102214"/>
                  </a:lnTo>
                  <a:lnTo>
                    <a:pt x="408354" y="101475"/>
                  </a:lnTo>
                  <a:lnTo>
                    <a:pt x="410072" y="100735"/>
                  </a:lnTo>
                  <a:lnTo>
                    <a:pt x="411759" y="99986"/>
                  </a:lnTo>
                  <a:lnTo>
                    <a:pt x="413425" y="99236"/>
                  </a:lnTo>
                  <a:lnTo>
                    <a:pt x="415070" y="98486"/>
                  </a:lnTo>
                  <a:lnTo>
                    <a:pt x="416674" y="97726"/>
                  </a:lnTo>
                  <a:lnTo>
                    <a:pt x="418267" y="96966"/>
                  </a:lnTo>
                  <a:lnTo>
                    <a:pt x="419829" y="96195"/>
                  </a:lnTo>
                  <a:lnTo>
                    <a:pt x="421360" y="95435"/>
                  </a:lnTo>
                  <a:lnTo>
                    <a:pt x="422870" y="94664"/>
                  </a:lnTo>
                  <a:lnTo>
                    <a:pt x="424348" y="93884"/>
                  </a:lnTo>
                  <a:lnTo>
                    <a:pt x="425796" y="93113"/>
                  </a:lnTo>
                  <a:lnTo>
                    <a:pt x="427222" y="92332"/>
                  </a:lnTo>
                  <a:lnTo>
                    <a:pt x="428618" y="91551"/>
                  </a:lnTo>
                  <a:lnTo>
                    <a:pt x="429982" y="90770"/>
                  </a:lnTo>
                  <a:lnTo>
                    <a:pt x="431325" y="89989"/>
                  </a:lnTo>
                  <a:lnTo>
                    <a:pt x="432637" y="89198"/>
                  </a:lnTo>
                  <a:lnTo>
                    <a:pt x="433918" y="88417"/>
                  </a:lnTo>
                  <a:lnTo>
                    <a:pt x="435167" y="87625"/>
                  </a:lnTo>
                  <a:lnTo>
                    <a:pt x="436386" y="86834"/>
                  </a:lnTo>
                  <a:lnTo>
                    <a:pt x="437583" y="86043"/>
                  </a:lnTo>
                  <a:lnTo>
                    <a:pt x="438749" y="85251"/>
                  </a:lnTo>
                  <a:lnTo>
                    <a:pt x="439884" y="84460"/>
                  </a:lnTo>
                  <a:lnTo>
                    <a:pt x="440988" y="83668"/>
                  </a:lnTo>
                  <a:lnTo>
                    <a:pt x="442061" y="82877"/>
                  </a:lnTo>
                  <a:lnTo>
                    <a:pt x="443102" y="82075"/>
                  </a:lnTo>
                  <a:lnTo>
                    <a:pt x="444112" y="81284"/>
                  </a:lnTo>
                  <a:lnTo>
                    <a:pt x="445101" y="80492"/>
                  </a:lnTo>
                  <a:lnTo>
                    <a:pt x="446049" y="79701"/>
                  </a:lnTo>
                  <a:lnTo>
                    <a:pt x="446965" y="78910"/>
                  </a:lnTo>
                  <a:lnTo>
                    <a:pt x="447850" y="78118"/>
                  </a:lnTo>
                  <a:lnTo>
                    <a:pt x="448704" y="77327"/>
                  </a:lnTo>
                  <a:lnTo>
                    <a:pt x="449527" y="76536"/>
                  </a:lnTo>
                  <a:lnTo>
                    <a:pt x="450318" y="75744"/>
                  </a:lnTo>
                  <a:lnTo>
                    <a:pt x="451078" y="74953"/>
                  </a:lnTo>
                  <a:lnTo>
                    <a:pt x="451797" y="74172"/>
                  </a:lnTo>
                  <a:lnTo>
                    <a:pt x="452484" y="73380"/>
                  </a:lnTo>
                  <a:lnTo>
                    <a:pt x="453151" y="72599"/>
                  </a:lnTo>
                  <a:lnTo>
                    <a:pt x="453463" y="72214"/>
                  </a:lnTo>
                  <a:lnTo>
                    <a:pt x="453765" y="71819"/>
                  </a:lnTo>
                  <a:lnTo>
                    <a:pt x="454067" y="71433"/>
                  </a:lnTo>
                  <a:lnTo>
                    <a:pt x="454358" y="71038"/>
                  </a:lnTo>
                  <a:lnTo>
                    <a:pt x="454640" y="70652"/>
                  </a:lnTo>
                  <a:lnTo>
                    <a:pt x="454921" y="70267"/>
                  </a:lnTo>
                  <a:lnTo>
                    <a:pt x="455181" y="69882"/>
                  </a:lnTo>
                  <a:lnTo>
                    <a:pt x="455441" y="69486"/>
                  </a:lnTo>
                  <a:lnTo>
                    <a:pt x="455691" y="69101"/>
                  </a:lnTo>
                  <a:lnTo>
                    <a:pt x="455931" y="68715"/>
                  </a:lnTo>
                  <a:lnTo>
                    <a:pt x="456160" y="68330"/>
                  </a:lnTo>
                  <a:lnTo>
                    <a:pt x="456379" y="67945"/>
                  </a:lnTo>
                  <a:lnTo>
                    <a:pt x="456597" y="67570"/>
                  </a:lnTo>
                  <a:lnTo>
                    <a:pt x="456795" y="67185"/>
                  </a:lnTo>
                  <a:lnTo>
                    <a:pt x="456993" y="66799"/>
                  </a:lnTo>
                  <a:lnTo>
                    <a:pt x="457180" y="66425"/>
                  </a:lnTo>
                  <a:lnTo>
                    <a:pt x="457357" y="66039"/>
                  </a:lnTo>
                  <a:lnTo>
                    <a:pt x="457524" y="65664"/>
                  </a:lnTo>
                  <a:lnTo>
                    <a:pt x="457691" y="65279"/>
                  </a:lnTo>
                  <a:lnTo>
                    <a:pt x="457836" y="64904"/>
                  </a:lnTo>
                  <a:lnTo>
                    <a:pt x="457982" y="64529"/>
                  </a:lnTo>
                  <a:lnTo>
                    <a:pt x="458117" y="64155"/>
                  </a:lnTo>
                  <a:lnTo>
                    <a:pt x="458242" y="63780"/>
                  </a:lnTo>
                  <a:lnTo>
                    <a:pt x="458357" y="63405"/>
                  </a:lnTo>
                  <a:lnTo>
                    <a:pt x="458461" y="63030"/>
                  </a:lnTo>
                  <a:lnTo>
                    <a:pt x="458555" y="62655"/>
                  </a:lnTo>
                  <a:lnTo>
                    <a:pt x="458649" y="62291"/>
                  </a:lnTo>
                  <a:lnTo>
                    <a:pt x="458721" y="61916"/>
                  </a:lnTo>
                  <a:lnTo>
                    <a:pt x="458794" y="61551"/>
                  </a:lnTo>
                  <a:lnTo>
                    <a:pt x="458857" y="61176"/>
                  </a:lnTo>
                  <a:lnTo>
                    <a:pt x="458909" y="60812"/>
                  </a:lnTo>
                  <a:lnTo>
                    <a:pt x="458951" y="60448"/>
                  </a:lnTo>
                  <a:lnTo>
                    <a:pt x="458982" y="60083"/>
                  </a:lnTo>
                  <a:lnTo>
                    <a:pt x="459003" y="59719"/>
                  </a:lnTo>
                  <a:lnTo>
                    <a:pt x="459023" y="59354"/>
                  </a:lnTo>
                  <a:lnTo>
                    <a:pt x="459023" y="59000"/>
                  </a:lnTo>
                  <a:lnTo>
                    <a:pt x="459013" y="58604"/>
                  </a:lnTo>
                  <a:lnTo>
                    <a:pt x="458992" y="58198"/>
                  </a:lnTo>
                  <a:lnTo>
                    <a:pt x="458951" y="57792"/>
                  </a:lnTo>
                  <a:lnTo>
                    <a:pt x="458898" y="57386"/>
                  </a:lnTo>
                  <a:lnTo>
                    <a:pt x="458836" y="56980"/>
                  </a:lnTo>
                  <a:lnTo>
                    <a:pt x="458753" y="56564"/>
                  </a:lnTo>
                  <a:lnTo>
                    <a:pt x="458659" y="56147"/>
                  </a:lnTo>
                  <a:lnTo>
                    <a:pt x="458544" y="55731"/>
                  </a:lnTo>
                  <a:lnTo>
                    <a:pt x="458419" y="55314"/>
                  </a:lnTo>
                  <a:lnTo>
                    <a:pt x="458274" y="54887"/>
                  </a:lnTo>
                  <a:lnTo>
                    <a:pt x="458117" y="54460"/>
                  </a:lnTo>
                  <a:lnTo>
                    <a:pt x="457951" y="54033"/>
                  </a:lnTo>
                  <a:lnTo>
                    <a:pt x="457763" y="53596"/>
                  </a:lnTo>
                  <a:lnTo>
                    <a:pt x="457566" y="53169"/>
                  </a:lnTo>
                  <a:lnTo>
                    <a:pt x="457347" y="52732"/>
                  </a:lnTo>
                  <a:lnTo>
                    <a:pt x="457118" y="52284"/>
                  </a:lnTo>
                  <a:lnTo>
                    <a:pt x="456878" y="51846"/>
                  </a:lnTo>
                  <a:lnTo>
                    <a:pt x="456618" y="51399"/>
                  </a:lnTo>
                  <a:lnTo>
                    <a:pt x="456347" y="50951"/>
                  </a:lnTo>
                  <a:lnTo>
                    <a:pt x="456066" y="50503"/>
                  </a:lnTo>
                  <a:lnTo>
                    <a:pt x="455764" y="50055"/>
                  </a:lnTo>
                  <a:lnTo>
                    <a:pt x="455452" y="49608"/>
                  </a:lnTo>
                  <a:lnTo>
                    <a:pt x="455119" y="49150"/>
                  </a:lnTo>
                  <a:lnTo>
                    <a:pt x="454785" y="48691"/>
                  </a:lnTo>
                  <a:lnTo>
                    <a:pt x="454431" y="48233"/>
                  </a:lnTo>
                  <a:lnTo>
                    <a:pt x="454056" y="47775"/>
                  </a:lnTo>
                  <a:lnTo>
                    <a:pt x="453682" y="47306"/>
                  </a:lnTo>
                  <a:lnTo>
                    <a:pt x="453286" y="46848"/>
                  </a:lnTo>
                  <a:lnTo>
                    <a:pt x="452869" y="46380"/>
                  </a:lnTo>
                  <a:lnTo>
                    <a:pt x="452453" y="45911"/>
                  </a:lnTo>
                  <a:lnTo>
                    <a:pt x="452016" y="45443"/>
                  </a:lnTo>
                  <a:lnTo>
                    <a:pt x="451568" y="44964"/>
                  </a:lnTo>
                  <a:lnTo>
                    <a:pt x="451099" y="44495"/>
                  </a:lnTo>
                  <a:lnTo>
                    <a:pt x="450620" y="44016"/>
                  </a:lnTo>
                  <a:lnTo>
                    <a:pt x="450131" y="43547"/>
                  </a:lnTo>
                  <a:lnTo>
                    <a:pt x="449631" y="43068"/>
                  </a:lnTo>
                  <a:lnTo>
                    <a:pt x="449110" y="42589"/>
                  </a:lnTo>
                  <a:lnTo>
                    <a:pt x="448590" y="42110"/>
                  </a:lnTo>
                  <a:lnTo>
                    <a:pt x="448048" y="41631"/>
                  </a:lnTo>
                  <a:lnTo>
                    <a:pt x="447486" y="41142"/>
                  </a:lnTo>
                  <a:lnTo>
                    <a:pt x="446924" y="40663"/>
                  </a:lnTo>
                  <a:lnTo>
                    <a:pt x="446340" y="40174"/>
                  </a:lnTo>
                  <a:lnTo>
                    <a:pt x="445747" y="39695"/>
                  </a:lnTo>
                  <a:lnTo>
                    <a:pt x="445143" y="39205"/>
                  </a:lnTo>
                  <a:lnTo>
                    <a:pt x="444529" y="38716"/>
                  </a:lnTo>
                  <a:lnTo>
                    <a:pt x="443893" y="38226"/>
                  </a:lnTo>
                  <a:lnTo>
                    <a:pt x="443248" y="37737"/>
                  </a:lnTo>
                  <a:lnTo>
                    <a:pt x="442592" y="37248"/>
                  </a:lnTo>
                  <a:lnTo>
                    <a:pt x="441925" y="36758"/>
                  </a:lnTo>
                  <a:lnTo>
                    <a:pt x="441238" y="36269"/>
                  </a:lnTo>
                  <a:lnTo>
                    <a:pt x="440551" y="35769"/>
                  </a:lnTo>
                  <a:lnTo>
                    <a:pt x="439843" y="35279"/>
                  </a:lnTo>
                  <a:lnTo>
                    <a:pt x="439124" y="34790"/>
                  </a:lnTo>
                  <a:lnTo>
                    <a:pt x="438395" y="34290"/>
                  </a:lnTo>
                  <a:lnTo>
                    <a:pt x="437656" y="33801"/>
                  </a:lnTo>
                  <a:lnTo>
                    <a:pt x="436896" y="33301"/>
                  </a:lnTo>
                  <a:lnTo>
                    <a:pt x="435355" y="32312"/>
                  </a:lnTo>
                  <a:lnTo>
                    <a:pt x="433762" y="31323"/>
                  </a:lnTo>
                  <a:lnTo>
                    <a:pt x="432127" y="30333"/>
                  </a:lnTo>
                  <a:lnTo>
                    <a:pt x="430440" y="29334"/>
                  </a:lnTo>
                  <a:lnTo>
                    <a:pt x="428711" y="28344"/>
                  </a:lnTo>
                  <a:lnTo>
                    <a:pt x="426941" y="27355"/>
                  </a:lnTo>
                  <a:lnTo>
                    <a:pt x="425119" y="26366"/>
                  </a:lnTo>
                  <a:lnTo>
                    <a:pt x="423255" y="25377"/>
                  </a:lnTo>
                  <a:lnTo>
                    <a:pt x="421339" y="24388"/>
                  </a:lnTo>
                  <a:lnTo>
                    <a:pt x="419392" y="23409"/>
                  </a:lnTo>
                  <a:lnTo>
                    <a:pt x="417392" y="22420"/>
                  </a:lnTo>
                  <a:lnTo>
                    <a:pt x="415352" y="21451"/>
                  </a:lnTo>
                  <a:lnTo>
                    <a:pt x="413269" y="20472"/>
                  </a:lnTo>
                  <a:lnTo>
                    <a:pt x="411145" y="19504"/>
                  </a:lnTo>
                  <a:lnTo>
                    <a:pt x="408989" y="18535"/>
                  </a:lnTo>
                  <a:lnTo>
                    <a:pt x="406782" y="17578"/>
                  </a:lnTo>
                  <a:lnTo>
                    <a:pt x="404532" y="16620"/>
                  </a:lnTo>
                  <a:lnTo>
                    <a:pt x="402252" y="15672"/>
                  </a:lnTo>
                  <a:lnTo>
                    <a:pt x="399920" y="14724"/>
                  </a:lnTo>
                  <a:lnTo>
                    <a:pt x="397556" y="13787"/>
                  </a:lnTo>
                  <a:lnTo>
                    <a:pt x="395150" y="12860"/>
                  </a:lnTo>
                  <a:lnTo>
                    <a:pt x="392714" y="11934"/>
                  </a:lnTo>
                  <a:lnTo>
                    <a:pt x="390236" y="11017"/>
                  </a:lnTo>
                  <a:lnTo>
                    <a:pt x="387716" y="10111"/>
                  </a:lnTo>
                  <a:lnTo>
                    <a:pt x="385164" y="9205"/>
                  </a:lnTo>
                  <a:lnTo>
                    <a:pt x="382582" y="8320"/>
                  </a:lnTo>
                  <a:lnTo>
                    <a:pt x="379958" y="7435"/>
                  </a:lnTo>
                  <a:lnTo>
                    <a:pt x="377292" y="6571"/>
                  </a:lnTo>
                  <a:lnTo>
                    <a:pt x="374595" y="5707"/>
                  </a:lnTo>
                  <a:lnTo>
                    <a:pt x="371867" y="4853"/>
                  </a:lnTo>
                  <a:lnTo>
                    <a:pt x="369108" y="4020"/>
                  </a:lnTo>
                  <a:lnTo>
                    <a:pt x="366307" y="3187"/>
                  </a:lnTo>
                  <a:lnTo>
                    <a:pt x="363485" y="2375"/>
                  </a:lnTo>
                  <a:lnTo>
                    <a:pt x="360621" y="1573"/>
                  </a:lnTo>
                  <a:lnTo>
                    <a:pt x="357726" y="781"/>
                  </a:lnTo>
                  <a:lnTo>
                    <a:pt x="354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1"/>
            <p:cNvSpPr/>
            <p:nvPr/>
          </p:nvSpPr>
          <p:spPr>
            <a:xfrm>
              <a:off x="-10458075" y="-6568825"/>
              <a:ext cx="11475600" cy="3346750"/>
            </a:xfrm>
            <a:custGeom>
              <a:avLst/>
              <a:gdLst/>
              <a:ahLst/>
              <a:cxnLst/>
              <a:rect l="l" t="t" r="r" b="b"/>
              <a:pathLst>
                <a:path w="459024" h="133870" fill="none" extrusionOk="0">
                  <a:moveTo>
                    <a:pt x="459023" y="59000"/>
                  </a:moveTo>
                  <a:lnTo>
                    <a:pt x="459023" y="59000"/>
                  </a:lnTo>
                  <a:lnTo>
                    <a:pt x="459023" y="59354"/>
                  </a:lnTo>
                  <a:lnTo>
                    <a:pt x="459003" y="59719"/>
                  </a:lnTo>
                  <a:lnTo>
                    <a:pt x="458982" y="60083"/>
                  </a:lnTo>
                  <a:lnTo>
                    <a:pt x="458951" y="60448"/>
                  </a:lnTo>
                  <a:lnTo>
                    <a:pt x="458909" y="60812"/>
                  </a:lnTo>
                  <a:lnTo>
                    <a:pt x="458857" y="61176"/>
                  </a:lnTo>
                  <a:lnTo>
                    <a:pt x="458794" y="61551"/>
                  </a:lnTo>
                  <a:lnTo>
                    <a:pt x="458721" y="61916"/>
                  </a:lnTo>
                  <a:lnTo>
                    <a:pt x="458649" y="62291"/>
                  </a:lnTo>
                  <a:lnTo>
                    <a:pt x="458555" y="62655"/>
                  </a:lnTo>
                  <a:lnTo>
                    <a:pt x="458461" y="63030"/>
                  </a:lnTo>
                  <a:lnTo>
                    <a:pt x="458357" y="63405"/>
                  </a:lnTo>
                  <a:lnTo>
                    <a:pt x="458242" y="63780"/>
                  </a:lnTo>
                  <a:lnTo>
                    <a:pt x="458117" y="64155"/>
                  </a:lnTo>
                  <a:lnTo>
                    <a:pt x="457982" y="64529"/>
                  </a:lnTo>
                  <a:lnTo>
                    <a:pt x="457836" y="64904"/>
                  </a:lnTo>
                  <a:lnTo>
                    <a:pt x="457691" y="65279"/>
                  </a:lnTo>
                  <a:lnTo>
                    <a:pt x="457524" y="65664"/>
                  </a:lnTo>
                  <a:lnTo>
                    <a:pt x="457357" y="66039"/>
                  </a:lnTo>
                  <a:lnTo>
                    <a:pt x="457180" y="66425"/>
                  </a:lnTo>
                  <a:lnTo>
                    <a:pt x="456993" y="66799"/>
                  </a:lnTo>
                  <a:lnTo>
                    <a:pt x="456795" y="67185"/>
                  </a:lnTo>
                  <a:lnTo>
                    <a:pt x="456597" y="67570"/>
                  </a:lnTo>
                  <a:lnTo>
                    <a:pt x="456379" y="67945"/>
                  </a:lnTo>
                  <a:lnTo>
                    <a:pt x="456160" y="68330"/>
                  </a:lnTo>
                  <a:lnTo>
                    <a:pt x="455931" y="68715"/>
                  </a:lnTo>
                  <a:lnTo>
                    <a:pt x="455691" y="69101"/>
                  </a:lnTo>
                  <a:lnTo>
                    <a:pt x="455441" y="69486"/>
                  </a:lnTo>
                  <a:lnTo>
                    <a:pt x="455181" y="69882"/>
                  </a:lnTo>
                  <a:lnTo>
                    <a:pt x="454921" y="70267"/>
                  </a:lnTo>
                  <a:lnTo>
                    <a:pt x="454640" y="70652"/>
                  </a:lnTo>
                  <a:lnTo>
                    <a:pt x="454358" y="71038"/>
                  </a:lnTo>
                  <a:lnTo>
                    <a:pt x="454067" y="71433"/>
                  </a:lnTo>
                  <a:lnTo>
                    <a:pt x="453765" y="71819"/>
                  </a:lnTo>
                  <a:lnTo>
                    <a:pt x="453463" y="72214"/>
                  </a:lnTo>
                  <a:lnTo>
                    <a:pt x="453151" y="72599"/>
                  </a:lnTo>
                  <a:lnTo>
                    <a:pt x="452484" y="73380"/>
                  </a:lnTo>
                  <a:lnTo>
                    <a:pt x="451797" y="74172"/>
                  </a:lnTo>
                  <a:lnTo>
                    <a:pt x="451078" y="74953"/>
                  </a:lnTo>
                  <a:lnTo>
                    <a:pt x="450318" y="75744"/>
                  </a:lnTo>
                  <a:lnTo>
                    <a:pt x="449527" y="76536"/>
                  </a:lnTo>
                  <a:lnTo>
                    <a:pt x="448704" y="77327"/>
                  </a:lnTo>
                  <a:lnTo>
                    <a:pt x="447850" y="78118"/>
                  </a:lnTo>
                  <a:lnTo>
                    <a:pt x="446965" y="78910"/>
                  </a:lnTo>
                  <a:lnTo>
                    <a:pt x="446049" y="79701"/>
                  </a:lnTo>
                  <a:lnTo>
                    <a:pt x="445101" y="80492"/>
                  </a:lnTo>
                  <a:lnTo>
                    <a:pt x="444112" y="81284"/>
                  </a:lnTo>
                  <a:lnTo>
                    <a:pt x="443102" y="82075"/>
                  </a:lnTo>
                  <a:lnTo>
                    <a:pt x="442061" y="82877"/>
                  </a:lnTo>
                  <a:lnTo>
                    <a:pt x="440988" y="83668"/>
                  </a:lnTo>
                  <a:lnTo>
                    <a:pt x="439884" y="84460"/>
                  </a:lnTo>
                  <a:lnTo>
                    <a:pt x="438749" y="85251"/>
                  </a:lnTo>
                  <a:lnTo>
                    <a:pt x="437583" y="86043"/>
                  </a:lnTo>
                  <a:lnTo>
                    <a:pt x="436386" y="86834"/>
                  </a:lnTo>
                  <a:lnTo>
                    <a:pt x="435167" y="87625"/>
                  </a:lnTo>
                  <a:lnTo>
                    <a:pt x="433918" y="88417"/>
                  </a:lnTo>
                  <a:lnTo>
                    <a:pt x="432637" y="89198"/>
                  </a:lnTo>
                  <a:lnTo>
                    <a:pt x="431325" y="89989"/>
                  </a:lnTo>
                  <a:lnTo>
                    <a:pt x="429982" y="90770"/>
                  </a:lnTo>
                  <a:lnTo>
                    <a:pt x="428618" y="91551"/>
                  </a:lnTo>
                  <a:lnTo>
                    <a:pt x="427222" y="92332"/>
                  </a:lnTo>
                  <a:lnTo>
                    <a:pt x="425796" y="93113"/>
                  </a:lnTo>
                  <a:lnTo>
                    <a:pt x="424348" y="93884"/>
                  </a:lnTo>
                  <a:lnTo>
                    <a:pt x="422870" y="94664"/>
                  </a:lnTo>
                  <a:lnTo>
                    <a:pt x="421360" y="95435"/>
                  </a:lnTo>
                  <a:lnTo>
                    <a:pt x="419829" y="96195"/>
                  </a:lnTo>
                  <a:lnTo>
                    <a:pt x="418267" y="96966"/>
                  </a:lnTo>
                  <a:lnTo>
                    <a:pt x="416674" y="97726"/>
                  </a:lnTo>
                  <a:lnTo>
                    <a:pt x="415070" y="98486"/>
                  </a:lnTo>
                  <a:lnTo>
                    <a:pt x="413425" y="99236"/>
                  </a:lnTo>
                  <a:lnTo>
                    <a:pt x="411759" y="99986"/>
                  </a:lnTo>
                  <a:lnTo>
                    <a:pt x="410072" y="100735"/>
                  </a:lnTo>
                  <a:lnTo>
                    <a:pt x="408354" y="101475"/>
                  </a:lnTo>
                  <a:lnTo>
                    <a:pt x="406615" y="102214"/>
                  </a:lnTo>
                  <a:lnTo>
                    <a:pt x="404845" y="102953"/>
                  </a:lnTo>
                  <a:lnTo>
                    <a:pt x="403054" y="103682"/>
                  </a:lnTo>
                  <a:lnTo>
                    <a:pt x="401242" y="104411"/>
                  </a:lnTo>
                  <a:lnTo>
                    <a:pt x="399399" y="105129"/>
                  </a:lnTo>
                  <a:lnTo>
                    <a:pt x="397535" y="105848"/>
                  </a:lnTo>
                  <a:lnTo>
                    <a:pt x="395650" y="106556"/>
                  </a:lnTo>
                  <a:lnTo>
                    <a:pt x="393734" y="107264"/>
                  </a:lnTo>
                  <a:lnTo>
                    <a:pt x="391797" y="107962"/>
                  </a:lnTo>
                  <a:lnTo>
                    <a:pt x="389840" y="108659"/>
                  </a:lnTo>
                  <a:lnTo>
                    <a:pt x="387861" y="109347"/>
                  </a:lnTo>
                  <a:lnTo>
                    <a:pt x="385852" y="110024"/>
                  </a:lnTo>
                  <a:lnTo>
                    <a:pt x="383832" y="110700"/>
                  </a:lnTo>
                  <a:lnTo>
                    <a:pt x="381780" y="111377"/>
                  </a:lnTo>
                  <a:lnTo>
                    <a:pt x="379708" y="112033"/>
                  </a:lnTo>
                  <a:lnTo>
                    <a:pt x="377615" y="112689"/>
                  </a:lnTo>
                  <a:lnTo>
                    <a:pt x="375501" y="113345"/>
                  </a:lnTo>
                  <a:lnTo>
                    <a:pt x="373367" y="113991"/>
                  </a:lnTo>
                  <a:lnTo>
                    <a:pt x="371211" y="114626"/>
                  </a:lnTo>
                  <a:lnTo>
                    <a:pt x="369035" y="115251"/>
                  </a:lnTo>
                  <a:lnTo>
                    <a:pt x="366827" y="115876"/>
                  </a:lnTo>
                  <a:lnTo>
                    <a:pt x="364609" y="116490"/>
                  </a:lnTo>
                  <a:lnTo>
                    <a:pt x="362371" y="117094"/>
                  </a:lnTo>
                  <a:lnTo>
                    <a:pt x="360111" y="117698"/>
                  </a:lnTo>
                  <a:lnTo>
                    <a:pt x="357830" y="118281"/>
                  </a:lnTo>
                  <a:lnTo>
                    <a:pt x="355529" y="118864"/>
                  </a:lnTo>
                  <a:lnTo>
                    <a:pt x="353218" y="119437"/>
                  </a:lnTo>
                  <a:lnTo>
                    <a:pt x="350875" y="119999"/>
                  </a:lnTo>
                  <a:lnTo>
                    <a:pt x="348521" y="120561"/>
                  </a:lnTo>
                  <a:lnTo>
                    <a:pt x="346147" y="121103"/>
                  </a:lnTo>
                  <a:lnTo>
                    <a:pt x="343752" y="121644"/>
                  </a:lnTo>
                  <a:lnTo>
                    <a:pt x="341336" y="122175"/>
                  </a:lnTo>
                  <a:lnTo>
                    <a:pt x="338910" y="122696"/>
                  </a:lnTo>
                  <a:lnTo>
                    <a:pt x="336463" y="123206"/>
                  </a:lnTo>
                  <a:lnTo>
                    <a:pt x="333995" y="123706"/>
                  </a:lnTo>
                  <a:lnTo>
                    <a:pt x="331517" y="124196"/>
                  </a:lnTo>
                  <a:lnTo>
                    <a:pt x="329018" y="124675"/>
                  </a:lnTo>
                  <a:lnTo>
                    <a:pt x="326498" y="125143"/>
                  </a:lnTo>
                  <a:lnTo>
                    <a:pt x="323968" y="125601"/>
                  </a:lnTo>
                  <a:lnTo>
                    <a:pt x="321416" y="126049"/>
                  </a:lnTo>
                  <a:lnTo>
                    <a:pt x="318844" y="126486"/>
                  </a:lnTo>
                  <a:lnTo>
                    <a:pt x="316262" y="126913"/>
                  </a:lnTo>
                  <a:lnTo>
                    <a:pt x="313669" y="127330"/>
                  </a:lnTo>
                  <a:lnTo>
                    <a:pt x="311056" y="127736"/>
                  </a:lnTo>
                  <a:lnTo>
                    <a:pt x="308421" y="128132"/>
                  </a:lnTo>
                  <a:lnTo>
                    <a:pt x="305776" y="128517"/>
                  </a:lnTo>
                  <a:lnTo>
                    <a:pt x="303121" y="128881"/>
                  </a:lnTo>
                  <a:lnTo>
                    <a:pt x="300445" y="129246"/>
                  </a:lnTo>
                  <a:lnTo>
                    <a:pt x="297758" y="129589"/>
                  </a:lnTo>
                  <a:lnTo>
                    <a:pt x="295061" y="129923"/>
                  </a:lnTo>
                  <a:lnTo>
                    <a:pt x="292343" y="130246"/>
                  </a:lnTo>
                  <a:lnTo>
                    <a:pt x="289615" y="130558"/>
                  </a:lnTo>
                  <a:lnTo>
                    <a:pt x="286866" y="130849"/>
                  </a:lnTo>
                  <a:lnTo>
                    <a:pt x="284117" y="131141"/>
                  </a:lnTo>
                  <a:lnTo>
                    <a:pt x="281347" y="131412"/>
                  </a:lnTo>
                  <a:lnTo>
                    <a:pt x="278557" y="131662"/>
                  </a:lnTo>
                  <a:lnTo>
                    <a:pt x="275766" y="131912"/>
                  </a:lnTo>
                  <a:lnTo>
                    <a:pt x="272955" y="132141"/>
                  </a:lnTo>
                  <a:lnTo>
                    <a:pt x="270143" y="132359"/>
                  </a:lnTo>
                  <a:lnTo>
                    <a:pt x="267311" y="132557"/>
                  </a:lnTo>
                  <a:lnTo>
                    <a:pt x="264468" y="132745"/>
                  </a:lnTo>
                  <a:lnTo>
                    <a:pt x="261604" y="132922"/>
                  </a:lnTo>
                  <a:lnTo>
                    <a:pt x="258741" y="133088"/>
                  </a:lnTo>
                  <a:lnTo>
                    <a:pt x="255867" y="133234"/>
                  </a:lnTo>
                  <a:lnTo>
                    <a:pt x="252983" y="133359"/>
                  </a:lnTo>
                  <a:lnTo>
                    <a:pt x="250077" y="133484"/>
                  </a:lnTo>
                  <a:lnTo>
                    <a:pt x="247172" y="133578"/>
                  </a:lnTo>
                  <a:lnTo>
                    <a:pt x="244246" y="133671"/>
                  </a:lnTo>
                  <a:lnTo>
                    <a:pt x="241320" y="133734"/>
                  </a:lnTo>
                  <a:lnTo>
                    <a:pt x="238384" y="133796"/>
                  </a:lnTo>
                  <a:lnTo>
                    <a:pt x="235437" y="133838"/>
                  </a:lnTo>
                  <a:lnTo>
                    <a:pt x="232479" y="133859"/>
                  </a:lnTo>
                  <a:lnTo>
                    <a:pt x="229512" y="133869"/>
                  </a:lnTo>
                  <a:lnTo>
                    <a:pt x="229512" y="133869"/>
                  </a:lnTo>
                  <a:lnTo>
                    <a:pt x="225930" y="133859"/>
                  </a:lnTo>
                  <a:lnTo>
                    <a:pt x="222358" y="133817"/>
                  </a:lnTo>
                  <a:lnTo>
                    <a:pt x="218797" y="133765"/>
                  </a:lnTo>
                  <a:lnTo>
                    <a:pt x="215246" y="133682"/>
                  </a:lnTo>
                  <a:lnTo>
                    <a:pt x="211716" y="133578"/>
                  </a:lnTo>
                  <a:lnTo>
                    <a:pt x="208207" y="133453"/>
                  </a:lnTo>
                  <a:lnTo>
                    <a:pt x="204698" y="133307"/>
                  </a:lnTo>
                  <a:lnTo>
                    <a:pt x="201220" y="133130"/>
                  </a:lnTo>
                  <a:lnTo>
                    <a:pt x="197752" y="132942"/>
                  </a:lnTo>
                  <a:lnTo>
                    <a:pt x="194295" y="132734"/>
                  </a:lnTo>
                  <a:lnTo>
                    <a:pt x="190859" y="132495"/>
                  </a:lnTo>
                  <a:lnTo>
                    <a:pt x="187444" y="132245"/>
                  </a:lnTo>
                  <a:lnTo>
                    <a:pt x="184038" y="131974"/>
                  </a:lnTo>
                  <a:lnTo>
                    <a:pt x="180654" y="131682"/>
                  </a:lnTo>
                  <a:lnTo>
                    <a:pt x="177291" y="131370"/>
                  </a:lnTo>
                  <a:lnTo>
                    <a:pt x="173948" y="131037"/>
                  </a:lnTo>
                  <a:lnTo>
                    <a:pt x="170627" y="130683"/>
                  </a:lnTo>
                  <a:lnTo>
                    <a:pt x="167315" y="130318"/>
                  </a:lnTo>
                  <a:lnTo>
                    <a:pt x="164025" y="129933"/>
                  </a:lnTo>
                  <a:lnTo>
                    <a:pt x="160766" y="129527"/>
                  </a:lnTo>
                  <a:lnTo>
                    <a:pt x="157517" y="129100"/>
                  </a:lnTo>
                  <a:lnTo>
                    <a:pt x="154289" y="128663"/>
                  </a:lnTo>
                  <a:lnTo>
                    <a:pt x="151092" y="128205"/>
                  </a:lnTo>
                  <a:lnTo>
                    <a:pt x="147906" y="127726"/>
                  </a:lnTo>
                  <a:lnTo>
                    <a:pt x="144750" y="127236"/>
                  </a:lnTo>
                  <a:lnTo>
                    <a:pt x="141616" y="126726"/>
                  </a:lnTo>
                  <a:lnTo>
                    <a:pt x="138503" y="126205"/>
                  </a:lnTo>
                  <a:lnTo>
                    <a:pt x="135420" y="125664"/>
                  </a:lnTo>
                  <a:lnTo>
                    <a:pt x="132349" y="125112"/>
                  </a:lnTo>
                  <a:lnTo>
                    <a:pt x="129308" y="124539"/>
                  </a:lnTo>
                  <a:lnTo>
                    <a:pt x="126299" y="123956"/>
                  </a:lnTo>
                  <a:lnTo>
                    <a:pt x="123310" y="123352"/>
                  </a:lnTo>
                  <a:lnTo>
                    <a:pt x="120343" y="122738"/>
                  </a:lnTo>
                  <a:lnTo>
                    <a:pt x="117406" y="122113"/>
                  </a:lnTo>
                  <a:lnTo>
                    <a:pt x="114490" y="121467"/>
                  </a:lnTo>
                  <a:lnTo>
                    <a:pt x="111606" y="120811"/>
                  </a:lnTo>
                  <a:lnTo>
                    <a:pt x="108743" y="120145"/>
                  </a:lnTo>
                  <a:lnTo>
                    <a:pt x="105921" y="119458"/>
                  </a:lnTo>
                  <a:lnTo>
                    <a:pt x="103120" y="118770"/>
                  </a:lnTo>
                  <a:lnTo>
                    <a:pt x="100339" y="118062"/>
                  </a:lnTo>
                  <a:lnTo>
                    <a:pt x="97590" y="117344"/>
                  </a:lnTo>
                  <a:lnTo>
                    <a:pt x="94883" y="116615"/>
                  </a:lnTo>
                  <a:lnTo>
                    <a:pt x="92196" y="115876"/>
                  </a:lnTo>
                  <a:lnTo>
                    <a:pt x="89531" y="115116"/>
                  </a:lnTo>
                  <a:lnTo>
                    <a:pt x="86907" y="114355"/>
                  </a:lnTo>
                  <a:lnTo>
                    <a:pt x="84314" y="113585"/>
                  </a:lnTo>
                  <a:lnTo>
                    <a:pt x="81752" y="112804"/>
                  </a:lnTo>
                  <a:lnTo>
                    <a:pt x="79222" y="112002"/>
                  </a:lnTo>
                  <a:lnTo>
                    <a:pt x="76712" y="111200"/>
                  </a:lnTo>
                  <a:lnTo>
                    <a:pt x="74244" y="110388"/>
                  </a:lnTo>
                  <a:lnTo>
                    <a:pt x="71818" y="109565"/>
                  </a:lnTo>
                  <a:lnTo>
                    <a:pt x="69413" y="108732"/>
                  </a:lnTo>
                  <a:lnTo>
                    <a:pt x="67039" y="107899"/>
                  </a:lnTo>
                  <a:lnTo>
                    <a:pt x="64706" y="107045"/>
                  </a:lnTo>
                  <a:lnTo>
                    <a:pt x="62405" y="106192"/>
                  </a:lnTo>
                  <a:lnTo>
                    <a:pt x="60145" y="105327"/>
                  </a:lnTo>
                  <a:lnTo>
                    <a:pt x="57907" y="104463"/>
                  </a:lnTo>
                  <a:lnTo>
                    <a:pt x="55720" y="103578"/>
                  </a:lnTo>
                  <a:lnTo>
                    <a:pt x="53554" y="102693"/>
                  </a:lnTo>
                  <a:lnTo>
                    <a:pt x="51440" y="101808"/>
                  </a:lnTo>
                  <a:lnTo>
                    <a:pt x="49347" y="100912"/>
                  </a:lnTo>
                  <a:lnTo>
                    <a:pt x="47306" y="100006"/>
                  </a:lnTo>
                  <a:lnTo>
                    <a:pt x="45286" y="99100"/>
                  </a:lnTo>
                  <a:lnTo>
                    <a:pt x="43318" y="98184"/>
                  </a:lnTo>
                  <a:lnTo>
                    <a:pt x="43318" y="98184"/>
                  </a:lnTo>
                  <a:lnTo>
                    <a:pt x="42048" y="97591"/>
                  </a:lnTo>
                  <a:lnTo>
                    <a:pt x="40798" y="96987"/>
                  </a:lnTo>
                  <a:lnTo>
                    <a:pt x="39559" y="96383"/>
                  </a:lnTo>
                  <a:lnTo>
                    <a:pt x="38341" y="95768"/>
                  </a:lnTo>
                  <a:lnTo>
                    <a:pt x="37133" y="95164"/>
                  </a:lnTo>
                  <a:lnTo>
                    <a:pt x="35956" y="94550"/>
                  </a:lnTo>
                  <a:lnTo>
                    <a:pt x="34779" y="93946"/>
                  </a:lnTo>
                  <a:lnTo>
                    <a:pt x="33634" y="93332"/>
                  </a:lnTo>
                  <a:lnTo>
                    <a:pt x="32499" y="92717"/>
                  </a:lnTo>
                  <a:lnTo>
                    <a:pt x="31385" y="92103"/>
                  </a:lnTo>
                  <a:lnTo>
                    <a:pt x="30281" y="91478"/>
                  </a:lnTo>
                  <a:lnTo>
                    <a:pt x="29198" y="90864"/>
                  </a:lnTo>
                  <a:lnTo>
                    <a:pt x="28136" y="90239"/>
                  </a:lnTo>
                  <a:lnTo>
                    <a:pt x="27084" y="89625"/>
                  </a:lnTo>
                  <a:lnTo>
                    <a:pt x="26064" y="89000"/>
                  </a:lnTo>
                  <a:lnTo>
                    <a:pt x="25054" y="88375"/>
                  </a:lnTo>
                  <a:lnTo>
                    <a:pt x="24054" y="87750"/>
                  </a:lnTo>
                  <a:lnTo>
                    <a:pt x="23086" y="87126"/>
                  </a:lnTo>
                  <a:lnTo>
                    <a:pt x="22128" y="86501"/>
                  </a:lnTo>
                  <a:lnTo>
                    <a:pt x="21191" y="85876"/>
                  </a:lnTo>
                  <a:lnTo>
                    <a:pt x="20274" y="85251"/>
                  </a:lnTo>
                  <a:lnTo>
                    <a:pt x="19379" y="84626"/>
                  </a:lnTo>
                  <a:lnTo>
                    <a:pt x="18494" y="84002"/>
                  </a:lnTo>
                  <a:lnTo>
                    <a:pt x="17629" y="83366"/>
                  </a:lnTo>
                  <a:lnTo>
                    <a:pt x="16796" y="82742"/>
                  </a:lnTo>
                  <a:lnTo>
                    <a:pt x="15974" y="82117"/>
                  </a:lnTo>
                  <a:lnTo>
                    <a:pt x="15161" y="81492"/>
                  </a:lnTo>
                  <a:lnTo>
                    <a:pt x="14380" y="80857"/>
                  </a:lnTo>
                  <a:lnTo>
                    <a:pt x="13610" y="80232"/>
                  </a:lnTo>
                  <a:lnTo>
                    <a:pt x="12871" y="79607"/>
                  </a:lnTo>
                  <a:lnTo>
                    <a:pt x="12142" y="78983"/>
                  </a:lnTo>
                  <a:lnTo>
                    <a:pt x="11434" y="78358"/>
                  </a:lnTo>
                  <a:lnTo>
                    <a:pt x="10757" y="77723"/>
                  </a:lnTo>
                  <a:lnTo>
                    <a:pt x="10090" y="77098"/>
                  </a:lnTo>
                  <a:lnTo>
                    <a:pt x="9445" y="76473"/>
                  </a:lnTo>
                  <a:lnTo>
                    <a:pt x="8820" y="75859"/>
                  </a:lnTo>
                  <a:lnTo>
                    <a:pt x="8216" y="75234"/>
                  </a:lnTo>
                  <a:lnTo>
                    <a:pt x="7622" y="74609"/>
                  </a:lnTo>
                  <a:lnTo>
                    <a:pt x="7060" y="73984"/>
                  </a:lnTo>
                  <a:lnTo>
                    <a:pt x="6519" y="73370"/>
                  </a:lnTo>
                  <a:lnTo>
                    <a:pt x="5998" y="72745"/>
                  </a:lnTo>
                  <a:lnTo>
                    <a:pt x="5498" y="72131"/>
                  </a:lnTo>
                  <a:lnTo>
                    <a:pt x="5019" y="71517"/>
                  </a:lnTo>
                  <a:lnTo>
                    <a:pt x="4561" y="70892"/>
                  </a:lnTo>
                  <a:lnTo>
                    <a:pt x="4124" y="70277"/>
                  </a:lnTo>
                  <a:lnTo>
                    <a:pt x="3707" y="69673"/>
                  </a:lnTo>
                  <a:lnTo>
                    <a:pt x="3312" y="69059"/>
                  </a:lnTo>
                  <a:lnTo>
                    <a:pt x="2937" y="68445"/>
                  </a:lnTo>
                  <a:lnTo>
                    <a:pt x="2583" y="67841"/>
                  </a:lnTo>
                  <a:lnTo>
                    <a:pt x="2260" y="67237"/>
                  </a:lnTo>
                  <a:lnTo>
                    <a:pt x="1947" y="66633"/>
                  </a:lnTo>
                  <a:lnTo>
                    <a:pt x="1666" y="66029"/>
                  </a:lnTo>
                  <a:lnTo>
                    <a:pt x="1396" y="65435"/>
                  </a:lnTo>
                  <a:lnTo>
                    <a:pt x="1156" y="64831"/>
                  </a:lnTo>
                  <a:lnTo>
                    <a:pt x="937" y="64238"/>
                  </a:lnTo>
                  <a:lnTo>
                    <a:pt x="740" y="63644"/>
                  </a:lnTo>
                  <a:lnTo>
                    <a:pt x="573" y="63051"/>
                  </a:lnTo>
                  <a:lnTo>
                    <a:pt x="417" y="62468"/>
                  </a:lnTo>
                  <a:lnTo>
                    <a:pt x="292" y="61885"/>
                  </a:lnTo>
                  <a:lnTo>
                    <a:pt x="188" y="61301"/>
                  </a:lnTo>
                  <a:lnTo>
                    <a:pt x="104" y="60718"/>
                  </a:lnTo>
                  <a:lnTo>
                    <a:pt x="52" y="60146"/>
                  </a:lnTo>
                  <a:lnTo>
                    <a:pt x="11" y="59573"/>
                  </a:lnTo>
                  <a:lnTo>
                    <a:pt x="0" y="59000"/>
                  </a:lnTo>
                  <a:lnTo>
                    <a:pt x="0" y="59000"/>
                  </a:lnTo>
                  <a:lnTo>
                    <a:pt x="11" y="58604"/>
                  </a:lnTo>
                  <a:lnTo>
                    <a:pt x="31" y="58198"/>
                  </a:lnTo>
                  <a:lnTo>
                    <a:pt x="73" y="57792"/>
                  </a:lnTo>
                  <a:lnTo>
                    <a:pt x="125" y="57386"/>
                  </a:lnTo>
                  <a:lnTo>
                    <a:pt x="188" y="56980"/>
                  </a:lnTo>
                  <a:lnTo>
                    <a:pt x="271" y="56564"/>
                  </a:lnTo>
                  <a:lnTo>
                    <a:pt x="365" y="56147"/>
                  </a:lnTo>
                  <a:lnTo>
                    <a:pt x="479" y="55731"/>
                  </a:lnTo>
                  <a:lnTo>
                    <a:pt x="604" y="55314"/>
                  </a:lnTo>
                  <a:lnTo>
                    <a:pt x="750" y="54887"/>
                  </a:lnTo>
                  <a:lnTo>
                    <a:pt x="906" y="54460"/>
                  </a:lnTo>
                  <a:lnTo>
                    <a:pt x="1073" y="54033"/>
                  </a:lnTo>
                  <a:lnTo>
                    <a:pt x="1260" y="53596"/>
                  </a:lnTo>
                  <a:lnTo>
                    <a:pt x="1458" y="53169"/>
                  </a:lnTo>
                  <a:lnTo>
                    <a:pt x="1677" y="52732"/>
                  </a:lnTo>
                  <a:lnTo>
                    <a:pt x="1906" y="52284"/>
                  </a:lnTo>
                  <a:lnTo>
                    <a:pt x="2145" y="51846"/>
                  </a:lnTo>
                  <a:lnTo>
                    <a:pt x="2406" y="51399"/>
                  </a:lnTo>
                  <a:lnTo>
                    <a:pt x="2676" y="50951"/>
                  </a:lnTo>
                  <a:lnTo>
                    <a:pt x="2957" y="50503"/>
                  </a:lnTo>
                  <a:lnTo>
                    <a:pt x="3259" y="50055"/>
                  </a:lnTo>
                  <a:lnTo>
                    <a:pt x="3572" y="49608"/>
                  </a:lnTo>
                  <a:lnTo>
                    <a:pt x="3905" y="49150"/>
                  </a:lnTo>
                  <a:lnTo>
                    <a:pt x="4238" y="48691"/>
                  </a:lnTo>
                  <a:lnTo>
                    <a:pt x="4592" y="48233"/>
                  </a:lnTo>
                  <a:lnTo>
                    <a:pt x="4967" y="47775"/>
                  </a:lnTo>
                  <a:lnTo>
                    <a:pt x="5342" y="47306"/>
                  </a:lnTo>
                  <a:lnTo>
                    <a:pt x="5738" y="46848"/>
                  </a:lnTo>
                  <a:lnTo>
                    <a:pt x="6154" y="46380"/>
                  </a:lnTo>
                  <a:lnTo>
                    <a:pt x="6571" y="45911"/>
                  </a:lnTo>
                  <a:lnTo>
                    <a:pt x="7008" y="45443"/>
                  </a:lnTo>
                  <a:lnTo>
                    <a:pt x="7456" y="44964"/>
                  </a:lnTo>
                  <a:lnTo>
                    <a:pt x="7924" y="44495"/>
                  </a:lnTo>
                  <a:lnTo>
                    <a:pt x="8403" y="44016"/>
                  </a:lnTo>
                  <a:lnTo>
                    <a:pt x="8893" y="43547"/>
                  </a:lnTo>
                  <a:lnTo>
                    <a:pt x="9393" y="43068"/>
                  </a:lnTo>
                  <a:lnTo>
                    <a:pt x="9913" y="42589"/>
                  </a:lnTo>
                  <a:lnTo>
                    <a:pt x="10434" y="42110"/>
                  </a:lnTo>
                  <a:lnTo>
                    <a:pt x="10975" y="41631"/>
                  </a:lnTo>
                  <a:lnTo>
                    <a:pt x="11538" y="41142"/>
                  </a:lnTo>
                  <a:lnTo>
                    <a:pt x="12100" y="40663"/>
                  </a:lnTo>
                  <a:lnTo>
                    <a:pt x="12683" y="40174"/>
                  </a:lnTo>
                  <a:lnTo>
                    <a:pt x="13277" y="39695"/>
                  </a:lnTo>
                  <a:lnTo>
                    <a:pt x="13881" y="39205"/>
                  </a:lnTo>
                  <a:lnTo>
                    <a:pt x="14495" y="38716"/>
                  </a:lnTo>
                  <a:lnTo>
                    <a:pt x="15130" y="38226"/>
                  </a:lnTo>
                  <a:lnTo>
                    <a:pt x="15776" y="37737"/>
                  </a:lnTo>
                  <a:lnTo>
                    <a:pt x="16432" y="37248"/>
                  </a:lnTo>
                  <a:lnTo>
                    <a:pt x="17098" y="36758"/>
                  </a:lnTo>
                  <a:lnTo>
                    <a:pt x="17786" y="36269"/>
                  </a:lnTo>
                  <a:lnTo>
                    <a:pt x="18473" y="35769"/>
                  </a:lnTo>
                  <a:lnTo>
                    <a:pt x="19181" y="35279"/>
                  </a:lnTo>
                  <a:lnTo>
                    <a:pt x="19899" y="34790"/>
                  </a:lnTo>
                  <a:lnTo>
                    <a:pt x="20628" y="34290"/>
                  </a:lnTo>
                  <a:lnTo>
                    <a:pt x="21368" y="33801"/>
                  </a:lnTo>
                  <a:lnTo>
                    <a:pt x="22128" y="33301"/>
                  </a:lnTo>
                  <a:lnTo>
                    <a:pt x="23669" y="32312"/>
                  </a:lnTo>
                  <a:lnTo>
                    <a:pt x="25262" y="31323"/>
                  </a:lnTo>
                  <a:lnTo>
                    <a:pt x="26897" y="30333"/>
                  </a:lnTo>
                  <a:lnTo>
                    <a:pt x="28584" y="29334"/>
                  </a:lnTo>
                  <a:lnTo>
                    <a:pt x="30312" y="28344"/>
                  </a:lnTo>
                  <a:lnTo>
                    <a:pt x="32082" y="27355"/>
                  </a:lnTo>
                  <a:lnTo>
                    <a:pt x="33905" y="26366"/>
                  </a:lnTo>
                  <a:lnTo>
                    <a:pt x="35769" y="25377"/>
                  </a:lnTo>
                  <a:lnTo>
                    <a:pt x="37685" y="24388"/>
                  </a:lnTo>
                  <a:lnTo>
                    <a:pt x="39632" y="23409"/>
                  </a:lnTo>
                  <a:lnTo>
                    <a:pt x="41631" y="22420"/>
                  </a:lnTo>
                  <a:lnTo>
                    <a:pt x="43672" y="21451"/>
                  </a:lnTo>
                  <a:lnTo>
                    <a:pt x="45755" y="20472"/>
                  </a:lnTo>
                  <a:lnTo>
                    <a:pt x="47879" y="19504"/>
                  </a:lnTo>
                  <a:lnTo>
                    <a:pt x="50034" y="18535"/>
                  </a:lnTo>
                  <a:lnTo>
                    <a:pt x="52242" y="17578"/>
                  </a:lnTo>
                  <a:lnTo>
                    <a:pt x="54491" y="16620"/>
                  </a:lnTo>
                  <a:lnTo>
                    <a:pt x="56772" y="15672"/>
                  </a:lnTo>
                  <a:lnTo>
                    <a:pt x="59104" y="14724"/>
                  </a:lnTo>
                  <a:lnTo>
                    <a:pt x="61468" y="13787"/>
                  </a:lnTo>
                  <a:lnTo>
                    <a:pt x="63873" y="12860"/>
                  </a:lnTo>
                  <a:lnTo>
                    <a:pt x="66310" y="11934"/>
                  </a:lnTo>
                  <a:lnTo>
                    <a:pt x="68788" y="11017"/>
                  </a:lnTo>
                  <a:lnTo>
                    <a:pt x="71308" y="10111"/>
                  </a:lnTo>
                  <a:lnTo>
                    <a:pt x="73859" y="9205"/>
                  </a:lnTo>
                  <a:lnTo>
                    <a:pt x="76442" y="8320"/>
                  </a:lnTo>
                  <a:lnTo>
                    <a:pt x="79066" y="7435"/>
                  </a:lnTo>
                  <a:lnTo>
                    <a:pt x="81731" y="6571"/>
                  </a:lnTo>
                  <a:lnTo>
                    <a:pt x="84428" y="5707"/>
                  </a:lnTo>
                  <a:lnTo>
                    <a:pt x="87157" y="4853"/>
                  </a:lnTo>
                  <a:lnTo>
                    <a:pt x="89916" y="4020"/>
                  </a:lnTo>
                  <a:lnTo>
                    <a:pt x="92717" y="3187"/>
                  </a:lnTo>
                  <a:lnTo>
                    <a:pt x="95539" y="2375"/>
                  </a:lnTo>
                  <a:lnTo>
                    <a:pt x="98402" y="1573"/>
                  </a:lnTo>
                  <a:lnTo>
                    <a:pt x="101297" y="781"/>
                  </a:lnTo>
                  <a:lnTo>
                    <a:pt x="104223" y="0"/>
                  </a:lnTo>
                  <a:lnTo>
                    <a:pt x="354800" y="0"/>
                  </a:lnTo>
                  <a:lnTo>
                    <a:pt x="354800" y="0"/>
                  </a:lnTo>
                  <a:lnTo>
                    <a:pt x="357726" y="781"/>
                  </a:lnTo>
                  <a:lnTo>
                    <a:pt x="360621" y="1573"/>
                  </a:lnTo>
                  <a:lnTo>
                    <a:pt x="363485" y="2375"/>
                  </a:lnTo>
                  <a:lnTo>
                    <a:pt x="366307" y="3187"/>
                  </a:lnTo>
                  <a:lnTo>
                    <a:pt x="369108" y="4020"/>
                  </a:lnTo>
                  <a:lnTo>
                    <a:pt x="371867" y="4853"/>
                  </a:lnTo>
                  <a:lnTo>
                    <a:pt x="374595" y="5707"/>
                  </a:lnTo>
                  <a:lnTo>
                    <a:pt x="377292" y="6571"/>
                  </a:lnTo>
                  <a:lnTo>
                    <a:pt x="379958" y="7435"/>
                  </a:lnTo>
                  <a:lnTo>
                    <a:pt x="382582" y="8320"/>
                  </a:lnTo>
                  <a:lnTo>
                    <a:pt x="385164" y="9205"/>
                  </a:lnTo>
                  <a:lnTo>
                    <a:pt x="387716" y="10111"/>
                  </a:lnTo>
                  <a:lnTo>
                    <a:pt x="390236" y="11017"/>
                  </a:lnTo>
                  <a:lnTo>
                    <a:pt x="392714" y="11934"/>
                  </a:lnTo>
                  <a:lnTo>
                    <a:pt x="395150" y="12860"/>
                  </a:lnTo>
                  <a:lnTo>
                    <a:pt x="397556" y="13787"/>
                  </a:lnTo>
                  <a:lnTo>
                    <a:pt x="399920" y="14724"/>
                  </a:lnTo>
                  <a:lnTo>
                    <a:pt x="402252" y="15672"/>
                  </a:lnTo>
                  <a:lnTo>
                    <a:pt x="404532" y="16620"/>
                  </a:lnTo>
                  <a:lnTo>
                    <a:pt x="406782" y="17578"/>
                  </a:lnTo>
                  <a:lnTo>
                    <a:pt x="408989" y="18535"/>
                  </a:lnTo>
                  <a:lnTo>
                    <a:pt x="411145" y="19504"/>
                  </a:lnTo>
                  <a:lnTo>
                    <a:pt x="413269" y="20472"/>
                  </a:lnTo>
                  <a:lnTo>
                    <a:pt x="415352" y="21451"/>
                  </a:lnTo>
                  <a:lnTo>
                    <a:pt x="417392" y="22420"/>
                  </a:lnTo>
                  <a:lnTo>
                    <a:pt x="419392" y="23409"/>
                  </a:lnTo>
                  <a:lnTo>
                    <a:pt x="421339" y="24388"/>
                  </a:lnTo>
                  <a:lnTo>
                    <a:pt x="423255" y="25377"/>
                  </a:lnTo>
                  <a:lnTo>
                    <a:pt x="425119" y="26366"/>
                  </a:lnTo>
                  <a:lnTo>
                    <a:pt x="426941" y="27355"/>
                  </a:lnTo>
                  <a:lnTo>
                    <a:pt x="428711" y="28344"/>
                  </a:lnTo>
                  <a:lnTo>
                    <a:pt x="430440" y="29334"/>
                  </a:lnTo>
                  <a:lnTo>
                    <a:pt x="432127" y="30333"/>
                  </a:lnTo>
                  <a:lnTo>
                    <a:pt x="433762" y="31323"/>
                  </a:lnTo>
                  <a:lnTo>
                    <a:pt x="435355" y="32312"/>
                  </a:lnTo>
                  <a:lnTo>
                    <a:pt x="436896" y="33301"/>
                  </a:lnTo>
                  <a:lnTo>
                    <a:pt x="437656" y="33801"/>
                  </a:lnTo>
                  <a:lnTo>
                    <a:pt x="438395" y="34290"/>
                  </a:lnTo>
                  <a:lnTo>
                    <a:pt x="439124" y="34790"/>
                  </a:lnTo>
                  <a:lnTo>
                    <a:pt x="439843" y="35279"/>
                  </a:lnTo>
                  <a:lnTo>
                    <a:pt x="440551" y="35769"/>
                  </a:lnTo>
                  <a:lnTo>
                    <a:pt x="441238" y="36269"/>
                  </a:lnTo>
                  <a:lnTo>
                    <a:pt x="441925" y="36758"/>
                  </a:lnTo>
                  <a:lnTo>
                    <a:pt x="442592" y="37248"/>
                  </a:lnTo>
                  <a:lnTo>
                    <a:pt x="443248" y="37737"/>
                  </a:lnTo>
                  <a:lnTo>
                    <a:pt x="443893" y="38226"/>
                  </a:lnTo>
                  <a:lnTo>
                    <a:pt x="444529" y="38716"/>
                  </a:lnTo>
                  <a:lnTo>
                    <a:pt x="445143" y="39205"/>
                  </a:lnTo>
                  <a:lnTo>
                    <a:pt x="445747" y="39695"/>
                  </a:lnTo>
                  <a:lnTo>
                    <a:pt x="446340" y="40174"/>
                  </a:lnTo>
                  <a:lnTo>
                    <a:pt x="446924" y="40663"/>
                  </a:lnTo>
                  <a:lnTo>
                    <a:pt x="447486" y="41142"/>
                  </a:lnTo>
                  <a:lnTo>
                    <a:pt x="448048" y="41631"/>
                  </a:lnTo>
                  <a:lnTo>
                    <a:pt x="448590" y="42110"/>
                  </a:lnTo>
                  <a:lnTo>
                    <a:pt x="449110" y="42589"/>
                  </a:lnTo>
                  <a:lnTo>
                    <a:pt x="449631" y="43068"/>
                  </a:lnTo>
                  <a:lnTo>
                    <a:pt x="450131" y="43547"/>
                  </a:lnTo>
                  <a:lnTo>
                    <a:pt x="450620" y="44016"/>
                  </a:lnTo>
                  <a:lnTo>
                    <a:pt x="451099" y="44495"/>
                  </a:lnTo>
                  <a:lnTo>
                    <a:pt x="451568" y="44964"/>
                  </a:lnTo>
                  <a:lnTo>
                    <a:pt x="452016" y="45443"/>
                  </a:lnTo>
                  <a:lnTo>
                    <a:pt x="452453" y="45911"/>
                  </a:lnTo>
                  <a:lnTo>
                    <a:pt x="452869" y="46380"/>
                  </a:lnTo>
                  <a:lnTo>
                    <a:pt x="453286" y="46848"/>
                  </a:lnTo>
                  <a:lnTo>
                    <a:pt x="453682" y="47306"/>
                  </a:lnTo>
                  <a:lnTo>
                    <a:pt x="454056" y="47775"/>
                  </a:lnTo>
                  <a:lnTo>
                    <a:pt x="454431" y="48233"/>
                  </a:lnTo>
                  <a:lnTo>
                    <a:pt x="454785" y="48691"/>
                  </a:lnTo>
                  <a:lnTo>
                    <a:pt x="455119" y="49150"/>
                  </a:lnTo>
                  <a:lnTo>
                    <a:pt x="455452" y="49608"/>
                  </a:lnTo>
                  <a:lnTo>
                    <a:pt x="455764" y="50055"/>
                  </a:lnTo>
                  <a:lnTo>
                    <a:pt x="456066" y="50503"/>
                  </a:lnTo>
                  <a:lnTo>
                    <a:pt x="456347" y="50951"/>
                  </a:lnTo>
                  <a:lnTo>
                    <a:pt x="456618" y="51399"/>
                  </a:lnTo>
                  <a:lnTo>
                    <a:pt x="456878" y="51846"/>
                  </a:lnTo>
                  <a:lnTo>
                    <a:pt x="457118" y="52284"/>
                  </a:lnTo>
                  <a:lnTo>
                    <a:pt x="457347" y="52732"/>
                  </a:lnTo>
                  <a:lnTo>
                    <a:pt x="457566" y="53169"/>
                  </a:lnTo>
                  <a:lnTo>
                    <a:pt x="457763" y="53596"/>
                  </a:lnTo>
                  <a:lnTo>
                    <a:pt x="457951" y="54033"/>
                  </a:lnTo>
                  <a:lnTo>
                    <a:pt x="458117" y="54460"/>
                  </a:lnTo>
                  <a:lnTo>
                    <a:pt x="458274" y="54887"/>
                  </a:lnTo>
                  <a:lnTo>
                    <a:pt x="458419" y="55314"/>
                  </a:lnTo>
                  <a:lnTo>
                    <a:pt x="458544" y="55731"/>
                  </a:lnTo>
                  <a:lnTo>
                    <a:pt x="458659" y="56147"/>
                  </a:lnTo>
                  <a:lnTo>
                    <a:pt x="458753" y="56564"/>
                  </a:lnTo>
                  <a:lnTo>
                    <a:pt x="458836" y="56980"/>
                  </a:lnTo>
                  <a:lnTo>
                    <a:pt x="458898" y="57386"/>
                  </a:lnTo>
                  <a:lnTo>
                    <a:pt x="458951" y="57792"/>
                  </a:lnTo>
                  <a:lnTo>
                    <a:pt x="458992" y="58198"/>
                  </a:lnTo>
                  <a:lnTo>
                    <a:pt x="459013" y="58604"/>
                  </a:lnTo>
                  <a:lnTo>
                    <a:pt x="459023" y="59000"/>
                  </a:lnTo>
                  <a:lnTo>
                    <a:pt x="459023" y="5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1"/>
            <p:cNvSpPr/>
            <p:nvPr/>
          </p:nvSpPr>
          <p:spPr>
            <a:xfrm>
              <a:off x="1017500" y="-509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1"/>
            <p:cNvSpPr/>
            <p:nvPr/>
          </p:nvSpPr>
          <p:spPr>
            <a:xfrm>
              <a:off x="-9375125" y="-6568825"/>
              <a:ext cx="10392650" cy="3346750"/>
            </a:xfrm>
            <a:custGeom>
              <a:avLst/>
              <a:gdLst/>
              <a:ahLst/>
              <a:cxnLst/>
              <a:rect l="l" t="t" r="r" b="b"/>
              <a:pathLst>
                <a:path w="415706" h="133870" extrusionOk="0">
                  <a:moveTo>
                    <a:pt x="292218" y="0"/>
                  </a:moveTo>
                  <a:lnTo>
                    <a:pt x="294676" y="698"/>
                  </a:lnTo>
                  <a:lnTo>
                    <a:pt x="297102" y="1417"/>
                  </a:lnTo>
                  <a:lnTo>
                    <a:pt x="299507" y="2135"/>
                  </a:lnTo>
                  <a:lnTo>
                    <a:pt x="301882" y="2864"/>
                  </a:lnTo>
                  <a:lnTo>
                    <a:pt x="304224" y="3593"/>
                  </a:lnTo>
                  <a:lnTo>
                    <a:pt x="306536" y="4332"/>
                  </a:lnTo>
                  <a:lnTo>
                    <a:pt x="308827" y="5082"/>
                  </a:lnTo>
                  <a:lnTo>
                    <a:pt x="311076" y="5832"/>
                  </a:lnTo>
                  <a:lnTo>
                    <a:pt x="313305" y="6592"/>
                  </a:lnTo>
                  <a:lnTo>
                    <a:pt x="315491" y="7362"/>
                  </a:lnTo>
                  <a:lnTo>
                    <a:pt x="317657" y="8133"/>
                  </a:lnTo>
                  <a:lnTo>
                    <a:pt x="319792" y="8904"/>
                  </a:lnTo>
                  <a:lnTo>
                    <a:pt x="321885" y="9684"/>
                  </a:lnTo>
                  <a:lnTo>
                    <a:pt x="323957" y="10465"/>
                  </a:lnTo>
                  <a:lnTo>
                    <a:pt x="325988" y="11257"/>
                  </a:lnTo>
                  <a:lnTo>
                    <a:pt x="327987" y="12048"/>
                  </a:lnTo>
                  <a:lnTo>
                    <a:pt x="329955" y="12850"/>
                  </a:lnTo>
                  <a:lnTo>
                    <a:pt x="331892" y="13641"/>
                  </a:lnTo>
                  <a:lnTo>
                    <a:pt x="333797" y="14454"/>
                  </a:lnTo>
                  <a:lnTo>
                    <a:pt x="335661" y="15255"/>
                  </a:lnTo>
                  <a:lnTo>
                    <a:pt x="337494" y="16068"/>
                  </a:lnTo>
                  <a:lnTo>
                    <a:pt x="339285" y="16880"/>
                  </a:lnTo>
                  <a:lnTo>
                    <a:pt x="341055" y="17692"/>
                  </a:lnTo>
                  <a:lnTo>
                    <a:pt x="342773" y="18504"/>
                  </a:lnTo>
                  <a:lnTo>
                    <a:pt x="344470" y="19316"/>
                  </a:lnTo>
                  <a:lnTo>
                    <a:pt x="346126" y="20139"/>
                  </a:lnTo>
                  <a:lnTo>
                    <a:pt x="347740" y="20951"/>
                  </a:lnTo>
                  <a:lnTo>
                    <a:pt x="349323" y="21774"/>
                  </a:lnTo>
                  <a:lnTo>
                    <a:pt x="350864" y="22597"/>
                  </a:lnTo>
                  <a:lnTo>
                    <a:pt x="352374" y="23409"/>
                  </a:lnTo>
                  <a:lnTo>
                    <a:pt x="353842" y="24231"/>
                  </a:lnTo>
                  <a:lnTo>
                    <a:pt x="355269" y="25054"/>
                  </a:lnTo>
                  <a:lnTo>
                    <a:pt x="356654" y="25866"/>
                  </a:lnTo>
                  <a:lnTo>
                    <a:pt x="358007" y="26689"/>
                  </a:lnTo>
                  <a:lnTo>
                    <a:pt x="359319" y="27501"/>
                  </a:lnTo>
                  <a:lnTo>
                    <a:pt x="360600" y="28313"/>
                  </a:lnTo>
                  <a:lnTo>
                    <a:pt x="361829" y="29125"/>
                  </a:lnTo>
                  <a:lnTo>
                    <a:pt x="363026" y="29938"/>
                  </a:lnTo>
                  <a:lnTo>
                    <a:pt x="364172" y="30750"/>
                  </a:lnTo>
                  <a:lnTo>
                    <a:pt x="365286" y="31552"/>
                  </a:lnTo>
                  <a:lnTo>
                    <a:pt x="366358" y="32353"/>
                  </a:lnTo>
                  <a:lnTo>
                    <a:pt x="367379" y="33155"/>
                  </a:lnTo>
                  <a:lnTo>
                    <a:pt x="368368" y="33947"/>
                  </a:lnTo>
                  <a:lnTo>
                    <a:pt x="369316" y="34738"/>
                  </a:lnTo>
                  <a:lnTo>
                    <a:pt x="369764" y="35134"/>
                  </a:lnTo>
                  <a:lnTo>
                    <a:pt x="370211" y="35529"/>
                  </a:lnTo>
                  <a:lnTo>
                    <a:pt x="370649" y="35925"/>
                  </a:lnTo>
                  <a:lnTo>
                    <a:pt x="371076" y="36310"/>
                  </a:lnTo>
                  <a:lnTo>
                    <a:pt x="371482" y="36706"/>
                  </a:lnTo>
                  <a:lnTo>
                    <a:pt x="371888" y="37091"/>
                  </a:lnTo>
                  <a:lnTo>
                    <a:pt x="372273" y="37477"/>
                  </a:lnTo>
                  <a:lnTo>
                    <a:pt x="372658" y="37862"/>
                  </a:lnTo>
                  <a:lnTo>
                    <a:pt x="373023" y="38247"/>
                  </a:lnTo>
                  <a:lnTo>
                    <a:pt x="373387" y="38632"/>
                  </a:lnTo>
                  <a:lnTo>
                    <a:pt x="373731" y="39018"/>
                  </a:lnTo>
                  <a:lnTo>
                    <a:pt x="374064" y="39403"/>
                  </a:lnTo>
                  <a:lnTo>
                    <a:pt x="374387" y="39778"/>
                  </a:lnTo>
                  <a:lnTo>
                    <a:pt x="374699" y="40153"/>
                  </a:lnTo>
                  <a:lnTo>
                    <a:pt x="375001" y="40528"/>
                  </a:lnTo>
                  <a:lnTo>
                    <a:pt x="375293" y="40913"/>
                  </a:lnTo>
                  <a:lnTo>
                    <a:pt x="375574" y="41277"/>
                  </a:lnTo>
                  <a:lnTo>
                    <a:pt x="375845" y="41652"/>
                  </a:lnTo>
                  <a:lnTo>
                    <a:pt x="376095" y="42027"/>
                  </a:lnTo>
                  <a:lnTo>
                    <a:pt x="376344" y="42392"/>
                  </a:lnTo>
                  <a:lnTo>
                    <a:pt x="376574" y="42756"/>
                  </a:lnTo>
                  <a:lnTo>
                    <a:pt x="376803" y="43120"/>
                  </a:lnTo>
                  <a:lnTo>
                    <a:pt x="377011" y="43485"/>
                  </a:lnTo>
                  <a:lnTo>
                    <a:pt x="377209" y="43849"/>
                  </a:lnTo>
                  <a:lnTo>
                    <a:pt x="377396" y="44214"/>
                  </a:lnTo>
                  <a:lnTo>
                    <a:pt x="377573" y="44568"/>
                  </a:lnTo>
                  <a:lnTo>
                    <a:pt x="377729" y="44922"/>
                  </a:lnTo>
                  <a:lnTo>
                    <a:pt x="377886" y="45276"/>
                  </a:lnTo>
                  <a:lnTo>
                    <a:pt x="378021" y="45630"/>
                  </a:lnTo>
                  <a:lnTo>
                    <a:pt x="378146" y="45984"/>
                  </a:lnTo>
                  <a:lnTo>
                    <a:pt x="378260" y="46328"/>
                  </a:lnTo>
                  <a:lnTo>
                    <a:pt x="378365" y="46671"/>
                  </a:lnTo>
                  <a:lnTo>
                    <a:pt x="378458" y="47015"/>
                  </a:lnTo>
                  <a:lnTo>
                    <a:pt x="378542" y="47359"/>
                  </a:lnTo>
                  <a:lnTo>
                    <a:pt x="378604" y="47702"/>
                  </a:lnTo>
                  <a:lnTo>
                    <a:pt x="378667" y="48035"/>
                  </a:lnTo>
                  <a:lnTo>
                    <a:pt x="378708" y="48379"/>
                  </a:lnTo>
                  <a:lnTo>
                    <a:pt x="378739" y="48712"/>
                  </a:lnTo>
                  <a:lnTo>
                    <a:pt x="378760" y="49035"/>
                  </a:lnTo>
                  <a:lnTo>
                    <a:pt x="378760" y="49368"/>
                  </a:lnTo>
                  <a:lnTo>
                    <a:pt x="378760" y="49701"/>
                  </a:lnTo>
                  <a:lnTo>
                    <a:pt x="378739" y="50024"/>
                  </a:lnTo>
                  <a:lnTo>
                    <a:pt x="378719" y="50357"/>
                  </a:lnTo>
                  <a:lnTo>
                    <a:pt x="378687" y="50691"/>
                  </a:lnTo>
                  <a:lnTo>
                    <a:pt x="378646" y="51024"/>
                  </a:lnTo>
                  <a:lnTo>
                    <a:pt x="378594" y="51367"/>
                  </a:lnTo>
                  <a:lnTo>
                    <a:pt x="378531" y="51701"/>
                  </a:lnTo>
                  <a:lnTo>
                    <a:pt x="378458" y="52034"/>
                  </a:lnTo>
                  <a:lnTo>
                    <a:pt x="378385" y="52378"/>
                  </a:lnTo>
                  <a:lnTo>
                    <a:pt x="378292" y="52721"/>
                  </a:lnTo>
                  <a:lnTo>
                    <a:pt x="378198" y="53054"/>
                  </a:lnTo>
                  <a:lnTo>
                    <a:pt x="378094" y="53398"/>
                  </a:lnTo>
                  <a:lnTo>
                    <a:pt x="377979" y="53742"/>
                  </a:lnTo>
                  <a:lnTo>
                    <a:pt x="377854" y="54085"/>
                  </a:lnTo>
                  <a:lnTo>
                    <a:pt x="377719" y="54429"/>
                  </a:lnTo>
                  <a:lnTo>
                    <a:pt x="377573" y="54773"/>
                  </a:lnTo>
                  <a:lnTo>
                    <a:pt x="377427" y="55116"/>
                  </a:lnTo>
                  <a:lnTo>
                    <a:pt x="377261" y="55460"/>
                  </a:lnTo>
                  <a:lnTo>
                    <a:pt x="377094" y="55814"/>
                  </a:lnTo>
                  <a:lnTo>
                    <a:pt x="376917" y="56157"/>
                  </a:lnTo>
                  <a:lnTo>
                    <a:pt x="376730" y="56511"/>
                  </a:lnTo>
                  <a:lnTo>
                    <a:pt x="376532" y="56855"/>
                  </a:lnTo>
                  <a:lnTo>
                    <a:pt x="376334" y="57209"/>
                  </a:lnTo>
                  <a:lnTo>
                    <a:pt x="376115" y="57563"/>
                  </a:lnTo>
                  <a:lnTo>
                    <a:pt x="375897" y="57907"/>
                  </a:lnTo>
                  <a:lnTo>
                    <a:pt x="375668" y="58261"/>
                  </a:lnTo>
                  <a:lnTo>
                    <a:pt x="375428" y="58615"/>
                  </a:lnTo>
                  <a:lnTo>
                    <a:pt x="375178" y="58969"/>
                  </a:lnTo>
                  <a:lnTo>
                    <a:pt x="374918" y="59323"/>
                  </a:lnTo>
                  <a:lnTo>
                    <a:pt x="374658" y="59677"/>
                  </a:lnTo>
                  <a:lnTo>
                    <a:pt x="374376" y="60031"/>
                  </a:lnTo>
                  <a:lnTo>
                    <a:pt x="374095" y="60385"/>
                  </a:lnTo>
                  <a:lnTo>
                    <a:pt x="373512" y="61104"/>
                  </a:lnTo>
                  <a:lnTo>
                    <a:pt x="372887" y="61822"/>
                  </a:lnTo>
                  <a:lnTo>
                    <a:pt x="372231" y="62530"/>
                  </a:lnTo>
                  <a:lnTo>
                    <a:pt x="371534" y="63249"/>
                  </a:lnTo>
                  <a:lnTo>
                    <a:pt x="370815" y="63967"/>
                  </a:lnTo>
                  <a:lnTo>
                    <a:pt x="370055" y="64696"/>
                  </a:lnTo>
                  <a:lnTo>
                    <a:pt x="369264" y="65415"/>
                  </a:lnTo>
                  <a:lnTo>
                    <a:pt x="368441" y="66133"/>
                  </a:lnTo>
                  <a:lnTo>
                    <a:pt x="367587" y="66862"/>
                  </a:lnTo>
                  <a:lnTo>
                    <a:pt x="366702" y="67591"/>
                  </a:lnTo>
                  <a:lnTo>
                    <a:pt x="365786" y="68309"/>
                  </a:lnTo>
                  <a:lnTo>
                    <a:pt x="364838" y="69038"/>
                  </a:lnTo>
                  <a:lnTo>
                    <a:pt x="363849" y="69767"/>
                  </a:lnTo>
                  <a:lnTo>
                    <a:pt x="362839" y="70486"/>
                  </a:lnTo>
                  <a:lnTo>
                    <a:pt x="361798" y="71215"/>
                  </a:lnTo>
                  <a:lnTo>
                    <a:pt x="360725" y="71943"/>
                  </a:lnTo>
                  <a:lnTo>
                    <a:pt x="359621" y="72672"/>
                  </a:lnTo>
                  <a:lnTo>
                    <a:pt x="358486" y="73391"/>
                  </a:lnTo>
                  <a:lnTo>
                    <a:pt x="357320" y="74120"/>
                  </a:lnTo>
                  <a:lnTo>
                    <a:pt x="356133" y="74838"/>
                  </a:lnTo>
                  <a:lnTo>
                    <a:pt x="354904" y="75567"/>
                  </a:lnTo>
                  <a:lnTo>
                    <a:pt x="353655" y="76286"/>
                  </a:lnTo>
                  <a:lnTo>
                    <a:pt x="352374" y="77004"/>
                  </a:lnTo>
                  <a:lnTo>
                    <a:pt x="351062" y="77723"/>
                  </a:lnTo>
                  <a:lnTo>
                    <a:pt x="349719" y="78441"/>
                  </a:lnTo>
                  <a:lnTo>
                    <a:pt x="348355" y="79160"/>
                  </a:lnTo>
                  <a:lnTo>
                    <a:pt x="346959" y="79868"/>
                  </a:lnTo>
                  <a:lnTo>
                    <a:pt x="345533" y="80586"/>
                  </a:lnTo>
                  <a:lnTo>
                    <a:pt x="344085" y="81294"/>
                  </a:lnTo>
                  <a:lnTo>
                    <a:pt x="342607" y="82002"/>
                  </a:lnTo>
                  <a:lnTo>
                    <a:pt x="341097" y="82710"/>
                  </a:lnTo>
                  <a:lnTo>
                    <a:pt x="339566" y="83408"/>
                  </a:lnTo>
                  <a:lnTo>
                    <a:pt x="338004" y="84106"/>
                  </a:lnTo>
                  <a:lnTo>
                    <a:pt x="336421" y="84803"/>
                  </a:lnTo>
                  <a:lnTo>
                    <a:pt x="334807" y="85501"/>
                  </a:lnTo>
                  <a:lnTo>
                    <a:pt x="333162" y="86188"/>
                  </a:lnTo>
                  <a:lnTo>
                    <a:pt x="331496" y="86876"/>
                  </a:lnTo>
                  <a:lnTo>
                    <a:pt x="329809" y="87563"/>
                  </a:lnTo>
                  <a:lnTo>
                    <a:pt x="328091" y="88240"/>
                  </a:lnTo>
                  <a:lnTo>
                    <a:pt x="326352" y="88917"/>
                  </a:lnTo>
                  <a:lnTo>
                    <a:pt x="324582" y="89593"/>
                  </a:lnTo>
                  <a:lnTo>
                    <a:pt x="322791" y="90260"/>
                  </a:lnTo>
                  <a:lnTo>
                    <a:pt x="320979" y="90926"/>
                  </a:lnTo>
                  <a:lnTo>
                    <a:pt x="319136" y="91582"/>
                  </a:lnTo>
                  <a:lnTo>
                    <a:pt x="317272" y="92238"/>
                  </a:lnTo>
                  <a:lnTo>
                    <a:pt x="315387" y="92884"/>
                  </a:lnTo>
                  <a:lnTo>
                    <a:pt x="313471" y="93529"/>
                  </a:lnTo>
                  <a:lnTo>
                    <a:pt x="311534" y="94175"/>
                  </a:lnTo>
                  <a:lnTo>
                    <a:pt x="309577" y="94810"/>
                  </a:lnTo>
                  <a:lnTo>
                    <a:pt x="307598" y="95435"/>
                  </a:lnTo>
                  <a:lnTo>
                    <a:pt x="305599" y="96060"/>
                  </a:lnTo>
                  <a:lnTo>
                    <a:pt x="303568" y="96685"/>
                  </a:lnTo>
                  <a:lnTo>
                    <a:pt x="301517" y="97299"/>
                  </a:lnTo>
                  <a:lnTo>
                    <a:pt x="299445" y="97903"/>
                  </a:lnTo>
                  <a:lnTo>
                    <a:pt x="297352" y="98507"/>
                  </a:lnTo>
                  <a:lnTo>
                    <a:pt x="295238" y="99100"/>
                  </a:lnTo>
                  <a:lnTo>
                    <a:pt x="293103" y="99684"/>
                  </a:lnTo>
                  <a:lnTo>
                    <a:pt x="290948" y="100267"/>
                  </a:lnTo>
                  <a:lnTo>
                    <a:pt x="288772" y="100850"/>
                  </a:lnTo>
                  <a:lnTo>
                    <a:pt x="286575" y="101412"/>
                  </a:lnTo>
                  <a:lnTo>
                    <a:pt x="284346" y="101974"/>
                  </a:lnTo>
                  <a:lnTo>
                    <a:pt x="282107" y="102526"/>
                  </a:lnTo>
                  <a:lnTo>
                    <a:pt x="279848" y="103078"/>
                  </a:lnTo>
                  <a:lnTo>
                    <a:pt x="277567" y="103620"/>
                  </a:lnTo>
                  <a:lnTo>
                    <a:pt x="275277" y="104151"/>
                  </a:lnTo>
                  <a:lnTo>
                    <a:pt x="272954" y="104671"/>
                  </a:lnTo>
                  <a:lnTo>
                    <a:pt x="270612" y="105192"/>
                  </a:lnTo>
                  <a:lnTo>
                    <a:pt x="268258" y="105702"/>
                  </a:lnTo>
                  <a:lnTo>
                    <a:pt x="265884" y="106202"/>
                  </a:lnTo>
                  <a:lnTo>
                    <a:pt x="263489" y="106691"/>
                  </a:lnTo>
                  <a:lnTo>
                    <a:pt x="261073" y="107181"/>
                  </a:lnTo>
                  <a:lnTo>
                    <a:pt x="258647" y="107649"/>
                  </a:lnTo>
                  <a:lnTo>
                    <a:pt x="256200" y="108118"/>
                  </a:lnTo>
                  <a:lnTo>
                    <a:pt x="253732" y="108576"/>
                  </a:lnTo>
                  <a:lnTo>
                    <a:pt x="251254" y="109024"/>
                  </a:lnTo>
                  <a:lnTo>
                    <a:pt x="248755" y="109461"/>
                  </a:lnTo>
                  <a:lnTo>
                    <a:pt x="246235" y="109899"/>
                  </a:lnTo>
                  <a:lnTo>
                    <a:pt x="243704" y="110315"/>
                  </a:lnTo>
                  <a:lnTo>
                    <a:pt x="241153" y="110732"/>
                  </a:lnTo>
                  <a:lnTo>
                    <a:pt x="238581" y="111127"/>
                  </a:lnTo>
                  <a:lnTo>
                    <a:pt x="235999" y="111523"/>
                  </a:lnTo>
                  <a:lnTo>
                    <a:pt x="233406" y="111898"/>
                  </a:lnTo>
                  <a:lnTo>
                    <a:pt x="230792" y="112273"/>
                  </a:lnTo>
                  <a:lnTo>
                    <a:pt x="228158" y="112627"/>
                  </a:lnTo>
                  <a:lnTo>
                    <a:pt x="225523" y="112981"/>
                  </a:lnTo>
                  <a:lnTo>
                    <a:pt x="222858" y="113314"/>
                  </a:lnTo>
                  <a:lnTo>
                    <a:pt x="220192" y="113647"/>
                  </a:lnTo>
                  <a:lnTo>
                    <a:pt x="217495" y="113960"/>
                  </a:lnTo>
                  <a:lnTo>
                    <a:pt x="214798" y="114272"/>
                  </a:lnTo>
                  <a:lnTo>
                    <a:pt x="212080" y="114564"/>
                  </a:lnTo>
                  <a:lnTo>
                    <a:pt x="209352" y="114845"/>
                  </a:lnTo>
                  <a:lnTo>
                    <a:pt x="206603" y="115116"/>
                  </a:lnTo>
                  <a:lnTo>
                    <a:pt x="203854" y="115376"/>
                  </a:lnTo>
                  <a:lnTo>
                    <a:pt x="201084" y="115626"/>
                  </a:lnTo>
                  <a:lnTo>
                    <a:pt x="198304" y="115865"/>
                  </a:lnTo>
                  <a:lnTo>
                    <a:pt x="195503" y="116084"/>
                  </a:lnTo>
                  <a:lnTo>
                    <a:pt x="192691" y="116292"/>
                  </a:lnTo>
                  <a:lnTo>
                    <a:pt x="189880" y="116490"/>
                  </a:lnTo>
                  <a:lnTo>
                    <a:pt x="187048" y="116677"/>
                  </a:lnTo>
                  <a:lnTo>
                    <a:pt x="184205" y="116854"/>
                  </a:lnTo>
                  <a:lnTo>
                    <a:pt x="181352" y="117011"/>
                  </a:lnTo>
                  <a:lnTo>
                    <a:pt x="178478" y="117156"/>
                  </a:lnTo>
                  <a:lnTo>
                    <a:pt x="175604" y="117292"/>
                  </a:lnTo>
                  <a:lnTo>
                    <a:pt x="172719" y="117417"/>
                  </a:lnTo>
                  <a:lnTo>
                    <a:pt x="169814" y="117521"/>
                  </a:lnTo>
                  <a:lnTo>
                    <a:pt x="166909" y="117615"/>
                  </a:lnTo>
                  <a:lnTo>
                    <a:pt x="163993" y="117698"/>
                  </a:lnTo>
                  <a:lnTo>
                    <a:pt x="161057" y="117760"/>
                  </a:lnTo>
                  <a:lnTo>
                    <a:pt x="158121" y="117812"/>
                  </a:lnTo>
                  <a:lnTo>
                    <a:pt x="155174" y="117844"/>
                  </a:lnTo>
                  <a:lnTo>
                    <a:pt x="152216" y="117865"/>
                  </a:lnTo>
                  <a:lnTo>
                    <a:pt x="149249" y="117875"/>
                  </a:lnTo>
                  <a:lnTo>
                    <a:pt x="146583" y="117865"/>
                  </a:lnTo>
                  <a:lnTo>
                    <a:pt x="143928" y="117854"/>
                  </a:lnTo>
                  <a:lnTo>
                    <a:pt x="141272" y="117823"/>
                  </a:lnTo>
                  <a:lnTo>
                    <a:pt x="138627" y="117781"/>
                  </a:lnTo>
                  <a:lnTo>
                    <a:pt x="135983" y="117729"/>
                  </a:lnTo>
                  <a:lnTo>
                    <a:pt x="133359" y="117667"/>
                  </a:lnTo>
                  <a:lnTo>
                    <a:pt x="130734" y="117583"/>
                  </a:lnTo>
                  <a:lnTo>
                    <a:pt x="128121" y="117500"/>
                  </a:lnTo>
                  <a:lnTo>
                    <a:pt x="125518" y="117406"/>
                  </a:lnTo>
                  <a:lnTo>
                    <a:pt x="122925" y="117292"/>
                  </a:lnTo>
                  <a:lnTo>
                    <a:pt x="120332" y="117177"/>
                  </a:lnTo>
                  <a:lnTo>
                    <a:pt x="117760" y="117042"/>
                  </a:lnTo>
                  <a:lnTo>
                    <a:pt x="115188" y="116907"/>
                  </a:lnTo>
                  <a:lnTo>
                    <a:pt x="112626" y="116750"/>
                  </a:lnTo>
                  <a:lnTo>
                    <a:pt x="110075" y="116594"/>
                  </a:lnTo>
                  <a:lnTo>
                    <a:pt x="107534" y="116417"/>
                  </a:lnTo>
                  <a:lnTo>
                    <a:pt x="105004" y="116240"/>
                  </a:lnTo>
                  <a:lnTo>
                    <a:pt x="102484" y="116042"/>
                  </a:lnTo>
                  <a:lnTo>
                    <a:pt x="99964" y="115844"/>
                  </a:lnTo>
                  <a:lnTo>
                    <a:pt x="97465" y="115626"/>
                  </a:lnTo>
                  <a:lnTo>
                    <a:pt x="94976" y="115407"/>
                  </a:lnTo>
                  <a:lnTo>
                    <a:pt x="92498" y="115178"/>
                  </a:lnTo>
                  <a:lnTo>
                    <a:pt x="90020" y="114938"/>
                  </a:lnTo>
                  <a:lnTo>
                    <a:pt x="87562" y="114689"/>
                  </a:lnTo>
                  <a:lnTo>
                    <a:pt x="85115" y="114428"/>
                  </a:lnTo>
                  <a:lnTo>
                    <a:pt x="82679" y="114158"/>
                  </a:lnTo>
                  <a:lnTo>
                    <a:pt x="80253" y="113876"/>
                  </a:lnTo>
                  <a:lnTo>
                    <a:pt x="77837" y="113585"/>
                  </a:lnTo>
                  <a:lnTo>
                    <a:pt x="75442" y="113293"/>
                  </a:lnTo>
                  <a:lnTo>
                    <a:pt x="73047" y="112991"/>
                  </a:lnTo>
                  <a:lnTo>
                    <a:pt x="70673" y="112679"/>
                  </a:lnTo>
                  <a:lnTo>
                    <a:pt x="68309" y="112356"/>
                  </a:lnTo>
                  <a:lnTo>
                    <a:pt x="65956" y="112023"/>
                  </a:lnTo>
                  <a:lnTo>
                    <a:pt x="63613" y="111679"/>
                  </a:lnTo>
                  <a:lnTo>
                    <a:pt x="61280" y="111336"/>
                  </a:lnTo>
                  <a:lnTo>
                    <a:pt x="58969" y="110982"/>
                  </a:lnTo>
                  <a:lnTo>
                    <a:pt x="56657" y="110617"/>
                  </a:lnTo>
                  <a:lnTo>
                    <a:pt x="54376" y="110242"/>
                  </a:lnTo>
                  <a:lnTo>
                    <a:pt x="52096" y="109867"/>
                  </a:lnTo>
                  <a:lnTo>
                    <a:pt x="49836" y="109482"/>
                  </a:lnTo>
                  <a:lnTo>
                    <a:pt x="47587" y="109086"/>
                  </a:lnTo>
                  <a:lnTo>
                    <a:pt x="45348" y="108680"/>
                  </a:lnTo>
                  <a:lnTo>
                    <a:pt x="43130" y="108274"/>
                  </a:lnTo>
                  <a:lnTo>
                    <a:pt x="40923" y="107858"/>
                  </a:lnTo>
                  <a:lnTo>
                    <a:pt x="38726" y="107441"/>
                  </a:lnTo>
                  <a:lnTo>
                    <a:pt x="36549" y="107004"/>
                  </a:lnTo>
                  <a:lnTo>
                    <a:pt x="34384" y="106566"/>
                  </a:lnTo>
                  <a:lnTo>
                    <a:pt x="32238" y="106129"/>
                  </a:lnTo>
                  <a:lnTo>
                    <a:pt x="30104" y="105671"/>
                  </a:lnTo>
                  <a:lnTo>
                    <a:pt x="27980" y="105213"/>
                  </a:lnTo>
                  <a:lnTo>
                    <a:pt x="25876" y="104755"/>
                  </a:lnTo>
                  <a:lnTo>
                    <a:pt x="23794" y="104286"/>
                  </a:lnTo>
                  <a:lnTo>
                    <a:pt x="21721" y="103807"/>
                  </a:lnTo>
                  <a:lnTo>
                    <a:pt x="19660" y="103328"/>
                  </a:lnTo>
                  <a:lnTo>
                    <a:pt x="17619" y="102839"/>
                  </a:lnTo>
                  <a:lnTo>
                    <a:pt x="15599" y="102339"/>
                  </a:lnTo>
                  <a:lnTo>
                    <a:pt x="13589" y="101839"/>
                  </a:lnTo>
                  <a:lnTo>
                    <a:pt x="11600" y="101339"/>
                  </a:lnTo>
                  <a:lnTo>
                    <a:pt x="9622" y="100829"/>
                  </a:lnTo>
                  <a:lnTo>
                    <a:pt x="7664" y="100308"/>
                  </a:lnTo>
                  <a:lnTo>
                    <a:pt x="5717" y="99788"/>
                  </a:lnTo>
                  <a:lnTo>
                    <a:pt x="3801" y="99257"/>
                  </a:lnTo>
                  <a:lnTo>
                    <a:pt x="1885" y="98726"/>
                  </a:lnTo>
                  <a:lnTo>
                    <a:pt x="0" y="98184"/>
                  </a:lnTo>
                  <a:lnTo>
                    <a:pt x="1968" y="99100"/>
                  </a:lnTo>
                  <a:lnTo>
                    <a:pt x="3988" y="100006"/>
                  </a:lnTo>
                  <a:lnTo>
                    <a:pt x="6029" y="100912"/>
                  </a:lnTo>
                  <a:lnTo>
                    <a:pt x="8122" y="101808"/>
                  </a:lnTo>
                  <a:lnTo>
                    <a:pt x="10236" y="102693"/>
                  </a:lnTo>
                  <a:lnTo>
                    <a:pt x="12402" y="103578"/>
                  </a:lnTo>
                  <a:lnTo>
                    <a:pt x="14589" y="104463"/>
                  </a:lnTo>
                  <a:lnTo>
                    <a:pt x="16827" y="105327"/>
                  </a:lnTo>
                  <a:lnTo>
                    <a:pt x="19087" y="106192"/>
                  </a:lnTo>
                  <a:lnTo>
                    <a:pt x="21388" y="107045"/>
                  </a:lnTo>
                  <a:lnTo>
                    <a:pt x="23721" y="107899"/>
                  </a:lnTo>
                  <a:lnTo>
                    <a:pt x="26095" y="108732"/>
                  </a:lnTo>
                  <a:lnTo>
                    <a:pt x="28500" y="109565"/>
                  </a:lnTo>
                  <a:lnTo>
                    <a:pt x="30926" y="110388"/>
                  </a:lnTo>
                  <a:lnTo>
                    <a:pt x="33394" y="111200"/>
                  </a:lnTo>
                  <a:lnTo>
                    <a:pt x="35904" y="112002"/>
                  </a:lnTo>
                  <a:lnTo>
                    <a:pt x="38434" y="112804"/>
                  </a:lnTo>
                  <a:lnTo>
                    <a:pt x="40996" y="113585"/>
                  </a:lnTo>
                  <a:lnTo>
                    <a:pt x="43589" y="114355"/>
                  </a:lnTo>
                  <a:lnTo>
                    <a:pt x="46213" y="115116"/>
                  </a:lnTo>
                  <a:lnTo>
                    <a:pt x="48878" y="115876"/>
                  </a:lnTo>
                  <a:lnTo>
                    <a:pt x="51565" y="116615"/>
                  </a:lnTo>
                  <a:lnTo>
                    <a:pt x="54272" y="117344"/>
                  </a:lnTo>
                  <a:lnTo>
                    <a:pt x="57021" y="118062"/>
                  </a:lnTo>
                  <a:lnTo>
                    <a:pt x="59802" y="118770"/>
                  </a:lnTo>
                  <a:lnTo>
                    <a:pt x="62603" y="119458"/>
                  </a:lnTo>
                  <a:lnTo>
                    <a:pt x="65425" y="120145"/>
                  </a:lnTo>
                  <a:lnTo>
                    <a:pt x="68288" y="120811"/>
                  </a:lnTo>
                  <a:lnTo>
                    <a:pt x="71172" y="121467"/>
                  </a:lnTo>
                  <a:lnTo>
                    <a:pt x="74088" y="122113"/>
                  </a:lnTo>
                  <a:lnTo>
                    <a:pt x="77025" y="122738"/>
                  </a:lnTo>
                  <a:lnTo>
                    <a:pt x="79992" y="123352"/>
                  </a:lnTo>
                  <a:lnTo>
                    <a:pt x="82981" y="123956"/>
                  </a:lnTo>
                  <a:lnTo>
                    <a:pt x="85990" y="124539"/>
                  </a:lnTo>
                  <a:lnTo>
                    <a:pt x="89031" y="125112"/>
                  </a:lnTo>
                  <a:lnTo>
                    <a:pt x="92102" y="125664"/>
                  </a:lnTo>
                  <a:lnTo>
                    <a:pt x="95185" y="126205"/>
                  </a:lnTo>
                  <a:lnTo>
                    <a:pt x="98298" y="126726"/>
                  </a:lnTo>
                  <a:lnTo>
                    <a:pt x="101432" y="127236"/>
                  </a:lnTo>
                  <a:lnTo>
                    <a:pt x="104588" y="127726"/>
                  </a:lnTo>
                  <a:lnTo>
                    <a:pt x="107774" y="128205"/>
                  </a:lnTo>
                  <a:lnTo>
                    <a:pt x="110971" y="128663"/>
                  </a:lnTo>
                  <a:lnTo>
                    <a:pt x="114199" y="129100"/>
                  </a:lnTo>
                  <a:lnTo>
                    <a:pt x="117448" y="129527"/>
                  </a:lnTo>
                  <a:lnTo>
                    <a:pt x="120707" y="129933"/>
                  </a:lnTo>
                  <a:lnTo>
                    <a:pt x="123997" y="130318"/>
                  </a:lnTo>
                  <a:lnTo>
                    <a:pt x="127309" y="130683"/>
                  </a:lnTo>
                  <a:lnTo>
                    <a:pt x="130630" y="131037"/>
                  </a:lnTo>
                  <a:lnTo>
                    <a:pt x="133973" y="131370"/>
                  </a:lnTo>
                  <a:lnTo>
                    <a:pt x="137336" y="131682"/>
                  </a:lnTo>
                  <a:lnTo>
                    <a:pt x="140720" y="131974"/>
                  </a:lnTo>
                  <a:lnTo>
                    <a:pt x="144126" y="132245"/>
                  </a:lnTo>
                  <a:lnTo>
                    <a:pt x="147541" y="132495"/>
                  </a:lnTo>
                  <a:lnTo>
                    <a:pt x="150977" y="132734"/>
                  </a:lnTo>
                  <a:lnTo>
                    <a:pt x="154434" y="132942"/>
                  </a:lnTo>
                  <a:lnTo>
                    <a:pt x="157902" y="133130"/>
                  </a:lnTo>
                  <a:lnTo>
                    <a:pt x="161380" y="133307"/>
                  </a:lnTo>
                  <a:lnTo>
                    <a:pt x="164889" y="133453"/>
                  </a:lnTo>
                  <a:lnTo>
                    <a:pt x="168398" y="133578"/>
                  </a:lnTo>
                  <a:lnTo>
                    <a:pt x="171928" y="133682"/>
                  </a:lnTo>
                  <a:lnTo>
                    <a:pt x="175479" y="133765"/>
                  </a:lnTo>
                  <a:lnTo>
                    <a:pt x="179040" y="133817"/>
                  </a:lnTo>
                  <a:lnTo>
                    <a:pt x="182612" y="133859"/>
                  </a:lnTo>
                  <a:lnTo>
                    <a:pt x="186194" y="133869"/>
                  </a:lnTo>
                  <a:lnTo>
                    <a:pt x="189161" y="133859"/>
                  </a:lnTo>
                  <a:lnTo>
                    <a:pt x="192119" y="133838"/>
                  </a:lnTo>
                  <a:lnTo>
                    <a:pt x="195066" y="133796"/>
                  </a:lnTo>
                  <a:lnTo>
                    <a:pt x="198002" y="133734"/>
                  </a:lnTo>
                  <a:lnTo>
                    <a:pt x="200928" y="133671"/>
                  </a:lnTo>
                  <a:lnTo>
                    <a:pt x="203854" y="133578"/>
                  </a:lnTo>
                  <a:lnTo>
                    <a:pt x="206759" y="133484"/>
                  </a:lnTo>
                  <a:lnTo>
                    <a:pt x="209665" y="133359"/>
                  </a:lnTo>
                  <a:lnTo>
                    <a:pt x="212549" y="133234"/>
                  </a:lnTo>
                  <a:lnTo>
                    <a:pt x="215423" y="133088"/>
                  </a:lnTo>
                  <a:lnTo>
                    <a:pt x="218286" y="132922"/>
                  </a:lnTo>
                  <a:lnTo>
                    <a:pt x="221150" y="132745"/>
                  </a:lnTo>
                  <a:lnTo>
                    <a:pt x="223993" y="132557"/>
                  </a:lnTo>
                  <a:lnTo>
                    <a:pt x="226825" y="132359"/>
                  </a:lnTo>
                  <a:lnTo>
                    <a:pt x="229637" y="132141"/>
                  </a:lnTo>
                  <a:lnTo>
                    <a:pt x="232448" y="131912"/>
                  </a:lnTo>
                  <a:lnTo>
                    <a:pt x="235239" y="131662"/>
                  </a:lnTo>
                  <a:lnTo>
                    <a:pt x="238029" y="131412"/>
                  </a:lnTo>
                  <a:lnTo>
                    <a:pt x="240799" y="131141"/>
                  </a:lnTo>
                  <a:lnTo>
                    <a:pt x="243548" y="130849"/>
                  </a:lnTo>
                  <a:lnTo>
                    <a:pt x="246297" y="130558"/>
                  </a:lnTo>
                  <a:lnTo>
                    <a:pt x="249025" y="130246"/>
                  </a:lnTo>
                  <a:lnTo>
                    <a:pt x="251743" y="129923"/>
                  </a:lnTo>
                  <a:lnTo>
                    <a:pt x="254440" y="129589"/>
                  </a:lnTo>
                  <a:lnTo>
                    <a:pt x="257127" y="129246"/>
                  </a:lnTo>
                  <a:lnTo>
                    <a:pt x="259803" y="128881"/>
                  </a:lnTo>
                  <a:lnTo>
                    <a:pt x="262458" y="128517"/>
                  </a:lnTo>
                  <a:lnTo>
                    <a:pt x="265103" y="128132"/>
                  </a:lnTo>
                  <a:lnTo>
                    <a:pt x="267738" y="127736"/>
                  </a:lnTo>
                  <a:lnTo>
                    <a:pt x="270351" y="127330"/>
                  </a:lnTo>
                  <a:lnTo>
                    <a:pt x="272944" y="126913"/>
                  </a:lnTo>
                  <a:lnTo>
                    <a:pt x="275526" y="126486"/>
                  </a:lnTo>
                  <a:lnTo>
                    <a:pt x="278098" y="126049"/>
                  </a:lnTo>
                  <a:lnTo>
                    <a:pt x="280650" y="125601"/>
                  </a:lnTo>
                  <a:lnTo>
                    <a:pt x="283180" y="125143"/>
                  </a:lnTo>
                  <a:lnTo>
                    <a:pt x="285700" y="124675"/>
                  </a:lnTo>
                  <a:lnTo>
                    <a:pt x="288199" y="124196"/>
                  </a:lnTo>
                  <a:lnTo>
                    <a:pt x="290677" y="123706"/>
                  </a:lnTo>
                  <a:lnTo>
                    <a:pt x="293145" y="123206"/>
                  </a:lnTo>
                  <a:lnTo>
                    <a:pt x="295592" y="122696"/>
                  </a:lnTo>
                  <a:lnTo>
                    <a:pt x="298018" y="122175"/>
                  </a:lnTo>
                  <a:lnTo>
                    <a:pt x="300434" y="121644"/>
                  </a:lnTo>
                  <a:lnTo>
                    <a:pt x="302829" y="121103"/>
                  </a:lnTo>
                  <a:lnTo>
                    <a:pt x="305203" y="120561"/>
                  </a:lnTo>
                  <a:lnTo>
                    <a:pt x="307557" y="119999"/>
                  </a:lnTo>
                  <a:lnTo>
                    <a:pt x="309900" y="119437"/>
                  </a:lnTo>
                  <a:lnTo>
                    <a:pt x="312211" y="118864"/>
                  </a:lnTo>
                  <a:lnTo>
                    <a:pt x="314512" y="118281"/>
                  </a:lnTo>
                  <a:lnTo>
                    <a:pt x="316793" y="117698"/>
                  </a:lnTo>
                  <a:lnTo>
                    <a:pt x="319053" y="117094"/>
                  </a:lnTo>
                  <a:lnTo>
                    <a:pt x="321291" y="116490"/>
                  </a:lnTo>
                  <a:lnTo>
                    <a:pt x="323509" y="115876"/>
                  </a:lnTo>
                  <a:lnTo>
                    <a:pt x="325717" y="115251"/>
                  </a:lnTo>
                  <a:lnTo>
                    <a:pt x="327893" y="114626"/>
                  </a:lnTo>
                  <a:lnTo>
                    <a:pt x="330049" y="113991"/>
                  </a:lnTo>
                  <a:lnTo>
                    <a:pt x="332183" y="113345"/>
                  </a:lnTo>
                  <a:lnTo>
                    <a:pt x="334297" y="112689"/>
                  </a:lnTo>
                  <a:lnTo>
                    <a:pt x="336390" y="112033"/>
                  </a:lnTo>
                  <a:lnTo>
                    <a:pt x="338462" y="111377"/>
                  </a:lnTo>
                  <a:lnTo>
                    <a:pt x="340514" y="110700"/>
                  </a:lnTo>
                  <a:lnTo>
                    <a:pt x="342534" y="110024"/>
                  </a:lnTo>
                  <a:lnTo>
                    <a:pt x="344543" y="109347"/>
                  </a:lnTo>
                  <a:lnTo>
                    <a:pt x="346522" y="108659"/>
                  </a:lnTo>
                  <a:lnTo>
                    <a:pt x="348479" y="107962"/>
                  </a:lnTo>
                  <a:lnTo>
                    <a:pt x="350416" y="107264"/>
                  </a:lnTo>
                  <a:lnTo>
                    <a:pt x="352332" y="106556"/>
                  </a:lnTo>
                  <a:lnTo>
                    <a:pt x="354217" y="105848"/>
                  </a:lnTo>
                  <a:lnTo>
                    <a:pt x="356081" y="105129"/>
                  </a:lnTo>
                  <a:lnTo>
                    <a:pt x="357924" y="104411"/>
                  </a:lnTo>
                  <a:lnTo>
                    <a:pt x="359736" y="103682"/>
                  </a:lnTo>
                  <a:lnTo>
                    <a:pt x="361527" y="102953"/>
                  </a:lnTo>
                  <a:lnTo>
                    <a:pt x="363297" y="102214"/>
                  </a:lnTo>
                  <a:lnTo>
                    <a:pt x="365036" y="101475"/>
                  </a:lnTo>
                  <a:lnTo>
                    <a:pt x="366754" y="100735"/>
                  </a:lnTo>
                  <a:lnTo>
                    <a:pt x="368441" y="99986"/>
                  </a:lnTo>
                  <a:lnTo>
                    <a:pt x="370107" y="99236"/>
                  </a:lnTo>
                  <a:lnTo>
                    <a:pt x="371752" y="98486"/>
                  </a:lnTo>
                  <a:lnTo>
                    <a:pt x="373356" y="97726"/>
                  </a:lnTo>
                  <a:lnTo>
                    <a:pt x="374949" y="96966"/>
                  </a:lnTo>
                  <a:lnTo>
                    <a:pt x="376511" y="96195"/>
                  </a:lnTo>
                  <a:lnTo>
                    <a:pt x="378042" y="95435"/>
                  </a:lnTo>
                  <a:lnTo>
                    <a:pt x="379552" y="94664"/>
                  </a:lnTo>
                  <a:lnTo>
                    <a:pt x="381030" y="93884"/>
                  </a:lnTo>
                  <a:lnTo>
                    <a:pt x="382478" y="93113"/>
                  </a:lnTo>
                  <a:lnTo>
                    <a:pt x="383904" y="92332"/>
                  </a:lnTo>
                  <a:lnTo>
                    <a:pt x="385300" y="91551"/>
                  </a:lnTo>
                  <a:lnTo>
                    <a:pt x="386664" y="90770"/>
                  </a:lnTo>
                  <a:lnTo>
                    <a:pt x="388007" y="89989"/>
                  </a:lnTo>
                  <a:lnTo>
                    <a:pt x="389319" y="89198"/>
                  </a:lnTo>
                  <a:lnTo>
                    <a:pt x="390600" y="88417"/>
                  </a:lnTo>
                  <a:lnTo>
                    <a:pt x="391849" y="87625"/>
                  </a:lnTo>
                  <a:lnTo>
                    <a:pt x="393068" y="86834"/>
                  </a:lnTo>
                  <a:lnTo>
                    <a:pt x="394265" y="86043"/>
                  </a:lnTo>
                  <a:lnTo>
                    <a:pt x="395431" y="85251"/>
                  </a:lnTo>
                  <a:lnTo>
                    <a:pt x="396566" y="84460"/>
                  </a:lnTo>
                  <a:lnTo>
                    <a:pt x="397670" y="83668"/>
                  </a:lnTo>
                  <a:lnTo>
                    <a:pt x="398743" y="82877"/>
                  </a:lnTo>
                  <a:lnTo>
                    <a:pt x="399784" y="82075"/>
                  </a:lnTo>
                  <a:lnTo>
                    <a:pt x="400794" y="81284"/>
                  </a:lnTo>
                  <a:lnTo>
                    <a:pt x="401783" y="80492"/>
                  </a:lnTo>
                  <a:lnTo>
                    <a:pt x="402731" y="79701"/>
                  </a:lnTo>
                  <a:lnTo>
                    <a:pt x="403647" y="78910"/>
                  </a:lnTo>
                  <a:lnTo>
                    <a:pt x="404532" y="78118"/>
                  </a:lnTo>
                  <a:lnTo>
                    <a:pt x="405386" y="77327"/>
                  </a:lnTo>
                  <a:lnTo>
                    <a:pt x="406209" y="76536"/>
                  </a:lnTo>
                  <a:lnTo>
                    <a:pt x="407000" y="75744"/>
                  </a:lnTo>
                  <a:lnTo>
                    <a:pt x="407760" y="74953"/>
                  </a:lnTo>
                  <a:lnTo>
                    <a:pt x="408479" y="74172"/>
                  </a:lnTo>
                  <a:lnTo>
                    <a:pt x="409166" y="73380"/>
                  </a:lnTo>
                  <a:lnTo>
                    <a:pt x="409833" y="72599"/>
                  </a:lnTo>
                  <a:lnTo>
                    <a:pt x="410145" y="72214"/>
                  </a:lnTo>
                  <a:lnTo>
                    <a:pt x="410447" y="71819"/>
                  </a:lnTo>
                  <a:lnTo>
                    <a:pt x="410749" y="71433"/>
                  </a:lnTo>
                  <a:lnTo>
                    <a:pt x="411040" y="71038"/>
                  </a:lnTo>
                  <a:lnTo>
                    <a:pt x="411322" y="70652"/>
                  </a:lnTo>
                  <a:lnTo>
                    <a:pt x="411603" y="70267"/>
                  </a:lnTo>
                  <a:lnTo>
                    <a:pt x="411863" y="69882"/>
                  </a:lnTo>
                  <a:lnTo>
                    <a:pt x="412123" y="69486"/>
                  </a:lnTo>
                  <a:lnTo>
                    <a:pt x="412373" y="69101"/>
                  </a:lnTo>
                  <a:lnTo>
                    <a:pt x="412613" y="68715"/>
                  </a:lnTo>
                  <a:lnTo>
                    <a:pt x="412842" y="68330"/>
                  </a:lnTo>
                  <a:lnTo>
                    <a:pt x="413061" y="67945"/>
                  </a:lnTo>
                  <a:lnTo>
                    <a:pt x="413279" y="67570"/>
                  </a:lnTo>
                  <a:lnTo>
                    <a:pt x="413477" y="67185"/>
                  </a:lnTo>
                  <a:lnTo>
                    <a:pt x="413675" y="66799"/>
                  </a:lnTo>
                  <a:lnTo>
                    <a:pt x="413862" y="66425"/>
                  </a:lnTo>
                  <a:lnTo>
                    <a:pt x="414039" y="66039"/>
                  </a:lnTo>
                  <a:lnTo>
                    <a:pt x="414206" y="65664"/>
                  </a:lnTo>
                  <a:lnTo>
                    <a:pt x="414373" y="65279"/>
                  </a:lnTo>
                  <a:lnTo>
                    <a:pt x="414518" y="64904"/>
                  </a:lnTo>
                  <a:lnTo>
                    <a:pt x="414664" y="64529"/>
                  </a:lnTo>
                  <a:lnTo>
                    <a:pt x="414799" y="64155"/>
                  </a:lnTo>
                  <a:lnTo>
                    <a:pt x="414924" y="63780"/>
                  </a:lnTo>
                  <a:lnTo>
                    <a:pt x="415039" y="63405"/>
                  </a:lnTo>
                  <a:lnTo>
                    <a:pt x="415143" y="63030"/>
                  </a:lnTo>
                  <a:lnTo>
                    <a:pt x="415237" y="62655"/>
                  </a:lnTo>
                  <a:lnTo>
                    <a:pt x="415331" y="62291"/>
                  </a:lnTo>
                  <a:lnTo>
                    <a:pt x="415403" y="61916"/>
                  </a:lnTo>
                  <a:lnTo>
                    <a:pt x="415476" y="61551"/>
                  </a:lnTo>
                  <a:lnTo>
                    <a:pt x="415539" y="61176"/>
                  </a:lnTo>
                  <a:lnTo>
                    <a:pt x="415591" y="60812"/>
                  </a:lnTo>
                  <a:lnTo>
                    <a:pt x="415633" y="60448"/>
                  </a:lnTo>
                  <a:lnTo>
                    <a:pt x="415664" y="60083"/>
                  </a:lnTo>
                  <a:lnTo>
                    <a:pt x="415685" y="59719"/>
                  </a:lnTo>
                  <a:lnTo>
                    <a:pt x="415705" y="59354"/>
                  </a:lnTo>
                  <a:lnTo>
                    <a:pt x="415705" y="59000"/>
                  </a:lnTo>
                  <a:lnTo>
                    <a:pt x="415695" y="58604"/>
                  </a:lnTo>
                  <a:lnTo>
                    <a:pt x="415674" y="58198"/>
                  </a:lnTo>
                  <a:lnTo>
                    <a:pt x="415633" y="57792"/>
                  </a:lnTo>
                  <a:lnTo>
                    <a:pt x="415580" y="57386"/>
                  </a:lnTo>
                  <a:lnTo>
                    <a:pt x="415518" y="56980"/>
                  </a:lnTo>
                  <a:lnTo>
                    <a:pt x="415435" y="56564"/>
                  </a:lnTo>
                  <a:lnTo>
                    <a:pt x="415341" y="56147"/>
                  </a:lnTo>
                  <a:lnTo>
                    <a:pt x="415226" y="55731"/>
                  </a:lnTo>
                  <a:lnTo>
                    <a:pt x="415101" y="55314"/>
                  </a:lnTo>
                  <a:lnTo>
                    <a:pt x="414956" y="54887"/>
                  </a:lnTo>
                  <a:lnTo>
                    <a:pt x="414799" y="54460"/>
                  </a:lnTo>
                  <a:lnTo>
                    <a:pt x="414633" y="54033"/>
                  </a:lnTo>
                  <a:lnTo>
                    <a:pt x="414445" y="53596"/>
                  </a:lnTo>
                  <a:lnTo>
                    <a:pt x="414248" y="53169"/>
                  </a:lnTo>
                  <a:lnTo>
                    <a:pt x="414029" y="52732"/>
                  </a:lnTo>
                  <a:lnTo>
                    <a:pt x="413800" y="52284"/>
                  </a:lnTo>
                  <a:lnTo>
                    <a:pt x="413560" y="51846"/>
                  </a:lnTo>
                  <a:lnTo>
                    <a:pt x="413300" y="51399"/>
                  </a:lnTo>
                  <a:lnTo>
                    <a:pt x="413029" y="50951"/>
                  </a:lnTo>
                  <a:lnTo>
                    <a:pt x="412748" y="50503"/>
                  </a:lnTo>
                  <a:lnTo>
                    <a:pt x="412446" y="50055"/>
                  </a:lnTo>
                  <a:lnTo>
                    <a:pt x="412134" y="49608"/>
                  </a:lnTo>
                  <a:lnTo>
                    <a:pt x="411801" y="49150"/>
                  </a:lnTo>
                  <a:lnTo>
                    <a:pt x="411467" y="48691"/>
                  </a:lnTo>
                  <a:lnTo>
                    <a:pt x="411113" y="48233"/>
                  </a:lnTo>
                  <a:lnTo>
                    <a:pt x="410738" y="47775"/>
                  </a:lnTo>
                  <a:lnTo>
                    <a:pt x="410364" y="47306"/>
                  </a:lnTo>
                  <a:lnTo>
                    <a:pt x="409968" y="46848"/>
                  </a:lnTo>
                  <a:lnTo>
                    <a:pt x="409551" y="46380"/>
                  </a:lnTo>
                  <a:lnTo>
                    <a:pt x="409135" y="45911"/>
                  </a:lnTo>
                  <a:lnTo>
                    <a:pt x="408698" y="45443"/>
                  </a:lnTo>
                  <a:lnTo>
                    <a:pt x="408250" y="44964"/>
                  </a:lnTo>
                  <a:lnTo>
                    <a:pt x="407781" y="44495"/>
                  </a:lnTo>
                  <a:lnTo>
                    <a:pt x="407302" y="44016"/>
                  </a:lnTo>
                  <a:lnTo>
                    <a:pt x="406813" y="43547"/>
                  </a:lnTo>
                  <a:lnTo>
                    <a:pt x="406313" y="43068"/>
                  </a:lnTo>
                  <a:lnTo>
                    <a:pt x="405792" y="42589"/>
                  </a:lnTo>
                  <a:lnTo>
                    <a:pt x="405272" y="42110"/>
                  </a:lnTo>
                  <a:lnTo>
                    <a:pt x="404730" y="41631"/>
                  </a:lnTo>
                  <a:lnTo>
                    <a:pt x="404168" y="41142"/>
                  </a:lnTo>
                  <a:lnTo>
                    <a:pt x="403606" y="40663"/>
                  </a:lnTo>
                  <a:lnTo>
                    <a:pt x="403022" y="40174"/>
                  </a:lnTo>
                  <a:lnTo>
                    <a:pt x="402429" y="39695"/>
                  </a:lnTo>
                  <a:lnTo>
                    <a:pt x="401825" y="39205"/>
                  </a:lnTo>
                  <a:lnTo>
                    <a:pt x="401211" y="38716"/>
                  </a:lnTo>
                  <a:lnTo>
                    <a:pt x="400575" y="38226"/>
                  </a:lnTo>
                  <a:lnTo>
                    <a:pt x="399930" y="37737"/>
                  </a:lnTo>
                  <a:lnTo>
                    <a:pt x="399274" y="37248"/>
                  </a:lnTo>
                  <a:lnTo>
                    <a:pt x="398607" y="36758"/>
                  </a:lnTo>
                  <a:lnTo>
                    <a:pt x="397920" y="36269"/>
                  </a:lnTo>
                  <a:lnTo>
                    <a:pt x="397233" y="35769"/>
                  </a:lnTo>
                  <a:lnTo>
                    <a:pt x="396525" y="35279"/>
                  </a:lnTo>
                  <a:lnTo>
                    <a:pt x="395806" y="34790"/>
                  </a:lnTo>
                  <a:lnTo>
                    <a:pt x="395077" y="34290"/>
                  </a:lnTo>
                  <a:lnTo>
                    <a:pt x="394338" y="33801"/>
                  </a:lnTo>
                  <a:lnTo>
                    <a:pt x="393578" y="33301"/>
                  </a:lnTo>
                  <a:lnTo>
                    <a:pt x="392037" y="32312"/>
                  </a:lnTo>
                  <a:lnTo>
                    <a:pt x="390444" y="31323"/>
                  </a:lnTo>
                  <a:lnTo>
                    <a:pt x="388809" y="30333"/>
                  </a:lnTo>
                  <a:lnTo>
                    <a:pt x="387122" y="29334"/>
                  </a:lnTo>
                  <a:lnTo>
                    <a:pt x="385393" y="28344"/>
                  </a:lnTo>
                  <a:lnTo>
                    <a:pt x="383623" y="27355"/>
                  </a:lnTo>
                  <a:lnTo>
                    <a:pt x="381801" y="26366"/>
                  </a:lnTo>
                  <a:lnTo>
                    <a:pt x="379937" y="25377"/>
                  </a:lnTo>
                  <a:lnTo>
                    <a:pt x="378021" y="24388"/>
                  </a:lnTo>
                  <a:lnTo>
                    <a:pt x="376074" y="23409"/>
                  </a:lnTo>
                  <a:lnTo>
                    <a:pt x="374074" y="22420"/>
                  </a:lnTo>
                  <a:lnTo>
                    <a:pt x="372034" y="21451"/>
                  </a:lnTo>
                  <a:lnTo>
                    <a:pt x="369951" y="20472"/>
                  </a:lnTo>
                  <a:lnTo>
                    <a:pt x="367827" y="19504"/>
                  </a:lnTo>
                  <a:lnTo>
                    <a:pt x="365671" y="18535"/>
                  </a:lnTo>
                  <a:lnTo>
                    <a:pt x="363464" y="17578"/>
                  </a:lnTo>
                  <a:lnTo>
                    <a:pt x="361214" y="16620"/>
                  </a:lnTo>
                  <a:lnTo>
                    <a:pt x="358934" y="15672"/>
                  </a:lnTo>
                  <a:lnTo>
                    <a:pt x="356602" y="14724"/>
                  </a:lnTo>
                  <a:lnTo>
                    <a:pt x="354238" y="13787"/>
                  </a:lnTo>
                  <a:lnTo>
                    <a:pt x="351832" y="12860"/>
                  </a:lnTo>
                  <a:lnTo>
                    <a:pt x="349396" y="11934"/>
                  </a:lnTo>
                  <a:lnTo>
                    <a:pt x="346918" y="11017"/>
                  </a:lnTo>
                  <a:lnTo>
                    <a:pt x="344398" y="10111"/>
                  </a:lnTo>
                  <a:lnTo>
                    <a:pt x="341846" y="9205"/>
                  </a:lnTo>
                  <a:lnTo>
                    <a:pt x="339264" y="8320"/>
                  </a:lnTo>
                  <a:lnTo>
                    <a:pt x="336640" y="7435"/>
                  </a:lnTo>
                  <a:lnTo>
                    <a:pt x="333974" y="6571"/>
                  </a:lnTo>
                  <a:lnTo>
                    <a:pt x="331277" y="5707"/>
                  </a:lnTo>
                  <a:lnTo>
                    <a:pt x="328549" y="4853"/>
                  </a:lnTo>
                  <a:lnTo>
                    <a:pt x="325790" y="4020"/>
                  </a:lnTo>
                  <a:lnTo>
                    <a:pt x="322989" y="3187"/>
                  </a:lnTo>
                  <a:lnTo>
                    <a:pt x="320167" y="2375"/>
                  </a:lnTo>
                  <a:lnTo>
                    <a:pt x="317303" y="1573"/>
                  </a:lnTo>
                  <a:lnTo>
                    <a:pt x="314408" y="781"/>
                  </a:lnTo>
                  <a:lnTo>
                    <a:pt x="311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1"/>
            <p:cNvSpPr/>
            <p:nvPr/>
          </p:nvSpPr>
          <p:spPr>
            <a:xfrm>
              <a:off x="-9375125" y="-6568825"/>
              <a:ext cx="10392650" cy="3346750"/>
            </a:xfrm>
            <a:custGeom>
              <a:avLst/>
              <a:gdLst/>
              <a:ahLst/>
              <a:cxnLst/>
              <a:rect l="l" t="t" r="r" b="b"/>
              <a:pathLst>
                <a:path w="415706" h="133870" fill="none" extrusionOk="0">
                  <a:moveTo>
                    <a:pt x="415705" y="59000"/>
                  </a:moveTo>
                  <a:lnTo>
                    <a:pt x="415705" y="59000"/>
                  </a:lnTo>
                  <a:lnTo>
                    <a:pt x="415705" y="59354"/>
                  </a:lnTo>
                  <a:lnTo>
                    <a:pt x="415685" y="59719"/>
                  </a:lnTo>
                  <a:lnTo>
                    <a:pt x="415664" y="60083"/>
                  </a:lnTo>
                  <a:lnTo>
                    <a:pt x="415633" y="60448"/>
                  </a:lnTo>
                  <a:lnTo>
                    <a:pt x="415591" y="60812"/>
                  </a:lnTo>
                  <a:lnTo>
                    <a:pt x="415539" y="61176"/>
                  </a:lnTo>
                  <a:lnTo>
                    <a:pt x="415476" y="61551"/>
                  </a:lnTo>
                  <a:lnTo>
                    <a:pt x="415403" y="61916"/>
                  </a:lnTo>
                  <a:lnTo>
                    <a:pt x="415331" y="62291"/>
                  </a:lnTo>
                  <a:lnTo>
                    <a:pt x="415237" y="62655"/>
                  </a:lnTo>
                  <a:lnTo>
                    <a:pt x="415143" y="63030"/>
                  </a:lnTo>
                  <a:lnTo>
                    <a:pt x="415039" y="63405"/>
                  </a:lnTo>
                  <a:lnTo>
                    <a:pt x="414924" y="63780"/>
                  </a:lnTo>
                  <a:lnTo>
                    <a:pt x="414799" y="64155"/>
                  </a:lnTo>
                  <a:lnTo>
                    <a:pt x="414664" y="64529"/>
                  </a:lnTo>
                  <a:lnTo>
                    <a:pt x="414518" y="64904"/>
                  </a:lnTo>
                  <a:lnTo>
                    <a:pt x="414373" y="65279"/>
                  </a:lnTo>
                  <a:lnTo>
                    <a:pt x="414206" y="65664"/>
                  </a:lnTo>
                  <a:lnTo>
                    <a:pt x="414039" y="66039"/>
                  </a:lnTo>
                  <a:lnTo>
                    <a:pt x="413862" y="66425"/>
                  </a:lnTo>
                  <a:lnTo>
                    <a:pt x="413675" y="66799"/>
                  </a:lnTo>
                  <a:lnTo>
                    <a:pt x="413477" y="67185"/>
                  </a:lnTo>
                  <a:lnTo>
                    <a:pt x="413279" y="67570"/>
                  </a:lnTo>
                  <a:lnTo>
                    <a:pt x="413061" y="67945"/>
                  </a:lnTo>
                  <a:lnTo>
                    <a:pt x="412842" y="68330"/>
                  </a:lnTo>
                  <a:lnTo>
                    <a:pt x="412613" y="68715"/>
                  </a:lnTo>
                  <a:lnTo>
                    <a:pt x="412373" y="69101"/>
                  </a:lnTo>
                  <a:lnTo>
                    <a:pt x="412123" y="69486"/>
                  </a:lnTo>
                  <a:lnTo>
                    <a:pt x="411863" y="69882"/>
                  </a:lnTo>
                  <a:lnTo>
                    <a:pt x="411603" y="70267"/>
                  </a:lnTo>
                  <a:lnTo>
                    <a:pt x="411322" y="70652"/>
                  </a:lnTo>
                  <a:lnTo>
                    <a:pt x="411040" y="71038"/>
                  </a:lnTo>
                  <a:lnTo>
                    <a:pt x="410749" y="71433"/>
                  </a:lnTo>
                  <a:lnTo>
                    <a:pt x="410447" y="71819"/>
                  </a:lnTo>
                  <a:lnTo>
                    <a:pt x="410145" y="72214"/>
                  </a:lnTo>
                  <a:lnTo>
                    <a:pt x="409833" y="72599"/>
                  </a:lnTo>
                  <a:lnTo>
                    <a:pt x="409166" y="73380"/>
                  </a:lnTo>
                  <a:lnTo>
                    <a:pt x="408479" y="74172"/>
                  </a:lnTo>
                  <a:lnTo>
                    <a:pt x="407760" y="74953"/>
                  </a:lnTo>
                  <a:lnTo>
                    <a:pt x="407000" y="75744"/>
                  </a:lnTo>
                  <a:lnTo>
                    <a:pt x="406209" y="76536"/>
                  </a:lnTo>
                  <a:lnTo>
                    <a:pt x="405386" y="77327"/>
                  </a:lnTo>
                  <a:lnTo>
                    <a:pt x="404532" y="78118"/>
                  </a:lnTo>
                  <a:lnTo>
                    <a:pt x="403647" y="78910"/>
                  </a:lnTo>
                  <a:lnTo>
                    <a:pt x="402731" y="79701"/>
                  </a:lnTo>
                  <a:lnTo>
                    <a:pt x="401783" y="80492"/>
                  </a:lnTo>
                  <a:lnTo>
                    <a:pt x="400794" y="81284"/>
                  </a:lnTo>
                  <a:lnTo>
                    <a:pt x="399784" y="82075"/>
                  </a:lnTo>
                  <a:lnTo>
                    <a:pt x="398743" y="82877"/>
                  </a:lnTo>
                  <a:lnTo>
                    <a:pt x="397670" y="83668"/>
                  </a:lnTo>
                  <a:lnTo>
                    <a:pt x="396566" y="84460"/>
                  </a:lnTo>
                  <a:lnTo>
                    <a:pt x="395431" y="85251"/>
                  </a:lnTo>
                  <a:lnTo>
                    <a:pt x="394265" y="86043"/>
                  </a:lnTo>
                  <a:lnTo>
                    <a:pt x="393068" y="86834"/>
                  </a:lnTo>
                  <a:lnTo>
                    <a:pt x="391849" y="87625"/>
                  </a:lnTo>
                  <a:lnTo>
                    <a:pt x="390600" y="88417"/>
                  </a:lnTo>
                  <a:lnTo>
                    <a:pt x="389319" y="89198"/>
                  </a:lnTo>
                  <a:lnTo>
                    <a:pt x="388007" y="89989"/>
                  </a:lnTo>
                  <a:lnTo>
                    <a:pt x="386664" y="90770"/>
                  </a:lnTo>
                  <a:lnTo>
                    <a:pt x="385300" y="91551"/>
                  </a:lnTo>
                  <a:lnTo>
                    <a:pt x="383904" y="92332"/>
                  </a:lnTo>
                  <a:lnTo>
                    <a:pt x="382478" y="93113"/>
                  </a:lnTo>
                  <a:lnTo>
                    <a:pt x="381030" y="93884"/>
                  </a:lnTo>
                  <a:lnTo>
                    <a:pt x="379552" y="94664"/>
                  </a:lnTo>
                  <a:lnTo>
                    <a:pt x="378042" y="95435"/>
                  </a:lnTo>
                  <a:lnTo>
                    <a:pt x="376511" y="96195"/>
                  </a:lnTo>
                  <a:lnTo>
                    <a:pt x="374949" y="96966"/>
                  </a:lnTo>
                  <a:lnTo>
                    <a:pt x="373356" y="97726"/>
                  </a:lnTo>
                  <a:lnTo>
                    <a:pt x="371752" y="98486"/>
                  </a:lnTo>
                  <a:lnTo>
                    <a:pt x="370107" y="99236"/>
                  </a:lnTo>
                  <a:lnTo>
                    <a:pt x="368441" y="99986"/>
                  </a:lnTo>
                  <a:lnTo>
                    <a:pt x="366754" y="100735"/>
                  </a:lnTo>
                  <a:lnTo>
                    <a:pt x="365036" y="101475"/>
                  </a:lnTo>
                  <a:lnTo>
                    <a:pt x="363297" y="102214"/>
                  </a:lnTo>
                  <a:lnTo>
                    <a:pt x="361527" y="102953"/>
                  </a:lnTo>
                  <a:lnTo>
                    <a:pt x="359736" y="103682"/>
                  </a:lnTo>
                  <a:lnTo>
                    <a:pt x="357924" y="104411"/>
                  </a:lnTo>
                  <a:lnTo>
                    <a:pt x="356081" y="105129"/>
                  </a:lnTo>
                  <a:lnTo>
                    <a:pt x="354217" y="105848"/>
                  </a:lnTo>
                  <a:lnTo>
                    <a:pt x="352332" y="106556"/>
                  </a:lnTo>
                  <a:lnTo>
                    <a:pt x="350416" y="107264"/>
                  </a:lnTo>
                  <a:lnTo>
                    <a:pt x="348479" y="107962"/>
                  </a:lnTo>
                  <a:lnTo>
                    <a:pt x="346522" y="108659"/>
                  </a:lnTo>
                  <a:lnTo>
                    <a:pt x="344543" y="109347"/>
                  </a:lnTo>
                  <a:lnTo>
                    <a:pt x="342534" y="110024"/>
                  </a:lnTo>
                  <a:lnTo>
                    <a:pt x="340514" y="110700"/>
                  </a:lnTo>
                  <a:lnTo>
                    <a:pt x="338462" y="111377"/>
                  </a:lnTo>
                  <a:lnTo>
                    <a:pt x="336390" y="112033"/>
                  </a:lnTo>
                  <a:lnTo>
                    <a:pt x="334297" y="112689"/>
                  </a:lnTo>
                  <a:lnTo>
                    <a:pt x="332183" y="113345"/>
                  </a:lnTo>
                  <a:lnTo>
                    <a:pt x="330049" y="113991"/>
                  </a:lnTo>
                  <a:lnTo>
                    <a:pt x="327893" y="114626"/>
                  </a:lnTo>
                  <a:lnTo>
                    <a:pt x="325717" y="115251"/>
                  </a:lnTo>
                  <a:lnTo>
                    <a:pt x="323509" y="115876"/>
                  </a:lnTo>
                  <a:lnTo>
                    <a:pt x="321291" y="116490"/>
                  </a:lnTo>
                  <a:lnTo>
                    <a:pt x="319053" y="117094"/>
                  </a:lnTo>
                  <a:lnTo>
                    <a:pt x="316793" y="117698"/>
                  </a:lnTo>
                  <a:lnTo>
                    <a:pt x="314512" y="118281"/>
                  </a:lnTo>
                  <a:lnTo>
                    <a:pt x="312211" y="118864"/>
                  </a:lnTo>
                  <a:lnTo>
                    <a:pt x="309900" y="119437"/>
                  </a:lnTo>
                  <a:lnTo>
                    <a:pt x="307557" y="119999"/>
                  </a:lnTo>
                  <a:lnTo>
                    <a:pt x="305203" y="120561"/>
                  </a:lnTo>
                  <a:lnTo>
                    <a:pt x="302829" y="121103"/>
                  </a:lnTo>
                  <a:lnTo>
                    <a:pt x="300434" y="121644"/>
                  </a:lnTo>
                  <a:lnTo>
                    <a:pt x="298018" y="122175"/>
                  </a:lnTo>
                  <a:lnTo>
                    <a:pt x="295592" y="122696"/>
                  </a:lnTo>
                  <a:lnTo>
                    <a:pt x="293145" y="123206"/>
                  </a:lnTo>
                  <a:lnTo>
                    <a:pt x="290677" y="123706"/>
                  </a:lnTo>
                  <a:lnTo>
                    <a:pt x="288199" y="124196"/>
                  </a:lnTo>
                  <a:lnTo>
                    <a:pt x="285700" y="124675"/>
                  </a:lnTo>
                  <a:lnTo>
                    <a:pt x="283180" y="125143"/>
                  </a:lnTo>
                  <a:lnTo>
                    <a:pt x="280650" y="125601"/>
                  </a:lnTo>
                  <a:lnTo>
                    <a:pt x="278098" y="126049"/>
                  </a:lnTo>
                  <a:lnTo>
                    <a:pt x="275526" y="126486"/>
                  </a:lnTo>
                  <a:lnTo>
                    <a:pt x="272944" y="126913"/>
                  </a:lnTo>
                  <a:lnTo>
                    <a:pt x="270351" y="127330"/>
                  </a:lnTo>
                  <a:lnTo>
                    <a:pt x="267738" y="127736"/>
                  </a:lnTo>
                  <a:lnTo>
                    <a:pt x="265103" y="128132"/>
                  </a:lnTo>
                  <a:lnTo>
                    <a:pt x="262458" y="128517"/>
                  </a:lnTo>
                  <a:lnTo>
                    <a:pt x="259803" y="128881"/>
                  </a:lnTo>
                  <a:lnTo>
                    <a:pt x="257127" y="129246"/>
                  </a:lnTo>
                  <a:lnTo>
                    <a:pt x="254440" y="129589"/>
                  </a:lnTo>
                  <a:lnTo>
                    <a:pt x="251743" y="129923"/>
                  </a:lnTo>
                  <a:lnTo>
                    <a:pt x="249025" y="130246"/>
                  </a:lnTo>
                  <a:lnTo>
                    <a:pt x="246297" y="130558"/>
                  </a:lnTo>
                  <a:lnTo>
                    <a:pt x="243548" y="130849"/>
                  </a:lnTo>
                  <a:lnTo>
                    <a:pt x="240799" y="131141"/>
                  </a:lnTo>
                  <a:lnTo>
                    <a:pt x="238029" y="131412"/>
                  </a:lnTo>
                  <a:lnTo>
                    <a:pt x="235239" y="131662"/>
                  </a:lnTo>
                  <a:lnTo>
                    <a:pt x="232448" y="131912"/>
                  </a:lnTo>
                  <a:lnTo>
                    <a:pt x="229637" y="132141"/>
                  </a:lnTo>
                  <a:lnTo>
                    <a:pt x="226825" y="132359"/>
                  </a:lnTo>
                  <a:lnTo>
                    <a:pt x="223993" y="132557"/>
                  </a:lnTo>
                  <a:lnTo>
                    <a:pt x="221150" y="132745"/>
                  </a:lnTo>
                  <a:lnTo>
                    <a:pt x="218286" y="132922"/>
                  </a:lnTo>
                  <a:lnTo>
                    <a:pt x="215423" y="133088"/>
                  </a:lnTo>
                  <a:lnTo>
                    <a:pt x="212549" y="133234"/>
                  </a:lnTo>
                  <a:lnTo>
                    <a:pt x="209665" y="133359"/>
                  </a:lnTo>
                  <a:lnTo>
                    <a:pt x="206759" y="133484"/>
                  </a:lnTo>
                  <a:lnTo>
                    <a:pt x="203854" y="133578"/>
                  </a:lnTo>
                  <a:lnTo>
                    <a:pt x="200928" y="133671"/>
                  </a:lnTo>
                  <a:lnTo>
                    <a:pt x="198002" y="133734"/>
                  </a:lnTo>
                  <a:lnTo>
                    <a:pt x="195066" y="133796"/>
                  </a:lnTo>
                  <a:lnTo>
                    <a:pt x="192119" y="133838"/>
                  </a:lnTo>
                  <a:lnTo>
                    <a:pt x="189161" y="133859"/>
                  </a:lnTo>
                  <a:lnTo>
                    <a:pt x="186194" y="133869"/>
                  </a:lnTo>
                  <a:lnTo>
                    <a:pt x="186194" y="133869"/>
                  </a:lnTo>
                  <a:lnTo>
                    <a:pt x="182612" y="133859"/>
                  </a:lnTo>
                  <a:lnTo>
                    <a:pt x="179040" y="133817"/>
                  </a:lnTo>
                  <a:lnTo>
                    <a:pt x="175479" y="133765"/>
                  </a:lnTo>
                  <a:lnTo>
                    <a:pt x="171928" y="133682"/>
                  </a:lnTo>
                  <a:lnTo>
                    <a:pt x="168398" y="133578"/>
                  </a:lnTo>
                  <a:lnTo>
                    <a:pt x="164889" y="133453"/>
                  </a:lnTo>
                  <a:lnTo>
                    <a:pt x="161380" y="133307"/>
                  </a:lnTo>
                  <a:lnTo>
                    <a:pt x="157902" y="133130"/>
                  </a:lnTo>
                  <a:lnTo>
                    <a:pt x="154434" y="132942"/>
                  </a:lnTo>
                  <a:lnTo>
                    <a:pt x="150977" y="132734"/>
                  </a:lnTo>
                  <a:lnTo>
                    <a:pt x="147541" y="132495"/>
                  </a:lnTo>
                  <a:lnTo>
                    <a:pt x="144126" y="132245"/>
                  </a:lnTo>
                  <a:lnTo>
                    <a:pt x="140720" y="131974"/>
                  </a:lnTo>
                  <a:lnTo>
                    <a:pt x="137336" y="131682"/>
                  </a:lnTo>
                  <a:lnTo>
                    <a:pt x="133973" y="131370"/>
                  </a:lnTo>
                  <a:lnTo>
                    <a:pt x="130630" y="131037"/>
                  </a:lnTo>
                  <a:lnTo>
                    <a:pt x="127309" y="130683"/>
                  </a:lnTo>
                  <a:lnTo>
                    <a:pt x="123997" y="130318"/>
                  </a:lnTo>
                  <a:lnTo>
                    <a:pt x="120707" y="129933"/>
                  </a:lnTo>
                  <a:lnTo>
                    <a:pt x="117448" y="129527"/>
                  </a:lnTo>
                  <a:lnTo>
                    <a:pt x="114199" y="129100"/>
                  </a:lnTo>
                  <a:lnTo>
                    <a:pt x="110971" y="128663"/>
                  </a:lnTo>
                  <a:lnTo>
                    <a:pt x="107774" y="128205"/>
                  </a:lnTo>
                  <a:lnTo>
                    <a:pt x="104588" y="127726"/>
                  </a:lnTo>
                  <a:lnTo>
                    <a:pt x="101432" y="127236"/>
                  </a:lnTo>
                  <a:lnTo>
                    <a:pt x="98298" y="126726"/>
                  </a:lnTo>
                  <a:lnTo>
                    <a:pt x="95185" y="126205"/>
                  </a:lnTo>
                  <a:lnTo>
                    <a:pt x="92102" y="125664"/>
                  </a:lnTo>
                  <a:lnTo>
                    <a:pt x="89031" y="125112"/>
                  </a:lnTo>
                  <a:lnTo>
                    <a:pt x="85990" y="124539"/>
                  </a:lnTo>
                  <a:lnTo>
                    <a:pt x="82981" y="123956"/>
                  </a:lnTo>
                  <a:lnTo>
                    <a:pt x="79992" y="123352"/>
                  </a:lnTo>
                  <a:lnTo>
                    <a:pt x="77025" y="122738"/>
                  </a:lnTo>
                  <a:lnTo>
                    <a:pt x="74088" y="122113"/>
                  </a:lnTo>
                  <a:lnTo>
                    <a:pt x="71172" y="121467"/>
                  </a:lnTo>
                  <a:lnTo>
                    <a:pt x="68288" y="120811"/>
                  </a:lnTo>
                  <a:lnTo>
                    <a:pt x="65425" y="120145"/>
                  </a:lnTo>
                  <a:lnTo>
                    <a:pt x="62603" y="119458"/>
                  </a:lnTo>
                  <a:lnTo>
                    <a:pt x="59802" y="118770"/>
                  </a:lnTo>
                  <a:lnTo>
                    <a:pt x="57021" y="118062"/>
                  </a:lnTo>
                  <a:lnTo>
                    <a:pt x="54272" y="117344"/>
                  </a:lnTo>
                  <a:lnTo>
                    <a:pt x="51565" y="116615"/>
                  </a:lnTo>
                  <a:lnTo>
                    <a:pt x="48878" y="115876"/>
                  </a:lnTo>
                  <a:lnTo>
                    <a:pt x="46213" y="115116"/>
                  </a:lnTo>
                  <a:lnTo>
                    <a:pt x="43589" y="114355"/>
                  </a:lnTo>
                  <a:lnTo>
                    <a:pt x="40996" y="113585"/>
                  </a:lnTo>
                  <a:lnTo>
                    <a:pt x="38434" y="112804"/>
                  </a:lnTo>
                  <a:lnTo>
                    <a:pt x="35904" y="112002"/>
                  </a:lnTo>
                  <a:lnTo>
                    <a:pt x="33394" y="111200"/>
                  </a:lnTo>
                  <a:lnTo>
                    <a:pt x="30926" y="110388"/>
                  </a:lnTo>
                  <a:lnTo>
                    <a:pt x="28500" y="109565"/>
                  </a:lnTo>
                  <a:lnTo>
                    <a:pt x="26095" y="108732"/>
                  </a:lnTo>
                  <a:lnTo>
                    <a:pt x="23721" y="107899"/>
                  </a:lnTo>
                  <a:lnTo>
                    <a:pt x="21388" y="107045"/>
                  </a:lnTo>
                  <a:lnTo>
                    <a:pt x="19087" y="106192"/>
                  </a:lnTo>
                  <a:lnTo>
                    <a:pt x="16827" y="105327"/>
                  </a:lnTo>
                  <a:lnTo>
                    <a:pt x="14589" y="104463"/>
                  </a:lnTo>
                  <a:lnTo>
                    <a:pt x="12402" y="103578"/>
                  </a:lnTo>
                  <a:lnTo>
                    <a:pt x="10236" y="102693"/>
                  </a:lnTo>
                  <a:lnTo>
                    <a:pt x="8122" y="101808"/>
                  </a:lnTo>
                  <a:lnTo>
                    <a:pt x="6029" y="100912"/>
                  </a:lnTo>
                  <a:lnTo>
                    <a:pt x="3988" y="100006"/>
                  </a:lnTo>
                  <a:lnTo>
                    <a:pt x="1968" y="99100"/>
                  </a:lnTo>
                  <a:lnTo>
                    <a:pt x="0" y="98184"/>
                  </a:lnTo>
                  <a:lnTo>
                    <a:pt x="0" y="98184"/>
                  </a:lnTo>
                  <a:lnTo>
                    <a:pt x="1885" y="98726"/>
                  </a:lnTo>
                  <a:lnTo>
                    <a:pt x="3801" y="99257"/>
                  </a:lnTo>
                  <a:lnTo>
                    <a:pt x="5717" y="99788"/>
                  </a:lnTo>
                  <a:lnTo>
                    <a:pt x="7664" y="100308"/>
                  </a:lnTo>
                  <a:lnTo>
                    <a:pt x="9622" y="100829"/>
                  </a:lnTo>
                  <a:lnTo>
                    <a:pt x="11600" y="101339"/>
                  </a:lnTo>
                  <a:lnTo>
                    <a:pt x="13589" y="101839"/>
                  </a:lnTo>
                  <a:lnTo>
                    <a:pt x="15599" y="102339"/>
                  </a:lnTo>
                  <a:lnTo>
                    <a:pt x="17619" y="102839"/>
                  </a:lnTo>
                  <a:lnTo>
                    <a:pt x="19660" y="103328"/>
                  </a:lnTo>
                  <a:lnTo>
                    <a:pt x="21721" y="103807"/>
                  </a:lnTo>
                  <a:lnTo>
                    <a:pt x="23794" y="104286"/>
                  </a:lnTo>
                  <a:lnTo>
                    <a:pt x="25876" y="104755"/>
                  </a:lnTo>
                  <a:lnTo>
                    <a:pt x="27980" y="105213"/>
                  </a:lnTo>
                  <a:lnTo>
                    <a:pt x="30104" y="105671"/>
                  </a:lnTo>
                  <a:lnTo>
                    <a:pt x="32238" y="106129"/>
                  </a:lnTo>
                  <a:lnTo>
                    <a:pt x="34384" y="106566"/>
                  </a:lnTo>
                  <a:lnTo>
                    <a:pt x="36549" y="107004"/>
                  </a:lnTo>
                  <a:lnTo>
                    <a:pt x="38726" y="107441"/>
                  </a:lnTo>
                  <a:lnTo>
                    <a:pt x="40923" y="107858"/>
                  </a:lnTo>
                  <a:lnTo>
                    <a:pt x="43130" y="108274"/>
                  </a:lnTo>
                  <a:lnTo>
                    <a:pt x="45348" y="108680"/>
                  </a:lnTo>
                  <a:lnTo>
                    <a:pt x="47587" y="109086"/>
                  </a:lnTo>
                  <a:lnTo>
                    <a:pt x="49836" y="109482"/>
                  </a:lnTo>
                  <a:lnTo>
                    <a:pt x="52096" y="109867"/>
                  </a:lnTo>
                  <a:lnTo>
                    <a:pt x="54376" y="110242"/>
                  </a:lnTo>
                  <a:lnTo>
                    <a:pt x="56657" y="110617"/>
                  </a:lnTo>
                  <a:lnTo>
                    <a:pt x="58969" y="110982"/>
                  </a:lnTo>
                  <a:lnTo>
                    <a:pt x="61280" y="111336"/>
                  </a:lnTo>
                  <a:lnTo>
                    <a:pt x="63613" y="111679"/>
                  </a:lnTo>
                  <a:lnTo>
                    <a:pt x="65956" y="112023"/>
                  </a:lnTo>
                  <a:lnTo>
                    <a:pt x="68309" y="112356"/>
                  </a:lnTo>
                  <a:lnTo>
                    <a:pt x="70673" y="112679"/>
                  </a:lnTo>
                  <a:lnTo>
                    <a:pt x="73047" y="112991"/>
                  </a:lnTo>
                  <a:lnTo>
                    <a:pt x="75442" y="113293"/>
                  </a:lnTo>
                  <a:lnTo>
                    <a:pt x="77837" y="113585"/>
                  </a:lnTo>
                  <a:lnTo>
                    <a:pt x="80253" y="113876"/>
                  </a:lnTo>
                  <a:lnTo>
                    <a:pt x="82679" y="114158"/>
                  </a:lnTo>
                  <a:lnTo>
                    <a:pt x="85115" y="114428"/>
                  </a:lnTo>
                  <a:lnTo>
                    <a:pt x="87562" y="114689"/>
                  </a:lnTo>
                  <a:lnTo>
                    <a:pt x="90020" y="114938"/>
                  </a:lnTo>
                  <a:lnTo>
                    <a:pt x="92498" y="115178"/>
                  </a:lnTo>
                  <a:lnTo>
                    <a:pt x="94976" y="115407"/>
                  </a:lnTo>
                  <a:lnTo>
                    <a:pt x="97465" y="115626"/>
                  </a:lnTo>
                  <a:lnTo>
                    <a:pt x="99964" y="115844"/>
                  </a:lnTo>
                  <a:lnTo>
                    <a:pt x="102484" y="116042"/>
                  </a:lnTo>
                  <a:lnTo>
                    <a:pt x="105004" y="116240"/>
                  </a:lnTo>
                  <a:lnTo>
                    <a:pt x="107534" y="116417"/>
                  </a:lnTo>
                  <a:lnTo>
                    <a:pt x="110075" y="116594"/>
                  </a:lnTo>
                  <a:lnTo>
                    <a:pt x="112626" y="116750"/>
                  </a:lnTo>
                  <a:lnTo>
                    <a:pt x="115188" y="116907"/>
                  </a:lnTo>
                  <a:lnTo>
                    <a:pt x="117760" y="117042"/>
                  </a:lnTo>
                  <a:lnTo>
                    <a:pt x="120332" y="117177"/>
                  </a:lnTo>
                  <a:lnTo>
                    <a:pt x="122925" y="117292"/>
                  </a:lnTo>
                  <a:lnTo>
                    <a:pt x="125518" y="117406"/>
                  </a:lnTo>
                  <a:lnTo>
                    <a:pt x="128121" y="117500"/>
                  </a:lnTo>
                  <a:lnTo>
                    <a:pt x="130734" y="117583"/>
                  </a:lnTo>
                  <a:lnTo>
                    <a:pt x="133359" y="117667"/>
                  </a:lnTo>
                  <a:lnTo>
                    <a:pt x="135983" y="117729"/>
                  </a:lnTo>
                  <a:lnTo>
                    <a:pt x="138627" y="117781"/>
                  </a:lnTo>
                  <a:lnTo>
                    <a:pt x="141272" y="117823"/>
                  </a:lnTo>
                  <a:lnTo>
                    <a:pt x="143928" y="117854"/>
                  </a:lnTo>
                  <a:lnTo>
                    <a:pt x="146583" y="117865"/>
                  </a:lnTo>
                  <a:lnTo>
                    <a:pt x="149249" y="117875"/>
                  </a:lnTo>
                  <a:lnTo>
                    <a:pt x="149249" y="117875"/>
                  </a:lnTo>
                  <a:lnTo>
                    <a:pt x="152216" y="117865"/>
                  </a:lnTo>
                  <a:lnTo>
                    <a:pt x="155174" y="117844"/>
                  </a:lnTo>
                  <a:lnTo>
                    <a:pt x="158121" y="117812"/>
                  </a:lnTo>
                  <a:lnTo>
                    <a:pt x="161057" y="117760"/>
                  </a:lnTo>
                  <a:lnTo>
                    <a:pt x="163993" y="117698"/>
                  </a:lnTo>
                  <a:lnTo>
                    <a:pt x="166909" y="117615"/>
                  </a:lnTo>
                  <a:lnTo>
                    <a:pt x="169814" y="117521"/>
                  </a:lnTo>
                  <a:lnTo>
                    <a:pt x="172719" y="117417"/>
                  </a:lnTo>
                  <a:lnTo>
                    <a:pt x="175604" y="117292"/>
                  </a:lnTo>
                  <a:lnTo>
                    <a:pt x="178478" y="117156"/>
                  </a:lnTo>
                  <a:lnTo>
                    <a:pt x="181352" y="117011"/>
                  </a:lnTo>
                  <a:lnTo>
                    <a:pt x="184205" y="116854"/>
                  </a:lnTo>
                  <a:lnTo>
                    <a:pt x="187048" y="116677"/>
                  </a:lnTo>
                  <a:lnTo>
                    <a:pt x="189880" y="116490"/>
                  </a:lnTo>
                  <a:lnTo>
                    <a:pt x="192691" y="116292"/>
                  </a:lnTo>
                  <a:lnTo>
                    <a:pt x="195503" y="116084"/>
                  </a:lnTo>
                  <a:lnTo>
                    <a:pt x="198304" y="115865"/>
                  </a:lnTo>
                  <a:lnTo>
                    <a:pt x="201084" y="115626"/>
                  </a:lnTo>
                  <a:lnTo>
                    <a:pt x="203854" y="115376"/>
                  </a:lnTo>
                  <a:lnTo>
                    <a:pt x="206603" y="115116"/>
                  </a:lnTo>
                  <a:lnTo>
                    <a:pt x="209352" y="114845"/>
                  </a:lnTo>
                  <a:lnTo>
                    <a:pt x="212080" y="114564"/>
                  </a:lnTo>
                  <a:lnTo>
                    <a:pt x="214798" y="114272"/>
                  </a:lnTo>
                  <a:lnTo>
                    <a:pt x="217495" y="113960"/>
                  </a:lnTo>
                  <a:lnTo>
                    <a:pt x="220192" y="113647"/>
                  </a:lnTo>
                  <a:lnTo>
                    <a:pt x="222858" y="113314"/>
                  </a:lnTo>
                  <a:lnTo>
                    <a:pt x="225523" y="112981"/>
                  </a:lnTo>
                  <a:lnTo>
                    <a:pt x="228158" y="112627"/>
                  </a:lnTo>
                  <a:lnTo>
                    <a:pt x="230792" y="112273"/>
                  </a:lnTo>
                  <a:lnTo>
                    <a:pt x="233406" y="111898"/>
                  </a:lnTo>
                  <a:lnTo>
                    <a:pt x="235999" y="111523"/>
                  </a:lnTo>
                  <a:lnTo>
                    <a:pt x="238581" y="111127"/>
                  </a:lnTo>
                  <a:lnTo>
                    <a:pt x="241153" y="110732"/>
                  </a:lnTo>
                  <a:lnTo>
                    <a:pt x="243704" y="110315"/>
                  </a:lnTo>
                  <a:lnTo>
                    <a:pt x="246235" y="109899"/>
                  </a:lnTo>
                  <a:lnTo>
                    <a:pt x="248755" y="109461"/>
                  </a:lnTo>
                  <a:lnTo>
                    <a:pt x="251254" y="109024"/>
                  </a:lnTo>
                  <a:lnTo>
                    <a:pt x="253732" y="108576"/>
                  </a:lnTo>
                  <a:lnTo>
                    <a:pt x="256200" y="108118"/>
                  </a:lnTo>
                  <a:lnTo>
                    <a:pt x="258647" y="107649"/>
                  </a:lnTo>
                  <a:lnTo>
                    <a:pt x="261073" y="107181"/>
                  </a:lnTo>
                  <a:lnTo>
                    <a:pt x="263489" y="106691"/>
                  </a:lnTo>
                  <a:lnTo>
                    <a:pt x="265884" y="106202"/>
                  </a:lnTo>
                  <a:lnTo>
                    <a:pt x="268258" y="105702"/>
                  </a:lnTo>
                  <a:lnTo>
                    <a:pt x="270612" y="105192"/>
                  </a:lnTo>
                  <a:lnTo>
                    <a:pt x="272954" y="104671"/>
                  </a:lnTo>
                  <a:lnTo>
                    <a:pt x="275277" y="104151"/>
                  </a:lnTo>
                  <a:lnTo>
                    <a:pt x="277567" y="103620"/>
                  </a:lnTo>
                  <a:lnTo>
                    <a:pt x="279848" y="103078"/>
                  </a:lnTo>
                  <a:lnTo>
                    <a:pt x="282107" y="102526"/>
                  </a:lnTo>
                  <a:lnTo>
                    <a:pt x="284346" y="101974"/>
                  </a:lnTo>
                  <a:lnTo>
                    <a:pt x="286575" y="101412"/>
                  </a:lnTo>
                  <a:lnTo>
                    <a:pt x="288772" y="100850"/>
                  </a:lnTo>
                  <a:lnTo>
                    <a:pt x="290948" y="100267"/>
                  </a:lnTo>
                  <a:lnTo>
                    <a:pt x="293103" y="99684"/>
                  </a:lnTo>
                  <a:lnTo>
                    <a:pt x="295238" y="99100"/>
                  </a:lnTo>
                  <a:lnTo>
                    <a:pt x="297352" y="98507"/>
                  </a:lnTo>
                  <a:lnTo>
                    <a:pt x="299445" y="97903"/>
                  </a:lnTo>
                  <a:lnTo>
                    <a:pt x="301517" y="97299"/>
                  </a:lnTo>
                  <a:lnTo>
                    <a:pt x="303568" y="96685"/>
                  </a:lnTo>
                  <a:lnTo>
                    <a:pt x="305599" y="96060"/>
                  </a:lnTo>
                  <a:lnTo>
                    <a:pt x="307598" y="95435"/>
                  </a:lnTo>
                  <a:lnTo>
                    <a:pt x="309577" y="94810"/>
                  </a:lnTo>
                  <a:lnTo>
                    <a:pt x="311534" y="94175"/>
                  </a:lnTo>
                  <a:lnTo>
                    <a:pt x="313471" y="93529"/>
                  </a:lnTo>
                  <a:lnTo>
                    <a:pt x="315387" y="92884"/>
                  </a:lnTo>
                  <a:lnTo>
                    <a:pt x="317272" y="92238"/>
                  </a:lnTo>
                  <a:lnTo>
                    <a:pt x="319136" y="91582"/>
                  </a:lnTo>
                  <a:lnTo>
                    <a:pt x="320979" y="90926"/>
                  </a:lnTo>
                  <a:lnTo>
                    <a:pt x="322791" y="90260"/>
                  </a:lnTo>
                  <a:lnTo>
                    <a:pt x="324582" y="89593"/>
                  </a:lnTo>
                  <a:lnTo>
                    <a:pt x="326352" y="88917"/>
                  </a:lnTo>
                  <a:lnTo>
                    <a:pt x="328091" y="88240"/>
                  </a:lnTo>
                  <a:lnTo>
                    <a:pt x="329809" y="87563"/>
                  </a:lnTo>
                  <a:lnTo>
                    <a:pt x="331496" y="86876"/>
                  </a:lnTo>
                  <a:lnTo>
                    <a:pt x="333162" y="86188"/>
                  </a:lnTo>
                  <a:lnTo>
                    <a:pt x="334807" y="85501"/>
                  </a:lnTo>
                  <a:lnTo>
                    <a:pt x="336421" y="84803"/>
                  </a:lnTo>
                  <a:lnTo>
                    <a:pt x="338004" y="84106"/>
                  </a:lnTo>
                  <a:lnTo>
                    <a:pt x="339566" y="83408"/>
                  </a:lnTo>
                  <a:lnTo>
                    <a:pt x="341097" y="82710"/>
                  </a:lnTo>
                  <a:lnTo>
                    <a:pt x="342607" y="82002"/>
                  </a:lnTo>
                  <a:lnTo>
                    <a:pt x="344085" y="81294"/>
                  </a:lnTo>
                  <a:lnTo>
                    <a:pt x="345533" y="80586"/>
                  </a:lnTo>
                  <a:lnTo>
                    <a:pt x="346959" y="79868"/>
                  </a:lnTo>
                  <a:lnTo>
                    <a:pt x="348355" y="79160"/>
                  </a:lnTo>
                  <a:lnTo>
                    <a:pt x="349719" y="78441"/>
                  </a:lnTo>
                  <a:lnTo>
                    <a:pt x="351062" y="77723"/>
                  </a:lnTo>
                  <a:lnTo>
                    <a:pt x="352374" y="77004"/>
                  </a:lnTo>
                  <a:lnTo>
                    <a:pt x="353655" y="76286"/>
                  </a:lnTo>
                  <a:lnTo>
                    <a:pt x="354904" y="75567"/>
                  </a:lnTo>
                  <a:lnTo>
                    <a:pt x="356133" y="74838"/>
                  </a:lnTo>
                  <a:lnTo>
                    <a:pt x="357320" y="74120"/>
                  </a:lnTo>
                  <a:lnTo>
                    <a:pt x="358486" y="73391"/>
                  </a:lnTo>
                  <a:lnTo>
                    <a:pt x="359621" y="72672"/>
                  </a:lnTo>
                  <a:lnTo>
                    <a:pt x="360725" y="71943"/>
                  </a:lnTo>
                  <a:lnTo>
                    <a:pt x="361798" y="71215"/>
                  </a:lnTo>
                  <a:lnTo>
                    <a:pt x="362839" y="70486"/>
                  </a:lnTo>
                  <a:lnTo>
                    <a:pt x="363849" y="69767"/>
                  </a:lnTo>
                  <a:lnTo>
                    <a:pt x="364838" y="69038"/>
                  </a:lnTo>
                  <a:lnTo>
                    <a:pt x="365786" y="68309"/>
                  </a:lnTo>
                  <a:lnTo>
                    <a:pt x="366702" y="67591"/>
                  </a:lnTo>
                  <a:lnTo>
                    <a:pt x="367587" y="66862"/>
                  </a:lnTo>
                  <a:lnTo>
                    <a:pt x="368441" y="66133"/>
                  </a:lnTo>
                  <a:lnTo>
                    <a:pt x="369264" y="65415"/>
                  </a:lnTo>
                  <a:lnTo>
                    <a:pt x="370055" y="64696"/>
                  </a:lnTo>
                  <a:lnTo>
                    <a:pt x="370815" y="63967"/>
                  </a:lnTo>
                  <a:lnTo>
                    <a:pt x="371534" y="63249"/>
                  </a:lnTo>
                  <a:lnTo>
                    <a:pt x="372231" y="62530"/>
                  </a:lnTo>
                  <a:lnTo>
                    <a:pt x="372887" y="61822"/>
                  </a:lnTo>
                  <a:lnTo>
                    <a:pt x="373512" y="61104"/>
                  </a:lnTo>
                  <a:lnTo>
                    <a:pt x="374095" y="60385"/>
                  </a:lnTo>
                  <a:lnTo>
                    <a:pt x="374376" y="60031"/>
                  </a:lnTo>
                  <a:lnTo>
                    <a:pt x="374658" y="59677"/>
                  </a:lnTo>
                  <a:lnTo>
                    <a:pt x="374918" y="59323"/>
                  </a:lnTo>
                  <a:lnTo>
                    <a:pt x="375178" y="58969"/>
                  </a:lnTo>
                  <a:lnTo>
                    <a:pt x="375428" y="58615"/>
                  </a:lnTo>
                  <a:lnTo>
                    <a:pt x="375668" y="58261"/>
                  </a:lnTo>
                  <a:lnTo>
                    <a:pt x="375897" y="57907"/>
                  </a:lnTo>
                  <a:lnTo>
                    <a:pt x="376115" y="57563"/>
                  </a:lnTo>
                  <a:lnTo>
                    <a:pt x="376334" y="57209"/>
                  </a:lnTo>
                  <a:lnTo>
                    <a:pt x="376532" y="56855"/>
                  </a:lnTo>
                  <a:lnTo>
                    <a:pt x="376730" y="56511"/>
                  </a:lnTo>
                  <a:lnTo>
                    <a:pt x="376917" y="56157"/>
                  </a:lnTo>
                  <a:lnTo>
                    <a:pt x="377094" y="55814"/>
                  </a:lnTo>
                  <a:lnTo>
                    <a:pt x="377261" y="55460"/>
                  </a:lnTo>
                  <a:lnTo>
                    <a:pt x="377427" y="55116"/>
                  </a:lnTo>
                  <a:lnTo>
                    <a:pt x="377573" y="54773"/>
                  </a:lnTo>
                  <a:lnTo>
                    <a:pt x="377719" y="54429"/>
                  </a:lnTo>
                  <a:lnTo>
                    <a:pt x="377854" y="54085"/>
                  </a:lnTo>
                  <a:lnTo>
                    <a:pt x="377979" y="53742"/>
                  </a:lnTo>
                  <a:lnTo>
                    <a:pt x="378094" y="53398"/>
                  </a:lnTo>
                  <a:lnTo>
                    <a:pt x="378198" y="53054"/>
                  </a:lnTo>
                  <a:lnTo>
                    <a:pt x="378292" y="52721"/>
                  </a:lnTo>
                  <a:lnTo>
                    <a:pt x="378385" y="52378"/>
                  </a:lnTo>
                  <a:lnTo>
                    <a:pt x="378458" y="52034"/>
                  </a:lnTo>
                  <a:lnTo>
                    <a:pt x="378531" y="51701"/>
                  </a:lnTo>
                  <a:lnTo>
                    <a:pt x="378594" y="51367"/>
                  </a:lnTo>
                  <a:lnTo>
                    <a:pt x="378646" y="51024"/>
                  </a:lnTo>
                  <a:lnTo>
                    <a:pt x="378687" y="50691"/>
                  </a:lnTo>
                  <a:lnTo>
                    <a:pt x="378719" y="50357"/>
                  </a:lnTo>
                  <a:lnTo>
                    <a:pt x="378739" y="50024"/>
                  </a:lnTo>
                  <a:lnTo>
                    <a:pt x="378760" y="49701"/>
                  </a:lnTo>
                  <a:lnTo>
                    <a:pt x="378760" y="49368"/>
                  </a:lnTo>
                  <a:lnTo>
                    <a:pt x="378760" y="49368"/>
                  </a:lnTo>
                  <a:lnTo>
                    <a:pt x="378760" y="49035"/>
                  </a:lnTo>
                  <a:lnTo>
                    <a:pt x="378739" y="48712"/>
                  </a:lnTo>
                  <a:lnTo>
                    <a:pt x="378708" y="48379"/>
                  </a:lnTo>
                  <a:lnTo>
                    <a:pt x="378667" y="48035"/>
                  </a:lnTo>
                  <a:lnTo>
                    <a:pt x="378604" y="47702"/>
                  </a:lnTo>
                  <a:lnTo>
                    <a:pt x="378542" y="47359"/>
                  </a:lnTo>
                  <a:lnTo>
                    <a:pt x="378458" y="47015"/>
                  </a:lnTo>
                  <a:lnTo>
                    <a:pt x="378365" y="46671"/>
                  </a:lnTo>
                  <a:lnTo>
                    <a:pt x="378260" y="46328"/>
                  </a:lnTo>
                  <a:lnTo>
                    <a:pt x="378146" y="45984"/>
                  </a:lnTo>
                  <a:lnTo>
                    <a:pt x="378021" y="45630"/>
                  </a:lnTo>
                  <a:lnTo>
                    <a:pt x="377886" y="45276"/>
                  </a:lnTo>
                  <a:lnTo>
                    <a:pt x="377729" y="44922"/>
                  </a:lnTo>
                  <a:lnTo>
                    <a:pt x="377573" y="44568"/>
                  </a:lnTo>
                  <a:lnTo>
                    <a:pt x="377396" y="44214"/>
                  </a:lnTo>
                  <a:lnTo>
                    <a:pt x="377209" y="43849"/>
                  </a:lnTo>
                  <a:lnTo>
                    <a:pt x="377011" y="43485"/>
                  </a:lnTo>
                  <a:lnTo>
                    <a:pt x="376803" y="43120"/>
                  </a:lnTo>
                  <a:lnTo>
                    <a:pt x="376574" y="42756"/>
                  </a:lnTo>
                  <a:lnTo>
                    <a:pt x="376344" y="42392"/>
                  </a:lnTo>
                  <a:lnTo>
                    <a:pt x="376095" y="42027"/>
                  </a:lnTo>
                  <a:lnTo>
                    <a:pt x="375845" y="41652"/>
                  </a:lnTo>
                  <a:lnTo>
                    <a:pt x="375574" y="41277"/>
                  </a:lnTo>
                  <a:lnTo>
                    <a:pt x="375293" y="40913"/>
                  </a:lnTo>
                  <a:lnTo>
                    <a:pt x="375001" y="40528"/>
                  </a:lnTo>
                  <a:lnTo>
                    <a:pt x="374699" y="40153"/>
                  </a:lnTo>
                  <a:lnTo>
                    <a:pt x="374387" y="39778"/>
                  </a:lnTo>
                  <a:lnTo>
                    <a:pt x="374064" y="39403"/>
                  </a:lnTo>
                  <a:lnTo>
                    <a:pt x="373731" y="39018"/>
                  </a:lnTo>
                  <a:lnTo>
                    <a:pt x="373387" y="38632"/>
                  </a:lnTo>
                  <a:lnTo>
                    <a:pt x="373023" y="38247"/>
                  </a:lnTo>
                  <a:lnTo>
                    <a:pt x="372658" y="37862"/>
                  </a:lnTo>
                  <a:lnTo>
                    <a:pt x="372273" y="37477"/>
                  </a:lnTo>
                  <a:lnTo>
                    <a:pt x="371888" y="37091"/>
                  </a:lnTo>
                  <a:lnTo>
                    <a:pt x="371482" y="36706"/>
                  </a:lnTo>
                  <a:lnTo>
                    <a:pt x="371076" y="36310"/>
                  </a:lnTo>
                  <a:lnTo>
                    <a:pt x="370649" y="35925"/>
                  </a:lnTo>
                  <a:lnTo>
                    <a:pt x="370211" y="35529"/>
                  </a:lnTo>
                  <a:lnTo>
                    <a:pt x="369764" y="35134"/>
                  </a:lnTo>
                  <a:lnTo>
                    <a:pt x="369316" y="34738"/>
                  </a:lnTo>
                  <a:lnTo>
                    <a:pt x="368368" y="33947"/>
                  </a:lnTo>
                  <a:lnTo>
                    <a:pt x="367379" y="33155"/>
                  </a:lnTo>
                  <a:lnTo>
                    <a:pt x="366358" y="32353"/>
                  </a:lnTo>
                  <a:lnTo>
                    <a:pt x="365286" y="31552"/>
                  </a:lnTo>
                  <a:lnTo>
                    <a:pt x="364172" y="30750"/>
                  </a:lnTo>
                  <a:lnTo>
                    <a:pt x="363026" y="29938"/>
                  </a:lnTo>
                  <a:lnTo>
                    <a:pt x="361829" y="29125"/>
                  </a:lnTo>
                  <a:lnTo>
                    <a:pt x="360600" y="28313"/>
                  </a:lnTo>
                  <a:lnTo>
                    <a:pt x="359319" y="27501"/>
                  </a:lnTo>
                  <a:lnTo>
                    <a:pt x="358007" y="26689"/>
                  </a:lnTo>
                  <a:lnTo>
                    <a:pt x="356654" y="25866"/>
                  </a:lnTo>
                  <a:lnTo>
                    <a:pt x="355269" y="25054"/>
                  </a:lnTo>
                  <a:lnTo>
                    <a:pt x="353842" y="24231"/>
                  </a:lnTo>
                  <a:lnTo>
                    <a:pt x="352374" y="23409"/>
                  </a:lnTo>
                  <a:lnTo>
                    <a:pt x="350864" y="22597"/>
                  </a:lnTo>
                  <a:lnTo>
                    <a:pt x="349323" y="21774"/>
                  </a:lnTo>
                  <a:lnTo>
                    <a:pt x="347740" y="20951"/>
                  </a:lnTo>
                  <a:lnTo>
                    <a:pt x="346126" y="20139"/>
                  </a:lnTo>
                  <a:lnTo>
                    <a:pt x="344470" y="19316"/>
                  </a:lnTo>
                  <a:lnTo>
                    <a:pt x="342773" y="18504"/>
                  </a:lnTo>
                  <a:lnTo>
                    <a:pt x="341055" y="17692"/>
                  </a:lnTo>
                  <a:lnTo>
                    <a:pt x="339285" y="16880"/>
                  </a:lnTo>
                  <a:lnTo>
                    <a:pt x="337494" y="16068"/>
                  </a:lnTo>
                  <a:lnTo>
                    <a:pt x="335661" y="15255"/>
                  </a:lnTo>
                  <a:lnTo>
                    <a:pt x="333797" y="14454"/>
                  </a:lnTo>
                  <a:lnTo>
                    <a:pt x="331892" y="13641"/>
                  </a:lnTo>
                  <a:lnTo>
                    <a:pt x="329955" y="12850"/>
                  </a:lnTo>
                  <a:lnTo>
                    <a:pt x="327987" y="12048"/>
                  </a:lnTo>
                  <a:lnTo>
                    <a:pt x="325988" y="11257"/>
                  </a:lnTo>
                  <a:lnTo>
                    <a:pt x="323957" y="10465"/>
                  </a:lnTo>
                  <a:lnTo>
                    <a:pt x="321885" y="9684"/>
                  </a:lnTo>
                  <a:lnTo>
                    <a:pt x="319792" y="8904"/>
                  </a:lnTo>
                  <a:lnTo>
                    <a:pt x="317657" y="8133"/>
                  </a:lnTo>
                  <a:lnTo>
                    <a:pt x="315491" y="7362"/>
                  </a:lnTo>
                  <a:lnTo>
                    <a:pt x="313305" y="6592"/>
                  </a:lnTo>
                  <a:lnTo>
                    <a:pt x="311076" y="5832"/>
                  </a:lnTo>
                  <a:lnTo>
                    <a:pt x="308827" y="5082"/>
                  </a:lnTo>
                  <a:lnTo>
                    <a:pt x="306536" y="4332"/>
                  </a:lnTo>
                  <a:lnTo>
                    <a:pt x="304224" y="3593"/>
                  </a:lnTo>
                  <a:lnTo>
                    <a:pt x="301882" y="2864"/>
                  </a:lnTo>
                  <a:lnTo>
                    <a:pt x="299507" y="2135"/>
                  </a:lnTo>
                  <a:lnTo>
                    <a:pt x="297102" y="1417"/>
                  </a:lnTo>
                  <a:lnTo>
                    <a:pt x="294676" y="698"/>
                  </a:lnTo>
                  <a:lnTo>
                    <a:pt x="292218" y="0"/>
                  </a:lnTo>
                  <a:lnTo>
                    <a:pt x="311482" y="0"/>
                  </a:lnTo>
                  <a:lnTo>
                    <a:pt x="311482" y="0"/>
                  </a:lnTo>
                  <a:lnTo>
                    <a:pt x="314408" y="781"/>
                  </a:lnTo>
                  <a:lnTo>
                    <a:pt x="317303" y="1573"/>
                  </a:lnTo>
                  <a:lnTo>
                    <a:pt x="320167" y="2375"/>
                  </a:lnTo>
                  <a:lnTo>
                    <a:pt x="322989" y="3187"/>
                  </a:lnTo>
                  <a:lnTo>
                    <a:pt x="325790" y="4020"/>
                  </a:lnTo>
                  <a:lnTo>
                    <a:pt x="328549" y="4853"/>
                  </a:lnTo>
                  <a:lnTo>
                    <a:pt x="331277" y="5707"/>
                  </a:lnTo>
                  <a:lnTo>
                    <a:pt x="333974" y="6571"/>
                  </a:lnTo>
                  <a:lnTo>
                    <a:pt x="336640" y="7435"/>
                  </a:lnTo>
                  <a:lnTo>
                    <a:pt x="339264" y="8320"/>
                  </a:lnTo>
                  <a:lnTo>
                    <a:pt x="341846" y="9205"/>
                  </a:lnTo>
                  <a:lnTo>
                    <a:pt x="344398" y="10111"/>
                  </a:lnTo>
                  <a:lnTo>
                    <a:pt x="346918" y="11017"/>
                  </a:lnTo>
                  <a:lnTo>
                    <a:pt x="349396" y="11934"/>
                  </a:lnTo>
                  <a:lnTo>
                    <a:pt x="351832" y="12860"/>
                  </a:lnTo>
                  <a:lnTo>
                    <a:pt x="354238" y="13787"/>
                  </a:lnTo>
                  <a:lnTo>
                    <a:pt x="356602" y="14724"/>
                  </a:lnTo>
                  <a:lnTo>
                    <a:pt x="358934" y="15672"/>
                  </a:lnTo>
                  <a:lnTo>
                    <a:pt x="361214" y="16620"/>
                  </a:lnTo>
                  <a:lnTo>
                    <a:pt x="363464" y="17578"/>
                  </a:lnTo>
                  <a:lnTo>
                    <a:pt x="365671" y="18535"/>
                  </a:lnTo>
                  <a:lnTo>
                    <a:pt x="367827" y="19504"/>
                  </a:lnTo>
                  <a:lnTo>
                    <a:pt x="369951" y="20472"/>
                  </a:lnTo>
                  <a:lnTo>
                    <a:pt x="372034" y="21451"/>
                  </a:lnTo>
                  <a:lnTo>
                    <a:pt x="374074" y="22420"/>
                  </a:lnTo>
                  <a:lnTo>
                    <a:pt x="376074" y="23409"/>
                  </a:lnTo>
                  <a:lnTo>
                    <a:pt x="378021" y="24388"/>
                  </a:lnTo>
                  <a:lnTo>
                    <a:pt x="379937" y="25377"/>
                  </a:lnTo>
                  <a:lnTo>
                    <a:pt x="381801" y="26366"/>
                  </a:lnTo>
                  <a:lnTo>
                    <a:pt x="383623" y="27355"/>
                  </a:lnTo>
                  <a:lnTo>
                    <a:pt x="385393" y="28344"/>
                  </a:lnTo>
                  <a:lnTo>
                    <a:pt x="387122" y="29334"/>
                  </a:lnTo>
                  <a:lnTo>
                    <a:pt x="388809" y="30333"/>
                  </a:lnTo>
                  <a:lnTo>
                    <a:pt x="390444" y="31323"/>
                  </a:lnTo>
                  <a:lnTo>
                    <a:pt x="392037" y="32312"/>
                  </a:lnTo>
                  <a:lnTo>
                    <a:pt x="393578" y="33301"/>
                  </a:lnTo>
                  <a:lnTo>
                    <a:pt x="394338" y="33801"/>
                  </a:lnTo>
                  <a:lnTo>
                    <a:pt x="395077" y="34290"/>
                  </a:lnTo>
                  <a:lnTo>
                    <a:pt x="395806" y="34790"/>
                  </a:lnTo>
                  <a:lnTo>
                    <a:pt x="396525" y="35279"/>
                  </a:lnTo>
                  <a:lnTo>
                    <a:pt x="397233" y="35769"/>
                  </a:lnTo>
                  <a:lnTo>
                    <a:pt x="397920" y="36269"/>
                  </a:lnTo>
                  <a:lnTo>
                    <a:pt x="398607" y="36758"/>
                  </a:lnTo>
                  <a:lnTo>
                    <a:pt x="399274" y="37248"/>
                  </a:lnTo>
                  <a:lnTo>
                    <a:pt x="399930" y="37737"/>
                  </a:lnTo>
                  <a:lnTo>
                    <a:pt x="400575" y="38226"/>
                  </a:lnTo>
                  <a:lnTo>
                    <a:pt x="401211" y="38716"/>
                  </a:lnTo>
                  <a:lnTo>
                    <a:pt x="401825" y="39205"/>
                  </a:lnTo>
                  <a:lnTo>
                    <a:pt x="402429" y="39695"/>
                  </a:lnTo>
                  <a:lnTo>
                    <a:pt x="403022" y="40174"/>
                  </a:lnTo>
                  <a:lnTo>
                    <a:pt x="403606" y="40663"/>
                  </a:lnTo>
                  <a:lnTo>
                    <a:pt x="404168" y="41142"/>
                  </a:lnTo>
                  <a:lnTo>
                    <a:pt x="404730" y="41631"/>
                  </a:lnTo>
                  <a:lnTo>
                    <a:pt x="405272" y="42110"/>
                  </a:lnTo>
                  <a:lnTo>
                    <a:pt x="405792" y="42589"/>
                  </a:lnTo>
                  <a:lnTo>
                    <a:pt x="406313" y="43068"/>
                  </a:lnTo>
                  <a:lnTo>
                    <a:pt x="406813" y="43547"/>
                  </a:lnTo>
                  <a:lnTo>
                    <a:pt x="407302" y="44016"/>
                  </a:lnTo>
                  <a:lnTo>
                    <a:pt x="407781" y="44495"/>
                  </a:lnTo>
                  <a:lnTo>
                    <a:pt x="408250" y="44964"/>
                  </a:lnTo>
                  <a:lnTo>
                    <a:pt x="408698" y="45443"/>
                  </a:lnTo>
                  <a:lnTo>
                    <a:pt x="409135" y="45911"/>
                  </a:lnTo>
                  <a:lnTo>
                    <a:pt x="409551" y="46380"/>
                  </a:lnTo>
                  <a:lnTo>
                    <a:pt x="409968" y="46848"/>
                  </a:lnTo>
                  <a:lnTo>
                    <a:pt x="410364" y="47306"/>
                  </a:lnTo>
                  <a:lnTo>
                    <a:pt x="410738" y="47775"/>
                  </a:lnTo>
                  <a:lnTo>
                    <a:pt x="411113" y="48233"/>
                  </a:lnTo>
                  <a:lnTo>
                    <a:pt x="411467" y="48691"/>
                  </a:lnTo>
                  <a:lnTo>
                    <a:pt x="411801" y="49150"/>
                  </a:lnTo>
                  <a:lnTo>
                    <a:pt x="412134" y="49608"/>
                  </a:lnTo>
                  <a:lnTo>
                    <a:pt x="412446" y="50055"/>
                  </a:lnTo>
                  <a:lnTo>
                    <a:pt x="412748" y="50503"/>
                  </a:lnTo>
                  <a:lnTo>
                    <a:pt x="413029" y="50951"/>
                  </a:lnTo>
                  <a:lnTo>
                    <a:pt x="413300" y="51399"/>
                  </a:lnTo>
                  <a:lnTo>
                    <a:pt x="413560" y="51846"/>
                  </a:lnTo>
                  <a:lnTo>
                    <a:pt x="413800" y="52284"/>
                  </a:lnTo>
                  <a:lnTo>
                    <a:pt x="414029" y="52732"/>
                  </a:lnTo>
                  <a:lnTo>
                    <a:pt x="414248" y="53169"/>
                  </a:lnTo>
                  <a:lnTo>
                    <a:pt x="414445" y="53596"/>
                  </a:lnTo>
                  <a:lnTo>
                    <a:pt x="414633" y="54033"/>
                  </a:lnTo>
                  <a:lnTo>
                    <a:pt x="414799" y="54460"/>
                  </a:lnTo>
                  <a:lnTo>
                    <a:pt x="414956" y="54887"/>
                  </a:lnTo>
                  <a:lnTo>
                    <a:pt x="415101" y="55314"/>
                  </a:lnTo>
                  <a:lnTo>
                    <a:pt x="415226" y="55731"/>
                  </a:lnTo>
                  <a:lnTo>
                    <a:pt x="415341" y="56147"/>
                  </a:lnTo>
                  <a:lnTo>
                    <a:pt x="415435" y="56564"/>
                  </a:lnTo>
                  <a:lnTo>
                    <a:pt x="415518" y="56980"/>
                  </a:lnTo>
                  <a:lnTo>
                    <a:pt x="415580" y="57386"/>
                  </a:lnTo>
                  <a:lnTo>
                    <a:pt x="415633" y="57792"/>
                  </a:lnTo>
                  <a:lnTo>
                    <a:pt x="415674" y="58198"/>
                  </a:lnTo>
                  <a:lnTo>
                    <a:pt x="415695" y="58604"/>
                  </a:lnTo>
                  <a:lnTo>
                    <a:pt x="415705" y="59000"/>
                  </a:lnTo>
                  <a:lnTo>
                    <a:pt x="415705" y="5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1"/>
            <p:cNvSpPr/>
            <p:nvPr/>
          </p:nvSpPr>
          <p:spPr>
            <a:xfrm>
              <a:off x="1017500" y="-509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1"/>
            <p:cNvSpPr/>
            <p:nvPr/>
          </p:nvSpPr>
          <p:spPr>
            <a:xfrm>
              <a:off x="-7854075" y="-9754675"/>
              <a:ext cx="6267575" cy="4086600"/>
            </a:xfrm>
            <a:custGeom>
              <a:avLst/>
              <a:gdLst/>
              <a:ahLst/>
              <a:cxnLst/>
              <a:rect l="l" t="t" r="r" b="b"/>
              <a:pathLst>
                <a:path w="250703" h="163464" extrusionOk="0">
                  <a:moveTo>
                    <a:pt x="123675" y="1"/>
                  </a:moveTo>
                  <a:lnTo>
                    <a:pt x="122020" y="32"/>
                  </a:lnTo>
                  <a:lnTo>
                    <a:pt x="120364" y="63"/>
                  </a:lnTo>
                  <a:lnTo>
                    <a:pt x="118740" y="115"/>
                  </a:lnTo>
                  <a:lnTo>
                    <a:pt x="117126" y="188"/>
                  </a:lnTo>
                  <a:lnTo>
                    <a:pt x="115522" y="272"/>
                  </a:lnTo>
                  <a:lnTo>
                    <a:pt x="113929" y="365"/>
                  </a:lnTo>
                  <a:lnTo>
                    <a:pt x="112367" y="480"/>
                  </a:lnTo>
                  <a:lnTo>
                    <a:pt x="111055" y="584"/>
                  </a:lnTo>
                  <a:lnTo>
                    <a:pt x="109753" y="699"/>
                  </a:lnTo>
                  <a:lnTo>
                    <a:pt x="108462" y="824"/>
                  </a:lnTo>
                  <a:lnTo>
                    <a:pt x="107181" y="959"/>
                  </a:lnTo>
                  <a:lnTo>
                    <a:pt x="105911" y="1094"/>
                  </a:lnTo>
                  <a:lnTo>
                    <a:pt x="104651" y="1250"/>
                  </a:lnTo>
                  <a:lnTo>
                    <a:pt x="103401" y="1417"/>
                  </a:lnTo>
                  <a:lnTo>
                    <a:pt x="102162" y="1584"/>
                  </a:lnTo>
                  <a:lnTo>
                    <a:pt x="100933" y="1771"/>
                  </a:lnTo>
                  <a:lnTo>
                    <a:pt x="99715" y="1959"/>
                  </a:lnTo>
                  <a:lnTo>
                    <a:pt x="98507" y="2156"/>
                  </a:lnTo>
                  <a:lnTo>
                    <a:pt x="97310" y="2375"/>
                  </a:lnTo>
                  <a:lnTo>
                    <a:pt x="96112" y="2594"/>
                  </a:lnTo>
                  <a:lnTo>
                    <a:pt x="94936" y="2823"/>
                  </a:lnTo>
                  <a:lnTo>
                    <a:pt x="93759" y="3052"/>
                  </a:lnTo>
                  <a:lnTo>
                    <a:pt x="92603" y="3302"/>
                  </a:lnTo>
                  <a:lnTo>
                    <a:pt x="91447" y="3552"/>
                  </a:lnTo>
                  <a:lnTo>
                    <a:pt x="90312" y="3822"/>
                  </a:lnTo>
                  <a:lnTo>
                    <a:pt x="89177" y="4093"/>
                  </a:lnTo>
                  <a:lnTo>
                    <a:pt x="88053" y="4364"/>
                  </a:lnTo>
                  <a:lnTo>
                    <a:pt x="86938" y="4655"/>
                  </a:lnTo>
                  <a:lnTo>
                    <a:pt x="85835" y="4957"/>
                  </a:lnTo>
                  <a:lnTo>
                    <a:pt x="84741" y="5259"/>
                  </a:lnTo>
                  <a:lnTo>
                    <a:pt x="83658" y="5572"/>
                  </a:lnTo>
                  <a:lnTo>
                    <a:pt x="82586" y="5895"/>
                  </a:lnTo>
                  <a:lnTo>
                    <a:pt x="81513" y="6228"/>
                  </a:lnTo>
                  <a:lnTo>
                    <a:pt x="80462" y="6561"/>
                  </a:lnTo>
                  <a:lnTo>
                    <a:pt x="79410" y="6905"/>
                  </a:lnTo>
                  <a:lnTo>
                    <a:pt x="78369" y="7259"/>
                  </a:lnTo>
                  <a:lnTo>
                    <a:pt x="77338" y="7623"/>
                  </a:lnTo>
                  <a:lnTo>
                    <a:pt x="76317" y="7988"/>
                  </a:lnTo>
                  <a:lnTo>
                    <a:pt x="75307" y="8363"/>
                  </a:lnTo>
                  <a:lnTo>
                    <a:pt x="74308" y="8748"/>
                  </a:lnTo>
                  <a:lnTo>
                    <a:pt x="73308" y="9133"/>
                  </a:lnTo>
                  <a:lnTo>
                    <a:pt x="72329" y="9539"/>
                  </a:lnTo>
                  <a:lnTo>
                    <a:pt x="71350" y="9945"/>
                  </a:lnTo>
                  <a:lnTo>
                    <a:pt x="70382" y="10351"/>
                  </a:lnTo>
                  <a:lnTo>
                    <a:pt x="69424" y="10768"/>
                  </a:lnTo>
                  <a:lnTo>
                    <a:pt x="68476" y="11195"/>
                  </a:lnTo>
                  <a:lnTo>
                    <a:pt x="67529" y="11632"/>
                  </a:lnTo>
                  <a:lnTo>
                    <a:pt x="66602" y="12070"/>
                  </a:lnTo>
                  <a:lnTo>
                    <a:pt x="65675" y="12517"/>
                  </a:lnTo>
                  <a:lnTo>
                    <a:pt x="64759" y="12975"/>
                  </a:lnTo>
                  <a:lnTo>
                    <a:pt x="63853" y="13434"/>
                  </a:lnTo>
                  <a:lnTo>
                    <a:pt x="62957" y="13902"/>
                  </a:lnTo>
                  <a:lnTo>
                    <a:pt x="62062" y="14371"/>
                  </a:lnTo>
                  <a:lnTo>
                    <a:pt x="61187" y="14850"/>
                  </a:lnTo>
                  <a:lnTo>
                    <a:pt x="60313" y="15339"/>
                  </a:lnTo>
                  <a:lnTo>
                    <a:pt x="59448" y="15829"/>
                  </a:lnTo>
                  <a:lnTo>
                    <a:pt x="58594" y="16328"/>
                  </a:lnTo>
                  <a:lnTo>
                    <a:pt x="57741" y="16828"/>
                  </a:lnTo>
                  <a:lnTo>
                    <a:pt x="56908" y="17338"/>
                  </a:lnTo>
                  <a:lnTo>
                    <a:pt x="56075" y="17849"/>
                  </a:lnTo>
                  <a:lnTo>
                    <a:pt x="55252" y="18369"/>
                  </a:lnTo>
                  <a:lnTo>
                    <a:pt x="54429" y="18900"/>
                  </a:lnTo>
                  <a:lnTo>
                    <a:pt x="53627" y="19431"/>
                  </a:lnTo>
                  <a:lnTo>
                    <a:pt x="52826" y="19973"/>
                  </a:lnTo>
                  <a:lnTo>
                    <a:pt x="52034" y="20514"/>
                  </a:lnTo>
                  <a:lnTo>
                    <a:pt x="51253" y="21056"/>
                  </a:lnTo>
                  <a:lnTo>
                    <a:pt x="50472" y="21608"/>
                  </a:lnTo>
                  <a:lnTo>
                    <a:pt x="49712" y="22170"/>
                  </a:lnTo>
                  <a:lnTo>
                    <a:pt x="48952" y="22732"/>
                  </a:lnTo>
                  <a:lnTo>
                    <a:pt x="48202" y="23305"/>
                  </a:lnTo>
                  <a:lnTo>
                    <a:pt x="47453" y="23878"/>
                  </a:lnTo>
                  <a:lnTo>
                    <a:pt x="46713" y="24461"/>
                  </a:lnTo>
                  <a:lnTo>
                    <a:pt x="45984" y="25044"/>
                  </a:lnTo>
                  <a:lnTo>
                    <a:pt x="45266" y="25627"/>
                  </a:lnTo>
                  <a:lnTo>
                    <a:pt x="44558" y="26221"/>
                  </a:lnTo>
                  <a:lnTo>
                    <a:pt x="43850" y="26814"/>
                  </a:lnTo>
                  <a:lnTo>
                    <a:pt x="43152" y="27418"/>
                  </a:lnTo>
                  <a:lnTo>
                    <a:pt x="42454" y="28022"/>
                  </a:lnTo>
                  <a:lnTo>
                    <a:pt x="41778" y="28636"/>
                  </a:lnTo>
                  <a:lnTo>
                    <a:pt x="41101" y="29251"/>
                  </a:lnTo>
                  <a:lnTo>
                    <a:pt x="40434" y="29865"/>
                  </a:lnTo>
                  <a:lnTo>
                    <a:pt x="39768" y="30490"/>
                  </a:lnTo>
                  <a:lnTo>
                    <a:pt x="39112" y="31115"/>
                  </a:lnTo>
                  <a:lnTo>
                    <a:pt x="38466" y="31750"/>
                  </a:lnTo>
                  <a:lnTo>
                    <a:pt x="37831" y="32375"/>
                  </a:lnTo>
                  <a:lnTo>
                    <a:pt x="37196" y="33020"/>
                  </a:lnTo>
                  <a:lnTo>
                    <a:pt x="36571" y="33656"/>
                  </a:lnTo>
                  <a:lnTo>
                    <a:pt x="35946" y="34301"/>
                  </a:lnTo>
                  <a:lnTo>
                    <a:pt x="35342" y="34947"/>
                  </a:lnTo>
                  <a:lnTo>
                    <a:pt x="34728" y="35603"/>
                  </a:lnTo>
                  <a:lnTo>
                    <a:pt x="34134" y="36259"/>
                  </a:lnTo>
                  <a:lnTo>
                    <a:pt x="33541" y="36915"/>
                  </a:lnTo>
                  <a:lnTo>
                    <a:pt x="32958" y="37581"/>
                  </a:lnTo>
                  <a:lnTo>
                    <a:pt x="32385" y="38237"/>
                  </a:lnTo>
                  <a:lnTo>
                    <a:pt x="31812" y="38904"/>
                  </a:lnTo>
                  <a:lnTo>
                    <a:pt x="31250" y="39580"/>
                  </a:lnTo>
                  <a:lnTo>
                    <a:pt x="30688" y="40247"/>
                  </a:lnTo>
                  <a:lnTo>
                    <a:pt x="30146" y="40924"/>
                  </a:lnTo>
                  <a:lnTo>
                    <a:pt x="29594" y="41601"/>
                  </a:lnTo>
                  <a:lnTo>
                    <a:pt x="29063" y="42288"/>
                  </a:lnTo>
                  <a:lnTo>
                    <a:pt x="28532" y="42965"/>
                  </a:lnTo>
                  <a:lnTo>
                    <a:pt x="28012" y="43652"/>
                  </a:lnTo>
                  <a:lnTo>
                    <a:pt x="27491" y="44339"/>
                  </a:lnTo>
                  <a:lnTo>
                    <a:pt x="26981" y="45037"/>
                  </a:lnTo>
                  <a:lnTo>
                    <a:pt x="26471" y="45724"/>
                  </a:lnTo>
                  <a:lnTo>
                    <a:pt x="25981" y="46422"/>
                  </a:lnTo>
                  <a:lnTo>
                    <a:pt x="25481" y="47119"/>
                  </a:lnTo>
                  <a:lnTo>
                    <a:pt x="24523" y="48515"/>
                  </a:lnTo>
                  <a:lnTo>
                    <a:pt x="23576" y="49921"/>
                  </a:lnTo>
                  <a:lnTo>
                    <a:pt x="22659" y="51326"/>
                  </a:lnTo>
                  <a:lnTo>
                    <a:pt x="21774" y="52753"/>
                  </a:lnTo>
                  <a:lnTo>
                    <a:pt x="20900" y="54169"/>
                  </a:lnTo>
                  <a:lnTo>
                    <a:pt x="20056" y="55596"/>
                  </a:lnTo>
                  <a:lnTo>
                    <a:pt x="19234" y="57022"/>
                  </a:lnTo>
                  <a:lnTo>
                    <a:pt x="18432" y="58459"/>
                  </a:lnTo>
                  <a:lnTo>
                    <a:pt x="17661" y="59896"/>
                  </a:lnTo>
                  <a:lnTo>
                    <a:pt x="16901" y="61333"/>
                  </a:lnTo>
                  <a:lnTo>
                    <a:pt x="16172" y="62770"/>
                  </a:lnTo>
                  <a:lnTo>
                    <a:pt x="15464" y="64207"/>
                  </a:lnTo>
                  <a:lnTo>
                    <a:pt x="14777" y="65644"/>
                  </a:lnTo>
                  <a:lnTo>
                    <a:pt x="14100" y="67081"/>
                  </a:lnTo>
                  <a:lnTo>
                    <a:pt x="13454" y="68518"/>
                  </a:lnTo>
                  <a:lnTo>
                    <a:pt x="12830" y="69955"/>
                  </a:lnTo>
                  <a:lnTo>
                    <a:pt x="12215" y="71382"/>
                  </a:lnTo>
                  <a:lnTo>
                    <a:pt x="11632" y="72819"/>
                  </a:lnTo>
                  <a:lnTo>
                    <a:pt x="11059" y="74235"/>
                  </a:lnTo>
                  <a:lnTo>
                    <a:pt x="10507" y="75651"/>
                  </a:lnTo>
                  <a:lnTo>
                    <a:pt x="9976" y="77067"/>
                  </a:lnTo>
                  <a:lnTo>
                    <a:pt x="9466" y="78473"/>
                  </a:lnTo>
                  <a:lnTo>
                    <a:pt x="8966" y="79879"/>
                  </a:lnTo>
                  <a:lnTo>
                    <a:pt x="8487" y="81263"/>
                  </a:lnTo>
                  <a:lnTo>
                    <a:pt x="8029" y="82648"/>
                  </a:lnTo>
                  <a:lnTo>
                    <a:pt x="7592" y="84023"/>
                  </a:lnTo>
                  <a:lnTo>
                    <a:pt x="7165" y="85397"/>
                  </a:lnTo>
                  <a:lnTo>
                    <a:pt x="6748" y="86751"/>
                  </a:lnTo>
                  <a:lnTo>
                    <a:pt x="6353" y="88094"/>
                  </a:lnTo>
                  <a:lnTo>
                    <a:pt x="5978" y="89427"/>
                  </a:lnTo>
                  <a:lnTo>
                    <a:pt x="5613" y="90750"/>
                  </a:lnTo>
                  <a:lnTo>
                    <a:pt x="5270" y="92062"/>
                  </a:lnTo>
                  <a:lnTo>
                    <a:pt x="4937" y="93363"/>
                  </a:lnTo>
                  <a:lnTo>
                    <a:pt x="4614" y="94644"/>
                  </a:lnTo>
                  <a:lnTo>
                    <a:pt x="4312" y="95904"/>
                  </a:lnTo>
                  <a:lnTo>
                    <a:pt x="4020" y="97164"/>
                  </a:lnTo>
                  <a:lnTo>
                    <a:pt x="3739" y="98393"/>
                  </a:lnTo>
                  <a:lnTo>
                    <a:pt x="3479" y="99622"/>
                  </a:lnTo>
                  <a:lnTo>
                    <a:pt x="3229" y="100819"/>
                  </a:lnTo>
                  <a:lnTo>
                    <a:pt x="2989" y="102006"/>
                  </a:lnTo>
                  <a:lnTo>
                    <a:pt x="2760" y="103172"/>
                  </a:lnTo>
                  <a:lnTo>
                    <a:pt x="2552" y="104318"/>
                  </a:lnTo>
                  <a:lnTo>
                    <a:pt x="2344" y="105442"/>
                  </a:lnTo>
                  <a:lnTo>
                    <a:pt x="2156" y="106557"/>
                  </a:lnTo>
                  <a:lnTo>
                    <a:pt x="1969" y="107639"/>
                  </a:lnTo>
                  <a:lnTo>
                    <a:pt x="1802" y="108702"/>
                  </a:lnTo>
                  <a:lnTo>
                    <a:pt x="1646" y="109743"/>
                  </a:lnTo>
                  <a:lnTo>
                    <a:pt x="1490" y="110763"/>
                  </a:lnTo>
                  <a:lnTo>
                    <a:pt x="1219" y="112731"/>
                  </a:lnTo>
                  <a:lnTo>
                    <a:pt x="990" y="114595"/>
                  </a:lnTo>
                  <a:lnTo>
                    <a:pt x="782" y="116355"/>
                  </a:lnTo>
                  <a:lnTo>
                    <a:pt x="615" y="118000"/>
                  </a:lnTo>
                  <a:lnTo>
                    <a:pt x="469" y="119531"/>
                  </a:lnTo>
                  <a:lnTo>
                    <a:pt x="355" y="120947"/>
                  </a:lnTo>
                  <a:lnTo>
                    <a:pt x="261" y="122228"/>
                  </a:lnTo>
                  <a:lnTo>
                    <a:pt x="188" y="123384"/>
                  </a:lnTo>
                  <a:lnTo>
                    <a:pt x="136" y="124394"/>
                  </a:lnTo>
                  <a:lnTo>
                    <a:pt x="95" y="125269"/>
                  </a:lnTo>
                  <a:lnTo>
                    <a:pt x="63" y="125997"/>
                  </a:lnTo>
                  <a:lnTo>
                    <a:pt x="42" y="126987"/>
                  </a:lnTo>
                  <a:lnTo>
                    <a:pt x="32" y="127330"/>
                  </a:lnTo>
                  <a:lnTo>
                    <a:pt x="22" y="127424"/>
                  </a:lnTo>
                  <a:lnTo>
                    <a:pt x="11" y="127716"/>
                  </a:lnTo>
                  <a:lnTo>
                    <a:pt x="1" y="127924"/>
                  </a:lnTo>
                  <a:lnTo>
                    <a:pt x="1" y="128184"/>
                  </a:lnTo>
                  <a:lnTo>
                    <a:pt x="22" y="128476"/>
                  </a:lnTo>
                  <a:lnTo>
                    <a:pt x="42" y="128809"/>
                  </a:lnTo>
                  <a:lnTo>
                    <a:pt x="84" y="129184"/>
                  </a:lnTo>
                  <a:lnTo>
                    <a:pt x="147" y="129590"/>
                  </a:lnTo>
                  <a:lnTo>
                    <a:pt x="230" y="130027"/>
                  </a:lnTo>
                  <a:lnTo>
                    <a:pt x="344" y="130506"/>
                  </a:lnTo>
                  <a:lnTo>
                    <a:pt x="480" y="131017"/>
                  </a:lnTo>
                  <a:lnTo>
                    <a:pt x="646" y="131558"/>
                  </a:lnTo>
                  <a:lnTo>
                    <a:pt x="855" y="132120"/>
                  </a:lnTo>
                  <a:lnTo>
                    <a:pt x="969" y="132412"/>
                  </a:lnTo>
                  <a:lnTo>
                    <a:pt x="1094" y="132714"/>
                  </a:lnTo>
                  <a:lnTo>
                    <a:pt x="1230" y="133026"/>
                  </a:lnTo>
                  <a:lnTo>
                    <a:pt x="1375" y="133339"/>
                  </a:lnTo>
                  <a:lnTo>
                    <a:pt x="1532" y="133661"/>
                  </a:lnTo>
                  <a:lnTo>
                    <a:pt x="1698" y="133984"/>
                  </a:lnTo>
                  <a:lnTo>
                    <a:pt x="1875" y="134317"/>
                  </a:lnTo>
                  <a:lnTo>
                    <a:pt x="2073" y="134651"/>
                  </a:lnTo>
                  <a:lnTo>
                    <a:pt x="2271" y="134994"/>
                  </a:lnTo>
                  <a:lnTo>
                    <a:pt x="2490" y="135338"/>
                  </a:lnTo>
                  <a:lnTo>
                    <a:pt x="2719" y="135692"/>
                  </a:lnTo>
                  <a:lnTo>
                    <a:pt x="2969" y="136046"/>
                  </a:lnTo>
                  <a:lnTo>
                    <a:pt x="3218" y="136410"/>
                  </a:lnTo>
                  <a:lnTo>
                    <a:pt x="3489" y="136775"/>
                  </a:lnTo>
                  <a:lnTo>
                    <a:pt x="3781" y="137150"/>
                  </a:lnTo>
                  <a:lnTo>
                    <a:pt x="4083" y="137514"/>
                  </a:lnTo>
                  <a:lnTo>
                    <a:pt x="4395" y="137899"/>
                  </a:lnTo>
                  <a:lnTo>
                    <a:pt x="4728" y="138274"/>
                  </a:lnTo>
                  <a:lnTo>
                    <a:pt x="5072" y="138660"/>
                  </a:lnTo>
                  <a:lnTo>
                    <a:pt x="5436" y="139045"/>
                  </a:lnTo>
                  <a:lnTo>
                    <a:pt x="5822" y="139441"/>
                  </a:lnTo>
                  <a:lnTo>
                    <a:pt x="6217" y="139836"/>
                  </a:lnTo>
                  <a:lnTo>
                    <a:pt x="6634" y="140232"/>
                  </a:lnTo>
                  <a:lnTo>
                    <a:pt x="7071" y="140628"/>
                  </a:lnTo>
                  <a:lnTo>
                    <a:pt x="7519" y="141023"/>
                  </a:lnTo>
                  <a:lnTo>
                    <a:pt x="7998" y="141429"/>
                  </a:lnTo>
                  <a:lnTo>
                    <a:pt x="8487" y="141836"/>
                  </a:lnTo>
                  <a:lnTo>
                    <a:pt x="8998" y="142242"/>
                  </a:lnTo>
                  <a:lnTo>
                    <a:pt x="9529" y="142648"/>
                  </a:lnTo>
                  <a:lnTo>
                    <a:pt x="10070" y="143054"/>
                  </a:lnTo>
                  <a:lnTo>
                    <a:pt x="10643" y="143470"/>
                  </a:lnTo>
                  <a:lnTo>
                    <a:pt x="11236" y="143876"/>
                  </a:lnTo>
                  <a:lnTo>
                    <a:pt x="11851" y="144293"/>
                  </a:lnTo>
                  <a:lnTo>
                    <a:pt x="12486" y="144699"/>
                  </a:lnTo>
                  <a:lnTo>
                    <a:pt x="13142" y="145116"/>
                  </a:lnTo>
                  <a:lnTo>
                    <a:pt x="13819" y="145522"/>
                  </a:lnTo>
                  <a:lnTo>
                    <a:pt x="14527" y="145938"/>
                  </a:lnTo>
                  <a:lnTo>
                    <a:pt x="15245" y="146355"/>
                  </a:lnTo>
                  <a:lnTo>
                    <a:pt x="15995" y="146761"/>
                  </a:lnTo>
                  <a:lnTo>
                    <a:pt x="16776" y="147177"/>
                  </a:lnTo>
                  <a:lnTo>
                    <a:pt x="17567" y="147583"/>
                  </a:lnTo>
                  <a:lnTo>
                    <a:pt x="18390" y="147990"/>
                  </a:lnTo>
                  <a:lnTo>
                    <a:pt x="19234" y="148406"/>
                  </a:lnTo>
                  <a:lnTo>
                    <a:pt x="20108" y="148812"/>
                  </a:lnTo>
                  <a:lnTo>
                    <a:pt x="21014" y="149218"/>
                  </a:lnTo>
                  <a:lnTo>
                    <a:pt x="21930" y="149614"/>
                  </a:lnTo>
                  <a:lnTo>
                    <a:pt x="22888" y="150020"/>
                  </a:lnTo>
                  <a:lnTo>
                    <a:pt x="23867" y="150416"/>
                  </a:lnTo>
                  <a:lnTo>
                    <a:pt x="24867" y="150812"/>
                  </a:lnTo>
                  <a:lnTo>
                    <a:pt x="25908" y="151207"/>
                  </a:lnTo>
                  <a:lnTo>
                    <a:pt x="26970" y="151603"/>
                  </a:lnTo>
                  <a:lnTo>
                    <a:pt x="28064" y="151988"/>
                  </a:lnTo>
                  <a:lnTo>
                    <a:pt x="29178" y="152373"/>
                  </a:lnTo>
                  <a:lnTo>
                    <a:pt x="30323" y="152759"/>
                  </a:lnTo>
                  <a:lnTo>
                    <a:pt x="31510" y="153134"/>
                  </a:lnTo>
                  <a:lnTo>
                    <a:pt x="32718" y="153508"/>
                  </a:lnTo>
                  <a:lnTo>
                    <a:pt x="33957" y="153883"/>
                  </a:lnTo>
                  <a:lnTo>
                    <a:pt x="35217" y="154248"/>
                  </a:lnTo>
                  <a:lnTo>
                    <a:pt x="36519" y="154612"/>
                  </a:lnTo>
                  <a:lnTo>
                    <a:pt x="37852" y="154966"/>
                  </a:lnTo>
                  <a:lnTo>
                    <a:pt x="39216" y="155320"/>
                  </a:lnTo>
                  <a:lnTo>
                    <a:pt x="40611" y="155674"/>
                  </a:lnTo>
                  <a:lnTo>
                    <a:pt x="42048" y="156018"/>
                  </a:lnTo>
                  <a:lnTo>
                    <a:pt x="43506" y="156351"/>
                  </a:lnTo>
                  <a:lnTo>
                    <a:pt x="45006" y="156684"/>
                  </a:lnTo>
                  <a:lnTo>
                    <a:pt x="46536" y="157018"/>
                  </a:lnTo>
                  <a:lnTo>
                    <a:pt x="48098" y="157340"/>
                  </a:lnTo>
                  <a:lnTo>
                    <a:pt x="49691" y="157653"/>
                  </a:lnTo>
                  <a:lnTo>
                    <a:pt x="51326" y="157965"/>
                  </a:lnTo>
                  <a:lnTo>
                    <a:pt x="52992" y="158267"/>
                  </a:lnTo>
                  <a:lnTo>
                    <a:pt x="54700" y="158559"/>
                  </a:lnTo>
                  <a:lnTo>
                    <a:pt x="56439" y="158850"/>
                  </a:lnTo>
                  <a:lnTo>
                    <a:pt x="58220" y="159131"/>
                  </a:lnTo>
                  <a:lnTo>
                    <a:pt x="60031" y="159413"/>
                  </a:lnTo>
                  <a:lnTo>
                    <a:pt x="61875" y="159673"/>
                  </a:lnTo>
                  <a:lnTo>
                    <a:pt x="63770" y="159944"/>
                  </a:lnTo>
                  <a:lnTo>
                    <a:pt x="65696" y="160194"/>
                  </a:lnTo>
                  <a:lnTo>
                    <a:pt x="67654" y="160433"/>
                  </a:lnTo>
                  <a:lnTo>
                    <a:pt x="69663" y="160673"/>
                  </a:lnTo>
                  <a:lnTo>
                    <a:pt x="71704" y="160902"/>
                  </a:lnTo>
                  <a:lnTo>
                    <a:pt x="73787" y="161120"/>
                  </a:lnTo>
                  <a:lnTo>
                    <a:pt x="75901" y="161339"/>
                  </a:lnTo>
                  <a:lnTo>
                    <a:pt x="78067" y="161537"/>
                  </a:lnTo>
                  <a:lnTo>
                    <a:pt x="80264" y="161735"/>
                  </a:lnTo>
                  <a:lnTo>
                    <a:pt x="82513" y="161922"/>
                  </a:lnTo>
                  <a:lnTo>
                    <a:pt x="84793" y="162089"/>
                  </a:lnTo>
                  <a:lnTo>
                    <a:pt x="87115" y="162255"/>
                  </a:lnTo>
                  <a:lnTo>
                    <a:pt x="89490" y="162412"/>
                  </a:lnTo>
                  <a:lnTo>
                    <a:pt x="91895" y="162557"/>
                  </a:lnTo>
                  <a:lnTo>
                    <a:pt x="94352" y="162693"/>
                  </a:lnTo>
                  <a:lnTo>
                    <a:pt x="96852" y="162818"/>
                  </a:lnTo>
                  <a:lnTo>
                    <a:pt x="99392" y="162932"/>
                  </a:lnTo>
                  <a:lnTo>
                    <a:pt x="101975" y="163036"/>
                  </a:lnTo>
                  <a:lnTo>
                    <a:pt x="104599" y="163130"/>
                  </a:lnTo>
                  <a:lnTo>
                    <a:pt x="107275" y="163213"/>
                  </a:lnTo>
                  <a:lnTo>
                    <a:pt x="109993" y="163286"/>
                  </a:lnTo>
                  <a:lnTo>
                    <a:pt x="112752" y="163338"/>
                  </a:lnTo>
                  <a:lnTo>
                    <a:pt x="115564" y="163390"/>
                  </a:lnTo>
                  <a:lnTo>
                    <a:pt x="117959" y="163422"/>
                  </a:lnTo>
                  <a:lnTo>
                    <a:pt x="120395" y="163442"/>
                  </a:lnTo>
                  <a:lnTo>
                    <a:pt x="122853" y="163453"/>
                  </a:lnTo>
                  <a:lnTo>
                    <a:pt x="125352" y="163463"/>
                  </a:lnTo>
                  <a:lnTo>
                    <a:pt x="128392" y="163453"/>
                  </a:lnTo>
                  <a:lnTo>
                    <a:pt x="131391" y="163432"/>
                  </a:lnTo>
                  <a:lnTo>
                    <a:pt x="134338" y="163401"/>
                  </a:lnTo>
                  <a:lnTo>
                    <a:pt x="137233" y="163359"/>
                  </a:lnTo>
                  <a:lnTo>
                    <a:pt x="140076" y="163297"/>
                  </a:lnTo>
                  <a:lnTo>
                    <a:pt x="142877" y="163234"/>
                  </a:lnTo>
                  <a:lnTo>
                    <a:pt x="145626" y="163151"/>
                  </a:lnTo>
                  <a:lnTo>
                    <a:pt x="148333" y="163057"/>
                  </a:lnTo>
                  <a:lnTo>
                    <a:pt x="150988" y="162953"/>
                  </a:lnTo>
                  <a:lnTo>
                    <a:pt x="153602" y="162838"/>
                  </a:lnTo>
                  <a:lnTo>
                    <a:pt x="156174" y="162703"/>
                  </a:lnTo>
                  <a:lnTo>
                    <a:pt x="158694" y="162568"/>
                  </a:lnTo>
                  <a:lnTo>
                    <a:pt x="161162" y="162422"/>
                  </a:lnTo>
                  <a:lnTo>
                    <a:pt x="163599" y="162255"/>
                  </a:lnTo>
                  <a:lnTo>
                    <a:pt x="165983" y="162089"/>
                  </a:lnTo>
                  <a:lnTo>
                    <a:pt x="168326" y="161912"/>
                  </a:lnTo>
                  <a:lnTo>
                    <a:pt x="170627" y="161714"/>
                  </a:lnTo>
                  <a:lnTo>
                    <a:pt x="172876" y="161516"/>
                  </a:lnTo>
                  <a:lnTo>
                    <a:pt x="175094" y="161308"/>
                  </a:lnTo>
                  <a:lnTo>
                    <a:pt x="177260" y="161089"/>
                  </a:lnTo>
                  <a:lnTo>
                    <a:pt x="179395" y="160860"/>
                  </a:lnTo>
                  <a:lnTo>
                    <a:pt x="181478" y="160620"/>
                  </a:lnTo>
                  <a:lnTo>
                    <a:pt x="183529" y="160381"/>
                  </a:lnTo>
                  <a:lnTo>
                    <a:pt x="185528" y="160131"/>
                  </a:lnTo>
                  <a:lnTo>
                    <a:pt x="187496" y="159860"/>
                  </a:lnTo>
                  <a:lnTo>
                    <a:pt x="189423" y="159590"/>
                  </a:lnTo>
                  <a:lnTo>
                    <a:pt x="191307" y="159319"/>
                  </a:lnTo>
                  <a:lnTo>
                    <a:pt x="193161" y="159027"/>
                  </a:lnTo>
                  <a:lnTo>
                    <a:pt x="194962" y="158736"/>
                  </a:lnTo>
                  <a:lnTo>
                    <a:pt x="196733" y="158434"/>
                  </a:lnTo>
                  <a:lnTo>
                    <a:pt x="198471" y="158132"/>
                  </a:lnTo>
                  <a:lnTo>
                    <a:pt x="200158" y="157819"/>
                  </a:lnTo>
                  <a:lnTo>
                    <a:pt x="201824" y="157497"/>
                  </a:lnTo>
                  <a:lnTo>
                    <a:pt x="203438" y="157163"/>
                  </a:lnTo>
                  <a:lnTo>
                    <a:pt x="205032" y="156830"/>
                  </a:lnTo>
                  <a:lnTo>
                    <a:pt x="206583" y="156497"/>
                  </a:lnTo>
                  <a:lnTo>
                    <a:pt x="208093" y="156153"/>
                  </a:lnTo>
                  <a:lnTo>
                    <a:pt x="209572" y="155799"/>
                  </a:lnTo>
                  <a:lnTo>
                    <a:pt x="211019" y="155445"/>
                  </a:lnTo>
                  <a:lnTo>
                    <a:pt x="212425" y="155081"/>
                  </a:lnTo>
                  <a:lnTo>
                    <a:pt x="213810" y="154716"/>
                  </a:lnTo>
                  <a:lnTo>
                    <a:pt x="215153" y="154341"/>
                  </a:lnTo>
                  <a:lnTo>
                    <a:pt x="216465" y="153967"/>
                  </a:lnTo>
                  <a:lnTo>
                    <a:pt x="217735" y="153592"/>
                  </a:lnTo>
                  <a:lnTo>
                    <a:pt x="218985" y="153206"/>
                  </a:lnTo>
                  <a:lnTo>
                    <a:pt x="220203" y="152811"/>
                  </a:lnTo>
                  <a:lnTo>
                    <a:pt x="221380" y="152426"/>
                  </a:lnTo>
                  <a:lnTo>
                    <a:pt x="222536" y="152030"/>
                  </a:lnTo>
                  <a:lnTo>
                    <a:pt x="223660" y="151634"/>
                  </a:lnTo>
                  <a:lnTo>
                    <a:pt x="224743" y="151228"/>
                  </a:lnTo>
                  <a:lnTo>
                    <a:pt x="225805" y="150822"/>
                  </a:lnTo>
                  <a:lnTo>
                    <a:pt x="226847" y="150416"/>
                  </a:lnTo>
                  <a:lnTo>
                    <a:pt x="227846" y="150010"/>
                  </a:lnTo>
                  <a:lnTo>
                    <a:pt x="228825" y="149593"/>
                  </a:lnTo>
                  <a:lnTo>
                    <a:pt x="229773" y="149177"/>
                  </a:lnTo>
                  <a:lnTo>
                    <a:pt x="230689" y="148760"/>
                  </a:lnTo>
                  <a:lnTo>
                    <a:pt x="231585" y="148344"/>
                  </a:lnTo>
                  <a:lnTo>
                    <a:pt x="232449" y="147927"/>
                  </a:lnTo>
                  <a:lnTo>
                    <a:pt x="233292" y="147511"/>
                  </a:lnTo>
                  <a:lnTo>
                    <a:pt x="234105" y="147084"/>
                  </a:lnTo>
                  <a:lnTo>
                    <a:pt x="234886" y="146667"/>
                  </a:lnTo>
                  <a:lnTo>
                    <a:pt x="235656" y="146240"/>
                  </a:lnTo>
                  <a:lnTo>
                    <a:pt x="236385" y="145824"/>
                  </a:lnTo>
                  <a:lnTo>
                    <a:pt x="237103" y="145397"/>
                  </a:lnTo>
                  <a:lnTo>
                    <a:pt x="237791" y="144970"/>
                  </a:lnTo>
                  <a:lnTo>
                    <a:pt x="238457" y="144553"/>
                  </a:lnTo>
                  <a:lnTo>
                    <a:pt x="239103" y="144126"/>
                  </a:lnTo>
                  <a:lnTo>
                    <a:pt x="239717" y="143699"/>
                  </a:lnTo>
                  <a:lnTo>
                    <a:pt x="240321" y="143283"/>
                  </a:lnTo>
                  <a:lnTo>
                    <a:pt x="240894" y="142866"/>
                  </a:lnTo>
                  <a:lnTo>
                    <a:pt x="241446" y="142440"/>
                  </a:lnTo>
                  <a:lnTo>
                    <a:pt x="241987" y="142023"/>
                  </a:lnTo>
                  <a:lnTo>
                    <a:pt x="242497" y="141606"/>
                  </a:lnTo>
                  <a:lnTo>
                    <a:pt x="242987" y="141200"/>
                  </a:lnTo>
                  <a:lnTo>
                    <a:pt x="243455" y="140784"/>
                  </a:lnTo>
                  <a:lnTo>
                    <a:pt x="243914" y="140378"/>
                  </a:lnTo>
                  <a:lnTo>
                    <a:pt x="244340" y="139972"/>
                  </a:lnTo>
                  <a:lnTo>
                    <a:pt x="244757" y="139566"/>
                  </a:lnTo>
                  <a:lnTo>
                    <a:pt x="245153" y="139159"/>
                  </a:lnTo>
                  <a:lnTo>
                    <a:pt x="245538" y="138764"/>
                  </a:lnTo>
                  <a:lnTo>
                    <a:pt x="245892" y="138368"/>
                  </a:lnTo>
                  <a:lnTo>
                    <a:pt x="246246" y="137972"/>
                  </a:lnTo>
                  <a:lnTo>
                    <a:pt x="246569" y="137587"/>
                  </a:lnTo>
                  <a:lnTo>
                    <a:pt x="246881" y="137202"/>
                  </a:lnTo>
                  <a:lnTo>
                    <a:pt x="247173" y="136827"/>
                  </a:lnTo>
                  <a:lnTo>
                    <a:pt x="247454" y="136452"/>
                  </a:lnTo>
                  <a:lnTo>
                    <a:pt x="247725" y="136077"/>
                  </a:lnTo>
                  <a:lnTo>
                    <a:pt x="247975" y="135713"/>
                  </a:lnTo>
                  <a:lnTo>
                    <a:pt x="248204" y="135348"/>
                  </a:lnTo>
                  <a:lnTo>
                    <a:pt x="248433" y="134994"/>
                  </a:lnTo>
                  <a:lnTo>
                    <a:pt x="248641" y="134640"/>
                  </a:lnTo>
                  <a:lnTo>
                    <a:pt x="248839" y="134297"/>
                  </a:lnTo>
                  <a:lnTo>
                    <a:pt x="249016" y="133953"/>
                  </a:lnTo>
                  <a:lnTo>
                    <a:pt x="249193" y="133620"/>
                  </a:lnTo>
                  <a:lnTo>
                    <a:pt x="249349" y="133297"/>
                  </a:lnTo>
                  <a:lnTo>
                    <a:pt x="249495" y="132974"/>
                  </a:lnTo>
                  <a:lnTo>
                    <a:pt x="249630" y="132662"/>
                  </a:lnTo>
                  <a:lnTo>
                    <a:pt x="249755" y="132349"/>
                  </a:lnTo>
                  <a:lnTo>
                    <a:pt x="249880" y="132058"/>
                  </a:lnTo>
                  <a:lnTo>
                    <a:pt x="249984" y="131756"/>
                  </a:lnTo>
                  <a:lnTo>
                    <a:pt x="250172" y="131194"/>
                  </a:lnTo>
                  <a:lnTo>
                    <a:pt x="250317" y="130662"/>
                  </a:lnTo>
                  <a:lnTo>
                    <a:pt x="250442" y="130163"/>
                  </a:lnTo>
                  <a:lnTo>
                    <a:pt x="250536" y="129704"/>
                  </a:lnTo>
                  <a:lnTo>
                    <a:pt x="250599" y="129278"/>
                  </a:lnTo>
                  <a:lnTo>
                    <a:pt x="250651" y="128882"/>
                  </a:lnTo>
                  <a:lnTo>
                    <a:pt x="250682" y="128528"/>
                  </a:lnTo>
                  <a:lnTo>
                    <a:pt x="250692" y="128226"/>
                  </a:lnTo>
                  <a:lnTo>
                    <a:pt x="250703" y="127955"/>
                  </a:lnTo>
                  <a:lnTo>
                    <a:pt x="250692" y="127736"/>
                  </a:lnTo>
                  <a:lnTo>
                    <a:pt x="250682" y="127434"/>
                  </a:lnTo>
                  <a:lnTo>
                    <a:pt x="250672" y="127330"/>
                  </a:lnTo>
                  <a:lnTo>
                    <a:pt x="250661" y="126966"/>
                  </a:lnTo>
                  <a:lnTo>
                    <a:pt x="250640" y="125904"/>
                  </a:lnTo>
                  <a:lnTo>
                    <a:pt x="250609" y="125123"/>
                  </a:lnTo>
                  <a:lnTo>
                    <a:pt x="250557" y="124186"/>
                  </a:lnTo>
                  <a:lnTo>
                    <a:pt x="250505" y="123092"/>
                  </a:lnTo>
                  <a:lnTo>
                    <a:pt x="250422" y="121864"/>
                  </a:lnTo>
                  <a:lnTo>
                    <a:pt x="250317" y="120489"/>
                  </a:lnTo>
                  <a:lnTo>
                    <a:pt x="250182" y="118979"/>
                  </a:lnTo>
                  <a:lnTo>
                    <a:pt x="250026" y="117334"/>
                  </a:lnTo>
                  <a:lnTo>
                    <a:pt x="249838" y="115574"/>
                  </a:lnTo>
                  <a:lnTo>
                    <a:pt x="249609" y="113700"/>
                  </a:lnTo>
                  <a:lnTo>
                    <a:pt x="249349" y="111721"/>
                  </a:lnTo>
                  <a:lnTo>
                    <a:pt x="249203" y="110680"/>
                  </a:lnTo>
                  <a:lnTo>
                    <a:pt x="249047" y="109628"/>
                  </a:lnTo>
                  <a:lnTo>
                    <a:pt x="248881" y="108545"/>
                  </a:lnTo>
                  <a:lnTo>
                    <a:pt x="248693" y="107431"/>
                  </a:lnTo>
                  <a:lnTo>
                    <a:pt x="248506" y="106307"/>
                  </a:lnTo>
                  <a:lnTo>
                    <a:pt x="248308" y="105151"/>
                  </a:lnTo>
                  <a:lnTo>
                    <a:pt x="248089" y="103974"/>
                  </a:lnTo>
                  <a:lnTo>
                    <a:pt x="247870" y="102777"/>
                  </a:lnTo>
                  <a:lnTo>
                    <a:pt x="247631" y="101558"/>
                  </a:lnTo>
                  <a:lnTo>
                    <a:pt x="247371" y="100330"/>
                  </a:lnTo>
                  <a:lnTo>
                    <a:pt x="247110" y="99070"/>
                  </a:lnTo>
                  <a:lnTo>
                    <a:pt x="246829" y="97799"/>
                  </a:lnTo>
                  <a:lnTo>
                    <a:pt x="246527" y="96508"/>
                  </a:lnTo>
                  <a:lnTo>
                    <a:pt x="246225" y="95196"/>
                  </a:lnTo>
                  <a:lnTo>
                    <a:pt x="245902" y="93874"/>
                  </a:lnTo>
                  <a:lnTo>
                    <a:pt x="245559" y="92530"/>
                  </a:lnTo>
                  <a:lnTo>
                    <a:pt x="245205" y="91177"/>
                  </a:lnTo>
                  <a:lnTo>
                    <a:pt x="244830" y="89813"/>
                  </a:lnTo>
                  <a:lnTo>
                    <a:pt x="244445" y="88438"/>
                  </a:lnTo>
                  <a:lnTo>
                    <a:pt x="244038" y="87043"/>
                  </a:lnTo>
                  <a:lnTo>
                    <a:pt x="243612" y="85637"/>
                  </a:lnTo>
                  <a:lnTo>
                    <a:pt x="243174" y="84221"/>
                  </a:lnTo>
                  <a:lnTo>
                    <a:pt x="242716" y="82794"/>
                  </a:lnTo>
                  <a:lnTo>
                    <a:pt x="242237" y="81357"/>
                  </a:lnTo>
                  <a:lnTo>
                    <a:pt x="241748" y="79920"/>
                  </a:lnTo>
                  <a:lnTo>
                    <a:pt x="241237" y="78462"/>
                  </a:lnTo>
                  <a:lnTo>
                    <a:pt x="240696" y="77005"/>
                  </a:lnTo>
                  <a:lnTo>
                    <a:pt x="240144" y="75536"/>
                  </a:lnTo>
                  <a:lnTo>
                    <a:pt x="239571" y="74068"/>
                  </a:lnTo>
                  <a:lnTo>
                    <a:pt x="238978" y="72590"/>
                  </a:lnTo>
                  <a:lnTo>
                    <a:pt x="238363" y="71111"/>
                  </a:lnTo>
                  <a:lnTo>
                    <a:pt x="237728" y="69622"/>
                  </a:lnTo>
                  <a:lnTo>
                    <a:pt x="237072" y="68133"/>
                  </a:lnTo>
                  <a:lnTo>
                    <a:pt x="236395" y="66644"/>
                  </a:lnTo>
                  <a:lnTo>
                    <a:pt x="235698" y="65155"/>
                  </a:lnTo>
                  <a:lnTo>
                    <a:pt x="234969" y="63666"/>
                  </a:lnTo>
                  <a:lnTo>
                    <a:pt x="234229" y="62166"/>
                  </a:lnTo>
                  <a:lnTo>
                    <a:pt x="233459" y="60677"/>
                  </a:lnTo>
                  <a:lnTo>
                    <a:pt x="232668" y="59188"/>
                  </a:lnTo>
                  <a:lnTo>
                    <a:pt x="231845" y="57699"/>
                  </a:lnTo>
                  <a:lnTo>
                    <a:pt x="231001" y="56220"/>
                  </a:lnTo>
                  <a:lnTo>
                    <a:pt x="230137" y="54731"/>
                  </a:lnTo>
                  <a:lnTo>
                    <a:pt x="229252" y="53263"/>
                  </a:lnTo>
                  <a:lnTo>
                    <a:pt x="228336" y="51784"/>
                  </a:lnTo>
                  <a:lnTo>
                    <a:pt x="227867" y="51056"/>
                  </a:lnTo>
                  <a:lnTo>
                    <a:pt x="227388" y="50327"/>
                  </a:lnTo>
                  <a:lnTo>
                    <a:pt x="226909" y="49587"/>
                  </a:lnTo>
                  <a:lnTo>
                    <a:pt x="226420" y="48858"/>
                  </a:lnTo>
                  <a:lnTo>
                    <a:pt x="225930" y="48140"/>
                  </a:lnTo>
                  <a:lnTo>
                    <a:pt x="225420" y="47411"/>
                  </a:lnTo>
                  <a:lnTo>
                    <a:pt x="224920" y="46682"/>
                  </a:lnTo>
                  <a:lnTo>
                    <a:pt x="224400" y="45964"/>
                  </a:lnTo>
                  <a:lnTo>
                    <a:pt x="223879" y="45245"/>
                  </a:lnTo>
                  <a:lnTo>
                    <a:pt x="223348" y="44527"/>
                  </a:lnTo>
                  <a:lnTo>
                    <a:pt x="222817" y="43819"/>
                  </a:lnTo>
                  <a:lnTo>
                    <a:pt x="222275" y="43110"/>
                  </a:lnTo>
                  <a:lnTo>
                    <a:pt x="221724" y="42392"/>
                  </a:lnTo>
                  <a:lnTo>
                    <a:pt x="221172" y="41694"/>
                  </a:lnTo>
                  <a:lnTo>
                    <a:pt x="220609" y="40986"/>
                  </a:lnTo>
                  <a:lnTo>
                    <a:pt x="220037" y="40289"/>
                  </a:lnTo>
                  <a:lnTo>
                    <a:pt x="219464" y="39591"/>
                  </a:lnTo>
                  <a:lnTo>
                    <a:pt x="218881" y="38893"/>
                  </a:lnTo>
                  <a:lnTo>
                    <a:pt x="218287" y="38196"/>
                  </a:lnTo>
                  <a:lnTo>
                    <a:pt x="217683" y="37508"/>
                  </a:lnTo>
                  <a:lnTo>
                    <a:pt x="217079" y="36821"/>
                  </a:lnTo>
                  <a:lnTo>
                    <a:pt x="216465" y="36144"/>
                  </a:lnTo>
                  <a:lnTo>
                    <a:pt x="215840" y="35467"/>
                  </a:lnTo>
                  <a:lnTo>
                    <a:pt x="215215" y="34791"/>
                  </a:lnTo>
                  <a:lnTo>
                    <a:pt x="214580" y="34124"/>
                  </a:lnTo>
                  <a:lnTo>
                    <a:pt x="213935" y="33447"/>
                  </a:lnTo>
                  <a:lnTo>
                    <a:pt x="213279" y="32791"/>
                  </a:lnTo>
                  <a:lnTo>
                    <a:pt x="212623" y="32125"/>
                  </a:lnTo>
                  <a:lnTo>
                    <a:pt x="211956" y="31469"/>
                  </a:lnTo>
                  <a:lnTo>
                    <a:pt x="211279" y="30823"/>
                  </a:lnTo>
                  <a:lnTo>
                    <a:pt x="210603" y="30167"/>
                  </a:lnTo>
                  <a:lnTo>
                    <a:pt x="209915" y="29532"/>
                  </a:lnTo>
                  <a:lnTo>
                    <a:pt x="209218" y="28886"/>
                  </a:lnTo>
                  <a:lnTo>
                    <a:pt x="208510" y="28251"/>
                  </a:lnTo>
                  <a:lnTo>
                    <a:pt x="207791" y="27626"/>
                  </a:lnTo>
                  <a:lnTo>
                    <a:pt x="207073" y="27002"/>
                  </a:lnTo>
                  <a:lnTo>
                    <a:pt x="206344" y="26377"/>
                  </a:lnTo>
                  <a:lnTo>
                    <a:pt x="205604" y="25763"/>
                  </a:lnTo>
                  <a:lnTo>
                    <a:pt x="204855" y="25148"/>
                  </a:lnTo>
                  <a:lnTo>
                    <a:pt x="204105" y="24544"/>
                  </a:lnTo>
                  <a:lnTo>
                    <a:pt x="203345" y="23951"/>
                  </a:lnTo>
                  <a:lnTo>
                    <a:pt x="202564" y="23347"/>
                  </a:lnTo>
                  <a:lnTo>
                    <a:pt x="201793" y="22764"/>
                  </a:lnTo>
                  <a:lnTo>
                    <a:pt x="201002" y="22180"/>
                  </a:lnTo>
                  <a:lnTo>
                    <a:pt x="200210" y="21597"/>
                  </a:lnTo>
                  <a:lnTo>
                    <a:pt x="199398" y="21025"/>
                  </a:lnTo>
                  <a:lnTo>
                    <a:pt x="198586" y="20452"/>
                  </a:lnTo>
                  <a:lnTo>
                    <a:pt x="197763" y="19890"/>
                  </a:lnTo>
                  <a:lnTo>
                    <a:pt x="196941" y="19338"/>
                  </a:lnTo>
                  <a:lnTo>
                    <a:pt x="196097" y="18786"/>
                  </a:lnTo>
                  <a:lnTo>
                    <a:pt x="195254" y="18244"/>
                  </a:lnTo>
                  <a:lnTo>
                    <a:pt x="194390" y="17703"/>
                  </a:lnTo>
                  <a:lnTo>
                    <a:pt x="193525" y="17172"/>
                  </a:lnTo>
                  <a:lnTo>
                    <a:pt x="192651" y="16641"/>
                  </a:lnTo>
                  <a:lnTo>
                    <a:pt x="191776" y="16120"/>
                  </a:lnTo>
                  <a:lnTo>
                    <a:pt x="190880" y="15610"/>
                  </a:lnTo>
                  <a:lnTo>
                    <a:pt x="189985" y="15100"/>
                  </a:lnTo>
                  <a:lnTo>
                    <a:pt x="189069" y="14600"/>
                  </a:lnTo>
                  <a:lnTo>
                    <a:pt x="188152" y="14110"/>
                  </a:lnTo>
                  <a:lnTo>
                    <a:pt x="187225" y="13621"/>
                  </a:lnTo>
                  <a:lnTo>
                    <a:pt x="186288" y="13142"/>
                  </a:lnTo>
                  <a:lnTo>
                    <a:pt x="185341" y="12673"/>
                  </a:lnTo>
                  <a:lnTo>
                    <a:pt x="184383" y="12205"/>
                  </a:lnTo>
                  <a:lnTo>
                    <a:pt x="183425" y="11747"/>
                  </a:lnTo>
                  <a:lnTo>
                    <a:pt x="182446" y="11299"/>
                  </a:lnTo>
                  <a:lnTo>
                    <a:pt x="181467" y="10851"/>
                  </a:lnTo>
                  <a:lnTo>
                    <a:pt x="180467" y="10414"/>
                  </a:lnTo>
                  <a:lnTo>
                    <a:pt x="179468" y="9987"/>
                  </a:lnTo>
                  <a:lnTo>
                    <a:pt x="178458" y="9570"/>
                  </a:lnTo>
                  <a:lnTo>
                    <a:pt x="177437" y="9154"/>
                  </a:lnTo>
                  <a:lnTo>
                    <a:pt x="176406" y="8748"/>
                  </a:lnTo>
                  <a:lnTo>
                    <a:pt x="175365" y="8352"/>
                  </a:lnTo>
                  <a:lnTo>
                    <a:pt x="174313" y="7956"/>
                  </a:lnTo>
                  <a:lnTo>
                    <a:pt x="173262" y="7582"/>
                  </a:lnTo>
                  <a:lnTo>
                    <a:pt x="172189" y="7207"/>
                  </a:lnTo>
                  <a:lnTo>
                    <a:pt x="171106" y="6842"/>
                  </a:lnTo>
                  <a:lnTo>
                    <a:pt x="170023" y="6488"/>
                  </a:lnTo>
                  <a:lnTo>
                    <a:pt x="168920" y="6134"/>
                  </a:lnTo>
                  <a:lnTo>
                    <a:pt x="167816" y="5801"/>
                  </a:lnTo>
                  <a:lnTo>
                    <a:pt x="166691" y="5468"/>
                  </a:lnTo>
                  <a:lnTo>
                    <a:pt x="165567" y="5145"/>
                  </a:lnTo>
                  <a:lnTo>
                    <a:pt x="164421" y="4833"/>
                  </a:lnTo>
                  <a:lnTo>
                    <a:pt x="163276" y="4531"/>
                  </a:lnTo>
                  <a:lnTo>
                    <a:pt x="162120" y="4229"/>
                  </a:lnTo>
                  <a:lnTo>
                    <a:pt x="160943" y="3947"/>
                  </a:lnTo>
                  <a:lnTo>
                    <a:pt x="159767" y="3666"/>
                  </a:lnTo>
                  <a:lnTo>
                    <a:pt x="158579" y="3406"/>
                  </a:lnTo>
                  <a:lnTo>
                    <a:pt x="157382" y="3146"/>
                  </a:lnTo>
                  <a:lnTo>
                    <a:pt x="156164" y="2896"/>
                  </a:lnTo>
                  <a:lnTo>
                    <a:pt x="154945" y="2656"/>
                  </a:lnTo>
                  <a:lnTo>
                    <a:pt x="153717" y="2427"/>
                  </a:lnTo>
                  <a:lnTo>
                    <a:pt x="152467" y="2208"/>
                  </a:lnTo>
                  <a:lnTo>
                    <a:pt x="151218" y="2000"/>
                  </a:lnTo>
                  <a:lnTo>
                    <a:pt x="149958" y="1792"/>
                  </a:lnTo>
                  <a:lnTo>
                    <a:pt x="148687" y="1605"/>
                  </a:lnTo>
                  <a:lnTo>
                    <a:pt x="147396" y="1427"/>
                  </a:lnTo>
                  <a:lnTo>
                    <a:pt x="146105" y="1261"/>
                  </a:lnTo>
                  <a:lnTo>
                    <a:pt x="144793" y="1094"/>
                  </a:lnTo>
                  <a:lnTo>
                    <a:pt x="143481" y="948"/>
                  </a:lnTo>
                  <a:lnTo>
                    <a:pt x="142148" y="813"/>
                  </a:lnTo>
                  <a:lnTo>
                    <a:pt x="140815" y="678"/>
                  </a:lnTo>
                  <a:lnTo>
                    <a:pt x="139461" y="563"/>
                  </a:lnTo>
                  <a:lnTo>
                    <a:pt x="138097" y="459"/>
                  </a:lnTo>
                  <a:lnTo>
                    <a:pt x="136733" y="365"/>
                  </a:lnTo>
                  <a:lnTo>
                    <a:pt x="135348" y="272"/>
                  </a:lnTo>
                  <a:lnTo>
                    <a:pt x="133953" y="199"/>
                  </a:lnTo>
                  <a:lnTo>
                    <a:pt x="132547" y="136"/>
                  </a:lnTo>
                  <a:lnTo>
                    <a:pt x="131131" y="84"/>
                  </a:lnTo>
                  <a:lnTo>
                    <a:pt x="129704" y="53"/>
                  </a:lnTo>
                  <a:lnTo>
                    <a:pt x="128267" y="22"/>
                  </a:lnTo>
                  <a:lnTo>
                    <a:pt x="1268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1"/>
            <p:cNvSpPr/>
            <p:nvPr/>
          </p:nvSpPr>
          <p:spPr>
            <a:xfrm>
              <a:off x="-7854075" y="-9754675"/>
              <a:ext cx="6267575" cy="4086600"/>
            </a:xfrm>
            <a:custGeom>
              <a:avLst/>
              <a:gdLst/>
              <a:ahLst/>
              <a:cxnLst/>
              <a:rect l="l" t="t" r="r" b="b"/>
              <a:pathLst>
                <a:path w="250703" h="163464" fill="none" extrusionOk="0">
                  <a:moveTo>
                    <a:pt x="125352" y="163463"/>
                  </a:moveTo>
                  <a:lnTo>
                    <a:pt x="125352" y="163463"/>
                  </a:lnTo>
                  <a:lnTo>
                    <a:pt x="122853" y="163453"/>
                  </a:lnTo>
                  <a:lnTo>
                    <a:pt x="120395" y="163442"/>
                  </a:lnTo>
                  <a:lnTo>
                    <a:pt x="117959" y="163422"/>
                  </a:lnTo>
                  <a:lnTo>
                    <a:pt x="115564" y="163390"/>
                  </a:lnTo>
                  <a:lnTo>
                    <a:pt x="115564" y="163390"/>
                  </a:lnTo>
                  <a:lnTo>
                    <a:pt x="112752" y="163338"/>
                  </a:lnTo>
                  <a:lnTo>
                    <a:pt x="109993" y="163286"/>
                  </a:lnTo>
                  <a:lnTo>
                    <a:pt x="107275" y="163213"/>
                  </a:lnTo>
                  <a:lnTo>
                    <a:pt x="104599" y="163130"/>
                  </a:lnTo>
                  <a:lnTo>
                    <a:pt x="101975" y="163036"/>
                  </a:lnTo>
                  <a:lnTo>
                    <a:pt x="99392" y="162932"/>
                  </a:lnTo>
                  <a:lnTo>
                    <a:pt x="96852" y="162818"/>
                  </a:lnTo>
                  <a:lnTo>
                    <a:pt x="94352" y="162693"/>
                  </a:lnTo>
                  <a:lnTo>
                    <a:pt x="91895" y="162557"/>
                  </a:lnTo>
                  <a:lnTo>
                    <a:pt x="89490" y="162412"/>
                  </a:lnTo>
                  <a:lnTo>
                    <a:pt x="87115" y="162255"/>
                  </a:lnTo>
                  <a:lnTo>
                    <a:pt x="84793" y="162089"/>
                  </a:lnTo>
                  <a:lnTo>
                    <a:pt x="82513" y="161922"/>
                  </a:lnTo>
                  <a:lnTo>
                    <a:pt x="80264" y="161735"/>
                  </a:lnTo>
                  <a:lnTo>
                    <a:pt x="78067" y="161537"/>
                  </a:lnTo>
                  <a:lnTo>
                    <a:pt x="75901" y="161339"/>
                  </a:lnTo>
                  <a:lnTo>
                    <a:pt x="73787" y="161120"/>
                  </a:lnTo>
                  <a:lnTo>
                    <a:pt x="71704" y="160902"/>
                  </a:lnTo>
                  <a:lnTo>
                    <a:pt x="69663" y="160673"/>
                  </a:lnTo>
                  <a:lnTo>
                    <a:pt x="67654" y="160433"/>
                  </a:lnTo>
                  <a:lnTo>
                    <a:pt x="65696" y="160194"/>
                  </a:lnTo>
                  <a:lnTo>
                    <a:pt x="63770" y="159944"/>
                  </a:lnTo>
                  <a:lnTo>
                    <a:pt x="61875" y="159673"/>
                  </a:lnTo>
                  <a:lnTo>
                    <a:pt x="60031" y="159413"/>
                  </a:lnTo>
                  <a:lnTo>
                    <a:pt x="58220" y="159131"/>
                  </a:lnTo>
                  <a:lnTo>
                    <a:pt x="56439" y="158850"/>
                  </a:lnTo>
                  <a:lnTo>
                    <a:pt x="54700" y="158559"/>
                  </a:lnTo>
                  <a:lnTo>
                    <a:pt x="52992" y="158267"/>
                  </a:lnTo>
                  <a:lnTo>
                    <a:pt x="51326" y="157965"/>
                  </a:lnTo>
                  <a:lnTo>
                    <a:pt x="49691" y="157653"/>
                  </a:lnTo>
                  <a:lnTo>
                    <a:pt x="48098" y="157340"/>
                  </a:lnTo>
                  <a:lnTo>
                    <a:pt x="46536" y="157018"/>
                  </a:lnTo>
                  <a:lnTo>
                    <a:pt x="45006" y="156684"/>
                  </a:lnTo>
                  <a:lnTo>
                    <a:pt x="43506" y="156351"/>
                  </a:lnTo>
                  <a:lnTo>
                    <a:pt x="42048" y="156018"/>
                  </a:lnTo>
                  <a:lnTo>
                    <a:pt x="40611" y="155674"/>
                  </a:lnTo>
                  <a:lnTo>
                    <a:pt x="39216" y="155320"/>
                  </a:lnTo>
                  <a:lnTo>
                    <a:pt x="37852" y="154966"/>
                  </a:lnTo>
                  <a:lnTo>
                    <a:pt x="36519" y="154612"/>
                  </a:lnTo>
                  <a:lnTo>
                    <a:pt x="35217" y="154248"/>
                  </a:lnTo>
                  <a:lnTo>
                    <a:pt x="33957" y="153883"/>
                  </a:lnTo>
                  <a:lnTo>
                    <a:pt x="32718" y="153508"/>
                  </a:lnTo>
                  <a:lnTo>
                    <a:pt x="31510" y="153134"/>
                  </a:lnTo>
                  <a:lnTo>
                    <a:pt x="30323" y="152759"/>
                  </a:lnTo>
                  <a:lnTo>
                    <a:pt x="29178" y="152373"/>
                  </a:lnTo>
                  <a:lnTo>
                    <a:pt x="28064" y="151988"/>
                  </a:lnTo>
                  <a:lnTo>
                    <a:pt x="26970" y="151603"/>
                  </a:lnTo>
                  <a:lnTo>
                    <a:pt x="25908" y="151207"/>
                  </a:lnTo>
                  <a:lnTo>
                    <a:pt x="24867" y="150812"/>
                  </a:lnTo>
                  <a:lnTo>
                    <a:pt x="23867" y="150416"/>
                  </a:lnTo>
                  <a:lnTo>
                    <a:pt x="22888" y="150020"/>
                  </a:lnTo>
                  <a:lnTo>
                    <a:pt x="21930" y="149614"/>
                  </a:lnTo>
                  <a:lnTo>
                    <a:pt x="21014" y="149218"/>
                  </a:lnTo>
                  <a:lnTo>
                    <a:pt x="20108" y="148812"/>
                  </a:lnTo>
                  <a:lnTo>
                    <a:pt x="19234" y="148406"/>
                  </a:lnTo>
                  <a:lnTo>
                    <a:pt x="18390" y="147990"/>
                  </a:lnTo>
                  <a:lnTo>
                    <a:pt x="17567" y="147583"/>
                  </a:lnTo>
                  <a:lnTo>
                    <a:pt x="16776" y="147177"/>
                  </a:lnTo>
                  <a:lnTo>
                    <a:pt x="15995" y="146761"/>
                  </a:lnTo>
                  <a:lnTo>
                    <a:pt x="15245" y="146355"/>
                  </a:lnTo>
                  <a:lnTo>
                    <a:pt x="14527" y="145938"/>
                  </a:lnTo>
                  <a:lnTo>
                    <a:pt x="13819" y="145522"/>
                  </a:lnTo>
                  <a:lnTo>
                    <a:pt x="13142" y="145116"/>
                  </a:lnTo>
                  <a:lnTo>
                    <a:pt x="12486" y="144699"/>
                  </a:lnTo>
                  <a:lnTo>
                    <a:pt x="11851" y="144293"/>
                  </a:lnTo>
                  <a:lnTo>
                    <a:pt x="11236" y="143876"/>
                  </a:lnTo>
                  <a:lnTo>
                    <a:pt x="10643" y="143470"/>
                  </a:lnTo>
                  <a:lnTo>
                    <a:pt x="10070" y="143054"/>
                  </a:lnTo>
                  <a:lnTo>
                    <a:pt x="9529" y="142648"/>
                  </a:lnTo>
                  <a:lnTo>
                    <a:pt x="8998" y="142242"/>
                  </a:lnTo>
                  <a:lnTo>
                    <a:pt x="8487" y="141836"/>
                  </a:lnTo>
                  <a:lnTo>
                    <a:pt x="7998" y="141429"/>
                  </a:lnTo>
                  <a:lnTo>
                    <a:pt x="7519" y="141023"/>
                  </a:lnTo>
                  <a:lnTo>
                    <a:pt x="7071" y="140628"/>
                  </a:lnTo>
                  <a:lnTo>
                    <a:pt x="6634" y="140232"/>
                  </a:lnTo>
                  <a:lnTo>
                    <a:pt x="6217" y="139836"/>
                  </a:lnTo>
                  <a:lnTo>
                    <a:pt x="5822" y="139441"/>
                  </a:lnTo>
                  <a:lnTo>
                    <a:pt x="5436" y="139045"/>
                  </a:lnTo>
                  <a:lnTo>
                    <a:pt x="5072" y="138660"/>
                  </a:lnTo>
                  <a:lnTo>
                    <a:pt x="4728" y="138274"/>
                  </a:lnTo>
                  <a:lnTo>
                    <a:pt x="4395" y="137899"/>
                  </a:lnTo>
                  <a:lnTo>
                    <a:pt x="4083" y="137514"/>
                  </a:lnTo>
                  <a:lnTo>
                    <a:pt x="3781" y="137150"/>
                  </a:lnTo>
                  <a:lnTo>
                    <a:pt x="3489" y="136775"/>
                  </a:lnTo>
                  <a:lnTo>
                    <a:pt x="3218" y="136410"/>
                  </a:lnTo>
                  <a:lnTo>
                    <a:pt x="2969" y="136046"/>
                  </a:lnTo>
                  <a:lnTo>
                    <a:pt x="2719" y="135692"/>
                  </a:lnTo>
                  <a:lnTo>
                    <a:pt x="2490" y="135338"/>
                  </a:lnTo>
                  <a:lnTo>
                    <a:pt x="2271" y="134994"/>
                  </a:lnTo>
                  <a:lnTo>
                    <a:pt x="2073" y="134651"/>
                  </a:lnTo>
                  <a:lnTo>
                    <a:pt x="1875" y="134317"/>
                  </a:lnTo>
                  <a:lnTo>
                    <a:pt x="1698" y="133984"/>
                  </a:lnTo>
                  <a:lnTo>
                    <a:pt x="1532" y="133661"/>
                  </a:lnTo>
                  <a:lnTo>
                    <a:pt x="1375" y="133339"/>
                  </a:lnTo>
                  <a:lnTo>
                    <a:pt x="1230" y="133026"/>
                  </a:lnTo>
                  <a:lnTo>
                    <a:pt x="1094" y="132714"/>
                  </a:lnTo>
                  <a:lnTo>
                    <a:pt x="969" y="132412"/>
                  </a:lnTo>
                  <a:lnTo>
                    <a:pt x="855" y="132120"/>
                  </a:lnTo>
                  <a:lnTo>
                    <a:pt x="646" y="131558"/>
                  </a:lnTo>
                  <a:lnTo>
                    <a:pt x="480" y="131017"/>
                  </a:lnTo>
                  <a:lnTo>
                    <a:pt x="344" y="130506"/>
                  </a:lnTo>
                  <a:lnTo>
                    <a:pt x="230" y="130027"/>
                  </a:lnTo>
                  <a:lnTo>
                    <a:pt x="147" y="129590"/>
                  </a:lnTo>
                  <a:lnTo>
                    <a:pt x="84" y="129184"/>
                  </a:lnTo>
                  <a:lnTo>
                    <a:pt x="42" y="128809"/>
                  </a:lnTo>
                  <a:lnTo>
                    <a:pt x="22" y="128476"/>
                  </a:lnTo>
                  <a:lnTo>
                    <a:pt x="1" y="128184"/>
                  </a:lnTo>
                  <a:lnTo>
                    <a:pt x="1" y="127924"/>
                  </a:lnTo>
                  <a:lnTo>
                    <a:pt x="11" y="127716"/>
                  </a:lnTo>
                  <a:lnTo>
                    <a:pt x="22" y="127424"/>
                  </a:lnTo>
                  <a:lnTo>
                    <a:pt x="32" y="127330"/>
                  </a:lnTo>
                  <a:lnTo>
                    <a:pt x="32" y="127330"/>
                  </a:lnTo>
                  <a:lnTo>
                    <a:pt x="42" y="126987"/>
                  </a:lnTo>
                  <a:lnTo>
                    <a:pt x="63" y="125997"/>
                  </a:lnTo>
                  <a:lnTo>
                    <a:pt x="95" y="125269"/>
                  </a:lnTo>
                  <a:lnTo>
                    <a:pt x="136" y="124394"/>
                  </a:lnTo>
                  <a:lnTo>
                    <a:pt x="188" y="123384"/>
                  </a:lnTo>
                  <a:lnTo>
                    <a:pt x="261" y="122228"/>
                  </a:lnTo>
                  <a:lnTo>
                    <a:pt x="355" y="120947"/>
                  </a:lnTo>
                  <a:lnTo>
                    <a:pt x="469" y="119531"/>
                  </a:lnTo>
                  <a:lnTo>
                    <a:pt x="615" y="118000"/>
                  </a:lnTo>
                  <a:lnTo>
                    <a:pt x="782" y="116355"/>
                  </a:lnTo>
                  <a:lnTo>
                    <a:pt x="990" y="114595"/>
                  </a:lnTo>
                  <a:lnTo>
                    <a:pt x="1219" y="112731"/>
                  </a:lnTo>
                  <a:lnTo>
                    <a:pt x="1490" y="110763"/>
                  </a:lnTo>
                  <a:lnTo>
                    <a:pt x="1646" y="109743"/>
                  </a:lnTo>
                  <a:lnTo>
                    <a:pt x="1802" y="108702"/>
                  </a:lnTo>
                  <a:lnTo>
                    <a:pt x="1969" y="107639"/>
                  </a:lnTo>
                  <a:lnTo>
                    <a:pt x="2156" y="106557"/>
                  </a:lnTo>
                  <a:lnTo>
                    <a:pt x="2344" y="105442"/>
                  </a:lnTo>
                  <a:lnTo>
                    <a:pt x="2552" y="104318"/>
                  </a:lnTo>
                  <a:lnTo>
                    <a:pt x="2760" y="103172"/>
                  </a:lnTo>
                  <a:lnTo>
                    <a:pt x="2989" y="102006"/>
                  </a:lnTo>
                  <a:lnTo>
                    <a:pt x="3229" y="100819"/>
                  </a:lnTo>
                  <a:lnTo>
                    <a:pt x="3479" y="99622"/>
                  </a:lnTo>
                  <a:lnTo>
                    <a:pt x="3739" y="98393"/>
                  </a:lnTo>
                  <a:lnTo>
                    <a:pt x="4020" y="97164"/>
                  </a:lnTo>
                  <a:lnTo>
                    <a:pt x="4312" y="95904"/>
                  </a:lnTo>
                  <a:lnTo>
                    <a:pt x="4614" y="94644"/>
                  </a:lnTo>
                  <a:lnTo>
                    <a:pt x="4937" y="93363"/>
                  </a:lnTo>
                  <a:lnTo>
                    <a:pt x="5270" y="92062"/>
                  </a:lnTo>
                  <a:lnTo>
                    <a:pt x="5613" y="90750"/>
                  </a:lnTo>
                  <a:lnTo>
                    <a:pt x="5978" y="89427"/>
                  </a:lnTo>
                  <a:lnTo>
                    <a:pt x="6353" y="88094"/>
                  </a:lnTo>
                  <a:lnTo>
                    <a:pt x="6748" y="86751"/>
                  </a:lnTo>
                  <a:lnTo>
                    <a:pt x="7165" y="85397"/>
                  </a:lnTo>
                  <a:lnTo>
                    <a:pt x="7592" y="84023"/>
                  </a:lnTo>
                  <a:lnTo>
                    <a:pt x="8029" y="82648"/>
                  </a:lnTo>
                  <a:lnTo>
                    <a:pt x="8487" y="81263"/>
                  </a:lnTo>
                  <a:lnTo>
                    <a:pt x="8966" y="79879"/>
                  </a:lnTo>
                  <a:lnTo>
                    <a:pt x="9466" y="78473"/>
                  </a:lnTo>
                  <a:lnTo>
                    <a:pt x="9976" y="77067"/>
                  </a:lnTo>
                  <a:lnTo>
                    <a:pt x="10507" y="75651"/>
                  </a:lnTo>
                  <a:lnTo>
                    <a:pt x="11059" y="74235"/>
                  </a:lnTo>
                  <a:lnTo>
                    <a:pt x="11632" y="72819"/>
                  </a:lnTo>
                  <a:lnTo>
                    <a:pt x="12215" y="71382"/>
                  </a:lnTo>
                  <a:lnTo>
                    <a:pt x="12830" y="69955"/>
                  </a:lnTo>
                  <a:lnTo>
                    <a:pt x="13454" y="68518"/>
                  </a:lnTo>
                  <a:lnTo>
                    <a:pt x="14100" y="67081"/>
                  </a:lnTo>
                  <a:lnTo>
                    <a:pt x="14777" y="65644"/>
                  </a:lnTo>
                  <a:lnTo>
                    <a:pt x="15464" y="64207"/>
                  </a:lnTo>
                  <a:lnTo>
                    <a:pt x="16172" y="62770"/>
                  </a:lnTo>
                  <a:lnTo>
                    <a:pt x="16901" y="61333"/>
                  </a:lnTo>
                  <a:lnTo>
                    <a:pt x="17661" y="59896"/>
                  </a:lnTo>
                  <a:lnTo>
                    <a:pt x="18432" y="58459"/>
                  </a:lnTo>
                  <a:lnTo>
                    <a:pt x="19234" y="57022"/>
                  </a:lnTo>
                  <a:lnTo>
                    <a:pt x="20056" y="55596"/>
                  </a:lnTo>
                  <a:lnTo>
                    <a:pt x="20900" y="54169"/>
                  </a:lnTo>
                  <a:lnTo>
                    <a:pt x="21774" y="52753"/>
                  </a:lnTo>
                  <a:lnTo>
                    <a:pt x="22659" y="51326"/>
                  </a:lnTo>
                  <a:lnTo>
                    <a:pt x="23576" y="49921"/>
                  </a:lnTo>
                  <a:lnTo>
                    <a:pt x="24523" y="48515"/>
                  </a:lnTo>
                  <a:lnTo>
                    <a:pt x="25481" y="47119"/>
                  </a:lnTo>
                  <a:lnTo>
                    <a:pt x="25981" y="46422"/>
                  </a:lnTo>
                  <a:lnTo>
                    <a:pt x="26471" y="45724"/>
                  </a:lnTo>
                  <a:lnTo>
                    <a:pt x="26981" y="45037"/>
                  </a:lnTo>
                  <a:lnTo>
                    <a:pt x="27491" y="44339"/>
                  </a:lnTo>
                  <a:lnTo>
                    <a:pt x="28012" y="43652"/>
                  </a:lnTo>
                  <a:lnTo>
                    <a:pt x="28532" y="42965"/>
                  </a:lnTo>
                  <a:lnTo>
                    <a:pt x="29063" y="42288"/>
                  </a:lnTo>
                  <a:lnTo>
                    <a:pt x="29594" y="41601"/>
                  </a:lnTo>
                  <a:lnTo>
                    <a:pt x="30146" y="40924"/>
                  </a:lnTo>
                  <a:lnTo>
                    <a:pt x="30688" y="40247"/>
                  </a:lnTo>
                  <a:lnTo>
                    <a:pt x="31250" y="39580"/>
                  </a:lnTo>
                  <a:lnTo>
                    <a:pt x="31812" y="38904"/>
                  </a:lnTo>
                  <a:lnTo>
                    <a:pt x="32385" y="38237"/>
                  </a:lnTo>
                  <a:lnTo>
                    <a:pt x="32958" y="37581"/>
                  </a:lnTo>
                  <a:lnTo>
                    <a:pt x="33541" y="36915"/>
                  </a:lnTo>
                  <a:lnTo>
                    <a:pt x="34134" y="36259"/>
                  </a:lnTo>
                  <a:lnTo>
                    <a:pt x="34728" y="35603"/>
                  </a:lnTo>
                  <a:lnTo>
                    <a:pt x="35342" y="34947"/>
                  </a:lnTo>
                  <a:lnTo>
                    <a:pt x="35946" y="34301"/>
                  </a:lnTo>
                  <a:lnTo>
                    <a:pt x="36571" y="33656"/>
                  </a:lnTo>
                  <a:lnTo>
                    <a:pt x="37196" y="33020"/>
                  </a:lnTo>
                  <a:lnTo>
                    <a:pt x="37831" y="32375"/>
                  </a:lnTo>
                  <a:lnTo>
                    <a:pt x="38466" y="31750"/>
                  </a:lnTo>
                  <a:lnTo>
                    <a:pt x="39112" y="31115"/>
                  </a:lnTo>
                  <a:lnTo>
                    <a:pt x="39768" y="30490"/>
                  </a:lnTo>
                  <a:lnTo>
                    <a:pt x="40434" y="29865"/>
                  </a:lnTo>
                  <a:lnTo>
                    <a:pt x="41101" y="29251"/>
                  </a:lnTo>
                  <a:lnTo>
                    <a:pt x="41778" y="28636"/>
                  </a:lnTo>
                  <a:lnTo>
                    <a:pt x="42454" y="28022"/>
                  </a:lnTo>
                  <a:lnTo>
                    <a:pt x="43152" y="27418"/>
                  </a:lnTo>
                  <a:lnTo>
                    <a:pt x="43850" y="26814"/>
                  </a:lnTo>
                  <a:lnTo>
                    <a:pt x="44558" y="26221"/>
                  </a:lnTo>
                  <a:lnTo>
                    <a:pt x="45266" y="25627"/>
                  </a:lnTo>
                  <a:lnTo>
                    <a:pt x="45984" y="25044"/>
                  </a:lnTo>
                  <a:lnTo>
                    <a:pt x="46713" y="24461"/>
                  </a:lnTo>
                  <a:lnTo>
                    <a:pt x="47453" y="23878"/>
                  </a:lnTo>
                  <a:lnTo>
                    <a:pt x="48202" y="23305"/>
                  </a:lnTo>
                  <a:lnTo>
                    <a:pt x="48952" y="22732"/>
                  </a:lnTo>
                  <a:lnTo>
                    <a:pt x="49712" y="22170"/>
                  </a:lnTo>
                  <a:lnTo>
                    <a:pt x="50472" y="21608"/>
                  </a:lnTo>
                  <a:lnTo>
                    <a:pt x="51253" y="21056"/>
                  </a:lnTo>
                  <a:lnTo>
                    <a:pt x="52034" y="20514"/>
                  </a:lnTo>
                  <a:lnTo>
                    <a:pt x="52826" y="19973"/>
                  </a:lnTo>
                  <a:lnTo>
                    <a:pt x="53627" y="19431"/>
                  </a:lnTo>
                  <a:lnTo>
                    <a:pt x="54429" y="18900"/>
                  </a:lnTo>
                  <a:lnTo>
                    <a:pt x="55252" y="18369"/>
                  </a:lnTo>
                  <a:lnTo>
                    <a:pt x="56075" y="17849"/>
                  </a:lnTo>
                  <a:lnTo>
                    <a:pt x="56908" y="17338"/>
                  </a:lnTo>
                  <a:lnTo>
                    <a:pt x="57741" y="16828"/>
                  </a:lnTo>
                  <a:lnTo>
                    <a:pt x="58594" y="16328"/>
                  </a:lnTo>
                  <a:lnTo>
                    <a:pt x="59448" y="15829"/>
                  </a:lnTo>
                  <a:lnTo>
                    <a:pt x="60313" y="15339"/>
                  </a:lnTo>
                  <a:lnTo>
                    <a:pt x="61187" y="14850"/>
                  </a:lnTo>
                  <a:lnTo>
                    <a:pt x="62062" y="14371"/>
                  </a:lnTo>
                  <a:lnTo>
                    <a:pt x="62957" y="13902"/>
                  </a:lnTo>
                  <a:lnTo>
                    <a:pt x="63853" y="13434"/>
                  </a:lnTo>
                  <a:lnTo>
                    <a:pt x="64759" y="12975"/>
                  </a:lnTo>
                  <a:lnTo>
                    <a:pt x="65675" y="12517"/>
                  </a:lnTo>
                  <a:lnTo>
                    <a:pt x="66602" y="12070"/>
                  </a:lnTo>
                  <a:lnTo>
                    <a:pt x="67529" y="11632"/>
                  </a:lnTo>
                  <a:lnTo>
                    <a:pt x="68476" y="11195"/>
                  </a:lnTo>
                  <a:lnTo>
                    <a:pt x="69424" y="10768"/>
                  </a:lnTo>
                  <a:lnTo>
                    <a:pt x="70382" y="10351"/>
                  </a:lnTo>
                  <a:lnTo>
                    <a:pt x="71350" y="9945"/>
                  </a:lnTo>
                  <a:lnTo>
                    <a:pt x="72329" y="9539"/>
                  </a:lnTo>
                  <a:lnTo>
                    <a:pt x="73308" y="9133"/>
                  </a:lnTo>
                  <a:lnTo>
                    <a:pt x="74308" y="8748"/>
                  </a:lnTo>
                  <a:lnTo>
                    <a:pt x="75307" y="8363"/>
                  </a:lnTo>
                  <a:lnTo>
                    <a:pt x="76317" y="7988"/>
                  </a:lnTo>
                  <a:lnTo>
                    <a:pt x="77338" y="7623"/>
                  </a:lnTo>
                  <a:lnTo>
                    <a:pt x="78369" y="7259"/>
                  </a:lnTo>
                  <a:lnTo>
                    <a:pt x="79410" y="6905"/>
                  </a:lnTo>
                  <a:lnTo>
                    <a:pt x="80462" y="6561"/>
                  </a:lnTo>
                  <a:lnTo>
                    <a:pt x="81513" y="6228"/>
                  </a:lnTo>
                  <a:lnTo>
                    <a:pt x="82586" y="5895"/>
                  </a:lnTo>
                  <a:lnTo>
                    <a:pt x="83658" y="5572"/>
                  </a:lnTo>
                  <a:lnTo>
                    <a:pt x="84741" y="5259"/>
                  </a:lnTo>
                  <a:lnTo>
                    <a:pt x="85835" y="4957"/>
                  </a:lnTo>
                  <a:lnTo>
                    <a:pt x="86938" y="4655"/>
                  </a:lnTo>
                  <a:lnTo>
                    <a:pt x="88053" y="4364"/>
                  </a:lnTo>
                  <a:lnTo>
                    <a:pt x="89177" y="4093"/>
                  </a:lnTo>
                  <a:lnTo>
                    <a:pt x="90312" y="3822"/>
                  </a:lnTo>
                  <a:lnTo>
                    <a:pt x="91447" y="3552"/>
                  </a:lnTo>
                  <a:lnTo>
                    <a:pt x="92603" y="3302"/>
                  </a:lnTo>
                  <a:lnTo>
                    <a:pt x="93759" y="3052"/>
                  </a:lnTo>
                  <a:lnTo>
                    <a:pt x="94936" y="2823"/>
                  </a:lnTo>
                  <a:lnTo>
                    <a:pt x="96112" y="2594"/>
                  </a:lnTo>
                  <a:lnTo>
                    <a:pt x="97310" y="2375"/>
                  </a:lnTo>
                  <a:lnTo>
                    <a:pt x="98507" y="2156"/>
                  </a:lnTo>
                  <a:lnTo>
                    <a:pt x="99715" y="1959"/>
                  </a:lnTo>
                  <a:lnTo>
                    <a:pt x="100933" y="1771"/>
                  </a:lnTo>
                  <a:lnTo>
                    <a:pt x="102162" y="1584"/>
                  </a:lnTo>
                  <a:lnTo>
                    <a:pt x="103401" y="1417"/>
                  </a:lnTo>
                  <a:lnTo>
                    <a:pt x="104651" y="1250"/>
                  </a:lnTo>
                  <a:lnTo>
                    <a:pt x="105911" y="1094"/>
                  </a:lnTo>
                  <a:lnTo>
                    <a:pt x="107181" y="959"/>
                  </a:lnTo>
                  <a:lnTo>
                    <a:pt x="108462" y="824"/>
                  </a:lnTo>
                  <a:lnTo>
                    <a:pt x="109753" y="699"/>
                  </a:lnTo>
                  <a:lnTo>
                    <a:pt x="111055" y="584"/>
                  </a:lnTo>
                  <a:lnTo>
                    <a:pt x="112367" y="480"/>
                  </a:lnTo>
                  <a:lnTo>
                    <a:pt x="112367" y="480"/>
                  </a:lnTo>
                  <a:lnTo>
                    <a:pt x="113929" y="365"/>
                  </a:lnTo>
                  <a:lnTo>
                    <a:pt x="115522" y="272"/>
                  </a:lnTo>
                  <a:lnTo>
                    <a:pt x="117126" y="188"/>
                  </a:lnTo>
                  <a:lnTo>
                    <a:pt x="118740" y="115"/>
                  </a:lnTo>
                  <a:lnTo>
                    <a:pt x="120364" y="63"/>
                  </a:lnTo>
                  <a:lnTo>
                    <a:pt x="122020" y="32"/>
                  </a:lnTo>
                  <a:lnTo>
                    <a:pt x="123675" y="1"/>
                  </a:lnTo>
                  <a:lnTo>
                    <a:pt x="125352" y="1"/>
                  </a:lnTo>
                  <a:lnTo>
                    <a:pt x="125352" y="1"/>
                  </a:lnTo>
                  <a:lnTo>
                    <a:pt x="126810" y="1"/>
                  </a:lnTo>
                  <a:lnTo>
                    <a:pt x="128267" y="22"/>
                  </a:lnTo>
                  <a:lnTo>
                    <a:pt x="129704" y="53"/>
                  </a:lnTo>
                  <a:lnTo>
                    <a:pt x="131131" y="84"/>
                  </a:lnTo>
                  <a:lnTo>
                    <a:pt x="132547" y="136"/>
                  </a:lnTo>
                  <a:lnTo>
                    <a:pt x="133953" y="199"/>
                  </a:lnTo>
                  <a:lnTo>
                    <a:pt x="135348" y="272"/>
                  </a:lnTo>
                  <a:lnTo>
                    <a:pt x="136733" y="365"/>
                  </a:lnTo>
                  <a:lnTo>
                    <a:pt x="138097" y="459"/>
                  </a:lnTo>
                  <a:lnTo>
                    <a:pt x="139461" y="563"/>
                  </a:lnTo>
                  <a:lnTo>
                    <a:pt x="140815" y="678"/>
                  </a:lnTo>
                  <a:lnTo>
                    <a:pt x="142148" y="813"/>
                  </a:lnTo>
                  <a:lnTo>
                    <a:pt x="143481" y="948"/>
                  </a:lnTo>
                  <a:lnTo>
                    <a:pt x="144793" y="1094"/>
                  </a:lnTo>
                  <a:lnTo>
                    <a:pt x="146105" y="1261"/>
                  </a:lnTo>
                  <a:lnTo>
                    <a:pt x="147396" y="1427"/>
                  </a:lnTo>
                  <a:lnTo>
                    <a:pt x="148687" y="1605"/>
                  </a:lnTo>
                  <a:lnTo>
                    <a:pt x="149958" y="1792"/>
                  </a:lnTo>
                  <a:lnTo>
                    <a:pt x="151218" y="2000"/>
                  </a:lnTo>
                  <a:lnTo>
                    <a:pt x="152467" y="2208"/>
                  </a:lnTo>
                  <a:lnTo>
                    <a:pt x="153717" y="2427"/>
                  </a:lnTo>
                  <a:lnTo>
                    <a:pt x="154945" y="2656"/>
                  </a:lnTo>
                  <a:lnTo>
                    <a:pt x="156164" y="2896"/>
                  </a:lnTo>
                  <a:lnTo>
                    <a:pt x="157382" y="3146"/>
                  </a:lnTo>
                  <a:lnTo>
                    <a:pt x="158579" y="3406"/>
                  </a:lnTo>
                  <a:lnTo>
                    <a:pt x="159767" y="3666"/>
                  </a:lnTo>
                  <a:lnTo>
                    <a:pt x="160943" y="3947"/>
                  </a:lnTo>
                  <a:lnTo>
                    <a:pt x="162120" y="4229"/>
                  </a:lnTo>
                  <a:lnTo>
                    <a:pt x="163276" y="4531"/>
                  </a:lnTo>
                  <a:lnTo>
                    <a:pt x="164421" y="4833"/>
                  </a:lnTo>
                  <a:lnTo>
                    <a:pt x="165567" y="5145"/>
                  </a:lnTo>
                  <a:lnTo>
                    <a:pt x="166691" y="5468"/>
                  </a:lnTo>
                  <a:lnTo>
                    <a:pt x="167816" y="5801"/>
                  </a:lnTo>
                  <a:lnTo>
                    <a:pt x="168920" y="6134"/>
                  </a:lnTo>
                  <a:lnTo>
                    <a:pt x="170023" y="6488"/>
                  </a:lnTo>
                  <a:lnTo>
                    <a:pt x="171106" y="6842"/>
                  </a:lnTo>
                  <a:lnTo>
                    <a:pt x="172189" y="7207"/>
                  </a:lnTo>
                  <a:lnTo>
                    <a:pt x="173262" y="7582"/>
                  </a:lnTo>
                  <a:lnTo>
                    <a:pt x="174313" y="7956"/>
                  </a:lnTo>
                  <a:lnTo>
                    <a:pt x="175365" y="8352"/>
                  </a:lnTo>
                  <a:lnTo>
                    <a:pt x="176406" y="8748"/>
                  </a:lnTo>
                  <a:lnTo>
                    <a:pt x="177437" y="9154"/>
                  </a:lnTo>
                  <a:lnTo>
                    <a:pt x="178458" y="9570"/>
                  </a:lnTo>
                  <a:lnTo>
                    <a:pt x="179468" y="9987"/>
                  </a:lnTo>
                  <a:lnTo>
                    <a:pt x="180467" y="10414"/>
                  </a:lnTo>
                  <a:lnTo>
                    <a:pt x="181467" y="10851"/>
                  </a:lnTo>
                  <a:lnTo>
                    <a:pt x="182446" y="11299"/>
                  </a:lnTo>
                  <a:lnTo>
                    <a:pt x="183425" y="11747"/>
                  </a:lnTo>
                  <a:lnTo>
                    <a:pt x="184383" y="12205"/>
                  </a:lnTo>
                  <a:lnTo>
                    <a:pt x="185341" y="12673"/>
                  </a:lnTo>
                  <a:lnTo>
                    <a:pt x="186288" y="13142"/>
                  </a:lnTo>
                  <a:lnTo>
                    <a:pt x="187225" y="13621"/>
                  </a:lnTo>
                  <a:lnTo>
                    <a:pt x="188152" y="14110"/>
                  </a:lnTo>
                  <a:lnTo>
                    <a:pt x="189069" y="14600"/>
                  </a:lnTo>
                  <a:lnTo>
                    <a:pt x="189985" y="15100"/>
                  </a:lnTo>
                  <a:lnTo>
                    <a:pt x="190880" y="15610"/>
                  </a:lnTo>
                  <a:lnTo>
                    <a:pt x="191776" y="16120"/>
                  </a:lnTo>
                  <a:lnTo>
                    <a:pt x="192651" y="16641"/>
                  </a:lnTo>
                  <a:lnTo>
                    <a:pt x="193525" y="17172"/>
                  </a:lnTo>
                  <a:lnTo>
                    <a:pt x="194390" y="17703"/>
                  </a:lnTo>
                  <a:lnTo>
                    <a:pt x="195254" y="18244"/>
                  </a:lnTo>
                  <a:lnTo>
                    <a:pt x="196097" y="18786"/>
                  </a:lnTo>
                  <a:lnTo>
                    <a:pt x="196941" y="19338"/>
                  </a:lnTo>
                  <a:lnTo>
                    <a:pt x="197763" y="19890"/>
                  </a:lnTo>
                  <a:lnTo>
                    <a:pt x="198586" y="20452"/>
                  </a:lnTo>
                  <a:lnTo>
                    <a:pt x="199398" y="21025"/>
                  </a:lnTo>
                  <a:lnTo>
                    <a:pt x="200210" y="21597"/>
                  </a:lnTo>
                  <a:lnTo>
                    <a:pt x="201002" y="22180"/>
                  </a:lnTo>
                  <a:lnTo>
                    <a:pt x="201793" y="22764"/>
                  </a:lnTo>
                  <a:lnTo>
                    <a:pt x="202564" y="23347"/>
                  </a:lnTo>
                  <a:lnTo>
                    <a:pt x="203345" y="23951"/>
                  </a:lnTo>
                  <a:lnTo>
                    <a:pt x="204105" y="24544"/>
                  </a:lnTo>
                  <a:lnTo>
                    <a:pt x="204855" y="25148"/>
                  </a:lnTo>
                  <a:lnTo>
                    <a:pt x="205604" y="25763"/>
                  </a:lnTo>
                  <a:lnTo>
                    <a:pt x="206344" y="26377"/>
                  </a:lnTo>
                  <a:lnTo>
                    <a:pt x="207073" y="27002"/>
                  </a:lnTo>
                  <a:lnTo>
                    <a:pt x="207791" y="27626"/>
                  </a:lnTo>
                  <a:lnTo>
                    <a:pt x="208510" y="28251"/>
                  </a:lnTo>
                  <a:lnTo>
                    <a:pt x="209218" y="28886"/>
                  </a:lnTo>
                  <a:lnTo>
                    <a:pt x="209915" y="29532"/>
                  </a:lnTo>
                  <a:lnTo>
                    <a:pt x="210603" y="30167"/>
                  </a:lnTo>
                  <a:lnTo>
                    <a:pt x="211279" y="30823"/>
                  </a:lnTo>
                  <a:lnTo>
                    <a:pt x="211956" y="31469"/>
                  </a:lnTo>
                  <a:lnTo>
                    <a:pt x="212623" y="32125"/>
                  </a:lnTo>
                  <a:lnTo>
                    <a:pt x="213279" y="32791"/>
                  </a:lnTo>
                  <a:lnTo>
                    <a:pt x="213935" y="33447"/>
                  </a:lnTo>
                  <a:lnTo>
                    <a:pt x="214580" y="34124"/>
                  </a:lnTo>
                  <a:lnTo>
                    <a:pt x="215215" y="34791"/>
                  </a:lnTo>
                  <a:lnTo>
                    <a:pt x="215840" y="35467"/>
                  </a:lnTo>
                  <a:lnTo>
                    <a:pt x="216465" y="36144"/>
                  </a:lnTo>
                  <a:lnTo>
                    <a:pt x="217079" y="36821"/>
                  </a:lnTo>
                  <a:lnTo>
                    <a:pt x="217683" y="37508"/>
                  </a:lnTo>
                  <a:lnTo>
                    <a:pt x="218287" y="38196"/>
                  </a:lnTo>
                  <a:lnTo>
                    <a:pt x="218881" y="38893"/>
                  </a:lnTo>
                  <a:lnTo>
                    <a:pt x="219464" y="39591"/>
                  </a:lnTo>
                  <a:lnTo>
                    <a:pt x="220037" y="40289"/>
                  </a:lnTo>
                  <a:lnTo>
                    <a:pt x="220609" y="40986"/>
                  </a:lnTo>
                  <a:lnTo>
                    <a:pt x="221172" y="41694"/>
                  </a:lnTo>
                  <a:lnTo>
                    <a:pt x="221724" y="42392"/>
                  </a:lnTo>
                  <a:lnTo>
                    <a:pt x="222275" y="43110"/>
                  </a:lnTo>
                  <a:lnTo>
                    <a:pt x="222817" y="43819"/>
                  </a:lnTo>
                  <a:lnTo>
                    <a:pt x="223348" y="44527"/>
                  </a:lnTo>
                  <a:lnTo>
                    <a:pt x="223879" y="45245"/>
                  </a:lnTo>
                  <a:lnTo>
                    <a:pt x="224400" y="45964"/>
                  </a:lnTo>
                  <a:lnTo>
                    <a:pt x="224920" y="46682"/>
                  </a:lnTo>
                  <a:lnTo>
                    <a:pt x="225420" y="47411"/>
                  </a:lnTo>
                  <a:lnTo>
                    <a:pt x="225930" y="48140"/>
                  </a:lnTo>
                  <a:lnTo>
                    <a:pt x="226420" y="48858"/>
                  </a:lnTo>
                  <a:lnTo>
                    <a:pt x="226909" y="49587"/>
                  </a:lnTo>
                  <a:lnTo>
                    <a:pt x="227388" y="50327"/>
                  </a:lnTo>
                  <a:lnTo>
                    <a:pt x="227867" y="51056"/>
                  </a:lnTo>
                  <a:lnTo>
                    <a:pt x="228336" y="51784"/>
                  </a:lnTo>
                  <a:lnTo>
                    <a:pt x="229252" y="53263"/>
                  </a:lnTo>
                  <a:lnTo>
                    <a:pt x="230137" y="54731"/>
                  </a:lnTo>
                  <a:lnTo>
                    <a:pt x="231001" y="56220"/>
                  </a:lnTo>
                  <a:lnTo>
                    <a:pt x="231845" y="57699"/>
                  </a:lnTo>
                  <a:lnTo>
                    <a:pt x="232668" y="59188"/>
                  </a:lnTo>
                  <a:lnTo>
                    <a:pt x="233459" y="60677"/>
                  </a:lnTo>
                  <a:lnTo>
                    <a:pt x="234229" y="62166"/>
                  </a:lnTo>
                  <a:lnTo>
                    <a:pt x="234969" y="63666"/>
                  </a:lnTo>
                  <a:lnTo>
                    <a:pt x="235698" y="65155"/>
                  </a:lnTo>
                  <a:lnTo>
                    <a:pt x="236395" y="66644"/>
                  </a:lnTo>
                  <a:lnTo>
                    <a:pt x="237072" y="68133"/>
                  </a:lnTo>
                  <a:lnTo>
                    <a:pt x="237728" y="69622"/>
                  </a:lnTo>
                  <a:lnTo>
                    <a:pt x="238363" y="71111"/>
                  </a:lnTo>
                  <a:lnTo>
                    <a:pt x="238978" y="72590"/>
                  </a:lnTo>
                  <a:lnTo>
                    <a:pt x="239571" y="74068"/>
                  </a:lnTo>
                  <a:lnTo>
                    <a:pt x="240144" y="75536"/>
                  </a:lnTo>
                  <a:lnTo>
                    <a:pt x="240696" y="77005"/>
                  </a:lnTo>
                  <a:lnTo>
                    <a:pt x="241237" y="78462"/>
                  </a:lnTo>
                  <a:lnTo>
                    <a:pt x="241748" y="79920"/>
                  </a:lnTo>
                  <a:lnTo>
                    <a:pt x="242237" y="81357"/>
                  </a:lnTo>
                  <a:lnTo>
                    <a:pt x="242716" y="82794"/>
                  </a:lnTo>
                  <a:lnTo>
                    <a:pt x="243174" y="84221"/>
                  </a:lnTo>
                  <a:lnTo>
                    <a:pt x="243612" y="85637"/>
                  </a:lnTo>
                  <a:lnTo>
                    <a:pt x="244038" y="87043"/>
                  </a:lnTo>
                  <a:lnTo>
                    <a:pt x="244445" y="88438"/>
                  </a:lnTo>
                  <a:lnTo>
                    <a:pt x="244830" y="89813"/>
                  </a:lnTo>
                  <a:lnTo>
                    <a:pt x="245205" y="91177"/>
                  </a:lnTo>
                  <a:lnTo>
                    <a:pt x="245559" y="92530"/>
                  </a:lnTo>
                  <a:lnTo>
                    <a:pt x="245902" y="93874"/>
                  </a:lnTo>
                  <a:lnTo>
                    <a:pt x="246225" y="95196"/>
                  </a:lnTo>
                  <a:lnTo>
                    <a:pt x="246527" y="96508"/>
                  </a:lnTo>
                  <a:lnTo>
                    <a:pt x="246829" y="97799"/>
                  </a:lnTo>
                  <a:lnTo>
                    <a:pt x="247110" y="99070"/>
                  </a:lnTo>
                  <a:lnTo>
                    <a:pt x="247371" y="100330"/>
                  </a:lnTo>
                  <a:lnTo>
                    <a:pt x="247631" y="101558"/>
                  </a:lnTo>
                  <a:lnTo>
                    <a:pt x="247870" y="102777"/>
                  </a:lnTo>
                  <a:lnTo>
                    <a:pt x="248089" y="103974"/>
                  </a:lnTo>
                  <a:lnTo>
                    <a:pt x="248308" y="105151"/>
                  </a:lnTo>
                  <a:lnTo>
                    <a:pt x="248506" y="106307"/>
                  </a:lnTo>
                  <a:lnTo>
                    <a:pt x="248693" y="107431"/>
                  </a:lnTo>
                  <a:lnTo>
                    <a:pt x="248881" y="108545"/>
                  </a:lnTo>
                  <a:lnTo>
                    <a:pt x="249047" y="109628"/>
                  </a:lnTo>
                  <a:lnTo>
                    <a:pt x="249203" y="110680"/>
                  </a:lnTo>
                  <a:lnTo>
                    <a:pt x="249349" y="111721"/>
                  </a:lnTo>
                  <a:lnTo>
                    <a:pt x="249609" y="113700"/>
                  </a:lnTo>
                  <a:lnTo>
                    <a:pt x="249838" y="115574"/>
                  </a:lnTo>
                  <a:lnTo>
                    <a:pt x="250026" y="117334"/>
                  </a:lnTo>
                  <a:lnTo>
                    <a:pt x="250182" y="118979"/>
                  </a:lnTo>
                  <a:lnTo>
                    <a:pt x="250317" y="120489"/>
                  </a:lnTo>
                  <a:lnTo>
                    <a:pt x="250422" y="121864"/>
                  </a:lnTo>
                  <a:lnTo>
                    <a:pt x="250505" y="123092"/>
                  </a:lnTo>
                  <a:lnTo>
                    <a:pt x="250557" y="124186"/>
                  </a:lnTo>
                  <a:lnTo>
                    <a:pt x="250609" y="125123"/>
                  </a:lnTo>
                  <a:lnTo>
                    <a:pt x="250640" y="125904"/>
                  </a:lnTo>
                  <a:lnTo>
                    <a:pt x="250661" y="126966"/>
                  </a:lnTo>
                  <a:lnTo>
                    <a:pt x="250672" y="127330"/>
                  </a:lnTo>
                  <a:lnTo>
                    <a:pt x="250672" y="127330"/>
                  </a:lnTo>
                  <a:lnTo>
                    <a:pt x="250682" y="127434"/>
                  </a:lnTo>
                  <a:lnTo>
                    <a:pt x="250692" y="127736"/>
                  </a:lnTo>
                  <a:lnTo>
                    <a:pt x="250703" y="127955"/>
                  </a:lnTo>
                  <a:lnTo>
                    <a:pt x="250692" y="128226"/>
                  </a:lnTo>
                  <a:lnTo>
                    <a:pt x="250682" y="128528"/>
                  </a:lnTo>
                  <a:lnTo>
                    <a:pt x="250651" y="128882"/>
                  </a:lnTo>
                  <a:lnTo>
                    <a:pt x="250599" y="129278"/>
                  </a:lnTo>
                  <a:lnTo>
                    <a:pt x="250536" y="129704"/>
                  </a:lnTo>
                  <a:lnTo>
                    <a:pt x="250442" y="130163"/>
                  </a:lnTo>
                  <a:lnTo>
                    <a:pt x="250317" y="130662"/>
                  </a:lnTo>
                  <a:lnTo>
                    <a:pt x="250172" y="131194"/>
                  </a:lnTo>
                  <a:lnTo>
                    <a:pt x="249984" y="131756"/>
                  </a:lnTo>
                  <a:lnTo>
                    <a:pt x="249880" y="132058"/>
                  </a:lnTo>
                  <a:lnTo>
                    <a:pt x="249755" y="132349"/>
                  </a:lnTo>
                  <a:lnTo>
                    <a:pt x="249630" y="132662"/>
                  </a:lnTo>
                  <a:lnTo>
                    <a:pt x="249495" y="132974"/>
                  </a:lnTo>
                  <a:lnTo>
                    <a:pt x="249349" y="133297"/>
                  </a:lnTo>
                  <a:lnTo>
                    <a:pt x="249193" y="133620"/>
                  </a:lnTo>
                  <a:lnTo>
                    <a:pt x="249016" y="133953"/>
                  </a:lnTo>
                  <a:lnTo>
                    <a:pt x="248839" y="134297"/>
                  </a:lnTo>
                  <a:lnTo>
                    <a:pt x="248641" y="134640"/>
                  </a:lnTo>
                  <a:lnTo>
                    <a:pt x="248433" y="134994"/>
                  </a:lnTo>
                  <a:lnTo>
                    <a:pt x="248204" y="135348"/>
                  </a:lnTo>
                  <a:lnTo>
                    <a:pt x="247975" y="135713"/>
                  </a:lnTo>
                  <a:lnTo>
                    <a:pt x="247725" y="136077"/>
                  </a:lnTo>
                  <a:lnTo>
                    <a:pt x="247454" y="136452"/>
                  </a:lnTo>
                  <a:lnTo>
                    <a:pt x="247173" y="136827"/>
                  </a:lnTo>
                  <a:lnTo>
                    <a:pt x="246881" y="137202"/>
                  </a:lnTo>
                  <a:lnTo>
                    <a:pt x="246569" y="137587"/>
                  </a:lnTo>
                  <a:lnTo>
                    <a:pt x="246246" y="137972"/>
                  </a:lnTo>
                  <a:lnTo>
                    <a:pt x="245892" y="138368"/>
                  </a:lnTo>
                  <a:lnTo>
                    <a:pt x="245538" y="138764"/>
                  </a:lnTo>
                  <a:lnTo>
                    <a:pt x="245153" y="139159"/>
                  </a:lnTo>
                  <a:lnTo>
                    <a:pt x="244757" y="139566"/>
                  </a:lnTo>
                  <a:lnTo>
                    <a:pt x="244340" y="139972"/>
                  </a:lnTo>
                  <a:lnTo>
                    <a:pt x="243914" y="140378"/>
                  </a:lnTo>
                  <a:lnTo>
                    <a:pt x="243455" y="140784"/>
                  </a:lnTo>
                  <a:lnTo>
                    <a:pt x="242987" y="141200"/>
                  </a:lnTo>
                  <a:lnTo>
                    <a:pt x="242497" y="141606"/>
                  </a:lnTo>
                  <a:lnTo>
                    <a:pt x="241987" y="142023"/>
                  </a:lnTo>
                  <a:lnTo>
                    <a:pt x="241446" y="142440"/>
                  </a:lnTo>
                  <a:lnTo>
                    <a:pt x="240894" y="142866"/>
                  </a:lnTo>
                  <a:lnTo>
                    <a:pt x="240321" y="143283"/>
                  </a:lnTo>
                  <a:lnTo>
                    <a:pt x="239717" y="143699"/>
                  </a:lnTo>
                  <a:lnTo>
                    <a:pt x="239103" y="144126"/>
                  </a:lnTo>
                  <a:lnTo>
                    <a:pt x="238457" y="144553"/>
                  </a:lnTo>
                  <a:lnTo>
                    <a:pt x="237791" y="144970"/>
                  </a:lnTo>
                  <a:lnTo>
                    <a:pt x="237103" y="145397"/>
                  </a:lnTo>
                  <a:lnTo>
                    <a:pt x="236385" y="145824"/>
                  </a:lnTo>
                  <a:lnTo>
                    <a:pt x="235656" y="146240"/>
                  </a:lnTo>
                  <a:lnTo>
                    <a:pt x="234886" y="146667"/>
                  </a:lnTo>
                  <a:lnTo>
                    <a:pt x="234105" y="147084"/>
                  </a:lnTo>
                  <a:lnTo>
                    <a:pt x="233292" y="147511"/>
                  </a:lnTo>
                  <a:lnTo>
                    <a:pt x="232449" y="147927"/>
                  </a:lnTo>
                  <a:lnTo>
                    <a:pt x="231585" y="148344"/>
                  </a:lnTo>
                  <a:lnTo>
                    <a:pt x="230689" y="148760"/>
                  </a:lnTo>
                  <a:lnTo>
                    <a:pt x="229773" y="149177"/>
                  </a:lnTo>
                  <a:lnTo>
                    <a:pt x="228825" y="149593"/>
                  </a:lnTo>
                  <a:lnTo>
                    <a:pt x="227846" y="150010"/>
                  </a:lnTo>
                  <a:lnTo>
                    <a:pt x="226847" y="150416"/>
                  </a:lnTo>
                  <a:lnTo>
                    <a:pt x="225805" y="150822"/>
                  </a:lnTo>
                  <a:lnTo>
                    <a:pt x="224743" y="151228"/>
                  </a:lnTo>
                  <a:lnTo>
                    <a:pt x="223660" y="151634"/>
                  </a:lnTo>
                  <a:lnTo>
                    <a:pt x="222536" y="152030"/>
                  </a:lnTo>
                  <a:lnTo>
                    <a:pt x="221380" y="152426"/>
                  </a:lnTo>
                  <a:lnTo>
                    <a:pt x="220203" y="152811"/>
                  </a:lnTo>
                  <a:lnTo>
                    <a:pt x="218985" y="153206"/>
                  </a:lnTo>
                  <a:lnTo>
                    <a:pt x="217735" y="153592"/>
                  </a:lnTo>
                  <a:lnTo>
                    <a:pt x="216465" y="153967"/>
                  </a:lnTo>
                  <a:lnTo>
                    <a:pt x="215153" y="154341"/>
                  </a:lnTo>
                  <a:lnTo>
                    <a:pt x="213810" y="154716"/>
                  </a:lnTo>
                  <a:lnTo>
                    <a:pt x="212425" y="155081"/>
                  </a:lnTo>
                  <a:lnTo>
                    <a:pt x="211019" y="155445"/>
                  </a:lnTo>
                  <a:lnTo>
                    <a:pt x="209572" y="155799"/>
                  </a:lnTo>
                  <a:lnTo>
                    <a:pt x="208093" y="156153"/>
                  </a:lnTo>
                  <a:lnTo>
                    <a:pt x="206583" y="156497"/>
                  </a:lnTo>
                  <a:lnTo>
                    <a:pt x="205032" y="156830"/>
                  </a:lnTo>
                  <a:lnTo>
                    <a:pt x="203438" y="157163"/>
                  </a:lnTo>
                  <a:lnTo>
                    <a:pt x="201824" y="157497"/>
                  </a:lnTo>
                  <a:lnTo>
                    <a:pt x="200158" y="157819"/>
                  </a:lnTo>
                  <a:lnTo>
                    <a:pt x="198471" y="158132"/>
                  </a:lnTo>
                  <a:lnTo>
                    <a:pt x="196733" y="158434"/>
                  </a:lnTo>
                  <a:lnTo>
                    <a:pt x="194962" y="158736"/>
                  </a:lnTo>
                  <a:lnTo>
                    <a:pt x="193161" y="159027"/>
                  </a:lnTo>
                  <a:lnTo>
                    <a:pt x="191307" y="159319"/>
                  </a:lnTo>
                  <a:lnTo>
                    <a:pt x="189423" y="159590"/>
                  </a:lnTo>
                  <a:lnTo>
                    <a:pt x="187496" y="159860"/>
                  </a:lnTo>
                  <a:lnTo>
                    <a:pt x="185528" y="160131"/>
                  </a:lnTo>
                  <a:lnTo>
                    <a:pt x="183529" y="160381"/>
                  </a:lnTo>
                  <a:lnTo>
                    <a:pt x="181478" y="160620"/>
                  </a:lnTo>
                  <a:lnTo>
                    <a:pt x="179395" y="160860"/>
                  </a:lnTo>
                  <a:lnTo>
                    <a:pt x="177260" y="161089"/>
                  </a:lnTo>
                  <a:lnTo>
                    <a:pt x="175094" y="161308"/>
                  </a:lnTo>
                  <a:lnTo>
                    <a:pt x="172876" y="161516"/>
                  </a:lnTo>
                  <a:lnTo>
                    <a:pt x="170627" y="161714"/>
                  </a:lnTo>
                  <a:lnTo>
                    <a:pt x="168326" y="161912"/>
                  </a:lnTo>
                  <a:lnTo>
                    <a:pt x="165983" y="162089"/>
                  </a:lnTo>
                  <a:lnTo>
                    <a:pt x="163599" y="162255"/>
                  </a:lnTo>
                  <a:lnTo>
                    <a:pt x="161162" y="162422"/>
                  </a:lnTo>
                  <a:lnTo>
                    <a:pt x="158694" y="162568"/>
                  </a:lnTo>
                  <a:lnTo>
                    <a:pt x="156174" y="162703"/>
                  </a:lnTo>
                  <a:lnTo>
                    <a:pt x="153602" y="162838"/>
                  </a:lnTo>
                  <a:lnTo>
                    <a:pt x="150988" y="162953"/>
                  </a:lnTo>
                  <a:lnTo>
                    <a:pt x="148333" y="163057"/>
                  </a:lnTo>
                  <a:lnTo>
                    <a:pt x="145626" y="163151"/>
                  </a:lnTo>
                  <a:lnTo>
                    <a:pt x="142877" y="163234"/>
                  </a:lnTo>
                  <a:lnTo>
                    <a:pt x="140076" y="163297"/>
                  </a:lnTo>
                  <a:lnTo>
                    <a:pt x="137233" y="163359"/>
                  </a:lnTo>
                  <a:lnTo>
                    <a:pt x="134338" y="163401"/>
                  </a:lnTo>
                  <a:lnTo>
                    <a:pt x="131391" y="163432"/>
                  </a:lnTo>
                  <a:lnTo>
                    <a:pt x="128392" y="163453"/>
                  </a:lnTo>
                  <a:lnTo>
                    <a:pt x="125352" y="163463"/>
                  </a:lnTo>
                  <a:lnTo>
                    <a:pt x="125352" y="1634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1"/>
            <p:cNvSpPr/>
            <p:nvPr/>
          </p:nvSpPr>
          <p:spPr>
            <a:xfrm>
              <a:off x="-4720300" y="-566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1"/>
            <p:cNvSpPr/>
            <p:nvPr/>
          </p:nvSpPr>
          <p:spPr>
            <a:xfrm>
              <a:off x="-5044925" y="-9754675"/>
              <a:ext cx="3458425" cy="4086600"/>
            </a:xfrm>
            <a:custGeom>
              <a:avLst/>
              <a:gdLst/>
              <a:ahLst/>
              <a:cxnLst/>
              <a:rect l="l" t="t" r="r" b="b"/>
              <a:pathLst>
                <a:path w="138337" h="163464" extrusionOk="0">
                  <a:moveTo>
                    <a:pt x="11309" y="1"/>
                  </a:moveTo>
                  <a:lnTo>
                    <a:pt x="9654" y="32"/>
                  </a:lnTo>
                  <a:lnTo>
                    <a:pt x="7998" y="63"/>
                  </a:lnTo>
                  <a:lnTo>
                    <a:pt x="6374" y="115"/>
                  </a:lnTo>
                  <a:lnTo>
                    <a:pt x="4760" y="188"/>
                  </a:lnTo>
                  <a:lnTo>
                    <a:pt x="3156" y="272"/>
                  </a:lnTo>
                  <a:lnTo>
                    <a:pt x="1563" y="365"/>
                  </a:lnTo>
                  <a:lnTo>
                    <a:pt x="1" y="480"/>
                  </a:lnTo>
                  <a:lnTo>
                    <a:pt x="32" y="511"/>
                  </a:lnTo>
                  <a:lnTo>
                    <a:pt x="1344" y="615"/>
                  </a:lnTo>
                  <a:lnTo>
                    <a:pt x="2656" y="719"/>
                  </a:lnTo>
                  <a:lnTo>
                    <a:pt x="3958" y="834"/>
                  </a:lnTo>
                  <a:lnTo>
                    <a:pt x="5249" y="969"/>
                  </a:lnTo>
                  <a:lnTo>
                    <a:pt x="6530" y="1105"/>
                  </a:lnTo>
                  <a:lnTo>
                    <a:pt x="7800" y="1250"/>
                  </a:lnTo>
                  <a:lnTo>
                    <a:pt x="9060" y="1407"/>
                  </a:lnTo>
                  <a:lnTo>
                    <a:pt x="10320" y="1573"/>
                  </a:lnTo>
                  <a:lnTo>
                    <a:pt x="11559" y="1750"/>
                  </a:lnTo>
                  <a:lnTo>
                    <a:pt x="12788" y="1927"/>
                  </a:lnTo>
                  <a:lnTo>
                    <a:pt x="14006" y="2125"/>
                  </a:lnTo>
                  <a:lnTo>
                    <a:pt x="15214" y="2333"/>
                  </a:lnTo>
                  <a:lnTo>
                    <a:pt x="16422" y="2542"/>
                  </a:lnTo>
                  <a:lnTo>
                    <a:pt x="17609" y="2760"/>
                  </a:lnTo>
                  <a:lnTo>
                    <a:pt x="18786" y="3000"/>
                  </a:lnTo>
                  <a:lnTo>
                    <a:pt x="19962" y="3239"/>
                  </a:lnTo>
                  <a:lnTo>
                    <a:pt x="21118" y="3489"/>
                  </a:lnTo>
                  <a:lnTo>
                    <a:pt x="22274" y="3739"/>
                  </a:lnTo>
                  <a:lnTo>
                    <a:pt x="23420" y="4010"/>
                  </a:lnTo>
                  <a:lnTo>
                    <a:pt x="24555" y="4281"/>
                  </a:lnTo>
                  <a:lnTo>
                    <a:pt x="25669" y="4572"/>
                  </a:lnTo>
                  <a:lnTo>
                    <a:pt x="26783" y="4864"/>
                  </a:lnTo>
                  <a:lnTo>
                    <a:pt x="27887" y="5155"/>
                  </a:lnTo>
                  <a:lnTo>
                    <a:pt x="28980" y="5468"/>
                  </a:lnTo>
                  <a:lnTo>
                    <a:pt x="30073" y="5780"/>
                  </a:lnTo>
                  <a:lnTo>
                    <a:pt x="31146" y="6113"/>
                  </a:lnTo>
                  <a:lnTo>
                    <a:pt x="32208" y="6447"/>
                  </a:lnTo>
                  <a:lnTo>
                    <a:pt x="33270" y="6780"/>
                  </a:lnTo>
                  <a:lnTo>
                    <a:pt x="34322" y="7134"/>
                  </a:lnTo>
                  <a:lnTo>
                    <a:pt x="35353" y="7488"/>
                  </a:lnTo>
                  <a:lnTo>
                    <a:pt x="36384" y="7852"/>
                  </a:lnTo>
                  <a:lnTo>
                    <a:pt x="37404" y="8227"/>
                  </a:lnTo>
                  <a:lnTo>
                    <a:pt x="38425" y="8602"/>
                  </a:lnTo>
                  <a:lnTo>
                    <a:pt x="39424" y="8987"/>
                  </a:lnTo>
                  <a:lnTo>
                    <a:pt x="40413" y="9383"/>
                  </a:lnTo>
                  <a:lnTo>
                    <a:pt x="41403" y="9789"/>
                  </a:lnTo>
                  <a:lnTo>
                    <a:pt x="42382" y="10195"/>
                  </a:lnTo>
                  <a:lnTo>
                    <a:pt x="43340" y="10612"/>
                  </a:lnTo>
                  <a:lnTo>
                    <a:pt x="44298" y="11039"/>
                  </a:lnTo>
                  <a:lnTo>
                    <a:pt x="45255" y="11466"/>
                  </a:lnTo>
                  <a:lnTo>
                    <a:pt x="46193" y="11903"/>
                  </a:lnTo>
                  <a:lnTo>
                    <a:pt x="47119" y="12351"/>
                  </a:lnTo>
                  <a:lnTo>
                    <a:pt x="48046" y="12798"/>
                  </a:lnTo>
                  <a:lnTo>
                    <a:pt x="48963" y="13257"/>
                  </a:lnTo>
                  <a:lnTo>
                    <a:pt x="49868" y="13715"/>
                  </a:lnTo>
                  <a:lnTo>
                    <a:pt x="50764" y="14183"/>
                  </a:lnTo>
                  <a:lnTo>
                    <a:pt x="51649" y="14662"/>
                  </a:lnTo>
                  <a:lnTo>
                    <a:pt x="52534" y="15152"/>
                  </a:lnTo>
                  <a:lnTo>
                    <a:pt x="53409" y="15631"/>
                  </a:lnTo>
                  <a:lnTo>
                    <a:pt x="54273" y="16131"/>
                  </a:lnTo>
                  <a:lnTo>
                    <a:pt x="55127" y="16630"/>
                  </a:lnTo>
                  <a:lnTo>
                    <a:pt x="55970" y="17141"/>
                  </a:lnTo>
                  <a:lnTo>
                    <a:pt x="56814" y="17651"/>
                  </a:lnTo>
                  <a:lnTo>
                    <a:pt x="57647" y="18171"/>
                  </a:lnTo>
                  <a:lnTo>
                    <a:pt x="58459" y="18692"/>
                  </a:lnTo>
                  <a:lnTo>
                    <a:pt x="59282" y="19223"/>
                  </a:lnTo>
                  <a:lnTo>
                    <a:pt x="60084" y="19765"/>
                  </a:lnTo>
                  <a:lnTo>
                    <a:pt x="60885" y="20306"/>
                  </a:lnTo>
                  <a:lnTo>
                    <a:pt x="61677" y="20848"/>
                  </a:lnTo>
                  <a:lnTo>
                    <a:pt x="62458" y="21400"/>
                  </a:lnTo>
                  <a:lnTo>
                    <a:pt x="63228" y="21962"/>
                  </a:lnTo>
                  <a:lnTo>
                    <a:pt x="63999" y="22524"/>
                  </a:lnTo>
                  <a:lnTo>
                    <a:pt x="64759" y="23086"/>
                  </a:lnTo>
                  <a:lnTo>
                    <a:pt x="65509" y="23659"/>
                  </a:lnTo>
                  <a:lnTo>
                    <a:pt x="66248" y="24242"/>
                  </a:lnTo>
                  <a:lnTo>
                    <a:pt x="66987" y="24825"/>
                  </a:lnTo>
                  <a:lnTo>
                    <a:pt x="67706" y="25408"/>
                  </a:lnTo>
                  <a:lnTo>
                    <a:pt x="68435" y="26002"/>
                  </a:lnTo>
                  <a:lnTo>
                    <a:pt x="69143" y="26596"/>
                  </a:lnTo>
                  <a:lnTo>
                    <a:pt x="69851" y="27200"/>
                  </a:lnTo>
                  <a:lnTo>
                    <a:pt x="70549" y="27803"/>
                  </a:lnTo>
                  <a:lnTo>
                    <a:pt x="71236" y="28407"/>
                  </a:lnTo>
                  <a:lnTo>
                    <a:pt x="71913" y="29022"/>
                  </a:lnTo>
                  <a:lnTo>
                    <a:pt x="72589" y="29647"/>
                  </a:lnTo>
                  <a:lnTo>
                    <a:pt x="73256" y="30271"/>
                  </a:lnTo>
                  <a:lnTo>
                    <a:pt x="73922" y="30896"/>
                  </a:lnTo>
                  <a:lnTo>
                    <a:pt x="74568" y="31521"/>
                  </a:lnTo>
                  <a:lnTo>
                    <a:pt x="75214" y="32156"/>
                  </a:lnTo>
                  <a:lnTo>
                    <a:pt x="75859" y="32791"/>
                  </a:lnTo>
                  <a:lnTo>
                    <a:pt x="76484" y="33437"/>
                  </a:lnTo>
                  <a:lnTo>
                    <a:pt x="77109" y="34082"/>
                  </a:lnTo>
                  <a:lnTo>
                    <a:pt x="77723" y="34728"/>
                  </a:lnTo>
                  <a:lnTo>
                    <a:pt x="78337" y="35384"/>
                  </a:lnTo>
                  <a:lnTo>
                    <a:pt x="78941" y="36030"/>
                  </a:lnTo>
                  <a:lnTo>
                    <a:pt x="79535" y="36696"/>
                  </a:lnTo>
                  <a:lnTo>
                    <a:pt x="80128" y="37352"/>
                  </a:lnTo>
                  <a:lnTo>
                    <a:pt x="80701" y="38019"/>
                  </a:lnTo>
                  <a:lnTo>
                    <a:pt x="81284" y="38685"/>
                  </a:lnTo>
                  <a:lnTo>
                    <a:pt x="81847" y="39362"/>
                  </a:lnTo>
                  <a:lnTo>
                    <a:pt x="82409" y="40028"/>
                  </a:lnTo>
                  <a:lnTo>
                    <a:pt x="82971" y="40705"/>
                  </a:lnTo>
                  <a:lnTo>
                    <a:pt x="83513" y="41382"/>
                  </a:lnTo>
                  <a:lnTo>
                    <a:pt x="84054" y="42069"/>
                  </a:lnTo>
                  <a:lnTo>
                    <a:pt x="84596" y="42756"/>
                  </a:lnTo>
                  <a:lnTo>
                    <a:pt x="85116" y="43433"/>
                  </a:lnTo>
                  <a:lnTo>
                    <a:pt x="85647" y="44131"/>
                  </a:lnTo>
                  <a:lnTo>
                    <a:pt x="86158" y="44818"/>
                  </a:lnTo>
                  <a:lnTo>
                    <a:pt x="86668" y="45516"/>
                  </a:lnTo>
                  <a:lnTo>
                    <a:pt x="87168" y="46203"/>
                  </a:lnTo>
                  <a:lnTo>
                    <a:pt x="87667" y="46901"/>
                  </a:lnTo>
                  <a:lnTo>
                    <a:pt x="88157" y="47598"/>
                  </a:lnTo>
                  <a:lnTo>
                    <a:pt x="88636" y="48307"/>
                  </a:lnTo>
                  <a:lnTo>
                    <a:pt x="89583" y="49712"/>
                  </a:lnTo>
                  <a:lnTo>
                    <a:pt x="90510" y="51128"/>
                  </a:lnTo>
                  <a:lnTo>
                    <a:pt x="91416" y="52545"/>
                  </a:lnTo>
                  <a:lnTo>
                    <a:pt x="92291" y="53971"/>
                  </a:lnTo>
                  <a:lnTo>
                    <a:pt x="93145" y="55398"/>
                  </a:lnTo>
                  <a:lnTo>
                    <a:pt x="93967" y="56835"/>
                  </a:lnTo>
                  <a:lnTo>
                    <a:pt x="94779" y="58272"/>
                  </a:lnTo>
                  <a:lnTo>
                    <a:pt x="95560" y="59709"/>
                  </a:lnTo>
                  <a:lnTo>
                    <a:pt x="96321" y="61156"/>
                  </a:lnTo>
                  <a:lnTo>
                    <a:pt x="97060" y="62593"/>
                  </a:lnTo>
                  <a:lnTo>
                    <a:pt x="97778" y="64040"/>
                  </a:lnTo>
                  <a:lnTo>
                    <a:pt x="98476" y="65477"/>
                  </a:lnTo>
                  <a:lnTo>
                    <a:pt x="99142" y="66925"/>
                  </a:lnTo>
                  <a:lnTo>
                    <a:pt x="99798" y="68362"/>
                  </a:lnTo>
                  <a:lnTo>
                    <a:pt x="100434" y="69799"/>
                  </a:lnTo>
                  <a:lnTo>
                    <a:pt x="101048" y="71236"/>
                  </a:lnTo>
                  <a:lnTo>
                    <a:pt x="101642" y="72673"/>
                  </a:lnTo>
                  <a:lnTo>
                    <a:pt x="102214" y="74099"/>
                  </a:lnTo>
                  <a:lnTo>
                    <a:pt x="102766" y="75516"/>
                  </a:lnTo>
                  <a:lnTo>
                    <a:pt x="103308" y="76942"/>
                  </a:lnTo>
                  <a:lnTo>
                    <a:pt x="103828" y="78348"/>
                  </a:lnTo>
                  <a:lnTo>
                    <a:pt x="104328" y="79754"/>
                  </a:lnTo>
                  <a:lnTo>
                    <a:pt x="104807" y="81149"/>
                  </a:lnTo>
                  <a:lnTo>
                    <a:pt x="105265" y="82544"/>
                  </a:lnTo>
                  <a:lnTo>
                    <a:pt x="105713" y="83919"/>
                  </a:lnTo>
                  <a:lnTo>
                    <a:pt x="106150" y="85293"/>
                  </a:lnTo>
                  <a:lnTo>
                    <a:pt x="106567" y="86657"/>
                  </a:lnTo>
                  <a:lnTo>
                    <a:pt x="106963" y="88011"/>
                  </a:lnTo>
                  <a:lnTo>
                    <a:pt x="107337" y="89344"/>
                  </a:lnTo>
                  <a:lnTo>
                    <a:pt x="107712" y="90677"/>
                  </a:lnTo>
                  <a:lnTo>
                    <a:pt x="108056" y="91989"/>
                  </a:lnTo>
                  <a:lnTo>
                    <a:pt x="108400" y="93290"/>
                  </a:lnTo>
                  <a:lnTo>
                    <a:pt x="108712" y="94582"/>
                  </a:lnTo>
                  <a:lnTo>
                    <a:pt x="109024" y="95852"/>
                  </a:lnTo>
                  <a:lnTo>
                    <a:pt x="109316" y="97112"/>
                  </a:lnTo>
                  <a:lnTo>
                    <a:pt x="109597" y="98351"/>
                  </a:lnTo>
                  <a:lnTo>
                    <a:pt x="109868" y="99580"/>
                  </a:lnTo>
                  <a:lnTo>
                    <a:pt x="110118" y="100788"/>
                  </a:lnTo>
                  <a:lnTo>
                    <a:pt x="110357" y="101975"/>
                  </a:lnTo>
                  <a:lnTo>
                    <a:pt x="110586" y="103151"/>
                  </a:lnTo>
                  <a:lnTo>
                    <a:pt x="110805" y="104307"/>
                  </a:lnTo>
                  <a:lnTo>
                    <a:pt x="111003" y="105432"/>
                  </a:lnTo>
                  <a:lnTo>
                    <a:pt x="111201" y="106546"/>
                  </a:lnTo>
                  <a:lnTo>
                    <a:pt x="111378" y="107639"/>
                  </a:lnTo>
                  <a:lnTo>
                    <a:pt x="111555" y="108712"/>
                  </a:lnTo>
                  <a:lnTo>
                    <a:pt x="111711" y="109753"/>
                  </a:lnTo>
                  <a:lnTo>
                    <a:pt x="111867" y="110774"/>
                  </a:lnTo>
                  <a:lnTo>
                    <a:pt x="112138" y="112752"/>
                  </a:lnTo>
                  <a:lnTo>
                    <a:pt x="112377" y="114627"/>
                  </a:lnTo>
                  <a:lnTo>
                    <a:pt x="112586" y="116397"/>
                  </a:lnTo>
                  <a:lnTo>
                    <a:pt x="112752" y="118052"/>
                  </a:lnTo>
                  <a:lnTo>
                    <a:pt x="112898" y="119594"/>
                  </a:lnTo>
                  <a:lnTo>
                    <a:pt x="113012" y="121010"/>
                  </a:lnTo>
                  <a:lnTo>
                    <a:pt x="113106" y="122301"/>
                  </a:lnTo>
                  <a:lnTo>
                    <a:pt x="113179" y="123457"/>
                  </a:lnTo>
                  <a:lnTo>
                    <a:pt x="113242" y="124488"/>
                  </a:lnTo>
                  <a:lnTo>
                    <a:pt x="113283" y="125362"/>
                  </a:lnTo>
                  <a:lnTo>
                    <a:pt x="113304" y="126091"/>
                  </a:lnTo>
                  <a:lnTo>
                    <a:pt x="113335" y="127091"/>
                  </a:lnTo>
                  <a:lnTo>
                    <a:pt x="113335" y="127434"/>
                  </a:lnTo>
                  <a:lnTo>
                    <a:pt x="113346" y="127528"/>
                  </a:lnTo>
                  <a:lnTo>
                    <a:pt x="113367" y="127809"/>
                  </a:lnTo>
                  <a:lnTo>
                    <a:pt x="113367" y="128007"/>
                  </a:lnTo>
                  <a:lnTo>
                    <a:pt x="113367" y="128257"/>
                  </a:lnTo>
                  <a:lnTo>
                    <a:pt x="113356" y="128538"/>
                  </a:lnTo>
                  <a:lnTo>
                    <a:pt x="113335" y="128871"/>
                  </a:lnTo>
                  <a:lnTo>
                    <a:pt x="113294" y="129225"/>
                  </a:lnTo>
                  <a:lnTo>
                    <a:pt x="113231" y="129621"/>
                  </a:lnTo>
                  <a:lnTo>
                    <a:pt x="113158" y="130059"/>
                  </a:lnTo>
                  <a:lnTo>
                    <a:pt x="113054" y="130517"/>
                  </a:lnTo>
                  <a:lnTo>
                    <a:pt x="112919" y="131017"/>
                  </a:lnTo>
                  <a:lnTo>
                    <a:pt x="112763" y="131537"/>
                  </a:lnTo>
                  <a:lnTo>
                    <a:pt x="112565" y="132089"/>
                  </a:lnTo>
                  <a:lnTo>
                    <a:pt x="112461" y="132381"/>
                  </a:lnTo>
                  <a:lnTo>
                    <a:pt x="112336" y="132672"/>
                  </a:lnTo>
                  <a:lnTo>
                    <a:pt x="112211" y="132974"/>
                  </a:lnTo>
                  <a:lnTo>
                    <a:pt x="112075" y="133276"/>
                  </a:lnTo>
                  <a:lnTo>
                    <a:pt x="111919" y="133589"/>
                  </a:lnTo>
                  <a:lnTo>
                    <a:pt x="111763" y="133911"/>
                  </a:lnTo>
                  <a:lnTo>
                    <a:pt x="111596" y="134234"/>
                  </a:lnTo>
                  <a:lnTo>
                    <a:pt x="111409" y="134557"/>
                  </a:lnTo>
                  <a:lnTo>
                    <a:pt x="111221" y="134890"/>
                  </a:lnTo>
                  <a:lnTo>
                    <a:pt x="111013" y="135234"/>
                  </a:lnTo>
                  <a:lnTo>
                    <a:pt x="110795" y="135577"/>
                  </a:lnTo>
                  <a:lnTo>
                    <a:pt x="110565" y="135921"/>
                  </a:lnTo>
                  <a:lnTo>
                    <a:pt x="110316" y="136275"/>
                  </a:lnTo>
                  <a:lnTo>
                    <a:pt x="110066" y="136639"/>
                  </a:lnTo>
                  <a:lnTo>
                    <a:pt x="109784" y="136994"/>
                  </a:lnTo>
                  <a:lnTo>
                    <a:pt x="109503" y="137358"/>
                  </a:lnTo>
                  <a:lnTo>
                    <a:pt x="109201" y="137733"/>
                  </a:lnTo>
                  <a:lnTo>
                    <a:pt x="108889" y="138108"/>
                  </a:lnTo>
                  <a:lnTo>
                    <a:pt x="108556" y="138483"/>
                  </a:lnTo>
                  <a:lnTo>
                    <a:pt x="108212" y="138857"/>
                  </a:lnTo>
                  <a:lnTo>
                    <a:pt x="107848" y="139243"/>
                  </a:lnTo>
                  <a:lnTo>
                    <a:pt x="107462" y="139628"/>
                  </a:lnTo>
                  <a:lnTo>
                    <a:pt x="107067" y="140013"/>
                  </a:lnTo>
                  <a:lnTo>
                    <a:pt x="106661" y="140409"/>
                  </a:lnTo>
                  <a:lnTo>
                    <a:pt x="106223" y="140794"/>
                  </a:lnTo>
                  <a:lnTo>
                    <a:pt x="105775" y="141190"/>
                  </a:lnTo>
                  <a:lnTo>
                    <a:pt x="105307" y="141586"/>
                  </a:lnTo>
                  <a:lnTo>
                    <a:pt x="104828" y="141992"/>
                  </a:lnTo>
                  <a:lnTo>
                    <a:pt x="104318" y="142387"/>
                  </a:lnTo>
                  <a:lnTo>
                    <a:pt x="103797" y="142794"/>
                  </a:lnTo>
                  <a:lnTo>
                    <a:pt x="103256" y="143189"/>
                  </a:lnTo>
                  <a:lnTo>
                    <a:pt x="102693" y="143595"/>
                  </a:lnTo>
                  <a:lnTo>
                    <a:pt x="102110" y="144001"/>
                  </a:lnTo>
                  <a:lnTo>
                    <a:pt x="101506" y="144408"/>
                  </a:lnTo>
                  <a:lnTo>
                    <a:pt x="100881" y="144814"/>
                  </a:lnTo>
                  <a:lnTo>
                    <a:pt x="100225" y="145220"/>
                  </a:lnTo>
                  <a:lnTo>
                    <a:pt x="99559" y="145626"/>
                  </a:lnTo>
                  <a:lnTo>
                    <a:pt x="98872" y="146032"/>
                  </a:lnTo>
                  <a:lnTo>
                    <a:pt x="98153" y="146438"/>
                  </a:lnTo>
                  <a:lnTo>
                    <a:pt x="97424" y="146844"/>
                  </a:lnTo>
                  <a:lnTo>
                    <a:pt x="96664" y="147250"/>
                  </a:lnTo>
                  <a:lnTo>
                    <a:pt x="95873" y="147656"/>
                  </a:lnTo>
                  <a:lnTo>
                    <a:pt x="95071" y="148052"/>
                  </a:lnTo>
                  <a:lnTo>
                    <a:pt x="94238" y="148458"/>
                  </a:lnTo>
                  <a:lnTo>
                    <a:pt x="93384" y="148854"/>
                  </a:lnTo>
                  <a:lnTo>
                    <a:pt x="92499" y="149260"/>
                  </a:lnTo>
                  <a:lnTo>
                    <a:pt x="91593" y="149656"/>
                  </a:lnTo>
                  <a:lnTo>
                    <a:pt x="90656" y="150051"/>
                  </a:lnTo>
                  <a:lnTo>
                    <a:pt x="89698" y="150447"/>
                  </a:lnTo>
                  <a:lnTo>
                    <a:pt x="88709" y="150832"/>
                  </a:lnTo>
                  <a:lnTo>
                    <a:pt x="87699" y="151228"/>
                  </a:lnTo>
                  <a:lnTo>
                    <a:pt x="86657" y="151613"/>
                  </a:lnTo>
                  <a:lnTo>
                    <a:pt x="85595" y="151999"/>
                  </a:lnTo>
                  <a:lnTo>
                    <a:pt x="84502" y="152373"/>
                  </a:lnTo>
                  <a:lnTo>
                    <a:pt x="83377" y="152748"/>
                  </a:lnTo>
                  <a:lnTo>
                    <a:pt x="82221" y="153123"/>
                  </a:lnTo>
                  <a:lnTo>
                    <a:pt x="81045" y="153498"/>
                  </a:lnTo>
                  <a:lnTo>
                    <a:pt x="79837" y="153862"/>
                  </a:lnTo>
                  <a:lnTo>
                    <a:pt x="78587" y="154227"/>
                  </a:lnTo>
                  <a:lnTo>
                    <a:pt x="77317" y="154581"/>
                  </a:lnTo>
                  <a:lnTo>
                    <a:pt x="76026" y="154935"/>
                  </a:lnTo>
                  <a:lnTo>
                    <a:pt x="74693" y="155289"/>
                  </a:lnTo>
                  <a:lnTo>
                    <a:pt x="73329" y="155633"/>
                  </a:lnTo>
                  <a:lnTo>
                    <a:pt x="71933" y="155976"/>
                  </a:lnTo>
                  <a:lnTo>
                    <a:pt x="70507" y="156310"/>
                  </a:lnTo>
                  <a:lnTo>
                    <a:pt x="69049" y="156643"/>
                  </a:lnTo>
                  <a:lnTo>
                    <a:pt x="67560" y="156966"/>
                  </a:lnTo>
                  <a:lnTo>
                    <a:pt x="66029" y="157288"/>
                  </a:lnTo>
                  <a:lnTo>
                    <a:pt x="64478" y="157601"/>
                  </a:lnTo>
                  <a:lnTo>
                    <a:pt x="62885" y="157903"/>
                  </a:lnTo>
                  <a:lnTo>
                    <a:pt x="61260" y="158205"/>
                  </a:lnTo>
                  <a:lnTo>
                    <a:pt x="59605" y="158507"/>
                  </a:lnTo>
                  <a:lnTo>
                    <a:pt x="57907" y="158798"/>
                  </a:lnTo>
                  <a:lnTo>
                    <a:pt x="56179" y="159079"/>
                  </a:lnTo>
                  <a:lnTo>
                    <a:pt x="54408" y="159350"/>
                  </a:lnTo>
                  <a:lnTo>
                    <a:pt x="52607" y="159621"/>
                  </a:lnTo>
                  <a:lnTo>
                    <a:pt x="50774" y="159881"/>
                  </a:lnTo>
                  <a:lnTo>
                    <a:pt x="48900" y="160131"/>
                  </a:lnTo>
                  <a:lnTo>
                    <a:pt x="46994" y="160381"/>
                  </a:lnTo>
                  <a:lnTo>
                    <a:pt x="45037" y="160620"/>
                  </a:lnTo>
                  <a:lnTo>
                    <a:pt x="43058" y="160850"/>
                  </a:lnTo>
                  <a:lnTo>
                    <a:pt x="41028" y="161079"/>
                  </a:lnTo>
                  <a:lnTo>
                    <a:pt x="38966" y="161287"/>
                  </a:lnTo>
                  <a:lnTo>
                    <a:pt x="36873" y="161495"/>
                  </a:lnTo>
                  <a:lnTo>
                    <a:pt x="34728" y="161693"/>
                  </a:lnTo>
                  <a:lnTo>
                    <a:pt x="32552" y="161880"/>
                  </a:lnTo>
                  <a:lnTo>
                    <a:pt x="30334" y="162057"/>
                  </a:lnTo>
                  <a:lnTo>
                    <a:pt x="28074" y="162235"/>
                  </a:lnTo>
                  <a:lnTo>
                    <a:pt x="25773" y="162391"/>
                  </a:lnTo>
                  <a:lnTo>
                    <a:pt x="23430" y="162547"/>
                  </a:lnTo>
                  <a:lnTo>
                    <a:pt x="21056" y="162682"/>
                  </a:lnTo>
                  <a:lnTo>
                    <a:pt x="18630" y="162818"/>
                  </a:lnTo>
                  <a:lnTo>
                    <a:pt x="16162" y="162943"/>
                  </a:lnTo>
                  <a:lnTo>
                    <a:pt x="13652" y="163047"/>
                  </a:lnTo>
                  <a:lnTo>
                    <a:pt x="11111" y="163151"/>
                  </a:lnTo>
                  <a:lnTo>
                    <a:pt x="8519" y="163245"/>
                  </a:lnTo>
                  <a:lnTo>
                    <a:pt x="5874" y="163317"/>
                  </a:lnTo>
                  <a:lnTo>
                    <a:pt x="3198" y="163390"/>
                  </a:lnTo>
                  <a:lnTo>
                    <a:pt x="5593" y="163422"/>
                  </a:lnTo>
                  <a:lnTo>
                    <a:pt x="8029" y="163442"/>
                  </a:lnTo>
                  <a:lnTo>
                    <a:pt x="10487" y="163453"/>
                  </a:lnTo>
                  <a:lnTo>
                    <a:pt x="12986" y="163463"/>
                  </a:lnTo>
                  <a:lnTo>
                    <a:pt x="16026" y="163453"/>
                  </a:lnTo>
                  <a:lnTo>
                    <a:pt x="19025" y="163432"/>
                  </a:lnTo>
                  <a:lnTo>
                    <a:pt x="21972" y="163401"/>
                  </a:lnTo>
                  <a:lnTo>
                    <a:pt x="24867" y="163359"/>
                  </a:lnTo>
                  <a:lnTo>
                    <a:pt x="27710" y="163297"/>
                  </a:lnTo>
                  <a:lnTo>
                    <a:pt x="30511" y="163234"/>
                  </a:lnTo>
                  <a:lnTo>
                    <a:pt x="33260" y="163151"/>
                  </a:lnTo>
                  <a:lnTo>
                    <a:pt x="35967" y="163057"/>
                  </a:lnTo>
                  <a:lnTo>
                    <a:pt x="38622" y="162953"/>
                  </a:lnTo>
                  <a:lnTo>
                    <a:pt x="41236" y="162838"/>
                  </a:lnTo>
                  <a:lnTo>
                    <a:pt x="43808" y="162703"/>
                  </a:lnTo>
                  <a:lnTo>
                    <a:pt x="46328" y="162568"/>
                  </a:lnTo>
                  <a:lnTo>
                    <a:pt x="48796" y="162422"/>
                  </a:lnTo>
                  <a:lnTo>
                    <a:pt x="51233" y="162255"/>
                  </a:lnTo>
                  <a:lnTo>
                    <a:pt x="53617" y="162089"/>
                  </a:lnTo>
                  <a:lnTo>
                    <a:pt x="55960" y="161912"/>
                  </a:lnTo>
                  <a:lnTo>
                    <a:pt x="58261" y="161714"/>
                  </a:lnTo>
                  <a:lnTo>
                    <a:pt x="60510" y="161516"/>
                  </a:lnTo>
                  <a:lnTo>
                    <a:pt x="62728" y="161308"/>
                  </a:lnTo>
                  <a:lnTo>
                    <a:pt x="64894" y="161089"/>
                  </a:lnTo>
                  <a:lnTo>
                    <a:pt x="67029" y="160860"/>
                  </a:lnTo>
                  <a:lnTo>
                    <a:pt x="69112" y="160620"/>
                  </a:lnTo>
                  <a:lnTo>
                    <a:pt x="71163" y="160381"/>
                  </a:lnTo>
                  <a:lnTo>
                    <a:pt x="73162" y="160131"/>
                  </a:lnTo>
                  <a:lnTo>
                    <a:pt x="75130" y="159860"/>
                  </a:lnTo>
                  <a:lnTo>
                    <a:pt x="77057" y="159590"/>
                  </a:lnTo>
                  <a:lnTo>
                    <a:pt x="78941" y="159319"/>
                  </a:lnTo>
                  <a:lnTo>
                    <a:pt x="80795" y="159027"/>
                  </a:lnTo>
                  <a:lnTo>
                    <a:pt x="82596" y="158736"/>
                  </a:lnTo>
                  <a:lnTo>
                    <a:pt x="84366" y="158434"/>
                  </a:lnTo>
                  <a:lnTo>
                    <a:pt x="86105" y="158132"/>
                  </a:lnTo>
                  <a:lnTo>
                    <a:pt x="87792" y="157819"/>
                  </a:lnTo>
                  <a:lnTo>
                    <a:pt x="89458" y="157497"/>
                  </a:lnTo>
                  <a:lnTo>
                    <a:pt x="91072" y="157163"/>
                  </a:lnTo>
                  <a:lnTo>
                    <a:pt x="92666" y="156830"/>
                  </a:lnTo>
                  <a:lnTo>
                    <a:pt x="94217" y="156497"/>
                  </a:lnTo>
                  <a:lnTo>
                    <a:pt x="95727" y="156153"/>
                  </a:lnTo>
                  <a:lnTo>
                    <a:pt x="97206" y="155799"/>
                  </a:lnTo>
                  <a:lnTo>
                    <a:pt x="98653" y="155445"/>
                  </a:lnTo>
                  <a:lnTo>
                    <a:pt x="100059" y="155081"/>
                  </a:lnTo>
                  <a:lnTo>
                    <a:pt x="101444" y="154716"/>
                  </a:lnTo>
                  <a:lnTo>
                    <a:pt x="102787" y="154341"/>
                  </a:lnTo>
                  <a:lnTo>
                    <a:pt x="104099" y="153967"/>
                  </a:lnTo>
                  <a:lnTo>
                    <a:pt x="105369" y="153592"/>
                  </a:lnTo>
                  <a:lnTo>
                    <a:pt x="106619" y="153206"/>
                  </a:lnTo>
                  <a:lnTo>
                    <a:pt x="107837" y="152811"/>
                  </a:lnTo>
                  <a:lnTo>
                    <a:pt x="109014" y="152426"/>
                  </a:lnTo>
                  <a:lnTo>
                    <a:pt x="110170" y="152030"/>
                  </a:lnTo>
                  <a:lnTo>
                    <a:pt x="111294" y="151634"/>
                  </a:lnTo>
                  <a:lnTo>
                    <a:pt x="112377" y="151228"/>
                  </a:lnTo>
                  <a:lnTo>
                    <a:pt x="113439" y="150822"/>
                  </a:lnTo>
                  <a:lnTo>
                    <a:pt x="114481" y="150416"/>
                  </a:lnTo>
                  <a:lnTo>
                    <a:pt x="115480" y="150010"/>
                  </a:lnTo>
                  <a:lnTo>
                    <a:pt x="116459" y="149593"/>
                  </a:lnTo>
                  <a:lnTo>
                    <a:pt x="117407" y="149177"/>
                  </a:lnTo>
                  <a:lnTo>
                    <a:pt x="118323" y="148760"/>
                  </a:lnTo>
                  <a:lnTo>
                    <a:pt x="119219" y="148344"/>
                  </a:lnTo>
                  <a:lnTo>
                    <a:pt x="120083" y="147927"/>
                  </a:lnTo>
                  <a:lnTo>
                    <a:pt x="120926" y="147511"/>
                  </a:lnTo>
                  <a:lnTo>
                    <a:pt x="121739" y="147084"/>
                  </a:lnTo>
                  <a:lnTo>
                    <a:pt x="122520" y="146667"/>
                  </a:lnTo>
                  <a:lnTo>
                    <a:pt x="123290" y="146240"/>
                  </a:lnTo>
                  <a:lnTo>
                    <a:pt x="124019" y="145824"/>
                  </a:lnTo>
                  <a:lnTo>
                    <a:pt x="124737" y="145397"/>
                  </a:lnTo>
                  <a:lnTo>
                    <a:pt x="125425" y="144970"/>
                  </a:lnTo>
                  <a:lnTo>
                    <a:pt x="126091" y="144553"/>
                  </a:lnTo>
                  <a:lnTo>
                    <a:pt x="126737" y="144126"/>
                  </a:lnTo>
                  <a:lnTo>
                    <a:pt x="127351" y="143699"/>
                  </a:lnTo>
                  <a:lnTo>
                    <a:pt x="127955" y="143283"/>
                  </a:lnTo>
                  <a:lnTo>
                    <a:pt x="128528" y="142866"/>
                  </a:lnTo>
                  <a:lnTo>
                    <a:pt x="129080" y="142440"/>
                  </a:lnTo>
                  <a:lnTo>
                    <a:pt x="129621" y="142023"/>
                  </a:lnTo>
                  <a:lnTo>
                    <a:pt x="130131" y="141606"/>
                  </a:lnTo>
                  <a:lnTo>
                    <a:pt x="130621" y="141200"/>
                  </a:lnTo>
                  <a:lnTo>
                    <a:pt x="131089" y="140784"/>
                  </a:lnTo>
                  <a:lnTo>
                    <a:pt x="131548" y="140378"/>
                  </a:lnTo>
                  <a:lnTo>
                    <a:pt x="131974" y="139972"/>
                  </a:lnTo>
                  <a:lnTo>
                    <a:pt x="132391" y="139566"/>
                  </a:lnTo>
                  <a:lnTo>
                    <a:pt x="132787" y="139159"/>
                  </a:lnTo>
                  <a:lnTo>
                    <a:pt x="133172" y="138764"/>
                  </a:lnTo>
                  <a:lnTo>
                    <a:pt x="133526" y="138368"/>
                  </a:lnTo>
                  <a:lnTo>
                    <a:pt x="133880" y="137972"/>
                  </a:lnTo>
                  <a:lnTo>
                    <a:pt x="134203" y="137587"/>
                  </a:lnTo>
                  <a:lnTo>
                    <a:pt x="134515" y="137202"/>
                  </a:lnTo>
                  <a:lnTo>
                    <a:pt x="134807" y="136827"/>
                  </a:lnTo>
                  <a:lnTo>
                    <a:pt x="135088" y="136452"/>
                  </a:lnTo>
                  <a:lnTo>
                    <a:pt x="135359" y="136077"/>
                  </a:lnTo>
                  <a:lnTo>
                    <a:pt x="135609" y="135713"/>
                  </a:lnTo>
                  <a:lnTo>
                    <a:pt x="135838" y="135348"/>
                  </a:lnTo>
                  <a:lnTo>
                    <a:pt x="136067" y="134994"/>
                  </a:lnTo>
                  <a:lnTo>
                    <a:pt x="136275" y="134640"/>
                  </a:lnTo>
                  <a:lnTo>
                    <a:pt x="136473" y="134297"/>
                  </a:lnTo>
                  <a:lnTo>
                    <a:pt x="136650" y="133953"/>
                  </a:lnTo>
                  <a:lnTo>
                    <a:pt x="136827" y="133620"/>
                  </a:lnTo>
                  <a:lnTo>
                    <a:pt x="136983" y="133297"/>
                  </a:lnTo>
                  <a:lnTo>
                    <a:pt x="137129" y="132974"/>
                  </a:lnTo>
                  <a:lnTo>
                    <a:pt x="137264" y="132662"/>
                  </a:lnTo>
                  <a:lnTo>
                    <a:pt x="137389" y="132349"/>
                  </a:lnTo>
                  <a:lnTo>
                    <a:pt x="137514" y="132058"/>
                  </a:lnTo>
                  <a:lnTo>
                    <a:pt x="137618" y="131756"/>
                  </a:lnTo>
                  <a:lnTo>
                    <a:pt x="137806" y="131194"/>
                  </a:lnTo>
                  <a:lnTo>
                    <a:pt x="137951" y="130662"/>
                  </a:lnTo>
                  <a:lnTo>
                    <a:pt x="138076" y="130163"/>
                  </a:lnTo>
                  <a:lnTo>
                    <a:pt x="138170" y="129704"/>
                  </a:lnTo>
                  <a:lnTo>
                    <a:pt x="138233" y="129278"/>
                  </a:lnTo>
                  <a:lnTo>
                    <a:pt x="138285" y="128882"/>
                  </a:lnTo>
                  <a:lnTo>
                    <a:pt x="138316" y="128528"/>
                  </a:lnTo>
                  <a:lnTo>
                    <a:pt x="138326" y="128226"/>
                  </a:lnTo>
                  <a:lnTo>
                    <a:pt x="138337" y="127955"/>
                  </a:lnTo>
                  <a:lnTo>
                    <a:pt x="138326" y="127736"/>
                  </a:lnTo>
                  <a:lnTo>
                    <a:pt x="138316" y="127434"/>
                  </a:lnTo>
                  <a:lnTo>
                    <a:pt x="138306" y="127330"/>
                  </a:lnTo>
                  <a:lnTo>
                    <a:pt x="138295" y="126966"/>
                  </a:lnTo>
                  <a:lnTo>
                    <a:pt x="138274" y="125904"/>
                  </a:lnTo>
                  <a:lnTo>
                    <a:pt x="138243" y="125123"/>
                  </a:lnTo>
                  <a:lnTo>
                    <a:pt x="138191" y="124186"/>
                  </a:lnTo>
                  <a:lnTo>
                    <a:pt x="138139" y="123092"/>
                  </a:lnTo>
                  <a:lnTo>
                    <a:pt x="138056" y="121864"/>
                  </a:lnTo>
                  <a:lnTo>
                    <a:pt x="137951" y="120489"/>
                  </a:lnTo>
                  <a:lnTo>
                    <a:pt x="137816" y="118979"/>
                  </a:lnTo>
                  <a:lnTo>
                    <a:pt x="137660" y="117334"/>
                  </a:lnTo>
                  <a:lnTo>
                    <a:pt x="137472" y="115574"/>
                  </a:lnTo>
                  <a:lnTo>
                    <a:pt x="137243" y="113700"/>
                  </a:lnTo>
                  <a:lnTo>
                    <a:pt x="136983" y="111721"/>
                  </a:lnTo>
                  <a:lnTo>
                    <a:pt x="136837" y="110680"/>
                  </a:lnTo>
                  <a:lnTo>
                    <a:pt x="136681" y="109628"/>
                  </a:lnTo>
                  <a:lnTo>
                    <a:pt x="136515" y="108545"/>
                  </a:lnTo>
                  <a:lnTo>
                    <a:pt x="136327" y="107431"/>
                  </a:lnTo>
                  <a:lnTo>
                    <a:pt x="136140" y="106307"/>
                  </a:lnTo>
                  <a:lnTo>
                    <a:pt x="135942" y="105151"/>
                  </a:lnTo>
                  <a:lnTo>
                    <a:pt x="135723" y="103974"/>
                  </a:lnTo>
                  <a:lnTo>
                    <a:pt x="135504" y="102777"/>
                  </a:lnTo>
                  <a:lnTo>
                    <a:pt x="135265" y="101558"/>
                  </a:lnTo>
                  <a:lnTo>
                    <a:pt x="135005" y="100330"/>
                  </a:lnTo>
                  <a:lnTo>
                    <a:pt x="134744" y="99070"/>
                  </a:lnTo>
                  <a:lnTo>
                    <a:pt x="134463" y="97799"/>
                  </a:lnTo>
                  <a:lnTo>
                    <a:pt x="134161" y="96508"/>
                  </a:lnTo>
                  <a:lnTo>
                    <a:pt x="133859" y="95196"/>
                  </a:lnTo>
                  <a:lnTo>
                    <a:pt x="133536" y="93874"/>
                  </a:lnTo>
                  <a:lnTo>
                    <a:pt x="133193" y="92530"/>
                  </a:lnTo>
                  <a:lnTo>
                    <a:pt x="132839" y="91177"/>
                  </a:lnTo>
                  <a:lnTo>
                    <a:pt x="132464" y="89813"/>
                  </a:lnTo>
                  <a:lnTo>
                    <a:pt x="132079" y="88438"/>
                  </a:lnTo>
                  <a:lnTo>
                    <a:pt x="131672" y="87043"/>
                  </a:lnTo>
                  <a:lnTo>
                    <a:pt x="131246" y="85637"/>
                  </a:lnTo>
                  <a:lnTo>
                    <a:pt x="130808" y="84221"/>
                  </a:lnTo>
                  <a:lnTo>
                    <a:pt x="130350" y="82794"/>
                  </a:lnTo>
                  <a:lnTo>
                    <a:pt x="129871" y="81357"/>
                  </a:lnTo>
                  <a:lnTo>
                    <a:pt x="129382" y="79920"/>
                  </a:lnTo>
                  <a:lnTo>
                    <a:pt x="128871" y="78462"/>
                  </a:lnTo>
                  <a:lnTo>
                    <a:pt x="128330" y="77005"/>
                  </a:lnTo>
                  <a:lnTo>
                    <a:pt x="127778" y="75536"/>
                  </a:lnTo>
                  <a:lnTo>
                    <a:pt x="127205" y="74068"/>
                  </a:lnTo>
                  <a:lnTo>
                    <a:pt x="126612" y="72590"/>
                  </a:lnTo>
                  <a:lnTo>
                    <a:pt x="125997" y="71111"/>
                  </a:lnTo>
                  <a:lnTo>
                    <a:pt x="125362" y="69622"/>
                  </a:lnTo>
                  <a:lnTo>
                    <a:pt x="124706" y="68133"/>
                  </a:lnTo>
                  <a:lnTo>
                    <a:pt x="124029" y="66644"/>
                  </a:lnTo>
                  <a:lnTo>
                    <a:pt x="123332" y="65155"/>
                  </a:lnTo>
                  <a:lnTo>
                    <a:pt x="122603" y="63666"/>
                  </a:lnTo>
                  <a:lnTo>
                    <a:pt x="121863" y="62166"/>
                  </a:lnTo>
                  <a:lnTo>
                    <a:pt x="121093" y="60677"/>
                  </a:lnTo>
                  <a:lnTo>
                    <a:pt x="120302" y="59188"/>
                  </a:lnTo>
                  <a:lnTo>
                    <a:pt x="119479" y="57699"/>
                  </a:lnTo>
                  <a:lnTo>
                    <a:pt x="118635" y="56220"/>
                  </a:lnTo>
                  <a:lnTo>
                    <a:pt x="117771" y="54731"/>
                  </a:lnTo>
                  <a:lnTo>
                    <a:pt x="116886" y="53263"/>
                  </a:lnTo>
                  <a:lnTo>
                    <a:pt x="115970" y="51784"/>
                  </a:lnTo>
                  <a:lnTo>
                    <a:pt x="115501" y="51056"/>
                  </a:lnTo>
                  <a:lnTo>
                    <a:pt x="115022" y="50327"/>
                  </a:lnTo>
                  <a:lnTo>
                    <a:pt x="114543" y="49587"/>
                  </a:lnTo>
                  <a:lnTo>
                    <a:pt x="114054" y="48858"/>
                  </a:lnTo>
                  <a:lnTo>
                    <a:pt x="113564" y="48140"/>
                  </a:lnTo>
                  <a:lnTo>
                    <a:pt x="113054" y="47411"/>
                  </a:lnTo>
                  <a:lnTo>
                    <a:pt x="112554" y="46682"/>
                  </a:lnTo>
                  <a:lnTo>
                    <a:pt x="112034" y="45964"/>
                  </a:lnTo>
                  <a:lnTo>
                    <a:pt x="111513" y="45245"/>
                  </a:lnTo>
                  <a:lnTo>
                    <a:pt x="110982" y="44527"/>
                  </a:lnTo>
                  <a:lnTo>
                    <a:pt x="110451" y="43819"/>
                  </a:lnTo>
                  <a:lnTo>
                    <a:pt x="109909" y="43110"/>
                  </a:lnTo>
                  <a:lnTo>
                    <a:pt x="109358" y="42392"/>
                  </a:lnTo>
                  <a:lnTo>
                    <a:pt x="108806" y="41694"/>
                  </a:lnTo>
                  <a:lnTo>
                    <a:pt x="108243" y="40986"/>
                  </a:lnTo>
                  <a:lnTo>
                    <a:pt x="107671" y="40289"/>
                  </a:lnTo>
                  <a:lnTo>
                    <a:pt x="107098" y="39591"/>
                  </a:lnTo>
                  <a:lnTo>
                    <a:pt x="106515" y="38893"/>
                  </a:lnTo>
                  <a:lnTo>
                    <a:pt x="105921" y="38196"/>
                  </a:lnTo>
                  <a:lnTo>
                    <a:pt x="105317" y="37508"/>
                  </a:lnTo>
                  <a:lnTo>
                    <a:pt x="104713" y="36821"/>
                  </a:lnTo>
                  <a:lnTo>
                    <a:pt x="104099" y="36144"/>
                  </a:lnTo>
                  <a:lnTo>
                    <a:pt x="103474" y="35467"/>
                  </a:lnTo>
                  <a:lnTo>
                    <a:pt x="102849" y="34791"/>
                  </a:lnTo>
                  <a:lnTo>
                    <a:pt x="102214" y="34124"/>
                  </a:lnTo>
                  <a:lnTo>
                    <a:pt x="101569" y="33447"/>
                  </a:lnTo>
                  <a:lnTo>
                    <a:pt x="100913" y="32791"/>
                  </a:lnTo>
                  <a:lnTo>
                    <a:pt x="100257" y="32125"/>
                  </a:lnTo>
                  <a:lnTo>
                    <a:pt x="99590" y="31469"/>
                  </a:lnTo>
                  <a:lnTo>
                    <a:pt x="98913" y="30823"/>
                  </a:lnTo>
                  <a:lnTo>
                    <a:pt x="98237" y="30167"/>
                  </a:lnTo>
                  <a:lnTo>
                    <a:pt x="97549" y="29532"/>
                  </a:lnTo>
                  <a:lnTo>
                    <a:pt x="96852" y="28886"/>
                  </a:lnTo>
                  <a:lnTo>
                    <a:pt x="96144" y="28251"/>
                  </a:lnTo>
                  <a:lnTo>
                    <a:pt x="95425" y="27626"/>
                  </a:lnTo>
                  <a:lnTo>
                    <a:pt x="94707" y="27002"/>
                  </a:lnTo>
                  <a:lnTo>
                    <a:pt x="93978" y="26377"/>
                  </a:lnTo>
                  <a:lnTo>
                    <a:pt x="93238" y="25763"/>
                  </a:lnTo>
                  <a:lnTo>
                    <a:pt x="92489" y="25148"/>
                  </a:lnTo>
                  <a:lnTo>
                    <a:pt x="91739" y="24544"/>
                  </a:lnTo>
                  <a:lnTo>
                    <a:pt x="90979" y="23951"/>
                  </a:lnTo>
                  <a:lnTo>
                    <a:pt x="90198" y="23347"/>
                  </a:lnTo>
                  <a:lnTo>
                    <a:pt x="89427" y="22764"/>
                  </a:lnTo>
                  <a:lnTo>
                    <a:pt x="88636" y="22180"/>
                  </a:lnTo>
                  <a:lnTo>
                    <a:pt x="87844" y="21597"/>
                  </a:lnTo>
                  <a:lnTo>
                    <a:pt x="87032" y="21025"/>
                  </a:lnTo>
                  <a:lnTo>
                    <a:pt x="86220" y="20452"/>
                  </a:lnTo>
                  <a:lnTo>
                    <a:pt x="85397" y="19890"/>
                  </a:lnTo>
                  <a:lnTo>
                    <a:pt x="84575" y="19338"/>
                  </a:lnTo>
                  <a:lnTo>
                    <a:pt x="83731" y="18786"/>
                  </a:lnTo>
                  <a:lnTo>
                    <a:pt x="82888" y="18244"/>
                  </a:lnTo>
                  <a:lnTo>
                    <a:pt x="82024" y="17703"/>
                  </a:lnTo>
                  <a:lnTo>
                    <a:pt x="81159" y="17172"/>
                  </a:lnTo>
                  <a:lnTo>
                    <a:pt x="80285" y="16641"/>
                  </a:lnTo>
                  <a:lnTo>
                    <a:pt x="79410" y="16120"/>
                  </a:lnTo>
                  <a:lnTo>
                    <a:pt x="78514" y="15610"/>
                  </a:lnTo>
                  <a:lnTo>
                    <a:pt x="77619" y="15100"/>
                  </a:lnTo>
                  <a:lnTo>
                    <a:pt x="76703" y="14600"/>
                  </a:lnTo>
                  <a:lnTo>
                    <a:pt x="75786" y="14110"/>
                  </a:lnTo>
                  <a:lnTo>
                    <a:pt x="74859" y="13621"/>
                  </a:lnTo>
                  <a:lnTo>
                    <a:pt x="73922" y="13142"/>
                  </a:lnTo>
                  <a:lnTo>
                    <a:pt x="72975" y="12673"/>
                  </a:lnTo>
                  <a:lnTo>
                    <a:pt x="72017" y="12205"/>
                  </a:lnTo>
                  <a:lnTo>
                    <a:pt x="71059" y="11747"/>
                  </a:lnTo>
                  <a:lnTo>
                    <a:pt x="70080" y="11299"/>
                  </a:lnTo>
                  <a:lnTo>
                    <a:pt x="69101" y="10851"/>
                  </a:lnTo>
                  <a:lnTo>
                    <a:pt x="68101" y="10414"/>
                  </a:lnTo>
                  <a:lnTo>
                    <a:pt x="67102" y="9987"/>
                  </a:lnTo>
                  <a:lnTo>
                    <a:pt x="66092" y="9570"/>
                  </a:lnTo>
                  <a:lnTo>
                    <a:pt x="65071" y="9154"/>
                  </a:lnTo>
                  <a:lnTo>
                    <a:pt x="64040" y="8748"/>
                  </a:lnTo>
                  <a:lnTo>
                    <a:pt x="62999" y="8352"/>
                  </a:lnTo>
                  <a:lnTo>
                    <a:pt x="61947" y="7956"/>
                  </a:lnTo>
                  <a:lnTo>
                    <a:pt x="60896" y="7582"/>
                  </a:lnTo>
                  <a:lnTo>
                    <a:pt x="59823" y="7207"/>
                  </a:lnTo>
                  <a:lnTo>
                    <a:pt x="58740" y="6842"/>
                  </a:lnTo>
                  <a:lnTo>
                    <a:pt x="57657" y="6488"/>
                  </a:lnTo>
                  <a:lnTo>
                    <a:pt x="56554" y="6134"/>
                  </a:lnTo>
                  <a:lnTo>
                    <a:pt x="55450" y="5801"/>
                  </a:lnTo>
                  <a:lnTo>
                    <a:pt x="54325" y="5468"/>
                  </a:lnTo>
                  <a:lnTo>
                    <a:pt x="53201" y="5145"/>
                  </a:lnTo>
                  <a:lnTo>
                    <a:pt x="52055" y="4833"/>
                  </a:lnTo>
                  <a:lnTo>
                    <a:pt x="50910" y="4531"/>
                  </a:lnTo>
                  <a:lnTo>
                    <a:pt x="49754" y="4229"/>
                  </a:lnTo>
                  <a:lnTo>
                    <a:pt x="48577" y="3947"/>
                  </a:lnTo>
                  <a:lnTo>
                    <a:pt x="47401" y="3666"/>
                  </a:lnTo>
                  <a:lnTo>
                    <a:pt x="46213" y="3406"/>
                  </a:lnTo>
                  <a:lnTo>
                    <a:pt x="45016" y="3146"/>
                  </a:lnTo>
                  <a:lnTo>
                    <a:pt x="43798" y="2896"/>
                  </a:lnTo>
                  <a:lnTo>
                    <a:pt x="42579" y="2656"/>
                  </a:lnTo>
                  <a:lnTo>
                    <a:pt x="41351" y="2427"/>
                  </a:lnTo>
                  <a:lnTo>
                    <a:pt x="40101" y="2208"/>
                  </a:lnTo>
                  <a:lnTo>
                    <a:pt x="38852" y="2000"/>
                  </a:lnTo>
                  <a:lnTo>
                    <a:pt x="37592" y="1792"/>
                  </a:lnTo>
                  <a:lnTo>
                    <a:pt x="36321" y="1605"/>
                  </a:lnTo>
                  <a:lnTo>
                    <a:pt x="35030" y="1427"/>
                  </a:lnTo>
                  <a:lnTo>
                    <a:pt x="33739" y="1261"/>
                  </a:lnTo>
                  <a:lnTo>
                    <a:pt x="32427" y="1094"/>
                  </a:lnTo>
                  <a:lnTo>
                    <a:pt x="31115" y="948"/>
                  </a:lnTo>
                  <a:lnTo>
                    <a:pt x="29782" y="813"/>
                  </a:lnTo>
                  <a:lnTo>
                    <a:pt x="28449" y="678"/>
                  </a:lnTo>
                  <a:lnTo>
                    <a:pt x="27095" y="563"/>
                  </a:lnTo>
                  <a:lnTo>
                    <a:pt x="25731" y="459"/>
                  </a:lnTo>
                  <a:lnTo>
                    <a:pt x="24367" y="365"/>
                  </a:lnTo>
                  <a:lnTo>
                    <a:pt x="22982" y="272"/>
                  </a:lnTo>
                  <a:lnTo>
                    <a:pt x="21587" y="199"/>
                  </a:lnTo>
                  <a:lnTo>
                    <a:pt x="20181" y="136"/>
                  </a:lnTo>
                  <a:lnTo>
                    <a:pt x="18765" y="84"/>
                  </a:lnTo>
                  <a:lnTo>
                    <a:pt x="17338" y="53"/>
                  </a:lnTo>
                  <a:lnTo>
                    <a:pt x="15901" y="22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1"/>
            <p:cNvSpPr/>
            <p:nvPr/>
          </p:nvSpPr>
          <p:spPr>
            <a:xfrm>
              <a:off x="-4720300" y="-566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1"/>
            <p:cNvSpPr/>
            <p:nvPr/>
          </p:nvSpPr>
          <p:spPr>
            <a:xfrm>
              <a:off x="-5066525" y="-11406425"/>
              <a:ext cx="692475" cy="692500"/>
            </a:xfrm>
            <a:custGeom>
              <a:avLst/>
              <a:gdLst/>
              <a:ahLst/>
              <a:cxnLst/>
              <a:rect l="l" t="t" r="r" b="b"/>
              <a:pathLst>
                <a:path w="27699" h="27700" extrusionOk="0">
                  <a:moveTo>
                    <a:pt x="13496" y="1"/>
                  </a:moveTo>
                  <a:lnTo>
                    <a:pt x="13142" y="11"/>
                  </a:lnTo>
                  <a:lnTo>
                    <a:pt x="12788" y="32"/>
                  </a:lnTo>
                  <a:lnTo>
                    <a:pt x="12434" y="63"/>
                  </a:lnTo>
                  <a:lnTo>
                    <a:pt x="12090" y="105"/>
                  </a:lnTo>
                  <a:lnTo>
                    <a:pt x="11736" y="157"/>
                  </a:lnTo>
                  <a:lnTo>
                    <a:pt x="11392" y="209"/>
                  </a:lnTo>
                  <a:lnTo>
                    <a:pt x="11059" y="282"/>
                  </a:lnTo>
                  <a:lnTo>
                    <a:pt x="10716" y="355"/>
                  </a:lnTo>
                  <a:lnTo>
                    <a:pt x="10382" y="428"/>
                  </a:lnTo>
                  <a:lnTo>
                    <a:pt x="10059" y="521"/>
                  </a:lnTo>
                  <a:lnTo>
                    <a:pt x="9726" y="615"/>
                  </a:lnTo>
                  <a:lnTo>
                    <a:pt x="9403" y="719"/>
                  </a:lnTo>
                  <a:lnTo>
                    <a:pt x="9081" y="834"/>
                  </a:lnTo>
                  <a:lnTo>
                    <a:pt x="8768" y="959"/>
                  </a:lnTo>
                  <a:lnTo>
                    <a:pt x="8456" y="1084"/>
                  </a:lnTo>
                  <a:lnTo>
                    <a:pt x="8144" y="1219"/>
                  </a:lnTo>
                  <a:lnTo>
                    <a:pt x="7842" y="1365"/>
                  </a:lnTo>
                  <a:lnTo>
                    <a:pt x="7540" y="1511"/>
                  </a:lnTo>
                  <a:lnTo>
                    <a:pt x="7248" y="1667"/>
                  </a:lnTo>
                  <a:lnTo>
                    <a:pt x="6956" y="1833"/>
                  </a:lnTo>
                  <a:lnTo>
                    <a:pt x="6665" y="2000"/>
                  </a:lnTo>
                  <a:lnTo>
                    <a:pt x="6384" y="2177"/>
                  </a:lnTo>
                  <a:lnTo>
                    <a:pt x="6103" y="2365"/>
                  </a:lnTo>
                  <a:lnTo>
                    <a:pt x="5832" y="2552"/>
                  </a:lnTo>
                  <a:lnTo>
                    <a:pt x="5561" y="2750"/>
                  </a:lnTo>
                  <a:lnTo>
                    <a:pt x="5301" y="2948"/>
                  </a:lnTo>
                  <a:lnTo>
                    <a:pt x="5040" y="3156"/>
                  </a:lnTo>
                  <a:lnTo>
                    <a:pt x="4780" y="3375"/>
                  </a:lnTo>
                  <a:lnTo>
                    <a:pt x="4530" y="3593"/>
                  </a:lnTo>
                  <a:lnTo>
                    <a:pt x="4291" y="3822"/>
                  </a:lnTo>
                  <a:lnTo>
                    <a:pt x="4051" y="4051"/>
                  </a:lnTo>
                  <a:lnTo>
                    <a:pt x="3822" y="4291"/>
                  </a:lnTo>
                  <a:lnTo>
                    <a:pt x="3593" y="4530"/>
                  </a:lnTo>
                  <a:lnTo>
                    <a:pt x="3374" y="4780"/>
                  </a:lnTo>
                  <a:lnTo>
                    <a:pt x="3156" y="5041"/>
                  </a:lnTo>
                  <a:lnTo>
                    <a:pt x="2947" y="5291"/>
                  </a:lnTo>
                  <a:lnTo>
                    <a:pt x="2750" y="5561"/>
                  </a:lnTo>
                  <a:lnTo>
                    <a:pt x="2552" y="5832"/>
                  </a:lnTo>
                  <a:lnTo>
                    <a:pt x="2364" y="6103"/>
                  </a:lnTo>
                  <a:lnTo>
                    <a:pt x="2177" y="6384"/>
                  </a:lnTo>
                  <a:lnTo>
                    <a:pt x="2000" y="6665"/>
                  </a:lnTo>
                  <a:lnTo>
                    <a:pt x="1833" y="6957"/>
                  </a:lnTo>
                  <a:lnTo>
                    <a:pt x="1667" y="7248"/>
                  </a:lnTo>
                  <a:lnTo>
                    <a:pt x="1510" y="7540"/>
                  </a:lnTo>
                  <a:lnTo>
                    <a:pt x="1365" y="7842"/>
                  </a:lnTo>
                  <a:lnTo>
                    <a:pt x="1219" y="8144"/>
                  </a:lnTo>
                  <a:lnTo>
                    <a:pt x="1084" y="8456"/>
                  </a:lnTo>
                  <a:lnTo>
                    <a:pt x="959" y="8769"/>
                  </a:lnTo>
                  <a:lnTo>
                    <a:pt x="834" y="9081"/>
                  </a:lnTo>
                  <a:lnTo>
                    <a:pt x="719" y="9404"/>
                  </a:lnTo>
                  <a:lnTo>
                    <a:pt x="615" y="9726"/>
                  </a:lnTo>
                  <a:lnTo>
                    <a:pt x="521" y="10060"/>
                  </a:lnTo>
                  <a:lnTo>
                    <a:pt x="428" y="10383"/>
                  </a:lnTo>
                  <a:lnTo>
                    <a:pt x="355" y="10716"/>
                  </a:lnTo>
                  <a:lnTo>
                    <a:pt x="282" y="11059"/>
                  </a:lnTo>
                  <a:lnTo>
                    <a:pt x="209" y="11393"/>
                  </a:lnTo>
                  <a:lnTo>
                    <a:pt x="157" y="11736"/>
                  </a:lnTo>
                  <a:lnTo>
                    <a:pt x="105" y="12080"/>
                  </a:lnTo>
                  <a:lnTo>
                    <a:pt x="63" y="12434"/>
                  </a:lnTo>
                  <a:lnTo>
                    <a:pt x="32" y="12788"/>
                  </a:lnTo>
                  <a:lnTo>
                    <a:pt x="11" y="13132"/>
                  </a:lnTo>
                  <a:lnTo>
                    <a:pt x="1" y="13496"/>
                  </a:lnTo>
                  <a:lnTo>
                    <a:pt x="1" y="13850"/>
                  </a:lnTo>
                  <a:lnTo>
                    <a:pt x="1" y="14204"/>
                  </a:lnTo>
                  <a:lnTo>
                    <a:pt x="11" y="14558"/>
                  </a:lnTo>
                  <a:lnTo>
                    <a:pt x="32" y="14912"/>
                  </a:lnTo>
                  <a:lnTo>
                    <a:pt x="63" y="15266"/>
                  </a:lnTo>
                  <a:lnTo>
                    <a:pt x="105" y="15610"/>
                  </a:lnTo>
                  <a:lnTo>
                    <a:pt x="157" y="15964"/>
                  </a:lnTo>
                  <a:lnTo>
                    <a:pt x="209" y="16297"/>
                  </a:lnTo>
                  <a:lnTo>
                    <a:pt x="282" y="16641"/>
                  </a:lnTo>
                  <a:lnTo>
                    <a:pt x="355" y="16974"/>
                  </a:lnTo>
                  <a:lnTo>
                    <a:pt x="428" y="17307"/>
                  </a:lnTo>
                  <a:lnTo>
                    <a:pt x="521" y="17640"/>
                  </a:lnTo>
                  <a:lnTo>
                    <a:pt x="615" y="17974"/>
                  </a:lnTo>
                  <a:lnTo>
                    <a:pt x="719" y="18296"/>
                  </a:lnTo>
                  <a:lnTo>
                    <a:pt x="834" y="18609"/>
                  </a:lnTo>
                  <a:lnTo>
                    <a:pt x="959" y="18932"/>
                  </a:lnTo>
                  <a:lnTo>
                    <a:pt x="1084" y="19244"/>
                  </a:lnTo>
                  <a:lnTo>
                    <a:pt x="1219" y="19546"/>
                  </a:lnTo>
                  <a:lnTo>
                    <a:pt x="1365" y="19858"/>
                  </a:lnTo>
                  <a:lnTo>
                    <a:pt x="1510" y="20160"/>
                  </a:lnTo>
                  <a:lnTo>
                    <a:pt x="1667" y="20452"/>
                  </a:lnTo>
                  <a:lnTo>
                    <a:pt x="1833" y="20743"/>
                  </a:lnTo>
                  <a:lnTo>
                    <a:pt x="2000" y="21035"/>
                  </a:lnTo>
                  <a:lnTo>
                    <a:pt x="2177" y="21316"/>
                  </a:lnTo>
                  <a:lnTo>
                    <a:pt x="2364" y="21597"/>
                  </a:lnTo>
                  <a:lnTo>
                    <a:pt x="2552" y="21868"/>
                  </a:lnTo>
                  <a:lnTo>
                    <a:pt x="2750" y="22139"/>
                  </a:lnTo>
                  <a:lnTo>
                    <a:pt x="2947" y="22399"/>
                  </a:lnTo>
                  <a:lnTo>
                    <a:pt x="3156" y="22659"/>
                  </a:lnTo>
                  <a:lnTo>
                    <a:pt x="3374" y="22920"/>
                  </a:lnTo>
                  <a:lnTo>
                    <a:pt x="3593" y="23159"/>
                  </a:lnTo>
                  <a:lnTo>
                    <a:pt x="3822" y="23409"/>
                  </a:lnTo>
                  <a:lnTo>
                    <a:pt x="4051" y="23649"/>
                  </a:lnTo>
                  <a:lnTo>
                    <a:pt x="4291" y="23878"/>
                  </a:lnTo>
                  <a:lnTo>
                    <a:pt x="4530" y="24107"/>
                  </a:lnTo>
                  <a:lnTo>
                    <a:pt x="4780" y="24325"/>
                  </a:lnTo>
                  <a:lnTo>
                    <a:pt x="5040" y="24544"/>
                  </a:lnTo>
                  <a:lnTo>
                    <a:pt x="5301" y="24752"/>
                  </a:lnTo>
                  <a:lnTo>
                    <a:pt x="5561" y="24950"/>
                  </a:lnTo>
                  <a:lnTo>
                    <a:pt x="5832" y="25148"/>
                  </a:lnTo>
                  <a:lnTo>
                    <a:pt x="6103" y="25335"/>
                  </a:lnTo>
                  <a:lnTo>
                    <a:pt x="6384" y="25523"/>
                  </a:lnTo>
                  <a:lnTo>
                    <a:pt x="6665" y="25700"/>
                  </a:lnTo>
                  <a:lnTo>
                    <a:pt x="6956" y="25867"/>
                  </a:lnTo>
                  <a:lnTo>
                    <a:pt x="7248" y="26033"/>
                  </a:lnTo>
                  <a:lnTo>
                    <a:pt x="7540" y="26189"/>
                  </a:lnTo>
                  <a:lnTo>
                    <a:pt x="7842" y="26335"/>
                  </a:lnTo>
                  <a:lnTo>
                    <a:pt x="8144" y="26481"/>
                  </a:lnTo>
                  <a:lnTo>
                    <a:pt x="8456" y="26616"/>
                  </a:lnTo>
                  <a:lnTo>
                    <a:pt x="8768" y="26741"/>
                  </a:lnTo>
                  <a:lnTo>
                    <a:pt x="9081" y="26866"/>
                  </a:lnTo>
                  <a:lnTo>
                    <a:pt x="9403" y="26970"/>
                  </a:lnTo>
                  <a:lnTo>
                    <a:pt x="9726" y="27085"/>
                  </a:lnTo>
                  <a:lnTo>
                    <a:pt x="10059" y="27179"/>
                  </a:lnTo>
                  <a:lnTo>
                    <a:pt x="10382" y="27272"/>
                  </a:lnTo>
                  <a:lnTo>
                    <a:pt x="10716" y="27345"/>
                  </a:lnTo>
                  <a:lnTo>
                    <a:pt x="11059" y="27418"/>
                  </a:lnTo>
                  <a:lnTo>
                    <a:pt x="11392" y="27491"/>
                  </a:lnTo>
                  <a:lnTo>
                    <a:pt x="11736" y="27543"/>
                  </a:lnTo>
                  <a:lnTo>
                    <a:pt x="12090" y="27595"/>
                  </a:lnTo>
                  <a:lnTo>
                    <a:pt x="12434" y="27637"/>
                  </a:lnTo>
                  <a:lnTo>
                    <a:pt x="12788" y="27668"/>
                  </a:lnTo>
                  <a:lnTo>
                    <a:pt x="13142" y="27689"/>
                  </a:lnTo>
                  <a:lnTo>
                    <a:pt x="13496" y="27699"/>
                  </a:lnTo>
                  <a:lnTo>
                    <a:pt x="14204" y="27699"/>
                  </a:lnTo>
                  <a:lnTo>
                    <a:pt x="14558" y="27689"/>
                  </a:lnTo>
                  <a:lnTo>
                    <a:pt x="14912" y="27668"/>
                  </a:lnTo>
                  <a:lnTo>
                    <a:pt x="15266" y="27637"/>
                  </a:lnTo>
                  <a:lnTo>
                    <a:pt x="15610" y="27595"/>
                  </a:lnTo>
                  <a:lnTo>
                    <a:pt x="15964" y="27543"/>
                  </a:lnTo>
                  <a:lnTo>
                    <a:pt x="16307" y="27491"/>
                  </a:lnTo>
                  <a:lnTo>
                    <a:pt x="16640" y="27418"/>
                  </a:lnTo>
                  <a:lnTo>
                    <a:pt x="16984" y="27345"/>
                  </a:lnTo>
                  <a:lnTo>
                    <a:pt x="17317" y="27272"/>
                  </a:lnTo>
                  <a:lnTo>
                    <a:pt x="17640" y="27179"/>
                  </a:lnTo>
                  <a:lnTo>
                    <a:pt x="17973" y="27085"/>
                  </a:lnTo>
                  <a:lnTo>
                    <a:pt x="18296" y="26970"/>
                  </a:lnTo>
                  <a:lnTo>
                    <a:pt x="18619" y="26866"/>
                  </a:lnTo>
                  <a:lnTo>
                    <a:pt x="18931" y="26741"/>
                  </a:lnTo>
                  <a:lnTo>
                    <a:pt x="19244" y="26616"/>
                  </a:lnTo>
                  <a:lnTo>
                    <a:pt x="19556" y="26481"/>
                  </a:lnTo>
                  <a:lnTo>
                    <a:pt x="19858" y="26335"/>
                  </a:lnTo>
                  <a:lnTo>
                    <a:pt x="20160" y="26189"/>
                  </a:lnTo>
                  <a:lnTo>
                    <a:pt x="20452" y="26033"/>
                  </a:lnTo>
                  <a:lnTo>
                    <a:pt x="20743" y="25867"/>
                  </a:lnTo>
                  <a:lnTo>
                    <a:pt x="21035" y="25700"/>
                  </a:lnTo>
                  <a:lnTo>
                    <a:pt x="21316" y="25523"/>
                  </a:lnTo>
                  <a:lnTo>
                    <a:pt x="21597" y="25335"/>
                  </a:lnTo>
                  <a:lnTo>
                    <a:pt x="21868" y="25148"/>
                  </a:lnTo>
                  <a:lnTo>
                    <a:pt x="22138" y="24950"/>
                  </a:lnTo>
                  <a:lnTo>
                    <a:pt x="22399" y="24752"/>
                  </a:lnTo>
                  <a:lnTo>
                    <a:pt x="22659" y="24544"/>
                  </a:lnTo>
                  <a:lnTo>
                    <a:pt x="22919" y="24325"/>
                  </a:lnTo>
                  <a:lnTo>
                    <a:pt x="23169" y="24107"/>
                  </a:lnTo>
                  <a:lnTo>
                    <a:pt x="23409" y="23878"/>
                  </a:lnTo>
                  <a:lnTo>
                    <a:pt x="23648" y="23649"/>
                  </a:lnTo>
                  <a:lnTo>
                    <a:pt x="23877" y="23409"/>
                  </a:lnTo>
                  <a:lnTo>
                    <a:pt x="24107" y="23159"/>
                  </a:lnTo>
                  <a:lnTo>
                    <a:pt x="24325" y="22920"/>
                  </a:lnTo>
                  <a:lnTo>
                    <a:pt x="24544" y="22659"/>
                  </a:lnTo>
                  <a:lnTo>
                    <a:pt x="24752" y="22399"/>
                  </a:lnTo>
                  <a:lnTo>
                    <a:pt x="24950" y="22139"/>
                  </a:lnTo>
                  <a:lnTo>
                    <a:pt x="25148" y="21868"/>
                  </a:lnTo>
                  <a:lnTo>
                    <a:pt x="25335" y="21597"/>
                  </a:lnTo>
                  <a:lnTo>
                    <a:pt x="25523" y="21316"/>
                  </a:lnTo>
                  <a:lnTo>
                    <a:pt x="25700" y="21035"/>
                  </a:lnTo>
                  <a:lnTo>
                    <a:pt x="25866" y="20743"/>
                  </a:lnTo>
                  <a:lnTo>
                    <a:pt x="26033" y="20452"/>
                  </a:lnTo>
                  <a:lnTo>
                    <a:pt x="26189" y="20160"/>
                  </a:lnTo>
                  <a:lnTo>
                    <a:pt x="26335" y="19858"/>
                  </a:lnTo>
                  <a:lnTo>
                    <a:pt x="26481" y="19546"/>
                  </a:lnTo>
                  <a:lnTo>
                    <a:pt x="26616" y="19244"/>
                  </a:lnTo>
                  <a:lnTo>
                    <a:pt x="26741" y="18932"/>
                  </a:lnTo>
                  <a:lnTo>
                    <a:pt x="26866" y="18609"/>
                  </a:lnTo>
                  <a:lnTo>
                    <a:pt x="26981" y="18296"/>
                  </a:lnTo>
                  <a:lnTo>
                    <a:pt x="27085" y="17974"/>
                  </a:lnTo>
                  <a:lnTo>
                    <a:pt x="27178" y="17640"/>
                  </a:lnTo>
                  <a:lnTo>
                    <a:pt x="27272" y="17307"/>
                  </a:lnTo>
                  <a:lnTo>
                    <a:pt x="27345" y="16974"/>
                  </a:lnTo>
                  <a:lnTo>
                    <a:pt x="27418" y="16641"/>
                  </a:lnTo>
                  <a:lnTo>
                    <a:pt x="27491" y="16297"/>
                  </a:lnTo>
                  <a:lnTo>
                    <a:pt x="27543" y="15964"/>
                  </a:lnTo>
                  <a:lnTo>
                    <a:pt x="27595" y="15610"/>
                  </a:lnTo>
                  <a:lnTo>
                    <a:pt x="27637" y="15266"/>
                  </a:lnTo>
                  <a:lnTo>
                    <a:pt x="27668" y="14912"/>
                  </a:lnTo>
                  <a:lnTo>
                    <a:pt x="27689" y="14558"/>
                  </a:lnTo>
                  <a:lnTo>
                    <a:pt x="27699" y="14204"/>
                  </a:lnTo>
                  <a:lnTo>
                    <a:pt x="27699" y="13850"/>
                  </a:lnTo>
                  <a:lnTo>
                    <a:pt x="27699" y="13496"/>
                  </a:lnTo>
                  <a:lnTo>
                    <a:pt x="27689" y="13132"/>
                  </a:lnTo>
                  <a:lnTo>
                    <a:pt x="27668" y="12788"/>
                  </a:lnTo>
                  <a:lnTo>
                    <a:pt x="27637" y="12434"/>
                  </a:lnTo>
                  <a:lnTo>
                    <a:pt x="27595" y="12080"/>
                  </a:lnTo>
                  <a:lnTo>
                    <a:pt x="27543" y="11736"/>
                  </a:lnTo>
                  <a:lnTo>
                    <a:pt x="27491" y="11393"/>
                  </a:lnTo>
                  <a:lnTo>
                    <a:pt x="27418" y="11059"/>
                  </a:lnTo>
                  <a:lnTo>
                    <a:pt x="27345" y="10716"/>
                  </a:lnTo>
                  <a:lnTo>
                    <a:pt x="27272" y="10383"/>
                  </a:lnTo>
                  <a:lnTo>
                    <a:pt x="27178" y="10060"/>
                  </a:lnTo>
                  <a:lnTo>
                    <a:pt x="27085" y="9726"/>
                  </a:lnTo>
                  <a:lnTo>
                    <a:pt x="26981" y="9404"/>
                  </a:lnTo>
                  <a:lnTo>
                    <a:pt x="26866" y="9081"/>
                  </a:lnTo>
                  <a:lnTo>
                    <a:pt x="26741" y="8769"/>
                  </a:lnTo>
                  <a:lnTo>
                    <a:pt x="26616" y="8456"/>
                  </a:lnTo>
                  <a:lnTo>
                    <a:pt x="26481" y="8144"/>
                  </a:lnTo>
                  <a:lnTo>
                    <a:pt x="26335" y="7842"/>
                  </a:lnTo>
                  <a:lnTo>
                    <a:pt x="26189" y="7540"/>
                  </a:lnTo>
                  <a:lnTo>
                    <a:pt x="26033" y="7248"/>
                  </a:lnTo>
                  <a:lnTo>
                    <a:pt x="25866" y="6957"/>
                  </a:lnTo>
                  <a:lnTo>
                    <a:pt x="25700" y="6665"/>
                  </a:lnTo>
                  <a:lnTo>
                    <a:pt x="25523" y="6384"/>
                  </a:lnTo>
                  <a:lnTo>
                    <a:pt x="25335" y="6103"/>
                  </a:lnTo>
                  <a:lnTo>
                    <a:pt x="25148" y="5832"/>
                  </a:lnTo>
                  <a:lnTo>
                    <a:pt x="24950" y="5561"/>
                  </a:lnTo>
                  <a:lnTo>
                    <a:pt x="24752" y="5291"/>
                  </a:lnTo>
                  <a:lnTo>
                    <a:pt x="24544" y="5041"/>
                  </a:lnTo>
                  <a:lnTo>
                    <a:pt x="24325" y="4780"/>
                  </a:lnTo>
                  <a:lnTo>
                    <a:pt x="24107" y="4530"/>
                  </a:lnTo>
                  <a:lnTo>
                    <a:pt x="23877" y="4291"/>
                  </a:lnTo>
                  <a:lnTo>
                    <a:pt x="23648" y="4051"/>
                  </a:lnTo>
                  <a:lnTo>
                    <a:pt x="23409" y="3822"/>
                  </a:lnTo>
                  <a:lnTo>
                    <a:pt x="23169" y="3593"/>
                  </a:lnTo>
                  <a:lnTo>
                    <a:pt x="22919" y="3375"/>
                  </a:lnTo>
                  <a:lnTo>
                    <a:pt x="22659" y="3156"/>
                  </a:lnTo>
                  <a:lnTo>
                    <a:pt x="22399" y="2948"/>
                  </a:lnTo>
                  <a:lnTo>
                    <a:pt x="22138" y="2750"/>
                  </a:lnTo>
                  <a:lnTo>
                    <a:pt x="21868" y="2552"/>
                  </a:lnTo>
                  <a:lnTo>
                    <a:pt x="21597" y="2365"/>
                  </a:lnTo>
                  <a:lnTo>
                    <a:pt x="21316" y="2177"/>
                  </a:lnTo>
                  <a:lnTo>
                    <a:pt x="21035" y="2000"/>
                  </a:lnTo>
                  <a:lnTo>
                    <a:pt x="20743" y="1833"/>
                  </a:lnTo>
                  <a:lnTo>
                    <a:pt x="20452" y="1667"/>
                  </a:lnTo>
                  <a:lnTo>
                    <a:pt x="20160" y="1511"/>
                  </a:lnTo>
                  <a:lnTo>
                    <a:pt x="19858" y="1365"/>
                  </a:lnTo>
                  <a:lnTo>
                    <a:pt x="19556" y="1219"/>
                  </a:lnTo>
                  <a:lnTo>
                    <a:pt x="19244" y="1084"/>
                  </a:lnTo>
                  <a:lnTo>
                    <a:pt x="18931" y="959"/>
                  </a:lnTo>
                  <a:lnTo>
                    <a:pt x="18619" y="834"/>
                  </a:lnTo>
                  <a:lnTo>
                    <a:pt x="18296" y="719"/>
                  </a:lnTo>
                  <a:lnTo>
                    <a:pt x="17973" y="615"/>
                  </a:lnTo>
                  <a:lnTo>
                    <a:pt x="17640" y="521"/>
                  </a:lnTo>
                  <a:lnTo>
                    <a:pt x="17317" y="428"/>
                  </a:lnTo>
                  <a:lnTo>
                    <a:pt x="16984" y="355"/>
                  </a:lnTo>
                  <a:lnTo>
                    <a:pt x="16640" y="282"/>
                  </a:lnTo>
                  <a:lnTo>
                    <a:pt x="16307" y="209"/>
                  </a:lnTo>
                  <a:lnTo>
                    <a:pt x="15964" y="157"/>
                  </a:lnTo>
                  <a:lnTo>
                    <a:pt x="15610" y="105"/>
                  </a:lnTo>
                  <a:lnTo>
                    <a:pt x="15266" y="63"/>
                  </a:lnTo>
                  <a:lnTo>
                    <a:pt x="14912" y="32"/>
                  </a:lnTo>
                  <a:lnTo>
                    <a:pt x="14558" y="11"/>
                  </a:lnTo>
                  <a:lnTo>
                    <a:pt x="14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1"/>
            <p:cNvSpPr/>
            <p:nvPr/>
          </p:nvSpPr>
          <p:spPr>
            <a:xfrm>
              <a:off x="-5066525" y="-11406425"/>
              <a:ext cx="692475" cy="692500"/>
            </a:xfrm>
            <a:custGeom>
              <a:avLst/>
              <a:gdLst/>
              <a:ahLst/>
              <a:cxnLst/>
              <a:rect l="l" t="t" r="r" b="b"/>
              <a:pathLst>
                <a:path w="27699" h="27700" fill="none" extrusionOk="0">
                  <a:moveTo>
                    <a:pt x="27699" y="13850"/>
                  </a:moveTo>
                  <a:lnTo>
                    <a:pt x="27699" y="13850"/>
                  </a:lnTo>
                  <a:lnTo>
                    <a:pt x="27699" y="14204"/>
                  </a:lnTo>
                  <a:lnTo>
                    <a:pt x="27689" y="14558"/>
                  </a:lnTo>
                  <a:lnTo>
                    <a:pt x="27668" y="14912"/>
                  </a:lnTo>
                  <a:lnTo>
                    <a:pt x="27637" y="15266"/>
                  </a:lnTo>
                  <a:lnTo>
                    <a:pt x="27595" y="15610"/>
                  </a:lnTo>
                  <a:lnTo>
                    <a:pt x="27543" y="15964"/>
                  </a:lnTo>
                  <a:lnTo>
                    <a:pt x="27491" y="16297"/>
                  </a:lnTo>
                  <a:lnTo>
                    <a:pt x="27418" y="16641"/>
                  </a:lnTo>
                  <a:lnTo>
                    <a:pt x="27345" y="16974"/>
                  </a:lnTo>
                  <a:lnTo>
                    <a:pt x="27272" y="17307"/>
                  </a:lnTo>
                  <a:lnTo>
                    <a:pt x="27178" y="17640"/>
                  </a:lnTo>
                  <a:lnTo>
                    <a:pt x="27085" y="17974"/>
                  </a:lnTo>
                  <a:lnTo>
                    <a:pt x="26981" y="18296"/>
                  </a:lnTo>
                  <a:lnTo>
                    <a:pt x="26866" y="18609"/>
                  </a:lnTo>
                  <a:lnTo>
                    <a:pt x="26741" y="18932"/>
                  </a:lnTo>
                  <a:lnTo>
                    <a:pt x="26616" y="19244"/>
                  </a:lnTo>
                  <a:lnTo>
                    <a:pt x="26481" y="19546"/>
                  </a:lnTo>
                  <a:lnTo>
                    <a:pt x="26335" y="19858"/>
                  </a:lnTo>
                  <a:lnTo>
                    <a:pt x="26189" y="20160"/>
                  </a:lnTo>
                  <a:lnTo>
                    <a:pt x="26033" y="20452"/>
                  </a:lnTo>
                  <a:lnTo>
                    <a:pt x="25866" y="20743"/>
                  </a:lnTo>
                  <a:lnTo>
                    <a:pt x="25700" y="21035"/>
                  </a:lnTo>
                  <a:lnTo>
                    <a:pt x="25523" y="21316"/>
                  </a:lnTo>
                  <a:lnTo>
                    <a:pt x="25335" y="21597"/>
                  </a:lnTo>
                  <a:lnTo>
                    <a:pt x="25148" y="21868"/>
                  </a:lnTo>
                  <a:lnTo>
                    <a:pt x="24950" y="22139"/>
                  </a:lnTo>
                  <a:lnTo>
                    <a:pt x="24752" y="22399"/>
                  </a:lnTo>
                  <a:lnTo>
                    <a:pt x="24544" y="22659"/>
                  </a:lnTo>
                  <a:lnTo>
                    <a:pt x="24325" y="22920"/>
                  </a:lnTo>
                  <a:lnTo>
                    <a:pt x="24107" y="23159"/>
                  </a:lnTo>
                  <a:lnTo>
                    <a:pt x="23877" y="23409"/>
                  </a:lnTo>
                  <a:lnTo>
                    <a:pt x="23648" y="23649"/>
                  </a:lnTo>
                  <a:lnTo>
                    <a:pt x="23409" y="23878"/>
                  </a:lnTo>
                  <a:lnTo>
                    <a:pt x="23169" y="24107"/>
                  </a:lnTo>
                  <a:lnTo>
                    <a:pt x="22919" y="24325"/>
                  </a:lnTo>
                  <a:lnTo>
                    <a:pt x="22659" y="24544"/>
                  </a:lnTo>
                  <a:lnTo>
                    <a:pt x="22399" y="24752"/>
                  </a:lnTo>
                  <a:lnTo>
                    <a:pt x="22138" y="24950"/>
                  </a:lnTo>
                  <a:lnTo>
                    <a:pt x="21868" y="25148"/>
                  </a:lnTo>
                  <a:lnTo>
                    <a:pt x="21597" y="25335"/>
                  </a:lnTo>
                  <a:lnTo>
                    <a:pt x="21316" y="25523"/>
                  </a:lnTo>
                  <a:lnTo>
                    <a:pt x="21035" y="25700"/>
                  </a:lnTo>
                  <a:lnTo>
                    <a:pt x="20743" y="25867"/>
                  </a:lnTo>
                  <a:lnTo>
                    <a:pt x="20452" y="26033"/>
                  </a:lnTo>
                  <a:lnTo>
                    <a:pt x="20160" y="26189"/>
                  </a:lnTo>
                  <a:lnTo>
                    <a:pt x="19858" y="26335"/>
                  </a:lnTo>
                  <a:lnTo>
                    <a:pt x="19556" y="26481"/>
                  </a:lnTo>
                  <a:lnTo>
                    <a:pt x="19244" y="26616"/>
                  </a:lnTo>
                  <a:lnTo>
                    <a:pt x="18931" y="26741"/>
                  </a:lnTo>
                  <a:lnTo>
                    <a:pt x="18619" y="26866"/>
                  </a:lnTo>
                  <a:lnTo>
                    <a:pt x="18296" y="26970"/>
                  </a:lnTo>
                  <a:lnTo>
                    <a:pt x="17973" y="27085"/>
                  </a:lnTo>
                  <a:lnTo>
                    <a:pt x="17640" y="27179"/>
                  </a:lnTo>
                  <a:lnTo>
                    <a:pt x="17317" y="27272"/>
                  </a:lnTo>
                  <a:lnTo>
                    <a:pt x="16984" y="27345"/>
                  </a:lnTo>
                  <a:lnTo>
                    <a:pt x="16640" y="27418"/>
                  </a:lnTo>
                  <a:lnTo>
                    <a:pt x="16307" y="27491"/>
                  </a:lnTo>
                  <a:lnTo>
                    <a:pt x="15964" y="27543"/>
                  </a:lnTo>
                  <a:lnTo>
                    <a:pt x="15610" y="27595"/>
                  </a:lnTo>
                  <a:lnTo>
                    <a:pt x="15266" y="27637"/>
                  </a:lnTo>
                  <a:lnTo>
                    <a:pt x="14912" y="27668"/>
                  </a:lnTo>
                  <a:lnTo>
                    <a:pt x="14558" y="27689"/>
                  </a:lnTo>
                  <a:lnTo>
                    <a:pt x="14204" y="27699"/>
                  </a:lnTo>
                  <a:lnTo>
                    <a:pt x="13850" y="27699"/>
                  </a:lnTo>
                  <a:lnTo>
                    <a:pt x="13850" y="27699"/>
                  </a:lnTo>
                  <a:lnTo>
                    <a:pt x="13496" y="27699"/>
                  </a:lnTo>
                  <a:lnTo>
                    <a:pt x="13142" y="27689"/>
                  </a:lnTo>
                  <a:lnTo>
                    <a:pt x="12788" y="27668"/>
                  </a:lnTo>
                  <a:lnTo>
                    <a:pt x="12434" y="27637"/>
                  </a:lnTo>
                  <a:lnTo>
                    <a:pt x="12090" y="27595"/>
                  </a:lnTo>
                  <a:lnTo>
                    <a:pt x="11736" y="27543"/>
                  </a:lnTo>
                  <a:lnTo>
                    <a:pt x="11392" y="27491"/>
                  </a:lnTo>
                  <a:lnTo>
                    <a:pt x="11059" y="27418"/>
                  </a:lnTo>
                  <a:lnTo>
                    <a:pt x="10716" y="27345"/>
                  </a:lnTo>
                  <a:lnTo>
                    <a:pt x="10382" y="27272"/>
                  </a:lnTo>
                  <a:lnTo>
                    <a:pt x="10059" y="27179"/>
                  </a:lnTo>
                  <a:lnTo>
                    <a:pt x="9726" y="27085"/>
                  </a:lnTo>
                  <a:lnTo>
                    <a:pt x="9403" y="26970"/>
                  </a:lnTo>
                  <a:lnTo>
                    <a:pt x="9081" y="26866"/>
                  </a:lnTo>
                  <a:lnTo>
                    <a:pt x="8768" y="26741"/>
                  </a:lnTo>
                  <a:lnTo>
                    <a:pt x="8456" y="26616"/>
                  </a:lnTo>
                  <a:lnTo>
                    <a:pt x="8144" y="26481"/>
                  </a:lnTo>
                  <a:lnTo>
                    <a:pt x="7842" y="26335"/>
                  </a:lnTo>
                  <a:lnTo>
                    <a:pt x="7540" y="26189"/>
                  </a:lnTo>
                  <a:lnTo>
                    <a:pt x="7248" y="26033"/>
                  </a:lnTo>
                  <a:lnTo>
                    <a:pt x="6956" y="25867"/>
                  </a:lnTo>
                  <a:lnTo>
                    <a:pt x="6665" y="25700"/>
                  </a:lnTo>
                  <a:lnTo>
                    <a:pt x="6384" y="25523"/>
                  </a:lnTo>
                  <a:lnTo>
                    <a:pt x="6103" y="25335"/>
                  </a:lnTo>
                  <a:lnTo>
                    <a:pt x="5832" y="25148"/>
                  </a:lnTo>
                  <a:lnTo>
                    <a:pt x="5561" y="24950"/>
                  </a:lnTo>
                  <a:lnTo>
                    <a:pt x="5301" y="24752"/>
                  </a:lnTo>
                  <a:lnTo>
                    <a:pt x="5040" y="24544"/>
                  </a:lnTo>
                  <a:lnTo>
                    <a:pt x="4780" y="24325"/>
                  </a:lnTo>
                  <a:lnTo>
                    <a:pt x="4530" y="24107"/>
                  </a:lnTo>
                  <a:lnTo>
                    <a:pt x="4291" y="23878"/>
                  </a:lnTo>
                  <a:lnTo>
                    <a:pt x="4051" y="23649"/>
                  </a:lnTo>
                  <a:lnTo>
                    <a:pt x="3822" y="23409"/>
                  </a:lnTo>
                  <a:lnTo>
                    <a:pt x="3593" y="23159"/>
                  </a:lnTo>
                  <a:lnTo>
                    <a:pt x="3374" y="22920"/>
                  </a:lnTo>
                  <a:lnTo>
                    <a:pt x="3156" y="22659"/>
                  </a:lnTo>
                  <a:lnTo>
                    <a:pt x="2947" y="22399"/>
                  </a:lnTo>
                  <a:lnTo>
                    <a:pt x="2750" y="22139"/>
                  </a:lnTo>
                  <a:lnTo>
                    <a:pt x="2552" y="21868"/>
                  </a:lnTo>
                  <a:lnTo>
                    <a:pt x="2364" y="21597"/>
                  </a:lnTo>
                  <a:lnTo>
                    <a:pt x="2177" y="21316"/>
                  </a:lnTo>
                  <a:lnTo>
                    <a:pt x="2000" y="21035"/>
                  </a:lnTo>
                  <a:lnTo>
                    <a:pt x="1833" y="20743"/>
                  </a:lnTo>
                  <a:lnTo>
                    <a:pt x="1667" y="20452"/>
                  </a:lnTo>
                  <a:lnTo>
                    <a:pt x="1510" y="20160"/>
                  </a:lnTo>
                  <a:lnTo>
                    <a:pt x="1365" y="19858"/>
                  </a:lnTo>
                  <a:lnTo>
                    <a:pt x="1219" y="19546"/>
                  </a:lnTo>
                  <a:lnTo>
                    <a:pt x="1084" y="19244"/>
                  </a:lnTo>
                  <a:lnTo>
                    <a:pt x="959" y="18932"/>
                  </a:lnTo>
                  <a:lnTo>
                    <a:pt x="834" y="18609"/>
                  </a:lnTo>
                  <a:lnTo>
                    <a:pt x="719" y="18296"/>
                  </a:lnTo>
                  <a:lnTo>
                    <a:pt x="615" y="17974"/>
                  </a:lnTo>
                  <a:lnTo>
                    <a:pt x="521" y="17640"/>
                  </a:lnTo>
                  <a:lnTo>
                    <a:pt x="428" y="17307"/>
                  </a:lnTo>
                  <a:lnTo>
                    <a:pt x="355" y="16974"/>
                  </a:lnTo>
                  <a:lnTo>
                    <a:pt x="282" y="16641"/>
                  </a:lnTo>
                  <a:lnTo>
                    <a:pt x="209" y="16297"/>
                  </a:lnTo>
                  <a:lnTo>
                    <a:pt x="157" y="15964"/>
                  </a:lnTo>
                  <a:lnTo>
                    <a:pt x="105" y="15610"/>
                  </a:lnTo>
                  <a:lnTo>
                    <a:pt x="63" y="15266"/>
                  </a:lnTo>
                  <a:lnTo>
                    <a:pt x="32" y="14912"/>
                  </a:lnTo>
                  <a:lnTo>
                    <a:pt x="11" y="14558"/>
                  </a:lnTo>
                  <a:lnTo>
                    <a:pt x="1" y="14204"/>
                  </a:lnTo>
                  <a:lnTo>
                    <a:pt x="1" y="13850"/>
                  </a:lnTo>
                  <a:lnTo>
                    <a:pt x="1" y="13850"/>
                  </a:lnTo>
                  <a:lnTo>
                    <a:pt x="1" y="13496"/>
                  </a:lnTo>
                  <a:lnTo>
                    <a:pt x="11" y="13132"/>
                  </a:lnTo>
                  <a:lnTo>
                    <a:pt x="32" y="12788"/>
                  </a:lnTo>
                  <a:lnTo>
                    <a:pt x="63" y="12434"/>
                  </a:lnTo>
                  <a:lnTo>
                    <a:pt x="105" y="12080"/>
                  </a:lnTo>
                  <a:lnTo>
                    <a:pt x="157" y="11736"/>
                  </a:lnTo>
                  <a:lnTo>
                    <a:pt x="209" y="11393"/>
                  </a:lnTo>
                  <a:lnTo>
                    <a:pt x="282" y="11059"/>
                  </a:lnTo>
                  <a:lnTo>
                    <a:pt x="355" y="10716"/>
                  </a:lnTo>
                  <a:lnTo>
                    <a:pt x="428" y="10383"/>
                  </a:lnTo>
                  <a:lnTo>
                    <a:pt x="521" y="10060"/>
                  </a:lnTo>
                  <a:lnTo>
                    <a:pt x="615" y="9726"/>
                  </a:lnTo>
                  <a:lnTo>
                    <a:pt x="719" y="9404"/>
                  </a:lnTo>
                  <a:lnTo>
                    <a:pt x="834" y="9081"/>
                  </a:lnTo>
                  <a:lnTo>
                    <a:pt x="959" y="8769"/>
                  </a:lnTo>
                  <a:lnTo>
                    <a:pt x="1084" y="8456"/>
                  </a:lnTo>
                  <a:lnTo>
                    <a:pt x="1219" y="8144"/>
                  </a:lnTo>
                  <a:lnTo>
                    <a:pt x="1365" y="7842"/>
                  </a:lnTo>
                  <a:lnTo>
                    <a:pt x="1510" y="7540"/>
                  </a:lnTo>
                  <a:lnTo>
                    <a:pt x="1667" y="7248"/>
                  </a:lnTo>
                  <a:lnTo>
                    <a:pt x="1833" y="6957"/>
                  </a:lnTo>
                  <a:lnTo>
                    <a:pt x="2000" y="6665"/>
                  </a:lnTo>
                  <a:lnTo>
                    <a:pt x="2177" y="6384"/>
                  </a:lnTo>
                  <a:lnTo>
                    <a:pt x="2364" y="6103"/>
                  </a:lnTo>
                  <a:lnTo>
                    <a:pt x="2552" y="5832"/>
                  </a:lnTo>
                  <a:lnTo>
                    <a:pt x="2750" y="5561"/>
                  </a:lnTo>
                  <a:lnTo>
                    <a:pt x="2947" y="5291"/>
                  </a:lnTo>
                  <a:lnTo>
                    <a:pt x="3156" y="5041"/>
                  </a:lnTo>
                  <a:lnTo>
                    <a:pt x="3374" y="4780"/>
                  </a:lnTo>
                  <a:lnTo>
                    <a:pt x="3593" y="4530"/>
                  </a:lnTo>
                  <a:lnTo>
                    <a:pt x="3822" y="4291"/>
                  </a:lnTo>
                  <a:lnTo>
                    <a:pt x="4051" y="4051"/>
                  </a:lnTo>
                  <a:lnTo>
                    <a:pt x="4291" y="3822"/>
                  </a:lnTo>
                  <a:lnTo>
                    <a:pt x="4530" y="3593"/>
                  </a:lnTo>
                  <a:lnTo>
                    <a:pt x="4780" y="3375"/>
                  </a:lnTo>
                  <a:lnTo>
                    <a:pt x="5040" y="3156"/>
                  </a:lnTo>
                  <a:lnTo>
                    <a:pt x="5301" y="2948"/>
                  </a:lnTo>
                  <a:lnTo>
                    <a:pt x="5561" y="2750"/>
                  </a:lnTo>
                  <a:lnTo>
                    <a:pt x="5832" y="2552"/>
                  </a:lnTo>
                  <a:lnTo>
                    <a:pt x="6103" y="2365"/>
                  </a:lnTo>
                  <a:lnTo>
                    <a:pt x="6384" y="2177"/>
                  </a:lnTo>
                  <a:lnTo>
                    <a:pt x="6665" y="2000"/>
                  </a:lnTo>
                  <a:lnTo>
                    <a:pt x="6956" y="1833"/>
                  </a:lnTo>
                  <a:lnTo>
                    <a:pt x="7248" y="1667"/>
                  </a:lnTo>
                  <a:lnTo>
                    <a:pt x="7540" y="1511"/>
                  </a:lnTo>
                  <a:lnTo>
                    <a:pt x="7842" y="1365"/>
                  </a:lnTo>
                  <a:lnTo>
                    <a:pt x="8144" y="1219"/>
                  </a:lnTo>
                  <a:lnTo>
                    <a:pt x="8456" y="1084"/>
                  </a:lnTo>
                  <a:lnTo>
                    <a:pt x="8768" y="959"/>
                  </a:lnTo>
                  <a:lnTo>
                    <a:pt x="9081" y="834"/>
                  </a:lnTo>
                  <a:lnTo>
                    <a:pt x="9403" y="719"/>
                  </a:lnTo>
                  <a:lnTo>
                    <a:pt x="9726" y="615"/>
                  </a:lnTo>
                  <a:lnTo>
                    <a:pt x="10059" y="521"/>
                  </a:lnTo>
                  <a:lnTo>
                    <a:pt x="10382" y="428"/>
                  </a:lnTo>
                  <a:lnTo>
                    <a:pt x="10716" y="355"/>
                  </a:lnTo>
                  <a:lnTo>
                    <a:pt x="11059" y="282"/>
                  </a:lnTo>
                  <a:lnTo>
                    <a:pt x="11392" y="209"/>
                  </a:lnTo>
                  <a:lnTo>
                    <a:pt x="11736" y="157"/>
                  </a:lnTo>
                  <a:lnTo>
                    <a:pt x="12090" y="105"/>
                  </a:lnTo>
                  <a:lnTo>
                    <a:pt x="12434" y="63"/>
                  </a:lnTo>
                  <a:lnTo>
                    <a:pt x="12788" y="32"/>
                  </a:lnTo>
                  <a:lnTo>
                    <a:pt x="13142" y="11"/>
                  </a:lnTo>
                  <a:lnTo>
                    <a:pt x="13496" y="1"/>
                  </a:lnTo>
                  <a:lnTo>
                    <a:pt x="13850" y="1"/>
                  </a:lnTo>
                  <a:lnTo>
                    <a:pt x="13850" y="1"/>
                  </a:lnTo>
                  <a:lnTo>
                    <a:pt x="14204" y="1"/>
                  </a:lnTo>
                  <a:lnTo>
                    <a:pt x="14558" y="11"/>
                  </a:lnTo>
                  <a:lnTo>
                    <a:pt x="14912" y="32"/>
                  </a:lnTo>
                  <a:lnTo>
                    <a:pt x="15266" y="63"/>
                  </a:lnTo>
                  <a:lnTo>
                    <a:pt x="15610" y="105"/>
                  </a:lnTo>
                  <a:lnTo>
                    <a:pt x="15964" y="157"/>
                  </a:lnTo>
                  <a:lnTo>
                    <a:pt x="16307" y="209"/>
                  </a:lnTo>
                  <a:lnTo>
                    <a:pt x="16640" y="282"/>
                  </a:lnTo>
                  <a:lnTo>
                    <a:pt x="16984" y="355"/>
                  </a:lnTo>
                  <a:lnTo>
                    <a:pt x="17317" y="428"/>
                  </a:lnTo>
                  <a:lnTo>
                    <a:pt x="17640" y="521"/>
                  </a:lnTo>
                  <a:lnTo>
                    <a:pt x="17973" y="615"/>
                  </a:lnTo>
                  <a:lnTo>
                    <a:pt x="18296" y="719"/>
                  </a:lnTo>
                  <a:lnTo>
                    <a:pt x="18619" y="834"/>
                  </a:lnTo>
                  <a:lnTo>
                    <a:pt x="18931" y="959"/>
                  </a:lnTo>
                  <a:lnTo>
                    <a:pt x="19244" y="1084"/>
                  </a:lnTo>
                  <a:lnTo>
                    <a:pt x="19556" y="1219"/>
                  </a:lnTo>
                  <a:lnTo>
                    <a:pt x="19858" y="1365"/>
                  </a:lnTo>
                  <a:lnTo>
                    <a:pt x="20160" y="1511"/>
                  </a:lnTo>
                  <a:lnTo>
                    <a:pt x="20452" y="1667"/>
                  </a:lnTo>
                  <a:lnTo>
                    <a:pt x="20743" y="1833"/>
                  </a:lnTo>
                  <a:lnTo>
                    <a:pt x="21035" y="2000"/>
                  </a:lnTo>
                  <a:lnTo>
                    <a:pt x="21316" y="2177"/>
                  </a:lnTo>
                  <a:lnTo>
                    <a:pt x="21597" y="2365"/>
                  </a:lnTo>
                  <a:lnTo>
                    <a:pt x="21868" y="2552"/>
                  </a:lnTo>
                  <a:lnTo>
                    <a:pt x="22138" y="2750"/>
                  </a:lnTo>
                  <a:lnTo>
                    <a:pt x="22399" y="2948"/>
                  </a:lnTo>
                  <a:lnTo>
                    <a:pt x="22659" y="3156"/>
                  </a:lnTo>
                  <a:lnTo>
                    <a:pt x="22919" y="3375"/>
                  </a:lnTo>
                  <a:lnTo>
                    <a:pt x="23169" y="3593"/>
                  </a:lnTo>
                  <a:lnTo>
                    <a:pt x="23409" y="3822"/>
                  </a:lnTo>
                  <a:lnTo>
                    <a:pt x="23648" y="4051"/>
                  </a:lnTo>
                  <a:lnTo>
                    <a:pt x="23877" y="4291"/>
                  </a:lnTo>
                  <a:lnTo>
                    <a:pt x="24107" y="4530"/>
                  </a:lnTo>
                  <a:lnTo>
                    <a:pt x="24325" y="4780"/>
                  </a:lnTo>
                  <a:lnTo>
                    <a:pt x="24544" y="5041"/>
                  </a:lnTo>
                  <a:lnTo>
                    <a:pt x="24752" y="5291"/>
                  </a:lnTo>
                  <a:lnTo>
                    <a:pt x="24950" y="5561"/>
                  </a:lnTo>
                  <a:lnTo>
                    <a:pt x="25148" y="5832"/>
                  </a:lnTo>
                  <a:lnTo>
                    <a:pt x="25335" y="6103"/>
                  </a:lnTo>
                  <a:lnTo>
                    <a:pt x="25523" y="6384"/>
                  </a:lnTo>
                  <a:lnTo>
                    <a:pt x="25700" y="6665"/>
                  </a:lnTo>
                  <a:lnTo>
                    <a:pt x="25866" y="6957"/>
                  </a:lnTo>
                  <a:lnTo>
                    <a:pt x="26033" y="7248"/>
                  </a:lnTo>
                  <a:lnTo>
                    <a:pt x="26189" y="7540"/>
                  </a:lnTo>
                  <a:lnTo>
                    <a:pt x="26335" y="7842"/>
                  </a:lnTo>
                  <a:lnTo>
                    <a:pt x="26481" y="8144"/>
                  </a:lnTo>
                  <a:lnTo>
                    <a:pt x="26616" y="8456"/>
                  </a:lnTo>
                  <a:lnTo>
                    <a:pt x="26741" y="8769"/>
                  </a:lnTo>
                  <a:lnTo>
                    <a:pt x="26866" y="9081"/>
                  </a:lnTo>
                  <a:lnTo>
                    <a:pt x="26981" y="9404"/>
                  </a:lnTo>
                  <a:lnTo>
                    <a:pt x="27085" y="9726"/>
                  </a:lnTo>
                  <a:lnTo>
                    <a:pt x="27178" y="10060"/>
                  </a:lnTo>
                  <a:lnTo>
                    <a:pt x="27272" y="10383"/>
                  </a:lnTo>
                  <a:lnTo>
                    <a:pt x="27345" y="10716"/>
                  </a:lnTo>
                  <a:lnTo>
                    <a:pt x="27418" y="11059"/>
                  </a:lnTo>
                  <a:lnTo>
                    <a:pt x="27491" y="11393"/>
                  </a:lnTo>
                  <a:lnTo>
                    <a:pt x="27543" y="11736"/>
                  </a:lnTo>
                  <a:lnTo>
                    <a:pt x="27595" y="12080"/>
                  </a:lnTo>
                  <a:lnTo>
                    <a:pt x="27637" y="12434"/>
                  </a:lnTo>
                  <a:lnTo>
                    <a:pt x="27668" y="12788"/>
                  </a:lnTo>
                  <a:lnTo>
                    <a:pt x="27689" y="13132"/>
                  </a:lnTo>
                  <a:lnTo>
                    <a:pt x="27699" y="13496"/>
                  </a:lnTo>
                  <a:lnTo>
                    <a:pt x="27699" y="13850"/>
                  </a:lnTo>
                  <a:lnTo>
                    <a:pt x="27699" y="13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1"/>
            <p:cNvSpPr/>
            <p:nvPr/>
          </p:nvSpPr>
          <p:spPr>
            <a:xfrm>
              <a:off x="-4374050" y="-1106017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1"/>
            <p:cNvSpPr/>
            <p:nvPr/>
          </p:nvSpPr>
          <p:spPr>
            <a:xfrm>
              <a:off x="-9787500" y="-2542400"/>
              <a:ext cx="692750" cy="692750"/>
            </a:xfrm>
            <a:custGeom>
              <a:avLst/>
              <a:gdLst/>
              <a:ahLst/>
              <a:cxnLst/>
              <a:rect l="l" t="t" r="r" b="b"/>
              <a:pathLst>
                <a:path w="27710" h="27710" extrusionOk="0">
                  <a:moveTo>
                    <a:pt x="13850" y="0"/>
                  </a:moveTo>
                  <a:lnTo>
                    <a:pt x="13496" y="11"/>
                  </a:lnTo>
                  <a:lnTo>
                    <a:pt x="13142" y="21"/>
                  </a:lnTo>
                  <a:lnTo>
                    <a:pt x="12788" y="42"/>
                  </a:lnTo>
                  <a:lnTo>
                    <a:pt x="12434" y="73"/>
                  </a:lnTo>
                  <a:lnTo>
                    <a:pt x="12090" y="115"/>
                  </a:lnTo>
                  <a:lnTo>
                    <a:pt x="11747" y="157"/>
                  </a:lnTo>
                  <a:lnTo>
                    <a:pt x="11403" y="219"/>
                  </a:lnTo>
                  <a:lnTo>
                    <a:pt x="11059" y="282"/>
                  </a:lnTo>
                  <a:lnTo>
                    <a:pt x="10726" y="354"/>
                  </a:lnTo>
                  <a:lnTo>
                    <a:pt x="10393" y="438"/>
                  </a:lnTo>
                  <a:lnTo>
                    <a:pt x="10060" y="531"/>
                  </a:lnTo>
                  <a:lnTo>
                    <a:pt x="9737" y="625"/>
                  </a:lnTo>
                  <a:lnTo>
                    <a:pt x="9414" y="729"/>
                  </a:lnTo>
                  <a:lnTo>
                    <a:pt x="9091" y="844"/>
                  </a:lnTo>
                  <a:lnTo>
                    <a:pt x="8769" y="958"/>
                  </a:lnTo>
                  <a:lnTo>
                    <a:pt x="8456" y="1094"/>
                  </a:lnTo>
                  <a:lnTo>
                    <a:pt x="8154" y="1229"/>
                  </a:lnTo>
                  <a:lnTo>
                    <a:pt x="7842" y="1364"/>
                  </a:lnTo>
                  <a:lnTo>
                    <a:pt x="7550" y="1521"/>
                  </a:lnTo>
                  <a:lnTo>
                    <a:pt x="7248" y="1677"/>
                  </a:lnTo>
                  <a:lnTo>
                    <a:pt x="6957" y="1833"/>
                  </a:lnTo>
                  <a:lnTo>
                    <a:pt x="6665" y="2010"/>
                  </a:lnTo>
                  <a:lnTo>
                    <a:pt x="6384" y="2187"/>
                  </a:lnTo>
                  <a:lnTo>
                    <a:pt x="6103" y="2364"/>
                  </a:lnTo>
                  <a:lnTo>
                    <a:pt x="5832" y="2552"/>
                  </a:lnTo>
                  <a:lnTo>
                    <a:pt x="5561" y="2749"/>
                  </a:lnTo>
                  <a:lnTo>
                    <a:pt x="5301" y="2958"/>
                  </a:lnTo>
                  <a:lnTo>
                    <a:pt x="5041" y="3166"/>
                  </a:lnTo>
                  <a:lnTo>
                    <a:pt x="4791" y="3374"/>
                  </a:lnTo>
                  <a:lnTo>
                    <a:pt x="4541" y="3603"/>
                  </a:lnTo>
                  <a:lnTo>
                    <a:pt x="4291" y="3822"/>
                  </a:lnTo>
                  <a:lnTo>
                    <a:pt x="4052" y="4061"/>
                  </a:lnTo>
                  <a:lnTo>
                    <a:pt x="3822" y="4301"/>
                  </a:lnTo>
                  <a:lnTo>
                    <a:pt x="3593" y="4540"/>
                  </a:lnTo>
                  <a:lnTo>
                    <a:pt x="3375" y="4790"/>
                  </a:lnTo>
                  <a:lnTo>
                    <a:pt x="3166" y="5040"/>
                  </a:lnTo>
                  <a:lnTo>
                    <a:pt x="2958" y="5301"/>
                  </a:lnTo>
                  <a:lnTo>
                    <a:pt x="2750" y="5561"/>
                  </a:lnTo>
                  <a:lnTo>
                    <a:pt x="2552" y="5832"/>
                  </a:lnTo>
                  <a:lnTo>
                    <a:pt x="2365" y="6113"/>
                  </a:lnTo>
                  <a:lnTo>
                    <a:pt x="2177" y="6384"/>
                  </a:lnTo>
                  <a:lnTo>
                    <a:pt x="2000" y="6675"/>
                  </a:lnTo>
                  <a:lnTo>
                    <a:pt x="1834" y="6956"/>
                  </a:lnTo>
                  <a:lnTo>
                    <a:pt x="1667" y="7248"/>
                  </a:lnTo>
                  <a:lnTo>
                    <a:pt x="1511" y="7550"/>
                  </a:lnTo>
                  <a:lnTo>
                    <a:pt x="1365" y="7852"/>
                  </a:lnTo>
                  <a:lnTo>
                    <a:pt x="1219" y="8154"/>
                  </a:lnTo>
                  <a:lnTo>
                    <a:pt x="1084" y="8466"/>
                  </a:lnTo>
                  <a:lnTo>
                    <a:pt x="959" y="8779"/>
                  </a:lnTo>
                  <a:lnTo>
                    <a:pt x="844" y="9091"/>
                  </a:lnTo>
                  <a:lnTo>
                    <a:pt x="730" y="9414"/>
                  </a:lnTo>
                  <a:lnTo>
                    <a:pt x="626" y="9736"/>
                  </a:lnTo>
                  <a:lnTo>
                    <a:pt x="522" y="10059"/>
                  </a:lnTo>
                  <a:lnTo>
                    <a:pt x="438" y="10393"/>
                  </a:lnTo>
                  <a:lnTo>
                    <a:pt x="355" y="10726"/>
                  </a:lnTo>
                  <a:lnTo>
                    <a:pt x="282" y="11059"/>
                  </a:lnTo>
                  <a:lnTo>
                    <a:pt x="220" y="11403"/>
                  </a:lnTo>
                  <a:lnTo>
                    <a:pt x="157" y="11746"/>
                  </a:lnTo>
                  <a:lnTo>
                    <a:pt x="115" y="12090"/>
                  </a:lnTo>
                  <a:lnTo>
                    <a:pt x="74" y="12433"/>
                  </a:lnTo>
                  <a:lnTo>
                    <a:pt x="43" y="12787"/>
                  </a:lnTo>
                  <a:lnTo>
                    <a:pt x="22" y="13142"/>
                  </a:lnTo>
                  <a:lnTo>
                    <a:pt x="1" y="13496"/>
                  </a:lnTo>
                  <a:lnTo>
                    <a:pt x="1" y="13860"/>
                  </a:lnTo>
                  <a:lnTo>
                    <a:pt x="1" y="14214"/>
                  </a:lnTo>
                  <a:lnTo>
                    <a:pt x="22" y="14568"/>
                  </a:lnTo>
                  <a:lnTo>
                    <a:pt x="43" y="14922"/>
                  </a:lnTo>
                  <a:lnTo>
                    <a:pt x="74" y="15276"/>
                  </a:lnTo>
                  <a:lnTo>
                    <a:pt x="115" y="15620"/>
                  </a:lnTo>
                  <a:lnTo>
                    <a:pt x="157" y="15963"/>
                  </a:lnTo>
                  <a:lnTo>
                    <a:pt x="220" y="16307"/>
                  </a:lnTo>
                  <a:lnTo>
                    <a:pt x="282" y="16651"/>
                  </a:lnTo>
                  <a:lnTo>
                    <a:pt x="355" y="16984"/>
                  </a:lnTo>
                  <a:lnTo>
                    <a:pt x="438" y="17317"/>
                  </a:lnTo>
                  <a:lnTo>
                    <a:pt x="522" y="17650"/>
                  </a:lnTo>
                  <a:lnTo>
                    <a:pt x="626" y="17973"/>
                  </a:lnTo>
                  <a:lnTo>
                    <a:pt x="730" y="18296"/>
                  </a:lnTo>
                  <a:lnTo>
                    <a:pt x="844" y="18619"/>
                  </a:lnTo>
                  <a:lnTo>
                    <a:pt x="959" y="18931"/>
                  </a:lnTo>
                  <a:lnTo>
                    <a:pt x="1084" y="19244"/>
                  </a:lnTo>
                  <a:lnTo>
                    <a:pt x="1219" y="19556"/>
                  </a:lnTo>
                  <a:lnTo>
                    <a:pt x="1365" y="19858"/>
                  </a:lnTo>
                  <a:lnTo>
                    <a:pt x="1511" y="20160"/>
                  </a:lnTo>
                  <a:lnTo>
                    <a:pt x="1667" y="20462"/>
                  </a:lnTo>
                  <a:lnTo>
                    <a:pt x="1834" y="20753"/>
                  </a:lnTo>
                  <a:lnTo>
                    <a:pt x="2000" y="21035"/>
                  </a:lnTo>
                  <a:lnTo>
                    <a:pt x="2177" y="21326"/>
                  </a:lnTo>
                  <a:lnTo>
                    <a:pt x="2365" y="21597"/>
                  </a:lnTo>
                  <a:lnTo>
                    <a:pt x="2552" y="21878"/>
                  </a:lnTo>
                  <a:lnTo>
                    <a:pt x="2750" y="22138"/>
                  </a:lnTo>
                  <a:lnTo>
                    <a:pt x="2958" y="22409"/>
                  </a:lnTo>
                  <a:lnTo>
                    <a:pt x="3166" y="22669"/>
                  </a:lnTo>
                  <a:lnTo>
                    <a:pt x="3375" y="22919"/>
                  </a:lnTo>
                  <a:lnTo>
                    <a:pt x="3593" y="23169"/>
                  </a:lnTo>
                  <a:lnTo>
                    <a:pt x="3822" y="23409"/>
                  </a:lnTo>
                  <a:lnTo>
                    <a:pt x="4052" y="23648"/>
                  </a:lnTo>
                  <a:lnTo>
                    <a:pt x="4291" y="23888"/>
                  </a:lnTo>
                  <a:lnTo>
                    <a:pt x="4541" y="24106"/>
                  </a:lnTo>
                  <a:lnTo>
                    <a:pt x="4791" y="24325"/>
                  </a:lnTo>
                  <a:lnTo>
                    <a:pt x="5041" y="24544"/>
                  </a:lnTo>
                  <a:lnTo>
                    <a:pt x="5301" y="24752"/>
                  </a:lnTo>
                  <a:lnTo>
                    <a:pt x="5561" y="24960"/>
                  </a:lnTo>
                  <a:lnTo>
                    <a:pt x="5832" y="25148"/>
                  </a:lnTo>
                  <a:lnTo>
                    <a:pt x="6103" y="25345"/>
                  </a:lnTo>
                  <a:lnTo>
                    <a:pt x="6384" y="25523"/>
                  </a:lnTo>
                  <a:lnTo>
                    <a:pt x="6665" y="25700"/>
                  </a:lnTo>
                  <a:lnTo>
                    <a:pt x="6957" y="25877"/>
                  </a:lnTo>
                  <a:lnTo>
                    <a:pt x="7248" y="26033"/>
                  </a:lnTo>
                  <a:lnTo>
                    <a:pt x="7550" y="26189"/>
                  </a:lnTo>
                  <a:lnTo>
                    <a:pt x="7842" y="26345"/>
                  </a:lnTo>
                  <a:lnTo>
                    <a:pt x="8154" y="26481"/>
                  </a:lnTo>
                  <a:lnTo>
                    <a:pt x="8456" y="26616"/>
                  </a:lnTo>
                  <a:lnTo>
                    <a:pt x="8769" y="26751"/>
                  </a:lnTo>
                  <a:lnTo>
                    <a:pt x="9091" y="26866"/>
                  </a:lnTo>
                  <a:lnTo>
                    <a:pt x="9414" y="26980"/>
                  </a:lnTo>
                  <a:lnTo>
                    <a:pt x="9737" y="27084"/>
                  </a:lnTo>
                  <a:lnTo>
                    <a:pt x="10060" y="27178"/>
                  </a:lnTo>
                  <a:lnTo>
                    <a:pt x="10393" y="27272"/>
                  </a:lnTo>
                  <a:lnTo>
                    <a:pt x="10726" y="27355"/>
                  </a:lnTo>
                  <a:lnTo>
                    <a:pt x="11059" y="27428"/>
                  </a:lnTo>
                  <a:lnTo>
                    <a:pt x="11403" y="27491"/>
                  </a:lnTo>
                  <a:lnTo>
                    <a:pt x="11747" y="27553"/>
                  </a:lnTo>
                  <a:lnTo>
                    <a:pt x="12090" y="27595"/>
                  </a:lnTo>
                  <a:lnTo>
                    <a:pt x="12434" y="27636"/>
                  </a:lnTo>
                  <a:lnTo>
                    <a:pt x="12788" y="27668"/>
                  </a:lnTo>
                  <a:lnTo>
                    <a:pt x="13142" y="27688"/>
                  </a:lnTo>
                  <a:lnTo>
                    <a:pt x="13496" y="27709"/>
                  </a:lnTo>
                  <a:lnTo>
                    <a:pt x="14215" y="27709"/>
                  </a:lnTo>
                  <a:lnTo>
                    <a:pt x="14569" y="27688"/>
                  </a:lnTo>
                  <a:lnTo>
                    <a:pt x="14923" y="27668"/>
                  </a:lnTo>
                  <a:lnTo>
                    <a:pt x="15266" y="27636"/>
                  </a:lnTo>
                  <a:lnTo>
                    <a:pt x="15620" y="27595"/>
                  </a:lnTo>
                  <a:lnTo>
                    <a:pt x="15964" y="27553"/>
                  </a:lnTo>
                  <a:lnTo>
                    <a:pt x="16308" y="27491"/>
                  </a:lnTo>
                  <a:lnTo>
                    <a:pt x="16641" y="27428"/>
                  </a:lnTo>
                  <a:lnTo>
                    <a:pt x="16984" y="27355"/>
                  </a:lnTo>
                  <a:lnTo>
                    <a:pt x="17318" y="27272"/>
                  </a:lnTo>
                  <a:lnTo>
                    <a:pt x="17640" y="27178"/>
                  </a:lnTo>
                  <a:lnTo>
                    <a:pt x="17974" y="27084"/>
                  </a:lnTo>
                  <a:lnTo>
                    <a:pt x="18296" y="26980"/>
                  </a:lnTo>
                  <a:lnTo>
                    <a:pt x="18619" y="26866"/>
                  </a:lnTo>
                  <a:lnTo>
                    <a:pt x="18932" y="26751"/>
                  </a:lnTo>
                  <a:lnTo>
                    <a:pt x="19244" y="26616"/>
                  </a:lnTo>
                  <a:lnTo>
                    <a:pt x="19556" y="26481"/>
                  </a:lnTo>
                  <a:lnTo>
                    <a:pt x="19858" y="26345"/>
                  </a:lnTo>
                  <a:lnTo>
                    <a:pt x="20160" y="26189"/>
                  </a:lnTo>
                  <a:lnTo>
                    <a:pt x="20452" y="26033"/>
                  </a:lnTo>
                  <a:lnTo>
                    <a:pt x="20744" y="25877"/>
                  </a:lnTo>
                  <a:lnTo>
                    <a:pt x="21035" y="25700"/>
                  </a:lnTo>
                  <a:lnTo>
                    <a:pt x="21316" y="25523"/>
                  </a:lnTo>
                  <a:lnTo>
                    <a:pt x="21597" y="25345"/>
                  </a:lnTo>
                  <a:lnTo>
                    <a:pt x="21868" y="25148"/>
                  </a:lnTo>
                  <a:lnTo>
                    <a:pt x="22139" y="24960"/>
                  </a:lnTo>
                  <a:lnTo>
                    <a:pt x="22410" y="24752"/>
                  </a:lnTo>
                  <a:lnTo>
                    <a:pt x="22659" y="24544"/>
                  </a:lnTo>
                  <a:lnTo>
                    <a:pt x="22920" y="24325"/>
                  </a:lnTo>
                  <a:lnTo>
                    <a:pt x="23170" y="24106"/>
                  </a:lnTo>
                  <a:lnTo>
                    <a:pt x="23409" y="23888"/>
                  </a:lnTo>
                  <a:lnTo>
                    <a:pt x="23649" y="23648"/>
                  </a:lnTo>
                  <a:lnTo>
                    <a:pt x="23878" y="23409"/>
                  </a:lnTo>
                  <a:lnTo>
                    <a:pt x="24107" y="23169"/>
                  </a:lnTo>
                  <a:lnTo>
                    <a:pt x="24326" y="22919"/>
                  </a:lnTo>
                  <a:lnTo>
                    <a:pt x="24544" y="22669"/>
                  </a:lnTo>
                  <a:lnTo>
                    <a:pt x="24752" y="22409"/>
                  </a:lnTo>
                  <a:lnTo>
                    <a:pt x="24950" y="22138"/>
                  </a:lnTo>
                  <a:lnTo>
                    <a:pt x="25148" y="21878"/>
                  </a:lnTo>
                  <a:lnTo>
                    <a:pt x="25336" y="21597"/>
                  </a:lnTo>
                  <a:lnTo>
                    <a:pt x="25523" y="21326"/>
                  </a:lnTo>
                  <a:lnTo>
                    <a:pt x="25700" y="21035"/>
                  </a:lnTo>
                  <a:lnTo>
                    <a:pt x="25867" y="20753"/>
                  </a:lnTo>
                  <a:lnTo>
                    <a:pt x="26033" y="20462"/>
                  </a:lnTo>
                  <a:lnTo>
                    <a:pt x="26189" y="20160"/>
                  </a:lnTo>
                  <a:lnTo>
                    <a:pt x="26346" y="19858"/>
                  </a:lnTo>
                  <a:lnTo>
                    <a:pt x="26481" y="19556"/>
                  </a:lnTo>
                  <a:lnTo>
                    <a:pt x="26616" y="19244"/>
                  </a:lnTo>
                  <a:lnTo>
                    <a:pt x="26741" y="18931"/>
                  </a:lnTo>
                  <a:lnTo>
                    <a:pt x="26866" y="18619"/>
                  </a:lnTo>
                  <a:lnTo>
                    <a:pt x="26981" y="18296"/>
                  </a:lnTo>
                  <a:lnTo>
                    <a:pt x="27085" y="17973"/>
                  </a:lnTo>
                  <a:lnTo>
                    <a:pt x="27179" y="17650"/>
                  </a:lnTo>
                  <a:lnTo>
                    <a:pt x="27272" y="17317"/>
                  </a:lnTo>
                  <a:lnTo>
                    <a:pt x="27356" y="16984"/>
                  </a:lnTo>
                  <a:lnTo>
                    <a:pt x="27429" y="16651"/>
                  </a:lnTo>
                  <a:lnTo>
                    <a:pt x="27491" y="16307"/>
                  </a:lnTo>
                  <a:lnTo>
                    <a:pt x="27543" y="15963"/>
                  </a:lnTo>
                  <a:lnTo>
                    <a:pt x="27595" y="15620"/>
                  </a:lnTo>
                  <a:lnTo>
                    <a:pt x="27637" y="15276"/>
                  </a:lnTo>
                  <a:lnTo>
                    <a:pt x="27668" y="14922"/>
                  </a:lnTo>
                  <a:lnTo>
                    <a:pt x="27689" y="14568"/>
                  </a:lnTo>
                  <a:lnTo>
                    <a:pt x="27699" y="14214"/>
                  </a:lnTo>
                  <a:lnTo>
                    <a:pt x="27710" y="13860"/>
                  </a:lnTo>
                  <a:lnTo>
                    <a:pt x="27699" y="13496"/>
                  </a:lnTo>
                  <a:lnTo>
                    <a:pt x="27689" y="13142"/>
                  </a:lnTo>
                  <a:lnTo>
                    <a:pt x="27668" y="12787"/>
                  </a:lnTo>
                  <a:lnTo>
                    <a:pt x="27637" y="12433"/>
                  </a:lnTo>
                  <a:lnTo>
                    <a:pt x="27595" y="12090"/>
                  </a:lnTo>
                  <a:lnTo>
                    <a:pt x="27543" y="11746"/>
                  </a:lnTo>
                  <a:lnTo>
                    <a:pt x="27491" y="11403"/>
                  </a:lnTo>
                  <a:lnTo>
                    <a:pt x="27429" y="11059"/>
                  </a:lnTo>
                  <a:lnTo>
                    <a:pt x="27356" y="10726"/>
                  </a:lnTo>
                  <a:lnTo>
                    <a:pt x="27272" y="10393"/>
                  </a:lnTo>
                  <a:lnTo>
                    <a:pt x="27179" y="10059"/>
                  </a:lnTo>
                  <a:lnTo>
                    <a:pt x="27085" y="9736"/>
                  </a:lnTo>
                  <a:lnTo>
                    <a:pt x="26981" y="9414"/>
                  </a:lnTo>
                  <a:lnTo>
                    <a:pt x="26866" y="9091"/>
                  </a:lnTo>
                  <a:lnTo>
                    <a:pt x="26741" y="8779"/>
                  </a:lnTo>
                  <a:lnTo>
                    <a:pt x="26616" y="8466"/>
                  </a:lnTo>
                  <a:lnTo>
                    <a:pt x="26481" y="8154"/>
                  </a:lnTo>
                  <a:lnTo>
                    <a:pt x="26346" y="7852"/>
                  </a:lnTo>
                  <a:lnTo>
                    <a:pt x="26189" y="7550"/>
                  </a:lnTo>
                  <a:lnTo>
                    <a:pt x="26033" y="7248"/>
                  </a:lnTo>
                  <a:lnTo>
                    <a:pt x="25867" y="6956"/>
                  </a:lnTo>
                  <a:lnTo>
                    <a:pt x="25700" y="6675"/>
                  </a:lnTo>
                  <a:lnTo>
                    <a:pt x="25523" y="6384"/>
                  </a:lnTo>
                  <a:lnTo>
                    <a:pt x="25336" y="6113"/>
                  </a:lnTo>
                  <a:lnTo>
                    <a:pt x="25148" y="5832"/>
                  </a:lnTo>
                  <a:lnTo>
                    <a:pt x="24950" y="5561"/>
                  </a:lnTo>
                  <a:lnTo>
                    <a:pt x="24752" y="5301"/>
                  </a:lnTo>
                  <a:lnTo>
                    <a:pt x="24544" y="5040"/>
                  </a:lnTo>
                  <a:lnTo>
                    <a:pt x="24326" y="4790"/>
                  </a:lnTo>
                  <a:lnTo>
                    <a:pt x="24107" y="4540"/>
                  </a:lnTo>
                  <a:lnTo>
                    <a:pt x="23878" y="4301"/>
                  </a:lnTo>
                  <a:lnTo>
                    <a:pt x="23649" y="4061"/>
                  </a:lnTo>
                  <a:lnTo>
                    <a:pt x="23409" y="3822"/>
                  </a:lnTo>
                  <a:lnTo>
                    <a:pt x="23170" y="3603"/>
                  </a:lnTo>
                  <a:lnTo>
                    <a:pt x="22920" y="3374"/>
                  </a:lnTo>
                  <a:lnTo>
                    <a:pt x="22659" y="3166"/>
                  </a:lnTo>
                  <a:lnTo>
                    <a:pt x="22410" y="2958"/>
                  </a:lnTo>
                  <a:lnTo>
                    <a:pt x="22139" y="2749"/>
                  </a:lnTo>
                  <a:lnTo>
                    <a:pt x="21868" y="2552"/>
                  </a:lnTo>
                  <a:lnTo>
                    <a:pt x="21597" y="2364"/>
                  </a:lnTo>
                  <a:lnTo>
                    <a:pt x="21316" y="2187"/>
                  </a:lnTo>
                  <a:lnTo>
                    <a:pt x="21035" y="2010"/>
                  </a:lnTo>
                  <a:lnTo>
                    <a:pt x="20744" y="1833"/>
                  </a:lnTo>
                  <a:lnTo>
                    <a:pt x="20452" y="1677"/>
                  </a:lnTo>
                  <a:lnTo>
                    <a:pt x="20160" y="1521"/>
                  </a:lnTo>
                  <a:lnTo>
                    <a:pt x="19858" y="1364"/>
                  </a:lnTo>
                  <a:lnTo>
                    <a:pt x="19556" y="1229"/>
                  </a:lnTo>
                  <a:lnTo>
                    <a:pt x="19244" y="1094"/>
                  </a:lnTo>
                  <a:lnTo>
                    <a:pt x="18932" y="958"/>
                  </a:lnTo>
                  <a:lnTo>
                    <a:pt x="18619" y="844"/>
                  </a:lnTo>
                  <a:lnTo>
                    <a:pt x="18296" y="729"/>
                  </a:lnTo>
                  <a:lnTo>
                    <a:pt x="17974" y="625"/>
                  </a:lnTo>
                  <a:lnTo>
                    <a:pt x="17640" y="531"/>
                  </a:lnTo>
                  <a:lnTo>
                    <a:pt x="17318" y="438"/>
                  </a:lnTo>
                  <a:lnTo>
                    <a:pt x="16984" y="354"/>
                  </a:lnTo>
                  <a:lnTo>
                    <a:pt x="16641" y="282"/>
                  </a:lnTo>
                  <a:lnTo>
                    <a:pt x="16308" y="219"/>
                  </a:lnTo>
                  <a:lnTo>
                    <a:pt x="15964" y="157"/>
                  </a:lnTo>
                  <a:lnTo>
                    <a:pt x="15620" y="115"/>
                  </a:lnTo>
                  <a:lnTo>
                    <a:pt x="15266" y="73"/>
                  </a:lnTo>
                  <a:lnTo>
                    <a:pt x="14923" y="42"/>
                  </a:lnTo>
                  <a:lnTo>
                    <a:pt x="14569" y="21"/>
                  </a:lnTo>
                  <a:lnTo>
                    <a:pt x="14215" y="11"/>
                  </a:lnTo>
                  <a:lnTo>
                    <a:pt x="13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1"/>
            <p:cNvSpPr/>
            <p:nvPr/>
          </p:nvSpPr>
          <p:spPr>
            <a:xfrm>
              <a:off x="-9787500" y="-2542400"/>
              <a:ext cx="692750" cy="692750"/>
            </a:xfrm>
            <a:custGeom>
              <a:avLst/>
              <a:gdLst/>
              <a:ahLst/>
              <a:cxnLst/>
              <a:rect l="l" t="t" r="r" b="b"/>
              <a:pathLst>
                <a:path w="27710" h="27710" fill="none" extrusionOk="0">
                  <a:moveTo>
                    <a:pt x="27710" y="13860"/>
                  </a:moveTo>
                  <a:lnTo>
                    <a:pt x="27710" y="13860"/>
                  </a:lnTo>
                  <a:lnTo>
                    <a:pt x="27699" y="14214"/>
                  </a:lnTo>
                  <a:lnTo>
                    <a:pt x="27689" y="14568"/>
                  </a:lnTo>
                  <a:lnTo>
                    <a:pt x="27668" y="14922"/>
                  </a:lnTo>
                  <a:lnTo>
                    <a:pt x="27637" y="15276"/>
                  </a:lnTo>
                  <a:lnTo>
                    <a:pt x="27595" y="15620"/>
                  </a:lnTo>
                  <a:lnTo>
                    <a:pt x="27543" y="15963"/>
                  </a:lnTo>
                  <a:lnTo>
                    <a:pt x="27491" y="16307"/>
                  </a:lnTo>
                  <a:lnTo>
                    <a:pt x="27429" y="16651"/>
                  </a:lnTo>
                  <a:lnTo>
                    <a:pt x="27356" y="16984"/>
                  </a:lnTo>
                  <a:lnTo>
                    <a:pt x="27272" y="17317"/>
                  </a:lnTo>
                  <a:lnTo>
                    <a:pt x="27179" y="17650"/>
                  </a:lnTo>
                  <a:lnTo>
                    <a:pt x="27085" y="17973"/>
                  </a:lnTo>
                  <a:lnTo>
                    <a:pt x="26981" y="18296"/>
                  </a:lnTo>
                  <a:lnTo>
                    <a:pt x="26866" y="18619"/>
                  </a:lnTo>
                  <a:lnTo>
                    <a:pt x="26741" y="18931"/>
                  </a:lnTo>
                  <a:lnTo>
                    <a:pt x="26616" y="19244"/>
                  </a:lnTo>
                  <a:lnTo>
                    <a:pt x="26481" y="19556"/>
                  </a:lnTo>
                  <a:lnTo>
                    <a:pt x="26346" y="19858"/>
                  </a:lnTo>
                  <a:lnTo>
                    <a:pt x="26189" y="20160"/>
                  </a:lnTo>
                  <a:lnTo>
                    <a:pt x="26033" y="20462"/>
                  </a:lnTo>
                  <a:lnTo>
                    <a:pt x="25867" y="20753"/>
                  </a:lnTo>
                  <a:lnTo>
                    <a:pt x="25700" y="21035"/>
                  </a:lnTo>
                  <a:lnTo>
                    <a:pt x="25523" y="21326"/>
                  </a:lnTo>
                  <a:lnTo>
                    <a:pt x="25336" y="21597"/>
                  </a:lnTo>
                  <a:lnTo>
                    <a:pt x="25148" y="21878"/>
                  </a:lnTo>
                  <a:lnTo>
                    <a:pt x="24950" y="22138"/>
                  </a:lnTo>
                  <a:lnTo>
                    <a:pt x="24752" y="22409"/>
                  </a:lnTo>
                  <a:lnTo>
                    <a:pt x="24544" y="22669"/>
                  </a:lnTo>
                  <a:lnTo>
                    <a:pt x="24326" y="22919"/>
                  </a:lnTo>
                  <a:lnTo>
                    <a:pt x="24107" y="23169"/>
                  </a:lnTo>
                  <a:lnTo>
                    <a:pt x="23878" y="23409"/>
                  </a:lnTo>
                  <a:lnTo>
                    <a:pt x="23649" y="23648"/>
                  </a:lnTo>
                  <a:lnTo>
                    <a:pt x="23409" y="23888"/>
                  </a:lnTo>
                  <a:lnTo>
                    <a:pt x="23170" y="24106"/>
                  </a:lnTo>
                  <a:lnTo>
                    <a:pt x="22920" y="24325"/>
                  </a:lnTo>
                  <a:lnTo>
                    <a:pt x="22659" y="24544"/>
                  </a:lnTo>
                  <a:lnTo>
                    <a:pt x="22410" y="24752"/>
                  </a:lnTo>
                  <a:lnTo>
                    <a:pt x="22139" y="24960"/>
                  </a:lnTo>
                  <a:lnTo>
                    <a:pt x="21868" y="25148"/>
                  </a:lnTo>
                  <a:lnTo>
                    <a:pt x="21597" y="25345"/>
                  </a:lnTo>
                  <a:lnTo>
                    <a:pt x="21316" y="25523"/>
                  </a:lnTo>
                  <a:lnTo>
                    <a:pt x="21035" y="25700"/>
                  </a:lnTo>
                  <a:lnTo>
                    <a:pt x="20744" y="25877"/>
                  </a:lnTo>
                  <a:lnTo>
                    <a:pt x="20452" y="26033"/>
                  </a:lnTo>
                  <a:lnTo>
                    <a:pt x="20160" y="26189"/>
                  </a:lnTo>
                  <a:lnTo>
                    <a:pt x="19858" y="26345"/>
                  </a:lnTo>
                  <a:lnTo>
                    <a:pt x="19556" y="26481"/>
                  </a:lnTo>
                  <a:lnTo>
                    <a:pt x="19244" y="26616"/>
                  </a:lnTo>
                  <a:lnTo>
                    <a:pt x="18932" y="26751"/>
                  </a:lnTo>
                  <a:lnTo>
                    <a:pt x="18619" y="26866"/>
                  </a:lnTo>
                  <a:lnTo>
                    <a:pt x="18296" y="26980"/>
                  </a:lnTo>
                  <a:lnTo>
                    <a:pt x="17974" y="27084"/>
                  </a:lnTo>
                  <a:lnTo>
                    <a:pt x="17640" y="27178"/>
                  </a:lnTo>
                  <a:lnTo>
                    <a:pt x="17318" y="27272"/>
                  </a:lnTo>
                  <a:lnTo>
                    <a:pt x="16984" y="27355"/>
                  </a:lnTo>
                  <a:lnTo>
                    <a:pt x="16641" y="27428"/>
                  </a:lnTo>
                  <a:lnTo>
                    <a:pt x="16308" y="27491"/>
                  </a:lnTo>
                  <a:lnTo>
                    <a:pt x="15964" y="27553"/>
                  </a:lnTo>
                  <a:lnTo>
                    <a:pt x="15620" y="27595"/>
                  </a:lnTo>
                  <a:lnTo>
                    <a:pt x="15266" y="27636"/>
                  </a:lnTo>
                  <a:lnTo>
                    <a:pt x="14923" y="27668"/>
                  </a:lnTo>
                  <a:lnTo>
                    <a:pt x="14569" y="27688"/>
                  </a:lnTo>
                  <a:lnTo>
                    <a:pt x="14215" y="27709"/>
                  </a:lnTo>
                  <a:lnTo>
                    <a:pt x="13850" y="27709"/>
                  </a:lnTo>
                  <a:lnTo>
                    <a:pt x="13850" y="27709"/>
                  </a:lnTo>
                  <a:lnTo>
                    <a:pt x="13496" y="27709"/>
                  </a:lnTo>
                  <a:lnTo>
                    <a:pt x="13142" y="27688"/>
                  </a:lnTo>
                  <a:lnTo>
                    <a:pt x="12788" y="27668"/>
                  </a:lnTo>
                  <a:lnTo>
                    <a:pt x="12434" y="27636"/>
                  </a:lnTo>
                  <a:lnTo>
                    <a:pt x="12090" y="27595"/>
                  </a:lnTo>
                  <a:lnTo>
                    <a:pt x="11747" y="27553"/>
                  </a:lnTo>
                  <a:lnTo>
                    <a:pt x="11403" y="27491"/>
                  </a:lnTo>
                  <a:lnTo>
                    <a:pt x="11059" y="27428"/>
                  </a:lnTo>
                  <a:lnTo>
                    <a:pt x="10726" y="27355"/>
                  </a:lnTo>
                  <a:lnTo>
                    <a:pt x="10393" y="27272"/>
                  </a:lnTo>
                  <a:lnTo>
                    <a:pt x="10060" y="27178"/>
                  </a:lnTo>
                  <a:lnTo>
                    <a:pt x="9737" y="27084"/>
                  </a:lnTo>
                  <a:lnTo>
                    <a:pt x="9414" y="26980"/>
                  </a:lnTo>
                  <a:lnTo>
                    <a:pt x="9091" y="26866"/>
                  </a:lnTo>
                  <a:lnTo>
                    <a:pt x="8769" y="26751"/>
                  </a:lnTo>
                  <a:lnTo>
                    <a:pt x="8456" y="26616"/>
                  </a:lnTo>
                  <a:lnTo>
                    <a:pt x="8154" y="26481"/>
                  </a:lnTo>
                  <a:lnTo>
                    <a:pt x="7842" y="26345"/>
                  </a:lnTo>
                  <a:lnTo>
                    <a:pt x="7550" y="26189"/>
                  </a:lnTo>
                  <a:lnTo>
                    <a:pt x="7248" y="26033"/>
                  </a:lnTo>
                  <a:lnTo>
                    <a:pt x="6957" y="25877"/>
                  </a:lnTo>
                  <a:lnTo>
                    <a:pt x="6665" y="25700"/>
                  </a:lnTo>
                  <a:lnTo>
                    <a:pt x="6384" y="25523"/>
                  </a:lnTo>
                  <a:lnTo>
                    <a:pt x="6103" y="25345"/>
                  </a:lnTo>
                  <a:lnTo>
                    <a:pt x="5832" y="25148"/>
                  </a:lnTo>
                  <a:lnTo>
                    <a:pt x="5561" y="24960"/>
                  </a:lnTo>
                  <a:lnTo>
                    <a:pt x="5301" y="24752"/>
                  </a:lnTo>
                  <a:lnTo>
                    <a:pt x="5041" y="24544"/>
                  </a:lnTo>
                  <a:lnTo>
                    <a:pt x="4791" y="24325"/>
                  </a:lnTo>
                  <a:lnTo>
                    <a:pt x="4541" y="24106"/>
                  </a:lnTo>
                  <a:lnTo>
                    <a:pt x="4291" y="23888"/>
                  </a:lnTo>
                  <a:lnTo>
                    <a:pt x="4052" y="23648"/>
                  </a:lnTo>
                  <a:lnTo>
                    <a:pt x="3822" y="23409"/>
                  </a:lnTo>
                  <a:lnTo>
                    <a:pt x="3593" y="23169"/>
                  </a:lnTo>
                  <a:lnTo>
                    <a:pt x="3375" y="22919"/>
                  </a:lnTo>
                  <a:lnTo>
                    <a:pt x="3166" y="22669"/>
                  </a:lnTo>
                  <a:lnTo>
                    <a:pt x="2958" y="22409"/>
                  </a:lnTo>
                  <a:lnTo>
                    <a:pt x="2750" y="22138"/>
                  </a:lnTo>
                  <a:lnTo>
                    <a:pt x="2552" y="21878"/>
                  </a:lnTo>
                  <a:lnTo>
                    <a:pt x="2365" y="21597"/>
                  </a:lnTo>
                  <a:lnTo>
                    <a:pt x="2177" y="21326"/>
                  </a:lnTo>
                  <a:lnTo>
                    <a:pt x="2000" y="21035"/>
                  </a:lnTo>
                  <a:lnTo>
                    <a:pt x="1834" y="20753"/>
                  </a:lnTo>
                  <a:lnTo>
                    <a:pt x="1667" y="20462"/>
                  </a:lnTo>
                  <a:lnTo>
                    <a:pt x="1511" y="20160"/>
                  </a:lnTo>
                  <a:lnTo>
                    <a:pt x="1365" y="19858"/>
                  </a:lnTo>
                  <a:lnTo>
                    <a:pt x="1219" y="19556"/>
                  </a:lnTo>
                  <a:lnTo>
                    <a:pt x="1084" y="19244"/>
                  </a:lnTo>
                  <a:lnTo>
                    <a:pt x="959" y="18931"/>
                  </a:lnTo>
                  <a:lnTo>
                    <a:pt x="844" y="18619"/>
                  </a:lnTo>
                  <a:lnTo>
                    <a:pt x="730" y="18296"/>
                  </a:lnTo>
                  <a:lnTo>
                    <a:pt x="626" y="17973"/>
                  </a:lnTo>
                  <a:lnTo>
                    <a:pt x="522" y="17650"/>
                  </a:lnTo>
                  <a:lnTo>
                    <a:pt x="438" y="17317"/>
                  </a:lnTo>
                  <a:lnTo>
                    <a:pt x="355" y="16984"/>
                  </a:lnTo>
                  <a:lnTo>
                    <a:pt x="282" y="16651"/>
                  </a:lnTo>
                  <a:lnTo>
                    <a:pt x="220" y="16307"/>
                  </a:lnTo>
                  <a:lnTo>
                    <a:pt x="157" y="15963"/>
                  </a:lnTo>
                  <a:lnTo>
                    <a:pt x="115" y="15620"/>
                  </a:lnTo>
                  <a:lnTo>
                    <a:pt x="74" y="15276"/>
                  </a:lnTo>
                  <a:lnTo>
                    <a:pt x="43" y="14922"/>
                  </a:lnTo>
                  <a:lnTo>
                    <a:pt x="22" y="14568"/>
                  </a:lnTo>
                  <a:lnTo>
                    <a:pt x="1" y="14214"/>
                  </a:lnTo>
                  <a:lnTo>
                    <a:pt x="1" y="13860"/>
                  </a:lnTo>
                  <a:lnTo>
                    <a:pt x="1" y="13860"/>
                  </a:lnTo>
                  <a:lnTo>
                    <a:pt x="1" y="13496"/>
                  </a:lnTo>
                  <a:lnTo>
                    <a:pt x="22" y="13142"/>
                  </a:lnTo>
                  <a:lnTo>
                    <a:pt x="43" y="12787"/>
                  </a:lnTo>
                  <a:lnTo>
                    <a:pt x="74" y="12433"/>
                  </a:lnTo>
                  <a:lnTo>
                    <a:pt x="115" y="12090"/>
                  </a:lnTo>
                  <a:lnTo>
                    <a:pt x="157" y="11746"/>
                  </a:lnTo>
                  <a:lnTo>
                    <a:pt x="220" y="11403"/>
                  </a:lnTo>
                  <a:lnTo>
                    <a:pt x="282" y="11059"/>
                  </a:lnTo>
                  <a:lnTo>
                    <a:pt x="355" y="10726"/>
                  </a:lnTo>
                  <a:lnTo>
                    <a:pt x="438" y="10393"/>
                  </a:lnTo>
                  <a:lnTo>
                    <a:pt x="522" y="10059"/>
                  </a:lnTo>
                  <a:lnTo>
                    <a:pt x="626" y="9736"/>
                  </a:lnTo>
                  <a:lnTo>
                    <a:pt x="730" y="9414"/>
                  </a:lnTo>
                  <a:lnTo>
                    <a:pt x="844" y="9091"/>
                  </a:lnTo>
                  <a:lnTo>
                    <a:pt x="959" y="8779"/>
                  </a:lnTo>
                  <a:lnTo>
                    <a:pt x="1084" y="8466"/>
                  </a:lnTo>
                  <a:lnTo>
                    <a:pt x="1219" y="8154"/>
                  </a:lnTo>
                  <a:lnTo>
                    <a:pt x="1365" y="7852"/>
                  </a:lnTo>
                  <a:lnTo>
                    <a:pt x="1511" y="7550"/>
                  </a:lnTo>
                  <a:lnTo>
                    <a:pt x="1667" y="7248"/>
                  </a:lnTo>
                  <a:lnTo>
                    <a:pt x="1834" y="6956"/>
                  </a:lnTo>
                  <a:lnTo>
                    <a:pt x="2000" y="6675"/>
                  </a:lnTo>
                  <a:lnTo>
                    <a:pt x="2177" y="6384"/>
                  </a:lnTo>
                  <a:lnTo>
                    <a:pt x="2365" y="6113"/>
                  </a:lnTo>
                  <a:lnTo>
                    <a:pt x="2552" y="5832"/>
                  </a:lnTo>
                  <a:lnTo>
                    <a:pt x="2750" y="5561"/>
                  </a:lnTo>
                  <a:lnTo>
                    <a:pt x="2958" y="5301"/>
                  </a:lnTo>
                  <a:lnTo>
                    <a:pt x="3166" y="5040"/>
                  </a:lnTo>
                  <a:lnTo>
                    <a:pt x="3375" y="4790"/>
                  </a:lnTo>
                  <a:lnTo>
                    <a:pt x="3593" y="4540"/>
                  </a:lnTo>
                  <a:lnTo>
                    <a:pt x="3822" y="4301"/>
                  </a:lnTo>
                  <a:lnTo>
                    <a:pt x="4052" y="4061"/>
                  </a:lnTo>
                  <a:lnTo>
                    <a:pt x="4291" y="3822"/>
                  </a:lnTo>
                  <a:lnTo>
                    <a:pt x="4541" y="3603"/>
                  </a:lnTo>
                  <a:lnTo>
                    <a:pt x="4791" y="3374"/>
                  </a:lnTo>
                  <a:lnTo>
                    <a:pt x="5041" y="3166"/>
                  </a:lnTo>
                  <a:lnTo>
                    <a:pt x="5301" y="2958"/>
                  </a:lnTo>
                  <a:lnTo>
                    <a:pt x="5561" y="2749"/>
                  </a:lnTo>
                  <a:lnTo>
                    <a:pt x="5832" y="2552"/>
                  </a:lnTo>
                  <a:lnTo>
                    <a:pt x="6103" y="2364"/>
                  </a:lnTo>
                  <a:lnTo>
                    <a:pt x="6384" y="2187"/>
                  </a:lnTo>
                  <a:lnTo>
                    <a:pt x="6665" y="2010"/>
                  </a:lnTo>
                  <a:lnTo>
                    <a:pt x="6957" y="1833"/>
                  </a:lnTo>
                  <a:lnTo>
                    <a:pt x="7248" y="1677"/>
                  </a:lnTo>
                  <a:lnTo>
                    <a:pt x="7550" y="1521"/>
                  </a:lnTo>
                  <a:lnTo>
                    <a:pt x="7842" y="1364"/>
                  </a:lnTo>
                  <a:lnTo>
                    <a:pt x="8154" y="1229"/>
                  </a:lnTo>
                  <a:lnTo>
                    <a:pt x="8456" y="1094"/>
                  </a:lnTo>
                  <a:lnTo>
                    <a:pt x="8769" y="958"/>
                  </a:lnTo>
                  <a:lnTo>
                    <a:pt x="9091" y="844"/>
                  </a:lnTo>
                  <a:lnTo>
                    <a:pt x="9414" y="729"/>
                  </a:lnTo>
                  <a:lnTo>
                    <a:pt x="9737" y="625"/>
                  </a:lnTo>
                  <a:lnTo>
                    <a:pt x="10060" y="531"/>
                  </a:lnTo>
                  <a:lnTo>
                    <a:pt x="10393" y="438"/>
                  </a:lnTo>
                  <a:lnTo>
                    <a:pt x="10726" y="354"/>
                  </a:lnTo>
                  <a:lnTo>
                    <a:pt x="11059" y="282"/>
                  </a:lnTo>
                  <a:lnTo>
                    <a:pt x="11403" y="219"/>
                  </a:lnTo>
                  <a:lnTo>
                    <a:pt x="11747" y="157"/>
                  </a:lnTo>
                  <a:lnTo>
                    <a:pt x="12090" y="115"/>
                  </a:lnTo>
                  <a:lnTo>
                    <a:pt x="12434" y="73"/>
                  </a:lnTo>
                  <a:lnTo>
                    <a:pt x="12788" y="42"/>
                  </a:lnTo>
                  <a:lnTo>
                    <a:pt x="13142" y="21"/>
                  </a:lnTo>
                  <a:lnTo>
                    <a:pt x="13496" y="11"/>
                  </a:lnTo>
                  <a:lnTo>
                    <a:pt x="13850" y="0"/>
                  </a:lnTo>
                  <a:lnTo>
                    <a:pt x="13850" y="0"/>
                  </a:lnTo>
                  <a:lnTo>
                    <a:pt x="14215" y="11"/>
                  </a:lnTo>
                  <a:lnTo>
                    <a:pt x="14569" y="21"/>
                  </a:lnTo>
                  <a:lnTo>
                    <a:pt x="14923" y="42"/>
                  </a:lnTo>
                  <a:lnTo>
                    <a:pt x="15266" y="73"/>
                  </a:lnTo>
                  <a:lnTo>
                    <a:pt x="15620" y="115"/>
                  </a:lnTo>
                  <a:lnTo>
                    <a:pt x="15964" y="157"/>
                  </a:lnTo>
                  <a:lnTo>
                    <a:pt x="16308" y="219"/>
                  </a:lnTo>
                  <a:lnTo>
                    <a:pt x="16641" y="282"/>
                  </a:lnTo>
                  <a:lnTo>
                    <a:pt x="16984" y="354"/>
                  </a:lnTo>
                  <a:lnTo>
                    <a:pt x="17318" y="438"/>
                  </a:lnTo>
                  <a:lnTo>
                    <a:pt x="17640" y="531"/>
                  </a:lnTo>
                  <a:lnTo>
                    <a:pt x="17974" y="625"/>
                  </a:lnTo>
                  <a:lnTo>
                    <a:pt x="18296" y="729"/>
                  </a:lnTo>
                  <a:lnTo>
                    <a:pt x="18619" y="844"/>
                  </a:lnTo>
                  <a:lnTo>
                    <a:pt x="18932" y="958"/>
                  </a:lnTo>
                  <a:lnTo>
                    <a:pt x="19244" y="1094"/>
                  </a:lnTo>
                  <a:lnTo>
                    <a:pt x="19556" y="1229"/>
                  </a:lnTo>
                  <a:lnTo>
                    <a:pt x="19858" y="1364"/>
                  </a:lnTo>
                  <a:lnTo>
                    <a:pt x="20160" y="1521"/>
                  </a:lnTo>
                  <a:lnTo>
                    <a:pt x="20452" y="1677"/>
                  </a:lnTo>
                  <a:lnTo>
                    <a:pt x="20744" y="1833"/>
                  </a:lnTo>
                  <a:lnTo>
                    <a:pt x="21035" y="2010"/>
                  </a:lnTo>
                  <a:lnTo>
                    <a:pt x="21316" y="2187"/>
                  </a:lnTo>
                  <a:lnTo>
                    <a:pt x="21597" y="2364"/>
                  </a:lnTo>
                  <a:lnTo>
                    <a:pt x="21868" y="2552"/>
                  </a:lnTo>
                  <a:lnTo>
                    <a:pt x="22139" y="2749"/>
                  </a:lnTo>
                  <a:lnTo>
                    <a:pt x="22410" y="2958"/>
                  </a:lnTo>
                  <a:lnTo>
                    <a:pt x="22659" y="3166"/>
                  </a:lnTo>
                  <a:lnTo>
                    <a:pt x="22920" y="3374"/>
                  </a:lnTo>
                  <a:lnTo>
                    <a:pt x="23170" y="3603"/>
                  </a:lnTo>
                  <a:lnTo>
                    <a:pt x="23409" y="3822"/>
                  </a:lnTo>
                  <a:lnTo>
                    <a:pt x="23649" y="4061"/>
                  </a:lnTo>
                  <a:lnTo>
                    <a:pt x="23878" y="4301"/>
                  </a:lnTo>
                  <a:lnTo>
                    <a:pt x="24107" y="4540"/>
                  </a:lnTo>
                  <a:lnTo>
                    <a:pt x="24326" y="4790"/>
                  </a:lnTo>
                  <a:lnTo>
                    <a:pt x="24544" y="5040"/>
                  </a:lnTo>
                  <a:lnTo>
                    <a:pt x="24752" y="5301"/>
                  </a:lnTo>
                  <a:lnTo>
                    <a:pt x="24950" y="5561"/>
                  </a:lnTo>
                  <a:lnTo>
                    <a:pt x="25148" y="5832"/>
                  </a:lnTo>
                  <a:lnTo>
                    <a:pt x="25336" y="6113"/>
                  </a:lnTo>
                  <a:lnTo>
                    <a:pt x="25523" y="6384"/>
                  </a:lnTo>
                  <a:lnTo>
                    <a:pt x="25700" y="6675"/>
                  </a:lnTo>
                  <a:lnTo>
                    <a:pt x="25867" y="6956"/>
                  </a:lnTo>
                  <a:lnTo>
                    <a:pt x="26033" y="7248"/>
                  </a:lnTo>
                  <a:lnTo>
                    <a:pt x="26189" y="7550"/>
                  </a:lnTo>
                  <a:lnTo>
                    <a:pt x="26346" y="7852"/>
                  </a:lnTo>
                  <a:lnTo>
                    <a:pt x="26481" y="8154"/>
                  </a:lnTo>
                  <a:lnTo>
                    <a:pt x="26616" y="8466"/>
                  </a:lnTo>
                  <a:lnTo>
                    <a:pt x="26741" y="8779"/>
                  </a:lnTo>
                  <a:lnTo>
                    <a:pt x="26866" y="9091"/>
                  </a:lnTo>
                  <a:lnTo>
                    <a:pt x="26981" y="9414"/>
                  </a:lnTo>
                  <a:lnTo>
                    <a:pt x="27085" y="9736"/>
                  </a:lnTo>
                  <a:lnTo>
                    <a:pt x="27179" y="10059"/>
                  </a:lnTo>
                  <a:lnTo>
                    <a:pt x="27272" y="10393"/>
                  </a:lnTo>
                  <a:lnTo>
                    <a:pt x="27356" y="10726"/>
                  </a:lnTo>
                  <a:lnTo>
                    <a:pt x="27429" y="11059"/>
                  </a:lnTo>
                  <a:lnTo>
                    <a:pt x="27491" y="11403"/>
                  </a:lnTo>
                  <a:lnTo>
                    <a:pt x="27543" y="11746"/>
                  </a:lnTo>
                  <a:lnTo>
                    <a:pt x="27595" y="12090"/>
                  </a:lnTo>
                  <a:lnTo>
                    <a:pt x="27637" y="12433"/>
                  </a:lnTo>
                  <a:lnTo>
                    <a:pt x="27668" y="12787"/>
                  </a:lnTo>
                  <a:lnTo>
                    <a:pt x="27689" y="13142"/>
                  </a:lnTo>
                  <a:lnTo>
                    <a:pt x="27699" y="13496"/>
                  </a:lnTo>
                  <a:lnTo>
                    <a:pt x="27710" y="13860"/>
                  </a:lnTo>
                  <a:lnTo>
                    <a:pt x="27710" y="138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1"/>
            <p:cNvSpPr/>
            <p:nvPr/>
          </p:nvSpPr>
          <p:spPr>
            <a:xfrm>
              <a:off x="-9094775" y="-2195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1"/>
            <p:cNvSpPr/>
            <p:nvPr/>
          </p:nvSpPr>
          <p:spPr>
            <a:xfrm>
              <a:off x="-334625" y="-2542400"/>
              <a:ext cx="692750" cy="692750"/>
            </a:xfrm>
            <a:custGeom>
              <a:avLst/>
              <a:gdLst/>
              <a:ahLst/>
              <a:cxnLst/>
              <a:rect l="l" t="t" r="r" b="b"/>
              <a:pathLst>
                <a:path w="27710" h="27710" extrusionOk="0">
                  <a:moveTo>
                    <a:pt x="13850" y="0"/>
                  </a:moveTo>
                  <a:lnTo>
                    <a:pt x="13496" y="11"/>
                  </a:lnTo>
                  <a:lnTo>
                    <a:pt x="13142" y="21"/>
                  </a:lnTo>
                  <a:lnTo>
                    <a:pt x="12788" y="42"/>
                  </a:lnTo>
                  <a:lnTo>
                    <a:pt x="12434" y="73"/>
                  </a:lnTo>
                  <a:lnTo>
                    <a:pt x="12090" y="115"/>
                  </a:lnTo>
                  <a:lnTo>
                    <a:pt x="11746" y="157"/>
                  </a:lnTo>
                  <a:lnTo>
                    <a:pt x="11403" y="219"/>
                  </a:lnTo>
                  <a:lnTo>
                    <a:pt x="11059" y="282"/>
                  </a:lnTo>
                  <a:lnTo>
                    <a:pt x="10726" y="354"/>
                  </a:lnTo>
                  <a:lnTo>
                    <a:pt x="10393" y="438"/>
                  </a:lnTo>
                  <a:lnTo>
                    <a:pt x="10059" y="531"/>
                  </a:lnTo>
                  <a:lnTo>
                    <a:pt x="9737" y="625"/>
                  </a:lnTo>
                  <a:lnTo>
                    <a:pt x="9414" y="729"/>
                  </a:lnTo>
                  <a:lnTo>
                    <a:pt x="9091" y="844"/>
                  </a:lnTo>
                  <a:lnTo>
                    <a:pt x="8768" y="958"/>
                  </a:lnTo>
                  <a:lnTo>
                    <a:pt x="8456" y="1094"/>
                  </a:lnTo>
                  <a:lnTo>
                    <a:pt x="8154" y="1229"/>
                  </a:lnTo>
                  <a:lnTo>
                    <a:pt x="7842" y="1364"/>
                  </a:lnTo>
                  <a:lnTo>
                    <a:pt x="7550" y="1521"/>
                  </a:lnTo>
                  <a:lnTo>
                    <a:pt x="7248" y="1677"/>
                  </a:lnTo>
                  <a:lnTo>
                    <a:pt x="6956" y="1833"/>
                  </a:lnTo>
                  <a:lnTo>
                    <a:pt x="6665" y="2010"/>
                  </a:lnTo>
                  <a:lnTo>
                    <a:pt x="6384" y="2187"/>
                  </a:lnTo>
                  <a:lnTo>
                    <a:pt x="6103" y="2364"/>
                  </a:lnTo>
                  <a:lnTo>
                    <a:pt x="5832" y="2552"/>
                  </a:lnTo>
                  <a:lnTo>
                    <a:pt x="5561" y="2749"/>
                  </a:lnTo>
                  <a:lnTo>
                    <a:pt x="5301" y="2958"/>
                  </a:lnTo>
                  <a:lnTo>
                    <a:pt x="5040" y="3166"/>
                  </a:lnTo>
                  <a:lnTo>
                    <a:pt x="4791" y="3374"/>
                  </a:lnTo>
                  <a:lnTo>
                    <a:pt x="4541" y="3603"/>
                  </a:lnTo>
                  <a:lnTo>
                    <a:pt x="4291" y="3822"/>
                  </a:lnTo>
                  <a:lnTo>
                    <a:pt x="4051" y="4061"/>
                  </a:lnTo>
                  <a:lnTo>
                    <a:pt x="3822" y="4301"/>
                  </a:lnTo>
                  <a:lnTo>
                    <a:pt x="3593" y="4540"/>
                  </a:lnTo>
                  <a:lnTo>
                    <a:pt x="3374" y="4790"/>
                  </a:lnTo>
                  <a:lnTo>
                    <a:pt x="3166" y="5040"/>
                  </a:lnTo>
                  <a:lnTo>
                    <a:pt x="2958" y="5301"/>
                  </a:lnTo>
                  <a:lnTo>
                    <a:pt x="2750" y="5561"/>
                  </a:lnTo>
                  <a:lnTo>
                    <a:pt x="2552" y="5832"/>
                  </a:lnTo>
                  <a:lnTo>
                    <a:pt x="2364" y="6113"/>
                  </a:lnTo>
                  <a:lnTo>
                    <a:pt x="2177" y="6384"/>
                  </a:lnTo>
                  <a:lnTo>
                    <a:pt x="2000" y="6675"/>
                  </a:lnTo>
                  <a:lnTo>
                    <a:pt x="1833" y="6956"/>
                  </a:lnTo>
                  <a:lnTo>
                    <a:pt x="1667" y="7248"/>
                  </a:lnTo>
                  <a:lnTo>
                    <a:pt x="1510" y="7550"/>
                  </a:lnTo>
                  <a:lnTo>
                    <a:pt x="1365" y="7852"/>
                  </a:lnTo>
                  <a:lnTo>
                    <a:pt x="1219" y="8154"/>
                  </a:lnTo>
                  <a:lnTo>
                    <a:pt x="1084" y="8466"/>
                  </a:lnTo>
                  <a:lnTo>
                    <a:pt x="959" y="8779"/>
                  </a:lnTo>
                  <a:lnTo>
                    <a:pt x="834" y="9091"/>
                  </a:lnTo>
                  <a:lnTo>
                    <a:pt x="729" y="9414"/>
                  </a:lnTo>
                  <a:lnTo>
                    <a:pt x="625" y="9736"/>
                  </a:lnTo>
                  <a:lnTo>
                    <a:pt x="521" y="10059"/>
                  </a:lnTo>
                  <a:lnTo>
                    <a:pt x="438" y="10393"/>
                  </a:lnTo>
                  <a:lnTo>
                    <a:pt x="355" y="10726"/>
                  </a:lnTo>
                  <a:lnTo>
                    <a:pt x="282" y="11059"/>
                  </a:lnTo>
                  <a:lnTo>
                    <a:pt x="209" y="11403"/>
                  </a:lnTo>
                  <a:lnTo>
                    <a:pt x="157" y="11746"/>
                  </a:lnTo>
                  <a:lnTo>
                    <a:pt x="105" y="12090"/>
                  </a:lnTo>
                  <a:lnTo>
                    <a:pt x="73" y="12433"/>
                  </a:lnTo>
                  <a:lnTo>
                    <a:pt x="42" y="12787"/>
                  </a:lnTo>
                  <a:lnTo>
                    <a:pt x="11" y="13142"/>
                  </a:lnTo>
                  <a:lnTo>
                    <a:pt x="1" y="13496"/>
                  </a:lnTo>
                  <a:lnTo>
                    <a:pt x="1" y="13860"/>
                  </a:lnTo>
                  <a:lnTo>
                    <a:pt x="1" y="14214"/>
                  </a:lnTo>
                  <a:lnTo>
                    <a:pt x="11" y="14568"/>
                  </a:lnTo>
                  <a:lnTo>
                    <a:pt x="42" y="14922"/>
                  </a:lnTo>
                  <a:lnTo>
                    <a:pt x="73" y="15276"/>
                  </a:lnTo>
                  <a:lnTo>
                    <a:pt x="105" y="15620"/>
                  </a:lnTo>
                  <a:lnTo>
                    <a:pt x="157" y="15963"/>
                  </a:lnTo>
                  <a:lnTo>
                    <a:pt x="209" y="16307"/>
                  </a:lnTo>
                  <a:lnTo>
                    <a:pt x="282" y="16651"/>
                  </a:lnTo>
                  <a:lnTo>
                    <a:pt x="355" y="16984"/>
                  </a:lnTo>
                  <a:lnTo>
                    <a:pt x="438" y="17317"/>
                  </a:lnTo>
                  <a:lnTo>
                    <a:pt x="521" y="17650"/>
                  </a:lnTo>
                  <a:lnTo>
                    <a:pt x="625" y="17973"/>
                  </a:lnTo>
                  <a:lnTo>
                    <a:pt x="729" y="18296"/>
                  </a:lnTo>
                  <a:lnTo>
                    <a:pt x="834" y="18619"/>
                  </a:lnTo>
                  <a:lnTo>
                    <a:pt x="959" y="18931"/>
                  </a:lnTo>
                  <a:lnTo>
                    <a:pt x="1084" y="19244"/>
                  </a:lnTo>
                  <a:lnTo>
                    <a:pt x="1219" y="19556"/>
                  </a:lnTo>
                  <a:lnTo>
                    <a:pt x="1365" y="19858"/>
                  </a:lnTo>
                  <a:lnTo>
                    <a:pt x="1510" y="20160"/>
                  </a:lnTo>
                  <a:lnTo>
                    <a:pt x="1667" y="20462"/>
                  </a:lnTo>
                  <a:lnTo>
                    <a:pt x="1833" y="20753"/>
                  </a:lnTo>
                  <a:lnTo>
                    <a:pt x="2000" y="21035"/>
                  </a:lnTo>
                  <a:lnTo>
                    <a:pt x="2177" y="21326"/>
                  </a:lnTo>
                  <a:lnTo>
                    <a:pt x="2364" y="21597"/>
                  </a:lnTo>
                  <a:lnTo>
                    <a:pt x="2552" y="21878"/>
                  </a:lnTo>
                  <a:lnTo>
                    <a:pt x="2750" y="22138"/>
                  </a:lnTo>
                  <a:lnTo>
                    <a:pt x="2958" y="22409"/>
                  </a:lnTo>
                  <a:lnTo>
                    <a:pt x="3166" y="22669"/>
                  </a:lnTo>
                  <a:lnTo>
                    <a:pt x="3374" y="22919"/>
                  </a:lnTo>
                  <a:lnTo>
                    <a:pt x="3593" y="23169"/>
                  </a:lnTo>
                  <a:lnTo>
                    <a:pt x="3822" y="23409"/>
                  </a:lnTo>
                  <a:lnTo>
                    <a:pt x="4051" y="23648"/>
                  </a:lnTo>
                  <a:lnTo>
                    <a:pt x="4291" y="23888"/>
                  </a:lnTo>
                  <a:lnTo>
                    <a:pt x="4541" y="24106"/>
                  </a:lnTo>
                  <a:lnTo>
                    <a:pt x="4791" y="24325"/>
                  </a:lnTo>
                  <a:lnTo>
                    <a:pt x="5040" y="24544"/>
                  </a:lnTo>
                  <a:lnTo>
                    <a:pt x="5301" y="24752"/>
                  </a:lnTo>
                  <a:lnTo>
                    <a:pt x="5561" y="24960"/>
                  </a:lnTo>
                  <a:lnTo>
                    <a:pt x="5832" y="25148"/>
                  </a:lnTo>
                  <a:lnTo>
                    <a:pt x="6103" y="25345"/>
                  </a:lnTo>
                  <a:lnTo>
                    <a:pt x="6384" y="25523"/>
                  </a:lnTo>
                  <a:lnTo>
                    <a:pt x="6665" y="25700"/>
                  </a:lnTo>
                  <a:lnTo>
                    <a:pt x="6956" y="25877"/>
                  </a:lnTo>
                  <a:lnTo>
                    <a:pt x="7248" y="26033"/>
                  </a:lnTo>
                  <a:lnTo>
                    <a:pt x="7550" y="26189"/>
                  </a:lnTo>
                  <a:lnTo>
                    <a:pt x="7842" y="26345"/>
                  </a:lnTo>
                  <a:lnTo>
                    <a:pt x="8154" y="26481"/>
                  </a:lnTo>
                  <a:lnTo>
                    <a:pt x="8456" y="26616"/>
                  </a:lnTo>
                  <a:lnTo>
                    <a:pt x="8768" y="26751"/>
                  </a:lnTo>
                  <a:lnTo>
                    <a:pt x="9091" y="26866"/>
                  </a:lnTo>
                  <a:lnTo>
                    <a:pt x="9414" y="26980"/>
                  </a:lnTo>
                  <a:lnTo>
                    <a:pt x="9737" y="27084"/>
                  </a:lnTo>
                  <a:lnTo>
                    <a:pt x="10059" y="27178"/>
                  </a:lnTo>
                  <a:lnTo>
                    <a:pt x="10393" y="27272"/>
                  </a:lnTo>
                  <a:lnTo>
                    <a:pt x="10726" y="27355"/>
                  </a:lnTo>
                  <a:lnTo>
                    <a:pt x="11059" y="27428"/>
                  </a:lnTo>
                  <a:lnTo>
                    <a:pt x="11403" y="27491"/>
                  </a:lnTo>
                  <a:lnTo>
                    <a:pt x="11746" y="27553"/>
                  </a:lnTo>
                  <a:lnTo>
                    <a:pt x="12090" y="27595"/>
                  </a:lnTo>
                  <a:lnTo>
                    <a:pt x="12434" y="27636"/>
                  </a:lnTo>
                  <a:lnTo>
                    <a:pt x="12788" y="27668"/>
                  </a:lnTo>
                  <a:lnTo>
                    <a:pt x="13142" y="27688"/>
                  </a:lnTo>
                  <a:lnTo>
                    <a:pt x="13496" y="27709"/>
                  </a:lnTo>
                  <a:lnTo>
                    <a:pt x="14204" y="27709"/>
                  </a:lnTo>
                  <a:lnTo>
                    <a:pt x="14568" y="27688"/>
                  </a:lnTo>
                  <a:lnTo>
                    <a:pt x="14922" y="27668"/>
                  </a:lnTo>
                  <a:lnTo>
                    <a:pt x="15266" y="27636"/>
                  </a:lnTo>
                  <a:lnTo>
                    <a:pt x="15620" y="27595"/>
                  </a:lnTo>
                  <a:lnTo>
                    <a:pt x="15964" y="27553"/>
                  </a:lnTo>
                  <a:lnTo>
                    <a:pt x="16307" y="27491"/>
                  </a:lnTo>
                  <a:lnTo>
                    <a:pt x="16640" y="27428"/>
                  </a:lnTo>
                  <a:lnTo>
                    <a:pt x="16984" y="27355"/>
                  </a:lnTo>
                  <a:lnTo>
                    <a:pt x="17317" y="27272"/>
                  </a:lnTo>
                  <a:lnTo>
                    <a:pt x="17640" y="27178"/>
                  </a:lnTo>
                  <a:lnTo>
                    <a:pt x="17973" y="27084"/>
                  </a:lnTo>
                  <a:lnTo>
                    <a:pt x="18296" y="26980"/>
                  </a:lnTo>
                  <a:lnTo>
                    <a:pt x="18619" y="26866"/>
                  </a:lnTo>
                  <a:lnTo>
                    <a:pt x="18931" y="26751"/>
                  </a:lnTo>
                  <a:lnTo>
                    <a:pt x="19244" y="26616"/>
                  </a:lnTo>
                  <a:lnTo>
                    <a:pt x="19556" y="26481"/>
                  </a:lnTo>
                  <a:lnTo>
                    <a:pt x="19858" y="26345"/>
                  </a:lnTo>
                  <a:lnTo>
                    <a:pt x="20160" y="26189"/>
                  </a:lnTo>
                  <a:lnTo>
                    <a:pt x="20452" y="26033"/>
                  </a:lnTo>
                  <a:lnTo>
                    <a:pt x="20743" y="25877"/>
                  </a:lnTo>
                  <a:lnTo>
                    <a:pt x="21035" y="25700"/>
                  </a:lnTo>
                  <a:lnTo>
                    <a:pt x="21316" y="25523"/>
                  </a:lnTo>
                  <a:lnTo>
                    <a:pt x="21597" y="25345"/>
                  </a:lnTo>
                  <a:lnTo>
                    <a:pt x="21868" y="25148"/>
                  </a:lnTo>
                  <a:lnTo>
                    <a:pt x="22138" y="24960"/>
                  </a:lnTo>
                  <a:lnTo>
                    <a:pt x="22409" y="24752"/>
                  </a:lnTo>
                  <a:lnTo>
                    <a:pt x="22670" y="24544"/>
                  </a:lnTo>
                  <a:lnTo>
                    <a:pt x="22919" y="24325"/>
                  </a:lnTo>
                  <a:lnTo>
                    <a:pt x="23169" y="24106"/>
                  </a:lnTo>
                  <a:lnTo>
                    <a:pt x="23409" y="23888"/>
                  </a:lnTo>
                  <a:lnTo>
                    <a:pt x="23648" y="23648"/>
                  </a:lnTo>
                  <a:lnTo>
                    <a:pt x="23877" y="23409"/>
                  </a:lnTo>
                  <a:lnTo>
                    <a:pt x="24107" y="23169"/>
                  </a:lnTo>
                  <a:lnTo>
                    <a:pt x="24325" y="22919"/>
                  </a:lnTo>
                  <a:lnTo>
                    <a:pt x="24544" y="22669"/>
                  </a:lnTo>
                  <a:lnTo>
                    <a:pt x="24752" y="22409"/>
                  </a:lnTo>
                  <a:lnTo>
                    <a:pt x="24950" y="22138"/>
                  </a:lnTo>
                  <a:lnTo>
                    <a:pt x="25148" y="21878"/>
                  </a:lnTo>
                  <a:lnTo>
                    <a:pt x="25335" y="21597"/>
                  </a:lnTo>
                  <a:lnTo>
                    <a:pt x="25523" y="21326"/>
                  </a:lnTo>
                  <a:lnTo>
                    <a:pt x="25700" y="21035"/>
                  </a:lnTo>
                  <a:lnTo>
                    <a:pt x="25866" y="20753"/>
                  </a:lnTo>
                  <a:lnTo>
                    <a:pt x="26033" y="20462"/>
                  </a:lnTo>
                  <a:lnTo>
                    <a:pt x="26189" y="20160"/>
                  </a:lnTo>
                  <a:lnTo>
                    <a:pt x="26335" y="19858"/>
                  </a:lnTo>
                  <a:lnTo>
                    <a:pt x="26481" y="19556"/>
                  </a:lnTo>
                  <a:lnTo>
                    <a:pt x="26616" y="19244"/>
                  </a:lnTo>
                  <a:lnTo>
                    <a:pt x="26741" y="18931"/>
                  </a:lnTo>
                  <a:lnTo>
                    <a:pt x="26866" y="18619"/>
                  </a:lnTo>
                  <a:lnTo>
                    <a:pt x="26981" y="18296"/>
                  </a:lnTo>
                  <a:lnTo>
                    <a:pt x="27085" y="17973"/>
                  </a:lnTo>
                  <a:lnTo>
                    <a:pt x="27178" y="17650"/>
                  </a:lnTo>
                  <a:lnTo>
                    <a:pt x="27272" y="17317"/>
                  </a:lnTo>
                  <a:lnTo>
                    <a:pt x="27355" y="16984"/>
                  </a:lnTo>
                  <a:lnTo>
                    <a:pt x="27428" y="16651"/>
                  </a:lnTo>
                  <a:lnTo>
                    <a:pt x="27491" y="16307"/>
                  </a:lnTo>
                  <a:lnTo>
                    <a:pt x="27543" y="15963"/>
                  </a:lnTo>
                  <a:lnTo>
                    <a:pt x="27595" y="15620"/>
                  </a:lnTo>
                  <a:lnTo>
                    <a:pt x="27637" y="15276"/>
                  </a:lnTo>
                  <a:lnTo>
                    <a:pt x="27668" y="14922"/>
                  </a:lnTo>
                  <a:lnTo>
                    <a:pt x="27689" y="14568"/>
                  </a:lnTo>
                  <a:lnTo>
                    <a:pt x="27699" y="14214"/>
                  </a:lnTo>
                  <a:lnTo>
                    <a:pt x="27709" y="13860"/>
                  </a:lnTo>
                  <a:lnTo>
                    <a:pt x="27699" y="13496"/>
                  </a:lnTo>
                  <a:lnTo>
                    <a:pt x="27689" y="13142"/>
                  </a:lnTo>
                  <a:lnTo>
                    <a:pt x="27668" y="12787"/>
                  </a:lnTo>
                  <a:lnTo>
                    <a:pt x="27637" y="12433"/>
                  </a:lnTo>
                  <a:lnTo>
                    <a:pt x="27595" y="12090"/>
                  </a:lnTo>
                  <a:lnTo>
                    <a:pt x="27543" y="11746"/>
                  </a:lnTo>
                  <a:lnTo>
                    <a:pt x="27491" y="11403"/>
                  </a:lnTo>
                  <a:lnTo>
                    <a:pt x="27428" y="11059"/>
                  </a:lnTo>
                  <a:lnTo>
                    <a:pt x="27355" y="10726"/>
                  </a:lnTo>
                  <a:lnTo>
                    <a:pt x="27272" y="10393"/>
                  </a:lnTo>
                  <a:lnTo>
                    <a:pt x="27178" y="10059"/>
                  </a:lnTo>
                  <a:lnTo>
                    <a:pt x="27085" y="9736"/>
                  </a:lnTo>
                  <a:lnTo>
                    <a:pt x="26981" y="9414"/>
                  </a:lnTo>
                  <a:lnTo>
                    <a:pt x="26866" y="9091"/>
                  </a:lnTo>
                  <a:lnTo>
                    <a:pt x="26741" y="8779"/>
                  </a:lnTo>
                  <a:lnTo>
                    <a:pt x="26616" y="8466"/>
                  </a:lnTo>
                  <a:lnTo>
                    <a:pt x="26481" y="8154"/>
                  </a:lnTo>
                  <a:lnTo>
                    <a:pt x="26335" y="7852"/>
                  </a:lnTo>
                  <a:lnTo>
                    <a:pt x="26189" y="7550"/>
                  </a:lnTo>
                  <a:lnTo>
                    <a:pt x="26033" y="7248"/>
                  </a:lnTo>
                  <a:lnTo>
                    <a:pt x="25866" y="6956"/>
                  </a:lnTo>
                  <a:lnTo>
                    <a:pt x="25700" y="6675"/>
                  </a:lnTo>
                  <a:lnTo>
                    <a:pt x="25523" y="6384"/>
                  </a:lnTo>
                  <a:lnTo>
                    <a:pt x="25335" y="6113"/>
                  </a:lnTo>
                  <a:lnTo>
                    <a:pt x="25148" y="5832"/>
                  </a:lnTo>
                  <a:lnTo>
                    <a:pt x="24950" y="5561"/>
                  </a:lnTo>
                  <a:lnTo>
                    <a:pt x="24752" y="5301"/>
                  </a:lnTo>
                  <a:lnTo>
                    <a:pt x="24544" y="5040"/>
                  </a:lnTo>
                  <a:lnTo>
                    <a:pt x="24325" y="4790"/>
                  </a:lnTo>
                  <a:lnTo>
                    <a:pt x="24107" y="4540"/>
                  </a:lnTo>
                  <a:lnTo>
                    <a:pt x="23877" y="4301"/>
                  </a:lnTo>
                  <a:lnTo>
                    <a:pt x="23648" y="4061"/>
                  </a:lnTo>
                  <a:lnTo>
                    <a:pt x="23409" y="3822"/>
                  </a:lnTo>
                  <a:lnTo>
                    <a:pt x="23169" y="3603"/>
                  </a:lnTo>
                  <a:lnTo>
                    <a:pt x="22919" y="3374"/>
                  </a:lnTo>
                  <a:lnTo>
                    <a:pt x="22670" y="3166"/>
                  </a:lnTo>
                  <a:lnTo>
                    <a:pt x="22409" y="2958"/>
                  </a:lnTo>
                  <a:lnTo>
                    <a:pt x="22138" y="2749"/>
                  </a:lnTo>
                  <a:lnTo>
                    <a:pt x="21868" y="2552"/>
                  </a:lnTo>
                  <a:lnTo>
                    <a:pt x="21597" y="2364"/>
                  </a:lnTo>
                  <a:lnTo>
                    <a:pt x="21316" y="2187"/>
                  </a:lnTo>
                  <a:lnTo>
                    <a:pt x="21035" y="2010"/>
                  </a:lnTo>
                  <a:lnTo>
                    <a:pt x="20743" y="1833"/>
                  </a:lnTo>
                  <a:lnTo>
                    <a:pt x="20452" y="1677"/>
                  </a:lnTo>
                  <a:lnTo>
                    <a:pt x="20160" y="1521"/>
                  </a:lnTo>
                  <a:lnTo>
                    <a:pt x="19858" y="1364"/>
                  </a:lnTo>
                  <a:lnTo>
                    <a:pt x="19556" y="1229"/>
                  </a:lnTo>
                  <a:lnTo>
                    <a:pt x="19244" y="1094"/>
                  </a:lnTo>
                  <a:lnTo>
                    <a:pt x="18931" y="958"/>
                  </a:lnTo>
                  <a:lnTo>
                    <a:pt x="18619" y="844"/>
                  </a:lnTo>
                  <a:lnTo>
                    <a:pt x="18296" y="729"/>
                  </a:lnTo>
                  <a:lnTo>
                    <a:pt x="17973" y="625"/>
                  </a:lnTo>
                  <a:lnTo>
                    <a:pt x="17640" y="531"/>
                  </a:lnTo>
                  <a:lnTo>
                    <a:pt x="17317" y="438"/>
                  </a:lnTo>
                  <a:lnTo>
                    <a:pt x="16984" y="354"/>
                  </a:lnTo>
                  <a:lnTo>
                    <a:pt x="16640" y="282"/>
                  </a:lnTo>
                  <a:lnTo>
                    <a:pt x="16307" y="219"/>
                  </a:lnTo>
                  <a:lnTo>
                    <a:pt x="15964" y="157"/>
                  </a:lnTo>
                  <a:lnTo>
                    <a:pt x="15620" y="115"/>
                  </a:lnTo>
                  <a:lnTo>
                    <a:pt x="15266" y="73"/>
                  </a:lnTo>
                  <a:lnTo>
                    <a:pt x="14922" y="42"/>
                  </a:lnTo>
                  <a:lnTo>
                    <a:pt x="14568" y="21"/>
                  </a:lnTo>
                  <a:lnTo>
                    <a:pt x="14204" y="11"/>
                  </a:lnTo>
                  <a:lnTo>
                    <a:pt x="13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1"/>
            <p:cNvSpPr/>
            <p:nvPr/>
          </p:nvSpPr>
          <p:spPr>
            <a:xfrm>
              <a:off x="-334625" y="-2542400"/>
              <a:ext cx="692750" cy="692750"/>
            </a:xfrm>
            <a:custGeom>
              <a:avLst/>
              <a:gdLst/>
              <a:ahLst/>
              <a:cxnLst/>
              <a:rect l="l" t="t" r="r" b="b"/>
              <a:pathLst>
                <a:path w="27710" h="27710" fill="none" extrusionOk="0">
                  <a:moveTo>
                    <a:pt x="27709" y="13860"/>
                  </a:moveTo>
                  <a:lnTo>
                    <a:pt x="27709" y="13860"/>
                  </a:lnTo>
                  <a:lnTo>
                    <a:pt x="27699" y="14214"/>
                  </a:lnTo>
                  <a:lnTo>
                    <a:pt x="27689" y="14568"/>
                  </a:lnTo>
                  <a:lnTo>
                    <a:pt x="27668" y="14922"/>
                  </a:lnTo>
                  <a:lnTo>
                    <a:pt x="27637" y="15276"/>
                  </a:lnTo>
                  <a:lnTo>
                    <a:pt x="27595" y="15620"/>
                  </a:lnTo>
                  <a:lnTo>
                    <a:pt x="27543" y="15963"/>
                  </a:lnTo>
                  <a:lnTo>
                    <a:pt x="27491" y="16307"/>
                  </a:lnTo>
                  <a:lnTo>
                    <a:pt x="27428" y="16651"/>
                  </a:lnTo>
                  <a:lnTo>
                    <a:pt x="27355" y="16984"/>
                  </a:lnTo>
                  <a:lnTo>
                    <a:pt x="27272" y="17317"/>
                  </a:lnTo>
                  <a:lnTo>
                    <a:pt x="27178" y="17650"/>
                  </a:lnTo>
                  <a:lnTo>
                    <a:pt x="27085" y="17973"/>
                  </a:lnTo>
                  <a:lnTo>
                    <a:pt x="26981" y="18296"/>
                  </a:lnTo>
                  <a:lnTo>
                    <a:pt x="26866" y="18619"/>
                  </a:lnTo>
                  <a:lnTo>
                    <a:pt x="26741" y="18931"/>
                  </a:lnTo>
                  <a:lnTo>
                    <a:pt x="26616" y="19244"/>
                  </a:lnTo>
                  <a:lnTo>
                    <a:pt x="26481" y="19556"/>
                  </a:lnTo>
                  <a:lnTo>
                    <a:pt x="26335" y="19858"/>
                  </a:lnTo>
                  <a:lnTo>
                    <a:pt x="26189" y="20160"/>
                  </a:lnTo>
                  <a:lnTo>
                    <a:pt x="26033" y="20462"/>
                  </a:lnTo>
                  <a:lnTo>
                    <a:pt x="25866" y="20753"/>
                  </a:lnTo>
                  <a:lnTo>
                    <a:pt x="25700" y="21035"/>
                  </a:lnTo>
                  <a:lnTo>
                    <a:pt x="25523" y="21326"/>
                  </a:lnTo>
                  <a:lnTo>
                    <a:pt x="25335" y="21597"/>
                  </a:lnTo>
                  <a:lnTo>
                    <a:pt x="25148" y="21878"/>
                  </a:lnTo>
                  <a:lnTo>
                    <a:pt x="24950" y="22138"/>
                  </a:lnTo>
                  <a:lnTo>
                    <a:pt x="24752" y="22409"/>
                  </a:lnTo>
                  <a:lnTo>
                    <a:pt x="24544" y="22669"/>
                  </a:lnTo>
                  <a:lnTo>
                    <a:pt x="24325" y="22919"/>
                  </a:lnTo>
                  <a:lnTo>
                    <a:pt x="24107" y="23169"/>
                  </a:lnTo>
                  <a:lnTo>
                    <a:pt x="23877" y="23409"/>
                  </a:lnTo>
                  <a:lnTo>
                    <a:pt x="23648" y="23648"/>
                  </a:lnTo>
                  <a:lnTo>
                    <a:pt x="23409" y="23888"/>
                  </a:lnTo>
                  <a:lnTo>
                    <a:pt x="23169" y="24106"/>
                  </a:lnTo>
                  <a:lnTo>
                    <a:pt x="22919" y="24325"/>
                  </a:lnTo>
                  <a:lnTo>
                    <a:pt x="22670" y="24544"/>
                  </a:lnTo>
                  <a:lnTo>
                    <a:pt x="22409" y="24752"/>
                  </a:lnTo>
                  <a:lnTo>
                    <a:pt x="22138" y="24960"/>
                  </a:lnTo>
                  <a:lnTo>
                    <a:pt x="21868" y="25148"/>
                  </a:lnTo>
                  <a:lnTo>
                    <a:pt x="21597" y="25345"/>
                  </a:lnTo>
                  <a:lnTo>
                    <a:pt x="21316" y="25523"/>
                  </a:lnTo>
                  <a:lnTo>
                    <a:pt x="21035" y="25700"/>
                  </a:lnTo>
                  <a:lnTo>
                    <a:pt x="20743" y="25877"/>
                  </a:lnTo>
                  <a:lnTo>
                    <a:pt x="20452" y="26033"/>
                  </a:lnTo>
                  <a:lnTo>
                    <a:pt x="20160" y="26189"/>
                  </a:lnTo>
                  <a:lnTo>
                    <a:pt x="19858" y="26345"/>
                  </a:lnTo>
                  <a:lnTo>
                    <a:pt x="19556" y="26481"/>
                  </a:lnTo>
                  <a:lnTo>
                    <a:pt x="19244" y="26616"/>
                  </a:lnTo>
                  <a:lnTo>
                    <a:pt x="18931" y="26751"/>
                  </a:lnTo>
                  <a:lnTo>
                    <a:pt x="18619" y="26866"/>
                  </a:lnTo>
                  <a:lnTo>
                    <a:pt x="18296" y="26980"/>
                  </a:lnTo>
                  <a:lnTo>
                    <a:pt x="17973" y="27084"/>
                  </a:lnTo>
                  <a:lnTo>
                    <a:pt x="17640" y="27178"/>
                  </a:lnTo>
                  <a:lnTo>
                    <a:pt x="17317" y="27272"/>
                  </a:lnTo>
                  <a:lnTo>
                    <a:pt x="16984" y="27355"/>
                  </a:lnTo>
                  <a:lnTo>
                    <a:pt x="16640" y="27428"/>
                  </a:lnTo>
                  <a:lnTo>
                    <a:pt x="16307" y="27491"/>
                  </a:lnTo>
                  <a:lnTo>
                    <a:pt x="15964" y="27553"/>
                  </a:lnTo>
                  <a:lnTo>
                    <a:pt x="15620" y="27595"/>
                  </a:lnTo>
                  <a:lnTo>
                    <a:pt x="15266" y="27636"/>
                  </a:lnTo>
                  <a:lnTo>
                    <a:pt x="14922" y="27668"/>
                  </a:lnTo>
                  <a:lnTo>
                    <a:pt x="14568" y="27688"/>
                  </a:lnTo>
                  <a:lnTo>
                    <a:pt x="14204" y="27709"/>
                  </a:lnTo>
                  <a:lnTo>
                    <a:pt x="13850" y="27709"/>
                  </a:lnTo>
                  <a:lnTo>
                    <a:pt x="13850" y="27709"/>
                  </a:lnTo>
                  <a:lnTo>
                    <a:pt x="13496" y="27709"/>
                  </a:lnTo>
                  <a:lnTo>
                    <a:pt x="13142" y="27688"/>
                  </a:lnTo>
                  <a:lnTo>
                    <a:pt x="12788" y="27668"/>
                  </a:lnTo>
                  <a:lnTo>
                    <a:pt x="12434" y="27636"/>
                  </a:lnTo>
                  <a:lnTo>
                    <a:pt x="12090" y="27595"/>
                  </a:lnTo>
                  <a:lnTo>
                    <a:pt x="11746" y="27553"/>
                  </a:lnTo>
                  <a:lnTo>
                    <a:pt x="11403" y="27491"/>
                  </a:lnTo>
                  <a:lnTo>
                    <a:pt x="11059" y="27428"/>
                  </a:lnTo>
                  <a:lnTo>
                    <a:pt x="10726" y="27355"/>
                  </a:lnTo>
                  <a:lnTo>
                    <a:pt x="10393" y="27272"/>
                  </a:lnTo>
                  <a:lnTo>
                    <a:pt x="10059" y="27178"/>
                  </a:lnTo>
                  <a:lnTo>
                    <a:pt x="9737" y="27084"/>
                  </a:lnTo>
                  <a:lnTo>
                    <a:pt x="9414" y="26980"/>
                  </a:lnTo>
                  <a:lnTo>
                    <a:pt x="9091" y="26866"/>
                  </a:lnTo>
                  <a:lnTo>
                    <a:pt x="8768" y="26751"/>
                  </a:lnTo>
                  <a:lnTo>
                    <a:pt x="8456" y="26616"/>
                  </a:lnTo>
                  <a:lnTo>
                    <a:pt x="8154" y="26481"/>
                  </a:lnTo>
                  <a:lnTo>
                    <a:pt x="7842" y="26345"/>
                  </a:lnTo>
                  <a:lnTo>
                    <a:pt x="7550" y="26189"/>
                  </a:lnTo>
                  <a:lnTo>
                    <a:pt x="7248" y="26033"/>
                  </a:lnTo>
                  <a:lnTo>
                    <a:pt x="6956" y="25877"/>
                  </a:lnTo>
                  <a:lnTo>
                    <a:pt x="6665" y="25700"/>
                  </a:lnTo>
                  <a:lnTo>
                    <a:pt x="6384" y="25523"/>
                  </a:lnTo>
                  <a:lnTo>
                    <a:pt x="6103" y="25345"/>
                  </a:lnTo>
                  <a:lnTo>
                    <a:pt x="5832" y="25148"/>
                  </a:lnTo>
                  <a:lnTo>
                    <a:pt x="5561" y="24960"/>
                  </a:lnTo>
                  <a:lnTo>
                    <a:pt x="5301" y="24752"/>
                  </a:lnTo>
                  <a:lnTo>
                    <a:pt x="5040" y="24544"/>
                  </a:lnTo>
                  <a:lnTo>
                    <a:pt x="4791" y="24325"/>
                  </a:lnTo>
                  <a:lnTo>
                    <a:pt x="4541" y="24106"/>
                  </a:lnTo>
                  <a:lnTo>
                    <a:pt x="4291" y="23888"/>
                  </a:lnTo>
                  <a:lnTo>
                    <a:pt x="4051" y="23648"/>
                  </a:lnTo>
                  <a:lnTo>
                    <a:pt x="3822" y="23409"/>
                  </a:lnTo>
                  <a:lnTo>
                    <a:pt x="3593" y="23169"/>
                  </a:lnTo>
                  <a:lnTo>
                    <a:pt x="3374" y="22919"/>
                  </a:lnTo>
                  <a:lnTo>
                    <a:pt x="3166" y="22669"/>
                  </a:lnTo>
                  <a:lnTo>
                    <a:pt x="2958" y="22409"/>
                  </a:lnTo>
                  <a:lnTo>
                    <a:pt x="2750" y="22138"/>
                  </a:lnTo>
                  <a:lnTo>
                    <a:pt x="2552" y="21878"/>
                  </a:lnTo>
                  <a:lnTo>
                    <a:pt x="2364" y="21597"/>
                  </a:lnTo>
                  <a:lnTo>
                    <a:pt x="2177" y="21326"/>
                  </a:lnTo>
                  <a:lnTo>
                    <a:pt x="2000" y="21035"/>
                  </a:lnTo>
                  <a:lnTo>
                    <a:pt x="1833" y="20753"/>
                  </a:lnTo>
                  <a:lnTo>
                    <a:pt x="1667" y="20462"/>
                  </a:lnTo>
                  <a:lnTo>
                    <a:pt x="1510" y="20160"/>
                  </a:lnTo>
                  <a:lnTo>
                    <a:pt x="1365" y="19858"/>
                  </a:lnTo>
                  <a:lnTo>
                    <a:pt x="1219" y="19556"/>
                  </a:lnTo>
                  <a:lnTo>
                    <a:pt x="1084" y="19244"/>
                  </a:lnTo>
                  <a:lnTo>
                    <a:pt x="959" y="18931"/>
                  </a:lnTo>
                  <a:lnTo>
                    <a:pt x="834" y="18619"/>
                  </a:lnTo>
                  <a:lnTo>
                    <a:pt x="729" y="18296"/>
                  </a:lnTo>
                  <a:lnTo>
                    <a:pt x="625" y="17973"/>
                  </a:lnTo>
                  <a:lnTo>
                    <a:pt x="521" y="17650"/>
                  </a:lnTo>
                  <a:lnTo>
                    <a:pt x="438" y="17317"/>
                  </a:lnTo>
                  <a:lnTo>
                    <a:pt x="355" y="16984"/>
                  </a:lnTo>
                  <a:lnTo>
                    <a:pt x="282" y="16651"/>
                  </a:lnTo>
                  <a:lnTo>
                    <a:pt x="209" y="16307"/>
                  </a:lnTo>
                  <a:lnTo>
                    <a:pt x="157" y="15963"/>
                  </a:lnTo>
                  <a:lnTo>
                    <a:pt x="105" y="15620"/>
                  </a:lnTo>
                  <a:lnTo>
                    <a:pt x="73" y="15276"/>
                  </a:lnTo>
                  <a:lnTo>
                    <a:pt x="42" y="14922"/>
                  </a:lnTo>
                  <a:lnTo>
                    <a:pt x="11" y="14568"/>
                  </a:lnTo>
                  <a:lnTo>
                    <a:pt x="1" y="14214"/>
                  </a:lnTo>
                  <a:lnTo>
                    <a:pt x="1" y="13860"/>
                  </a:lnTo>
                  <a:lnTo>
                    <a:pt x="1" y="13860"/>
                  </a:lnTo>
                  <a:lnTo>
                    <a:pt x="1" y="13496"/>
                  </a:lnTo>
                  <a:lnTo>
                    <a:pt x="11" y="13142"/>
                  </a:lnTo>
                  <a:lnTo>
                    <a:pt x="42" y="12787"/>
                  </a:lnTo>
                  <a:lnTo>
                    <a:pt x="73" y="12433"/>
                  </a:lnTo>
                  <a:lnTo>
                    <a:pt x="105" y="12090"/>
                  </a:lnTo>
                  <a:lnTo>
                    <a:pt x="157" y="11746"/>
                  </a:lnTo>
                  <a:lnTo>
                    <a:pt x="209" y="11403"/>
                  </a:lnTo>
                  <a:lnTo>
                    <a:pt x="282" y="11059"/>
                  </a:lnTo>
                  <a:lnTo>
                    <a:pt x="355" y="10726"/>
                  </a:lnTo>
                  <a:lnTo>
                    <a:pt x="438" y="10393"/>
                  </a:lnTo>
                  <a:lnTo>
                    <a:pt x="521" y="10059"/>
                  </a:lnTo>
                  <a:lnTo>
                    <a:pt x="625" y="9736"/>
                  </a:lnTo>
                  <a:lnTo>
                    <a:pt x="729" y="9414"/>
                  </a:lnTo>
                  <a:lnTo>
                    <a:pt x="834" y="9091"/>
                  </a:lnTo>
                  <a:lnTo>
                    <a:pt x="959" y="8779"/>
                  </a:lnTo>
                  <a:lnTo>
                    <a:pt x="1084" y="8466"/>
                  </a:lnTo>
                  <a:lnTo>
                    <a:pt x="1219" y="8154"/>
                  </a:lnTo>
                  <a:lnTo>
                    <a:pt x="1365" y="7852"/>
                  </a:lnTo>
                  <a:lnTo>
                    <a:pt x="1510" y="7550"/>
                  </a:lnTo>
                  <a:lnTo>
                    <a:pt x="1667" y="7248"/>
                  </a:lnTo>
                  <a:lnTo>
                    <a:pt x="1833" y="6956"/>
                  </a:lnTo>
                  <a:lnTo>
                    <a:pt x="2000" y="6675"/>
                  </a:lnTo>
                  <a:lnTo>
                    <a:pt x="2177" y="6384"/>
                  </a:lnTo>
                  <a:lnTo>
                    <a:pt x="2364" y="6113"/>
                  </a:lnTo>
                  <a:lnTo>
                    <a:pt x="2552" y="5832"/>
                  </a:lnTo>
                  <a:lnTo>
                    <a:pt x="2750" y="5561"/>
                  </a:lnTo>
                  <a:lnTo>
                    <a:pt x="2958" y="5301"/>
                  </a:lnTo>
                  <a:lnTo>
                    <a:pt x="3166" y="5040"/>
                  </a:lnTo>
                  <a:lnTo>
                    <a:pt x="3374" y="4790"/>
                  </a:lnTo>
                  <a:lnTo>
                    <a:pt x="3593" y="4540"/>
                  </a:lnTo>
                  <a:lnTo>
                    <a:pt x="3822" y="4301"/>
                  </a:lnTo>
                  <a:lnTo>
                    <a:pt x="4051" y="4061"/>
                  </a:lnTo>
                  <a:lnTo>
                    <a:pt x="4291" y="3822"/>
                  </a:lnTo>
                  <a:lnTo>
                    <a:pt x="4541" y="3603"/>
                  </a:lnTo>
                  <a:lnTo>
                    <a:pt x="4791" y="3374"/>
                  </a:lnTo>
                  <a:lnTo>
                    <a:pt x="5040" y="3166"/>
                  </a:lnTo>
                  <a:lnTo>
                    <a:pt x="5301" y="2958"/>
                  </a:lnTo>
                  <a:lnTo>
                    <a:pt x="5561" y="2749"/>
                  </a:lnTo>
                  <a:lnTo>
                    <a:pt x="5832" y="2552"/>
                  </a:lnTo>
                  <a:lnTo>
                    <a:pt x="6103" y="2364"/>
                  </a:lnTo>
                  <a:lnTo>
                    <a:pt x="6384" y="2187"/>
                  </a:lnTo>
                  <a:lnTo>
                    <a:pt x="6665" y="2010"/>
                  </a:lnTo>
                  <a:lnTo>
                    <a:pt x="6956" y="1833"/>
                  </a:lnTo>
                  <a:lnTo>
                    <a:pt x="7248" y="1677"/>
                  </a:lnTo>
                  <a:lnTo>
                    <a:pt x="7550" y="1521"/>
                  </a:lnTo>
                  <a:lnTo>
                    <a:pt x="7842" y="1364"/>
                  </a:lnTo>
                  <a:lnTo>
                    <a:pt x="8154" y="1229"/>
                  </a:lnTo>
                  <a:lnTo>
                    <a:pt x="8456" y="1094"/>
                  </a:lnTo>
                  <a:lnTo>
                    <a:pt x="8768" y="958"/>
                  </a:lnTo>
                  <a:lnTo>
                    <a:pt x="9091" y="844"/>
                  </a:lnTo>
                  <a:lnTo>
                    <a:pt x="9414" y="729"/>
                  </a:lnTo>
                  <a:lnTo>
                    <a:pt x="9737" y="625"/>
                  </a:lnTo>
                  <a:lnTo>
                    <a:pt x="10059" y="531"/>
                  </a:lnTo>
                  <a:lnTo>
                    <a:pt x="10393" y="438"/>
                  </a:lnTo>
                  <a:lnTo>
                    <a:pt x="10726" y="354"/>
                  </a:lnTo>
                  <a:lnTo>
                    <a:pt x="11059" y="282"/>
                  </a:lnTo>
                  <a:lnTo>
                    <a:pt x="11403" y="219"/>
                  </a:lnTo>
                  <a:lnTo>
                    <a:pt x="11746" y="157"/>
                  </a:lnTo>
                  <a:lnTo>
                    <a:pt x="12090" y="115"/>
                  </a:lnTo>
                  <a:lnTo>
                    <a:pt x="12434" y="73"/>
                  </a:lnTo>
                  <a:lnTo>
                    <a:pt x="12788" y="42"/>
                  </a:lnTo>
                  <a:lnTo>
                    <a:pt x="13142" y="21"/>
                  </a:lnTo>
                  <a:lnTo>
                    <a:pt x="13496" y="11"/>
                  </a:lnTo>
                  <a:lnTo>
                    <a:pt x="13850" y="0"/>
                  </a:lnTo>
                  <a:lnTo>
                    <a:pt x="13850" y="0"/>
                  </a:lnTo>
                  <a:lnTo>
                    <a:pt x="14204" y="11"/>
                  </a:lnTo>
                  <a:lnTo>
                    <a:pt x="14568" y="21"/>
                  </a:lnTo>
                  <a:lnTo>
                    <a:pt x="14922" y="42"/>
                  </a:lnTo>
                  <a:lnTo>
                    <a:pt x="15266" y="73"/>
                  </a:lnTo>
                  <a:lnTo>
                    <a:pt x="15620" y="115"/>
                  </a:lnTo>
                  <a:lnTo>
                    <a:pt x="15964" y="157"/>
                  </a:lnTo>
                  <a:lnTo>
                    <a:pt x="16307" y="219"/>
                  </a:lnTo>
                  <a:lnTo>
                    <a:pt x="16640" y="282"/>
                  </a:lnTo>
                  <a:lnTo>
                    <a:pt x="16984" y="354"/>
                  </a:lnTo>
                  <a:lnTo>
                    <a:pt x="17317" y="438"/>
                  </a:lnTo>
                  <a:lnTo>
                    <a:pt x="17640" y="531"/>
                  </a:lnTo>
                  <a:lnTo>
                    <a:pt x="17973" y="625"/>
                  </a:lnTo>
                  <a:lnTo>
                    <a:pt x="18296" y="729"/>
                  </a:lnTo>
                  <a:lnTo>
                    <a:pt x="18619" y="844"/>
                  </a:lnTo>
                  <a:lnTo>
                    <a:pt x="18931" y="958"/>
                  </a:lnTo>
                  <a:lnTo>
                    <a:pt x="19244" y="1094"/>
                  </a:lnTo>
                  <a:lnTo>
                    <a:pt x="19556" y="1229"/>
                  </a:lnTo>
                  <a:lnTo>
                    <a:pt x="19858" y="1364"/>
                  </a:lnTo>
                  <a:lnTo>
                    <a:pt x="20160" y="1521"/>
                  </a:lnTo>
                  <a:lnTo>
                    <a:pt x="20452" y="1677"/>
                  </a:lnTo>
                  <a:lnTo>
                    <a:pt x="20743" y="1833"/>
                  </a:lnTo>
                  <a:lnTo>
                    <a:pt x="21035" y="2010"/>
                  </a:lnTo>
                  <a:lnTo>
                    <a:pt x="21316" y="2187"/>
                  </a:lnTo>
                  <a:lnTo>
                    <a:pt x="21597" y="2364"/>
                  </a:lnTo>
                  <a:lnTo>
                    <a:pt x="21868" y="2552"/>
                  </a:lnTo>
                  <a:lnTo>
                    <a:pt x="22138" y="2749"/>
                  </a:lnTo>
                  <a:lnTo>
                    <a:pt x="22409" y="2958"/>
                  </a:lnTo>
                  <a:lnTo>
                    <a:pt x="22670" y="3166"/>
                  </a:lnTo>
                  <a:lnTo>
                    <a:pt x="22919" y="3374"/>
                  </a:lnTo>
                  <a:lnTo>
                    <a:pt x="23169" y="3603"/>
                  </a:lnTo>
                  <a:lnTo>
                    <a:pt x="23409" y="3822"/>
                  </a:lnTo>
                  <a:lnTo>
                    <a:pt x="23648" y="4061"/>
                  </a:lnTo>
                  <a:lnTo>
                    <a:pt x="23877" y="4301"/>
                  </a:lnTo>
                  <a:lnTo>
                    <a:pt x="24107" y="4540"/>
                  </a:lnTo>
                  <a:lnTo>
                    <a:pt x="24325" y="4790"/>
                  </a:lnTo>
                  <a:lnTo>
                    <a:pt x="24544" y="5040"/>
                  </a:lnTo>
                  <a:lnTo>
                    <a:pt x="24752" y="5301"/>
                  </a:lnTo>
                  <a:lnTo>
                    <a:pt x="24950" y="5561"/>
                  </a:lnTo>
                  <a:lnTo>
                    <a:pt x="25148" y="5832"/>
                  </a:lnTo>
                  <a:lnTo>
                    <a:pt x="25335" y="6113"/>
                  </a:lnTo>
                  <a:lnTo>
                    <a:pt x="25523" y="6384"/>
                  </a:lnTo>
                  <a:lnTo>
                    <a:pt x="25700" y="6675"/>
                  </a:lnTo>
                  <a:lnTo>
                    <a:pt x="25866" y="6956"/>
                  </a:lnTo>
                  <a:lnTo>
                    <a:pt x="26033" y="7248"/>
                  </a:lnTo>
                  <a:lnTo>
                    <a:pt x="26189" y="7550"/>
                  </a:lnTo>
                  <a:lnTo>
                    <a:pt x="26335" y="7852"/>
                  </a:lnTo>
                  <a:lnTo>
                    <a:pt x="26481" y="8154"/>
                  </a:lnTo>
                  <a:lnTo>
                    <a:pt x="26616" y="8466"/>
                  </a:lnTo>
                  <a:lnTo>
                    <a:pt x="26741" y="8779"/>
                  </a:lnTo>
                  <a:lnTo>
                    <a:pt x="26866" y="9091"/>
                  </a:lnTo>
                  <a:lnTo>
                    <a:pt x="26981" y="9414"/>
                  </a:lnTo>
                  <a:lnTo>
                    <a:pt x="27085" y="9736"/>
                  </a:lnTo>
                  <a:lnTo>
                    <a:pt x="27178" y="10059"/>
                  </a:lnTo>
                  <a:lnTo>
                    <a:pt x="27272" y="10393"/>
                  </a:lnTo>
                  <a:lnTo>
                    <a:pt x="27355" y="10726"/>
                  </a:lnTo>
                  <a:lnTo>
                    <a:pt x="27428" y="11059"/>
                  </a:lnTo>
                  <a:lnTo>
                    <a:pt x="27491" y="11403"/>
                  </a:lnTo>
                  <a:lnTo>
                    <a:pt x="27543" y="11746"/>
                  </a:lnTo>
                  <a:lnTo>
                    <a:pt x="27595" y="12090"/>
                  </a:lnTo>
                  <a:lnTo>
                    <a:pt x="27637" y="12433"/>
                  </a:lnTo>
                  <a:lnTo>
                    <a:pt x="27668" y="12787"/>
                  </a:lnTo>
                  <a:lnTo>
                    <a:pt x="27689" y="13142"/>
                  </a:lnTo>
                  <a:lnTo>
                    <a:pt x="27699" y="13496"/>
                  </a:lnTo>
                  <a:lnTo>
                    <a:pt x="27709" y="13860"/>
                  </a:lnTo>
                  <a:lnTo>
                    <a:pt x="27709" y="138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1"/>
            <p:cNvSpPr/>
            <p:nvPr/>
          </p:nvSpPr>
          <p:spPr>
            <a:xfrm>
              <a:off x="358100" y="-2195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1"/>
            <p:cNvSpPr/>
            <p:nvPr/>
          </p:nvSpPr>
          <p:spPr>
            <a:xfrm>
              <a:off x="-10631200" y="-11583700"/>
              <a:ext cx="11162450" cy="9908450"/>
            </a:xfrm>
            <a:custGeom>
              <a:avLst/>
              <a:gdLst/>
              <a:ahLst/>
              <a:cxnLst/>
              <a:rect l="l" t="t" r="r" b="b"/>
              <a:pathLst>
                <a:path w="446498" h="396338" extrusionOk="0">
                  <a:moveTo>
                    <a:pt x="236437" y="13850"/>
                  </a:moveTo>
                  <a:lnTo>
                    <a:pt x="236791" y="13860"/>
                  </a:lnTo>
                  <a:lnTo>
                    <a:pt x="237145" y="13881"/>
                  </a:lnTo>
                  <a:lnTo>
                    <a:pt x="237489" y="13933"/>
                  </a:lnTo>
                  <a:lnTo>
                    <a:pt x="237832" y="13996"/>
                  </a:lnTo>
                  <a:lnTo>
                    <a:pt x="238165" y="14068"/>
                  </a:lnTo>
                  <a:lnTo>
                    <a:pt x="238499" y="14162"/>
                  </a:lnTo>
                  <a:lnTo>
                    <a:pt x="238821" y="14277"/>
                  </a:lnTo>
                  <a:lnTo>
                    <a:pt x="239134" y="14391"/>
                  </a:lnTo>
                  <a:lnTo>
                    <a:pt x="239436" y="14537"/>
                  </a:lnTo>
                  <a:lnTo>
                    <a:pt x="239738" y="14693"/>
                  </a:lnTo>
                  <a:lnTo>
                    <a:pt x="240029" y="14860"/>
                  </a:lnTo>
                  <a:lnTo>
                    <a:pt x="240310" y="15037"/>
                  </a:lnTo>
                  <a:lnTo>
                    <a:pt x="240581" y="15235"/>
                  </a:lnTo>
                  <a:lnTo>
                    <a:pt x="240841" y="15433"/>
                  </a:lnTo>
                  <a:lnTo>
                    <a:pt x="241091" y="15651"/>
                  </a:lnTo>
                  <a:lnTo>
                    <a:pt x="241331" y="15880"/>
                  </a:lnTo>
                  <a:lnTo>
                    <a:pt x="241560" y="16130"/>
                  </a:lnTo>
                  <a:lnTo>
                    <a:pt x="241779" y="16380"/>
                  </a:lnTo>
                  <a:lnTo>
                    <a:pt x="241987" y="16640"/>
                  </a:lnTo>
                  <a:lnTo>
                    <a:pt x="242174" y="16911"/>
                  </a:lnTo>
                  <a:lnTo>
                    <a:pt x="242362" y="17192"/>
                  </a:lnTo>
                  <a:lnTo>
                    <a:pt x="242528" y="17484"/>
                  </a:lnTo>
                  <a:lnTo>
                    <a:pt x="242685" y="17786"/>
                  </a:lnTo>
                  <a:lnTo>
                    <a:pt x="242820" y="18088"/>
                  </a:lnTo>
                  <a:lnTo>
                    <a:pt x="242945" y="18411"/>
                  </a:lnTo>
                  <a:lnTo>
                    <a:pt x="243049" y="18733"/>
                  </a:lnTo>
                  <a:lnTo>
                    <a:pt x="243143" y="19056"/>
                  </a:lnTo>
                  <a:lnTo>
                    <a:pt x="243226" y="19389"/>
                  </a:lnTo>
                  <a:lnTo>
                    <a:pt x="243289" y="19733"/>
                  </a:lnTo>
                  <a:lnTo>
                    <a:pt x="243330" y="20087"/>
                  </a:lnTo>
                  <a:lnTo>
                    <a:pt x="243351" y="20431"/>
                  </a:lnTo>
                  <a:lnTo>
                    <a:pt x="243361" y="20795"/>
                  </a:lnTo>
                  <a:lnTo>
                    <a:pt x="243351" y="21149"/>
                  </a:lnTo>
                  <a:lnTo>
                    <a:pt x="243330" y="21503"/>
                  </a:lnTo>
                  <a:lnTo>
                    <a:pt x="243289" y="21847"/>
                  </a:lnTo>
                  <a:lnTo>
                    <a:pt x="243226" y="22191"/>
                  </a:lnTo>
                  <a:lnTo>
                    <a:pt x="243143" y="22524"/>
                  </a:lnTo>
                  <a:lnTo>
                    <a:pt x="243049" y="22857"/>
                  </a:lnTo>
                  <a:lnTo>
                    <a:pt x="242945" y="23169"/>
                  </a:lnTo>
                  <a:lnTo>
                    <a:pt x="242820" y="23492"/>
                  </a:lnTo>
                  <a:lnTo>
                    <a:pt x="242685" y="23794"/>
                  </a:lnTo>
                  <a:lnTo>
                    <a:pt x="242528" y="24096"/>
                  </a:lnTo>
                  <a:lnTo>
                    <a:pt x="242362" y="24388"/>
                  </a:lnTo>
                  <a:lnTo>
                    <a:pt x="242174" y="24669"/>
                  </a:lnTo>
                  <a:lnTo>
                    <a:pt x="241987" y="24940"/>
                  </a:lnTo>
                  <a:lnTo>
                    <a:pt x="241779" y="25200"/>
                  </a:lnTo>
                  <a:lnTo>
                    <a:pt x="241560" y="25450"/>
                  </a:lnTo>
                  <a:lnTo>
                    <a:pt x="241331" y="25689"/>
                  </a:lnTo>
                  <a:lnTo>
                    <a:pt x="241091" y="25929"/>
                  </a:lnTo>
                  <a:lnTo>
                    <a:pt x="240841" y="26137"/>
                  </a:lnTo>
                  <a:lnTo>
                    <a:pt x="240581" y="26345"/>
                  </a:lnTo>
                  <a:lnTo>
                    <a:pt x="240310" y="26543"/>
                  </a:lnTo>
                  <a:lnTo>
                    <a:pt x="240029" y="26720"/>
                  </a:lnTo>
                  <a:lnTo>
                    <a:pt x="239738" y="26887"/>
                  </a:lnTo>
                  <a:lnTo>
                    <a:pt x="239436" y="27043"/>
                  </a:lnTo>
                  <a:lnTo>
                    <a:pt x="239134" y="27178"/>
                  </a:lnTo>
                  <a:lnTo>
                    <a:pt x="238821" y="27303"/>
                  </a:lnTo>
                  <a:lnTo>
                    <a:pt x="238499" y="27418"/>
                  </a:lnTo>
                  <a:lnTo>
                    <a:pt x="238165" y="27512"/>
                  </a:lnTo>
                  <a:lnTo>
                    <a:pt x="237832" y="27584"/>
                  </a:lnTo>
                  <a:lnTo>
                    <a:pt x="237489" y="27647"/>
                  </a:lnTo>
                  <a:lnTo>
                    <a:pt x="237145" y="27689"/>
                  </a:lnTo>
                  <a:lnTo>
                    <a:pt x="236791" y="27720"/>
                  </a:lnTo>
                  <a:lnTo>
                    <a:pt x="236437" y="27730"/>
                  </a:lnTo>
                  <a:lnTo>
                    <a:pt x="236083" y="27720"/>
                  </a:lnTo>
                  <a:lnTo>
                    <a:pt x="235729" y="27689"/>
                  </a:lnTo>
                  <a:lnTo>
                    <a:pt x="235385" y="27647"/>
                  </a:lnTo>
                  <a:lnTo>
                    <a:pt x="235041" y="27584"/>
                  </a:lnTo>
                  <a:lnTo>
                    <a:pt x="234708" y="27512"/>
                  </a:lnTo>
                  <a:lnTo>
                    <a:pt x="234375" y="27418"/>
                  </a:lnTo>
                  <a:lnTo>
                    <a:pt x="234052" y="27303"/>
                  </a:lnTo>
                  <a:lnTo>
                    <a:pt x="233740" y="27178"/>
                  </a:lnTo>
                  <a:lnTo>
                    <a:pt x="233438" y="27043"/>
                  </a:lnTo>
                  <a:lnTo>
                    <a:pt x="233136" y="26887"/>
                  </a:lnTo>
                  <a:lnTo>
                    <a:pt x="232844" y="26720"/>
                  </a:lnTo>
                  <a:lnTo>
                    <a:pt x="232563" y="26543"/>
                  </a:lnTo>
                  <a:lnTo>
                    <a:pt x="232292" y="26345"/>
                  </a:lnTo>
                  <a:lnTo>
                    <a:pt x="232032" y="26137"/>
                  </a:lnTo>
                  <a:lnTo>
                    <a:pt x="231782" y="25929"/>
                  </a:lnTo>
                  <a:lnTo>
                    <a:pt x="231543" y="25689"/>
                  </a:lnTo>
                  <a:lnTo>
                    <a:pt x="231314" y="25450"/>
                  </a:lnTo>
                  <a:lnTo>
                    <a:pt x="231095" y="25200"/>
                  </a:lnTo>
                  <a:lnTo>
                    <a:pt x="230887" y="24940"/>
                  </a:lnTo>
                  <a:lnTo>
                    <a:pt x="230699" y="24669"/>
                  </a:lnTo>
                  <a:lnTo>
                    <a:pt x="230512" y="24388"/>
                  </a:lnTo>
                  <a:lnTo>
                    <a:pt x="230345" y="24096"/>
                  </a:lnTo>
                  <a:lnTo>
                    <a:pt x="230189" y="23794"/>
                  </a:lnTo>
                  <a:lnTo>
                    <a:pt x="230054" y="23492"/>
                  </a:lnTo>
                  <a:lnTo>
                    <a:pt x="229929" y="23169"/>
                  </a:lnTo>
                  <a:lnTo>
                    <a:pt x="229825" y="22857"/>
                  </a:lnTo>
                  <a:lnTo>
                    <a:pt x="229731" y="22524"/>
                  </a:lnTo>
                  <a:lnTo>
                    <a:pt x="229648" y="22191"/>
                  </a:lnTo>
                  <a:lnTo>
                    <a:pt x="229585" y="21847"/>
                  </a:lnTo>
                  <a:lnTo>
                    <a:pt x="229543" y="21503"/>
                  </a:lnTo>
                  <a:lnTo>
                    <a:pt x="229523" y="21149"/>
                  </a:lnTo>
                  <a:lnTo>
                    <a:pt x="229512" y="20795"/>
                  </a:lnTo>
                  <a:lnTo>
                    <a:pt x="229523" y="20431"/>
                  </a:lnTo>
                  <a:lnTo>
                    <a:pt x="229543" y="20087"/>
                  </a:lnTo>
                  <a:lnTo>
                    <a:pt x="229585" y="19733"/>
                  </a:lnTo>
                  <a:lnTo>
                    <a:pt x="229648" y="19389"/>
                  </a:lnTo>
                  <a:lnTo>
                    <a:pt x="229731" y="19056"/>
                  </a:lnTo>
                  <a:lnTo>
                    <a:pt x="229825" y="18733"/>
                  </a:lnTo>
                  <a:lnTo>
                    <a:pt x="229929" y="18411"/>
                  </a:lnTo>
                  <a:lnTo>
                    <a:pt x="230054" y="18088"/>
                  </a:lnTo>
                  <a:lnTo>
                    <a:pt x="230189" y="17786"/>
                  </a:lnTo>
                  <a:lnTo>
                    <a:pt x="230345" y="17484"/>
                  </a:lnTo>
                  <a:lnTo>
                    <a:pt x="230512" y="17192"/>
                  </a:lnTo>
                  <a:lnTo>
                    <a:pt x="230699" y="16911"/>
                  </a:lnTo>
                  <a:lnTo>
                    <a:pt x="230887" y="16640"/>
                  </a:lnTo>
                  <a:lnTo>
                    <a:pt x="231095" y="16380"/>
                  </a:lnTo>
                  <a:lnTo>
                    <a:pt x="231314" y="16130"/>
                  </a:lnTo>
                  <a:lnTo>
                    <a:pt x="231543" y="15880"/>
                  </a:lnTo>
                  <a:lnTo>
                    <a:pt x="231782" y="15651"/>
                  </a:lnTo>
                  <a:lnTo>
                    <a:pt x="232032" y="15433"/>
                  </a:lnTo>
                  <a:lnTo>
                    <a:pt x="232292" y="15235"/>
                  </a:lnTo>
                  <a:lnTo>
                    <a:pt x="232563" y="15037"/>
                  </a:lnTo>
                  <a:lnTo>
                    <a:pt x="232844" y="14860"/>
                  </a:lnTo>
                  <a:lnTo>
                    <a:pt x="233136" y="14693"/>
                  </a:lnTo>
                  <a:lnTo>
                    <a:pt x="233438" y="14537"/>
                  </a:lnTo>
                  <a:lnTo>
                    <a:pt x="233740" y="14391"/>
                  </a:lnTo>
                  <a:lnTo>
                    <a:pt x="234052" y="14277"/>
                  </a:lnTo>
                  <a:lnTo>
                    <a:pt x="234375" y="14162"/>
                  </a:lnTo>
                  <a:lnTo>
                    <a:pt x="234708" y="14068"/>
                  </a:lnTo>
                  <a:lnTo>
                    <a:pt x="235041" y="13996"/>
                  </a:lnTo>
                  <a:lnTo>
                    <a:pt x="235385" y="13933"/>
                  </a:lnTo>
                  <a:lnTo>
                    <a:pt x="235729" y="13881"/>
                  </a:lnTo>
                  <a:lnTo>
                    <a:pt x="236083" y="13860"/>
                  </a:lnTo>
                  <a:lnTo>
                    <a:pt x="236437" y="13850"/>
                  </a:lnTo>
                  <a:close/>
                  <a:moveTo>
                    <a:pt x="47952" y="368619"/>
                  </a:moveTo>
                  <a:lnTo>
                    <a:pt x="48306" y="368650"/>
                  </a:lnTo>
                  <a:lnTo>
                    <a:pt x="48650" y="368692"/>
                  </a:lnTo>
                  <a:lnTo>
                    <a:pt x="48993" y="368754"/>
                  </a:lnTo>
                  <a:lnTo>
                    <a:pt x="49327" y="368837"/>
                  </a:lnTo>
                  <a:lnTo>
                    <a:pt x="49660" y="368931"/>
                  </a:lnTo>
                  <a:lnTo>
                    <a:pt x="49983" y="369035"/>
                  </a:lnTo>
                  <a:lnTo>
                    <a:pt x="50295" y="369160"/>
                  </a:lnTo>
                  <a:lnTo>
                    <a:pt x="50597" y="369296"/>
                  </a:lnTo>
                  <a:lnTo>
                    <a:pt x="50899" y="369452"/>
                  </a:lnTo>
                  <a:lnTo>
                    <a:pt x="51191" y="369618"/>
                  </a:lnTo>
                  <a:lnTo>
                    <a:pt x="51472" y="369795"/>
                  </a:lnTo>
                  <a:lnTo>
                    <a:pt x="51742" y="369993"/>
                  </a:lnTo>
                  <a:lnTo>
                    <a:pt x="52003" y="370201"/>
                  </a:lnTo>
                  <a:lnTo>
                    <a:pt x="52253" y="370420"/>
                  </a:lnTo>
                  <a:lnTo>
                    <a:pt x="52492" y="370649"/>
                  </a:lnTo>
                  <a:lnTo>
                    <a:pt x="52732" y="370889"/>
                  </a:lnTo>
                  <a:lnTo>
                    <a:pt x="52940" y="371139"/>
                  </a:lnTo>
                  <a:lnTo>
                    <a:pt x="53148" y="371399"/>
                  </a:lnTo>
                  <a:lnTo>
                    <a:pt x="53346" y="371670"/>
                  </a:lnTo>
                  <a:lnTo>
                    <a:pt x="53523" y="371961"/>
                  </a:lnTo>
                  <a:lnTo>
                    <a:pt x="53690" y="372242"/>
                  </a:lnTo>
                  <a:lnTo>
                    <a:pt x="53846" y="372544"/>
                  </a:lnTo>
                  <a:lnTo>
                    <a:pt x="53981" y="372857"/>
                  </a:lnTo>
                  <a:lnTo>
                    <a:pt x="54106" y="373169"/>
                  </a:lnTo>
                  <a:lnTo>
                    <a:pt x="54221" y="373492"/>
                  </a:lnTo>
                  <a:lnTo>
                    <a:pt x="54314" y="373815"/>
                  </a:lnTo>
                  <a:lnTo>
                    <a:pt x="54387" y="374158"/>
                  </a:lnTo>
                  <a:lnTo>
                    <a:pt x="54450" y="374492"/>
                  </a:lnTo>
                  <a:lnTo>
                    <a:pt x="54492" y="374846"/>
                  </a:lnTo>
                  <a:lnTo>
                    <a:pt x="54523" y="375189"/>
                  </a:lnTo>
                  <a:lnTo>
                    <a:pt x="54533" y="375554"/>
                  </a:lnTo>
                  <a:lnTo>
                    <a:pt x="54523" y="375908"/>
                  </a:lnTo>
                  <a:lnTo>
                    <a:pt x="54492" y="376262"/>
                  </a:lnTo>
                  <a:lnTo>
                    <a:pt x="54450" y="376605"/>
                  </a:lnTo>
                  <a:lnTo>
                    <a:pt x="54387" y="376949"/>
                  </a:lnTo>
                  <a:lnTo>
                    <a:pt x="54314" y="377282"/>
                  </a:lnTo>
                  <a:lnTo>
                    <a:pt x="54221" y="377615"/>
                  </a:lnTo>
                  <a:lnTo>
                    <a:pt x="54106" y="377928"/>
                  </a:lnTo>
                  <a:lnTo>
                    <a:pt x="53981" y="378251"/>
                  </a:lnTo>
                  <a:lnTo>
                    <a:pt x="53846" y="378553"/>
                  </a:lnTo>
                  <a:lnTo>
                    <a:pt x="53690" y="378855"/>
                  </a:lnTo>
                  <a:lnTo>
                    <a:pt x="53523" y="379146"/>
                  </a:lnTo>
                  <a:lnTo>
                    <a:pt x="53346" y="379427"/>
                  </a:lnTo>
                  <a:lnTo>
                    <a:pt x="53148" y="379698"/>
                  </a:lnTo>
                  <a:lnTo>
                    <a:pt x="52940" y="379958"/>
                  </a:lnTo>
                  <a:lnTo>
                    <a:pt x="52732" y="380208"/>
                  </a:lnTo>
                  <a:lnTo>
                    <a:pt x="52492" y="380448"/>
                  </a:lnTo>
                  <a:lnTo>
                    <a:pt x="52253" y="380687"/>
                  </a:lnTo>
                  <a:lnTo>
                    <a:pt x="52003" y="380896"/>
                  </a:lnTo>
                  <a:lnTo>
                    <a:pt x="51742" y="381104"/>
                  </a:lnTo>
                  <a:lnTo>
                    <a:pt x="51472" y="381302"/>
                  </a:lnTo>
                  <a:lnTo>
                    <a:pt x="51191" y="381479"/>
                  </a:lnTo>
                  <a:lnTo>
                    <a:pt x="50899" y="381645"/>
                  </a:lnTo>
                  <a:lnTo>
                    <a:pt x="50597" y="381801"/>
                  </a:lnTo>
                  <a:lnTo>
                    <a:pt x="50295" y="381937"/>
                  </a:lnTo>
                  <a:lnTo>
                    <a:pt x="49983" y="382062"/>
                  </a:lnTo>
                  <a:lnTo>
                    <a:pt x="49660" y="382176"/>
                  </a:lnTo>
                  <a:lnTo>
                    <a:pt x="49327" y="382270"/>
                  </a:lnTo>
                  <a:lnTo>
                    <a:pt x="48993" y="382343"/>
                  </a:lnTo>
                  <a:lnTo>
                    <a:pt x="48650" y="382405"/>
                  </a:lnTo>
                  <a:lnTo>
                    <a:pt x="48306" y="382447"/>
                  </a:lnTo>
                  <a:lnTo>
                    <a:pt x="47952" y="382478"/>
                  </a:lnTo>
                  <a:lnTo>
                    <a:pt x="47598" y="382489"/>
                  </a:lnTo>
                  <a:lnTo>
                    <a:pt x="47244" y="382478"/>
                  </a:lnTo>
                  <a:lnTo>
                    <a:pt x="46890" y="382447"/>
                  </a:lnTo>
                  <a:lnTo>
                    <a:pt x="46546" y="382405"/>
                  </a:lnTo>
                  <a:lnTo>
                    <a:pt x="46203" y="382343"/>
                  </a:lnTo>
                  <a:lnTo>
                    <a:pt x="45870" y="382270"/>
                  </a:lnTo>
                  <a:lnTo>
                    <a:pt x="45547" y="382176"/>
                  </a:lnTo>
                  <a:lnTo>
                    <a:pt x="45224" y="382062"/>
                  </a:lnTo>
                  <a:lnTo>
                    <a:pt x="44912" y="381937"/>
                  </a:lnTo>
                  <a:lnTo>
                    <a:pt x="44599" y="381801"/>
                  </a:lnTo>
                  <a:lnTo>
                    <a:pt x="44308" y="381645"/>
                  </a:lnTo>
                  <a:lnTo>
                    <a:pt x="44016" y="381479"/>
                  </a:lnTo>
                  <a:lnTo>
                    <a:pt x="43735" y="381302"/>
                  </a:lnTo>
                  <a:lnTo>
                    <a:pt x="43464" y="381104"/>
                  </a:lnTo>
                  <a:lnTo>
                    <a:pt x="43193" y="380896"/>
                  </a:lnTo>
                  <a:lnTo>
                    <a:pt x="42944" y="380687"/>
                  </a:lnTo>
                  <a:lnTo>
                    <a:pt x="42704" y="380448"/>
                  </a:lnTo>
                  <a:lnTo>
                    <a:pt x="42475" y="380208"/>
                  </a:lnTo>
                  <a:lnTo>
                    <a:pt x="42256" y="379958"/>
                  </a:lnTo>
                  <a:lnTo>
                    <a:pt x="42048" y="379698"/>
                  </a:lnTo>
                  <a:lnTo>
                    <a:pt x="41861" y="379427"/>
                  </a:lnTo>
                  <a:lnTo>
                    <a:pt x="41684" y="379146"/>
                  </a:lnTo>
                  <a:lnTo>
                    <a:pt x="41517" y="378855"/>
                  </a:lnTo>
                  <a:lnTo>
                    <a:pt x="41361" y="378553"/>
                  </a:lnTo>
                  <a:lnTo>
                    <a:pt x="41215" y="378251"/>
                  </a:lnTo>
                  <a:lnTo>
                    <a:pt x="41100" y="377928"/>
                  </a:lnTo>
                  <a:lnTo>
                    <a:pt x="40986" y="377615"/>
                  </a:lnTo>
                  <a:lnTo>
                    <a:pt x="40892" y="377282"/>
                  </a:lnTo>
                  <a:lnTo>
                    <a:pt x="40819" y="376949"/>
                  </a:lnTo>
                  <a:lnTo>
                    <a:pt x="40757" y="376605"/>
                  </a:lnTo>
                  <a:lnTo>
                    <a:pt x="40715" y="376262"/>
                  </a:lnTo>
                  <a:lnTo>
                    <a:pt x="40684" y="375908"/>
                  </a:lnTo>
                  <a:lnTo>
                    <a:pt x="40674" y="375554"/>
                  </a:lnTo>
                  <a:lnTo>
                    <a:pt x="40684" y="375189"/>
                  </a:lnTo>
                  <a:lnTo>
                    <a:pt x="40715" y="374846"/>
                  </a:lnTo>
                  <a:lnTo>
                    <a:pt x="40757" y="374492"/>
                  </a:lnTo>
                  <a:lnTo>
                    <a:pt x="40819" y="374158"/>
                  </a:lnTo>
                  <a:lnTo>
                    <a:pt x="40892" y="373815"/>
                  </a:lnTo>
                  <a:lnTo>
                    <a:pt x="40986" y="373492"/>
                  </a:lnTo>
                  <a:lnTo>
                    <a:pt x="41100" y="373169"/>
                  </a:lnTo>
                  <a:lnTo>
                    <a:pt x="41215" y="372857"/>
                  </a:lnTo>
                  <a:lnTo>
                    <a:pt x="41361" y="372544"/>
                  </a:lnTo>
                  <a:lnTo>
                    <a:pt x="41517" y="372242"/>
                  </a:lnTo>
                  <a:lnTo>
                    <a:pt x="41684" y="371961"/>
                  </a:lnTo>
                  <a:lnTo>
                    <a:pt x="41861" y="371670"/>
                  </a:lnTo>
                  <a:lnTo>
                    <a:pt x="42048" y="371399"/>
                  </a:lnTo>
                  <a:lnTo>
                    <a:pt x="42256" y="371139"/>
                  </a:lnTo>
                  <a:lnTo>
                    <a:pt x="42475" y="370889"/>
                  </a:lnTo>
                  <a:lnTo>
                    <a:pt x="42704" y="370649"/>
                  </a:lnTo>
                  <a:lnTo>
                    <a:pt x="42944" y="370420"/>
                  </a:lnTo>
                  <a:lnTo>
                    <a:pt x="43193" y="370201"/>
                  </a:lnTo>
                  <a:lnTo>
                    <a:pt x="43464" y="369993"/>
                  </a:lnTo>
                  <a:lnTo>
                    <a:pt x="43735" y="369795"/>
                  </a:lnTo>
                  <a:lnTo>
                    <a:pt x="44016" y="369618"/>
                  </a:lnTo>
                  <a:lnTo>
                    <a:pt x="44308" y="369452"/>
                  </a:lnTo>
                  <a:lnTo>
                    <a:pt x="44599" y="369296"/>
                  </a:lnTo>
                  <a:lnTo>
                    <a:pt x="44912" y="369160"/>
                  </a:lnTo>
                  <a:lnTo>
                    <a:pt x="45224" y="369035"/>
                  </a:lnTo>
                  <a:lnTo>
                    <a:pt x="45547" y="368931"/>
                  </a:lnTo>
                  <a:lnTo>
                    <a:pt x="45870" y="368837"/>
                  </a:lnTo>
                  <a:lnTo>
                    <a:pt x="46203" y="368754"/>
                  </a:lnTo>
                  <a:lnTo>
                    <a:pt x="46546" y="368692"/>
                  </a:lnTo>
                  <a:lnTo>
                    <a:pt x="46890" y="368650"/>
                  </a:lnTo>
                  <a:lnTo>
                    <a:pt x="47244" y="368619"/>
                  </a:lnTo>
                  <a:close/>
                  <a:moveTo>
                    <a:pt x="426067" y="368619"/>
                  </a:moveTo>
                  <a:lnTo>
                    <a:pt x="426421" y="368650"/>
                  </a:lnTo>
                  <a:lnTo>
                    <a:pt x="426765" y="368692"/>
                  </a:lnTo>
                  <a:lnTo>
                    <a:pt x="427108" y="368754"/>
                  </a:lnTo>
                  <a:lnTo>
                    <a:pt x="427441" y="368837"/>
                  </a:lnTo>
                  <a:lnTo>
                    <a:pt x="427775" y="368931"/>
                  </a:lnTo>
                  <a:lnTo>
                    <a:pt x="428097" y="369035"/>
                  </a:lnTo>
                  <a:lnTo>
                    <a:pt x="428410" y="369160"/>
                  </a:lnTo>
                  <a:lnTo>
                    <a:pt x="428712" y="369296"/>
                  </a:lnTo>
                  <a:lnTo>
                    <a:pt x="429014" y="369452"/>
                  </a:lnTo>
                  <a:lnTo>
                    <a:pt x="429305" y="369618"/>
                  </a:lnTo>
                  <a:lnTo>
                    <a:pt x="429586" y="369795"/>
                  </a:lnTo>
                  <a:lnTo>
                    <a:pt x="429857" y="369993"/>
                  </a:lnTo>
                  <a:lnTo>
                    <a:pt x="430117" y="370201"/>
                  </a:lnTo>
                  <a:lnTo>
                    <a:pt x="430367" y="370420"/>
                  </a:lnTo>
                  <a:lnTo>
                    <a:pt x="430607" y="370649"/>
                  </a:lnTo>
                  <a:lnTo>
                    <a:pt x="430836" y="370889"/>
                  </a:lnTo>
                  <a:lnTo>
                    <a:pt x="431055" y="371139"/>
                  </a:lnTo>
                  <a:lnTo>
                    <a:pt x="431263" y="371399"/>
                  </a:lnTo>
                  <a:lnTo>
                    <a:pt x="431461" y="371670"/>
                  </a:lnTo>
                  <a:lnTo>
                    <a:pt x="431638" y="371961"/>
                  </a:lnTo>
                  <a:lnTo>
                    <a:pt x="431804" y="372242"/>
                  </a:lnTo>
                  <a:lnTo>
                    <a:pt x="431961" y="372544"/>
                  </a:lnTo>
                  <a:lnTo>
                    <a:pt x="432096" y="372857"/>
                  </a:lnTo>
                  <a:lnTo>
                    <a:pt x="432221" y="373169"/>
                  </a:lnTo>
                  <a:lnTo>
                    <a:pt x="432325" y="373492"/>
                  </a:lnTo>
                  <a:lnTo>
                    <a:pt x="432419" y="373815"/>
                  </a:lnTo>
                  <a:lnTo>
                    <a:pt x="432502" y="374158"/>
                  </a:lnTo>
                  <a:lnTo>
                    <a:pt x="432565" y="374492"/>
                  </a:lnTo>
                  <a:lnTo>
                    <a:pt x="432606" y="374846"/>
                  </a:lnTo>
                  <a:lnTo>
                    <a:pt x="432627" y="375189"/>
                  </a:lnTo>
                  <a:lnTo>
                    <a:pt x="432637" y="375554"/>
                  </a:lnTo>
                  <a:lnTo>
                    <a:pt x="432627" y="375908"/>
                  </a:lnTo>
                  <a:lnTo>
                    <a:pt x="432606" y="376262"/>
                  </a:lnTo>
                  <a:lnTo>
                    <a:pt x="432565" y="376605"/>
                  </a:lnTo>
                  <a:lnTo>
                    <a:pt x="432502" y="376949"/>
                  </a:lnTo>
                  <a:lnTo>
                    <a:pt x="432419" y="377282"/>
                  </a:lnTo>
                  <a:lnTo>
                    <a:pt x="432325" y="377615"/>
                  </a:lnTo>
                  <a:lnTo>
                    <a:pt x="432221" y="377928"/>
                  </a:lnTo>
                  <a:lnTo>
                    <a:pt x="432096" y="378251"/>
                  </a:lnTo>
                  <a:lnTo>
                    <a:pt x="431961" y="378553"/>
                  </a:lnTo>
                  <a:lnTo>
                    <a:pt x="431804" y="378855"/>
                  </a:lnTo>
                  <a:lnTo>
                    <a:pt x="431638" y="379146"/>
                  </a:lnTo>
                  <a:lnTo>
                    <a:pt x="431461" y="379427"/>
                  </a:lnTo>
                  <a:lnTo>
                    <a:pt x="431263" y="379698"/>
                  </a:lnTo>
                  <a:lnTo>
                    <a:pt x="431055" y="379958"/>
                  </a:lnTo>
                  <a:lnTo>
                    <a:pt x="430836" y="380208"/>
                  </a:lnTo>
                  <a:lnTo>
                    <a:pt x="430607" y="380448"/>
                  </a:lnTo>
                  <a:lnTo>
                    <a:pt x="430367" y="380687"/>
                  </a:lnTo>
                  <a:lnTo>
                    <a:pt x="430117" y="380896"/>
                  </a:lnTo>
                  <a:lnTo>
                    <a:pt x="429857" y="381104"/>
                  </a:lnTo>
                  <a:lnTo>
                    <a:pt x="429586" y="381302"/>
                  </a:lnTo>
                  <a:lnTo>
                    <a:pt x="429305" y="381479"/>
                  </a:lnTo>
                  <a:lnTo>
                    <a:pt x="429014" y="381645"/>
                  </a:lnTo>
                  <a:lnTo>
                    <a:pt x="428712" y="381801"/>
                  </a:lnTo>
                  <a:lnTo>
                    <a:pt x="428410" y="381937"/>
                  </a:lnTo>
                  <a:lnTo>
                    <a:pt x="428097" y="382062"/>
                  </a:lnTo>
                  <a:lnTo>
                    <a:pt x="427775" y="382176"/>
                  </a:lnTo>
                  <a:lnTo>
                    <a:pt x="427441" y="382270"/>
                  </a:lnTo>
                  <a:lnTo>
                    <a:pt x="427108" y="382343"/>
                  </a:lnTo>
                  <a:lnTo>
                    <a:pt x="426765" y="382405"/>
                  </a:lnTo>
                  <a:lnTo>
                    <a:pt x="426421" y="382447"/>
                  </a:lnTo>
                  <a:lnTo>
                    <a:pt x="426067" y="382478"/>
                  </a:lnTo>
                  <a:lnTo>
                    <a:pt x="425713" y="382489"/>
                  </a:lnTo>
                  <a:lnTo>
                    <a:pt x="425359" y="382478"/>
                  </a:lnTo>
                  <a:lnTo>
                    <a:pt x="425005" y="382447"/>
                  </a:lnTo>
                  <a:lnTo>
                    <a:pt x="424661" y="382405"/>
                  </a:lnTo>
                  <a:lnTo>
                    <a:pt x="424317" y="382343"/>
                  </a:lnTo>
                  <a:lnTo>
                    <a:pt x="423984" y="382270"/>
                  </a:lnTo>
                  <a:lnTo>
                    <a:pt x="423661" y="382176"/>
                  </a:lnTo>
                  <a:lnTo>
                    <a:pt x="423339" y="382062"/>
                  </a:lnTo>
                  <a:lnTo>
                    <a:pt x="423016" y="381937"/>
                  </a:lnTo>
                  <a:lnTo>
                    <a:pt x="422714" y="381801"/>
                  </a:lnTo>
                  <a:lnTo>
                    <a:pt x="422412" y="381645"/>
                  </a:lnTo>
                  <a:lnTo>
                    <a:pt x="422120" y="381479"/>
                  </a:lnTo>
                  <a:lnTo>
                    <a:pt x="421839" y="381302"/>
                  </a:lnTo>
                  <a:lnTo>
                    <a:pt x="421568" y="381104"/>
                  </a:lnTo>
                  <a:lnTo>
                    <a:pt x="421308" y="380896"/>
                  </a:lnTo>
                  <a:lnTo>
                    <a:pt x="421058" y="380687"/>
                  </a:lnTo>
                  <a:lnTo>
                    <a:pt x="420819" y="380448"/>
                  </a:lnTo>
                  <a:lnTo>
                    <a:pt x="420590" y="380208"/>
                  </a:lnTo>
                  <a:lnTo>
                    <a:pt x="420371" y="379958"/>
                  </a:lnTo>
                  <a:lnTo>
                    <a:pt x="420163" y="379698"/>
                  </a:lnTo>
                  <a:lnTo>
                    <a:pt x="419975" y="379427"/>
                  </a:lnTo>
                  <a:lnTo>
                    <a:pt x="419788" y="379146"/>
                  </a:lnTo>
                  <a:lnTo>
                    <a:pt x="419621" y="378855"/>
                  </a:lnTo>
                  <a:lnTo>
                    <a:pt x="419475" y="378553"/>
                  </a:lnTo>
                  <a:lnTo>
                    <a:pt x="419330" y="378251"/>
                  </a:lnTo>
                  <a:lnTo>
                    <a:pt x="419205" y="377928"/>
                  </a:lnTo>
                  <a:lnTo>
                    <a:pt x="419101" y="377615"/>
                  </a:lnTo>
                  <a:lnTo>
                    <a:pt x="419007" y="377282"/>
                  </a:lnTo>
                  <a:lnTo>
                    <a:pt x="418924" y="376949"/>
                  </a:lnTo>
                  <a:lnTo>
                    <a:pt x="418872" y="376605"/>
                  </a:lnTo>
                  <a:lnTo>
                    <a:pt x="418819" y="376262"/>
                  </a:lnTo>
                  <a:lnTo>
                    <a:pt x="418799" y="375908"/>
                  </a:lnTo>
                  <a:lnTo>
                    <a:pt x="418788" y="375554"/>
                  </a:lnTo>
                  <a:lnTo>
                    <a:pt x="418799" y="375189"/>
                  </a:lnTo>
                  <a:lnTo>
                    <a:pt x="418819" y="374846"/>
                  </a:lnTo>
                  <a:lnTo>
                    <a:pt x="418872" y="374492"/>
                  </a:lnTo>
                  <a:lnTo>
                    <a:pt x="418924" y="374158"/>
                  </a:lnTo>
                  <a:lnTo>
                    <a:pt x="419007" y="373815"/>
                  </a:lnTo>
                  <a:lnTo>
                    <a:pt x="419101" y="373492"/>
                  </a:lnTo>
                  <a:lnTo>
                    <a:pt x="419205" y="373169"/>
                  </a:lnTo>
                  <a:lnTo>
                    <a:pt x="419330" y="372857"/>
                  </a:lnTo>
                  <a:lnTo>
                    <a:pt x="419475" y="372544"/>
                  </a:lnTo>
                  <a:lnTo>
                    <a:pt x="419621" y="372242"/>
                  </a:lnTo>
                  <a:lnTo>
                    <a:pt x="419788" y="371961"/>
                  </a:lnTo>
                  <a:lnTo>
                    <a:pt x="419975" y="371670"/>
                  </a:lnTo>
                  <a:lnTo>
                    <a:pt x="420163" y="371399"/>
                  </a:lnTo>
                  <a:lnTo>
                    <a:pt x="420371" y="371139"/>
                  </a:lnTo>
                  <a:lnTo>
                    <a:pt x="420590" y="370889"/>
                  </a:lnTo>
                  <a:lnTo>
                    <a:pt x="420819" y="370649"/>
                  </a:lnTo>
                  <a:lnTo>
                    <a:pt x="421058" y="370420"/>
                  </a:lnTo>
                  <a:lnTo>
                    <a:pt x="421308" y="370201"/>
                  </a:lnTo>
                  <a:lnTo>
                    <a:pt x="421568" y="369993"/>
                  </a:lnTo>
                  <a:lnTo>
                    <a:pt x="421839" y="369795"/>
                  </a:lnTo>
                  <a:lnTo>
                    <a:pt x="422120" y="369618"/>
                  </a:lnTo>
                  <a:lnTo>
                    <a:pt x="422412" y="369452"/>
                  </a:lnTo>
                  <a:lnTo>
                    <a:pt x="422714" y="369296"/>
                  </a:lnTo>
                  <a:lnTo>
                    <a:pt x="423016" y="369160"/>
                  </a:lnTo>
                  <a:lnTo>
                    <a:pt x="423339" y="369035"/>
                  </a:lnTo>
                  <a:lnTo>
                    <a:pt x="423661" y="368931"/>
                  </a:lnTo>
                  <a:lnTo>
                    <a:pt x="423984" y="368837"/>
                  </a:lnTo>
                  <a:lnTo>
                    <a:pt x="424317" y="368754"/>
                  </a:lnTo>
                  <a:lnTo>
                    <a:pt x="424661" y="368692"/>
                  </a:lnTo>
                  <a:lnTo>
                    <a:pt x="425005" y="368650"/>
                  </a:lnTo>
                  <a:lnTo>
                    <a:pt x="425359" y="368619"/>
                  </a:lnTo>
                  <a:close/>
                  <a:moveTo>
                    <a:pt x="235906" y="1"/>
                  </a:moveTo>
                  <a:lnTo>
                    <a:pt x="235364" y="21"/>
                  </a:lnTo>
                  <a:lnTo>
                    <a:pt x="234844" y="53"/>
                  </a:lnTo>
                  <a:lnTo>
                    <a:pt x="234313" y="105"/>
                  </a:lnTo>
                  <a:lnTo>
                    <a:pt x="233792" y="167"/>
                  </a:lnTo>
                  <a:lnTo>
                    <a:pt x="233271" y="240"/>
                  </a:lnTo>
                  <a:lnTo>
                    <a:pt x="232761" y="323"/>
                  </a:lnTo>
                  <a:lnTo>
                    <a:pt x="232251" y="417"/>
                  </a:lnTo>
                  <a:lnTo>
                    <a:pt x="231751" y="532"/>
                  </a:lnTo>
                  <a:lnTo>
                    <a:pt x="231251" y="657"/>
                  </a:lnTo>
                  <a:lnTo>
                    <a:pt x="230751" y="782"/>
                  </a:lnTo>
                  <a:lnTo>
                    <a:pt x="230262" y="938"/>
                  </a:lnTo>
                  <a:lnTo>
                    <a:pt x="229783" y="1094"/>
                  </a:lnTo>
                  <a:lnTo>
                    <a:pt x="229304" y="1261"/>
                  </a:lnTo>
                  <a:lnTo>
                    <a:pt x="228825" y="1438"/>
                  </a:lnTo>
                  <a:lnTo>
                    <a:pt x="228356" y="1635"/>
                  </a:lnTo>
                  <a:lnTo>
                    <a:pt x="227888" y="1833"/>
                  </a:lnTo>
                  <a:lnTo>
                    <a:pt x="227440" y="2052"/>
                  </a:lnTo>
                  <a:lnTo>
                    <a:pt x="226982" y="2271"/>
                  </a:lnTo>
                  <a:lnTo>
                    <a:pt x="226545" y="2510"/>
                  </a:lnTo>
                  <a:lnTo>
                    <a:pt x="226097" y="2760"/>
                  </a:lnTo>
                  <a:lnTo>
                    <a:pt x="225670" y="3010"/>
                  </a:lnTo>
                  <a:lnTo>
                    <a:pt x="225243" y="3281"/>
                  </a:lnTo>
                  <a:lnTo>
                    <a:pt x="224826" y="3551"/>
                  </a:lnTo>
                  <a:lnTo>
                    <a:pt x="224410" y="3833"/>
                  </a:lnTo>
                  <a:lnTo>
                    <a:pt x="224014" y="4135"/>
                  </a:lnTo>
                  <a:lnTo>
                    <a:pt x="223618" y="4437"/>
                  </a:lnTo>
                  <a:lnTo>
                    <a:pt x="223223" y="4749"/>
                  </a:lnTo>
                  <a:lnTo>
                    <a:pt x="222848" y="5072"/>
                  </a:lnTo>
                  <a:lnTo>
                    <a:pt x="222473" y="5405"/>
                  </a:lnTo>
                  <a:lnTo>
                    <a:pt x="222109" y="5749"/>
                  </a:lnTo>
                  <a:lnTo>
                    <a:pt x="221755" y="6092"/>
                  </a:lnTo>
                  <a:lnTo>
                    <a:pt x="221401" y="6446"/>
                  </a:lnTo>
                  <a:lnTo>
                    <a:pt x="221057" y="6811"/>
                  </a:lnTo>
                  <a:lnTo>
                    <a:pt x="220734" y="7186"/>
                  </a:lnTo>
                  <a:lnTo>
                    <a:pt x="220411" y="7571"/>
                  </a:lnTo>
                  <a:lnTo>
                    <a:pt x="220099" y="7956"/>
                  </a:lnTo>
                  <a:lnTo>
                    <a:pt x="219787" y="8352"/>
                  </a:lnTo>
                  <a:lnTo>
                    <a:pt x="219495" y="8758"/>
                  </a:lnTo>
                  <a:lnTo>
                    <a:pt x="219214" y="9174"/>
                  </a:lnTo>
                  <a:lnTo>
                    <a:pt x="218933" y="9591"/>
                  </a:lnTo>
                  <a:lnTo>
                    <a:pt x="218672" y="10018"/>
                  </a:lnTo>
                  <a:lnTo>
                    <a:pt x="218412" y="10445"/>
                  </a:lnTo>
                  <a:lnTo>
                    <a:pt x="218173" y="10882"/>
                  </a:lnTo>
                  <a:lnTo>
                    <a:pt x="217933" y="11330"/>
                  </a:lnTo>
                  <a:lnTo>
                    <a:pt x="217704" y="11778"/>
                  </a:lnTo>
                  <a:lnTo>
                    <a:pt x="217496" y="12236"/>
                  </a:lnTo>
                  <a:lnTo>
                    <a:pt x="217287" y="12704"/>
                  </a:lnTo>
                  <a:lnTo>
                    <a:pt x="217100" y="13173"/>
                  </a:lnTo>
                  <a:lnTo>
                    <a:pt x="216923" y="13642"/>
                  </a:lnTo>
                  <a:lnTo>
                    <a:pt x="216746" y="14131"/>
                  </a:lnTo>
                  <a:lnTo>
                    <a:pt x="216590" y="14610"/>
                  </a:lnTo>
                  <a:lnTo>
                    <a:pt x="216444" y="15099"/>
                  </a:lnTo>
                  <a:lnTo>
                    <a:pt x="216309" y="15599"/>
                  </a:lnTo>
                  <a:lnTo>
                    <a:pt x="216194" y="16099"/>
                  </a:lnTo>
                  <a:lnTo>
                    <a:pt x="216080" y="16599"/>
                  </a:lnTo>
                  <a:lnTo>
                    <a:pt x="215986" y="17109"/>
                  </a:lnTo>
                  <a:lnTo>
                    <a:pt x="215892" y="17630"/>
                  </a:lnTo>
                  <a:lnTo>
                    <a:pt x="215819" y="18140"/>
                  </a:lnTo>
                  <a:lnTo>
                    <a:pt x="215767" y="18661"/>
                  </a:lnTo>
                  <a:lnTo>
                    <a:pt x="215715" y="19192"/>
                  </a:lnTo>
                  <a:lnTo>
                    <a:pt x="215684" y="19723"/>
                  </a:lnTo>
                  <a:lnTo>
                    <a:pt x="215663" y="20254"/>
                  </a:lnTo>
                  <a:lnTo>
                    <a:pt x="215653" y="20785"/>
                  </a:lnTo>
                  <a:lnTo>
                    <a:pt x="215663" y="21212"/>
                  </a:lnTo>
                  <a:lnTo>
                    <a:pt x="215673" y="21628"/>
                  </a:lnTo>
                  <a:lnTo>
                    <a:pt x="215694" y="22045"/>
                  </a:lnTo>
                  <a:lnTo>
                    <a:pt x="215725" y="22461"/>
                  </a:lnTo>
                  <a:lnTo>
                    <a:pt x="215757" y="22878"/>
                  </a:lnTo>
                  <a:lnTo>
                    <a:pt x="215809" y="23294"/>
                  </a:lnTo>
                  <a:lnTo>
                    <a:pt x="215861" y="23700"/>
                  </a:lnTo>
                  <a:lnTo>
                    <a:pt x="215923" y="24107"/>
                  </a:lnTo>
                  <a:lnTo>
                    <a:pt x="215986" y="24513"/>
                  </a:lnTo>
                  <a:lnTo>
                    <a:pt x="216069" y="24908"/>
                  </a:lnTo>
                  <a:lnTo>
                    <a:pt x="216152" y="25314"/>
                  </a:lnTo>
                  <a:lnTo>
                    <a:pt x="216246" y="25710"/>
                  </a:lnTo>
                  <a:lnTo>
                    <a:pt x="216340" y="26095"/>
                  </a:lnTo>
                  <a:lnTo>
                    <a:pt x="216454" y="26491"/>
                  </a:lnTo>
                  <a:lnTo>
                    <a:pt x="216569" y="26876"/>
                  </a:lnTo>
                  <a:lnTo>
                    <a:pt x="216683" y="27262"/>
                  </a:lnTo>
                  <a:lnTo>
                    <a:pt x="216819" y="27637"/>
                  </a:lnTo>
                  <a:lnTo>
                    <a:pt x="216954" y="28022"/>
                  </a:lnTo>
                  <a:lnTo>
                    <a:pt x="217100" y="28397"/>
                  </a:lnTo>
                  <a:lnTo>
                    <a:pt x="217246" y="28761"/>
                  </a:lnTo>
                  <a:lnTo>
                    <a:pt x="217402" y="29126"/>
                  </a:lnTo>
                  <a:lnTo>
                    <a:pt x="217569" y="29490"/>
                  </a:lnTo>
                  <a:lnTo>
                    <a:pt x="217735" y="29854"/>
                  </a:lnTo>
                  <a:lnTo>
                    <a:pt x="217912" y="30209"/>
                  </a:lnTo>
                  <a:lnTo>
                    <a:pt x="218100" y="30563"/>
                  </a:lnTo>
                  <a:lnTo>
                    <a:pt x="218287" y="30906"/>
                  </a:lnTo>
                  <a:lnTo>
                    <a:pt x="218485" y="31250"/>
                  </a:lnTo>
                  <a:lnTo>
                    <a:pt x="218683" y="31593"/>
                  </a:lnTo>
                  <a:lnTo>
                    <a:pt x="218891" y="31927"/>
                  </a:lnTo>
                  <a:lnTo>
                    <a:pt x="219110" y="32260"/>
                  </a:lnTo>
                  <a:lnTo>
                    <a:pt x="219328" y="32583"/>
                  </a:lnTo>
                  <a:lnTo>
                    <a:pt x="219557" y="32905"/>
                  </a:lnTo>
                  <a:lnTo>
                    <a:pt x="219797" y="33228"/>
                  </a:lnTo>
                  <a:lnTo>
                    <a:pt x="220036" y="33541"/>
                  </a:lnTo>
                  <a:lnTo>
                    <a:pt x="220276" y="33843"/>
                  </a:lnTo>
                  <a:lnTo>
                    <a:pt x="220526" y="34145"/>
                  </a:lnTo>
                  <a:lnTo>
                    <a:pt x="220786" y="34447"/>
                  </a:lnTo>
                  <a:lnTo>
                    <a:pt x="221046" y="34738"/>
                  </a:lnTo>
                  <a:lnTo>
                    <a:pt x="221307" y="35030"/>
                  </a:lnTo>
                  <a:lnTo>
                    <a:pt x="221588" y="35311"/>
                  </a:lnTo>
                  <a:lnTo>
                    <a:pt x="221859" y="35592"/>
                  </a:lnTo>
                  <a:lnTo>
                    <a:pt x="222140" y="35863"/>
                  </a:lnTo>
                  <a:lnTo>
                    <a:pt x="222431" y="36133"/>
                  </a:lnTo>
                  <a:lnTo>
                    <a:pt x="222723" y="36394"/>
                  </a:lnTo>
                  <a:lnTo>
                    <a:pt x="223025" y="36654"/>
                  </a:lnTo>
                  <a:lnTo>
                    <a:pt x="223327" y="36904"/>
                  </a:lnTo>
                  <a:lnTo>
                    <a:pt x="223629" y="37154"/>
                  </a:lnTo>
                  <a:lnTo>
                    <a:pt x="223941" y="37393"/>
                  </a:lnTo>
                  <a:lnTo>
                    <a:pt x="224264" y="37633"/>
                  </a:lnTo>
                  <a:lnTo>
                    <a:pt x="224587" y="37852"/>
                  </a:lnTo>
                  <a:lnTo>
                    <a:pt x="224910" y="38081"/>
                  </a:lnTo>
                  <a:lnTo>
                    <a:pt x="225232" y="38299"/>
                  </a:lnTo>
                  <a:lnTo>
                    <a:pt x="225576" y="38508"/>
                  </a:lnTo>
                  <a:lnTo>
                    <a:pt x="225909" y="38705"/>
                  </a:lnTo>
                  <a:lnTo>
                    <a:pt x="226253" y="38914"/>
                  </a:lnTo>
                  <a:lnTo>
                    <a:pt x="226597" y="39101"/>
                  </a:lnTo>
                  <a:lnTo>
                    <a:pt x="226951" y="39289"/>
                  </a:lnTo>
                  <a:lnTo>
                    <a:pt x="227305" y="39466"/>
                  </a:lnTo>
                  <a:lnTo>
                    <a:pt x="227659" y="39632"/>
                  </a:lnTo>
                  <a:lnTo>
                    <a:pt x="228023" y="39799"/>
                  </a:lnTo>
                  <a:lnTo>
                    <a:pt x="228388" y="39955"/>
                  </a:lnTo>
                  <a:lnTo>
                    <a:pt x="228762" y="40111"/>
                  </a:lnTo>
                  <a:lnTo>
                    <a:pt x="229137" y="40257"/>
                  </a:lnTo>
                  <a:lnTo>
                    <a:pt x="229512" y="40392"/>
                  </a:lnTo>
                  <a:lnTo>
                    <a:pt x="229512" y="66248"/>
                  </a:lnTo>
                  <a:lnTo>
                    <a:pt x="228023" y="66310"/>
                  </a:lnTo>
                  <a:lnTo>
                    <a:pt x="226555" y="66383"/>
                  </a:lnTo>
                  <a:lnTo>
                    <a:pt x="225097" y="66477"/>
                  </a:lnTo>
                  <a:lnTo>
                    <a:pt x="223650" y="66571"/>
                  </a:lnTo>
                  <a:lnTo>
                    <a:pt x="222213" y="66675"/>
                  </a:lnTo>
                  <a:lnTo>
                    <a:pt x="220786" y="66800"/>
                  </a:lnTo>
                  <a:lnTo>
                    <a:pt x="219380" y="66935"/>
                  </a:lnTo>
                  <a:lnTo>
                    <a:pt x="217975" y="67070"/>
                  </a:lnTo>
                  <a:lnTo>
                    <a:pt x="216590" y="67227"/>
                  </a:lnTo>
                  <a:lnTo>
                    <a:pt x="215205" y="67393"/>
                  </a:lnTo>
                  <a:lnTo>
                    <a:pt x="213841" y="67570"/>
                  </a:lnTo>
                  <a:lnTo>
                    <a:pt x="212487" y="67758"/>
                  </a:lnTo>
                  <a:lnTo>
                    <a:pt x="211144" y="67955"/>
                  </a:lnTo>
                  <a:lnTo>
                    <a:pt x="209811" y="68164"/>
                  </a:lnTo>
                  <a:lnTo>
                    <a:pt x="208499" y="68382"/>
                  </a:lnTo>
                  <a:lnTo>
                    <a:pt x="207187" y="68611"/>
                  </a:lnTo>
                  <a:lnTo>
                    <a:pt x="205885" y="68851"/>
                  </a:lnTo>
                  <a:lnTo>
                    <a:pt x="204604" y="69101"/>
                  </a:lnTo>
                  <a:lnTo>
                    <a:pt x="203324" y="69361"/>
                  </a:lnTo>
                  <a:lnTo>
                    <a:pt x="202064" y="69632"/>
                  </a:lnTo>
                  <a:lnTo>
                    <a:pt x="200814" y="69913"/>
                  </a:lnTo>
                  <a:lnTo>
                    <a:pt x="199565" y="70205"/>
                  </a:lnTo>
                  <a:lnTo>
                    <a:pt x="198336" y="70507"/>
                  </a:lnTo>
                  <a:lnTo>
                    <a:pt x="197118" y="70809"/>
                  </a:lnTo>
                  <a:lnTo>
                    <a:pt x="195910" y="71131"/>
                  </a:lnTo>
                  <a:lnTo>
                    <a:pt x="194712" y="71454"/>
                  </a:lnTo>
                  <a:lnTo>
                    <a:pt x="193525" y="71798"/>
                  </a:lnTo>
                  <a:lnTo>
                    <a:pt x="192348" y="72141"/>
                  </a:lnTo>
                  <a:lnTo>
                    <a:pt x="191182" y="72495"/>
                  </a:lnTo>
                  <a:lnTo>
                    <a:pt x="190026" y="72860"/>
                  </a:lnTo>
                  <a:lnTo>
                    <a:pt x="188881" y="73235"/>
                  </a:lnTo>
                  <a:lnTo>
                    <a:pt x="187746" y="73610"/>
                  </a:lnTo>
                  <a:lnTo>
                    <a:pt x="186621" y="74005"/>
                  </a:lnTo>
                  <a:lnTo>
                    <a:pt x="185507" y="74401"/>
                  </a:lnTo>
                  <a:lnTo>
                    <a:pt x="184403" y="74807"/>
                  </a:lnTo>
                  <a:lnTo>
                    <a:pt x="183310" y="75224"/>
                  </a:lnTo>
                  <a:lnTo>
                    <a:pt x="182227" y="75640"/>
                  </a:lnTo>
                  <a:lnTo>
                    <a:pt x="181155" y="76078"/>
                  </a:lnTo>
                  <a:lnTo>
                    <a:pt x="180092" y="76515"/>
                  </a:lnTo>
                  <a:lnTo>
                    <a:pt x="179041" y="76963"/>
                  </a:lnTo>
                  <a:lnTo>
                    <a:pt x="177999" y="77410"/>
                  </a:lnTo>
                  <a:lnTo>
                    <a:pt x="176968" y="77879"/>
                  </a:lnTo>
                  <a:lnTo>
                    <a:pt x="175948" y="78348"/>
                  </a:lnTo>
                  <a:lnTo>
                    <a:pt x="174938" y="78816"/>
                  </a:lnTo>
                  <a:lnTo>
                    <a:pt x="173938" y="79306"/>
                  </a:lnTo>
                  <a:lnTo>
                    <a:pt x="172939" y="79795"/>
                  </a:lnTo>
                  <a:lnTo>
                    <a:pt x="171960" y="80295"/>
                  </a:lnTo>
                  <a:lnTo>
                    <a:pt x="170991" y="80795"/>
                  </a:lnTo>
                  <a:lnTo>
                    <a:pt x="170023" y="81305"/>
                  </a:lnTo>
                  <a:lnTo>
                    <a:pt x="169075" y="81825"/>
                  </a:lnTo>
                  <a:lnTo>
                    <a:pt x="168128" y="82346"/>
                  </a:lnTo>
                  <a:lnTo>
                    <a:pt x="167191" y="82877"/>
                  </a:lnTo>
                  <a:lnTo>
                    <a:pt x="166274" y="83419"/>
                  </a:lnTo>
                  <a:lnTo>
                    <a:pt x="165358" y="83960"/>
                  </a:lnTo>
                  <a:lnTo>
                    <a:pt x="164452" y="84512"/>
                  </a:lnTo>
                  <a:lnTo>
                    <a:pt x="163557" y="85064"/>
                  </a:lnTo>
                  <a:lnTo>
                    <a:pt x="162672" y="85626"/>
                  </a:lnTo>
                  <a:lnTo>
                    <a:pt x="161786" y="86188"/>
                  </a:lnTo>
                  <a:lnTo>
                    <a:pt x="160922" y="86761"/>
                  </a:lnTo>
                  <a:lnTo>
                    <a:pt x="160058" y="87344"/>
                  </a:lnTo>
                  <a:lnTo>
                    <a:pt x="159214" y="87927"/>
                  </a:lnTo>
                  <a:lnTo>
                    <a:pt x="158371" y="88521"/>
                  </a:lnTo>
                  <a:lnTo>
                    <a:pt x="157538" y="89115"/>
                  </a:lnTo>
                  <a:lnTo>
                    <a:pt x="156715" y="89708"/>
                  </a:lnTo>
                  <a:lnTo>
                    <a:pt x="155903" y="90312"/>
                  </a:lnTo>
                  <a:lnTo>
                    <a:pt x="155101" y="90926"/>
                  </a:lnTo>
                  <a:lnTo>
                    <a:pt x="154300" y="91541"/>
                  </a:lnTo>
                  <a:lnTo>
                    <a:pt x="153519" y="92155"/>
                  </a:lnTo>
                  <a:lnTo>
                    <a:pt x="152738" y="92780"/>
                  </a:lnTo>
                  <a:lnTo>
                    <a:pt x="151967" y="93405"/>
                  </a:lnTo>
                  <a:lnTo>
                    <a:pt x="151207" y="94040"/>
                  </a:lnTo>
                  <a:lnTo>
                    <a:pt x="150457" y="94675"/>
                  </a:lnTo>
                  <a:lnTo>
                    <a:pt x="149707" y="95321"/>
                  </a:lnTo>
                  <a:lnTo>
                    <a:pt x="148979" y="95966"/>
                  </a:lnTo>
                  <a:lnTo>
                    <a:pt x="148250" y="96612"/>
                  </a:lnTo>
                  <a:lnTo>
                    <a:pt x="147531" y="97268"/>
                  </a:lnTo>
                  <a:lnTo>
                    <a:pt x="146823" y="97924"/>
                  </a:lnTo>
                  <a:lnTo>
                    <a:pt x="146115" y="98580"/>
                  </a:lnTo>
                  <a:lnTo>
                    <a:pt x="145428" y="99246"/>
                  </a:lnTo>
                  <a:lnTo>
                    <a:pt x="144740" y="99913"/>
                  </a:lnTo>
                  <a:lnTo>
                    <a:pt x="144064" y="100579"/>
                  </a:lnTo>
                  <a:lnTo>
                    <a:pt x="143397" y="101256"/>
                  </a:lnTo>
                  <a:lnTo>
                    <a:pt x="142731" y="101933"/>
                  </a:lnTo>
                  <a:lnTo>
                    <a:pt x="142085" y="102610"/>
                  </a:lnTo>
                  <a:lnTo>
                    <a:pt x="141440" y="103287"/>
                  </a:lnTo>
                  <a:lnTo>
                    <a:pt x="140804" y="103974"/>
                  </a:lnTo>
                  <a:lnTo>
                    <a:pt x="140169" y="104661"/>
                  </a:lnTo>
                  <a:lnTo>
                    <a:pt x="139555" y="105348"/>
                  </a:lnTo>
                  <a:lnTo>
                    <a:pt x="138940" y="106046"/>
                  </a:lnTo>
                  <a:lnTo>
                    <a:pt x="138336" y="106733"/>
                  </a:lnTo>
                  <a:lnTo>
                    <a:pt x="137733" y="107431"/>
                  </a:lnTo>
                  <a:lnTo>
                    <a:pt x="137139" y="108129"/>
                  </a:lnTo>
                  <a:lnTo>
                    <a:pt x="136566" y="108826"/>
                  </a:lnTo>
                  <a:lnTo>
                    <a:pt x="135983" y="109534"/>
                  </a:lnTo>
                  <a:lnTo>
                    <a:pt x="135421" y="110232"/>
                  </a:lnTo>
                  <a:lnTo>
                    <a:pt x="134859" y="110940"/>
                  </a:lnTo>
                  <a:lnTo>
                    <a:pt x="134307" y="111648"/>
                  </a:lnTo>
                  <a:lnTo>
                    <a:pt x="133765" y="112356"/>
                  </a:lnTo>
                  <a:lnTo>
                    <a:pt x="133224" y="113064"/>
                  </a:lnTo>
                  <a:lnTo>
                    <a:pt x="132693" y="113772"/>
                  </a:lnTo>
                  <a:lnTo>
                    <a:pt x="132172" y="114491"/>
                  </a:lnTo>
                  <a:lnTo>
                    <a:pt x="131651" y="115199"/>
                  </a:lnTo>
                  <a:lnTo>
                    <a:pt x="130641" y="116626"/>
                  </a:lnTo>
                  <a:lnTo>
                    <a:pt x="129663" y="118063"/>
                  </a:lnTo>
                  <a:lnTo>
                    <a:pt x="128705" y="119489"/>
                  </a:lnTo>
                  <a:lnTo>
                    <a:pt x="127778" y="120926"/>
                  </a:lnTo>
                  <a:lnTo>
                    <a:pt x="126882" y="122353"/>
                  </a:lnTo>
                  <a:lnTo>
                    <a:pt x="126008" y="123790"/>
                  </a:lnTo>
                  <a:lnTo>
                    <a:pt x="125154" y="125216"/>
                  </a:lnTo>
                  <a:lnTo>
                    <a:pt x="124331" y="126643"/>
                  </a:lnTo>
                  <a:lnTo>
                    <a:pt x="123540" y="128069"/>
                  </a:lnTo>
                  <a:lnTo>
                    <a:pt x="122769" y="129486"/>
                  </a:lnTo>
                  <a:lnTo>
                    <a:pt x="122019" y="130902"/>
                  </a:lnTo>
                  <a:lnTo>
                    <a:pt x="121301" y="132307"/>
                  </a:lnTo>
                  <a:lnTo>
                    <a:pt x="120603" y="133703"/>
                  </a:lnTo>
                  <a:lnTo>
                    <a:pt x="120020" y="134900"/>
                  </a:lnTo>
                  <a:lnTo>
                    <a:pt x="119447" y="136098"/>
                  </a:lnTo>
                  <a:lnTo>
                    <a:pt x="118896" y="137295"/>
                  </a:lnTo>
                  <a:lnTo>
                    <a:pt x="118354" y="138493"/>
                  </a:lnTo>
                  <a:lnTo>
                    <a:pt x="117823" y="139680"/>
                  </a:lnTo>
                  <a:lnTo>
                    <a:pt x="117313" y="140877"/>
                  </a:lnTo>
                  <a:lnTo>
                    <a:pt x="116813" y="142064"/>
                  </a:lnTo>
                  <a:lnTo>
                    <a:pt x="116324" y="143251"/>
                  </a:lnTo>
                  <a:lnTo>
                    <a:pt x="115845" y="144428"/>
                  </a:lnTo>
                  <a:lnTo>
                    <a:pt x="115386" y="145605"/>
                  </a:lnTo>
                  <a:lnTo>
                    <a:pt x="114928" y="146781"/>
                  </a:lnTo>
                  <a:lnTo>
                    <a:pt x="114491" y="147958"/>
                  </a:lnTo>
                  <a:lnTo>
                    <a:pt x="114064" y="149124"/>
                  </a:lnTo>
                  <a:lnTo>
                    <a:pt x="113658" y="150280"/>
                  </a:lnTo>
                  <a:lnTo>
                    <a:pt x="113252" y="151446"/>
                  </a:lnTo>
                  <a:lnTo>
                    <a:pt x="112856" y="152592"/>
                  </a:lnTo>
                  <a:lnTo>
                    <a:pt x="112481" y="153737"/>
                  </a:lnTo>
                  <a:lnTo>
                    <a:pt x="112117" y="154883"/>
                  </a:lnTo>
                  <a:lnTo>
                    <a:pt x="111752" y="156018"/>
                  </a:lnTo>
                  <a:lnTo>
                    <a:pt x="111409" y="157142"/>
                  </a:lnTo>
                  <a:lnTo>
                    <a:pt x="111075" y="158267"/>
                  </a:lnTo>
                  <a:lnTo>
                    <a:pt x="110753" y="159381"/>
                  </a:lnTo>
                  <a:lnTo>
                    <a:pt x="110430" y="160485"/>
                  </a:lnTo>
                  <a:lnTo>
                    <a:pt x="110128" y="161578"/>
                  </a:lnTo>
                  <a:lnTo>
                    <a:pt x="109836" y="162672"/>
                  </a:lnTo>
                  <a:lnTo>
                    <a:pt x="109545" y="163754"/>
                  </a:lnTo>
                  <a:lnTo>
                    <a:pt x="109274" y="164827"/>
                  </a:lnTo>
                  <a:lnTo>
                    <a:pt x="109014" y="165889"/>
                  </a:lnTo>
                  <a:lnTo>
                    <a:pt x="108753" y="166941"/>
                  </a:lnTo>
                  <a:lnTo>
                    <a:pt x="108503" y="167982"/>
                  </a:lnTo>
                  <a:lnTo>
                    <a:pt x="108274" y="169013"/>
                  </a:lnTo>
                  <a:lnTo>
                    <a:pt x="108045" y="170044"/>
                  </a:lnTo>
                  <a:lnTo>
                    <a:pt x="107608" y="172054"/>
                  </a:lnTo>
                  <a:lnTo>
                    <a:pt x="107212" y="174022"/>
                  </a:lnTo>
                  <a:lnTo>
                    <a:pt x="106848" y="175938"/>
                  </a:lnTo>
                  <a:lnTo>
                    <a:pt x="106515" y="177802"/>
                  </a:lnTo>
                  <a:lnTo>
                    <a:pt x="106202" y="179613"/>
                  </a:lnTo>
                  <a:lnTo>
                    <a:pt x="105931" y="181363"/>
                  </a:lnTo>
                  <a:lnTo>
                    <a:pt x="105682" y="183060"/>
                  </a:lnTo>
                  <a:lnTo>
                    <a:pt x="105452" y="184695"/>
                  </a:lnTo>
                  <a:lnTo>
                    <a:pt x="105255" y="186267"/>
                  </a:lnTo>
                  <a:lnTo>
                    <a:pt x="105078" y="187767"/>
                  </a:lnTo>
                  <a:lnTo>
                    <a:pt x="104911" y="189193"/>
                  </a:lnTo>
                  <a:lnTo>
                    <a:pt x="104776" y="190557"/>
                  </a:lnTo>
                  <a:lnTo>
                    <a:pt x="104661" y="191838"/>
                  </a:lnTo>
                  <a:lnTo>
                    <a:pt x="104557" y="193046"/>
                  </a:lnTo>
                  <a:lnTo>
                    <a:pt x="104474" y="194171"/>
                  </a:lnTo>
                  <a:lnTo>
                    <a:pt x="104401" y="195222"/>
                  </a:lnTo>
                  <a:lnTo>
                    <a:pt x="101766" y="195951"/>
                  </a:lnTo>
                  <a:lnTo>
                    <a:pt x="99153" y="196701"/>
                  </a:lnTo>
                  <a:lnTo>
                    <a:pt x="96549" y="197461"/>
                  </a:lnTo>
                  <a:lnTo>
                    <a:pt x="93967" y="198242"/>
                  </a:lnTo>
                  <a:lnTo>
                    <a:pt x="91405" y="199023"/>
                  </a:lnTo>
                  <a:lnTo>
                    <a:pt x="88854" y="199825"/>
                  </a:lnTo>
                  <a:lnTo>
                    <a:pt x="86334" y="200637"/>
                  </a:lnTo>
                  <a:lnTo>
                    <a:pt x="83825" y="201460"/>
                  </a:lnTo>
                  <a:lnTo>
                    <a:pt x="81346" y="202293"/>
                  </a:lnTo>
                  <a:lnTo>
                    <a:pt x="78879" y="203136"/>
                  </a:lnTo>
                  <a:lnTo>
                    <a:pt x="76442" y="203990"/>
                  </a:lnTo>
                  <a:lnTo>
                    <a:pt x="74037" y="204865"/>
                  </a:lnTo>
                  <a:lnTo>
                    <a:pt x="71642" y="205739"/>
                  </a:lnTo>
                  <a:lnTo>
                    <a:pt x="69278" y="206625"/>
                  </a:lnTo>
                  <a:lnTo>
                    <a:pt x="66945" y="207520"/>
                  </a:lnTo>
                  <a:lnTo>
                    <a:pt x="64634" y="208426"/>
                  </a:lnTo>
                  <a:lnTo>
                    <a:pt x="62353" y="209342"/>
                  </a:lnTo>
                  <a:lnTo>
                    <a:pt x="60104" y="210269"/>
                  </a:lnTo>
                  <a:lnTo>
                    <a:pt x="57876" y="211196"/>
                  </a:lnTo>
                  <a:lnTo>
                    <a:pt x="55689" y="212143"/>
                  </a:lnTo>
                  <a:lnTo>
                    <a:pt x="53523" y="213091"/>
                  </a:lnTo>
                  <a:lnTo>
                    <a:pt x="51399" y="214049"/>
                  </a:lnTo>
                  <a:lnTo>
                    <a:pt x="49295" y="215007"/>
                  </a:lnTo>
                  <a:lnTo>
                    <a:pt x="47234" y="215975"/>
                  </a:lnTo>
                  <a:lnTo>
                    <a:pt x="45203" y="216954"/>
                  </a:lnTo>
                  <a:lnTo>
                    <a:pt x="43214" y="217933"/>
                  </a:lnTo>
                  <a:lnTo>
                    <a:pt x="41257" y="218922"/>
                  </a:lnTo>
                  <a:lnTo>
                    <a:pt x="39330" y="219922"/>
                  </a:lnTo>
                  <a:lnTo>
                    <a:pt x="37446" y="220922"/>
                  </a:lnTo>
                  <a:lnTo>
                    <a:pt x="35602" y="221921"/>
                  </a:lnTo>
                  <a:lnTo>
                    <a:pt x="33791" y="222931"/>
                  </a:lnTo>
                  <a:lnTo>
                    <a:pt x="32031" y="223952"/>
                  </a:lnTo>
                  <a:lnTo>
                    <a:pt x="31042" y="224524"/>
                  </a:lnTo>
                  <a:lnTo>
                    <a:pt x="30063" y="225108"/>
                  </a:lnTo>
                  <a:lnTo>
                    <a:pt x="29105" y="225680"/>
                  </a:lnTo>
                  <a:lnTo>
                    <a:pt x="28168" y="226263"/>
                  </a:lnTo>
                  <a:lnTo>
                    <a:pt x="27241" y="226836"/>
                  </a:lnTo>
                  <a:lnTo>
                    <a:pt x="26325" y="227409"/>
                  </a:lnTo>
                  <a:lnTo>
                    <a:pt x="25429" y="227992"/>
                  </a:lnTo>
                  <a:lnTo>
                    <a:pt x="24544" y="228565"/>
                  </a:lnTo>
                  <a:lnTo>
                    <a:pt x="23680" y="229137"/>
                  </a:lnTo>
                  <a:lnTo>
                    <a:pt x="22836" y="229710"/>
                  </a:lnTo>
                  <a:lnTo>
                    <a:pt x="21993" y="230283"/>
                  </a:lnTo>
                  <a:lnTo>
                    <a:pt x="21181" y="230855"/>
                  </a:lnTo>
                  <a:lnTo>
                    <a:pt x="20379" y="231428"/>
                  </a:lnTo>
                  <a:lnTo>
                    <a:pt x="19587" y="232001"/>
                  </a:lnTo>
                  <a:lnTo>
                    <a:pt x="18817" y="232574"/>
                  </a:lnTo>
                  <a:lnTo>
                    <a:pt x="18057" y="233146"/>
                  </a:lnTo>
                  <a:lnTo>
                    <a:pt x="17317" y="233709"/>
                  </a:lnTo>
                  <a:lnTo>
                    <a:pt x="16588" y="234281"/>
                  </a:lnTo>
                  <a:lnTo>
                    <a:pt x="15880" y="234854"/>
                  </a:lnTo>
                  <a:lnTo>
                    <a:pt x="15183" y="235416"/>
                  </a:lnTo>
                  <a:lnTo>
                    <a:pt x="14495" y="235989"/>
                  </a:lnTo>
                  <a:lnTo>
                    <a:pt x="13839" y="236551"/>
                  </a:lnTo>
                  <a:lnTo>
                    <a:pt x="13183" y="237114"/>
                  </a:lnTo>
                  <a:lnTo>
                    <a:pt x="12548" y="237686"/>
                  </a:lnTo>
                  <a:lnTo>
                    <a:pt x="11934" y="238249"/>
                  </a:lnTo>
                  <a:lnTo>
                    <a:pt x="11330" y="238811"/>
                  </a:lnTo>
                  <a:lnTo>
                    <a:pt x="10747" y="239373"/>
                  </a:lnTo>
                  <a:lnTo>
                    <a:pt x="10174" y="239936"/>
                  </a:lnTo>
                  <a:lnTo>
                    <a:pt x="9622" y="240498"/>
                  </a:lnTo>
                  <a:lnTo>
                    <a:pt x="9081" y="241060"/>
                  </a:lnTo>
                  <a:lnTo>
                    <a:pt x="8550" y="241612"/>
                  </a:lnTo>
                  <a:lnTo>
                    <a:pt x="8039" y="242174"/>
                  </a:lnTo>
                  <a:lnTo>
                    <a:pt x="7550" y="242737"/>
                  </a:lnTo>
                  <a:lnTo>
                    <a:pt x="7071" y="243289"/>
                  </a:lnTo>
                  <a:lnTo>
                    <a:pt x="6613" y="243851"/>
                  </a:lnTo>
                  <a:lnTo>
                    <a:pt x="6165" y="244403"/>
                  </a:lnTo>
                  <a:lnTo>
                    <a:pt x="5728" y="244965"/>
                  </a:lnTo>
                  <a:lnTo>
                    <a:pt x="5311" y="245517"/>
                  </a:lnTo>
                  <a:lnTo>
                    <a:pt x="4916" y="246069"/>
                  </a:lnTo>
                  <a:lnTo>
                    <a:pt x="4530" y="246621"/>
                  </a:lnTo>
                  <a:lnTo>
                    <a:pt x="4155" y="247173"/>
                  </a:lnTo>
                  <a:lnTo>
                    <a:pt x="3801" y="247724"/>
                  </a:lnTo>
                  <a:lnTo>
                    <a:pt x="3468" y="248276"/>
                  </a:lnTo>
                  <a:lnTo>
                    <a:pt x="3145" y="248828"/>
                  </a:lnTo>
                  <a:lnTo>
                    <a:pt x="2843" y="249370"/>
                  </a:lnTo>
                  <a:lnTo>
                    <a:pt x="2552" y="249922"/>
                  </a:lnTo>
                  <a:lnTo>
                    <a:pt x="2271" y="250463"/>
                  </a:lnTo>
                  <a:lnTo>
                    <a:pt x="2010" y="251015"/>
                  </a:lnTo>
                  <a:lnTo>
                    <a:pt x="1771" y="251556"/>
                  </a:lnTo>
                  <a:lnTo>
                    <a:pt x="1542" y="252098"/>
                  </a:lnTo>
                  <a:lnTo>
                    <a:pt x="1333" y="252650"/>
                  </a:lnTo>
                  <a:lnTo>
                    <a:pt x="1136" y="253191"/>
                  </a:lnTo>
                  <a:lnTo>
                    <a:pt x="948" y="253733"/>
                  </a:lnTo>
                  <a:lnTo>
                    <a:pt x="782" y="254274"/>
                  </a:lnTo>
                  <a:lnTo>
                    <a:pt x="636" y="254816"/>
                  </a:lnTo>
                  <a:lnTo>
                    <a:pt x="500" y="255347"/>
                  </a:lnTo>
                  <a:lnTo>
                    <a:pt x="386" y="255888"/>
                  </a:lnTo>
                  <a:lnTo>
                    <a:pt x="282" y="256419"/>
                  </a:lnTo>
                  <a:lnTo>
                    <a:pt x="198" y="256961"/>
                  </a:lnTo>
                  <a:lnTo>
                    <a:pt x="126" y="257492"/>
                  </a:lnTo>
                  <a:lnTo>
                    <a:pt x="73" y="258033"/>
                  </a:lnTo>
                  <a:lnTo>
                    <a:pt x="32" y="258564"/>
                  </a:lnTo>
                  <a:lnTo>
                    <a:pt x="11" y="259095"/>
                  </a:lnTo>
                  <a:lnTo>
                    <a:pt x="1" y="259626"/>
                  </a:lnTo>
                  <a:lnTo>
                    <a:pt x="11" y="260251"/>
                  </a:lnTo>
                  <a:lnTo>
                    <a:pt x="32" y="260876"/>
                  </a:lnTo>
                  <a:lnTo>
                    <a:pt x="84" y="261501"/>
                  </a:lnTo>
                  <a:lnTo>
                    <a:pt x="146" y="262126"/>
                  </a:lnTo>
                  <a:lnTo>
                    <a:pt x="219" y="262750"/>
                  </a:lnTo>
                  <a:lnTo>
                    <a:pt x="323" y="263365"/>
                  </a:lnTo>
                  <a:lnTo>
                    <a:pt x="438" y="263979"/>
                  </a:lnTo>
                  <a:lnTo>
                    <a:pt x="563" y="264593"/>
                  </a:lnTo>
                  <a:lnTo>
                    <a:pt x="719" y="265208"/>
                  </a:lnTo>
                  <a:lnTo>
                    <a:pt x="875" y="265812"/>
                  </a:lnTo>
                  <a:lnTo>
                    <a:pt x="1063" y="266416"/>
                  </a:lnTo>
                  <a:lnTo>
                    <a:pt x="1261" y="267020"/>
                  </a:lnTo>
                  <a:lnTo>
                    <a:pt x="1469" y="267624"/>
                  </a:lnTo>
                  <a:lnTo>
                    <a:pt x="1698" y="268217"/>
                  </a:lnTo>
                  <a:lnTo>
                    <a:pt x="1937" y="268821"/>
                  </a:lnTo>
                  <a:lnTo>
                    <a:pt x="2198" y="269415"/>
                  </a:lnTo>
                  <a:lnTo>
                    <a:pt x="2468" y="269998"/>
                  </a:lnTo>
                  <a:lnTo>
                    <a:pt x="2760" y="270591"/>
                  </a:lnTo>
                  <a:lnTo>
                    <a:pt x="3062" y="271174"/>
                  </a:lnTo>
                  <a:lnTo>
                    <a:pt x="3374" y="271758"/>
                  </a:lnTo>
                  <a:lnTo>
                    <a:pt x="3708" y="272341"/>
                  </a:lnTo>
                  <a:lnTo>
                    <a:pt x="4051" y="272924"/>
                  </a:lnTo>
                  <a:lnTo>
                    <a:pt x="4405" y="273496"/>
                  </a:lnTo>
                  <a:lnTo>
                    <a:pt x="4780" y="274069"/>
                  </a:lnTo>
                  <a:lnTo>
                    <a:pt x="5155" y="274642"/>
                  </a:lnTo>
                  <a:lnTo>
                    <a:pt x="5551" y="275204"/>
                  </a:lnTo>
                  <a:lnTo>
                    <a:pt x="5957" y="275766"/>
                  </a:lnTo>
                  <a:lnTo>
                    <a:pt x="6384" y="276329"/>
                  </a:lnTo>
                  <a:lnTo>
                    <a:pt x="6811" y="276891"/>
                  </a:lnTo>
                  <a:lnTo>
                    <a:pt x="7258" y="277443"/>
                  </a:lnTo>
                  <a:lnTo>
                    <a:pt x="7717" y="278005"/>
                  </a:lnTo>
                  <a:lnTo>
                    <a:pt x="8185" y="278557"/>
                  </a:lnTo>
                  <a:lnTo>
                    <a:pt x="8664" y="279099"/>
                  </a:lnTo>
                  <a:lnTo>
                    <a:pt x="9154" y="279640"/>
                  </a:lnTo>
                  <a:lnTo>
                    <a:pt x="9653" y="280192"/>
                  </a:lnTo>
                  <a:lnTo>
                    <a:pt x="10164" y="280723"/>
                  </a:lnTo>
                  <a:lnTo>
                    <a:pt x="10684" y="281265"/>
                  </a:lnTo>
                  <a:lnTo>
                    <a:pt x="11215" y="281796"/>
                  </a:lnTo>
                  <a:lnTo>
                    <a:pt x="11757" y="282327"/>
                  </a:lnTo>
                  <a:lnTo>
                    <a:pt x="12309" y="282858"/>
                  </a:lnTo>
                  <a:lnTo>
                    <a:pt x="12861" y="283378"/>
                  </a:lnTo>
                  <a:lnTo>
                    <a:pt x="13433" y="283899"/>
                  </a:lnTo>
                  <a:lnTo>
                    <a:pt x="14016" y="284420"/>
                  </a:lnTo>
                  <a:lnTo>
                    <a:pt x="14600" y="284930"/>
                  </a:lnTo>
                  <a:lnTo>
                    <a:pt x="15193" y="285451"/>
                  </a:lnTo>
                  <a:lnTo>
                    <a:pt x="15797" y="285961"/>
                  </a:lnTo>
                  <a:lnTo>
                    <a:pt x="16411" y="286461"/>
                  </a:lnTo>
                  <a:lnTo>
                    <a:pt x="17026" y="286960"/>
                  </a:lnTo>
                  <a:lnTo>
                    <a:pt x="17651" y="287460"/>
                  </a:lnTo>
                  <a:lnTo>
                    <a:pt x="18286" y="287960"/>
                  </a:lnTo>
                  <a:lnTo>
                    <a:pt x="18931" y="288449"/>
                  </a:lnTo>
                  <a:lnTo>
                    <a:pt x="19577" y="288939"/>
                  </a:lnTo>
                  <a:lnTo>
                    <a:pt x="20233" y="289428"/>
                  </a:lnTo>
                  <a:lnTo>
                    <a:pt x="20889" y="289918"/>
                  </a:lnTo>
                  <a:lnTo>
                    <a:pt x="22232" y="290876"/>
                  </a:lnTo>
                  <a:lnTo>
                    <a:pt x="23596" y="291813"/>
                  </a:lnTo>
                  <a:lnTo>
                    <a:pt x="24981" y="292740"/>
                  </a:lnTo>
                  <a:lnTo>
                    <a:pt x="26387" y="293656"/>
                  </a:lnTo>
                  <a:lnTo>
                    <a:pt x="27803" y="294562"/>
                  </a:lnTo>
                  <a:lnTo>
                    <a:pt x="29240" y="295447"/>
                  </a:lnTo>
                  <a:lnTo>
                    <a:pt x="30698" y="296322"/>
                  </a:lnTo>
                  <a:lnTo>
                    <a:pt x="32156" y="297186"/>
                  </a:lnTo>
                  <a:lnTo>
                    <a:pt x="33634" y="298029"/>
                  </a:lnTo>
                  <a:lnTo>
                    <a:pt x="35113" y="298862"/>
                  </a:lnTo>
                  <a:lnTo>
                    <a:pt x="36612" y="299675"/>
                  </a:lnTo>
                  <a:lnTo>
                    <a:pt x="38102" y="300476"/>
                  </a:lnTo>
                  <a:lnTo>
                    <a:pt x="39601" y="301268"/>
                  </a:lnTo>
                  <a:lnTo>
                    <a:pt x="41100" y="302038"/>
                  </a:lnTo>
                  <a:lnTo>
                    <a:pt x="42600" y="302788"/>
                  </a:lnTo>
                  <a:lnTo>
                    <a:pt x="44099" y="303527"/>
                  </a:lnTo>
                  <a:lnTo>
                    <a:pt x="45588" y="304256"/>
                  </a:lnTo>
                  <a:lnTo>
                    <a:pt x="47077" y="304964"/>
                  </a:lnTo>
                  <a:lnTo>
                    <a:pt x="48556" y="305652"/>
                  </a:lnTo>
                  <a:lnTo>
                    <a:pt x="50024" y="306328"/>
                  </a:lnTo>
                  <a:lnTo>
                    <a:pt x="51482" y="306984"/>
                  </a:lnTo>
                  <a:lnTo>
                    <a:pt x="52930" y="307630"/>
                  </a:lnTo>
                  <a:lnTo>
                    <a:pt x="54356" y="308255"/>
                  </a:lnTo>
                  <a:lnTo>
                    <a:pt x="55772" y="308859"/>
                  </a:lnTo>
                  <a:lnTo>
                    <a:pt x="57168" y="309452"/>
                  </a:lnTo>
                  <a:lnTo>
                    <a:pt x="58542" y="310025"/>
                  </a:lnTo>
                  <a:lnTo>
                    <a:pt x="59896" y="310577"/>
                  </a:lnTo>
                  <a:lnTo>
                    <a:pt x="61218" y="311118"/>
                  </a:lnTo>
                  <a:lnTo>
                    <a:pt x="62530" y="311639"/>
                  </a:lnTo>
                  <a:lnTo>
                    <a:pt x="63801" y="312139"/>
                  </a:lnTo>
                  <a:lnTo>
                    <a:pt x="65050" y="312628"/>
                  </a:lnTo>
                  <a:lnTo>
                    <a:pt x="67445" y="313545"/>
                  </a:lnTo>
                  <a:lnTo>
                    <a:pt x="69705" y="314378"/>
                  </a:lnTo>
                  <a:lnTo>
                    <a:pt x="71808" y="315148"/>
                  </a:lnTo>
                  <a:lnTo>
                    <a:pt x="74255" y="316012"/>
                  </a:lnTo>
                  <a:lnTo>
                    <a:pt x="76713" y="316866"/>
                  </a:lnTo>
                  <a:lnTo>
                    <a:pt x="79191" y="317699"/>
                  </a:lnTo>
                  <a:lnTo>
                    <a:pt x="81690" y="318522"/>
                  </a:lnTo>
                  <a:lnTo>
                    <a:pt x="84210" y="319334"/>
                  </a:lnTo>
                  <a:lnTo>
                    <a:pt x="86740" y="320136"/>
                  </a:lnTo>
                  <a:lnTo>
                    <a:pt x="89302" y="320917"/>
                  </a:lnTo>
                  <a:lnTo>
                    <a:pt x="91864" y="321688"/>
                  </a:lnTo>
                  <a:lnTo>
                    <a:pt x="91811" y="322937"/>
                  </a:lnTo>
                  <a:lnTo>
                    <a:pt x="91739" y="324301"/>
                  </a:lnTo>
                  <a:lnTo>
                    <a:pt x="91634" y="325769"/>
                  </a:lnTo>
                  <a:lnTo>
                    <a:pt x="91510" y="327321"/>
                  </a:lnTo>
                  <a:lnTo>
                    <a:pt x="91426" y="328133"/>
                  </a:lnTo>
                  <a:lnTo>
                    <a:pt x="91343" y="328956"/>
                  </a:lnTo>
                  <a:lnTo>
                    <a:pt x="91249" y="329799"/>
                  </a:lnTo>
                  <a:lnTo>
                    <a:pt x="91145" y="330664"/>
                  </a:lnTo>
                  <a:lnTo>
                    <a:pt x="91031" y="331549"/>
                  </a:lnTo>
                  <a:lnTo>
                    <a:pt x="90916" y="332434"/>
                  </a:lnTo>
                  <a:lnTo>
                    <a:pt x="90781" y="333340"/>
                  </a:lnTo>
                  <a:lnTo>
                    <a:pt x="90635" y="334256"/>
                  </a:lnTo>
                  <a:lnTo>
                    <a:pt x="90499" y="335058"/>
                  </a:lnTo>
                  <a:lnTo>
                    <a:pt x="90354" y="335870"/>
                  </a:lnTo>
                  <a:lnTo>
                    <a:pt x="90197" y="336693"/>
                  </a:lnTo>
                  <a:lnTo>
                    <a:pt x="90041" y="337536"/>
                  </a:lnTo>
                  <a:lnTo>
                    <a:pt x="89854" y="338390"/>
                  </a:lnTo>
                  <a:lnTo>
                    <a:pt x="89666" y="339254"/>
                  </a:lnTo>
                  <a:lnTo>
                    <a:pt x="89469" y="340139"/>
                  </a:lnTo>
                  <a:lnTo>
                    <a:pt x="89250" y="341024"/>
                  </a:lnTo>
                  <a:lnTo>
                    <a:pt x="89021" y="341909"/>
                  </a:lnTo>
                  <a:lnTo>
                    <a:pt x="88781" y="342815"/>
                  </a:lnTo>
                  <a:lnTo>
                    <a:pt x="88521" y="343721"/>
                  </a:lnTo>
                  <a:lnTo>
                    <a:pt x="88250" y="344627"/>
                  </a:lnTo>
                  <a:lnTo>
                    <a:pt x="87969" y="345533"/>
                  </a:lnTo>
                  <a:lnTo>
                    <a:pt x="87667" y="346450"/>
                  </a:lnTo>
                  <a:lnTo>
                    <a:pt x="87355" y="347355"/>
                  </a:lnTo>
                  <a:lnTo>
                    <a:pt x="87022" y="348261"/>
                  </a:lnTo>
                  <a:lnTo>
                    <a:pt x="86667" y="349167"/>
                  </a:lnTo>
                  <a:lnTo>
                    <a:pt x="86303" y="350063"/>
                  </a:lnTo>
                  <a:lnTo>
                    <a:pt x="85918" y="350958"/>
                  </a:lnTo>
                  <a:lnTo>
                    <a:pt x="85522" y="351843"/>
                  </a:lnTo>
                  <a:lnTo>
                    <a:pt x="85106" y="352729"/>
                  </a:lnTo>
                  <a:lnTo>
                    <a:pt x="84668" y="353593"/>
                  </a:lnTo>
                  <a:lnTo>
                    <a:pt x="84210" y="354447"/>
                  </a:lnTo>
                  <a:lnTo>
                    <a:pt x="83731" y="355290"/>
                  </a:lnTo>
                  <a:lnTo>
                    <a:pt x="83242" y="356123"/>
                  </a:lnTo>
                  <a:lnTo>
                    <a:pt x="82981" y="356529"/>
                  </a:lnTo>
                  <a:lnTo>
                    <a:pt x="82721" y="356935"/>
                  </a:lnTo>
                  <a:lnTo>
                    <a:pt x="82461" y="357341"/>
                  </a:lnTo>
                  <a:lnTo>
                    <a:pt x="82190" y="357737"/>
                  </a:lnTo>
                  <a:lnTo>
                    <a:pt x="81919" y="358122"/>
                  </a:lnTo>
                  <a:lnTo>
                    <a:pt x="81638" y="358508"/>
                  </a:lnTo>
                  <a:lnTo>
                    <a:pt x="81346" y="358893"/>
                  </a:lnTo>
                  <a:lnTo>
                    <a:pt x="81055" y="359268"/>
                  </a:lnTo>
                  <a:lnTo>
                    <a:pt x="80763" y="359643"/>
                  </a:lnTo>
                  <a:lnTo>
                    <a:pt x="80461" y="360007"/>
                  </a:lnTo>
                  <a:lnTo>
                    <a:pt x="80149" y="360372"/>
                  </a:lnTo>
                  <a:lnTo>
                    <a:pt x="79837" y="360726"/>
                  </a:lnTo>
                  <a:lnTo>
                    <a:pt x="79524" y="361069"/>
                  </a:lnTo>
                  <a:lnTo>
                    <a:pt x="79191" y="361413"/>
                  </a:lnTo>
                  <a:lnTo>
                    <a:pt x="78879" y="361746"/>
                  </a:lnTo>
                  <a:lnTo>
                    <a:pt x="78545" y="362069"/>
                  </a:lnTo>
                  <a:lnTo>
                    <a:pt x="78223" y="362381"/>
                  </a:lnTo>
                  <a:lnTo>
                    <a:pt x="77889" y="362683"/>
                  </a:lnTo>
                  <a:lnTo>
                    <a:pt x="77556" y="362985"/>
                  </a:lnTo>
                  <a:lnTo>
                    <a:pt x="77213" y="363266"/>
                  </a:lnTo>
                  <a:lnTo>
                    <a:pt x="76869" y="363558"/>
                  </a:lnTo>
                  <a:lnTo>
                    <a:pt x="76525" y="363829"/>
                  </a:lnTo>
                  <a:lnTo>
                    <a:pt x="76171" y="364089"/>
                  </a:lnTo>
                  <a:lnTo>
                    <a:pt x="75817" y="364349"/>
                  </a:lnTo>
                  <a:lnTo>
                    <a:pt x="75463" y="364599"/>
                  </a:lnTo>
                  <a:lnTo>
                    <a:pt x="75099" y="364849"/>
                  </a:lnTo>
                  <a:lnTo>
                    <a:pt x="74734" y="365078"/>
                  </a:lnTo>
                  <a:lnTo>
                    <a:pt x="74359" y="365307"/>
                  </a:lnTo>
                  <a:lnTo>
                    <a:pt x="73985" y="365526"/>
                  </a:lnTo>
                  <a:lnTo>
                    <a:pt x="73610" y="365745"/>
                  </a:lnTo>
                  <a:lnTo>
                    <a:pt x="73224" y="365943"/>
                  </a:lnTo>
                  <a:lnTo>
                    <a:pt x="72839" y="366140"/>
                  </a:lnTo>
                  <a:lnTo>
                    <a:pt x="72454" y="366338"/>
                  </a:lnTo>
                  <a:lnTo>
                    <a:pt x="72058" y="366515"/>
                  </a:lnTo>
                  <a:lnTo>
                    <a:pt x="71662" y="366692"/>
                  </a:lnTo>
                  <a:lnTo>
                    <a:pt x="71256" y="366859"/>
                  </a:lnTo>
                  <a:lnTo>
                    <a:pt x="70850" y="367015"/>
                  </a:lnTo>
                  <a:lnTo>
                    <a:pt x="70444" y="367171"/>
                  </a:lnTo>
                  <a:lnTo>
                    <a:pt x="70028" y="367317"/>
                  </a:lnTo>
                  <a:lnTo>
                    <a:pt x="69611" y="367452"/>
                  </a:lnTo>
                  <a:lnTo>
                    <a:pt x="69184" y="367577"/>
                  </a:lnTo>
                  <a:lnTo>
                    <a:pt x="68757" y="367702"/>
                  </a:lnTo>
                  <a:lnTo>
                    <a:pt x="68330" y="367817"/>
                  </a:lnTo>
                  <a:lnTo>
                    <a:pt x="67893" y="367921"/>
                  </a:lnTo>
                  <a:lnTo>
                    <a:pt x="67456" y="368015"/>
                  </a:lnTo>
                  <a:lnTo>
                    <a:pt x="67008" y="368108"/>
                  </a:lnTo>
                  <a:lnTo>
                    <a:pt x="66862" y="367744"/>
                  </a:lnTo>
                  <a:lnTo>
                    <a:pt x="66716" y="367380"/>
                  </a:lnTo>
                  <a:lnTo>
                    <a:pt x="66560" y="367025"/>
                  </a:lnTo>
                  <a:lnTo>
                    <a:pt x="66393" y="366671"/>
                  </a:lnTo>
                  <a:lnTo>
                    <a:pt x="66227" y="366328"/>
                  </a:lnTo>
                  <a:lnTo>
                    <a:pt x="66050" y="365974"/>
                  </a:lnTo>
                  <a:lnTo>
                    <a:pt x="65862" y="365630"/>
                  </a:lnTo>
                  <a:lnTo>
                    <a:pt x="65675" y="365297"/>
                  </a:lnTo>
                  <a:lnTo>
                    <a:pt x="65477" y="364964"/>
                  </a:lnTo>
                  <a:lnTo>
                    <a:pt x="65279" y="364631"/>
                  </a:lnTo>
                  <a:lnTo>
                    <a:pt x="65071" y="364297"/>
                  </a:lnTo>
                  <a:lnTo>
                    <a:pt x="64863" y="363974"/>
                  </a:lnTo>
                  <a:lnTo>
                    <a:pt x="64644" y="363662"/>
                  </a:lnTo>
                  <a:lnTo>
                    <a:pt x="64415" y="363350"/>
                  </a:lnTo>
                  <a:lnTo>
                    <a:pt x="64186" y="363037"/>
                  </a:lnTo>
                  <a:lnTo>
                    <a:pt x="63957" y="362735"/>
                  </a:lnTo>
                  <a:lnTo>
                    <a:pt x="63717" y="362433"/>
                  </a:lnTo>
                  <a:lnTo>
                    <a:pt x="63467" y="362131"/>
                  </a:lnTo>
                  <a:lnTo>
                    <a:pt x="63218" y="361840"/>
                  </a:lnTo>
                  <a:lnTo>
                    <a:pt x="62957" y="361559"/>
                  </a:lnTo>
                  <a:lnTo>
                    <a:pt x="62697" y="361278"/>
                  </a:lnTo>
                  <a:lnTo>
                    <a:pt x="62426" y="360996"/>
                  </a:lnTo>
                  <a:lnTo>
                    <a:pt x="62155" y="360726"/>
                  </a:lnTo>
                  <a:lnTo>
                    <a:pt x="61885" y="360455"/>
                  </a:lnTo>
                  <a:lnTo>
                    <a:pt x="61604" y="360195"/>
                  </a:lnTo>
                  <a:lnTo>
                    <a:pt x="61312" y="359934"/>
                  </a:lnTo>
                  <a:lnTo>
                    <a:pt x="61020" y="359684"/>
                  </a:lnTo>
                  <a:lnTo>
                    <a:pt x="60729" y="359434"/>
                  </a:lnTo>
                  <a:lnTo>
                    <a:pt x="60427" y="359195"/>
                  </a:lnTo>
                  <a:lnTo>
                    <a:pt x="60114" y="358966"/>
                  </a:lnTo>
                  <a:lnTo>
                    <a:pt x="59813" y="358737"/>
                  </a:lnTo>
                  <a:lnTo>
                    <a:pt x="59500" y="358508"/>
                  </a:lnTo>
                  <a:lnTo>
                    <a:pt x="59177" y="358289"/>
                  </a:lnTo>
                  <a:lnTo>
                    <a:pt x="58855" y="358081"/>
                  </a:lnTo>
                  <a:lnTo>
                    <a:pt x="58532" y="357873"/>
                  </a:lnTo>
                  <a:lnTo>
                    <a:pt x="58199" y="357664"/>
                  </a:lnTo>
                  <a:lnTo>
                    <a:pt x="57865" y="357477"/>
                  </a:lnTo>
                  <a:lnTo>
                    <a:pt x="57522" y="357289"/>
                  </a:lnTo>
                  <a:lnTo>
                    <a:pt x="57178" y="357102"/>
                  </a:lnTo>
                  <a:lnTo>
                    <a:pt x="56834" y="356925"/>
                  </a:lnTo>
                  <a:lnTo>
                    <a:pt x="56491" y="356758"/>
                  </a:lnTo>
                  <a:lnTo>
                    <a:pt x="56137" y="356592"/>
                  </a:lnTo>
                  <a:lnTo>
                    <a:pt x="55772" y="356436"/>
                  </a:lnTo>
                  <a:lnTo>
                    <a:pt x="55418" y="356279"/>
                  </a:lnTo>
                  <a:lnTo>
                    <a:pt x="55054" y="356144"/>
                  </a:lnTo>
                  <a:lnTo>
                    <a:pt x="54689" y="355998"/>
                  </a:lnTo>
                  <a:lnTo>
                    <a:pt x="54314" y="355873"/>
                  </a:lnTo>
                  <a:lnTo>
                    <a:pt x="53940" y="355748"/>
                  </a:lnTo>
                  <a:lnTo>
                    <a:pt x="53565" y="355634"/>
                  </a:lnTo>
                  <a:lnTo>
                    <a:pt x="53190" y="355519"/>
                  </a:lnTo>
                  <a:lnTo>
                    <a:pt x="52805" y="355415"/>
                  </a:lnTo>
                  <a:lnTo>
                    <a:pt x="52419" y="355321"/>
                  </a:lnTo>
                  <a:lnTo>
                    <a:pt x="52034" y="355238"/>
                  </a:lnTo>
                  <a:lnTo>
                    <a:pt x="51638" y="355155"/>
                  </a:lnTo>
                  <a:lnTo>
                    <a:pt x="51243" y="355082"/>
                  </a:lnTo>
                  <a:lnTo>
                    <a:pt x="50847" y="355009"/>
                  </a:lnTo>
                  <a:lnTo>
                    <a:pt x="50451" y="354957"/>
                  </a:lnTo>
                  <a:lnTo>
                    <a:pt x="50056" y="354905"/>
                  </a:lnTo>
                  <a:lnTo>
                    <a:pt x="49649" y="354863"/>
                  </a:lnTo>
                  <a:lnTo>
                    <a:pt x="49243" y="354822"/>
                  </a:lnTo>
                  <a:lnTo>
                    <a:pt x="48837" y="354801"/>
                  </a:lnTo>
                  <a:lnTo>
                    <a:pt x="48431" y="354780"/>
                  </a:lnTo>
                  <a:lnTo>
                    <a:pt x="48015" y="354759"/>
                  </a:lnTo>
                  <a:lnTo>
                    <a:pt x="47598" y="354759"/>
                  </a:lnTo>
                  <a:lnTo>
                    <a:pt x="47067" y="354769"/>
                  </a:lnTo>
                  <a:lnTo>
                    <a:pt x="46536" y="354790"/>
                  </a:lnTo>
                  <a:lnTo>
                    <a:pt x="46005" y="354822"/>
                  </a:lnTo>
                  <a:lnTo>
                    <a:pt x="45484" y="354863"/>
                  </a:lnTo>
                  <a:lnTo>
                    <a:pt x="44964" y="354926"/>
                  </a:lnTo>
                  <a:lnTo>
                    <a:pt x="44443" y="354999"/>
                  </a:lnTo>
                  <a:lnTo>
                    <a:pt x="43933" y="355082"/>
                  </a:lnTo>
                  <a:lnTo>
                    <a:pt x="43423" y="355186"/>
                  </a:lnTo>
                  <a:lnTo>
                    <a:pt x="42912" y="355290"/>
                  </a:lnTo>
                  <a:lnTo>
                    <a:pt x="42412" y="355415"/>
                  </a:lnTo>
                  <a:lnTo>
                    <a:pt x="41923" y="355550"/>
                  </a:lnTo>
                  <a:lnTo>
                    <a:pt x="41434" y="355696"/>
                  </a:lnTo>
                  <a:lnTo>
                    <a:pt x="40944" y="355852"/>
                  </a:lnTo>
                  <a:lnTo>
                    <a:pt x="40465" y="356019"/>
                  </a:lnTo>
                  <a:lnTo>
                    <a:pt x="39986" y="356206"/>
                  </a:lnTo>
                  <a:lnTo>
                    <a:pt x="39518" y="356394"/>
                  </a:lnTo>
                  <a:lnTo>
                    <a:pt x="39060" y="356602"/>
                  </a:lnTo>
                  <a:lnTo>
                    <a:pt x="38601" y="356810"/>
                  </a:lnTo>
                  <a:lnTo>
                    <a:pt x="38154" y="357039"/>
                  </a:lnTo>
                  <a:lnTo>
                    <a:pt x="37706" y="357269"/>
                  </a:lnTo>
                  <a:lnTo>
                    <a:pt x="37269" y="357518"/>
                  </a:lnTo>
                  <a:lnTo>
                    <a:pt x="36831" y="357779"/>
                  </a:lnTo>
                  <a:lnTo>
                    <a:pt x="36404" y="358039"/>
                  </a:lnTo>
                  <a:lnTo>
                    <a:pt x="35988" y="358320"/>
                  </a:lnTo>
                  <a:lnTo>
                    <a:pt x="35582" y="358601"/>
                  </a:lnTo>
                  <a:lnTo>
                    <a:pt x="35176" y="358893"/>
                  </a:lnTo>
                  <a:lnTo>
                    <a:pt x="34780" y="359195"/>
                  </a:lnTo>
                  <a:lnTo>
                    <a:pt x="34395" y="359518"/>
                  </a:lnTo>
                  <a:lnTo>
                    <a:pt x="34009" y="359841"/>
                  </a:lnTo>
                  <a:lnTo>
                    <a:pt x="33634" y="360163"/>
                  </a:lnTo>
                  <a:lnTo>
                    <a:pt x="33270" y="360507"/>
                  </a:lnTo>
                  <a:lnTo>
                    <a:pt x="32916" y="360861"/>
                  </a:lnTo>
                  <a:lnTo>
                    <a:pt x="32562" y="361215"/>
                  </a:lnTo>
                  <a:lnTo>
                    <a:pt x="32229" y="361580"/>
                  </a:lnTo>
                  <a:lnTo>
                    <a:pt x="31895" y="361954"/>
                  </a:lnTo>
                  <a:lnTo>
                    <a:pt x="31573" y="362329"/>
                  </a:lnTo>
                  <a:lnTo>
                    <a:pt x="31260" y="362725"/>
                  </a:lnTo>
                  <a:lnTo>
                    <a:pt x="30958" y="363121"/>
                  </a:lnTo>
                  <a:lnTo>
                    <a:pt x="30656" y="363527"/>
                  </a:lnTo>
                  <a:lnTo>
                    <a:pt x="30375" y="363933"/>
                  </a:lnTo>
                  <a:lnTo>
                    <a:pt x="30104" y="364349"/>
                  </a:lnTo>
                  <a:lnTo>
                    <a:pt x="29834" y="364776"/>
                  </a:lnTo>
                  <a:lnTo>
                    <a:pt x="29573" y="365214"/>
                  </a:lnTo>
                  <a:lnTo>
                    <a:pt x="29334" y="365651"/>
                  </a:lnTo>
                  <a:lnTo>
                    <a:pt x="29094" y="366099"/>
                  </a:lnTo>
                  <a:lnTo>
                    <a:pt x="28876" y="366546"/>
                  </a:lnTo>
                  <a:lnTo>
                    <a:pt x="28657" y="367005"/>
                  </a:lnTo>
                  <a:lnTo>
                    <a:pt x="28459" y="367463"/>
                  </a:lnTo>
                  <a:lnTo>
                    <a:pt x="28261" y="367931"/>
                  </a:lnTo>
                  <a:lnTo>
                    <a:pt x="28084" y="368410"/>
                  </a:lnTo>
                  <a:lnTo>
                    <a:pt x="27918" y="368889"/>
                  </a:lnTo>
                  <a:lnTo>
                    <a:pt x="27761" y="369379"/>
                  </a:lnTo>
                  <a:lnTo>
                    <a:pt x="27605" y="369868"/>
                  </a:lnTo>
                  <a:lnTo>
                    <a:pt x="27480" y="370358"/>
                  </a:lnTo>
                  <a:lnTo>
                    <a:pt x="27355" y="370857"/>
                  </a:lnTo>
                  <a:lnTo>
                    <a:pt x="27241" y="371368"/>
                  </a:lnTo>
                  <a:lnTo>
                    <a:pt x="27147" y="371878"/>
                  </a:lnTo>
                  <a:lnTo>
                    <a:pt x="27064" y="372388"/>
                  </a:lnTo>
                  <a:lnTo>
                    <a:pt x="26991" y="372909"/>
                  </a:lnTo>
                  <a:lnTo>
                    <a:pt x="26928" y="373429"/>
                  </a:lnTo>
                  <a:lnTo>
                    <a:pt x="26876" y="373950"/>
                  </a:lnTo>
                  <a:lnTo>
                    <a:pt x="26845" y="374481"/>
                  </a:lnTo>
                  <a:lnTo>
                    <a:pt x="26824" y="375012"/>
                  </a:lnTo>
                  <a:lnTo>
                    <a:pt x="26824" y="375554"/>
                  </a:lnTo>
                  <a:lnTo>
                    <a:pt x="26824" y="376085"/>
                  </a:lnTo>
                  <a:lnTo>
                    <a:pt x="26845" y="376616"/>
                  </a:lnTo>
                  <a:lnTo>
                    <a:pt x="26876" y="377147"/>
                  </a:lnTo>
                  <a:lnTo>
                    <a:pt x="26928" y="377668"/>
                  </a:lnTo>
                  <a:lnTo>
                    <a:pt x="26991" y="378199"/>
                  </a:lnTo>
                  <a:lnTo>
                    <a:pt x="27064" y="378709"/>
                  </a:lnTo>
                  <a:lnTo>
                    <a:pt x="27147" y="379229"/>
                  </a:lnTo>
                  <a:lnTo>
                    <a:pt x="27241" y="379740"/>
                  </a:lnTo>
                  <a:lnTo>
                    <a:pt x="27355" y="380240"/>
                  </a:lnTo>
                  <a:lnTo>
                    <a:pt x="27480" y="380739"/>
                  </a:lnTo>
                  <a:lnTo>
                    <a:pt x="27605" y="381239"/>
                  </a:lnTo>
                  <a:lnTo>
                    <a:pt x="27761" y="381729"/>
                  </a:lnTo>
                  <a:lnTo>
                    <a:pt x="27918" y="382208"/>
                  </a:lnTo>
                  <a:lnTo>
                    <a:pt x="28084" y="382687"/>
                  </a:lnTo>
                  <a:lnTo>
                    <a:pt x="28261" y="383166"/>
                  </a:lnTo>
                  <a:lnTo>
                    <a:pt x="28459" y="383634"/>
                  </a:lnTo>
                  <a:lnTo>
                    <a:pt x="28657" y="384103"/>
                  </a:lnTo>
                  <a:lnTo>
                    <a:pt x="28876" y="384550"/>
                  </a:lnTo>
                  <a:lnTo>
                    <a:pt x="29094" y="385009"/>
                  </a:lnTo>
                  <a:lnTo>
                    <a:pt x="29334" y="385456"/>
                  </a:lnTo>
                  <a:lnTo>
                    <a:pt x="29573" y="385894"/>
                  </a:lnTo>
                  <a:lnTo>
                    <a:pt x="29834" y="386321"/>
                  </a:lnTo>
                  <a:lnTo>
                    <a:pt x="30104" y="386748"/>
                  </a:lnTo>
                  <a:lnTo>
                    <a:pt x="30375" y="387164"/>
                  </a:lnTo>
                  <a:lnTo>
                    <a:pt x="30656" y="387581"/>
                  </a:lnTo>
                  <a:lnTo>
                    <a:pt x="30958" y="387976"/>
                  </a:lnTo>
                  <a:lnTo>
                    <a:pt x="31260" y="388382"/>
                  </a:lnTo>
                  <a:lnTo>
                    <a:pt x="31573" y="388768"/>
                  </a:lnTo>
                  <a:lnTo>
                    <a:pt x="31895" y="389153"/>
                  </a:lnTo>
                  <a:lnTo>
                    <a:pt x="32229" y="389517"/>
                  </a:lnTo>
                  <a:lnTo>
                    <a:pt x="32562" y="389882"/>
                  </a:lnTo>
                  <a:lnTo>
                    <a:pt x="32916" y="390246"/>
                  </a:lnTo>
                  <a:lnTo>
                    <a:pt x="33270" y="390590"/>
                  </a:lnTo>
                  <a:lnTo>
                    <a:pt x="33634" y="390934"/>
                  </a:lnTo>
                  <a:lnTo>
                    <a:pt x="34009" y="391267"/>
                  </a:lnTo>
                  <a:lnTo>
                    <a:pt x="34395" y="391590"/>
                  </a:lnTo>
                  <a:lnTo>
                    <a:pt x="34780" y="391902"/>
                  </a:lnTo>
                  <a:lnTo>
                    <a:pt x="35176" y="392204"/>
                  </a:lnTo>
                  <a:lnTo>
                    <a:pt x="35582" y="392496"/>
                  </a:lnTo>
                  <a:lnTo>
                    <a:pt x="35988" y="392787"/>
                  </a:lnTo>
                  <a:lnTo>
                    <a:pt x="36404" y="393058"/>
                  </a:lnTo>
                  <a:lnTo>
                    <a:pt x="36831" y="393329"/>
                  </a:lnTo>
                  <a:lnTo>
                    <a:pt x="37269" y="393578"/>
                  </a:lnTo>
                  <a:lnTo>
                    <a:pt x="37706" y="393828"/>
                  </a:lnTo>
                  <a:lnTo>
                    <a:pt x="38154" y="394057"/>
                  </a:lnTo>
                  <a:lnTo>
                    <a:pt x="38601" y="394287"/>
                  </a:lnTo>
                  <a:lnTo>
                    <a:pt x="39060" y="394505"/>
                  </a:lnTo>
                  <a:lnTo>
                    <a:pt x="39518" y="394703"/>
                  </a:lnTo>
                  <a:lnTo>
                    <a:pt x="39986" y="394901"/>
                  </a:lnTo>
                  <a:lnTo>
                    <a:pt x="40465" y="395078"/>
                  </a:lnTo>
                  <a:lnTo>
                    <a:pt x="40944" y="395245"/>
                  </a:lnTo>
                  <a:lnTo>
                    <a:pt x="41434" y="395401"/>
                  </a:lnTo>
                  <a:lnTo>
                    <a:pt x="41923" y="395547"/>
                  </a:lnTo>
                  <a:lnTo>
                    <a:pt x="42412" y="395682"/>
                  </a:lnTo>
                  <a:lnTo>
                    <a:pt x="42912" y="395807"/>
                  </a:lnTo>
                  <a:lnTo>
                    <a:pt x="43423" y="395921"/>
                  </a:lnTo>
                  <a:lnTo>
                    <a:pt x="43933" y="396015"/>
                  </a:lnTo>
                  <a:lnTo>
                    <a:pt x="44443" y="396098"/>
                  </a:lnTo>
                  <a:lnTo>
                    <a:pt x="44964" y="396171"/>
                  </a:lnTo>
                  <a:lnTo>
                    <a:pt x="45484" y="396234"/>
                  </a:lnTo>
                  <a:lnTo>
                    <a:pt x="46005" y="396275"/>
                  </a:lnTo>
                  <a:lnTo>
                    <a:pt x="46536" y="396317"/>
                  </a:lnTo>
                  <a:lnTo>
                    <a:pt x="47067" y="396338"/>
                  </a:lnTo>
                  <a:lnTo>
                    <a:pt x="48035" y="396338"/>
                  </a:lnTo>
                  <a:lnTo>
                    <a:pt x="48452" y="396327"/>
                  </a:lnTo>
                  <a:lnTo>
                    <a:pt x="48879" y="396307"/>
                  </a:lnTo>
                  <a:lnTo>
                    <a:pt x="49306" y="396275"/>
                  </a:lnTo>
                  <a:lnTo>
                    <a:pt x="49722" y="396234"/>
                  </a:lnTo>
                  <a:lnTo>
                    <a:pt x="50139" y="396182"/>
                  </a:lnTo>
                  <a:lnTo>
                    <a:pt x="50555" y="396130"/>
                  </a:lnTo>
                  <a:lnTo>
                    <a:pt x="50972" y="396067"/>
                  </a:lnTo>
                  <a:lnTo>
                    <a:pt x="51378" y="395994"/>
                  </a:lnTo>
                  <a:lnTo>
                    <a:pt x="51784" y="395921"/>
                  </a:lnTo>
                  <a:lnTo>
                    <a:pt x="52190" y="395828"/>
                  </a:lnTo>
                  <a:lnTo>
                    <a:pt x="52596" y="395734"/>
                  </a:lnTo>
                  <a:lnTo>
                    <a:pt x="52992" y="395630"/>
                  </a:lnTo>
                  <a:lnTo>
                    <a:pt x="53388" y="395526"/>
                  </a:lnTo>
                  <a:lnTo>
                    <a:pt x="53773" y="395401"/>
                  </a:lnTo>
                  <a:lnTo>
                    <a:pt x="54169" y="395276"/>
                  </a:lnTo>
                  <a:lnTo>
                    <a:pt x="54554" y="395140"/>
                  </a:lnTo>
                  <a:lnTo>
                    <a:pt x="54929" y="395005"/>
                  </a:lnTo>
                  <a:lnTo>
                    <a:pt x="55314" y="394859"/>
                  </a:lnTo>
                  <a:lnTo>
                    <a:pt x="55689" y="394703"/>
                  </a:lnTo>
                  <a:lnTo>
                    <a:pt x="56053" y="394536"/>
                  </a:lnTo>
                  <a:lnTo>
                    <a:pt x="56428" y="394370"/>
                  </a:lnTo>
                  <a:lnTo>
                    <a:pt x="56793" y="394193"/>
                  </a:lnTo>
                  <a:lnTo>
                    <a:pt x="57147" y="394016"/>
                  </a:lnTo>
                  <a:lnTo>
                    <a:pt x="57501" y="393828"/>
                  </a:lnTo>
                  <a:lnTo>
                    <a:pt x="57855" y="393631"/>
                  </a:lnTo>
                  <a:lnTo>
                    <a:pt x="58199" y="393422"/>
                  </a:lnTo>
                  <a:lnTo>
                    <a:pt x="58542" y="393214"/>
                  </a:lnTo>
                  <a:lnTo>
                    <a:pt x="58886" y="393006"/>
                  </a:lnTo>
                  <a:lnTo>
                    <a:pt x="59219" y="392777"/>
                  </a:lnTo>
                  <a:lnTo>
                    <a:pt x="59552" y="392548"/>
                  </a:lnTo>
                  <a:lnTo>
                    <a:pt x="59875" y="392319"/>
                  </a:lnTo>
                  <a:lnTo>
                    <a:pt x="60198" y="392079"/>
                  </a:lnTo>
                  <a:lnTo>
                    <a:pt x="60510" y="391829"/>
                  </a:lnTo>
                  <a:lnTo>
                    <a:pt x="60823" y="391579"/>
                  </a:lnTo>
                  <a:lnTo>
                    <a:pt x="61125" y="391319"/>
                  </a:lnTo>
                  <a:lnTo>
                    <a:pt x="61427" y="391059"/>
                  </a:lnTo>
                  <a:lnTo>
                    <a:pt x="61718" y="390788"/>
                  </a:lnTo>
                  <a:lnTo>
                    <a:pt x="62010" y="390517"/>
                  </a:lnTo>
                  <a:lnTo>
                    <a:pt x="62301" y="390236"/>
                  </a:lnTo>
                  <a:lnTo>
                    <a:pt x="62572" y="389955"/>
                  </a:lnTo>
                  <a:lnTo>
                    <a:pt x="62853" y="389663"/>
                  </a:lnTo>
                  <a:lnTo>
                    <a:pt x="63124" y="389361"/>
                  </a:lnTo>
                  <a:lnTo>
                    <a:pt x="63384" y="389059"/>
                  </a:lnTo>
                  <a:lnTo>
                    <a:pt x="63634" y="388757"/>
                  </a:lnTo>
                  <a:lnTo>
                    <a:pt x="63894" y="388445"/>
                  </a:lnTo>
                  <a:lnTo>
                    <a:pt x="64134" y="388133"/>
                  </a:lnTo>
                  <a:lnTo>
                    <a:pt x="64373" y="387810"/>
                  </a:lnTo>
                  <a:lnTo>
                    <a:pt x="64613" y="387487"/>
                  </a:lnTo>
                  <a:lnTo>
                    <a:pt x="64832" y="387154"/>
                  </a:lnTo>
                  <a:lnTo>
                    <a:pt x="65061" y="386820"/>
                  </a:lnTo>
                  <a:lnTo>
                    <a:pt x="65269" y="386477"/>
                  </a:lnTo>
                  <a:lnTo>
                    <a:pt x="65477" y="386133"/>
                  </a:lnTo>
                  <a:lnTo>
                    <a:pt x="65685" y="385790"/>
                  </a:lnTo>
                  <a:lnTo>
                    <a:pt x="65883" y="385436"/>
                  </a:lnTo>
                  <a:lnTo>
                    <a:pt x="66071" y="385082"/>
                  </a:lnTo>
                  <a:lnTo>
                    <a:pt x="66248" y="384717"/>
                  </a:lnTo>
                  <a:lnTo>
                    <a:pt x="66425" y="384353"/>
                  </a:lnTo>
                  <a:lnTo>
                    <a:pt x="66591" y="383988"/>
                  </a:lnTo>
                  <a:lnTo>
                    <a:pt x="66758" y="383624"/>
                  </a:lnTo>
                  <a:lnTo>
                    <a:pt x="66914" y="383238"/>
                  </a:lnTo>
                  <a:lnTo>
                    <a:pt x="67060" y="382864"/>
                  </a:lnTo>
                  <a:lnTo>
                    <a:pt x="67195" y="382478"/>
                  </a:lnTo>
                  <a:lnTo>
                    <a:pt x="67331" y="382093"/>
                  </a:lnTo>
                  <a:lnTo>
                    <a:pt x="68132" y="381978"/>
                  </a:lnTo>
                  <a:lnTo>
                    <a:pt x="68924" y="381854"/>
                  </a:lnTo>
                  <a:lnTo>
                    <a:pt x="69705" y="381708"/>
                  </a:lnTo>
                  <a:lnTo>
                    <a:pt x="70486" y="381541"/>
                  </a:lnTo>
                  <a:lnTo>
                    <a:pt x="71246" y="381375"/>
                  </a:lnTo>
                  <a:lnTo>
                    <a:pt x="72016" y="381177"/>
                  </a:lnTo>
                  <a:lnTo>
                    <a:pt x="72766" y="380979"/>
                  </a:lnTo>
                  <a:lnTo>
                    <a:pt x="73516" y="380750"/>
                  </a:lnTo>
                  <a:lnTo>
                    <a:pt x="74255" y="380521"/>
                  </a:lnTo>
                  <a:lnTo>
                    <a:pt x="74995" y="380271"/>
                  </a:lnTo>
                  <a:lnTo>
                    <a:pt x="75713" y="380000"/>
                  </a:lnTo>
                  <a:lnTo>
                    <a:pt x="76432" y="379719"/>
                  </a:lnTo>
                  <a:lnTo>
                    <a:pt x="77150" y="379427"/>
                  </a:lnTo>
                  <a:lnTo>
                    <a:pt x="77848" y="379115"/>
                  </a:lnTo>
                  <a:lnTo>
                    <a:pt x="78545" y="378792"/>
                  </a:lnTo>
                  <a:lnTo>
                    <a:pt x="79233" y="378448"/>
                  </a:lnTo>
                  <a:lnTo>
                    <a:pt x="79920" y="378094"/>
                  </a:lnTo>
                  <a:lnTo>
                    <a:pt x="80586" y="377730"/>
                  </a:lnTo>
                  <a:lnTo>
                    <a:pt x="81253" y="377345"/>
                  </a:lnTo>
                  <a:lnTo>
                    <a:pt x="81919" y="376939"/>
                  </a:lnTo>
                  <a:lnTo>
                    <a:pt x="82565" y="376522"/>
                  </a:lnTo>
                  <a:lnTo>
                    <a:pt x="83210" y="376095"/>
                  </a:lnTo>
                  <a:lnTo>
                    <a:pt x="83846" y="375658"/>
                  </a:lnTo>
                  <a:lnTo>
                    <a:pt x="84470" y="375189"/>
                  </a:lnTo>
                  <a:lnTo>
                    <a:pt x="85095" y="374721"/>
                  </a:lnTo>
                  <a:lnTo>
                    <a:pt x="85710" y="374231"/>
                  </a:lnTo>
                  <a:lnTo>
                    <a:pt x="86313" y="373731"/>
                  </a:lnTo>
                  <a:lnTo>
                    <a:pt x="86907" y="373211"/>
                  </a:lnTo>
                  <a:lnTo>
                    <a:pt x="87501" y="372680"/>
                  </a:lnTo>
                  <a:lnTo>
                    <a:pt x="88073" y="372128"/>
                  </a:lnTo>
                  <a:lnTo>
                    <a:pt x="88646" y="371566"/>
                  </a:lnTo>
                  <a:lnTo>
                    <a:pt x="89219" y="370982"/>
                  </a:lnTo>
                  <a:lnTo>
                    <a:pt x="89791" y="370378"/>
                  </a:lnTo>
                  <a:lnTo>
                    <a:pt x="90343" y="369754"/>
                  </a:lnTo>
                  <a:lnTo>
                    <a:pt x="90895" y="369129"/>
                  </a:lnTo>
                  <a:lnTo>
                    <a:pt x="91426" y="368483"/>
                  </a:lnTo>
                  <a:lnTo>
                    <a:pt x="91947" y="367827"/>
                  </a:lnTo>
                  <a:lnTo>
                    <a:pt x="92457" y="367171"/>
                  </a:lnTo>
                  <a:lnTo>
                    <a:pt x="92957" y="366505"/>
                  </a:lnTo>
                  <a:lnTo>
                    <a:pt x="93436" y="365818"/>
                  </a:lnTo>
                  <a:lnTo>
                    <a:pt x="93904" y="365130"/>
                  </a:lnTo>
                  <a:lnTo>
                    <a:pt x="94363" y="364443"/>
                  </a:lnTo>
                  <a:lnTo>
                    <a:pt x="94810" y="363735"/>
                  </a:lnTo>
                  <a:lnTo>
                    <a:pt x="95248" y="363027"/>
                  </a:lnTo>
                  <a:lnTo>
                    <a:pt x="95675" y="362308"/>
                  </a:lnTo>
                  <a:lnTo>
                    <a:pt x="96081" y="361590"/>
                  </a:lnTo>
                  <a:lnTo>
                    <a:pt x="96487" y="360861"/>
                  </a:lnTo>
                  <a:lnTo>
                    <a:pt x="96872" y="360122"/>
                  </a:lnTo>
                  <a:lnTo>
                    <a:pt x="97257" y="359382"/>
                  </a:lnTo>
                  <a:lnTo>
                    <a:pt x="97622" y="358633"/>
                  </a:lnTo>
                  <a:lnTo>
                    <a:pt x="97976" y="357883"/>
                  </a:lnTo>
                  <a:lnTo>
                    <a:pt x="98330" y="357133"/>
                  </a:lnTo>
                  <a:lnTo>
                    <a:pt x="98663" y="356373"/>
                  </a:lnTo>
                  <a:lnTo>
                    <a:pt x="98986" y="355613"/>
                  </a:lnTo>
                  <a:lnTo>
                    <a:pt x="99309" y="354842"/>
                  </a:lnTo>
                  <a:lnTo>
                    <a:pt x="99611" y="354072"/>
                  </a:lnTo>
                  <a:lnTo>
                    <a:pt x="99913" y="353301"/>
                  </a:lnTo>
                  <a:lnTo>
                    <a:pt x="100194" y="352531"/>
                  </a:lnTo>
                  <a:lnTo>
                    <a:pt x="100475" y="351760"/>
                  </a:lnTo>
                  <a:lnTo>
                    <a:pt x="100746" y="350990"/>
                  </a:lnTo>
                  <a:lnTo>
                    <a:pt x="101006" y="350209"/>
                  </a:lnTo>
                  <a:lnTo>
                    <a:pt x="101256" y="349438"/>
                  </a:lnTo>
                  <a:lnTo>
                    <a:pt x="101496" y="348657"/>
                  </a:lnTo>
                  <a:lnTo>
                    <a:pt x="101735" y="347887"/>
                  </a:lnTo>
                  <a:lnTo>
                    <a:pt x="101954" y="347106"/>
                  </a:lnTo>
                  <a:lnTo>
                    <a:pt x="102172" y="346335"/>
                  </a:lnTo>
                  <a:lnTo>
                    <a:pt x="102381" y="345564"/>
                  </a:lnTo>
                  <a:lnTo>
                    <a:pt x="102578" y="344794"/>
                  </a:lnTo>
                  <a:lnTo>
                    <a:pt x="102776" y="344023"/>
                  </a:lnTo>
                  <a:lnTo>
                    <a:pt x="102953" y="343253"/>
                  </a:lnTo>
                  <a:lnTo>
                    <a:pt x="103130" y="342493"/>
                  </a:lnTo>
                  <a:lnTo>
                    <a:pt x="103307" y="341732"/>
                  </a:lnTo>
                  <a:lnTo>
                    <a:pt x="103620" y="340223"/>
                  </a:lnTo>
                  <a:lnTo>
                    <a:pt x="103911" y="338734"/>
                  </a:lnTo>
                  <a:lnTo>
                    <a:pt x="104172" y="337265"/>
                  </a:lnTo>
                  <a:lnTo>
                    <a:pt x="104411" y="335818"/>
                  </a:lnTo>
                  <a:lnTo>
                    <a:pt x="104630" y="334402"/>
                  </a:lnTo>
                  <a:lnTo>
                    <a:pt x="104817" y="333017"/>
                  </a:lnTo>
                  <a:lnTo>
                    <a:pt x="104984" y="331653"/>
                  </a:lnTo>
                  <a:lnTo>
                    <a:pt x="105140" y="330341"/>
                  </a:lnTo>
                  <a:lnTo>
                    <a:pt x="105265" y="329060"/>
                  </a:lnTo>
                  <a:lnTo>
                    <a:pt x="105380" y="327821"/>
                  </a:lnTo>
                  <a:lnTo>
                    <a:pt x="105473" y="326623"/>
                  </a:lnTo>
                  <a:lnTo>
                    <a:pt x="105557" y="325478"/>
                  </a:lnTo>
                  <a:lnTo>
                    <a:pt x="107441" y="325967"/>
                  </a:lnTo>
                  <a:lnTo>
                    <a:pt x="109336" y="326436"/>
                  </a:lnTo>
                  <a:lnTo>
                    <a:pt x="111232" y="326904"/>
                  </a:lnTo>
                  <a:lnTo>
                    <a:pt x="113137" y="327373"/>
                  </a:lnTo>
                  <a:lnTo>
                    <a:pt x="115053" y="327831"/>
                  </a:lnTo>
                  <a:lnTo>
                    <a:pt x="116969" y="328279"/>
                  </a:lnTo>
                  <a:lnTo>
                    <a:pt x="118896" y="328716"/>
                  </a:lnTo>
                  <a:lnTo>
                    <a:pt x="120832" y="329154"/>
                  </a:lnTo>
                  <a:lnTo>
                    <a:pt x="122769" y="329581"/>
                  </a:lnTo>
                  <a:lnTo>
                    <a:pt x="124716" y="329997"/>
                  </a:lnTo>
                  <a:lnTo>
                    <a:pt x="126674" y="330414"/>
                  </a:lnTo>
                  <a:lnTo>
                    <a:pt x="128632" y="330820"/>
                  </a:lnTo>
                  <a:lnTo>
                    <a:pt x="130600" y="331215"/>
                  </a:lnTo>
                  <a:lnTo>
                    <a:pt x="132568" y="331601"/>
                  </a:lnTo>
                  <a:lnTo>
                    <a:pt x="134546" y="331986"/>
                  </a:lnTo>
                  <a:lnTo>
                    <a:pt x="136535" y="332361"/>
                  </a:lnTo>
                  <a:lnTo>
                    <a:pt x="138524" y="332736"/>
                  </a:lnTo>
                  <a:lnTo>
                    <a:pt x="140513" y="333090"/>
                  </a:lnTo>
                  <a:lnTo>
                    <a:pt x="142523" y="333444"/>
                  </a:lnTo>
                  <a:lnTo>
                    <a:pt x="144522" y="333798"/>
                  </a:lnTo>
                  <a:lnTo>
                    <a:pt x="146531" y="334131"/>
                  </a:lnTo>
                  <a:lnTo>
                    <a:pt x="148552" y="334464"/>
                  </a:lnTo>
                  <a:lnTo>
                    <a:pt x="150572" y="334787"/>
                  </a:lnTo>
                  <a:lnTo>
                    <a:pt x="152602" y="335110"/>
                  </a:lnTo>
                  <a:lnTo>
                    <a:pt x="154633" y="335422"/>
                  </a:lnTo>
                  <a:lnTo>
                    <a:pt x="156674" y="335724"/>
                  </a:lnTo>
                  <a:lnTo>
                    <a:pt x="158715" y="336016"/>
                  </a:lnTo>
                  <a:lnTo>
                    <a:pt x="160756" y="336297"/>
                  </a:lnTo>
                  <a:lnTo>
                    <a:pt x="162807" y="336578"/>
                  </a:lnTo>
                  <a:lnTo>
                    <a:pt x="164858" y="336849"/>
                  </a:lnTo>
                  <a:lnTo>
                    <a:pt x="166920" y="337120"/>
                  </a:lnTo>
                  <a:lnTo>
                    <a:pt x="168982" y="337369"/>
                  </a:lnTo>
                  <a:lnTo>
                    <a:pt x="171044" y="337619"/>
                  </a:lnTo>
                  <a:lnTo>
                    <a:pt x="173116" y="337869"/>
                  </a:lnTo>
                  <a:lnTo>
                    <a:pt x="175188" y="338098"/>
                  </a:lnTo>
                  <a:lnTo>
                    <a:pt x="177270" y="338327"/>
                  </a:lnTo>
                  <a:lnTo>
                    <a:pt x="179353" y="338546"/>
                  </a:lnTo>
                  <a:lnTo>
                    <a:pt x="181436" y="338754"/>
                  </a:lnTo>
                  <a:lnTo>
                    <a:pt x="183518" y="338963"/>
                  </a:lnTo>
                  <a:lnTo>
                    <a:pt x="185611" y="339150"/>
                  </a:lnTo>
                  <a:lnTo>
                    <a:pt x="187704" y="339337"/>
                  </a:lnTo>
                  <a:lnTo>
                    <a:pt x="189808" y="339525"/>
                  </a:lnTo>
                  <a:lnTo>
                    <a:pt x="191901" y="339692"/>
                  </a:lnTo>
                  <a:lnTo>
                    <a:pt x="194004" y="339858"/>
                  </a:lnTo>
                  <a:lnTo>
                    <a:pt x="196107" y="340014"/>
                  </a:lnTo>
                  <a:lnTo>
                    <a:pt x="198221" y="340160"/>
                  </a:lnTo>
                  <a:lnTo>
                    <a:pt x="200325" y="340306"/>
                  </a:lnTo>
                  <a:lnTo>
                    <a:pt x="202439" y="340441"/>
                  </a:lnTo>
                  <a:lnTo>
                    <a:pt x="204552" y="340566"/>
                  </a:lnTo>
                  <a:lnTo>
                    <a:pt x="206666" y="340681"/>
                  </a:lnTo>
                  <a:lnTo>
                    <a:pt x="208790" y="340785"/>
                  </a:lnTo>
                  <a:lnTo>
                    <a:pt x="210904" y="340889"/>
                  </a:lnTo>
                  <a:lnTo>
                    <a:pt x="213029" y="340983"/>
                  </a:lnTo>
                  <a:lnTo>
                    <a:pt x="215153" y="341066"/>
                  </a:lnTo>
                  <a:lnTo>
                    <a:pt x="217277" y="341139"/>
                  </a:lnTo>
                  <a:lnTo>
                    <a:pt x="219401" y="341212"/>
                  </a:lnTo>
                  <a:lnTo>
                    <a:pt x="221525" y="341274"/>
                  </a:lnTo>
                  <a:lnTo>
                    <a:pt x="223650" y="341326"/>
                  </a:lnTo>
                  <a:lnTo>
                    <a:pt x="225784" y="341368"/>
                  </a:lnTo>
                  <a:lnTo>
                    <a:pt x="227909" y="341410"/>
                  </a:lnTo>
                  <a:lnTo>
                    <a:pt x="230043" y="341441"/>
                  </a:lnTo>
                  <a:lnTo>
                    <a:pt x="232178" y="341462"/>
                  </a:lnTo>
                  <a:lnTo>
                    <a:pt x="234302" y="341472"/>
                  </a:lnTo>
                  <a:lnTo>
                    <a:pt x="238561" y="341472"/>
                  </a:lnTo>
                  <a:lnTo>
                    <a:pt x="240696" y="341462"/>
                  </a:lnTo>
                  <a:lnTo>
                    <a:pt x="242820" y="341441"/>
                  </a:lnTo>
                  <a:lnTo>
                    <a:pt x="244944" y="341410"/>
                  </a:lnTo>
                  <a:lnTo>
                    <a:pt x="247079" y="341368"/>
                  </a:lnTo>
                  <a:lnTo>
                    <a:pt x="249203" y="341326"/>
                  </a:lnTo>
                  <a:lnTo>
                    <a:pt x="251338" y="341274"/>
                  </a:lnTo>
                  <a:lnTo>
                    <a:pt x="253462" y="341212"/>
                  </a:lnTo>
                  <a:lnTo>
                    <a:pt x="255586" y="341139"/>
                  </a:lnTo>
                  <a:lnTo>
                    <a:pt x="257721" y="341056"/>
                  </a:lnTo>
                  <a:lnTo>
                    <a:pt x="259845" y="340972"/>
                  </a:lnTo>
                  <a:lnTo>
                    <a:pt x="261969" y="340879"/>
                  </a:lnTo>
                  <a:lnTo>
                    <a:pt x="264094" y="340774"/>
                  </a:lnTo>
                  <a:lnTo>
                    <a:pt x="266218" y="340660"/>
                  </a:lnTo>
                  <a:lnTo>
                    <a:pt x="268342" y="340545"/>
                  </a:lnTo>
                  <a:lnTo>
                    <a:pt x="270456" y="340420"/>
                  </a:lnTo>
                  <a:lnTo>
                    <a:pt x="272580" y="340285"/>
                  </a:lnTo>
                  <a:lnTo>
                    <a:pt x="274694" y="340139"/>
                  </a:lnTo>
                  <a:lnTo>
                    <a:pt x="276808" y="339983"/>
                  </a:lnTo>
                  <a:lnTo>
                    <a:pt x="278922" y="339827"/>
                  </a:lnTo>
                  <a:lnTo>
                    <a:pt x="281035" y="339660"/>
                  </a:lnTo>
                  <a:lnTo>
                    <a:pt x="283149" y="339483"/>
                  </a:lnTo>
                  <a:lnTo>
                    <a:pt x="285253" y="339306"/>
                  </a:lnTo>
                  <a:lnTo>
                    <a:pt x="287356" y="339108"/>
                  </a:lnTo>
                  <a:lnTo>
                    <a:pt x="289460" y="338911"/>
                  </a:lnTo>
                  <a:lnTo>
                    <a:pt x="291553" y="338713"/>
                  </a:lnTo>
                  <a:lnTo>
                    <a:pt x="293646" y="338494"/>
                  </a:lnTo>
                  <a:lnTo>
                    <a:pt x="295739" y="338275"/>
                  </a:lnTo>
                  <a:lnTo>
                    <a:pt x="297832" y="338046"/>
                  </a:lnTo>
                  <a:lnTo>
                    <a:pt x="299914" y="337807"/>
                  </a:lnTo>
                  <a:lnTo>
                    <a:pt x="301997" y="337557"/>
                  </a:lnTo>
                  <a:lnTo>
                    <a:pt x="304079" y="337307"/>
                  </a:lnTo>
                  <a:lnTo>
                    <a:pt x="306151" y="337047"/>
                  </a:lnTo>
                  <a:lnTo>
                    <a:pt x="308224" y="336786"/>
                  </a:lnTo>
                  <a:lnTo>
                    <a:pt x="310285" y="336505"/>
                  </a:lnTo>
                  <a:lnTo>
                    <a:pt x="312347" y="336224"/>
                  </a:lnTo>
                  <a:lnTo>
                    <a:pt x="314409" y="335932"/>
                  </a:lnTo>
                  <a:lnTo>
                    <a:pt x="316460" y="335641"/>
                  </a:lnTo>
                  <a:lnTo>
                    <a:pt x="318501" y="335328"/>
                  </a:lnTo>
                  <a:lnTo>
                    <a:pt x="320553" y="335016"/>
                  </a:lnTo>
                  <a:lnTo>
                    <a:pt x="322583" y="334704"/>
                  </a:lnTo>
                  <a:lnTo>
                    <a:pt x="324614" y="334371"/>
                  </a:lnTo>
                  <a:lnTo>
                    <a:pt x="326644" y="334037"/>
                  </a:lnTo>
                  <a:lnTo>
                    <a:pt x="328664" y="333694"/>
                  </a:lnTo>
                  <a:lnTo>
                    <a:pt x="330684" y="333350"/>
                  </a:lnTo>
                  <a:lnTo>
                    <a:pt x="332694" y="332986"/>
                  </a:lnTo>
                  <a:lnTo>
                    <a:pt x="334704" y="332621"/>
                  </a:lnTo>
                  <a:lnTo>
                    <a:pt x="336703" y="332257"/>
                  </a:lnTo>
                  <a:lnTo>
                    <a:pt x="338692" y="331871"/>
                  </a:lnTo>
                  <a:lnTo>
                    <a:pt x="340681" y="331486"/>
                  </a:lnTo>
                  <a:lnTo>
                    <a:pt x="342659" y="331101"/>
                  </a:lnTo>
                  <a:lnTo>
                    <a:pt x="344638" y="330695"/>
                  </a:lnTo>
                  <a:lnTo>
                    <a:pt x="346606" y="330289"/>
                  </a:lnTo>
                  <a:lnTo>
                    <a:pt x="348563" y="329872"/>
                  </a:lnTo>
                  <a:lnTo>
                    <a:pt x="350511" y="329456"/>
                  </a:lnTo>
                  <a:lnTo>
                    <a:pt x="352458" y="329029"/>
                  </a:lnTo>
                  <a:lnTo>
                    <a:pt x="354395" y="328591"/>
                  </a:lnTo>
                  <a:lnTo>
                    <a:pt x="356331" y="328154"/>
                  </a:lnTo>
                  <a:lnTo>
                    <a:pt x="358258" y="327696"/>
                  </a:lnTo>
                  <a:lnTo>
                    <a:pt x="360174" y="327248"/>
                  </a:lnTo>
                  <a:lnTo>
                    <a:pt x="362079" y="326779"/>
                  </a:lnTo>
                  <a:lnTo>
                    <a:pt x="363974" y="326311"/>
                  </a:lnTo>
                  <a:lnTo>
                    <a:pt x="365870" y="325832"/>
                  </a:lnTo>
                  <a:lnTo>
                    <a:pt x="367754" y="325353"/>
                  </a:lnTo>
                  <a:lnTo>
                    <a:pt x="367838" y="326488"/>
                  </a:lnTo>
                  <a:lnTo>
                    <a:pt x="367931" y="327685"/>
                  </a:lnTo>
                  <a:lnTo>
                    <a:pt x="368036" y="328925"/>
                  </a:lnTo>
                  <a:lnTo>
                    <a:pt x="368171" y="330205"/>
                  </a:lnTo>
                  <a:lnTo>
                    <a:pt x="368317" y="331528"/>
                  </a:lnTo>
                  <a:lnTo>
                    <a:pt x="368483" y="332881"/>
                  </a:lnTo>
                  <a:lnTo>
                    <a:pt x="368671" y="334277"/>
                  </a:lnTo>
                  <a:lnTo>
                    <a:pt x="368889" y="335693"/>
                  </a:lnTo>
                  <a:lnTo>
                    <a:pt x="369129" y="337140"/>
                  </a:lnTo>
                  <a:lnTo>
                    <a:pt x="369389" y="338619"/>
                  </a:lnTo>
                  <a:lnTo>
                    <a:pt x="369670" y="340108"/>
                  </a:lnTo>
                  <a:lnTo>
                    <a:pt x="369993" y="341618"/>
                  </a:lnTo>
                  <a:lnTo>
                    <a:pt x="370160" y="342388"/>
                  </a:lnTo>
                  <a:lnTo>
                    <a:pt x="370337" y="343149"/>
                  </a:lnTo>
                  <a:lnTo>
                    <a:pt x="370524" y="343919"/>
                  </a:lnTo>
                  <a:lnTo>
                    <a:pt x="370712" y="344690"/>
                  </a:lnTo>
                  <a:lnTo>
                    <a:pt x="370910" y="345460"/>
                  </a:lnTo>
                  <a:lnTo>
                    <a:pt x="371118" y="346241"/>
                  </a:lnTo>
                  <a:lnTo>
                    <a:pt x="371336" y="347012"/>
                  </a:lnTo>
                  <a:lnTo>
                    <a:pt x="371566" y="347793"/>
                  </a:lnTo>
                  <a:lnTo>
                    <a:pt x="371795" y="348574"/>
                  </a:lnTo>
                  <a:lnTo>
                    <a:pt x="372034" y="349355"/>
                  </a:lnTo>
                  <a:lnTo>
                    <a:pt x="372284" y="350125"/>
                  </a:lnTo>
                  <a:lnTo>
                    <a:pt x="372544" y="350906"/>
                  </a:lnTo>
                  <a:lnTo>
                    <a:pt x="372815" y="351687"/>
                  </a:lnTo>
                  <a:lnTo>
                    <a:pt x="373096" y="352458"/>
                  </a:lnTo>
                  <a:lnTo>
                    <a:pt x="373377" y="353239"/>
                  </a:lnTo>
                  <a:lnTo>
                    <a:pt x="373679" y="354009"/>
                  </a:lnTo>
                  <a:lnTo>
                    <a:pt x="373981" y="354780"/>
                  </a:lnTo>
                  <a:lnTo>
                    <a:pt x="374304" y="355550"/>
                  </a:lnTo>
                  <a:lnTo>
                    <a:pt x="374627" y="356311"/>
                  </a:lnTo>
                  <a:lnTo>
                    <a:pt x="374971" y="357071"/>
                  </a:lnTo>
                  <a:lnTo>
                    <a:pt x="375314" y="357831"/>
                  </a:lnTo>
                  <a:lnTo>
                    <a:pt x="375668" y="358581"/>
                  </a:lnTo>
                  <a:lnTo>
                    <a:pt x="376043" y="359330"/>
                  </a:lnTo>
                  <a:lnTo>
                    <a:pt x="376418" y="360080"/>
                  </a:lnTo>
                  <a:lnTo>
                    <a:pt x="376814" y="360819"/>
                  </a:lnTo>
                  <a:lnTo>
                    <a:pt x="377220" y="361548"/>
                  </a:lnTo>
                  <a:lnTo>
                    <a:pt x="377626" y="362277"/>
                  </a:lnTo>
                  <a:lnTo>
                    <a:pt x="378053" y="362996"/>
                  </a:lnTo>
                  <a:lnTo>
                    <a:pt x="378490" y="363704"/>
                  </a:lnTo>
                  <a:lnTo>
                    <a:pt x="378938" y="364412"/>
                  </a:lnTo>
                  <a:lnTo>
                    <a:pt x="379396" y="365110"/>
                  </a:lnTo>
                  <a:lnTo>
                    <a:pt x="379875" y="365797"/>
                  </a:lnTo>
                  <a:lnTo>
                    <a:pt x="380354" y="366484"/>
                  </a:lnTo>
                  <a:lnTo>
                    <a:pt x="380854" y="367150"/>
                  </a:lnTo>
                  <a:lnTo>
                    <a:pt x="381364" y="367817"/>
                  </a:lnTo>
                  <a:lnTo>
                    <a:pt x="381885" y="368473"/>
                  </a:lnTo>
                  <a:lnTo>
                    <a:pt x="382416" y="369118"/>
                  </a:lnTo>
                  <a:lnTo>
                    <a:pt x="382968" y="369754"/>
                  </a:lnTo>
                  <a:lnTo>
                    <a:pt x="383530" y="370378"/>
                  </a:lnTo>
                  <a:lnTo>
                    <a:pt x="384103" y="370982"/>
                  </a:lnTo>
                  <a:lnTo>
                    <a:pt x="384665" y="371566"/>
                  </a:lnTo>
                  <a:lnTo>
                    <a:pt x="385238" y="372128"/>
                  </a:lnTo>
                  <a:lnTo>
                    <a:pt x="385821" y="372680"/>
                  </a:lnTo>
                  <a:lnTo>
                    <a:pt x="386414" y="373211"/>
                  </a:lnTo>
                  <a:lnTo>
                    <a:pt x="387008" y="373731"/>
                  </a:lnTo>
                  <a:lnTo>
                    <a:pt x="387612" y="374231"/>
                  </a:lnTo>
                  <a:lnTo>
                    <a:pt x="388226" y="374721"/>
                  </a:lnTo>
                  <a:lnTo>
                    <a:pt x="388841" y="375189"/>
                  </a:lnTo>
                  <a:lnTo>
                    <a:pt x="389476" y="375658"/>
                  </a:lnTo>
                  <a:lnTo>
                    <a:pt x="390111" y="376095"/>
                  </a:lnTo>
                  <a:lnTo>
                    <a:pt x="390757" y="376522"/>
                  </a:lnTo>
                  <a:lnTo>
                    <a:pt x="391402" y="376939"/>
                  </a:lnTo>
                  <a:lnTo>
                    <a:pt x="392058" y="377345"/>
                  </a:lnTo>
                  <a:lnTo>
                    <a:pt x="392725" y="377730"/>
                  </a:lnTo>
                  <a:lnTo>
                    <a:pt x="393401" y="378094"/>
                  </a:lnTo>
                  <a:lnTo>
                    <a:pt x="394078" y="378448"/>
                  </a:lnTo>
                  <a:lnTo>
                    <a:pt x="394776" y="378792"/>
                  </a:lnTo>
                  <a:lnTo>
                    <a:pt x="395474" y="379115"/>
                  </a:lnTo>
                  <a:lnTo>
                    <a:pt x="396171" y="379427"/>
                  </a:lnTo>
                  <a:lnTo>
                    <a:pt x="396879" y="379719"/>
                  </a:lnTo>
                  <a:lnTo>
                    <a:pt x="397598" y="380000"/>
                  </a:lnTo>
                  <a:lnTo>
                    <a:pt x="398327" y="380271"/>
                  </a:lnTo>
                  <a:lnTo>
                    <a:pt x="399066" y="380521"/>
                  </a:lnTo>
                  <a:lnTo>
                    <a:pt x="399805" y="380750"/>
                  </a:lnTo>
                  <a:lnTo>
                    <a:pt x="400555" y="380979"/>
                  </a:lnTo>
                  <a:lnTo>
                    <a:pt x="401305" y="381177"/>
                  </a:lnTo>
                  <a:lnTo>
                    <a:pt x="402065" y="381375"/>
                  </a:lnTo>
                  <a:lnTo>
                    <a:pt x="402836" y="381541"/>
                  </a:lnTo>
                  <a:lnTo>
                    <a:pt x="403617" y="381708"/>
                  </a:lnTo>
                  <a:lnTo>
                    <a:pt x="404398" y="381854"/>
                  </a:lnTo>
                  <a:lnTo>
                    <a:pt x="405189" y="381978"/>
                  </a:lnTo>
                  <a:lnTo>
                    <a:pt x="405991" y="382093"/>
                  </a:lnTo>
                  <a:lnTo>
                    <a:pt x="406126" y="382478"/>
                  </a:lnTo>
                  <a:lnTo>
                    <a:pt x="406261" y="382864"/>
                  </a:lnTo>
                  <a:lnTo>
                    <a:pt x="406407" y="383238"/>
                  </a:lnTo>
                  <a:lnTo>
                    <a:pt x="406563" y="383624"/>
                  </a:lnTo>
                  <a:lnTo>
                    <a:pt x="406730" y="383988"/>
                  </a:lnTo>
                  <a:lnTo>
                    <a:pt x="406897" y="384353"/>
                  </a:lnTo>
                  <a:lnTo>
                    <a:pt x="407074" y="384717"/>
                  </a:lnTo>
                  <a:lnTo>
                    <a:pt x="407251" y="385082"/>
                  </a:lnTo>
                  <a:lnTo>
                    <a:pt x="407438" y="385436"/>
                  </a:lnTo>
                  <a:lnTo>
                    <a:pt x="407636" y="385790"/>
                  </a:lnTo>
                  <a:lnTo>
                    <a:pt x="407834" y="386133"/>
                  </a:lnTo>
                  <a:lnTo>
                    <a:pt x="408042" y="386477"/>
                  </a:lnTo>
                  <a:lnTo>
                    <a:pt x="408261" y="386820"/>
                  </a:lnTo>
                  <a:lnTo>
                    <a:pt x="408479" y="387154"/>
                  </a:lnTo>
                  <a:lnTo>
                    <a:pt x="408708" y="387487"/>
                  </a:lnTo>
                  <a:lnTo>
                    <a:pt x="408948" y="387810"/>
                  </a:lnTo>
                  <a:lnTo>
                    <a:pt x="409177" y="388133"/>
                  </a:lnTo>
                  <a:lnTo>
                    <a:pt x="409427" y="388445"/>
                  </a:lnTo>
                  <a:lnTo>
                    <a:pt x="409677" y="388757"/>
                  </a:lnTo>
                  <a:lnTo>
                    <a:pt x="409937" y="389059"/>
                  </a:lnTo>
                  <a:lnTo>
                    <a:pt x="410198" y="389361"/>
                  </a:lnTo>
                  <a:lnTo>
                    <a:pt x="410468" y="389663"/>
                  </a:lnTo>
                  <a:lnTo>
                    <a:pt x="410739" y="389955"/>
                  </a:lnTo>
                  <a:lnTo>
                    <a:pt x="411020" y="390236"/>
                  </a:lnTo>
                  <a:lnTo>
                    <a:pt x="411301" y="390517"/>
                  </a:lnTo>
                  <a:lnTo>
                    <a:pt x="411593" y="390788"/>
                  </a:lnTo>
                  <a:lnTo>
                    <a:pt x="411895" y="391059"/>
                  </a:lnTo>
                  <a:lnTo>
                    <a:pt x="412197" y="391319"/>
                  </a:lnTo>
                  <a:lnTo>
                    <a:pt x="412499" y="391579"/>
                  </a:lnTo>
                  <a:lnTo>
                    <a:pt x="412811" y="391829"/>
                  </a:lnTo>
                  <a:lnTo>
                    <a:pt x="413124" y="392079"/>
                  </a:lnTo>
                  <a:lnTo>
                    <a:pt x="413446" y="392319"/>
                  </a:lnTo>
                  <a:lnTo>
                    <a:pt x="413769" y="392548"/>
                  </a:lnTo>
                  <a:lnTo>
                    <a:pt x="414102" y="392777"/>
                  </a:lnTo>
                  <a:lnTo>
                    <a:pt x="414436" y="393006"/>
                  </a:lnTo>
                  <a:lnTo>
                    <a:pt x="414769" y="393214"/>
                  </a:lnTo>
                  <a:lnTo>
                    <a:pt x="415112" y="393422"/>
                  </a:lnTo>
                  <a:lnTo>
                    <a:pt x="415466" y="393631"/>
                  </a:lnTo>
                  <a:lnTo>
                    <a:pt x="415810" y="393828"/>
                  </a:lnTo>
                  <a:lnTo>
                    <a:pt x="416164" y="394016"/>
                  </a:lnTo>
                  <a:lnTo>
                    <a:pt x="416529" y="394193"/>
                  </a:lnTo>
                  <a:lnTo>
                    <a:pt x="416893" y="394370"/>
                  </a:lnTo>
                  <a:lnTo>
                    <a:pt x="417258" y="394536"/>
                  </a:lnTo>
                  <a:lnTo>
                    <a:pt x="417632" y="394703"/>
                  </a:lnTo>
                  <a:lnTo>
                    <a:pt x="418007" y="394859"/>
                  </a:lnTo>
                  <a:lnTo>
                    <a:pt x="418382" y="395005"/>
                  </a:lnTo>
                  <a:lnTo>
                    <a:pt x="418767" y="395140"/>
                  </a:lnTo>
                  <a:lnTo>
                    <a:pt x="419153" y="395276"/>
                  </a:lnTo>
                  <a:lnTo>
                    <a:pt x="419538" y="395401"/>
                  </a:lnTo>
                  <a:lnTo>
                    <a:pt x="419934" y="395526"/>
                  </a:lnTo>
                  <a:lnTo>
                    <a:pt x="420329" y="395630"/>
                  </a:lnTo>
                  <a:lnTo>
                    <a:pt x="420725" y="395734"/>
                  </a:lnTo>
                  <a:lnTo>
                    <a:pt x="421131" y="395828"/>
                  </a:lnTo>
                  <a:lnTo>
                    <a:pt x="421527" y="395921"/>
                  </a:lnTo>
                  <a:lnTo>
                    <a:pt x="421943" y="395994"/>
                  </a:lnTo>
                  <a:lnTo>
                    <a:pt x="422349" y="396067"/>
                  </a:lnTo>
                  <a:lnTo>
                    <a:pt x="422766" y="396130"/>
                  </a:lnTo>
                  <a:lnTo>
                    <a:pt x="423172" y="396182"/>
                  </a:lnTo>
                  <a:lnTo>
                    <a:pt x="423599" y="396234"/>
                  </a:lnTo>
                  <a:lnTo>
                    <a:pt x="424016" y="396275"/>
                  </a:lnTo>
                  <a:lnTo>
                    <a:pt x="424442" y="396307"/>
                  </a:lnTo>
                  <a:lnTo>
                    <a:pt x="424859" y="396327"/>
                  </a:lnTo>
                  <a:lnTo>
                    <a:pt x="425286" y="396338"/>
                  </a:lnTo>
                  <a:lnTo>
                    <a:pt x="426254" y="396338"/>
                  </a:lnTo>
                  <a:lnTo>
                    <a:pt x="426785" y="396317"/>
                  </a:lnTo>
                  <a:lnTo>
                    <a:pt x="427316" y="396275"/>
                  </a:lnTo>
                  <a:lnTo>
                    <a:pt x="427837" y="396234"/>
                  </a:lnTo>
                  <a:lnTo>
                    <a:pt x="428358" y="396171"/>
                  </a:lnTo>
                  <a:lnTo>
                    <a:pt x="428878" y="396098"/>
                  </a:lnTo>
                  <a:lnTo>
                    <a:pt x="429389" y="396015"/>
                  </a:lnTo>
                  <a:lnTo>
                    <a:pt x="429899" y="395921"/>
                  </a:lnTo>
                  <a:lnTo>
                    <a:pt x="430409" y="395807"/>
                  </a:lnTo>
                  <a:lnTo>
                    <a:pt x="430909" y="395682"/>
                  </a:lnTo>
                  <a:lnTo>
                    <a:pt x="431398" y="395547"/>
                  </a:lnTo>
                  <a:lnTo>
                    <a:pt x="431888" y="395401"/>
                  </a:lnTo>
                  <a:lnTo>
                    <a:pt x="432377" y="395245"/>
                  </a:lnTo>
                  <a:lnTo>
                    <a:pt x="432856" y="395078"/>
                  </a:lnTo>
                  <a:lnTo>
                    <a:pt x="433335" y="394901"/>
                  </a:lnTo>
                  <a:lnTo>
                    <a:pt x="433804" y="394703"/>
                  </a:lnTo>
                  <a:lnTo>
                    <a:pt x="434262" y="394505"/>
                  </a:lnTo>
                  <a:lnTo>
                    <a:pt x="434720" y="394287"/>
                  </a:lnTo>
                  <a:lnTo>
                    <a:pt x="435168" y="394057"/>
                  </a:lnTo>
                  <a:lnTo>
                    <a:pt x="435616" y="393828"/>
                  </a:lnTo>
                  <a:lnTo>
                    <a:pt x="436053" y="393578"/>
                  </a:lnTo>
                  <a:lnTo>
                    <a:pt x="436490" y="393329"/>
                  </a:lnTo>
                  <a:lnTo>
                    <a:pt x="436907" y="393058"/>
                  </a:lnTo>
                  <a:lnTo>
                    <a:pt x="437334" y="392787"/>
                  </a:lnTo>
                  <a:lnTo>
                    <a:pt x="437740" y="392496"/>
                  </a:lnTo>
                  <a:lnTo>
                    <a:pt x="438146" y="392204"/>
                  </a:lnTo>
                  <a:lnTo>
                    <a:pt x="438542" y="391902"/>
                  </a:lnTo>
                  <a:lnTo>
                    <a:pt x="438927" y="391590"/>
                  </a:lnTo>
                  <a:lnTo>
                    <a:pt x="439312" y="391267"/>
                  </a:lnTo>
                  <a:lnTo>
                    <a:pt x="439687" y="390934"/>
                  </a:lnTo>
                  <a:lnTo>
                    <a:pt x="440051" y="390590"/>
                  </a:lnTo>
                  <a:lnTo>
                    <a:pt x="440405" y="390246"/>
                  </a:lnTo>
                  <a:lnTo>
                    <a:pt x="440760" y="389882"/>
                  </a:lnTo>
                  <a:lnTo>
                    <a:pt x="441093" y="389517"/>
                  </a:lnTo>
                  <a:lnTo>
                    <a:pt x="441426" y="389153"/>
                  </a:lnTo>
                  <a:lnTo>
                    <a:pt x="441749" y="388768"/>
                  </a:lnTo>
                  <a:lnTo>
                    <a:pt x="442061" y="388382"/>
                  </a:lnTo>
                  <a:lnTo>
                    <a:pt x="442363" y="387976"/>
                  </a:lnTo>
                  <a:lnTo>
                    <a:pt x="442665" y="387581"/>
                  </a:lnTo>
                  <a:lnTo>
                    <a:pt x="442946" y="387164"/>
                  </a:lnTo>
                  <a:lnTo>
                    <a:pt x="443217" y="386748"/>
                  </a:lnTo>
                  <a:lnTo>
                    <a:pt x="443488" y="386321"/>
                  </a:lnTo>
                  <a:lnTo>
                    <a:pt x="443748" y="385894"/>
                  </a:lnTo>
                  <a:lnTo>
                    <a:pt x="443988" y="385456"/>
                  </a:lnTo>
                  <a:lnTo>
                    <a:pt x="444227" y="385009"/>
                  </a:lnTo>
                  <a:lnTo>
                    <a:pt x="444446" y="384550"/>
                  </a:lnTo>
                  <a:lnTo>
                    <a:pt x="444664" y="384103"/>
                  </a:lnTo>
                  <a:lnTo>
                    <a:pt x="444862" y="383634"/>
                  </a:lnTo>
                  <a:lnTo>
                    <a:pt x="445060" y="383166"/>
                  </a:lnTo>
                  <a:lnTo>
                    <a:pt x="445237" y="382687"/>
                  </a:lnTo>
                  <a:lnTo>
                    <a:pt x="445404" y="382208"/>
                  </a:lnTo>
                  <a:lnTo>
                    <a:pt x="445560" y="381729"/>
                  </a:lnTo>
                  <a:lnTo>
                    <a:pt x="445706" y="381239"/>
                  </a:lnTo>
                  <a:lnTo>
                    <a:pt x="445841" y="380739"/>
                  </a:lnTo>
                  <a:lnTo>
                    <a:pt x="445966" y="380240"/>
                  </a:lnTo>
                  <a:lnTo>
                    <a:pt x="446081" y="379740"/>
                  </a:lnTo>
                  <a:lnTo>
                    <a:pt x="446174" y="379229"/>
                  </a:lnTo>
                  <a:lnTo>
                    <a:pt x="446258" y="378709"/>
                  </a:lnTo>
                  <a:lnTo>
                    <a:pt x="446330" y="378199"/>
                  </a:lnTo>
                  <a:lnTo>
                    <a:pt x="446393" y="377668"/>
                  </a:lnTo>
                  <a:lnTo>
                    <a:pt x="446435" y="377147"/>
                  </a:lnTo>
                  <a:lnTo>
                    <a:pt x="446476" y="376616"/>
                  </a:lnTo>
                  <a:lnTo>
                    <a:pt x="446497" y="376085"/>
                  </a:lnTo>
                  <a:lnTo>
                    <a:pt x="446497" y="375554"/>
                  </a:lnTo>
                  <a:lnTo>
                    <a:pt x="446497" y="375012"/>
                  </a:lnTo>
                  <a:lnTo>
                    <a:pt x="446476" y="374481"/>
                  </a:lnTo>
                  <a:lnTo>
                    <a:pt x="446435" y="373950"/>
                  </a:lnTo>
                  <a:lnTo>
                    <a:pt x="446393" y="373429"/>
                  </a:lnTo>
                  <a:lnTo>
                    <a:pt x="446330" y="372909"/>
                  </a:lnTo>
                  <a:lnTo>
                    <a:pt x="446258" y="372388"/>
                  </a:lnTo>
                  <a:lnTo>
                    <a:pt x="446174" y="371878"/>
                  </a:lnTo>
                  <a:lnTo>
                    <a:pt x="446081" y="371368"/>
                  </a:lnTo>
                  <a:lnTo>
                    <a:pt x="445966" y="370857"/>
                  </a:lnTo>
                  <a:lnTo>
                    <a:pt x="445841" y="370358"/>
                  </a:lnTo>
                  <a:lnTo>
                    <a:pt x="445706" y="369868"/>
                  </a:lnTo>
                  <a:lnTo>
                    <a:pt x="445560" y="369379"/>
                  </a:lnTo>
                  <a:lnTo>
                    <a:pt x="445404" y="368889"/>
                  </a:lnTo>
                  <a:lnTo>
                    <a:pt x="445237" y="368410"/>
                  </a:lnTo>
                  <a:lnTo>
                    <a:pt x="445050" y="367931"/>
                  </a:lnTo>
                  <a:lnTo>
                    <a:pt x="444862" y="367463"/>
                  </a:lnTo>
                  <a:lnTo>
                    <a:pt x="444654" y="367005"/>
                  </a:lnTo>
                  <a:lnTo>
                    <a:pt x="444446" y="366546"/>
                  </a:lnTo>
                  <a:lnTo>
                    <a:pt x="444217" y="366099"/>
                  </a:lnTo>
                  <a:lnTo>
                    <a:pt x="443988" y="365651"/>
                  </a:lnTo>
                  <a:lnTo>
                    <a:pt x="443738" y="365214"/>
                  </a:lnTo>
                  <a:lnTo>
                    <a:pt x="443488" y="364776"/>
                  </a:lnTo>
                  <a:lnTo>
                    <a:pt x="443217" y="364349"/>
                  </a:lnTo>
                  <a:lnTo>
                    <a:pt x="442946" y="363933"/>
                  </a:lnTo>
                  <a:lnTo>
                    <a:pt x="442655" y="363527"/>
                  </a:lnTo>
                  <a:lnTo>
                    <a:pt x="442363" y="363121"/>
                  </a:lnTo>
                  <a:lnTo>
                    <a:pt x="442061" y="362725"/>
                  </a:lnTo>
                  <a:lnTo>
                    <a:pt x="441749" y="362329"/>
                  </a:lnTo>
                  <a:lnTo>
                    <a:pt x="441426" y="361954"/>
                  </a:lnTo>
                  <a:lnTo>
                    <a:pt x="441093" y="361580"/>
                  </a:lnTo>
                  <a:lnTo>
                    <a:pt x="440749" y="361215"/>
                  </a:lnTo>
                  <a:lnTo>
                    <a:pt x="440405" y="360861"/>
                  </a:lnTo>
                  <a:lnTo>
                    <a:pt x="440041" y="360507"/>
                  </a:lnTo>
                  <a:lnTo>
                    <a:pt x="439677" y="360163"/>
                  </a:lnTo>
                  <a:lnTo>
                    <a:pt x="439302" y="359841"/>
                  </a:lnTo>
                  <a:lnTo>
                    <a:pt x="438927" y="359518"/>
                  </a:lnTo>
                  <a:lnTo>
                    <a:pt x="438542" y="359195"/>
                  </a:lnTo>
                  <a:lnTo>
                    <a:pt x="438135" y="358893"/>
                  </a:lnTo>
                  <a:lnTo>
                    <a:pt x="437740" y="358601"/>
                  </a:lnTo>
                  <a:lnTo>
                    <a:pt x="437323" y="358320"/>
                  </a:lnTo>
                  <a:lnTo>
                    <a:pt x="436907" y="358039"/>
                  </a:lnTo>
                  <a:lnTo>
                    <a:pt x="436480" y="357779"/>
                  </a:lnTo>
                  <a:lnTo>
                    <a:pt x="436053" y="357518"/>
                  </a:lnTo>
                  <a:lnTo>
                    <a:pt x="435616" y="357269"/>
                  </a:lnTo>
                  <a:lnTo>
                    <a:pt x="435168" y="357039"/>
                  </a:lnTo>
                  <a:lnTo>
                    <a:pt x="434720" y="356810"/>
                  </a:lnTo>
                  <a:lnTo>
                    <a:pt x="434262" y="356602"/>
                  </a:lnTo>
                  <a:lnTo>
                    <a:pt x="433793" y="356394"/>
                  </a:lnTo>
                  <a:lnTo>
                    <a:pt x="433325" y="356206"/>
                  </a:lnTo>
                  <a:lnTo>
                    <a:pt x="432856" y="356019"/>
                  </a:lnTo>
                  <a:lnTo>
                    <a:pt x="432377" y="355852"/>
                  </a:lnTo>
                  <a:lnTo>
                    <a:pt x="431888" y="355696"/>
                  </a:lnTo>
                  <a:lnTo>
                    <a:pt x="431398" y="355550"/>
                  </a:lnTo>
                  <a:lnTo>
                    <a:pt x="430898" y="355415"/>
                  </a:lnTo>
                  <a:lnTo>
                    <a:pt x="430399" y="355290"/>
                  </a:lnTo>
                  <a:lnTo>
                    <a:pt x="429899" y="355186"/>
                  </a:lnTo>
                  <a:lnTo>
                    <a:pt x="429389" y="355082"/>
                  </a:lnTo>
                  <a:lnTo>
                    <a:pt x="428878" y="354999"/>
                  </a:lnTo>
                  <a:lnTo>
                    <a:pt x="428358" y="354926"/>
                  </a:lnTo>
                  <a:lnTo>
                    <a:pt x="427837" y="354863"/>
                  </a:lnTo>
                  <a:lnTo>
                    <a:pt x="427306" y="354822"/>
                  </a:lnTo>
                  <a:lnTo>
                    <a:pt x="426785" y="354790"/>
                  </a:lnTo>
                  <a:lnTo>
                    <a:pt x="426254" y="354769"/>
                  </a:lnTo>
                  <a:lnTo>
                    <a:pt x="425713" y="354759"/>
                  </a:lnTo>
                  <a:lnTo>
                    <a:pt x="425296" y="354759"/>
                  </a:lnTo>
                  <a:lnTo>
                    <a:pt x="424890" y="354780"/>
                  </a:lnTo>
                  <a:lnTo>
                    <a:pt x="424484" y="354801"/>
                  </a:lnTo>
                  <a:lnTo>
                    <a:pt x="424078" y="354822"/>
                  </a:lnTo>
                  <a:lnTo>
                    <a:pt x="423672" y="354863"/>
                  </a:lnTo>
                  <a:lnTo>
                    <a:pt x="423266" y="354905"/>
                  </a:lnTo>
                  <a:lnTo>
                    <a:pt x="422860" y="354957"/>
                  </a:lnTo>
                  <a:lnTo>
                    <a:pt x="422464" y="355009"/>
                  </a:lnTo>
                  <a:lnTo>
                    <a:pt x="422068" y="355082"/>
                  </a:lnTo>
                  <a:lnTo>
                    <a:pt x="421673" y="355155"/>
                  </a:lnTo>
                  <a:lnTo>
                    <a:pt x="421287" y="355238"/>
                  </a:lnTo>
                  <a:lnTo>
                    <a:pt x="420902" y="355321"/>
                  </a:lnTo>
                  <a:lnTo>
                    <a:pt x="420517" y="355415"/>
                  </a:lnTo>
                  <a:lnTo>
                    <a:pt x="420131" y="355519"/>
                  </a:lnTo>
                  <a:lnTo>
                    <a:pt x="419757" y="355634"/>
                  </a:lnTo>
                  <a:lnTo>
                    <a:pt x="419371" y="355748"/>
                  </a:lnTo>
                  <a:lnTo>
                    <a:pt x="419007" y="355873"/>
                  </a:lnTo>
                  <a:lnTo>
                    <a:pt x="418632" y="355998"/>
                  </a:lnTo>
                  <a:lnTo>
                    <a:pt x="418268" y="356144"/>
                  </a:lnTo>
                  <a:lnTo>
                    <a:pt x="417903" y="356279"/>
                  </a:lnTo>
                  <a:lnTo>
                    <a:pt x="417539" y="356436"/>
                  </a:lnTo>
                  <a:lnTo>
                    <a:pt x="417185" y="356592"/>
                  </a:lnTo>
                  <a:lnTo>
                    <a:pt x="416831" y="356758"/>
                  </a:lnTo>
                  <a:lnTo>
                    <a:pt x="416477" y="356925"/>
                  </a:lnTo>
                  <a:lnTo>
                    <a:pt x="416133" y="357102"/>
                  </a:lnTo>
                  <a:lnTo>
                    <a:pt x="415789" y="357289"/>
                  </a:lnTo>
                  <a:lnTo>
                    <a:pt x="415456" y="357477"/>
                  </a:lnTo>
                  <a:lnTo>
                    <a:pt x="415123" y="357664"/>
                  </a:lnTo>
                  <a:lnTo>
                    <a:pt x="414790" y="357873"/>
                  </a:lnTo>
                  <a:lnTo>
                    <a:pt x="414467" y="358081"/>
                  </a:lnTo>
                  <a:lnTo>
                    <a:pt x="414144" y="358289"/>
                  </a:lnTo>
                  <a:lnTo>
                    <a:pt x="413821" y="358508"/>
                  </a:lnTo>
                  <a:lnTo>
                    <a:pt x="413509" y="358737"/>
                  </a:lnTo>
                  <a:lnTo>
                    <a:pt x="413196" y="358966"/>
                  </a:lnTo>
                  <a:lnTo>
                    <a:pt x="412894" y="359195"/>
                  </a:lnTo>
                  <a:lnTo>
                    <a:pt x="412593" y="359434"/>
                  </a:lnTo>
                  <a:lnTo>
                    <a:pt x="412301" y="359684"/>
                  </a:lnTo>
                  <a:lnTo>
                    <a:pt x="412009" y="359934"/>
                  </a:lnTo>
                  <a:lnTo>
                    <a:pt x="411718" y="360195"/>
                  </a:lnTo>
                  <a:lnTo>
                    <a:pt x="411437" y="360455"/>
                  </a:lnTo>
                  <a:lnTo>
                    <a:pt x="411156" y="360726"/>
                  </a:lnTo>
                  <a:lnTo>
                    <a:pt x="410885" y="360996"/>
                  </a:lnTo>
                  <a:lnTo>
                    <a:pt x="410624" y="361278"/>
                  </a:lnTo>
                  <a:lnTo>
                    <a:pt x="410354" y="361559"/>
                  </a:lnTo>
                  <a:lnTo>
                    <a:pt x="410104" y="361840"/>
                  </a:lnTo>
                  <a:lnTo>
                    <a:pt x="409854" y="362131"/>
                  </a:lnTo>
                  <a:lnTo>
                    <a:pt x="409604" y="362433"/>
                  </a:lnTo>
                  <a:lnTo>
                    <a:pt x="409364" y="362735"/>
                  </a:lnTo>
                  <a:lnTo>
                    <a:pt x="409125" y="363037"/>
                  </a:lnTo>
                  <a:lnTo>
                    <a:pt x="408896" y="363350"/>
                  </a:lnTo>
                  <a:lnTo>
                    <a:pt x="408677" y="363662"/>
                  </a:lnTo>
                  <a:lnTo>
                    <a:pt x="408459" y="363974"/>
                  </a:lnTo>
                  <a:lnTo>
                    <a:pt x="408240" y="364297"/>
                  </a:lnTo>
                  <a:lnTo>
                    <a:pt x="408032" y="364631"/>
                  </a:lnTo>
                  <a:lnTo>
                    <a:pt x="407834" y="364964"/>
                  </a:lnTo>
                  <a:lnTo>
                    <a:pt x="407636" y="365297"/>
                  </a:lnTo>
                  <a:lnTo>
                    <a:pt x="407449" y="365630"/>
                  </a:lnTo>
                  <a:lnTo>
                    <a:pt x="407271" y="365974"/>
                  </a:lnTo>
                  <a:lnTo>
                    <a:pt x="407094" y="366328"/>
                  </a:lnTo>
                  <a:lnTo>
                    <a:pt x="406928" y="366671"/>
                  </a:lnTo>
                  <a:lnTo>
                    <a:pt x="406761" y="367025"/>
                  </a:lnTo>
                  <a:lnTo>
                    <a:pt x="406605" y="367380"/>
                  </a:lnTo>
                  <a:lnTo>
                    <a:pt x="406449" y="367744"/>
                  </a:lnTo>
                  <a:lnTo>
                    <a:pt x="406314" y="368108"/>
                  </a:lnTo>
                  <a:lnTo>
                    <a:pt x="405866" y="368015"/>
                  </a:lnTo>
                  <a:lnTo>
                    <a:pt x="405428" y="367921"/>
                  </a:lnTo>
                  <a:lnTo>
                    <a:pt x="404991" y="367817"/>
                  </a:lnTo>
                  <a:lnTo>
                    <a:pt x="404554" y="367702"/>
                  </a:lnTo>
                  <a:lnTo>
                    <a:pt x="404127" y="367577"/>
                  </a:lnTo>
                  <a:lnTo>
                    <a:pt x="403710" y="367452"/>
                  </a:lnTo>
                  <a:lnTo>
                    <a:pt x="403294" y="367317"/>
                  </a:lnTo>
                  <a:lnTo>
                    <a:pt x="402877" y="367171"/>
                  </a:lnTo>
                  <a:lnTo>
                    <a:pt x="402461" y="367015"/>
                  </a:lnTo>
                  <a:lnTo>
                    <a:pt x="402055" y="366859"/>
                  </a:lnTo>
                  <a:lnTo>
                    <a:pt x="401659" y="366692"/>
                  </a:lnTo>
                  <a:lnTo>
                    <a:pt x="401263" y="366515"/>
                  </a:lnTo>
                  <a:lnTo>
                    <a:pt x="400868" y="366338"/>
                  </a:lnTo>
                  <a:lnTo>
                    <a:pt x="400472" y="366140"/>
                  </a:lnTo>
                  <a:lnTo>
                    <a:pt x="400087" y="365943"/>
                  </a:lnTo>
                  <a:lnTo>
                    <a:pt x="399712" y="365745"/>
                  </a:lnTo>
                  <a:lnTo>
                    <a:pt x="399326" y="365526"/>
                  </a:lnTo>
                  <a:lnTo>
                    <a:pt x="398952" y="365307"/>
                  </a:lnTo>
                  <a:lnTo>
                    <a:pt x="398587" y="365078"/>
                  </a:lnTo>
                  <a:lnTo>
                    <a:pt x="398223" y="364849"/>
                  </a:lnTo>
                  <a:lnTo>
                    <a:pt x="397858" y="364599"/>
                  </a:lnTo>
                  <a:lnTo>
                    <a:pt x="397504" y="364349"/>
                  </a:lnTo>
                  <a:lnTo>
                    <a:pt x="397140" y="364089"/>
                  </a:lnTo>
                  <a:lnTo>
                    <a:pt x="396796" y="363829"/>
                  </a:lnTo>
                  <a:lnTo>
                    <a:pt x="396442" y="363558"/>
                  </a:lnTo>
                  <a:lnTo>
                    <a:pt x="396098" y="363266"/>
                  </a:lnTo>
                  <a:lnTo>
                    <a:pt x="395765" y="362985"/>
                  </a:lnTo>
                  <a:lnTo>
                    <a:pt x="395432" y="362683"/>
                  </a:lnTo>
                  <a:lnTo>
                    <a:pt x="395099" y="362381"/>
                  </a:lnTo>
                  <a:lnTo>
                    <a:pt x="394766" y="362069"/>
                  </a:lnTo>
                  <a:lnTo>
                    <a:pt x="394443" y="361746"/>
                  </a:lnTo>
                  <a:lnTo>
                    <a:pt x="394120" y="361413"/>
                  </a:lnTo>
                  <a:lnTo>
                    <a:pt x="393797" y="361069"/>
                  </a:lnTo>
                  <a:lnTo>
                    <a:pt x="393474" y="360726"/>
                  </a:lnTo>
                  <a:lnTo>
                    <a:pt x="393162" y="360372"/>
                  </a:lnTo>
                  <a:lnTo>
                    <a:pt x="392860" y="360007"/>
                  </a:lnTo>
                  <a:lnTo>
                    <a:pt x="392558" y="359643"/>
                  </a:lnTo>
                  <a:lnTo>
                    <a:pt x="392256" y="359268"/>
                  </a:lnTo>
                  <a:lnTo>
                    <a:pt x="391964" y="358893"/>
                  </a:lnTo>
                  <a:lnTo>
                    <a:pt x="391683" y="358508"/>
                  </a:lnTo>
                  <a:lnTo>
                    <a:pt x="391402" y="358122"/>
                  </a:lnTo>
                  <a:lnTo>
                    <a:pt x="391131" y="357737"/>
                  </a:lnTo>
                  <a:lnTo>
                    <a:pt x="390861" y="357341"/>
                  </a:lnTo>
                  <a:lnTo>
                    <a:pt x="390590" y="356935"/>
                  </a:lnTo>
                  <a:lnTo>
                    <a:pt x="390330" y="356529"/>
                  </a:lnTo>
                  <a:lnTo>
                    <a:pt x="390080" y="356123"/>
                  </a:lnTo>
                  <a:lnTo>
                    <a:pt x="389580" y="355290"/>
                  </a:lnTo>
                  <a:lnTo>
                    <a:pt x="389111" y="354447"/>
                  </a:lnTo>
                  <a:lnTo>
                    <a:pt x="388653" y="353593"/>
                  </a:lnTo>
                  <a:lnTo>
                    <a:pt x="388216" y="352729"/>
                  </a:lnTo>
                  <a:lnTo>
                    <a:pt x="387799" y="351843"/>
                  </a:lnTo>
                  <a:lnTo>
                    <a:pt x="387393" y="350958"/>
                  </a:lnTo>
                  <a:lnTo>
                    <a:pt x="387018" y="350063"/>
                  </a:lnTo>
                  <a:lnTo>
                    <a:pt x="386643" y="349167"/>
                  </a:lnTo>
                  <a:lnTo>
                    <a:pt x="386300" y="348261"/>
                  </a:lnTo>
                  <a:lnTo>
                    <a:pt x="385967" y="347355"/>
                  </a:lnTo>
                  <a:lnTo>
                    <a:pt x="385654" y="346450"/>
                  </a:lnTo>
                  <a:lnTo>
                    <a:pt x="385352" y="345533"/>
                  </a:lnTo>
                  <a:lnTo>
                    <a:pt x="385061" y="344627"/>
                  </a:lnTo>
                  <a:lnTo>
                    <a:pt x="384790" y="343721"/>
                  </a:lnTo>
                  <a:lnTo>
                    <a:pt x="384540" y="342815"/>
                  </a:lnTo>
                  <a:lnTo>
                    <a:pt x="384301" y="341909"/>
                  </a:lnTo>
                  <a:lnTo>
                    <a:pt x="384071" y="341024"/>
                  </a:lnTo>
                  <a:lnTo>
                    <a:pt x="383853" y="340139"/>
                  </a:lnTo>
                  <a:lnTo>
                    <a:pt x="383655" y="339254"/>
                  </a:lnTo>
                  <a:lnTo>
                    <a:pt x="383457" y="338390"/>
                  </a:lnTo>
                  <a:lnTo>
                    <a:pt x="383280" y="337536"/>
                  </a:lnTo>
                  <a:lnTo>
                    <a:pt x="383113" y="336693"/>
                  </a:lnTo>
                  <a:lnTo>
                    <a:pt x="382968" y="335870"/>
                  </a:lnTo>
                  <a:lnTo>
                    <a:pt x="382822" y="335058"/>
                  </a:lnTo>
                  <a:lnTo>
                    <a:pt x="382687" y="334256"/>
                  </a:lnTo>
                  <a:lnTo>
                    <a:pt x="382541" y="333329"/>
                  </a:lnTo>
                  <a:lnTo>
                    <a:pt x="382405" y="332413"/>
                  </a:lnTo>
                  <a:lnTo>
                    <a:pt x="382280" y="331507"/>
                  </a:lnTo>
                  <a:lnTo>
                    <a:pt x="382166" y="330622"/>
                  </a:lnTo>
                  <a:lnTo>
                    <a:pt x="382062" y="329747"/>
                  </a:lnTo>
                  <a:lnTo>
                    <a:pt x="381968" y="328893"/>
                  </a:lnTo>
                  <a:lnTo>
                    <a:pt x="381874" y="328050"/>
                  </a:lnTo>
                  <a:lnTo>
                    <a:pt x="381801" y="327238"/>
                  </a:lnTo>
                  <a:lnTo>
                    <a:pt x="381666" y="325665"/>
                  </a:lnTo>
                  <a:lnTo>
                    <a:pt x="381572" y="324187"/>
                  </a:lnTo>
                  <a:lnTo>
                    <a:pt x="381499" y="322812"/>
                  </a:lnTo>
                  <a:lnTo>
                    <a:pt x="381447" y="321552"/>
                  </a:lnTo>
                  <a:lnTo>
                    <a:pt x="383343" y="320979"/>
                  </a:lnTo>
                  <a:lnTo>
                    <a:pt x="385238" y="320407"/>
                  </a:lnTo>
                  <a:lnTo>
                    <a:pt x="387122" y="319824"/>
                  </a:lnTo>
                  <a:lnTo>
                    <a:pt x="388986" y="319230"/>
                  </a:lnTo>
                  <a:lnTo>
                    <a:pt x="390850" y="318637"/>
                  </a:lnTo>
                  <a:lnTo>
                    <a:pt x="392693" y="318033"/>
                  </a:lnTo>
                  <a:lnTo>
                    <a:pt x="394536" y="317418"/>
                  </a:lnTo>
                  <a:lnTo>
                    <a:pt x="396359" y="316793"/>
                  </a:lnTo>
                  <a:lnTo>
                    <a:pt x="398171" y="316169"/>
                  </a:lnTo>
                  <a:lnTo>
                    <a:pt x="399972" y="315534"/>
                  </a:lnTo>
                  <a:lnTo>
                    <a:pt x="401763" y="314898"/>
                  </a:lnTo>
                  <a:lnTo>
                    <a:pt x="403533" y="314253"/>
                  </a:lnTo>
                  <a:lnTo>
                    <a:pt x="405293" y="313597"/>
                  </a:lnTo>
                  <a:lnTo>
                    <a:pt x="407053" y="312930"/>
                  </a:lnTo>
                  <a:lnTo>
                    <a:pt x="408792" y="312264"/>
                  </a:lnTo>
                  <a:lnTo>
                    <a:pt x="410510" y="311587"/>
                  </a:lnTo>
                  <a:lnTo>
                    <a:pt x="410843" y="311452"/>
                  </a:lnTo>
                  <a:lnTo>
                    <a:pt x="411156" y="311295"/>
                  </a:lnTo>
                  <a:lnTo>
                    <a:pt x="411468" y="311129"/>
                  </a:lnTo>
                  <a:lnTo>
                    <a:pt x="411759" y="310941"/>
                  </a:lnTo>
                  <a:lnTo>
                    <a:pt x="412041" y="310754"/>
                  </a:lnTo>
                  <a:lnTo>
                    <a:pt x="412311" y="310546"/>
                  </a:lnTo>
                  <a:lnTo>
                    <a:pt x="412572" y="310327"/>
                  </a:lnTo>
                  <a:lnTo>
                    <a:pt x="412822" y="310098"/>
                  </a:lnTo>
                  <a:lnTo>
                    <a:pt x="413061" y="309848"/>
                  </a:lnTo>
                  <a:lnTo>
                    <a:pt x="413280" y="309598"/>
                  </a:lnTo>
                  <a:lnTo>
                    <a:pt x="413488" y="309338"/>
                  </a:lnTo>
                  <a:lnTo>
                    <a:pt x="413686" y="309067"/>
                  </a:lnTo>
                  <a:lnTo>
                    <a:pt x="413863" y="308786"/>
                  </a:lnTo>
                  <a:lnTo>
                    <a:pt x="414029" y="308494"/>
                  </a:lnTo>
                  <a:lnTo>
                    <a:pt x="414186" y="308203"/>
                  </a:lnTo>
                  <a:lnTo>
                    <a:pt x="414321" y="307901"/>
                  </a:lnTo>
                  <a:lnTo>
                    <a:pt x="414446" y="307599"/>
                  </a:lnTo>
                  <a:lnTo>
                    <a:pt x="414561" y="307276"/>
                  </a:lnTo>
                  <a:lnTo>
                    <a:pt x="414654" y="306964"/>
                  </a:lnTo>
                  <a:lnTo>
                    <a:pt x="414738" y="306641"/>
                  </a:lnTo>
                  <a:lnTo>
                    <a:pt x="414800" y="306308"/>
                  </a:lnTo>
                  <a:lnTo>
                    <a:pt x="414842" y="305974"/>
                  </a:lnTo>
                  <a:lnTo>
                    <a:pt x="414873" y="305641"/>
                  </a:lnTo>
                  <a:lnTo>
                    <a:pt x="414894" y="305308"/>
                  </a:lnTo>
                  <a:lnTo>
                    <a:pt x="414894" y="304975"/>
                  </a:lnTo>
                  <a:lnTo>
                    <a:pt x="414873" y="304631"/>
                  </a:lnTo>
                  <a:lnTo>
                    <a:pt x="414842" y="304288"/>
                  </a:lnTo>
                  <a:lnTo>
                    <a:pt x="414790" y="303954"/>
                  </a:lnTo>
                  <a:lnTo>
                    <a:pt x="414727" y="303611"/>
                  </a:lnTo>
                  <a:lnTo>
                    <a:pt x="414633" y="303277"/>
                  </a:lnTo>
                  <a:lnTo>
                    <a:pt x="414529" y="302934"/>
                  </a:lnTo>
                  <a:lnTo>
                    <a:pt x="414415" y="302601"/>
                  </a:lnTo>
                  <a:lnTo>
                    <a:pt x="414269" y="302267"/>
                  </a:lnTo>
                  <a:lnTo>
                    <a:pt x="414113" y="301955"/>
                  </a:lnTo>
                  <a:lnTo>
                    <a:pt x="413946" y="301653"/>
                  </a:lnTo>
                  <a:lnTo>
                    <a:pt x="413769" y="301351"/>
                  </a:lnTo>
                  <a:lnTo>
                    <a:pt x="413571" y="301070"/>
                  </a:lnTo>
                  <a:lnTo>
                    <a:pt x="413363" y="300799"/>
                  </a:lnTo>
                  <a:lnTo>
                    <a:pt x="413144" y="300539"/>
                  </a:lnTo>
                  <a:lnTo>
                    <a:pt x="412915" y="300289"/>
                  </a:lnTo>
                  <a:lnTo>
                    <a:pt x="412676" y="300060"/>
                  </a:lnTo>
                  <a:lnTo>
                    <a:pt x="412415" y="299841"/>
                  </a:lnTo>
                  <a:lnTo>
                    <a:pt x="412155" y="299623"/>
                  </a:lnTo>
                  <a:lnTo>
                    <a:pt x="411884" y="299435"/>
                  </a:lnTo>
                  <a:lnTo>
                    <a:pt x="411603" y="299248"/>
                  </a:lnTo>
                  <a:lnTo>
                    <a:pt x="411322" y="299081"/>
                  </a:lnTo>
                  <a:lnTo>
                    <a:pt x="411020" y="298925"/>
                  </a:lnTo>
                  <a:lnTo>
                    <a:pt x="410729" y="298789"/>
                  </a:lnTo>
                  <a:lnTo>
                    <a:pt x="410416" y="298665"/>
                  </a:lnTo>
                  <a:lnTo>
                    <a:pt x="410104" y="298550"/>
                  </a:lnTo>
                  <a:lnTo>
                    <a:pt x="409781" y="298456"/>
                  </a:lnTo>
                  <a:lnTo>
                    <a:pt x="409458" y="298383"/>
                  </a:lnTo>
                  <a:lnTo>
                    <a:pt x="409135" y="298311"/>
                  </a:lnTo>
                  <a:lnTo>
                    <a:pt x="408802" y="298269"/>
                  </a:lnTo>
                  <a:lnTo>
                    <a:pt x="408469" y="298238"/>
                  </a:lnTo>
                  <a:lnTo>
                    <a:pt x="408136" y="298217"/>
                  </a:lnTo>
                  <a:lnTo>
                    <a:pt x="407792" y="298217"/>
                  </a:lnTo>
                  <a:lnTo>
                    <a:pt x="407449" y="298238"/>
                  </a:lnTo>
                  <a:lnTo>
                    <a:pt x="407115" y="298269"/>
                  </a:lnTo>
                  <a:lnTo>
                    <a:pt x="406772" y="298321"/>
                  </a:lnTo>
                  <a:lnTo>
                    <a:pt x="406438" y="298394"/>
                  </a:lnTo>
                  <a:lnTo>
                    <a:pt x="406095" y="298477"/>
                  </a:lnTo>
                  <a:lnTo>
                    <a:pt x="405762" y="298581"/>
                  </a:lnTo>
                  <a:lnTo>
                    <a:pt x="405428" y="298706"/>
                  </a:lnTo>
                  <a:lnTo>
                    <a:pt x="403231" y="299560"/>
                  </a:lnTo>
                  <a:lnTo>
                    <a:pt x="401024" y="300404"/>
                  </a:lnTo>
                  <a:lnTo>
                    <a:pt x="398785" y="301237"/>
                  </a:lnTo>
                  <a:lnTo>
                    <a:pt x="396536" y="302059"/>
                  </a:lnTo>
                  <a:lnTo>
                    <a:pt x="394255" y="302871"/>
                  </a:lnTo>
                  <a:lnTo>
                    <a:pt x="391964" y="303663"/>
                  </a:lnTo>
                  <a:lnTo>
                    <a:pt x="389642" y="304454"/>
                  </a:lnTo>
                  <a:lnTo>
                    <a:pt x="387310" y="305225"/>
                  </a:lnTo>
                  <a:lnTo>
                    <a:pt x="384957" y="305985"/>
                  </a:lnTo>
                  <a:lnTo>
                    <a:pt x="382582" y="306735"/>
                  </a:lnTo>
                  <a:lnTo>
                    <a:pt x="380187" y="307474"/>
                  </a:lnTo>
                  <a:lnTo>
                    <a:pt x="377782" y="308192"/>
                  </a:lnTo>
                  <a:lnTo>
                    <a:pt x="375345" y="308911"/>
                  </a:lnTo>
                  <a:lnTo>
                    <a:pt x="372909" y="309609"/>
                  </a:lnTo>
                  <a:lnTo>
                    <a:pt x="370441" y="310296"/>
                  </a:lnTo>
                  <a:lnTo>
                    <a:pt x="367963" y="310973"/>
                  </a:lnTo>
                  <a:lnTo>
                    <a:pt x="365464" y="311639"/>
                  </a:lnTo>
                  <a:lnTo>
                    <a:pt x="362954" y="312285"/>
                  </a:lnTo>
                  <a:lnTo>
                    <a:pt x="360424" y="312930"/>
                  </a:lnTo>
                  <a:lnTo>
                    <a:pt x="357883" y="313555"/>
                  </a:lnTo>
                  <a:lnTo>
                    <a:pt x="355332" y="314169"/>
                  </a:lnTo>
                  <a:lnTo>
                    <a:pt x="352760" y="314763"/>
                  </a:lnTo>
                  <a:lnTo>
                    <a:pt x="350167" y="315356"/>
                  </a:lnTo>
                  <a:lnTo>
                    <a:pt x="347574" y="315929"/>
                  </a:lnTo>
                  <a:lnTo>
                    <a:pt x="344960" y="316491"/>
                  </a:lnTo>
                  <a:lnTo>
                    <a:pt x="342336" y="317043"/>
                  </a:lnTo>
                  <a:lnTo>
                    <a:pt x="339692" y="317574"/>
                  </a:lnTo>
                  <a:lnTo>
                    <a:pt x="337047" y="318095"/>
                  </a:lnTo>
                  <a:lnTo>
                    <a:pt x="334381" y="318605"/>
                  </a:lnTo>
                  <a:lnTo>
                    <a:pt x="331705" y="319105"/>
                  </a:lnTo>
                  <a:lnTo>
                    <a:pt x="329018" y="319584"/>
                  </a:lnTo>
                  <a:lnTo>
                    <a:pt x="326321" y="320053"/>
                  </a:lnTo>
                  <a:lnTo>
                    <a:pt x="323614" y="320511"/>
                  </a:lnTo>
                  <a:lnTo>
                    <a:pt x="320896" y="320948"/>
                  </a:lnTo>
                  <a:lnTo>
                    <a:pt x="318168" y="321375"/>
                  </a:lnTo>
                  <a:lnTo>
                    <a:pt x="315429" y="321792"/>
                  </a:lnTo>
                  <a:lnTo>
                    <a:pt x="312691" y="322198"/>
                  </a:lnTo>
                  <a:lnTo>
                    <a:pt x="309931" y="322583"/>
                  </a:lnTo>
                  <a:lnTo>
                    <a:pt x="307172" y="322958"/>
                  </a:lnTo>
                  <a:lnTo>
                    <a:pt x="304402" y="323312"/>
                  </a:lnTo>
                  <a:lnTo>
                    <a:pt x="301622" y="323666"/>
                  </a:lnTo>
                  <a:lnTo>
                    <a:pt x="298831" y="323989"/>
                  </a:lnTo>
                  <a:lnTo>
                    <a:pt x="296040" y="324312"/>
                  </a:lnTo>
                  <a:lnTo>
                    <a:pt x="293239" y="324614"/>
                  </a:lnTo>
                  <a:lnTo>
                    <a:pt x="290438" y="324905"/>
                  </a:lnTo>
                  <a:lnTo>
                    <a:pt x="287627" y="325176"/>
                  </a:lnTo>
                  <a:lnTo>
                    <a:pt x="284805" y="325436"/>
                  </a:lnTo>
                  <a:lnTo>
                    <a:pt x="281983" y="325686"/>
                  </a:lnTo>
                  <a:lnTo>
                    <a:pt x="279161" y="325915"/>
                  </a:lnTo>
                  <a:lnTo>
                    <a:pt x="276329" y="326134"/>
                  </a:lnTo>
                  <a:lnTo>
                    <a:pt x="273496" y="326342"/>
                  </a:lnTo>
                  <a:lnTo>
                    <a:pt x="270654" y="326530"/>
                  </a:lnTo>
                  <a:lnTo>
                    <a:pt x="267811" y="326696"/>
                  </a:lnTo>
                  <a:lnTo>
                    <a:pt x="264968" y="326863"/>
                  </a:lnTo>
                  <a:lnTo>
                    <a:pt x="262126" y="326998"/>
                  </a:lnTo>
                  <a:lnTo>
                    <a:pt x="259272" y="327134"/>
                  </a:lnTo>
                  <a:lnTo>
                    <a:pt x="256419" y="327248"/>
                  </a:lnTo>
                  <a:lnTo>
                    <a:pt x="253566" y="327342"/>
                  </a:lnTo>
                  <a:lnTo>
                    <a:pt x="250713" y="327425"/>
                  </a:lnTo>
                  <a:lnTo>
                    <a:pt x="247860" y="327498"/>
                  </a:lnTo>
                  <a:lnTo>
                    <a:pt x="245007" y="327550"/>
                  </a:lnTo>
                  <a:lnTo>
                    <a:pt x="242143" y="327592"/>
                  </a:lnTo>
                  <a:lnTo>
                    <a:pt x="239290" y="327613"/>
                  </a:lnTo>
                  <a:lnTo>
                    <a:pt x="236437" y="327623"/>
                  </a:lnTo>
                  <a:lnTo>
                    <a:pt x="233750" y="327613"/>
                  </a:lnTo>
                  <a:lnTo>
                    <a:pt x="231074" y="327592"/>
                  </a:lnTo>
                  <a:lnTo>
                    <a:pt x="228388" y="327560"/>
                  </a:lnTo>
                  <a:lnTo>
                    <a:pt x="225711" y="327519"/>
                  </a:lnTo>
                  <a:lnTo>
                    <a:pt x="223035" y="327456"/>
                  </a:lnTo>
                  <a:lnTo>
                    <a:pt x="220359" y="327383"/>
                  </a:lnTo>
                  <a:lnTo>
                    <a:pt x="217683" y="327300"/>
                  </a:lnTo>
                  <a:lnTo>
                    <a:pt x="215017" y="327196"/>
                  </a:lnTo>
                  <a:lnTo>
                    <a:pt x="212341" y="327092"/>
                  </a:lnTo>
                  <a:lnTo>
                    <a:pt x="209676" y="326967"/>
                  </a:lnTo>
                  <a:lnTo>
                    <a:pt x="207020" y="326821"/>
                  </a:lnTo>
                  <a:lnTo>
                    <a:pt x="204355" y="326675"/>
                  </a:lnTo>
                  <a:lnTo>
                    <a:pt x="201699" y="326509"/>
                  </a:lnTo>
                  <a:lnTo>
                    <a:pt x="199044" y="326332"/>
                  </a:lnTo>
                  <a:lnTo>
                    <a:pt x="196399" y="326144"/>
                  </a:lnTo>
                  <a:lnTo>
                    <a:pt x="193754" y="325946"/>
                  </a:lnTo>
                  <a:lnTo>
                    <a:pt x="191120" y="325728"/>
                  </a:lnTo>
                  <a:lnTo>
                    <a:pt x="188485" y="325509"/>
                  </a:lnTo>
                  <a:lnTo>
                    <a:pt x="185851" y="325270"/>
                  </a:lnTo>
                  <a:lnTo>
                    <a:pt x="183227" y="325020"/>
                  </a:lnTo>
                  <a:lnTo>
                    <a:pt x="180603" y="324749"/>
                  </a:lnTo>
                  <a:lnTo>
                    <a:pt x="177989" y="324478"/>
                  </a:lnTo>
                  <a:lnTo>
                    <a:pt x="175386" y="324187"/>
                  </a:lnTo>
                  <a:lnTo>
                    <a:pt x="172782" y="323885"/>
                  </a:lnTo>
                  <a:lnTo>
                    <a:pt x="170190" y="323572"/>
                  </a:lnTo>
                  <a:lnTo>
                    <a:pt x="167597" y="323249"/>
                  </a:lnTo>
                  <a:lnTo>
                    <a:pt x="165014" y="322906"/>
                  </a:lnTo>
                  <a:lnTo>
                    <a:pt x="162442" y="322552"/>
                  </a:lnTo>
                  <a:lnTo>
                    <a:pt x="159870" y="322198"/>
                  </a:lnTo>
                  <a:lnTo>
                    <a:pt x="157309" y="321823"/>
                  </a:lnTo>
                  <a:lnTo>
                    <a:pt x="154758" y="321427"/>
                  </a:lnTo>
                  <a:lnTo>
                    <a:pt x="152217" y="321032"/>
                  </a:lnTo>
                  <a:lnTo>
                    <a:pt x="149676" y="320625"/>
                  </a:lnTo>
                  <a:lnTo>
                    <a:pt x="147156" y="320199"/>
                  </a:lnTo>
                  <a:lnTo>
                    <a:pt x="144636" y="319761"/>
                  </a:lnTo>
                  <a:lnTo>
                    <a:pt x="142127" y="319313"/>
                  </a:lnTo>
                  <a:lnTo>
                    <a:pt x="139628" y="318855"/>
                  </a:lnTo>
                  <a:lnTo>
                    <a:pt x="137129" y="318387"/>
                  </a:lnTo>
                  <a:lnTo>
                    <a:pt x="134650" y="317908"/>
                  </a:lnTo>
                  <a:lnTo>
                    <a:pt x="132182" y="317408"/>
                  </a:lnTo>
                  <a:lnTo>
                    <a:pt x="129715" y="316898"/>
                  </a:lnTo>
                  <a:lnTo>
                    <a:pt x="127268" y="316387"/>
                  </a:lnTo>
                  <a:lnTo>
                    <a:pt x="124831" y="315856"/>
                  </a:lnTo>
                  <a:lnTo>
                    <a:pt x="122394" y="315315"/>
                  </a:lnTo>
                  <a:lnTo>
                    <a:pt x="119978" y="314763"/>
                  </a:lnTo>
                  <a:lnTo>
                    <a:pt x="117573" y="314201"/>
                  </a:lnTo>
                  <a:lnTo>
                    <a:pt x="115178" y="313618"/>
                  </a:lnTo>
                  <a:lnTo>
                    <a:pt x="112794" y="313034"/>
                  </a:lnTo>
                  <a:lnTo>
                    <a:pt x="110430" y="312430"/>
                  </a:lnTo>
                  <a:lnTo>
                    <a:pt x="108066" y="311826"/>
                  </a:lnTo>
                  <a:lnTo>
                    <a:pt x="105723" y="311202"/>
                  </a:lnTo>
                  <a:lnTo>
                    <a:pt x="103391" y="310567"/>
                  </a:lnTo>
                  <a:lnTo>
                    <a:pt x="101069" y="309921"/>
                  </a:lnTo>
                  <a:lnTo>
                    <a:pt x="98767" y="309265"/>
                  </a:lnTo>
                  <a:lnTo>
                    <a:pt x="96466" y="308598"/>
                  </a:lnTo>
                  <a:lnTo>
                    <a:pt x="94196" y="307922"/>
                  </a:lnTo>
                  <a:lnTo>
                    <a:pt x="91926" y="307234"/>
                  </a:lnTo>
                  <a:lnTo>
                    <a:pt x="89677" y="306537"/>
                  </a:lnTo>
                  <a:lnTo>
                    <a:pt x="87438" y="305829"/>
                  </a:lnTo>
                  <a:lnTo>
                    <a:pt x="85220" y="305100"/>
                  </a:lnTo>
                  <a:lnTo>
                    <a:pt x="83013" y="304371"/>
                  </a:lnTo>
                  <a:lnTo>
                    <a:pt x="80815" y="303621"/>
                  </a:lnTo>
                  <a:lnTo>
                    <a:pt x="78639" y="302871"/>
                  </a:lnTo>
                  <a:lnTo>
                    <a:pt x="76484" y="302101"/>
                  </a:lnTo>
                  <a:lnTo>
                    <a:pt x="74484" y="301382"/>
                  </a:lnTo>
                  <a:lnTo>
                    <a:pt x="72516" y="300653"/>
                  </a:lnTo>
                  <a:lnTo>
                    <a:pt x="70590" y="299925"/>
                  </a:lnTo>
                  <a:lnTo>
                    <a:pt x="68684" y="299196"/>
                  </a:lnTo>
                  <a:lnTo>
                    <a:pt x="66820" y="298456"/>
                  </a:lnTo>
                  <a:lnTo>
                    <a:pt x="64998" y="297727"/>
                  </a:lnTo>
                  <a:lnTo>
                    <a:pt x="63197" y="296988"/>
                  </a:lnTo>
                  <a:lnTo>
                    <a:pt x="61437" y="296249"/>
                  </a:lnTo>
                  <a:lnTo>
                    <a:pt x="59708" y="295509"/>
                  </a:lnTo>
                  <a:lnTo>
                    <a:pt x="58011" y="294770"/>
                  </a:lnTo>
                  <a:lnTo>
                    <a:pt x="56355" y="294031"/>
                  </a:lnTo>
                  <a:lnTo>
                    <a:pt x="54721" y="293281"/>
                  </a:lnTo>
                  <a:lnTo>
                    <a:pt x="53127" y="292542"/>
                  </a:lnTo>
                  <a:lnTo>
                    <a:pt x="51565" y="291802"/>
                  </a:lnTo>
                  <a:lnTo>
                    <a:pt x="50035" y="291063"/>
                  </a:lnTo>
                  <a:lnTo>
                    <a:pt x="48546" y="290324"/>
                  </a:lnTo>
                  <a:lnTo>
                    <a:pt x="47077" y="289574"/>
                  </a:lnTo>
                  <a:lnTo>
                    <a:pt x="45651" y="288835"/>
                  </a:lnTo>
                  <a:lnTo>
                    <a:pt x="44256" y="288095"/>
                  </a:lnTo>
                  <a:lnTo>
                    <a:pt x="42891" y="287367"/>
                  </a:lnTo>
                  <a:lnTo>
                    <a:pt x="41559" y="286627"/>
                  </a:lnTo>
                  <a:lnTo>
                    <a:pt x="40257" y="285898"/>
                  </a:lnTo>
                  <a:lnTo>
                    <a:pt x="38987" y="285159"/>
                  </a:lnTo>
                  <a:lnTo>
                    <a:pt x="37758" y="284430"/>
                  </a:lnTo>
                  <a:lnTo>
                    <a:pt x="36550" y="283701"/>
                  </a:lnTo>
                  <a:lnTo>
                    <a:pt x="35384" y="282983"/>
                  </a:lnTo>
                  <a:lnTo>
                    <a:pt x="34249" y="282254"/>
                  </a:lnTo>
                  <a:lnTo>
                    <a:pt x="33135" y="281535"/>
                  </a:lnTo>
                  <a:lnTo>
                    <a:pt x="32062" y="280827"/>
                  </a:lnTo>
                  <a:lnTo>
                    <a:pt x="31021" y="280109"/>
                  </a:lnTo>
                  <a:lnTo>
                    <a:pt x="30011" y="279401"/>
                  </a:lnTo>
                  <a:lnTo>
                    <a:pt x="29032" y="278703"/>
                  </a:lnTo>
                  <a:lnTo>
                    <a:pt x="28084" y="278005"/>
                  </a:lnTo>
                  <a:lnTo>
                    <a:pt x="27168" y="277308"/>
                  </a:lnTo>
                  <a:lnTo>
                    <a:pt x="26283" y="276620"/>
                  </a:lnTo>
                  <a:lnTo>
                    <a:pt x="25429" y="275933"/>
                  </a:lnTo>
                  <a:lnTo>
                    <a:pt x="24606" y="275246"/>
                  </a:lnTo>
                  <a:lnTo>
                    <a:pt x="23815" y="274569"/>
                  </a:lnTo>
                  <a:lnTo>
                    <a:pt x="23055" y="273903"/>
                  </a:lnTo>
                  <a:lnTo>
                    <a:pt x="22326" y="273236"/>
                  </a:lnTo>
                  <a:lnTo>
                    <a:pt x="21628" y="272580"/>
                  </a:lnTo>
                  <a:lnTo>
                    <a:pt x="20951" y="271935"/>
                  </a:lnTo>
                  <a:lnTo>
                    <a:pt x="20316" y="271289"/>
                  </a:lnTo>
                  <a:lnTo>
                    <a:pt x="19712" y="270643"/>
                  </a:lnTo>
                  <a:lnTo>
                    <a:pt x="19129" y="270019"/>
                  </a:lnTo>
                  <a:lnTo>
                    <a:pt x="18588" y="269394"/>
                  </a:lnTo>
                  <a:lnTo>
                    <a:pt x="18077" y="268779"/>
                  </a:lnTo>
                  <a:lnTo>
                    <a:pt x="17588" y="268165"/>
                  </a:lnTo>
                  <a:lnTo>
                    <a:pt x="17130" y="267561"/>
                  </a:lnTo>
                  <a:lnTo>
                    <a:pt x="16703" y="266968"/>
                  </a:lnTo>
                  <a:lnTo>
                    <a:pt x="16307" y="266384"/>
                  </a:lnTo>
                  <a:lnTo>
                    <a:pt x="15943" y="265812"/>
                  </a:lnTo>
                  <a:lnTo>
                    <a:pt x="15610" y="265239"/>
                  </a:lnTo>
                  <a:lnTo>
                    <a:pt x="15297" y="264677"/>
                  </a:lnTo>
                  <a:lnTo>
                    <a:pt x="15026" y="264125"/>
                  </a:lnTo>
                  <a:lnTo>
                    <a:pt x="14777" y="263594"/>
                  </a:lnTo>
                  <a:lnTo>
                    <a:pt x="14558" y="263052"/>
                  </a:lnTo>
                  <a:lnTo>
                    <a:pt x="14370" y="262532"/>
                  </a:lnTo>
                  <a:lnTo>
                    <a:pt x="14214" y="262021"/>
                  </a:lnTo>
                  <a:lnTo>
                    <a:pt x="14141" y="261771"/>
                  </a:lnTo>
                  <a:lnTo>
                    <a:pt x="14079" y="261522"/>
                  </a:lnTo>
                  <a:lnTo>
                    <a:pt x="14027" y="261272"/>
                  </a:lnTo>
                  <a:lnTo>
                    <a:pt x="13985" y="261032"/>
                  </a:lnTo>
                  <a:lnTo>
                    <a:pt x="13944" y="260793"/>
                  </a:lnTo>
                  <a:lnTo>
                    <a:pt x="13912" y="260553"/>
                  </a:lnTo>
                  <a:lnTo>
                    <a:pt x="13881" y="260314"/>
                  </a:lnTo>
                  <a:lnTo>
                    <a:pt x="13871" y="260085"/>
                  </a:lnTo>
                  <a:lnTo>
                    <a:pt x="13860" y="259855"/>
                  </a:lnTo>
                  <a:lnTo>
                    <a:pt x="13850" y="259626"/>
                  </a:lnTo>
                  <a:lnTo>
                    <a:pt x="13860" y="259460"/>
                  </a:lnTo>
                  <a:lnTo>
                    <a:pt x="13871" y="259293"/>
                  </a:lnTo>
                  <a:lnTo>
                    <a:pt x="13891" y="259116"/>
                  </a:lnTo>
                  <a:lnTo>
                    <a:pt x="13912" y="258929"/>
                  </a:lnTo>
                  <a:lnTo>
                    <a:pt x="13954" y="258731"/>
                  </a:lnTo>
                  <a:lnTo>
                    <a:pt x="13996" y="258533"/>
                  </a:lnTo>
                  <a:lnTo>
                    <a:pt x="14058" y="258325"/>
                  </a:lnTo>
                  <a:lnTo>
                    <a:pt x="14121" y="258106"/>
                  </a:lnTo>
                  <a:lnTo>
                    <a:pt x="14193" y="257887"/>
                  </a:lnTo>
                  <a:lnTo>
                    <a:pt x="14277" y="257658"/>
                  </a:lnTo>
                  <a:lnTo>
                    <a:pt x="14370" y="257419"/>
                  </a:lnTo>
                  <a:lnTo>
                    <a:pt x="14475" y="257169"/>
                  </a:lnTo>
                  <a:lnTo>
                    <a:pt x="14589" y="256919"/>
                  </a:lnTo>
                  <a:lnTo>
                    <a:pt x="14704" y="256659"/>
                  </a:lnTo>
                  <a:lnTo>
                    <a:pt x="14839" y="256398"/>
                  </a:lnTo>
                  <a:lnTo>
                    <a:pt x="14985" y="256117"/>
                  </a:lnTo>
                  <a:lnTo>
                    <a:pt x="15141" y="255836"/>
                  </a:lnTo>
                  <a:lnTo>
                    <a:pt x="15318" y="255555"/>
                  </a:lnTo>
                  <a:lnTo>
                    <a:pt x="15495" y="255253"/>
                  </a:lnTo>
                  <a:lnTo>
                    <a:pt x="15682" y="254951"/>
                  </a:lnTo>
                  <a:lnTo>
                    <a:pt x="15891" y="254649"/>
                  </a:lnTo>
                  <a:lnTo>
                    <a:pt x="16099" y="254337"/>
                  </a:lnTo>
                  <a:lnTo>
                    <a:pt x="16328" y="254014"/>
                  </a:lnTo>
                  <a:lnTo>
                    <a:pt x="16578" y="253681"/>
                  </a:lnTo>
                  <a:lnTo>
                    <a:pt x="16828" y="253347"/>
                  </a:lnTo>
                  <a:lnTo>
                    <a:pt x="17088" y="253014"/>
                  </a:lnTo>
                  <a:lnTo>
                    <a:pt x="17369" y="252660"/>
                  </a:lnTo>
                  <a:lnTo>
                    <a:pt x="17661" y="252306"/>
                  </a:lnTo>
                  <a:lnTo>
                    <a:pt x="17973" y="251952"/>
                  </a:lnTo>
                  <a:lnTo>
                    <a:pt x="18296" y="251588"/>
                  </a:lnTo>
                  <a:lnTo>
                    <a:pt x="18629" y="251213"/>
                  </a:lnTo>
                  <a:lnTo>
                    <a:pt x="18983" y="250838"/>
                  </a:lnTo>
                  <a:lnTo>
                    <a:pt x="19337" y="250453"/>
                  </a:lnTo>
                  <a:lnTo>
                    <a:pt x="19723" y="250057"/>
                  </a:lnTo>
                  <a:lnTo>
                    <a:pt x="20118" y="249661"/>
                  </a:lnTo>
                  <a:lnTo>
                    <a:pt x="20524" y="249266"/>
                  </a:lnTo>
                  <a:lnTo>
                    <a:pt x="20951" y="248859"/>
                  </a:lnTo>
                  <a:lnTo>
                    <a:pt x="21389" y="248443"/>
                  </a:lnTo>
                  <a:lnTo>
                    <a:pt x="21847" y="248026"/>
                  </a:lnTo>
                  <a:lnTo>
                    <a:pt x="22316" y="247599"/>
                  </a:lnTo>
                  <a:lnTo>
                    <a:pt x="22805" y="247173"/>
                  </a:lnTo>
                  <a:lnTo>
                    <a:pt x="23305" y="246735"/>
                  </a:lnTo>
                  <a:lnTo>
                    <a:pt x="23825" y="246298"/>
                  </a:lnTo>
                  <a:lnTo>
                    <a:pt x="24367" y="245850"/>
                  </a:lnTo>
                  <a:lnTo>
                    <a:pt x="24919" y="245402"/>
                  </a:lnTo>
                  <a:lnTo>
                    <a:pt x="25491" y="244944"/>
                  </a:lnTo>
                  <a:lnTo>
                    <a:pt x="26085" y="244486"/>
                  </a:lnTo>
                  <a:lnTo>
                    <a:pt x="26689" y="244017"/>
                  </a:lnTo>
                  <a:lnTo>
                    <a:pt x="27314" y="243549"/>
                  </a:lnTo>
                  <a:lnTo>
                    <a:pt x="27959" y="243070"/>
                  </a:lnTo>
                  <a:lnTo>
                    <a:pt x="28615" y="242591"/>
                  </a:lnTo>
                  <a:lnTo>
                    <a:pt x="29303" y="242101"/>
                  </a:lnTo>
                  <a:lnTo>
                    <a:pt x="30000" y="241612"/>
                  </a:lnTo>
                  <a:lnTo>
                    <a:pt x="30719" y="241123"/>
                  </a:lnTo>
                  <a:lnTo>
                    <a:pt x="31448" y="240623"/>
                  </a:lnTo>
                  <a:lnTo>
                    <a:pt x="32208" y="240113"/>
                  </a:lnTo>
                  <a:lnTo>
                    <a:pt x="32989" y="239613"/>
                  </a:lnTo>
                  <a:lnTo>
                    <a:pt x="33780" y="239092"/>
                  </a:lnTo>
                  <a:lnTo>
                    <a:pt x="34592" y="238582"/>
                  </a:lnTo>
                  <a:lnTo>
                    <a:pt x="35436" y="238051"/>
                  </a:lnTo>
                  <a:lnTo>
                    <a:pt x="36290" y="237530"/>
                  </a:lnTo>
                  <a:lnTo>
                    <a:pt x="37164" y="236999"/>
                  </a:lnTo>
                  <a:lnTo>
                    <a:pt x="38070" y="236468"/>
                  </a:lnTo>
                  <a:lnTo>
                    <a:pt x="38987" y="235927"/>
                  </a:lnTo>
                  <a:lnTo>
                    <a:pt x="40621" y="234989"/>
                  </a:lnTo>
                  <a:lnTo>
                    <a:pt x="42288" y="234052"/>
                  </a:lnTo>
                  <a:lnTo>
                    <a:pt x="43995" y="233125"/>
                  </a:lnTo>
                  <a:lnTo>
                    <a:pt x="45734" y="232209"/>
                  </a:lnTo>
                  <a:lnTo>
                    <a:pt x="47504" y="231282"/>
                  </a:lnTo>
                  <a:lnTo>
                    <a:pt x="49316" y="230366"/>
                  </a:lnTo>
                  <a:lnTo>
                    <a:pt x="51159" y="229460"/>
                  </a:lnTo>
                  <a:lnTo>
                    <a:pt x="53034" y="228554"/>
                  </a:lnTo>
                  <a:lnTo>
                    <a:pt x="54939" y="227659"/>
                  </a:lnTo>
                  <a:lnTo>
                    <a:pt x="56876" y="226763"/>
                  </a:lnTo>
                  <a:lnTo>
                    <a:pt x="58844" y="225878"/>
                  </a:lnTo>
                  <a:lnTo>
                    <a:pt x="60843" y="224993"/>
                  </a:lnTo>
                  <a:lnTo>
                    <a:pt x="62874" y="224118"/>
                  </a:lnTo>
                  <a:lnTo>
                    <a:pt x="64936" y="223254"/>
                  </a:lnTo>
                  <a:lnTo>
                    <a:pt x="67018" y="222400"/>
                  </a:lnTo>
                  <a:lnTo>
                    <a:pt x="69132" y="221546"/>
                  </a:lnTo>
                  <a:lnTo>
                    <a:pt x="71267" y="220703"/>
                  </a:lnTo>
                  <a:lnTo>
                    <a:pt x="73433" y="219859"/>
                  </a:lnTo>
                  <a:lnTo>
                    <a:pt x="75619" y="219037"/>
                  </a:lnTo>
                  <a:lnTo>
                    <a:pt x="77837" y="218214"/>
                  </a:lnTo>
                  <a:lnTo>
                    <a:pt x="80076" y="217402"/>
                  </a:lnTo>
                  <a:lnTo>
                    <a:pt x="82336" y="216600"/>
                  </a:lnTo>
                  <a:lnTo>
                    <a:pt x="84616" y="215809"/>
                  </a:lnTo>
                  <a:lnTo>
                    <a:pt x="86928" y="215028"/>
                  </a:lnTo>
                  <a:lnTo>
                    <a:pt x="89250" y="214257"/>
                  </a:lnTo>
                  <a:lnTo>
                    <a:pt x="91593" y="213487"/>
                  </a:lnTo>
                  <a:lnTo>
                    <a:pt x="93967" y="212737"/>
                  </a:lnTo>
                  <a:lnTo>
                    <a:pt x="96352" y="211998"/>
                  </a:lnTo>
                  <a:lnTo>
                    <a:pt x="98747" y="211269"/>
                  </a:lnTo>
                  <a:lnTo>
                    <a:pt x="101173" y="210550"/>
                  </a:lnTo>
                  <a:lnTo>
                    <a:pt x="103609" y="209842"/>
                  </a:lnTo>
                  <a:lnTo>
                    <a:pt x="106067" y="209144"/>
                  </a:lnTo>
                  <a:lnTo>
                    <a:pt x="106317" y="209686"/>
                  </a:lnTo>
                  <a:lnTo>
                    <a:pt x="106598" y="210238"/>
                  </a:lnTo>
                  <a:lnTo>
                    <a:pt x="106900" y="210790"/>
                  </a:lnTo>
                  <a:lnTo>
                    <a:pt x="107223" y="211362"/>
                  </a:lnTo>
                  <a:lnTo>
                    <a:pt x="107566" y="211935"/>
                  </a:lnTo>
                  <a:lnTo>
                    <a:pt x="107941" y="212518"/>
                  </a:lnTo>
                  <a:lnTo>
                    <a:pt x="108337" y="213112"/>
                  </a:lnTo>
                  <a:lnTo>
                    <a:pt x="108753" y="213705"/>
                  </a:lnTo>
                  <a:lnTo>
                    <a:pt x="109212" y="214299"/>
                  </a:lnTo>
                  <a:lnTo>
                    <a:pt x="109691" y="214903"/>
                  </a:lnTo>
                  <a:lnTo>
                    <a:pt x="110190" y="215517"/>
                  </a:lnTo>
                  <a:lnTo>
                    <a:pt x="110732" y="216132"/>
                  </a:lnTo>
                  <a:lnTo>
                    <a:pt x="111294" y="216746"/>
                  </a:lnTo>
                  <a:lnTo>
                    <a:pt x="111888" y="217360"/>
                  </a:lnTo>
                  <a:lnTo>
                    <a:pt x="112523" y="217985"/>
                  </a:lnTo>
                  <a:lnTo>
                    <a:pt x="113179" y="218610"/>
                  </a:lnTo>
                  <a:lnTo>
                    <a:pt x="113877" y="219235"/>
                  </a:lnTo>
                  <a:lnTo>
                    <a:pt x="114605" y="219870"/>
                  </a:lnTo>
                  <a:lnTo>
                    <a:pt x="115366" y="220495"/>
                  </a:lnTo>
                  <a:lnTo>
                    <a:pt x="116167" y="221119"/>
                  </a:lnTo>
                  <a:lnTo>
                    <a:pt x="117000" y="221755"/>
                  </a:lnTo>
                  <a:lnTo>
                    <a:pt x="117875" y="222379"/>
                  </a:lnTo>
                  <a:lnTo>
                    <a:pt x="118791" y="223004"/>
                  </a:lnTo>
                  <a:lnTo>
                    <a:pt x="119739" y="223629"/>
                  </a:lnTo>
                  <a:lnTo>
                    <a:pt x="120728" y="224254"/>
                  </a:lnTo>
                  <a:lnTo>
                    <a:pt x="121759" y="224868"/>
                  </a:lnTo>
                  <a:lnTo>
                    <a:pt x="122832" y="225493"/>
                  </a:lnTo>
                  <a:lnTo>
                    <a:pt x="123946" y="226107"/>
                  </a:lnTo>
                  <a:lnTo>
                    <a:pt x="125102" y="226711"/>
                  </a:lnTo>
                  <a:lnTo>
                    <a:pt x="126310" y="227315"/>
                  </a:lnTo>
                  <a:lnTo>
                    <a:pt x="127549" y="227919"/>
                  </a:lnTo>
                  <a:lnTo>
                    <a:pt x="128840" y="228513"/>
                  </a:lnTo>
                  <a:lnTo>
                    <a:pt x="129194" y="228658"/>
                  </a:lnTo>
                  <a:lnTo>
                    <a:pt x="129548" y="228783"/>
                  </a:lnTo>
                  <a:lnTo>
                    <a:pt x="129902" y="228887"/>
                  </a:lnTo>
                  <a:lnTo>
                    <a:pt x="130256" y="228971"/>
                  </a:lnTo>
                  <a:lnTo>
                    <a:pt x="130610" y="229033"/>
                  </a:lnTo>
                  <a:lnTo>
                    <a:pt x="130964" y="229085"/>
                  </a:lnTo>
                  <a:lnTo>
                    <a:pt x="131329" y="229117"/>
                  </a:lnTo>
                  <a:lnTo>
                    <a:pt x="131683" y="229127"/>
                  </a:lnTo>
                  <a:lnTo>
                    <a:pt x="131933" y="229117"/>
                  </a:lnTo>
                  <a:lnTo>
                    <a:pt x="132172" y="229106"/>
                  </a:lnTo>
                  <a:lnTo>
                    <a:pt x="132422" y="229085"/>
                  </a:lnTo>
                  <a:lnTo>
                    <a:pt x="132661" y="229054"/>
                  </a:lnTo>
                  <a:lnTo>
                    <a:pt x="132911" y="229012"/>
                  </a:lnTo>
                  <a:lnTo>
                    <a:pt x="133151" y="228960"/>
                  </a:lnTo>
                  <a:lnTo>
                    <a:pt x="133390" y="228908"/>
                  </a:lnTo>
                  <a:lnTo>
                    <a:pt x="133619" y="228846"/>
                  </a:lnTo>
                  <a:lnTo>
                    <a:pt x="133859" y="228773"/>
                  </a:lnTo>
                  <a:lnTo>
                    <a:pt x="134088" y="228690"/>
                  </a:lnTo>
                  <a:lnTo>
                    <a:pt x="134317" y="228606"/>
                  </a:lnTo>
                  <a:lnTo>
                    <a:pt x="134536" y="228502"/>
                  </a:lnTo>
                  <a:lnTo>
                    <a:pt x="134754" y="228398"/>
                  </a:lnTo>
                  <a:lnTo>
                    <a:pt x="134973" y="228294"/>
                  </a:lnTo>
                  <a:lnTo>
                    <a:pt x="135192" y="228169"/>
                  </a:lnTo>
                  <a:lnTo>
                    <a:pt x="135400" y="228044"/>
                  </a:lnTo>
                  <a:lnTo>
                    <a:pt x="135608" y="227909"/>
                  </a:lnTo>
                  <a:lnTo>
                    <a:pt x="135806" y="227763"/>
                  </a:lnTo>
                  <a:lnTo>
                    <a:pt x="136004" y="227617"/>
                  </a:lnTo>
                  <a:lnTo>
                    <a:pt x="136191" y="227461"/>
                  </a:lnTo>
                  <a:lnTo>
                    <a:pt x="136379" y="227294"/>
                  </a:lnTo>
                  <a:lnTo>
                    <a:pt x="136556" y="227117"/>
                  </a:lnTo>
                  <a:lnTo>
                    <a:pt x="136733" y="226940"/>
                  </a:lnTo>
                  <a:lnTo>
                    <a:pt x="136900" y="226763"/>
                  </a:lnTo>
                  <a:lnTo>
                    <a:pt x="137066" y="226565"/>
                  </a:lnTo>
                  <a:lnTo>
                    <a:pt x="137212" y="226367"/>
                  </a:lnTo>
                  <a:lnTo>
                    <a:pt x="137368" y="226159"/>
                  </a:lnTo>
                  <a:lnTo>
                    <a:pt x="137503" y="225951"/>
                  </a:lnTo>
                  <a:lnTo>
                    <a:pt x="137639" y="225732"/>
                  </a:lnTo>
                  <a:lnTo>
                    <a:pt x="137774" y="225503"/>
                  </a:lnTo>
                  <a:lnTo>
                    <a:pt x="137889" y="225274"/>
                  </a:lnTo>
                  <a:lnTo>
                    <a:pt x="138003" y="225035"/>
                  </a:lnTo>
                  <a:lnTo>
                    <a:pt x="138139" y="224712"/>
                  </a:lnTo>
                  <a:lnTo>
                    <a:pt x="138264" y="224379"/>
                  </a:lnTo>
                  <a:lnTo>
                    <a:pt x="138357" y="224045"/>
                  </a:lnTo>
                  <a:lnTo>
                    <a:pt x="138451" y="223712"/>
                  </a:lnTo>
                  <a:lnTo>
                    <a:pt x="138514" y="223369"/>
                  </a:lnTo>
                  <a:lnTo>
                    <a:pt x="138566" y="223035"/>
                  </a:lnTo>
                  <a:lnTo>
                    <a:pt x="138597" y="222692"/>
                  </a:lnTo>
                  <a:lnTo>
                    <a:pt x="138607" y="222359"/>
                  </a:lnTo>
                  <a:lnTo>
                    <a:pt x="138607" y="222025"/>
                  </a:lnTo>
                  <a:lnTo>
                    <a:pt x="138597" y="221682"/>
                  </a:lnTo>
                  <a:lnTo>
                    <a:pt x="138566" y="221348"/>
                  </a:lnTo>
                  <a:lnTo>
                    <a:pt x="138514" y="221026"/>
                  </a:lnTo>
                  <a:lnTo>
                    <a:pt x="138451" y="220692"/>
                  </a:lnTo>
                  <a:lnTo>
                    <a:pt x="138368" y="220370"/>
                  </a:lnTo>
                  <a:lnTo>
                    <a:pt x="138274" y="220057"/>
                  </a:lnTo>
                  <a:lnTo>
                    <a:pt x="138159" y="219734"/>
                  </a:lnTo>
                  <a:lnTo>
                    <a:pt x="138035" y="219432"/>
                  </a:lnTo>
                  <a:lnTo>
                    <a:pt x="137899" y="219130"/>
                  </a:lnTo>
                  <a:lnTo>
                    <a:pt x="137743" y="218839"/>
                  </a:lnTo>
                  <a:lnTo>
                    <a:pt x="137576" y="218547"/>
                  </a:lnTo>
                  <a:lnTo>
                    <a:pt x="137389" y="218266"/>
                  </a:lnTo>
                  <a:lnTo>
                    <a:pt x="137191" y="217995"/>
                  </a:lnTo>
                  <a:lnTo>
                    <a:pt x="136983" y="217735"/>
                  </a:lnTo>
                  <a:lnTo>
                    <a:pt x="136764" y="217485"/>
                  </a:lnTo>
                  <a:lnTo>
                    <a:pt x="136525" y="217235"/>
                  </a:lnTo>
                  <a:lnTo>
                    <a:pt x="136275" y="217006"/>
                  </a:lnTo>
                  <a:lnTo>
                    <a:pt x="136014" y="216788"/>
                  </a:lnTo>
                  <a:lnTo>
                    <a:pt x="135744" y="216579"/>
                  </a:lnTo>
                  <a:lnTo>
                    <a:pt x="135463" y="216381"/>
                  </a:lnTo>
                  <a:lnTo>
                    <a:pt x="135161" y="216204"/>
                  </a:lnTo>
                  <a:lnTo>
                    <a:pt x="134848" y="216027"/>
                  </a:lnTo>
                  <a:lnTo>
                    <a:pt x="134525" y="215871"/>
                  </a:lnTo>
                  <a:lnTo>
                    <a:pt x="133838" y="215559"/>
                  </a:lnTo>
                  <a:lnTo>
                    <a:pt x="133172" y="215246"/>
                  </a:lnTo>
                  <a:lnTo>
                    <a:pt x="132526" y="214934"/>
                  </a:lnTo>
                  <a:lnTo>
                    <a:pt x="131891" y="214622"/>
                  </a:lnTo>
                  <a:lnTo>
                    <a:pt x="131277" y="214309"/>
                  </a:lnTo>
                  <a:lnTo>
                    <a:pt x="130683" y="213997"/>
                  </a:lnTo>
                  <a:lnTo>
                    <a:pt x="130110" y="213685"/>
                  </a:lnTo>
                  <a:lnTo>
                    <a:pt x="129548" y="213372"/>
                  </a:lnTo>
                  <a:lnTo>
                    <a:pt x="129007" y="213070"/>
                  </a:lnTo>
                  <a:lnTo>
                    <a:pt x="128486" y="212758"/>
                  </a:lnTo>
                  <a:lnTo>
                    <a:pt x="127976" y="212456"/>
                  </a:lnTo>
                  <a:lnTo>
                    <a:pt x="127486" y="212143"/>
                  </a:lnTo>
                  <a:lnTo>
                    <a:pt x="127018" y="211841"/>
                  </a:lnTo>
                  <a:lnTo>
                    <a:pt x="126559" y="211539"/>
                  </a:lnTo>
                  <a:lnTo>
                    <a:pt x="126112" y="211237"/>
                  </a:lnTo>
                  <a:lnTo>
                    <a:pt x="125685" y="210946"/>
                  </a:lnTo>
                  <a:lnTo>
                    <a:pt x="125279" y="210644"/>
                  </a:lnTo>
                  <a:lnTo>
                    <a:pt x="124883" y="210352"/>
                  </a:lnTo>
                  <a:lnTo>
                    <a:pt x="124498" y="210061"/>
                  </a:lnTo>
                  <a:lnTo>
                    <a:pt x="124133" y="209780"/>
                  </a:lnTo>
                  <a:lnTo>
                    <a:pt x="123779" y="209488"/>
                  </a:lnTo>
                  <a:lnTo>
                    <a:pt x="123436" y="209207"/>
                  </a:lnTo>
                  <a:lnTo>
                    <a:pt x="123113" y="208926"/>
                  </a:lnTo>
                  <a:lnTo>
                    <a:pt x="122800" y="208645"/>
                  </a:lnTo>
                  <a:lnTo>
                    <a:pt x="122498" y="208374"/>
                  </a:lnTo>
                  <a:lnTo>
                    <a:pt x="122217" y="208103"/>
                  </a:lnTo>
                  <a:lnTo>
                    <a:pt x="121936" y="207832"/>
                  </a:lnTo>
                  <a:lnTo>
                    <a:pt x="121676" y="207572"/>
                  </a:lnTo>
                  <a:lnTo>
                    <a:pt x="121186" y="207051"/>
                  </a:lnTo>
                  <a:lnTo>
                    <a:pt x="120749" y="206541"/>
                  </a:lnTo>
                  <a:lnTo>
                    <a:pt x="120343" y="206052"/>
                  </a:lnTo>
                  <a:lnTo>
                    <a:pt x="119989" y="205583"/>
                  </a:lnTo>
                  <a:lnTo>
                    <a:pt x="119666" y="205136"/>
                  </a:lnTo>
                  <a:lnTo>
                    <a:pt x="119385" y="204698"/>
                  </a:lnTo>
                  <a:lnTo>
                    <a:pt x="119135" y="204282"/>
                  </a:lnTo>
                  <a:lnTo>
                    <a:pt x="118916" y="203886"/>
                  </a:lnTo>
                  <a:lnTo>
                    <a:pt x="118729" y="203521"/>
                  </a:lnTo>
                  <a:lnTo>
                    <a:pt x="118573" y="203167"/>
                  </a:lnTo>
                  <a:lnTo>
                    <a:pt x="118437" y="202845"/>
                  </a:lnTo>
                  <a:lnTo>
                    <a:pt x="118323" y="202543"/>
                  </a:lnTo>
                  <a:lnTo>
                    <a:pt x="118240" y="202272"/>
                  </a:lnTo>
                  <a:lnTo>
                    <a:pt x="118167" y="202022"/>
                  </a:lnTo>
                  <a:lnTo>
                    <a:pt x="118115" y="201803"/>
                  </a:lnTo>
                  <a:lnTo>
                    <a:pt x="118073" y="201606"/>
                  </a:lnTo>
                  <a:lnTo>
                    <a:pt x="118021" y="201314"/>
                  </a:lnTo>
                  <a:lnTo>
                    <a:pt x="118052" y="201199"/>
                  </a:lnTo>
                  <a:lnTo>
                    <a:pt x="118073" y="201106"/>
                  </a:lnTo>
                  <a:lnTo>
                    <a:pt x="118073" y="201043"/>
                  </a:lnTo>
                  <a:lnTo>
                    <a:pt x="118073" y="200970"/>
                  </a:lnTo>
                  <a:lnTo>
                    <a:pt x="118052" y="200793"/>
                  </a:lnTo>
                  <a:lnTo>
                    <a:pt x="118052" y="200668"/>
                  </a:lnTo>
                  <a:lnTo>
                    <a:pt x="118042" y="200481"/>
                  </a:lnTo>
                  <a:lnTo>
                    <a:pt x="118052" y="200085"/>
                  </a:lnTo>
                  <a:lnTo>
                    <a:pt x="118083" y="199023"/>
                  </a:lnTo>
                  <a:lnTo>
                    <a:pt x="118115" y="198263"/>
                  </a:lnTo>
                  <a:lnTo>
                    <a:pt x="118156" y="197347"/>
                  </a:lnTo>
                  <a:lnTo>
                    <a:pt x="118219" y="196295"/>
                  </a:lnTo>
                  <a:lnTo>
                    <a:pt x="118302" y="195108"/>
                  </a:lnTo>
                  <a:lnTo>
                    <a:pt x="118406" y="193785"/>
                  </a:lnTo>
                  <a:lnTo>
                    <a:pt x="118542" y="192338"/>
                  </a:lnTo>
                  <a:lnTo>
                    <a:pt x="118698" y="190766"/>
                  </a:lnTo>
                  <a:lnTo>
                    <a:pt x="118885" y="189079"/>
                  </a:lnTo>
                  <a:lnTo>
                    <a:pt x="119104" y="187288"/>
                  </a:lnTo>
                  <a:lnTo>
                    <a:pt x="119364" y="185393"/>
                  </a:lnTo>
                  <a:lnTo>
                    <a:pt x="119499" y="184403"/>
                  </a:lnTo>
                  <a:lnTo>
                    <a:pt x="119656" y="183404"/>
                  </a:lnTo>
                  <a:lnTo>
                    <a:pt x="119812" y="182362"/>
                  </a:lnTo>
                  <a:lnTo>
                    <a:pt x="119989" y="181311"/>
                  </a:lnTo>
                  <a:lnTo>
                    <a:pt x="120176" y="180238"/>
                  </a:lnTo>
                  <a:lnTo>
                    <a:pt x="120364" y="179134"/>
                  </a:lnTo>
                  <a:lnTo>
                    <a:pt x="120572" y="178020"/>
                  </a:lnTo>
                  <a:lnTo>
                    <a:pt x="120791" y="176885"/>
                  </a:lnTo>
                  <a:lnTo>
                    <a:pt x="121020" y="175719"/>
                  </a:lnTo>
                  <a:lnTo>
                    <a:pt x="121259" y="174553"/>
                  </a:lnTo>
                  <a:lnTo>
                    <a:pt x="121520" y="173355"/>
                  </a:lnTo>
                  <a:lnTo>
                    <a:pt x="121790" y="172147"/>
                  </a:lnTo>
                  <a:lnTo>
                    <a:pt x="122071" y="170919"/>
                  </a:lnTo>
                  <a:lnTo>
                    <a:pt x="122363" y="169679"/>
                  </a:lnTo>
                  <a:lnTo>
                    <a:pt x="122675" y="168419"/>
                  </a:lnTo>
                  <a:lnTo>
                    <a:pt x="122998" y="167149"/>
                  </a:lnTo>
                  <a:lnTo>
                    <a:pt x="123342" y="165868"/>
                  </a:lnTo>
                  <a:lnTo>
                    <a:pt x="123696" y="164567"/>
                  </a:lnTo>
                  <a:lnTo>
                    <a:pt x="124060" y="163255"/>
                  </a:lnTo>
                  <a:lnTo>
                    <a:pt x="124446" y="161943"/>
                  </a:lnTo>
                  <a:lnTo>
                    <a:pt x="124852" y="160610"/>
                  </a:lnTo>
                  <a:lnTo>
                    <a:pt x="125268" y="159267"/>
                  </a:lnTo>
                  <a:lnTo>
                    <a:pt x="125706" y="157913"/>
                  </a:lnTo>
                  <a:lnTo>
                    <a:pt x="126153" y="156559"/>
                  </a:lnTo>
                  <a:lnTo>
                    <a:pt x="126622" y="155185"/>
                  </a:lnTo>
                  <a:lnTo>
                    <a:pt x="127111" y="153810"/>
                  </a:lnTo>
                  <a:lnTo>
                    <a:pt x="127611" y="152436"/>
                  </a:lnTo>
                  <a:lnTo>
                    <a:pt x="128142" y="151040"/>
                  </a:lnTo>
                  <a:lnTo>
                    <a:pt x="128684" y="149655"/>
                  </a:lnTo>
                  <a:lnTo>
                    <a:pt x="129246" y="148260"/>
                  </a:lnTo>
                  <a:lnTo>
                    <a:pt x="129819" y="146854"/>
                  </a:lnTo>
                  <a:lnTo>
                    <a:pt x="130423" y="145449"/>
                  </a:lnTo>
                  <a:lnTo>
                    <a:pt x="131047" y="144043"/>
                  </a:lnTo>
                  <a:lnTo>
                    <a:pt x="131683" y="142637"/>
                  </a:lnTo>
                  <a:lnTo>
                    <a:pt x="132349" y="141231"/>
                  </a:lnTo>
                  <a:lnTo>
                    <a:pt x="133026" y="139815"/>
                  </a:lnTo>
                  <a:lnTo>
                    <a:pt x="133484" y="138888"/>
                  </a:lnTo>
                  <a:lnTo>
                    <a:pt x="133953" y="137972"/>
                  </a:lnTo>
                  <a:lnTo>
                    <a:pt x="134432" y="137056"/>
                  </a:lnTo>
                  <a:lnTo>
                    <a:pt x="134900" y="136150"/>
                  </a:lnTo>
                  <a:lnTo>
                    <a:pt x="135390" y="135254"/>
                  </a:lnTo>
                  <a:lnTo>
                    <a:pt x="135879" y="134359"/>
                  </a:lnTo>
                  <a:lnTo>
                    <a:pt x="136368" y="133484"/>
                  </a:lnTo>
                  <a:lnTo>
                    <a:pt x="136868" y="132599"/>
                  </a:lnTo>
                  <a:lnTo>
                    <a:pt x="137379" y="131735"/>
                  </a:lnTo>
                  <a:lnTo>
                    <a:pt x="137889" y="130870"/>
                  </a:lnTo>
                  <a:lnTo>
                    <a:pt x="138399" y="130017"/>
                  </a:lnTo>
                  <a:lnTo>
                    <a:pt x="138920" y="129163"/>
                  </a:lnTo>
                  <a:lnTo>
                    <a:pt x="139451" y="128330"/>
                  </a:lnTo>
                  <a:lnTo>
                    <a:pt x="139982" y="127497"/>
                  </a:lnTo>
                  <a:lnTo>
                    <a:pt x="140523" y="126664"/>
                  </a:lnTo>
                  <a:lnTo>
                    <a:pt x="141065" y="125851"/>
                  </a:lnTo>
                  <a:lnTo>
                    <a:pt x="141617" y="125039"/>
                  </a:lnTo>
                  <a:lnTo>
                    <a:pt x="142168" y="124227"/>
                  </a:lnTo>
                  <a:lnTo>
                    <a:pt x="142731" y="123436"/>
                  </a:lnTo>
                  <a:lnTo>
                    <a:pt x="143303" y="122644"/>
                  </a:lnTo>
                  <a:lnTo>
                    <a:pt x="143876" y="121853"/>
                  </a:lnTo>
                  <a:lnTo>
                    <a:pt x="144449" y="121082"/>
                  </a:lnTo>
                  <a:lnTo>
                    <a:pt x="145032" y="120312"/>
                  </a:lnTo>
                  <a:lnTo>
                    <a:pt x="145615" y="119552"/>
                  </a:lnTo>
                  <a:lnTo>
                    <a:pt x="146209" y="118791"/>
                  </a:lnTo>
                  <a:lnTo>
                    <a:pt x="146813" y="118052"/>
                  </a:lnTo>
                  <a:lnTo>
                    <a:pt x="147417" y="117313"/>
                  </a:lnTo>
                  <a:lnTo>
                    <a:pt x="148031" y="116573"/>
                  </a:lnTo>
                  <a:lnTo>
                    <a:pt x="148645" y="115845"/>
                  </a:lnTo>
                  <a:lnTo>
                    <a:pt x="149270" y="115126"/>
                  </a:lnTo>
                  <a:lnTo>
                    <a:pt x="149895" y="114418"/>
                  </a:lnTo>
                  <a:lnTo>
                    <a:pt x="150530" y="113720"/>
                  </a:lnTo>
                  <a:lnTo>
                    <a:pt x="151165" y="113023"/>
                  </a:lnTo>
                  <a:lnTo>
                    <a:pt x="151811" y="112325"/>
                  </a:lnTo>
                  <a:lnTo>
                    <a:pt x="152456" y="111648"/>
                  </a:lnTo>
                  <a:lnTo>
                    <a:pt x="153112" y="110971"/>
                  </a:lnTo>
                  <a:lnTo>
                    <a:pt x="153768" y="110305"/>
                  </a:lnTo>
                  <a:lnTo>
                    <a:pt x="154435" y="109638"/>
                  </a:lnTo>
                  <a:lnTo>
                    <a:pt x="155112" y="108993"/>
                  </a:lnTo>
                  <a:lnTo>
                    <a:pt x="155778" y="108347"/>
                  </a:lnTo>
                  <a:lnTo>
                    <a:pt x="156465" y="107702"/>
                  </a:lnTo>
                  <a:lnTo>
                    <a:pt x="157153" y="107077"/>
                  </a:lnTo>
                  <a:lnTo>
                    <a:pt x="157850" y="106452"/>
                  </a:lnTo>
                  <a:lnTo>
                    <a:pt x="158548" y="105827"/>
                  </a:lnTo>
                  <a:lnTo>
                    <a:pt x="159246" y="105223"/>
                  </a:lnTo>
                  <a:lnTo>
                    <a:pt x="159954" y="104619"/>
                  </a:lnTo>
                  <a:lnTo>
                    <a:pt x="160672" y="104026"/>
                  </a:lnTo>
                  <a:lnTo>
                    <a:pt x="161391" y="103432"/>
                  </a:lnTo>
                  <a:lnTo>
                    <a:pt x="162120" y="102849"/>
                  </a:lnTo>
                  <a:lnTo>
                    <a:pt x="162849" y="102276"/>
                  </a:lnTo>
                  <a:lnTo>
                    <a:pt x="163588" y="101714"/>
                  </a:lnTo>
                  <a:lnTo>
                    <a:pt x="164327" y="101152"/>
                  </a:lnTo>
                  <a:lnTo>
                    <a:pt x="165077" y="100600"/>
                  </a:lnTo>
                  <a:lnTo>
                    <a:pt x="165827" y="100059"/>
                  </a:lnTo>
                  <a:lnTo>
                    <a:pt x="166587" y="99517"/>
                  </a:lnTo>
                  <a:lnTo>
                    <a:pt x="167347" y="98986"/>
                  </a:lnTo>
                  <a:lnTo>
                    <a:pt x="168117" y="98465"/>
                  </a:lnTo>
                  <a:lnTo>
                    <a:pt x="168888" y="97945"/>
                  </a:lnTo>
                  <a:lnTo>
                    <a:pt x="169669" y="97434"/>
                  </a:lnTo>
                  <a:lnTo>
                    <a:pt x="170460" y="96935"/>
                  </a:lnTo>
                  <a:lnTo>
                    <a:pt x="171252" y="96445"/>
                  </a:lnTo>
                  <a:lnTo>
                    <a:pt x="172043" y="95956"/>
                  </a:lnTo>
                  <a:lnTo>
                    <a:pt x="172845" y="95477"/>
                  </a:lnTo>
                  <a:lnTo>
                    <a:pt x="173657" y="95008"/>
                  </a:lnTo>
                  <a:lnTo>
                    <a:pt x="174469" y="94540"/>
                  </a:lnTo>
                  <a:lnTo>
                    <a:pt x="175282" y="94082"/>
                  </a:lnTo>
                  <a:lnTo>
                    <a:pt x="176104" y="93634"/>
                  </a:lnTo>
                  <a:lnTo>
                    <a:pt x="176937" y="93186"/>
                  </a:lnTo>
                  <a:lnTo>
                    <a:pt x="177770" y="92749"/>
                  </a:lnTo>
                  <a:lnTo>
                    <a:pt x="178614" y="92322"/>
                  </a:lnTo>
                  <a:lnTo>
                    <a:pt x="179457" y="91905"/>
                  </a:lnTo>
                  <a:lnTo>
                    <a:pt x="180301" y="91489"/>
                  </a:lnTo>
                  <a:lnTo>
                    <a:pt x="181165" y="91083"/>
                  </a:lnTo>
                  <a:lnTo>
                    <a:pt x="182019" y="90687"/>
                  </a:lnTo>
                  <a:lnTo>
                    <a:pt x="182883" y="90291"/>
                  </a:lnTo>
                  <a:lnTo>
                    <a:pt x="183758" y="89906"/>
                  </a:lnTo>
                  <a:lnTo>
                    <a:pt x="184632" y="89531"/>
                  </a:lnTo>
                  <a:lnTo>
                    <a:pt x="185518" y="89156"/>
                  </a:lnTo>
                  <a:lnTo>
                    <a:pt x="186403" y="88792"/>
                  </a:lnTo>
                  <a:lnTo>
                    <a:pt x="187298" y="88438"/>
                  </a:lnTo>
                  <a:lnTo>
                    <a:pt x="188204" y="88094"/>
                  </a:lnTo>
                  <a:lnTo>
                    <a:pt x="189100" y="87750"/>
                  </a:lnTo>
                  <a:lnTo>
                    <a:pt x="190016" y="87417"/>
                  </a:lnTo>
                  <a:lnTo>
                    <a:pt x="190932" y="87084"/>
                  </a:lnTo>
                  <a:lnTo>
                    <a:pt x="191849" y="86772"/>
                  </a:lnTo>
                  <a:lnTo>
                    <a:pt x="192775" y="86459"/>
                  </a:lnTo>
                  <a:lnTo>
                    <a:pt x="193702" y="86157"/>
                  </a:lnTo>
                  <a:lnTo>
                    <a:pt x="194639" y="85855"/>
                  </a:lnTo>
                  <a:lnTo>
                    <a:pt x="195576" y="85564"/>
                  </a:lnTo>
                  <a:lnTo>
                    <a:pt x="196524" y="85283"/>
                  </a:lnTo>
                  <a:lnTo>
                    <a:pt x="197482" y="85012"/>
                  </a:lnTo>
                  <a:lnTo>
                    <a:pt x="198440" y="84741"/>
                  </a:lnTo>
                  <a:lnTo>
                    <a:pt x="199398" y="84481"/>
                  </a:lnTo>
                  <a:lnTo>
                    <a:pt x="200366" y="84220"/>
                  </a:lnTo>
                  <a:lnTo>
                    <a:pt x="201345" y="83981"/>
                  </a:lnTo>
                  <a:lnTo>
                    <a:pt x="202324" y="83741"/>
                  </a:lnTo>
                  <a:lnTo>
                    <a:pt x="203303" y="83512"/>
                  </a:lnTo>
                  <a:lnTo>
                    <a:pt x="204292" y="83283"/>
                  </a:lnTo>
                  <a:lnTo>
                    <a:pt x="205292" y="83065"/>
                  </a:lnTo>
                  <a:lnTo>
                    <a:pt x="206291" y="82856"/>
                  </a:lnTo>
                  <a:lnTo>
                    <a:pt x="207291" y="82659"/>
                  </a:lnTo>
                  <a:lnTo>
                    <a:pt x="208301" y="82461"/>
                  </a:lnTo>
                  <a:lnTo>
                    <a:pt x="209322" y="82273"/>
                  </a:lnTo>
                  <a:lnTo>
                    <a:pt x="210342" y="82096"/>
                  </a:lnTo>
                  <a:lnTo>
                    <a:pt x="211373" y="81919"/>
                  </a:lnTo>
                  <a:lnTo>
                    <a:pt x="212404" y="81753"/>
                  </a:lnTo>
                  <a:lnTo>
                    <a:pt x="213435" y="81596"/>
                  </a:lnTo>
                  <a:lnTo>
                    <a:pt x="214476" y="81451"/>
                  </a:lnTo>
                  <a:lnTo>
                    <a:pt x="215528" y="81305"/>
                  </a:lnTo>
                  <a:lnTo>
                    <a:pt x="216579" y="81169"/>
                  </a:lnTo>
                  <a:lnTo>
                    <a:pt x="217641" y="81034"/>
                  </a:lnTo>
                  <a:lnTo>
                    <a:pt x="218704" y="80920"/>
                  </a:lnTo>
                  <a:lnTo>
                    <a:pt x="219776" y="80805"/>
                  </a:lnTo>
                  <a:lnTo>
                    <a:pt x="220849" y="80690"/>
                  </a:lnTo>
                  <a:lnTo>
                    <a:pt x="221921" y="80597"/>
                  </a:lnTo>
                  <a:lnTo>
                    <a:pt x="223015" y="80503"/>
                  </a:lnTo>
                  <a:lnTo>
                    <a:pt x="224097" y="80420"/>
                  </a:lnTo>
                  <a:lnTo>
                    <a:pt x="225191" y="80336"/>
                  </a:lnTo>
                  <a:lnTo>
                    <a:pt x="226295" y="80274"/>
                  </a:lnTo>
                  <a:lnTo>
                    <a:pt x="227398" y="80211"/>
                  </a:lnTo>
                  <a:lnTo>
                    <a:pt x="228513" y="80149"/>
                  </a:lnTo>
                  <a:lnTo>
                    <a:pt x="229627" y="80107"/>
                  </a:lnTo>
                  <a:lnTo>
                    <a:pt x="230751" y="80066"/>
                  </a:lnTo>
                  <a:lnTo>
                    <a:pt x="231876" y="80034"/>
                  </a:lnTo>
                  <a:lnTo>
                    <a:pt x="233011" y="80003"/>
                  </a:lnTo>
                  <a:lnTo>
                    <a:pt x="234146" y="79982"/>
                  </a:lnTo>
                  <a:lnTo>
                    <a:pt x="235291" y="79972"/>
                  </a:lnTo>
                  <a:lnTo>
                    <a:pt x="237634" y="79972"/>
                  </a:lnTo>
                  <a:lnTo>
                    <a:pt x="238821" y="79993"/>
                  </a:lnTo>
                  <a:lnTo>
                    <a:pt x="239998" y="80014"/>
                  </a:lnTo>
                  <a:lnTo>
                    <a:pt x="241185" y="80034"/>
                  </a:lnTo>
                  <a:lnTo>
                    <a:pt x="242351" y="80076"/>
                  </a:lnTo>
                  <a:lnTo>
                    <a:pt x="243518" y="80118"/>
                  </a:lnTo>
                  <a:lnTo>
                    <a:pt x="244684" y="80170"/>
                  </a:lnTo>
                  <a:lnTo>
                    <a:pt x="245840" y="80232"/>
                  </a:lnTo>
                  <a:lnTo>
                    <a:pt x="246996" y="80305"/>
                  </a:lnTo>
                  <a:lnTo>
                    <a:pt x="248141" y="80378"/>
                  </a:lnTo>
                  <a:lnTo>
                    <a:pt x="249276" y="80461"/>
                  </a:lnTo>
                  <a:lnTo>
                    <a:pt x="250411" y="80555"/>
                  </a:lnTo>
                  <a:lnTo>
                    <a:pt x="251546" y="80659"/>
                  </a:lnTo>
                  <a:lnTo>
                    <a:pt x="252671" y="80774"/>
                  </a:lnTo>
                  <a:lnTo>
                    <a:pt x="253785" y="80888"/>
                  </a:lnTo>
                  <a:lnTo>
                    <a:pt x="254899" y="81013"/>
                  </a:lnTo>
                  <a:lnTo>
                    <a:pt x="256003" y="81149"/>
                  </a:lnTo>
                  <a:lnTo>
                    <a:pt x="257106" y="81294"/>
                  </a:lnTo>
                  <a:lnTo>
                    <a:pt x="258210" y="81440"/>
                  </a:lnTo>
                  <a:lnTo>
                    <a:pt x="259293" y="81596"/>
                  </a:lnTo>
                  <a:lnTo>
                    <a:pt x="260387" y="81763"/>
                  </a:lnTo>
                  <a:lnTo>
                    <a:pt x="261459" y="81940"/>
                  </a:lnTo>
                  <a:lnTo>
                    <a:pt x="262542" y="82127"/>
                  </a:lnTo>
                  <a:lnTo>
                    <a:pt x="263604" y="82315"/>
                  </a:lnTo>
                  <a:lnTo>
                    <a:pt x="264666" y="82513"/>
                  </a:lnTo>
                  <a:lnTo>
                    <a:pt x="265728" y="82721"/>
                  </a:lnTo>
                  <a:lnTo>
                    <a:pt x="266780" y="82940"/>
                  </a:lnTo>
                  <a:lnTo>
                    <a:pt x="267821" y="83158"/>
                  </a:lnTo>
                  <a:lnTo>
                    <a:pt x="268863" y="83387"/>
                  </a:lnTo>
                  <a:lnTo>
                    <a:pt x="269904" y="83627"/>
                  </a:lnTo>
                  <a:lnTo>
                    <a:pt x="270935" y="83877"/>
                  </a:lnTo>
                  <a:lnTo>
                    <a:pt x="271955" y="84127"/>
                  </a:lnTo>
                  <a:lnTo>
                    <a:pt x="272976" y="84397"/>
                  </a:lnTo>
                  <a:lnTo>
                    <a:pt x="273986" y="84668"/>
                  </a:lnTo>
                  <a:lnTo>
                    <a:pt x="274996" y="84949"/>
                  </a:lnTo>
                  <a:lnTo>
                    <a:pt x="275996" y="85231"/>
                  </a:lnTo>
                  <a:lnTo>
                    <a:pt x="276985" y="85532"/>
                  </a:lnTo>
                  <a:lnTo>
                    <a:pt x="277974" y="85834"/>
                  </a:lnTo>
                  <a:lnTo>
                    <a:pt x="278963" y="86147"/>
                  </a:lnTo>
                  <a:lnTo>
                    <a:pt x="279942" y="86459"/>
                  </a:lnTo>
                  <a:lnTo>
                    <a:pt x="280910" y="86792"/>
                  </a:lnTo>
                  <a:lnTo>
                    <a:pt x="281879" y="87126"/>
                  </a:lnTo>
                  <a:lnTo>
                    <a:pt x="282837" y="87469"/>
                  </a:lnTo>
                  <a:lnTo>
                    <a:pt x="283795" y="87823"/>
                  </a:lnTo>
                  <a:lnTo>
                    <a:pt x="284742" y="88177"/>
                  </a:lnTo>
                  <a:lnTo>
                    <a:pt x="285680" y="88552"/>
                  </a:lnTo>
                  <a:lnTo>
                    <a:pt x="286617" y="88927"/>
                  </a:lnTo>
                  <a:lnTo>
                    <a:pt x="287554" y="89302"/>
                  </a:lnTo>
                  <a:lnTo>
                    <a:pt x="288470" y="89698"/>
                  </a:lnTo>
                  <a:lnTo>
                    <a:pt x="289397" y="90093"/>
                  </a:lnTo>
                  <a:lnTo>
                    <a:pt x="290303" y="90510"/>
                  </a:lnTo>
                  <a:lnTo>
                    <a:pt x="291219" y="90916"/>
                  </a:lnTo>
                  <a:lnTo>
                    <a:pt x="292115" y="91343"/>
                  </a:lnTo>
                  <a:lnTo>
                    <a:pt x="293010" y="91770"/>
                  </a:lnTo>
                  <a:lnTo>
                    <a:pt x="293895" y="92218"/>
                  </a:lnTo>
                  <a:lnTo>
                    <a:pt x="294781" y="92665"/>
                  </a:lnTo>
                  <a:lnTo>
                    <a:pt x="295655" y="93113"/>
                  </a:lnTo>
                  <a:lnTo>
                    <a:pt x="296530" y="93582"/>
                  </a:lnTo>
                  <a:lnTo>
                    <a:pt x="297394" y="94050"/>
                  </a:lnTo>
                  <a:lnTo>
                    <a:pt x="298258" y="94529"/>
                  </a:lnTo>
                  <a:lnTo>
                    <a:pt x="299102" y="95019"/>
                  </a:lnTo>
                  <a:lnTo>
                    <a:pt x="299956" y="95508"/>
                  </a:lnTo>
                  <a:lnTo>
                    <a:pt x="300789" y="96018"/>
                  </a:lnTo>
                  <a:lnTo>
                    <a:pt x="301632" y="96529"/>
                  </a:lnTo>
                  <a:lnTo>
                    <a:pt x="301934" y="96706"/>
                  </a:lnTo>
                  <a:lnTo>
                    <a:pt x="302247" y="96872"/>
                  </a:lnTo>
                  <a:lnTo>
                    <a:pt x="302569" y="97018"/>
                  </a:lnTo>
                  <a:lnTo>
                    <a:pt x="302892" y="97143"/>
                  </a:lnTo>
                  <a:lnTo>
                    <a:pt x="303215" y="97247"/>
                  </a:lnTo>
                  <a:lnTo>
                    <a:pt x="303538" y="97341"/>
                  </a:lnTo>
                  <a:lnTo>
                    <a:pt x="303871" y="97424"/>
                  </a:lnTo>
                  <a:lnTo>
                    <a:pt x="304204" y="97487"/>
                  </a:lnTo>
                  <a:lnTo>
                    <a:pt x="304537" y="97528"/>
                  </a:lnTo>
                  <a:lnTo>
                    <a:pt x="304871" y="97549"/>
                  </a:lnTo>
                  <a:lnTo>
                    <a:pt x="305204" y="97559"/>
                  </a:lnTo>
                  <a:lnTo>
                    <a:pt x="305547" y="97559"/>
                  </a:lnTo>
                  <a:lnTo>
                    <a:pt x="305870" y="97539"/>
                  </a:lnTo>
                  <a:lnTo>
                    <a:pt x="306204" y="97497"/>
                  </a:lnTo>
                  <a:lnTo>
                    <a:pt x="306537" y="97445"/>
                  </a:lnTo>
                  <a:lnTo>
                    <a:pt x="306860" y="97382"/>
                  </a:lnTo>
                  <a:lnTo>
                    <a:pt x="307182" y="97299"/>
                  </a:lnTo>
                  <a:lnTo>
                    <a:pt x="307495" y="97195"/>
                  </a:lnTo>
                  <a:lnTo>
                    <a:pt x="307807" y="97080"/>
                  </a:lnTo>
                  <a:lnTo>
                    <a:pt x="308119" y="96955"/>
                  </a:lnTo>
                  <a:lnTo>
                    <a:pt x="308421" y="96810"/>
                  </a:lnTo>
                  <a:lnTo>
                    <a:pt x="308713" y="96654"/>
                  </a:lnTo>
                  <a:lnTo>
                    <a:pt x="309005" y="96476"/>
                  </a:lnTo>
                  <a:lnTo>
                    <a:pt x="309275" y="96289"/>
                  </a:lnTo>
                  <a:lnTo>
                    <a:pt x="309546" y="96091"/>
                  </a:lnTo>
                  <a:lnTo>
                    <a:pt x="309817" y="95873"/>
                  </a:lnTo>
                  <a:lnTo>
                    <a:pt x="310067" y="95643"/>
                  </a:lnTo>
                  <a:lnTo>
                    <a:pt x="310306" y="95394"/>
                  </a:lnTo>
                  <a:lnTo>
                    <a:pt x="310535" y="95133"/>
                  </a:lnTo>
                  <a:lnTo>
                    <a:pt x="310754" y="94862"/>
                  </a:lnTo>
                  <a:lnTo>
                    <a:pt x="310962" y="94581"/>
                  </a:lnTo>
                  <a:lnTo>
                    <a:pt x="311160" y="94279"/>
                  </a:lnTo>
                  <a:lnTo>
                    <a:pt x="311337" y="93977"/>
                  </a:lnTo>
                  <a:lnTo>
                    <a:pt x="311504" y="93665"/>
                  </a:lnTo>
                  <a:lnTo>
                    <a:pt x="311649" y="93342"/>
                  </a:lnTo>
                  <a:lnTo>
                    <a:pt x="311774" y="93019"/>
                  </a:lnTo>
                  <a:lnTo>
                    <a:pt x="311889" y="92697"/>
                  </a:lnTo>
                  <a:lnTo>
                    <a:pt x="311983" y="92374"/>
                  </a:lnTo>
                  <a:lnTo>
                    <a:pt x="312056" y="92041"/>
                  </a:lnTo>
                  <a:lnTo>
                    <a:pt x="312118" y="91707"/>
                  </a:lnTo>
                  <a:lnTo>
                    <a:pt x="312160" y="91374"/>
                  </a:lnTo>
                  <a:lnTo>
                    <a:pt x="312191" y="91041"/>
                  </a:lnTo>
                  <a:lnTo>
                    <a:pt x="312201" y="90697"/>
                  </a:lnTo>
                  <a:lnTo>
                    <a:pt x="312191" y="90364"/>
                  </a:lnTo>
                  <a:lnTo>
                    <a:pt x="312170" y="90031"/>
                  </a:lnTo>
                  <a:lnTo>
                    <a:pt x="312139" y="89708"/>
                  </a:lnTo>
                  <a:lnTo>
                    <a:pt x="312087" y="89375"/>
                  </a:lnTo>
                  <a:lnTo>
                    <a:pt x="312014" y="89052"/>
                  </a:lnTo>
                  <a:lnTo>
                    <a:pt x="311931" y="88729"/>
                  </a:lnTo>
                  <a:lnTo>
                    <a:pt x="311837" y="88406"/>
                  </a:lnTo>
                  <a:lnTo>
                    <a:pt x="311722" y="88094"/>
                  </a:lnTo>
                  <a:lnTo>
                    <a:pt x="311587" y="87792"/>
                  </a:lnTo>
                  <a:lnTo>
                    <a:pt x="311452" y="87490"/>
                  </a:lnTo>
                  <a:lnTo>
                    <a:pt x="311285" y="87199"/>
                  </a:lnTo>
                  <a:lnTo>
                    <a:pt x="311118" y="86907"/>
                  </a:lnTo>
                  <a:lnTo>
                    <a:pt x="310931" y="86626"/>
                  </a:lnTo>
                  <a:lnTo>
                    <a:pt x="310723" y="86355"/>
                  </a:lnTo>
                  <a:lnTo>
                    <a:pt x="310504" y="86095"/>
                  </a:lnTo>
                  <a:lnTo>
                    <a:pt x="310275" y="85845"/>
                  </a:lnTo>
                  <a:lnTo>
                    <a:pt x="310035" y="85595"/>
                  </a:lnTo>
                  <a:lnTo>
                    <a:pt x="309775" y="85366"/>
                  </a:lnTo>
                  <a:lnTo>
                    <a:pt x="309504" y="85147"/>
                  </a:lnTo>
                  <a:lnTo>
                    <a:pt x="309213" y="84939"/>
                  </a:lnTo>
                  <a:lnTo>
                    <a:pt x="308921" y="84741"/>
                  </a:lnTo>
                  <a:lnTo>
                    <a:pt x="308057" y="84220"/>
                  </a:lnTo>
                  <a:lnTo>
                    <a:pt x="307193" y="83700"/>
                  </a:lnTo>
                  <a:lnTo>
                    <a:pt x="306318" y="83190"/>
                  </a:lnTo>
                  <a:lnTo>
                    <a:pt x="305443" y="82679"/>
                  </a:lnTo>
                  <a:lnTo>
                    <a:pt x="304558" y="82180"/>
                  </a:lnTo>
                  <a:lnTo>
                    <a:pt x="303673" y="81690"/>
                  </a:lnTo>
                  <a:lnTo>
                    <a:pt x="302778" y="81211"/>
                  </a:lnTo>
                  <a:lnTo>
                    <a:pt x="301882" y="80732"/>
                  </a:lnTo>
                  <a:lnTo>
                    <a:pt x="300976" y="80264"/>
                  </a:lnTo>
                  <a:lnTo>
                    <a:pt x="300070" y="79805"/>
                  </a:lnTo>
                  <a:lnTo>
                    <a:pt x="299154" y="79358"/>
                  </a:lnTo>
                  <a:lnTo>
                    <a:pt x="298238" y="78910"/>
                  </a:lnTo>
                  <a:lnTo>
                    <a:pt x="297311" y="78473"/>
                  </a:lnTo>
                  <a:lnTo>
                    <a:pt x="296384" y="78046"/>
                  </a:lnTo>
                  <a:lnTo>
                    <a:pt x="295447" y="77619"/>
                  </a:lnTo>
                  <a:lnTo>
                    <a:pt x="294499" y="77213"/>
                  </a:lnTo>
                  <a:lnTo>
                    <a:pt x="293562" y="76796"/>
                  </a:lnTo>
                  <a:lnTo>
                    <a:pt x="292604" y="76400"/>
                  </a:lnTo>
                  <a:lnTo>
                    <a:pt x="291646" y="76005"/>
                  </a:lnTo>
                  <a:lnTo>
                    <a:pt x="290688" y="75630"/>
                  </a:lnTo>
                  <a:lnTo>
                    <a:pt x="289720" y="75244"/>
                  </a:lnTo>
                  <a:lnTo>
                    <a:pt x="288751" y="74880"/>
                  </a:lnTo>
                  <a:lnTo>
                    <a:pt x="287773" y="74516"/>
                  </a:lnTo>
                  <a:lnTo>
                    <a:pt x="286783" y="74162"/>
                  </a:lnTo>
                  <a:lnTo>
                    <a:pt x="285805" y="73818"/>
                  </a:lnTo>
                  <a:lnTo>
                    <a:pt x="284805" y="73474"/>
                  </a:lnTo>
                  <a:lnTo>
                    <a:pt x="283805" y="73151"/>
                  </a:lnTo>
                  <a:lnTo>
                    <a:pt x="282806" y="72818"/>
                  </a:lnTo>
                  <a:lnTo>
                    <a:pt x="281796" y="72506"/>
                  </a:lnTo>
                  <a:lnTo>
                    <a:pt x="280786" y="72194"/>
                  </a:lnTo>
                  <a:lnTo>
                    <a:pt x="279765" y="71902"/>
                  </a:lnTo>
                  <a:lnTo>
                    <a:pt x="278745" y="71600"/>
                  </a:lnTo>
                  <a:lnTo>
                    <a:pt x="277714" y="71319"/>
                  </a:lnTo>
                  <a:lnTo>
                    <a:pt x="276683" y="71038"/>
                  </a:lnTo>
                  <a:lnTo>
                    <a:pt x="275642" y="70767"/>
                  </a:lnTo>
                  <a:lnTo>
                    <a:pt x="274590" y="70507"/>
                  </a:lnTo>
                  <a:lnTo>
                    <a:pt x="273549" y="70257"/>
                  </a:lnTo>
                  <a:lnTo>
                    <a:pt x="272486" y="70007"/>
                  </a:lnTo>
                  <a:lnTo>
                    <a:pt x="271435" y="69767"/>
                  </a:lnTo>
                  <a:lnTo>
                    <a:pt x="270373" y="69528"/>
                  </a:lnTo>
                  <a:lnTo>
                    <a:pt x="269300" y="69309"/>
                  </a:lnTo>
                  <a:lnTo>
                    <a:pt x="268228" y="69090"/>
                  </a:lnTo>
                  <a:lnTo>
                    <a:pt x="267145" y="68882"/>
                  </a:lnTo>
                  <a:lnTo>
                    <a:pt x="266062" y="68674"/>
                  </a:lnTo>
                  <a:lnTo>
                    <a:pt x="264979" y="68486"/>
                  </a:lnTo>
                  <a:lnTo>
                    <a:pt x="263875" y="68299"/>
                  </a:lnTo>
                  <a:lnTo>
                    <a:pt x="262782" y="68122"/>
                  </a:lnTo>
                  <a:lnTo>
                    <a:pt x="261678" y="67945"/>
                  </a:lnTo>
                  <a:lnTo>
                    <a:pt x="260574" y="67789"/>
                  </a:lnTo>
                  <a:lnTo>
                    <a:pt x="259460" y="67633"/>
                  </a:lnTo>
                  <a:lnTo>
                    <a:pt x="258335" y="67476"/>
                  </a:lnTo>
                  <a:lnTo>
                    <a:pt x="257211" y="67341"/>
                  </a:lnTo>
                  <a:lnTo>
                    <a:pt x="256086" y="67206"/>
                  </a:lnTo>
                  <a:lnTo>
                    <a:pt x="254951" y="67081"/>
                  </a:lnTo>
                  <a:lnTo>
                    <a:pt x="253816" y="66966"/>
                  </a:lnTo>
                  <a:lnTo>
                    <a:pt x="252671" y="66852"/>
                  </a:lnTo>
                  <a:lnTo>
                    <a:pt x="251525" y="66748"/>
                  </a:lnTo>
                  <a:lnTo>
                    <a:pt x="250380" y="66654"/>
                  </a:lnTo>
                  <a:lnTo>
                    <a:pt x="249213" y="66571"/>
                  </a:lnTo>
                  <a:lnTo>
                    <a:pt x="248058" y="66487"/>
                  </a:lnTo>
                  <a:lnTo>
                    <a:pt x="246891" y="66414"/>
                  </a:lnTo>
                  <a:lnTo>
                    <a:pt x="245715" y="66352"/>
                  </a:lnTo>
                  <a:lnTo>
                    <a:pt x="244548" y="66300"/>
                  </a:lnTo>
                  <a:lnTo>
                    <a:pt x="243361" y="66248"/>
                  </a:lnTo>
                  <a:lnTo>
                    <a:pt x="243361" y="40392"/>
                  </a:lnTo>
                  <a:lnTo>
                    <a:pt x="243736" y="40257"/>
                  </a:lnTo>
                  <a:lnTo>
                    <a:pt x="244111" y="40111"/>
                  </a:lnTo>
                  <a:lnTo>
                    <a:pt x="244486" y="39955"/>
                  </a:lnTo>
                  <a:lnTo>
                    <a:pt x="244850" y="39799"/>
                  </a:lnTo>
                  <a:lnTo>
                    <a:pt x="245215" y="39632"/>
                  </a:lnTo>
                  <a:lnTo>
                    <a:pt x="245569" y="39466"/>
                  </a:lnTo>
                  <a:lnTo>
                    <a:pt x="245923" y="39289"/>
                  </a:lnTo>
                  <a:lnTo>
                    <a:pt x="246277" y="39101"/>
                  </a:lnTo>
                  <a:lnTo>
                    <a:pt x="246621" y="38914"/>
                  </a:lnTo>
                  <a:lnTo>
                    <a:pt x="246964" y="38705"/>
                  </a:lnTo>
                  <a:lnTo>
                    <a:pt x="247297" y="38508"/>
                  </a:lnTo>
                  <a:lnTo>
                    <a:pt x="247641" y="38299"/>
                  </a:lnTo>
                  <a:lnTo>
                    <a:pt x="247964" y="38081"/>
                  </a:lnTo>
                  <a:lnTo>
                    <a:pt x="248287" y="37852"/>
                  </a:lnTo>
                  <a:lnTo>
                    <a:pt x="248610" y="37633"/>
                  </a:lnTo>
                  <a:lnTo>
                    <a:pt x="248932" y="37393"/>
                  </a:lnTo>
                  <a:lnTo>
                    <a:pt x="249245" y="37154"/>
                  </a:lnTo>
                  <a:lnTo>
                    <a:pt x="249547" y="36904"/>
                  </a:lnTo>
                  <a:lnTo>
                    <a:pt x="249849" y="36654"/>
                  </a:lnTo>
                  <a:lnTo>
                    <a:pt x="250151" y="36394"/>
                  </a:lnTo>
                  <a:lnTo>
                    <a:pt x="250442" y="36133"/>
                  </a:lnTo>
                  <a:lnTo>
                    <a:pt x="250734" y="35863"/>
                  </a:lnTo>
                  <a:lnTo>
                    <a:pt x="251015" y="35592"/>
                  </a:lnTo>
                  <a:lnTo>
                    <a:pt x="251286" y="35311"/>
                  </a:lnTo>
                  <a:lnTo>
                    <a:pt x="251567" y="35030"/>
                  </a:lnTo>
                  <a:lnTo>
                    <a:pt x="251827" y="34738"/>
                  </a:lnTo>
                  <a:lnTo>
                    <a:pt x="252087" y="34447"/>
                  </a:lnTo>
                  <a:lnTo>
                    <a:pt x="252348" y="34145"/>
                  </a:lnTo>
                  <a:lnTo>
                    <a:pt x="252598" y="33843"/>
                  </a:lnTo>
                  <a:lnTo>
                    <a:pt x="252837" y="33541"/>
                  </a:lnTo>
                  <a:lnTo>
                    <a:pt x="253077" y="33228"/>
                  </a:lnTo>
                  <a:lnTo>
                    <a:pt x="253316" y="32905"/>
                  </a:lnTo>
                  <a:lnTo>
                    <a:pt x="253545" y="32583"/>
                  </a:lnTo>
                  <a:lnTo>
                    <a:pt x="253764" y="32260"/>
                  </a:lnTo>
                  <a:lnTo>
                    <a:pt x="253983" y="31927"/>
                  </a:lnTo>
                  <a:lnTo>
                    <a:pt x="254191" y="31593"/>
                  </a:lnTo>
                  <a:lnTo>
                    <a:pt x="254389" y="31250"/>
                  </a:lnTo>
                  <a:lnTo>
                    <a:pt x="254587" y="30906"/>
                  </a:lnTo>
                  <a:lnTo>
                    <a:pt x="254774" y="30563"/>
                  </a:lnTo>
                  <a:lnTo>
                    <a:pt x="254961" y="30209"/>
                  </a:lnTo>
                  <a:lnTo>
                    <a:pt x="255138" y="29854"/>
                  </a:lnTo>
                  <a:lnTo>
                    <a:pt x="255305" y="29490"/>
                  </a:lnTo>
                  <a:lnTo>
                    <a:pt x="255472" y="29126"/>
                  </a:lnTo>
                  <a:lnTo>
                    <a:pt x="255628" y="28761"/>
                  </a:lnTo>
                  <a:lnTo>
                    <a:pt x="255774" y="28397"/>
                  </a:lnTo>
                  <a:lnTo>
                    <a:pt x="255919" y="28022"/>
                  </a:lnTo>
                  <a:lnTo>
                    <a:pt x="256055" y="27637"/>
                  </a:lnTo>
                  <a:lnTo>
                    <a:pt x="256190" y="27262"/>
                  </a:lnTo>
                  <a:lnTo>
                    <a:pt x="256305" y="26876"/>
                  </a:lnTo>
                  <a:lnTo>
                    <a:pt x="256419" y="26491"/>
                  </a:lnTo>
                  <a:lnTo>
                    <a:pt x="256534" y="26095"/>
                  </a:lnTo>
                  <a:lnTo>
                    <a:pt x="256627" y="25710"/>
                  </a:lnTo>
                  <a:lnTo>
                    <a:pt x="256721" y="25314"/>
                  </a:lnTo>
                  <a:lnTo>
                    <a:pt x="256805" y="24908"/>
                  </a:lnTo>
                  <a:lnTo>
                    <a:pt x="256888" y="24513"/>
                  </a:lnTo>
                  <a:lnTo>
                    <a:pt x="256950" y="24107"/>
                  </a:lnTo>
                  <a:lnTo>
                    <a:pt x="257013" y="23700"/>
                  </a:lnTo>
                  <a:lnTo>
                    <a:pt x="257065" y="23294"/>
                  </a:lnTo>
                  <a:lnTo>
                    <a:pt x="257117" y="22878"/>
                  </a:lnTo>
                  <a:lnTo>
                    <a:pt x="257148" y="22461"/>
                  </a:lnTo>
                  <a:lnTo>
                    <a:pt x="257179" y="22045"/>
                  </a:lnTo>
                  <a:lnTo>
                    <a:pt x="257200" y="21628"/>
                  </a:lnTo>
                  <a:lnTo>
                    <a:pt x="257211" y="21212"/>
                  </a:lnTo>
                  <a:lnTo>
                    <a:pt x="257221" y="20785"/>
                  </a:lnTo>
                  <a:lnTo>
                    <a:pt x="257211" y="20254"/>
                  </a:lnTo>
                  <a:lnTo>
                    <a:pt x="257190" y="19723"/>
                  </a:lnTo>
                  <a:lnTo>
                    <a:pt x="257159" y="19192"/>
                  </a:lnTo>
                  <a:lnTo>
                    <a:pt x="257106" y="18661"/>
                  </a:lnTo>
                  <a:lnTo>
                    <a:pt x="257054" y="18140"/>
                  </a:lnTo>
                  <a:lnTo>
                    <a:pt x="256982" y="17630"/>
                  </a:lnTo>
                  <a:lnTo>
                    <a:pt x="256888" y="17109"/>
                  </a:lnTo>
                  <a:lnTo>
                    <a:pt x="256794" y="16599"/>
                  </a:lnTo>
                  <a:lnTo>
                    <a:pt x="256680" y="16099"/>
                  </a:lnTo>
                  <a:lnTo>
                    <a:pt x="256565" y="15599"/>
                  </a:lnTo>
                  <a:lnTo>
                    <a:pt x="256430" y="15099"/>
                  </a:lnTo>
                  <a:lnTo>
                    <a:pt x="256284" y="14610"/>
                  </a:lnTo>
                  <a:lnTo>
                    <a:pt x="256128" y="14131"/>
                  </a:lnTo>
                  <a:lnTo>
                    <a:pt x="255951" y="13642"/>
                  </a:lnTo>
                  <a:lnTo>
                    <a:pt x="255774" y="13173"/>
                  </a:lnTo>
                  <a:lnTo>
                    <a:pt x="255586" y="12704"/>
                  </a:lnTo>
                  <a:lnTo>
                    <a:pt x="255378" y="12236"/>
                  </a:lnTo>
                  <a:lnTo>
                    <a:pt x="255170" y="11778"/>
                  </a:lnTo>
                  <a:lnTo>
                    <a:pt x="254941" y="11330"/>
                  </a:lnTo>
                  <a:lnTo>
                    <a:pt x="254701" y="10882"/>
                  </a:lnTo>
                  <a:lnTo>
                    <a:pt x="254462" y="10445"/>
                  </a:lnTo>
                  <a:lnTo>
                    <a:pt x="254201" y="10018"/>
                  </a:lnTo>
                  <a:lnTo>
                    <a:pt x="253941" y="9591"/>
                  </a:lnTo>
                  <a:lnTo>
                    <a:pt x="253660" y="9174"/>
                  </a:lnTo>
                  <a:lnTo>
                    <a:pt x="253379" y="8758"/>
                  </a:lnTo>
                  <a:lnTo>
                    <a:pt x="253087" y="8352"/>
                  </a:lnTo>
                  <a:lnTo>
                    <a:pt x="252775" y="7956"/>
                  </a:lnTo>
                  <a:lnTo>
                    <a:pt x="252462" y="7571"/>
                  </a:lnTo>
                  <a:lnTo>
                    <a:pt x="252140" y="7186"/>
                  </a:lnTo>
                  <a:lnTo>
                    <a:pt x="251817" y="6811"/>
                  </a:lnTo>
                  <a:lnTo>
                    <a:pt x="251473" y="6446"/>
                  </a:lnTo>
                  <a:lnTo>
                    <a:pt x="251119" y="6092"/>
                  </a:lnTo>
                  <a:lnTo>
                    <a:pt x="250765" y="5749"/>
                  </a:lnTo>
                  <a:lnTo>
                    <a:pt x="250401" y="5405"/>
                  </a:lnTo>
                  <a:lnTo>
                    <a:pt x="250026" y="5072"/>
                  </a:lnTo>
                  <a:lnTo>
                    <a:pt x="249651" y="4749"/>
                  </a:lnTo>
                  <a:lnTo>
                    <a:pt x="249255" y="4437"/>
                  </a:lnTo>
                  <a:lnTo>
                    <a:pt x="248859" y="4135"/>
                  </a:lnTo>
                  <a:lnTo>
                    <a:pt x="248464" y="3833"/>
                  </a:lnTo>
                  <a:lnTo>
                    <a:pt x="248047" y="3551"/>
                  </a:lnTo>
                  <a:lnTo>
                    <a:pt x="247631" y="3281"/>
                  </a:lnTo>
                  <a:lnTo>
                    <a:pt x="247204" y="3010"/>
                  </a:lnTo>
                  <a:lnTo>
                    <a:pt x="246777" y="2760"/>
                  </a:lnTo>
                  <a:lnTo>
                    <a:pt x="246329" y="2510"/>
                  </a:lnTo>
                  <a:lnTo>
                    <a:pt x="245892" y="2271"/>
                  </a:lnTo>
                  <a:lnTo>
                    <a:pt x="245434" y="2052"/>
                  </a:lnTo>
                  <a:lnTo>
                    <a:pt x="244986" y="1833"/>
                  </a:lnTo>
                  <a:lnTo>
                    <a:pt x="244517" y="1635"/>
                  </a:lnTo>
                  <a:lnTo>
                    <a:pt x="244049" y="1438"/>
                  </a:lnTo>
                  <a:lnTo>
                    <a:pt x="243570" y="1261"/>
                  </a:lnTo>
                  <a:lnTo>
                    <a:pt x="243091" y="1094"/>
                  </a:lnTo>
                  <a:lnTo>
                    <a:pt x="242612" y="938"/>
                  </a:lnTo>
                  <a:lnTo>
                    <a:pt x="242122" y="782"/>
                  </a:lnTo>
                  <a:lnTo>
                    <a:pt x="241622" y="657"/>
                  </a:lnTo>
                  <a:lnTo>
                    <a:pt x="241123" y="532"/>
                  </a:lnTo>
                  <a:lnTo>
                    <a:pt x="240623" y="417"/>
                  </a:lnTo>
                  <a:lnTo>
                    <a:pt x="240113" y="323"/>
                  </a:lnTo>
                  <a:lnTo>
                    <a:pt x="239602" y="240"/>
                  </a:lnTo>
                  <a:lnTo>
                    <a:pt x="239082" y="167"/>
                  </a:lnTo>
                  <a:lnTo>
                    <a:pt x="238561" y="105"/>
                  </a:lnTo>
                  <a:lnTo>
                    <a:pt x="238030" y="53"/>
                  </a:lnTo>
                  <a:lnTo>
                    <a:pt x="237509" y="21"/>
                  </a:lnTo>
                  <a:lnTo>
                    <a:pt x="2369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1"/>
            <p:cNvSpPr/>
            <p:nvPr/>
          </p:nvSpPr>
          <p:spPr>
            <a:xfrm>
              <a:off x="-10631200" y="-11583700"/>
              <a:ext cx="11162450" cy="9908450"/>
            </a:xfrm>
            <a:custGeom>
              <a:avLst/>
              <a:gdLst/>
              <a:ahLst/>
              <a:cxnLst/>
              <a:rect l="l" t="t" r="r" b="b"/>
              <a:pathLst>
                <a:path w="446498" h="396338" fill="none" extrusionOk="0">
                  <a:moveTo>
                    <a:pt x="425713" y="354759"/>
                  </a:moveTo>
                  <a:lnTo>
                    <a:pt x="425713" y="354759"/>
                  </a:lnTo>
                  <a:lnTo>
                    <a:pt x="425296" y="354759"/>
                  </a:lnTo>
                  <a:lnTo>
                    <a:pt x="424890" y="354780"/>
                  </a:lnTo>
                  <a:lnTo>
                    <a:pt x="424484" y="354801"/>
                  </a:lnTo>
                  <a:lnTo>
                    <a:pt x="424078" y="354822"/>
                  </a:lnTo>
                  <a:lnTo>
                    <a:pt x="423672" y="354863"/>
                  </a:lnTo>
                  <a:lnTo>
                    <a:pt x="423266" y="354905"/>
                  </a:lnTo>
                  <a:lnTo>
                    <a:pt x="422860" y="354957"/>
                  </a:lnTo>
                  <a:lnTo>
                    <a:pt x="422464" y="355009"/>
                  </a:lnTo>
                  <a:lnTo>
                    <a:pt x="422068" y="355082"/>
                  </a:lnTo>
                  <a:lnTo>
                    <a:pt x="421673" y="355155"/>
                  </a:lnTo>
                  <a:lnTo>
                    <a:pt x="421287" y="355238"/>
                  </a:lnTo>
                  <a:lnTo>
                    <a:pt x="420902" y="355321"/>
                  </a:lnTo>
                  <a:lnTo>
                    <a:pt x="420517" y="355415"/>
                  </a:lnTo>
                  <a:lnTo>
                    <a:pt x="420131" y="355519"/>
                  </a:lnTo>
                  <a:lnTo>
                    <a:pt x="419757" y="355634"/>
                  </a:lnTo>
                  <a:lnTo>
                    <a:pt x="419371" y="355748"/>
                  </a:lnTo>
                  <a:lnTo>
                    <a:pt x="419007" y="355873"/>
                  </a:lnTo>
                  <a:lnTo>
                    <a:pt x="418632" y="355998"/>
                  </a:lnTo>
                  <a:lnTo>
                    <a:pt x="418268" y="356144"/>
                  </a:lnTo>
                  <a:lnTo>
                    <a:pt x="417903" y="356279"/>
                  </a:lnTo>
                  <a:lnTo>
                    <a:pt x="417539" y="356436"/>
                  </a:lnTo>
                  <a:lnTo>
                    <a:pt x="417185" y="356592"/>
                  </a:lnTo>
                  <a:lnTo>
                    <a:pt x="416831" y="356758"/>
                  </a:lnTo>
                  <a:lnTo>
                    <a:pt x="416477" y="356925"/>
                  </a:lnTo>
                  <a:lnTo>
                    <a:pt x="416133" y="357102"/>
                  </a:lnTo>
                  <a:lnTo>
                    <a:pt x="415789" y="357289"/>
                  </a:lnTo>
                  <a:lnTo>
                    <a:pt x="415456" y="357477"/>
                  </a:lnTo>
                  <a:lnTo>
                    <a:pt x="415123" y="357664"/>
                  </a:lnTo>
                  <a:lnTo>
                    <a:pt x="414790" y="357873"/>
                  </a:lnTo>
                  <a:lnTo>
                    <a:pt x="414467" y="358081"/>
                  </a:lnTo>
                  <a:lnTo>
                    <a:pt x="414144" y="358289"/>
                  </a:lnTo>
                  <a:lnTo>
                    <a:pt x="413821" y="358508"/>
                  </a:lnTo>
                  <a:lnTo>
                    <a:pt x="413509" y="358737"/>
                  </a:lnTo>
                  <a:lnTo>
                    <a:pt x="413196" y="358966"/>
                  </a:lnTo>
                  <a:lnTo>
                    <a:pt x="412894" y="359195"/>
                  </a:lnTo>
                  <a:lnTo>
                    <a:pt x="412593" y="359434"/>
                  </a:lnTo>
                  <a:lnTo>
                    <a:pt x="412301" y="359684"/>
                  </a:lnTo>
                  <a:lnTo>
                    <a:pt x="412009" y="359934"/>
                  </a:lnTo>
                  <a:lnTo>
                    <a:pt x="411718" y="360195"/>
                  </a:lnTo>
                  <a:lnTo>
                    <a:pt x="411437" y="360455"/>
                  </a:lnTo>
                  <a:lnTo>
                    <a:pt x="411156" y="360726"/>
                  </a:lnTo>
                  <a:lnTo>
                    <a:pt x="410885" y="360996"/>
                  </a:lnTo>
                  <a:lnTo>
                    <a:pt x="410624" y="361278"/>
                  </a:lnTo>
                  <a:lnTo>
                    <a:pt x="410354" y="361559"/>
                  </a:lnTo>
                  <a:lnTo>
                    <a:pt x="410104" y="361840"/>
                  </a:lnTo>
                  <a:lnTo>
                    <a:pt x="409854" y="362131"/>
                  </a:lnTo>
                  <a:lnTo>
                    <a:pt x="409604" y="362433"/>
                  </a:lnTo>
                  <a:lnTo>
                    <a:pt x="409364" y="362735"/>
                  </a:lnTo>
                  <a:lnTo>
                    <a:pt x="409125" y="363037"/>
                  </a:lnTo>
                  <a:lnTo>
                    <a:pt x="408896" y="363350"/>
                  </a:lnTo>
                  <a:lnTo>
                    <a:pt x="408677" y="363662"/>
                  </a:lnTo>
                  <a:lnTo>
                    <a:pt x="408459" y="363974"/>
                  </a:lnTo>
                  <a:lnTo>
                    <a:pt x="408240" y="364297"/>
                  </a:lnTo>
                  <a:lnTo>
                    <a:pt x="408032" y="364631"/>
                  </a:lnTo>
                  <a:lnTo>
                    <a:pt x="407834" y="364964"/>
                  </a:lnTo>
                  <a:lnTo>
                    <a:pt x="407636" y="365297"/>
                  </a:lnTo>
                  <a:lnTo>
                    <a:pt x="407449" y="365630"/>
                  </a:lnTo>
                  <a:lnTo>
                    <a:pt x="407271" y="365974"/>
                  </a:lnTo>
                  <a:lnTo>
                    <a:pt x="407094" y="366328"/>
                  </a:lnTo>
                  <a:lnTo>
                    <a:pt x="406928" y="366671"/>
                  </a:lnTo>
                  <a:lnTo>
                    <a:pt x="406761" y="367025"/>
                  </a:lnTo>
                  <a:lnTo>
                    <a:pt x="406605" y="367380"/>
                  </a:lnTo>
                  <a:lnTo>
                    <a:pt x="406449" y="367744"/>
                  </a:lnTo>
                  <a:lnTo>
                    <a:pt x="406314" y="368108"/>
                  </a:lnTo>
                  <a:lnTo>
                    <a:pt x="406314" y="368108"/>
                  </a:lnTo>
                  <a:lnTo>
                    <a:pt x="405866" y="368015"/>
                  </a:lnTo>
                  <a:lnTo>
                    <a:pt x="405428" y="367921"/>
                  </a:lnTo>
                  <a:lnTo>
                    <a:pt x="404991" y="367817"/>
                  </a:lnTo>
                  <a:lnTo>
                    <a:pt x="404554" y="367702"/>
                  </a:lnTo>
                  <a:lnTo>
                    <a:pt x="404127" y="367577"/>
                  </a:lnTo>
                  <a:lnTo>
                    <a:pt x="403710" y="367452"/>
                  </a:lnTo>
                  <a:lnTo>
                    <a:pt x="403294" y="367317"/>
                  </a:lnTo>
                  <a:lnTo>
                    <a:pt x="402877" y="367171"/>
                  </a:lnTo>
                  <a:lnTo>
                    <a:pt x="402461" y="367015"/>
                  </a:lnTo>
                  <a:lnTo>
                    <a:pt x="402055" y="366859"/>
                  </a:lnTo>
                  <a:lnTo>
                    <a:pt x="401659" y="366692"/>
                  </a:lnTo>
                  <a:lnTo>
                    <a:pt x="401263" y="366515"/>
                  </a:lnTo>
                  <a:lnTo>
                    <a:pt x="400868" y="366338"/>
                  </a:lnTo>
                  <a:lnTo>
                    <a:pt x="400472" y="366140"/>
                  </a:lnTo>
                  <a:lnTo>
                    <a:pt x="400087" y="365943"/>
                  </a:lnTo>
                  <a:lnTo>
                    <a:pt x="399712" y="365745"/>
                  </a:lnTo>
                  <a:lnTo>
                    <a:pt x="399326" y="365526"/>
                  </a:lnTo>
                  <a:lnTo>
                    <a:pt x="398952" y="365307"/>
                  </a:lnTo>
                  <a:lnTo>
                    <a:pt x="398587" y="365078"/>
                  </a:lnTo>
                  <a:lnTo>
                    <a:pt x="398223" y="364849"/>
                  </a:lnTo>
                  <a:lnTo>
                    <a:pt x="397858" y="364599"/>
                  </a:lnTo>
                  <a:lnTo>
                    <a:pt x="397504" y="364349"/>
                  </a:lnTo>
                  <a:lnTo>
                    <a:pt x="397140" y="364089"/>
                  </a:lnTo>
                  <a:lnTo>
                    <a:pt x="396796" y="363829"/>
                  </a:lnTo>
                  <a:lnTo>
                    <a:pt x="396442" y="363558"/>
                  </a:lnTo>
                  <a:lnTo>
                    <a:pt x="396098" y="363266"/>
                  </a:lnTo>
                  <a:lnTo>
                    <a:pt x="395765" y="362985"/>
                  </a:lnTo>
                  <a:lnTo>
                    <a:pt x="395432" y="362683"/>
                  </a:lnTo>
                  <a:lnTo>
                    <a:pt x="395099" y="362381"/>
                  </a:lnTo>
                  <a:lnTo>
                    <a:pt x="394766" y="362069"/>
                  </a:lnTo>
                  <a:lnTo>
                    <a:pt x="394443" y="361746"/>
                  </a:lnTo>
                  <a:lnTo>
                    <a:pt x="394120" y="361413"/>
                  </a:lnTo>
                  <a:lnTo>
                    <a:pt x="394120" y="361413"/>
                  </a:lnTo>
                  <a:lnTo>
                    <a:pt x="393797" y="361069"/>
                  </a:lnTo>
                  <a:lnTo>
                    <a:pt x="393474" y="360726"/>
                  </a:lnTo>
                  <a:lnTo>
                    <a:pt x="393162" y="360372"/>
                  </a:lnTo>
                  <a:lnTo>
                    <a:pt x="392860" y="360007"/>
                  </a:lnTo>
                  <a:lnTo>
                    <a:pt x="392558" y="359643"/>
                  </a:lnTo>
                  <a:lnTo>
                    <a:pt x="392256" y="359268"/>
                  </a:lnTo>
                  <a:lnTo>
                    <a:pt x="391964" y="358893"/>
                  </a:lnTo>
                  <a:lnTo>
                    <a:pt x="391683" y="358508"/>
                  </a:lnTo>
                  <a:lnTo>
                    <a:pt x="391402" y="358122"/>
                  </a:lnTo>
                  <a:lnTo>
                    <a:pt x="391131" y="357737"/>
                  </a:lnTo>
                  <a:lnTo>
                    <a:pt x="390861" y="357341"/>
                  </a:lnTo>
                  <a:lnTo>
                    <a:pt x="390590" y="356935"/>
                  </a:lnTo>
                  <a:lnTo>
                    <a:pt x="390330" y="356529"/>
                  </a:lnTo>
                  <a:lnTo>
                    <a:pt x="390080" y="356123"/>
                  </a:lnTo>
                  <a:lnTo>
                    <a:pt x="389580" y="355290"/>
                  </a:lnTo>
                  <a:lnTo>
                    <a:pt x="389111" y="354447"/>
                  </a:lnTo>
                  <a:lnTo>
                    <a:pt x="388653" y="353593"/>
                  </a:lnTo>
                  <a:lnTo>
                    <a:pt x="388216" y="352729"/>
                  </a:lnTo>
                  <a:lnTo>
                    <a:pt x="387799" y="351843"/>
                  </a:lnTo>
                  <a:lnTo>
                    <a:pt x="387393" y="350958"/>
                  </a:lnTo>
                  <a:lnTo>
                    <a:pt x="387018" y="350063"/>
                  </a:lnTo>
                  <a:lnTo>
                    <a:pt x="386643" y="349167"/>
                  </a:lnTo>
                  <a:lnTo>
                    <a:pt x="386300" y="348261"/>
                  </a:lnTo>
                  <a:lnTo>
                    <a:pt x="385967" y="347355"/>
                  </a:lnTo>
                  <a:lnTo>
                    <a:pt x="385654" y="346450"/>
                  </a:lnTo>
                  <a:lnTo>
                    <a:pt x="385352" y="345533"/>
                  </a:lnTo>
                  <a:lnTo>
                    <a:pt x="385061" y="344627"/>
                  </a:lnTo>
                  <a:lnTo>
                    <a:pt x="384790" y="343721"/>
                  </a:lnTo>
                  <a:lnTo>
                    <a:pt x="384540" y="342815"/>
                  </a:lnTo>
                  <a:lnTo>
                    <a:pt x="384301" y="341909"/>
                  </a:lnTo>
                  <a:lnTo>
                    <a:pt x="384071" y="341024"/>
                  </a:lnTo>
                  <a:lnTo>
                    <a:pt x="383853" y="340139"/>
                  </a:lnTo>
                  <a:lnTo>
                    <a:pt x="383655" y="339254"/>
                  </a:lnTo>
                  <a:lnTo>
                    <a:pt x="383457" y="338390"/>
                  </a:lnTo>
                  <a:lnTo>
                    <a:pt x="383280" y="337536"/>
                  </a:lnTo>
                  <a:lnTo>
                    <a:pt x="383113" y="336693"/>
                  </a:lnTo>
                  <a:lnTo>
                    <a:pt x="382968" y="335870"/>
                  </a:lnTo>
                  <a:lnTo>
                    <a:pt x="382822" y="335058"/>
                  </a:lnTo>
                  <a:lnTo>
                    <a:pt x="382687" y="334256"/>
                  </a:lnTo>
                  <a:lnTo>
                    <a:pt x="382687" y="334256"/>
                  </a:lnTo>
                  <a:lnTo>
                    <a:pt x="382541" y="333329"/>
                  </a:lnTo>
                  <a:lnTo>
                    <a:pt x="382405" y="332413"/>
                  </a:lnTo>
                  <a:lnTo>
                    <a:pt x="382280" y="331507"/>
                  </a:lnTo>
                  <a:lnTo>
                    <a:pt x="382166" y="330622"/>
                  </a:lnTo>
                  <a:lnTo>
                    <a:pt x="382062" y="329747"/>
                  </a:lnTo>
                  <a:lnTo>
                    <a:pt x="381968" y="328893"/>
                  </a:lnTo>
                  <a:lnTo>
                    <a:pt x="381874" y="328050"/>
                  </a:lnTo>
                  <a:lnTo>
                    <a:pt x="381801" y="327238"/>
                  </a:lnTo>
                  <a:lnTo>
                    <a:pt x="381666" y="325665"/>
                  </a:lnTo>
                  <a:lnTo>
                    <a:pt x="381572" y="324187"/>
                  </a:lnTo>
                  <a:lnTo>
                    <a:pt x="381499" y="322812"/>
                  </a:lnTo>
                  <a:lnTo>
                    <a:pt x="381447" y="321552"/>
                  </a:lnTo>
                  <a:lnTo>
                    <a:pt x="381447" y="321552"/>
                  </a:lnTo>
                  <a:lnTo>
                    <a:pt x="383343" y="320979"/>
                  </a:lnTo>
                  <a:lnTo>
                    <a:pt x="385238" y="320407"/>
                  </a:lnTo>
                  <a:lnTo>
                    <a:pt x="387122" y="319824"/>
                  </a:lnTo>
                  <a:lnTo>
                    <a:pt x="388986" y="319230"/>
                  </a:lnTo>
                  <a:lnTo>
                    <a:pt x="390850" y="318637"/>
                  </a:lnTo>
                  <a:lnTo>
                    <a:pt x="392693" y="318033"/>
                  </a:lnTo>
                  <a:lnTo>
                    <a:pt x="394536" y="317418"/>
                  </a:lnTo>
                  <a:lnTo>
                    <a:pt x="396359" y="316793"/>
                  </a:lnTo>
                  <a:lnTo>
                    <a:pt x="398171" y="316169"/>
                  </a:lnTo>
                  <a:lnTo>
                    <a:pt x="399972" y="315534"/>
                  </a:lnTo>
                  <a:lnTo>
                    <a:pt x="401763" y="314898"/>
                  </a:lnTo>
                  <a:lnTo>
                    <a:pt x="403533" y="314253"/>
                  </a:lnTo>
                  <a:lnTo>
                    <a:pt x="405293" y="313597"/>
                  </a:lnTo>
                  <a:lnTo>
                    <a:pt x="407053" y="312930"/>
                  </a:lnTo>
                  <a:lnTo>
                    <a:pt x="408792" y="312264"/>
                  </a:lnTo>
                  <a:lnTo>
                    <a:pt x="410510" y="311587"/>
                  </a:lnTo>
                  <a:lnTo>
                    <a:pt x="410510" y="311587"/>
                  </a:lnTo>
                  <a:lnTo>
                    <a:pt x="410843" y="311452"/>
                  </a:lnTo>
                  <a:lnTo>
                    <a:pt x="411156" y="311295"/>
                  </a:lnTo>
                  <a:lnTo>
                    <a:pt x="411468" y="311129"/>
                  </a:lnTo>
                  <a:lnTo>
                    <a:pt x="411759" y="310941"/>
                  </a:lnTo>
                  <a:lnTo>
                    <a:pt x="412041" y="310754"/>
                  </a:lnTo>
                  <a:lnTo>
                    <a:pt x="412311" y="310546"/>
                  </a:lnTo>
                  <a:lnTo>
                    <a:pt x="412572" y="310327"/>
                  </a:lnTo>
                  <a:lnTo>
                    <a:pt x="412822" y="310098"/>
                  </a:lnTo>
                  <a:lnTo>
                    <a:pt x="413061" y="309848"/>
                  </a:lnTo>
                  <a:lnTo>
                    <a:pt x="413280" y="309598"/>
                  </a:lnTo>
                  <a:lnTo>
                    <a:pt x="413488" y="309338"/>
                  </a:lnTo>
                  <a:lnTo>
                    <a:pt x="413686" y="309067"/>
                  </a:lnTo>
                  <a:lnTo>
                    <a:pt x="413863" y="308786"/>
                  </a:lnTo>
                  <a:lnTo>
                    <a:pt x="414029" y="308494"/>
                  </a:lnTo>
                  <a:lnTo>
                    <a:pt x="414186" y="308203"/>
                  </a:lnTo>
                  <a:lnTo>
                    <a:pt x="414321" y="307901"/>
                  </a:lnTo>
                  <a:lnTo>
                    <a:pt x="414446" y="307599"/>
                  </a:lnTo>
                  <a:lnTo>
                    <a:pt x="414561" y="307276"/>
                  </a:lnTo>
                  <a:lnTo>
                    <a:pt x="414654" y="306964"/>
                  </a:lnTo>
                  <a:lnTo>
                    <a:pt x="414738" y="306641"/>
                  </a:lnTo>
                  <a:lnTo>
                    <a:pt x="414800" y="306308"/>
                  </a:lnTo>
                  <a:lnTo>
                    <a:pt x="414842" y="305974"/>
                  </a:lnTo>
                  <a:lnTo>
                    <a:pt x="414873" y="305641"/>
                  </a:lnTo>
                  <a:lnTo>
                    <a:pt x="414894" y="305308"/>
                  </a:lnTo>
                  <a:lnTo>
                    <a:pt x="414894" y="304975"/>
                  </a:lnTo>
                  <a:lnTo>
                    <a:pt x="414873" y="304631"/>
                  </a:lnTo>
                  <a:lnTo>
                    <a:pt x="414842" y="304288"/>
                  </a:lnTo>
                  <a:lnTo>
                    <a:pt x="414790" y="303954"/>
                  </a:lnTo>
                  <a:lnTo>
                    <a:pt x="414727" y="303611"/>
                  </a:lnTo>
                  <a:lnTo>
                    <a:pt x="414633" y="303277"/>
                  </a:lnTo>
                  <a:lnTo>
                    <a:pt x="414529" y="302934"/>
                  </a:lnTo>
                  <a:lnTo>
                    <a:pt x="414415" y="302601"/>
                  </a:lnTo>
                  <a:lnTo>
                    <a:pt x="414415" y="302601"/>
                  </a:lnTo>
                  <a:lnTo>
                    <a:pt x="414269" y="302267"/>
                  </a:lnTo>
                  <a:lnTo>
                    <a:pt x="414113" y="301955"/>
                  </a:lnTo>
                  <a:lnTo>
                    <a:pt x="413946" y="301653"/>
                  </a:lnTo>
                  <a:lnTo>
                    <a:pt x="413769" y="301351"/>
                  </a:lnTo>
                  <a:lnTo>
                    <a:pt x="413571" y="301070"/>
                  </a:lnTo>
                  <a:lnTo>
                    <a:pt x="413363" y="300799"/>
                  </a:lnTo>
                  <a:lnTo>
                    <a:pt x="413144" y="300539"/>
                  </a:lnTo>
                  <a:lnTo>
                    <a:pt x="412915" y="300289"/>
                  </a:lnTo>
                  <a:lnTo>
                    <a:pt x="412676" y="300060"/>
                  </a:lnTo>
                  <a:lnTo>
                    <a:pt x="412415" y="299841"/>
                  </a:lnTo>
                  <a:lnTo>
                    <a:pt x="412155" y="299623"/>
                  </a:lnTo>
                  <a:lnTo>
                    <a:pt x="411884" y="299435"/>
                  </a:lnTo>
                  <a:lnTo>
                    <a:pt x="411603" y="299248"/>
                  </a:lnTo>
                  <a:lnTo>
                    <a:pt x="411322" y="299081"/>
                  </a:lnTo>
                  <a:lnTo>
                    <a:pt x="411020" y="298925"/>
                  </a:lnTo>
                  <a:lnTo>
                    <a:pt x="410729" y="298789"/>
                  </a:lnTo>
                  <a:lnTo>
                    <a:pt x="410416" y="298665"/>
                  </a:lnTo>
                  <a:lnTo>
                    <a:pt x="410104" y="298550"/>
                  </a:lnTo>
                  <a:lnTo>
                    <a:pt x="409781" y="298456"/>
                  </a:lnTo>
                  <a:lnTo>
                    <a:pt x="409458" y="298383"/>
                  </a:lnTo>
                  <a:lnTo>
                    <a:pt x="409135" y="298311"/>
                  </a:lnTo>
                  <a:lnTo>
                    <a:pt x="408802" y="298269"/>
                  </a:lnTo>
                  <a:lnTo>
                    <a:pt x="408469" y="298238"/>
                  </a:lnTo>
                  <a:lnTo>
                    <a:pt x="408136" y="298217"/>
                  </a:lnTo>
                  <a:lnTo>
                    <a:pt x="407792" y="298217"/>
                  </a:lnTo>
                  <a:lnTo>
                    <a:pt x="407449" y="298238"/>
                  </a:lnTo>
                  <a:lnTo>
                    <a:pt x="407115" y="298269"/>
                  </a:lnTo>
                  <a:lnTo>
                    <a:pt x="406772" y="298321"/>
                  </a:lnTo>
                  <a:lnTo>
                    <a:pt x="406438" y="298394"/>
                  </a:lnTo>
                  <a:lnTo>
                    <a:pt x="406095" y="298477"/>
                  </a:lnTo>
                  <a:lnTo>
                    <a:pt x="405762" y="298581"/>
                  </a:lnTo>
                  <a:lnTo>
                    <a:pt x="405428" y="298706"/>
                  </a:lnTo>
                  <a:lnTo>
                    <a:pt x="405428" y="298706"/>
                  </a:lnTo>
                  <a:lnTo>
                    <a:pt x="403231" y="299560"/>
                  </a:lnTo>
                  <a:lnTo>
                    <a:pt x="401024" y="300404"/>
                  </a:lnTo>
                  <a:lnTo>
                    <a:pt x="398785" y="301237"/>
                  </a:lnTo>
                  <a:lnTo>
                    <a:pt x="396536" y="302059"/>
                  </a:lnTo>
                  <a:lnTo>
                    <a:pt x="394255" y="302871"/>
                  </a:lnTo>
                  <a:lnTo>
                    <a:pt x="391964" y="303663"/>
                  </a:lnTo>
                  <a:lnTo>
                    <a:pt x="389642" y="304454"/>
                  </a:lnTo>
                  <a:lnTo>
                    <a:pt x="387310" y="305225"/>
                  </a:lnTo>
                  <a:lnTo>
                    <a:pt x="384957" y="305985"/>
                  </a:lnTo>
                  <a:lnTo>
                    <a:pt x="382582" y="306735"/>
                  </a:lnTo>
                  <a:lnTo>
                    <a:pt x="380187" y="307474"/>
                  </a:lnTo>
                  <a:lnTo>
                    <a:pt x="377782" y="308192"/>
                  </a:lnTo>
                  <a:lnTo>
                    <a:pt x="375345" y="308911"/>
                  </a:lnTo>
                  <a:lnTo>
                    <a:pt x="372909" y="309609"/>
                  </a:lnTo>
                  <a:lnTo>
                    <a:pt x="370441" y="310296"/>
                  </a:lnTo>
                  <a:lnTo>
                    <a:pt x="367963" y="310973"/>
                  </a:lnTo>
                  <a:lnTo>
                    <a:pt x="365464" y="311639"/>
                  </a:lnTo>
                  <a:lnTo>
                    <a:pt x="362954" y="312285"/>
                  </a:lnTo>
                  <a:lnTo>
                    <a:pt x="360424" y="312930"/>
                  </a:lnTo>
                  <a:lnTo>
                    <a:pt x="357883" y="313555"/>
                  </a:lnTo>
                  <a:lnTo>
                    <a:pt x="355332" y="314169"/>
                  </a:lnTo>
                  <a:lnTo>
                    <a:pt x="352760" y="314763"/>
                  </a:lnTo>
                  <a:lnTo>
                    <a:pt x="350167" y="315356"/>
                  </a:lnTo>
                  <a:lnTo>
                    <a:pt x="347574" y="315929"/>
                  </a:lnTo>
                  <a:lnTo>
                    <a:pt x="344960" y="316491"/>
                  </a:lnTo>
                  <a:lnTo>
                    <a:pt x="342336" y="317043"/>
                  </a:lnTo>
                  <a:lnTo>
                    <a:pt x="339692" y="317574"/>
                  </a:lnTo>
                  <a:lnTo>
                    <a:pt x="337047" y="318095"/>
                  </a:lnTo>
                  <a:lnTo>
                    <a:pt x="334381" y="318605"/>
                  </a:lnTo>
                  <a:lnTo>
                    <a:pt x="331705" y="319105"/>
                  </a:lnTo>
                  <a:lnTo>
                    <a:pt x="329018" y="319584"/>
                  </a:lnTo>
                  <a:lnTo>
                    <a:pt x="326321" y="320053"/>
                  </a:lnTo>
                  <a:lnTo>
                    <a:pt x="323614" y="320511"/>
                  </a:lnTo>
                  <a:lnTo>
                    <a:pt x="320896" y="320948"/>
                  </a:lnTo>
                  <a:lnTo>
                    <a:pt x="318168" y="321375"/>
                  </a:lnTo>
                  <a:lnTo>
                    <a:pt x="315429" y="321792"/>
                  </a:lnTo>
                  <a:lnTo>
                    <a:pt x="312691" y="322198"/>
                  </a:lnTo>
                  <a:lnTo>
                    <a:pt x="309931" y="322583"/>
                  </a:lnTo>
                  <a:lnTo>
                    <a:pt x="307172" y="322958"/>
                  </a:lnTo>
                  <a:lnTo>
                    <a:pt x="304402" y="323312"/>
                  </a:lnTo>
                  <a:lnTo>
                    <a:pt x="301622" y="323666"/>
                  </a:lnTo>
                  <a:lnTo>
                    <a:pt x="298831" y="323989"/>
                  </a:lnTo>
                  <a:lnTo>
                    <a:pt x="296040" y="324312"/>
                  </a:lnTo>
                  <a:lnTo>
                    <a:pt x="293239" y="324614"/>
                  </a:lnTo>
                  <a:lnTo>
                    <a:pt x="290438" y="324905"/>
                  </a:lnTo>
                  <a:lnTo>
                    <a:pt x="287627" y="325176"/>
                  </a:lnTo>
                  <a:lnTo>
                    <a:pt x="284805" y="325436"/>
                  </a:lnTo>
                  <a:lnTo>
                    <a:pt x="281983" y="325686"/>
                  </a:lnTo>
                  <a:lnTo>
                    <a:pt x="279161" y="325915"/>
                  </a:lnTo>
                  <a:lnTo>
                    <a:pt x="276329" y="326134"/>
                  </a:lnTo>
                  <a:lnTo>
                    <a:pt x="273496" y="326342"/>
                  </a:lnTo>
                  <a:lnTo>
                    <a:pt x="270654" y="326530"/>
                  </a:lnTo>
                  <a:lnTo>
                    <a:pt x="267811" y="326696"/>
                  </a:lnTo>
                  <a:lnTo>
                    <a:pt x="264968" y="326863"/>
                  </a:lnTo>
                  <a:lnTo>
                    <a:pt x="262126" y="326998"/>
                  </a:lnTo>
                  <a:lnTo>
                    <a:pt x="259272" y="327134"/>
                  </a:lnTo>
                  <a:lnTo>
                    <a:pt x="256419" y="327248"/>
                  </a:lnTo>
                  <a:lnTo>
                    <a:pt x="253566" y="327342"/>
                  </a:lnTo>
                  <a:lnTo>
                    <a:pt x="250713" y="327425"/>
                  </a:lnTo>
                  <a:lnTo>
                    <a:pt x="247860" y="327498"/>
                  </a:lnTo>
                  <a:lnTo>
                    <a:pt x="245007" y="327550"/>
                  </a:lnTo>
                  <a:lnTo>
                    <a:pt x="242143" y="327592"/>
                  </a:lnTo>
                  <a:lnTo>
                    <a:pt x="239290" y="327613"/>
                  </a:lnTo>
                  <a:lnTo>
                    <a:pt x="236437" y="327623"/>
                  </a:lnTo>
                  <a:lnTo>
                    <a:pt x="236437" y="327623"/>
                  </a:lnTo>
                  <a:lnTo>
                    <a:pt x="233750" y="327613"/>
                  </a:lnTo>
                  <a:lnTo>
                    <a:pt x="231074" y="327592"/>
                  </a:lnTo>
                  <a:lnTo>
                    <a:pt x="228388" y="327560"/>
                  </a:lnTo>
                  <a:lnTo>
                    <a:pt x="225711" y="327519"/>
                  </a:lnTo>
                  <a:lnTo>
                    <a:pt x="223035" y="327456"/>
                  </a:lnTo>
                  <a:lnTo>
                    <a:pt x="220359" y="327383"/>
                  </a:lnTo>
                  <a:lnTo>
                    <a:pt x="217683" y="327300"/>
                  </a:lnTo>
                  <a:lnTo>
                    <a:pt x="215017" y="327196"/>
                  </a:lnTo>
                  <a:lnTo>
                    <a:pt x="212341" y="327092"/>
                  </a:lnTo>
                  <a:lnTo>
                    <a:pt x="209676" y="326967"/>
                  </a:lnTo>
                  <a:lnTo>
                    <a:pt x="207020" y="326821"/>
                  </a:lnTo>
                  <a:lnTo>
                    <a:pt x="204355" y="326675"/>
                  </a:lnTo>
                  <a:lnTo>
                    <a:pt x="201699" y="326509"/>
                  </a:lnTo>
                  <a:lnTo>
                    <a:pt x="199044" y="326332"/>
                  </a:lnTo>
                  <a:lnTo>
                    <a:pt x="196399" y="326144"/>
                  </a:lnTo>
                  <a:lnTo>
                    <a:pt x="193754" y="325946"/>
                  </a:lnTo>
                  <a:lnTo>
                    <a:pt x="191120" y="325728"/>
                  </a:lnTo>
                  <a:lnTo>
                    <a:pt x="188485" y="325509"/>
                  </a:lnTo>
                  <a:lnTo>
                    <a:pt x="185851" y="325270"/>
                  </a:lnTo>
                  <a:lnTo>
                    <a:pt x="183227" y="325020"/>
                  </a:lnTo>
                  <a:lnTo>
                    <a:pt x="180603" y="324749"/>
                  </a:lnTo>
                  <a:lnTo>
                    <a:pt x="177989" y="324478"/>
                  </a:lnTo>
                  <a:lnTo>
                    <a:pt x="175386" y="324187"/>
                  </a:lnTo>
                  <a:lnTo>
                    <a:pt x="172782" y="323885"/>
                  </a:lnTo>
                  <a:lnTo>
                    <a:pt x="170190" y="323572"/>
                  </a:lnTo>
                  <a:lnTo>
                    <a:pt x="167597" y="323249"/>
                  </a:lnTo>
                  <a:lnTo>
                    <a:pt x="165014" y="322906"/>
                  </a:lnTo>
                  <a:lnTo>
                    <a:pt x="162442" y="322552"/>
                  </a:lnTo>
                  <a:lnTo>
                    <a:pt x="159870" y="322198"/>
                  </a:lnTo>
                  <a:lnTo>
                    <a:pt x="157309" y="321823"/>
                  </a:lnTo>
                  <a:lnTo>
                    <a:pt x="154758" y="321427"/>
                  </a:lnTo>
                  <a:lnTo>
                    <a:pt x="152217" y="321032"/>
                  </a:lnTo>
                  <a:lnTo>
                    <a:pt x="149676" y="320625"/>
                  </a:lnTo>
                  <a:lnTo>
                    <a:pt x="147156" y="320199"/>
                  </a:lnTo>
                  <a:lnTo>
                    <a:pt x="144636" y="319761"/>
                  </a:lnTo>
                  <a:lnTo>
                    <a:pt x="142127" y="319313"/>
                  </a:lnTo>
                  <a:lnTo>
                    <a:pt x="139628" y="318855"/>
                  </a:lnTo>
                  <a:lnTo>
                    <a:pt x="137129" y="318387"/>
                  </a:lnTo>
                  <a:lnTo>
                    <a:pt x="134650" y="317908"/>
                  </a:lnTo>
                  <a:lnTo>
                    <a:pt x="132182" y="317408"/>
                  </a:lnTo>
                  <a:lnTo>
                    <a:pt x="129715" y="316898"/>
                  </a:lnTo>
                  <a:lnTo>
                    <a:pt x="127268" y="316387"/>
                  </a:lnTo>
                  <a:lnTo>
                    <a:pt x="124831" y="315856"/>
                  </a:lnTo>
                  <a:lnTo>
                    <a:pt x="122394" y="315315"/>
                  </a:lnTo>
                  <a:lnTo>
                    <a:pt x="119978" y="314763"/>
                  </a:lnTo>
                  <a:lnTo>
                    <a:pt x="117573" y="314201"/>
                  </a:lnTo>
                  <a:lnTo>
                    <a:pt x="115178" y="313618"/>
                  </a:lnTo>
                  <a:lnTo>
                    <a:pt x="112794" y="313034"/>
                  </a:lnTo>
                  <a:lnTo>
                    <a:pt x="110430" y="312430"/>
                  </a:lnTo>
                  <a:lnTo>
                    <a:pt x="108066" y="311826"/>
                  </a:lnTo>
                  <a:lnTo>
                    <a:pt x="105723" y="311202"/>
                  </a:lnTo>
                  <a:lnTo>
                    <a:pt x="103391" y="310567"/>
                  </a:lnTo>
                  <a:lnTo>
                    <a:pt x="101069" y="309921"/>
                  </a:lnTo>
                  <a:lnTo>
                    <a:pt x="98767" y="309265"/>
                  </a:lnTo>
                  <a:lnTo>
                    <a:pt x="96466" y="308598"/>
                  </a:lnTo>
                  <a:lnTo>
                    <a:pt x="94196" y="307922"/>
                  </a:lnTo>
                  <a:lnTo>
                    <a:pt x="91926" y="307234"/>
                  </a:lnTo>
                  <a:lnTo>
                    <a:pt x="89677" y="306537"/>
                  </a:lnTo>
                  <a:lnTo>
                    <a:pt x="87438" y="305829"/>
                  </a:lnTo>
                  <a:lnTo>
                    <a:pt x="85220" y="305100"/>
                  </a:lnTo>
                  <a:lnTo>
                    <a:pt x="83013" y="304371"/>
                  </a:lnTo>
                  <a:lnTo>
                    <a:pt x="80815" y="303621"/>
                  </a:lnTo>
                  <a:lnTo>
                    <a:pt x="78639" y="302871"/>
                  </a:lnTo>
                  <a:lnTo>
                    <a:pt x="76484" y="302101"/>
                  </a:lnTo>
                  <a:lnTo>
                    <a:pt x="76484" y="302101"/>
                  </a:lnTo>
                  <a:lnTo>
                    <a:pt x="74484" y="301382"/>
                  </a:lnTo>
                  <a:lnTo>
                    <a:pt x="72516" y="300653"/>
                  </a:lnTo>
                  <a:lnTo>
                    <a:pt x="70590" y="299925"/>
                  </a:lnTo>
                  <a:lnTo>
                    <a:pt x="68684" y="299196"/>
                  </a:lnTo>
                  <a:lnTo>
                    <a:pt x="66820" y="298456"/>
                  </a:lnTo>
                  <a:lnTo>
                    <a:pt x="64998" y="297727"/>
                  </a:lnTo>
                  <a:lnTo>
                    <a:pt x="63197" y="296988"/>
                  </a:lnTo>
                  <a:lnTo>
                    <a:pt x="61437" y="296249"/>
                  </a:lnTo>
                  <a:lnTo>
                    <a:pt x="59708" y="295509"/>
                  </a:lnTo>
                  <a:lnTo>
                    <a:pt x="58011" y="294770"/>
                  </a:lnTo>
                  <a:lnTo>
                    <a:pt x="56355" y="294031"/>
                  </a:lnTo>
                  <a:lnTo>
                    <a:pt x="54721" y="293281"/>
                  </a:lnTo>
                  <a:lnTo>
                    <a:pt x="53127" y="292542"/>
                  </a:lnTo>
                  <a:lnTo>
                    <a:pt x="51565" y="291802"/>
                  </a:lnTo>
                  <a:lnTo>
                    <a:pt x="50035" y="291063"/>
                  </a:lnTo>
                  <a:lnTo>
                    <a:pt x="48546" y="290324"/>
                  </a:lnTo>
                  <a:lnTo>
                    <a:pt x="47077" y="289574"/>
                  </a:lnTo>
                  <a:lnTo>
                    <a:pt x="45651" y="288835"/>
                  </a:lnTo>
                  <a:lnTo>
                    <a:pt x="44256" y="288095"/>
                  </a:lnTo>
                  <a:lnTo>
                    <a:pt x="42891" y="287367"/>
                  </a:lnTo>
                  <a:lnTo>
                    <a:pt x="41559" y="286627"/>
                  </a:lnTo>
                  <a:lnTo>
                    <a:pt x="40257" y="285898"/>
                  </a:lnTo>
                  <a:lnTo>
                    <a:pt x="38987" y="285159"/>
                  </a:lnTo>
                  <a:lnTo>
                    <a:pt x="37758" y="284430"/>
                  </a:lnTo>
                  <a:lnTo>
                    <a:pt x="36550" y="283701"/>
                  </a:lnTo>
                  <a:lnTo>
                    <a:pt x="35384" y="282983"/>
                  </a:lnTo>
                  <a:lnTo>
                    <a:pt x="34249" y="282254"/>
                  </a:lnTo>
                  <a:lnTo>
                    <a:pt x="33135" y="281535"/>
                  </a:lnTo>
                  <a:lnTo>
                    <a:pt x="32062" y="280827"/>
                  </a:lnTo>
                  <a:lnTo>
                    <a:pt x="31021" y="280109"/>
                  </a:lnTo>
                  <a:lnTo>
                    <a:pt x="30011" y="279401"/>
                  </a:lnTo>
                  <a:lnTo>
                    <a:pt x="29032" y="278703"/>
                  </a:lnTo>
                  <a:lnTo>
                    <a:pt x="28084" y="278005"/>
                  </a:lnTo>
                  <a:lnTo>
                    <a:pt x="27168" y="277308"/>
                  </a:lnTo>
                  <a:lnTo>
                    <a:pt x="26283" y="276620"/>
                  </a:lnTo>
                  <a:lnTo>
                    <a:pt x="25429" y="275933"/>
                  </a:lnTo>
                  <a:lnTo>
                    <a:pt x="24606" y="275246"/>
                  </a:lnTo>
                  <a:lnTo>
                    <a:pt x="23815" y="274569"/>
                  </a:lnTo>
                  <a:lnTo>
                    <a:pt x="23055" y="273903"/>
                  </a:lnTo>
                  <a:lnTo>
                    <a:pt x="22326" y="273236"/>
                  </a:lnTo>
                  <a:lnTo>
                    <a:pt x="21628" y="272580"/>
                  </a:lnTo>
                  <a:lnTo>
                    <a:pt x="20951" y="271935"/>
                  </a:lnTo>
                  <a:lnTo>
                    <a:pt x="20316" y="271289"/>
                  </a:lnTo>
                  <a:lnTo>
                    <a:pt x="19712" y="270643"/>
                  </a:lnTo>
                  <a:lnTo>
                    <a:pt x="19129" y="270019"/>
                  </a:lnTo>
                  <a:lnTo>
                    <a:pt x="18588" y="269394"/>
                  </a:lnTo>
                  <a:lnTo>
                    <a:pt x="18077" y="268779"/>
                  </a:lnTo>
                  <a:lnTo>
                    <a:pt x="17588" y="268165"/>
                  </a:lnTo>
                  <a:lnTo>
                    <a:pt x="17130" y="267561"/>
                  </a:lnTo>
                  <a:lnTo>
                    <a:pt x="16703" y="266968"/>
                  </a:lnTo>
                  <a:lnTo>
                    <a:pt x="16307" y="266384"/>
                  </a:lnTo>
                  <a:lnTo>
                    <a:pt x="15943" y="265812"/>
                  </a:lnTo>
                  <a:lnTo>
                    <a:pt x="15610" y="265239"/>
                  </a:lnTo>
                  <a:lnTo>
                    <a:pt x="15297" y="264677"/>
                  </a:lnTo>
                  <a:lnTo>
                    <a:pt x="15026" y="264125"/>
                  </a:lnTo>
                  <a:lnTo>
                    <a:pt x="14777" y="263594"/>
                  </a:lnTo>
                  <a:lnTo>
                    <a:pt x="14558" y="263052"/>
                  </a:lnTo>
                  <a:lnTo>
                    <a:pt x="14370" y="262532"/>
                  </a:lnTo>
                  <a:lnTo>
                    <a:pt x="14214" y="262021"/>
                  </a:lnTo>
                  <a:lnTo>
                    <a:pt x="14141" y="261771"/>
                  </a:lnTo>
                  <a:lnTo>
                    <a:pt x="14079" y="261522"/>
                  </a:lnTo>
                  <a:lnTo>
                    <a:pt x="14027" y="261272"/>
                  </a:lnTo>
                  <a:lnTo>
                    <a:pt x="13985" y="261032"/>
                  </a:lnTo>
                  <a:lnTo>
                    <a:pt x="13944" y="260793"/>
                  </a:lnTo>
                  <a:lnTo>
                    <a:pt x="13912" y="260553"/>
                  </a:lnTo>
                  <a:lnTo>
                    <a:pt x="13881" y="260314"/>
                  </a:lnTo>
                  <a:lnTo>
                    <a:pt x="13871" y="260085"/>
                  </a:lnTo>
                  <a:lnTo>
                    <a:pt x="13860" y="259855"/>
                  </a:lnTo>
                  <a:lnTo>
                    <a:pt x="13850" y="259626"/>
                  </a:lnTo>
                  <a:lnTo>
                    <a:pt x="13850" y="259626"/>
                  </a:lnTo>
                  <a:lnTo>
                    <a:pt x="13860" y="259460"/>
                  </a:lnTo>
                  <a:lnTo>
                    <a:pt x="13871" y="259293"/>
                  </a:lnTo>
                  <a:lnTo>
                    <a:pt x="13891" y="259116"/>
                  </a:lnTo>
                  <a:lnTo>
                    <a:pt x="13912" y="258929"/>
                  </a:lnTo>
                  <a:lnTo>
                    <a:pt x="13954" y="258731"/>
                  </a:lnTo>
                  <a:lnTo>
                    <a:pt x="13996" y="258533"/>
                  </a:lnTo>
                  <a:lnTo>
                    <a:pt x="14058" y="258325"/>
                  </a:lnTo>
                  <a:lnTo>
                    <a:pt x="14121" y="258106"/>
                  </a:lnTo>
                  <a:lnTo>
                    <a:pt x="14193" y="257887"/>
                  </a:lnTo>
                  <a:lnTo>
                    <a:pt x="14277" y="257658"/>
                  </a:lnTo>
                  <a:lnTo>
                    <a:pt x="14370" y="257419"/>
                  </a:lnTo>
                  <a:lnTo>
                    <a:pt x="14475" y="257169"/>
                  </a:lnTo>
                  <a:lnTo>
                    <a:pt x="14589" y="256919"/>
                  </a:lnTo>
                  <a:lnTo>
                    <a:pt x="14704" y="256659"/>
                  </a:lnTo>
                  <a:lnTo>
                    <a:pt x="14839" y="256398"/>
                  </a:lnTo>
                  <a:lnTo>
                    <a:pt x="14985" y="256117"/>
                  </a:lnTo>
                  <a:lnTo>
                    <a:pt x="15141" y="255836"/>
                  </a:lnTo>
                  <a:lnTo>
                    <a:pt x="15318" y="255555"/>
                  </a:lnTo>
                  <a:lnTo>
                    <a:pt x="15495" y="255253"/>
                  </a:lnTo>
                  <a:lnTo>
                    <a:pt x="15682" y="254951"/>
                  </a:lnTo>
                  <a:lnTo>
                    <a:pt x="15891" y="254649"/>
                  </a:lnTo>
                  <a:lnTo>
                    <a:pt x="16099" y="254337"/>
                  </a:lnTo>
                  <a:lnTo>
                    <a:pt x="16328" y="254014"/>
                  </a:lnTo>
                  <a:lnTo>
                    <a:pt x="16578" y="253681"/>
                  </a:lnTo>
                  <a:lnTo>
                    <a:pt x="16828" y="253347"/>
                  </a:lnTo>
                  <a:lnTo>
                    <a:pt x="17088" y="253014"/>
                  </a:lnTo>
                  <a:lnTo>
                    <a:pt x="17369" y="252660"/>
                  </a:lnTo>
                  <a:lnTo>
                    <a:pt x="17661" y="252306"/>
                  </a:lnTo>
                  <a:lnTo>
                    <a:pt x="17973" y="251952"/>
                  </a:lnTo>
                  <a:lnTo>
                    <a:pt x="18296" y="251588"/>
                  </a:lnTo>
                  <a:lnTo>
                    <a:pt x="18629" y="251213"/>
                  </a:lnTo>
                  <a:lnTo>
                    <a:pt x="18983" y="250838"/>
                  </a:lnTo>
                  <a:lnTo>
                    <a:pt x="19337" y="250453"/>
                  </a:lnTo>
                  <a:lnTo>
                    <a:pt x="19723" y="250057"/>
                  </a:lnTo>
                  <a:lnTo>
                    <a:pt x="20118" y="249661"/>
                  </a:lnTo>
                  <a:lnTo>
                    <a:pt x="20524" y="249266"/>
                  </a:lnTo>
                  <a:lnTo>
                    <a:pt x="20951" y="248859"/>
                  </a:lnTo>
                  <a:lnTo>
                    <a:pt x="21389" y="248443"/>
                  </a:lnTo>
                  <a:lnTo>
                    <a:pt x="21847" y="248026"/>
                  </a:lnTo>
                  <a:lnTo>
                    <a:pt x="22316" y="247599"/>
                  </a:lnTo>
                  <a:lnTo>
                    <a:pt x="22805" y="247173"/>
                  </a:lnTo>
                  <a:lnTo>
                    <a:pt x="23305" y="246735"/>
                  </a:lnTo>
                  <a:lnTo>
                    <a:pt x="23825" y="246298"/>
                  </a:lnTo>
                  <a:lnTo>
                    <a:pt x="24367" y="245850"/>
                  </a:lnTo>
                  <a:lnTo>
                    <a:pt x="24919" y="245402"/>
                  </a:lnTo>
                  <a:lnTo>
                    <a:pt x="25491" y="244944"/>
                  </a:lnTo>
                  <a:lnTo>
                    <a:pt x="26085" y="244486"/>
                  </a:lnTo>
                  <a:lnTo>
                    <a:pt x="26689" y="244017"/>
                  </a:lnTo>
                  <a:lnTo>
                    <a:pt x="27314" y="243549"/>
                  </a:lnTo>
                  <a:lnTo>
                    <a:pt x="27959" y="243070"/>
                  </a:lnTo>
                  <a:lnTo>
                    <a:pt x="28615" y="242591"/>
                  </a:lnTo>
                  <a:lnTo>
                    <a:pt x="29303" y="242101"/>
                  </a:lnTo>
                  <a:lnTo>
                    <a:pt x="30000" y="241612"/>
                  </a:lnTo>
                  <a:lnTo>
                    <a:pt x="30719" y="241123"/>
                  </a:lnTo>
                  <a:lnTo>
                    <a:pt x="31448" y="240623"/>
                  </a:lnTo>
                  <a:lnTo>
                    <a:pt x="32208" y="240113"/>
                  </a:lnTo>
                  <a:lnTo>
                    <a:pt x="32989" y="239613"/>
                  </a:lnTo>
                  <a:lnTo>
                    <a:pt x="33780" y="239092"/>
                  </a:lnTo>
                  <a:lnTo>
                    <a:pt x="34592" y="238582"/>
                  </a:lnTo>
                  <a:lnTo>
                    <a:pt x="35436" y="238051"/>
                  </a:lnTo>
                  <a:lnTo>
                    <a:pt x="36290" y="237530"/>
                  </a:lnTo>
                  <a:lnTo>
                    <a:pt x="37164" y="236999"/>
                  </a:lnTo>
                  <a:lnTo>
                    <a:pt x="38070" y="236468"/>
                  </a:lnTo>
                  <a:lnTo>
                    <a:pt x="38987" y="235927"/>
                  </a:lnTo>
                  <a:lnTo>
                    <a:pt x="38987" y="235927"/>
                  </a:lnTo>
                  <a:lnTo>
                    <a:pt x="40621" y="234989"/>
                  </a:lnTo>
                  <a:lnTo>
                    <a:pt x="42288" y="234052"/>
                  </a:lnTo>
                  <a:lnTo>
                    <a:pt x="43995" y="233125"/>
                  </a:lnTo>
                  <a:lnTo>
                    <a:pt x="45734" y="232209"/>
                  </a:lnTo>
                  <a:lnTo>
                    <a:pt x="47504" y="231282"/>
                  </a:lnTo>
                  <a:lnTo>
                    <a:pt x="49316" y="230366"/>
                  </a:lnTo>
                  <a:lnTo>
                    <a:pt x="51159" y="229460"/>
                  </a:lnTo>
                  <a:lnTo>
                    <a:pt x="53034" y="228554"/>
                  </a:lnTo>
                  <a:lnTo>
                    <a:pt x="54939" y="227659"/>
                  </a:lnTo>
                  <a:lnTo>
                    <a:pt x="56876" y="226763"/>
                  </a:lnTo>
                  <a:lnTo>
                    <a:pt x="58844" y="225878"/>
                  </a:lnTo>
                  <a:lnTo>
                    <a:pt x="60843" y="224993"/>
                  </a:lnTo>
                  <a:lnTo>
                    <a:pt x="62874" y="224118"/>
                  </a:lnTo>
                  <a:lnTo>
                    <a:pt x="64936" y="223254"/>
                  </a:lnTo>
                  <a:lnTo>
                    <a:pt x="67018" y="222400"/>
                  </a:lnTo>
                  <a:lnTo>
                    <a:pt x="69132" y="221546"/>
                  </a:lnTo>
                  <a:lnTo>
                    <a:pt x="71267" y="220703"/>
                  </a:lnTo>
                  <a:lnTo>
                    <a:pt x="73433" y="219859"/>
                  </a:lnTo>
                  <a:lnTo>
                    <a:pt x="75619" y="219037"/>
                  </a:lnTo>
                  <a:lnTo>
                    <a:pt x="77837" y="218214"/>
                  </a:lnTo>
                  <a:lnTo>
                    <a:pt x="80076" y="217402"/>
                  </a:lnTo>
                  <a:lnTo>
                    <a:pt x="82336" y="216600"/>
                  </a:lnTo>
                  <a:lnTo>
                    <a:pt x="84616" y="215809"/>
                  </a:lnTo>
                  <a:lnTo>
                    <a:pt x="86928" y="215028"/>
                  </a:lnTo>
                  <a:lnTo>
                    <a:pt x="89250" y="214257"/>
                  </a:lnTo>
                  <a:lnTo>
                    <a:pt x="91593" y="213487"/>
                  </a:lnTo>
                  <a:lnTo>
                    <a:pt x="93967" y="212737"/>
                  </a:lnTo>
                  <a:lnTo>
                    <a:pt x="96352" y="211998"/>
                  </a:lnTo>
                  <a:lnTo>
                    <a:pt x="98747" y="211269"/>
                  </a:lnTo>
                  <a:lnTo>
                    <a:pt x="101173" y="210550"/>
                  </a:lnTo>
                  <a:lnTo>
                    <a:pt x="103609" y="209842"/>
                  </a:lnTo>
                  <a:lnTo>
                    <a:pt x="106067" y="209144"/>
                  </a:lnTo>
                  <a:lnTo>
                    <a:pt x="106067" y="209144"/>
                  </a:lnTo>
                  <a:lnTo>
                    <a:pt x="106317" y="209686"/>
                  </a:lnTo>
                  <a:lnTo>
                    <a:pt x="106598" y="210238"/>
                  </a:lnTo>
                  <a:lnTo>
                    <a:pt x="106900" y="210790"/>
                  </a:lnTo>
                  <a:lnTo>
                    <a:pt x="107223" y="211362"/>
                  </a:lnTo>
                  <a:lnTo>
                    <a:pt x="107566" y="211935"/>
                  </a:lnTo>
                  <a:lnTo>
                    <a:pt x="107941" y="212518"/>
                  </a:lnTo>
                  <a:lnTo>
                    <a:pt x="108337" y="213112"/>
                  </a:lnTo>
                  <a:lnTo>
                    <a:pt x="108753" y="213705"/>
                  </a:lnTo>
                  <a:lnTo>
                    <a:pt x="109212" y="214299"/>
                  </a:lnTo>
                  <a:lnTo>
                    <a:pt x="109691" y="214903"/>
                  </a:lnTo>
                  <a:lnTo>
                    <a:pt x="110190" y="215517"/>
                  </a:lnTo>
                  <a:lnTo>
                    <a:pt x="110732" y="216132"/>
                  </a:lnTo>
                  <a:lnTo>
                    <a:pt x="111294" y="216746"/>
                  </a:lnTo>
                  <a:lnTo>
                    <a:pt x="111888" y="217360"/>
                  </a:lnTo>
                  <a:lnTo>
                    <a:pt x="112523" y="217985"/>
                  </a:lnTo>
                  <a:lnTo>
                    <a:pt x="113179" y="218610"/>
                  </a:lnTo>
                  <a:lnTo>
                    <a:pt x="113877" y="219235"/>
                  </a:lnTo>
                  <a:lnTo>
                    <a:pt x="114605" y="219870"/>
                  </a:lnTo>
                  <a:lnTo>
                    <a:pt x="115366" y="220495"/>
                  </a:lnTo>
                  <a:lnTo>
                    <a:pt x="116167" y="221119"/>
                  </a:lnTo>
                  <a:lnTo>
                    <a:pt x="117000" y="221755"/>
                  </a:lnTo>
                  <a:lnTo>
                    <a:pt x="117875" y="222379"/>
                  </a:lnTo>
                  <a:lnTo>
                    <a:pt x="118791" y="223004"/>
                  </a:lnTo>
                  <a:lnTo>
                    <a:pt x="119739" y="223629"/>
                  </a:lnTo>
                  <a:lnTo>
                    <a:pt x="120728" y="224254"/>
                  </a:lnTo>
                  <a:lnTo>
                    <a:pt x="121759" y="224868"/>
                  </a:lnTo>
                  <a:lnTo>
                    <a:pt x="122832" y="225493"/>
                  </a:lnTo>
                  <a:lnTo>
                    <a:pt x="123946" y="226107"/>
                  </a:lnTo>
                  <a:lnTo>
                    <a:pt x="125102" y="226711"/>
                  </a:lnTo>
                  <a:lnTo>
                    <a:pt x="126310" y="227315"/>
                  </a:lnTo>
                  <a:lnTo>
                    <a:pt x="127549" y="227919"/>
                  </a:lnTo>
                  <a:lnTo>
                    <a:pt x="128840" y="228513"/>
                  </a:lnTo>
                  <a:lnTo>
                    <a:pt x="128840" y="228513"/>
                  </a:lnTo>
                  <a:lnTo>
                    <a:pt x="129194" y="228658"/>
                  </a:lnTo>
                  <a:lnTo>
                    <a:pt x="129548" y="228783"/>
                  </a:lnTo>
                  <a:lnTo>
                    <a:pt x="129902" y="228887"/>
                  </a:lnTo>
                  <a:lnTo>
                    <a:pt x="130256" y="228971"/>
                  </a:lnTo>
                  <a:lnTo>
                    <a:pt x="130610" y="229033"/>
                  </a:lnTo>
                  <a:lnTo>
                    <a:pt x="130964" y="229085"/>
                  </a:lnTo>
                  <a:lnTo>
                    <a:pt x="131329" y="229117"/>
                  </a:lnTo>
                  <a:lnTo>
                    <a:pt x="131683" y="229127"/>
                  </a:lnTo>
                  <a:lnTo>
                    <a:pt x="131683" y="229127"/>
                  </a:lnTo>
                  <a:lnTo>
                    <a:pt x="131933" y="229117"/>
                  </a:lnTo>
                  <a:lnTo>
                    <a:pt x="132172" y="229106"/>
                  </a:lnTo>
                  <a:lnTo>
                    <a:pt x="132422" y="229085"/>
                  </a:lnTo>
                  <a:lnTo>
                    <a:pt x="132661" y="229054"/>
                  </a:lnTo>
                  <a:lnTo>
                    <a:pt x="132911" y="229012"/>
                  </a:lnTo>
                  <a:lnTo>
                    <a:pt x="133151" y="228960"/>
                  </a:lnTo>
                  <a:lnTo>
                    <a:pt x="133390" y="228908"/>
                  </a:lnTo>
                  <a:lnTo>
                    <a:pt x="133619" y="228846"/>
                  </a:lnTo>
                  <a:lnTo>
                    <a:pt x="133859" y="228773"/>
                  </a:lnTo>
                  <a:lnTo>
                    <a:pt x="134088" y="228690"/>
                  </a:lnTo>
                  <a:lnTo>
                    <a:pt x="134317" y="228606"/>
                  </a:lnTo>
                  <a:lnTo>
                    <a:pt x="134536" y="228502"/>
                  </a:lnTo>
                  <a:lnTo>
                    <a:pt x="134754" y="228398"/>
                  </a:lnTo>
                  <a:lnTo>
                    <a:pt x="134973" y="228294"/>
                  </a:lnTo>
                  <a:lnTo>
                    <a:pt x="135192" y="228169"/>
                  </a:lnTo>
                  <a:lnTo>
                    <a:pt x="135400" y="228044"/>
                  </a:lnTo>
                  <a:lnTo>
                    <a:pt x="135608" y="227909"/>
                  </a:lnTo>
                  <a:lnTo>
                    <a:pt x="135806" y="227763"/>
                  </a:lnTo>
                  <a:lnTo>
                    <a:pt x="136004" y="227617"/>
                  </a:lnTo>
                  <a:lnTo>
                    <a:pt x="136191" y="227461"/>
                  </a:lnTo>
                  <a:lnTo>
                    <a:pt x="136379" y="227294"/>
                  </a:lnTo>
                  <a:lnTo>
                    <a:pt x="136556" y="227117"/>
                  </a:lnTo>
                  <a:lnTo>
                    <a:pt x="136733" y="226940"/>
                  </a:lnTo>
                  <a:lnTo>
                    <a:pt x="136900" y="226763"/>
                  </a:lnTo>
                  <a:lnTo>
                    <a:pt x="137066" y="226565"/>
                  </a:lnTo>
                  <a:lnTo>
                    <a:pt x="137212" y="226367"/>
                  </a:lnTo>
                  <a:lnTo>
                    <a:pt x="137368" y="226159"/>
                  </a:lnTo>
                  <a:lnTo>
                    <a:pt x="137503" y="225951"/>
                  </a:lnTo>
                  <a:lnTo>
                    <a:pt x="137639" y="225732"/>
                  </a:lnTo>
                  <a:lnTo>
                    <a:pt x="137774" y="225503"/>
                  </a:lnTo>
                  <a:lnTo>
                    <a:pt x="137889" y="225274"/>
                  </a:lnTo>
                  <a:lnTo>
                    <a:pt x="138003" y="225035"/>
                  </a:lnTo>
                  <a:lnTo>
                    <a:pt x="138003" y="225035"/>
                  </a:lnTo>
                  <a:lnTo>
                    <a:pt x="138139" y="224712"/>
                  </a:lnTo>
                  <a:lnTo>
                    <a:pt x="138264" y="224379"/>
                  </a:lnTo>
                  <a:lnTo>
                    <a:pt x="138357" y="224045"/>
                  </a:lnTo>
                  <a:lnTo>
                    <a:pt x="138451" y="223712"/>
                  </a:lnTo>
                  <a:lnTo>
                    <a:pt x="138514" y="223369"/>
                  </a:lnTo>
                  <a:lnTo>
                    <a:pt x="138566" y="223035"/>
                  </a:lnTo>
                  <a:lnTo>
                    <a:pt x="138597" y="222692"/>
                  </a:lnTo>
                  <a:lnTo>
                    <a:pt x="138607" y="222359"/>
                  </a:lnTo>
                  <a:lnTo>
                    <a:pt x="138607" y="222025"/>
                  </a:lnTo>
                  <a:lnTo>
                    <a:pt x="138597" y="221682"/>
                  </a:lnTo>
                  <a:lnTo>
                    <a:pt x="138566" y="221348"/>
                  </a:lnTo>
                  <a:lnTo>
                    <a:pt x="138514" y="221026"/>
                  </a:lnTo>
                  <a:lnTo>
                    <a:pt x="138451" y="220692"/>
                  </a:lnTo>
                  <a:lnTo>
                    <a:pt x="138368" y="220370"/>
                  </a:lnTo>
                  <a:lnTo>
                    <a:pt x="138274" y="220057"/>
                  </a:lnTo>
                  <a:lnTo>
                    <a:pt x="138159" y="219734"/>
                  </a:lnTo>
                  <a:lnTo>
                    <a:pt x="138035" y="219432"/>
                  </a:lnTo>
                  <a:lnTo>
                    <a:pt x="137899" y="219130"/>
                  </a:lnTo>
                  <a:lnTo>
                    <a:pt x="137743" y="218839"/>
                  </a:lnTo>
                  <a:lnTo>
                    <a:pt x="137576" y="218547"/>
                  </a:lnTo>
                  <a:lnTo>
                    <a:pt x="137389" y="218266"/>
                  </a:lnTo>
                  <a:lnTo>
                    <a:pt x="137191" y="217995"/>
                  </a:lnTo>
                  <a:lnTo>
                    <a:pt x="136983" y="217735"/>
                  </a:lnTo>
                  <a:lnTo>
                    <a:pt x="136764" y="217485"/>
                  </a:lnTo>
                  <a:lnTo>
                    <a:pt x="136525" y="217235"/>
                  </a:lnTo>
                  <a:lnTo>
                    <a:pt x="136275" y="217006"/>
                  </a:lnTo>
                  <a:lnTo>
                    <a:pt x="136014" y="216788"/>
                  </a:lnTo>
                  <a:lnTo>
                    <a:pt x="135744" y="216579"/>
                  </a:lnTo>
                  <a:lnTo>
                    <a:pt x="135463" y="216381"/>
                  </a:lnTo>
                  <a:lnTo>
                    <a:pt x="135161" y="216204"/>
                  </a:lnTo>
                  <a:lnTo>
                    <a:pt x="134848" y="216027"/>
                  </a:lnTo>
                  <a:lnTo>
                    <a:pt x="134525" y="215871"/>
                  </a:lnTo>
                  <a:lnTo>
                    <a:pt x="134525" y="215871"/>
                  </a:lnTo>
                  <a:lnTo>
                    <a:pt x="133838" y="215559"/>
                  </a:lnTo>
                  <a:lnTo>
                    <a:pt x="133172" y="215246"/>
                  </a:lnTo>
                  <a:lnTo>
                    <a:pt x="132526" y="214934"/>
                  </a:lnTo>
                  <a:lnTo>
                    <a:pt x="131891" y="214622"/>
                  </a:lnTo>
                  <a:lnTo>
                    <a:pt x="131277" y="214309"/>
                  </a:lnTo>
                  <a:lnTo>
                    <a:pt x="130683" y="213997"/>
                  </a:lnTo>
                  <a:lnTo>
                    <a:pt x="130110" y="213685"/>
                  </a:lnTo>
                  <a:lnTo>
                    <a:pt x="129548" y="213372"/>
                  </a:lnTo>
                  <a:lnTo>
                    <a:pt x="129007" y="213070"/>
                  </a:lnTo>
                  <a:lnTo>
                    <a:pt x="128486" y="212758"/>
                  </a:lnTo>
                  <a:lnTo>
                    <a:pt x="127976" y="212456"/>
                  </a:lnTo>
                  <a:lnTo>
                    <a:pt x="127486" y="212143"/>
                  </a:lnTo>
                  <a:lnTo>
                    <a:pt x="127018" y="211841"/>
                  </a:lnTo>
                  <a:lnTo>
                    <a:pt x="126559" y="211539"/>
                  </a:lnTo>
                  <a:lnTo>
                    <a:pt x="126112" y="211237"/>
                  </a:lnTo>
                  <a:lnTo>
                    <a:pt x="125685" y="210946"/>
                  </a:lnTo>
                  <a:lnTo>
                    <a:pt x="125279" y="210644"/>
                  </a:lnTo>
                  <a:lnTo>
                    <a:pt x="124883" y="210352"/>
                  </a:lnTo>
                  <a:lnTo>
                    <a:pt x="124498" y="210061"/>
                  </a:lnTo>
                  <a:lnTo>
                    <a:pt x="124133" y="209780"/>
                  </a:lnTo>
                  <a:lnTo>
                    <a:pt x="123779" y="209488"/>
                  </a:lnTo>
                  <a:lnTo>
                    <a:pt x="123436" y="209207"/>
                  </a:lnTo>
                  <a:lnTo>
                    <a:pt x="123113" y="208926"/>
                  </a:lnTo>
                  <a:lnTo>
                    <a:pt x="122800" y="208645"/>
                  </a:lnTo>
                  <a:lnTo>
                    <a:pt x="122498" y="208374"/>
                  </a:lnTo>
                  <a:lnTo>
                    <a:pt x="122217" y="208103"/>
                  </a:lnTo>
                  <a:lnTo>
                    <a:pt x="121936" y="207832"/>
                  </a:lnTo>
                  <a:lnTo>
                    <a:pt x="121676" y="207572"/>
                  </a:lnTo>
                  <a:lnTo>
                    <a:pt x="121186" y="207051"/>
                  </a:lnTo>
                  <a:lnTo>
                    <a:pt x="120749" y="206541"/>
                  </a:lnTo>
                  <a:lnTo>
                    <a:pt x="120343" y="206052"/>
                  </a:lnTo>
                  <a:lnTo>
                    <a:pt x="119989" y="205583"/>
                  </a:lnTo>
                  <a:lnTo>
                    <a:pt x="119666" y="205136"/>
                  </a:lnTo>
                  <a:lnTo>
                    <a:pt x="119385" y="204698"/>
                  </a:lnTo>
                  <a:lnTo>
                    <a:pt x="119135" y="204282"/>
                  </a:lnTo>
                  <a:lnTo>
                    <a:pt x="118916" y="203886"/>
                  </a:lnTo>
                  <a:lnTo>
                    <a:pt x="118729" y="203521"/>
                  </a:lnTo>
                  <a:lnTo>
                    <a:pt x="118573" y="203167"/>
                  </a:lnTo>
                  <a:lnTo>
                    <a:pt x="118437" y="202845"/>
                  </a:lnTo>
                  <a:lnTo>
                    <a:pt x="118323" y="202543"/>
                  </a:lnTo>
                  <a:lnTo>
                    <a:pt x="118240" y="202272"/>
                  </a:lnTo>
                  <a:lnTo>
                    <a:pt x="118167" y="202022"/>
                  </a:lnTo>
                  <a:lnTo>
                    <a:pt x="118115" y="201803"/>
                  </a:lnTo>
                  <a:lnTo>
                    <a:pt x="118073" y="201606"/>
                  </a:lnTo>
                  <a:lnTo>
                    <a:pt x="118021" y="201314"/>
                  </a:lnTo>
                  <a:lnTo>
                    <a:pt x="118021" y="201314"/>
                  </a:lnTo>
                  <a:lnTo>
                    <a:pt x="118052" y="201199"/>
                  </a:lnTo>
                  <a:lnTo>
                    <a:pt x="118073" y="201106"/>
                  </a:lnTo>
                  <a:lnTo>
                    <a:pt x="118073" y="201043"/>
                  </a:lnTo>
                  <a:lnTo>
                    <a:pt x="118073" y="200970"/>
                  </a:lnTo>
                  <a:lnTo>
                    <a:pt x="118052" y="200793"/>
                  </a:lnTo>
                  <a:lnTo>
                    <a:pt x="118052" y="200668"/>
                  </a:lnTo>
                  <a:lnTo>
                    <a:pt x="118042" y="200481"/>
                  </a:lnTo>
                  <a:lnTo>
                    <a:pt x="118042" y="200481"/>
                  </a:lnTo>
                  <a:lnTo>
                    <a:pt x="118052" y="200085"/>
                  </a:lnTo>
                  <a:lnTo>
                    <a:pt x="118083" y="199023"/>
                  </a:lnTo>
                  <a:lnTo>
                    <a:pt x="118115" y="198263"/>
                  </a:lnTo>
                  <a:lnTo>
                    <a:pt x="118156" y="197347"/>
                  </a:lnTo>
                  <a:lnTo>
                    <a:pt x="118219" y="196295"/>
                  </a:lnTo>
                  <a:lnTo>
                    <a:pt x="118302" y="195108"/>
                  </a:lnTo>
                  <a:lnTo>
                    <a:pt x="118406" y="193785"/>
                  </a:lnTo>
                  <a:lnTo>
                    <a:pt x="118542" y="192338"/>
                  </a:lnTo>
                  <a:lnTo>
                    <a:pt x="118698" y="190766"/>
                  </a:lnTo>
                  <a:lnTo>
                    <a:pt x="118885" y="189079"/>
                  </a:lnTo>
                  <a:lnTo>
                    <a:pt x="119104" y="187288"/>
                  </a:lnTo>
                  <a:lnTo>
                    <a:pt x="119364" y="185393"/>
                  </a:lnTo>
                  <a:lnTo>
                    <a:pt x="119499" y="184403"/>
                  </a:lnTo>
                  <a:lnTo>
                    <a:pt x="119656" y="183404"/>
                  </a:lnTo>
                  <a:lnTo>
                    <a:pt x="119812" y="182362"/>
                  </a:lnTo>
                  <a:lnTo>
                    <a:pt x="119989" y="181311"/>
                  </a:lnTo>
                  <a:lnTo>
                    <a:pt x="120176" y="180238"/>
                  </a:lnTo>
                  <a:lnTo>
                    <a:pt x="120364" y="179134"/>
                  </a:lnTo>
                  <a:lnTo>
                    <a:pt x="120572" y="178020"/>
                  </a:lnTo>
                  <a:lnTo>
                    <a:pt x="120791" y="176885"/>
                  </a:lnTo>
                  <a:lnTo>
                    <a:pt x="121020" y="175719"/>
                  </a:lnTo>
                  <a:lnTo>
                    <a:pt x="121259" y="174553"/>
                  </a:lnTo>
                  <a:lnTo>
                    <a:pt x="121520" y="173355"/>
                  </a:lnTo>
                  <a:lnTo>
                    <a:pt x="121790" y="172147"/>
                  </a:lnTo>
                  <a:lnTo>
                    <a:pt x="122071" y="170919"/>
                  </a:lnTo>
                  <a:lnTo>
                    <a:pt x="122363" y="169679"/>
                  </a:lnTo>
                  <a:lnTo>
                    <a:pt x="122675" y="168419"/>
                  </a:lnTo>
                  <a:lnTo>
                    <a:pt x="122998" y="167149"/>
                  </a:lnTo>
                  <a:lnTo>
                    <a:pt x="123342" y="165868"/>
                  </a:lnTo>
                  <a:lnTo>
                    <a:pt x="123696" y="164567"/>
                  </a:lnTo>
                  <a:lnTo>
                    <a:pt x="124060" y="163255"/>
                  </a:lnTo>
                  <a:lnTo>
                    <a:pt x="124446" y="161943"/>
                  </a:lnTo>
                  <a:lnTo>
                    <a:pt x="124852" y="160610"/>
                  </a:lnTo>
                  <a:lnTo>
                    <a:pt x="125268" y="159267"/>
                  </a:lnTo>
                  <a:lnTo>
                    <a:pt x="125706" y="157913"/>
                  </a:lnTo>
                  <a:lnTo>
                    <a:pt x="126153" y="156559"/>
                  </a:lnTo>
                  <a:lnTo>
                    <a:pt x="126622" y="155185"/>
                  </a:lnTo>
                  <a:lnTo>
                    <a:pt x="127111" y="153810"/>
                  </a:lnTo>
                  <a:lnTo>
                    <a:pt x="127611" y="152436"/>
                  </a:lnTo>
                  <a:lnTo>
                    <a:pt x="128142" y="151040"/>
                  </a:lnTo>
                  <a:lnTo>
                    <a:pt x="128684" y="149655"/>
                  </a:lnTo>
                  <a:lnTo>
                    <a:pt x="129246" y="148260"/>
                  </a:lnTo>
                  <a:lnTo>
                    <a:pt x="129819" y="146854"/>
                  </a:lnTo>
                  <a:lnTo>
                    <a:pt x="130423" y="145449"/>
                  </a:lnTo>
                  <a:lnTo>
                    <a:pt x="131047" y="144043"/>
                  </a:lnTo>
                  <a:lnTo>
                    <a:pt x="131683" y="142637"/>
                  </a:lnTo>
                  <a:lnTo>
                    <a:pt x="132349" y="141231"/>
                  </a:lnTo>
                  <a:lnTo>
                    <a:pt x="133026" y="139815"/>
                  </a:lnTo>
                  <a:lnTo>
                    <a:pt x="133026" y="139815"/>
                  </a:lnTo>
                  <a:lnTo>
                    <a:pt x="133484" y="138888"/>
                  </a:lnTo>
                  <a:lnTo>
                    <a:pt x="133953" y="137972"/>
                  </a:lnTo>
                  <a:lnTo>
                    <a:pt x="134432" y="137056"/>
                  </a:lnTo>
                  <a:lnTo>
                    <a:pt x="134900" y="136150"/>
                  </a:lnTo>
                  <a:lnTo>
                    <a:pt x="135390" y="135254"/>
                  </a:lnTo>
                  <a:lnTo>
                    <a:pt x="135879" y="134359"/>
                  </a:lnTo>
                  <a:lnTo>
                    <a:pt x="136368" y="133484"/>
                  </a:lnTo>
                  <a:lnTo>
                    <a:pt x="136868" y="132599"/>
                  </a:lnTo>
                  <a:lnTo>
                    <a:pt x="137379" y="131735"/>
                  </a:lnTo>
                  <a:lnTo>
                    <a:pt x="137889" y="130870"/>
                  </a:lnTo>
                  <a:lnTo>
                    <a:pt x="138399" y="130017"/>
                  </a:lnTo>
                  <a:lnTo>
                    <a:pt x="138920" y="129163"/>
                  </a:lnTo>
                  <a:lnTo>
                    <a:pt x="139451" y="128330"/>
                  </a:lnTo>
                  <a:lnTo>
                    <a:pt x="139982" y="127497"/>
                  </a:lnTo>
                  <a:lnTo>
                    <a:pt x="140523" y="126664"/>
                  </a:lnTo>
                  <a:lnTo>
                    <a:pt x="141065" y="125851"/>
                  </a:lnTo>
                  <a:lnTo>
                    <a:pt x="141617" y="125039"/>
                  </a:lnTo>
                  <a:lnTo>
                    <a:pt x="142168" y="124227"/>
                  </a:lnTo>
                  <a:lnTo>
                    <a:pt x="142731" y="123436"/>
                  </a:lnTo>
                  <a:lnTo>
                    <a:pt x="143303" y="122644"/>
                  </a:lnTo>
                  <a:lnTo>
                    <a:pt x="143876" y="121853"/>
                  </a:lnTo>
                  <a:lnTo>
                    <a:pt x="144449" y="121082"/>
                  </a:lnTo>
                  <a:lnTo>
                    <a:pt x="145032" y="120312"/>
                  </a:lnTo>
                  <a:lnTo>
                    <a:pt x="145615" y="119552"/>
                  </a:lnTo>
                  <a:lnTo>
                    <a:pt x="146209" y="118791"/>
                  </a:lnTo>
                  <a:lnTo>
                    <a:pt x="146813" y="118052"/>
                  </a:lnTo>
                  <a:lnTo>
                    <a:pt x="147417" y="117313"/>
                  </a:lnTo>
                  <a:lnTo>
                    <a:pt x="148031" y="116573"/>
                  </a:lnTo>
                  <a:lnTo>
                    <a:pt x="148645" y="115845"/>
                  </a:lnTo>
                  <a:lnTo>
                    <a:pt x="149270" y="115126"/>
                  </a:lnTo>
                  <a:lnTo>
                    <a:pt x="149895" y="114418"/>
                  </a:lnTo>
                  <a:lnTo>
                    <a:pt x="150530" y="113720"/>
                  </a:lnTo>
                  <a:lnTo>
                    <a:pt x="151165" y="113023"/>
                  </a:lnTo>
                  <a:lnTo>
                    <a:pt x="151811" y="112325"/>
                  </a:lnTo>
                  <a:lnTo>
                    <a:pt x="152456" y="111648"/>
                  </a:lnTo>
                  <a:lnTo>
                    <a:pt x="153112" y="110971"/>
                  </a:lnTo>
                  <a:lnTo>
                    <a:pt x="153768" y="110305"/>
                  </a:lnTo>
                  <a:lnTo>
                    <a:pt x="154435" y="109638"/>
                  </a:lnTo>
                  <a:lnTo>
                    <a:pt x="155112" y="108993"/>
                  </a:lnTo>
                  <a:lnTo>
                    <a:pt x="155778" y="108347"/>
                  </a:lnTo>
                  <a:lnTo>
                    <a:pt x="156465" y="107702"/>
                  </a:lnTo>
                  <a:lnTo>
                    <a:pt x="157153" y="107077"/>
                  </a:lnTo>
                  <a:lnTo>
                    <a:pt x="157850" y="106452"/>
                  </a:lnTo>
                  <a:lnTo>
                    <a:pt x="158548" y="105827"/>
                  </a:lnTo>
                  <a:lnTo>
                    <a:pt x="159246" y="105223"/>
                  </a:lnTo>
                  <a:lnTo>
                    <a:pt x="159954" y="104619"/>
                  </a:lnTo>
                  <a:lnTo>
                    <a:pt x="160672" y="104026"/>
                  </a:lnTo>
                  <a:lnTo>
                    <a:pt x="161391" y="103432"/>
                  </a:lnTo>
                  <a:lnTo>
                    <a:pt x="162120" y="102849"/>
                  </a:lnTo>
                  <a:lnTo>
                    <a:pt x="162849" y="102276"/>
                  </a:lnTo>
                  <a:lnTo>
                    <a:pt x="163588" y="101714"/>
                  </a:lnTo>
                  <a:lnTo>
                    <a:pt x="164327" y="101152"/>
                  </a:lnTo>
                  <a:lnTo>
                    <a:pt x="165077" y="100600"/>
                  </a:lnTo>
                  <a:lnTo>
                    <a:pt x="165827" y="100059"/>
                  </a:lnTo>
                  <a:lnTo>
                    <a:pt x="166587" y="99517"/>
                  </a:lnTo>
                  <a:lnTo>
                    <a:pt x="167347" y="98986"/>
                  </a:lnTo>
                  <a:lnTo>
                    <a:pt x="168117" y="98465"/>
                  </a:lnTo>
                  <a:lnTo>
                    <a:pt x="168888" y="97945"/>
                  </a:lnTo>
                  <a:lnTo>
                    <a:pt x="169669" y="97434"/>
                  </a:lnTo>
                  <a:lnTo>
                    <a:pt x="170460" y="96935"/>
                  </a:lnTo>
                  <a:lnTo>
                    <a:pt x="171252" y="96445"/>
                  </a:lnTo>
                  <a:lnTo>
                    <a:pt x="172043" y="95956"/>
                  </a:lnTo>
                  <a:lnTo>
                    <a:pt x="172845" y="95477"/>
                  </a:lnTo>
                  <a:lnTo>
                    <a:pt x="173657" y="95008"/>
                  </a:lnTo>
                  <a:lnTo>
                    <a:pt x="174469" y="94540"/>
                  </a:lnTo>
                  <a:lnTo>
                    <a:pt x="175282" y="94082"/>
                  </a:lnTo>
                  <a:lnTo>
                    <a:pt x="176104" y="93634"/>
                  </a:lnTo>
                  <a:lnTo>
                    <a:pt x="176937" y="93186"/>
                  </a:lnTo>
                  <a:lnTo>
                    <a:pt x="177770" y="92749"/>
                  </a:lnTo>
                  <a:lnTo>
                    <a:pt x="178614" y="92322"/>
                  </a:lnTo>
                  <a:lnTo>
                    <a:pt x="179457" y="91905"/>
                  </a:lnTo>
                  <a:lnTo>
                    <a:pt x="180301" y="91489"/>
                  </a:lnTo>
                  <a:lnTo>
                    <a:pt x="181165" y="91083"/>
                  </a:lnTo>
                  <a:lnTo>
                    <a:pt x="182019" y="90687"/>
                  </a:lnTo>
                  <a:lnTo>
                    <a:pt x="182883" y="90291"/>
                  </a:lnTo>
                  <a:lnTo>
                    <a:pt x="183758" y="89906"/>
                  </a:lnTo>
                  <a:lnTo>
                    <a:pt x="184632" y="89531"/>
                  </a:lnTo>
                  <a:lnTo>
                    <a:pt x="185518" y="89156"/>
                  </a:lnTo>
                  <a:lnTo>
                    <a:pt x="186403" y="88792"/>
                  </a:lnTo>
                  <a:lnTo>
                    <a:pt x="187298" y="88438"/>
                  </a:lnTo>
                  <a:lnTo>
                    <a:pt x="188204" y="88094"/>
                  </a:lnTo>
                  <a:lnTo>
                    <a:pt x="189100" y="87750"/>
                  </a:lnTo>
                  <a:lnTo>
                    <a:pt x="190016" y="87417"/>
                  </a:lnTo>
                  <a:lnTo>
                    <a:pt x="190932" y="87084"/>
                  </a:lnTo>
                  <a:lnTo>
                    <a:pt x="191849" y="86772"/>
                  </a:lnTo>
                  <a:lnTo>
                    <a:pt x="192775" y="86459"/>
                  </a:lnTo>
                  <a:lnTo>
                    <a:pt x="193702" y="86157"/>
                  </a:lnTo>
                  <a:lnTo>
                    <a:pt x="194639" y="85855"/>
                  </a:lnTo>
                  <a:lnTo>
                    <a:pt x="195576" y="85564"/>
                  </a:lnTo>
                  <a:lnTo>
                    <a:pt x="196524" y="85283"/>
                  </a:lnTo>
                  <a:lnTo>
                    <a:pt x="197482" y="85012"/>
                  </a:lnTo>
                  <a:lnTo>
                    <a:pt x="198440" y="84741"/>
                  </a:lnTo>
                  <a:lnTo>
                    <a:pt x="199398" y="84481"/>
                  </a:lnTo>
                  <a:lnTo>
                    <a:pt x="200366" y="84220"/>
                  </a:lnTo>
                  <a:lnTo>
                    <a:pt x="201345" y="83981"/>
                  </a:lnTo>
                  <a:lnTo>
                    <a:pt x="202324" y="83741"/>
                  </a:lnTo>
                  <a:lnTo>
                    <a:pt x="203303" y="83512"/>
                  </a:lnTo>
                  <a:lnTo>
                    <a:pt x="204292" y="83283"/>
                  </a:lnTo>
                  <a:lnTo>
                    <a:pt x="205292" y="83065"/>
                  </a:lnTo>
                  <a:lnTo>
                    <a:pt x="206291" y="82856"/>
                  </a:lnTo>
                  <a:lnTo>
                    <a:pt x="207291" y="82659"/>
                  </a:lnTo>
                  <a:lnTo>
                    <a:pt x="208301" y="82461"/>
                  </a:lnTo>
                  <a:lnTo>
                    <a:pt x="209322" y="82273"/>
                  </a:lnTo>
                  <a:lnTo>
                    <a:pt x="210342" y="82096"/>
                  </a:lnTo>
                  <a:lnTo>
                    <a:pt x="211373" y="81919"/>
                  </a:lnTo>
                  <a:lnTo>
                    <a:pt x="212404" y="81753"/>
                  </a:lnTo>
                  <a:lnTo>
                    <a:pt x="213435" y="81596"/>
                  </a:lnTo>
                  <a:lnTo>
                    <a:pt x="214476" y="81451"/>
                  </a:lnTo>
                  <a:lnTo>
                    <a:pt x="215528" y="81305"/>
                  </a:lnTo>
                  <a:lnTo>
                    <a:pt x="216579" y="81169"/>
                  </a:lnTo>
                  <a:lnTo>
                    <a:pt x="217641" y="81034"/>
                  </a:lnTo>
                  <a:lnTo>
                    <a:pt x="218704" y="80920"/>
                  </a:lnTo>
                  <a:lnTo>
                    <a:pt x="219776" y="80805"/>
                  </a:lnTo>
                  <a:lnTo>
                    <a:pt x="220849" y="80690"/>
                  </a:lnTo>
                  <a:lnTo>
                    <a:pt x="221921" y="80597"/>
                  </a:lnTo>
                  <a:lnTo>
                    <a:pt x="223015" y="80503"/>
                  </a:lnTo>
                  <a:lnTo>
                    <a:pt x="224097" y="80420"/>
                  </a:lnTo>
                  <a:lnTo>
                    <a:pt x="225191" y="80336"/>
                  </a:lnTo>
                  <a:lnTo>
                    <a:pt x="226295" y="80274"/>
                  </a:lnTo>
                  <a:lnTo>
                    <a:pt x="227398" y="80211"/>
                  </a:lnTo>
                  <a:lnTo>
                    <a:pt x="228513" y="80149"/>
                  </a:lnTo>
                  <a:lnTo>
                    <a:pt x="229627" y="80107"/>
                  </a:lnTo>
                  <a:lnTo>
                    <a:pt x="230751" y="80066"/>
                  </a:lnTo>
                  <a:lnTo>
                    <a:pt x="231876" y="80034"/>
                  </a:lnTo>
                  <a:lnTo>
                    <a:pt x="233011" y="80003"/>
                  </a:lnTo>
                  <a:lnTo>
                    <a:pt x="234146" y="79982"/>
                  </a:lnTo>
                  <a:lnTo>
                    <a:pt x="235291" y="79972"/>
                  </a:lnTo>
                  <a:lnTo>
                    <a:pt x="236437" y="79972"/>
                  </a:lnTo>
                  <a:lnTo>
                    <a:pt x="236437" y="79972"/>
                  </a:lnTo>
                  <a:lnTo>
                    <a:pt x="237634" y="79972"/>
                  </a:lnTo>
                  <a:lnTo>
                    <a:pt x="238821" y="79993"/>
                  </a:lnTo>
                  <a:lnTo>
                    <a:pt x="239998" y="80014"/>
                  </a:lnTo>
                  <a:lnTo>
                    <a:pt x="241185" y="80034"/>
                  </a:lnTo>
                  <a:lnTo>
                    <a:pt x="242351" y="80076"/>
                  </a:lnTo>
                  <a:lnTo>
                    <a:pt x="243518" y="80118"/>
                  </a:lnTo>
                  <a:lnTo>
                    <a:pt x="244684" y="80170"/>
                  </a:lnTo>
                  <a:lnTo>
                    <a:pt x="245840" y="80232"/>
                  </a:lnTo>
                  <a:lnTo>
                    <a:pt x="246996" y="80305"/>
                  </a:lnTo>
                  <a:lnTo>
                    <a:pt x="248141" y="80378"/>
                  </a:lnTo>
                  <a:lnTo>
                    <a:pt x="249276" y="80461"/>
                  </a:lnTo>
                  <a:lnTo>
                    <a:pt x="250411" y="80555"/>
                  </a:lnTo>
                  <a:lnTo>
                    <a:pt x="251546" y="80659"/>
                  </a:lnTo>
                  <a:lnTo>
                    <a:pt x="252671" y="80774"/>
                  </a:lnTo>
                  <a:lnTo>
                    <a:pt x="253785" y="80888"/>
                  </a:lnTo>
                  <a:lnTo>
                    <a:pt x="254899" y="81013"/>
                  </a:lnTo>
                  <a:lnTo>
                    <a:pt x="256003" y="81149"/>
                  </a:lnTo>
                  <a:lnTo>
                    <a:pt x="257106" y="81294"/>
                  </a:lnTo>
                  <a:lnTo>
                    <a:pt x="258210" y="81440"/>
                  </a:lnTo>
                  <a:lnTo>
                    <a:pt x="259293" y="81596"/>
                  </a:lnTo>
                  <a:lnTo>
                    <a:pt x="260387" y="81763"/>
                  </a:lnTo>
                  <a:lnTo>
                    <a:pt x="261459" y="81940"/>
                  </a:lnTo>
                  <a:lnTo>
                    <a:pt x="262542" y="82127"/>
                  </a:lnTo>
                  <a:lnTo>
                    <a:pt x="263604" y="82315"/>
                  </a:lnTo>
                  <a:lnTo>
                    <a:pt x="264666" y="82513"/>
                  </a:lnTo>
                  <a:lnTo>
                    <a:pt x="265728" y="82721"/>
                  </a:lnTo>
                  <a:lnTo>
                    <a:pt x="266780" y="82940"/>
                  </a:lnTo>
                  <a:lnTo>
                    <a:pt x="267821" y="83158"/>
                  </a:lnTo>
                  <a:lnTo>
                    <a:pt x="268863" y="83387"/>
                  </a:lnTo>
                  <a:lnTo>
                    <a:pt x="269904" y="83627"/>
                  </a:lnTo>
                  <a:lnTo>
                    <a:pt x="270935" y="83877"/>
                  </a:lnTo>
                  <a:lnTo>
                    <a:pt x="271955" y="84127"/>
                  </a:lnTo>
                  <a:lnTo>
                    <a:pt x="272976" y="84397"/>
                  </a:lnTo>
                  <a:lnTo>
                    <a:pt x="273986" y="84668"/>
                  </a:lnTo>
                  <a:lnTo>
                    <a:pt x="274996" y="84949"/>
                  </a:lnTo>
                  <a:lnTo>
                    <a:pt x="275996" y="85231"/>
                  </a:lnTo>
                  <a:lnTo>
                    <a:pt x="276985" y="85532"/>
                  </a:lnTo>
                  <a:lnTo>
                    <a:pt x="277974" y="85834"/>
                  </a:lnTo>
                  <a:lnTo>
                    <a:pt x="278963" y="86147"/>
                  </a:lnTo>
                  <a:lnTo>
                    <a:pt x="279942" y="86459"/>
                  </a:lnTo>
                  <a:lnTo>
                    <a:pt x="280910" y="86792"/>
                  </a:lnTo>
                  <a:lnTo>
                    <a:pt x="281879" y="87126"/>
                  </a:lnTo>
                  <a:lnTo>
                    <a:pt x="282837" y="87469"/>
                  </a:lnTo>
                  <a:lnTo>
                    <a:pt x="283795" y="87823"/>
                  </a:lnTo>
                  <a:lnTo>
                    <a:pt x="284742" y="88177"/>
                  </a:lnTo>
                  <a:lnTo>
                    <a:pt x="285680" y="88552"/>
                  </a:lnTo>
                  <a:lnTo>
                    <a:pt x="286617" y="88927"/>
                  </a:lnTo>
                  <a:lnTo>
                    <a:pt x="287554" y="89302"/>
                  </a:lnTo>
                  <a:lnTo>
                    <a:pt x="288470" y="89698"/>
                  </a:lnTo>
                  <a:lnTo>
                    <a:pt x="289397" y="90093"/>
                  </a:lnTo>
                  <a:lnTo>
                    <a:pt x="290303" y="90510"/>
                  </a:lnTo>
                  <a:lnTo>
                    <a:pt x="291219" y="90916"/>
                  </a:lnTo>
                  <a:lnTo>
                    <a:pt x="292115" y="91343"/>
                  </a:lnTo>
                  <a:lnTo>
                    <a:pt x="293010" y="91770"/>
                  </a:lnTo>
                  <a:lnTo>
                    <a:pt x="293895" y="92218"/>
                  </a:lnTo>
                  <a:lnTo>
                    <a:pt x="294781" y="92665"/>
                  </a:lnTo>
                  <a:lnTo>
                    <a:pt x="295655" y="93113"/>
                  </a:lnTo>
                  <a:lnTo>
                    <a:pt x="296530" y="93582"/>
                  </a:lnTo>
                  <a:lnTo>
                    <a:pt x="297394" y="94050"/>
                  </a:lnTo>
                  <a:lnTo>
                    <a:pt x="298258" y="94529"/>
                  </a:lnTo>
                  <a:lnTo>
                    <a:pt x="299102" y="95019"/>
                  </a:lnTo>
                  <a:lnTo>
                    <a:pt x="299956" y="95508"/>
                  </a:lnTo>
                  <a:lnTo>
                    <a:pt x="300789" y="96018"/>
                  </a:lnTo>
                  <a:lnTo>
                    <a:pt x="301632" y="96529"/>
                  </a:lnTo>
                  <a:lnTo>
                    <a:pt x="301632" y="96529"/>
                  </a:lnTo>
                  <a:lnTo>
                    <a:pt x="301934" y="96706"/>
                  </a:lnTo>
                  <a:lnTo>
                    <a:pt x="302247" y="96872"/>
                  </a:lnTo>
                  <a:lnTo>
                    <a:pt x="302569" y="97018"/>
                  </a:lnTo>
                  <a:lnTo>
                    <a:pt x="302892" y="97143"/>
                  </a:lnTo>
                  <a:lnTo>
                    <a:pt x="303215" y="97247"/>
                  </a:lnTo>
                  <a:lnTo>
                    <a:pt x="303538" y="97341"/>
                  </a:lnTo>
                  <a:lnTo>
                    <a:pt x="303871" y="97424"/>
                  </a:lnTo>
                  <a:lnTo>
                    <a:pt x="304204" y="97487"/>
                  </a:lnTo>
                  <a:lnTo>
                    <a:pt x="304537" y="97528"/>
                  </a:lnTo>
                  <a:lnTo>
                    <a:pt x="304871" y="97549"/>
                  </a:lnTo>
                  <a:lnTo>
                    <a:pt x="305204" y="97559"/>
                  </a:lnTo>
                  <a:lnTo>
                    <a:pt x="305547" y="97559"/>
                  </a:lnTo>
                  <a:lnTo>
                    <a:pt x="305870" y="97539"/>
                  </a:lnTo>
                  <a:lnTo>
                    <a:pt x="306204" y="97497"/>
                  </a:lnTo>
                  <a:lnTo>
                    <a:pt x="306537" y="97445"/>
                  </a:lnTo>
                  <a:lnTo>
                    <a:pt x="306860" y="97382"/>
                  </a:lnTo>
                  <a:lnTo>
                    <a:pt x="307182" y="97299"/>
                  </a:lnTo>
                  <a:lnTo>
                    <a:pt x="307495" y="97195"/>
                  </a:lnTo>
                  <a:lnTo>
                    <a:pt x="307807" y="97080"/>
                  </a:lnTo>
                  <a:lnTo>
                    <a:pt x="308119" y="96955"/>
                  </a:lnTo>
                  <a:lnTo>
                    <a:pt x="308421" y="96810"/>
                  </a:lnTo>
                  <a:lnTo>
                    <a:pt x="308713" y="96654"/>
                  </a:lnTo>
                  <a:lnTo>
                    <a:pt x="309005" y="96476"/>
                  </a:lnTo>
                  <a:lnTo>
                    <a:pt x="309275" y="96289"/>
                  </a:lnTo>
                  <a:lnTo>
                    <a:pt x="309546" y="96091"/>
                  </a:lnTo>
                  <a:lnTo>
                    <a:pt x="309817" y="95873"/>
                  </a:lnTo>
                  <a:lnTo>
                    <a:pt x="310067" y="95643"/>
                  </a:lnTo>
                  <a:lnTo>
                    <a:pt x="310306" y="95394"/>
                  </a:lnTo>
                  <a:lnTo>
                    <a:pt x="310535" y="95133"/>
                  </a:lnTo>
                  <a:lnTo>
                    <a:pt x="310754" y="94862"/>
                  </a:lnTo>
                  <a:lnTo>
                    <a:pt x="310962" y="94581"/>
                  </a:lnTo>
                  <a:lnTo>
                    <a:pt x="311160" y="94279"/>
                  </a:lnTo>
                  <a:lnTo>
                    <a:pt x="311160" y="94279"/>
                  </a:lnTo>
                  <a:lnTo>
                    <a:pt x="311337" y="93977"/>
                  </a:lnTo>
                  <a:lnTo>
                    <a:pt x="311504" y="93665"/>
                  </a:lnTo>
                  <a:lnTo>
                    <a:pt x="311649" y="93342"/>
                  </a:lnTo>
                  <a:lnTo>
                    <a:pt x="311774" y="93019"/>
                  </a:lnTo>
                  <a:lnTo>
                    <a:pt x="311889" y="92697"/>
                  </a:lnTo>
                  <a:lnTo>
                    <a:pt x="311983" y="92374"/>
                  </a:lnTo>
                  <a:lnTo>
                    <a:pt x="312056" y="92041"/>
                  </a:lnTo>
                  <a:lnTo>
                    <a:pt x="312118" y="91707"/>
                  </a:lnTo>
                  <a:lnTo>
                    <a:pt x="312160" y="91374"/>
                  </a:lnTo>
                  <a:lnTo>
                    <a:pt x="312191" y="91041"/>
                  </a:lnTo>
                  <a:lnTo>
                    <a:pt x="312201" y="90697"/>
                  </a:lnTo>
                  <a:lnTo>
                    <a:pt x="312191" y="90364"/>
                  </a:lnTo>
                  <a:lnTo>
                    <a:pt x="312170" y="90031"/>
                  </a:lnTo>
                  <a:lnTo>
                    <a:pt x="312139" y="89708"/>
                  </a:lnTo>
                  <a:lnTo>
                    <a:pt x="312087" y="89375"/>
                  </a:lnTo>
                  <a:lnTo>
                    <a:pt x="312014" y="89052"/>
                  </a:lnTo>
                  <a:lnTo>
                    <a:pt x="311931" y="88729"/>
                  </a:lnTo>
                  <a:lnTo>
                    <a:pt x="311837" y="88406"/>
                  </a:lnTo>
                  <a:lnTo>
                    <a:pt x="311722" y="88094"/>
                  </a:lnTo>
                  <a:lnTo>
                    <a:pt x="311587" y="87792"/>
                  </a:lnTo>
                  <a:lnTo>
                    <a:pt x="311452" y="87490"/>
                  </a:lnTo>
                  <a:lnTo>
                    <a:pt x="311285" y="87199"/>
                  </a:lnTo>
                  <a:lnTo>
                    <a:pt x="311118" y="86907"/>
                  </a:lnTo>
                  <a:lnTo>
                    <a:pt x="310931" y="86626"/>
                  </a:lnTo>
                  <a:lnTo>
                    <a:pt x="310723" y="86355"/>
                  </a:lnTo>
                  <a:lnTo>
                    <a:pt x="310504" y="86095"/>
                  </a:lnTo>
                  <a:lnTo>
                    <a:pt x="310275" y="85845"/>
                  </a:lnTo>
                  <a:lnTo>
                    <a:pt x="310035" y="85595"/>
                  </a:lnTo>
                  <a:lnTo>
                    <a:pt x="309775" y="85366"/>
                  </a:lnTo>
                  <a:lnTo>
                    <a:pt x="309504" y="85147"/>
                  </a:lnTo>
                  <a:lnTo>
                    <a:pt x="309213" y="84939"/>
                  </a:lnTo>
                  <a:lnTo>
                    <a:pt x="308921" y="84741"/>
                  </a:lnTo>
                  <a:lnTo>
                    <a:pt x="308921" y="84741"/>
                  </a:lnTo>
                  <a:lnTo>
                    <a:pt x="308057" y="84220"/>
                  </a:lnTo>
                  <a:lnTo>
                    <a:pt x="307193" y="83700"/>
                  </a:lnTo>
                  <a:lnTo>
                    <a:pt x="306318" y="83190"/>
                  </a:lnTo>
                  <a:lnTo>
                    <a:pt x="305443" y="82679"/>
                  </a:lnTo>
                  <a:lnTo>
                    <a:pt x="304558" y="82180"/>
                  </a:lnTo>
                  <a:lnTo>
                    <a:pt x="303673" y="81690"/>
                  </a:lnTo>
                  <a:lnTo>
                    <a:pt x="302778" y="81211"/>
                  </a:lnTo>
                  <a:lnTo>
                    <a:pt x="301882" y="80732"/>
                  </a:lnTo>
                  <a:lnTo>
                    <a:pt x="300976" y="80264"/>
                  </a:lnTo>
                  <a:lnTo>
                    <a:pt x="300070" y="79805"/>
                  </a:lnTo>
                  <a:lnTo>
                    <a:pt x="299154" y="79358"/>
                  </a:lnTo>
                  <a:lnTo>
                    <a:pt x="298238" y="78910"/>
                  </a:lnTo>
                  <a:lnTo>
                    <a:pt x="297311" y="78473"/>
                  </a:lnTo>
                  <a:lnTo>
                    <a:pt x="296384" y="78046"/>
                  </a:lnTo>
                  <a:lnTo>
                    <a:pt x="295447" y="77619"/>
                  </a:lnTo>
                  <a:lnTo>
                    <a:pt x="294499" y="77213"/>
                  </a:lnTo>
                  <a:lnTo>
                    <a:pt x="293562" y="76796"/>
                  </a:lnTo>
                  <a:lnTo>
                    <a:pt x="292604" y="76400"/>
                  </a:lnTo>
                  <a:lnTo>
                    <a:pt x="291646" y="76005"/>
                  </a:lnTo>
                  <a:lnTo>
                    <a:pt x="290688" y="75630"/>
                  </a:lnTo>
                  <a:lnTo>
                    <a:pt x="289720" y="75244"/>
                  </a:lnTo>
                  <a:lnTo>
                    <a:pt x="288751" y="74880"/>
                  </a:lnTo>
                  <a:lnTo>
                    <a:pt x="287773" y="74516"/>
                  </a:lnTo>
                  <a:lnTo>
                    <a:pt x="286783" y="74162"/>
                  </a:lnTo>
                  <a:lnTo>
                    <a:pt x="285805" y="73818"/>
                  </a:lnTo>
                  <a:lnTo>
                    <a:pt x="284805" y="73474"/>
                  </a:lnTo>
                  <a:lnTo>
                    <a:pt x="283805" y="73151"/>
                  </a:lnTo>
                  <a:lnTo>
                    <a:pt x="282806" y="72818"/>
                  </a:lnTo>
                  <a:lnTo>
                    <a:pt x="281796" y="72506"/>
                  </a:lnTo>
                  <a:lnTo>
                    <a:pt x="280786" y="72194"/>
                  </a:lnTo>
                  <a:lnTo>
                    <a:pt x="279765" y="71902"/>
                  </a:lnTo>
                  <a:lnTo>
                    <a:pt x="278745" y="71600"/>
                  </a:lnTo>
                  <a:lnTo>
                    <a:pt x="277714" y="71319"/>
                  </a:lnTo>
                  <a:lnTo>
                    <a:pt x="276683" y="71038"/>
                  </a:lnTo>
                  <a:lnTo>
                    <a:pt x="275642" y="70767"/>
                  </a:lnTo>
                  <a:lnTo>
                    <a:pt x="274590" y="70507"/>
                  </a:lnTo>
                  <a:lnTo>
                    <a:pt x="273549" y="70257"/>
                  </a:lnTo>
                  <a:lnTo>
                    <a:pt x="272486" y="70007"/>
                  </a:lnTo>
                  <a:lnTo>
                    <a:pt x="271435" y="69767"/>
                  </a:lnTo>
                  <a:lnTo>
                    <a:pt x="270373" y="69528"/>
                  </a:lnTo>
                  <a:lnTo>
                    <a:pt x="269300" y="69309"/>
                  </a:lnTo>
                  <a:lnTo>
                    <a:pt x="268228" y="69090"/>
                  </a:lnTo>
                  <a:lnTo>
                    <a:pt x="267145" y="68882"/>
                  </a:lnTo>
                  <a:lnTo>
                    <a:pt x="266062" y="68674"/>
                  </a:lnTo>
                  <a:lnTo>
                    <a:pt x="264979" y="68486"/>
                  </a:lnTo>
                  <a:lnTo>
                    <a:pt x="263875" y="68299"/>
                  </a:lnTo>
                  <a:lnTo>
                    <a:pt x="262782" y="68122"/>
                  </a:lnTo>
                  <a:lnTo>
                    <a:pt x="261678" y="67945"/>
                  </a:lnTo>
                  <a:lnTo>
                    <a:pt x="260574" y="67789"/>
                  </a:lnTo>
                  <a:lnTo>
                    <a:pt x="259460" y="67633"/>
                  </a:lnTo>
                  <a:lnTo>
                    <a:pt x="258335" y="67476"/>
                  </a:lnTo>
                  <a:lnTo>
                    <a:pt x="257211" y="67341"/>
                  </a:lnTo>
                  <a:lnTo>
                    <a:pt x="256086" y="67206"/>
                  </a:lnTo>
                  <a:lnTo>
                    <a:pt x="254951" y="67081"/>
                  </a:lnTo>
                  <a:lnTo>
                    <a:pt x="253816" y="66966"/>
                  </a:lnTo>
                  <a:lnTo>
                    <a:pt x="252671" y="66852"/>
                  </a:lnTo>
                  <a:lnTo>
                    <a:pt x="251525" y="66748"/>
                  </a:lnTo>
                  <a:lnTo>
                    <a:pt x="250380" y="66654"/>
                  </a:lnTo>
                  <a:lnTo>
                    <a:pt x="249213" y="66571"/>
                  </a:lnTo>
                  <a:lnTo>
                    <a:pt x="248058" y="66487"/>
                  </a:lnTo>
                  <a:lnTo>
                    <a:pt x="246891" y="66414"/>
                  </a:lnTo>
                  <a:lnTo>
                    <a:pt x="245715" y="66352"/>
                  </a:lnTo>
                  <a:lnTo>
                    <a:pt x="244548" y="66300"/>
                  </a:lnTo>
                  <a:lnTo>
                    <a:pt x="243361" y="66248"/>
                  </a:lnTo>
                  <a:lnTo>
                    <a:pt x="243361" y="40392"/>
                  </a:lnTo>
                  <a:lnTo>
                    <a:pt x="243361" y="40392"/>
                  </a:lnTo>
                  <a:lnTo>
                    <a:pt x="243736" y="40257"/>
                  </a:lnTo>
                  <a:lnTo>
                    <a:pt x="244111" y="40111"/>
                  </a:lnTo>
                  <a:lnTo>
                    <a:pt x="244486" y="39955"/>
                  </a:lnTo>
                  <a:lnTo>
                    <a:pt x="244850" y="39799"/>
                  </a:lnTo>
                  <a:lnTo>
                    <a:pt x="245215" y="39632"/>
                  </a:lnTo>
                  <a:lnTo>
                    <a:pt x="245569" y="39466"/>
                  </a:lnTo>
                  <a:lnTo>
                    <a:pt x="245923" y="39289"/>
                  </a:lnTo>
                  <a:lnTo>
                    <a:pt x="246277" y="39101"/>
                  </a:lnTo>
                  <a:lnTo>
                    <a:pt x="246621" y="38914"/>
                  </a:lnTo>
                  <a:lnTo>
                    <a:pt x="246964" y="38705"/>
                  </a:lnTo>
                  <a:lnTo>
                    <a:pt x="247297" y="38508"/>
                  </a:lnTo>
                  <a:lnTo>
                    <a:pt x="247641" y="38299"/>
                  </a:lnTo>
                  <a:lnTo>
                    <a:pt x="247964" y="38081"/>
                  </a:lnTo>
                  <a:lnTo>
                    <a:pt x="248287" y="37852"/>
                  </a:lnTo>
                  <a:lnTo>
                    <a:pt x="248610" y="37633"/>
                  </a:lnTo>
                  <a:lnTo>
                    <a:pt x="248932" y="37393"/>
                  </a:lnTo>
                  <a:lnTo>
                    <a:pt x="249245" y="37154"/>
                  </a:lnTo>
                  <a:lnTo>
                    <a:pt x="249547" y="36904"/>
                  </a:lnTo>
                  <a:lnTo>
                    <a:pt x="249849" y="36654"/>
                  </a:lnTo>
                  <a:lnTo>
                    <a:pt x="250151" y="36394"/>
                  </a:lnTo>
                  <a:lnTo>
                    <a:pt x="250442" y="36133"/>
                  </a:lnTo>
                  <a:lnTo>
                    <a:pt x="250734" y="35863"/>
                  </a:lnTo>
                  <a:lnTo>
                    <a:pt x="251015" y="35592"/>
                  </a:lnTo>
                  <a:lnTo>
                    <a:pt x="251286" y="35311"/>
                  </a:lnTo>
                  <a:lnTo>
                    <a:pt x="251567" y="35030"/>
                  </a:lnTo>
                  <a:lnTo>
                    <a:pt x="251827" y="34738"/>
                  </a:lnTo>
                  <a:lnTo>
                    <a:pt x="252087" y="34447"/>
                  </a:lnTo>
                  <a:lnTo>
                    <a:pt x="252348" y="34145"/>
                  </a:lnTo>
                  <a:lnTo>
                    <a:pt x="252598" y="33843"/>
                  </a:lnTo>
                  <a:lnTo>
                    <a:pt x="252837" y="33541"/>
                  </a:lnTo>
                  <a:lnTo>
                    <a:pt x="253077" y="33228"/>
                  </a:lnTo>
                  <a:lnTo>
                    <a:pt x="253316" y="32905"/>
                  </a:lnTo>
                  <a:lnTo>
                    <a:pt x="253545" y="32583"/>
                  </a:lnTo>
                  <a:lnTo>
                    <a:pt x="253764" y="32260"/>
                  </a:lnTo>
                  <a:lnTo>
                    <a:pt x="253983" y="31927"/>
                  </a:lnTo>
                  <a:lnTo>
                    <a:pt x="254191" y="31593"/>
                  </a:lnTo>
                  <a:lnTo>
                    <a:pt x="254389" y="31250"/>
                  </a:lnTo>
                  <a:lnTo>
                    <a:pt x="254587" y="30906"/>
                  </a:lnTo>
                  <a:lnTo>
                    <a:pt x="254774" y="30563"/>
                  </a:lnTo>
                  <a:lnTo>
                    <a:pt x="254961" y="30209"/>
                  </a:lnTo>
                  <a:lnTo>
                    <a:pt x="255138" y="29854"/>
                  </a:lnTo>
                  <a:lnTo>
                    <a:pt x="255305" y="29490"/>
                  </a:lnTo>
                  <a:lnTo>
                    <a:pt x="255472" y="29126"/>
                  </a:lnTo>
                  <a:lnTo>
                    <a:pt x="255628" y="28761"/>
                  </a:lnTo>
                  <a:lnTo>
                    <a:pt x="255774" y="28397"/>
                  </a:lnTo>
                  <a:lnTo>
                    <a:pt x="255919" y="28022"/>
                  </a:lnTo>
                  <a:lnTo>
                    <a:pt x="256055" y="27637"/>
                  </a:lnTo>
                  <a:lnTo>
                    <a:pt x="256190" y="27262"/>
                  </a:lnTo>
                  <a:lnTo>
                    <a:pt x="256305" y="26876"/>
                  </a:lnTo>
                  <a:lnTo>
                    <a:pt x="256419" y="26491"/>
                  </a:lnTo>
                  <a:lnTo>
                    <a:pt x="256534" y="26095"/>
                  </a:lnTo>
                  <a:lnTo>
                    <a:pt x="256627" y="25710"/>
                  </a:lnTo>
                  <a:lnTo>
                    <a:pt x="256721" y="25314"/>
                  </a:lnTo>
                  <a:lnTo>
                    <a:pt x="256805" y="24908"/>
                  </a:lnTo>
                  <a:lnTo>
                    <a:pt x="256888" y="24513"/>
                  </a:lnTo>
                  <a:lnTo>
                    <a:pt x="256950" y="24107"/>
                  </a:lnTo>
                  <a:lnTo>
                    <a:pt x="257013" y="23700"/>
                  </a:lnTo>
                  <a:lnTo>
                    <a:pt x="257065" y="23294"/>
                  </a:lnTo>
                  <a:lnTo>
                    <a:pt x="257117" y="22878"/>
                  </a:lnTo>
                  <a:lnTo>
                    <a:pt x="257148" y="22461"/>
                  </a:lnTo>
                  <a:lnTo>
                    <a:pt x="257179" y="22045"/>
                  </a:lnTo>
                  <a:lnTo>
                    <a:pt x="257200" y="21628"/>
                  </a:lnTo>
                  <a:lnTo>
                    <a:pt x="257211" y="21212"/>
                  </a:lnTo>
                  <a:lnTo>
                    <a:pt x="257221" y="20785"/>
                  </a:lnTo>
                  <a:lnTo>
                    <a:pt x="257221" y="20785"/>
                  </a:lnTo>
                  <a:lnTo>
                    <a:pt x="257211" y="20254"/>
                  </a:lnTo>
                  <a:lnTo>
                    <a:pt x="257190" y="19723"/>
                  </a:lnTo>
                  <a:lnTo>
                    <a:pt x="257159" y="19192"/>
                  </a:lnTo>
                  <a:lnTo>
                    <a:pt x="257106" y="18661"/>
                  </a:lnTo>
                  <a:lnTo>
                    <a:pt x="257054" y="18140"/>
                  </a:lnTo>
                  <a:lnTo>
                    <a:pt x="256982" y="17630"/>
                  </a:lnTo>
                  <a:lnTo>
                    <a:pt x="256888" y="17109"/>
                  </a:lnTo>
                  <a:lnTo>
                    <a:pt x="256794" y="16599"/>
                  </a:lnTo>
                  <a:lnTo>
                    <a:pt x="256680" y="16099"/>
                  </a:lnTo>
                  <a:lnTo>
                    <a:pt x="256565" y="15599"/>
                  </a:lnTo>
                  <a:lnTo>
                    <a:pt x="256430" y="15099"/>
                  </a:lnTo>
                  <a:lnTo>
                    <a:pt x="256284" y="14610"/>
                  </a:lnTo>
                  <a:lnTo>
                    <a:pt x="256128" y="14131"/>
                  </a:lnTo>
                  <a:lnTo>
                    <a:pt x="255951" y="13642"/>
                  </a:lnTo>
                  <a:lnTo>
                    <a:pt x="255774" y="13173"/>
                  </a:lnTo>
                  <a:lnTo>
                    <a:pt x="255586" y="12704"/>
                  </a:lnTo>
                  <a:lnTo>
                    <a:pt x="255378" y="12236"/>
                  </a:lnTo>
                  <a:lnTo>
                    <a:pt x="255170" y="11778"/>
                  </a:lnTo>
                  <a:lnTo>
                    <a:pt x="254941" y="11330"/>
                  </a:lnTo>
                  <a:lnTo>
                    <a:pt x="254701" y="10882"/>
                  </a:lnTo>
                  <a:lnTo>
                    <a:pt x="254462" y="10445"/>
                  </a:lnTo>
                  <a:lnTo>
                    <a:pt x="254201" y="10018"/>
                  </a:lnTo>
                  <a:lnTo>
                    <a:pt x="253941" y="9591"/>
                  </a:lnTo>
                  <a:lnTo>
                    <a:pt x="253660" y="9174"/>
                  </a:lnTo>
                  <a:lnTo>
                    <a:pt x="253379" y="8758"/>
                  </a:lnTo>
                  <a:lnTo>
                    <a:pt x="253087" y="8352"/>
                  </a:lnTo>
                  <a:lnTo>
                    <a:pt x="252775" y="7956"/>
                  </a:lnTo>
                  <a:lnTo>
                    <a:pt x="252462" y="7571"/>
                  </a:lnTo>
                  <a:lnTo>
                    <a:pt x="252140" y="7186"/>
                  </a:lnTo>
                  <a:lnTo>
                    <a:pt x="251817" y="6811"/>
                  </a:lnTo>
                  <a:lnTo>
                    <a:pt x="251473" y="6446"/>
                  </a:lnTo>
                  <a:lnTo>
                    <a:pt x="251119" y="6092"/>
                  </a:lnTo>
                  <a:lnTo>
                    <a:pt x="250765" y="5749"/>
                  </a:lnTo>
                  <a:lnTo>
                    <a:pt x="250401" y="5405"/>
                  </a:lnTo>
                  <a:lnTo>
                    <a:pt x="250026" y="5072"/>
                  </a:lnTo>
                  <a:lnTo>
                    <a:pt x="249651" y="4749"/>
                  </a:lnTo>
                  <a:lnTo>
                    <a:pt x="249255" y="4437"/>
                  </a:lnTo>
                  <a:lnTo>
                    <a:pt x="248859" y="4135"/>
                  </a:lnTo>
                  <a:lnTo>
                    <a:pt x="248464" y="3833"/>
                  </a:lnTo>
                  <a:lnTo>
                    <a:pt x="248047" y="3551"/>
                  </a:lnTo>
                  <a:lnTo>
                    <a:pt x="247631" y="3281"/>
                  </a:lnTo>
                  <a:lnTo>
                    <a:pt x="247204" y="3010"/>
                  </a:lnTo>
                  <a:lnTo>
                    <a:pt x="246777" y="2760"/>
                  </a:lnTo>
                  <a:lnTo>
                    <a:pt x="246329" y="2510"/>
                  </a:lnTo>
                  <a:lnTo>
                    <a:pt x="245892" y="2271"/>
                  </a:lnTo>
                  <a:lnTo>
                    <a:pt x="245434" y="2052"/>
                  </a:lnTo>
                  <a:lnTo>
                    <a:pt x="244986" y="1833"/>
                  </a:lnTo>
                  <a:lnTo>
                    <a:pt x="244517" y="1635"/>
                  </a:lnTo>
                  <a:lnTo>
                    <a:pt x="244049" y="1438"/>
                  </a:lnTo>
                  <a:lnTo>
                    <a:pt x="243570" y="1261"/>
                  </a:lnTo>
                  <a:lnTo>
                    <a:pt x="243091" y="1094"/>
                  </a:lnTo>
                  <a:lnTo>
                    <a:pt x="242612" y="938"/>
                  </a:lnTo>
                  <a:lnTo>
                    <a:pt x="242122" y="782"/>
                  </a:lnTo>
                  <a:lnTo>
                    <a:pt x="241622" y="657"/>
                  </a:lnTo>
                  <a:lnTo>
                    <a:pt x="241123" y="532"/>
                  </a:lnTo>
                  <a:lnTo>
                    <a:pt x="240623" y="417"/>
                  </a:lnTo>
                  <a:lnTo>
                    <a:pt x="240113" y="323"/>
                  </a:lnTo>
                  <a:lnTo>
                    <a:pt x="239602" y="240"/>
                  </a:lnTo>
                  <a:lnTo>
                    <a:pt x="239082" y="167"/>
                  </a:lnTo>
                  <a:lnTo>
                    <a:pt x="238561" y="105"/>
                  </a:lnTo>
                  <a:lnTo>
                    <a:pt x="238030" y="53"/>
                  </a:lnTo>
                  <a:lnTo>
                    <a:pt x="237509" y="21"/>
                  </a:lnTo>
                  <a:lnTo>
                    <a:pt x="236968" y="1"/>
                  </a:lnTo>
                  <a:lnTo>
                    <a:pt x="236437" y="1"/>
                  </a:lnTo>
                  <a:lnTo>
                    <a:pt x="236437" y="1"/>
                  </a:lnTo>
                  <a:lnTo>
                    <a:pt x="235906" y="1"/>
                  </a:lnTo>
                  <a:lnTo>
                    <a:pt x="235364" y="21"/>
                  </a:lnTo>
                  <a:lnTo>
                    <a:pt x="234844" y="53"/>
                  </a:lnTo>
                  <a:lnTo>
                    <a:pt x="234313" y="105"/>
                  </a:lnTo>
                  <a:lnTo>
                    <a:pt x="233792" y="167"/>
                  </a:lnTo>
                  <a:lnTo>
                    <a:pt x="233271" y="240"/>
                  </a:lnTo>
                  <a:lnTo>
                    <a:pt x="232761" y="323"/>
                  </a:lnTo>
                  <a:lnTo>
                    <a:pt x="232251" y="417"/>
                  </a:lnTo>
                  <a:lnTo>
                    <a:pt x="231751" y="532"/>
                  </a:lnTo>
                  <a:lnTo>
                    <a:pt x="231251" y="657"/>
                  </a:lnTo>
                  <a:lnTo>
                    <a:pt x="230751" y="782"/>
                  </a:lnTo>
                  <a:lnTo>
                    <a:pt x="230262" y="938"/>
                  </a:lnTo>
                  <a:lnTo>
                    <a:pt x="229783" y="1094"/>
                  </a:lnTo>
                  <a:lnTo>
                    <a:pt x="229304" y="1261"/>
                  </a:lnTo>
                  <a:lnTo>
                    <a:pt x="228825" y="1438"/>
                  </a:lnTo>
                  <a:lnTo>
                    <a:pt x="228356" y="1635"/>
                  </a:lnTo>
                  <a:lnTo>
                    <a:pt x="227888" y="1833"/>
                  </a:lnTo>
                  <a:lnTo>
                    <a:pt x="227440" y="2052"/>
                  </a:lnTo>
                  <a:lnTo>
                    <a:pt x="226982" y="2271"/>
                  </a:lnTo>
                  <a:lnTo>
                    <a:pt x="226545" y="2510"/>
                  </a:lnTo>
                  <a:lnTo>
                    <a:pt x="226097" y="2760"/>
                  </a:lnTo>
                  <a:lnTo>
                    <a:pt x="225670" y="3010"/>
                  </a:lnTo>
                  <a:lnTo>
                    <a:pt x="225243" y="3281"/>
                  </a:lnTo>
                  <a:lnTo>
                    <a:pt x="224826" y="3551"/>
                  </a:lnTo>
                  <a:lnTo>
                    <a:pt x="224410" y="3833"/>
                  </a:lnTo>
                  <a:lnTo>
                    <a:pt x="224014" y="4135"/>
                  </a:lnTo>
                  <a:lnTo>
                    <a:pt x="223618" y="4437"/>
                  </a:lnTo>
                  <a:lnTo>
                    <a:pt x="223223" y="4749"/>
                  </a:lnTo>
                  <a:lnTo>
                    <a:pt x="222848" y="5072"/>
                  </a:lnTo>
                  <a:lnTo>
                    <a:pt x="222473" y="5405"/>
                  </a:lnTo>
                  <a:lnTo>
                    <a:pt x="222109" y="5749"/>
                  </a:lnTo>
                  <a:lnTo>
                    <a:pt x="221755" y="6092"/>
                  </a:lnTo>
                  <a:lnTo>
                    <a:pt x="221401" y="6446"/>
                  </a:lnTo>
                  <a:lnTo>
                    <a:pt x="221057" y="6811"/>
                  </a:lnTo>
                  <a:lnTo>
                    <a:pt x="220734" y="7186"/>
                  </a:lnTo>
                  <a:lnTo>
                    <a:pt x="220411" y="7571"/>
                  </a:lnTo>
                  <a:lnTo>
                    <a:pt x="220099" y="7956"/>
                  </a:lnTo>
                  <a:lnTo>
                    <a:pt x="219787" y="8352"/>
                  </a:lnTo>
                  <a:lnTo>
                    <a:pt x="219495" y="8758"/>
                  </a:lnTo>
                  <a:lnTo>
                    <a:pt x="219214" y="9174"/>
                  </a:lnTo>
                  <a:lnTo>
                    <a:pt x="218933" y="9591"/>
                  </a:lnTo>
                  <a:lnTo>
                    <a:pt x="218672" y="10018"/>
                  </a:lnTo>
                  <a:lnTo>
                    <a:pt x="218412" y="10445"/>
                  </a:lnTo>
                  <a:lnTo>
                    <a:pt x="218173" y="10882"/>
                  </a:lnTo>
                  <a:lnTo>
                    <a:pt x="217933" y="11330"/>
                  </a:lnTo>
                  <a:lnTo>
                    <a:pt x="217704" y="11778"/>
                  </a:lnTo>
                  <a:lnTo>
                    <a:pt x="217496" y="12236"/>
                  </a:lnTo>
                  <a:lnTo>
                    <a:pt x="217287" y="12704"/>
                  </a:lnTo>
                  <a:lnTo>
                    <a:pt x="217100" y="13173"/>
                  </a:lnTo>
                  <a:lnTo>
                    <a:pt x="216923" y="13642"/>
                  </a:lnTo>
                  <a:lnTo>
                    <a:pt x="216746" y="14131"/>
                  </a:lnTo>
                  <a:lnTo>
                    <a:pt x="216590" y="14610"/>
                  </a:lnTo>
                  <a:lnTo>
                    <a:pt x="216444" y="15099"/>
                  </a:lnTo>
                  <a:lnTo>
                    <a:pt x="216309" y="15599"/>
                  </a:lnTo>
                  <a:lnTo>
                    <a:pt x="216194" y="16099"/>
                  </a:lnTo>
                  <a:lnTo>
                    <a:pt x="216080" y="16599"/>
                  </a:lnTo>
                  <a:lnTo>
                    <a:pt x="215986" y="17109"/>
                  </a:lnTo>
                  <a:lnTo>
                    <a:pt x="215892" y="17630"/>
                  </a:lnTo>
                  <a:lnTo>
                    <a:pt x="215819" y="18140"/>
                  </a:lnTo>
                  <a:lnTo>
                    <a:pt x="215767" y="18661"/>
                  </a:lnTo>
                  <a:lnTo>
                    <a:pt x="215715" y="19192"/>
                  </a:lnTo>
                  <a:lnTo>
                    <a:pt x="215684" y="19723"/>
                  </a:lnTo>
                  <a:lnTo>
                    <a:pt x="215663" y="20254"/>
                  </a:lnTo>
                  <a:lnTo>
                    <a:pt x="215653" y="20785"/>
                  </a:lnTo>
                  <a:lnTo>
                    <a:pt x="215653" y="20785"/>
                  </a:lnTo>
                  <a:lnTo>
                    <a:pt x="215663" y="21212"/>
                  </a:lnTo>
                  <a:lnTo>
                    <a:pt x="215673" y="21628"/>
                  </a:lnTo>
                  <a:lnTo>
                    <a:pt x="215694" y="22045"/>
                  </a:lnTo>
                  <a:lnTo>
                    <a:pt x="215725" y="22461"/>
                  </a:lnTo>
                  <a:lnTo>
                    <a:pt x="215757" y="22878"/>
                  </a:lnTo>
                  <a:lnTo>
                    <a:pt x="215809" y="23294"/>
                  </a:lnTo>
                  <a:lnTo>
                    <a:pt x="215861" y="23700"/>
                  </a:lnTo>
                  <a:lnTo>
                    <a:pt x="215923" y="24107"/>
                  </a:lnTo>
                  <a:lnTo>
                    <a:pt x="215986" y="24513"/>
                  </a:lnTo>
                  <a:lnTo>
                    <a:pt x="216069" y="24908"/>
                  </a:lnTo>
                  <a:lnTo>
                    <a:pt x="216152" y="25314"/>
                  </a:lnTo>
                  <a:lnTo>
                    <a:pt x="216246" y="25710"/>
                  </a:lnTo>
                  <a:lnTo>
                    <a:pt x="216340" y="26095"/>
                  </a:lnTo>
                  <a:lnTo>
                    <a:pt x="216454" y="26491"/>
                  </a:lnTo>
                  <a:lnTo>
                    <a:pt x="216569" y="26876"/>
                  </a:lnTo>
                  <a:lnTo>
                    <a:pt x="216683" y="27262"/>
                  </a:lnTo>
                  <a:lnTo>
                    <a:pt x="216819" y="27637"/>
                  </a:lnTo>
                  <a:lnTo>
                    <a:pt x="216954" y="28022"/>
                  </a:lnTo>
                  <a:lnTo>
                    <a:pt x="217100" y="28397"/>
                  </a:lnTo>
                  <a:lnTo>
                    <a:pt x="217246" y="28761"/>
                  </a:lnTo>
                  <a:lnTo>
                    <a:pt x="217402" y="29126"/>
                  </a:lnTo>
                  <a:lnTo>
                    <a:pt x="217569" y="29490"/>
                  </a:lnTo>
                  <a:lnTo>
                    <a:pt x="217735" y="29854"/>
                  </a:lnTo>
                  <a:lnTo>
                    <a:pt x="217912" y="30209"/>
                  </a:lnTo>
                  <a:lnTo>
                    <a:pt x="218100" y="30563"/>
                  </a:lnTo>
                  <a:lnTo>
                    <a:pt x="218287" y="30906"/>
                  </a:lnTo>
                  <a:lnTo>
                    <a:pt x="218485" y="31250"/>
                  </a:lnTo>
                  <a:lnTo>
                    <a:pt x="218683" y="31593"/>
                  </a:lnTo>
                  <a:lnTo>
                    <a:pt x="218891" y="31927"/>
                  </a:lnTo>
                  <a:lnTo>
                    <a:pt x="219110" y="32260"/>
                  </a:lnTo>
                  <a:lnTo>
                    <a:pt x="219328" y="32583"/>
                  </a:lnTo>
                  <a:lnTo>
                    <a:pt x="219557" y="32905"/>
                  </a:lnTo>
                  <a:lnTo>
                    <a:pt x="219797" y="33228"/>
                  </a:lnTo>
                  <a:lnTo>
                    <a:pt x="220036" y="33541"/>
                  </a:lnTo>
                  <a:lnTo>
                    <a:pt x="220276" y="33843"/>
                  </a:lnTo>
                  <a:lnTo>
                    <a:pt x="220526" y="34145"/>
                  </a:lnTo>
                  <a:lnTo>
                    <a:pt x="220786" y="34447"/>
                  </a:lnTo>
                  <a:lnTo>
                    <a:pt x="221046" y="34738"/>
                  </a:lnTo>
                  <a:lnTo>
                    <a:pt x="221307" y="35030"/>
                  </a:lnTo>
                  <a:lnTo>
                    <a:pt x="221588" y="35311"/>
                  </a:lnTo>
                  <a:lnTo>
                    <a:pt x="221859" y="35592"/>
                  </a:lnTo>
                  <a:lnTo>
                    <a:pt x="222140" y="35863"/>
                  </a:lnTo>
                  <a:lnTo>
                    <a:pt x="222431" y="36133"/>
                  </a:lnTo>
                  <a:lnTo>
                    <a:pt x="222723" y="36394"/>
                  </a:lnTo>
                  <a:lnTo>
                    <a:pt x="223025" y="36654"/>
                  </a:lnTo>
                  <a:lnTo>
                    <a:pt x="223327" y="36904"/>
                  </a:lnTo>
                  <a:lnTo>
                    <a:pt x="223629" y="37154"/>
                  </a:lnTo>
                  <a:lnTo>
                    <a:pt x="223941" y="37393"/>
                  </a:lnTo>
                  <a:lnTo>
                    <a:pt x="224264" y="37633"/>
                  </a:lnTo>
                  <a:lnTo>
                    <a:pt x="224587" y="37852"/>
                  </a:lnTo>
                  <a:lnTo>
                    <a:pt x="224910" y="38081"/>
                  </a:lnTo>
                  <a:lnTo>
                    <a:pt x="225232" y="38299"/>
                  </a:lnTo>
                  <a:lnTo>
                    <a:pt x="225576" y="38508"/>
                  </a:lnTo>
                  <a:lnTo>
                    <a:pt x="225909" y="38705"/>
                  </a:lnTo>
                  <a:lnTo>
                    <a:pt x="226253" y="38914"/>
                  </a:lnTo>
                  <a:lnTo>
                    <a:pt x="226597" y="39101"/>
                  </a:lnTo>
                  <a:lnTo>
                    <a:pt x="226951" y="39289"/>
                  </a:lnTo>
                  <a:lnTo>
                    <a:pt x="227305" y="39466"/>
                  </a:lnTo>
                  <a:lnTo>
                    <a:pt x="227659" y="39632"/>
                  </a:lnTo>
                  <a:lnTo>
                    <a:pt x="228023" y="39799"/>
                  </a:lnTo>
                  <a:lnTo>
                    <a:pt x="228388" y="39955"/>
                  </a:lnTo>
                  <a:lnTo>
                    <a:pt x="228762" y="40111"/>
                  </a:lnTo>
                  <a:lnTo>
                    <a:pt x="229137" y="40257"/>
                  </a:lnTo>
                  <a:lnTo>
                    <a:pt x="229512" y="40392"/>
                  </a:lnTo>
                  <a:lnTo>
                    <a:pt x="229512" y="66248"/>
                  </a:lnTo>
                  <a:lnTo>
                    <a:pt x="229512" y="66248"/>
                  </a:lnTo>
                  <a:lnTo>
                    <a:pt x="228023" y="66310"/>
                  </a:lnTo>
                  <a:lnTo>
                    <a:pt x="226555" y="66383"/>
                  </a:lnTo>
                  <a:lnTo>
                    <a:pt x="225097" y="66477"/>
                  </a:lnTo>
                  <a:lnTo>
                    <a:pt x="223650" y="66571"/>
                  </a:lnTo>
                  <a:lnTo>
                    <a:pt x="222213" y="66675"/>
                  </a:lnTo>
                  <a:lnTo>
                    <a:pt x="220786" y="66800"/>
                  </a:lnTo>
                  <a:lnTo>
                    <a:pt x="219380" y="66935"/>
                  </a:lnTo>
                  <a:lnTo>
                    <a:pt x="217975" y="67070"/>
                  </a:lnTo>
                  <a:lnTo>
                    <a:pt x="216590" y="67227"/>
                  </a:lnTo>
                  <a:lnTo>
                    <a:pt x="215205" y="67393"/>
                  </a:lnTo>
                  <a:lnTo>
                    <a:pt x="213841" y="67570"/>
                  </a:lnTo>
                  <a:lnTo>
                    <a:pt x="212487" y="67758"/>
                  </a:lnTo>
                  <a:lnTo>
                    <a:pt x="211144" y="67955"/>
                  </a:lnTo>
                  <a:lnTo>
                    <a:pt x="209811" y="68164"/>
                  </a:lnTo>
                  <a:lnTo>
                    <a:pt x="208499" y="68382"/>
                  </a:lnTo>
                  <a:lnTo>
                    <a:pt x="207187" y="68611"/>
                  </a:lnTo>
                  <a:lnTo>
                    <a:pt x="205885" y="68851"/>
                  </a:lnTo>
                  <a:lnTo>
                    <a:pt x="204604" y="69101"/>
                  </a:lnTo>
                  <a:lnTo>
                    <a:pt x="203324" y="69361"/>
                  </a:lnTo>
                  <a:lnTo>
                    <a:pt x="202064" y="69632"/>
                  </a:lnTo>
                  <a:lnTo>
                    <a:pt x="200814" y="69913"/>
                  </a:lnTo>
                  <a:lnTo>
                    <a:pt x="199565" y="70205"/>
                  </a:lnTo>
                  <a:lnTo>
                    <a:pt x="198336" y="70507"/>
                  </a:lnTo>
                  <a:lnTo>
                    <a:pt x="197118" y="70809"/>
                  </a:lnTo>
                  <a:lnTo>
                    <a:pt x="195910" y="71131"/>
                  </a:lnTo>
                  <a:lnTo>
                    <a:pt x="194712" y="71454"/>
                  </a:lnTo>
                  <a:lnTo>
                    <a:pt x="193525" y="71798"/>
                  </a:lnTo>
                  <a:lnTo>
                    <a:pt x="192348" y="72141"/>
                  </a:lnTo>
                  <a:lnTo>
                    <a:pt x="191182" y="72495"/>
                  </a:lnTo>
                  <a:lnTo>
                    <a:pt x="190026" y="72860"/>
                  </a:lnTo>
                  <a:lnTo>
                    <a:pt x="188881" y="73235"/>
                  </a:lnTo>
                  <a:lnTo>
                    <a:pt x="187746" y="73610"/>
                  </a:lnTo>
                  <a:lnTo>
                    <a:pt x="186621" y="74005"/>
                  </a:lnTo>
                  <a:lnTo>
                    <a:pt x="185507" y="74401"/>
                  </a:lnTo>
                  <a:lnTo>
                    <a:pt x="184403" y="74807"/>
                  </a:lnTo>
                  <a:lnTo>
                    <a:pt x="183310" y="75224"/>
                  </a:lnTo>
                  <a:lnTo>
                    <a:pt x="182227" y="75640"/>
                  </a:lnTo>
                  <a:lnTo>
                    <a:pt x="181155" y="76078"/>
                  </a:lnTo>
                  <a:lnTo>
                    <a:pt x="180092" y="76515"/>
                  </a:lnTo>
                  <a:lnTo>
                    <a:pt x="179041" y="76963"/>
                  </a:lnTo>
                  <a:lnTo>
                    <a:pt x="177999" y="77410"/>
                  </a:lnTo>
                  <a:lnTo>
                    <a:pt x="176968" y="77879"/>
                  </a:lnTo>
                  <a:lnTo>
                    <a:pt x="175948" y="78348"/>
                  </a:lnTo>
                  <a:lnTo>
                    <a:pt x="174938" y="78816"/>
                  </a:lnTo>
                  <a:lnTo>
                    <a:pt x="173938" y="79306"/>
                  </a:lnTo>
                  <a:lnTo>
                    <a:pt x="172939" y="79795"/>
                  </a:lnTo>
                  <a:lnTo>
                    <a:pt x="171960" y="80295"/>
                  </a:lnTo>
                  <a:lnTo>
                    <a:pt x="170991" y="80795"/>
                  </a:lnTo>
                  <a:lnTo>
                    <a:pt x="170023" y="81305"/>
                  </a:lnTo>
                  <a:lnTo>
                    <a:pt x="169075" y="81825"/>
                  </a:lnTo>
                  <a:lnTo>
                    <a:pt x="168128" y="82346"/>
                  </a:lnTo>
                  <a:lnTo>
                    <a:pt x="167191" y="82877"/>
                  </a:lnTo>
                  <a:lnTo>
                    <a:pt x="166274" y="83419"/>
                  </a:lnTo>
                  <a:lnTo>
                    <a:pt x="165358" y="83960"/>
                  </a:lnTo>
                  <a:lnTo>
                    <a:pt x="164452" y="84512"/>
                  </a:lnTo>
                  <a:lnTo>
                    <a:pt x="163557" y="85064"/>
                  </a:lnTo>
                  <a:lnTo>
                    <a:pt x="162672" y="85626"/>
                  </a:lnTo>
                  <a:lnTo>
                    <a:pt x="161786" y="86188"/>
                  </a:lnTo>
                  <a:lnTo>
                    <a:pt x="160922" y="86761"/>
                  </a:lnTo>
                  <a:lnTo>
                    <a:pt x="160058" y="87344"/>
                  </a:lnTo>
                  <a:lnTo>
                    <a:pt x="159214" y="87927"/>
                  </a:lnTo>
                  <a:lnTo>
                    <a:pt x="158371" y="88521"/>
                  </a:lnTo>
                  <a:lnTo>
                    <a:pt x="157538" y="89115"/>
                  </a:lnTo>
                  <a:lnTo>
                    <a:pt x="156715" y="89708"/>
                  </a:lnTo>
                  <a:lnTo>
                    <a:pt x="155903" y="90312"/>
                  </a:lnTo>
                  <a:lnTo>
                    <a:pt x="155101" y="90926"/>
                  </a:lnTo>
                  <a:lnTo>
                    <a:pt x="154300" y="91541"/>
                  </a:lnTo>
                  <a:lnTo>
                    <a:pt x="153519" y="92155"/>
                  </a:lnTo>
                  <a:lnTo>
                    <a:pt x="152738" y="92780"/>
                  </a:lnTo>
                  <a:lnTo>
                    <a:pt x="151967" y="93405"/>
                  </a:lnTo>
                  <a:lnTo>
                    <a:pt x="151207" y="94040"/>
                  </a:lnTo>
                  <a:lnTo>
                    <a:pt x="150457" y="94675"/>
                  </a:lnTo>
                  <a:lnTo>
                    <a:pt x="149707" y="95321"/>
                  </a:lnTo>
                  <a:lnTo>
                    <a:pt x="148979" y="95966"/>
                  </a:lnTo>
                  <a:lnTo>
                    <a:pt x="148250" y="96612"/>
                  </a:lnTo>
                  <a:lnTo>
                    <a:pt x="147531" y="97268"/>
                  </a:lnTo>
                  <a:lnTo>
                    <a:pt x="146823" y="97924"/>
                  </a:lnTo>
                  <a:lnTo>
                    <a:pt x="146115" y="98580"/>
                  </a:lnTo>
                  <a:lnTo>
                    <a:pt x="145428" y="99246"/>
                  </a:lnTo>
                  <a:lnTo>
                    <a:pt x="144740" y="99913"/>
                  </a:lnTo>
                  <a:lnTo>
                    <a:pt x="144064" y="100579"/>
                  </a:lnTo>
                  <a:lnTo>
                    <a:pt x="143397" y="101256"/>
                  </a:lnTo>
                  <a:lnTo>
                    <a:pt x="142731" y="101933"/>
                  </a:lnTo>
                  <a:lnTo>
                    <a:pt x="142085" y="102610"/>
                  </a:lnTo>
                  <a:lnTo>
                    <a:pt x="141440" y="103287"/>
                  </a:lnTo>
                  <a:lnTo>
                    <a:pt x="140804" y="103974"/>
                  </a:lnTo>
                  <a:lnTo>
                    <a:pt x="140169" y="104661"/>
                  </a:lnTo>
                  <a:lnTo>
                    <a:pt x="139555" y="105348"/>
                  </a:lnTo>
                  <a:lnTo>
                    <a:pt x="138940" y="106046"/>
                  </a:lnTo>
                  <a:lnTo>
                    <a:pt x="138336" y="106733"/>
                  </a:lnTo>
                  <a:lnTo>
                    <a:pt x="137733" y="107431"/>
                  </a:lnTo>
                  <a:lnTo>
                    <a:pt x="137139" y="108129"/>
                  </a:lnTo>
                  <a:lnTo>
                    <a:pt x="136566" y="108826"/>
                  </a:lnTo>
                  <a:lnTo>
                    <a:pt x="135983" y="109534"/>
                  </a:lnTo>
                  <a:lnTo>
                    <a:pt x="135421" y="110232"/>
                  </a:lnTo>
                  <a:lnTo>
                    <a:pt x="134859" y="110940"/>
                  </a:lnTo>
                  <a:lnTo>
                    <a:pt x="134307" y="111648"/>
                  </a:lnTo>
                  <a:lnTo>
                    <a:pt x="133765" y="112356"/>
                  </a:lnTo>
                  <a:lnTo>
                    <a:pt x="133224" y="113064"/>
                  </a:lnTo>
                  <a:lnTo>
                    <a:pt x="132693" y="113772"/>
                  </a:lnTo>
                  <a:lnTo>
                    <a:pt x="132172" y="114491"/>
                  </a:lnTo>
                  <a:lnTo>
                    <a:pt x="131651" y="115199"/>
                  </a:lnTo>
                  <a:lnTo>
                    <a:pt x="130641" y="116626"/>
                  </a:lnTo>
                  <a:lnTo>
                    <a:pt x="129663" y="118063"/>
                  </a:lnTo>
                  <a:lnTo>
                    <a:pt x="128705" y="119489"/>
                  </a:lnTo>
                  <a:lnTo>
                    <a:pt x="127778" y="120926"/>
                  </a:lnTo>
                  <a:lnTo>
                    <a:pt x="126882" y="122353"/>
                  </a:lnTo>
                  <a:lnTo>
                    <a:pt x="126008" y="123790"/>
                  </a:lnTo>
                  <a:lnTo>
                    <a:pt x="125154" y="125216"/>
                  </a:lnTo>
                  <a:lnTo>
                    <a:pt x="124331" y="126643"/>
                  </a:lnTo>
                  <a:lnTo>
                    <a:pt x="123540" y="128069"/>
                  </a:lnTo>
                  <a:lnTo>
                    <a:pt x="122769" y="129486"/>
                  </a:lnTo>
                  <a:lnTo>
                    <a:pt x="122019" y="130902"/>
                  </a:lnTo>
                  <a:lnTo>
                    <a:pt x="121301" y="132307"/>
                  </a:lnTo>
                  <a:lnTo>
                    <a:pt x="120603" y="133703"/>
                  </a:lnTo>
                  <a:lnTo>
                    <a:pt x="120603" y="133703"/>
                  </a:lnTo>
                  <a:lnTo>
                    <a:pt x="120020" y="134900"/>
                  </a:lnTo>
                  <a:lnTo>
                    <a:pt x="119447" y="136098"/>
                  </a:lnTo>
                  <a:lnTo>
                    <a:pt x="118896" y="137295"/>
                  </a:lnTo>
                  <a:lnTo>
                    <a:pt x="118354" y="138493"/>
                  </a:lnTo>
                  <a:lnTo>
                    <a:pt x="117823" y="139680"/>
                  </a:lnTo>
                  <a:lnTo>
                    <a:pt x="117313" y="140877"/>
                  </a:lnTo>
                  <a:lnTo>
                    <a:pt x="116813" y="142064"/>
                  </a:lnTo>
                  <a:lnTo>
                    <a:pt x="116324" y="143251"/>
                  </a:lnTo>
                  <a:lnTo>
                    <a:pt x="115845" y="144428"/>
                  </a:lnTo>
                  <a:lnTo>
                    <a:pt x="115386" y="145605"/>
                  </a:lnTo>
                  <a:lnTo>
                    <a:pt x="114928" y="146781"/>
                  </a:lnTo>
                  <a:lnTo>
                    <a:pt x="114491" y="147958"/>
                  </a:lnTo>
                  <a:lnTo>
                    <a:pt x="114064" y="149124"/>
                  </a:lnTo>
                  <a:lnTo>
                    <a:pt x="113658" y="150280"/>
                  </a:lnTo>
                  <a:lnTo>
                    <a:pt x="113252" y="151446"/>
                  </a:lnTo>
                  <a:lnTo>
                    <a:pt x="112856" y="152592"/>
                  </a:lnTo>
                  <a:lnTo>
                    <a:pt x="112481" y="153737"/>
                  </a:lnTo>
                  <a:lnTo>
                    <a:pt x="112117" y="154883"/>
                  </a:lnTo>
                  <a:lnTo>
                    <a:pt x="111752" y="156018"/>
                  </a:lnTo>
                  <a:lnTo>
                    <a:pt x="111409" y="157142"/>
                  </a:lnTo>
                  <a:lnTo>
                    <a:pt x="111075" y="158267"/>
                  </a:lnTo>
                  <a:lnTo>
                    <a:pt x="110753" y="159381"/>
                  </a:lnTo>
                  <a:lnTo>
                    <a:pt x="110430" y="160485"/>
                  </a:lnTo>
                  <a:lnTo>
                    <a:pt x="110128" y="161578"/>
                  </a:lnTo>
                  <a:lnTo>
                    <a:pt x="109836" y="162672"/>
                  </a:lnTo>
                  <a:lnTo>
                    <a:pt x="109545" y="163754"/>
                  </a:lnTo>
                  <a:lnTo>
                    <a:pt x="109274" y="164827"/>
                  </a:lnTo>
                  <a:lnTo>
                    <a:pt x="109014" y="165889"/>
                  </a:lnTo>
                  <a:lnTo>
                    <a:pt x="108753" y="166941"/>
                  </a:lnTo>
                  <a:lnTo>
                    <a:pt x="108503" y="167982"/>
                  </a:lnTo>
                  <a:lnTo>
                    <a:pt x="108274" y="169013"/>
                  </a:lnTo>
                  <a:lnTo>
                    <a:pt x="108045" y="170044"/>
                  </a:lnTo>
                  <a:lnTo>
                    <a:pt x="107608" y="172054"/>
                  </a:lnTo>
                  <a:lnTo>
                    <a:pt x="107212" y="174022"/>
                  </a:lnTo>
                  <a:lnTo>
                    <a:pt x="106848" y="175938"/>
                  </a:lnTo>
                  <a:lnTo>
                    <a:pt x="106515" y="177802"/>
                  </a:lnTo>
                  <a:lnTo>
                    <a:pt x="106202" y="179613"/>
                  </a:lnTo>
                  <a:lnTo>
                    <a:pt x="105931" y="181363"/>
                  </a:lnTo>
                  <a:lnTo>
                    <a:pt x="105682" y="183060"/>
                  </a:lnTo>
                  <a:lnTo>
                    <a:pt x="105452" y="184695"/>
                  </a:lnTo>
                  <a:lnTo>
                    <a:pt x="105255" y="186267"/>
                  </a:lnTo>
                  <a:lnTo>
                    <a:pt x="105078" y="187767"/>
                  </a:lnTo>
                  <a:lnTo>
                    <a:pt x="104911" y="189193"/>
                  </a:lnTo>
                  <a:lnTo>
                    <a:pt x="104776" y="190557"/>
                  </a:lnTo>
                  <a:lnTo>
                    <a:pt x="104661" y="191838"/>
                  </a:lnTo>
                  <a:lnTo>
                    <a:pt x="104557" y="193046"/>
                  </a:lnTo>
                  <a:lnTo>
                    <a:pt x="104474" y="194171"/>
                  </a:lnTo>
                  <a:lnTo>
                    <a:pt x="104401" y="195222"/>
                  </a:lnTo>
                  <a:lnTo>
                    <a:pt x="104401" y="195222"/>
                  </a:lnTo>
                  <a:lnTo>
                    <a:pt x="101766" y="195951"/>
                  </a:lnTo>
                  <a:lnTo>
                    <a:pt x="99153" y="196701"/>
                  </a:lnTo>
                  <a:lnTo>
                    <a:pt x="96549" y="197461"/>
                  </a:lnTo>
                  <a:lnTo>
                    <a:pt x="93967" y="198242"/>
                  </a:lnTo>
                  <a:lnTo>
                    <a:pt x="91405" y="199023"/>
                  </a:lnTo>
                  <a:lnTo>
                    <a:pt x="88854" y="199825"/>
                  </a:lnTo>
                  <a:lnTo>
                    <a:pt x="86334" y="200637"/>
                  </a:lnTo>
                  <a:lnTo>
                    <a:pt x="83825" y="201460"/>
                  </a:lnTo>
                  <a:lnTo>
                    <a:pt x="81346" y="202293"/>
                  </a:lnTo>
                  <a:lnTo>
                    <a:pt x="78879" y="203136"/>
                  </a:lnTo>
                  <a:lnTo>
                    <a:pt x="76442" y="203990"/>
                  </a:lnTo>
                  <a:lnTo>
                    <a:pt x="74037" y="204865"/>
                  </a:lnTo>
                  <a:lnTo>
                    <a:pt x="71642" y="205739"/>
                  </a:lnTo>
                  <a:lnTo>
                    <a:pt x="69278" y="206625"/>
                  </a:lnTo>
                  <a:lnTo>
                    <a:pt x="66945" y="207520"/>
                  </a:lnTo>
                  <a:lnTo>
                    <a:pt x="64634" y="208426"/>
                  </a:lnTo>
                  <a:lnTo>
                    <a:pt x="62353" y="209342"/>
                  </a:lnTo>
                  <a:lnTo>
                    <a:pt x="60104" y="210269"/>
                  </a:lnTo>
                  <a:lnTo>
                    <a:pt x="57876" y="211196"/>
                  </a:lnTo>
                  <a:lnTo>
                    <a:pt x="55689" y="212143"/>
                  </a:lnTo>
                  <a:lnTo>
                    <a:pt x="53523" y="213091"/>
                  </a:lnTo>
                  <a:lnTo>
                    <a:pt x="51399" y="214049"/>
                  </a:lnTo>
                  <a:lnTo>
                    <a:pt x="49295" y="215007"/>
                  </a:lnTo>
                  <a:lnTo>
                    <a:pt x="47234" y="215975"/>
                  </a:lnTo>
                  <a:lnTo>
                    <a:pt x="45203" y="216954"/>
                  </a:lnTo>
                  <a:lnTo>
                    <a:pt x="43214" y="217933"/>
                  </a:lnTo>
                  <a:lnTo>
                    <a:pt x="41257" y="218922"/>
                  </a:lnTo>
                  <a:lnTo>
                    <a:pt x="39330" y="219922"/>
                  </a:lnTo>
                  <a:lnTo>
                    <a:pt x="37446" y="220922"/>
                  </a:lnTo>
                  <a:lnTo>
                    <a:pt x="35602" y="221921"/>
                  </a:lnTo>
                  <a:lnTo>
                    <a:pt x="33791" y="222931"/>
                  </a:lnTo>
                  <a:lnTo>
                    <a:pt x="32031" y="223952"/>
                  </a:lnTo>
                  <a:lnTo>
                    <a:pt x="32031" y="223952"/>
                  </a:lnTo>
                  <a:lnTo>
                    <a:pt x="31042" y="224524"/>
                  </a:lnTo>
                  <a:lnTo>
                    <a:pt x="30063" y="225108"/>
                  </a:lnTo>
                  <a:lnTo>
                    <a:pt x="29105" y="225680"/>
                  </a:lnTo>
                  <a:lnTo>
                    <a:pt x="28168" y="226263"/>
                  </a:lnTo>
                  <a:lnTo>
                    <a:pt x="27241" y="226836"/>
                  </a:lnTo>
                  <a:lnTo>
                    <a:pt x="26325" y="227409"/>
                  </a:lnTo>
                  <a:lnTo>
                    <a:pt x="25429" y="227992"/>
                  </a:lnTo>
                  <a:lnTo>
                    <a:pt x="24544" y="228565"/>
                  </a:lnTo>
                  <a:lnTo>
                    <a:pt x="23680" y="229137"/>
                  </a:lnTo>
                  <a:lnTo>
                    <a:pt x="22836" y="229710"/>
                  </a:lnTo>
                  <a:lnTo>
                    <a:pt x="21993" y="230283"/>
                  </a:lnTo>
                  <a:lnTo>
                    <a:pt x="21181" y="230855"/>
                  </a:lnTo>
                  <a:lnTo>
                    <a:pt x="20379" y="231428"/>
                  </a:lnTo>
                  <a:lnTo>
                    <a:pt x="19587" y="232001"/>
                  </a:lnTo>
                  <a:lnTo>
                    <a:pt x="18817" y="232574"/>
                  </a:lnTo>
                  <a:lnTo>
                    <a:pt x="18057" y="233146"/>
                  </a:lnTo>
                  <a:lnTo>
                    <a:pt x="17317" y="233709"/>
                  </a:lnTo>
                  <a:lnTo>
                    <a:pt x="16588" y="234281"/>
                  </a:lnTo>
                  <a:lnTo>
                    <a:pt x="15880" y="234854"/>
                  </a:lnTo>
                  <a:lnTo>
                    <a:pt x="15183" y="235416"/>
                  </a:lnTo>
                  <a:lnTo>
                    <a:pt x="14495" y="235989"/>
                  </a:lnTo>
                  <a:lnTo>
                    <a:pt x="13839" y="236551"/>
                  </a:lnTo>
                  <a:lnTo>
                    <a:pt x="13183" y="237114"/>
                  </a:lnTo>
                  <a:lnTo>
                    <a:pt x="12548" y="237686"/>
                  </a:lnTo>
                  <a:lnTo>
                    <a:pt x="11934" y="238249"/>
                  </a:lnTo>
                  <a:lnTo>
                    <a:pt x="11330" y="238811"/>
                  </a:lnTo>
                  <a:lnTo>
                    <a:pt x="10747" y="239373"/>
                  </a:lnTo>
                  <a:lnTo>
                    <a:pt x="10174" y="239936"/>
                  </a:lnTo>
                  <a:lnTo>
                    <a:pt x="9622" y="240498"/>
                  </a:lnTo>
                  <a:lnTo>
                    <a:pt x="9081" y="241060"/>
                  </a:lnTo>
                  <a:lnTo>
                    <a:pt x="8550" y="241612"/>
                  </a:lnTo>
                  <a:lnTo>
                    <a:pt x="8039" y="242174"/>
                  </a:lnTo>
                  <a:lnTo>
                    <a:pt x="7550" y="242737"/>
                  </a:lnTo>
                  <a:lnTo>
                    <a:pt x="7071" y="243289"/>
                  </a:lnTo>
                  <a:lnTo>
                    <a:pt x="6613" y="243851"/>
                  </a:lnTo>
                  <a:lnTo>
                    <a:pt x="6165" y="244403"/>
                  </a:lnTo>
                  <a:lnTo>
                    <a:pt x="5728" y="244965"/>
                  </a:lnTo>
                  <a:lnTo>
                    <a:pt x="5311" y="245517"/>
                  </a:lnTo>
                  <a:lnTo>
                    <a:pt x="4916" y="246069"/>
                  </a:lnTo>
                  <a:lnTo>
                    <a:pt x="4530" y="246621"/>
                  </a:lnTo>
                  <a:lnTo>
                    <a:pt x="4155" y="247173"/>
                  </a:lnTo>
                  <a:lnTo>
                    <a:pt x="3801" y="247724"/>
                  </a:lnTo>
                  <a:lnTo>
                    <a:pt x="3468" y="248276"/>
                  </a:lnTo>
                  <a:lnTo>
                    <a:pt x="3145" y="248828"/>
                  </a:lnTo>
                  <a:lnTo>
                    <a:pt x="2843" y="249370"/>
                  </a:lnTo>
                  <a:lnTo>
                    <a:pt x="2552" y="249922"/>
                  </a:lnTo>
                  <a:lnTo>
                    <a:pt x="2271" y="250463"/>
                  </a:lnTo>
                  <a:lnTo>
                    <a:pt x="2010" y="251015"/>
                  </a:lnTo>
                  <a:lnTo>
                    <a:pt x="1771" y="251556"/>
                  </a:lnTo>
                  <a:lnTo>
                    <a:pt x="1542" y="252098"/>
                  </a:lnTo>
                  <a:lnTo>
                    <a:pt x="1333" y="252650"/>
                  </a:lnTo>
                  <a:lnTo>
                    <a:pt x="1136" y="253191"/>
                  </a:lnTo>
                  <a:lnTo>
                    <a:pt x="948" y="253733"/>
                  </a:lnTo>
                  <a:lnTo>
                    <a:pt x="782" y="254274"/>
                  </a:lnTo>
                  <a:lnTo>
                    <a:pt x="636" y="254816"/>
                  </a:lnTo>
                  <a:lnTo>
                    <a:pt x="500" y="255347"/>
                  </a:lnTo>
                  <a:lnTo>
                    <a:pt x="386" y="255888"/>
                  </a:lnTo>
                  <a:lnTo>
                    <a:pt x="282" y="256419"/>
                  </a:lnTo>
                  <a:lnTo>
                    <a:pt x="198" y="256961"/>
                  </a:lnTo>
                  <a:lnTo>
                    <a:pt x="126" y="257492"/>
                  </a:lnTo>
                  <a:lnTo>
                    <a:pt x="73" y="258033"/>
                  </a:lnTo>
                  <a:lnTo>
                    <a:pt x="32" y="258564"/>
                  </a:lnTo>
                  <a:lnTo>
                    <a:pt x="11" y="259095"/>
                  </a:lnTo>
                  <a:lnTo>
                    <a:pt x="1" y="259626"/>
                  </a:lnTo>
                  <a:lnTo>
                    <a:pt x="1" y="259626"/>
                  </a:lnTo>
                  <a:lnTo>
                    <a:pt x="11" y="260251"/>
                  </a:lnTo>
                  <a:lnTo>
                    <a:pt x="32" y="260876"/>
                  </a:lnTo>
                  <a:lnTo>
                    <a:pt x="84" y="261501"/>
                  </a:lnTo>
                  <a:lnTo>
                    <a:pt x="146" y="262126"/>
                  </a:lnTo>
                  <a:lnTo>
                    <a:pt x="219" y="262750"/>
                  </a:lnTo>
                  <a:lnTo>
                    <a:pt x="323" y="263365"/>
                  </a:lnTo>
                  <a:lnTo>
                    <a:pt x="438" y="263979"/>
                  </a:lnTo>
                  <a:lnTo>
                    <a:pt x="563" y="264593"/>
                  </a:lnTo>
                  <a:lnTo>
                    <a:pt x="719" y="265208"/>
                  </a:lnTo>
                  <a:lnTo>
                    <a:pt x="875" y="265812"/>
                  </a:lnTo>
                  <a:lnTo>
                    <a:pt x="1063" y="266416"/>
                  </a:lnTo>
                  <a:lnTo>
                    <a:pt x="1261" y="267020"/>
                  </a:lnTo>
                  <a:lnTo>
                    <a:pt x="1469" y="267624"/>
                  </a:lnTo>
                  <a:lnTo>
                    <a:pt x="1698" y="268217"/>
                  </a:lnTo>
                  <a:lnTo>
                    <a:pt x="1937" y="268821"/>
                  </a:lnTo>
                  <a:lnTo>
                    <a:pt x="2198" y="269415"/>
                  </a:lnTo>
                  <a:lnTo>
                    <a:pt x="2468" y="269998"/>
                  </a:lnTo>
                  <a:lnTo>
                    <a:pt x="2760" y="270591"/>
                  </a:lnTo>
                  <a:lnTo>
                    <a:pt x="3062" y="271174"/>
                  </a:lnTo>
                  <a:lnTo>
                    <a:pt x="3374" y="271758"/>
                  </a:lnTo>
                  <a:lnTo>
                    <a:pt x="3708" y="272341"/>
                  </a:lnTo>
                  <a:lnTo>
                    <a:pt x="4051" y="272924"/>
                  </a:lnTo>
                  <a:lnTo>
                    <a:pt x="4405" y="273496"/>
                  </a:lnTo>
                  <a:lnTo>
                    <a:pt x="4780" y="274069"/>
                  </a:lnTo>
                  <a:lnTo>
                    <a:pt x="5155" y="274642"/>
                  </a:lnTo>
                  <a:lnTo>
                    <a:pt x="5551" y="275204"/>
                  </a:lnTo>
                  <a:lnTo>
                    <a:pt x="5957" y="275766"/>
                  </a:lnTo>
                  <a:lnTo>
                    <a:pt x="6384" y="276329"/>
                  </a:lnTo>
                  <a:lnTo>
                    <a:pt x="6811" y="276891"/>
                  </a:lnTo>
                  <a:lnTo>
                    <a:pt x="7258" y="277443"/>
                  </a:lnTo>
                  <a:lnTo>
                    <a:pt x="7717" y="278005"/>
                  </a:lnTo>
                  <a:lnTo>
                    <a:pt x="8185" y="278557"/>
                  </a:lnTo>
                  <a:lnTo>
                    <a:pt x="8664" y="279099"/>
                  </a:lnTo>
                  <a:lnTo>
                    <a:pt x="9154" y="279640"/>
                  </a:lnTo>
                  <a:lnTo>
                    <a:pt x="9653" y="280192"/>
                  </a:lnTo>
                  <a:lnTo>
                    <a:pt x="10164" y="280723"/>
                  </a:lnTo>
                  <a:lnTo>
                    <a:pt x="10684" y="281265"/>
                  </a:lnTo>
                  <a:lnTo>
                    <a:pt x="11215" y="281796"/>
                  </a:lnTo>
                  <a:lnTo>
                    <a:pt x="11757" y="282327"/>
                  </a:lnTo>
                  <a:lnTo>
                    <a:pt x="12309" y="282858"/>
                  </a:lnTo>
                  <a:lnTo>
                    <a:pt x="12861" y="283378"/>
                  </a:lnTo>
                  <a:lnTo>
                    <a:pt x="13433" y="283899"/>
                  </a:lnTo>
                  <a:lnTo>
                    <a:pt x="14016" y="284420"/>
                  </a:lnTo>
                  <a:lnTo>
                    <a:pt x="14600" y="284930"/>
                  </a:lnTo>
                  <a:lnTo>
                    <a:pt x="15193" y="285451"/>
                  </a:lnTo>
                  <a:lnTo>
                    <a:pt x="15797" y="285961"/>
                  </a:lnTo>
                  <a:lnTo>
                    <a:pt x="16411" y="286461"/>
                  </a:lnTo>
                  <a:lnTo>
                    <a:pt x="17026" y="286960"/>
                  </a:lnTo>
                  <a:lnTo>
                    <a:pt x="17651" y="287460"/>
                  </a:lnTo>
                  <a:lnTo>
                    <a:pt x="18286" y="287960"/>
                  </a:lnTo>
                  <a:lnTo>
                    <a:pt x="18931" y="288449"/>
                  </a:lnTo>
                  <a:lnTo>
                    <a:pt x="19577" y="288939"/>
                  </a:lnTo>
                  <a:lnTo>
                    <a:pt x="20233" y="289428"/>
                  </a:lnTo>
                  <a:lnTo>
                    <a:pt x="20889" y="289918"/>
                  </a:lnTo>
                  <a:lnTo>
                    <a:pt x="22232" y="290876"/>
                  </a:lnTo>
                  <a:lnTo>
                    <a:pt x="23596" y="291813"/>
                  </a:lnTo>
                  <a:lnTo>
                    <a:pt x="24981" y="292740"/>
                  </a:lnTo>
                  <a:lnTo>
                    <a:pt x="26387" y="293656"/>
                  </a:lnTo>
                  <a:lnTo>
                    <a:pt x="27803" y="294562"/>
                  </a:lnTo>
                  <a:lnTo>
                    <a:pt x="29240" y="295447"/>
                  </a:lnTo>
                  <a:lnTo>
                    <a:pt x="30698" y="296322"/>
                  </a:lnTo>
                  <a:lnTo>
                    <a:pt x="32156" y="297186"/>
                  </a:lnTo>
                  <a:lnTo>
                    <a:pt x="33634" y="298029"/>
                  </a:lnTo>
                  <a:lnTo>
                    <a:pt x="35113" y="298862"/>
                  </a:lnTo>
                  <a:lnTo>
                    <a:pt x="36612" y="299675"/>
                  </a:lnTo>
                  <a:lnTo>
                    <a:pt x="38102" y="300476"/>
                  </a:lnTo>
                  <a:lnTo>
                    <a:pt x="39601" y="301268"/>
                  </a:lnTo>
                  <a:lnTo>
                    <a:pt x="41100" y="302038"/>
                  </a:lnTo>
                  <a:lnTo>
                    <a:pt x="42600" y="302788"/>
                  </a:lnTo>
                  <a:lnTo>
                    <a:pt x="44099" y="303527"/>
                  </a:lnTo>
                  <a:lnTo>
                    <a:pt x="45588" y="304256"/>
                  </a:lnTo>
                  <a:lnTo>
                    <a:pt x="47077" y="304964"/>
                  </a:lnTo>
                  <a:lnTo>
                    <a:pt x="48556" y="305652"/>
                  </a:lnTo>
                  <a:lnTo>
                    <a:pt x="50024" y="306328"/>
                  </a:lnTo>
                  <a:lnTo>
                    <a:pt x="51482" y="306984"/>
                  </a:lnTo>
                  <a:lnTo>
                    <a:pt x="52930" y="307630"/>
                  </a:lnTo>
                  <a:lnTo>
                    <a:pt x="54356" y="308255"/>
                  </a:lnTo>
                  <a:lnTo>
                    <a:pt x="55772" y="308859"/>
                  </a:lnTo>
                  <a:lnTo>
                    <a:pt x="57168" y="309452"/>
                  </a:lnTo>
                  <a:lnTo>
                    <a:pt x="58542" y="310025"/>
                  </a:lnTo>
                  <a:lnTo>
                    <a:pt x="59896" y="310577"/>
                  </a:lnTo>
                  <a:lnTo>
                    <a:pt x="61218" y="311118"/>
                  </a:lnTo>
                  <a:lnTo>
                    <a:pt x="62530" y="311639"/>
                  </a:lnTo>
                  <a:lnTo>
                    <a:pt x="63801" y="312139"/>
                  </a:lnTo>
                  <a:lnTo>
                    <a:pt x="65050" y="312628"/>
                  </a:lnTo>
                  <a:lnTo>
                    <a:pt x="67445" y="313545"/>
                  </a:lnTo>
                  <a:lnTo>
                    <a:pt x="69705" y="314378"/>
                  </a:lnTo>
                  <a:lnTo>
                    <a:pt x="71808" y="315148"/>
                  </a:lnTo>
                  <a:lnTo>
                    <a:pt x="71808" y="315148"/>
                  </a:lnTo>
                  <a:lnTo>
                    <a:pt x="74255" y="316012"/>
                  </a:lnTo>
                  <a:lnTo>
                    <a:pt x="76713" y="316866"/>
                  </a:lnTo>
                  <a:lnTo>
                    <a:pt x="79191" y="317699"/>
                  </a:lnTo>
                  <a:lnTo>
                    <a:pt x="81690" y="318522"/>
                  </a:lnTo>
                  <a:lnTo>
                    <a:pt x="84210" y="319334"/>
                  </a:lnTo>
                  <a:lnTo>
                    <a:pt x="86740" y="320136"/>
                  </a:lnTo>
                  <a:lnTo>
                    <a:pt x="89302" y="320917"/>
                  </a:lnTo>
                  <a:lnTo>
                    <a:pt x="91864" y="321688"/>
                  </a:lnTo>
                  <a:lnTo>
                    <a:pt x="91864" y="321688"/>
                  </a:lnTo>
                  <a:lnTo>
                    <a:pt x="91811" y="322937"/>
                  </a:lnTo>
                  <a:lnTo>
                    <a:pt x="91739" y="324301"/>
                  </a:lnTo>
                  <a:lnTo>
                    <a:pt x="91634" y="325769"/>
                  </a:lnTo>
                  <a:lnTo>
                    <a:pt x="91510" y="327321"/>
                  </a:lnTo>
                  <a:lnTo>
                    <a:pt x="91426" y="328133"/>
                  </a:lnTo>
                  <a:lnTo>
                    <a:pt x="91343" y="328956"/>
                  </a:lnTo>
                  <a:lnTo>
                    <a:pt x="91249" y="329799"/>
                  </a:lnTo>
                  <a:lnTo>
                    <a:pt x="91145" y="330664"/>
                  </a:lnTo>
                  <a:lnTo>
                    <a:pt x="91031" y="331549"/>
                  </a:lnTo>
                  <a:lnTo>
                    <a:pt x="90916" y="332434"/>
                  </a:lnTo>
                  <a:lnTo>
                    <a:pt x="90781" y="333340"/>
                  </a:lnTo>
                  <a:lnTo>
                    <a:pt x="90635" y="334256"/>
                  </a:lnTo>
                  <a:lnTo>
                    <a:pt x="90635" y="334256"/>
                  </a:lnTo>
                  <a:lnTo>
                    <a:pt x="90499" y="335058"/>
                  </a:lnTo>
                  <a:lnTo>
                    <a:pt x="90354" y="335870"/>
                  </a:lnTo>
                  <a:lnTo>
                    <a:pt x="90197" y="336693"/>
                  </a:lnTo>
                  <a:lnTo>
                    <a:pt x="90041" y="337536"/>
                  </a:lnTo>
                  <a:lnTo>
                    <a:pt x="89854" y="338390"/>
                  </a:lnTo>
                  <a:lnTo>
                    <a:pt x="89666" y="339254"/>
                  </a:lnTo>
                  <a:lnTo>
                    <a:pt x="89469" y="340139"/>
                  </a:lnTo>
                  <a:lnTo>
                    <a:pt x="89250" y="341024"/>
                  </a:lnTo>
                  <a:lnTo>
                    <a:pt x="89021" y="341909"/>
                  </a:lnTo>
                  <a:lnTo>
                    <a:pt x="88781" y="342815"/>
                  </a:lnTo>
                  <a:lnTo>
                    <a:pt x="88521" y="343721"/>
                  </a:lnTo>
                  <a:lnTo>
                    <a:pt x="88250" y="344627"/>
                  </a:lnTo>
                  <a:lnTo>
                    <a:pt x="87969" y="345533"/>
                  </a:lnTo>
                  <a:lnTo>
                    <a:pt x="87667" y="346450"/>
                  </a:lnTo>
                  <a:lnTo>
                    <a:pt x="87355" y="347355"/>
                  </a:lnTo>
                  <a:lnTo>
                    <a:pt x="87022" y="348261"/>
                  </a:lnTo>
                  <a:lnTo>
                    <a:pt x="86667" y="349167"/>
                  </a:lnTo>
                  <a:lnTo>
                    <a:pt x="86303" y="350063"/>
                  </a:lnTo>
                  <a:lnTo>
                    <a:pt x="85918" y="350958"/>
                  </a:lnTo>
                  <a:lnTo>
                    <a:pt x="85522" y="351843"/>
                  </a:lnTo>
                  <a:lnTo>
                    <a:pt x="85106" y="352729"/>
                  </a:lnTo>
                  <a:lnTo>
                    <a:pt x="84668" y="353593"/>
                  </a:lnTo>
                  <a:lnTo>
                    <a:pt x="84210" y="354447"/>
                  </a:lnTo>
                  <a:lnTo>
                    <a:pt x="83731" y="355290"/>
                  </a:lnTo>
                  <a:lnTo>
                    <a:pt x="83242" y="356123"/>
                  </a:lnTo>
                  <a:lnTo>
                    <a:pt x="82981" y="356529"/>
                  </a:lnTo>
                  <a:lnTo>
                    <a:pt x="82721" y="356935"/>
                  </a:lnTo>
                  <a:lnTo>
                    <a:pt x="82461" y="357341"/>
                  </a:lnTo>
                  <a:lnTo>
                    <a:pt x="82190" y="357737"/>
                  </a:lnTo>
                  <a:lnTo>
                    <a:pt x="81919" y="358122"/>
                  </a:lnTo>
                  <a:lnTo>
                    <a:pt x="81638" y="358508"/>
                  </a:lnTo>
                  <a:lnTo>
                    <a:pt x="81346" y="358893"/>
                  </a:lnTo>
                  <a:lnTo>
                    <a:pt x="81055" y="359268"/>
                  </a:lnTo>
                  <a:lnTo>
                    <a:pt x="80763" y="359643"/>
                  </a:lnTo>
                  <a:lnTo>
                    <a:pt x="80461" y="360007"/>
                  </a:lnTo>
                  <a:lnTo>
                    <a:pt x="80149" y="360372"/>
                  </a:lnTo>
                  <a:lnTo>
                    <a:pt x="79837" y="360726"/>
                  </a:lnTo>
                  <a:lnTo>
                    <a:pt x="79524" y="361069"/>
                  </a:lnTo>
                  <a:lnTo>
                    <a:pt x="79191" y="361413"/>
                  </a:lnTo>
                  <a:lnTo>
                    <a:pt x="79191" y="361413"/>
                  </a:lnTo>
                  <a:lnTo>
                    <a:pt x="78879" y="361746"/>
                  </a:lnTo>
                  <a:lnTo>
                    <a:pt x="78545" y="362069"/>
                  </a:lnTo>
                  <a:lnTo>
                    <a:pt x="78223" y="362381"/>
                  </a:lnTo>
                  <a:lnTo>
                    <a:pt x="77889" y="362683"/>
                  </a:lnTo>
                  <a:lnTo>
                    <a:pt x="77556" y="362985"/>
                  </a:lnTo>
                  <a:lnTo>
                    <a:pt x="77213" y="363266"/>
                  </a:lnTo>
                  <a:lnTo>
                    <a:pt x="76869" y="363558"/>
                  </a:lnTo>
                  <a:lnTo>
                    <a:pt x="76525" y="363829"/>
                  </a:lnTo>
                  <a:lnTo>
                    <a:pt x="76171" y="364089"/>
                  </a:lnTo>
                  <a:lnTo>
                    <a:pt x="75817" y="364349"/>
                  </a:lnTo>
                  <a:lnTo>
                    <a:pt x="75463" y="364599"/>
                  </a:lnTo>
                  <a:lnTo>
                    <a:pt x="75099" y="364849"/>
                  </a:lnTo>
                  <a:lnTo>
                    <a:pt x="74734" y="365078"/>
                  </a:lnTo>
                  <a:lnTo>
                    <a:pt x="74359" y="365307"/>
                  </a:lnTo>
                  <a:lnTo>
                    <a:pt x="73985" y="365526"/>
                  </a:lnTo>
                  <a:lnTo>
                    <a:pt x="73610" y="365745"/>
                  </a:lnTo>
                  <a:lnTo>
                    <a:pt x="73224" y="365943"/>
                  </a:lnTo>
                  <a:lnTo>
                    <a:pt x="72839" y="366140"/>
                  </a:lnTo>
                  <a:lnTo>
                    <a:pt x="72454" y="366338"/>
                  </a:lnTo>
                  <a:lnTo>
                    <a:pt x="72058" y="366515"/>
                  </a:lnTo>
                  <a:lnTo>
                    <a:pt x="71662" y="366692"/>
                  </a:lnTo>
                  <a:lnTo>
                    <a:pt x="71256" y="366859"/>
                  </a:lnTo>
                  <a:lnTo>
                    <a:pt x="70850" y="367015"/>
                  </a:lnTo>
                  <a:lnTo>
                    <a:pt x="70444" y="367171"/>
                  </a:lnTo>
                  <a:lnTo>
                    <a:pt x="70028" y="367317"/>
                  </a:lnTo>
                  <a:lnTo>
                    <a:pt x="69611" y="367452"/>
                  </a:lnTo>
                  <a:lnTo>
                    <a:pt x="69184" y="367577"/>
                  </a:lnTo>
                  <a:lnTo>
                    <a:pt x="68757" y="367702"/>
                  </a:lnTo>
                  <a:lnTo>
                    <a:pt x="68330" y="367817"/>
                  </a:lnTo>
                  <a:lnTo>
                    <a:pt x="67893" y="367921"/>
                  </a:lnTo>
                  <a:lnTo>
                    <a:pt x="67456" y="368015"/>
                  </a:lnTo>
                  <a:lnTo>
                    <a:pt x="67008" y="368108"/>
                  </a:lnTo>
                  <a:lnTo>
                    <a:pt x="67008" y="368108"/>
                  </a:lnTo>
                  <a:lnTo>
                    <a:pt x="66862" y="367744"/>
                  </a:lnTo>
                  <a:lnTo>
                    <a:pt x="66716" y="367380"/>
                  </a:lnTo>
                  <a:lnTo>
                    <a:pt x="66560" y="367025"/>
                  </a:lnTo>
                  <a:lnTo>
                    <a:pt x="66393" y="366671"/>
                  </a:lnTo>
                  <a:lnTo>
                    <a:pt x="66227" y="366328"/>
                  </a:lnTo>
                  <a:lnTo>
                    <a:pt x="66050" y="365974"/>
                  </a:lnTo>
                  <a:lnTo>
                    <a:pt x="65862" y="365630"/>
                  </a:lnTo>
                  <a:lnTo>
                    <a:pt x="65675" y="365297"/>
                  </a:lnTo>
                  <a:lnTo>
                    <a:pt x="65477" y="364964"/>
                  </a:lnTo>
                  <a:lnTo>
                    <a:pt x="65279" y="364631"/>
                  </a:lnTo>
                  <a:lnTo>
                    <a:pt x="65071" y="364297"/>
                  </a:lnTo>
                  <a:lnTo>
                    <a:pt x="64863" y="363974"/>
                  </a:lnTo>
                  <a:lnTo>
                    <a:pt x="64644" y="363662"/>
                  </a:lnTo>
                  <a:lnTo>
                    <a:pt x="64415" y="363350"/>
                  </a:lnTo>
                  <a:lnTo>
                    <a:pt x="64186" y="363037"/>
                  </a:lnTo>
                  <a:lnTo>
                    <a:pt x="63957" y="362735"/>
                  </a:lnTo>
                  <a:lnTo>
                    <a:pt x="63717" y="362433"/>
                  </a:lnTo>
                  <a:lnTo>
                    <a:pt x="63467" y="362131"/>
                  </a:lnTo>
                  <a:lnTo>
                    <a:pt x="63218" y="361840"/>
                  </a:lnTo>
                  <a:lnTo>
                    <a:pt x="62957" y="361559"/>
                  </a:lnTo>
                  <a:lnTo>
                    <a:pt x="62697" y="361278"/>
                  </a:lnTo>
                  <a:lnTo>
                    <a:pt x="62426" y="360996"/>
                  </a:lnTo>
                  <a:lnTo>
                    <a:pt x="62155" y="360726"/>
                  </a:lnTo>
                  <a:lnTo>
                    <a:pt x="61885" y="360455"/>
                  </a:lnTo>
                  <a:lnTo>
                    <a:pt x="61604" y="360195"/>
                  </a:lnTo>
                  <a:lnTo>
                    <a:pt x="61312" y="359934"/>
                  </a:lnTo>
                  <a:lnTo>
                    <a:pt x="61020" y="359684"/>
                  </a:lnTo>
                  <a:lnTo>
                    <a:pt x="60729" y="359434"/>
                  </a:lnTo>
                  <a:lnTo>
                    <a:pt x="60427" y="359195"/>
                  </a:lnTo>
                  <a:lnTo>
                    <a:pt x="60114" y="358966"/>
                  </a:lnTo>
                  <a:lnTo>
                    <a:pt x="59813" y="358737"/>
                  </a:lnTo>
                  <a:lnTo>
                    <a:pt x="59500" y="358508"/>
                  </a:lnTo>
                  <a:lnTo>
                    <a:pt x="59177" y="358289"/>
                  </a:lnTo>
                  <a:lnTo>
                    <a:pt x="58855" y="358081"/>
                  </a:lnTo>
                  <a:lnTo>
                    <a:pt x="58532" y="357873"/>
                  </a:lnTo>
                  <a:lnTo>
                    <a:pt x="58199" y="357664"/>
                  </a:lnTo>
                  <a:lnTo>
                    <a:pt x="57865" y="357477"/>
                  </a:lnTo>
                  <a:lnTo>
                    <a:pt x="57522" y="357289"/>
                  </a:lnTo>
                  <a:lnTo>
                    <a:pt x="57178" y="357102"/>
                  </a:lnTo>
                  <a:lnTo>
                    <a:pt x="56834" y="356925"/>
                  </a:lnTo>
                  <a:lnTo>
                    <a:pt x="56491" y="356758"/>
                  </a:lnTo>
                  <a:lnTo>
                    <a:pt x="56137" y="356592"/>
                  </a:lnTo>
                  <a:lnTo>
                    <a:pt x="55772" y="356436"/>
                  </a:lnTo>
                  <a:lnTo>
                    <a:pt x="55418" y="356279"/>
                  </a:lnTo>
                  <a:lnTo>
                    <a:pt x="55054" y="356144"/>
                  </a:lnTo>
                  <a:lnTo>
                    <a:pt x="54689" y="355998"/>
                  </a:lnTo>
                  <a:lnTo>
                    <a:pt x="54314" y="355873"/>
                  </a:lnTo>
                  <a:lnTo>
                    <a:pt x="53940" y="355748"/>
                  </a:lnTo>
                  <a:lnTo>
                    <a:pt x="53565" y="355634"/>
                  </a:lnTo>
                  <a:lnTo>
                    <a:pt x="53190" y="355519"/>
                  </a:lnTo>
                  <a:lnTo>
                    <a:pt x="52805" y="355415"/>
                  </a:lnTo>
                  <a:lnTo>
                    <a:pt x="52419" y="355321"/>
                  </a:lnTo>
                  <a:lnTo>
                    <a:pt x="52034" y="355238"/>
                  </a:lnTo>
                  <a:lnTo>
                    <a:pt x="51638" y="355155"/>
                  </a:lnTo>
                  <a:lnTo>
                    <a:pt x="51243" y="355082"/>
                  </a:lnTo>
                  <a:lnTo>
                    <a:pt x="50847" y="355009"/>
                  </a:lnTo>
                  <a:lnTo>
                    <a:pt x="50451" y="354957"/>
                  </a:lnTo>
                  <a:lnTo>
                    <a:pt x="50056" y="354905"/>
                  </a:lnTo>
                  <a:lnTo>
                    <a:pt x="49649" y="354863"/>
                  </a:lnTo>
                  <a:lnTo>
                    <a:pt x="49243" y="354822"/>
                  </a:lnTo>
                  <a:lnTo>
                    <a:pt x="48837" y="354801"/>
                  </a:lnTo>
                  <a:lnTo>
                    <a:pt x="48431" y="354780"/>
                  </a:lnTo>
                  <a:lnTo>
                    <a:pt x="48015" y="354759"/>
                  </a:lnTo>
                  <a:lnTo>
                    <a:pt x="47598" y="354759"/>
                  </a:lnTo>
                  <a:lnTo>
                    <a:pt x="47598" y="354759"/>
                  </a:lnTo>
                  <a:lnTo>
                    <a:pt x="47067" y="354769"/>
                  </a:lnTo>
                  <a:lnTo>
                    <a:pt x="46536" y="354790"/>
                  </a:lnTo>
                  <a:lnTo>
                    <a:pt x="46005" y="354822"/>
                  </a:lnTo>
                  <a:lnTo>
                    <a:pt x="45484" y="354863"/>
                  </a:lnTo>
                  <a:lnTo>
                    <a:pt x="44964" y="354926"/>
                  </a:lnTo>
                  <a:lnTo>
                    <a:pt x="44443" y="354999"/>
                  </a:lnTo>
                  <a:lnTo>
                    <a:pt x="43933" y="355082"/>
                  </a:lnTo>
                  <a:lnTo>
                    <a:pt x="43423" y="355186"/>
                  </a:lnTo>
                  <a:lnTo>
                    <a:pt x="42912" y="355290"/>
                  </a:lnTo>
                  <a:lnTo>
                    <a:pt x="42412" y="355415"/>
                  </a:lnTo>
                  <a:lnTo>
                    <a:pt x="41923" y="355550"/>
                  </a:lnTo>
                  <a:lnTo>
                    <a:pt x="41434" y="355696"/>
                  </a:lnTo>
                  <a:lnTo>
                    <a:pt x="40944" y="355852"/>
                  </a:lnTo>
                  <a:lnTo>
                    <a:pt x="40465" y="356019"/>
                  </a:lnTo>
                  <a:lnTo>
                    <a:pt x="39986" y="356206"/>
                  </a:lnTo>
                  <a:lnTo>
                    <a:pt x="39518" y="356394"/>
                  </a:lnTo>
                  <a:lnTo>
                    <a:pt x="39060" y="356602"/>
                  </a:lnTo>
                  <a:lnTo>
                    <a:pt x="38601" y="356810"/>
                  </a:lnTo>
                  <a:lnTo>
                    <a:pt x="38154" y="357039"/>
                  </a:lnTo>
                  <a:lnTo>
                    <a:pt x="37706" y="357269"/>
                  </a:lnTo>
                  <a:lnTo>
                    <a:pt x="37269" y="357518"/>
                  </a:lnTo>
                  <a:lnTo>
                    <a:pt x="36831" y="357779"/>
                  </a:lnTo>
                  <a:lnTo>
                    <a:pt x="36404" y="358039"/>
                  </a:lnTo>
                  <a:lnTo>
                    <a:pt x="35988" y="358320"/>
                  </a:lnTo>
                  <a:lnTo>
                    <a:pt x="35582" y="358601"/>
                  </a:lnTo>
                  <a:lnTo>
                    <a:pt x="35176" y="358893"/>
                  </a:lnTo>
                  <a:lnTo>
                    <a:pt x="34780" y="359195"/>
                  </a:lnTo>
                  <a:lnTo>
                    <a:pt x="34395" y="359518"/>
                  </a:lnTo>
                  <a:lnTo>
                    <a:pt x="34009" y="359841"/>
                  </a:lnTo>
                  <a:lnTo>
                    <a:pt x="33634" y="360163"/>
                  </a:lnTo>
                  <a:lnTo>
                    <a:pt x="33270" y="360507"/>
                  </a:lnTo>
                  <a:lnTo>
                    <a:pt x="32916" y="360861"/>
                  </a:lnTo>
                  <a:lnTo>
                    <a:pt x="32562" y="361215"/>
                  </a:lnTo>
                  <a:lnTo>
                    <a:pt x="32229" y="361580"/>
                  </a:lnTo>
                  <a:lnTo>
                    <a:pt x="31895" y="361954"/>
                  </a:lnTo>
                  <a:lnTo>
                    <a:pt x="31573" y="362329"/>
                  </a:lnTo>
                  <a:lnTo>
                    <a:pt x="31260" y="362725"/>
                  </a:lnTo>
                  <a:lnTo>
                    <a:pt x="30958" y="363121"/>
                  </a:lnTo>
                  <a:lnTo>
                    <a:pt x="30656" y="363527"/>
                  </a:lnTo>
                  <a:lnTo>
                    <a:pt x="30375" y="363933"/>
                  </a:lnTo>
                  <a:lnTo>
                    <a:pt x="30104" y="364349"/>
                  </a:lnTo>
                  <a:lnTo>
                    <a:pt x="29834" y="364776"/>
                  </a:lnTo>
                  <a:lnTo>
                    <a:pt x="29573" y="365214"/>
                  </a:lnTo>
                  <a:lnTo>
                    <a:pt x="29334" y="365651"/>
                  </a:lnTo>
                  <a:lnTo>
                    <a:pt x="29094" y="366099"/>
                  </a:lnTo>
                  <a:lnTo>
                    <a:pt x="28876" y="366546"/>
                  </a:lnTo>
                  <a:lnTo>
                    <a:pt x="28657" y="367005"/>
                  </a:lnTo>
                  <a:lnTo>
                    <a:pt x="28459" y="367463"/>
                  </a:lnTo>
                  <a:lnTo>
                    <a:pt x="28261" y="367931"/>
                  </a:lnTo>
                  <a:lnTo>
                    <a:pt x="28084" y="368410"/>
                  </a:lnTo>
                  <a:lnTo>
                    <a:pt x="27918" y="368889"/>
                  </a:lnTo>
                  <a:lnTo>
                    <a:pt x="27761" y="369379"/>
                  </a:lnTo>
                  <a:lnTo>
                    <a:pt x="27605" y="369868"/>
                  </a:lnTo>
                  <a:lnTo>
                    <a:pt x="27480" y="370358"/>
                  </a:lnTo>
                  <a:lnTo>
                    <a:pt x="27355" y="370857"/>
                  </a:lnTo>
                  <a:lnTo>
                    <a:pt x="27241" y="371368"/>
                  </a:lnTo>
                  <a:lnTo>
                    <a:pt x="27147" y="371878"/>
                  </a:lnTo>
                  <a:lnTo>
                    <a:pt x="27064" y="372388"/>
                  </a:lnTo>
                  <a:lnTo>
                    <a:pt x="26991" y="372909"/>
                  </a:lnTo>
                  <a:lnTo>
                    <a:pt x="26928" y="373429"/>
                  </a:lnTo>
                  <a:lnTo>
                    <a:pt x="26876" y="373950"/>
                  </a:lnTo>
                  <a:lnTo>
                    <a:pt x="26845" y="374481"/>
                  </a:lnTo>
                  <a:lnTo>
                    <a:pt x="26824" y="375012"/>
                  </a:lnTo>
                  <a:lnTo>
                    <a:pt x="26824" y="375554"/>
                  </a:lnTo>
                  <a:lnTo>
                    <a:pt x="26824" y="375554"/>
                  </a:lnTo>
                  <a:lnTo>
                    <a:pt x="26824" y="376085"/>
                  </a:lnTo>
                  <a:lnTo>
                    <a:pt x="26845" y="376616"/>
                  </a:lnTo>
                  <a:lnTo>
                    <a:pt x="26876" y="377147"/>
                  </a:lnTo>
                  <a:lnTo>
                    <a:pt x="26928" y="377668"/>
                  </a:lnTo>
                  <a:lnTo>
                    <a:pt x="26991" y="378199"/>
                  </a:lnTo>
                  <a:lnTo>
                    <a:pt x="27064" y="378709"/>
                  </a:lnTo>
                  <a:lnTo>
                    <a:pt x="27147" y="379229"/>
                  </a:lnTo>
                  <a:lnTo>
                    <a:pt x="27241" y="379740"/>
                  </a:lnTo>
                  <a:lnTo>
                    <a:pt x="27355" y="380240"/>
                  </a:lnTo>
                  <a:lnTo>
                    <a:pt x="27480" y="380739"/>
                  </a:lnTo>
                  <a:lnTo>
                    <a:pt x="27605" y="381239"/>
                  </a:lnTo>
                  <a:lnTo>
                    <a:pt x="27761" y="381729"/>
                  </a:lnTo>
                  <a:lnTo>
                    <a:pt x="27918" y="382208"/>
                  </a:lnTo>
                  <a:lnTo>
                    <a:pt x="28084" y="382687"/>
                  </a:lnTo>
                  <a:lnTo>
                    <a:pt x="28261" y="383166"/>
                  </a:lnTo>
                  <a:lnTo>
                    <a:pt x="28459" y="383634"/>
                  </a:lnTo>
                  <a:lnTo>
                    <a:pt x="28657" y="384103"/>
                  </a:lnTo>
                  <a:lnTo>
                    <a:pt x="28876" y="384550"/>
                  </a:lnTo>
                  <a:lnTo>
                    <a:pt x="29094" y="385009"/>
                  </a:lnTo>
                  <a:lnTo>
                    <a:pt x="29334" y="385456"/>
                  </a:lnTo>
                  <a:lnTo>
                    <a:pt x="29573" y="385894"/>
                  </a:lnTo>
                  <a:lnTo>
                    <a:pt x="29834" y="386321"/>
                  </a:lnTo>
                  <a:lnTo>
                    <a:pt x="30104" y="386748"/>
                  </a:lnTo>
                  <a:lnTo>
                    <a:pt x="30375" y="387164"/>
                  </a:lnTo>
                  <a:lnTo>
                    <a:pt x="30656" y="387581"/>
                  </a:lnTo>
                  <a:lnTo>
                    <a:pt x="30958" y="387976"/>
                  </a:lnTo>
                  <a:lnTo>
                    <a:pt x="31260" y="388382"/>
                  </a:lnTo>
                  <a:lnTo>
                    <a:pt x="31573" y="388768"/>
                  </a:lnTo>
                  <a:lnTo>
                    <a:pt x="31895" y="389153"/>
                  </a:lnTo>
                  <a:lnTo>
                    <a:pt x="32229" y="389517"/>
                  </a:lnTo>
                  <a:lnTo>
                    <a:pt x="32562" y="389882"/>
                  </a:lnTo>
                  <a:lnTo>
                    <a:pt x="32916" y="390246"/>
                  </a:lnTo>
                  <a:lnTo>
                    <a:pt x="33270" y="390590"/>
                  </a:lnTo>
                  <a:lnTo>
                    <a:pt x="33634" y="390934"/>
                  </a:lnTo>
                  <a:lnTo>
                    <a:pt x="34009" y="391267"/>
                  </a:lnTo>
                  <a:lnTo>
                    <a:pt x="34395" y="391590"/>
                  </a:lnTo>
                  <a:lnTo>
                    <a:pt x="34780" y="391902"/>
                  </a:lnTo>
                  <a:lnTo>
                    <a:pt x="35176" y="392204"/>
                  </a:lnTo>
                  <a:lnTo>
                    <a:pt x="35582" y="392496"/>
                  </a:lnTo>
                  <a:lnTo>
                    <a:pt x="35988" y="392787"/>
                  </a:lnTo>
                  <a:lnTo>
                    <a:pt x="36404" y="393058"/>
                  </a:lnTo>
                  <a:lnTo>
                    <a:pt x="36831" y="393329"/>
                  </a:lnTo>
                  <a:lnTo>
                    <a:pt x="37269" y="393578"/>
                  </a:lnTo>
                  <a:lnTo>
                    <a:pt x="37706" y="393828"/>
                  </a:lnTo>
                  <a:lnTo>
                    <a:pt x="38154" y="394057"/>
                  </a:lnTo>
                  <a:lnTo>
                    <a:pt x="38601" y="394287"/>
                  </a:lnTo>
                  <a:lnTo>
                    <a:pt x="39060" y="394505"/>
                  </a:lnTo>
                  <a:lnTo>
                    <a:pt x="39518" y="394703"/>
                  </a:lnTo>
                  <a:lnTo>
                    <a:pt x="39986" y="394901"/>
                  </a:lnTo>
                  <a:lnTo>
                    <a:pt x="40465" y="395078"/>
                  </a:lnTo>
                  <a:lnTo>
                    <a:pt x="40944" y="395245"/>
                  </a:lnTo>
                  <a:lnTo>
                    <a:pt x="41434" y="395401"/>
                  </a:lnTo>
                  <a:lnTo>
                    <a:pt x="41923" y="395547"/>
                  </a:lnTo>
                  <a:lnTo>
                    <a:pt x="42412" y="395682"/>
                  </a:lnTo>
                  <a:lnTo>
                    <a:pt x="42912" y="395807"/>
                  </a:lnTo>
                  <a:lnTo>
                    <a:pt x="43423" y="395921"/>
                  </a:lnTo>
                  <a:lnTo>
                    <a:pt x="43933" y="396015"/>
                  </a:lnTo>
                  <a:lnTo>
                    <a:pt x="44443" y="396098"/>
                  </a:lnTo>
                  <a:lnTo>
                    <a:pt x="44964" y="396171"/>
                  </a:lnTo>
                  <a:lnTo>
                    <a:pt x="45484" y="396234"/>
                  </a:lnTo>
                  <a:lnTo>
                    <a:pt x="46005" y="396275"/>
                  </a:lnTo>
                  <a:lnTo>
                    <a:pt x="46536" y="396317"/>
                  </a:lnTo>
                  <a:lnTo>
                    <a:pt x="47067" y="396338"/>
                  </a:lnTo>
                  <a:lnTo>
                    <a:pt x="47598" y="396338"/>
                  </a:lnTo>
                  <a:lnTo>
                    <a:pt x="47598" y="396338"/>
                  </a:lnTo>
                  <a:lnTo>
                    <a:pt x="48035" y="396338"/>
                  </a:lnTo>
                  <a:lnTo>
                    <a:pt x="48452" y="396327"/>
                  </a:lnTo>
                  <a:lnTo>
                    <a:pt x="48879" y="396307"/>
                  </a:lnTo>
                  <a:lnTo>
                    <a:pt x="49306" y="396275"/>
                  </a:lnTo>
                  <a:lnTo>
                    <a:pt x="49722" y="396234"/>
                  </a:lnTo>
                  <a:lnTo>
                    <a:pt x="50139" y="396182"/>
                  </a:lnTo>
                  <a:lnTo>
                    <a:pt x="50555" y="396130"/>
                  </a:lnTo>
                  <a:lnTo>
                    <a:pt x="50972" y="396067"/>
                  </a:lnTo>
                  <a:lnTo>
                    <a:pt x="51378" y="395994"/>
                  </a:lnTo>
                  <a:lnTo>
                    <a:pt x="51784" y="395921"/>
                  </a:lnTo>
                  <a:lnTo>
                    <a:pt x="52190" y="395828"/>
                  </a:lnTo>
                  <a:lnTo>
                    <a:pt x="52596" y="395734"/>
                  </a:lnTo>
                  <a:lnTo>
                    <a:pt x="52992" y="395630"/>
                  </a:lnTo>
                  <a:lnTo>
                    <a:pt x="53388" y="395526"/>
                  </a:lnTo>
                  <a:lnTo>
                    <a:pt x="53773" y="395401"/>
                  </a:lnTo>
                  <a:lnTo>
                    <a:pt x="54169" y="395276"/>
                  </a:lnTo>
                  <a:lnTo>
                    <a:pt x="54554" y="395140"/>
                  </a:lnTo>
                  <a:lnTo>
                    <a:pt x="54929" y="395005"/>
                  </a:lnTo>
                  <a:lnTo>
                    <a:pt x="55314" y="394859"/>
                  </a:lnTo>
                  <a:lnTo>
                    <a:pt x="55689" y="394703"/>
                  </a:lnTo>
                  <a:lnTo>
                    <a:pt x="56053" y="394536"/>
                  </a:lnTo>
                  <a:lnTo>
                    <a:pt x="56428" y="394370"/>
                  </a:lnTo>
                  <a:lnTo>
                    <a:pt x="56793" y="394193"/>
                  </a:lnTo>
                  <a:lnTo>
                    <a:pt x="57147" y="394016"/>
                  </a:lnTo>
                  <a:lnTo>
                    <a:pt x="57501" y="393828"/>
                  </a:lnTo>
                  <a:lnTo>
                    <a:pt x="57855" y="393631"/>
                  </a:lnTo>
                  <a:lnTo>
                    <a:pt x="58199" y="393422"/>
                  </a:lnTo>
                  <a:lnTo>
                    <a:pt x="58542" y="393214"/>
                  </a:lnTo>
                  <a:lnTo>
                    <a:pt x="58886" y="393006"/>
                  </a:lnTo>
                  <a:lnTo>
                    <a:pt x="59219" y="392777"/>
                  </a:lnTo>
                  <a:lnTo>
                    <a:pt x="59552" y="392548"/>
                  </a:lnTo>
                  <a:lnTo>
                    <a:pt x="59875" y="392319"/>
                  </a:lnTo>
                  <a:lnTo>
                    <a:pt x="60198" y="392079"/>
                  </a:lnTo>
                  <a:lnTo>
                    <a:pt x="60510" y="391829"/>
                  </a:lnTo>
                  <a:lnTo>
                    <a:pt x="60823" y="391579"/>
                  </a:lnTo>
                  <a:lnTo>
                    <a:pt x="61125" y="391319"/>
                  </a:lnTo>
                  <a:lnTo>
                    <a:pt x="61427" y="391059"/>
                  </a:lnTo>
                  <a:lnTo>
                    <a:pt x="61718" y="390788"/>
                  </a:lnTo>
                  <a:lnTo>
                    <a:pt x="62010" y="390517"/>
                  </a:lnTo>
                  <a:lnTo>
                    <a:pt x="62301" y="390236"/>
                  </a:lnTo>
                  <a:lnTo>
                    <a:pt x="62572" y="389955"/>
                  </a:lnTo>
                  <a:lnTo>
                    <a:pt x="62853" y="389663"/>
                  </a:lnTo>
                  <a:lnTo>
                    <a:pt x="63124" y="389361"/>
                  </a:lnTo>
                  <a:lnTo>
                    <a:pt x="63384" y="389059"/>
                  </a:lnTo>
                  <a:lnTo>
                    <a:pt x="63634" y="388757"/>
                  </a:lnTo>
                  <a:lnTo>
                    <a:pt x="63894" y="388445"/>
                  </a:lnTo>
                  <a:lnTo>
                    <a:pt x="64134" y="388133"/>
                  </a:lnTo>
                  <a:lnTo>
                    <a:pt x="64373" y="387810"/>
                  </a:lnTo>
                  <a:lnTo>
                    <a:pt x="64613" y="387487"/>
                  </a:lnTo>
                  <a:lnTo>
                    <a:pt x="64832" y="387154"/>
                  </a:lnTo>
                  <a:lnTo>
                    <a:pt x="65061" y="386820"/>
                  </a:lnTo>
                  <a:lnTo>
                    <a:pt x="65269" y="386477"/>
                  </a:lnTo>
                  <a:lnTo>
                    <a:pt x="65477" y="386133"/>
                  </a:lnTo>
                  <a:lnTo>
                    <a:pt x="65685" y="385790"/>
                  </a:lnTo>
                  <a:lnTo>
                    <a:pt x="65883" y="385436"/>
                  </a:lnTo>
                  <a:lnTo>
                    <a:pt x="66071" y="385082"/>
                  </a:lnTo>
                  <a:lnTo>
                    <a:pt x="66248" y="384717"/>
                  </a:lnTo>
                  <a:lnTo>
                    <a:pt x="66425" y="384353"/>
                  </a:lnTo>
                  <a:lnTo>
                    <a:pt x="66591" y="383988"/>
                  </a:lnTo>
                  <a:lnTo>
                    <a:pt x="66758" y="383624"/>
                  </a:lnTo>
                  <a:lnTo>
                    <a:pt x="66914" y="383238"/>
                  </a:lnTo>
                  <a:lnTo>
                    <a:pt x="67060" y="382864"/>
                  </a:lnTo>
                  <a:lnTo>
                    <a:pt x="67195" y="382478"/>
                  </a:lnTo>
                  <a:lnTo>
                    <a:pt x="67331" y="382093"/>
                  </a:lnTo>
                  <a:lnTo>
                    <a:pt x="67331" y="382093"/>
                  </a:lnTo>
                  <a:lnTo>
                    <a:pt x="68132" y="381978"/>
                  </a:lnTo>
                  <a:lnTo>
                    <a:pt x="68924" y="381854"/>
                  </a:lnTo>
                  <a:lnTo>
                    <a:pt x="69705" y="381708"/>
                  </a:lnTo>
                  <a:lnTo>
                    <a:pt x="70486" y="381541"/>
                  </a:lnTo>
                  <a:lnTo>
                    <a:pt x="71246" y="381375"/>
                  </a:lnTo>
                  <a:lnTo>
                    <a:pt x="72016" y="381177"/>
                  </a:lnTo>
                  <a:lnTo>
                    <a:pt x="72766" y="380979"/>
                  </a:lnTo>
                  <a:lnTo>
                    <a:pt x="73516" y="380750"/>
                  </a:lnTo>
                  <a:lnTo>
                    <a:pt x="74255" y="380521"/>
                  </a:lnTo>
                  <a:lnTo>
                    <a:pt x="74995" y="380271"/>
                  </a:lnTo>
                  <a:lnTo>
                    <a:pt x="75713" y="380000"/>
                  </a:lnTo>
                  <a:lnTo>
                    <a:pt x="76432" y="379719"/>
                  </a:lnTo>
                  <a:lnTo>
                    <a:pt x="77150" y="379427"/>
                  </a:lnTo>
                  <a:lnTo>
                    <a:pt x="77848" y="379115"/>
                  </a:lnTo>
                  <a:lnTo>
                    <a:pt x="78545" y="378792"/>
                  </a:lnTo>
                  <a:lnTo>
                    <a:pt x="79233" y="378448"/>
                  </a:lnTo>
                  <a:lnTo>
                    <a:pt x="79920" y="378094"/>
                  </a:lnTo>
                  <a:lnTo>
                    <a:pt x="80586" y="377730"/>
                  </a:lnTo>
                  <a:lnTo>
                    <a:pt x="81253" y="377345"/>
                  </a:lnTo>
                  <a:lnTo>
                    <a:pt x="81919" y="376939"/>
                  </a:lnTo>
                  <a:lnTo>
                    <a:pt x="82565" y="376522"/>
                  </a:lnTo>
                  <a:lnTo>
                    <a:pt x="83210" y="376095"/>
                  </a:lnTo>
                  <a:lnTo>
                    <a:pt x="83846" y="375658"/>
                  </a:lnTo>
                  <a:lnTo>
                    <a:pt x="84470" y="375189"/>
                  </a:lnTo>
                  <a:lnTo>
                    <a:pt x="85095" y="374721"/>
                  </a:lnTo>
                  <a:lnTo>
                    <a:pt x="85710" y="374231"/>
                  </a:lnTo>
                  <a:lnTo>
                    <a:pt x="86313" y="373731"/>
                  </a:lnTo>
                  <a:lnTo>
                    <a:pt x="86907" y="373211"/>
                  </a:lnTo>
                  <a:lnTo>
                    <a:pt x="87501" y="372680"/>
                  </a:lnTo>
                  <a:lnTo>
                    <a:pt x="88073" y="372128"/>
                  </a:lnTo>
                  <a:lnTo>
                    <a:pt x="88646" y="371566"/>
                  </a:lnTo>
                  <a:lnTo>
                    <a:pt x="89219" y="370982"/>
                  </a:lnTo>
                  <a:lnTo>
                    <a:pt x="89219" y="370982"/>
                  </a:lnTo>
                  <a:lnTo>
                    <a:pt x="89791" y="370378"/>
                  </a:lnTo>
                  <a:lnTo>
                    <a:pt x="90343" y="369754"/>
                  </a:lnTo>
                  <a:lnTo>
                    <a:pt x="90895" y="369129"/>
                  </a:lnTo>
                  <a:lnTo>
                    <a:pt x="91426" y="368483"/>
                  </a:lnTo>
                  <a:lnTo>
                    <a:pt x="91947" y="367827"/>
                  </a:lnTo>
                  <a:lnTo>
                    <a:pt x="92457" y="367171"/>
                  </a:lnTo>
                  <a:lnTo>
                    <a:pt x="92957" y="366505"/>
                  </a:lnTo>
                  <a:lnTo>
                    <a:pt x="93436" y="365818"/>
                  </a:lnTo>
                  <a:lnTo>
                    <a:pt x="93904" y="365130"/>
                  </a:lnTo>
                  <a:lnTo>
                    <a:pt x="94363" y="364443"/>
                  </a:lnTo>
                  <a:lnTo>
                    <a:pt x="94810" y="363735"/>
                  </a:lnTo>
                  <a:lnTo>
                    <a:pt x="95248" y="363027"/>
                  </a:lnTo>
                  <a:lnTo>
                    <a:pt x="95675" y="362308"/>
                  </a:lnTo>
                  <a:lnTo>
                    <a:pt x="96081" y="361590"/>
                  </a:lnTo>
                  <a:lnTo>
                    <a:pt x="96487" y="360861"/>
                  </a:lnTo>
                  <a:lnTo>
                    <a:pt x="96872" y="360122"/>
                  </a:lnTo>
                  <a:lnTo>
                    <a:pt x="97257" y="359382"/>
                  </a:lnTo>
                  <a:lnTo>
                    <a:pt x="97622" y="358633"/>
                  </a:lnTo>
                  <a:lnTo>
                    <a:pt x="97976" y="357883"/>
                  </a:lnTo>
                  <a:lnTo>
                    <a:pt x="98330" y="357133"/>
                  </a:lnTo>
                  <a:lnTo>
                    <a:pt x="98663" y="356373"/>
                  </a:lnTo>
                  <a:lnTo>
                    <a:pt x="98986" y="355613"/>
                  </a:lnTo>
                  <a:lnTo>
                    <a:pt x="99309" y="354842"/>
                  </a:lnTo>
                  <a:lnTo>
                    <a:pt x="99611" y="354072"/>
                  </a:lnTo>
                  <a:lnTo>
                    <a:pt x="99913" y="353301"/>
                  </a:lnTo>
                  <a:lnTo>
                    <a:pt x="100194" y="352531"/>
                  </a:lnTo>
                  <a:lnTo>
                    <a:pt x="100475" y="351760"/>
                  </a:lnTo>
                  <a:lnTo>
                    <a:pt x="100746" y="350990"/>
                  </a:lnTo>
                  <a:lnTo>
                    <a:pt x="101006" y="350209"/>
                  </a:lnTo>
                  <a:lnTo>
                    <a:pt x="101256" y="349438"/>
                  </a:lnTo>
                  <a:lnTo>
                    <a:pt x="101496" y="348657"/>
                  </a:lnTo>
                  <a:lnTo>
                    <a:pt x="101735" y="347887"/>
                  </a:lnTo>
                  <a:lnTo>
                    <a:pt x="101954" y="347106"/>
                  </a:lnTo>
                  <a:lnTo>
                    <a:pt x="102172" y="346335"/>
                  </a:lnTo>
                  <a:lnTo>
                    <a:pt x="102381" y="345564"/>
                  </a:lnTo>
                  <a:lnTo>
                    <a:pt x="102578" y="344794"/>
                  </a:lnTo>
                  <a:lnTo>
                    <a:pt x="102776" y="344023"/>
                  </a:lnTo>
                  <a:lnTo>
                    <a:pt x="102953" y="343253"/>
                  </a:lnTo>
                  <a:lnTo>
                    <a:pt x="103130" y="342493"/>
                  </a:lnTo>
                  <a:lnTo>
                    <a:pt x="103307" y="341732"/>
                  </a:lnTo>
                  <a:lnTo>
                    <a:pt x="103620" y="340223"/>
                  </a:lnTo>
                  <a:lnTo>
                    <a:pt x="103911" y="338734"/>
                  </a:lnTo>
                  <a:lnTo>
                    <a:pt x="104172" y="337265"/>
                  </a:lnTo>
                  <a:lnTo>
                    <a:pt x="104411" y="335818"/>
                  </a:lnTo>
                  <a:lnTo>
                    <a:pt x="104630" y="334402"/>
                  </a:lnTo>
                  <a:lnTo>
                    <a:pt x="104817" y="333017"/>
                  </a:lnTo>
                  <a:lnTo>
                    <a:pt x="104984" y="331653"/>
                  </a:lnTo>
                  <a:lnTo>
                    <a:pt x="105140" y="330341"/>
                  </a:lnTo>
                  <a:lnTo>
                    <a:pt x="105265" y="329060"/>
                  </a:lnTo>
                  <a:lnTo>
                    <a:pt x="105380" y="327821"/>
                  </a:lnTo>
                  <a:lnTo>
                    <a:pt x="105473" y="326623"/>
                  </a:lnTo>
                  <a:lnTo>
                    <a:pt x="105557" y="325478"/>
                  </a:lnTo>
                  <a:lnTo>
                    <a:pt x="105557" y="325478"/>
                  </a:lnTo>
                  <a:lnTo>
                    <a:pt x="107441" y="325967"/>
                  </a:lnTo>
                  <a:lnTo>
                    <a:pt x="109336" y="326436"/>
                  </a:lnTo>
                  <a:lnTo>
                    <a:pt x="111232" y="326904"/>
                  </a:lnTo>
                  <a:lnTo>
                    <a:pt x="113137" y="327373"/>
                  </a:lnTo>
                  <a:lnTo>
                    <a:pt x="115053" y="327831"/>
                  </a:lnTo>
                  <a:lnTo>
                    <a:pt x="116969" y="328279"/>
                  </a:lnTo>
                  <a:lnTo>
                    <a:pt x="118896" y="328716"/>
                  </a:lnTo>
                  <a:lnTo>
                    <a:pt x="120832" y="329154"/>
                  </a:lnTo>
                  <a:lnTo>
                    <a:pt x="122769" y="329581"/>
                  </a:lnTo>
                  <a:lnTo>
                    <a:pt x="124716" y="329997"/>
                  </a:lnTo>
                  <a:lnTo>
                    <a:pt x="126674" y="330414"/>
                  </a:lnTo>
                  <a:lnTo>
                    <a:pt x="128632" y="330820"/>
                  </a:lnTo>
                  <a:lnTo>
                    <a:pt x="130600" y="331215"/>
                  </a:lnTo>
                  <a:lnTo>
                    <a:pt x="132568" y="331601"/>
                  </a:lnTo>
                  <a:lnTo>
                    <a:pt x="134546" y="331986"/>
                  </a:lnTo>
                  <a:lnTo>
                    <a:pt x="136535" y="332361"/>
                  </a:lnTo>
                  <a:lnTo>
                    <a:pt x="138524" y="332736"/>
                  </a:lnTo>
                  <a:lnTo>
                    <a:pt x="140513" y="333090"/>
                  </a:lnTo>
                  <a:lnTo>
                    <a:pt x="142523" y="333444"/>
                  </a:lnTo>
                  <a:lnTo>
                    <a:pt x="144522" y="333798"/>
                  </a:lnTo>
                  <a:lnTo>
                    <a:pt x="146531" y="334131"/>
                  </a:lnTo>
                  <a:lnTo>
                    <a:pt x="148552" y="334464"/>
                  </a:lnTo>
                  <a:lnTo>
                    <a:pt x="150572" y="334787"/>
                  </a:lnTo>
                  <a:lnTo>
                    <a:pt x="152602" y="335110"/>
                  </a:lnTo>
                  <a:lnTo>
                    <a:pt x="154633" y="335422"/>
                  </a:lnTo>
                  <a:lnTo>
                    <a:pt x="156674" y="335724"/>
                  </a:lnTo>
                  <a:lnTo>
                    <a:pt x="158715" y="336016"/>
                  </a:lnTo>
                  <a:lnTo>
                    <a:pt x="160756" y="336297"/>
                  </a:lnTo>
                  <a:lnTo>
                    <a:pt x="162807" y="336578"/>
                  </a:lnTo>
                  <a:lnTo>
                    <a:pt x="164858" y="336849"/>
                  </a:lnTo>
                  <a:lnTo>
                    <a:pt x="166920" y="337120"/>
                  </a:lnTo>
                  <a:lnTo>
                    <a:pt x="168982" y="337369"/>
                  </a:lnTo>
                  <a:lnTo>
                    <a:pt x="171044" y="337619"/>
                  </a:lnTo>
                  <a:lnTo>
                    <a:pt x="173116" y="337869"/>
                  </a:lnTo>
                  <a:lnTo>
                    <a:pt x="175188" y="338098"/>
                  </a:lnTo>
                  <a:lnTo>
                    <a:pt x="177270" y="338327"/>
                  </a:lnTo>
                  <a:lnTo>
                    <a:pt x="179353" y="338546"/>
                  </a:lnTo>
                  <a:lnTo>
                    <a:pt x="181436" y="338754"/>
                  </a:lnTo>
                  <a:lnTo>
                    <a:pt x="183518" y="338963"/>
                  </a:lnTo>
                  <a:lnTo>
                    <a:pt x="185611" y="339150"/>
                  </a:lnTo>
                  <a:lnTo>
                    <a:pt x="187704" y="339337"/>
                  </a:lnTo>
                  <a:lnTo>
                    <a:pt x="189808" y="339525"/>
                  </a:lnTo>
                  <a:lnTo>
                    <a:pt x="191901" y="339692"/>
                  </a:lnTo>
                  <a:lnTo>
                    <a:pt x="194004" y="339858"/>
                  </a:lnTo>
                  <a:lnTo>
                    <a:pt x="196107" y="340014"/>
                  </a:lnTo>
                  <a:lnTo>
                    <a:pt x="198221" y="340160"/>
                  </a:lnTo>
                  <a:lnTo>
                    <a:pt x="200325" y="340306"/>
                  </a:lnTo>
                  <a:lnTo>
                    <a:pt x="202439" y="340441"/>
                  </a:lnTo>
                  <a:lnTo>
                    <a:pt x="204552" y="340566"/>
                  </a:lnTo>
                  <a:lnTo>
                    <a:pt x="206666" y="340681"/>
                  </a:lnTo>
                  <a:lnTo>
                    <a:pt x="208790" y="340785"/>
                  </a:lnTo>
                  <a:lnTo>
                    <a:pt x="210904" y="340889"/>
                  </a:lnTo>
                  <a:lnTo>
                    <a:pt x="213029" y="340983"/>
                  </a:lnTo>
                  <a:lnTo>
                    <a:pt x="215153" y="341066"/>
                  </a:lnTo>
                  <a:lnTo>
                    <a:pt x="217277" y="341139"/>
                  </a:lnTo>
                  <a:lnTo>
                    <a:pt x="219401" y="341212"/>
                  </a:lnTo>
                  <a:lnTo>
                    <a:pt x="221525" y="341274"/>
                  </a:lnTo>
                  <a:lnTo>
                    <a:pt x="223650" y="341326"/>
                  </a:lnTo>
                  <a:lnTo>
                    <a:pt x="225784" y="341368"/>
                  </a:lnTo>
                  <a:lnTo>
                    <a:pt x="227909" y="341410"/>
                  </a:lnTo>
                  <a:lnTo>
                    <a:pt x="230043" y="341441"/>
                  </a:lnTo>
                  <a:lnTo>
                    <a:pt x="232178" y="341462"/>
                  </a:lnTo>
                  <a:lnTo>
                    <a:pt x="234302" y="341472"/>
                  </a:lnTo>
                  <a:lnTo>
                    <a:pt x="236437" y="341472"/>
                  </a:lnTo>
                  <a:lnTo>
                    <a:pt x="236437" y="341472"/>
                  </a:lnTo>
                  <a:lnTo>
                    <a:pt x="238561" y="341472"/>
                  </a:lnTo>
                  <a:lnTo>
                    <a:pt x="240696" y="341462"/>
                  </a:lnTo>
                  <a:lnTo>
                    <a:pt x="242820" y="341441"/>
                  </a:lnTo>
                  <a:lnTo>
                    <a:pt x="244944" y="341410"/>
                  </a:lnTo>
                  <a:lnTo>
                    <a:pt x="247079" y="341368"/>
                  </a:lnTo>
                  <a:lnTo>
                    <a:pt x="249203" y="341326"/>
                  </a:lnTo>
                  <a:lnTo>
                    <a:pt x="251338" y="341274"/>
                  </a:lnTo>
                  <a:lnTo>
                    <a:pt x="253462" y="341212"/>
                  </a:lnTo>
                  <a:lnTo>
                    <a:pt x="255586" y="341139"/>
                  </a:lnTo>
                  <a:lnTo>
                    <a:pt x="257721" y="341056"/>
                  </a:lnTo>
                  <a:lnTo>
                    <a:pt x="259845" y="340972"/>
                  </a:lnTo>
                  <a:lnTo>
                    <a:pt x="261969" y="340879"/>
                  </a:lnTo>
                  <a:lnTo>
                    <a:pt x="264094" y="340774"/>
                  </a:lnTo>
                  <a:lnTo>
                    <a:pt x="266218" y="340660"/>
                  </a:lnTo>
                  <a:lnTo>
                    <a:pt x="268342" y="340545"/>
                  </a:lnTo>
                  <a:lnTo>
                    <a:pt x="270456" y="340420"/>
                  </a:lnTo>
                  <a:lnTo>
                    <a:pt x="272580" y="340285"/>
                  </a:lnTo>
                  <a:lnTo>
                    <a:pt x="274694" y="340139"/>
                  </a:lnTo>
                  <a:lnTo>
                    <a:pt x="276808" y="339983"/>
                  </a:lnTo>
                  <a:lnTo>
                    <a:pt x="278922" y="339827"/>
                  </a:lnTo>
                  <a:lnTo>
                    <a:pt x="281035" y="339660"/>
                  </a:lnTo>
                  <a:lnTo>
                    <a:pt x="283149" y="339483"/>
                  </a:lnTo>
                  <a:lnTo>
                    <a:pt x="285253" y="339306"/>
                  </a:lnTo>
                  <a:lnTo>
                    <a:pt x="287356" y="339108"/>
                  </a:lnTo>
                  <a:lnTo>
                    <a:pt x="289460" y="338911"/>
                  </a:lnTo>
                  <a:lnTo>
                    <a:pt x="291553" y="338713"/>
                  </a:lnTo>
                  <a:lnTo>
                    <a:pt x="293646" y="338494"/>
                  </a:lnTo>
                  <a:lnTo>
                    <a:pt x="295739" y="338275"/>
                  </a:lnTo>
                  <a:lnTo>
                    <a:pt x="297832" y="338046"/>
                  </a:lnTo>
                  <a:lnTo>
                    <a:pt x="299914" y="337807"/>
                  </a:lnTo>
                  <a:lnTo>
                    <a:pt x="301997" y="337557"/>
                  </a:lnTo>
                  <a:lnTo>
                    <a:pt x="304079" y="337307"/>
                  </a:lnTo>
                  <a:lnTo>
                    <a:pt x="306151" y="337047"/>
                  </a:lnTo>
                  <a:lnTo>
                    <a:pt x="308224" y="336786"/>
                  </a:lnTo>
                  <a:lnTo>
                    <a:pt x="310285" y="336505"/>
                  </a:lnTo>
                  <a:lnTo>
                    <a:pt x="312347" y="336224"/>
                  </a:lnTo>
                  <a:lnTo>
                    <a:pt x="314409" y="335932"/>
                  </a:lnTo>
                  <a:lnTo>
                    <a:pt x="316460" y="335641"/>
                  </a:lnTo>
                  <a:lnTo>
                    <a:pt x="318501" y="335328"/>
                  </a:lnTo>
                  <a:lnTo>
                    <a:pt x="320553" y="335016"/>
                  </a:lnTo>
                  <a:lnTo>
                    <a:pt x="322583" y="334704"/>
                  </a:lnTo>
                  <a:lnTo>
                    <a:pt x="324614" y="334371"/>
                  </a:lnTo>
                  <a:lnTo>
                    <a:pt x="326644" y="334037"/>
                  </a:lnTo>
                  <a:lnTo>
                    <a:pt x="328664" y="333694"/>
                  </a:lnTo>
                  <a:lnTo>
                    <a:pt x="330684" y="333350"/>
                  </a:lnTo>
                  <a:lnTo>
                    <a:pt x="332694" y="332986"/>
                  </a:lnTo>
                  <a:lnTo>
                    <a:pt x="334704" y="332621"/>
                  </a:lnTo>
                  <a:lnTo>
                    <a:pt x="336703" y="332257"/>
                  </a:lnTo>
                  <a:lnTo>
                    <a:pt x="338692" y="331871"/>
                  </a:lnTo>
                  <a:lnTo>
                    <a:pt x="340681" y="331486"/>
                  </a:lnTo>
                  <a:lnTo>
                    <a:pt x="342659" y="331101"/>
                  </a:lnTo>
                  <a:lnTo>
                    <a:pt x="344638" y="330695"/>
                  </a:lnTo>
                  <a:lnTo>
                    <a:pt x="346606" y="330289"/>
                  </a:lnTo>
                  <a:lnTo>
                    <a:pt x="348563" y="329872"/>
                  </a:lnTo>
                  <a:lnTo>
                    <a:pt x="350511" y="329456"/>
                  </a:lnTo>
                  <a:lnTo>
                    <a:pt x="352458" y="329029"/>
                  </a:lnTo>
                  <a:lnTo>
                    <a:pt x="354395" y="328591"/>
                  </a:lnTo>
                  <a:lnTo>
                    <a:pt x="356331" y="328154"/>
                  </a:lnTo>
                  <a:lnTo>
                    <a:pt x="358258" y="327696"/>
                  </a:lnTo>
                  <a:lnTo>
                    <a:pt x="360174" y="327248"/>
                  </a:lnTo>
                  <a:lnTo>
                    <a:pt x="362079" y="326779"/>
                  </a:lnTo>
                  <a:lnTo>
                    <a:pt x="363974" y="326311"/>
                  </a:lnTo>
                  <a:lnTo>
                    <a:pt x="365870" y="325832"/>
                  </a:lnTo>
                  <a:lnTo>
                    <a:pt x="367754" y="325353"/>
                  </a:lnTo>
                  <a:lnTo>
                    <a:pt x="367754" y="325353"/>
                  </a:lnTo>
                  <a:lnTo>
                    <a:pt x="367838" y="326488"/>
                  </a:lnTo>
                  <a:lnTo>
                    <a:pt x="367931" y="327685"/>
                  </a:lnTo>
                  <a:lnTo>
                    <a:pt x="368036" y="328925"/>
                  </a:lnTo>
                  <a:lnTo>
                    <a:pt x="368171" y="330205"/>
                  </a:lnTo>
                  <a:lnTo>
                    <a:pt x="368317" y="331528"/>
                  </a:lnTo>
                  <a:lnTo>
                    <a:pt x="368483" y="332881"/>
                  </a:lnTo>
                  <a:lnTo>
                    <a:pt x="368671" y="334277"/>
                  </a:lnTo>
                  <a:lnTo>
                    <a:pt x="368889" y="335693"/>
                  </a:lnTo>
                  <a:lnTo>
                    <a:pt x="369129" y="337140"/>
                  </a:lnTo>
                  <a:lnTo>
                    <a:pt x="369389" y="338619"/>
                  </a:lnTo>
                  <a:lnTo>
                    <a:pt x="369670" y="340108"/>
                  </a:lnTo>
                  <a:lnTo>
                    <a:pt x="369993" y="341618"/>
                  </a:lnTo>
                  <a:lnTo>
                    <a:pt x="370160" y="342388"/>
                  </a:lnTo>
                  <a:lnTo>
                    <a:pt x="370337" y="343149"/>
                  </a:lnTo>
                  <a:lnTo>
                    <a:pt x="370524" y="343919"/>
                  </a:lnTo>
                  <a:lnTo>
                    <a:pt x="370712" y="344690"/>
                  </a:lnTo>
                  <a:lnTo>
                    <a:pt x="370910" y="345460"/>
                  </a:lnTo>
                  <a:lnTo>
                    <a:pt x="371118" y="346241"/>
                  </a:lnTo>
                  <a:lnTo>
                    <a:pt x="371336" y="347012"/>
                  </a:lnTo>
                  <a:lnTo>
                    <a:pt x="371566" y="347793"/>
                  </a:lnTo>
                  <a:lnTo>
                    <a:pt x="371795" y="348574"/>
                  </a:lnTo>
                  <a:lnTo>
                    <a:pt x="372034" y="349355"/>
                  </a:lnTo>
                  <a:lnTo>
                    <a:pt x="372284" y="350125"/>
                  </a:lnTo>
                  <a:lnTo>
                    <a:pt x="372544" y="350906"/>
                  </a:lnTo>
                  <a:lnTo>
                    <a:pt x="372815" y="351687"/>
                  </a:lnTo>
                  <a:lnTo>
                    <a:pt x="373096" y="352458"/>
                  </a:lnTo>
                  <a:lnTo>
                    <a:pt x="373377" y="353239"/>
                  </a:lnTo>
                  <a:lnTo>
                    <a:pt x="373679" y="354009"/>
                  </a:lnTo>
                  <a:lnTo>
                    <a:pt x="373981" y="354780"/>
                  </a:lnTo>
                  <a:lnTo>
                    <a:pt x="374304" y="355550"/>
                  </a:lnTo>
                  <a:lnTo>
                    <a:pt x="374627" y="356311"/>
                  </a:lnTo>
                  <a:lnTo>
                    <a:pt x="374971" y="357071"/>
                  </a:lnTo>
                  <a:lnTo>
                    <a:pt x="375314" y="357831"/>
                  </a:lnTo>
                  <a:lnTo>
                    <a:pt x="375668" y="358581"/>
                  </a:lnTo>
                  <a:lnTo>
                    <a:pt x="376043" y="359330"/>
                  </a:lnTo>
                  <a:lnTo>
                    <a:pt x="376418" y="360080"/>
                  </a:lnTo>
                  <a:lnTo>
                    <a:pt x="376814" y="360819"/>
                  </a:lnTo>
                  <a:lnTo>
                    <a:pt x="377220" y="361548"/>
                  </a:lnTo>
                  <a:lnTo>
                    <a:pt x="377626" y="362277"/>
                  </a:lnTo>
                  <a:lnTo>
                    <a:pt x="378053" y="362996"/>
                  </a:lnTo>
                  <a:lnTo>
                    <a:pt x="378490" y="363704"/>
                  </a:lnTo>
                  <a:lnTo>
                    <a:pt x="378938" y="364412"/>
                  </a:lnTo>
                  <a:lnTo>
                    <a:pt x="379396" y="365110"/>
                  </a:lnTo>
                  <a:lnTo>
                    <a:pt x="379875" y="365797"/>
                  </a:lnTo>
                  <a:lnTo>
                    <a:pt x="380354" y="366484"/>
                  </a:lnTo>
                  <a:lnTo>
                    <a:pt x="380854" y="367150"/>
                  </a:lnTo>
                  <a:lnTo>
                    <a:pt x="381364" y="367817"/>
                  </a:lnTo>
                  <a:lnTo>
                    <a:pt x="381885" y="368473"/>
                  </a:lnTo>
                  <a:lnTo>
                    <a:pt x="382416" y="369118"/>
                  </a:lnTo>
                  <a:lnTo>
                    <a:pt x="382968" y="369754"/>
                  </a:lnTo>
                  <a:lnTo>
                    <a:pt x="383530" y="370378"/>
                  </a:lnTo>
                  <a:lnTo>
                    <a:pt x="384103" y="370982"/>
                  </a:lnTo>
                  <a:lnTo>
                    <a:pt x="384103" y="370982"/>
                  </a:lnTo>
                  <a:lnTo>
                    <a:pt x="384665" y="371566"/>
                  </a:lnTo>
                  <a:lnTo>
                    <a:pt x="385238" y="372128"/>
                  </a:lnTo>
                  <a:lnTo>
                    <a:pt x="385821" y="372680"/>
                  </a:lnTo>
                  <a:lnTo>
                    <a:pt x="386414" y="373211"/>
                  </a:lnTo>
                  <a:lnTo>
                    <a:pt x="387008" y="373731"/>
                  </a:lnTo>
                  <a:lnTo>
                    <a:pt x="387612" y="374231"/>
                  </a:lnTo>
                  <a:lnTo>
                    <a:pt x="388226" y="374721"/>
                  </a:lnTo>
                  <a:lnTo>
                    <a:pt x="388841" y="375189"/>
                  </a:lnTo>
                  <a:lnTo>
                    <a:pt x="389476" y="375658"/>
                  </a:lnTo>
                  <a:lnTo>
                    <a:pt x="390111" y="376095"/>
                  </a:lnTo>
                  <a:lnTo>
                    <a:pt x="390757" y="376522"/>
                  </a:lnTo>
                  <a:lnTo>
                    <a:pt x="391402" y="376939"/>
                  </a:lnTo>
                  <a:lnTo>
                    <a:pt x="392058" y="377345"/>
                  </a:lnTo>
                  <a:lnTo>
                    <a:pt x="392725" y="377730"/>
                  </a:lnTo>
                  <a:lnTo>
                    <a:pt x="393401" y="378094"/>
                  </a:lnTo>
                  <a:lnTo>
                    <a:pt x="394078" y="378448"/>
                  </a:lnTo>
                  <a:lnTo>
                    <a:pt x="394776" y="378792"/>
                  </a:lnTo>
                  <a:lnTo>
                    <a:pt x="395474" y="379115"/>
                  </a:lnTo>
                  <a:lnTo>
                    <a:pt x="396171" y="379427"/>
                  </a:lnTo>
                  <a:lnTo>
                    <a:pt x="396879" y="379719"/>
                  </a:lnTo>
                  <a:lnTo>
                    <a:pt x="397598" y="380000"/>
                  </a:lnTo>
                  <a:lnTo>
                    <a:pt x="398327" y="380271"/>
                  </a:lnTo>
                  <a:lnTo>
                    <a:pt x="399066" y="380521"/>
                  </a:lnTo>
                  <a:lnTo>
                    <a:pt x="399805" y="380750"/>
                  </a:lnTo>
                  <a:lnTo>
                    <a:pt x="400555" y="380979"/>
                  </a:lnTo>
                  <a:lnTo>
                    <a:pt x="401305" y="381177"/>
                  </a:lnTo>
                  <a:lnTo>
                    <a:pt x="402065" y="381375"/>
                  </a:lnTo>
                  <a:lnTo>
                    <a:pt x="402836" y="381541"/>
                  </a:lnTo>
                  <a:lnTo>
                    <a:pt x="403617" y="381708"/>
                  </a:lnTo>
                  <a:lnTo>
                    <a:pt x="404398" y="381854"/>
                  </a:lnTo>
                  <a:lnTo>
                    <a:pt x="405189" y="381978"/>
                  </a:lnTo>
                  <a:lnTo>
                    <a:pt x="405991" y="382093"/>
                  </a:lnTo>
                  <a:lnTo>
                    <a:pt x="405991" y="382093"/>
                  </a:lnTo>
                  <a:lnTo>
                    <a:pt x="406126" y="382478"/>
                  </a:lnTo>
                  <a:lnTo>
                    <a:pt x="406261" y="382864"/>
                  </a:lnTo>
                  <a:lnTo>
                    <a:pt x="406407" y="383238"/>
                  </a:lnTo>
                  <a:lnTo>
                    <a:pt x="406563" y="383624"/>
                  </a:lnTo>
                  <a:lnTo>
                    <a:pt x="406730" y="383988"/>
                  </a:lnTo>
                  <a:lnTo>
                    <a:pt x="406897" y="384353"/>
                  </a:lnTo>
                  <a:lnTo>
                    <a:pt x="407074" y="384717"/>
                  </a:lnTo>
                  <a:lnTo>
                    <a:pt x="407251" y="385082"/>
                  </a:lnTo>
                  <a:lnTo>
                    <a:pt x="407438" y="385436"/>
                  </a:lnTo>
                  <a:lnTo>
                    <a:pt x="407636" y="385790"/>
                  </a:lnTo>
                  <a:lnTo>
                    <a:pt x="407834" y="386133"/>
                  </a:lnTo>
                  <a:lnTo>
                    <a:pt x="408042" y="386477"/>
                  </a:lnTo>
                  <a:lnTo>
                    <a:pt x="408261" y="386820"/>
                  </a:lnTo>
                  <a:lnTo>
                    <a:pt x="408479" y="387154"/>
                  </a:lnTo>
                  <a:lnTo>
                    <a:pt x="408708" y="387487"/>
                  </a:lnTo>
                  <a:lnTo>
                    <a:pt x="408948" y="387810"/>
                  </a:lnTo>
                  <a:lnTo>
                    <a:pt x="409177" y="388133"/>
                  </a:lnTo>
                  <a:lnTo>
                    <a:pt x="409427" y="388445"/>
                  </a:lnTo>
                  <a:lnTo>
                    <a:pt x="409677" y="388757"/>
                  </a:lnTo>
                  <a:lnTo>
                    <a:pt x="409937" y="389059"/>
                  </a:lnTo>
                  <a:lnTo>
                    <a:pt x="410198" y="389361"/>
                  </a:lnTo>
                  <a:lnTo>
                    <a:pt x="410468" y="389663"/>
                  </a:lnTo>
                  <a:lnTo>
                    <a:pt x="410739" y="389955"/>
                  </a:lnTo>
                  <a:lnTo>
                    <a:pt x="411020" y="390236"/>
                  </a:lnTo>
                  <a:lnTo>
                    <a:pt x="411301" y="390517"/>
                  </a:lnTo>
                  <a:lnTo>
                    <a:pt x="411593" y="390788"/>
                  </a:lnTo>
                  <a:lnTo>
                    <a:pt x="411895" y="391059"/>
                  </a:lnTo>
                  <a:lnTo>
                    <a:pt x="412197" y="391319"/>
                  </a:lnTo>
                  <a:lnTo>
                    <a:pt x="412499" y="391579"/>
                  </a:lnTo>
                  <a:lnTo>
                    <a:pt x="412811" y="391829"/>
                  </a:lnTo>
                  <a:lnTo>
                    <a:pt x="413124" y="392079"/>
                  </a:lnTo>
                  <a:lnTo>
                    <a:pt x="413446" y="392319"/>
                  </a:lnTo>
                  <a:lnTo>
                    <a:pt x="413769" y="392548"/>
                  </a:lnTo>
                  <a:lnTo>
                    <a:pt x="414102" y="392777"/>
                  </a:lnTo>
                  <a:lnTo>
                    <a:pt x="414436" y="393006"/>
                  </a:lnTo>
                  <a:lnTo>
                    <a:pt x="414769" y="393214"/>
                  </a:lnTo>
                  <a:lnTo>
                    <a:pt x="415112" y="393422"/>
                  </a:lnTo>
                  <a:lnTo>
                    <a:pt x="415466" y="393631"/>
                  </a:lnTo>
                  <a:lnTo>
                    <a:pt x="415810" y="393828"/>
                  </a:lnTo>
                  <a:lnTo>
                    <a:pt x="416164" y="394016"/>
                  </a:lnTo>
                  <a:lnTo>
                    <a:pt x="416529" y="394193"/>
                  </a:lnTo>
                  <a:lnTo>
                    <a:pt x="416893" y="394370"/>
                  </a:lnTo>
                  <a:lnTo>
                    <a:pt x="417258" y="394536"/>
                  </a:lnTo>
                  <a:lnTo>
                    <a:pt x="417632" y="394703"/>
                  </a:lnTo>
                  <a:lnTo>
                    <a:pt x="418007" y="394859"/>
                  </a:lnTo>
                  <a:lnTo>
                    <a:pt x="418382" y="395005"/>
                  </a:lnTo>
                  <a:lnTo>
                    <a:pt x="418767" y="395140"/>
                  </a:lnTo>
                  <a:lnTo>
                    <a:pt x="419153" y="395276"/>
                  </a:lnTo>
                  <a:lnTo>
                    <a:pt x="419538" y="395401"/>
                  </a:lnTo>
                  <a:lnTo>
                    <a:pt x="419934" y="395526"/>
                  </a:lnTo>
                  <a:lnTo>
                    <a:pt x="420329" y="395630"/>
                  </a:lnTo>
                  <a:lnTo>
                    <a:pt x="420725" y="395734"/>
                  </a:lnTo>
                  <a:lnTo>
                    <a:pt x="421131" y="395828"/>
                  </a:lnTo>
                  <a:lnTo>
                    <a:pt x="421527" y="395921"/>
                  </a:lnTo>
                  <a:lnTo>
                    <a:pt x="421943" y="395994"/>
                  </a:lnTo>
                  <a:lnTo>
                    <a:pt x="422349" y="396067"/>
                  </a:lnTo>
                  <a:lnTo>
                    <a:pt x="422766" y="396130"/>
                  </a:lnTo>
                  <a:lnTo>
                    <a:pt x="423172" y="396182"/>
                  </a:lnTo>
                  <a:lnTo>
                    <a:pt x="423599" y="396234"/>
                  </a:lnTo>
                  <a:lnTo>
                    <a:pt x="424016" y="396275"/>
                  </a:lnTo>
                  <a:lnTo>
                    <a:pt x="424442" y="396307"/>
                  </a:lnTo>
                  <a:lnTo>
                    <a:pt x="424859" y="396327"/>
                  </a:lnTo>
                  <a:lnTo>
                    <a:pt x="425286" y="396338"/>
                  </a:lnTo>
                  <a:lnTo>
                    <a:pt x="425723" y="396338"/>
                  </a:lnTo>
                  <a:lnTo>
                    <a:pt x="425723" y="396338"/>
                  </a:lnTo>
                  <a:lnTo>
                    <a:pt x="426254" y="396338"/>
                  </a:lnTo>
                  <a:lnTo>
                    <a:pt x="426785" y="396317"/>
                  </a:lnTo>
                  <a:lnTo>
                    <a:pt x="427316" y="396275"/>
                  </a:lnTo>
                  <a:lnTo>
                    <a:pt x="427837" y="396234"/>
                  </a:lnTo>
                  <a:lnTo>
                    <a:pt x="428358" y="396171"/>
                  </a:lnTo>
                  <a:lnTo>
                    <a:pt x="428878" y="396098"/>
                  </a:lnTo>
                  <a:lnTo>
                    <a:pt x="429389" y="396015"/>
                  </a:lnTo>
                  <a:lnTo>
                    <a:pt x="429899" y="395921"/>
                  </a:lnTo>
                  <a:lnTo>
                    <a:pt x="430409" y="395807"/>
                  </a:lnTo>
                  <a:lnTo>
                    <a:pt x="430909" y="395682"/>
                  </a:lnTo>
                  <a:lnTo>
                    <a:pt x="431398" y="395547"/>
                  </a:lnTo>
                  <a:lnTo>
                    <a:pt x="431888" y="395401"/>
                  </a:lnTo>
                  <a:lnTo>
                    <a:pt x="432377" y="395245"/>
                  </a:lnTo>
                  <a:lnTo>
                    <a:pt x="432856" y="395078"/>
                  </a:lnTo>
                  <a:lnTo>
                    <a:pt x="433335" y="394901"/>
                  </a:lnTo>
                  <a:lnTo>
                    <a:pt x="433804" y="394703"/>
                  </a:lnTo>
                  <a:lnTo>
                    <a:pt x="434262" y="394505"/>
                  </a:lnTo>
                  <a:lnTo>
                    <a:pt x="434720" y="394287"/>
                  </a:lnTo>
                  <a:lnTo>
                    <a:pt x="435168" y="394057"/>
                  </a:lnTo>
                  <a:lnTo>
                    <a:pt x="435616" y="393828"/>
                  </a:lnTo>
                  <a:lnTo>
                    <a:pt x="436053" y="393578"/>
                  </a:lnTo>
                  <a:lnTo>
                    <a:pt x="436490" y="393329"/>
                  </a:lnTo>
                  <a:lnTo>
                    <a:pt x="436907" y="393058"/>
                  </a:lnTo>
                  <a:lnTo>
                    <a:pt x="437334" y="392787"/>
                  </a:lnTo>
                  <a:lnTo>
                    <a:pt x="437740" y="392496"/>
                  </a:lnTo>
                  <a:lnTo>
                    <a:pt x="438146" y="392204"/>
                  </a:lnTo>
                  <a:lnTo>
                    <a:pt x="438542" y="391902"/>
                  </a:lnTo>
                  <a:lnTo>
                    <a:pt x="438927" y="391590"/>
                  </a:lnTo>
                  <a:lnTo>
                    <a:pt x="439312" y="391267"/>
                  </a:lnTo>
                  <a:lnTo>
                    <a:pt x="439687" y="390934"/>
                  </a:lnTo>
                  <a:lnTo>
                    <a:pt x="440051" y="390590"/>
                  </a:lnTo>
                  <a:lnTo>
                    <a:pt x="440405" y="390246"/>
                  </a:lnTo>
                  <a:lnTo>
                    <a:pt x="440760" y="389882"/>
                  </a:lnTo>
                  <a:lnTo>
                    <a:pt x="441093" y="389517"/>
                  </a:lnTo>
                  <a:lnTo>
                    <a:pt x="441426" y="389153"/>
                  </a:lnTo>
                  <a:lnTo>
                    <a:pt x="441749" y="388768"/>
                  </a:lnTo>
                  <a:lnTo>
                    <a:pt x="442061" y="388382"/>
                  </a:lnTo>
                  <a:lnTo>
                    <a:pt x="442363" y="387976"/>
                  </a:lnTo>
                  <a:lnTo>
                    <a:pt x="442665" y="387581"/>
                  </a:lnTo>
                  <a:lnTo>
                    <a:pt x="442946" y="387164"/>
                  </a:lnTo>
                  <a:lnTo>
                    <a:pt x="443217" y="386748"/>
                  </a:lnTo>
                  <a:lnTo>
                    <a:pt x="443488" y="386321"/>
                  </a:lnTo>
                  <a:lnTo>
                    <a:pt x="443748" y="385894"/>
                  </a:lnTo>
                  <a:lnTo>
                    <a:pt x="443988" y="385456"/>
                  </a:lnTo>
                  <a:lnTo>
                    <a:pt x="444227" y="385009"/>
                  </a:lnTo>
                  <a:lnTo>
                    <a:pt x="444446" y="384550"/>
                  </a:lnTo>
                  <a:lnTo>
                    <a:pt x="444664" y="384103"/>
                  </a:lnTo>
                  <a:lnTo>
                    <a:pt x="444862" y="383634"/>
                  </a:lnTo>
                  <a:lnTo>
                    <a:pt x="445060" y="383166"/>
                  </a:lnTo>
                  <a:lnTo>
                    <a:pt x="445237" y="382687"/>
                  </a:lnTo>
                  <a:lnTo>
                    <a:pt x="445404" y="382208"/>
                  </a:lnTo>
                  <a:lnTo>
                    <a:pt x="445560" y="381729"/>
                  </a:lnTo>
                  <a:lnTo>
                    <a:pt x="445706" y="381239"/>
                  </a:lnTo>
                  <a:lnTo>
                    <a:pt x="445841" y="380739"/>
                  </a:lnTo>
                  <a:lnTo>
                    <a:pt x="445966" y="380240"/>
                  </a:lnTo>
                  <a:lnTo>
                    <a:pt x="446081" y="379740"/>
                  </a:lnTo>
                  <a:lnTo>
                    <a:pt x="446174" y="379229"/>
                  </a:lnTo>
                  <a:lnTo>
                    <a:pt x="446258" y="378709"/>
                  </a:lnTo>
                  <a:lnTo>
                    <a:pt x="446330" y="378199"/>
                  </a:lnTo>
                  <a:lnTo>
                    <a:pt x="446393" y="377668"/>
                  </a:lnTo>
                  <a:lnTo>
                    <a:pt x="446435" y="377147"/>
                  </a:lnTo>
                  <a:lnTo>
                    <a:pt x="446476" y="376616"/>
                  </a:lnTo>
                  <a:lnTo>
                    <a:pt x="446497" y="376085"/>
                  </a:lnTo>
                  <a:lnTo>
                    <a:pt x="446497" y="375554"/>
                  </a:lnTo>
                  <a:lnTo>
                    <a:pt x="446497" y="375554"/>
                  </a:lnTo>
                  <a:lnTo>
                    <a:pt x="446497" y="375012"/>
                  </a:lnTo>
                  <a:lnTo>
                    <a:pt x="446476" y="374481"/>
                  </a:lnTo>
                  <a:lnTo>
                    <a:pt x="446435" y="373950"/>
                  </a:lnTo>
                  <a:lnTo>
                    <a:pt x="446393" y="373429"/>
                  </a:lnTo>
                  <a:lnTo>
                    <a:pt x="446330" y="372909"/>
                  </a:lnTo>
                  <a:lnTo>
                    <a:pt x="446258" y="372388"/>
                  </a:lnTo>
                  <a:lnTo>
                    <a:pt x="446174" y="371878"/>
                  </a:lnTo>
                  <a:lnTo>
                    <a:pt x="446081" y="371368"/>
                  </a:lnTo>
                  <a:lnTo>
                    <a:pt x="445966" y="370857"/>
                  </a:lnTo>
                  <a:lnTo>
                    <a:pt x="445841" y="370358"/>
                  </a:lnTo>
                  <a:lnTo>
                    <a:pt x="445706" y="369868"/>
                  </a:lnTo>
                  <a:lnTo>
                    <a:pt x="445560" y="369379"/>
                  </a:lnTo>
                  <a:lnTo>
                    <a:pt x="445404" y="368889"/>
                  </a:lnTo>
                  <a:lnTo>
                    <a:pt x="445237" y="368410"/>
                  </a:lnTo>
                  <a:lnTo>
                    <a:pt x="445050" y="367931"/>
                  </a:lnTo>
                  <a:lnTo>
                    <a:pt x="444862" y="367463"/>
                  </a:lnTo>
                  <a:lnTo>
                    <a:pt x="444654" y="367005"/>
                  </a:lnTo>
                  <a:lnTo>
                    <a:pt x="444446" y="366546"/>
                  </a:lnTo>
                  <a:lnTo>
                    <a:pt x="444217" y="366099"/>
                  </a:lnTo>
                  <a:lnTo>
                    <a:pt x="443988" y="365651"/>
                  </a:lnTo>
                  <a:lnTo>
                    <a:pt x="443738" y="365214"/>
                  </a:lnTo>
                  <a:lnTo>
                    <a:pt x="443488" y="364776"/>
                  </a:lnTo>
                  <a:lnTo>
                    <a:pt x="443217" y="364349"/>
                  </a:lnTo>
                  <a:lnTo>
                    <a:pt x="442946" y="363933"/>
                  </a:lnTo>
                  <a:lnTo>
                    <a:pt x="442655" y="363527"/>
                  </a:lnTo>
                  <a:lnTo>
                    <a:pt x="442363" y="363121"/>
                  </a:lnTo>
                  <a:lnTo>
                    <a:pt x="442061" y="362725"/>
                  </a:lnTo>
                  <a:lnTo>
                    <a:pt x="441749" y="362329"/>
                  </a:lnTo>
                  <a:lnTo>
                    <a:pt x="441426" y="361954"/>
                  </a:lnTo>
                  <a:lnTo>
                    <a:pt x="441093" y="361580"/>
                  </a:lnTo>
                  <a:lnTo>
                    <a:pt x="440749" y="361215"/>
                  </a:lnTo>
                  <a:lnTo>
                    <a:pt x="440405" y="360861"/>
                  </a:lnTo>
                  <a:lnTo>
                    <a:pt x="440041" y="360507"/>
                  </a:lnTo>
                  <a:lnTo>
                    <a:pt x="439677" y="360163"/>
                  </a:lnTo>
                  <a:lnTo>
                    <a:pt x="439302" y="359841"/>
                  </a:lnTo>
                  <a:lnTo>
                    <a:pt x="438927" y="359518"/>
                  </a:lnTo>
                  <a:lnTo>
                    <a:pt x="438542" y="359195"/>
                  </a:lnTo>
                  <a:lnTo>
                    <a:pt x="438135" y="358893"/>
                  </a:lnTo>
                  <a:lnTo>
                    <a:pt x="437740" y="358601"/>
                  </a:lnTo>
                  <a:lnTo>
                    <a:pt x="437323" y="358320"/>
                  </a:lnTo>
                  <a:lnTo>
                    <a:pt x="436907" y="358039"/>
                  </a:lnTo>
                  <a:lnTo>
                    <a:pt x="436480" y="357779"/>
                  </a:lnTo>
                  <a:lnTo>
                    <a:pt x="436053" y="357518"/>
                  </a:lnTo>
                  <a:lnTo>
                    <a:pt x="435616" y="357269"/>
                  </a:lnTo>
                  <a:lnTo>
                    <a:pt x="435168" y="357039"/>
                  </a:lnTo>
                  <a:lnTo>
                    <a:pt x="434720" y="356810"/>
                  </a:lnTo>
                  <a:lnTo>
                    <a:pt x="434262" y="356602"/>
                  </a:lnTo>
                  <a:lnTo>
                    <a:pt x="433793" y="356394"/>
                  </a:lnTo>
                  <a:lnTo>
                    <a:pt x="433325" y="356206"/>
                  </a:lnTo>
                  <a:lnTo>
                    <a:pt x="432856" y="356019"/>
                  </a:lnTo>
                  <a:lnTo>
                    <a:pt x="432377" y="355852"/>
                  </a:lnTo>
                  <a:lnTo>
                    <a:pt x="431888" y="355696"/>
                  </a:lnTo>
                  <a:lnTo>
                    <a:pt x="431398" y="355550"/>
                  </a:lnTo>
                  <a:lnTo>
                    <a:pt x="430898" y="355415"/>
                  </a:lnTo>
                  <a:lnTo>
                    <a:pt x="430399" y="355290"/>
                  </a:lnTo>
                  <a:lnTo>
                    <a:pt x="429899" y="355186"/>
                  </a:lnTo>
                  <a:lnTo>
                    <a:pt x="429389" y="355082"/>
                  </a:lnTo>
                  <a:lnTo>
                    <a:pt x="428878" y="354999"/>
                  </a:lnTo>
                  <a:lnTo>
                    <a:pt x="428358" y="354926"/>
                  </a:lnTo>
                  <a:lnTo>
                    <a:pt x="427837" y="354863"/>
                  </a:lnTo>
                  <a:lnTo>
                    <a:pt x="427306" y="354822"/>
                  </a:lnTo>
                  <a:lnTo>
                    <a:pt x="426785" y="354790"/>
                  </a:lnTo>
                  <a:lnTo>
                    <a:pt x="426254" y="354769"/>
                  </a:lnTo>
                  <a:lnTo>
                    <a:pt x="425713" y="354759"/>
                  </a:lnTo>
                  <a:lnTo>
                    <a:pt x="425713" y="3547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1"/>
            <p:cNvSpPr/>
            <p:nvPr/>
          </p:nvSpPr>
          <p:spPr>
            <a:xfrm>
              <a:off x="11600" y="-202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1"/>
            <p:cNvSpPr/>
            <p:nvPr/>
          </p:nvSpPr>
          <p:spPr>
            <a:xfrm>
              <a:off x="-6721150" y="-8978900"/>
              <a:ext cx="7911775" cy="4878475"/>
            </a:xfrm>
            <a:custGeom>
              <a:avLst/>
              <a:gdLst/>
              <a:ahLst/>
              <a:cxnLst/>
              <a:rect l="l" t="t" r="r" b="b"/>
              <a:pathLst>
                <a:path w="316471" h="195139" extrusionOk="0">
                  <a:moveTo>
                    <a:pt x="172658" y="0"/>
                  </a:moveTo>
                  <a:lnTo>
                    <a:pt x="172325" y="11"/>
                  </a:lnTo>
                  <a:lnTo>
                    <a:pt x="172002" y="42"/>
                  </a:lnTo>
                  <a:lnTo>
                    <a:pt x="171669" y="94"/>
                  </a:lnTo>
                  <a:lnTo>
                    <a:pt x="171335" y="157"/>
                  </a:lnTo>
                  <a:lnTo>
                    <a:pt x="171013" y="230"/>
                  </a:lnTo>
                  <a:lnTo>
                    <a:pt x="170690" y="334"/>
                  </a:lnTo>
                  <a:lnTo>
                    <a:pt x="170367" y="438"/>
                  </a:lnTo>
                  <a:lnTo>
                    <a:pt x="170055" y="573"/>
                  </a:lnTo>
                  <a:lnTo>
                    <a:pt x="169742" y="719"/>
                  </a:lnTo>
                  <a:lnTo>
                    <a:pt x="169440" y="875"/>
                  </a:lnTo>
                  <a:lnTo>
                    <a:pt x="169149" y="1052"/>
                  </a:lnTo>
                  <a:lnTo>
                    <a:pt x="168857" y="1250"/>
                  </a:lnTo>
                  <a:lnTo>
                    <a:pt x="168566" y="1458"/>
                  </a:lnTo>
                  <a:lnTo>
                    <a:pt x="168295" y="1687"/>
                  </a:lnTo>
                  <a:lnTo>
                    <a:pt x="168035" y="1927"/>
                  </a:lnTo>
                  <a:lnTo>
                    <a:pt x="167785" y="2177"/>
                  </a:lnTo>
                  <a:lnTo>
                    <a:pt x="167545" y="2437"/>
                  </a:lnTo>
                  <a:lnTo>
                    <a:pt x="167337" y="2708"/>
                  </a:lnTo>
                  <a:lnTo>
                    <a:pt x="167129" y="2979"/>
                  </a:lnTo>
                  <a:lnTo>
                    <a:pt x="166941" y="3270"/>
                  </a:lnTo>
                  <a:lnTo>
                    <a:pt x="166775" y="3562"/>
                  </a:lnTo>
                  <a:lnTo>
                    <a:pt x="166608" y="3864"/>
                  </a:lnTo>
                  <a:lnTo>
                    <a:pt x="166473" y="4166"/>
                  </a:lnTo>
                  <a:lnTo>
                    <a:pt x="166348" y="4478"/>
                  </a:lnTo>
                  <a:lnTo>
                    <a:pt x="166233" y="4790"/>
                  </a:lnTo>
                  <a:lnTo>
                    <a:pt x="166139" y="5113"/>
                  </a:lnTo>
                  <a:lnTo>
                    <a:pt x="166067" y="5436"/>
                  </a:lnTo>
                  <a:lnTo>
                    <a:pt x="165994" y="5759"/>
                  </a:lnTo>
                  <a:lnTo>
                    <a:pt x="165952" y="6092"/>
                  </a:lnTo>
                  <a:lnTo>
                    <a:pt x="165921" y="6425"/>
                  </a:lnTo>
                  <a:lnTo>
                    <a:pt x="165900" y="6758"/>
                  </a:lnTo>
                  <a:lnTo>
                    <a:pt x="165900" y="7092"/>
                  </a:lnTo>
                  <a:lnTo>
                    <a:pt x="165921" y="7425"/>
                  </a:lnTo>
                  <a:lnTo>
                    <a:pt x="165952" y="7748"/>
                  </a:lnTo>
                  <a:lnTo>
                    <a:pt x="165994" y="8081"/>
                  </a:lnTo>
                  <a:lnTo>
                    <a:pt x="166056" y="8414"/>
                  </a:lnTo>
                  <a:lnTo>
                    <a:pt x="166139" y="8737"/>
                  </a:lnTo>
                  <a:lnTo>
                    <a:pt x="166233" y="9060"/>
                  </a:lnTo>
                  <a:lnTo>
                    <a:pt x="166348" y="9383"/>
                  </a:lnTo>
                  <a:lnTo>
                    <a:pt x="166473" y="9695"/>
                  </a:lnTo>
                  <a:lnTo>
                    <a:pt x="166618" y="10007"/>
                  </a:lnTo>
                  <a:lnTo>
                    <a:pt x="166785" y="10309"/>
                  </a:lnTo>
                  <a:lnTo>
                    <a:pt x="166962" y="10601"/>
                  </a:lnTo>
                  <a:lnTo>
                    <a:pt x="167149" y="10892"/>
                  </a:lnTo>
                  <a:lnTo>
                    <a:pt x="167358" y="11184"/>
                  </a:lnTo>
                  <a:lnTo>
                    <a:pt x="167587" y="11455"/>
                  </a:lnTo>
                  <a:lnTo>
                    <a:pt x="168295" y="12277"/>
                  </a:lnTo>
                  <a:lnTo>
                    <a:pt x="168993" y="13110"/>
                  </a:lnTo>
                  <a:lnTo>
                    <a:pt x="169669" y="13943"/>
                  </a:lnTo>
                  <a:lnTo>
                    <a:pt x="170346" y="14787"/>
                  </a:lnTo>
                  <a:lnTo>
                    <a:pt x="171013" y="15630"/>
                  </a:lnTo>
                  <a:lnTo>
                    <a:pt x="171658" y="16474"/>
                  </a:lnTo>
                  <a:lnTo>
                    <a:pt x="172304" y="17328"/>
                  </a:lnTo>
                  <a:lnTo>
                    <a:pt x="172939" y="18181"/>
                  </a:lnTo>
                  <a:lnTo>
                    <a:pt x="173553" y="19046"/>
                  </a:lnTo>
                  <a:lnTo>
                    <a:pt x="174168" y="19900"/>
                  </a:lnTo>
                  <a:lnTo>
                    <a:pt x="174772" y="20774"/>
                  </a:lnTo>
                  <a:lnTo>
                    <a:pt x="175365" y="21639"/>
                  </a:lnTo>
                  <a:lnTo>
                    <a:pt x="175938" y="22513"/>
                  </a:lnTo>
                  <a:lnTo>
                    <a:pt x="176511" y="23388"/>
                  </a:lnTo>
                  <a:lnTo>
                    <a:pt x="177073" y="24263"/>
                  </a:lnTo>
                  <a:lnTo>
                    <a:pt x="177625" y="25148"/>
                  </a:lnTo>
                  <a:lnTo>
                    <a:pt x="178166" y="26033"/>
                  </a:lnTo>
                  <a:lnTo>
                    <a:pt x="178697" y="26918"/>
                  </a:lnTo>
                  <a:lnTo>
                    <a:pt x="179228" y="27803"/>
                  </a:lnTo>
                  <a:lnTo>
                    <a:pt x="179739" y="28688"/>
                  </a:lnTo>
                  <a:lnTo>
                    <a:pt x="180239" y="29584"/>
                  </a:lnTo>
                  <a:lnTo>
                    <a:pt x="180738" y="30479"/>
                  </a:lnTo>
                  <a:lnTo>
                    <a:pt x="181228" y="31364"/>
                  </a:lnTo>
                  <a:lnTo>
                    <a:pt x="181707" y="32260"/>
                  </a:lnTo>
                  <a:lnTo>
                    <a:pt x="182175" y="33155"/>
                  </a:lnTo>
                  <a:lnTo>
                    <a:pt x="182633" y="34051"/>
                  </a:lnTo>
                  <a:lnTo>
                    <a:pt x="183081" y="34957"/>
                  </a:lnTo>
                  <a:lnTo>
                    <a:pt x="183529" y="35852"/>
                  </a:lnTo>
                  <a:lnTo>
                    <a:pt x="183956" y="36748"/>
                  </a:lnTo>
                  <a:lnTo>
                    <a:pt x="184383" y="37643"/>
                  </a:lnTo>
                  <a:lnTo>
                    <a:pt x="184799" y="38539"/>
                  </a:lnTo>
                  <a:lnTo>
                    <a:pt x="185205" y="39434"/>
                  </a:lnTo>
                  <a:lnTo>
                    <a:pt x="185612" y="40330"/>
                  </a:lnTo>
                  <a:lnTo>
                    <a:pt x="185997" y="41225"/>
                  </a:lnTo>
                  <a:lnTo>
                    <a:pt x="186382" y="42121"/>
                  </a:lnTo>
                  <a:lnTo>
                    <a:pt x="186757" y="43016"/>
                  </a:lnTo>
                  <a:lnTo>
                    <a:pt x="187132" y="43901"/>
                  </a:lnTo>
                  <a:lnTo>
                    <a:pt x="187486" y="44797"/>
                  </a:lnTo>
                  <a:lnTo>
                    <a:pt x="187840" y="45682"/>
                  </a:lnTo>
                  <a:lnTo>
                    <a:pt x="188184" y="46567"/>
                  </a:lnTo>
                  <a:lnTo>
                    <a:pt x="188527" y="47452"/>
                  </a:lnTo>
                  <a:lnTo>
                    <a:pt x="188850" y="48337"/>
                  </a:lnTo>
                  <a:lnTo>
                    <a:pt x="189496" y="50097"/>
                  </a:lnTo>
                  <a:lnTo>
                    <a:pt x="190100" y="51846"/>
                  </a:lnTo>
                  <a:lnTo>
                    <a:pt x="190683" y="53575"/>
                  </a:lnTo>
                  <a:lnTo>
                    <a:pt x="191235" y="55304"/>
                  </a:lnTo>
                  <a:lnTo>
                    <a:pt x="191755" y="57001"/>
                  </a:lnTo>
                  <a:lnTo>
                    <a:pt x="192255" y="58698"/>
                  </a:lnTo>
                  <a:lnTo>
                    <a:pt x="192734" y="60364"/>
                  </a:lnTo>
                  <a:lnTo>
                    <a:pt x="193182" y="62020"/>
                  </a:lnTo>
                  <a:lnTo>
                    <a:pt x="193609" y="63644"/>
                  </a:lnTo>
                  <a:lnTo>
                    <a:pt x="194004" y="65258"/>
                  </a:lnTo>
                  <a:lnTo>
                    <a:pt x="194390" y="66841"/>
                  </a:lnTo>
                  <a:lnTo>
                    <a:pt x="194744" y="68393"/>
                  </a:lnTo>
                  <a:lnTo>
                    <a:pt x="195077" y="69934"/>
                  </a:lnTo>
                  <a:lnTo>
                    <a:pt x="195389" y="71433"/>
                  </a:lnTo>
                  <a:lnTo>
                    <a:pt x="195681" y="72912"/>
                  </a:lnTo>
                  <a:lnTo>
                    <a:pt x="195962" y="74349"/>
                  </a:lnTo>
                  <a:lnTo>
                    <a:pt x="196212" y="75765"/>
                  </a:lnTo>
                  <a:lnTo>
                    <a:pt x="196451" y="77140"/>
                  </a:lnTo>
                  <a:lnTo>
                    <a:pt x="196670" y="78483"/>
                  </a:lnTo>
                  <a:lnTo>
                    <a:pt x="196868" y="79784"/>
                  </a:lnTo>
                  <a:lnTo>
                    <a:pt x="197055" y="81044"/>
                  </a:lnTo>
                  <a:lnTo>
                    <a:pt x="197232" y="82273"/>
                  </a:lnTo>
                  <a:lnTo>
                    <a:pt x="197389" y="83460"/>
                  </a:lnTo>
                  <a:lnTo>
                    <a:pt x="197524" y="84606"/>
                  </a:lnTo>
                  <a:lnTo>
                    <a:pt x="197649" y="85699"/>
                  </a:lnTo>
                  <a:lnTo>
                    <a:pt x="197774" y="86751"/>
                  </a:lnTo>
                  <a:lnTo>
                    <a:pt x="197868" y="87761"/>
                  </a:lnTo>
                  <a:lnTo>
                    <a:pt x="197961" y="88719"/>
                  </a:lnTo>
                  <a:lnTo>
                    <a:pt x="198045" y="89625"/>
                  </a:lnTo>
                  <a:lnTo>
                    <a:pt x="198180" y="91280"/>
                  </a:lnTo>
                  <a:lnTo>
                    <a:pt x="198274" y="92728"/>
                  </a:lnTo>
                  <a:lnTo>
                    <a:pt x="198347" y="93946"/>
                  </a:lnTo>
                  <a:lnTo>
                    <a:pt x="198388" y="94914"/>
                  </a:lnTo>
                  <a:lnTo>
                    <a:pt x="198409" y="95643"/>
                  </a:lnTo>
                  <a:lnTo>
                    <a:pt x="198420" y="96289"/>
                  </a:lnTo>
                  <a:lnTo>
                    <a:pt x="198420" y="96476"/>
                  </a:lnTo>
                  <a:lnTo>
                    <a:pt x="198409" y="96612"/>
                  </a:lnTo>
                  <a:lnTo>
                    <a:pt x="198399" y="96789"/>
                  </a:lnTo>
                  <a:lnTo>
                    <a:pt x="198399" y="96851"/>
                  </a:lnTo>
                  <a:lnTo>
                    <a:pt x="198399" y="96924"/>
                  </a:lnTo>
                  <a:lnTo>
                    <a:pt x="198420" y="97018"/>
                  </a:lnTo>
                  <a:lnTo>
                    <a:pt x="198451" y="97132"/>
                  </a:lnTo>
                  <a:lnTo>
                    <a:pt x="198430" y="97289"/>
                  </a:lnTo>
                  <a:lnTo>
                    <a:pt x="198399" y="97476"/>
                  </a:lnTo>
                  <a:lnTo>
                    <a:pt x="198347" y="97705"/>
                  </a:lnTo>
                  <a:lnTo>
                    <a:pt x="198284" y="97965"/>
                  </a:lnTo>
                  <a:lnTo>
                    <a:pt x="198190" y="98267"/>
                  </a:lnTo>
                  <a:lnTo>
                    <a:pt x="198076" y="98601"/>
                  </a:lnTo>
                  <a:lnTo>
                    <a:pt x="197930" y="98965"/>
                  </a:lnTo>
                  <a:lnTo>
                    <a:pt x="197743" y="99350"/>
                  </a:lnTo>
                  <a:lnTo>
                    <a:pt x="197534" y="99777"/>
                  </a:lnTo>
                  <a:lnTo>
                    <a:pt x="197274" y="100225"/>
                  </a:lnTo>
                  <a:lnTo>
                    <a:pt x="196972" y="100704"/>
                  </a:lnTo>
                  <a:lnTo>
                    <a:pt x="196806" y="100954"/>
                  </a:lnTo>
                  <a:lnTo>
                    <a:pt x="196628" y="101214"/>
                  </a:lnTo>
                  <a:lnTo>
                    <a:pt x="196441" y="101475"/>
                  </a:lnTo>
                  <a:lnTo>
                    <a:pt x="196233" y="101735"/>
                  </a:lnTo>
                  <a:lnTo>
                    <a:pt x="196014" y="102016"/>
                  </a:lnTo>
                  <a:lnTo>
                    <a:pt x="195785" y="102287"/>
                  </a:lnTo>
                  <a:lnTo>
                    <a:pt x="195546" y="102578"/>
                  </a:lnTo>
                  <a:lnTo>
                    <a:pt x="195285" y="102859"/>
                  </a:lnTo>
                  <a:lnTo>
                    <a:pt x="195004" y="103161"/>
                  </a:lnTo>
                  <a:lnTo>
                    <a:pt x="194723" y="103453"/>
                  </a:lnTo>
                  <a:lnTo>
                    <a:pt x="194327" y="103849"/>
                  </a:lnTo>
                  <a:lnTo>
                    <a:pt x="193900" y="104244"/>
                  </a:lnTo>
                  <a:lnTo>
                    <a:pt x="193453" y="104651"/>
                  </a:lnTo>
                  <a:lnTo>
                    <a:pt x="192984" y="105067"/>
                  </a:lnTo>
                  <a:lnTo>
                    <a:pt x="192474" y="105484"/>
                  </a:lnTo>
                  <a:lnTo>
                    <a:pt x="191943" y="105900"/>
                  </a:lnTo>
                  <a:lnTo>
                    <a:pt x="191370" y="106337"/>
                  </a:lnTo>
                  <a:lnTo>
                    <a:pt x="190776" y="106764"/>
                  </a:lnTo>
                  <a:lnTo>
                    <a:pt x="190141" y="107212"/>
                  </a:lnTo>
                  <a:lnTo>
                    <a:pt x="189475" y="107649"/>
                  </a:lnTo>
                  <a:lnTo>
                    <a:pt x="188777" y="108097"/>
                  </a:lnTo>
                  <a:lnTo>
                    <a:pt x="188048" y="108555"/>
                  </a:lnTo>
                  <a:lnTo>
                    <a:pt x="187278" y="109003"/>
                  </a:lnTo>
                  <a:lnTo>
                    <a:pt x="186465" y="109461"/>
                  </a:lnTo>
                  <a:lnTo>
                    <a:pt x="185622" y="109919"/>
                  </a:lnTo>
                  <a:lnTo>
                    <a:pt x="184737" y="110378"/>
                  </a:lnTo>
                  <a:lnTo>
                    <a:pt x="183821" y="110836"/>
                  </a:lnTo>
                  <a:lnTo>
                    <a:pt x="182852" y="111304"/>
                  </a:lnTo>
                  <a:lnTo>
                    <a:pt x="181853" y="111763"/>
                  </a:lnTo>
                  <a:lnTo>
                    <a:pt x="180801" y="112221"/>
                  </a:lnTo>
                  <a:lnTo>
                    <a:pt x="179718" y="112679"/>
                  </a:lnTo>
                  <a:lnTo>
                    <a:pt x="178583" y="113137"/>
                  </a:lnTo>
                  <a:lnTo>
                    <a:pt x="177406" y="113595"/>
                  </a:lnTo>
                  <a:lnTo>
                    <a:pt x="176177" y="114053"/>
                  </a:lnTo>
                  <a:lnTo>
                    <a:pt x="174907" y="114512"/>
                  </a:lnTo>
                  <a:lnTo>
                    <a:pt x="173595" y="114959"/>
                  </a:lnTo>
                  <a:lnTo>
                    <a:pt x="172231" y="115407"/>
                  </a:lnTo>
                  <a:lnTo>
                    <a:pt x="170815" y="115844"/>
                  </a:lnTo>
                  <a:lnTo>
                    <a:pt x="169347" y="116282"/>
                  </a:lnTo>
                  <a:lnTo>
                    <a:pt x="167837" y="116719"/>
                  </a:lnTo>
                  <a:lnTo>
                    <a:pt x="166264" y="117146"/>
                  </a:lnTo>
                  <a:lnTo>
                    <a:pt x="164650" y="117573"/>
                  </a:lnTo>
                  <a:lnTo>
                    <a:pt x="162974" y="117989"/>
                  </a:lnTo>
                  <a:lnTo>
                    <a:pt x="161256" y="118406"/>
                  </a:lnTo>
                  <a:lnTo>
                    <a:pt x="159475" y="118802"/>
                  </a:lnTo>
                  <a:lnTo>
                    <a:pt x="157632" y="119197"/>
                  </a:lnTo>
                  <a:lnTo>
                    <a:pt x="155737" y="119593"/>
                  </a:lnTo>
                  <a:lnTo>
                    <a:pt x="153790" y="119968"/>
                  </a:lnTo>
                  <a:lnTo>
                    <a:pt x="151780" y="120343"/>
                  </a:lnTo>
                  <a:lnTo>
                    <a:pt x="149708" y="120707"/>
                  </a:lnTo>
                  <a:lnTo>
                    <a:pt x="147584" y="121061"/>
                  </a:lnTo>
                  <a:lnTo>
                    <a:pt x="145386" y="121405"/>
                  </a:lnTo>
                  <a:lnTo>
                    <a:pt x="143137" y="121738"/>
                  </a:lnTo>
                  <a:lnTo>
                    <a:pt x="140826" y="122061"/>
                  </a:lnTo>
                  <a:lnTo>
                    <a:pt x="138441" y="122363"/>
                  </a:lnTo>
                  <a:lnTo>
                    <a:pt x="136004" y="122665"/>
                  </a:lnTo>
                  <a:lnTo>
                    <a:pt x="133495" y="122946"/>
                  </a:lnTo>
                  <a:lnTo>
                    <a:pt x="130923" y="123227"/>
                  </a:lnTo>
                  <a:lnTo>
                    <a:pt x="128278" y="123488"/>
                  </a:lnTo>
                  <a:lnTo>
                    <a:pt x="125571" y="123727"/>
                  </a:lnTo>
                  <a:lnTo>
                    <a:pt x="122790" y="123967"/>
                  </a:lnTo>
                  <a:lnTo>
                    <a:pt x="119948" y="124185"/>
                  </a:lnTo>
                  <a:lnTo>
                    <a:pt x="117032" y="124383"/>
                  </a:lnTo>
                  <a:lnTo>
                    <a:pt x="114043" y="124570"/>
                  </a:lnTo>
                  <a:lnTo>
                    <a:pt x="110982" y="124747"/>
                  </a:lnTo>
                  <a:lnTo>
                    <a:pt x="107848" y="124904"/>
                  </a:lnTo>
                  <a:lnTo>
                    <a:pt x="104630" y="125039"/>
                  </a:lnTo>
                  <a:lnTo>
                    <a:pt x="101350" y="125164"/>
                  </a:lnTo>
                  <a:lnTo>
                    <a:pt x="97997" y="125268"/>
                  </a:lnTo>
                  <a:lnTo>
                    <a:pt x="94561" y="125351"/>
                  </a:lnTo>
                  <a:lnTo>
                    <a:pt x="91041" y="125424"/>
                  </a:lnTo>
                  <a:lnTo>
                    <a:pt x="87459" y="125476"/>
                  </a:lnTo>
                  <a:lnTo>
                    <a:pt x="83783" y="125508"/>
                  </a:lnTo>
                  <a:lnTo>
                    <a:pt x="77369" y="125508"/>
                  </a:lnTo>
                  <a:lnTo>
                    <a:pt x="74724" y="125497"/>
                  </a:lnTo>
                  <a:lnTo>
                    <a:pt x="72111" y="125466"/>
                  </a:lnTo>
                  <a:lnTo>
                    <a:pt x="69518" y="125435"/>
                  </a:lnTo>
                  <a:lnTo>
                    <a:pt x="66956" y="125383"/>
                  </a:lnTo>
                  <a:lnTo>
                    <a:pt x="64426" y="125331"/>
                  </a:lnTo>
                  <a:lnTo>
                    <a:pt x="61906" y="125258"/>
                  </a:lnTo>
                  <a:lnTo>
                    <a:pt x="59428" y="125185"/>
                  </a:lnTo>
                  <a:lnTo>
                    <a:pt x="56970" y="125102"/>
                  </a:lnTo>
                  <a:lnTo>
                    <a:pt x="54544" y="124997"/>
                  </a:lnTo>
                  <a:lnTo>
                    <a:pt x="52139" y="124893"/>
                  </a:lnTo>
                  <a:lnTo>
                    <a:pt x="49764" y="124779"/>
                  </a:lnTo>
                  <a:lnTo>
                    <a:pt x="47421" y="124643"/>
                  </a:lnTo>
                  <a:lnTo>
                    <a:pt x="45099" y="124508"/>
                  </a:lnTo>
                  <a:lnTo>
                    <a:pt x="42809" y="124362"/>
                  </a:lnTo>
                  <a:lnTo>
                    <a:pt x="40539" y="124206"/>
                  </a:lnTo>
                  <a:lnTo>
                    <a:pt x="38300" y="124029"/>
                  </a:lnTo>
                  <a:lnTo>
                    <a:pt x="36092" y="123852"/>
                  </a:lnTo>
                  <a:lnTo>
                    <a:pt x="33905" y="123665"/>
                  </a:lnTo>
                  <a:lnTo>
                    <a:pt x="31760" y="123467"/>
                  </a:lnTo>
                  <a:lnTo>
                    <a:pt x="29636" y="123258"/>
                  </a:lnTo>
                  <a:lnTo>
                    <a:pt x="27533" y="123040"/>
                  </a:lnTo>
                  <a:lnTo>
                    <a:pt x="25471" y="122811"/>
                  </a:lnTo>
                  <a:lnTo>
                    <a:pt x="23430" y="122571"/>
                  </a:lnTo>
                  <a:lnTo>
                    <a:pt x="21420" y="122321"/>
                  </a:lnTo>
                  <a:lnTo>
                    <a:pt x="19442" y="122061"/>
                  </a:lnTo>
                  <a:lnTo>
                    <a:pt x="17484" y="121790"/>
                  </a:lnTo>
                  <a:lnTo>
                    <a:pt x="15558" y="121509"/>
                  </a:lnTo>
                  <a:lnTo>
                    <a:pt x="13673" y="121228"/>
                  </a:lnTo>
                  <a:lnTo>
                    <a:pt x="11799" y="120926"/>
                  </a:lnTo>
                  <a:lnTo>
                    <a:pt x="9966" y="120614"/>
                  </a:lnTo>
                  <a:lnTo>
                    <a:pt x="8165" y="120291"/>
                  </a:lnTo>
                  <a:lnTo>
                    <a:pt x="7811" y="120239"/>
                  </a:lnTo>
                  <a:lnTo>
                    <a:pt x="7457" y="120197"/>
                  </a:lnTo>
                  <a:lnTo>
                    <a:pt x="7113" y="120187"/>
                  </a:lnTo>
                  <a:lnTo>
                    <a:pt x="6769" y="120187"/>
                  </a:lnTo>
                  <a:lnTo>
                    <a:pt x="6426" y="120197"/>
                  </a:lnTo>
                  <a:lnTo>
                    <a:pt x="6082" y="120228"/>
                  </a:lnTo>
                  <a:lnTo>
                    <a:pt x="5749" y="120280"/>
                  </a:lnTo>
                  <a:lnTo>
                    <a:pt x="5416" y="120343"/>
                  </a:lnTo>
                  <a:lnTo>
                    <a:pt x="5082" y="120426"/>
                  </a:lnTo>
                  <a:lnTo>
                    <a:pt x="4770" y="120520"/>
                  </a:lnTo>
                  <a:lnTo>
                    <a:pt x="4447" y="120634"/>
                  </a:lnTo>
                  <a:lnTo>
                    <a:pt x="4145" y="120759"/>
                  </a:lnTo>
                  <a:lnTo>
                    <a:pt x="3843" y="120905"/>
                  </a:lnTo>
                  <a:lnTo>
                    <a:pt x="3541" y="121061"/>
                  </a:lnTo>
                  <a:lnTo>
                    <a:pt x="3260" y="121228"/>
                  </a:lnTo>
                  <a:lnTo>
                    <a:pt x="2979" y="121415"/>
                  </a:lnTo>
                  <a:lnTo>
                    <a:pt x="2719" y="121613"/>
                  </a:lnTo>
                  <a:lnTo>
                    <a:pt x="2458" y="121821"/>
                  </a:lnTo>
                  <a:lnTo>
                    <a:pt x="2208" y="122040"/>
                  </a:lnTo>
                  <a:lnTo>
                    <a:pt x="1969" y="122269"/>
                  </a:lnTo>
                  <a:lnTo>
                    <a:pt x="1740" y="122519"/>
                  </a:lnTo>
                  <a:lnTo>
                    <a:pt x="1521" y="122769"/>
                  </a:lnTo>
                  <a:lnTo>
                    <a:pt x="1323" y="123040"/>
                  </a:lnTo>
                  <a:lnTo>
                    <a:pt x="1126" y="123321"/>
                  </a:lnTo>
                  <a:lnTo>
                    <a:pt x="949" y="123602"/>
                  </a:lnTo>
                  <a:lnTo>
                    <a:pt x="782" y="123904"/>
                  </a:lnTo>
                  <a:lnTo>
                    <a:pt x="636" y="124206"/>
                  </a:lnTo>
                  <a:lnTo>
                    <a:pt x="501" y="124529"/>
                  </a:lnTo>
                  <a:lnTo>
                    <a:pt x="376" y="124852"/>
                  </a:lnTo>
                  <a:lnTo>
                    <a:pt x="272" y="125185"/>
                  </a:lnTo>
                  <a:lnTo>
                    <a:pt x="188" y="125528"/>
                  </a:lnTo>
                  <a:lnTo>
                    <a:pt x="115" y="125872"/>
                  </a:lnTo>
                  <a:lnTo>
                    <a:pt x="53" y="126226"/>
                  </a:lnTo>
                  <a:lnTo>
                    <a:pt x="22" y="126580"/>
                  </a:lnTo>
                  <a:lnTo>
                    <a:pt x="1" y="126924"/>
                  </a:lnTo>
                  <a:lnTo>
                    <a:pt x="1" y="127267"/>
                  </a:lnTo>
                  <a:lnTo>
                    <a:pt x="22" y="127611"/>
                  </a:lnTo>
                  <a:lnTo>
                    <a:pt x="53" y="127955"/>
                  </a:lnTo>
                  <a:lnTo>
                    <a:pt x="95" y="128288"/>
                  </a:lnTo>
                  <a:lnTo>
                    <a:pt x="168" y="128621"/>
                  </a:lnTo>
                  <a:lnTo>
                    <a:pt x="251" y="128954"/>
                  </a:lnTo>
                  <a:lnTo>
                    <a:pt x="345" y="129267"/>
                  </a:lnTo>
                  <a:lnTo>
                    <a:pt x="459" y="129589"/>
                  </a:lnTo>
                  <a:lnTo>
                    <a:pt x="584" y="129891"/>
                  </a:lnTo>
                  <a:lnTo>
                    <a:pt x="730" y="130193"/>
                  </a:lnTo>
                  <a:lnTo>
                    <a:pt x="886" y="130495"/>
                  </a:lnTo>
                  <a:lnTo>
                    <a:pt x="1053" y="130777"/>
                  </a:lnTo>
                  <a:lnTo>
                    <a:pt x="1230" y="131058"/>
                  </a:lnTo>
                  <a:lnTo>
                    <a:pt x="1428" y="131318"/>
                  </a:lnTo>
                  <a:lnTo>
                    <a:pt x="1636" y="131578"/>
                  </a:lnTo>
                  <a:lnTo>
                    <a:pt x="1854" y="131828"/>
                  </a:lnTo>
                  <a:lnTo>
                    <a:pt x="2094" y="132068"/>
                  </a:lnTo>
                  <a:lnTo>
                    <a:pt x="2333" y="132297"/>
                  </a:lnTo>
                  <a:lnTo>
                    <a:pt x="2594" y="132516"/>
                  </a:lnTo>
                  <a:lnTo>
                    <a:pt x="2854" y="132713"/>
                  </a:lnTo>
                  <a:lnTo>
                    <a:pt x="3135" y="132911"/>
                  </a:lnTo>
                  <a:lnTo>
                    <a:pt x="3427" y="133088"/>
                  </a:lnTo>
                  <a:lnTo>
                    <a:pt x="3718" y="133255"/>
                  </a:lnTo>
                  <a:lnTo>
                    <a:pt x="4031" y="133401"/>
                  </a:lnTo>
                  <a:lnTo>
                    <a:pt x="4343" y="133536"/>
                  </a:lnTo>
                  <a:lnTo>
                    <a:pt x="4666" y="133661"/>
                  </a:lnTo>
                  <a:lnTo>
                    <a:pt x="4999" y="133765"/>
                  </a:lnTo>
                  <a:lnTo>
                    <a:pt x="5343" y="133848"/>
                  </a:lnTo>
                  <a:lnTo>
                    <a:pt x="5686" y="133921"/>
                  </a:lnTo>
                  <a:lnTo>
                    <a:pt x="7571" y="134254"/>
                  </a:lnTo>
                  <a:lnTo>
                    <a:pt x="9487" y="134588"/>
                  </a:lnTo>
                  <a:lnTo>
                    <a:pt x="11424" y="134900"/>
                  </a:lnTo>
                  <a:lnTo>
                    <a:pt x="13392" y="135202"/>
                  </a:lnTo>
                  <a:lnTo>
                    <a:pt x="15391" y="135494"/>
                  </a:lnTo>
                  <a:lnTo>
                    <a:pt x="17422" y="135775"/>
                  </a:lnTo>
                  <a:lnTo>
                    <a:pt x="19484" y="136046"/>
                  </a:lnTo>
                  <a:lnTo>
                    <a:pt x="21566" y="136295"/>
                  </a:lnTo>
                  <a:lnTo>
                    <a:pt x="23690" y="136545"/>
                  </a:lnTo>
                  <a:lnTo>
                    <a:pt x="25835" y="136785"/>
                  </a:lnTo>
                  <a:lnTo>
                    <a:pt x="28001" y="137014"/>
                  </a:lnTo>
                  <a:lnTo>
                    <a:pt x="30209" y="137233"/>
                  </a:lnTo>
                  <a:lnTo>
                    <a:pt x="32437" y="137441"/>
                  </a:lnTo>
                  <a:lnTo>
                    <a:pt x="34697" y="137639"/>
                  </a:lnTo>
                  <a:lnTo>
                    <a:pt x="36977" y="137826"/>
                  </a:lnTo>
                  <a:lnTo>
                    <a:pt x="39299" y="138003"/>
                  </a:lnTo>
                  <a:lnTo>
                    <a:pt x="41642" y="138170"/>
                  </a:lnTo>
                  <a:lnTo>
                    <a:pt x="44006" y="138316"/>
                  </a:lnTo>
                  <a:lnTo>
                    <a:pt x="46411" y="138461"/>
                  </a:lnTo>
                  <a:lnTo>
                    <a:pt x="48838" y="138597"/>
                  </a:lnTo>
                  <a:lnTo>
                    <a:pt x="51285" y="138722"/>
                  </a:lnTo>
                  <a:lnTo>
                    <a:pt x="53763" y="138836"/>
                  </a:lnTo>
                  <a:lnTo>
                    <a:pt x="56272" y="138930"/>
                  </a:lnTo>
                  <a:lnTo>
                    <a:pt x="58803" y="139024"/>
                  </a:lnTo>
                  <a:lnTo>
                    <a:pt x="61364" y="139107"/>
                  </a:lnTo>
                  <a:lnTo>
                    <a:pt x="63957" y="139169"/>
                  </a:lnTo>
                  <a:lnTo>
                    <a:pt x="66571" y="139232"/>
                  </a:lnTo>
                  <a:lnTo>
                    <a:pt x="69205" y="139284"/>
                  </a:lnTo>
                  <a:lnTo>
                    <a:pt x="71881" y="139315"/>
                  </a:lnTo>
                  <a:lnTo>
                    <a:pt x="74568" y="139346"/>
                  </a:lnTo>
                  <a:lnTo>
                    <a:pt x="77286" y="139357"/>
                  </a:lnTo>
                  <a:lnTo>
                    <a:pt x="80035" y="139367"/>
                  </a:lnTo>
                  <a:lnTo>
                    <a:pt x="83200" y="139357"/>
                  </a:lnTo>
                  <a:lnTo>
                    <a:pt x="86324" y="139336"/>
                  </a:lnTo>
                  <a:lnTo>
                    <a:pt x="89406" y="139305"/>
                  </a:lnTo>
                  <a:lnTo>
                    <a:pt x="92457" y="139253"/>
                  </a:lnTo>
                  <a:lnTo>
                    <a:pt x="95467" y="139190"/>
                  </a:lnTo>
                  <a:lnTo>
                    <a:pt x="98445" y="139117"/>
                  </a:lnTo>
                  <a:lnTo>
                    <a:pt x="101381" y="139034"/>
                  </a:lnTo>
                  <a:lnTo>
                    <a:pt x="104276" y="138930"/>
                  </a:lnTo>
                  <a:lnTo>
                    <a:pt x="107140" y="138805"/>
                  </a:lnTo>
                  <a:lnTo>
                    <a:pt x="109972" y="138680"/>
                  </a:lnTo>
                  <a:lnTo>
                    <a:pt x="112752" y="138534"/>
                  </a:lnTo>
                  <a:lnTo>
                    <a:pt x="115501" y="138378"/>
                  </a:lnTo>
                  <a:lnTo>
                    <a:pt x="118219" y="138201"/>
                  </a:lnTo>
                  <a:lnTo>
                    <a:pt x="120895" y="138014"/>
                  </a:lnTo>
                  <a:lnTo>
                    <a:pt x="123530" y="137816"/>
                  </a:lnTo>
                  <a:lnTo>
                    <a:pt x="126133" y="137607"/>
                  </a:lnTo>
                  <a:lnTo>
                    <a:pt x="128694" y="137378"/>
                  </a:lnTo>
                  <a:lnTo>
                    <a:pt x="131214" y="137139"/>
                  </a:lnTo>
                  <a:lnTo>
                    <a:pt x="133703" y="136889"/>
                  </a:lnTo>
                  <a:lnTo>
                    <a:pt x="136161" y="136618"/>
                  </a:lnTo>
                  <a:lnTo>
                    <a:pt x="138566" y="136337"/>
                  </a:lnTo>
                  <a:lnTo>
                    <a:pt x="140940" y="136046"/>
                  </a:lnTo>
                  <a:lnTo>
                    <a:pt x="143283" y="135733"/>
                  </a:lnTo>
                  <a:lnTo>
                    <a:pt x="145574" y="135410"/>
                  </a:lnTo>
                  <a:lnTo>
                    <a:pt x="147833" y="135077"/>
                  </a:lnTo>
                  <a:lnTo>
                    <a:pt x="150062" y="134723"/>
                  </a:lnTo>
                  <a:lnTo>
                    <a:pt x="152249" y="134359"/>
                  </a:lnTo>
                  <a:lnTo>
                    <a:pt x="154394" y="133984"/>
                  </a:lnTo>
                  <a:lnTo>
                    <a:pt x="156507" y="133598"/>
                  </a:lnTo>
                  <a:lnTo>
                    <a:pt x="158569" y="133192"/>
                  </a:lnTo>
                  <a:lnTo>
                    <a:pt x="160610" y="132776"/>
                  </a:lnTo>
                  <a:lnTo>
                    <a:pt x="162599" y="132339"/>
                  </a:lnTo>
                  <a:lnTo>
                    <a:pt x="164557" y="131901"/>
                  </a:lnTo>
                  <a:lnTo>
                    <a:pt x="166483" y="131443"/>
                  </a:lnTo>
                  <a:lnTo>
                    <a:pt x="168357" y="130964"/>
                  </a:lnTo>
                  <a:lnTo>
                    <a:pt x="170200" y="130485"/>
                  </a:lnTo>
                  <a:lnTo>
                    <a:pt x="172012" y="129985"/>
                  </a:lnTo>
                  <a:lnTo>
                    <a:pt x="173772" y="129475"/>
                  </a:lnTo>
                  <a:lnTo>
                    <a:pt x="175501" y="128944"/>
                  </a:lnTo>
                  <a:lnTo>
                    <a:pt x="177198" y="128402"/>
                  </a:lnTo>
                  <a:lnTo>
                    <a:pt x="178021" y="128132"/>
                  </a:lnTo>
                  <a:lnTo>
                    <a:pt x="178843" y="127851"/>
                  </a:lnTo>
                  <a:lnTo>
                    <a:pt x="179655" y="127569"/>
                  </a:lnTo>
                  <a:lnTo>
                    <a:pt x="180457" y="127288"/>
                  </a:lnTo>
                  <a:lnTo>
                    <a:pt x="181249" y="126997"/>
                  </a:lnTo>
                  <a:lnTo>
                    <a:pt x="182040" y="126705"/>
                  </a:lnTo>
                  <a:lnTo>
                    <a:pt x="182811" y="126414"/>
                  </a:lnTo>
                  <a:lnTo>
                    <a:pt x="183571" y="126112"/>
                  </a:lnTo>
                  <a:lnTo>
                    <a:pt x="184331" y="125810"/>
                  </a:lnTo>
                  <a:lnTo>
                    <a:pt x="185070" y="125508"/>
                  </a:lnTo>
                  <a:lnTo>
                    <a:pt x="185809" y="125195"/>
                  </a:lnTo>
                  <a:lnTo>
                    <a:pt x="186528" y="124883"/>
                  </a:lnTo>
                  <a:lnTo>
                    <a:pt x="187246" y="124570"/>
                  </a:lnTo>
                  <a:lnTo>
                    <a:pt x="187955" y="124248"/>
                  </a:lnTo>
                  <a:lnTo>
                    <a:pt x="188652" y="123925"/>
                  </a:lnTo>
                  <a:lnTo>
                    <a:pt x="189339" y="123602"/>
                  </a:lnTo>
                  <a:lnTo>
                    <a:pt x="190016" y="123269"/>
                  </a:lnTo>
                  <a:lnTo>
                    <a:pt x="190683" y="122936"/>
                  </a:lnTo>
                  <a:lnTo>
                    <a:pt x="191339" y="122602"/>
                  </a:lnTo>
                  <a:lnTo>
                    <a:pt x="191984" y="122269"/>
                  </a:lnTo>
                  <a:lnTo>
                    <a:pt x="192630" y="121926"/>
                  </a:lnTo>
                  <a:lnTo>
                    <a:pt x="193255" y="121572"/>
                  </a:lnTo>
                  <a:lnTo>
                    <a:pt x="193879" y="121228"/>
                  </a:lnTo>
                  <a:lnTo>
                    <a:pt x="194483" y="120874"/>
                  </a:lnTo>
                  <a:lnTo>
                    <a:pt x="195087" y="120520"/>
                  </a:lnTo>
                  <a:lnTo>
                    <a:pt x="195681" y="120155"/>
                  </a:lnTo>
                  <a:lnTo>
                    <a:pt x="196264" y="119801"/>
                  </a:lnTo>
                  <a:lnTo>
                    <a:pt x="196826" y="119426"/>
                  </a:lnTo>
                  <a:lnTo>
                    <a:pt x="197389" y="119062"/>
                  </a:lnTo>
                  <a:lnTo>
                    <a:pt x="197941" y="118687"/>
                  </a:lnTo>
                  <a:lnTo>
                    <a:pt x="198482" y="118312"/>
                  </a:lnTo>
                  <a:lnTo>
                    <a:pt x="199023" y="117937"/>
                  </a:lnTo>
                  <a:lnTo>
                    <a:pt x="199544" y="117552"/>
                  </a:lnTo>
                  <a:lnTo>
                    <a:pt x="200054" y="117167"/>
                  </a:lnTo>
                  <a:lnTo>
                    <a:pt x="200554" y="116771"/>
                  </a:lnTo>
                  <a:lnTo>
                    <a:pt x="201054" y="116386"/>
                  </a:lnTo>
                  <a:lnTo>
                    <a:pt x="201533" y="115980"/>
                  </a:lnTo>
                  <a:lnTo>
                    <a:pt x="202012" y="115584"/>
                  </a:lnTo>
                  <a:lnTo>
                    <a:pt x="202481" y="115178"/>
                  </a:lnTo>
                  <a:lnTo>
                    <a:pt x="202928" y="114772"/>
                  </a:lnTo>
                  <a:lnTo>
                    <a:pt x="203376" y="114366"/>
                  </a:lnTo>
                  <a:lnTo>
                    <a:pt x="203813" y="113949"/>
                  </a:lnTo>
                  <a:lnTo>
                    <a:pt x="204240" y="113533"/>
                  </a:lnTo>
                  <a:lnTo>
                    <a:pt x="204657" y="113116"/>
                  </a:lnTo>
                  <a:lnTo>
                    <a:pt x="205063" y="112689"/>
                  </a:lnTo>
                  <a:lnTo>
                    <a:pt x="205459" y="112262"/>
                  </a:lnTo>
                  <a:lnTo>
                    <a:pt x="205844" y="111835"/>
                  </a:lnTo>
                  <a:lnTo>
                    <a:pt x="206229" y="111409"/>
                  </a:lnTo>
                  <a:lnTo>
                    <a:pt x="206583" y="110982"/>
                  </a:lnTo>
                  <a:lnTo>
                    <a:pt x="206927" y="110555"/>
                  </a:lnTo>
                  <a:lnTo>
                    <a:pt x="207260" y="110138"/>
                  </a:lnTo>
                  <a:lnTo>
                    <a:pt x="207572" y="109711"/>
                  </a:lnTo>
                  <a:lnTo>
                    <a:pt x="207874" y="109305"/>
                  </a:lnTo>
                  <a:lnTo>
                    <a:pt x="208166" y="108889"/>
                  </a:lnTo>
                  <a:lnTo>
                    <a:pt x="208447" y="108482"/>
                  </a:lnTo>
                  <a:lnTo>
                    <a:pt x="208707" y="108076"/>
                  </a:lnTo>
                  <a:lnTo>
                    <a:pt x="208968" y="107670"/>
                  </a:lnTo>
                  <a:lnTo>
                    <a:pt x="209207" y="107275"/>
                  </a:lnTo>
                  <a:lnTo>
                    <a:pt x="209436" y="106879"/>
                  </a:lnTo>
                  <a:lnTo>
                    <a:pt x="209655" y="106483"/>
                  </a:lnTo>
                  <a:lnTo>
                    <a:pt x="209863" y="106098"/>
                  </a:lnTo>
                  <a:lnTo>
                    <a:pt x="210061" y="105713"/>
                  </a:lnTo>
                  <a:lnTo>
                    <a:pt x="210249" y="105327"/>
                  </a:lnTo>
                  <a:lnTo>
                    <a:pt x="210426" y="104952"/>
                  </a:lnTo>
                  <a:lnTo>
                    <a:pt x="212873" y="105650"/>
                  </a:lnTo>
                  <a:lnTo>
                    <a:pt x="215309" y="106358"/>
                  </a:lnTo>
                  <a:lnTo>
                    <a:pt x="217736" y="107077"/>
                  </a:lnTo>
                  <a:lnTo>
                    <a:pt x="220130" y="107806"/>
                  </a:lnTo>
                  <a:lnTo>
                    <a:pt x="222515" y="108555"/>
                  </a:lnTo>
                  <a:lnTo>
                    <a:pt x="224889" y="109305"/>
                  </a:lnTo>
                  <a:lnTo>
                    <a:pt x="227232" y="110065"/>
                  </a:lnTo>
                  <a:lnTo>
                    <a:pt x="229554" y="110836"/>
                  </a:lnTo>
                  <a:lnTo>
                    <a:pt x="231855" y="111617"/>
                  </a:lnTo>
                  <a:lnTo>
                    <a:pt x="234146" y="112419"/>
                  </a:lnTo>
                  <a:lnTo>
                    <a:pt x="236406" y="113220"/>
                  </a:lnTo>
                  <a:lnTo>
                    <a:pt x="238634" y="114022"/>
                  </a:lnTo>
                  <a:lnTo>
                    <a:pt x="240852" y="114845"/>
                  </a:lnTo>
                  <a:lnTo>
                    <a:pt x="243039" y="115678"/>
                  </a:lnTo>
                  <a:lnTo>
                    <a:pt x="245205" y="116511"/>
                  </a:lnTo>
                  <a:lnTo>
                    <a:pt x="247340" y="117354"/>
                  </a:lnTo>
                  <a:lnTo>
                    <a:pt x="249453" y="118208"/>
                  </a:lnTo>
                  <a:lnTo>
                    <a:pt x="251536" y="119062"/>
                  </a:lnTo>
                  <a:lnTo>
                    <a:pt x="253598" y="119937"/>
                  </a:lnTo>
                  <a:lnTo>
                    <a:pt x="255628" y="120811"/>
                  </a:lnTo>
                  <a:lnTo>
                    <a:pt x="257627" y="121686"/>
                  </a:lnTo>
                  <a:lnTo>
                    <a:pt x="259596" y="122571"/>
                  </a:lnTo>
                  <a:lnTo>
                    <a:pt x="261532" y="123467"/>
                  </a:lnTo>
                  <a:lnTo>
                    <a:pt x="263438" y="124362"/>
                  </a:lnTo>
                  <a:lnTo>
                    <a:pt x="265312" y="125268"/>
                  </a:lnTo>
                  <a:lnTo>
                    <a:pt x="267155" y="126184"/>
                  </a:lnTo>
                  <a:lnTo>
                    <a:pt x="268967" y="127101"/>
                  </a:lnTo>
                  <a:lnTo>
                    <a:pt x="270737" y="128017"/>
                  </a:lnTo>
                  <a:lnTo>
                    <a:pt x="272476" y="128944"/>
                  </a:lnTo>
                  <a:lnTo>
                    <a:pt x="274184" y="129871"/>
                  </a:lnTo>
                  <a:lnTo>
                    <a:pt x="275850" y="130797"/>
                  </a:lnTo>
                  <a:lnTo>
                    <a:pt x="277485" y="131735"/>
                  </a:lnTo>
                  <a:lnTo>
                    <a:pt x="278380" y="132266"/>
                  </a:lnTo>
                  <a:lnTo>
                    <a:pt x="279307" y="132818"/>
                  </a:lnTo>
                  <a:lnTo>
                    <a:pt x="280265" y="133401"/>
                  </a:lnTo>
                  <a:lnTo>
                    <a:pt x="281244" y="134015"/>
                  </a:lnTo>
                  <a:lnTo>
                    <a:pt x="282254" y="134661"/>
                  </a:lnTo>
                  <a:lnTo>
                    <a:pt x="283275" y="135327"/>
                  </a:lnTo>
                  <a:lnTo>
                    <a:pt x="284305" y="136014"/>
                  </a:lnTo>
                  <a:lnTo>
                    <a:pt x="285347" y="136722"/>
                  </a:lnTo>
                  <a:lnTo>
                    <a:pt x="286398" y="137451"/>
                  </a:lnTo>
                  <a:lnTo>
                    <a:pt x="287450" y="138191"/>
                  </a:lnTo>
                  <a:lnTo>
                    <a:pt x="288502" y="138951"/>
                  </a:lnTo>
                  <a:lnTo>
                    <a:pt x="289543" y="139732"/>
                  </a:lnTo>
                  <a:lnTo>
                    <a:pt x="290574" y="140513"/>
                  </a:lnTo>
                  <a:lnTo>
                    <a:pt x="291584" y="141314"/>
                  </a:lnTo>
                  <a:lnTo>
                    <a:pt x="292584" y="142116"/>
                  </a:lnTo>
                  <a:lnTo>
                    <a:pt x="293552" y="142928"/>
                  </a:lnTo>
                  <a:lnTo>
                    <a:pt x="294500" y="143751"/>
                  </a:lnTo>
                  <a:lnTo>
                    <a:pt x="295416" y="144574"/>
                  </a:lnTo>
                  <a:lnTo>
                    <a:pt x="295853" y="144980"/>
                  </a:lnTo>
                  <a:lnTo>
                    <a:pt x="296291" y="145396"/>
                  </a:lnTo>
                  <a:lnTo>
                    <a:pt x="296718" y="145802"/>
                  </a:lnTo>
                  <a:lnTo>
                    <a:pt x="297124" y="146219"/>
                  </a:lnTo>
                  <a:lnTo>
                    <a:pt x="297530" y="146625"/>
                  </a:lnTo>
                  <a:lnTo>
                    <a:pt x="297926" y="147031"/>
                  </a:lnTo>
                  <a:lnTo>
                    <a:pt x="298300" y="147448"/>
                  </a:lnTo>
                  <a:lnTo>
                    <a:pt x="298675" y="147854"/>
                  </a:lnTo>
                  <a:lnTo>
                    <a:pt x="299029" y="148260"/>
                  </a:lnTo>
                  <a:lnTo>
                    <a:pt x="299363" y="148666"/>
                  </a:lnTo>
                  <a:lnTo>
                    <a:pt x="299696" y="149072"/>
                  </a:lnTo>
                  <a:lnTo>
                    <a:pt x="300008" y="149468"/>
                  </a:lnTo>
                  <a:lnTo>
                    <a:pt x="300300" y="149863"/>
                  </a:lnTo>
                  <a:lnTo>
                    <a:pt x="300581" y="150259"/>
                  </a:lnTo>
                  <a:lnTo>
                    <a:pt x="300852" y="150655"/>
                  </a:lnTo>
                  <a:lnTo>
                    <a:pt x="301102" y="151051"/>
                  </a:lnTo>
                  <a:lnTo>
                    <a:pt x="301331" y="151436"/>
                  </a:lnTo>
                  <a:lnTo>
                    <a:pt x="301549" y="151821"/>
                  </a:lnTo>
                  <a:lnTo>
                    <a:pt x="301747" y="152206"/>
                  </a:lnTo>
                  <a:lnTo>
                    <a:pt x="301924" y="152581"/>
                  </a:lnTo>
                  <a:lnTo>
                    <a:pt x="302080" y="152956"/>
                  </a:lnTo>
                  <a:lnTo>
                    <a:pt x="302226" y="153321"/>
                  </a:lnTo>
                  <a:lnTo>
                    <a:pt x="302341" y="153685"/>
                  </a:lnTo>
                  <a:lnTo>
                    <a:pt x="302445" y="154049"/>
                  </a:lnTo>
                  <a:lnTo>
                    <a:pt x="302518" y="154404"/>
                  </a:lnTo>
                  <a:lnTo>
                    <a:pt x="302570" y="154747"/>
                  </a:lnTo>
                  <a:lnTo>
                    <a:pt x="302611" y="155091"/>
                  </a:lnTo>
                  <a:lnTo>
                    <a:pt x="302622" y="155434"/>
                  </a:lnTo>
                  <a:lnTo>
                    <a:pt x="302611" y="155830"/>
                  </a:lnTo>
                  <a:lnTo>
                    <a:pt x="302580" y="156226"/>
                  </a:lnTo>
                  <a:lnTo>
                    <a:pt x="302528" y="156632"/>
                  </a:lnTo>
                  <a:lnTo>
                    <a:pt x="302455" y="157038"/>
                  </a:lnTo>
                  <a:lnTo>
                    <a:pt x="302372" y="157444"/>
                  </a:lnTo>
                  <a:lnTo>
                    <a:pt x="302257" y="157861"/>
                  </a:lnTo>
                  <a:lnTo>
                    <a:pt x="302132" y="158277"/>
                  </a:lnTo>
                  <a:lnTo>
                    <a:pt x="301987" y="158694"/>
                  </a:lnTo>
                  <a:lnTo>
                    <a:pt x="301830" y="159121"/>
                  </a:lnTo>
                  <a:lnTo>
                    <a:pt x="301643" y="159537"/>
                  </a:lnTo>
                  <a:lnTo>
                    <a:pt x="301445" y="159964"/>
                  </a:lnTo>
                  <a:lnTo>
                    <a:pt x="301237" y="160391"/>
                  </a:lnTo>
                  <a:lnTo>
                    <a:pt x="301008" y="160818"/>
                  </a:lnTo>
                  <a:lnTo>
                    <a:pt x="300758" y="161255"/>
                  </a:lnTo>
                  <a:lnTo>
                    <a:pt x="300498" y="161682"/>
                  </a:lnTo>
                  <a:lnTo>
                    <a:pt x="300216" y="162120"/>
                  </a:lnTo>
                  <a:lnTo>
                    <a:pt x="299925" y="162557"/>
                  </a:lnTo>
                  <a:lnTo>
                    <a:pt x="299612" y="162994"/>
                  </a:lnTo>
                  <a:lnTo>
                    <a:pt x="299290" y="163432"/>
                  </a:lnTo>
                  <a:lnTo>
                    <a:pt x="298956" y="163869"/>
                  </a:lnTo>
                  <a:lnTo>
                    <a:pt x="298602" y="164317"/>
                  </a:lnTo>
                  <a:lnTo>
                    <a:pt x="298238" y="164754"/>
                  </a:lnTo>
                  <a:lnTo>
                    <a:pt x="297863" y="165202"/>
                  </a:lnTo>
                  <a:lnTo>
                    <a:pt x="297478" y="165639"/>
                  </a:lnTo>
                  <a:lnTo>
                    <a:pt x="297072" y="166087"/>
                  </a:lnTo>
                  <a:lnTo>
                    <a:pt x="296655" y="166524"/>
                  </a:lnTo>
                  <a:lnTo>
                    <a:pt x="296228" y="166972"/>
                  </a:lnTo>
                  <a:lnTo>
                    <a:pt x="295801" y="167409"/>
                  </a:lnTo>
                  <a:lnTo>
                    <a:pt x="295343" y="167857"/>
                  </a:lnTo>
                  <a:lnTo>
                    <a:pt x="294885" y="168294"/>
                  </a:lnTo>
                  <a:lnTo>
                    <a:pt x="294416" y="168742"/>
                  </a:lnTo>
                  <a:lnTo>
                    <a:pt x="293937" y="169179"/>
                  </a:lnTo>
                  <a:lnTo>
                    <a:pt x="293448" y="169627"/>
                  </a:lnTo>
                  <a:lnTo>
                    <a:pt x="292959" y="170065"/>
                  </a:lnTo>
                  <a:lnTo>
                    <a:pt x="292448" y="170502"/>
                  </a:lnTo>
                  <a:lnTo>
                    <a:pt x="291928" y="170939"/>
                  </a:lnTo>
                  <a:lnTo>
                    <a:pt x="290876" y="171814"/>
                  </a:lnTo>
                  <a:lnTo>
                    <a:pt x="289793" y="172678"/>
                  </a:lnTo>
                  <a:lnTo>
                    <a:pt x="288679" y="173532"/>
                  </a:lnTo>
                  <a:lnTo>
                    <a:pt x="287544" y="174386"/>
                  </a:lnTo>
                  <a:lnTo>
                    <a:pt x="286378" y="175219"/>
                  </a:lnTo>
                  <a:lnTo>
                    <a:pt x="285201" y="176052"/>
                  </a:lnTo>
                  <a:lnTo>
                    <a:pt x="284003" y="176875"/>
                  </a:lnTo>
                  <a:lnTo>
                    <a:pt x="282796" y="177676"/>
                  </a:lnTo>
                  <a:lnTo>
                    <a:pt x="281567" y="178468"/>
                  </a:lnTo>
                  <a:lnTo>
                    <a:pt x="280338" y="179238"/>
                  </a:lnTo>
                  <a:lnTo>
                    <a:pt x="279109" y="179999"/>
                  </a:lnTo>
                  <a:lnTo>
                    <a:pt x="277870" y="180738"/>
                  </a:lnTo>
                  <a:lnTo>
                    <a:pt x="276631" y="181467"/>
                  </a:lnTo>
                  <a:lnTo>
                    <a:pt x="275392" y="182164"/>
                  </a:lnTo>
                  <a:lnTo>
                    <a:pt x="275090" y="182352"/>
                  </a:lnTo>
                  <a:lnTo>
                    <a:pt x="274798" y="182550"/>
                  </a:lnTo>
                  <a:lnTo>
                    <a:pt x="274517" y="182758"/>
                  </a:lnTo>
                  <a:lnTo>
                    <a:pt x="274247" y="182977"/>
                  </a:lnTo>
                  <a:lnTo>
                    <a:pt x="273997" y="183206"/>
                  </a:lnTo>
                  <a:lnTo>
                    <a:pt x="273747" y="183456"/>
                  </a:lnTo>
                  <a:lnTo>
                    <a:pt x="273528" y="183706"/>
                  </a:lnTo>
                  <a:lnTo>
                    <a:pt x="273309" y="183966"/>
                  </a:lnTo>
                  <a:lnTo>
                    <a:pt x="273112" y="184237"/>
                  </a:lnTo>
                  <a:lnTo>
                    <a:pt x="272924" y="184518"/>
                  </a:lnTo>
                  <a:lnTo>
                    <a:pt x="272757" y="184809"/>
                  </a:lnTo>
                  <a:lnTo>
                    <a:pt x="272601" y="185101"/>
                  </a:lnTo>
                  <a:lnTo>
                    <a:pt x="272456" y="185403"/>
                  </a:lnTo>
                  <a:lnTo>
                    <a:pt x="272331" y="185705"/>
                  </a:lnTo>
                  <a:lnTo>
                    <a:pt x="272216" y="186017"/>
                  </a:lnTo>
                  <a:lnTo>
                    <a:pt x="272122" y="186340"/>
                  </a:lnTo>
                  <a:lnTo>
                    <a:pt x="272039" y="186663"/>
                  </a:lnTo>
                  <a:lnTo>
                    <a:pt x="271966" y="186986"/>
                  </a:lnTo>
                  <a:lnTo>
                    <a:pt x="271924" y="187319"/>
                  </a:lnTo>
                  <a:lnTo>
                    <a:pt x="271883" y="187652"/>
                  </a:lnTo>
                  <a:lnTo>
                    <a:pt x="271862" y="187985"/>
                  </a:lnTo>
                  <a:lnTo>
                    <a:pt x="271862" y="188318"/>
                  </a:lnTo>
                  <a:lnTo>
                    <a:pt x="271872" y="188652"/>
                  </a:lnTo>
                  <a:lnTo>
                    <a:pt x="271904" y="188985"/>
                  </a:lnTo>
                  <a:lnTo>
                    <a:pt x="271956" y="189318"/>
                  </a:lnTo>
                  <a:lnTo>
                    <a:pt x="272018" y="189662"/>
                  </a:lnTo>
                  <a:lnTo>
                    <a:pt x="272091" y="189985"/>
                  </a:lnTo>
                  <a:lnTo>
                    <a:pt x="272195" y="190318"/>
                  </a:lnTo>
                  <a:lnTo>
                    <a:pt x="272299" y="190651"/>
                  </a:lnTo>
                  <a:lnTo>
                    <a:pt x="272435" y="190974"/>
                  </a:lnTo>
                  <a:lnTo>
                    <a:pt x="272580" y="191297"/>
                  </a:lnTo>
                  <a:lnTo>
                    <a:pt x="272747" y="191609"/>
                  </a:lnTo>
                  <a:lnTo>
                    <a:pt x="272872" y="191817"/>
                  </a:lnTo>
                  <a:lnTo>
                    <a:pt x="273007" y="192015"/>
                  </a:lnTo>
                  <a:lnTo>
                    <a:pt x="273132" y="192213"/>
                  </a:lnTo>
                  <a:lnTo>
                    <a:pt x="273278" y="192411"/>
                  </a:lnTo>
                  <a:lnTo>
                    <a:pt x="273424" y="192598"/>
                  </a:lnTo>
                  <a:lnTo>
                    <a:pt x="273570" y="192775"/>
                  </a:lnTo>
                  <a:lnTo>
                    <a:pt x="273726" y="192942"/>
                  </a:lnTo>
                  <a:lnTo>
                    <a:pt x="273893" y="193108"/>
                  </a:lnTo>
                  <a:lnTo>
                    <a:pt x="274059" y="193275"/>
                  </a:lnTo>
                  <a:lnTo>
                    <a:pt x="274226" y="193431"/>
                  </a:lnTo>
                  <a:lnTo>
                    <a:pt x="274403" y="193577"/>
                  </a:lnTo>
                  <a:lnTo>
                    <a:pt x="274580" y="193723"/>
                  </a:lnTo>
                  <a:lnTo>
                    <a:pt x="274767" y="193858"/>
                  </a:lnTo>
                  <a:lnTo>
                    <a:pt x="274955" y="193983"/>
                  </a:lnTo>
                  <a:lnTo>
                    <a:pt x="275142" y="194108"/>
                  </a:lnTo>
                  <a:lnTo>
                    <a:pt x="275340" y="194223"/>
                  </a:lnTo>
                  <a:lnTo>
                    <a:pt x="275538" y="194327"/>
                  </a:lnTo>
                  <a:lnTo>
                    <a:pt x="275746" y="194431"/>
                  </a:lnTo>
                  <a:lnTo>
                    <a:pt x="275944" y="194525"/>
                  </a:lnTo>
                  <a:lnTo>
                    <a:pt x="276152" y="194618"/>
                  </a:lnTo>
                  <a:lnTo>
                    <a:pt x="276360" y="194702"/>
                  </a:lnTo>
                  <a:lnTo>
                    <a:pt x="276579" y="194775"/>
                  </a:lnTo>
                  <a:lnTo>
                    <a:pt x="276787" y="194847"/>
                  </a:lnTo>
                  <a:lnTo>
                    <a:pt x="277006" y="194899"/>
                  </a:lnTo>
                  <a:lnTo>
                    <a:pt x="277225" y="194962"/>
                  </a:lnTo>
                  <a:lnTo>
                    <a:pt x="277443" y="195004"/>
                  </a:lnTo>
                  <a:lnTo>
                    <a:pt x="277672" y="195045"/>
                  </a:lnTo>
                  <a:lnTo>
                    <a:pt x="277891" y="195076"/>
                  </a:lnTo>
                  <a:lnTo>
                    <a:pt x="278120" y="195108"/>
                  </a:lnTo>
                  <a:lnTo>
                    <a:pt x="278339" y="195118"/>
                  </a:lnTo>
                  <a:lnTo>
                    <a:pt x="278568" y="195139"/>
                  </a:lnTo>
                  <a:lnTo>
                    <a:pt x="279005" y="195139"/>
                  </a:lnTo>
                  <a:lnTo>
                    <a:pt x="279224" y="195129"/>
                  </a:lnTo>
                  <a:lnTo>
                    <a:pt x="279443" y="195108"/>
                  </a:lnTo>
                  <a:lnTo>
                    <a:pt x="279661" y="195087"/>
                  </a:lnTo>
                  <a:lnTo>
                    <a:pt x="279870" y="195056"/>
                  </a:lnTo>
                  <a:lnTo>
                    <a:pt x="280088" y="195014"/>
                  </a:lnTo>
                  <a:lnTo>
                    <a:pt x="280307" y="194972"/>
                  </a:lnTo>
                  <a:lnTo>
                    <a:pt x="280515" y="194920"/>
                  </a:lnTo>
                  <a:lnTo>
                    <a:pt x="280734" y="194858"/>
                  </a:lnTo>
                  <a:lnTo>
                    <a:pt x="280942" y="194795"/>
                  </a:lnTo>
                  <a:lnTo>
                    <a:pt x="281150" y="194722"/>
                  </a:lnTo>
                  <a:lnTo>
                    <a:pt x="281369" y="194639"/>
                  </a:lnTo>
                  <a:lnTo>
                    <a:pt x="281567" y="194556"/>
                  </a:lnTo>
                  <a:lnTo>
                    <a:pt x="281775" y="194462"/>
                  </a:lnTo>
                  <a:lnTo>
                    <a:pt x="281983" y="194358"/>
                  </a:lnTo>
                  <a:lnTo>
                    <a:pt x="282181" y="194243"/>
                  </a:lnTo>
                  <a:lnTo>
                    <a:pt x="283233" y="193660"/>
                  </a:lnTo>
                  <a:lnTo>
                    <a:pt x="284253" y="193067"/>
                  </a:lnTo>
                  <a:lnTo>
                    <a:pt x="285274" y="192473"/>
                  </a:lnTo>
                  <a:lnTo>
                    <a:pt x="286263" y="191869"/>
                  </a:lnTo>
                  <a:lnTo>
                    <a:pt x="287252" y="191276"/>
                  </a:lnTo>
                  <a:lnTo>
                    <a:pt x="288210" y="190682"/>
                  </a:lnTo>
                  <a:lnTo>
                    <a:pt x="289168" y="190078"/>
                  </a:lnTo>
                  <a:lnTo>
                    <a:pt x="290095" y="189485"/>
                  </a:lnTo>
                  <a:lnTo>
                    <a:pt x="291022" y="188881"/>
                  </a:lnTo>
                  <a:lnTo>
                    <a:pt x="291917" y="188277"/>
                  </a:lnTo>
                  <a:lnTo>
                    <a:pt x="292802" y="187673"/>
                  </a:lnTo>
                  <a:lnTo>
                    <a:pt x="293677" y="187079"/>
                  </a:lnTo>
                  <a:lnTo>
                    <a:pt x="294531" y="186475"/>
                  </a:lnTo>
                  <a:lnTo>
                    <a:pt x="295374" y="185871"/>
                  </a:lnTo>
                  <a:lnTo>
                    <a:pt x="296197" y="185257"/>
                  </a:lnTo>
                  <a:lnTo>
                    <a:pt x="297009" y="184653"/>
                  </a:lnTo>
                  <a:lnTo>
                    <a:pt x="297801" y="184049"/>
                  </a:lnTo>
                  <a:lnTo>
                    <a:pt x="298571" y="183445"/>
                  </a:lnTo>
                  <a:lnTo>
                    <a:pt x="299331" y="182831"/>
                  </a:lnTo>
                  <a:lnTo>
                    <a:pt x="300081" y="182227"/>
                  </a:lnTo>
                  <a:lnTo>
                    <a:pt x="300800" y="181623"/>
                  </a:lnTo>
                  <a:lnTo>
                    <a:pt x="301518" y="181009"/>
                  </a:lnTo>
                  <a:lnTo>
                    <a:pt x="302216" y="180394"/>
                  </a:lnTo>
                  <a:lnTo>
                    <a:pt x="302893" y="179790"/>
                  </a:lnTo>
                  <a:lnTo>
                    <a:pt x="303559" y="179176"/>
                  </a:lnTo>
                  <a:lnTo>
                    <a:pt x="304205" y="178572"/>
                  </a:lnTo>
                  <a:lnTo>
                    <a:pt x="304829" y="177958"/>
                  </a:lnTo>
                  <a:lnTo>
                    <a:pt x="305444" y="177343"/>
                  </a:lnTo>
                  <a:lnTo>
                    <a:pt x="306048" y="176739"/>
                  </a:lnTo>
                  <a:lnTo>
                    <a:pt x="306631" y="176125"/>
                  </a:lnTo>
                  <a:lnTo>
                    <a:pt x="307193" y="175511"/>
                  </a:lnTo>
                  <a:lnTo>
                    <a:pt x="307745" y="174896"/>
                  </a:lnTo>
                  <a:lnTo>
                    <a:pt x="308276" y="174282"/>
                  </a:lnTo>
                  <a:lnTo>
                    <a:pt x="308786" y="173678"/>
                  </a:lnTo>
                  <a:lnTo>
                    <a:pt x="309286" y="173064"/>
                  </a:lnTo>
                  <a:lnTo>
                    <a:pt x="309775" y="172449"/>
                  </a:lnTo>
                  <a:lnTo>
                    <a:pt x="310234" y="171835"/>
                  </a:lnTo>
                  <a:lnTo>
                    <a:pt x="310692" y="171220"/>
                  </a:lnTo>
                  <a:lnTo>
                    <a:pt x="311119" y="170616"/>
                  </a:lnTo>
                  <a:lnTo>
                    <a:pt x="311535" y="170002"/>
                  </a:lnTo>
                  <a:lnTo>
                    <a:pt x="311941" y="169388"/>
                  </a:lnTo>
                  <a:lnTo>
                    <a:pt x="312327" y="168773"/>
                  </a:lnTo>
                  <a:lnTo>
                    <a:pt x="312691" y="168169"/>
                  </a:lnTo>
                  <a:lnTo>
                    <a:pt x="313035" y="167555"/>
                  </a:lnTo>
                  <a:lnTo>
                    <a:pt x="313368" y="166941"/>
                  </a:lnTo>
                  <a:lnTo>
                    <a:pt x="313691" y="166337"/>
                  </a:lnTo>
                  <a:lnTo>
                    <a:pt x="313982" y="165722"/>
                  </a:lnTo>
                  <a:lnTo>
                    <a:pt x="314274" y="165108"/>
                  </a:lnTo>
                  <a:lnTo>
                    <a:pt x="314534" y="164504"/>
                  </a:lnTo>
                  <a:lnTo>
                    <a:pt x="314784" y="163890"/>
                  </a:lnTo>
                  <a:lnTo>
                    <a:pt x="315013" y="163286"/>
                  </a:lnTo>
                  <a:lnTo>
                    <a:pt x="315232" y="162671"/>
                  </a:lnTo>
                  <a:lnTo>
                    <a:pt x="315430" y="162067"/>
                  </a:lnTo>
                  <a:lnTo>
                    <a:pt x="315607" y="161464"/>
                  </a:lnTo>
                  <a:lnTo>
                    <a:pt x="315773" y="160860"/>
                  </a:lnTo>
                  <a:lnTo>
                    <a:pt x="315919" y="160245"/>
                  </a:lnTo>
                  <a:lnTo>
                    <a:pt x="316044" y="159641"/>
                  </a:lnTo>
                  <a:lnTo>
                    <a:pt x="316159" y="159037"/>
                  </a:lnTo>
                  <a:lnTo>
                    <a:pt x="316252" y="158433"/>
                  </a:lnTo>
                  <a:lnTo>
                    <a:pt x="316336" y="157840"/>
                  </a:lnTo>
                  <a:lnTo>
                    <a:pt x="316398" y="157236"/>
                  </a:lnTo>
                  <a:lnTo>
                    <a:pt x="316440" y="156632"/>
                  </a:lnTo>
                  <a:lnTo>
                    <a:pt x="316461" y="156028"/>
                  </a:lnTo>
                  <a:lnTo>
                    <a:pt x="316471" y="155434"/>
                  </a:lnTo>
                  <a:lnTo>
                    <a:pt x="316461" y="154903"/>
                  </a:lnTo>
                  <a:lnTo>
                    <a:pt x="316440" y="154372"/>
                  </a:lnTo>
                  <a:lnTo>
                    <a:pt x="316398" y="153841"/>
                  </a:lnTo>
                  <a:lnTo>
                    <a:pt x="316346" y="153300"/>
                  </a:lnTo>
                  <a:lnTo>
                    <a:pt x="316273" y="152769"/>
                  </a:lnTo>
                  <a:lnTo>
                    <a:pt x="316190" y="152227"/>
                  </a:lnTo>
                  <a:lnTo>
                    <a:pt x="316086" y="151696"/>
                  </a:lnTo>
                  <a:lnTo>
                    <a:pt x="315971" y="151155"/>
                  </a:lnTo>
                  <a:lnTo>
                    <a:pt x="315836" y="150624"/>
                  </a:lnTo>
                  <a:lnTo>
                    <a:pt x="315690" y="150082"/>
                  </a:lnTo>
                  <a:lnTo>
                    <a:pt x="315523" y="149541"/>
                  </a:lnTo>
                  <a:lnTo>
                    <a:pt x="315336" y="148999"/>
                  </a:lnTo>
                  <a:lnTo>
                    <a:pt x="315138" y="148458"/>
                  </a:lnTo>
                  <a:lnTo>
                    <a:pt x="314930" y="147906"/>
                  </a:lnTo>
                  <a:lnTo>
                    <a:pt x="314701" y="147364"/>
                  </a:lnTo>
                  <a:lnTo>
                    <a:pt x="314461" y="146823"/>
                  </a:lnTo>
                  <a:lnTo>
                    <a:pt x="314201" y="146271"/>
                  </a:lnTo>
                  <a:lnTo>
                    <a:pt x="313920" y="145730"/>
                  </a:lnTo>
                  <a:lnTo>
                    <a:pt x="313628" y="145178"/>
                  </a:lnTo>
                  <a:lnTo>
                    <a:pt x="313326" y="144636"/>
                  </a:lnTo>
                  <a:lnTo>
                    <a:pt x="313004" y="144084"/>
                  </a:lnTo>
                  <a:lnTo>
                    <a:pt x="312670" y="143532"/>
                  </a:lnTo>
                  <a:lnTo>
                    <a:pt x="312316" y="142981"/>
                  </a:lnTo>
                  <a:lnTo>
                    <a:pt x="311941" y="142429"/>
                  </a:lnTo>
                  <a:lnTo>
                    <a:pt x="311556" y="141877"/>
                  </a:lnTo>
                  <a:lnTo>
                    <a:pt x="311160" y="141325"/>
                  </a:lnTo>
                  <a:lnTo>
                    <a:pt x="310744" y="140773"/>
                  </a:lnTo>
                  <a:lnTo>
                    <a:pt x="310307" y="140211"/>
                  </a:lnTo>
                  <a:lnTo>
                    <a:pt x="309859" y="139659"/>
                  </a:lnTo>
                  <a:lnTo>
                    <a:pt x="309401" y="139097"/>
                  </a:lnTo>
                  <a:lnTo>
                    <a:pt x="308922" y="138545"/>
                  </a:lnTo>
                  <a:lnTo>
                    <a:pt x="308432" y="137982"/>
                  </a:lnTo>
                  <a:lnTo>
                    <a:pt x="307922" y="137420"/>
                  </a:lnTo>
                  <a:lnTo>
                    <a:pt x="307391" y="136868"/>
                  </a:lnTo>
                  <a:lnTo>
                    <a:pt x="306849" y="136306"/>
                  </a:lnTo>
                  <a:lnTo>
                    <a:pt x="306298" y="135744"/>
                  </a:lnTo>
                  <a:lnTo>
                    <a:pt x="305725" y="135181"/>
                  </a:lnTo>
                  <a:lnTo>
                    <a:pt x="305142" y="134619"/>
                  </a:lnTo>
                  <a:lnTo>
                    <a:pt x="304538" y="134057"/>
                  </a:lnTo>
                  <a:lnTo>
                    <a:pt x="303923" y="133494"/>
                  </a:lnTo>
                  <a:lnTo>
                    <a:pt x="303288" y="132922"/>
                  </a:lnTo>
                  <a:lnTo>
                    <a:pt x="302632" y="132359"/>
                  </a:lnTo>
                  <a:lnTo>
                    <a:pt x="301976" y="131797"/>
                  </a:lnTo>
                  <a:lnTo>
                    <a:pt x="301289" y="131224"/>
                  </a:lnTo>
                  <a:lnTo>
                    <a:pt x="300591" y="130662"/>
                  </a:lnTo>
                  <a:lnTo>
                    <a:pt x="299883" y="130089"/>
                  </a:lnTo>
                  <a:lnTo>
                    <a:pt x="299154" y="129517"/>
                  </a:lnTo>
                  <a:lnTo>
                    <a:pt x="298415" y="128954"/>
                  </a:lnTo>
                  <a:lnTo>
                    <a:pt x="297655" y="128382"/>
                  </a:lnTo>
                  <a:lnTo>
                    <a:pt x="296884" y="127809"/>
                  </a:lnTo>
                  <a:lnTo>
                    <a:pt x="296093" y="127236"/>
                  </a:lnTo>
                  <a:lnTo>
                    <a:pt x="295291" y="126663"/>
                  </a:lnTo>
                  <a:lnTo>
                    <a:pt x="294479" y="126091"/>
                  </a:lnTo>
                  <a:lnTo>
                    <a:pt x="293635" y="125518"/>
                  </a:lnTo>
                  <a:lnTo>
                    <a:pt x="292792" y="124945"/>
                  </a:lnTo>
                  <a:lnTo>
                    <a:pt x="291928" y="124373"/>
                  </a:lnTo>
                  <a:lnTo>
                    <a:pt x="291043" y="123800"/>
                  </a:lnTo>
                  <a:lnTo>
                    <a:pt x="290147" y="123217"/>
                  </a:lnTo>
                  <a:lnTo>
                    <a:pt x="289231" y="122644"/>
                  </a:lnTo>
                  <a:lnTo>
                    <a:pt x="288304" y="122071"/>
                  </a:lnTo>
                  <a:lnTo>
                    <a:pt x="287367" y="121488"/>
                  </a:lnTo>
                  <a:lnTo>
                    <a:pt x="286409" y="120916"/>
                  </a:lnTo>
                  <a:lnTo>
                    <a:pt x="285430" y="120332"/>
                  </a:lnTo>
                  <a:lnTo>
                    <a:pt x="284441" y="119760"/>
                  </a:lnTo>
                  <a:lnTo>
                    <a:pt x="282681" y="118739"/>
                  </a:lnTo>
                  <a:lnTo>
                    <a:pt x="280869" y="117729"/>
                  </a:lnTo>
                  <a:lnTo>
                    <a:pt x="279026" y="116730"/>
                  </a:lnTo>
                  <a:lnTo>
                    <a:pt x="277141" y="115730"/>
                  </a:lnTo>
                  <a:lnTo>
                    <a:pt x="275215" y="114730"/>
                  </a:lnTo>
                  <a:lnTo>
                    <a:pt x="273257" y="113741"/>
                  </a:lnTo>
                  <a:lnTo>
                    <a:pt x="271268" y="112762"/>
                  </a:lnTo>
                  <a:lnTo>
                    <a:pt x="269238" y="111783"/>
                  </a:lnTo>
                  <a:lnTo>
                    <a:pt x="267176" y="110815"/>
                  </a:lnTo>
                  <a:lnTo>
                    <a:pt x="265073" y="109857"/>
                  </a:lnTo>
                  <a:lnTo>
                    <a:pt x="262949" y="108899"/>
                  </a:lnTo>
                  <a:lnTo>
                    <a:pt x="260783" y="107951"/>
                  </a:lnTo>
                  <a:lnTo>
                    <a:pt x="258596" y="107004"/>
                  </a:lnTo>
                  <a:lnTo>
                    <a:pt x="256368" y="106077"/>
                  </a:lnTo>
                  <a:lnTo>
                    <a:pt x="254118" y="105150"/>
                  </a:lnTo>
                  <a:lnTo>
                    <a:pt x="251838" y="104234"/>
                  </a:lnTo>
                  <a:lnTo>
                    <a:pt x="249526" y="103328"/>
                  </a:lnTo>
                  <a:lnTo>
                    <a:pt x="247194" y="102433"/>
                  </a:lnTo>
                  <a:lnTo>
                    <a:pt x="244830" y="101547"/>
                  </a:lnTo>
                  <a:lnTo>
                    <a:pt x="242445" y="100673"/>
                  </a:lnTo>
                  <a:lnTo>
                    <a:pt x="240030" y="99808"/>
                  </a:lnTo>
                  <a:lnTo>
                    <a:pt x="237593" y="98944"/>
                  </a:lnTo>
                  <a:lnTo>
                    <a:pt x="235136" y="98101"/>
                  </a:lnTo>
                  <a:lnTo>
                    <a:pt x="232647" y="97268"/>
                  </a:lnTo>
                  <a:lnTo>
                    <a:pt x="230148" y="96445"/>
                  </a:lnTo>
                  <a:lnTo>
                    <a:pt x="227617" y="95633"/>
                  </a:lnTo>
                  <a:lnTo>
                    <a:pt x="225077" y="94831"/>
                  </a:lnTo>
                  <a:lnTo>
                    <a:pt x="222515" y="94050"/>
                  </a:lnTo>
                  <a:lnTo>
                    <a:pt x="219933" y="93280"/>
                  </a:lnTo>
                  <a:lnTo>
                    <a:pt x="217329" y="92509"/>
                  </a:lnTo>
                  <a:lnTo>
                    <a:pt x="214705" y="91770"/>
                  </a:lnTo>
                  <a:lnTo>
                    <a:pt x="212071" y="91030"/>
                  </a:lnTo>
                  <a:lnTo>
                    <a:pt x="211977" y="89583"/>
                  </a:lnTo>
                  <a:lnTo>
                    <a:pt x="211852" y="87990"/>
                  </a:lnTo>
                  <a:lnTo>
                    <a:pt x="211696" y="86240"/>
                  </a:lnTo>
                  <a:lnTo>
                    <a:pt x="211498" y="84366"/>
                  </a:lnTo>
                  <a:lnTo>
                    <a:pt x="211384" y="83366"/>
                  </a:lnTo>
                  <a:lnTo>
                    <a:pt x="211269" y="82346"/>
                  </a:lnTo>
                  <a:lnTo>
                    <a:pt x="211134" y="81294"/>
                  </a:lnTo>
                  <a:lnTo>
                    <a:pt x="210998" y="80211"/>
                  </a:lnTo>
                  <a:lnTo>
                    <a:pt x="210842" y="79097"/>
                  </a:lnTo>
                  <a:lnTo>
                    <a:pt x="210676" y="77952"/>
                  </a:lnTo>
                  <a:lnTo>
                    <a:pt x="210499" y="76775"/>
                  </a:lnTo>
                  <a:lnTo>
                    <a:pt x="210311" y="75578"/>
                  </a:lnTo>
                  <a:lnTo>
                    <a:pt x="210113" y="74349"/>
                  </a:lnTo>
                  <a:lnTo>
                    <a:pt x="209895" y="73099"/>
                  </a:lnTo>
                  <a:lnTo>
                    <a:pt x="209665" y="71829"/>
                  </a:lnTo>
                  <a:lnTo>
                    <a:pt x="209426" y="70527"/>
                  </a:lnTo>
                  <a:lnTo>
                    <a:pt x="209166" y="69205"/>
                  </a:lnTo>
                  <a:lnTo>
                    <a:pt x="208885" y="67862"/>
                  </a:lnTo>
                  <a:lnTo>
                    <a:pt x="208603" y="66498"/>
                  </a:lnTo>
                  <a:lnTo>
                    <a:pt x="208291" y="65113"/>
                  </a:lnTo>
                  <a:lnTo>
                    <a:pt x="207979" y="63707"/>
                  </a:lnTo>
                  <a:lnTo>
                    <a:pt x="207635" y="62280"/>
                  </a:lnTo>
                  <a:lnTo>
                    <a:pt x="207281" y="60833"/>
                  </a:lnTo>
                  <a:lnTo>
                    <a:pt x="206906" y="59375"/>
                  </a:lnTo>
                  <a:lnTo>
                    <a:pt x="206521" y="57896"/>
                  </a:lnTo>
                  <a:lnTo>
                    <a:pt x="206104" y="56407"/>
                  </a:lnTo>
                  <a:lnTo>
                    <a:pt x="205677" y="54897"/>
                  </a:lnTo>
                  <a:lnTo>
                    <a:pt x="205230" y="53377"/>
                  </a:lnTo>
                  <a:lnTo>
                    <a:pt x="204761" y="51846"/>
                  </a:lnTo>
                  <a:lnTo>
                    <a:pt x="204272" y="50295"/>
                  </a:lnTo>
                  <a:lnTo>
                    <a:pt x="203761" y="48743"/>
                  </a:lnTo>
                  <a:lnTo>
                    <a:pt x="203230" y="47171"/>
                  </a:lnTo>
                  <a:lnTo>
                    <a:pt x="202678" y="45599"/>
                  </a:lnTo>
                  <a:lnTo>
                    <a:pt x="202106" y="44006"/>
                  </a:lnTo>
                  <a:lnTo>
                    <a:pt x="201512" y="42412"/>
                  </a:lnTo>
                  <a:lnTo>
                    <a:pt x="200898" y="40809"/>
                  </a:lnTo>
                  <a:lnTo>
                    <a:pt x="200252" y="39205"/>
                  </a:lnTo>
                  <a:lnTo>
                    <a:pt x="199586" y="37591"/>
                  </a:lnTo>
                  <a:lnTo>
                    <a:pt x="198899" y="35977"/>
                  </a:lnTo>
                  <a:lnTo>
                    <a:pt x="198180" y="34353"/>
                  </a:lnTo>
                  <a:lnTo>
                    <a:pt x="197441" y="32728"/>
                  </a:lnTo>
                  <a:lnTo>
                    <a:pt x="196670" y="31104"/>
                  </a:lnTo>
                  <a:lnTo>
                    <a:pt x="195889" y="29469"/>
                  </a:lnTo>
                  <a:lnTo>
                    <a:pt x="195067" y="27845"/>
                  </a:lnTo>
                  <a:lnTo>
                    <a:pt x="194223" y="26210"/>
                  </a:lnTo>
                  <a:lnTo>
                    <a:pt x="193348" y="24585"/>
                  </a:lnTo>
                  <a:lnTo>
                    <a:pt x="192901" y="23773"/>
                  </a:lnTo>
                  <a:lnTo>
                    <a:pt x="192453" y="22961"/>
                  </a:lnTo>
                  <a:lnTo>
                    <a:pt x="191995" y="22149"/>
                  </a:lnTo>
                  <a:lnTo>
                    <a:pt x="191526" y="21337"/>
                  </a:lnTo>
                  <a:lnTo>
                    <a:pt x="191047" y="20524"/>
                  </a:lnTo>
                  <a:lnTo>
                    <a:pt x="190568" y="19723"/>
                  </a:lnTo>
                  <a:lnTo>
                    <a:pt x="190079" y="18910"/>
                  </a:lnTo>
                  <a:lnTo>
                    <a:pt x="189589" y="18109"/>
                  </a:lnTo>
                  <a:lnTo>
                    <a:pt x="189079" y="17296"/>
                  </a:lnTo>
                  <a:lnTo>
                    <a:pt x="188569" y="16495"/>
                  </a:lnTo>
                  <a:lnTo>
                    <a:pt x="188059" y="15693"/>
                  </a:lnTo>
                  <a:lnTo>
                    <a:pt x="187528" y="14891"/>
                  </a:lnTo>
                  <a:lnTo>
                    <a:pt x="186997" y="14089"/>
                  </a:lnTo>
                  <a:lnTo>
                    <a:pt x="186455" y="13298"/>
                  </a:lnTo>
                  <a:lnTo>
                    <a:pt x="185914" y="12496"/>
                  </a:lnTo>
                  <a:lnTo>
                    <a:pt x="185351" y="11705"/>
                  </a:lnTo>
                  <a:lnTo>
                    <a:pt x="184789" y="10913"/>
                  </a:lnTo>
                  <a:lnTo>
                    <a:pt x="184216" y="10132"/>
                  </a:lnTo>
                  <a:lnTo>
                    <a:pt x="183644" y="9341"/>
                  </a:lnTo>
                  <a:lnTo>
                    <a:pt x="183050" y="8560"/>
                  </a:lnTo>
                  <a:lnTo>
                    <a:pt x="182456" y="7779"/>
                  </a:lnTo>
                  <a:lnTo>
                    <a:pt x="181853" y="6998"/>
                  </a:lnTo>
                  <a:lnTo>
                    <a:pt x="181238" y="6217"/>
                  </a:lnTo>
                  <a:lnTo>
                    <a:pt x="180624" y="5446"/>
                  </a:lnTo>
                  <a:lnTo>
                    <a:pt x="179999" y="4676"/>
                  </a:lnTo>
                  <a:lnTo>
                    <a:pt x="179364" y="3916"/>
                  </a:lnTo>
                  <a:lnTo>
                    <a:pt x="178718" y="3145"/>
                  </a:lnTo>
                  <a:lnTo>
                    <a:pt x="178062" y="2385"/>
                  </a:lnTo>
                  <a:lnTo>
                    <a:pt x="177823" y="2125"/>
                  </a:lnTo>
                  <a:lnTo>
                    <a:pt x="177573" y="1875"/>
                  </a:lnTo>
                  <a:lnTo>
                    <a:pt x="177312" y="1646"/>
                  </a:lnTo>
                  <a:lnTo>
                    <a:pt x="177042" y="1427"/>
                  </a:lnTo>
                  <a:lnTo>
                    <a:pt x="176771" y="1219"/>
                  </a:lnTo>
                  <a:lnTo>
                    <a:pt x="176479" y="1031"/>
                  </a:lnTo>
                  <a:lnTo>
                    <a:pt x="176188" y="865"/>
                  </a:lnTo>
                  <a:lnTo>
                    <a:pt x="175886" y="709"/>
                  </a:lnTo>
                  <a:lnTo>
                    <a:pt x="175584" y="563"/>
                  </a:lnTo>
                  <a:lnTo>
                    <a:pt x="175272" y="438"/>
                  </a:lnTo>
                  <a:lnTo>
                    <a:pt x="174959" y="323"/>
                  </a:lnTo>
                  <a:lnTo>
                    <a:pt x="174636" y="230"/>
                  </a:lnTo>
                  <a:lnTo>
                    <a:pt x="174314" y="157"/>
                  </a:lnTo>
                  <a:lnTo>
                    <a:pt x="173991" y="94"/>
                  </a:lnTo>
                  <a:lnTo>
                    <a:pt x="173658" y="42"/>
                  </a:lnTo>
                  <a:lnTo>
                    <a:pt x="173324" y="11"/>
                  </a:lnTo>
                  <a:lnTo>
                    <a:pt x="172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1"/>
            <p:cNvSpPr/>
            <p:nvPr/>
          </p:nvSpPr>
          <p:spPr>
            <a:xfrm>
              <a:off x="-6721150" y="-8978900"/>
              <a:ext cx="7911775" cy="4878475"/>
            </a:xfrm>
            <a:custGeom>
              <a:avLst/>
              <a:gdLst/>
              <a:ahLst/>
              <a:cxnLst/>
              <a:rect l="l" t="t" r="r" b="b"/>
              <a:pathLst>
                <a:path w="316471" h="195139" fill="none" extrusionOk="0">
                  <a:moveTo>
                    <a:pt x="284441" y="119760"/>
                  </a:moveTo>
                  <a:lnTo>
                    <a:pt x="284441" y="119760"/>
                  </a:lnTo>
                  <a:lnTo>
                    <a:pt x="282681" y="118739"/>
                  </a:lnTo>
                  <a:lnTo>
                    <a:pt x="280869" y="117729"/>
                  </a:lnTo>
                  <a:lnTo>
                    <a:pt x="279026" y="116730"/>
                  </a:lnTo>
                  <a:lnTo>
                    <a:pt x="277141" y="115730"/>
                  </a:lnTo>
                  <a:lnTo>
                    <a:pt x="275215" y="114730"/>
                  </a:lnTo>
                  <a:lnTo>
                    <a:pt x="273257" y="113741"/>
                  </a:lnTo>
                  <a:lnTo>
                    <a:pt x="271268" y="112762"/>
                  </a:lnTo>
                  <a:lnTo>
                    <a:pt x="269238" y="111783"/>
                  </a:lnTo>
                  <a:lnTo>
                    <a:pt x="267176" y="110815"/>
                  </a:lnTo>
                  <a:lnTo>
                    <a:pt x="265073" y="109857"/>
                  </a:lnTo>
                  <a:lnTo>
                    <a:pt x="262949" y="108899"/>
                  </a:lnTo>
                  <a:lnTo>
                    <a:pt x="260783" y="107951"/>
                  </a:lnTo>
                  <a:lnTo>
                    <a:pt x="258596" y="107004"/>
                  </a:lnTo>
                  <a:lnTo>
                    <a:pt x="256368" y="106077"/>
                  </a:lnTo>
                  <a:lnTo>
                    <a:pt x="254118" y="105150"/>
                  </a:lnTo>
                  <a:lnTo>
                    <a:pt x="251838" y="104234"/>
                  </a:lnTo>
                  <a:lnTo>
                    <a:pt x="249526" y="103328"/>
                  </a:lnTo>
                  <a:lnTo>
                    <a:pt x="247194" y="102433"/>
                  </a:lnTo>
                  <a:lnTo>
                    <a:pt x="244830" y="101547"/>
                  </a:lnTo>
                  <a:lnTo>
                    <a:pt x="242445" y="100673"/>
                  </a:lnTo>
                  <a:lnTo>
                    <a:pt x="240030" y="99808"/>
                  </a:lnTo>
                  <a:lnTo>
                    <a:pt x="237593" y="98944"/>
                  </a:lnTo>
                  <a:lnTo>
                    <a:pt x="235136" y="98101"/>
                  </a:lnTo>
                  <a:lnTo>
                    <a:pt x="232647" y="97268"/>
                  </a:lnTo>
                  <a:lnTo>
                    <a:pt x="230148" y="96445"/>
                  </a:lnTo>
                  <a:lnTo>
                    <a:pt x="227617" y="95633"/>
                  </a:lnTo>
                  <a:lnTo>
                    <a:pt x="225077" y="94831"/>
                  </a:lnTo>
                  <a:lnTo>
                    <a:pt x="222515" y="94050"/>
                  </a:lnTo>
                  <a:lnTo>
                    <a:pt x="219933" y="93280"/>
                  </a:lnTo>
                  <a:lnTo>
                    <a:pt x="217329" y="92509"/>
                  </a:lnTo>
                  <a:lnTo>
                    <a:pt x="214705" y="91770"/>
                  </a:lnTo>
                  <a:lnTo>
                    <a:pt x="212071" y="91030"/>
                  </a:lnTo>
                  <a:lnTo>
                    <a:pt x="212071" y="91030"/>
                  </a:lnTo>
                  <a:lnTo>
                    <a:pt x="211977" y="89583"/>
                  </a:lnTo>
                  <a:lnTo>
                    <a:pt x="211852" y="87990"/>
                  </a:lnTo>
                  <a:lnTo>
                    <a:pt x="211696" y="86240"/>
                  </a:lnTo>
                  <a:lnTo>
                    <a:pt x="211498" y="84366"/>
                  </a:lnTo>
                  <a:lnTo>
                    <a:pt x="211384" y="83366"/>
                  </a:lnTo>
                  <a:lnTo>
                    <a:pt x="211269" y="82346"/>
                  </a:lnTo>
                  <a:lnTo>
                    <a:pt x="211134" y="81294"/>
                  </a:lnTo>
                  <a:lnTo>
                    <a:pt x="210998" y="80211"/>
                  </a:lnTo>
                  <a:lnTo>
                    <a:pt x="210842" y="79097"/>
                  </a:lnTo>
                  <a:lnTo>
                    <a:pt x="210676" y="77952"/>
                  </a:lnTo>
                  <a:lnTo>
                    <a:pt x="210499" y="76775"/>
                  </a:lnTo>
                  <a:lnTo>
                    <a:pt x="210311" y="75578"/>
                  </a:lnTo>
                  <a:lnTo>
                    <a:pt x="210113" y="74349"/>
                  </a:lnTo>
                  <a:lnTo>
                    <a:pt x="209895" y="73099"/>
                  </a:lnTo>
                  <a:lnTo>
                    <a:pt x="209665" y="71829"/>
                  </a:lnTo>
                  <a:lnTo>
                    <a:pt x="209426" y="70527"/>
                  </a:lnTo>
                  <a:lnTo>
                    <a:pt x="209166" y="69205"/>
                  </a:lnTo>
                  <a:lnTo>
                    <a:pt x="208885" y="67862"/>
                  </a:lnTo>
                  <a:lnTo>
                    <a:pt x="208603" y="66498"/>
                  </a:lnTo>
                  <a:lnTo>
                    <a:pt x="208291" y="65113"/>
                  </a:lnTo>
                  <a:lnTo>
                    <a:pt x="207979" y="63707"/>
                  </a:lnTo>
                  <a:lnTo>
                    <a:pt x="207635" y="62280"/>
                  </a:lnTo>
                  <a:lnTo>
                    <a:pt x="207281" y="60833"/>
                  </a:lnTo>
                  <a:lnTo>
                    <a:pt x="206906" y="59375"/>
                  </a:lnTo>
                  <a:lnTo>
                    <a:pt x="206521" y="57896"/>
                  </a:lnTo>
                  <a:lnTo>
                    <a:pt x="206104" y="56407"/>
                  </a:lnTo>
                  <a:lnTo>
                    <a:pt x="205677" y="54897"/>
                  </a:lnTo>
                  <a:lnTo>
                    <a:pt x="205230" y="53377"/>
                  </a:lnTo>
                  <a:lnTo>
                    <a:pt x="204761" y="51846"/>
                  </a:lnTo>
                  <a:lnTo>
                    <a:pt x="204272" y="50295"/>
                  </a:lnTo>
                  <a:lnTo>
                    <a:pt x="203761" y="48743"/>
                  </a:lnTo>
                  <a:lnTo>
                    <a:pt x="203230" y="47171"/>
                  </a:lnTo>
                  <a:lnTo>
                    <a:pt x="202678" y="45599"/>
                  </a:lnTo>
                  <a:lnTo>
                    <a:pt x="202106" y="44006"/>
                  </a:lnTo>
                  <a:lnTo>
                    <a:pt x="201512" y="42412"/>
                  </a:lnTo>
                  <a:lnTo>
                    <a:pt x="200898" y="40809"/>
                  </a:lnTo>
                  <a:lnTo>
                    <a:pt x="200252" y="39205"/>
                  </a:lnTo>
                  <a:lnTo>
                    <a:pt x="199586" y="37591"/>
                  </a:lnTo>
                  <a:lnTo>
                    <a:pt x="198899" y="35977"/>
                  </a:lnTo>
                  <a:lnTo>
                    <a:pt x="198180" y="34353"/>
                  </a:lnTo>
                  <a:lnTo>
                    <a:pt x="197441" y="32728"/>
                  </a:lnTo>
                  <a:lnTo>
                    <a:pt x="196670" y="31104"/>
                  </a:lnTo>
                  <a:lnTo>
                    <a:pt x="195889" y="29469"/>
                  </a:lnTo>
                  <a:lnTo>
                    <a:pt x="195067" y="27845"/>
                  </a:lnTo>
                  <a:lnTo>
                    <a:pt x="194223" y="26210"/>
                  </a:lnTo>
                  <a:lnTo>
                    <a:pt x="193348" y="24585"/>
                  </a:lnTo>
                  <a:lnTo>
                    <a:pt x="192901" y="23773"/>
                  </a:lnTo>
                  <a:lnTo>
                    <a:pt x="192453" y="22961"/>
                  </a:lnTo>
                  <a:lnTo>
                    <a:pt x="191995" y="22149"/>
                  </a:lnTo>
                  <a:lnTo>
                    <a:pt x="191526" y="21337"/>
                  </a:lnTo>
                  <a:lnTo>
                    <a:pt x="191047" y="20524"/>
                  </a:lnTo>
                  <a:lnTo>
                    <a:pt x="190568" y="19723"/>
                  </a:lnTo>
                  <a:lnTo>
                    <a:pt x="190079" y="18910"/>
                  </a:lnTo>
                  <a:lnTo>
                    <a:pt x="189589" y="18109"/>
                  </a:lnTo>
                  <a:lnTo>
                    <a:pt x="189079" y="17296"/>
                  </a:lnTo>
                  <a:lnTo>
                    <a:pt x="188569" y="16495"/>
                  </a:lnTo>
                  <a:lnTo>
                    <a:pt x="188059" y="15693"/>
                  </a:lnTo>
                  <a:lnTo>
                    <a:pt x="187528" y="14891"/>
                  </a:lnTo>
                  <a:lnTo>
                    <a:pt x="186997" y="14089"/>
                  </a:lnTo>
                  <a:lnTo>
                    <a:pt x="186455" y="13298"/>
                  </a:lnTo>
                  <a:lnTo>
                    <a:pt x="185914" y="12496"/>
                  </a:lnTo>
                  <a:lnTo>
                    <a:pt x="185351" y="11705"/>
                  </a:lnTo>
                  <a:lnTo>
                    <a:pt x="184789" y="10913"/>
                  </a:lnTo>
                  <a:lnTo>
                    <a:pt x="184216" y="10132"/>
                  </a:lnTo>
                  <a:lnTo>
                    <a:pt x="183644" y="9341"/>
                  </a:lnTo>
                  <a:lnTo>
                    <a:pt x="183050" y="8560"/>
                  </a:lnTo>
                  <a:lnTo>
                    <a:pt x="182456" y="7779"/>
                  </a:lnTo>
                  <a:lnTo>
                    <a:pt x="181853" y="6998"/>
                  </a:lnTo>
                  <a:lnTo>
                    <a:pt x="181238" y="6217"/>
                  </a:lnTo>
                  <a:lnTo>
                    <a:pt x="180624" y="5446"/>
                  </a:lnTo>
                  <a:lnTo>
                    <a:pt x="179999" y="4676"/>
                  </a:lnTo>
                  <a:lnTo>
                    <a:pt x="179364" y="3916"/>
                  </a:lnTo>
                  <a:lnTo>
                    <a:pt x="178718" y="3145"/>
                  </a:lnTo>
                  <a:lnTo>
                    <a:pt x="178062" y="2385"/>
                  </a:lnTo>
                  <a:lnTo>
                    <a:pt x="178062" y="2385"/>
                  </a:lnTo>
                  <a:lnTo>
                    <a:pt x="177823" y="2125"/>
                  </a:lnTo>
                  <a:lnTo>
                    <a:pt x="177573" y="1875"/>
                  </a:lnTo>
                  <a:lnTo>
                    <a:pt x="177312" y="1646"/>
                  </a:lnTo>
                  <a:lnTo>
                    <a:pt x="177042" y="1427"/>
                  </a:lnTo>
                  <a:lnTo>
                    <a:pt x="176771" y="1219"/>
                  </a:lnTo>
                  <a:lnTo>
                    <a:pt x="176479" y="1031"/>
                  </a:lnTo>
                  <a:lnTo>
                    <a:pt x="176188" y="865"/>
                  </a:lnTo>
                  <a:lnTo>
                    <a:pt x="175886" y="709"/>
                  </a:lnTo>
                  <a:lnTo>
                    <a:pt x="175584" y="563"/>
                  </a:lnTo>
                  <a:lnTo>
                    <a:pt x="175272" y="438"/>
                  </a:lnTo>
                  <a:lnTo>
                    <a:pt x="174959" y="323"/>
                  </a:lnTo>
                  <a:lnTo>
                    <a:pt x="174636" y="230"/>
                  </a:lnTo>
                  <a:lnTo>
                    <a:pt x="174314" y="157"/>
                  </a:lnTo>
                  <a:lnTo>
                    <a:pt x="173991" y="94"/>
                  </a:lnTo>
                  <a:lnTo>
                    <a:pt x="173658" y="42"/>
                  </a:lnTo>
                  <a:lnTo>
                    <a:pt x="173324" y="11"/>
                  </a:lnTo>
                  <a:lnTo>
                    <a:pt x="172991" y="0"/>
                  </a:lnTo>
                  <a:lnTo>
                    <a:pt x="172658" y="0"/>
                  </a:lnTo>
                  <a:lnTo>
                    <a:pt x="172325" y="11"/>
                  </a:lnTo>
                  <a:lnTo>
                    <a:pt x="172002" y="42"/>
                  </a:lnTo>
                  <a:lnTo>
                    <a:pt x="171669" y="94"/>
                  </a:lnTo>
                  <a:lnTo>
                    <a:pt x="171335" y="157"/>
                  </a:lnTo>
                  <a:lnTo>
                    <a:pt x="171013" y="230"/>
                  </a:lnTo>
                  <a:lnTo>
                    <a:pt x="170690" y="334"/>
                  </a:lnTo>
                  <a:lnTo>
                    <a:pt x="170367" y="438"/>
                  </a:lnTo>
                  <a:lnTo>
                    <a:pt x="170055" y="573"/>
                  </a:lnTo>
                  <a:lnTo>
                    <a:pt x="169742" y="719"/>
                  </a:lnTo>
                  <a:lnTo>
                    <a:pt x="169440" y="875"/>
                  </a:lnTo>
                  <a:lnTo>
                    <a:pt x="169149" y="1052"/>
                  </a:lnTo>
                  <a:lnTo>
                    <a:pt x="168857" y="1250"/>
                  </a:lnTo>
                  <a:lnTo>
                    <a:pt x="168566" y="1458"/>
                  </a:lnTo>
                  <a:lnTo>
                    <a:pt x="168295" y="1687"/>
                  </a:lnTo>
                  <a:lnTo>
                    <a:pt x="168295" y="1687"/>
                  </a:lnTo>
                  <a:lnTo>
                    <a:pt x="168035" y="1927"/>
                  </a:lnTo>
                  <a:lnTo>
                    <a:pt x="167785" y="2177"/>
                  </a:lnTo>
                  <a:lnTo>
                    <a:pt x="167545" y="2437"/>
                  </a:lnTo>
                  <a:lnTo>
                    <a:pt x="167337" y="2708"/>
                  </a:lnTo>
                  <a:lnTo>
                    <a:pt x="167129" y="2979"/>
                  </a:lnTo>
                  <a:lnTo>
                    <a:pt x="166941" y="3270"/>
                  </a:lnTo>
                  <a:lnTo>
                    <a:pt x="166775" y="3562"/>
                  </a:lnTo>
                  <a:lnTo>
                    <a:pt x="166608" y="3864"/>
                  </a:lnTo>
                  <a:lnTo>
                    <a:pt x="166473" y="4166"/>
                  </a:lnTo>
                  <a:lnTo>
                    <a:pt x="166348" y="4478"/>
                  </a:lnTo>
                  <a:lnTo>
                    <a:pt x="166233" y="4790"/>
                  </a:lnTo>
                  <a:lnTo>
                    <a:pt x="166139" y="5113"/>
                  </a:lnTo>
                  <a:lnTo>
                    <a:pt x="166067" y="5436"/>
                  </a:lnTo>
                  <a:lnTo>
                    <a:pt x="165994" y="5759"/>
                  </a:lnTo>
                  <a:lnTo>
                    <a:pt x="165952" y="6092"/>
                  </a:lnTo>
                  <a:lnTo>
                    <a:pt x="165921" y="6425"/>
                  </a:lnTo>
                  <a:lnTo>
                    <a:pt x="165900" y="6758"/>
                  </a:lnTo>
                  <a:lnTo>
                    <a:pt x="165900" y="7092"/>
                  </a:lnTo>
                  <a:lnTo>
                    <a:pt x="165921" y="7425"/>
                  </a:lnTo>
                  <a:lnTo>
                    <a:pt x="165952" y="7748"/>
                  </a:lnTo>
                  <a:lnTo>
                    <a:pt x="165994" y="8081"/>
                  </a:lnTo>
                  <a:lnTo>
                    <a:pt x="166056" y="8414"/>
                  </a:lnTo>
                  <a:lnTo>
                    <a:pt x="166139" y="8737"/>
                  </a:lnTo>
                  <a:lnTo>
                    <a:pt x="166233" y="9060"/>
                  </a:lnTo>
                  <a:lnTo>
                    <a:pt x="166348" y="9383"/>
                  </a:lnTo>
                  <a:lnTo>
                    <a:pt x="166473" y="9695"/>
                  </a:lnTo>
                  <a:lnTo>
                    <a:pt x="166618" y="10007"/>
                  </a:lnTo>
                  <a:lnTo>
                    <a:pt x="166785" y="10309"/>
                  </a:lnTo>
                  <a:lnTo>
                    <a:pt x="166962" y="10601"/>
                  </a:lnTo>
                  <a:lnTo>
                    <a:pt x="167149" y="10892"/>
                  </a:lnTo>
                  <a:lnTo>
                    <a:pt x="167358" y="11184"/>
                  </a:lnTo>
                  <a:lnTo>
                    <a:pt x="167587" y="11455"/>
                  </a:lnTo>
                  <a:lnTo>
                    <a:pt x="167587" y="11455"/>
                  </a:lnTo>
                  <a:lnTo>
                    <a:pt x="168295" y="12277"/>
                  </a:lnTo>
                  <a:lnTo>
                    <a:pt x="168993" y="13110"/>
                  </a:lnTo>
                  <a:lnTo>
                    <a:pt x="169669" y="13943"/>
                  </a:lnTo>
                  <a:lnTo>
                    <a:pt x="170346" y="14787"/>
                  </a:lnTo>
                  <a:lnTo>
                    <a:pt x="171013" y="15630"/>
                  </a:lnTo>
                  <a:lnTo>
                    <a:pt x="171658" y="16474"/>
                  </a:lnTo>
                  <a:lnTo>
                    <a:pt x="172304" y="17328"/>
                  </a:lnTo>
                  <a:lnTo>
                    <a:pt x="172939" y="18181"/>
                  </a:lnTo>
                  <a:lnTo>
                    <a:pt x="173553" y="19046"/>
                  </a:lnTo>
                  <a:lnTo>
                    <a:pt x="174168" y="19900"/>
                  </a:lnTo>
                  <a:lnTo>
                    <a:pt x="174772" y="20774"/>
                  </a:lnTo>
                  <a:lnTo>
                    <a:pt x="175365" y="21639"/>
                  </a:lnTo>
                  <a:lnTo>
                    <a:pt x="175938" y="22513"/>
                  </a:lnTo>
                  <a:lnTo>
                    <a:pt x="176511" y="23388"/>
                  </a:lnTo>
                  <a:lnTo>
                    <a:pt x="177073" y="24263"/>
                  </a:lnTo>
                  <a:lnTo>
                    <a:pt x="177625" y="25148"/>
                  </a:lnTo>
                  <a:lnTo>
                    <a:pt x="178166" y="26033"/>
                  </a:lnTo>
                  <a:lnTo>
                    <a:pt x="178697" y="26918"/>
                  </a:lnTo>
                  <a:lnTo>
                    <a:pt x="179228" y="27803"/>
                  </a:lnTo>
                  <a:lnTo>
                    <a:pt x="179739" y="28688"/>
                  </a:lnTo>
                  <a:lnTo>
                    <a:pt x="180239" y="29584"/>
                  </a:lnTo>
                  <a:lnTo>
                    <a:pt x="180738" y="30479"/>
                  </a:lnTo>
                  <a:lnTo>
                    <a:pt x="181228" y="31364"/>
                  </a:lnTo>
                  <a:lnTo>
                    <a:pt x="181707" y="32260"/>
                  </a:lnTo>
                  <a:lnTo>
                    <a:pt x="182175" y="33155"/>
                  </a:lnTo>
                  <a:lnTo>
                    <a:pt x="182633" y="34051"/>
                  </a:lnTo>
                  <a:lnTo>
                    <a:pt x="183081" y="34957"/>
                  </a:lnTo>
                  <a:lnTo>
                    <a:pt x="183529" y="35852"/>
                  </a:lnTo>
                  <a:lnTo>
                    <a:pt x="183956" y="36748"/>
                  </a:lnTo>
                  <a:lnTo>
                    <a:pt x="184383" y="37643"/>
                  </a:lnTo>
                  <a:lnTo>
                    <a:pt x="184799" y="38539"/>
                  </a:lnTo>
                  <a:lnTo>
                    <a:pt x="185205" y="39434"/>
                  </a:lnTo>
                  <a:lnTo>
                    <a:pt x="185612" y="40330"/>
                  </a:lnTo>
                  <a:lnTo>
                    <a:pt x="185997" y="41225"/>
                  </a:lnTo>
                  <a:lnTo>
                    <a:pt x="186382" y="42121"/>
                  </a:lnTo>
                  <a:lnTo>
                    <a:pt x="186757" y="43016"/>
                  </a:lnTo>
                  <a:lnTo>
                    <a:pt x="187132" y="43901"/>
                  </a:lnTo>
                  <a:lnTo>
                    <a:pt x="187486" y="44797"/>
                  </a:lnTo>
                  <a:lnTo>
                    <a:pt x="187840" y="45682"/>
                  </a:lnTo>
                  <a:lnTo>
                    <a:pt x="188184" y="46567"/>
                  </a:lnTo>
                  <a:lnTo>
                    <a:pt x="188527" y="47452"/>
                  </a:lnTo>
                  <a:lnTo>
                    <a:pt x="188850" y="48337"/>
                  </a:lnTo>
                  <a:lnTo>
                    <a:pt x="189496" y="50097"/>
                  </a:lnTo>
                  <a:lnTo>
                    <a:pt x="190100" y="51846"/>
                  </a:lnTo>
                  <a:lnTo>
                    <a:pt x="190683" y="53575"/>
                  </a:lnTo>
                  <a:lnTo>
                    <a:pt x="191235" y="55304"/>
                  </a:lnTo>
                  <a:lnTo>
                    <a:pt x="191755" y="57001"/>
                  </a:lnTo>
                  <a:lnTo>
                    <a:pt x="192255" y="58698"/>
                  </a:lnTo>
                  <a:lnTo>
                    <a:pt x="192734" y="60364"/>
                  </a:lnTo>
                  <a:lnTo>
                    <a:pt x="193182" y="62020"/>
                  </a:lnTo>
                  <a:lnTo>
                    <a:pt x="193609" y="63644"/>
                  </a:lnTo>
                  <a:lnTo>
                    <a:pt x="194004" y="65258"/>
                  </a:lnTo>
                  <a:lnTo>
                    <a:pt x="194390" y="66841"/>
                  </a:lnTo>
                  <a:lnTo>
                    <a:pt x="194744" y="68393"/>
                  </a:lnTo>
                  <a:lnTo>
                    <a:pt x="195077" y="69934"/>
                  </a:lnTo>
                  <a:lnTo>
                    <a:pt x="195389" y="71433"/>
                  </a:lnTo>
                  <a:lnTo>
                    <a:pt x="195681" y="72912"/>
                  </a:lnTo>
                  <a:lnTo>
                    <a:pt x="195962" y="74349"/>
                  </a:lnTo>
                  <a:lnTo>
                    <a:pt x="196212" y="75765"/>
                  </a:lnTo>
                  <a:lnTo>
                    <a:pt x="196451" y="77140"/>
                  </a:lnTo>
                  <a:lnTo>
                    <a:pt x="196670" y="78483"/>
                  </a:lnTo>
                  <a:lnTo>
                    <a:pt x="196868" y="79784"/>
                  </a:lnTo>
                  <a:lnTo>
                    <a:pt x="197055" y="81044"/>
                  </a:lnTo>
                  <a:lnTo>
                    <a:pt x="197232" y="82273"/>
                  </a:lnTo>
                  <a:lnTo>
                    <a:pt x="197389" y="83460"/>
                  </a:lnTo>
                  <a:lnTo>
                    <a:pt x="197524" y="84606"/>
                  </a:lnTo>
                  <a:lnTo>
                    <a:pt x="197649" y="85699"/>
                  </a:lnTo>
                  <a:lnTo>
                    <a:pt x="197774" y="86751"/>
                  </a:lnTo>
                  <a:lnTo>
                    <a:pt x="197868" y="87761"/>
                  </a:lnTo>
                  <a:lnTo>
                    <a:pt x="197961" y="88719"/>
                  </a:lnTo>
                  <a:lnTo>
                    <a:pt x="198045" y="89625"/>
                  </a:lnTo>
                  <a:lnTo>
                    <a:pt x="198180" y="91280"/>
                  </a:lnTo>
                  <a:lnTo>
                    <a:pt x="198274" y="92728"/>
                  </a:lnTo>
                  <a:lnTo>
                    <a:pt x="198347" y="93946"/>
                  </a:lnTo>
                  <a:lnTo>
                    <a:pt x="198388" y="94914"/>
                  </a:lnTo>
                  <a:lnTo>
                    <a:pt x="198409" y="95643"/>
                  </a:lnTo>
                  <a:lnTo>
                    <a:pt x="198420" y="96289"/>
                  </a:lnTo>
                  <a:lnTo>
                    <a:pt x="198420" y="96289"/>
                  </a:lnTo>
                  <a:lnTo>
                    <a:pt x="198420" y="96476"/>
                  </a:lnTo>
                  <a:lnTo>
                    <a:pt x="198409" y="96612"/>
                  </a:lnTo>
                  <a:lnTo>
                    <a:pt x="198399" y="96789"/>
                  </a:lnTo>
                  <a:lnTo>
                    <a:pt x="198399" y="96851"/>
                  </a:lnTo>
                  <a:lnTo>
                    <a:pt x="198399" y="96924"/>
                  </a:lnTo>
                  <a:lnTo>
                    <a:pt x="198420" y="97018"/>
                  </a:lnTo>
                  <a:lnTo>
                    <a:pt x="198451" y="97132"/>
                  </a:lnTo>
                  <a:lnTo>
                    <a:pt x="198451" y="97132"/>
                  </a:lnTo>
                  <a:lnTo>
                    <a:pt x="198430" y="97289"/>
                  </a:lnTo>
                  <a:lnTo>
                    <a:pt x="198399" y="97476"/>
                  </a:lnTo>
                  <a:lnTo>
                    <a:pt x="198347" y="97705"/>
                  </a:lnTo>
                  <a:lnTo>
                    <a:pt x="198284" y="97965"/>
                  </a:lnTo>
                  <a:lnTo>
                    <a:pt x="198190" y="98267"/>
                  </a:lnTo>
                  <a:lnTo>
                    <a:pt x="198076" y="98601"/>
                  </a:lnTo>
                  <a:lnTo>
                    <a:pt x="197930" y="98965"/>
                  </a:lnTo>
                  <a:lnTo>
                    <a:pt x="197743" y="99350"/>
                  </a:lnTo>
                  <a:lnTo>
                    <a:pt x="197534" y="99777"/>
                  </a:lnTo>
                  <a:lnTo>
                    <a:pt x="197274" y="100225"/>
                  </a:lnTo>
                  <a:lnTo>
                    <a:pt x="196972" y="100704"/>
                  </a:lnTo>
                  <a:lnTo>
                    <a:pt x="196806" y="100954"/>
                  </a:lnTo>
                  <a:lnTo>
                    <a:pt x="196628" y="101214"/>
                  </a:lnTo>
                  <a:lnTo>
                    <a:pt x="196441" y="101475"/>
                  </a:lnTo>
                  <a:lnTo>
                    <a:pt x="196233" y="101735"/>
                  </a:lnTo>
                  <a:lnTo>
                    <a:pt x="196014" y="102016"/>
                  </a:lnTo>
                  <a:lnTo>
                    <a:pt x="195785" y="102287"/>
                  </a:lnTo>
                  <a:lnTo>
                    <a:pt x="195546" y="102578"/>
                  </a:lnTo>
                  <a:lnTo>
                    <a:pt x="195285" y="102859"/>
                  </a:lnTo>
                  <a:lnTo>
                    <a:pt x="195004" y="103161"/>
                  </a:lnTo>
                  <a:lnTo>
                    <a:pt x="194723" y="103453"/>
                  </a:lnTo>
                  <a:lnTo>
                    <a:pt x="194723" y="103453"/>
                  </a:lnTo>
                  <a:lnTo>
                    <a:pt x="194327" y="103849"/>
                  </a:lnTo>
                  <a:lnTo>
                    <a:pt x="193900" y="104244"/>
                  </a:lnTo>
                  <a:lnTo>
                    <a:pt x="193453" y="104651"/>
                  </a:lnTo>
                  <a:lnTo>
                    <a:pt x="192984" y="105067"/>
                  </a:lnTo>
                  <a:lnTo>
                    <a:pt x="192474" y="105484"/>
                  </a:lnTo>
                  <a:lnTo>
                    <a:pt x="191943" y="105900"/>
                  </a:lnTo>
                  <a:lnTo>
                    <a:pt x="191370" y="106337"/>
                  </a:lnTo>
                  <a:lnTo>
                    <a:pt x="190776" y="106764"/>
                  </a:lnTo>
                  <a:lnTo>
                    <a:pt x="190141" y="107212"/>
                  </a:lnTo>
                  <a:lnTo>
                    <a:pt x="189475" y="107649"/>
                  </a:lnTo>
                  <a:lnTo>
                    <a:pt x="188777" y="108097"/>
                  </a:lnTo>
                  <a:lnTo>
                    <a:pt x="188048" y="108555"/>
                  </a:lnTo>
                  <a:lnTo>
                    <a:pt x="187278" y="109003"/>
                  </a:lnTo>
                  <a:lnTo>
                    <a:pt x="186465" y="109461"/>
                  </a:lnTo>
                  <a:lnTo>
                    <a:pt x="185622" y="109919"/>
                  </a:lnTo>
                  <a:lnTo>
                    <a:pt x="184737" y="110378"/>
                  </a:lnTo>
                  <a:lnTo>
                    <a:pt x="183821" y="110836"/>
                  </a:lnTo>
                  <a:lnTo>
                    <a:pt x="182852" y="111304"/>
                  </a:lnTo>
                  <a:lnTo>
                    <a:pt x="181853" y="111763"/>
                  </a:lnTo>
                  <a:lnTo>
                    <a:pt x="180801" y="112221"/>
                  </a:lnTo>
                  <a:lnTo>
                    <a:pt x="179718" y="112679"/>
                  </a:lnTo>
                  <a:lnTo>
                    <a:pt x="178583" y="113137"/>
                  </a:lnTo>
                  <a:lnTo>
                    <a:pt x="177406" y="113595"/>
                  </a:lnTo>
                  <a:lnTo>
                    <a:pt x="176177" y="114053"/>
                  </a:lnTo>
                  <a:lnTo>
                    <a:pt x="174907" y="114512"/>
                  </a:lnTo>
                  <a:lnTo>
                    <a:pt x="173595" y="114959"/>
                  </a:lnTo>
                  <a:lnTo>
                    <a:pt x="172231" y="115407"/>
                  </a:lnTo>
                  <a:lnTo>
                    <a:pt x="170815" y="115844"/>
                  </a:lnTo>
                  <a:lnTo>
                    <a:pt x="169347" y="116282"/>
                  </a:lnTo>
                  <a:lnTo>
                    <a:pt x="167837" y="116719"/>
                  </a:lnTo>
                  <a:lnTo>
                    <a:pt x="166264" y="117146"/>
                  </a:lnTo>
                  <a:lnTo>
                    <a:pt x="164650" y="117573"/>
                  </a:lnTo>
                  <a:lnTo>
                    <a:pt x="162974" y="117989"/>
                  </a:lnTo>
                  <a:lnTo>
                    <a:pt x="161256" y="118406"/>
                  </a:lnTo>
                  <a:lnTo>
                    <a:pt x="159475" y="118802"/>
                  </a:lnTo>
                  <a:lnTo>
                    <a:pt x="157632" y="119197"/>
                  </a:lnTo>
                  <a:lnTo>
                    <a:pt x="155737" y="119593"/>
                  </a:lnTo>
                  <a:lnTo>
                    <a:pt x="153790" y="119968"/>
                  </a:lnTo>
                  <a:lnTo>
                    <a:pt x="151780" y="120343"/>
                  </a:lnTo>
                  <a:lnTo>
                    <a:pt x="149708" y="120707"/>
                  </a:lnTo>
                  <a:lnTo>
                    <a:pt x="147584" y="121061"/>
                  </a:lnTo>
                  <a:lnTo>
                    <a:pt x="145386" y="121405"/>
                  </a:lnTo>
                  <a:lnTo>
                    <a:pt x="143137" y="121738"/>
                  </a:lnTo>
                  <a:lnTo>
                    <a:pt x="140826" y="122061"/>
                  </a:lnTo>
                  <a:lnTo>
                    <a:pt x="138441" y="122363"/>
                  </a:lnTo>
                  <a:lnTo>
                    <a:pt x="136004" y="122665"/>
                  </a:lnTo>
                  <a:lnTo>
                    <a:pt x="133495" y="122946"/>
                  </a:lnTo>
                  <a:lnTo>
                    <a:pt x="130923" y="123227"/>
                  </a:lnTo>
                  <a:lnTo>
                    <a:pt x="128278" y="123488"/>
                  </a:lnTo>
                  <a:lnTo>
                    <a:pt x="125571" y="123727"/>
                  </a:lnTo>
                  <a:lnTo>
                    <a:pt x="122790" y="123967"/>
                  </a:lnTo>
                  <a:lnTo>
                    <a:pt x="119948" y="124185"/>
                  </a:lnTo>
                  <a:lnTo>
                    <a:pt x="117032" y="124383"/>
                  </a:lnTo>
                  <a:lnTo>
                    <a:pt x="114043" y="124570"/>
                  </a:lnTo>
                  <a:lnTo>
                    <a:pt x="110982" y="124747"/>
                  </a:lnTo>
                  <a:lnTo>
                    <a:pt x="107848" y="124904"/>
                  </a:lnTo>
                  <a:lnTo>
                    <a:pt x="104630" y="125039"/>
                  </a:lnTo>
                  <a:lnTo>
                    <a:pt x="101350" y="125164"/>
                  </a:lnTo>
                  <a:lnTo>
                    <a:pt x="97997" y="125268"/>
                  </a:lnTo>
                  <a:lnTo>
                    <a:pt x="94561" y="125351"/>
                  </a:lnTo>
                  <a:lnTo>
                    <a:pt x="91041" y="125424"/>
                  </a:lnTo>
                  <a:lnTo>
                    <a:pt x="87459" y="125476"/>
                  </a:lnTo>
                  <a:lnTo>
                    <a:pt x="83783" y="125508"/>
                  </a:lnTo>
                  <a:lnTo>
                    <a:pt x="80035" y="125508"/>
                  </a:lnTo>
                  <a:lnTo>
                    <a:pt x="80035" y="125508"/>
                  </a:lnTo>
                  <a:lnTo>
                    <a:pt x="77369" y="125508"/>
                  </a:lnTo>
                  <a:lnTo>
                    <a:pt x="74724" y="125497"/>
                  </a:lnTo>
                  <a:lnTo>
                    <a:pt x="72111" y="125466"/>
                  </a:lnTo>
                  <a:lnTo>
                    <a:pt x="69518" y="125435"/>
                  </a:lnTo>
                  <a:lnTo>
                    <a:pt x="66956" y="125383"/>
                  </a:lnTo>
                  <a:lnTo>
                    <a:pt x="64426" y="125331"/>
                  </a:lnTo>
                  <a:lnTo>
                    <a:pt x="61906" y="125258"/>
                  </a:lnTo>
                  <a:lnTo>
                    <a:pt x="59428" y="125185"/>
                  </a:lnTo>
                  <a:lnTo>
                    <a:pt x="56970" y="125102"/>
                  </a:lnTo>
                  <a:lnTo>
                    <a:pt x="54544" y="124997"/>
                  </a:lnTo>
                  <a:lnTo>
                    <a:pt x="52139" y="124893"/>
                  </a:lnTo>
                  <a:lnTo>
                    <a:pt x="49764" y="124779"/>
                  </a:lnTo>
                  <a:lnTo>
                    <a:pt x="47421" y="124643"/>
                  </a:lnTo>
                  <a:lnTo>
                    <a:pt x="45099" y="124508"/>
                  </a:lnTo>
                  <a:lnTo>
                    <a:pt x="42809" y="124362"/>
                  </a:lnTo>
                  <a:lnTo>
                    <a:pt x="40539" y="124206"/>
                  </a:lnTo>
                  <a:lnTo>
                    <a:pt x="38300" y="124029"/>
                  </a:lnTo>
                  <a:lnTo>
                    <a:pt x="36092" y="123852"/>
                  </a:lnTo>
                  <a:lnTo>
                    <a:pt x="33905" y="123665"/>
                  </a:lnTo>
                  <a:lnTo>
                    <a:pt x="31760" y="123467"/>
                  </a:lnTo>
                  <a:lnTo>
                    <a:pt x="29636" y="123258"/>
                  </a:lnTo>
                  <a:lnTo>
                    <a:pt x="27533" y="123040"/>
                  </a:lnTo>
                  <a:lnTo>
                    <a:pt x="25471" y="122811"/>
                  </a:lnTo>
                  <a:lnTo>
                    <a:pt x="23430" y="122571"/>
                  </a:lnTo>
                  <a:lnTo>
                    <a:pt x="21420" y="122321"/>
                  </a:lnTo>
                  <a:lnTo>
                    <a:pt x="19442" y="122061"/>
                  </a:lnTo>
                  <a:lnTo>
                    <a:pt x="17484" y="121790"/>
                  </a:lnTo>
                  <a:lnTo>
                    <a:pt x="15558" y="121509"/>
                  </a:lnTo>
                  <a:lnTo>
                    <a:pt x="13673" y="121228"/>
                  </a:lnTo>
                  <a:lnTo>
                    <a:pt x="11799" y="120926"/>
                  </a:lnTo>
                  <a:lnTo>
                    <a:pt x="9966" y="120614"/>
                  </a:lnTo>
                  <a:lnTo>
                    <a:pt x="8165" y="120291"/>
                  </a:lnTo>
                  <a:lnTo>
                    <a:pt x="8165" y="120291"/>
                  </a:lnTo>
                  <a:lnTo>
                    <a:pt x="7811" y="120239"/>
                  </a:lnTo>
                  <a:lnTo>
                    <a:pt x="7457" y="120197"/>
                  </a:lnTo>
                  <a:lnTo>
                    <a:pt x="7113" y="120187"/>
                  </a:lnTo>
                  <a:lnTo>
                    <a:pt x="6769" y="120187"/>
                  </a:lnTo>
                  <a:lnTo>
                    <a:pt x="6426" y="120197"/>
                  </a:lnTo>
                  <a:lnTo>
                    <a:pt x="6082" y="120228"/>
                  </a:lnTo>
                  <a:lnTo>
                    <a:pt x="5749" y="120280"/>
                  </a:lnTo>
                  <a:lnTo>
                    <a:pt x="5416" y="120343"/>
                  </a:lnTo>
                  <a:lnTo>
                    <a:pt x="5082" y="120426"/>
                  </a:lnTo>
                  <a:lnTo>
                    <a:pt x="4770" y="120520"/>
                  </a:lnTo>
                  <a:lnTo>
                    <a:pt x="4447" y="120634"/>
                  </a:lnTo>
                  <a:lnTo>
                    <a:pt x="4145" y="120759"/>
                  </a:lnTo>
                  <a:lnTo>
                    <a:pt x="3843" y="120905"/>
                  </a:lnTo>
                  <a:lnTo>
                    <a:pt x="3541" y="121061"/>
                  </a:lnTo>
                  <a:lnTo>
                    <a:pt x="3260" y="121228"/>
                  </a:lnTo>
                  <a:lnTo>
                    <a:pt x="2979" y="121415"/>
                  </a:lnTo>
                  <a:lnTo>
                    <a:pt x="2719" y="121613"/>
                  </a:lnTo>
                  <a:lnTo>
                    <a:pt x="2458" y="121821"/>
                  </a:lnTo>
                  <a:lnTo>
                    <a:pt x="2208" y="122040"/>
                  </a:lnTo>
                  <a:lnTo>
                    <a:pt x="1969" y="122269"/>
                  </a:lnTo>
                  <a:lnTo>
                    <a:pt x="1740" y="122519"/>
                  </a:lnTo>
                  <a:lnTo>
                    <a:pt x="1521" y="122769"/>
                  </a:lnTo>
                  <a:lnTo>
                    <a:pt x="1323" y="123040"/>
                  </a:lnTo>
                  <a:lnTo>
                    <a:pt x="1126" y="123321"/>
                  </a:lnTo>
                  <a:lnTo>
                    <a:pt x="949" y="123602"/>
                  </a:lnTo>
                  <a:lnTo>
                    <a:pt x="782" y="123904"/>
                  </a:lnTo>
                  <a:lnTo>
                    <a:pt x="636" y="124206"/>
                  </a:lnTo>
                  <a:lnTo>
                    <a:pt x="501" y="124529"/>
                  </a:lnTo>
                  <a:lnTo>
                    <a:pt x="376" y="124852"/>
                  </a:lnTo>
                  <a:lnTo>
                    <a:pt x="272" y="125185"/>
                  </a:lnTo>
                  <a:lnTo>
                    <a:pt x="188" y="125528"/>
                  </a:lnTo>
                  <a:lnTo>
                    <a:pt x="115" y="125872"/>
                  </a:lnTo>
                  <a:lnTo>
                    <a:pt x="115" y="125872"/>
                  </a:lnTo>
                  <a:lnTo>
                    <a:pt x="53" y="126226"/>
                  </a:lnTo>
                  <a:lnTo>
                    <a:pt x="22" y="126580"/>
                  </a:lnTo>
                  <a:lnTo>
                    <a:pt x="1" y="126924"/>
                  </a:lnTo>
                  <a:lnTo>
                    <a:pt x="1" y="127267"/>
                  </a:lnTo>
                  <a:lnTo>
                    <a:pt x="22" y="127611"/>
                  </a:lnTo>
                  <a:lnTo>
                    <a:pt x="53" y="127955"/>
                  </a:lnTo>
                  <a:lnTo>
                    <a:pt x="95" y="128288"/>
                  </a:lnTo>
                  <a:lnTo>
                    <a:pt x="168" y="128621"/>
                  </a:lnTo>
                  <a:lnTo>
                    <a:pt x="251" y="128954"/>
                  </a:lnTo>
                  <a:lnTo>
                    <a:pt x="345" y="129267"/>
                  </a:lnTo>
                  <a:lnTo>
                    <a:pt x="459" y="129589"/>
                  </a:lnTo>
                  <a:lnTo>
                    <a:pt x="584" y="129891"/>
                  </a:lnTo>
                  <a:lnTo>
                    <a:pt x="730" y="130193"/>
                  </a:lnTo>
                  <a:lnTo>
                    <a:pt x="886" y="130495"/>
                  </a:lnTo>
                  <a:lnTo>
                    <a:pt x="1053" y="130777"/>
                  </a:lnTo>
                  <a:lnTo>
                    <a:pt x="1230" y="131058"/>
                  </a:lnTo>
                  <a:lnTo>
                    <a:pt x="1428" y="131318"/>
                  </a:lnTo>
                  <a:lnTo>
                    <a:pt x="1636" y="131578"/>
                  </a:lnTo>
                  <a:lnTo>
                    <a:pt x="1854" y="131828"/>
                  </a:lnTo>
                  <a:lnTo>
                    <a:pt x="2094" y="132068"/>
                  </a:lnTo>
                  <a:lnTo>
                    <a:pt x="2333" y="132297"/>
                  </a:lnTo>
                  <a:lnTo>
                    <a:pt x="2594" y="132516"/>
                  </a:lnTo>
                  <a:lnTo>
                    <a:pt x="2854" y="132713"/>
                  </a:lnTo>
                  <a:lnTo>
                    <a:pt x="3135" y="132911"/>
                  </a:lnTo>
                  <a:lnTo>
                    <a:pt x="3427" y="133088"/>
                  </a:lnTo>
                  <a:lnTo>
                    <a:pt x="3718" y="133255"/>
                  </a:lnTo>
                  <a:lnTo>
                    <a:pt x="4031" y="133401"/>
                  </a:lnTo>
                  <a:lnTo>
                    <a:pt x="4343" y="133536"/>
                  </a:lnTo>
                  <a:lnTo>
                    <a:pt x="4666" y="133661"/>
                  </a:lnTo>
                  <a:lnTo>
                    <a:pt x="4999" y="133765"/>
                  </a:lnTo>
                  <a:lnTo>
                    <a:pt x="5343" y="133848"/>
                  </a:lnTo>
                  <a:lnTo>
                    <a:pt x="5686" y="133921"/>
                  </a:lnTo>
                  <a:lnTo>
                    <a:pt x="5686" y="133921"/>
                  </a:lnTo>
                  <a:lnTo>
                    <a:pt x="7571" y="134254"/>
                  </a:lnTo>
                  <a:lnTo>
                    <a:pt x="9487" y="134588"/>
                  </a:lnTo>
                  <a:lnTo>
                    <a:pt x="11424" y="134900"/>
                  </a:lnTo>
                  <a:lnTo>
                    <a:pt x="13392" y="135202"/>
                  </a:lnTo>
                  <a:lnTo>
                    <a:pt x="15391" y="135494"/>
                  </a:lnTo>
                  <a:lnTo>
                    <a:pt x="17422" y="135775"/>
                  </a:lnTo>
                  <a:lnTo>
                    <a:pt x="19484" y="136046"/>
                  </a:lnTo>
                  <a:lnTo>
                    <a:pt x="21566" y="136295"/>
                  </a:lnTo>
                  <a:lnTo>
                    <a:pt x="23690" y="136545"/>
                  </a:lnTo>
                  <a:lnTo>
                    <a:pt x="25835" y="136785"/>
                  </a:lnTo>
                  <a:lnTo>
                    <a:pt x="28001" y="137014"/>
                  </a:lnTo>
                  <a:lnTo>
                    <a:pt x="30209" y="137233"/>
                  </a:lnTo>
                  <a:lnTo>
                    <a:pt x="32437" y="137441"/>
                  </a:lnTo>
                  <a:lnTo>
                    <a:pt x="34697" y="137639"/>
                  </a:lnTo>
                  <a:lnTo>
                    <a:pt x="36977" y="137826"/>
                  </a:lnTo>
                  <a:lnTo>
                    <a:pt x="39299" y="138003"/>
                  </a:lnTo>
                  <a:lnTo>
                    <a:pt x="41642" y="138170"/>
                  </a:lnTo>
                  <a:lnTo>
                    <a:pt x="44006" y="138316"/>
                  </a:lnTo>
                  <a:lnTo>
                    <a:pt x="46411" y="138461"/>
                  </a:lnTo>
                  <a:lnTo>
                    <a:pt x="48838" y="138597"/>
                  </a:lnTo>
                  <a:lnTo>
                    <a:pt x="51285" y="138722"/>
                  </a:lnTo>
                  <a:lnTo>
                    <a:pt x="53763" y="138836"/>
                  </a:lnTo>
                  <a:lnTo>
                    <a:pt x="56272" y="138930"/>
                  </a:lnTo>
                  <a:lnTo>
                    <a:pt x="58803" y="139024"/>
                  </a:lnTo>
                  <a:lnTo>
                    <a:pt x="61364" y="139107"/>
                  </a:lnTo>
                  <a:lnTo>
                    <a:pt x="63957" y="139169"/>
                  </a:lnTo>
                  <a:lnTo>
                    <a:pt x="66571" y="139232"/>
                  </a:lnTo>
                  <a:lnTo>
                    <a:pt x="69205" y="139284"/>
                  </a:lnTo>
                  <a:lnTo>
                    <a:pt x="71881" y="139315"/>
                  </a:lnTo>
                  <a:lnTo>
                    <a:pt x="74568" y="139346"/>
                  </a:lnTo>
                  <a:lnTo>
                    <a:pt x="77286" y="139357"/>
                  </a:lnTo>
                  <a:lnTo>
                    <a:pt x="80035" y="139367"/>
                  </a:lnTo>
                  <a:lnTo>
                    <a:pt x="80035" y="139367"/>
                  </a:lnTo>
                  <a:lnTo>
                    <a:pt x="83200" y="139357"/>
                  </a:lnTo>
                  <a:lnTo>
                    <a:pt x="86324" y="139336"/>
                  </a:lnTo>
                  <a:lnTo>
                    <a:pt x="89406" y="139305"/>
                  </a:lnTo>
                  <a:lnTo>
                    <a:pt x="92457" y="139253"/>
                  </a:lnTo>
                  <a:lnTo>
                    <a:pt x="95467" y="139190"/>
                  </a:lnTo>
                  <a:lnTo>
                    <a:pt x="98445" y="139117"/>
                  </a:lnTo>
                  <a:lnTo>
                    <a:pt x="101381" y="139034"/>
                  </a:lnTo>
                  <a:lnTo>
                    <a:pt x="104276" y="138930"/>
                  </a:lnTo>
                  <a:lnTo>
                    <a:pt x="107140" y="138805"/>
                  </a:lnTo>
                  <a:lnTo>
                    <a:pt x="109972" y="138680"/>
                  </a:lnTo>
                  <a:lnTo>
                    <a:pt x="112752" y="138534"/>
                  </a:lnTo>
                  <a:lnTo>
                    <a:pt x="115501" y="138378"/>
                  </a:lnTo>
                  <a:lnTo>
                    <a:pt x="118219" y="138201"/>
                  </a:lnTo>
                  <a:lnTo>
                    <a:pt x="120895" y="138014"/>
                  </a:lnTo>
                  <a:lnTo>
                    <a:pt x="123530" y="137816"/>
                  </a:lnTo>
                  <a:lnTo>
                    <a:pt x="126133" y="137607"/>
                  </a:lnTo>
                  <a:lnTo>
                    <a:pt x="128694" y="137378"/>
                  </a:lnTo>
                  <a:lnTo>
                    <a:pt x="131214" y="137139"/>
                  </a:lnTo>
                  <a:lnTo>
                    <a:pt x="133703" y="136889"/>
                  </a:lnTo>
                  <a:lnTo>
                    <a:pt x="136161" y="136618"/>
                  </a:lnTo>
                  <a:lnTo>
                    <a:pt x="138566" y="136337"/>
                  </a:lnTo>
                  <a:lnTo>
                    <a:pt x="140940" y="136046"/>
                  </a:lnTo>
                  <a:lnTo>
                    <a:pt x="143283" y="135733"/>
                  </a:lnTo>
                  <a:lnTo>
                    <a:pt x="145574" y="135410"/>
                  </a:lnTo>
                  <a:lnTo>
                    <a:pt x="147833" y="135077"/>
                  </a:lnTo>
                  <a:lnTo>
                    <a:pt x="150062" y="134723"/>
                  </a:lnTo>
                  <a:lnTo>
                    <a:pt x="152249" y="134359"/>
                  </a:lnTo>
                  <a:lnTo>
                    <a:pt x="154394" y="133984"/>
                  </a:lnTo>
                  <a:lnTo>
                    <a:pt x="156507" y="133598"/>
                  </a:lnTo>
                  <a:lnTo>
                    <a:pt x="158569" y="133192"/>
                  </a:lnTo>
                  <a:lnTo>
                    <a:pt x="160610" y="132776"/>
                  </a:lnTo>
                  <a:lnTo>
                    <a:pt x="162599" y="132339"/>
                  </a:lnTo>
                  <a:lnTo>
                    <a:pt x="164557" y="131901"/>
                  </a:lnTo>
                  <a:lnTo>
                    <a:pt x="166483" y="131443"/>
                  </a:lnTo>
                  <a:lnTo>
                    <a:pt x="168357" y="130964"/>
                  </a:lnTo>
                  <a:lnTo>
                    <a:pt x="170200" y="130485"/>
                  </a:lnTo>
                  <a:lnTo>
                    <a:pt x="172012" y="129985"/>
                  </a:lnTo>
                  <a:lnTo>
                    <a:pt x="173772" y="129475"/>
                  </a:lnTo>
                  <a:lnTo>
                    <a:pt x="175501" y="128944"/>
                  </a:lnTo>
                  <a:lnTo>
                    <a:pt x="177198" y="128402"/>
                  </a:lnTo>
                  <a:lnTo>
                    <a:pt x="178021" y="128132"/>
                  </a:lnTo>
                  <a:lnTo>
                    <a:pt x="178843" y="127851"/>
                  </a:lnTo>
                  <a:lnTo>
                    <a:pt x="179655" y="127569"/>
                  </a:lnTo>
                  <a:lnTo>
                    <a:pt x="180457" y="127288"/>
                  </a:lnTo>
                  <a:lnTo>
                    <a:pt x="181249" y="126997"/>
                  </a:lnTo>
                  <a:lnTo>
                    <a:pt x="182040" y="126705"/>
                  </a:lnTo>
                  <a:lnTo>
                    <a:pt x="182811" y="126414"/>
                  </a:lnTo>
                  <a:lnTo>
                    <a:pt x="183571" y="126112"/>
                  </a:lnTo>
                  <a:lnTo>
                    <a:pt x="184331" y="125810"/>
                  </a:lnTo>
                  <a:lnTo>
                    <a:pt x="185070" y="125508"/>
                  </a:lnTo>
                  <a:lnTo>
                    <a:pt x="185809" y="125195"/>
                  </a:lnTo>
                  <a:lnTo>
                    <a:pt x="186528" y="124883"/>
                  </a:lnTo>
                  <a:lnTo>
                    <a:pt x="187246" y="124570"/>
                  </a:lnTo>
                  <a:lnTo>
                    <a:pt x="187955" y="124248"/>
                  </a:lnTo>
                  <a:lnTo>
                    <a:pt x="188652" y="123925"/>
                  </a:lnTo>
                  <a:lnTo>
                    <a:pt x="189339" y="123602"/>
                  </a:lnTo>
                  <a:lnTo>
                    <a:pt x="190016" y="123269"/>
                  </a:lnTo>
                  <a:lnTo>
                    <a:pt x="190683" y="122936"/>
                  </a:lnTo>
                  <a:lnTo>
                    <a:pt x="191339" y="122602"/>
                  </a:lnTo>
                  <a:lnTo>
                    <a:pt x="191984" y="122269"/>
                  </a:lnTo>
                  <a:lnTo>
                    <a:pt x="192630" y="121926"/>
                  </a:lnTo>
                  <a:lnTo>
                    <a:pt x="193255" y="121572"/>
                  </a:lnTo>
                  <a:lnTo>
                    <a:pt x="193879" y="121228"/>
                  </a:lnTo>
                  <a:lnTo>
                    <a:pt x="194483" y="120874"/>
                  </a:lnTo>
                  <a:lnTo>
                    <a:pt x="195087" y="120520"/>
                  </a:lnTo>
                  <a:lnTo>
                    <a:pt x="195681" y="120155"/>
                  </a:lnTo>
                  <a:lnTo>
                    <a:pt x="196264" y="119801"/>
                  </a:lnTo>
                  <a:lnTo>
                    <a:pt x="196826" y="119426"/>
                  </a:lnTo>
                  <a:lnTo>
                    <a:pt x="197389" y="119062"/>
                  </a:lnTo>
                  <a:lnTo>
                    <a:pt x="197941" y="118687"/>
                  </a:lnTo>
                  <a:lnTo>
                    <a:pt x="198482" y="118312"/>
                  </a:lnTo>
                  <a:lnTo>
                    <a:pt x="199023" y="117937"/>
                  </a:lnTo>
                  <a:lnTo>
                    <a:pt x="199544" y="117552"/>
                  </a:lnTo>
                  <a:lnTo>
                    <a:pt x="200054" y="117167"/>
                  </a:lnTo>
                  <a:lnTo>
                    <a:pt x="200554" y="116771"/>
                  </a:lnTo>
                  <a:lnTo>
                    <a:pt x="201054" y="116386"/>
                  </a:lnTo>
                  <a:lnTo>
                    <a:pt x="201533" y="115980"/>
                  </a:lnTo>
                  <a:lnTo>
                    <a:pt x="202012" y="115584"/>
                  </a:lnTo>
                  <a:lnTo>
                    <a:pt x="202481" y="115178"/>
                  </a:lnTo>
                  <a:lnTo>
                    <a:pt x="202928" y="114772"/>
                  </a:lnTo>
                  <a:lnTo>
                    <a:pt x="203376" y="114366"/>
                  </a:lnTo>
                  <a:lnTo>
                    <a:pt x="203813" y="113949"/>
                  </a:lnTo>
                  <a:lnTo>
                    <a:pt x="204240" y="113533"/>
                  </a:lnTo>
                  <a:lnTo>
                    <a:pt x="204657" y="113116"/>
                  </a:lnTo>
                  <a:lnTo>
                    <a:pt x="205063" y="112689"/>
                  </a:lnTo>
                  <a:lnTo>
                    <a:pt x="205459" y="112262"/>
                  </a:lnTo>
                  <a:lnTo>
                    <a:pt x="205844" y="111835"/>
                  </a:lnTo>
                  <a:lnTo>
                    <a:pt x="206229" y="111409"/>
                  </a:lnTo>
                  <a:lnTo>
                    <a:pt x="206229" y="111409"/>
                  </a:lnTo>
                  <a:lnTo>
                    <a:pt x="206583" y="110982"/>
                  </a:lnTo>
                  <a:lnTo>
                    <a:pt x="206927" y="110555"/>
                  </a:lnTo>
                  <a:lnTo>
                    <a:pt x="207260" y="110138"/>
                  </a:lnTo>
                  <a:lnTo>
                    <a:pt x="207572" y="109711"/>
                  </a:lnTo>
                  <a:lnTo>
                    <a:pt x="207874" y="109305"/>
                  </a:lnTo>
                  <a:lnTo>
                    <a:pt x="208166" y="108889"/>
                  </a:lnTo>
                  <a:lnTo>
                    <a:pt x="208447" y="108482"/>
                  </a:lnTo>
                  <a:lnTo>
                    <a:pt x="208707" y="108076"/>
                  </a:lnTo>
                  <a:lnTo>
                    <a:pt x="208968" y="107670"/>
                  </a:lnTo>
                  <a:lnTo>
                    <a:pt x="209207" y="107275"/>
                  </a:lnTo>
                  <a:lnTo>
                    <a:pt x="209436" y="106879"/>
                  </a:lnTo>
                  <a:lnTo>
                    <a:pt x="209655" y="106483"/>
                  </a:lnTo>
                  <a:lnTo>
                    <a:pt x="209863" y="106098"/>
                  </a:lnTo>
                  <a:lnTo>
                    <a:pt x="210061" y="105713"/>
                  </a:lnTo>
                  <a:lnTo>
                    <a:pt x="210249" y="105327"/>
                  </a:lnTo>
                  <a:lnTo>
                    <a:pt x="210426" y="104952"/>
                  </a:lnTo>
                  <a:lnTo>
                    <a:pt x="210426" y="104952"/>
                  </a:lnTo>
                  <a:lnTo>
                    <a:pt x="212873" y="105650"/>
                  </a:lnTo>
                  <a:lnTo>
                    <a:pt x="215309" y="106358"/>
                  </a:lnTo>
                  <a:lnTo>
                    <a:pt x="217736" y="107077"/>
                  </a:lnTo>
                  <a:lnTo>
                    <a:pt x="220130" y="107806"/>
                  </a:lnTo>
                  <a:lnTo>
                    <a:pt x="222515" y="108555"/>
                  </a:lnTo>
                  <a:lnTo>
                    <a:pt x="224889" y="109305"/>
                  </a:lnTo>
                  <a:lnTo>
                    <a:pt x="227232" y="110065"/>
                  </a:lnTo>
                  <a:lnTo>
                    <a:pt x="229554" y="110836"/>
                  </a:lnTo>
                  <a:lnTo>
                    <a:pt x="231855" y="111617"/>
                  </a:lnTo>
                  <a:lnTo>
                    <a:pt x="234146" y="112419"/>
                  </a:lnTo>
                  <a:lnTo>
                    <a:pt x="236406" y="113220"/>
                  </a:lnTo>
                  <a:lnTo>
                    <a:pt x="238634" y="114022"/>
                  </a:lnTo>
                  <a:lnTo>
                    <a:pt x="240852" y="114845"/>
                  </a:lnTo>
                  <a:lnTo>
                    <a:pt x="243039" y="115678"/>
                  </a:lnTo>
                  <a:lnTo>
                    <a:pt x="245205" y="116511"/>
                  </a:lnTo>
                  <a:lnTo>
                    <a:pt x="247340" y="117354"/>
                  </a:lnTo>
                  <a:lnTo>
                    <a:pt x="249453" y="118208"/>
                  </a:lnTo>
                  <a:lnTo>
                    <a:pt x="251536" y="119062"/>
                  </a:lnTo>
                  <a:lnTo>
                    <a:pt x="253598" y="119937"/>
                  </a:lnTo>
                  <a:lnTo>
                    <a:pt x="255628" y="120811"/>
                  </a:lnTo>
                  <a:lnTo>
                    <a:pt x="257627" y="121686"/>
                  </a:lnTo>
                  <a:lnTo>
                    <a:pt x="259596" y="122571"/>
                  </a:lnTo>
                  <a:lnTo>
                    <a:pt x="261532" y="123467"/>
                  </a:lnTo>
                  <a:lnTo>
                    <a:pt x="263438" y="124362"/>
                  </a:lnTo>
                  <a:lnTo>
                    <a:pt x="265312" y="125268"/>
                  </a:lnTo>
                  <a:lnTo>
                    <a:pt x="267155" y="126184"/>
                  </a:lnTo>
                  <a:lnTo>
                    <a:pt x="268967" y="127101"/>
                  </a:lnTo>
                  <a:lnTo>
                    <a:pt x="270737" y="128017"/>
                  </a:lnTo>
                  <a:lnTo>
                    <a:pt x="272476" y="128944"/>
                  </a:lnTo>
                  <a:lnTo>
                    <a:pt x="274184" y="129871"/>
                  </a:lnTo>
                  <a:lnTo>
                    <a:pt x="275850" y="130797"/>
                  </a:lnTo>
                  <a:lnTo>
                    <a:pt x="277485" y="131735"/>
                  </a:lnTo>
                  <a:lnTo>
                    <a:pt x="277485" y="131735"/>
                  </a:lnTo>
                  <a:lnTo>
                    <a:pt x="278380" y="132266"/>
                  </a:lnTo>
                  <a:lnTo>
                    <a:pt x="279307" y="132818"/>
                  </a:lnTo>
                  <a:lnTo>
                    <a:pt x="280265" y="133401"/>
                  </a:lnTo>
                  <a:lnTo>
                    <a:pt x="281244" y="134015"/>
                  </a:lnTo>
                  <a:lnTo>
                    <a:pt x="282254" y="134661"/>
                  </a:lnTo>
                  <a:lnTo>
                    <a:pt x="283275" y="135327"/>
                  </a:lnTo>
                  <a:lnTo>
                    <a:pt x="284305" y="136014"/>
                  </a:lnTo>
                  <a:lnTo>
                    <a:pt x="285347" y="136722"/>
                  </a:lnTo>
                  <a:lnTo>
                    <a:pt x="286398" y="137451"/>
                  </a:lnTo>
                  <a:lnTo>
                    <a:pt x="287450" y="138191"/>
                  </a:lnTo>
                  <a:lnTo>
                    <a:pt x="288502" y="138951"/>
                  </a:lnTo>
                  <a:lnTo>
                    <a:pt x="289543" y="139732"/>
                  </a:lnTo>
                  <a:lnTo>
                    <a:pt x="290574" y="140513"/>
                  </a:lnTo>
                  <a:lnTo>
                    <a:pt x="291584" y="141314"/>
                  </a:lnTo>
                  <a:lnTo>
                    <a:pt x="292584" y="142116"/>
                  </a:lnTo>
                  <a:lnTo>
                    <a:pt x="293552" y="142928"/>
                  </a:lnTo>
                  <a:lnTo>
                    <a:pt x="294500" y="143751"/>
                  </a:lnTo>
                  <a:lnTo>
                    <a:pt x="295416" y="144574"/>
                  </a:lnTo>
                  <a:lnTo>
                    <a:pt x="295853" y="144980"/>
                  </a:lnTo>
                  <a:lnTo>
                    <a:pt x="296291" y="145396"/>
                  </a:lnTo>
                  <a:lnTo>
                    <a:pt x="296718" y="145802"/>
                  </a:lnTo>
                  <a:lnTo>
                    <a:pt x="297124" y="146219"/>
                  </a:lnTo>
                  <a:lnTo>
                    <a:pt x="297530" y="146625"/>
                  </a:lnTo>
                  <a:lnTo>
                    <a:pt x="297926" y="147031"/>
                  </a:lnTo>
                  <a:lnTo>
                    <a:pt x="298300" y="147448"/>
                  </a:lnTo>
                  <a:lnTo>
                    <a:pt x="298675" y="147854"/>
                  </a:lnTo>
                  <a:lnTo>
                    <a:pt x="299029" y="148260"/>
                  </a:lnTo>
                  <a:lnTo>
                    <a:pt x="299363" y="148666"/>
                  </a:lnTo>
                  <a:lnTo>
                    <a:pt x="299696" y="149072"/>
                  </a:lnTo>
                  <a:lnTo>
                    <a:pt x="300008" y="149468"/>
                  </a:lnTo>
                  <a:lnTo>
                    <a:pt x="300300" y="149863"/>
                  </a:lnTo>
                  <a:lnTo>
                    <a:pt x="300581" y="150259"/>
                  </a:lnTo>
                  <a:lnTo>
                    <a:pt x="300852" y="150655"/>
                  </a:lnTo>
                  <a:lnTo>
                    <a:pt x="301102" y="151051"/>
                  </a:lnTo>
                  <a:lnTo>
                    <a:pt x="301331" y="151436"/>
                  </a:lnTo>
                  <a:lnTo>
                    <a:pt x="301549" y="151821"/>
                  </a:lnTo>
                  <a:lnTo>
                    <a:pt x="301747" y="152206"/>
                  </a:lnTo>
                  <a:lnTo>
                    <a:pt x="301924" y="152581"/>
                  </a:lnTo>
                  <a:lnTo>
                    <a:pt x="302080" y="152956"/>
                  </a:lnTo>
                  <a:lnTo>
                    <a:pt x="302226" y="153321"/>
                  </a:lnTo>
                  <a:lnTo>
                    <a:pt x="302341" y="153685"/>
                  </a:lnTo>
                  <a:lnTo>
                    <a:pt x="302445" y="154049"/>
                  </a:lnTo>
                  <a:lnTo>
                    <a:pt x="302518" y="154404"/>
                  </a:lnTo>
                  <a:lnTo>
                    <a:pt x="302570" y="154747"/>
                  </a:lnTo>
                  <a:lnTo>
                    <a:pt x="302611" y="155091"/>
                  </a:lnTo>
                  <a:lnTo>
                    <a:pt x="302622" y="155434"/>
                  </a:lnTo>
                  <a:lnTo>
                    <a:pt x="302622" y="155434"/>
                  </a:lnTo>
                  <a:lnTo>
                    <a:pt x="302611" y="155830"/>
                  </a:lnTo>
                  <a:lnTo>
                    <a:pt x="302580" y="156226"/>
                  </a:lnTo>
                  <a:lnTo>
                    <a:pt x="302528" y="156632"/>
                  </a:lnTo>
                  <a:lnTo>
                    <a:pt x="302455" y="157038"/>
                  </a:lnTo>
                  <a:lnTo>
                    <a:pt x="302372" y="157444"/>
                  </a:lnTo>
                  <a:lnTo>
                    <a:pt x="302257" y="157861"/>
                  </a:lnTo>
                  <a:lnTo>
                    <a:pt x="302132" y="158277"/>
                  </a:lnTo>
                  <a:lnTo>
                    <a:pt x="301987" y="158694"/>
                  </a:lnTo>
                  <a:lnTo>
                    <a:pt x="301830" y="159121"/>
                  </a:lnTo>
                  <a:lnTo>
                    <a:pt x="301643" y="159537"/>
                  </a:lnTo>
                  <a:lnTo>
                    <a:pt x="301445" y="159964"/>
                  </a:lnTo>
                  <a:lnTo>
                    <a:pt x="301237" y="160391"/>
                  </a:lnTo>
                  <a:lnTo>
                    <a:pt x="301008" y="160818"/>
                  </a:lnTo>
                  <a:lnTo>
                    <a:pt x="300758" y="161255"/>
                  </a:lnTo>
                  <a:lnTo>
                    <a:pt x="300498" y="161682"/>
                  </a:lnTo>
                  <a:lnTo>
                    <a:pt x="300216" y="162120"/>
                  </a:lnTo>
                  <a:lnTo>
                    <a:pt x="299925" y="162557"/>
                  </a:lnTo>
                  <a:lnTo>
                    <a:pt x="299612" y="162994"/>
                  </a:lnTo>
                  <a:lnTo>
                    <a:pt x="299290" y="163432"/>
                  </a:lnTo>
                  <a:lnTo>
                    <a:pt x="298956" y="163869"/>
                  </a:lnTo>
                  <a:lnTo>
                    <a:pt x="298602" y="164317"/>
                  </a:lnTo>
                  <a:lnTo>
                    <a:pt x="298238" y="164754"/>
                  </a:lnTo>
                  <a:lnTo>
                    <a:pt x="297863" y="165202"/>
                  </a:lnTo>
                  <a:lnTo>
                    <a:pt x="297478" y="165639"/>
                  </a:lnTo>
                  <a:lnTo>
                    <a:pt x="297072" y="166087"/>
                  </a:lnTo>
                  <a:lnTo>
                    <a:pt x="296655" y="166524"/>
                  </a:lnTo>
                  <a:lnTo>
                    <a:pt x="296228" y="166972"/>
                  </a:lnTo>
                  <a:lnTo>
                    <a:pt x="295801" y="167409"/>
                  </a:lnTo>
                  <a:lnTo>
                    <a:pt x="295343" y="167857"/>
                  </a:lnTo>
                  <a:lnTo>
                    <a:pt x="294885" y="168294"/>
                  </a:lnTo>
                  <a:lnTo>
                    <a:pt x="294416" y="168742"/>
                  </a:lnTo>
                  <a:lnTo>
                    <a:pt x="293937" y="169179"/>
                  </a:lnTo>
                  <a:lnTo>
                    <a:pt x="293448" y="169627"/>
                  </a:lnTo>
                  <a:lnTo>
                    <a:pt x="292959" y="170065"/>
                  </a:lnTo>
                  <a:lnTo>
                    <a:pt x="292448" y="170502"/>
                  </a:lnTo>
                  <a:lnTo>
                    <a:pt x="291928" y="170939"/>
                  </a:lnTo>
                  <a:lnTo>
                    <a:pt x="290876" y="171814"/>
                  </a:lnTo>
                  <a:lnTo>
                    <a:pt x="289793" y="172678"/>
                  </a:lnTo>
                  <a:lnTo>
                    <a:pt x="288679" y="173532"/>
                  </a:lnTo>
                  <a:lnTo>
                    <a:pt x="287544" y="174386"/>
                  </a:lnTo>
                  <a:lnTo>
                    <a:pt x="286378" y="175219"/>
                  </a:lnTo>
                  <a:lnTo>
                    <a:pt x="285201" y="176052"/>
                  </a:lnTo>
                  <a:lnTo>
                    <a:pt x="284003" y="176875"/>
                  </a:lnTo>
                  <a:lnTo>
                    <a:pt x="282796" y="177676"/>
                  </a:lnTo>
                  <a:lnTo>
                    <a:pt x="281567" y="178468"/>
                  </a:lnTo>
                  <a:lnTo>
                    <a:pt x="280338" y="179238"/>
                  </a:lnTo>
                  <a:lnTo>
                    <a:pt x="279109" y="179999"/>
                  </a:lnTo>
                  <a:lnTo>
                    <a:pt x="277870" y="180738"/>
                  </a:lnTo>
                  <a:lnTo>
                    <a:pt x="276631" y="181467"/>
                  </a:lnTo>
                  <a:lnTo>
                    <a:pt x="275392" y="182164"/>
                  </a:lnTo>
                  <a:lnTo>
                    <a:pt x="275392" y="182164"/>
                  </a:lnTo>
                  <a:lnTo>
                    <a:pt x="275090" y="182352"/>
                  </a:lnTo>
                  <a:lnTo>
                    <a:pt x="274798" y="182550"/>
                  </a:lnTo>
                  <a:lnTo>
                    <a:pt x="274517" y="182758"/>
                  </a:lnTo>
                  <a:lnTo>
                    <a:pt x="274247" y="182977"/>
                  </a:lnTo>
                  <a:lnTo>
                    <a:pt x="273997" y="183206"/>
                  </a:lnTo>
                  <a:lnTo>
                    <a:pt x="273747" y="183456"/>
                  </a:lnTo>
                  <a:lnTo>
                    <a:pt x="273528" y="183706"/>
                  </a:lnTo>
                  <a:lnTo>
                    <a:pt x="273309" y="183966"/>
                  </a:lnTo>
                  <a:lnTo>
                    <a:pt x="273112" y="184237"/>
                  </a:lnTo>
                  <a:lnTo>
                    <a:pt x="272924" y="184518"/>
                  </a:lnTo>
                  <a:lnTo>
                    <a:pt x="272757" y="184809"/>
                  </a:lnTo>
                  <a:lnTo>
                    <a:pt x="272601" y="185101"/>
                  </a:lnTo>
                  <a:lnTo>
                    <a:pt x="272456" y="185403"/>
                  </a:lnTo>
                  <a:lnTo>
                    <a:pt x="272331" y="185705"/>
                  </a:lnTo>
                  <a:lnTo>
                    <a:pt x="272216" y="186017"/>
                  </a:lnTo>
                  <a:lnTo>
                    <a:pt x="272122" y="186340"/>
                  </a:lnTo>
                  <a:lnTo>
                    <a:pt x="272039" y="186663"/>
                  </a:lnTo>
                  <a:lnTo>
                    <a:pt x="271966" y="186986"/>
                  </a:lnTo>
                  <a:lnTo>
                    <a:pt x="271924" y="187319"/>
                  </a:lnTo>
                  <a:lnTo>
                    <a:pt x="271883" y="187652"/>
                  </a:lnTo>
                  <a:lnTo>
                    <a:pt x="271862" y="187985"/>
                  </a:lnTo>
                  <a:lnTo>
                    <a:pt x="271862" y="188318"/>
                  </a:lnTo>
                  <a:lnTo>
                    <a:pt x="271872" y="188652"/>
                  </a:lnTo>
                  <a:lnTo>
                    <a:pt x="271904" y="188985"/>
                  </a:lnTo>
                  <a:lnTo>
                    <a:pt x="271956" y="189318"/>
                  </a:lnTo>
                  <a:lnTo>
                    <a:pt x="272018" y="189662"/>
                  </a:lnTo>
                  <a:lnTo>
                    <a:pt x="272091" y="189985"/>
                  </a:lnTo>
                  <a:lnTo>
                    <a:pt x="272195" y="190318"/>
                  </a:lnTo>
                  <a:lnTo>
                    <a:pt x="272299" y="190651"/>
                  </a:lnTo>
                  <a:lnTo>
                    <a:pt x="272435" y="190974"/>
                  </a:lnTo>
                  <a:lnTo>
                    <a:pt x="272580" y="191297"/>
                  </a:lnTo>
                  <a:lnTo>
                    <a:pt x="272747" y="191609"/>
                  </a:lnTo>
                  <a:lnTo>
                    <a:pt x="272747" y="191609"/>
                  </a:lnTo>
                  <a:lnTo>
                    <a:pt x="272872" y="191817"/>
                  </a:lnTo>
                  <a:lnTo>
                    <a:pt x="273007" y="192015"/>
                  </a:lnTo>
                  <a:lnTo>
                    <a:pt x="273132" y="192213"/>
                  </a:lnTo>
                  <a:lnTo>
                    <a:pt x="273278" y="192411"/>
                  </a:lnTo>
                  <a:lnTo>
                    <a:pt x="273424" y="192598"/>
                  </a:lnTo>
                  <a:lnTo>
                    <a:pt x="273570" y="192775"/>
                  </a:lnTo>
                  <a:lnTo>
                    <a:pt x="273726" y="192942"/>
                  </a:lnTo>
                  <a:lnTo>
                    <a:pt x="273893" y="193108"/>
                  </a:lnTo>
                  <a:lnTo>
                    <a:pt x="274059" y="193275"/>
                  </a:lnTo>
                  <a:lnTo>
                    <a:pt x="274226" y="193431"/>
                  </a:lnTo>
                  <a:lnTo>
                    <a:pt x="274403" y="193577"/>
                  </a:lnTo>
                  <a:lnTo>
                    <a:pt x="274580" y="193723"/>
                  </a:lnTo>
                  <a:lnTo>
                    <a:pt x="274767" y="193858"/>
                  </a:lnTo>
                  <a:lnTo>
                    <a:pt x="274955" y="193983"/>
                  </a:lnTo>
                  <a:lnTo>
                    <a:pt x="275142" y="194108"/>
                  </a:lnTo>
                  <a:lnTo>
                    <a:pt x="275340" y="194223"/>
                  </a:lnTo>
                  <a:lnTo>
                    <a:pt x="275538" y="194327"/>
                  </a:lnTo>
                  <a:lnTo>
                    <a:pt x="275746" y="194431"/>
                  </a:lnTo>
                  <a:lnTo>
                    <a:pt x="275944" y="194525"/>
                  </a:lnTo>
                  <a:lnTo>
                    <a:pt x="276152" y="194618"/>
                  </a:lnTo>
                  <a:lnTo>
                    <a:pt x="276360" y="194702"/>
                  </a:lnTo>
                  <a:lnTo>
                    <a:pt x="276579" y="194775"/>
                  </a:lnTo>
                  <a:lnTo>
                    <a:pt x="276787" y="194847"/>
                  </a:lnTo>
                  <a:lnTo>
                    <a:pt x="277006" y="194899"/>
                  </a:lnTo>
                  <a:lnTo>
                    <a:pt x="277225" y="194962"/>
                  </a:lnTo>
                  <a:lnTo>
                    <a:pt x="277443" y="195004"/>
                  </a:lnTo>
                  <a:lnTo>
                    <a:pt x="277672" y="195045"/>
                  </a:lnTo>
                  <a:lnTo>
                    <a:pt x="277891" y="195076"/>
                  </a:lnTo>
                  <a:lnTo>
                    <a:pt x="278120" y="195108"/>
                  </a:lnTo>
                  <a:lnTo>
                    <a:pt x="278339" y="195118"/>
                  </a:lnTo>
                  <a:lnTo>
                    <a:pt x="278568" y="195139"/>
                  </a:lnTo>
                  <a:lnTo>
                    <a:pt x="278797" y="195139"/>
                  </a:lnTo>
                  <a:lnTo>
                    <a:pt x="278797" y="195139"/>
                  </a:lnTo>
                  <a:lnTo>
                    <a:pt x="279005" y="195139"/>
                  </a:lnTo>
                  <a:lnTo>
                    <a:pt x="279224" y="195129"/>
                  </a:lnTo>
                  <a:lnTo>
                    <a:pt x="279443" y="195108"/>
                  </a:lnTo>
                  <a:lnTo>
                    <a:pt x="279661" y="195087"/>
                  </a:lnTo>
                  <a:lnTo>
                    <a:pt x="279870" y="195056"/>
                  </a:lnTo>
                  <a:lnTo>
                    <a:pt x="280088" y="195014"/>
                  </a:lnTo>
                  <a:lnTo>
                    <a:pt x="280307" y="194972"/>
                  </a:lnTo>
                  <a:lnTo>
                    <a:pt x="280515" y="194920"/>
                  </a:lnTo>
                  <a:lnTo>
                    <a:pt x="280734" y="194858"/>
                  </a:lnTo>
                  <a:lnTo>
                    <a:pt x="280942" y="194795"/>
                  </a:lnTo>
                  <a:lnTo>
                    <a:pt x="281150" y="194722"/>
                  </a:lnTo>
                  <a:lnTo>
                    <a:pt x="281369" y="194639"/>
                  </a:lnTo>
                  <a:lnTo>
                    <a:pt x="281567" y="194556"/>
                  </a:lnTo>
                  <a:lnTo>
                    <a:pt x="281775" y="194462"/>
                  </a:lnTo>
                  <a:lnTo>
                    <a:pt x="281983" y="194358"/>
                  </a:lnTo>
                  <a:lnTo>
                    <a:pt x="282181" y="194243"/>
                  </a:lnTo>
                  <a:lnTo>
                    <a:pt x="282181" y="194243"/>
                  </a:lnTo>
                  <a:lnTo>
                    <a:pt x="283233" y="193660"/>
                  </a:lnTo>
                  <a:lnTo>
                    <a:pt x="284253" y="193067"/>
                  </a:lnTo>
                  <a:lnTo>
                    <a:pt x="285274" y="192473"/>
                  </a:lnTo>
                  <a:lnTo>
                    <a:pt x="286263" y="191869"/>
                  </a:lnTo>
                  <a:lnTo>
                    <a:pt x="287252" y="191276"/>
                  </a:lnTo>
                  <a:lnTo>
                    <a:pt x="288210" y="190682"/>
                  </a:lnTo>
                  <a:lnTo>
                    <a:pt x="289168" y="190078"/>
                  </a:lnTo>
                  <a:lnTo>
                    <a:pt x="290095" y="189485"/>
                  </a:lnTo>
                  <a:lnTo>
                    <a:pt x="291022" y="188881"/>
                  </a:lnTo>
                  <a:lnTo>
                    <a:pt x="291917" y="188277"/>
                  </a:lnTo>
                  <a:lnTo>
                    <a:pt x="292802" y="187673"/>
                  </a:lnTo>
                  <a:lnTo>
                    <a:pt x="293677" y="187079"/>
                  </a:lnTo>
                  <a:lnTo>
                    <a:pt x="294531" y="186475"/>
                  </a:lnTo>
                  <a:lnTo>
                    <a:pt x="295374" y="185871"/>
                  </a:lnTo>
                  <a:lnTo>
                    <a:pt x="296197" y="185257"/>
                  </a:lnTo>
                  <a:lnTo>
                    <a:pt x="297009" y="184653"/>
                  </a:lnTo>
                  <a:lnTo>
                    <a:pt x="297801" y="184049"/>
                  </a:lnTo>
                  <a:lnTo>
                    <a:pt x="298571" y="183445"/>
                  </a:lnTo>
                  <a:lnTo>
                    <a:pt x="299331" y="182831"/>
                  </a:lnTo>
                  <a:lnTo>
                    <a:pt x="300081" y="182227"/>
                  </a:lnTo>
                  <a:lnTo>
                    <a:pt x="300800" y="181623"/>
                  </a:lnTo>
                  <a:lnTo>
                    <a:pt x="301518" y="181009"/>
                  </a:lnTo>
                  <a:lnTo>
                    <a:pt x="302216" y="180394"/>
                  </a:lnTo>
                  <a:lnTo>
                    <a:pt x="302893" y="179790"/>
                  </a:lnTo>
                  <a:lnTo>
                    <a:pt x="303559" y="179176"/>
                  </a:lnTo>
                  <a:lnTo>
                    <a:pt x="304205" y="178572"/>
                  </a:lnTo>
                  <a:lnTo>
                    <a:pt x="304829" y="177958"/>
                  </a:lnTo>
                  <a:lnTo>
                    <a:pt x="305444" y="177343"/>
                  </a:lnTo>
                  <a:lnTo>
                    <a:pt x="306048" y="176739"/>
                  </a:lnTo>
                  <a:lnTo>
                    <a:pt x="306631" y="176125"/>
                  </a:lnTo>
                  <a:lnTo>
                    <a:pt x="307193" y="175511"/>
                  </a:lnTo>
                  <a:lnTo>
                    <a:pt x="307745" y="174896"/>
                  </a:lnTo>
                  <a:lnTo>
                    <a:pt x="308276" y="174282"/>
                  </a:lnTo>
                  <a:lnTo>
                    <a:pt x="308786" y="173678"/>
                  </a:lnTo>
                  <a:lnTo>
                    <a:pt x="309286" y="173064"/>
                  </a:lnTo>
                  <a:lnTo>
                    <a:pt x="309775" y="172449"/>
                  </a:lnTo>
                  <a:lnTo>
                    <a:pt x="310234" y="171835"/>
                  </a:lnTo>
                  <a:lnTo>
                    <a:pt x="310692" y="171220"/>
                  </a:lnTo>
                  <a:lnTo>
                    <a:pt x="311119" y="170616"/>
                  </a:lnTo>
                  <a:lnTo>
                    <a:pt x="311535" y="170002"/>
                  </a:lnTo>
                  <a:lnTo>
                    <a:pt x="311941" y="169388"/>
                  </a:lnTo>
                  <a:lnTo>
                    <a:pt x="312327" y="168773"/>
                  </a:lnTo>
                  <a:lnTo>
                    <a:pt x="312691" y="168169"/>
                  </a:lnTo>
                  <a:lnTo>
                    <a:pt x="313035" y="167555"/>
                  </a:lnTo>
                  <a:lnTo>
                    <a:pt x="313368" y="166941"/>
                  </a:lnTo>
                  <a:lnTo>
                    <a:pt x="313691" y="166337"/>
                  </a:lnTo>
                  <a:lnTo>
                    <a:pt x="313982" y="165722"/>
                  </a:lnTo>
                  <a:lnTo>
                    <a:pt x="314274" y="165108"/>
                  </a:lnTo>
                  <a:lnTo>
                    <a:pt x="314534" y="164504"/>
                  </a:lnTo>
                  <a:lnTo>
                    <a:pt x="314784" y="163890"/>
                  </a:lnTo>
                  <a:lnTo>
                    <a:pt x="315013" y="163286"/>
                  </a:lnTo>
                  <a:lnTo>
                    <a:pt x="315232" y="162671"/>
                  </a:lnTo>
                  <a:lnTo>
                    <a:pt x="315430" y="162067"/>
                  </a:lnTo>
                  <a:lnTo>
                    <a:pt x="315607" y="161464"/>
                  </a:lnTo>
                  <a:lnTo>
                    <a:pt x="315773" y="160860"/>
                  </a:lnTo>
                  <a:lnTo>
                    <a:pt x="315919" y="160245"/>
                  </a:lnTo>
                  <a:lnTo>
                    <a:pt x="316044" y="159641"/>
                  </a:lnTo>
                  <a:lnTo>
                    <a:pt x="316159" y="159037"/>
                  </a:lnTo>
                  <a:lnTo>
                    <a:pt x="316252" y="158433"/>
                  </a:lnTo>
                  <a:lnTo>
                    <a:pt x="316336" y="157840"/>
                  </a:lnTo>
                  <a:lnTo>
                    <a:pt x="316398" y="157236"/>
                  </a:lnTo>
                  <a:lnTo>
                    <a:pt x="316440" y="156632"/>
                  </a:lnTo>
                  <a:lnTo>
                    <a:pt x="316461" y="156028"/>
                  </a:lnTo>
                  <a:lnTo>
                    <a:pt x="316471" y="155434"/>
                  </a:lnTo>
                  <a:lnTo>
                    <a:pt x="316471" y="155434"/>
                  </a:lnTo>
                  <a:lnTo>
                    <a:pt x="316461" y="154903"/>
                  </a:lnTo>
                  <a:lnTo>
                    <a:pt x="316440" y="154372"/>
                  </a:lnTo>
                  <a:lnTo>
                    <a:pt x="316398" y="153841"/>
                  </a:lnTo>
                  <a:lnTo>
                    <a:pt x="316346" y="153300"/>
                  </a:lnTo>
                  <a:lnTo>
                    <a:pt x="316273" y="152769"/>
                  </a:lnTo>
                  <a:lnTo>
                    <a:pt x="316190" y="152227"/>
                  </a:lnTo>
                  <a:lnTo>
                    <a:pt x="316086" y="151696"/>
                  </a:lnTo>
                  <a:lnTo>
                    <a:pt x="315971" y="151155"/>
                  </a:lnTo>
                  <a:lnTo>
                    <a:pt x="315836" y="150624"/>
                  </a:lnTo>
                  <a:lnTo>
                    <a:pt x="315690" y="150082"/>
                  </a:lnTo>
                  <a:lnTo>
                    <a:pt x="315523" y="149541"/>
                  </a:lnTo>
                  <a:lnTo>
                    <a:pt x="315336" y="148999"/>
                  </a:lnTo>
                  <a:lnTo>
                    <a:pt x="315138" y="148458"/>
                  </a:lnTo>
                  <a:lnTo>
                    <a:pt x="314930" y="147906"/>
                  </a:lnTo>
                  <a:lnTo>
                    <a:pt x="314701" y="147364"/>
                  </a:lnTo>
                  <a:lnTo>
                    <a:pt x="314461" y="146823"/>
                  </a:lnTo>
                  <a:lnTo>
                    <a:pt x="314201" y="146271"/>
                  </a:lnTo>
                  <a:lnTo>
                    <a:pt x="313920" y="145730"/>
                  </a:lnTo>
                  <a:lnTo>
                    <a:pt x="313628" y="145178"/>
                  </a:lnTo>
                  <a:lnTo>
                    <a:pt x="313326" y="144636"/>
                  </a:lnTo>
                  <a:lnTo>
                    <a:pt x="313004" y="144084"/>
                  </a:lnTo>
                  <a:lnTo>
                    <a:pt x="312670" y="143532"/>
                  </a:lnTo>
                  <a:lnTo>
                    <a:pt x="312316" y="142981"/>
                  </a:lnTo>
                  <a:lnTo>
                    <a:pt x="311941" y="142429"/>
                  </a:lnTo>
                  <a:lnTo>
                    <a:pt x="311556" y="141877"/>
                  </a:lnTo>
                  <a:lnTo>
                    <a:pt x="311160" y="141325"/>
                  </a:lnTo>
                  <a:lnTo>
                    <a:pt x="310744" y="140773"/>
                  </a:lnTo>
                  <a:lnTo>
                    <a:pt x="310307" y="140211"/>
                  </a:lnTo>
                  <a:lnTo>
                    <a:pt x="309859" y="139659"/>
                  </a:lnTo>
                  <a:lnTo>
                    <a:pt x="309401" y="139097"/>
                  </a:lnTo>
                  <a:lnTo>
                    <a:pt x="308922" y="138545"/>
                  </a:lnTo>
                  <a:lnTo>
                    <a:pt x="308432" y="137982"/>
                  </a:lnTo>
                  <a:lnTo>
                    <a:pt x="307922" y="137420"/>
                  </a:lnTo>
                  <a:lnTo>
                    <a:pt x="307391" y="136868"/>
                  </a:lnTo>
                  <a:lnTo>
                    <a:pt x="306849" y="136306"/>
                  </a:lnTo>
                  <a:lnTo>
                    <a:pt x="306298" y="135744"/>
                  </a:lnTo>
                  <a:lnTo>
                    <a:pt x="305725" y="135181"/>
                  </a:lnTo>
                  <a:lnTo>
                    <a:pt x="305142" y="134619"/>
                  </a:lnTo>
                  <a:lnTo>
                    <a:pt x="304538" y="134057"/>
                  </a:lnTo>
                  <a:lnTo>
                    <a:pt x="303923" y="133494"/>
                  </a:lnTo>
                  <a:lnTo>
                    <a:pt x="303288" y="132922"/>
                  </a:lnTo>
                  <a:lnTo>
                    <a:pt x="302632" y="132359"/>
                  </a:lnTo>
                  <a:lnTo>
                    <a:pt x="301976" y="131797"/>
                  </a:lnTo>
                  <a:lnTo>
                    <a:pt x="301289" y="131224"/>
                  </a:lnTo>
                  <a:lnTo>
                    <a:pt x="300591" y="130662"/>
                  </a:lnTo>
                  <a:lnTo>
                    <a:pt x="299883" y="130089"/>
                  </a:lnTo>
                  <a:lnTo>
                    <a:pt x="299154" y="129517"/>
                  </a:lnTo>
                  <a:lnTo>
                    <a:pt x="298415" y="128954"/>
                  </a:lnTo>
                  <a:lnTo>
                    <a:pt x="297655" y="128382"/>
                  </a:lnTo>
                  <a:lnTo>
                    <a:pt x="296884" y="127809"/>
                  </a:lnTo>
                  <a:lnTo>
                    <a:pt x="296093" y="127236"/>
                  </a:lnTo>
                  <a:lnTo>
                    <a:pt x="295291" y="126663"/>
                  </a:lnTo>
                  <a:lnTo>
                    <a:pt x="294479" y="126091"/>
                  </a:lnTo>
                  <a:lnTo>
                    <a:pt x="293635" y="125518"/>
                  </a:lnTo>
                  <a:lnTo>
                    <a:pt x="292792" y="124945"/>
                  </a:lnTo>
                  <a:lnTo>
                    <a:pt x="291928" y="124373"/>
                  </a:lnTo>
                  <a:lnTo>
                    <a:pt x="291043" y="123800"/>
                  </a:lnTo>
                  <a:lnTo>
                    <a:pt x="290147" y="123217"/>
                  </a:lnTo>
                  <a:lnTo>
                    <a:pt x="289231" y="122644"/>
                  </a:lnTo>
                  <a:lnTo>
                    <a:pt x="288304" y="122071"/>
                  </a:lnTo>
                  <a:lnTo>
                    <a:pt x="287367" y="121488"/>
                  </a:lnTo>
                  <a:lnTo>
                    <a:pt x="286409" y="120916"/>
                  </a:lnTo>
                  <a:lnTo>
                    <a:pt x="285430" y="120332"/>
                  </a:lnTo>
                  <a:lnTo>
                    <a:pt x="284441" y="119760"/>
                  </a:lnTo>
                  <a:lnTo>
                    <a:pt x="284441" y="1197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1"/>
            <p:cNvSpPr/>
            <p:nvPr/>
          </p:nvSpPr>
          <p:spPr>
            <a:xfrm>
              <a:off x="389850" y="-5984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1"/>
            <p:cNvSpPr/>
            <p:nvPr/>
          </p:nvSpPr>
          <p:spPr>
            <a:xfrm>
              <a:off x="-6949700" y="-6873675"/>
              <a:ext cx="4458850" cy="593300"/>
            </a:xfrm>
            <a:custGeom>
              <a:avLst/>
              <a:gdLst/>
              <a:ahLst/>
              <a:cxnLst/>
              <a:rect l="l" t="t" r="r" b="b"/>
              <a:pathLst>
                <a:path w="178354" h="23732" extrusionOk="0">
                  <a:moveTo>
                    <a:pt x="6894" y="1"/>
                  </a:moveTo>
                  <a:lnTo>
                    <a:pt x="6550" y="11"/>
                  </a:lnTo>
                  <a:lnTo>
                    <a:pt x="6217" y="43"/>
                  </a:lnTo>
                  <a:lnTo>
                    <a:pt x="5884" y="84"/>
                  </a:lnTo>
                  <a:lnTo>
                    <a:pt x="5550" y="147"/>
                  </a:lnTo>
                  <a:lnTo>
                    <a:pt x="5228" y="220"/>
                  </a:lnTo>
                  <a:lnTo>
                    <a:pt x="4905" y="313"/>
                  </a:lnTo>
                  <a:lnTo>
                    <a:pt x="4592" y="417"/>
                  </a:lnTo>
                  <a:lnTo>
                    <a:pt x="4280" y="532"/>
                  </a:lnTo>
                  <a:lnTo>
                    <a:pt x="3978" y="667"/>
                  </a:lnTo>
                  <a:lnTo>
                    <a:pt x="3676" y="813"/>
                  </a:lnTo>
                  <a:lnTo>
                    <a:pt x="3395" y="980"/>
                  </a:lnTo>
                  <a:lnTo>
                    <a:pt x="3103" y="1157"/>
                  </a:lnTo>
                  <a:lnTo>
                    <a:pt x="2833" y="1344"/>
                  </a:lnTo>
                  <a:lnTo>
                    <a:pt x="2572" y="1552"/>
                  </a:lnTo>
                  <a:lnTo>
                    <a:pt x="2312" y="1771"/>
                  </a:lnTo>
                  <a:lnTo>
                    <a:pt x="2073" y="2000"/>
                  </a:lnTo>
                  <a:lnTo>
                    <a:pt x="1833" y="2240"/>
                  </a:lnTo>
                  <a:lnTo>
                    <a:pt x="1614" y="2490"/>
                  </a:lnTo>
                  <a:lnTo>
                    <a:pt x="1406" y="2760"/>
                  </a:lnTo>
                  <a:lnTo>
                    <a:pt x="1198" y="3041"/>
                  </a:lnTo>
                  <a:lnTo>
                    <a:pt x="1021" y="3323"/>
                  </a:lnTo>
                  <a:lnTo>
                    <a:pt x="844" y="3625"/>
                  </a:lnTo>
                  <a:lnTo>
                    <a:pt x="688" y="3937"/>
                  </a:lnTo>
                  <a:lnTo>
                    <a:pt x="542" y="4260"/>
                  </a:lnTo>
                  <a:lnTo>
                    <a:pt x="406" y="4593"/>
                  </a:lnTo>
                  <a:lnTo>
                    <a:pt x="302" y="4926"/>
                  </a:lnTo>
                  <a:lnTo>
                    <a:pt x="209" y="5270"/>
                  </a:lnTo>
                  <a:lnTo>
                    <a:pt x="125" y="5613"/>
                  </a:lnTo>
                  <a:lnTo>
                    <a:pt x="73" y="5957"/>
                  </a:lnTo>
                  <a:lnTo>
                    <a:pt x="32" y="6290"/>
                  </a:lnTo>
                  <a:lnTo>
                    <a:pt x="11" y="6634"/>
                  </a:lnTo>
                  <a:lnTo>
                    <a:pt x="0" y="6978"/>
                  </a:lnTo>
                  <a:lnTo>
                    <a:pt x="11" y="7311"/>
                  </a:lnTo>
                  <a:lnTo>
                    <a:pt x="42" y="7654"/>
                  </a:lnTo>
                  <a:lnTo>
                    <a:pt x="84" y="7988"/>
                  </a:lnTo>
                  <a:lnTo>
                    <a:pt x="136" y="8310"/>
                  </a:lnTo>
                  <a:lnTo>
                    <a:pt x="219" y="8644"/>
                  </a:lnTo>
                  <a:lnTo>
                    <a:pt x="302" y="8956"/>
                  </a:lnTo>
                  <a:lnTo>
                    <a:pt x="406" y="9279"/>
                  </a:lnTo>
                  <a:lnTo>
                    <a:pt x="531" y="9581"/>
                  </a:lnTo>
                  <a:lnTo>
                    <a:pt x="667" y="9893"/>
                  </a:lnTo>
                  <a:lnTo>
                    <a:pt x="813" y="10185"/>
                  </a:lnTo>
                  <a:lnTo>
                    <a:pt x="979" y="10476"/>
                  </a:lnTo>
                  <a:lnTo>
                    <a:pt x="1156" y="10757"/>
                  </a:lnTo>
                  <a:lnTo>
                    <a:pt x="1344" y="11028"/>
                  </a:lnTo>
                  <a:lnTo>
                    <a:pt x="1542" y="11299"/>
                  </a:lnTo>
                  <a:lnTo>
                    <a:pt x="1760" y="11549"/>
                  </a:lnTo>
                  <a:lnTo>
                    <a:pt x="1989" y="11799"/>
                  </a:lnTo>
                  <a:lnTo>
                    <a:pt x="2229" y="12028"/>
                  </a:lnTo>
                  <a:lnTo>
                    <a:pt x="2489" y="12257"/>
                  </a:lnTo>
                  <a:lnTo>
                    <a:pt x="2749" y="12465"/>
                  </a:lnTo>
                  <a:lnTo>
                    <a:pt x="3031" y="12663"/>
                  </a:lnTo>
                  <a:lnTo>
                    <a:pt x="3322" y="12850"/>
                  </a:lnTo>
                  <a:lnTo>
                    <a:pt x="3624" y="13027"/>
                  </a:lnTo>
                  <a:lnTo>
                    <a:pt x="3936" y="13184"/>
                  </a:lnTo>
                  <a:lnTo>
                    <a:pt x="4259" y="13329"/>
                  </a:lnTo>
                  <a:lnTo>
                    <a:pt x="4582" y="13454"/>
                  </a:lnTo>
                  <a:lnTo>
                    <a:pt x="5488" y="13777"/>
                  </a:lnTo>
                  <a:lnTo>
                    <a:pt x="6394" y="14090"/>
                  </a:lnTo>
                  <a:lnTo>
                    <a:pt x="7321" y="14392"/>
                  </a:lnTo>
                  <a:lnTo>
                    <a:pt x="8258" y="14694"/>
                  </a:lnTo>
                  <a:lnTo>
                    <a:pt x="9205" y="14996"/>
                  </a:lnTo>
                  <a:lnTo>
                    <a:pt x="10174" y="15287"/>
                  </a:lnTo>
                  <a:lnTo>
                    <a:pt x="11153" y="15568"/>
                  </a:lnTo>
                  <a:lnTo>
                    <a:pt x="12142" y="15860"/>
                  </a:lnTo>
                  <a:lnTo>
                    <a:pt x="13142" y="16131"/>
                  </a:lnTo>
                  <a:lnTo>
                    <a:pt x="14162" y="16401"/>
                  </a:lnTo>
                  <a:lnTo>
                    <a:pt x="15203" y="16672"/>
                  </a:lnTo>
                  <a:lnTo>
                    <a:pt x="16245" y="16932"/>
                  </a:lnTo>
                  <a:lnTo>
                    <a:pt x="17307" y="17193"/>
                  </a:lnTo>
                  <a:lnTo>
                    <a:pt x="18379" y="17443"/>
                  </a:lnTo>
                  <a:lnTo>
                    <a:pt x="19473" y="17692"/>
                  </a:lnTo>
                  <a:lnTo>
                    <a:pt x="20576" y="17942"/>
                  </a:lnTo>
                  <a:lnTo>
                    <a:pt x="21691" y="18171"/>
                  </a:lnTo>
                  <a:lnTo>
                    <a:pt x="22815" y="18411"/>
                  </a:lnTo>
                  <a:lnTo>
                    <a:pt x="23961" y="18640"/>
                  </a:lnTo>
                  <a:lnTo>
                    <a:pt x="25116" y="18859"/>
                  </a:lnTo>
                  <a:lnTo>
                    <a:pt x="26293" y="19077"/>
                  </a:lnTo>
                  <a:lnTo>
                    <a:pt x="27470" y="19296"/>
                  </a:lnTo>
                  <a:lnTo>
                    <a:pt x="28667" y="19504"/>
                  </a:lnTo>
                  <a:lnTo>
                    <a:pt x="29886" y="19702"/>
                  </a:lnTo>
                  <a:lnTo>
                    <a:pt x="31104" y="19900"/>
                  </a:lnTo>
                  <a:lnTo>
                    <a:pt x="32343" y="20098"/>
                  </a:lnTo>
                  <a:lnTo>
                    <a:pt x="33593" y="20285"/>
                  </a:lnTo>
                  <a:lnTo>
                    <a:pt x="34863" y="20462"/>
                  </a:lnTo>
                  <a:lnTo>
                    <a:pt x="36133" y="20650"/>
                  </a:lnTo>
                  <a:lnTo>
                    <a:pt x="37424" y="20816"/>
                  </a:lnTo>
                  <a:lnTo>
                    <a:pt x="38737" y="20983"/>
                  </a:lnTo>
                  <a:lnTo>
                    <a:pt x="40049" y="21150"/>
                  </a:lnTo>
                  <a:lnTo>
                    <a:pt x="41381" y="21306"/>
                  </a:lnTo>
                  <a:lnTo>
                    <a:pt x="42725" y="21462"/>
                  </a:lnTo>
                  <a:lnTo>
                    <a:pt x="44089" y="21608"/>
                  </a:lnTo>
                  <a:lnTo>
                    <a:pt x="45453" y="21754"/>
                  </a:lnTo>
                  <a:lnTo>
                    <a:pt x="46838" y="21889"/>
                  </a:lnTo>
                  <a:lnTo>
                    <a:pt x="48244" y="22024"/>
                  </a:lnTo>
                  <a:lnTo>
                    <a:pt x="51076" y="22274"/>
                  </a:lnTo>
                  <a:lnTo>
                    <a:pt x="53960" y="22514"/>
                  </a:lnTo>
                  <a:lnTo>
                    <a:pt x="56907" y="22722"/>
                  </a:lnTo>
                  <a:lnTo>
                    <a:pt x="59896" y="22909"/>
                  </a:lnTo>
                  <a:lnTo>
                    <a:pt x="62947" y="23086"/>
                  </a:lnTo>
                  <a:lnTo>
                    <a:pt x="66039" y="23232"/>
                  </a:lnTo>
                  <a:lnTo>
                    <a:pt x="69194" y="23368"/>
                  </a:lnTo>
                  <a:lnTo>
                    <a:pt x="72391" y="23482"/>
                  </a:lnTo>
                  <a:lnTo>
                    <a:pt x="75650" y="23565"/>
                  </a:lnTo>
                  <a:lnTo>
                    <a:pt x="78951" y="23638"/>
                  </a:lnTo>
                  <a:lnTo>
                    <a:pt x="82315" y="23690"/>
                  </a:lnTo>
                  <a:lnTo>
                    <a:pt x="85720" y="23722"/>
                  </a:lnTo>
                  <a:lnTo>
                    <a:pt x="89177" y="23732"/>
                  </a:lnTo>
                  <a:lnTo>
                    <a:pt x="92634" y="23722"/>
                  </a:lnTo>
                  <a:lnTo>
                    <a:pt x="96039" y="23690"/>
                  </a:lnTo>
                  <a:lnTo>
                    <a:pt x="99402" y="23638"/>
                  </a:lnTo>
                  <a:lnTo>
                    <a:pt x="102703" y="23565"/>
                  </a:lnTo>
                  <a:lnTo>
                    <a:pt x="105962" y="23482"/>
                  </a:lnTo>
                  <a:lnTo>
                    <a:pt x="109159" y="23368"/>
                  </a:lnTo>
                  <a:lnTo>
                    <a:pt x="112314" y="23232"/>
                  </a:lnTo>
                  <a:lnTo>
                    <a:pt x="115407" y="23086"/>
                  </a:lnTo>
                  <a:lnTo>
                    <a:pt x="118458" y="22909"/>
                  </a:lnTo>
                  <a:lnTo>
                    <a:pt x="121446" y="22722"/>
                  </a:lnTo>
                  <a:lnTo>
                    <a:pt x="124393" y="22514"/>
                  </a:lnTo>
                  <a:lnTo>
                    <a:pt x="127278" y="22274"/>
                  </a:lnTo>
                  <a:lnTo>
                    <a:pt x="130110" y="22024"/>
                  </a:lnTo>
                  <a:lnTo>
                    <a:pt x="131516" y="21889"/>
                  </a:lnTo>
                  <a:lnTo>
                    <a:pt x="132901" y="21754"/>
                  </a:lnTo>
                  <a:lnTo>
                    <a:pt x="134265" y="21608"/>
                  </a:lnTo>
                  <a:lnTo>
                    <a:pt x="135629" y="21462"/>
                  </a:lnTo>
                  <a:lnTo>
                    <a:pt x="136972" y="21306"/>
                  </a:lnTo>
                  <a:lnTo>
                    <a:pt x="138305" y="21150"/>
                  </a:lnTo>
                  <a:lnTo>
                    <a:pt x="139617" y="20983"/>
                  </a:lnTo>
                  <a:lnTo>
                    <a:pt x="140929" y="20816"/>
                  </a:lnTo>
                  <a:lnTo>
                    <a:pt x="142220" y="20650"/>
                  </a:lnTo>
                  <a:lnTo>
                    <a:pt x="143491" y="20462"/>
                  </a:lnTo>
                  <a:lnTo>
                    <a:pt x="144761" y="20285"/>
                  </a:lnTo>
                  <a:lnTo>
                    <a:pt x="146011" y="20098"/>
                  </a:lnTo>
                  <a:lnTo>
                    <a:pt x="147250" y="19900"/>
                  </a:lnTo>
                  <a:lnTo>
                    <a:pt x="148468" y="19702"/>
                  </a:lnTo>
                  <a:lnTo>
                    <a:pt x="149686" y="19504"/>
                  </a:lnTo>
                  <a:lnTo>
                    <a:pt x="150884" y="19296"/>
                  </a:lnTo>
                  <a:lnTo>
                    <a:pt x="152061" y="19077"/>
                  </a:lnTo>
                  <a:lnTo>
                    <a:pt x="153237" y="18859"/>
                  </a:lnTo>
                  <a:lnTo>
                    <a:pt x="154393" y="18640"/>
                  </a:lnTo>
                  <a:lnTo>
                    <a:pt x="155538" y="18411"/>
                  </a:lnTo>
                  <a:lnTo>
                    <a:pt x="156663" y="18171"/>
                  </a:lnTo>
                  <a:lnTo>
                    <a:pt x="157777" y="17942"/>
                  </a:lnTo>
                  <a:lnTo>
                    <a:pt x="158881" y="17692"/>
                  </a:lnTo>
                  <a:lnTo>
                    <a:pt x="159974" y="17443"/>
                  </a:lnTo>
                  <a:lnTo>
                    <a:pt x="161047" y="17193"/>
                  </a:lnTo>
                  <a:lnTo>
                    <a:pt x="162109" y="16932"/>
                  </a:lnTo>
                  <a:lnTo>
                    <a:pt x="163150" y="16672"/>
                  </a:lnTo>
                  <a:lnTo>
                    <a:pt x="164192" y="16401"/>
                  </a:lnTo>
                  <a:lnTo>
                    <a:pt x="165212" y="16131"/>
                  </a:lnTo>
                  <a:lnTo>
                    <a:pt x="166212" y="15860"/>
                  </a:lnTo>
                  <a:lnTo>
                    <a:pt x="167201" y="15568"/>
                  </a:lnTo>
                  <a:lnTo>
                    <a:pt x="168180" y="15287"/>
                  </a:lnTo>
                  <a:lnTo>
                    <a:pt x="169148" y="14996"/>
                  </a:lnTo>
                  <a:lnTo>
                    <a:pt x="170096" y="14694"/>
                  </a:lnTo>
                  <a:lnTo>
                    <a:pt x="171033" y="14392"/>
                  </a:lnTo>
                  <a:lnTo>
                    <a:pt x="171960" y="14090"/>
                  </a:lnTo>
                  <a:lnTo>
                    <a:pt x="172866" y="13777"/>
                  </a:lnTo>
                  <a:lnTo>
                    <a:pt x="173772" y="13454"/>
                  </a:lnTo>
                  <a:lnTo>
                    <a:pt x="174094" y="13329"/>
                  </a:lnTo>
                  <a:lnTo>
                    <a:pt x="174417" y="13184"/>
                  </a:lnTo>
                  <a:lnTo>
                    <a:pt x="174730" y="13027"/>
                  </a:lnTo>
                  <a:lnTo>
                    <a:pt x="175031" y="12850"/>
                  </a:lnTo>
                  <a:lnTo>
                    <a:pt x="175323" y="12663"/>
                  </a:lnTo>
                  <a:lnTo>
                    <a:pt x="175604" y="12465"/>
                  </a:lnTo>
                  <a:lnTo>
                    <a:pt x="175865" y="12257"/>
                  </a:lnTo>
                  <a:lnTo>
                    <a:pt x="176125" y="12028"/>
                  </a:lnTo>
                  <a:lnTo>
                    <a:pt x="176364" y="11799"/>
                  </a:lnTo>
                  <a:lnTo>
                    <a:pt x="176593" y="11549"/>
                  </a:lnTo>
                  <a:lnTo>
                    <a:pt x="176812" y="11299"/>
                  </a:lnTo>
                  <a:lnTo>
                    <a:pt x="177010" y="11028"/>
                  </a:lnTo>
                  <a:lnTo>
                    <a:pt x="177197" y="10757"/>
                  </a:lnTo>
                  <a:lnTo>
                    <a:pt x="177374" y="10476"/>
                  </a:lnTo>
                  <a:lnTo>
                    <a:pt x="177541" y="10185"/>
                  </a:lnTo>
                  <a:lnTo>
                    <a:pt x="177687" y="9893"/>
                  </a:lnTo>
                  <a:lnTo>
                    <a:pt x="177822" y="9581"/>
                  </a:lnTo>
                  <a:lnTo>
                    <a:pt x="177947" y="9279"/>
                  </a:lnTo>
                  <a:lnTo>
                    <a:pt x="178051" y="8956"/>
                  </a:lnTo>
                  <a:lnTo>
                    <a:pt x="178135" y="8644"/>
                  </a:lnTo>
                  <a:lnTo>
                    <a:pt x="178218" y="8310"/>
                  </a:lnTo>
                  <a:lnTo>
                    <a:pt x="178270" y="7988"/>
                  </a:lnTo>
                  <a:lnTo>
                    <a:pt x="178312" y="7654"/>
                  </a:lnTo>
                  <a:lnTo>
                    <a:pt x="178343" y="7311"/>
                  </a:lnTo>
                  <a:lnTo>
                    <a:pt x="178353" y="6978"/>
                  </a:lnTo>
                  <a:lnTo>
                    <a:pt x="178343" y="6634"/>
                  </a:lnTo>
                  <a:lnTo>
                    <a:pt x="178322" y="6290"/>
                  </a:lnTo>
                  <a:lnTo>
                    <a:pt x="178280" y="5957"/>
                  </a:lnTo>
                  <a:lnTo>
                    <a:pt x="178228" y="5613"/>
                  </a:lnTo>
                  <a:lnTo>
                    <a:pt x="178145" y="5270"/>
                  </a:lnTo>
                  <a:lnTo>
                    <a:pt x="178051" y="4926"/>
                  </a:lnTo>
                  <a:lnTo>
                    <a:pt x="177947" y="4593"/>
                  </a:lnTo>
                  <a:lnTo>
                    <a:pt x="177812" y="4260"/>
                  </a:lnTo>
                  <a:lnTo>
                    <a:pt x="177666" y="3937"/>
                  </a:lnTo>
                  <a:lnTo>
                    <a:pt x="177510" y="3625"/>
                  </a:lnTo>
                  <a:lnTo>
                    <a:pt x="177333" y="3323"/>
                  </a:lnTo>
                  <a:lnTo>
                    <a:pt x="177156" y="3041"/>
                  </a:lnTo>
                  <a:lnTo>
                    <a:pt x="176947" y="2760"/>
                  </a:lnTo>
                  <a:lnTo>
                    <a:pt x="176739" y="2490"/>
                  </a:lnTo>
                  <a:lnTo>
                    <a:pt x="176521" y="2240"/>
                  </a:lnTo>
                  <a:lnTo>
                    <a:pt x="176281" y="2000"/>
                  </a:lnTo>
                  <a:lnTo>
                    <a:pt x="176042" y="1771"/>
                  </a:lnTo>
                  <a:lnTo>
                    <a:pt x="175781" y="1552"/>
                  </a:lnTo>
                  <a:lnTo>
                    <a:pt x="175521" y="1344"/>
                  </a:lnTo>
                  <a:lnTo>
                    <a:pt x="175250" y="1157"/>
                  </a:lnTo>
                  <a:lnTo>
                    <a:pt x="174959" y="980"/>
                  </a:lnTo>
                  <a:lnTo>
                    <a:pt x="174677" y="813"/>
                  </a:lnTo>
                  <a:lnTo>
                    <a:pt x="174375" y="667"/>
                  </a:lnTo>
                  <a:lnTo>
                    <a:pt x="174073" y="532"/>
                  </a:lnTo>
                  <a:lnTo>
                    <a:pt x="173761" y="417"/>
                  </a:lnTo>
                  <a:lnTo>
                    <a:pt x="173449" y="313"/>
                  </a:lnTo>
                  <a:lnTo>
                    <a:pt x="173126" y="220"/>
                  </a:lnTo>
                  <a:lnTo>
                    <a:pt x="172803" y="147"/>
                  </a:lnTo>
                  <a:lnTo>
                    <a:pt x="172470" y="84"/>
                  </a:lnTo>
                  <a:lnTo>
                    <a:pt x="172137" y="43"/>
                  </a:lnTo>
                  <a:lnTo>
                    <a:pt x="171803" y="11"/>
                  </a:lnTo>
                  <a:lnTo>
                    <a:pt x="171460" y="1"/>
                  </a:lnTo>
                  <a:lnTo>
                    <a:pt x="171127" y="11"/>
                  </a:lnTo>
                  <a:lnTo>
                    <a:pt x="170783" y="32"/>
                  </a:lnTo>
                  <a:lnTo>
                    <a:pt x="170439" y="74"/>
                  </a:lnTo>
                  <a:lnTo>
                    <a:pt x="170106" y="136"/>
                  </a:lnTo>
                  <a:lnTo>
                    <a:pt x="169763" y="209"/>
                  </a:lnTo>
                  <a:lnTo>
                    <a:pt x="169419" y="303"/>
                  </a:lnTo>
                  <a:lnTo>
                    <a:pt x="169086" y="417"/>
                  </a:lnTo>
                  <a:lnTo>
                    <a:pt x="168253" y="709"/>
                  </a:lnTo>
                  <a:lnTo>
                    <a:pt x="167420" y="1001"/>
                  </a:lnTo>
                  <a:lnTo>
                    <a:pt x="166566" y="1282"/>
                  </a:lnTo>
                  <a:lnTo>
                    <a:pt x="165701" y="1552"/>
                  </a:lnTo>
                  <a:lnTo>
                    <a:pt x="164816" y="1834"/>
                  </a:lnTo>
                  <a:lnTo>
                    <a:pt x="163921" y="2104"/>
                  </a:lnTo>
                  <a:lnTo>
                    <a:pt x="163015" y="2365"/>
                  </a:lnTo>
                  <a:lnTo>
                    <a:pt x="162099" y="2625"/>
                  </a:lnTo>
                  <a:lnTo>
                    <a:pt x="161161" y="2885"/>
                  </a:lnTo>
                  <a:lnTo>
                    <a:pt x="160214" y="3135"/>
                  </a:lnTo>
                  <a:lnTo>
                    <a:pt x="159256" y="3375"/>
                  </a:lnTo>
                  <a:lnTo>
                    <a:pt x="158277" y="3625"/>
                  </a:lnTo>
                  <a:lnTo>
                    <a:pt x="157288" y="3854"/>
                  </a:lnTo>
                  <a:lnTo>
                    <a:pt x="156278" y="4093"/>
                  </a:lnTo>
                  <a:lnTo>
                    <a:pt x="155268" y="4322"/>
                  </a:lnTo>
                  <a:lnTo>
                    <a:pt x="154237" y="4541"/>
                  </a:lnTo>
                  <a:lnTo>
                    <a:pt x="153196" y="4760"/>
                  </a:lnTo>
                  <a:lnTo>
                    <a:pt x="152133" y="4978"/>
                  </a:lnTo>
                  <a:lnTo>
                    <a:pt x="151061" y="5187"/>
                  </a:lnTo>
                  <a:lnTo>
                    <a:pt x="149978" y="5395"/>
                  </a:lnTo>
                  <a:lnTo>
                    <a:pt x="148885" y="5593"/>
                  </a:lnTo>
                  <a:lnTo>
                    <a:pt x="147770" y="5791"/>
                  </a:lnTo>
                  <a:lnTo>
                    <a:pt x="146646" y="5978"/>
                  </a:lnTo>
                  <a:lnTo>
                    <a:pt x="145511" y="6165"/>
                  </a:lnTo>
                  <a:lnTo>
                    <a:pt x="144355" y="6353"/>
                  </a:lnTo>
                  <a:lnTo>
                    <a:pt x="143189" y="6530"/>
                  </a:lnTo>
                  <a:lnTo>
                    <a:pt x="142012" y="6707"/>
                  </a:lnTo>
                  <a:lnTo>
                    <a:pt x="140825" y="6873"/>
                  </a:lnTo>
                  <a:lnTo>
                    <a:pt x="139617" y="7040"/>
                  </a:lnTo>
                  <a:lnTo>
                    <a:pt x="138399" y="7196"/>
                  </a:lnTo>
                  <a:lnTo>
                    <a:pt x="135920" y="7498"/>
                  </a:lnTo>
                  <a:lnTo>
                    <a:pt x="133390" y="7790"/>
                  </a:lnTo>
                  <a:lnTo>
                    <a:pt x="130808" y="8061"/>
                  </a:lnTo>
                  <a:lnTo>
                    <a:pt x="128173" y="8310"/>
                  </a:lnTo>
                  <a:lnTo>
                    <a:pt x="125487" y="8540"/>
                  </a:lnTo>
                  <a:lnTo>
                    <a:pt x="122748" y="8758"/>
                  </a:lnTo>
                  <a:lnTo>
                    <a:pt x="119957" y="8946"/>
                  </a:lnTo>
                  <a:lnTo>
                    <a:pt x="117115" y="9123"/>
                  </a:lnTo>
                  <a:lnTo>
                    <a:pt x="114210" y="9279"/>
                  </a:lnTo>
                  <a:lnTo>
                    <a:pt x="111263" y="9425"/>
                  </a:lnTo>
                  <a:lnTo>
                    <a:pt x="108264" y="9539"/>
                  </a:lnTo>
                  <a:lnTo>
                    <a:pt x="105213" y="9643"/>
                  </a:lnTo>
                  <a:lnTo>
                    <a:pt x="102110" y="9727"/>
                  </a:lnTo>
                  <a:lnTo>
                    <a:pt x="98955" y="9799"/>
                  </a:lnTo>
                  <a:lnTo>
                    <a:pt x="95747" y="9841"/>
                  </a:lnTo>
                  <a:lnTo>
                    <a:pt x="92488" y="9872"/>
                  </a:lnTo>
                  <a:lnTo>
                    <a:pt x="89177" y="9883"/>
                  </a:lnTo>
                  <a:lnTo>
                    <a:pt x="85865" y="9872"/>
                  </a:lnTo>
                  <a:lnTo>
                    <a:pt x="82606" y="9841"/>
                  </a:lnTo>
                  <a:lnTo>
                    <a:pt x="79399" y="9799"/>
                  </a:lnTo>
                  <a:lnTo>
                    <a:pt x="76244" y="9727"/>
                  </a:lnTo>
                  <a:lnTo>
                    <a:pt x="73141" y="9643"/>
                  </a:lnTo>
                  <a:lnTo>
                    <a:pt x="70090" y="9539"/>
                  </a:lnTo>
                  <a:lnTo>
                    <a:pt x="67091" y="9425"/>
                  </a:lnTo>
                  <a:lnTo>
                    <a:pt x="64144" y="9279"/>
                  </a:lnTo>
                  <a:lnTo>
                    <a:pt x="61239" y="9123"/>
                  </a:lnTo>
                  <a:lnTo>
                    <a:pt x="58396" y="8946"/>
                  </a:lnTo>
                  <a:lnTo>
                    <a:pt x="55605" y="8758"/>
                  </a:lnTo>
                  <a:lnTo>
                    <a:pt x="52867" y="8540"/>
                  </a:lnTo>
                  <a:lnTo>
                    <a:pt x="50180" y="8310"/>
                  </a:lnTo>
                  <a:lnTo>
                    <a:pt x="47546" y="8061"/>
                  </a:lnTo>
                  <a:lnTo>
                    <a:pt x="44963" y="7790"/>
                  </a:lnTo>
                  <a:lnTo>
                    <a:pt x="42433" y="7498"/>
                  </a:lnTo>
                  <a:lnTo>
                    <a:pt x="39955" y="7196"/>
                  </a:lnTo>
                  <a:lnTo>
                    <a:pt x="38737" y="7040"/>
                  </a:lnTo>
                  <a:lnTo>
                    <a:pt x="37529" y="6873"/>
                  </a:lnTo>
                  <a:lnTo>
                    <a:pt x="36342" y="6707"/>
                  </a:lnTo>
                  <a:lnTo>
                    <a:pt x="35165" y="6530"/>
                  </a:lnTo>
                  <a:lnTo>
                    <a:pt x="33999" y="6353"/>
                  </a:lnTo>
                  <a:lnTo>
                    <a:pt x="32843" y="6165"/>
                  </a:lnTo>
                  <a:lnTo>
                    <a:pt x="31708" y="5978"/>
                  </a:lnTo>
                  <a:lnTo>
                    <a:pt x="30583" y="5791"/>
                  </a:lnTo>
                  <a:lnTo>
                    <a:pt x="29469" y="5593"/>
                  </a:lnTo>
                  <a:lnTo>
                    <a:pt x="28376" y="5395"/>
                  </a:lnTo>
                  <a:lnTo>
                    <a:pt x="27293" y="5187"/>
                  </a:lnTo>
                  <a:lnTo>
                    <a:pt x="26220" y="4978"/>
                  </a:lnTo>
                  <a:lnTo>
                    <a:pt x="25158" y="4760"/>
                  </a:lnTo>
                  <a:lnTo>
                    <a:pt x="24117" y="4541"/>
                  </a:lnTo>
                  <a:lnTo>
                    <a:pt x="23086" y="4322"/>
                  </a:lnTo>
                  <a:lnTo>
                    <a:pt x="22076" y="4093"/>
                  </a:lnTo>
                  <a:lnTo>
                    <a:pt x="21066" y="3854"/>
                  </a:lnTo>
                  <a:lnTo>
                    <a:pt x="20077" y="3625"/>
                  </a:lnTo>
                  <a:lnTo>
                    <a:pt x="19098" y="3375"/>
                  </a:lnTo>
                  <a:lnTo>
                    <a:pt x="18140" y="3135"/>
                  </a:lnTo>
                  <a:lnTo>
                    <a:pt x="17192" y="2885"/>
                  </a:lnTo>
                  <a:lnTo>
                    <a:pt x="16255" y="2625"/>
                  </a:lnTo>
                  <a:lnTo>
                    <a:pt x="15339" y="2365"/>
                  </a:lnTo>
                  <a:lnTo>
                    <a:pt x="14433" y="2104"/>
                  </a:lnTo>
                  <a:lnTo>
                    <a:pt x="13537" y="1834"/>
                  </a:lnTo>
                  <a:lnTo>
                    <a:pt x="12652" y="1552"/>
                  </a:lnTo>
                  <a:lnTo>
                    <a:pt x="11788" y="1282"/>
                  </a:lnTo>
                  <a:lnTo>
                    <a:pt x="10934" y="1001"/>
                  </a:lnTo>
                  <a:lnTo>
                    <a:pt x="10101" y="709"/>
                  </a:lnTo>
                  <a:lnTo>
                    <a:pt x="9268" y="417"/>
                  </a:lnTo>
                  <a:lnTo>
                    <a:pt x="8935" y="303"/>
                  </a:lnTo>
                  <a:lnTo>
                    <a:pt x="8591" y="209"/>
                  </a:lnTo>
                  <a:lnTo>
                    <a:pt x="8247" y="136"/>
                  </a:lnTo>
                  <a:lnTo>
                    <a:pt x="7914" y="74"/>
                  </a:lnTo>
                  <a:lnTo>
                    <a:pt x="7571" y="32"/>
                  </a:lnTo>
                  <a:lnTo>
                    <a:pt x="7227" y="11"/>
                  </a:lnTo>
                  <a:lnTo>
                    <a:pt x="68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1"/>
            <p:cNvSpPr/>
            <p:nvPr/>
          </p:nvSpPr>
          <p:spPr>
            <a:xfrm>
              <a:off x="-6949700" y="-6873675"/>
              <a:ext cx="4458850" cy="593300"/>
            </a:xfrm>
            <a:custGeom>
              <a:avLst/>
              <a:gdLst/>
              <a:ahLst/>
              <a:cxnLst/>
              <a:rect l="l" t="t" r="r" b="b"/>
              <a:pathLst>
                <a:path w="178354" h="23732" fill="none" extrusionOk="0">
                  <a:moveTo>
                    <a:pt x="9268" y="417"/>
                  </a:moveTo>
                  <a:lnTo>
                    <a:pt x="9268" y="417"/>
                  </a:lnTo>
                  <a:lnTo>
                    <a:pt x="8935" y="303"/>
                  </a:lnTo>
                  <a:lnTo>
                    <a:pt x="8591" y="209"/>
                  </a:lnTo>
                  <a:lnTo>
                    <a:pt x="8247" y="136"/>
                  </a:lnTo>
                  <a:lnTo>
                    <a:pt x="7914" y="74"/>
                  </a:lnTo>
                  <a:lnTo>
                    <a:pt x="7571" y="32"/>
                  </a:lnTo>
                  <a:lnTo>
                    <a:pt x="7227" y="11"/>
                  </a:lnTo>
                  <a:lnTo>
                    <a:pt x="6894" y="1"/>
                  </a:lnTo>
                  <a:lnTo>
                    <a:pt x="6550" y="11"/>
                  </a:lnTo>
                  <a:lnTo>
                    <a:pt x="6217" y="43"/>
                  </a:lnTo>
                  <a:lnTo>
                    <a:pt x="5884" y="84"/>
                  </a:lnTo>
                  <a:lnTo>
                    <a:pt x="5550" y="147"/>
                  </a:lnTo>
                  <a:lnTo>
                    <a:pt x="5228" y="220"/>
                  </a:lnTo>
                  <a:lnTo>
                    <a:pt x="4905" y="313"/>
                  </a:lnTo>
                  <a:lnTo>
                    <a:pt x="4592" y="417"/>
                  </a:lnTo>
                  <a:lnTo>
                    <a:pt x="4280" y="532"/>
                  </a:lnTo>
                  <a:lnTo>
                    <a:pt x="3978" y="667"/>
                  </a:lnTo>
                  <a:lnTo>
                    <a:pt x="3676" y="813"/>
                  </a:lnTo>
                  <a:lnTo>
                    <a:pt x="3395" y="980"/>
                  </a:lnTo>
                  <a:lnTo>
                    <a:pt x="3103" y="1157"/>
                  </a:lnTo>
                  <a:lnTo>
                    <a:pt x="2833" y="1344"/>
                  </a:lnTo>
                  <a:lnTo>
                    <a:pt x="2572" y="1552"/>
                  </a:lnTo>
                  <a:lnTo>
                    <a:pt x="2312" y="1771"/>
                  </a:lnTo>
                  <a:lnTo>
                    <a:pt x="2073" y="2000"/>
                  </a:lnTo>
                  <a:lnTo>
                    <a:pt x="1833" y="2240"/>
                  </a:lnTo>
                  <a:lnTo>
                    <a:pt x="1614" y="2490"/>
                  </a:lnTo>
                  <a:lnTo>
                    <a:pt x="1406" y="2760"/>
                  </a:lnTo>
                  <a:lnTo>
                    <a:pt x="1198" y="3041"/>
                  </a:lnTo>
                  <a:lnTo>
                    <a:pt x="1021" y="3323"/>
                  </a:lnTo>
                  <a:lnTo>
                    <a:pt x="844" y="3625"/>
                  </a:lnTo>
                  <a:lnTo>
                    <a:pt x="688" y="3937"/>
                  </a:lnTo>
                  <a:lnTo>
                    <a:pt x="542" y="4260"/>
                  </a:lnTo>
                  <a:lnTo>
                    <a:pt x="406" y="4593"/>
                  </a:lnTo>
                  <a:lnTo>
                    <a:pt x="406" y="4593"/>
                  </a:lnTo>
                  <a:lnTo>
                    <a:pt x="302" y="4926"/>
                  </a:lnTo>
                  <a:lnTo>
                    <a:pt x="209" y="5270"/>
                  </a:lnTo>
                  <a:lnTo>
                    <a:pt x="125" y="5613"/>
                  </a:lnTo>
                  <a:lnTo>
                    <a:pt x="73" y="5957"/>
                  </a:lnTo>
                  <a:lnTo>
                    <a:pt x="32" y="6290"/>
                  </a:lnTo>
                  <a:lnTo>
                    <a:pt x="11" y="6634"/>
                  </a:lnTo>
                  <a:lnTo>
                    <a:pt x="0" y="6978"/>
                  </a:lnTo>
                  <a:lnTo>
                    <a:pt x="11" y="7311"/>
                  </a:lnTo>
                  <a:lnTo>
                    <a:pt x="42" y="7654"/>
                  </a:lnTo>
                  <a:lnTo>
                    <a:pt x="84" y="7988"/>
                  </a:lnTo>
                  <a:lnTo>
                    <a:pt x="136" y="8310"/>
                  </a:lnTo>
                  <a:lnTo>
                    <a:pt x="219" y="8644"/>
                  </a:lnTo>
                  <a:lnTo>
                    <a:pt x="302" y="8956"/>
                  </a:lnTo>
                  <a:lnTo>
                    <a:pt x="406" y="9279"/>
                  </a:lnTo>
                  <a:lnTo>
                    <a:pt x="531" y="9581"/>
                  </a:lnTo>
                  <a:lnTo>
                    <a:pt x="667" y="9893"/>
                  </a:lnTo>
                  <a:lnTo>
                    <a:pt x="813" y="10185"/>
                  </a:lnTo>
                  <a:lnTo>
                    <a:pt x="979" y="10476"/>
                  </a:lnTo>
                  <a:lnTo>
                    <a:pt x="1156" y="10757"/>
                  </a:lnTo>
                  <a:lnTo>
                    <a:pt x="1344" y="11028"/>
                  </a:lnTo>
                  <a:lnTo>
                    <a:pt x="1542" y="11299"/>
                  </a:lnTo>
                  <a:lnTo>
                    <a:pt x="1760" y="11549"/>
                  </a:lnTo>
                  <a:lnTo>
                    <a:pt x="1989" y="11799"/>
                  </a:lnTo>
                  <a:lnTo>
                    <a:pt x="2229" y="12028"/>
                  </a:lnTo>
                  <a:lnTo>
                    <a:pt x="2489" y="12257"/>
                  </a:lnTo>
                  <a:lnTo>
                    <a:pt x="2749" y="12465"/>
                  </a:lnTo>
                  <a:lnTo>
                    <a:pt x="3031" y="12663"/>
                  </a:lnTo>
                  <a:lnTo>
                    <a:pt x="3322" y="12850"/>
                  </a:lnTo>
                  <a:lnTo>
                    <a:pt x="3624" y="13027"/>
                  </a:lnTo>
                  <a:lnTo>
                    <a:pt x="3936" y="13184"/>
                  </a:lnTo>
                  <a:lnTo>
                    <a:pt x="4259" y="13329"/>
                  </a:lnTo>
                  <a:lnTo>
                    <a:pt x="4582" y="13454"/>
                  </a:lnTo>
                  <a:lnTo>
                    <a:pt x="4582" y="13454"/>
                  </a:lnTo>
                  <a:lnTo>
                    <a:pt x="5488" y="13777"/>
                  </a:lnTo>
                  <a:lnTo>
                    <a:pt x="6394" y="14090"/>
                  </a:lnTo>
                  <a:lnTo>
                    <a:pt x="7321" y="14392"/>
                  </a:lnTo>
                  <a:lnTo>
                    <a:pt x="8258" y="14694"/>
                  </a:lnTo>
                  <a:lnTo>
                    <a:pt x="9205" y="14996"/>
                  </a:lnTo>
                  <a:lnTo>
                    <a:pt x="10174" y="15287"/>
                  </a:lnTo>
                  <a:lnTo>
                    <a:pt x="11153" y="15568"/>
                  </a:lnTo>
                  <a:lnTo>
                    <a:pt x="12142" y="15860"/>
                  </a:lnTo>
                  <a:lnTo>
                    <a:pt x="13142" y="16131"/>
                  </a:lnTo>
                  <a:lnTo>
                    <a:pt x="14162" y="16401"/>
                  </a:lnTo>
                  <a:lnTo>
                    <a:pt x="15203" y="16672"/>
                  </a:lnTo>
                  <a:lnTo>
                    <a:pt x="16245" y="16932"/>
                  </a:lnTo>
                  <a:lnTo>
                    <a:pt x="17307" y="17193"/>
                  </a:lnTo>
                  <a:lnTo>
                    <a:pt x="18379" y="17443"/>
                  </a:lnTo>
                  <a:lnTo>
                    <a:pt x="19473" y="17692"/>
                  </a:lnTo>
                  <a:lnTo>
                    <a:pt x="20576" y="17942"/>
                  </a:lnTo>
                  <a:lnTo>
                    <a:pt x="21691" y="18171"/>
                  </a:lnTo>
                  <a:lnTo>
                    <a:pt x="22815" y="18411"/>
                  </a:lnTo>
                  <a:lnTo>
                    <a:pt x="23961" y="18640"/>
                  </a:lnTo>
                  <a:lnTo>
                    <a:pt x="25116" y="18859"/>
                  </a:lnTo>
                  <a:lnTo>
                    <a:pt x="26293" y="19077"/>
                  </a:lnTo>
                  <a:lnTo>
                    <a:pt x="27470" y="19296"/>
                  </a:lnTo>
                  <a:lnTo>
                    <a:pt x="28667" y="19504"/>
                  </a:lnTo>
                  <a:lnTo>
                    <a:pt x="29886" y="19702"/>
                  </a:lnTo>
                  <a:lnTo>
                    <a:pt x="31104" y="19900"/>
                  </a:lnTo>
                  <a:lnTo>
                    <a:pt x="32343" y="20098"/>
                  </a:lnTo>
                  <a:lnTo>
                    <a:pt x="33593" y="20285"/>
                  </a:lnTo>
                  <a:lnTo>
                    <a:pt x="34863" y="20462"/>
                  </a:lnTo>
                  <a:lnTo>
                    <a:pt x="36133" y="20650"/>
                  </a:lnTo>
                  <a:lnTo>
                    <a:pt x="37424" y="20816"/>
                  </a:lnTo>
                  <a:lnTo>
                    <a:pt x="38737" y="20983"/>
                  </a:lnTo>
                  <a:lnTo>
                    <a:pt x="40049" y="21150"/>
                  </a:lnTo>
                  <a:lnTo>
                    <a:pt x="41381" y="21306"/>
                  </a:lnTo>
                  <a:lnTo>
                    <a:pt x="42725" y="21462"/>
                  </a:lnTo>
                  <a:lnTo>
                    <a:pt x="44089" y="21608"/>
                  </a:lnTo>
                  <a:lnTo>
                    <a:pt x="45453" y="21754"/>
                  </a:lnTo>
                  <a:lnTo>
                    <a:pt x="46838" y="21889"/>
                  </a:lnTo>
                  <a:lnTo>
                    <a:pt x="48244" y="22024"/>
                  </a:lnTo>
                  <a:lnTo>
                    <a:pt x="51076" y="22274"/>
                  </a:lnTo>
                  <a:lnTo>
                    <a:pt x="53960" y="22514"/>
                  </a:lnTo>
                  <a:lnTo>
                    <a:pt x="56907" y="22722"/>
                  </a:lnTo>
                  <a:lnTo>
                    <a:pt x="59896" y="22909"/>
                  </a:lnTo>
                  <a:lnTo>
                    <a:pt x="62947" y="23086"/>
                  </a:lnTo>
                  <a:lnTo>
                    <a:pt x="66039" y="23232"/>
                  </a:lnTo>
                  <a:lnTo>
                    <a:pt x="69194" y="23368"/>
                  </a:lnTo>
                  <a:lnTo>
                    <a:pt x="72391" y="23482"/>
                  </a:lnTo>
                  <a:lnTo>
                    <a:pt x="75650" y="23565"/>
                  </a:lnTo>
                  <a:lnTo>
                    <a:pt x="78951" y="23638"/>
                  </a:lnTo>
                  <a:lnTo>
                    <a:pt x="82315" y="23690"/>
                  </a:lnTo>
                  <a:lnTo>
                    <a:pt x="85720" y="23722"/>
                  </a:lnTo>
                  <a:lnTo>
                    <a:pt x="89177" y="23732"/>
                  </a:lnTo>
                  <a:lnTo>
                    <a:pt x="89177" y="23732"/>
                  </a:lnTo>
                  <a:lnTo>
                    <a:pt x="92634" y="23722"/>
                  </a:lnTo>
                  <a:lnTo>
                    <a:pt x="96039" y="23690"/>
                  </a:lnTo>
                  <a:lnTo>
                    <a:pt x="99402" y="23638"/>
                  </a:lnTo>
                  <a:lnTo>
                    <a:pt x="102703" y="23565"/>
                  </a:lnTo>
                  <a:lnTo>
                    <a:pt x="105962" y="23482"/>
                  </a:lnTo>
                  <a:lnTo>
                    <a:pt x="109159" y="23368"/>
                  </a:lnTo>
                  <a:lnTo>
                    <a:pt x="112314" y="23232"/>
                  </a:lnTo>
                  <a:lnTo>
                    <a:pt x="115407" y="23086"/>
                  </a:lnTo>
                  <a:lnTo>
                    <a:pt x="118458" y="22909"/>
                  </a:lnTo>
                  <a:lnTo>
                    <a:pt x="121446" y="22722"/>
                  </a:lnTo>
                  <a:lnTo>
                    <a:pt x="124393" y="22514"/>
                  </a:lnTo>
                  <a:lnTo>
                    <a:pt x="127278" y="22274"/>
                  </a:lnTo>
                  <a:lnTo>
                    <a:pt x="130110" y="22024"/>
                  </a:lnTo>
                  <a:lnTo>
                    <a:pt x="131516" y="21889"/>
                  </a:lnTo>
                  <a:lnTo>
                    <a:pt x="132901" y="21754"/>
                  </a:lnTo>
                  <a:lnTo>
                    <a:pt x="134265" y="21608"/>
                  </a:lnTo>
                  <a:lnTo>
                    <a:pt x="135629" y="21462"/>
                  </a:lnTo>
                  <a:lnTo>
                    <a:pt x="136972" y="21306"/>
                  </a:lnTo>
                  <a:lnTo>
                    <a:pt x="138305" y="21150"/>
                  </a:lnTo>
                  <a:lnTo>
                    <a:pt x="139617" y="20983"/>
                  </a:lnTo>
                  <a:lnTo>
                    <a:pt x="140929" y="20816"/>
                  </a:lnTo>
                  <a:lnTo>
                    <a:pt x="142220" y="20650"/>
                  </a:lnTo>
                  <a:lnTo>
                    <a:pt x="143491" y="20462"/>
                  </a:lnTo>
                  <a:lnTo>
                    <a:pt x="144761" y="20285"/>
                  </a:lnTo>
                  <a:lnTo>
                    <a:pt x="146011" y="20098"/>
                  </a:lnTo>
                  <a:lnTo>
                    <a:pt x="147250" y="19900"/>
                  </a:lnTo>
                  <a:lnTo>
                    <a:pt x="148468" y="19702"/>
                  </a:lnTo>
                  <a:lnTo>
                    <a:pt x="149686" y="19504"/>
                  </a:lnTo>
                  <a:lnTo>
                    <a:pt x="150884" y="19296"/>
                  </a:lnTo>
                  <a:lnTo>
                    <a:pt x="152061" y="19077"/>
                  </a:lnTo>
                  <a:lnTo>
                    <a:pt x="153237" y="18859"/>
                  </a:lnTo>
                  <a:lnTo>
                    <a:pt x="154393" y="18640"/>
                  </a:lnTo>
                  <a:lnTo>
                    <a:pt x="155538" y="18411"/>
                  </a:lnTo>
                  <a:lnTo>
                    <a:pt x="156663" y="18171"/>
                  </a:lnTo>
                  <a:lnTo>
                    <a:pt x="157777" y="17942"/>
                  </a:lnTo>
                  <a:lnTo>
                    <a:pt x="158881" y="17692"/>
                  </a:lnTo>
                  <a:lnTo>
                    <a:pt x="159974" y="17443"/>
                  </a:lnTo>
                  <a:lnTo>
                    <a:pt x="161047" y="17193"/>
                  </a:lnTo>
                  <a:lnTo>
                    <a:pt x="162109" y="16932"/>
                  </a:lnTo>
                  <a:lnTo>
                    <a:pt x="163150" y="16672"/>
                  </a:lnTo>
                  <a:lnTo>
                    <a:pt x="164192" y="16401"/>
                  </a:lnTo>
                  <a:lnTo>
                    <a:pt x="165212" y="16131"/>
                  </a:lnTo>
                  <a:lnTo>
                    <a:pt x="166212" y="15860"/>
                  </a:lnTo>
                  <a:lnTo>
                    <a:pt x="167201" y="15568"/>
                  </a:lnTo>
                  <a:lnTo>
                    <a:pt x="168180" y="15287"/>
                  </a:lnTo>
                  <a:lnTo>
                    <a:pt x="169148" y="14996"/>
                  </a:lnTo>
                  <a:lnTo>
                    <a:pt x="170096" y="14694"/>
                  </a:lnTo>
                  <a:lnTo>
                    <a:pt x="171033" y="14392"/>
                  </a:lnTo>
                  <a:lnTo>
                    <a:pt x="171960" y="14090"/>
                  </a:lnTo>
                  <a:lnTo>
                    <a:pt x="172866" y="13777"/>
                  </a:lnTo>
                  <a:lnTo>
                    <a:pt x="173772" y="13454"/>
                  </a:lnTo>
                  <a:lnTo>
                    <a:pt x="173772" y="13454"/>
                  </a:lnTo>
                  <a:lnTo>
                    <a:pt x="174094" y="13329"/>
                  </a:lnTo>
                  <a:lnTo>
                    <a:pt x="174417" y="13184"/>
                  </a:lnTo>
                  <a:lnTo>
                    <a:pt x="174730" y="13027"/>
                  </a:lnTo>
                  <a:lnTo>
                    <a:pt x="175031" y="12850"/>
                  </a:lnTo>
                  <a:lnTo>
                    <a:pt x="175323" y="12663"/>
                  </a:lnTo>
                  <a:lnTo>
                    <a:pt x="175604" y="12465"/>
                  </a:lnTo>
                  <a:lnTo>
                    <a:pt x="175865" y="12257"/>
                  </a:lnTo>
                  <a:lnTo>
                    <a:pt x="176125" y="12028"/>
                  </a:lnTo>
                  <a:lnTo>
                    <a:pt x="176364" y="11799"/>
                  </a:lnTo>
                  <a:lnTo>
                    <a:pt x="176593" y="11549"/>
                  </a:lnTo>
                  <a:lnTo>
                    <a:pt x="176812" y="11299"/>
                  </a:lnTo>
                  <a:lnTo>
                    <a:pt x="177010" y="11028"/>
                  </a:lnTo>
                  <a:lnTo>
                    <a:pt x="177197" y="10757"/>
                  </a:lnTo>
                  <a:lnTo>
                    <a:pt x="177374" y="10476"/>
                  </a:lnTo>
                  <a:lnTo>
                    <a:pt x="177541" y="10185"/>
                  </a:lnTo>
                  <a:lnTo>
                    <a:pt x="177687" y="9893"/>
                  </a:lnTo>
                  <a:lnTo>
                    <a:pt x="177822" y="9581"/>
                  </a:lnTo>
                  <a:lnTo>
                    <a:pt x="177947" y="9279"/>
                  </a:lnTo>
                  <a:lnTo>
                    <a:pt x="178051" y="8956"/>
                  </a:lnTo>
                  <a:lnTo>
                    <a:pt x="178135" y="8644"/>
                  </a:lnTo>
                  <a:lnTo>
                    <a:pt x="178218" y="8310"/>
                  </a:lnTo>
                  <a:lnTo>
                    <a:pt x="178270" y="7988"/>
                  </a:lnTo>
                  <a:lnTo>
                    <a:pt x="178312" y="7654"/>
                  </a:lnTo>
                  <a:lnTo>
                    <a:pt x="178343" y="7311"/>
                  </a:lnTo>
                  <a:lnTo>
                    <a:pt x="178353" y="6978"/>
                  </a:lnTo>
                  <a:lnTo>
                    <a:pt x="178343" y="6634"/>
                  </a:lnTo>
                  <a:lnTo>
                    <a:pt x="178322" y="6290"/>
                  </a:lnTo>
                  <a:lnTo>
                    <a:pt x="178280" y="5957"/>
                  </a:lnTo>
                  <a:lnTo>
                    <a:pt x="178228" y="5613"/>
                  </a:lnTo>
                  <a:lnTo>
                    <a:pt x="178145" y="5270"/>
                  </a:lnTo>
                  <a:lnTo>
                    <a:pt x="178051" y="4926"/>
                  </a:lnTo>
                  <a:lnTo>
                    <a:pt x="177947" y="4593"/>
                  </a:lnTo>
                  <a:lnTo>
                    <a:pt x="177947" y="4593"/>
                  </a:lnTo>
                  <a:lnTo>
                    <a:pt x="177812" y="4260"/>
                  </a:lnTo>
                  <a:lnTo>
                    <a:pt x="177666" y="3937"/>
                  </a:lnTo>
                  <a:lnTo>
                    <a:pt x="177510" y="3625"/>
                  </a:lnTo>
                  <a:lnTo>
                    <a:pt x="177333" y="3323"/>
                  </a:lnTo>
                  <a:lnTo>
                    <a:pt x="177156" y="3041"/>
                  </a:lnTo>
                  <a:lnTo>
                    <a:pt x="176947" y="2760"/>
                  </a:lnTo>
                  <a:lnTo>
                    <a:pt x="176739" y="2490"/>
                  </a:lnTo>
                  <a:lnTo>
                    <a:pt x="176521" y="2240"/>
                  </a:lnTo>
                  <a:lnTo>
                    <a:pt x="176281" y="2000"/>
                  </a:lnTo>
                  <a:lnTo>
                    <a:pt x="176042" y="1771"/>
                  </a:lnTo>
                  <a:lnTo>
                    <a:pt x="175781" y="1552"/>
                  </a:lnTo>
                  <a:lnTo>
                    <a:pt x="175521" y="1344"/>
                  </a:lnTo>
                  <a:lnTo>
                    <a:pt x="175250" y="1157"/>
                  </a:lnTo>
                  <a:lnTo>
                    <a:pt x="174959" y="980"/>
                  </a:lnTo>
                  <a:lnTo>
                    <a:pt x="174677" y="813"/>
                  </a:lnTo>
                  <a:lnTo>
                    <a:pt x="174375" y="667"/>
                  </a:lnTo>
                  <a:lnTo>
                    <a:pt x="174073" y="532"/>
                  </a:lnTo>
                  <a:lnTo>
                    <a:pt x="173761" y="417"/>
                  </a:lnTo>
                  <a:lnTo>
                    <a:pt x="173449" y="313"/>
                  </a:lnTo>
                  <a:lnTo>
                    <a:pt x="173126" y="220"/>
                  </a:lnTo>
                  <a:lnTo>
                    <a:pt x="172803" y="147"/>
                  </a:lnTo>
                  <a:lnTo>
                    <a:pt x="172470" y="84"/>
                  </a:lnTo>
                  <a:lnTo>
                    <a:pt x="172137" y="43"/>
                  </a:lnTo>
                  <a:lnTo>
                    <a:pt x="171803" y="11"/>
                  </a:lnTo>
                  <a:lnTo>
                    <a:pt x="171460" y="1"/>
                  </a:lnTo>
                  <a:lnTo>
                    <a:pt x="171127" y="11"/>
                  </a:lnTo>
                  <a:lnTo>
                    <a:pt x="170783" y="32"/>
                  </a:lnTo>
                  <a:lnTo>
                    <a:pt x="170439" y="74"/>
                  </a:lnTo>
                  <a:lnTo>
                    <a:pt x="170106" y="136"/>
                  </a:lnTo>
                  <a:lnTo>
                    <a:pt x="169763" y="209"/>
                  </a:lnTo>
                  <a:lnTo>
                    <a:pt x="169419" y="303"/>
                  </a:lnTo>
                  <a:lnTo>
                    <a:pt x="169086" y="417"/>
                  </a:lnTo>
                  <a:lnTo>
                    <a:pt x="169086" y="417"/>
                  </a:lnTo>
                  <a:lnTo>
                    <a:pt x="168253" y="709"/>
                  </a:lnTo>
                  <a:lnTo>
                    <a:pt x="167420" y="1001"/>
                  </a:lnTo>
                  <a:lnTo>
                    <a:pt x="166566" y="1282"/>
                  </a:lnTo>
                  <a:lnTo>
                    <a:pt x="165701" y="1552"/>
                  </a:lnTo>
                  <a:lnTo>
                    <a:pt x="164816" y="1834"/>
                  </a:lnTo>
                  <a:lnTo>
                    <a:pt x="163921" y="2104"/>
                  </a:lnTo>
                  <a:lnTo>
                    <a:pt x="163015" y="2365"/>
                  </a:lnTo>
                  <a:lnTo>
                    <a:pt x="162099" y="2625"/>
                  </a:lnTo>
                  <a:lnTo>
                    <a:pt x="161161" y="2885"/>
                  </a:lnTo>
                  <a:lnTo>
                    <a:pt x="160214" y="3135"/>
                  </a:lnTo>
                  <a:lnTo>
                    <a:pt x="159256" y="3375"/>
                  </a:lnTo>
                  <a:lnTo>
                    <a:pt x="158277" y="3625"/>
                  </a:lnTo>
                  <a:lnTo>
                    <a:pt x="157288" y="3854"/>
                  </a:lnTo>
                  <a:lnTo>
                    <a:pt x="156278" y="4093"/>
                  </a:lnTo>
                  <a:lnTo>
                    <a:pt x="155268" y="4322"/>
                  </a:lnTo>
                  <a:lnTo>
                    <a:pt x="154237" y="4541"/>
                  </a:lnTo>
                  <a:lnTo>
                    <a:pt x="153196" y="4760"/>
                  </a:lnTo>
                  <a:lnTo>
                    <a:pt x="152133" y="4978"/>
                  </a:lnTo>
                  <a:lnTo>
                    <a:pt x="151061" y="5187"/>
                  </a:lnTo>
                  <a:lnTo>
                    <a:pt x="149978" y="5395"/>
                  </a:lnTo>
                  <a:lnTo>
                    <a:pt x="148885" y="5593"/>
                  </a:lnTo>
                  <a:lnTo>
                    <a:pt x="147770" y="5791"/>
                  </a:lnTo>
                  <a:lnTo>
                    <a:pt x="146646" y="5978"/>
                  </a:lnTo>
                  <a:lnTo>
                    <a:pt x="145511" y="6165"/>
                  </a:lnTo>
                  <a:lnTo>
                    <a:pt x="144355" y="6353"/>
                  </a:lnTo>
                  <a:lnTo>
                    <a:pt x="143189" y="6530"/>
                  </a:lnTo>
                  <a:lnTo>
                    <a:pt x="142012" y="6707"/>
                  </a:lnTo>
                  <a:lnTo>
                    <a:pt x="140825" y="6873"/>
                  </a:lnTo>
                  <a:lnTo>
                    <a:pt x="139617" y="7040"/>
                  </a:lnTo>
                  <a:lnTo>
                    <a:pt x="138399" y="7196"/>
                  </a:lnTo>
                  <a:lnTo>
                    <a:pt x="135920" y="7498"/>
                  </a:lnTo>
                  <a:lnTo>
                    <a:pt x="133390" y="7790"/>
                  </a:lnTo>
                  <a:lnTo>
                    <a:pt x="130808" y="8061"/>
                  </a:lnTo>
                  <a:lnTo>
                    <a:pt x="128173" y="8310"/>
                  </a:lnTo>
                  <a:lnTo>
                    <a:pt x="125487" y="8540"/>
                  </a:lnTo>
                  <a:lnTo>
                    <a:pt x="122748" y="8758"/>
                  </a:lnTo>
                  <a:lnTo>
                    <a:pt x="119957" y="8946"/>
                  </a:lnTo>
                  <a:lnTo>
                    <a:pt x="117115" y="9123"/>
                  </a:lnTo>
                  <a:lnTo>
                    <a:pt x="114210" y="9279"/>
                  </a:lnTo>
                  <a:lnTo>
                    <a:pt x="111263" y="9425"/>
                  </a:lnTo>
                  <a:lnTo>
                    <a:pt x="108264" y="9539"/>
                  </a:lnTo>
                  <a:lnTo>
                    <a:pt x="105213" y="9643"/>
                  </a:lnTo>
                  <a:lnTo>
                    <a:pt x="102110" y="9727"/>
                  </a:lnTo>
                  <a:lnTo>
                    <a:pt x="98955" y="9799"/>
                  </a:lnTo>
                  <a:lnTo>
                    <a:pt x="95747" y="9841"/>
                  </a:lnTo>
                  <a:lnTo>
                    <a:pt x="92488" y="9872"/>
                  </a:lnTo>
                  <a:lnTo>
                    <a:pt x="89177" y="9883"/>
                  </a:lnTo>
                  <a:lnTo>
                    <a:pt x="89177" y="9883"/>
                  </a:lnTo>
                  <a:lnTo>
                    <a:pt x="85865" y="9872"/>
                  </a:lnTo>
                  <a:lnTo>
                    <a:pt x="82606" y="9841"/>
                  </a:lnTo>
                  <a:lnTo>
                    <a:pt x="79399" y="9799"/>
                  </a:lnTo>
                  <a:lnTo>
                    <a:pt x="76244" y="9727"/>
                  </a:lnTo>
                  <a:lnTo>
                    <a:pt x="73141" y="9643"/>
                  </a:lnTo>
                  <a:lnTo>
                    <a:pt x="70090" y="9539"/>
                  </a:lnTo>
                  <a:lnTo>
                    <a:pt x="67091" y="9425"/>
                  </a:lnTo>
                  <a:lnTo>
                    <a:pt x="64144" y="9279"/>
                  </a:lnTo>
                  <a:lnTo>
                    <a:pt x="61239" y="9123"/>
                  </a:lnTo>
                  <a:lnTo>
                    <a:pt x="58396" y="8946"/>
                  </a:lnTo>
                  <a:lnTo>
                    <a:pt x="55605" y="8758"/>
                  </a:lnTo>
                  <a:lnTo>
                    <a:pt x="52867" y="8540"/>
                  </a:lnTo>
                  <a:lnTo>
                    <a:pt x="50180" y="8310"/>
                  </a:lnTo>
                  <a:lnTo>
                    <a:pt x="47546" y="8061"/>
                  </a:lnTo>
                  <a:lnTo>
                    <a:pt x="44963" y="7790"/>
                  </a:lnTo>
                  <a:lnTo>
                    <a:pt x="42433" y="7498"/>
                  </a:lnTo>
                  <a:lnTo>
                    <a:pt x="39955" y="7196"/>
                  </a:lnTo>
                  <a:lnTo>
                    <a:pt x="38737" y="7040"/>
                  </a:lnTo>
                  <a:lnTo>
                    <a:pt x="37529" y="6873"/>
                  </a:lnTo>
                  <a:lnTo>
                    <a:pt x="36342" y="6707"/>
                  </a:lnTo>
                  <a:lnTo>
                    <a:pt x="35165" y="6530"/>
                  </a:lnTo>
                  <a:lnTo>
                    <a:pt x="33999" y="6353"/>
                  </a:lnTo>
                  <a:lnTo>
                    <a:pt x="32843" y="6165"/>
                  </a:lnTo>
                  <a:lnTo>
                    <a:pt x="31708" y="5978"/>
                  </a:lnTo>
                  <a:lnTo>
                    <a:pt x="30583" y="5791"/>
                  </a:lnTo>
                  <a:lnTo>
                    <a:pt x="29469" y="5593"/>
                  </a:lnTo>
                  <a:lnTo>
                    <a:pt x="28376" y="5395"/>
                  </a:lnTo>
                  <a:lnTo>
                    <a:pt x="27293" y="5187"/>
                  </a:lnTo>
                  <a:lnTo>
                    <a:pt x="26220" y="4978"/>
                  </a:lnTo>
                  <a:lnTo>
                    <a:pt x="25158" y="4760"/>
                  </a:lnTo>
                  <a:lnTo>
                    <a:pt x="24117" y="4541"/>
                  </a:lnTo>
                  <a:lnTo>
                    <a:pt x="23086" y="4322"/>
                  </a:lnTo>
                  <a:lnTo>
                    <a:pt x="22076" y="4093"/>
                  </a:lnTo>
                  <a:lnTo>
                    <a:pt x="21066" y="3854"/>
                  </a:lnTo>
                  <a:lnTo>
                    <a:pt x="20077" y="3625"/>
                  </a:lnTo>
                  <a:lnTo>
                    <a:pt x="19098" y="3375"/>
                  </a:lnTo>
                  <a:lnTo>
                    <a:pt x="18140" y="3135"/>
                  </a:lnTo>
                  <a:lnTo>
                    <a:pt x="17192" y="2885"/>
                  </a:lnTo>
                  <a:lnTo>
                    <a:pt x="16255" y="2625"/>
                  </a:lnTo>
                  <a:lnTo>
                    <a:pt x="15339" y="2365"/>
                  </a:lnTo>
                  <a:lnTo>
                    <a:pt x="14433" y="2104"/>
                  </a:lnTo>
                  <a:lnTo>
                    <a:pt x="13537" y="1834"/>
                  </a:lnTo>
                  <a:lnTo>
                    <a:pt x="12652" y="1552"/>
                  </a:lnTo>
                  <a:lnTo>
                    <a:pt x="11788" y="1282"/>
                  </a:lnTo>
                  <a:lnTo>
                    <a:pt x="10934" y="1001"/>
                  </a:lnTo>
                  <a:lnTo>
                    <a:pt x="10101" y="709"/>
                  </a:lnTo>
                  <a:lnTo>
                    <a:pt x="9268" y="417"/>
                  </a:lnTo>
                  <a:lnTo>
                    <a:pt x="9268" y="4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1"/>
            <p:cNvSpPr/>
            <p:nvPr/>
          </p:nvSpPr>
          <p:spPr>
            <a:xfrm>
              <a:off x="-6718025" y="-686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1"/>
            <p:cNvSpPr/>
            <p:nvPr/>
          </p:nvSpPr>
          <p:spPr>
            <a:xfrm>
              <a:off x="-8846675" y="-669125"/>
              <a:ext cx="8275975" cy="907250"/>
            </a:xfrm>
            <a:custGeom>
              <a:avLst/>
              <a:gdLst/>
              <a:ahLst/>
              <a:cxnLst/>
              <a:rect l="l" t="t" r="r" b="b"/>
              <a:pathLst>
                <a:path w="331039" h="36290" extrusionOk="0">
                  <a:moveTo>
                    <a:pt x="6894" y="1"/>
                  </a:moveTo>
                  <a:lnTo>
                    <a:pt x="6560" y="11"/>
                  </a:lnTo>
                  <a:lnTo>
                    <a:pt x="6217" y="32"/>
                  </a:lnTo>
                  <a:lnTo>
                    <a:pt x="5884" y="74"/>
                  </a:lnTo>
                  <a:lnTo>
                    <a:pt x="5561" y="136"/>
                  </a:lnTo>
                  <a:lnTo>
                    <a:pt x="5238" y="209"/>
                  </a:lnTo>
                  <a:lnTo>
                    <a:pt x="4915" y="303"/>
                  </a:lnTo>
                  <a:lnTo>
                    <a:pt x="4592" y="407"/>
                  </a:lnTo>
                  <a:lnTo>
                    <a:pt x="4290" y="522"/>
                  </a:lnTo>
                  <a:lnTo>
                    <a:pt x="3978" y="657"/>
                  </a:lnTo>
                  <a:lnTo>
                    <a:pt x="3686" y="803"/>
                  </a:lnTo>
                  <a:lnTo>
                    <a:pt x="3395" y="969"/>
                  </a:lnTo>
                  <a:lnTo>
                    <a:pt x="3114" y="1146"/>
                  </a:lnTo>
                  <a:lnTo>
                    <a:pt x="2843" y="1334"/>
                  </a:lnTo>
                  <a:lnTo>
                    <a:pt x="2572" y="1542"/>
                  </a:lnTo>
                  <a:lnTo>
                    <a:pt x="2322" y="1750"/>
                  </a:lnTo>
                  <a:lnTo>
                    <a:pt x="2072" y="1979"/>
                  </a:lnTo>
                  <a:lnTo>
                    <a:pt x="1843" y="2219"/>
                  </a:lnTo>
                  <a:lnTo>
                    <a:pt x="1614" y="2479"/>
                  </a:lnTo>
                  <a:lnTo>
                    <a:pt x="1406" y="2740"/>
                  </a:lnTo>
                  <a:lnTo>
                    <a:pt x="1208" y="3021"/>
                  </a:lnTo>
                  <a:lnTo>
                    <a:pt x="1021" y="3312"/>
                  </a:lnTo>
                  <a:lnTo>
                    <a:pt x="844" y="3614"/>
                  </a:lnTo>
                  <a:lnTo>
                    <a:pt x="688" y="3916"/>
                  </a:lnTo>
                  <a:lnTo>
                    <a:pt x="542" y="4239"/>
                  </a:lnTo>
                  <a:lnTo>
                    <a:pt x="417" y="4572"/>
                  </a:lnTo>
                  <a:lnTo>
                    <a:pt x="302" y="4916"/>
                  </a:lnTo>
                  <a:lnTo>
                    <a:pt x="209" y="5259"/>
                  </a:lnTo>
                  <a:lnTo>
                    <a:pt x="125" y="5593"/>
                  </a:lnTo>
                  <a:lnTo>
                    <a:pt x="73" y="5936"/>
                  </a:lnTo>
                  <a:lnTo>
                    <a:pt x="32" y="6280"/>
                  </a:lnTo>
                  <a:lnTo>
                    <a:pt x="11" y="6624"/>
                  </a:lnTo>
                  <a:lnTo>
                    <a:pt x="0" y="6957"/>
                  </a:lnTo>
                  <a:lnTo>
                    <a:pt x="11" y="7300"/>
                  </a:lnTo>
                  <a:lnTo>
                    <a:pt x="32" y="7634"/>
                  </a:lnTo>
                  <a:lnTo>
                    <a:pt x="73" y="7967"/>
                  </a:lnTo>
                  <a:lnTo>
                    <a:pt x="136" y="8300"/>
                  </a:lnTo>
                  <a:lnTo>
                    <a:pt x="209" y="8623"/>
                  </a:lnTo>
                  <a:lnTo>
                    <a:pt x="302" y="8946"/>
                  </a:lnTo>
                  <a:lnTo>
                    <a:pt x="406" y="9258"/>
                  </a:lnTo>
                  <a:lnTo>
                    <a:pt x="521" y="9570"/>
                  </a:lnTo>
                  <a:lnTo>
                    <a:pt x="656" y="9872"/>
                  </a:lnTo>
                  <a:lnTo>
                    <a:pt x="802" y="10174"/>
                  </a:lnTo>
                  <a:lnTo>
                    <a:pt x="969" y="10466"/>
                  </a:lnTo>
                  <a:lnTo>
                    <a:pt x="1146" y="10747"/>
                  </a:lnTo>
                  <a:lnTo>
                    <a:pt x="1333" y="11018"/>
                  </a:lnTo>
                  <a:lnTo>
                    <a:pt x="1541" y="11289"/>
                  </a:lnTo>
                  <a:lnTo>
                    <a:pt x="1760" y="11538"/>
                  </a:lnTo>
                  <a:lnTo>
                    <a:pt x="1989" y="11788"/>
                  </a:lnTo>
                  <a:lnTo>
                    <a:pt x="2229" y="12017"/>
                  </a:lnTo>
                  <a:lnTo>
                    <a:pt x="2479" y="12247"/>
                  </a:lnTo>
                  <a:lnTo>
                    <a:pt x="2749" y="12455"/>
                  </a:lnTo>
                  <a:lnTo>
                    <a:pt x="3020" y="12653"/>
                  </a:lnTo>
                  <a:lnTo>
                    <a:pt x="3312" y="12840"/>
                  </a:lnTo>
                  <a:lnTo>
                    <a:pt x="3614" y="13017"/>
                  </a:lnTo>
                  <a:lnTo>
                    <a:pt x="3926" y="13173"/>
                  </a:lnTo>
                  <a:lnTo>
                    <a:pt x="4249" y="13319"/>
                  </a:lnTo>
                  <a:lnTo>
                    <a:pt x="4582" y="13444"/>
                  </a:lnTo>
                  <a:lnTo>
                    <a:pt x="5248" y="13684"/>
                  </a:lnTo>
                  <a:lnTo>
                    <a:pt x="6685" y="14173"/>
                  </a:lnTo>
                  <a:lnTo>
                    <a:pt x="7685" y="14496"/>
                  </a:lnTo>
                  <a:lnTo>
                    <a:pt x="8872" y="14881"/>
                  </a:lnTo>
                  <a:lnTo>
                    <a:pt x="10247" y="15318"/>
                  </a:lnTo>
                  <a:lnTo>
                    <a:pt x="11798" y="15797"/>
                  </a:lnTo>
                  <a:lnTo>
                    <a:pt x="13537" y="16328"/>
                  </a:lnTo>
                  <a:lnTo>
                    <a:pt x="15443" y="16891"/>
                  </a:lnTo>
                  <a:lnTo>
                    <a:pt x="17536" y="17495"/>
                  </a:lnTo>
                  <a:lnTo>
                    <a:pt x="19795" y="18130"/>
                  </a:lnTo>
                  <a:lnTo>
                    <a:pt x="22232" y="18796"/>
                  </a:lnTo>
                  <a:lnTo>
                    <a:pt x="24846" y="19484"/>
                  </a:lnTo>
                  <a:lnTo>
                    <a:pt x="27615" y="20202"/>
                  </a:lnTo>
                  <a:lnTo>
                    <a:pt x="30552" y="20941"/>
                  </a:lnTo>
                  <a:lnTo>
                    <a:pt x="33655" y="21691"/>
                  </a:lnTo>
                  <a:lnTo>
                    <a:pt x="35269" y="22076"/>
                  </a:lnTo>
                  <a:lnTo>
                    <a:pt x="36925" y="22462"/>
                  </a:lnTo>
                  <a:lnTo>
                    <a:pt x="38611" y="22847"/>
                  </a:lnTo>
                  <a:lnTo>
                    <a:pt x="40340" y="23232"/>
                  </a:lnTo>
                  <a:lnTo>
                    <a:pt x="42121" y="23628"/>
                  </a:lnTo>
                  <a:lnTo>
                    <a:pt x="43922" y="24024"/>
                  </a:lnTo>
                  <a:lnTo>
                    <a:pt x="45776" y="24419"/>
                  </a:lnTo>
                  <a:lnTo>
                    <a:pt x="47660" y="24815"/>
                  </a:lnTo>
                  <a:lnTo>
                    <a:pt x="49587" y="25200"/>
                  </a:lnTo>
                  <a:lnTo>
                    <a:pt x="51555" y="25596"/>
                  </a:lnTo>
                  <a:lnTo>
                    <a:pt x="53554" y="25992"/>
                  </a:lnTo>
                  <a:lnTo>
                    <a:pt x="55595" y="26387"/>
                  </a:lnTo>
                  <a:lnTo>
                    <a:pt x="57667" y="26773"/>
                  </a:lnTo>
                  <a:lnTo>
                    <a:pt x="59781" y="27168"/>
                  </a:lnTo>
                  <a:lnTo>
                    <a:pt x="61936" y="27554"/>
                  </a:lnTo>
                  <a:lnTo>
                    <a:pt x="64123" y="27939"/>
                  </a:lnTo>
                  <a:lnTo>
                    <a:pt x="66352" y="28314"/>
                  </a:lnTo>
                  <a:lnTo>
                    <a:pt x="68611" y="28699"/>
                  </a:lnTo>
                  <a:lnTo>
                    <a:pt x="70902" y="29063"/>
                  </a:lnTo>
                  <a:lnTo>
                    <a:pt x="73235" y="29438"/>
                  </a:lnTo>
                  <a:lnTo>
                    <a:pt x="75598" y="29803"/>
                  </a:lnTo>
                  <a:lnTo>
                    <a:pt x="78004" y="30157"/>
                  </a:lnTo>
                  <a:lnTo>
                    <a:pt x="80440" y="30511"/>
                  </a:lnTo>
                  <a:lnTo>
                    <a:pt x="82908" y="30854"/>
                  </a:lnTo>
                  <a:lnTo>
                    <a:pt x="85407" y="31198"/>
                  </a:lnTo>
                  <a:lnTo>
                    <a:pt x="87948" y="31531"/>
                  </a:lnTo>
                  <a:lnTo>
                    <a:pt x="90520" y="31854"/>
                  </a:lnTo>
                  <a:lnTo>
                    <a:pt x="93123" y="32177"/>
                  </a:lnTo>
                  <a:lnTo>
                    <a:pt x="95768" y="32489"/>
                  </a:lnTo>
                  <a:lnTo>
                    <a:pt x="98434" y="32791"/>
                  </a:lnTo>
                  <a:lnTo>
                    <a:pt x="101891" y="33156"/>
                  </a:lnTo>
                  <a:lnTo>
                    <a:pt x="105421" y="33520"/>
                  </a:lnTo>
                  <a:lnTo>
                    <a:pt x="109045" y="33864"/>
                  </a:lnTo>
                  <a:lnTo>
                    <a:pt x="112731" y="34187"/>
                  </a:lnTo>
                  <a:lnTo>
                    <a:pt x="114605" y="34343"/>
                  </a:lnTo>
                  <a:lnTo>
                    <a:pt x="116500" y="34489"/>
                  </a:lnTo>
                  <a:lnTo>
                    <a:pt x="118416" y="34645"/>
                  </a:lnTo>
                  <a:lnTo>
                    <a:pt x="120353" y="34780"/>
                  </a:lnTo>
                  <a:lnTo>
                    <a:pt x="122300" y="34915"/>
                  </a:lnTo>
                  <a:lnTo>
                    <a:pt x="124279" y="35051"/>
                  </a:lnTo>
                  <a:lnTo>
                    <a:pt x="126268" y="35176"/>
                  </a:lnTo>
                  <a:lnTo>
                    <a:pt x="128277" y="35290"/>
                  </a:lnTo>
                  <a:lnTo>
                    <a:pt x="130297" y="35405"/>
                  </a:lnTo>
                  <a:lnTo>
                    <a:pt x="132338" y="35519"/>
                  </a:lnTo>
                  <a:lnTo>
                    <a:pt x="134400" y="35613"/>
                  </a:lnTo>
                  <a:lnTo>
                    <a:pt x="136483" y="35717"/>
                  </a:lnTo>
                  <a:lnTo>
                    <a:pt x="138586" y="35801"/>
                  </a:lnTo>
                  <a:lnTo>
                    <a:pt x="140700" y="35884"/>
                  </a:lnTo>
                  <a:lnTo>
                    <a:pt x="142824" y="35957"/>
                  </a:lnTo>
                  <a:lnTo>
                    <a:pt x="144980" y="36030"/>
                  </a:lnTo>
                  <a:lnTo>
                    <a:pt x="147146" y="36082"/>
                  </a:lnTo>
                  <a:lnTo>
                    <a:pt x="149332" y="36144"/>
                  </a:lnTo>
                  <a:lnTo>
                    <a:pt x="151529" y="36186"/>
                  </a:lnTo>
                  <a:lnTo>
                    <a:pt x="153747" y="36217"/>
                  </a:lnTo>
                  <a:lnTo>
                    <a:pt x="155986" y="36248"/>
                  </a:lnTo>
                  <a:lnTo>
                    <a:pt x="158235" y="36269"/>
                  </a:lnTo>
                  <a:lnTo>
                    <a:pt x="160495" y="36290"/>
                  </a:lnTo>
                  <a:lnTo>
                    <a:pt x="164962" y="36290"/>
                  </a:lnTo>
                  <a:lnTo>
                    <a:pt x="167159" y="36269"/>
                  </a:lnTo>
                  <a:lnTo>
                    <a:pt x="169377" y="36259"/>
                  </a:lnTo>
                  <a:lnTo>
                    <a:pt x="171595" y="36228"/>
                  </a:lnTo>
                  <a:lnTo>
                    <a:pt x="173834" y="36186"/>
                  </a:lnTo>
                  <a:lnTo>
                    <a:pt x="176094" y="36144"/>
                  </a:lnTo>
                  <a:lnTo>
                    <a:pt x="178364" y="36092"/>
                  </a:lnTo>
                  <a:lnTo>
                    <a:pt x="180644" y="36030"/>
                  </a:lnTo>
                  <a:lnTo>
                    <a:pt x="182935" y="35957"/>
                  </a:lnTo>
                  <a:lnTo>
                    <a:pt x="185236" y="35873"/>
                  </a:lnTo>
                  <a:lnTo>
                    <a:pt x="187558" y="35780"/>
                  </a:lnTo>
                  <a:lnTo>
                    <a:pt x="189891" y="35676"/>
                  </a:lnTo>
                  <a:lnTo>
                    <a:pt x="192244" y="35572"/>
                  </a:lnTo>
                  <a:lnTo>
                    <a:pt x="194597" y="35447"/>
                  </a:lnTo>
                  <a:lnTo>
                    <a:pt x="196971" y="35322"/>
                  </a:lnTo>
                  <a:lnTo>
                    <a:pt x="199356" y="35176"/>
                  </a:lnTo>
                  <a:lnTo>
                    <a:pt x="201751" y="35030"/>
                  </a:lnTo>
                  <a:lnTo>
                    <a:pt x="204156" y="34863"/>
                  </a:lnTo>
                  <a:lnTo>
                    <a:pt x="206583" y="34697"/>
                  </a:lnTo>
                  <a:lnTo>
                    <a:pt x="209009" y="34520"/>
                  </a:lnTo>
                  <a:lnTo>
                    <a:pt x="211456" y="34322"/>
                  </a:lnTo>
                  <a:lnTo>
                    <a:pt x="213913" y="34114"/>
                  </a:lnTo>
                  <a:lnTo>
                    <a:pt x="216381" y="33905"/>
                  </a:lnTo>
                  <a:lnTo>
                    <a:pt x="218859" y="33676"/>
                  </a:lnTo>
                  <a:lnTo>
                    <a:pt x="221348" y="33437"/>
                  </a:lnTo>
                  <a:lnTo>
                    <a:pt x="223847" y="33187"/>
                  </a:lnTo>
                  <a:lnTo>
                    <a:pt x="226367" y="32927"/>
                  </a:lnTo>
                  <a:lnTo>
                    <a:pt x="228887" y="32656"/>
                  </a:lnTo>
                  <a:lnTo>
                    <a:pt x="231428" y="32364"/>
                  </a:lnTo>
                  <a:lnTo>
                    <a:pt x="233969" y="32073"/>
                  </a:lnTo>
                  <a:lnTo>
                    <a:pt x="236530" y="31760"/>
                  </a:lnTo>
                  <a:lnTo>
                    <a:pt x="239092" y="31438"/>
                  </a:lnTo>
                  <a:lnTo>
                    <a:pt x="241674" y="31104"/>
                  </a:lnTo>
                  <a:lnTo>
                    <a:pt x="244257" y="30750"/>
                  </a:lnTo>
                  <a:lnTo>
                    <a:pt x="246849" y="30396"/>
                  </a:lnTo>
                  <a:lnTo>
                    <a:pt x="249463" y="30021"/>
                  </a:lnTo>
                  <a:lnTo>
                    <a:pt x="252077" y="29636"/>
                  </a:lnTo>
                  <a:lnTo>
                    <a:pt x="254701" y="29230"/>
                  </a:lnTo>
                  <a:lnTo>
                    <a:pt x="257346" y="28814"/>
                  </a:lnTo>
                  <a:lnTo>
                    <a:pt x="259991" y="28387"/>
                  </a:lnTo>
                  <a:lnTo>
                    <a:pt x="262646" y="27949"/>
                  </a:lnTo>
                  <a:lnTo>
                    <a:pt x="265312" y="27491"/>
                  </a:lnTo>
                  <a:lnTo>
                    <a:pt x="267977" y="27022"/>
                  </a:lnTo>
                  <a:lnTo>
                    <a:pt x="270664" y="26533"/>
                  </a:lnTo>
                  <a:lnTo>
                    <a:pt x="273361" y="26033"/>
                  </a:lnTo>
                  <a:lnTo>
                    <a:pt x="276058" y="25523"/>
                  </a:lnTo>
                  <a:lnTo>
                    <a:pt x="278765" y="24992"/>
                  </a:lnTo>
                  <a:lnTo>
                    <a:pt x="281483" y="24450"/>
                  </a:lnTo>
                  <a:lnTo>
                    <a:pt x="284211" y="23888"/>
                  </a:lnTo>
                  <a:lnTo>
                    <a:pt x="286939" y="23315"/>
                  </a:lnTo>
                  <a:lnTo>
                    <a:pt x="289688" y="22722"/>
                  </a:lnTo>
                  <a:lnTo>
                    <a:pt x="292437" y="22118"/>
                  </a:lnTo>
                  <a:lnTo>
                    <a:pt x="295197" y="21493"/>
                  </a:lnTo>
                  <a:lnTo>
                    <a:pt x="297956" y="20858"/>
                  </a:lnTo>
                  <a:lnTo>
                    <a:pt x="300726" y="20212"/>
                  </a:lnTo>
                  <a:lnTo>
                    <a:pt x="303506" y="19536"/>
                  </a:lnTo>
                  <a:lnTo>
                    <a:pt x="306297" y="18859"/>
                  </a:lnTo>
                  <a:lnTo>
                    <a:pt x="309098" y="18151"/>
                  </a:lnTo>
                  <a:lnTo>
                    <a:pt x="311899" y="17432"/>
                  </a:lnTo>
                  <a:lnTo>
                    <a:pt x="314711" y="16703"/>
                  </a:lnTo>
                  <a:lnTo>
                    <a:pt x="317522" y="15943"/>
                  </a:lnTo>
                  <a:lnTo>
                    <a:pt x="320344" y="15183"/>
                  </a:lnTo>
                  <a:lnTo>
                    <a:pt x="323176" y="14392"/>
                  </a:lnTo>
                  <a:lnTo>
                    <a:pt x="326009" y="13590"/>
                  </a:lnTo>
                  <a:lnTo>
                    <a:pt x="326352" y="13486"/>
                  </a:lnTo>
                  <a:lnTo>
                    <a:pt x="326685" y="13361"/>
                  </a:lnTo>
                  <a:lnTo>
                    <a:pt x="326998" y="13225"/>
                  </a:lnTo>
                  <a:lnTo>
                    <a:pt x="327310" y="13069"/>
                  </a:lnTo>
                  <a:lnTo>
                    <a:pt x="327612" y="12903"/>
                  </a:lnTo>
                  <a:lnTo>
                    <a:pt x="327904" y="12726"/>
                  </a:lnTo>
                  <a:lnTo>
                    <a:pt x="328185" y="12528"/>
                  </a:lnTo>
                  <a:lnTo>
                    <a:pt x="328456" y="12319"/>
                  </a:lnTo>
                  <a:lnTo>
                    <a:pt x="328716" y="12111"/>
                  </a:lnTo>
                  <a:lnTo>
                    <a:pt x="328955" y="11882"/>
                  </a:lnTo>
                  <a:lnTo>
                    <a:pt x="329185" y="11632"/>
                  </a:lnTo>
                  <a:lnTo>
                    <a:pt x="329414" y="11382"/>
                  </a:lnTo>
                  <a:lnTo>
                    <a:pt x="329622" y="11122"/>
                  </a:lnTo>
                  <a:lnTo>
                    <a:pt x="329809" y="10862"/>
                  </a:lnTo>
                  <a:lnTo>
                    <a:pt x="329997" y="10580"/>
                  </a:lnTo>
                  <a:lnTo>
                    <a:pt x="330163" y="10289"/>
                  </a:lnTo>
                  <a:lnTo>
                    <a:pt x="330320" y="9997"/>
                  </a:lnTo>
                  <a:lnTo>
                    <a:pt x="330455" y="9695"/>
                  </a:lnTo>
                  <a:lnTo>
                    <a:pt x="330580" y="9383"/>
                  </a:lnTo>
                  <a:lnTo>
                    <a:pt x="330694" y="9071"/>
                  </a:lnTo>
                  <a:lnTo>
                    <a:pt x="330788" y="8758"/>
                  </a:lnTo>
                  <a:lnTo>
                    <a:pt x="330871" y="8425"/>
                  </a:lnTo>
                  <a:lnTo>
                    <a:pt x="330934" y="8102"/>
                  </a:lnTo>
                  <a:lnTo>
                    <a:pt x="330986" y="7769"/>
                  </a:lnTo>
                  <a:lnTo>
                    <a:pt x="331017" y="7425"/>
                  </a:lnTo>
                  <a:lnTo>
                    <a:pt x="331038" y="7092"/>
                  </a:lnTo>
                  <a:lnTo>
                    <a:pt x="331038" y="6748"/>
                  </a:lnTo>
                  <a:lnTo>
                    <a:pt x="331017" y="6405"/>
                  </a:lnTo>
                  <a:lnTo>
                    <a:pt x="330986" y="6061"/>
                  </a:lnTo>
                  <a:lnTo>
                    <a:pt x="330924" y="5718"/>
                  </a:lnTo>
                  <a:lnTo>
                    <a:pt x="330861" y="5364"/>
                  </a:lnTo>
                  <a:lnTo>
                    <a:pt x="330767" y="5020"/>
                  </a:lnTo>
                  <a:lnTo>
                    <a:pt x="330663" y="4687"/>
                  </a:lnTo>
                  <a:lnTo>
                    <a:pt x="330538" y="4354"/>
                  </a:lnTo>
                  <a:lnTo>
                    <a:pt x="330403" y="4031"/>
                  </a:lnTo>
                  <a:lnTo>
                    <a:pt x="330247" y="3718"/>
                  </a:lnTo>
                  <a:lnTo>
                    <a:pt x="330080" y="3416"/>
                  </a:lnTo>
                  <a:lnTo>
                    <a:pt x="329903" y="3125"/>
                  </a:lnTo>
                  <a:lnTo>
                    <a:pt x="329705" y="2844"/>
                  </a:lnTo>
                  <a:lnTo>
                    <a:pt x="329497" y="2583"/>
                  </a:lnTo>
                  <a:lnTo>
                    <a:pt x="329278" y="2323"/>
                  </a:lnTo>
                  <a:lnTo>
                    <a:pt x="329049" y="2073"/>
                  </a:lnTo>
                  <a:lnTo>
                    <a:pt x="328810" y="1844"/>
                  </a:lnTo>
                  <a:lnTo>
                    <a:pt x="328560" y="1625"/>
                  </a:lnTo>
                  <a:lnTo>
                    <a:pt x="328299" y="1417"/>
                  </a:lnTo>
                  <a:lnTo>
                    <a:pt x="328029" y="1219"/>
                  </a:lnTo>
                  <a:lnTo>
                    <a:pt x="327758" y="1042"/>
                  </a:lnTo>
                  <a:lnTo>
                    <a:pt x="327466" y="876"/>
                  </a:lnTo>
                  <a:lnTo>
                    <a:pt x="327175" y="719"/>
                  </a:lnTo>
                  <a:lnTo>
                    <a:pt x="326873" y="574"/>
                  </a:lnTo>
                  <a:lnTo>
                    <a:pt x="326561" y="449"/>
                  </a:lnTo>
                  <a:lnTo>
                    <a:pt x="326248" y="345"/>
                  </a:lnTo>
                  <a:lnTo>
                    <a:pt x="325925" y="240"/>
                  </a:lnTo>
                  <a:lnTo>
                    <a:pt x="325603" y="168"/>
                  </a:lnTo>
                  <a:lnTo>
                    <a:pt x="325269" y="95"/>
                  </a:lnTo>
                  <a:lnTo>
                    <a:pt x="324936" y="53"/>
                  </a:lnTo>
                  <a:lnTo>
                    <a:pt x="324603" y="11"/>
                  </a:lnTo>
                  <a:lnTo>
                    <a:pt x="324270" y="1"/>
                  </a:lnTo>
                  <a:lnTo>
                    <a:pt x="323926" y="1"/>
                  </a:lnTo>
                  <a:lnTo>
                    <a:pt x="323582" y="22"/>
                  </a:lnTo>
                  <a:lnTo>
                    <a:pt x="323239" y="53"/>
                  </a:lnTo>
                  <a:lnTo>
                    <a:pt x="322895" y="105"/>
                  </a:lnTo>
                  <a:lnTo>
                    <a:pt x="322541" y="178"/>
                  </a:lnTo>
                  <a:lnTo>
                    <a:pt x="322197" y="261"/>
                  </a:lnTo>
                  <a:lnTo>
                    <a:pt x="320094" y="865"/>
                  </a:lnTo>
                  <a:lnTo>
                    <a:pt x="317980" y="1459"/>
                  </a:lnTo>
                  <a:lnTo>
                    <a:pt x="315887" y="2031"/>
                  </a:lnTo>
                  <a:lnTo>
                    <a:pt x="313784" y="2604"/>
                  </a:lnTo>
                  <a:lnTo>
                    <a:pt x="311691" y="3166"/>
                  </a:lnTo>
                  <a:lnTo>
                    <a:pt x="309598" y="3718"/>
                  </a:lnTo>
                  <a:lnTo>
                    <a:pt x="307515" y="4249"/>
                  </a:lnTo>
                  <a:lnTo>
                    <a:pt x="305433" y="4791"/>
                  </a:lnTo>
                  <a:lnTo>
                    <a:pt x="303350" y="5312"/>
                  </a:lnTo>
                  <a:lnTo>
                    <a:pt x="301278" y="5822"/>
                  </a:lnTo>
                  <a:lnTo>
                    <a:pt x="299206" y="6322"/>
                  </a:lnTo>
                  <a:lnTo>
                    <a:pt x="297144" y="6821"/>
                  </a:lnTo>
                  <a:lnTo>
                    <a:pt x="295082" y="7300"/>
                  </a:lnTo>
                  <a:lnTo>
                    <a:pt x="293020" y="7779"/>
                  </a:lnTo>
                  <a:lnTo>
                    <a:pt x="290969" y="8248"/>
                  </a:lnTo>
                  <a:lnTo>
                    <a:pt x="288918" y="8706"/>
                  </a:lnTo>
                  <a:lnTo>
                    <a:pt x="286877" y="9154"/>
                  </a:lnTo>
                  <a:lnTo>
                    <a:pt x="284836" y="9591"/>
                  </a:lnTo>
                  <a:lnTo>
                    <a:pt x="282805" y="10029"/>
                  </a:lnTo>
                  <a:lnTo>
                    <a:pt x="280775" y="10445"/>
                  </a:lnTo>
                  <a:lnTo>
                    <a:pt x="278744" y="10862"/>
                  </a:lnTo>
                  <a:lnTo>
                    <a:pt x="276724" y="11268"/>
                  </a:lnTo>
                  <a:lnTo>
                    <a:pt x="274714" y="11663"/>
                  </a:lnTo>
                  <a:lnTo>
                    <a:pt x="272694" y="12059"/>
                  </a:lnTo>
                  <a:lnTo>
                    <a:pt x="270695" y="12434"/>
                  </a:lnTo>
                  <a:lnTo>
                    <a:pt x="268685" y="12809"/>
                  </a:lnTo>
                  <a:lnTo>
                    <a:pt x="266697" y="13173"/>
                  </a:lnTo>
                  <a:lnTo>
                    <a:pt x="264697" y="13527"/>
                  </a:lnTo>
                  <a:lnTo>
                    <a:pt x="262719" y="13871"/>
                  </a:lnTo>
                  <a:lnTo>
                    <a:pt x="260730" y="14215"/>
                  </a:lnTo>
                  <a:lnTo>
                    <a:pt x="258762" y="14548"/>
                  </a:lnTo>
                  <a:lnTo>
                    <a:pt x="256783" y="14871"/>
                  </a:lnTo>
                  <a:lnTo>
                    <a:pt x="254826" y="15183"/>
                  </a:lnTo>
                  <a:lnTo>
                    <a:pt x="252858" y="15495"/>
                  </a:lnTo>
                  <a:lnTo>
                    <a:pt x="250910" y="15797"/>
                  </a:lnTo>
                  <a:lnTo>
                    <a:pt x="248963" y="16089"/>
                  </a:lnTo>
                  <a:lnTo>
                    <a:pt x="247016" y="16370"/>
                  </a:lnTo>
                  <a:lnTo>
                    <a:pt x="245079" y="16651"/>
                  </a:lnTo>
                  <a:lnTo>
                    <a:pt x="243142" y="16922"/>
                  </a:lnTo>
                  <a:lnTo>
                    <a:pt x="241216" y="17182"/>
                  </a:lnTo>
                  <a:lnTo>
                    <a:pt x="239300" y="17443"/>
                  </a:lnTo>
                  <a:lnTo>
                    <a:pt x="237384" y="17692"/>
                  </a:lnTo>
                  <a:lnTo>
                    <a:pt x="235479" y="17932"/>
                  </a:lnTo>
                  <a:lnTo>
                    <a:pt x="233573" y="18161"/>
                  </a:lnTo>
                  <a:lnTo>
                    <a:pt x="231678" y="18390"/>
                  </a:lnTo>
                  <a:lnTo>
                    <a:pt x="229783" y="18609"/>
                  </a:lnTo>
                  <a:lnTo>
                    <a:pt x="226024" y="19036"/>
                  </a:lnTo>
                  <a:lnTo>
                    <a:pt x="222275" y="19421"/>
                  </a:lnTo>
                  <a:lnTo>
                    <a:pt x="218568" y="19785"/>
                  </a:lnTo>
                  <a:lnTo>
                    <a:pt x="214882" y="20129"/>
                  </a:lnTo>
                  <a:lnTo>
                    <a:pt x="211216" y="20442"/>
                  </a:lnTo>
                  <a:lnTo>
                    <a:pt x="207582" y="20733"/>
                  </a:lnTo>
                  <a:lnTo>
                    <a:pt x="203969" y="20993"/>
                  </a:lnTo>
                  <a:lnTo>
                    <a:pt x="200387" y="21233"/>
                  </a:lnTo>
                  <a:lnTo>
                    <a:pt x="196836" y="21452"/>
                  </a:lnTo>
                  <a:lnTo>
                    <a:pt x="193317" y="21639"/>
                  </a:lnTo>
                  <a:lnTo>
                    <a:pt x="189818" y="21816"/>
                  </a:lnTo>
                  <a:lnTo>
                    <a:pt x="186350" y="21962"/>
                  </a:lnTo>
                  <a:lnTo>
                    <a:pt x="182914" y="22087"/>
                  </a:lnTo>
                  <a:lnTo>
                    <a:pt x="179509" y="22201"/>
                  </a:lnTo>
                  <a:lnTo>
                    <a:pt x="176125" y="22285"/>
                  </a:lnTo>
                  <a:lnTo>
                    <a:pt x="172782" y="22347"/>
                  </a:lnTo>
                  <a:lnTo>
                    <a:pt x="169471" y="22399"/>
                  </a:lnTo>
                  <a:lnTo>
                    <a:pt x="166180" y="22430"/>
                  </a:lnTo>
                  <a:lnTo>
                    <a:pt x="159714" y="22430"/>
                  </a:lnTo>
                  <a:lnTo>
                    <a:pt x="156528" y="22399"/>
                  </a:lnTo>
                  <a:lnTo>
                    <a:pt x="153372" y="22357"/>
                  </a:lnTo>
                  <a:lnTo>
                    <a:pt x="150259" y="22305"/>
                  </a:lnTo>
                  <a:lnTo>
                    <a:pt x="147177" y="22233"/>
                  </a:lnTo>
                  <a:lnTo>
                    <a:pt x="144126" y="22139"/>
                  </a:lnTo>
                  <a:lnTo>
                    <a:pt x="141116" y="22035"/>
                  </a:lnTo>
                  <a:lnTo>
                    <a:pt x="138138" y="21920"/>
                  </a:lnTo>
                  <a:lnTo>
                    <a:pt x="135191" y="21785"/>
                  </a:lnTo>
                  <a:lnTo>
                    <a:pt x="132286" y="21639"/>
                  </a:lnTo>
                  <a:lnTo>
                    <a:pt x="129423" y="21483"/>
                  </a:lnTo>
                  <a:lnTo>
                    <a:pt x="126590" y="21316"/>
                  </a:lnTo>
                  <a:lnTo>
                    <a:pt x="123800" y="21129"/>
                  </a:lnTo>
                  <a:lnTo>
                    <a:pt x="121040" y="20941"/>
                  </a:lnTo>
                  <a:lnTo>
                    <a:pt x="118323" y="20733"/>
                  </a:lnTo>
                  <a:lnTo>
                    <a:pt x="115646" y="20525"/>
                  </a:lnTo>
                  <a:lnTo>
                    <a:pt x="113012" y="20306"/>
                  </a:lnTo>
                  <a:lnTo>
                    <a:pt x="110419" y="20077"/>
                  </a:lnTo>
                  <a:lnTo>
                    <a:pt x="107858" y="19838"/>
                  </a:lnTo>
                  <a:lnTo>
                    <a:pt x="105338" y="19588"/>
                  </a:lnTo>
                  <a:lnTo>
                    <a:pt x="102870" y="19327"/>
                  </a:lnTo>
                  <a:lnTo>
                    <a:pt x="100433" y="19067"/>
                  </a:lnTo>
                  <a:lnTo>
                    <a:pt x="97840" y="18775"/>
                  </a:lnTo>
                  <a:lnTo>
                    <a:pt x="95268" y="18473"/>
                  </a:lnTo>
                  <a:lnTo>
                    <a:pt x="92738" y="18171"/>
                  </a:lnTo>
                  <a:lnTo>
                    <a:pt x="90239" y="17859"/>
                  </a:lnTo>
                  <a:lnTo>
                    <a:pt x="87761" y="17526"/>
                  </a:lnTo>
                  <a:lnTo>
                    <a:pt x="85324" y="17203"/>
                  </a:lnTo>
                  <a:lnTo>
                    <a:pt x="82919" y="16859"/>
                  </a:lnTo>
                  <a:lnTo>
                    <a:pt x="80544" y="16516"/>
                  </a:lnTo>
                  <a:lnTo>
                    <a:pt x="78201" y="16172"/>
                  </a:lnTo>
                  <a:lnTo>
                    <a:pt x="75890" y="15818"/>
                  </a:lnTo>
                  <a:lnTo>
                    <a:pt x="73620" y="15454"/>
                  </a:lnTo>
                  <a:lnTo>
                    <a:pt x="71381" y="15089"/>
                  </a:lnTo>
                  <a:lnTo>
                    <a:pt x="69173" y="14725"/>
                  </a:lnTo>
                  <a:lnTo>
                    <a:pt x="66997" y="14350"/>
                  </a:lnTo>
                  <a:lnTo>
                    <a:pt x="64862" y="13975"/>
                  </a:lnTo>
                  <a:lnTo>
                    <a:pt x="62759" y="13600"/>
                  </a:lnTo>
                  <a:lnTo>
                    <a:pt x="60697" y="13225"/>
                  </a:lnTo>
                  <a:lnTo>
                    <a:pt x="58667" y="12840"/>
                  </a:lnTo>
                  <a:lnTo>
                    <a:pt x="56668" y="12455"/>
                  </a:lnTo>
                  <a:lnTo>
                    <a:pt x="54710" y="12070"/>
                  </a:lnTo>
                  <a:lnTo>
                    <a:pt x="52783" y="11684"/>
                  </a:lnTo>
                  <a:lnTo>
                    <a:pt x="50899" y="11299"/>
                  </a:lnTo>
                  <a:lnTo>
                    <a:pt x="49056" y="10914"/>
                  </a:lnTo>
                  <a:lnTo>
                    <a:pt x="47244" y="10528"/>
                  </a:lnTo>
                  <a:lnTo>
                    <a:pt x="45474" y="10143"/>
                  </a:lnTo>
                  <a:lnTo>
                    <a:pt x="43745" y="9758"/>
                  </a:lnTo>
                  <a:lnTo>
                    <a:pt x="42048" y="9383"/>
                  </a:lnTo>
                  <a:lnTo>
                    <a:pt x="40392" y="8998"/>
                  </a:lnTo>
                  <a:lnTo>
                    <a:pt x="37195" y="8248"/>
                  </a:lnTo>
                  <a:lnTo>
                    <a:pt x="34155" y="7519"/>
                  </a:lnTo>
                  <a:lnTo>
                    <a:pt x="31281" y="6801"/>
                  </a:lnTo>
                  <a:lnTo>
                    <a:pt x="28573" y="6103"/>
                  </a:lnTo>
                  <a:lnTo>
                    <a:pt x="26033" y="5426"/>
                  </a:lnTo>
                  <a:lnTo>
                    <a:pt x="23658" y="4780"/>
                  </a:lnTo>
                  <a:lnTo>
                    <a:pt x="21461" y="4166"/>
                  </a:lnTo>
                  <a:lnTo>
                    <a:pt x="19431" y="3593"/>
                  </a:lnTo>
                  <a:lnTo>
                    <a:pt x="17577" y="3041"/>
                  </a:lnTo>
                  <a:lnTo>
                    <a:pt x="15901" y="2542"/>
                  </a:lnTo>
                  <a:lnTo>
                    <a:pt x="14412" y="2083"/>
                  </a:lnTo>
                  <a:lnTo>
                    <a:pt x="13110" y="1677"/>
                  </a:lnTo>
                  <a:lnTo>
                    <a:pt x="11986" y="1323"/>
                  </a:lnTo>
                  <a:lnTo>
                    <a:pt x="11059" y="1011"/>
                  </a:lnTo>
                  <a:lnTo>
                    <a:pt x="9778" y="584"/>
                  </a:lnTo>
                  <a:lnTo>
                    <a:pt x="9278" y="407"/>
                  </a:lnTo>
                  <a:lnTo>
                    <a:pt x="8935" y="292"/>
                  </a:lnTo>
                  <a:lnTo>
                    <a:pt x="8601" y="199"/>
                  </a:lnTo>
                  <a:lnTo>
                    <a:pt x="8258" y="126"/>
                  </a:lnTo>
                  <a:lnTo>
                    <a:pt x="7914" y="63"/>
                  </a:lnTo>
                  <a:lnTo>
                    <a:pt x="7571" y="32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1"/>
            <p:cNvSpPr/>
            <p:nvPr/>
          </p:nvSpPr>
          <p:spPr>
            <a:xfrm>
              <a:off x="-8846675" y="-669125"/>
              <a:ext cx="8275975" cy="907250"/>
            </a:xfrm>
            <a:custGeom>
              <a:avLst/>
              <a:gdLst/>
              <a:ahLst/>
              <a:cxnLst/>
              <a:rect l="l" t="t" r="r" b="b"/>
              <a:pathLst>
                <a:path w="331039" h="36290" fill="none" extrusionOk="0">
                  <a:moveTo>
                    <a:pt x="322197" y="261"/>
                  </a:moveTo>
                  <a:lnTo>
                    <a:pt x="322197" y="261"/>
                  </a:lnTo>
                  <a:lnTo>
                    <a:pt x="320094" y="865"/>
                  </a:lnTo>
                  <a:lnTo>
                    <a:pt x="317980" y="1459"/>
                  </a:lnTo>
                  <a:lnTo>
                    <a:pt x="315887" y="2031"/>
                  </a:lnTo>
                  <a:lnTo>
                    <a:pt x="313784" y="2604"/>
                  </a:lnTo>
                  <a:lnTo>
                    <a:pt x="311691" y="3166"/>
                  </a:lnTo>
                  <a:lnTo>
                    <a:pt x="309598" y="3718"/>
                  </a:lnTo>
                  <a:lnTo>
                    <a:pt x="307515" y="4249"/>
                  </a:lnTo>
                  <a:lnTo>
                    <a:pt x="305433" y="4791"/>
                  </a:lnTo>
                  <a:lnTo>
                    <a:pt x="303350" y="5312"/>
                  </a:lnTo>
                  <a:lnTo>
                    <a:pt x="301278" y="5822"/>
                  </a:lnTo>
                  <a:lnTo>
                    <a:pt x="299206" y="6322"/>
                  </a:lnTo>
                  <a:lnTo>
                    <a:pt x="297144" y="6821"/>
                  </a:lnTo>
                  <a:lnTo>
                    <a:pt x="295082" y="7300"/>
                  </a:lnTo>
                  <a:lnTo>
                    <a:pt x="293020" y="7779"/>
                  </a:lnTo>
                  <a:lnTo>
                    <a:pt x="290969" y="8248"/>
                  </a:lnTo>
                  <a:lnTo>
                    <a:pt x="288918" y="8706"/>
                  </a:lnTo>
                  <a:lnTo>
                    <a:pt x="286877" y="9154"/>
                  </a:lnTo>
                  <a:lnTo>
                    <a:pt x="284836" y="9591"/>
                  </a:lnTo>
                  <a:lnTo>
                    <a:pt x="282805" y="10029"/>
                  </a:lnTo>
                  <a:lnTo>
                    <a:pt x="280775" y="10445"/>
                  </a:lnTo>
                  <a:lnTo>
                    <a:pt x="278744" y="10862"/>
                  </a:lnTo>
                  <a:lnTo>
                    <a:pt x="276724" y="11268"/>
                  </a:lnTo>
                  <a:lnTo>
                    <a:pt x="274714" y="11663"/>
                  </a:lnTo>
                  <a:lnTo>
                    <a:pt x="272694" y="12059"/>
                  </a:lnTo>
                  <a:lnTo>
                    <a:pt x="270695" y="12434"/>
                  </a:lnTo>
                  <a:lnTo>
                    <a:pt x="268685" y="12809"/>
                  </a:lnTo>
                  <a:lnTo>
                    <a:pt x="266697" y="13173"/>
                  </a:lnTo>
                  <a:lnTo>
                    <a:pt x="264697" y="13527"/>
                  </a:lnTo>
                  <a:lnTo>
                    <a:pt x="262719" y="13871"/>
                  </a:lnTo>
                  <a:lnTo>
                    <a:pt x="260730" y="14215"/>
                  </a:lnTo>
                  <a:lnTo>
                    <a:pt x="258762" y="14548"/>
                  </a:lnTo>
                  <a:lnTo>
                    <a:pt x="256783" y="14871"/>
                  </a:lnTo>
                  <a:lnTo>
                    <a:pt x="254826" y="15183"/>
                  </a:lnTo>
                  <a:lnTo>
                    <a:pt x="252858" y="15495"/>
                  </a:lnTo>
                  <a:lnTo>
                    <a:pt x="250910" y="15797"/>
                  </a:lnTo>
                  <a:lnTo>
                    <a:pt x="248963" y="16089"/>
                  </a:lnTo>
                  <a:lnTo>
                    <a:pt x="247016" y="16370"/>
                  </a:lnTo>
                  <a:lnTo>
                    <a:pt x="245079" y="16651"/>
                  </a:lnTo>
                  <a:lnTo>
                    <a:pt x="243142" y="16922"/>
                  </a:lnTo>
                  <a:lnTo>
                    <a:pt x="241216" y="17182"/>
                  </a:lnTo>
                  <a:lnTo>
                    <a:pt x="239300" y="17443"/>
                  </a:lnTo>
                  <a:lnTo>
                    <a:pt x="237384" y="17692"/>
                  </a:lnTo>
                  <a:lnTo>
                    <a:pt x="235479" y="17932"/>
                  </a:lnTo>
                  <a:lnTo>
                    <a:pt x="233573" y="18161"/>
                  </a:lnTo>
                  <a:lnTo>
                    <a:pt x="231678" y="18390"/>
                  </a:lnTo>
                  <a:lnTo>
                    <a:pt x="229783" y="18609"/>
                  </a:lnTo>
                  <a:lnTo>
                    <a:pt x="226024" y="19036"/>
                  </a:lnTo>
                  <a:lnTo>
                    <a:pt x="222275" y="19421"/>
                  </a:lnTo>
                  <a:lnTo>
                    <a:pt x="218568" y="19785"/>
                  </a:lnTo>
                  <a:lnTo>
                    <a:pt x="214882" y="20129"/>
                  </a:lnTo>
                  <a:lnTo>
                    <a:pt x="211216" y="20442"/>
                  </a:lnTo>
                  <a:lnTo>
                    <a:pt x="207582" y="20733"/>
                  </a:lnTo>
                  <a:lnTo>
                    <a:pt x="203969" y="20993"/>
                  </a:lnTo>
                  <a:lnTo>
                    <a:pt x="200387" y="21233"/>
                  </a:lnTo>
                  <a:lnTo>
                    <a:pt x="196836" y="21452"/>
                  </a:lnTo>
                  <a:lnTo>
                    <a:pt x="193317" y="21639"/>
                  </a:lnTo>
                  <a:lnTo>
                    <a:pt x="189818" y="21816"/>
                  </a:lnTo>
                  <a:lnTo>
                    <a:pt x="186350" y="21962"/>
                  </a:lnTo>
                  <a:lnTo>
                    <a:pt x="182914" y="22087"/>
                  </a:lnTo>
                  <a:lnTo>
                    <a:pt x="179509" y="22201"/>
                  </a:lnTo>
                  <a:lnTo>
                    <a:pt x="176125" y="22285"/>
                  </a:lnTo>
                  <a:lnTo>
                    <a:pt x="172782" y="22347"/>
                  </a:lnTo>
                  <a:lnTo>
                    <a:pt x="169471" y="22399"/>
                  </a:lnTo>
                  <a:lnTo>
                    <a:pt x="166180" y="22430"/>
                  </a:lnTo>
                  <a:lnTo>
                    <a:pt x="162932" y="22430"/>
                  </a:lnTo>
                  <a:lnTo>
                    <a:pt x="159714" y="22430"/>
                  </a:lnTo>
                  <a:lnTo>
                    <a:pt x="156528" y="22399"/>
                  </a:lnTo>
                  <a:lnTo>
                    <a:pt x="153372" y="22357"/>
                  </a:lnTo>
                  <a:lnTo>
                    <a:pt x="150259" y="22305"/>
                  </a:lnTo>
                  <a:lnTo>
                    <a:pt x="147177" y="22233"/>
                  </a:lnTo>
                  <a:lnTo>
                    <a:pt x="144126" y="22139"/>
                  </a:lnTo>
                  <a:lnTo>
                    <a:pt x="141116" y="22035"/>
                  </a:lnTo>
                  <a:lnTo>
                    <a:pt x="138138" y="21920"/>
                  </a:lnTo>
                  <a:lnTo>
                    <a:pt x="135191" y="21785"/>
                  </a:lnTo>
                  <a:lnTo>
                    <a:pt x="132286" y="21639"/>
                  </a:lnTo>
                  <a:lnTo>
                    <a:pt x="129423" y="21483"/>
                  </a:lnTo>
                  <a:lnTo>
                    <a:pt x="126590" y="21316"/>
                  </a:lnTo>
                  <a:lnTo>
                    <a:pt x="123800" y="21129"/>
                  </a:lnTo>
                  <a:lnTo>
                    <a:pt x="121040" y="20941"/>
                  </a:lnTo>
                  <a:lnTo>
                    <a:pt x="118323" y="20733"/>
                  </a:lnTo>
                  <a:lnTo>
                    <a:pt x="115646" y="20525"/>
                  </a:lnTo>
                  <a:lnTo>
                    <a:pt x="113012" y="20306"/>
                  </a:lnTo>
                  <a:lnTo>
                    <a:pt x="110419" y="20077"/>
                  </a:lnTo>
                  <a:lnTo>
                    <a:pt x="107858" y="19838"/>
                  </a:lnTo>
                  <a:lnTo>
                    <a:pt x="105338" y="19588"/>
                  </a:lnTo>
                  <a:lnTo>
                    <a:pt x="102870" y="19327"/>
                  </a:lnTo>
                  <a:lnTo>
                    <a:pt x="100433" y="19067"/>
                  </a:lnTo>
                  <a:lnTo>
                    <a:pt x="100433" y="19067"/>
                  </a:lnTo>
                  <a:lnTo>
                    <a:pt x="97840" y="18775"/>
                  </a:lnTo>
                  <a:lnTo>
                    <a:pt x="95268" y="18473"/>
                  </a:lnTo>
                  <a:lnTo>
                    <a:pt x="92738" y="18171"/>
                  </a:lnTo>
                  <a:lnTo>
                    <a:pt x="90239" y="17859"/>
                  </a:lnTo>
                  <a:lnTo>
                    <a:pt x="87761" y="17526"/>
                  </a:lnTo>
                  <a:lnTo>
                    <a:pt x="85324" y="17203"/>
                  </a:lnTo>
                  <a:lnTo>
                    <a:pt x="82919" y="16859"/>
                  </a:lnTo>
                  <a:lnTo>
                    <a:pt x="80544" y="16516"/>
                  </a:lnTo>
                  <a:lnTo>
                    <a:pt x="78201" y="16172"/>
                  </a:lnTo>
                  <a:lnTo>
                    <a:pt x="75890" y="15818"/>
                  </a:lnTo>
                  <a:lnTo>
                    <a:pt x="73620" y="15454"/>
                  </a:lnTo>
                  <a:lnTo>
                    <a:pt x="71381" y="15089"/>
                  </a:lnTo>
                  <a:lnTo>
                    <a:pt x="69173" y="14725"/>
                  </a:lnTo>
                  <a:lnTo>
                    <a:pt x="66997" y="14350"/>
                  </a:lnTo>
                  <a:lnTo>
                    <a:pt x="64862" y="13975"/>
                  </a:lnTo>
                  <a:lnTo>
                    <a:pt x="62759" y="13600"/>
                  </a:lnTo>
                  <a:lnTo>
                    <a:pt x="60697" y="13225"/>
                  </a:lnTo>
                  <a:lnTo>
                    <a:pt x="58667" y="12840"/>
                  </a:lnTo>
                  <a:lnTo>
                    <a:pt x="56668" y="12455"/>
                  </a:lnTo>
                  <a:lnTo>
                    <a:pt x="54710" y="12070"/>
                  </a:lnTo>
                  <a:lnTo>
                    <a:pt x="52783" y="11684"/>
                  </a:lnTo>
                  <a:lnTo>
                    <a:pt x="50899" y="11299"/>
                  </a:lnTo>
                  <a:lnTo>
                    <a:pt x="49056" y="10914"/>
                  </a:lnTo>
                  <a:lnTo>
                    <a:pt x="47244" y="10528"/>
                  </a:lnTo>
                  <a:lnTo>
                    <a:pt x="45474" y="10143"/>
                  </a:lnTo>
                  <a:lnTo>
                    <a:pt x="43745" y="9758"/>
                  </a:lnTo>
                  <a:lnTo>
                    <a:pt x="42048" y="9383"/>
                  </a:lnTo>
                  <a:lnTo>
                    <a:pt x="40392" y="8998"/>
                  </a:lnTo>
                  <a:lnTo>
                    <a:pt x="37195" y="8248"/>
                  </a:lnTo>
                  <a:lnTo>
                    <a:pt x="34155" y="7519"/>
                  </a:lnTo>
                  <a:lnTo>
                    <a:pt x="31281" y="6801"/>
                  </a:lnTo>
                  <a:lnTo>
                    <a:pt x="28573" y="6103"/>
                  </a:lnTo>
                  <a:lnTo>
                    <a:pt x="26033" y="5426"/>
                  </a:lnTo>
                  <a:lnTo>
                    <a:pt x="23658" y="4780"/>
                  </a:lnTo>
                  <a:lnTo>
                    <a:pt x="21461" y="4166"/>
                  </a:lnTo>
                  <a:lnTo>
                    <a:pt x="19431" y="3593"/>
                  </a:lnTo>
                  <a:lnTo>
                    <a:pt x="17577" y="3041"/>
                  </a:lnTo>
                  <a:lnTo>
                    <a:pt x="15901" y="2542"/>
                  </a:lnTo>
                  <a:lnTo>
                    <a:pt x="14412" y="2083"/>
                  </a:lnTo>
                  <a:lnTo>
                    <a:pt x="13110" y="1677"/>
                  </a:lnTo>
                  <a:lnTo>
                    <a:pt x="11986" y="1323"/>
                  </a:lnTo>
                  <a:lnTo>
                    <a:pt x="11059" y="1011"/>
                  </a:lnTo>
                  <a:lnTo>
                    <a:pt x="9778" y="584"/>
                  </a:lnTo>
                  <a:lnTo>
                    <a:pt x="9278" y="407"/>
                  </a:lnTo>
                  <a:lnTo>
                    <a:pt x="9278" y="407"/>
                  </a:lnTo>
                  <a:lnTo>
                    <a:pt x="8935" y="292"/>
                  </a:lnTo>
                  <a:lnTo>
                    <a:pt x="8601" y="199"/>
                  </a:lnTo>
                  <a:lnTo>
                    <a:pt x="8258" y="126"/>
                  </a:lnTo>
                  <a:lnTo>
                    <a:pt x="7914" y="63"/>
                  </a:lnTo>
                  <a:lnTo>
                    <a:pt x="7571" y="32"/>
                  </a:lnTo>
                  <a:lnTo>
                    <a:pt x="7237" y="1"/>
                  </a:lnTo>
                  <a:lnTo>
                    <a:pt x="6894" y="1"/>
                  </a:lnTo>
                  <a:lnTo>
                    <a:pt x="6560" y="11"/>
                  </a:lnTo>
                  <a:lnTo>
                    <a:pt x="6217" y="32"/>
                  </a:lnTo>
                  <a:lnTo>
                    <a:pt x="5884" y="74"/>
                  </a:lnTo>
                  <a:lnTo>
                    <a:pt x="5561" y="136"/>
                  </a:lnTo>
                  <a:lnTo>
                    <a:pt x="5238" y="209"/>
                  </a:lnTo>
                  <a:lnTo>
                    <a:pt x="4915" y="303"/>
                  </a:lnTo>
                  <a:lnTo>
                    <a:pt x="4592" y="407"/>
                  </a:lnTo>
                  <a:lnTo>
                    <a:pt x="4290" y="522"/>
                  </a:lnTo>
                  <a:lnTo>
                    <a:pt x="3978" y="657"/>
                  </a:lnTo>
                  <a:lnTo>
                    <a:pt x="3686" y="803"/>
                  </a:lnTo>
                  <a:lnTo>
                    <a:pt x="3395" y="969"/>
                  </a:lnTo>
                  <a:lnTo>
                    <a:pt x="3114" y="1146"/>
                  </a:lnTo>
                  <a:lnTo>
                    <a:pt x="2843" y="1334"/>
                  </a:lnTo>
                  <a:lnTo>
                    <a:pt x="2572" y="1542"/>
                  </a:lnTo>
                  <a:lnTo>
                    <a:pt x="2322" y="1750"/>
                  </a:lnTo>
                  <a:lnTo>
                    <a:pt x="2072" y="1979"/>
                  </a:lnTo>
                  <a:lnTo>
                    <a:pt x="1843" y="2219"/>
                  </a:lnTo>
                  <a:lnTo>
                    <a:pt x="1614" y="2479"/>
                  </a:lnTo>
                  <a:lnTo>
                    <a:pt x="1406" y="2740"/>
                  </a:lnTo>
                  <a:lnTo>
                    <a:pt x="1208" y="3021"/>
                  </a:lnTo>
                  <a:lnTo>
                    <a:pt x="1021" y="3312"/>
                  </a:lnTo>
                  <a:lnTo>
                    <a:pt x="844" y="3614"/>
                  </a:lnTo>
                  <a:lnTo>
                    <a:pt x="688" y="3916"/>
                  </a:lnTo>
                  <a:lnTo>
                    <a:pt x="542" y="4239"/>
                  </a:lnTo>
                  <a:lnTo>
                    <a:pt x="417" y="4572"/>
                  </a:lnTo>
                  <a:lnTo>
                    <a:pt x="417" y="4572"/>
                  </a:lnTo>
                  <a:lnTo>
                    <a:pt x="302" y="4916"/>
                  </a:lnTo>
                  <a:lnTo>
                    <a:pt x="209" y="5259"/>
                  </a:lnTo>
                  <a:lnTo>
                    <a:pt x="125" y="5593"/>
                  </a:lnTo>
                  <a:lnTo>
                    <a:pt x="73" y="5936"/>
                  </a:lnTo>
                  <a:lnTo>
                    <a:pt x="32" y="6280"/>
                  </a:lnTo>
                  <a:lnTo>
                    <a:pt x="11" y="6624"/>
                  </a:lnTo>
                  <a:lnTo>
                    <a:pt x="0" y="6957"/>
                  </a:lnTo>
                  <a:lnTo>
                    <a:pt x="11" y="7300"/>
                  </a:lnTo>
                  <a:lnTo>
                    <a:pt x="32" y="7634"/>
                  </a:lnTo>
                  <a:lnTo>
                    <a:pt x="73" y="7967"/>
                  </a:lnTo>
                  <a:lnTo>
                    <a:pt x="136" y="8300"/>
                  </a:lnTo>
                  <a:lnTo>
                    <a:pt x="209" y="8623"/>
                  </a:lnTo>
                  <a:lnTo>
                    <a:pt x="302" y="8946"/>
                  </a:lnTo>
                  <a:lnTo>
                    <a:pt x="406" y="9258"/>
                  </a:lnTo>
                  <a:lnTo>
                    <a:pt x="521" y="9570"/>
                  </a:lnTo>
                  <a:lnTo>
                    <a:pt x="656" y="9872"/>
                  </a:lnTo>
                  <a:lnTo>
                    <a:pt x="802" y="10174"/>
                  </a:lnTo>
                  <a:lnTo>
                    <a:pt x="969" y="10466"/>
                  </a:lnTo>
                  <a:lnTo>
                    <a:pt x="1146" y="10747"/>
                  </a:lnTo>
                  <a:lnTo>
                    <a:pt x="1333" y="11018"/>
                  </a:lnTo>
                  <a:lnTo>
                    <a:pt x="1541" y="11289"/>
                  </a:lnTo>
                  <a:lnTo>
                    <a:pt x="1760" y="11538"/>
                  </a:lnTo>
                  <a:lnTo>
                    <a:pt x="1989" y="11788"/>
                  </a:lnTo>
                  <a:lnTo>
                    <a:pt x="2229" y="12017"/>
                  </a:lnTo>
                  <a:lnTo>
                    <a:pt x="2479" y="12247"/>
                  </a:lnTo>
                  <a:lnTo>
                    <a:pt x="2749" y="12455"/>
                  </a:lnTo>
                  <a:lnTo>
                    <a:pt x="3020" y="12653"/>
                  </a:lnTo>
                  <a:lnTo>
                    <a:pt x="3312" y="12840"/>
                  </a:lnTo>
                  <a:lnTo>
                    <a:pt x="3614" y="13017"/>
                  </a:lnTo>
                  <a:lnTo>
                    <a:pt x="3926" y="13173"/>
                  </a:lnTo>
                  <a:lnTo>
                    <a:pt x="4249" y="13319"/>
                  </a:lnTo>
                  <a:lnTo>
                    <a:pt x="4582" y="13444"/>
                  </a:lnTo>
                  <a:lnTo>
                    <a:pt x="4582" y="13444"/>
                  </a:lnTo>
                  <a:lnTo>
                    <a:pt x="5248" y="13684"/>
                  </a:lnTo>
                  <a:lnTo>
                    <a:pt x="6685" y="14173"/>
                  </a:lnTo>
                  <a:lnTo>
                    <a:pt x="7685" y="14496"/>
                  </a:lnTo>
                  <a:lnTo>
                    <a:pt x="8872" y="14881"/>
                  </a:lnTo>
                  <a:lnTo>
                    <a:pt x="10247" y="15318"/>
                  </a:lnTo>
                  <a:lnTo>
                    <a:pt x="11798" y="15797"/>
                  </a:lnTo>
                  <a:lnTo>
                    <a:pt x="13537" y="16328"/>
                  </a:lnTo>
                  <a:lnTo>
                    <a:pt x="15443" y="16891"/>
                  </a:lnTo>
                  <a:lnTo>
                    <a:pt x="17536" y="17495"/>
                  </a:lnTo>
                  <a:lnTo>
                    <a:pt x="19795" y="18130"/>
                  </a:lnTo>
                  <a:lnTo>
                    <a:pt x="22232" y="18796"/>
                  </a:lnTo>
                  <a:lnTo>
                    <a:pt x="24846" y="19484"/>
                  </a:lnTo>
                  <a:lnTo>
                    <a:pt x="27615" y="20202"/>
                  </a:lnTo>
                  <a:lnTo>
                    <a:pt x="30552" y="20941"/>
                  </a:lnTo>
                  <a:lnTo>
                    <a:pt x="33655" y="21691"/>
                  </a:lnTo>
                  <a:lnTo>
                    <a:pt x="35269" y="22076"/>
                  </a:lnTo>
                  <a:lnTo>
                    <a:pt x="36925" y="22462"/>
                  </a:lnTo>
                  <a:lnTo>
                    <a:pt x="38611" y="22847"/>
                  </a:lnTo>
                  <a:lnTo>
                    <a:pt x="40340" y="23232"/>
                  </a:lnTo>
                  <a:lnTo>
                    <a:pt x="42121" y="23628"/>
                  </a:lnTo>
                  <a:lnTo>
                    <a:pt x="43922" y="24024"/>
                  </a:lnTo>
                  <a:lnTo>
                    <a:pt x="45776" y="24419"/>
                  </a:lnTo>
                  <a:lnTo>
                    <a:pt x="47660" y="24815"/>
                  </a:lnTo>
                  <a:lnTo>
                    <a:pt x="49587" y="25200"/>
                  </a:lnTo>
                  <a:lnTo>
                    <a:pt x="51555" y="25596"/>
                  </a:lnTo>
                  <a:lnTo>
                    <a:pt x="53554" y="25992"/>
                  </a:lnTo>
                  <a:lnTo>
                    <a:pt x="55595" y="26387"/>
                  </a:lnTo>
                  <a:lnTo>
                    <a:pt x="57667" y="26773"/>
                  </a:lnTo>
                  <a:lnTo>
                    <a:pt x="59781" y="27168"/>
                  </a:lnTo>
                  <a:lnTo>
                    <a:pt x="61936" y="27554"/>
                  </a:lnTo>
                  <a:lnTo>
                    <a:pt x="64123" y="27939"/>
                  </a:lnTo>
                  <a:lnTo>
                    <a:pt x="66352" y="28314"/>
                  </a:lnTo>
                  <a:lnTo>
                    <a:pt x="68611" y="28699"/>
                  </a:lnTo>
                  <a:lnTo>
                    <a:pt x="70902" y="29063"/>
                  </a:lnTo>
                  <a:lnTo>
                    <a:pt x="73235" y="29438"/>
                  </a:lnTo>
                  <a:lnTo>
                    <a:pt x="75598" y="29803"/>
                  </a:lnTo>
                  <a:lnTo>
                    <a:pt x="78004" y="30157"/>
                  </a:lnTo>
                  <a:lnTo>
                    <a:pt x="80440" y="30511"/>
                  </a:lnTo>
                  <a:lnTo>
                    <a:pt x="82908" y="30854"/>
                  </a:lnTo>
                  <a:lnTo>
                    <a:pt x="85407" y="31198"/>
                  </a:lnTo>
                  <a:lnTo>
                    <a:pt x="87948" y="31531"/>
                  </a:lnTo>
                  <a:lnTo>
                    <a:pt x="90520" y="31854"/>
                  </a:lnTo>
                  <a:lnTo>
                    <a:pt x="93123" y="32177"/>
                  </a:lnTo>
                  <a:lnTo>
                    <a:pt x="95768" y="32489"/>
                  </a:lnTo>
                  <a:lnTo>
                    <a:pt x="98434" y="32791"/>
                  </a:lnTo>
                  <a:lnTo>
                    <a:pt x="98434" y="32791"/>
                  </a:lnTo>
                  <a:lnTo>
                    <a:pt x="101891" y="33156"/>
                  </a:lnTo>
                  <a:lnTo>
                    <a:pt x="105421" y="33520"/>
                  </a:lnTo>
                  <a:lnTo>
                    <a:pt x="109045" y="33864"/>
                  </a:lnTo>
                  <a:lnTo>
                    <a:pt x="112731" y="34187"/>
                  </a:lnTo>
                  <a:lnTo>
                    <a:pt x="114605" y="34343"/>
                  </a:lnTo>
                  <a:lnTo>
                    <a:pt x="116500" y="34489"/>
                  </a:lnTo>
                  <a:lnTo>
                    <a:pt x="118416" y="34645"/>
                  </a:lnTo>
                  <a:lnTo>
                    <a:pt x="120353" y="34780"/>
                  </a:lnTo>
                  <a:lnTo>
                    <a:pt x="122300" y="34915"/>
                  </a:lnTo>
                  <a:lnTo>
                    <a:pt x="124279" y="35051"/>
                  </a:lnTo>
                  <a:lnTo>
                    <a:pt x="126268" y="35176"/>
                  </a:lnTo>
                  <a:lnTo>
                    <a:pt x="128277" y="35290"/>
                  </a:lnTo>
                  <a:lnTo>
                    <a:pt x="130297" y="35405"/>
                  </a:lnTo>
                  <a:lnTo>
                    <a:pt x="132338" y="35519"/>
                  </a:lnTo>
                  <a:lnTo>
                    <a:pt x="134400" y="35613"/>
                  </a:lnTo>
                  <a:lnTo>
                    <a:pt x="136483" y="35717"/>
                  </a:lnTo>
                  <a:lnTo>
                    <a:pt x="138586" y="35801"/>
                  </a:lnTo>
                  <a:lnTo>
                    <a:pt x="140700" y="35884"/>
                  </a:lnTo>
                  <a:lnTo>
                    <a:pt x="142824" y="35957"/>
                  </a:lnTo>
                  <a:lnTo>
                    <a:pt x="144980" y="36030"/>
                  </a:lnTo>
                  <a:lnTo>
                    <a:pt x="147146" y="36082"/>
                  </a:lnTo>
                  <a:lnTo>
                    <a:pt x="149332" y="36144"/>
                  </a:lnTo>
                  <a:lnTo>
                    <a:pt x="151529" y="36186"/>
                  </a:lnTo>
                  <a:lnTo>
                    <a:pt x="153747" y="36217"/>
                  </a:lnTo>
                  <a:lnTo>
                    <a:pt x="155986" y="36248"/>
                  </a:lnTo>
                  <a:lnTo>
                    <a:pt x="158235" y="36269"/>
                  </a:lnTo>
                  <a:lnTo>
                    <a:pt x="160495" y="36290"/>
                  </a:lnTo>
                  <a:lnTo>
                    <a:pt x="162775" y="36290"/>
                  </a:lnTo>
                  <a:lnTo>
                    <a:pt x="162775" y="36290"/>
                  </a:lnTo>
                  <a:lnTo>
                    <a:pt x="164962" y="36290"/>
                  </a:lnTo>
                  <a:lnTo>
                    <a:pt x="167159" y="36269"/>
                  </a:lnTo>
                  <a:lnTo>
                    <a:pt x="169377" y="36259"/>
                  </a:lnTo>
                  <a:lnTo>
                    <a:pt x="171595" y="36228"/>
                  </a:lnTo>
                  <a:lnTo>
                    <a:pt x="173834" y="36186"/>
                  </a:lnTo>
                  <a:lnTo>
                    <a:pt x="176094" y="36144"/>
                  </a:lnTo>
                  <a:lnTo>
                    <a:pt x="178364" y="36092"/>
                  </a:lnTo>
                  <a:lnTo>
                    <a:pt x="180644" y="36030"/>
                  </a:lnTo>
                  <a:lnTo>
                    <a:pt x="182935" y="35957"/>
                  </a:lnTo>
                  <a:lnTo>
                    <a:pt x="185236" y="35873"/>
                  </a:lnTo>
                  <a:lnTo>
                    <a:pt x="187558" y="35780"/>
                  </a:lnTo>
                  <a:lnTo>
                    <a:pt x="189891" y="35676"/>
                  </a:lnTo>
                  <a:lnTo>
                    <a:pt x="192244" y="35572"/>
                  </a:lnTo>
                  <a:lnTo>
                    <a:pt x="194597" y="35447"/>
                  </a:lnTo>
                  <a:lnTo>
                    <a:pt x="196971" y="35322"/>
                  </a:lnTo>
                  <a:lnTo>
                    <a:pt x="199356" y="35176"/>
                  </a:lnTo>
                  <a:lnTo>
                    <a:pt x="201751" y="35030"/>
                  </a:lnTo>
                  <a:lnTo>
                    <a:pt x="204156" y="34863"/>
                  </a:lnTo>
                  <a:lnTo>
                    <a:pt x="206583" y="34697"/>
                  </a:lnTo>
                  <a:lnTo>
                    <a:pt x="209009" y="34520"/>
                  </a:lnTo>
                  <a:lnTo>
                    <a:pt x="211456" y="34322"/>
                  </a:lnTo>
                  <a:lnTo>
                    <a:pt x="213913" y="34114"/>
                  </a:lnTo>
                  <a:lnTo>
                    <a:pt x="216381" y="33905"/>
                  </a:lnTo>
                  <a:lnTo>
                    <a:pt x="218859" y="33676"/>
                  </a:lnTo>
                  <a:lnTo>
                    <a:pt x="221348" y="33437"/>
                  </a:lnTo>
                  <a:lnTo>
                    <a:pt x="223847" y="33187"/>
                  </a:lnTo>
                  <a:lnTo>
                    <a:pt x="226367" y="32927"/>
                  </a:lnTo>
                  <a:lnTo>
                    <a:pt x="228887" y="32656"/>
                  </a:lnTo>
                  <a:lnTo>
                    <a:pt x="231428" y="32364"/>
                  </a:lnTo>
                  <a:lnTo>
                    <a:pt x="233969" y="32073"/>
                  </a:lnTo>
                  <a:lnTo>
                    <a:pt x="236530" y="31760"/>
                  </a:lnTo>
                  <a:lnTo>
                    <a:pt x="239092" y="31438"/>
                  </a:lnTo>
                  <a:lnTo>
                    <a:pt x="241674" y="31104"/>
                  </a:lnTo>
                  <a:lnTo>
                    <a:pt x="244257" y="30750"/>
                  </a:lnTo>
                  <a:lnTo>
                    <a:pt x="246849" y="30396"/>
                  </a:lnTo>
                  <a:lnTo>
                    <a:pt x="249463" y="30021"/>
                  </a:lnTo>
                  <a:lnTo>
                    <a:pt x="252077" y="29636"/>
                  </a:lnTo>
                  <a:lnTo>
                    <a:pt x="254701" y="29230"/>
                  </a:lnTo>
                  <a:lnTo>
                    <a:pt x="257346" y="28814"/>
                  </a:lnTo>
                  <a:lnTo>
                    <a:pt x="259991" y="28387"/>
                  </a:lnTo>
                  <a:lnTo>
                    <a:pt x="262646" y="27949"/>
                  </a:lnTo>
                  <a:lnTo>
                    <a:pt x="265312" y="27491"/>
                  </a:lnTo>
                  <a:lnTo>
                    <a:pt x="267977" y="27022"/>
                  </a:lnTo>
                  <a:lnTo>
                    <a:pt x="270664" y="26533"/>
                  </a:lnTo>
                  <a:lnTo>
                    <a:pt x="273361" y="26033"/>
                  </a:lnTo>
                  <a:lnTo>
                    <a:pt x="276058" y="25523"/>
                  </a:lnTo>
                  <a:lnTo>
                    <a:pt x="278765" y="24992"/>
                  </a:lnTo>
                  <a:lnTo>
                    <a:pt x="281483" y="24450"/>
                  </a:lnTo>
                  <a:lnTo>
                    <a:pt x="284211" y="23888"/>
                  </a:lnTo>
                  <a:lnTo>
                    <a:pt x="286939" y="23315"/>
                  </a:lnTo>
                  <a:lnTo>
                    <a:pt x="289688" y="22722"/>
                  </a:lnTo>
                  <a:lnTo>
                    <a:pt x="292437" y="22118"/>
                  </a:lnTo>
                  <a:lnTo>
                    <a:pt x="295197" y="21493"/>
                  </a:lnTo>
                  <a:lnTo>
                    <a:pt x="297956" y="20858"/>
                  </a:lnTo>
                  <a:lnTo>
                    <a:pt x="300726" y="20212"/>
                  </a:lnTo>
                  <a:lnTo>
                    <a:pt x="303506" y="19536"/>
                  </a:lnTo>
                  <a:lnTo>
                    <a:pt x="306297" y="18859"/>
                  </a:lnTo>
                  <a:lnTo>
                    <a:pt x="309098" y="18151"/>
                  </a:lnTo>
                  <a:lnTo>
                    <a:pt x="311899" y="17432"/>
                  </a:lnTo>
                  <a:lnTo>
                    <a:pt x="314711" y="16703"/>
                  </a:lnTo>
                  <a:lnTo>
                    <a:pt x="317522" y="15943"/>
                  </a:lnTo>
                  <a:lnTo>
                    <a:pt x="320344" y="15183"/>
                  </a:lnTo>
                  <a:lnTo>
                    <a:pt x="323176" y="14392"/>
                  </a:lnTo>
                  <a:lnTo>
                    <a:pt x="326009" y="13590"/>
                  </a:lnTo>
                  <a:lnTo>
                    <a:pt x="326009" y="13590"/>
                  </a:lnTo>
                  <a:lnTo>
                    <a:pt x="326352" y="13486"/>
                  </a:lnTo>
                  <a:lnTo>
                    <a:pt x="326685" y="13361"/>
                  </a:lnTo>
                  <a:lnTo>
                    <a:pt x="326998" y="13225"/>
                  </a:lnTo>
                  <a:lnTo>
                    <a:pt x="327310" y="13069"/>
                  </a:lnTo>
                  <a:lnTo>
                    <a:pt x="327612" y="12903"/>
                  </a:lnTo>
                  <a:lnTo>
                    <a:pt x="327904" y="12726"/>
                  </a:lnTo>
                  <a:lnTo>
                    <a:pt x="328185" y="12528"/>
                  </a:lnTo>
                  <a:lnTo>
                    <a:pt x="328456" y="12319"/>
                  </a:lnTo>
                  <a:lnTo>
                    <a:pt x="328716" y="12111"/>
                  </a:lnTo>
                  <a:lnTo>
                    <a:pt x="328955" y="11882"/>
                  </a:lnTo>
                  <a:lnTo>
                    <a:pt x="329185" y="11632"/>
                  </a:lnTo>
                  <a:lnTo>
                    <a:pt x="329414" y="11382"/>
                  </a:lnTo>
                  <a:lnTo>
                    <a:pt x="329622" y="11122"/>
                  </a:lnTo>
                  <a:lnTo>
                    <a:pt x="329809" y="10862"/>
                  </a:lnTo>
                  <a:lnTo>
                    <a:pt x="329997" y="10580"/>
                  </a:lnTo>
                  <a:lnTo>
                    <a:pt x="330163" y="10289"/>
                  </a:lnTo>
                  <a:lnTo>
                    <a:pt x="330320" y="9997"/>
                  </a:lnTo>
                  <a:lnTo>
                    <a:pt x="330455" y="9695"/>
                  </a:lnTo>
                  <a:lnTo>
                    <a:pt x="330580" y="9383"/>
                  </a:lnTo>
                  <a:lnTo>
                    <a:pt x="330694" y="9071"/>
                  </a:lnTo>
                  <a:lnTo>
                    <a:pt x="330788" y="8758"/>
                  </a:lnTo>
                  <a:lnTo>
                    <a:pt x="330871" y="8425"/>
                  </a:lnTo>
                  <a:lnTo>
                    <a:pt x="330934" y="8102"/>
                  </a:lnTo>
                  <a:lnTo>
                    <a:pt x="330986" y="7769"/>
                  </a:lnTo>
                  <a:lnTo>
                    <a:pt x="331017" y="7425"/>
                  </a:lnTo>
                  <a:lnTo>
                    <a:pt x="331038" y="7092"/>
                  </a:lnTo>
                  <a:lnTo>
                    <a:pt x="331038" y="6748"/>
                  </a:lnTo>
                  <a:lnTo>
                    <a:pt x="331017" y="6405"/>
                  </a:lnTo>
                  <a:lnTo>
                    <a:pt x="330986" y="6061"/>
                  </a:lnTo>
                  <a:lnTo>
                    <a:pt x="330924" y="5718"/>
                  </a:lnTo>
                  <a:lnTo>
                    <a:pt x="330861" y="5364"/>
                  </a:lnTo>
                  <a:lnTo>
                    <a:pt x="330767" y="5020"/>
                  </a:lnTo>
                  <a:lnTo>
                    <a:pt x="330767" y="5020"/>
                  </a:lnTo>
                  <a:lnTo>
                    <a:pt x="330663" y="4687"/>
                  </a:lnTo>
                  <a:lnTo>
                    <a:pt x="330538" y="4354"/>
                  </a:lnTo>
                  <a:lnTo>
                    <a:pt x="330403" y="4031"/>
                  </a:lnTo>
                  <a:lnTo>
                    <a:pt x="330247" y="3718"/>
                  </a:lnTo>
                  <a:lnTo>
                    <a:pt x="330080" y="3416"/>
                  </a:lnTo>
                  <a:lnTo>
                    <a:pt x="329903" y="3125"/>
                  </a:lnTo>
                  <a:lnTo>
                    <a:pt x="329705" y="2844"/>
                  </a:lnTo>
                  <a:lnTo>
                    <a:pt x="329497" y="2583"/>
                  </a:lnTo>
                  <a:lnTo>
                    <a:pt x="329278" y="2323"/>
                  </a:lnTo>
                  <a:lnTo>
                    <a:pt x="329049" y="2073"/>
                  </a:lnTo>
                  <a:lnTo>
                    <a:pt x="328810" y="1844"/>
                  </a:lnTo>
                  <a:lnTo>
                    <a:pt x="328560" y="1625"/>
                  </a:lnTo>
                  <a:lnTo>
                    <a:pt x="328299" y="1417"/>
                  </a:lnTo>
                  <a:lnTo>
                    <a:pt x="328029" y="1219"/>
                  </a:lnTo>
                  <a:lnTo>
                    <a:pt x="327758" y="1042"/>
                  </a:lnTo>
                  <a:lnTo>
                    <a:pt x="327466" y="876"/>
                  </a:lnTo>
                  <a:lnTo>
                    <a:pt x="327175" y="719"/>
                  </a:lnTo>
                  <a:lnTo>
                    <a:pt x="326873" y="574"/>
                  </a:lnTo>
                  <a:lnTo>
                    <a:pt x="326561" y="449"/>
                  </a:lnTo>
                  <a:lnTo>
                    <a:pt x="326248" y="345"/>
                  </a:lnTo>
                  <a:lnTo>
                    <a:pt x="325925" y="240"/>
                  </a:lnTo>
                  <a:lnTo>
                    <a:pt x="325603" y="168"/>
                  </a:lnTo>
                  <a:lnTo>
                    <a:pt x="325269" y="95"/>
                  </a:lnTo>
                  <a:lnTo>
                    <a:pt x="324936" y="53"/>
                  </a:lnTo>
                  <a:lnTo>
                    <a:pt x="324603" y="11"/>
                  </a:lnTo>
                  <a:lnTo>
                    <a:pt x="324270" y="1"/>
                  </a:lnTo>
                  <a:lnTo>
                    <a:pt x="323926" y="1"/>
                  </a:lnTo>
                  <a:lnTo>
                    <a:pt x="323582" y="22"/>
                  </a:lnTo>
                  <a:lnTo>
                    <a:pt x="323239" y="53"/>
                  </a:lnTo>
                  <a:lnTo>
                    <a:pt x="322895" y="105"/>
                  </a:lnTo>
                  <a:lnTo>
                    <a:pt x="322541" y="178"/>
                  </a:lnTo>
                  <a:lnTo>
                    <a:pt x="322197" y="261"/>
                  </a:lnTo>
                  <a:lnTo>
                    <a:pt x="322197" y="2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1"/>
            <p:cNvSpPr/>
            <p:nvPr/>
          </p:nvSpPr>
          <p:spPr>
            <a:xfrm>
              <a:off x="-791750" y="-66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1"/>
            <p:cNvSpPr/>
            <p:nvPr/>
          </p:nvSpPr>
          <p:spPr>
            <a:xfrm>
              <a:off x="-5910750" y="-1522725"/>
              <a:ext cx="4189925" cy="659175"/>
            </a:xfrm>
            <a:custGeom>
              <a:avLst/>
              <a:gdLst/>
              <a:ahLst/>
              <a:cxnLst/>
              <a:rect l="l" t="t" r="r" b="b"/>
              <a:pathLst>
                <a:path w="167597" h="26367" extrusionOk="0">
                  <a:moveTo>
                    <a:pt x="160485" y="1"/>
                  </a:moveTo>
                  <a:lnTo>
                    <a:pt x="160131" y="11"/>
                  </a:lnTo>
                  <a:lnTo>
                    <a:pt x="159787" y="53"/>
                  </a:lnTo>
                  <a:lnTo>
                    <a:pt x="159443" y="105"/>
                  </a:lnTo>
                  <a:lnTo>
                    <a:pt x="159089" y="178"/>
                  </a:lnTo>
                  <a:lnTo>
                    <a:pt x="156840" y="699"/>
                  </a:lnTo>
                  <a:lnTo>
                    <a:pt x="154591" y="1209"/>
                  </a:lnTo>
                  <a:lnTo>
                    <a:pt x="152331" y="1698"/>
                  </a:lnTo>
                  <a:lnTo>
                    <a:pt x="150072" y="2188"/>
                  </a:lnTo>
                  <a:lnTo>
                    <a:pt x="147802" y="2667"/>
                  </a:lnTo>
                  <a:lnTo>
                    <a:pt x="145532" y="3125"/>
                  </a:lnTo>
                  <a:lnTo>
                    <a:pt x="143251" y="3573"/>
                  </a:lnTo>
                  <a:lnTo>
                    <a:pt x="140981" y="4020"/>
                  </a:lnTo>
                  <a:lnTo>
                    <a:pt x="138690" y="4447"/>
                  </a:lnTo>
                  <a:lnTo>
                    <a:pt x="136410" y="4864"/>
                  </a:lnTo>
                  <a:lnTo>
                    <a:pt x="134109" y="5270"/>
                  </a:lnTo>
                  <a:lnTo>
                    <a:pt x="131818" y="5676"/>
                  </a:lnTo>
                  <a:lnTo>
                    <a:pt x="129517" y="6061"/>
                  </a:lnTo>
                  <a:lnTo>
                    <a:pt x="127215" y="6426"/>
                  </a:lnTo>
                  <a:lnTo>
                    <a:pt x="124904" y="6790"/>
                  </a:lnTo>
                  <a:lnTo>
                    <a:pt x="122592" y="7144"/>
                  </a:lnTo>
                  <a:lnTo>
                    <a:pt x="120270" y="7488"/>
                  </a:lnTo>
                  <a:lnTo>
                    <a:pt x="117948" y="7811"/>
                  </a:lnTo>
                  <a:lnTo>
                    <a:pt x="115626" y="8133"/>
                  </a:lnTo>
                  <a:lnTo>
                    <a:pt x="113304" y="8446"/>
                  </a:lnTo>
                  <a:lnTo>
                    <a:pt x="110971" y="8737"/>
                  </a:lnTo>
                  <a:lnTo>
                    <a:pt x="108628" y="9018"/>
                  </a:lnTo>
                  <a:lnTo>
                    <a:pt x="106285" y="9300"/>
                  </a:lnTo>
                  <a:lnTo>
                    <a:pt x="103942" y="9560"/>
                  </a:lnTo>
                  <a:lnTo>
                    <a:pt x="101599" y="9810"/>
                  </a:lnTo>
                  <a:lnTo>
                    <a:pt x="99246" y="10049"/>
                  </a:lnTo>
                  <a:lnTo>
                    <a:pt x="96893" y="10278"/>
                  </a:lnTo>
                  <a:lnTo>
                    <a:pt x="94529" y="10497"/>
                  </a:lnTo>
                  <a:lnTo>
                    <a:pt x="92176" y="10705"/>
                  </a:lnTo>
                  <a:lnTo>
                    <a:pt x="89802" y="10903"/>
                  </a:lnTo>
                  <a:lnTo>
                    <a:pt x="87438" y="11080"/>
                  </a:lnTo>
                  <a:lnTo>
                    <a:pt x="85064" y="11257"/>
                  </a:lnTo>
                  <a:lnTo>
                    <a:pt x="82690" y="11413"/>
                  </a:lnTo>
                  <a:lnTo>
                    <a:pt x="80305" y="11570"/>
                  </a:lnTo>
                  <a:lnTo>
                    <a:pt x="77920" y="11705"/>
                  </a:lnTo>
                  <a:lnTo>
                    <a:pt x="75536" y="11840"/>
                  </a:lnTo>
                  <a:lnTo>
                    <a:pt x="73141" y="11955"/>
                  </a:lnTo>
                  <a:lnTo>
                    <a:pt x="70756" y="12059"/>
                  </a:lnTo>
                  <a:lnTo>
                    <a:pt x="68351" y="12153"/>
                  </a:lnTo>
                  <a:lnTo>
                    <a:pt x="65956" y="12236"/>
                  </a:lnTo>
                  <a:lnTo>
                    <a:pt x="63551" y="12309"/>
                  </a:lnTo>
                  <a:lnTo>
                    <a:pt x="61145" y="12371"/>
                  </a:lnTo>
                  <a:lnTo>
                    <a:pt x="58740" y="12424"/>
                  </a:lnTo>
                  <a:lnTo>
                    <a:pt x="56324" y="12455"/>
                  </a:lnTo>
                  <a:lnTo>
                    <a:pt x="53908" y="12486"/>
                  </a:lnTo>
                  <a:lnTo>
                    <a:pt x="51492" y="12507"/>
                  </a:lnTo>
                  <a:lnTo>
                    <a:pt x="46640" y="12507"/>
                  </a:lnTo>
                  <a:lnTo>
                    <a:pt x="44214" y="12486"/>
                  </a:lnTo>
                  <a:lnTo>
                    <a:pt x="41777" y="12455"/>
                  </a:lnTo>
                  <a:lnTo>
                    <a:pt x="39351" y="12413"/>
                  </a:lnTo>
                  <a:lnTo>
                    <a:pt x="36914" y="12361"/>
                  </a:lnTo>
                  <a:lnTo>
                    <a:pt x="34467" y="12299"/>
                  </a:lnTo>
                  <a:lnTo>
                    <a:pt x="32031" y="12226"/>
                  </a:lnTo>
                  <a:lnTo>
                    <a:pt x="29584" y="12142"/>
                  </a:lnTo>
                  <a:lnTo>
                    <a:pt x="27137" y="12049"/>
                  </a:lnTo>
                  <a:lnTo>
                    <a:pt x="24690" y="11945"/>
                  </a:lnTo>
                  <a:lnTo>
                    <a:pt x="22232" y="11820"/>
                  </a:lnTo>
                  <a:lnTo>
                    <a:pt x="19775" y="11695"/>
                  </a:lnTo>
                  <a:lnTo>
                    <a:pt x="17317" y="11549"/>
                  </a:lnTo>
                  <a:lnTo>
                    <a:pt x="14860" y="11393"/>
                  </a:lnTo>
                  <a:lnTo>
                    <a:pt x="12392" y="11236"/>
                  </a:lnTo>
                  <a:lnTo>
                    <a:pt x="9924" y="11059"/>
                  </a:lnTo>
                  <a:lnTo>
                    <a:pt x="7456" y="10872"/>
                  </a:lnTo>
                  <a:lnTo>
                    <a:pt x="7102" y="10851"/>
                  </a:lnTo>
                  <a:lnTo>
                    <a:pt x="6748" y="10851"/>
                  </a:lnTo>
                  <a:lnTo>
                    <a:pt x="6404" y="10872"/>
                  </a:lnTo>
                  <a:lnTo>
                    <a:pt x="6050" y="10903"/>
                  </a:lnTo>
                  <a:lnTo>
                    <a:pt x="5717" y="10955"/>
                  </a:lnTo>
                  <a:lnTo>
                    <a:pt x="5384" y="11018"/>
                  </a:lnTo>
                  <a:lnTo>
                    <a:pt x="5051" y="11101"/>
                  </a:lnTo>
                  <a:lnTo>
                    <a:pt x="4728" y="11205"/>
                  </a:lnTo>
                  <a:lnTo>
                    <a:pt x="4416" y="11320"/>
                  </a:lnTo>
                  <a:lnTo>
                    <a:pt x="4103" y="11445"/>
                  </a:lnTo>
                  <a:lnTo>
                    <a:pt x="3801" y="11590"/>
                  </a:lnTo>
                  <a:lnTo>
                    <a:pt x="3510" y="11747"/>
                  </a:lnTo>
                  <a:lnTo>
                    <a:pt x="3218" y="11924"/>
                  </a:lnTo>
                  <a:lnTo>
                    <a:pt x="2947" y="12111"/>
                  </a:lnTo>
                  <a:lnTo>
                    <a:pt x="2677" y="12309"/>
                  </a:lnTo>
                  <a:lnTo>
                    <a:pt x="2416" y="12517"/>
                  </a:lnTo>
                  <a:lnTo>
                    <a:pt x="2166" y="12736"/>
                  </a:lnTo>
                  <a:lnTo>
                    <a:pt x="1937" y="12975"/>
                  </a:lnTo>
                  <a:lnTo>
                    <a:pt x="1708" y="13215"/>
                  </a:lnTo>
                  <a:lnTo>
                    <a:pt x="1500" y="13475"/>
                  </a:lnTo>
                  <a:lnTo>
                    <a:pt x="1292" y="13736"/>
                  </a:lnTo>
                  <a:lnTo>
                    <a:pt x="1104" y="14017"/>
                  </a:lnTo>
                  <a:lnTo>
                    <a:pt x="927" y="14298"/>
                  </a:lnTo>
                  <a:lnTo>
                    <a:pt x="771" y="14600"/>
                  </a:lnTo>
                  <a:lnTo>
                    <a:pt x="615" y="14902"/>
                  </a:lnTo>
                  <a:lnTo>
                    <a:pt x="490" y="15214"/>
                  </a:lnTo>
                  <a:lnTo>
                    <a:pt x="365" y="15537"/>
                  </a:lnTo>
                  <a:lnTo>
                    <a:pt x="261" y="15860"/>
                  </a:lnTo>
                  <a:lnTo>
                    <a:pt x="177" y="16193"/>
                  </a:lnTo>
                  <a:lnTo>
                    <a:pt x="105" y="16537"/>
                  </a:lnTo>
                  <a:lnTo>
                    <a:pt x="52" y="16891"/>
                  </a:lnTo>
                  <a:lnTo>
                    <a:pt x="11" y="17245"/>
                  </a:lnTo>
                  <a:lnTo>
                    <a:pt x="0" y="17599"/>
                  </a:lnTo>
                  <a:lnTo>
                    <a:pt x="0" y="17953"/>
                  </a:lnTo>
                  <a:lnTo>
                    <a:pt x="11" y="18296"/>
                  </a:lnTo>
                  <a:lnTo>
                    <a:pt x="52" y="18640"/>
                  </a:lnTo>
                  <a:lnTo>
                    <a:pt x="94" y="18984"/>
                  </a:lnTo>
                  <a:lnTo>
                    <a:pt x="167" y="19317"/>
                  </a:lnTo>
                  <a:lnTo>
                    <a:pt x="250" y="19650"/>
                  </a:lnTo>
                  <a:lnTo>
                    <a:pt x="344" y="19973"/>
                  </a:lnTo>
                  <a:lnTo>
                    <a:pt x="459" y="20285"/>
                  </a:lnTo>
                  <a:lnTo>
                    <a:pt x="594" y="20598"/>
                  </a:lnTo>
                  <a:lnTo>
                    <a:pt x="740" y="20900"/>
                  </a:lnTo>
                  <a:lnTo>
                    <a:pt x="896" y="21191"/>
                  </a:lnTo>
                  <a:lnTo>
                    <a:pt x="1063" y="21483"/>
                  </a:lnTo>
                  <a:lnTo>
                    <a:pt x="1250" y="21754"/>
                  </a:lnTo>
                  <a:lnTo>
                    <a:pt x="1448" y="22024"/>
                  </a:lnTo>
                  <a:lnTo>
                    <a:pt x="1656" y="22285"/>
                  </a:lnTo>
                  <a:lnTo>
                    <a:pt x="1885" y="22534"/>
                  </a:lnTo>
                  <a:lnTo>
                    <a:pt x="2114" y="22764"/>
                  </a:lnTo>
                  <a:lnTo>
                    <a:pt x="2354" y="22993"/>
                  </a:lnTo>
                  <a:lnTo>
                    <a:pt x="2614" y="23201"/>
                  </a:lnTo>
                  <a:lnTo>
                    <a:pt x="2885" y="23409"/>
                  </a:lnTo>
                  <a:lnTo>
                    <a:pt x="3156" y="23597"/>
                  </a:lnTo>
                  <a:lnTo>
                    <a:pt x="3447" y="23774"/>
                  </a:lnTo>
                  <a:lnTo>
                    <a:pt x="3739" y="23930"/>
                  </a:lnTo>
                  <a:lnTo>
                    <a:pt x="4041" y="24086"/>
                  </a:lnTo>
                  <a:lnTo>
                    <a:pt x="4353" y="24221"/>
                  </a:lnTo>
                  <a:lnTo>
                    <a:pt x="4676" y="24336"/>
                  </a:lnTo>
                  <a:lnTo>
                    <a:pt x="4999" y="24440"/>
                  </a:lnTo>
                  <a:lnTo>
                    <a:pt x="5342" y="24523"/>
                  </a:lnTo>
                  <a:lnTo>
                    <a:pt x="5686" y="24596"/>
                  </a:lnTo>
                  <a:lnTo>
                    <a:pt x="6030" y="24648"/>
                  </a:lnTo>
                  <a:lnTo>
                    <a:pt x="6384" y="24690"/>
                  </a:lnTo>
                  <a:lnTo>
                    <a:pt x="9081" y="24888"/>
                  </a:lnTo>
                  <a:lnTo>
                    <a:pt x="11777" y="25086"/>
                  </a:lnTo>
                  <a:lnTo>
                    <a:pt x="14474" y="25263"/>
                  </a:lnTo>
                  <a:lnTo>
                    <a:pt x="17171" y="25419"/>
                  </a:lnTo>
                  <a:lnTo>
                    <a:pt x="19858" y="25575"/>
                  </a:lnTo>
                  <a:lnTo>
                    <a:pt x="22534" y="25710"/>
                  </a:lnTo>
                  <a:lnTo>
                    <a:pt x="25221" y="25835"/>
                  </a:lnTo>
                  <a:lnTo>
                    <a:pt x="27897" y="25950"/>
                  </a:lnTo>
                  <a:lnTo>
                    <a:pt x="30573" y="26044"/>
                  </a:lnTo>
                  <a:lnTo>
                    <a:pt x="33249" y="26127"/>
                  </a:lnTo>
                  <a:lnTo>
                    <a:pt x="35915" y="26200"/>
                  </a:lnTo>
                  <a:lnTo>
                    <a:pt x="38580" y="26262"/>
                  </a:lnTo>
                  <a:lnTo>
                    <a:pt x="41246" y="26304"/>
                  </a:lnTo>
                  <a:lnTo>
                    <a:pt x="43912" y="26335"/>
                  </a:lnTo>
                  <a:lnTo>
                    <a:pt x="46567" y="26356"/>
                  </a:lnTo>
                  <a:lnTo>
                    <a:pt x="49222" y="26366"/>
                  </a:lnTo>
                  <a:lnTo>
                    <a:pt x="52867" y="26356"/>
                  </a:lnTo>
                  <a:lnTo>
                    <a:pt x="56511" y="26314"/>
                  </a:lnTo>
                  <a:lnTo>
                    <a:pt x="58334" y="26294"/>
                  </a:lnTo>
                  <a:lnTo>
                    <a:pt x="60156" y="26252"/>
                  </a:lnTo>
                  <a:lnTo>
                    <a:pt x="61968" y="26210"/>
                  </a:lnTo>
                  <a:lnTo>
                    <a:pt x="63780" y="26169"/>
                  </a:lnTo>
                  <a:lnTo>
                    <a:pt x="65592" y="26117"/>
                  </a:lnTo>
                  <a:lnTo>
                    <a:pt x="67403" y="26054"/>
                  </a:lnTo>
                  <a:lnTo>
                    <a:pt x="69215" y="25992"/>
                  </a:lnTo>
                  <a:lnTo>
                    <a:pt x="71017" y="25919"/>
                  </a:lnTo>
                  <a:lnTo>
                    <a:pt x="72829" y="25846"/>
                  </a:lnTo>
                  <a:lnTo>
                    <a:pt x="74630" y="25762"/>
                  </a:lnTo>
                  <a:lnTo>
                    <a:pt x="76431" y="25669"/>
                  </a:lnTo>
                  <a:lnTo>
                    <a:pt x="78233" y="25575"/>
                  </a:lnTo>
                  <a:lnTo>
                    <a:pt x="80034" y="25471"/>
                  </a:lnTo>
                  <a:lnTo>
                    <a:pt x="81825" y="25356"/>
                  </a:lnTo>
                  <a:lnTo>
                    <a:pt x="83616" y="25242"/>
                  </a:lnTo>
                  <a:lnTo>
                    <a:pt x="85418" y="25127"/>
                  </a:lnTo>
                  <a:lnTo>
                    <a:pt x="87209" y="24992"/>
                  </a:lnTo>
                  <a:lnTo>
                    <a:pt x="88989" y="24867"/>
                  </a:lnTo>
                  <a:lnTo>
                    <a:pt x="90780" y="24721"/>
                  </a:lnTo>
                  <a:lnTo>
                    <a:pt x="92561" y="24575"/>
                  </a:lnTo>
                  <a:lnTo>
                    <a:pt x="94352" y="24430"/>
                  </a:lnTo>
                  <a:lnTo>
                    <a:pt x="96133" y="24263"/>
                  </a:lnTo>
                  <a:lnTo>
                    <a:pt x="97913" y="24107"/>
                  </a:lnTo>
                  <a:lnTo>
                    <a:pt x="99683" y="23930"/>
                  </a:lnTo>
                  <a:lnTo>
                    <a:pt x="101464" y="23753"/>
                  </a:lnTo>
                  <a:lnTo>
                    <a:pt x="103234" y="23576"/>
                  </a:lnTo>
                  <a:lnTo>
                    <a:pt x="105005" y="23378"/>
                  </a:lnTo>
                  <a:lnTo>
                    <a:pt x="106775" y="23190"/>
                  </a:lnTo>
                  <a:lnTo>
                    <a:pt x="108545" y="22982"/>
                  </a:lnTo>
                  <a:lnTo>
                    <a:pt x="110305" y="22774"/>
                  </a:lnTo>
                  <a:lnTo>
                    <a:pt x="112075" y="22566"/>
                  </a:lnTo>
                  <a:lnTo>
                    <a:pt x="113835" y="22347"/>
                  </a:lnTo>
                  <a:lnTo>
                    <a:pt x="115594" y="22118"/>
                  </a:lnTo>
                  <a:lnTo>
                    <a:pt x="117344" y="21889"/>
                  </a:lnTo>
                  <a:lnTo>
                    <a:pt x="119104" y="21649"/>
                  </a:lnTo>
                  <a:lnTo>
                    <a:pt x="120853" y="21399"/>
                  </a:lnTo>
                  <a:lnTo>
                    <a:pt x="122602" y="21150"/>
                  </a:lnTo>
                  <a:lnTo>
                    <a:pt x="124352" y="20889"/>
                  </a:lnTo>
                  <a:lnTo>
                    <a:pt x="126101" y="20629"/>
                  </a:lnTo>
                  <a:lnTo>
                    <a:pt x="127840" y="20358"/>
                  </a:lnTo>
                  <a:lnTo>
                    <a:pt x="129589" y="20087"/>
                  </a:lnTo>
                  <a:lnTo>
                    <a:pt x="131328" y="19806"/>
                  </a:lnTo>
                  <a:lnTo>
                    <a:pt x="133067" y="19515"/>
                  </a:lnTo>
                  <a:lnTo>
                    <a:pt x="134796" y="19223"/>
                  </a:lnTo>
                  <a:lnTo>
                    <a:pt x="136535" y="18921"/>
                  </a:lnTo>
                  <a:lnTo>
                    <a:pt x="138263" y="18609"/>
                  </a:lnTo>
                  <a:lnTo>
                    <a:pt x="139992" y="18296"/>
                  </a:lnTo>
                  <a:lnTo>
                    <a:pt x="141710" y="17984"/>
                  </a:lnTo>
                  <a:lnTo>
                    <a:pt x="143439" y="17651"/>
                  </a:lnTo>
                  <a:lnTo>
                    <a:pt x="145157" y="17328"/>
                  </a:lnTo>
                  <a:lnTo>
                    <a:pt x="146875" y="16984"/>
                  </a:lnTo>
                  <a:lnTo>
                    <a:pt x="148593" y="16641"/>
                  </a:lnTo>
                  <a:lnTo>
                    <a:pt x="150311" y="16297"/>
                  </a:lnTo>
                  <a:lnTo>
                    <a:pt x="152019" y="15933"/>
                  </a:lnTo>
                  <a:lnTo>
                    <a:pt x="153727" y="15579"/>
                  </a:lnTo>
                  <a:lnTo>
                    <a:pt x="155434" y="15204"/>
                  </a:lnTo>
                  <a:lnTo>
                    <a:pt x="157142" y="14829"/>
                  </a:lnTo>
                  <a:lnTo>
                    <a:pt x="158839" y="14454"/>
                  </a:lnTo>
                  <a:lnTo>
                    <a:pt x="160547" y="14069"/>
                  </a:lnTo>
                  <a:lnTo>
                    <a:pt x="162244" y="13673"/>
                  </a:lnTo>
                  <a:lnTo>
                    <a:pt x="162588" y="13579"/>
                  </a:lnTo>
                  <a:lnTo>
                    <a:pt x="162921" y="13475"/>
                  </a:lnTo>
                  <a:lnTo>
                    <a:pt x="163254" y="13350"/>
                  </a:lnTo>
                  <a:lnTo>
                    <a:pt x="163567" y="13215"/>
                  </a:lnTo>
                  <a:lnTo>
                    <a:pt x="163879" y="13069"/>
                  </a:lnTo>
                  <a:lnTo>
                    <a:pt x="164171" y="12903"/>
                  </a:lnTo>
                  <a:lnTo>
                    <a:pt x="164462" y="12725"/>
                  </a:lnTo>
                  <a:lnTo>
                    <a:pt x="164744" y="12528"/>
                  </a:lnTo>
                  <a:lnTo>
                    <a:pt x="165014" y="12319"/>
                  </a:lnTo>
                  <a:lnTo>
                    <a:pt x="165264" y="12111"/>
                  </a:lnTo>
                  <a:lnTo>
                    <a:pt x="165514" y="11882"/>
                  </a:lnTo>
                  <a:lnTo>
                    <a:pt x="165743" y="11643"/>
                  </a:lnTo>
                  <a:lnTo>
                    <a:pt x="165962" y="11393"/>
                  </a:lnTo>
                  <a:lnTo>
                    <a:pt x="166170" y="11132"/>
                  </a:lnTo>
                  <a:lnTo>
                    <a:pt x="166368" y="10862"/>
                  </a:lnTo>
                  <a:lnTo>
                    <a:pt x="166545" y="10580"/>
                  </a:lnTo>
                  <a:lnTo>
                    <a:pt x="166722" y="10299"/>
                  </a:lnTo>
                  <a:lnTo>
                    <a:pt x="166868" y="9997"/>
                  </a:lnTo>
                  <a:lnTo>
                    <a:pt x="167014" y="9695"/>
                  </a:lnTo>
                  <a:lnTo>
                    <a:pt x="167139" y="9393"/>
                  </a:lnTo>
                  <a:lnTo>
                    <a:pt x="167253" y="9081"/>
                  </a:lnTo>
                  <a:lnTo>
                    <a:pt x="167347" y="8758"/>
                  </a:lnTo>
                  <a:lnTo>
                    <a:pt x="167430" y="8435"/>
                  </a:lnTo>
                  <a:lnTo>
                    <a:pt x="167493" y="8102"/>
                  </a:lnTo>
                  <a:lnTo>
                    <a:pt x="167545" y="7769"/>
                  </a:lnTo>
                  <a:lnTo>
                    <a:pt x="167576" y="7425"/>
                  </a:lnTo>
                  <a:lnTo>
                    <a:pt x="167597" y="7082"/>
                  </a:lnTo>
                  <a:lnTo>
                    <a:pt x="167586" y="6738"/>
                  </a:lnTo>
                  <a:lnTo>
                    <a:pt x="167576" y="6394"/>
                  </a:lnTo>
                  <a:lnTo>
                    <a:pt x="167534" y="6051"/>
                  </a:lnTo>
                  <a:lnTo>
                    <a:pt x="167482" y="5697"/>
                  </a:lnTo>
                  <a:lnTo>
                    <a:pt x="167409" y="5353"/>
                  </a:lnTo>
                  <a:lnTo>
                    <a:pt x="167316" y="5010"/>
                  </a:lnTo>
                  <a:lnTo>
                    <a:pt x="167211" y="4666"/>
                  </a:lnTo>
                  <a:lnTo>
                    <a:pt x="167097" y="4343"/>
                  </a:lnTo>
                  <a:lnTo>
                    <a:pt x="166951" y="4020"/>
                  </a:lnTo>
                  <a:lnTo>
                    <a:pt x="166805" y="3718"/>
                  </a:lnTo>
                  <a:lnTo>
                    <a:pt x="166639" y="3416"/>
                  </a:lnTo>
                  <a:lnTo>
                    <a:pt x="166462" y="3125"/>
                  </a:lnTo>
                  <a:lnTo>
                    <a:pt x="166264" y="2844"/>
                  </a:lnTo>
                  <a:lnTo>
                    <a:pt x="166066" y="2583"/>
                  </a:lnTo>
                  <a:lnTo>
                    <a:pt x="165847" y="2323"/>
                  </a:lnTo>
                  <a:lnTo>
                    <a:pt x="165618" y="2083"/>
                  </a:lnTo>
                  <a:lnTo>
                    <a:pt x="165379" y="1844"/>
                  </a:lnTo>
                  <a:lnTo>
                    <a:pt x="165129" y="1625"/>
                  </a:lnTo>
                  <a:lnTo>
                    <a:pt x="164869" y="1417"/>
                  </a:lnTo>
                  <a:lnTo>
                    <a:pt x="164598" y="1219"/>
                  </a:lnTo>
                  <a:lnTo>
                    <a:pt x="164317" y="1042"/>
                  </a:lnTo>
                  <a:lnTo>
                    <a:pt x="164035" y="876"/>
                  </a:lnTo>
                  <a:lnTo>
                    <a:pt x="163744" y="719"/>
                  </a:lnTo>
                  <a:lnTo>
                    <a:pt x="163442" y="574"/>
                  </a:lnTo>
                  <a:lnTo>
                    <a:pt x="163130" y="449"/>
                  </a:lnTo>
                  <a:lnTo>
                    <a:pt x="162817" y="334"/>
                  </a:lnTo>
                  <a:lnTo>
                    <a:pt x="162494" y="240"/>
                  </a:lnTo>
                  <a:lnTo>
                    <a:pt x="162172" y="157"/>
                  </a:lnTo>
                  <a:lnTo>
                    <a:pt x="161838" y="95"/>
                  </a:lnTo>
                  <a:lnTo>
                    <a:pt x="161505" y="43"/>
                  </a:lnTo>
                  <a:lnTo>
                    <a:pt x="161172" y="11"/>
                  </a:lnTo>
                  <a:lnTo>
                    <a:pt x="1608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1"/>
            <p:cNvSpPr/>
            <p:nvPr/>
          </p:nvSpPr>
          <p:spPr>
            <a:xfrm>
              <a:off x="-5910750" y="-1522725"/>
              <a:ext cx="4189925" cy="659175"/>
            </a:xfrm>
            <a:custGeom>
              <a:avLst/>
              <a:gdLst/>
              <a:ahLst/>
              <a:cxnLst/>
              <a:rect l="l" t="t" r="r" b="b"/>
              <a:pathLst>
                <a:path w="167597" h="26367" fill="none" extrusionOk="0">
                  <a:moveTo>
                    <a:pt x="7456" y="10872"/>
                  </a:moveTo>
                  <a:lnTo>
                    <a:pt x="7456" y="10872"/>
                  </a:lnTo>
                  <a:lnTo>
                    <a:pt x="7102" y="10851"/>
                  </a:lnTo>
                  <a:lnTo>
                    <a:pt x="6748" y="10851"/>
                  </a:lnTo>
                  <a:lnTo>
                    <a:pt x="6404" y="10872"/>
                  </a:lnTo>
                  <a:lnTo>
                    <a:pt x="6050" y="10903"/>
                  </a:lnTo>
                  <a:lnTo>
                    <a:pt x="5717" y="10955"/>
                  </a:lnTo>
                  <a:lnTo>
                    <a:pt x="5384" y="11018"/>
                  </a:lnTo>
                  <a:lnTo>
                    <a:pt x="5051" y="11101"/>
                  </a:lnTo>
                  <a:lnTo>
                    <a:pt x="4728" y="11205"/>
                  </a:lnTo>
                  <a:lnTo>
                    <a:pt x="4416" y="11320"/>
                  </a:lnTo>
                  <a:lnTo>
                    <a:pt x="4103" y="11445"/>
                  </a:lnTo>
                  <a:lnTo>
                    <a:pt x="3801" y="11590"/>
                  </a:lnTo>
                  <a:lnTo>
                    <a:pt x="3510" y="11747"/>
                  </a:lnTo>
                  <a:lnTo>
                    <a:pt x="3218" y="11924"/>
                  </a:lnTo>
                  <a:lnTo>
                    <a:pt x="2947" y="12111"/>
                  </a:lnTo>
                  <a:lnTo>
                    <a:pt x="2677" y="12309"/>
                  </a:lnTo>
                  <a:lnTo>
                    <a:pt x="2416" y="12517"/>
                  </a:lnTo>
                  <a:lnTo>
                    <a:pt x="2166" y="12736"/>
                  </a:lnTo>
                  <a:lnTo>
                    <a:pt x="1937" y="12975"/>
                  </a:lnTo>
                  <a:lnTo>
                    <a:pt x="1708" y="13215"/>
                  </a:lnTo>
                  <a:lnTo>
                    <a:pt x="1500" y="13475"/>
                  </a:lnTo>
                  <a:lnTo>
                    <a:pt x="1292" y="13736"/>
                  </a:lnTo>
                  <a:lnTo>
                    <a:pt x="1104" y="14017"/>
                  </a:lnTo>
                  <a:lnTo>
                    <a:pt x="927" y="14298"/>
                  </a:lnTo>
                  <a:lnTo>
                    <a:pt x="771" y="14600"/>
                  </a:lnTo>
                  <a:lnTo>
                    <a:pt x="615" y="14902"/>
                  </a:lnTo>
                  <a:lnTo>
                    <a:pt x="490" y="15214"/>
                  </a:lnTo>
                  <a:lnTo>
                    <a:pt x="365" y="15537"/>
                  </a:lnTo>
                  <a:lnTo>
                    <a:pt x="261" y="15860"/>
                  </a:lnTo>
                  <a:lnTo>
                    <a:pt x="177" y="16193"/>
                  </a:lnTo>
                  <a:lnTo>
                    <a:pt x="105" y="16537"/>
                  </a:lnTo>
                  <a:lnTo>
                    <a:pt x="52" y="16891"/>
                  </a:lnTo>
                  <a:lnTo>
                    <a:pt x="11" y="17245"/>
                  </a:lnTo>
                  <a:lnTo>
                    <a:pt x="11" y="17245"/>
                  </a:lnTo>
                  <a:lnTo>
                    <a:pt x="0" y="17599"/>
                  </a:lnTo>
                  <a:lnTo>
                    <a:pt x="0" y="17953"/>
                  </a:lnTo>
                  <a:lnTo>
                    <a:pt x="11" y="18296"/>
                  </a:lnTo>
                  <a:lnTo>
                    <a:pt x="52" y="18640"/>
                  </a:lnTo>
                  <a:lnTo>
                    <a:pt x="94" y="18984"/>
                  </a:lnTo>
                  <a:lnTo>
                    <a:pt x="167" y="19317"/>
                  </a:lnTo>
                  <a:lnTo>
                    <a:pt x="250" y="19650"/>
                  </a:lnTo>
                  <a:lnTo>
                    <a:pt x="344" y="19973"/>
                  </a:lnTo>
                  <a:lnTo>
                    <a:pt x="459" y="20285"/>
                  </a:lnTo>
                  <a:lnTo>
                    <a:pt x="594" y="20598"/>
                  </a:lnTo>
                  <a:lnTo>
                    <a:pt x="740" y="20900"/>
                  </a:lnTo>
                  <a:lnTo>
                    <a:pt x="896" y="21191"/>
                  </a:lnTo>
                  <a:lnTo>
                    <a:pt x="1063" y="21483"/>
                  </a:lnTo>
                  <a:lnTo>
                    <a:pt x="1250" y="21754"/>
                  </a:lnTo>
                  <a:lnTo>
                    <a:pt x="1448" y="22024"/>
                  </a:lnTo>
                  <a:lnTo>
                    <a:pt x="1656" y="22285"/>
                  </a:lnTo>
                  <a:lnTo>
                    <a:pt x="1885" y="22534"/>
                  </a:lnTo>
                  <a:lnTo>
                    <a:pt x="2114" y="22764"/>
                  </a:lnTo>
                  <a:lnTo>
                    <a:pt x="2354" y="22993"/>
                  </a:lnTo>
                  <a:lnTo>
                    <a:pt x="2614" y="23201"/>
                  </a:lnTo>
                  <a:lnTo>
                    <a:pt x="2885" y="23409"/>
                  </a:lnTo>
                  <a:lnTo>
                    <a:pt x="3156" y="23597"/>
                  </a:lnTo>
                  <a:lnTo>
                    <a:pt x="3447" y="23774"/>
                  </a:lnTo>
                  <a:lnTo>
                    <a:pt x="3739" y="23930"/>
                  </a:lnTo>
                  <a:lnTo>
                    <a:pt x="4041" y="24086"/>
                  </a:lnTo>
                  <a:lnTo>
                    <a:pt x="4353" y="24221"/>
                  </a:lnTo>
                  <a:lnTo>
                    <a:pt x="4676" y="24336"/>
                  </a:lnTo>
                  <a:lnTo>
                    <a:pt x="4999" y="24440"/>
                  </a:lnTo>
                  <a:lnTo>
                    <a:pt x="5342" y="24523"/>
                  </a:lnTo>
                  <a:lnTo>
                    <a:pt x="5686" y="24596"/>
                  </a:lnTo>
                  <a:lnTo>
                    <a:pt x="6030" y="24648"/>
                  </a:lnTo>
                  <a:lnTo>
                    <a:pt x="6384" y="24690"/>
                  </a:lnTo>
                  <a:lnTo>
                    <a:pt x="6384" y="24690"/>
                  </a:lnTo>
                  <a:lnTo>
                    <a:pt x="9081" y="24888"/>
                  </a:lnTo>
                  <a:lnTo>
                    <a:pt x="11777" y="25086"/>
                  </a:lnTo>
                  <a:lnTo>
                    <a:pt x="14474" y="25263"/>
                  </a:lnTo>
                  <a:lnTo>
                    <a:pt x="17171" y="25419"/>
                  </a:lnTo>
                  <a:lnTo>
                    <a:pt x="19858" y="25575"/>
                  </a:lnTo>
                  <a:lnTo>
                    <a:pt x="22534" y="25710"/>
                  </a:lnTo>
                  <a:lnTo>
                    <a:pt x="25221" y="25835"/>
                  </a:lnTo>
                  <a:lnTo>
                    <a:pt x="27897" y="25950"/>
                  </a:lnTo>
                  <a:lnTo>
                    <a:pt x="30573" y="26044"/>
                  </a:lnTo>
                  <a:lnTo>
                    <a:pt x="33249" y="26127"/>
                  </a:lnTo>
                  <a:lnTo>
                    <a:pt x="35915" y="26200"/>
                  </a:lnTo>
                  <a:lnTo>
                    <a:pt x="38580" y="26262"/>
                  </a:lnTo>
                  <a:lnTo>
                    <a:pt x="41246" y="26304"/>
                  </a:lnTo>
                  <a:lnTo>
                    <a:pt x="43912" y="26335"/>
                  </a:lnTo>
                  <a:lnTo>
                    <a:pt x="46567" y="26356"/>
                  </a:lnTo>
                  <a:lnTo>
                    <a:pt x="49222" y="26366"/>
                  </a:lnTo>
                  <a:lnTo>
                    <a:pt x="49222" y="26366"/>
                  </a:lnTo>
                  <a:lnTo>
                    <a:pt x="52867" y="26356"/>
                  </a:lnTo>
                  <a:lnTo>
                    <a:pt x="56511" y="26314"/>
                  </a:lnTo>
                  <a:lnTo>
                    <a:pt x="58334" y="26294"/>
                  </a:lnTo>
                  <a:lnTo>
                    <a:pt x="60156" y="26252"/>
                  </a:lnTo>
                  <a:lnTo>
                    <a:pt x="61968" y="26210"/>
                  </a:lnTo>
                  <a:lnTo>
                    <a:pt x="63780" y="26169"/>
                  </a:lnTo>
                  <a:lnTo>
                    <a:pt x="65592" y="26117"/>
                  </a:lnTo>
                  <a:lnTo>
                    <a:pt x="67403" y="26054"/>
                  </a:lnTo>
                  <a:lnTo>
                    <a:pt x="69215" y="25992"/>
                  </a:lnTo>
                  <a:lnTo>
                    <a:pt x="71017" y="25919"/>
                  </a:lnTo>
                  <a:lnTo>
                    <a:pt x="72829" y="25846"/>
                  </a:lnTo>
                  <a:lnTo>
                    <a:pt x="74630" y="25762"/>
                  </a:lnTo>
                  <a:lnTo>
                    <a:pt x="76431" y="25669"/>
                  </a:lnTo>
                  <a:lnTo>
                    <a:pt x="78233" y="25575"/>
                  </a:lnTo>
                  <a:lnTo>
                    <a:pt x="80034" y="25471"/>
                  </a:lnTo>
                  <a:lnTo>
                    <a:pt x="81825" y="25356"/>
                  </a:lnTo>
                  <a:lnTo>
                    <a:pt x="83616" y="25242"/>
                  </a:lnTo>
                  <a:lnTo>
                    <a:pt x="85418" y="25127"/>
                  </a:lnTo>
                  <a:lnTo>
                    <a:pt x="87209" y="24992"/>
                  </a:lnTo>
                  <a:lnTo>
                    <a:pt x="88989" y="24867"/>
                  </a:lnTo>
                  <a:lnTo>
                    <a:pt x="90780" y="24721"/>
                  </a:lnTo>
                  <a:lnTo>
                    <a:pt x="92561" y="24575"/>
                  </a:lnTo>
                  <a:lnTo>
                    <a:pt x="94352" y="24430"/>
                  </a:lnTo>
                  <a:lnTo>
                    <a:pt x="96133" y="24263"/>
                  </a:lnTo>
                  <a:lnTo>
                    <a:pt x="97913" y="24107"/>
                  </a:lnTo>
                  <a:lnTo>
                    <a:pt x="99683" y="23930"/>
                  </a:lnTo>
                  <a:lnTo>
                    <a:pt x="101464" y="23753"/>
                  </a:lnTo>
                  <a:lnTo>
                    <a:pt x="103234" y="23576"/>
                  </a:lnTo>
                  <a:lnTo>
                    <a:pt x="105005" y="23378"/>
                  </a:lnTo>
                  <a:lnTo>
                    <a:pt x="106775" y="23190"/>
                  </a:lnTo>
                  <a:lnTo>
                    <a:pt x="108545" y="22982"/>
                  </a:lnTo>
                  <a:lnTo>
                    <a:pt x="110305" y="22774"/>
                  </a:lnTo>
                  <a:lnTo>
                    <a:pt x="112075" y="22566"/>
                  </a:lnTo>
                  <a:lnTo>
                    <a:pt x="113835" y="22347"/>
                  </a:lnTo>
                  <a:lnTo>
                    <a:pt x="115594" y="22118"/>
                  </a:lnTo>
                  <a:lnTo>
                    <a:pt x="117344" y="21889"/>
                  </a:lnTo>
                  <a:lnTo>
                    <a:pt x="119104" y="21649"/>
                  </a:lnTo>
                  <a:lnTo>
                    <a:pt x="120853" y="21399"/>
                  </a:lnTo>
                  <a:lnTo>
                    <a:pt x="122602" y="21150"/>
                  </a:lnTo>
                  <a:lnTo>
                    <a:pt x="124352" y="20889"/>
                  </a:lnTo>
                  <a:lnTo>
                    <a:pt x="126101" y="20629"/>
                  </a:lnTo>
                  <a:lnTo>
                    <a:pt x="127840" y="20358"/>
                  </a:lnTo>
                  <a:lnTo>
                    <a:pt x="129589" y="20087"/>
                  </a:lnTo>
                  <a:lnTo>
                    <a:pt x="131328" y="19806"/>
                  </a:lnTo>
                  <a:lnTo>
                    <a:pt x="133067" y="19515"/>
                  </a:lnTo>
                  <a:lnTo>
                    <a:pt x="134796" y="19223"/>
                  </a:lnTo>
                  <a:lnTo>
                    <a:pt x="136535" y="18921"/>
                  </a:lnTo>
                  <a:lnTo>
                    <a:pt x="138263" y="18609"/>
                  </a:lnTo>
                  <a:lnTo>
                    <a:pt x="139992" y="18296"/>
                  </a:lnTo>
                  <a:lnTo>
                    <a:pt x="141710" y="17984"/>
                  </a:lnTo>
                  <a:lnTo>
                    <a:pt x="143439" y="17651"/>
                  </a:lnTo>
                  <a:lnTo>
                    <a:pt x="145157" y="17328"/>
                  </a:lnTo>
                  <a:lnTo>
                    <a:pt x="146875" y="16984"/>
                  </a:lnTo>
                  <a:lnTo>
                    <a:pt x="148593" y="16641"/>
                  </a:lnTo>
                  <a:lnTo>
                    <a:pt x="150311" y="16297"/>
                  </a:lnTo>
                  <a:lnTo>
                    <a:pt x="152019" y="15933"/>
                  </a:lnTo>
                  <a:lnTo>
                    <a:pt x="153727" y="15579"/>
                  </a:lnTo>
                  <a:lnTo>
                    <a:pt x="155434" y="15204"/>
                  </a:lnTo>
                  <a:lnTo>
                    <a:pt x="157142" y="14829"/>
                  </a:lnTo>
                  <a:lnTo>
                    <a:pt x="158839" y="14454"/>
                  </a:lnTo>
                  <a:lnTo>
                    <a:pt x="160547" y="14069"/>
                  </a:lnTo>
                  <a:lnTo>
                    <a:pt x="162244" y="13673"/>
                  </a:lnTo>
                  <a:lnTo>
                    <a:pt x="162244" y="13673"/>
                  </a:lnTo>
                  <a:lnTo>
                    <a:pt x="162588" y="13579"/>
                  </a:lnTo>
                  <a:lnTo>
                    <a:pt x="162921" y="13475"/>
                  </a:lnTo>
                  <a:lnTo>
                    <a:pt x="163254" y="13350"/>
                  </a:lnTo>
                  <a:lnTo>
                    <a:pt x="163567" y="13215"/>
                  </a:lnTo>
                  <a:lnTo>
                    <a:pt x="163879" y="13069"/>
                  </a:lnTo>
                  <a:lnTo>
                    <a:pt x="164171" y="12903"/>
                  </a:lnTo>
                  <a:lnTo>
                    <a:pt x="164462" y="12725"/>
                  </a:lnTo>
                  <a:lnTo>
                    <a:pt x="164744" y="12528"/>
                  </a:lnTo>
                  <a:lnTo>
                    <a:pt x="165014" y="12319"/>
                  </a:lnTo>
                  <a:lnTo>
                    <a:pt x="165264" y="12111"/>
                  </a:lnTo>
                  <a:lnTo>
                    <a:pt x="165514" y="11882"/>
                  </a:lnTo>
                  <a:lnTo>
                    <a:pt x="165743" y="11643"/>
                  </a:lnTo>
                  <a:lnTo>
                    <a:pt x="165962" y="11393"/>
                  </a:lnTo>
                  <a:lnTo>
                    <a:pt x="166170" y="11132"/>
                  </a:lnTo>
                  <a:lnTo>
                    <a:pt x="166368" y="10862"/>
                  </a:lnTo>
                  <a:lnTo>
                    <a:pt x="166545" y="10580"/>
                  </a:lnTo>
                  <a:lnTo>
                    <a:pt x="166722" y="10299"/>
                  </a:lnTo>
                  <a:lnTo>
                    <a:pt x="166868" y="9997"/>
                  </a:lnTo>
                  <a:lnTo>
                    <a:pt x="167014" y="9695"/>
                  </a:lnTo>
                  <a:lnTo>
                    <a:pt x="167139" y="9393"/>
                  </a:lnTo>
                  <a:lnTo>
                    <a:pt x="167253" y="9081"/>
                  </a:lnTo>
                  <a:lnTo>
                    <a:pt x="167347" y="8758"/>
                  </a:lnTo>
                  <a:lnTo>
                    <a:pt x="167430" y="8435"/>
                  </a:lnTo>
                  <a:lnTo>
                    <a:pt x="167493" y="8102"/>
                  </a:lnTo>
                  <a:lnTo>
                    <a:pt x="167545" y="7769"/>
                  </a:lnTo>
                  <a:lnTo>
                    <a:pt x="167576" y="7425"/>
                  </a:lnTo>
                  <a:lnTo>
                    <a:pt x="167597" y="7082"/>
                  </a:lnTo>
                  <a:lnTo>
                    <a:pt x="167586" y="6738"/>
                  </a:lnTo>
                  <a:lnTo>
                    <a:pt x="167576" y="6394"/>
                  </a:lnTo>
                  <a:lnTo>
                    <a:pt x="167534" y="6051"/>
                  </a:lnTo>
                  <a:lnTo>
                    <a:pt x="167482" y="5697"/>
                  </a:lnTo>
                  <a:lnTo>
                    <a:pt x="167409" y="5353"/>
                  </a:lnTo>
                  <a:lnTo>
                    <a:pt x="167409" y="5353"/>
                  </a:lnTo>
                  <a:lnTo>
                    <a:pt x="167316" y="5010"/>
                  </a:lnTo>
                  <a:lnTo>
                    <a:pt x="167211" y="4666"/>
                  </a:lnTo>
                  <a:lnTo>
                    <a:pt x="167097" y="4343"/>
                  </a:lnTo>
                  <a:lnTo>
                    <a:pt x="166951" y="4020"/>
                  </a:lnTo>
                  <a:lnTo>
                    <a:pt x="166805" y="3718"/>
                  </a:lnTo>
                  <a:lnTo>
                    <a:pt x="166639" y="3416"/>
                  </a:lnTo>
                  <a:lnTo>
                    <a:pt x="166462" y="3125"/>
                  </a:lnTo>
                  <a:lnTo>
                    <a:pt x="166264" y="2844"/>
                  </a:lnTo>
                  <a:lnTo>
                    <a:pt x="166066" y="2583"/>
                  </a:lnTo>
                  <a:lnTo>
                    <a:pt x="165847" y="2323"/>
                  </a:lnTo>
                  <a:lnTo>
                    <a:pt x="165618" y="2083"/>
                  </a:lnTo>
                  <a:lnTo>
                    <a:pt x="165379" y="1844"/>
                  </a:lnTo>
                  <a:lnTo>
                    <a:pt x="165129" y="1625"/>
                  </a:lnTo>
                  <a:lnTo>
                    <a:pt x="164869" y="1417"/>
                  </a:lnTo>
                  <a:lnTo>
                    <a:pt x="164598" y="1219"/>
                  </a:lnTo>
                  <a:lnTo>
                    <a:pt x="164317" y="1042"/>
                  </a:lnTo>
                  <a:lnTo>
                    <a:pt x="164035" y="876"/>
                  </a:lnTo>
                  <a:lnTo>
                    <a:pt x="163744" y="719"/>
                  </a:lnTo>
                  <a:lnTo>
                    <a:pt x="163442" y="574"/>
                  </a:lnTo>
                  <a:lnTo>
                    <a:pt x="163130" y="449"/>
                  </a:lnTo>
                  <a:lnTo>
                    <a:pt x="162817" y="334"/>
                  </a:lnTo>
                  <a:lnTo>
                    <a:pt x="162494" y="240"/>
                  </a:lnTo>
                  <a:lnTo>
                    <a:pt x="162172" y="157"/>
                  </a:lnTo>
                  <a:lnTo>
                    <a:pt x="161838" y="95"/>
                  </a:lnTo>
                  <a:lnTo>
                    <a:pt x="161505" y="43"/>
                  </a:lnTo>
                  <a:lnTo>
                    <a:pt x="161172" y="11"/>
                  </a:lnTo>
                  <a:lnTo>
                    <a:pt x="160828" y="1"/>
                  </a:lnTo>
                  <a:lnTo>
                    <a:pt x="160485" y="1"/>
                  </a:lnTo>
                  <a:lnTo>
                    <a:pt x="160131" y="11"/>
                  </a:lnTo>
                  <a:lnTo>
                    <a:pt x="159787" y="53"/>
                  </a:lnTo>
                  <a:lnTo>
                    <a:pt x="159443" y="105"/>
                  </a:lnTo>
                  <a:lnTo>
                    <a:pt x="159089" y="178"/>
                  </a:lnTo>
                  <a:lnTo>
                    <a:pt x="159089" y="178"/>
                  </a:lnTo>
                  <a:lnTo>
                    <a:pt x="156840" y="699"/>
                  </a:lnTo>
                  <a:lnTo>
                    <a:pt x="154591" y="1209"/>
                  </a:lnTo>
                  <a:lnTo>
                    <a:pt x="152331" y="1698"/>
                  </a:lnTo>
                  <a:lnTo>
                    <a:pt x="150072" y="2188"/>
                  </a:lnTo>
                  <a:lnTo>
                    <a:pt x="147802" y="2667"/>
                  </a:lnTo>
                  <a:lnTo>
                    <a:pt x="145532" y="3125"/>
                  </a:lnTo>
                  <a:lnTo>
                    <a:pt x="143251" y="3573"/>
                  </a:lnTo>
                  <a:lnTo>
                    <a:pt x="140981" y="4020"/>
                  </a:lnTo>
                  <a:lnTo>
                    <a:pt x="138690" y="4447"/>
                  </a:lnTo>
                  <a:lnTo>
                    <a:pt x="136410" y="4864"/>
                  </a:lnTo>
                  <a:lnTo>
                    <a:pt x="134109" y="5270"/>
                  </a:lnTo>
                  <a:lnTo>
                    <a:pt x="131818" y="5676"/>
                  </a:lnTo>
                  <a:lnTo>
                    <a:pt x="129517" y="6061"/>
                  </a:lnTo>
                  <a:lnTo>
                    <a:pt x="127215" y="6426"/>
                  </a:lnTo>
                  <a:lnTo>
                    <a:pt x="124904" y="6790"/>
                  </a:lnTo>
                  <a:lnTo>
                    <a:pt x="122592" y="7144"/>
                  </a:lnTo>
                  <a:lnTo>
                    <a:pt x="120270" y="7488"/>
                  </a:lnTo>
                  <a:lnTo>
                    <a:pt x="117948" y="7811"/>
                  </a:lnTo>
                  <a:lnTo>
                    <a:pt x="115626" y="8133"/>
                  </a:lnTo>
                  <a:lnTo>
                    <a:pt x="113304" y="8446"/>
                  </a:lnTo>
                  <a:lnTo>
                    <a:pt x="110971" y="8737"/>
                  </a:lnTo>
                  <a:lnTo>
                    <a:pt x="108628" y="9018"/>
                  </a:lnTo>
                  <a:lnTo>
                    <a:pt x="106285" y="9300"/>
                  </a:lnTo>
                  <a:lnTo>
                    <a:pt x="103942" y="9560"/>
                  </a:lnTo>
                  <a:lnTo>
                    <a:pt x="101599" y="9810"/>
                  </a:lnTo>
                  <a:lnTo>
                    <a:pt x="99246" y="10049"/>
                  </a:lnTo>
                  <a:lnTo>
                    <a:pt x="96893" y="10278"/>
                  </a:lnTo>
                  <a:lnTo>
                    <a:pt x="94529" y="10497"/>
                  </a:lnTo>
                  <a:lnTo>
                    <a:pt x="92176" y="10705"/>
                  </a:lnTo>
                  <a:lnTo>
                    <a:pt x="89802" y="10903"/>
                  </a:lnTo>
                  <a:lnTo>
                    <a:pt x="87438" y="11080"/>
                  </a:lnTo>
                  <a:lnTo>
                    <a:pt x="85064" y="11257"/>
                  </a:lnTo>
                  <a:lnTo>
                    <a:pt x="82690" y="11413"/>
                  </a:lnTo>
                  <a:lnTo>
                    <a:pt x="80305" y="11570"/>
                  </a:lnTo>
                  <a:lnTo>
                    <a:pt x="77920" y="11705"/>
                  </a:lnTo>
                  <a:lnTo>
                    <a:pt x="75536" y="11840"/>
                  </a:lnTo>
                  <a:lnTo>
                    <a:pt x="73141" y="11955"/>
                  </a:lnTo>
                  <a:lnTo>
                    <a:pt x="70756" y="12059"/>
                  </a:lnTo>
                  <a:lnTo>
                    <a:pt x="68351" y="12153"/>
                  </a:lnTo>
                  <a:lnTo>
                    <a:pt x="65956" y="12236"/>
                  </a:lnTo>
                  <a:lnTo>
                    <a:pt x="63551" y="12309"/>
                  </a:lnTo>
                  <a:lnTo>
                    <a:pt x="61145" y="12371"/>
                  </a:lnTo>
                  <a:lnTo>
                    <a:pt x="58740" y="12424"/>
                  </a:lnTo>
                  <a:lnTo>
                    <a:pt x="56324" y="12455"/>
                  </a:lnTo>
                  <a:lnTo>
                    <a:pt x="53908" y="12486"/>
                  </a:lnTo>
                  <a:lnTo>
                    <a:pt x="51492" y="12507"/>
                  </a:lnTo>
                  <a:lnTo>
                    <a:pt x="49066" y="12507"/>
                  </a:lnTo>
                  <a:lnTo>
                    <a:pt x="46640" y="12507"/>
                  </a:lnTo>
                  <a:lnTo>
                    <a:pt x="44214" y="12486"/>
                  </a:lnTo>
                  <a:lnTo>
                    <a:pt x="41777" y="12455"/>
                  </a:lnTo>
                  <a:lnTo>
                    <a:pt x="39351" y="12413"/>
                  </a:lnTo>
                  <a:lnTo>
                    <a:pt x="36914" y="12361"/>
                  </a:lnTo>
                  <a:lnTo>
                    <a:pt x="34467" y="12299"/>
                  </a:lnTo>
                  <a:lnTo>
                    <a:pt x="32031" y="12226"/>
                  </a:lnTo>
                  <a:lnTo>
                    <a:pt x="29584" y="12142"/>
                  </a:lnTo>
                  <a:lnTo>
                    <a:pt x="27137" y="12049"/>
                  </a:lnTo>
                  <a:lnTo>
                    <a:pt x="24690" y="11945"/>
                  </a:lnTo>
                  <a:lnTo>
                    <a:pt x="22232" y="11820"/>
                  </a:lnTo>
                  <a:lnTo>
                    <a:pt x="19775" y="11695"/>
                  </a:lnTo>
                  <a:lnTo>
                    <a:pt x="17317" y="11549"/>
                  </a:lnTo>
                  <a:lnTo>
                    <a:pt x="14860" y="11393"/>
                  </a:lnTo>
                  <a:lnTo>
                    <a:pt x="12392" y="11236"/>
                  </a:lnTo>
                  <a:lnTo>
                    <a:pt x="9924" y="11059"/>
                  </a:lnTo>
                  <a:lnTo>
                    <a:pt x="7456" y="10872"/>
                  </a:lnTo>
                  <a:lnTo>
                    <a:pt x="7456" y="108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1"/>
            <p:cNvSpPr/>
            <p:nvPr/>
          </p:nvSpPr>
          <p:spPr>
            <a:xfrm>
              <a:off x="-5724350" y="-1250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1"/>
            <p:cNvSpPr/>
            <p:nvPr/>
          </p:nvSpPr>
          <p:spPr>
            <a:xfrm>
              <a:off x="-7696575" y="-1522975"/>
              <a:ext cx="1303475" cy="527450"/>
            </a:xfrm>
            <a:custGeom>
              <a:avLst/>
              <a:gdLst/>
              <a:ahLst/>
              <a:cxnLst/>
              <a:rect l="l" t="t" r="r" b="b"/>
              <a:pathLst>
                <a:path w="52139" h="21098" extrusionOk="0">
                  <a:moveTo>
                    <a:pt x="6988" y="0"/>
                  </a:moveTo>
                  <a:lnTo>
                    <a:pt x="6655" y="11"/>
                  </a:lnTo>
                  <a:lnTo>
                    <a:pt x="6311" y="32"/>
                  </a:lnTo>
                  <a:lnTo>
                    <a:pt x="5978" y="73"/>
                  </a:lnTo>
                  <a:lnTo>
                    <a:pt x="5644" y="125"/>
                  </a:lnTo>
                  <a:lnTo>
                    <a:pt x="5311" y="198"/>
                  </a:lnTo>
                  <a:lnTo>
                    <a:pt x="4988" y="282"/>
                  </a:lnTo>
                  <a:lnTo>
                    <a:pt x="4676" y="386"/>
                  </a:lnTo>
                  <a:lnTo>
                    <a:pt x="4364" y="500"/>
                  </a:lnTo>
                  <a:lnTo>
                    <a:pt x="4051" y="636"/>
                  </a:lnTo>
                  <a:lnTo>
                    <a:pt x="3760" y="781"/>
                  </a:lnTo>
                  <a:lnTo>
                    <a:pt x="3468" y="938"/>
                  </a:lnTo>
                  <a:lnTo>
                    <a:pt x="3177" y="1104"/>
                  </a:lnTo>
                  <a:lnTo>
                    <a:pt x="2906" y="1292"/>
                  </a:lnTo>
                  <a:lnTo>
                    <a:pt x="2635" y="1500"/>
                  </a:lnTo>
                  <a:lnTo>
                    <a:pt x="2385" y="1708"/>
                  </a:lnTo>
                  <a:lnTo>
                    <a:pt x="2135" y="1937"/>
                  </a:lnTo>
                  <a:lnTo>
                    <a:pt x="1896" y="2166"/>
                  </a:lnTo>
                  <a:lnTo>
                    <a:pt x="1677" y="2416"/>
                  </a:lnTo>
                  <a:lnTo>
                    <a:pt x="1458" y="2677"/>
                  </a:lnTo>
                  <a:lnTo>
                    <a:pt x="1261" y="2947"/>
                  </a:lnTo>
                  <a:lnTo>
                    <a:pt x="1073" y="3239"/>
                  </a:lnTo>
                  <a:lnTo>
                    <a:pt x="896" y="3530"/>
                  </a:lnTo>
                  <a:lnTo>
                    <a:pt x="730" y="3832"/>
                  </a:lnTo>
                  <a:lnTo>
                    <a:pt x="584" y="4145"/>
                  </a:lnTo>
                  <a:lnTo>
                    <a:pt x="459" y="4468"/>
                  </a:lnTo>
                  <a:lnTo>
                    <a:pt x="334" y="4801"/>
                  </a:lnTo>
                  <a:lnTo>
                    <a:pt x="240" y="5144"/>
                  </a:lnTo>
                  <a:lnTo>
                    <a:pt x="157" y="5488"/>
                  </a:lnTo>
                  <a:lnTo>
                    <a:pt x="84" y="5842"/>
                  </a:lnTo>
                  <a:lnTo>
                    <a:pt x="42" y="6186"/>
                  </a:lnTo>
                  <a:lnTo>
                    <a:pt x="11" y="6529"/>
                  </a:lnTo>
                  <a:lnTo>
                    <a:pt x="1" y="6873"/>
                  </a:lnTo>
                  <a:lnTo>
                    <a:pt x="11" y="7217"/>
                  </a:lnTo>
                  <a:lnTo>
                    <a:pt x="32" y="7550"/>
                  </a:lnTo>
                  <a:lnTo>
                    <a:pt x="63" y="7893"/>
                  </a:lnTo>
                  <a:lnTo>
                    <a:pt x="126" y="8216"/>
                  </a:lnTo>
                  <a:lnTo>
                    <a:pt x="188" y="8549"/>
                  </a:lnTo>
                  <a:lnTo>
                    <a:pt x="282" y="8872"/>
                  </a:lnTo>
                  <a:lnTo>
                    <a:pt x="376" y="9195"/>
                  </a:lnTo>
                  <a:lnTo>
                    <a:pt x="500" y="9507"/>
                  </a:lnTo>
                  <a:lnTo>
                    <a:pt x="625" y="9809"/>
                  </a:lnTo>
                  <a:lnTo>
                    <a:pt x="771" y="10111"/>
                  </a:lnTo>
                  <a:lnTo>
                    <a:pt x="927" y="10403"/>
                  </a:lnTo>
                  <a:lnTo>
                    <a:pt x="1104" y="10684"/>
                  </a:lnTo>
                  <a:lnTo>
                    <a:pt x="1292" y="10955"/>
                  </a:lnTo>
                  <a:lnTo>
                    <a:pt x="1490" y="11226"/>
                  </a:lnTo>
                  <a:lnTo>
                    <a:pt x="1708" y="11486"/>
                  </a:lnTo>
                  <a:lnTo>
                    <a:pt x="1927" y="11725"/>
                  </a:lnTo>
                  <a:lnTo>
                    <a:pt x="2167" y="11965"/>
                  </a:lnTo>
                  <a:lnTo>
                    <a:pt x="2416" y="12194"/>
                  </a:lnTo>
                  <a:lnTo>
                    <a:pt x="2677" y="12402"/>
                  </a:lnTo>
                  <a:lnTo>
                    <a:pt x="2948" y="12611"/>
                  </a:lnTo>
                  <a:lnTo>
                    <a:pt x="3229" y="12798"/>
                  </a:lnTo>
                  <a:lnTo>
                    <a:pt x="3520" y="12965"/>
                  </a:lnTo>
                  <a:lnTo>
                    <a:pt x="3822" y="13131"/>
                  </a:lnTo>
                  <a:lnTo>
                    <a:pt x="4135" y="13277"/>
                  </a:lnTo>
                  <a:lnTo>
                    <a:pt x="4468" y="13412"/>
                  </a:lnTo>
                  <a:lnTo>
                    <a:pt x="4801" y="13527"/>
                  </a:lnTo>
                  <a:lnTo>
                    <a:pt x="5134" y="13631"/>
                  </a:lnTo>
                  <a:lnTo>
                    <a:pt x="5999" y="13850"/>
                  </a:lnTo>
                  <a:lnTo>
                    <a:pt x="6894" y="14079"/>
                  </a:lnTo>
                  <a:lnTo>
                    <a:pt x="8102" y="14370"/>
                  </a:lnTo>
                  <a:lnTo>
                    <a:pt x="9601" y="14724"/>
                  </a:lnTo>
                  <a:lnTo>
                    <a:pt x="11403" y="15130"/>
                  </a:lnTo>
                  <a:lnTo>
                    <a:pt x="13485" y="15599"/>
                  </a:lnTo>
                  <a:lnTo>
                    <a:pt x="15849" y="16099"/>
                  </a:lnTo>
                  <a:lnTo>
                    <a:pt x="18494" y="16640"/>
                  </a:lnTo>
                  <a:lnTo>
                    <a:pt x="21399" y="17213"/>
                  </a:lnTo>
                  <a:lnTo>
                    <a:pt x="22961" y="17515"/>
                  </a:lnTo>
                  <a:lnTo>
                    <a:pt x="24586" y="17817"/>
                  </a:lnTo>
                  <a:lnTo>
                    <a:pt x="26273" y="18129"/>
                  </a:lnTo>
                  <a:lnTo>
                    <a:pt x="28022" y="18442"/>
                  </a:lnTo>
                  <a:lnTo>
                    <a:pt x="29834" y="18765"/>
                  </a:lnTo>
                  <a:lnTo>
                    <a:pt x="31708" y="19077"/>
                  </a:lnTo>
                  <a:lnTo>
                    <a:pt x="33645" y="19400"/>
                  </a:lnTo>
                  <a:lnTo>
                    <a:pt x="35644" y="19723"/>
                  </a:lnTo>
                  <a:lnTo>
                    <a:pt x="37706" y="20056"/>
                  </a:lnTo>
                  <a:lnTo>
                    <a:pt x="39820" y="20379"/>
                  </a:lnTo>
                  <a:lnTo>
                    <a:pt x="41996" y="20701"/>
                  </a:lnTo>
                  <a:lnTo>
                    <a:pt x="44235" y="21024"/>
                  </a:lnTo>
                  <a:lnTo>
                    <a:pt x="44485" y="21055"/>
                  </a:lnTo>
                  <a:lnTo>
                    <a:pt x="44735" y="21076"/>
                  </a:lnTo>
                  <a:lnTo>
                    <a:pt x="44974" y="21087"/>
                  </a:lnTo>
                  <a:lnTo>
                    <a:pt x="45224" y="21097"/>
                  </a:lnTo>
                  <a:lnTo>
                    <a:pt x="45536" y="21087"/>
                  </a:lnTo>
                  <a:lnTo>
                    <a:pt x="45849" y="21066"/>
                  </a:lnTo>
                  <a:lnTo>
                    <a:pt x="46161" y="21035"/>
                  </a:lnTo>
                  <a:lnTo>
                    <a:pt x="46474" y="20983"/>
                  </a:lnTo>
                  <a:lnTo>
                    <a:pt x="46776" y="20920"/>
                  </a:lnTo>
                  <a:lnTo>
                    <a:pt x="47067" y="20837"/>
                  </a:lnTo>
                  <a:lnTo>
                    <a:pt x="47369" y="20753"/>
                  </a:lnTo>
                  <a:lnTo>
                    <a:pt x="47650" y="20649"/>
                  </a:lnTo>
                  <a:lnTo>
                    <a:pt x="47942" y="20535"/>
                  </a:lnTo>
                  <a:lnTo>
                    <a:pt x="48213" y="20410"/>
                  </a:lnTo>
                  <a:lnTo>
                    <a:pt x="48483" y="20274"/>
                  </a:lnTo>
                  <a:lnTo>
                    <a:pt x="48754" y="20118"/>
                  </a:lnTo>
                  <a:lnTo>
                    <a:pt x="49004" y="19962"/>
                  </a:lnTo>
                  <a:lnTo>
                    <a:pt x="49254" y="19785"/>
                  </a:lnTo>
                  <a:lnTo>
                    <a:pt x="49504" y="19608"/>
                  </a:lnTo>
                  <a:lnTo>
                    <a:pt x="49733" y="19410"/>
                  </a:lnTo>
                  <a:lnTo>
                    <a:pt x="49962" y="19212"/>
                  </a:lnTo>
                  <a:lnTo>
                    <a:pt x="50170" y="18994"/>
                  </a:lnTo>
                  <a:lnTo>
                    <a:pt x="50378" y="18775"/>
                  </a:lnTo>
                  <a:lnTo>
                    <a:pt x="50576" y="18546"/>
                  </a:lnTo>
                  <a:lnTo>
                    <a:pt x="50764" y="18306"/>
                  </a:lnTo>
                  <a:lnTo>
                    <a:pt x="50941" y="18057"/>
                  </a:lnTo>
                  <a:lnTo>
                    <a:pt x="51107" y="17796"/>
                  </a:lnTo>
                  <a:lnTo>
                    <a:pt x="51264" y="17525"/>
                  </a:lnTo>
                  <a:lnTo>
                    <a:pt x="51409" y="17255"/>
                  </a:lnTo>
                  <a:lnTo>
                    <a:pt x="51545" y="16974"/>
                  </a:lnTo>
                  <a:lnTo>
                    <a:pt x="51659" y="16682"/>
                  </a:lnTo>
                  <a:lnTo>
                    <a:pt x="51774" y="16390"/>
                  </a:lnTo>
                  <a:lnTo>
                    <a:pt x="51868" y="16088"/>
                  </a:lnTo>
                  <a:lnTo>
                    <a:pt x="51951" y="15776"/>
                  </a:lnTo>
                  <a:lnTo>
                    <a:pt x="52013" y="15464"/>
                  </a:lnTo>
                  <a:lnTo>
                    <a:pt x="52065" y="15141"/>
                  </a:lnTo>
                  <a:lnTo>
                    <a:pt x="52107" y="14787"/>
                  </a:lnTo>
                  <a:lnTo>
                    <a:pt x="52128" y="14433"/>
                  </a:lnTo>
                  <a:lnTo>
                    <a:pt x="52138" y="14079"/>
                  </a:lnTo>
                  <a:lnTo>
                    <a:pt x="52128" y="13735"/>
                  </a:lnTo>
                  <a:lnTo>
                    <a:pt x="52097" y="13392"/>
                  </a:lnTo>
                  <a:lnTo>
                    <a:pt x="52045" y="13058"/>
                  </a:lnTo>
                  <a:lnTo>
                    <a:pt x="51982" y="12725"/>
                  </a:lnTo>
                  <a:lnTo>
                    <a:pt x="51909" y="12392"/>
                  </a:lnTo>
                  <a:lnTo>
                    <a:pt x="51815" y="12069"/>
                  </a:lnTo>
                  <a:lnTo>
                    <a:pt x="51701" y="11746"/>
                  </a:lnTo>
                  <a:lnTo>
                    <a:pt x="51576" y="11444"/>
                  </a:lnTo>
                  <a:lnTo>
                    <a:pt x="51441" y="11132"/>
                  </a:lnTo>
                  <a:lnTo>
                    <a:pt x="51284" y="10840"/>
                  </a:lnTo>
                  <a:lnTo>
                    <a:pt x="51118" y="10549"/>
                  </a:lnTo>
                  <a:lnTo>
                    <a:pt x="50941" y="10278"/>
                  </a:lnTo>
                  <a:lnTo>
                    <a:pt x="50753" y="10007"/>
                  </a:lnTo>
                  <a:lnTo>
                    <a:pt x="50545" y="9737"/>
                  </a:lnTo>
                  <a:lnTo>
                    <a:pt x="50326" y="9487"/>
                  </a:lnTo>
                  <a:lnTo>
                    <a:pt x="50097" y="9247"/>
                  </a:lnTo>
                  <a:lnTo>
                    <a:pt x="49858" y="9018"/>
                  </a:lnTo>
                  <a:lnTo>
                    <a:pt x="49597" y="8799"/>
                  </a:lnTo>
                  <a:lnTo>
                    <a:pt x="49337" y="8602"/>
                  </a:lnTo>
                  <a:lnTo>
                    <a:pt x="49066" y="8404"/>
                  </a:lnTo>
                  <a:lnTo>
                    <a:pt x="48775" y="8227"/>
                  </a:lnTo>
                  <a:lnTo>
                    <a:pt x="48483" y="8060"/>
                  </a:lnTo>
                  <a:lnTo>
                    <a:pt x="48181" y="7904"/>
                  </a:lnTo>
                  <a:lnTo>
                    <a:pt x="47869" y="7769"/>
                  </a:lnTo>
                  <a:lnTo>
                    <a:pt x="47546" y="7644"/>
                  </a:lnTo>
                  <a:lnTo>
                    <a:pt x="47223" y="7529"/>
                  </a:lnTo>
                  <a:lnTo>
                    <a:pt x="46880" y="7446"/>
                  </a:lnTo>
                  <a:lnTo>
                    <a:pt x="46536" y="7362"/>
                  </a:lnTo>
                  <a:lnTo>
                    <a:pt x="46182" y="7310"/>
                  </a:lnTo>
                  <a:lnTo>
                    <a:pt x="44037" y="6998"/>
                  </a:lnTo>
                  <a:lnTo>
                    <a:pt x="41954" y="6686"/>
                  </a:lnTo>
                  <a:lnTo>
                    <a:pt x="39913" y="6373"/>
                  </a:lnTo>
                  <a:lnTo>
                    <a:pt x="37935" y="6061"/>
                  </a:lnTo>
                  <a:lnTo>
                    <a:pt x="36019" y="5748"/>
                  </a:lnTo>
                  <a:lnTo>
                    <a:pt x="34155" y="5436"/>
                  </a:lnTo>
                  <a:lnTo>
                    <a:pt x="32343" y="5134"/>
                  </a:lnTo>
                  <a:lnTo>
                    <a:pt x="30604" y="4822"/>
                  </a:lnTo>
                  <a:lnTo>
                    <a:pt x="28917" y="4520"/>
                  </a:lnTo>
                  <a:lnTo>
                    <a:pt x="27283" y="4228"/>
                  </a:lnTo>
                  <a:lnTo>
                    <a:pt x="25721" y="3937"/>
                  </a:lnTo>
                  <a:lnTo>
                    <a:pt x="24221" y="3645"/>
                  </a:lnTo>
                  <a:lnTo>
                    <a:pt x="21410" y="3093"/>
                  </a:lnTo>
                  <a:lnTo>
                    <a:pt x="18869" y="2562"/>
                  </a:lnTo>
                  <a:lnTo>
                    <a:pt x="16588" y="2083"/>
                  </a:lnTo>
                  <a:lnTo>
                    <a:pt x="14579" y="1635"/>
                  </a:lnTo>
                  <a:lnTo>
                    <a:pt x="12861" y="1250"/>
                  </a:lnTo>
                  <a:lnTo>
                    <a:pt x="11424" y="906"/>
                  </a:lnTo>
                  <a:lnTo>
                    <a:pt x="10289" y="636"/>
                  </a:lnTo>
                  <a:lnTo>
                    <a:pt x="9456" y="427"/>
                  </a:lnTo>
                  <a:lnTo>
                    <a:pt x="8716" y="240"/>
                  </a:lnTo>
                  <a:lnTo>
                    <a:pt x="8373" y="157"/>
                  </a:lnTo>
                  <a:lnTo>
                    <a:pt x="8029" y="94"/>
                  </a:lnTo>
                  <a:lnTo>
                    <a:pt x="7685" y="42"/>
                  </a:lnTo>
                  <a:lnTo>
                    <a:pt x="7342" y="21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1"/>
            <p:cNvSpPr/>
            <p:nvPr/>
          </p:nvSpPr>
          <p:spPr>
            <a:xfrm>
              <a:off x="-7696575" y="-1522975"/>
              <a:ext cx="1303475" cy="527450"/>
            </a:xfrm>
            <a:custGeom>
              <a:avLst/>
              <a:gdLst/>
              <a:ahLst/>
              <a:cxnLst/>
              <a:rect l="l" t="t" r="r" b="b"/>
              <a:pathLst>
                <a:path w="52139" h="21098" fill="none" extrusionOk="0">
                  <a:moveTo>
                    <a:pt x="44235" y="21024"/>
                  </a:moveTo>
                  <a:lnTo>
                    <a:pt x="44235" y="21024"/>
                  </a:lnTo>
                  <a:lnTo>
                    <a:pt x="44485" y="21055"/>
                  </a:lnTo>
                  <a:lnTo>
                    <a:pt x="44735" y="21076"/>
                  </a:lnTo>
                  <a:lnTo>
                    <a:pt x="44974" y="21087"/>
                  </a:lnTo>
                  <a:lnTo>
                    <a:pt x="45224" y="21097"/>
                  </a:lnTo>
                  <a:lnTo>
                    <a:pt x="45224" y="21097"/>
                  </a:lnTo>
                  <a:lnTo>
                    <a:pt x="45536" y="21087"/>
                  </a:lnTo>
                  <a:lnTo>
                    <a:pt x="45849" y="21066"/>
                  </a:lnTo>
                  <a:lnTo>
                    <a:pt x="46161" y="21035"/>
                  </a:lnTo>
                  <a:lnTo>
                    <a:pt x="46474" y="20983"/>
                  </a:lnTo>
                  <a:lnTo>
                    <a:pt x="46776" y="20920"/>
                  </a:lnTo>
                  <a:lnTo>
                    <a:pt x="47067" y="20837"/>
                  </a:lnTo>
                  <a:lnTo>
                    <a:pt x="47369" y="20753"/>
                  </a:lnTo>
                  <a:lnTo>
                    <a:pt x="47650" y="20649"/>
                  </a:lnTo>
                  <a:lnTo>
                    <a:pt x="47942" y="20535"/>
                  </a:lnTo>
                  <a:lnTo>
                    <a:pt x="48213" y="20410"/>
                  </a:lnTo>
                  <a:lnTo>
                    <a:pt x="48483" y="20274"/>
                  </a:lnTo>
                  <a:lnTo>
                    <a:pt x="48754" y="20118"/>
                  </a:lnTo>
                  <a:lnTo>
                    <a:pt x="49004" y="19962"/>
                  </a:lnTo>
                  <a:lnTo>
                    <a:pt x="49254" y="19785"/>
                  </a:lnTo>
                  <a:lnTo>
                    <a:pt x="49504" y="19608"/>
                  </a:lnTo>
                  <a:lnTo>
                    <a:pt x="49733" y="19410"/>
                  </a:lnTo>
                  <a:lnTo>
                    <a:pt x="49962" y="19212"/>
                  </a:lnTo>
                  <a:lnTo>
                    <a:pt x="50170" y="18994"/>
                  </a:lnTo>
                  <a:lnTo>
                    <a:pt x="50378" y="18775"/>
                  </a:lnTo>
                  <a:lnTo>
                    <a:pt x="50576" y="18546"/>
                  </a:lnTo>
                  <a:lnTo>
                    <a:pt x="50764" y="18306"/>
                  </a:lnTo>
                  <a:lnTo>
                    <a:pt x="50941" y="18057"/>
                  </a:lnTo>
                  <a:lnTo>
                    <a:pt x="51107" y="17796"/>
                  </a:lnTo>
                  <a:lnTo>
                    <a:pt x="51264" y="17525"/>
                  </a:lnTo>
                  <a:lnTo>
                    <a:pt x="51409" y="17255"/>
                  </a:lnTo>
                  <a:lnTo>
                    <a:pt x="51545" y="16974"/>
                  </a:lnTo>
                  <a:lnTo>
                    <a:pt x="51659" y="16682"/>
                  </a:lnTo>
                  <a:lnTo>
                    <a:pt x="51774" y="16390"/>
                  </a:lnTo>
                  <a:lnTo>
                    <a:pt x="51868" y="16088"/>
                  </a:lnTo>
                  <a:lnTo>
                    <a:pt x="51951" y="15776"/>
                  </a:lnTo>
                  <a:lnTo>
                    <a:pt x="52013" y="15464"/>
                  </a:lnTo>
                  <a:lnTo>
                    <a:pt x="52065" y="15141"/>
                  </a:lnTo>
                  <a:lnTo>
                    <a:pt x="52065" y="15141"/>
                  </a:lnTo>
                  <a:lnTo>
                    <a:pt x="52107" y="14787"/>
                  </a:lnTo>
                  <a:lnTo>
                    <a:pt x="52128" y="14433"/>
                  </a:lnTo>
                  <a:lnTo>
                    <a:pt x="52138" y="14079"/>
                  </a:lnTo>
                  <a:lnTo>
                    <a:pt x="52128" y="13735"/>
                  </a:lnTo>
                  <a:lnTo>
                    <a:pt x="52097" y="13392"/>
                  </a:lnTo>
                  <a:lnTo>
                    <a:pt x="52045" y="13058"/>
                  </a:lnTo>
                  <a:lnTo>
                    <a:pt x="51982" y="12725"/>
                  </a:lnTo>
                  <a:lnTo>
                    <a:pt x="51909" y="12392"/>
                  </a:lnTo>
                  <a:lnTo>
                    <a:pt x="51815" y="12069"/>
                  </a:lnTo>
                  <a:lnTo>
                    <a:pt x="51701" y="11746"/>
                  </a:lnTo>
                  <a:lnTo>
                    <a:pt x="51576" y="11444"/>
                  </a:lnTo>
                  <a:lnTo>
                    <a:pt x="51441" y="11132"/>
                  </a:lnTo>
                  <a:lnTo>
                    <a:pt x="51284" y="10840"/>
                  </a:lnTo>
                  <a:lnTo>
                    <a:pt x="51118" y="10549"/>
                  </a:lnTo>
                  <a:lnTo>
                    <a:pt x="50941" y="10278"/>
                  </a:lnTo>
                  <a:lnTo>
                    <a:pt x="50753" y="10007"/>
                  </a:lnTo>
                  <a:lnTo>
                    <a:pt x="50545" y="9737"/>
                  </a:lnTo>
                  <a:lnTo>
                    <a:pt x="50326" y="9487"/>
                  </a:lnTo>
                  <a:lnTo>
                    <a:pt x="50097" y="9247"/>
                  </a:lnTo>
                  <a:lnTo>
                    <a:pt x="49858" y="9018"/>
                  </a:lnTo>
                  <a:lnTo>
                    <a:pt x="49597" y="8799"/>
                  </a:lnTo>
                  <a:lnTo>
                    <a:pt x="49337" y="8602"/>
                  </a:lnTo>
                  <a:lnTo>
                    <a:pt x="49066" y="8404"/>
                  </a:lnTo>
                  <a:lnTo>
                    <a:pt x="48775" y="8227"/>
                  </a:lnTo>
                  <a:lnTo>
                    <a:pt x="48483" y="8060"/>
                  </a:lnTo>
                  <a:lnTo>
                    <a:pt x="48181" y="7904"/>
                  </a:lnTo>
                  <a:lnTo>
                    <a:pt x="47869" y="7769"/>
                  </a:lnTo>
                  <a:lnTo>
                    <a:pt x="47546" y="7644"/>
                  </a:lnTo>
                  <a:lnTo>
                    <a:pt x="47223" y="7529"/>
                  </a:lnTo>
                  <a:lnTo>
                    <a:pt x="46880" y="7446"/>
                  </a:lnTo>
                  <a:lnTo>
                    <a:pt x="46536" y="7362"/>
                  </a:lnTo>
                  <a:lnTo>
                    <a:pt x="46182" y="7310"/>
                  </a:lnTo>
                  <a:lnTo>
                    <a:pt x="46182" y="7310"/>
                  </a:lnTo>
                  <a:lnTo>
                    <a:pt x="44037" y="6998"/>
                  </a:lnTo>
                  <a:lnTo>
                    <a:pt x="41954" y="6686"/>
                  </a:lnTo>
                  <a:lnTo>
                    <a:pt x="39913" y="6373"/>
                  </a:lnTo>
                  <a:lnTo>
                    <a:pt x="37935" y="6061"/>
                  </a:lnTo>
                  <a:lnTo>
                    <a:pt x="36019" y="5748"/>
                  </a:lnTo>
                  <a:lnTo>
                    <a:pt x="34155" y="5436"/>
                  </a:lnTo>
                  <a:lnTo>
                    <a:pt x="32343" y="5134"/>
                  </a:lnTo>
                  <a:lnTo>
                    <a:pt x="30604" y="4822"/>
                  </a:lnTo>
                  <a:lnTo>
                    <a:pt x="28917" y="4520"/>
                  </a:lnTo>
                  <a:lnTo>
                    <a:pt x="27283" y="4228"/>
                  </a:lnTo>
                  <a:lnTo>
                    <a:pt x="25721" y="3937"/>
                  </a:lnTo>
                  <a:lnTo>
                    <a:pt x="24221" y="3645"/>
                  </a:lnTo>
                  <a:lnTo>
                    <a:pt x="21410" y="3093"/>
                  </a:lnTo>
                  <a:lnTo>
                    <a:pt x="18869" y="2562"/>
                  </a:lnTo>
                  <a:lnTo>
                    <a:pt x="16588" y="2083"/>
                  </a:lnTo>
                  <a:lnTo>
                    <a:pt x="14579" y="1635"/>
                  </a:lnTo>
                  <a:lnTo>
                    <a:pt x="12861" y="1250"/>
                  </a:lnTo>
                  <a:lnTo>
                    <a:pt x="11424" y="906"/>
                  </a:lnTo>
                  <a:lnTo>
                    <a:pt x="10289" y="636"/>
                  </a:lnTo>
                  <a:lnTo>
                    <a:pt x="9456" y="427"/>
                  </a:lnTo>
                  <a:lnTo>
                    <a:pt x="8716" y="240"/>
                  </a:lnTo>
                  <a:lnTo>
                    <a:pt x="8716" y="240"/>
                  </a:lnTo>
                  <a:lnTo>
                    <a:pt x="8373" y="157"/>
                  </a:lnTo>
                  <a:lnTo>
                    <a:pt x="8029" y="94"/>
                  </a:lnTo>
                  <a:lnTo>
                    <a:pt x="7685" y="42"/>
                  </a:lnTo>
                  <a:lnTo>
                    <a:pt x="7342" y="21"/>
                  </a:lnTo>
                  <a:lnTo>
                    <a:pt x="6988" y="0"/>
                  </a:lnTo>
                  <a:lnTo>
                    <a:pt x="6655" y="11"/>
                  </a:lnTo>
                  <a:lnTo>
                    <a:pt x="6311" y="32"/>
                  </a:lnTo>
                  <a:lnTo>
                    <a:pt x="5978" y="73"/>
                  </a:lnTo>
                  <a:lnTo>
                    <a:pt x="5644" y="125"/>
                  </a:lnTo>
                  <a:lnTo>
                    <a:pt x="5311" y="198"/>
                  </a:lnTo>
                  <a:lnTo>
                    <a:pt x="4988" y="282"/>
                  </a:lnTo>
                  <a:lnTo>
                    <a:pt x="4676" y="386"/>
                  </a:lnTo>
                  <a:lnTo>
                    <a:pt x="4364" y="500"/>
                  </a:lnTo>
                  <a:lnTo>
                    <a:pt x="4051" y="636"/>
                  </a:lnTo>
                  <a:lnTo>
                    <a:pt x="3760" y="781"/>
                  </a:lnTo>
                  <a:lnTo>
                    <a:pt x="3468" y="938"/>
                  </a:lnTo>
                  <a:lnTo>
                    <a:pt x="3177" y="1104"/>
                  </a:lnTo>
                  <a:lnTo>
                    <a:pt x="2906" y="1292"/>
                  </a:lnTo>
                  <a:lnTo>
                    <a:pt x="2635" y="1500"/>
                  </a:lnTo>
                  <a:lnTo>
                    <a:pt x="2385" y="1708"/>
                  </a:lnTo>
                  <a:lnTo>
                    <a:pt x="2135" y="1937"/>
                  </a:lnTo>
                  <a:lnTo>
                    <a:pt x="1896" y="2166"/>
                  </a:lnTo>
                  <a:lnTo>
                    <a:pt x="1677" y="2416"/>
                  </a:lnTo>
                  <a:lnTo>
                    <a:pt x="1458" y="2677"/>
                  </a:lnTo>
                  <a:lnTo>
                    <a:pt x="1261" y="2947"/>
                  </a:lnTo>
                  <a:lnTo>
                    <a:pt x="1073" y="3239"/>
                  </a:lnTo>
                  <a:lnTo>
                    <a:pt x="896" y="3530"/>
                  </a:lnTo>
                  <a:lnTo>
                    <a:pt x="730" y="3832"/>
                  </a:lnTo>
                  <a:lnTo>
                    <a:pt x="584" y="4145"/>
                  </a:lnTo>
                  <a:lnTo>
                    <a:pt x="459" y="4468"/>
                  </a:lnTo>
                  <a:lnTo>
                    <a:pt x="334" y="4801"/>
                  </a:lnTo>
                  <a:lnTo>
                    <a:pt x="240" y="5144"/>
                  </a:lnTo>
                  <a:lnTo>
                    <a:pt x="240" y="5144"/>
                  </a:lnTo>
                  <a:lnTo>
                    <a:pt x="157" y="5488"/>
                  </a:lnTo>
                  <a:lnTo>
                    <a:pt x="84" y="5842"/>
                  </a:lnTo>
                  <a:lnTo>
                    <a:pt x="42" y="6186"/>
                  </a:lnTo>
                  <a:lnTo>
                    <a:pt x="11" y="6529"/>
                  </a:lnTo>
                  <a:lnTo>
                    <a:pt x="1" y="6873"/>
                  </a:lnTo>
                  <a:lnTo>
                    <a:pt x="11" y="7217"/>
                  </a:lnTo>
                  <a:lnTo>
                    <a:pt x="32" y="7550"/>
                  </a:lnTo>
                  <a:lnTo>
                    <a:pt x="63" y="7893"/>
                  </a:lnTo>
                  <a:lnTo>
                    <a:pt x="126" y="8216"/>
                  </a:lnTo>
                  <a:lnTo>
                    <a:pt x="188" y="8549"/>
                  </a:lnTo>
                  <a:lnTo>
                    <a:pt x="282" y="8872"/>
                  </a:lnTo>
                  <a:lnTo>
                    <a:pt x="376" y="9195"/>
                  </a:lnTo>
                  <a:lnTo>
                    <a:pt x="500" y="9507"/>
                  </a:lnTo>
                  <a:lnTo>
                    <a:pt x="625" y="9809"/>
                  </a:lnTo>
                  <a:lnTo>
                    <a:pt x="771" y="10111"/>
                  </a:lnTo>
                  <a:lnTo>
                    <a:pt x="927" y="10403"/>
                  </a:lnTo>
                  <a:lnTo>
                    <a:pt x="1104" y="10684"/>
                  </a:lnTo>
                  <a:lnTo>
                    <a:pt x="1292" y="10955"/>
                  </a:lnTo>
                  <a:lnTo>
                    <a:pt x="1490" y="11226"/>
                  </a:lnTo>
                  <a:lnTo>
                    <a:pt x="1708" y="11486"/>
                  </a:lnTo>
                  <a:lnTo>
                    <a:pt x="1927" y="11725"/>
                  </a:lnTo>
                  <a:lnTo>
                    <a:pt x="2167" y="11965"/>
                  </a:lnTo>
                  <a:lnTo>
                    <a:pt x="2416" y="12194"/>
                  </a:lnTo>
                  <a:lnTo>
                    <a:pt x="2677" y="12402"/>
                  </a:lnTo>
                  <a:lnTo>
                    <a:pt x="2948" y="12611"/>
                  </a:lnTo>
                  <a:lnTo>
                    <a:pt x="3229" y="12798"/>
                  </a:lnTo>
                  <a:lnTo>
                    <a:pt x="3520" y="12965"/>
                  </a:lnTo>
                  <a:lnTo>
                    <a:pt x="3822" y="13131"/>
                  </a:lnTo>
                  <a:lnTo>
                    <a:pt x="4135" y="13277"/>
                  </a:lnTo>
                  <a:lnTo>
                    <a:pt x="4468" y="13412"/>
                  </a:lnTo>
                  <a:lnTo>
                    <a:pt x="4801" y="13527"/>
                  </a:lnTo>
                  <a:lnTo>
                    <a:pt x="5134" y="13631"/>
                  </a:lnTo>
                  <a:lnTo>
                    <a:pt x="5134" y="13631"/>
                  </a:lnTo>
                  <a:lnTo>
                    <a:pt x="5999" y="13850"/>
                  </a:lnTo>
                  <a:lnTo>
                    <a:pt x="6894" y="14079"/>
                  </a:lnTo>
                  <a:lnTo>
                    <a:pt x="8102" y="14370"/>
                  </a:lnTo>
                  <a:lnTo>
                    <a:pt x="9601" y="14724"/>
                  </a:lnTo>
                  <a:lnTo>
                    <a:pt x="11403" y="15130"/>
                  </a:lnTo>
                  <a:lnTo>
                    <a:pt x="13485" y="15599"/>
                  </a:lnTo>
                  <a:lnTo>
                    <a:pt x="15849" y="16099"/>
                  </a:lnTo>
                  <a:lnTo>
                    <a:pt x="18494" y="16640"/>
                  </a:lnTo>
                  <a:lnTo>
                    <a:pt x="21399" y="17213"/>
                  </a:lnTo>
                  <a:lnTo>
                    <a:pt x="22961" y="17515"/>
                  </a:lnTo>
                  <a:lnTo>
                    <a:pt x="24586" y="17817"/>
                  </a:lnTo>
                  <a:lnTo>
                    <a:pt x="26273" y="18129"/>
                  </a:lnTo>
                  <a:lnTo>
                    <a:pt x="28022" y="18442"/>
                  </a:lnTo>
                  <a:lnTo>
                    <a:pt x="29834" y="18765"/>
                  </a:lnTo>
                  <a:lnTo>
                    <a:pt x="31708" y="19077"/>
                  </a:lnTo>
                  <a:lnTo>
                    <a:pt x="33645" y="19400"/>
                  </a:lnTo>
                  <a:lnTo>
                    <a:pt x="35644" y="19723"/>
                  </a:lnTo>
                  <a:lnTo>
                    <a:pt x="37706" y="20056"/>
                  </a:lnTo>
                  <a:lnTo>
                    <a:pt x="39820" y="20379"/>
                  </a:lnTo>
                  <a:lnTo>
                    <a:pt x="41996" y="20701"/>
                  </a:lnTo>
                  <a:lnTo>
                    <a:pt x="44235" y="21024"/>
                  </a:lnTo>
                  <a:lnTo>
                    <a:pt x="44235" y="210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1"/>
            <p:cNvSpPr/>
            <p:nvPr/>
          </p:nvSpPr>
          <p:spPr>
            <a:xfrm>
              <a:off x="-6590725" y="-99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1"/>
            <p:cNvSpPr/>
            <p:nvPr/>
          </p:nvSpPr>
          <p:spPr>
            <a:xfrm>
              <a:off x="-6289250" y="-2409375"/>
              <a:ext cx="3161125" cy="429550"/>
            </a:xfrm>
            <a:custGeom>
              <a:avLst/>
              <a:gdLst/>
              <a:ahLst/>
              <a:cxnLst/>
              <a:rect l="l" t="t" r="r" b="b"/>
              <a:pathLst>
                <a:path w="126445" h="17182" extrusionOk="0">
                  <a:moveTo>
                    <a:pt x="6893" y="0"/>
                  </a:moveTo>
                  <a:lnTo>
                    <a:pt x="6550" y="11"/>
                  </a:lnTo>
                  <a:lnTo>
                    <a:pt x="6206" y="42"/>
                  </a:lnTo>
                  <a:lnTo>
                    <a:pt x="5862" y="84"/>
                  </a:lnTo>
                  <a:lnTo>
                    <a:pt x="5529" y="146"/>
                  </a:lnTo>
                  <a:lnTo>
                    <a:pt x="5206" y="219"/>
                  </a:lnTo>
                  <a:lnTo>
                    <a:pt x="4873" y="313"/>
                  </a:lnTo>
                  <a:lnTo>
                    <a:pt x="4561" y="417"/>
                  </a:lnTo>
                  <a:lnTo>
                    <a:pt x="4248" y="542"/>
                  </a:lnTo>
                  <a:lnTo>
                    <a:pt x="3947" y="677"/>
                  </a:lnTo>
                  <a:lnTo>
                    <a:pt x="3645" y="833"/>
                  </a:lnTo>
                  <a:lnTo>
                    <a:pt x="3363" y="1000"/>
                  </a:lnTo>
                  <a:lnTo>
                    <a:pt x="3082" y="1177"/>
                  </a:lnTo>
                  <a:lnTo>
                    <a:pt x="2812" y="1365"/>
                  </a:lnTo>
                  <a:lnTo>
                    <a:pt x="2541" y="1573"/>
                  </a:lnTo>
                  <a:lnTo>
                    <a:pt x="2291" y="1781"/>
                  </a:lnTo>
                  <a:lnTo>
                    <a:pt x="2051" y="2010"/>
                  </a:lnTo>
                  <a:lnTo>
                    <a:pt x="1822" y="2250"/>
                  </a:lnTo>
                  <a:lnTo>
                    <a:pt x="1604" y="2510"/>
                  </a:lnTo>
                  <a:lnTo>
                    <a:pt x="1395" y="2770"/>
                  </a:lnTo>
                  <a:lnTo>
                    <a:pt x="1197" y="3041"/>
                  </a:lnTo>
                  <a:lnTo>
                    <a:pt x="1010" y="3322"/>
                  </a:lnTo>
                  <a:lnTo>
                    <a:pt x="843" y="3614"/>
                  </a:lnTo>
                  <a:lnTo>
                    <a:pt x="687" y="3916"/>
                  </a:lnTo>
                  <a:lnTo>
                    <a:pt x="552" y="4228"/>
                  </a:lnTo>
                  <a:lnTo>
                    <a:pt x="427" y="4551"/>
                  </a:lnTo>
                  <a:lnTo>
                    <a:pt x="312" y="4884"/>
                  </a:lnTo>
                  <a:lnTo>
                    <a:pt x="219" y="5217"/>
                  </a:lnTo>
                  <a:lnTo>
                    <a:pt x="146" y="5561"/>
                  </a:lnTo>
                  <a:lnTo>
                    <a:pt x="83" y="5915"/>
                  </a:lnTo>
                  <a:lnTo>
                    <a:pt x="42" y="6269"/>
                  </a:lnTo>
                  <a:lnTo>
                    <a:pt x="10" y="6613"/>
                  </a:lnTo>
                  <a:lnTo>
                    <a:pt x="0" y="6967"/>
                  </a:lnTo>
                  <a:lnTo>
                    <a:pt x="10" y="7310"/>
                  </a:lnTo>
                  <a:lnTo>
                    <a:pt x="42" y="7654"/>
                  </a:lnTo>
                  <a:lnTo>
                    <a:pt x="83" y="7998"/>
                  </a:lnTo>
                  <a:lnTo>
                    <a:pt x="146" y="8331"/>
                  </a:lnTo>
                  <a:lnTo>
                    <a:pt x="219" y="8654"/>
                  </a:lnTo>
                  <a:lnTo>
                    <a:pt x="312" y="8976"/>
                  </a:lnTo>
                  <a:lnTo>
                    <a:pt x="417" y="9299"/>
                  </a:lnTo>
                  <a:lnTo>
                    <a:pt x="541" y="9612"/>
                  </a:lnTo>
                  <a:lnTo>
                    <a:pt x="677" y="9914"/>
                  </a:lnTo>
                  <a:lnTo>
                    <a:pt x="833" y="10216"/>
                  </a:lnTo>
                  <a:lnTo>
                    <a:pt x="989" y="10497"/>
                  </a:lnTo>
                  <a:lnTo>
                    <a:pt x="1166" y="10778"/>
                  </a:lnTo>
                  <a:lnTo>
                    <a:pt x="1364" y="11049"/>
                  </a:lnTo>
                  <a:lnTo>
                    <a:pt x="1562" y="11319"/>
                  </a:lnTo>
                  <a:lnTo>
                    <a:pt x="1781" y="11569"/>
                  </a:lnTo>
                  <a:lnTo>
                    <a:pt x="2010" y="11809"/>
                  </a:lnTo>
                  <a:lnTo>
                    <a:pt x="2249" y="12038"/>
                  </a:lnTo>
                  <a:lnTo>
                    <a:pt x="2499" y="12256"/>
                  </a:lnTo>
                  <a:lnTo>
                    <a:pt x="2770" y="12465"/>
                  </a:lnTo>
                  <a:lnTo>
                    <a:pt x="3041" y="12663"/>
                  </a:lnTo>
                  <a:lnTo>
                    <a:pt x="3322" y="12850"/>
                  </a:lnTo>
                  <a:lnTo>
                    <a:pt x="3613" y="13017"/>
                  </a:lnTo>
                  <a:lnTo>
                    <a:pt x="3915" y="13173"/>
                  </a:lnTo>
                  <a:lnTo>
                    <a:pt x="4228" y="13308"/>
                  </a:lnTo>
                  <a:lnTo>
                    <a:pt x="4550" y="13433"/>
                  </a:lnTo>
                  <a:lnTo>
                    <a:pt x="4873" y="13548"/>
                  </a:lnTo>
                  <a:lnTo>
                    <a:pt x="5206" y="13641"/>
                  </a:lnTo>
                  <a:lnTo>
                    <a:pt x="5550" y="13725"/>
                  </a:lnTo>
                  <a:lnTo>
                    <a:pt x="5904" y="13777"/>
                  </a:lnTo>
                  <a:lnTo>
                    <a:pt x="6404" y="13850"/>
                  </a:lnTo>
                  <a:lnTo>
                    <a:pt x="7362" y="13985"/>
                  </a:lnTo>
                  <a:lnTo>
                    <a:pt x="8778" y="14172"/>
                  </a:lnTo>
                  <a:lnTo>
                    <a:pt x="10642" y="14402"/>
                  </a:lnTo>
                  <a:lnTo>
                    <a:pt x="12922" y="14662"/>
                  </a:lnTo>
                  <a:lnTo>
                    <a:pt x="15619" y="14943"/>
                  </a:lnTo>
                  <a:lnTo>
                    <a:pt x="17119" y="15099"/>
                  </a:lnTo>
                  <a:lnTo>
                    <a:pt x="18712" y="15245"/>
                  </a:lnTo>
                  <a:lnTo>
                    <a:pt x="20399" y="15401"/>
                  </a:lnTo>
                  <a:lnTo>
                    <a:pt x="22190" y="15557"/>
                  </a:lnTo>
                  <a:lnTo>
                    <a:pt x="24064" y="15714"/>
                  </a:lnTo>
                  <a:lnTo>
                    <a:pt x="26032" y="15859"/>
                  </a:lnTo>
                  <a:lnTo>
                    <a:pt x="28094" y="16016"/>
                  </a:lnTo>
                  <a:lnTo>
                    <a:pt x="30239" y="16161"/>
                  </a:lnTo>
                  <a:lnTo>
                    <a:pt x="32468" y="16297"/>
                  </a:lnTo>
                  <a:lnTo>
                    <a:pt x="34779" y="16432"/>
                  </a:lnTo>
                  <a:lnTo>
                    <a:pt x="37185" y="16557"/>
                  </a:lnTo>
                  <a:lnTo>
                    <a:pt x="39652" y="16672"/>
                  </a:lnTo>
                  <a:lnTo>
                    <a:pt x="42214" y="16786"/>
                  </a:lnTo>
                  <a:lnTo>
                    <a:pt x="44849" y="16880"/>
                  </a:lnTo>
                  <a:lnTo>
                    <a:pt x="47556" y="16963"/>
                  </a:lnTo>
                  <a:lnTo>
                    <a:pt x="50336" y="17036"/>
                  </a:lnTo>
                  <a:lnTo>
                    <a:pt x="53179" y="17098"/>
                  </a:lnTo>
                  <a:lnTo>
                    <a:pt x="56105" y="17140"/>
                  </a:lnTo>
                  <a:lnTo>
                    <a:pt x="59093" y="17171"/>
                  </a:lnTo>
                  <a:lnTo>
                    <a:pt x="62144" y="17182"/>
                  </a:lnTo>
                  <a:lnTo>
                    <a:pt x="65352" y="17171"/>
                  </a:lnTo>
                  <a:lnTo>
                    <a:pt x="68632" y="17140"/>
                  </a:lnTo>
                  <a:lnTo>
                    <a:pt x="71964" y="17088"/>
                  </a:lnTo>
                  <a:lnTo>
                    <a:pt x="75369" y="17005"/>
                  </a:lnTo>
                  <a:lnTo>
                    <a:pt x="78826" y="16901"/>
                  </a:lnTo>
                  <a:lnTo>
                    <a:pt x="82346" y="16776"/>
                  </a:lnTo>
                  <a:lnTo>
                    <a:pt x="84126" y="16703"/>
                  </a:lnTo>
                  <a:lnTo>
                    <a:pt x="85917" y="16619"/>
                  </a:lnTo>
                  <a:lnTo>
                    <a:pt x="87729" y="16536"/>
                  </a:lnTo>
                  <a:lnTo>
                    <a:pt x="89551" y="16442"/>
                  </a:lnTo>
                  <a:lnTo>
                    <a:pt x="91384" y="16338"/>
                  </a:lnTo>
                  <a:lnTo>
                    <a:pt x="93227" y="16224"/>
                  </a:lnTo>
                  <a:lnTo>
                    <a:pt x="95091" y="16109"/>
                  </a:lnTo>
                  <a:lnTo>
                    <a:pt x="96965" y="15984"/>
                  </a:lnTo>
                  <a:lnTo>
                    <a:pt x="98850" y="15849"/>
                  </a:lnTo>
                  <a:lnTo>
                    <a:pt x="100745" y="15714"/>
                  </a:lnTo>
                  <a:lnTo>
                    <a:pt x="102651" y="15557"/>
                  </a:lnTo>
                  <a:lnTo>
                    <a:pt x="104577" y="15401"/>
                  </a:lnTo>
                  <a:lnTo>
                    <a:pt x="106504" y="15235"/>
                  </a:lnTo>
                  <a:lnTo>
                    <a:pt x="108451" y="15058"/>
                  </a:lnTo>
                  <a:lnTo>
                    <a:pt x="110398" y="14870"/>
                  </a:lnTo>
                  <a:lnTo>
                    <a:pt x="112366" y="14683"/>
                  </a:lnTo>
                  <a:lnTo>
                    <a:pt x="114345" y="14474"/>
                  </a:lnTo>
                  <a:lnTo>
                    <a:pt x="116323" y="14266"/>
                  </a:lnTo>
                  <a:lnTo>
                    <a:pt x="118322" y="14047"/>
                  </a:lnTo>
                  <a:lnTo>
                    <a:pt x="120322" y="13808"/>
                  </a:lnTo>
                  <a:lnTo>
                    <a:pt x="120676" y="13756"/>
                  </a:lnTo>
                  <a:lnTo>
                    <a:pt x="121019" y="13693"/>
                  </a:lnTo>
                  <a:lnTo>
                    <a:pt x="121363" y="13610"/>
                  </a:lnTo>
                  <a:lnTo>
                    <a:pt x="121696" y="13506"/>
                  </a:lnTo>
                  <a:lnTo>
                    <a:pt x="122019" y="13391"/>
                  </a:lnTo>
                  <a:lnTo>
                    <a:pt x="122331" y="13256"/>
                  </a:lnTo>
                  <a:lnTo>
                    <a:pt x="122644" y="13110"/>
                  </a:lnTo>
                  <a:lnTo>
                    <a:pt x="122935" y="12954"/>
                  </a:lnTo>
                  <a:lnTo>
                    <a:pt x="123227" y="12777"/>
                  </a:lnTo>
                  <a:lnTo>
                    <a:pt x="123508" y="12590"/>
                  </a:lnTo>
                  <a:lnTo>
                    <a:pt x="123779" y="12392"/>
                  </a:lnTo>
                  <a:lnTo>
                    <a:pt x="124029" y="12184"/>
                  </a:lnTo>
                  <a:lnTo>
                    <a:pt x="124278" y="11954"/>
                  </a:lnTo>
                  <a:lnTo>
                    <a:pt x="124518" y="11725"/>
                  </a:lnTo>
                  <a:lnTo>
                    <a:pt x="124737" y="11475"/>
                  </a:lnTo>
                  <a:lnTo>
                    <a:pt x="124955" y="11226"/>
                  </a:lnTo>
                  <a:lnTo>
                    <a:pt x="125153" y="10955"/>
                  </a:lnTo>
                  <a:lnTo>
                    <a:pt x="125341" y="10684"/>
                  </a:lnTo>
                  <a:lnTo>
                    <a:pt x="125518" y="10393"/>
                  </a:lnTo>
                  <a:lnTo>
                    <a:pt x="125674" y="10101"/>
                  </a:lnTo>
                  <a:lnTo>
                    <a:pt x="125820" y="9809"/>
                  </a:lnTo>
                  <a:lnTo>
                    <a:pt x="125955" y="9497"/>
                  </a:lnTo>
                  <a:lnTo>
                    <a:pt x="126069" y="9185"/>
                  </a:lnTo>
                  <a:lnTo>
                    <a:pt x="126174" y="8862"/>
                  </a:lnTo>
                  <a:lnTo>
                    <a:pt x="126257" y="8539"/>
                  </a:lnTo>
                  <a:lnTo>
                    <a:pt x="126330" y="8206"/>
                  </a:lnTo>
                  <a:lnTo>
                    <a:pt x="126382" y="7862"/>
                  </a:lnTo>
                  <a:lnTo>
                    <a:pt x="126424" y="7519"/>
                  </a:lnTo>
                  <a:lnTo>
                    <a:pt x="126444" y="7175"/>
                  </a:lnTo>
                  <a:lnTo>
                    <a:pt x="126444" y="6831"/>
                  </a:lnTo>
                  <a:lnTo>
                    <a:pt x="126424" y="6477"/>
                  </a:lnTo>
                  <a:lnTo>
                    <a:pt x="126392" y="6123"/>
                  </a:lnTo>
                  <a:lnTo>
                    <a:pt x="126340" y="5769"/>
                  </a:lnTo>
                  <a:lnTo>
                    <a:pt x="126278" y="5426"/>
                  </a:lnTo>
                  <a:lnTo>
                    <a:pt x="126194" y="5082"/>
                  </a:lnTo>
                  <a:lnTo>
                    <a:pt x="126090" y="4749"/>
                  </a:lnTo>
                  <a:lnTo>
                    <a:pt x="125976" y="4426"/>
                  </a:lnTo>
                  <a:lnTo>
                    <a:pt x="125840" y="4114"/>
                  </a:lnTo>
                  <a:lnTo>
                    <a:pt x="125695" y="3801"/>
                  </a:lnTo>
                  <a:lnTo>
                    <a:pt x="125538" y="3510"/>
                  </a:lnTo>
                  <a:lnTo>
                    <a:pt x="125361" y="3218"/>
                  </a:lnTo>
                  <a:lnTo>
                    <a:pt x="125174" y="2937"/>
                  </a:lnTo>
                  <a:lnTo>
                    <a:pt x="124976" y="2677"/>
                  </a:lnTo>
                  <a:lnTo>
                    <a:pt x="124768" y="2416"/>
                  </a:lnTo>
                  <a:lnTo>
                    <a:pt x="124539" y="2166"/>
                  </a:lnTo>
                  <a:lnTo>
                    <a:pt x="124310" y="1937"/>
                  </a:lnTo>
                  <a:lnTo>
                    <a:pt x="124060" y="1708"/>
                  </a:lnTo>
                  <a:lnTo>
                    <a:pt x="123799" y="1500"/>
                  </a:lnTo>
                  <a:lnTo>
                    <a:pt x="123539" y="1302"/>
                  </a:lnTo>
                  <a:lnTo>
                    <a:pt x="123268" y="1115"/>
                  </a:lnTo>
                  <a:lnTo>
                    <a:pt x="122977" y="938"/>
                  </a:lnTo>
                  <a:lnTo>
                    <a:pt x="122685" y="781"/>
                  </a:lnTo>
                  <a:lnTo>
                    <a:pt x="122383" y="636"/>
                  </a:lnTo>
                  <a:lnTo>
                    <a:pt x="122081" y="500"/>
                  </a:lnTo>
                  <a:lnTo>
                    <a:pt x="121769" y="386"/>
                  </a:lnTo>
                  <a:lnTo>
                    <a:pt x="121446" y="282"/>
                  </a:lnTo>
                  <a:lnTo>
                    <a:pt x="121113" y="198"/>
                  </a:lnTo>
                  <a:lnTo>
                    <a:pt x="120780" y="125"/>
                  </a:lnTo>
                  <a:lnTo>
                    <a:pt x="120446" y="73"/>
                  </a:lnTo>
                  <a:lnTo>
                    <a:pt x="120103" y="32"/>
                  </a:lnTo>
                  <a:lnTo>
                    <a:pt x="119759" y="11"/>
                  </a:lnTo>
                  <a:lnTo>
                    <a:pt x="119416" y="11"/>
                  </a:lnTo>
                  <a:lnTo>
                    <a:pt x="119062" y="21"/>
                  </a:lnTo>
                  <a:lnTo>
                    <a:pt x="118708" y="52"/>
                  </a:lnTo>
                  <a:lnTo>
                    <a:pt x="115844" y="375"/>
                  </a:lnTo>
                  <a:lnTo>
                    <a:pt x="113001" y="688"/>
                  </a:lnTo>
                  <a:lnTo>
                    <a:pt x="110179" y="969"/>
                  </a:lnTo>
                  <a:lnTo>
                    <a:pt x="107378" y="1240"/>
                  </a:lnTo>
                  <a:lnTo>
                    <a:pt x="104598" y="1489"/>
                  </a:lnTo>
                  <a:lnTo>
                    <a:pt x="101839" y="1719"/>
                  </a:lnTo>
                  <a:lnTo>
                    <a:pt x="99110" y="1927"/>
                  </a:lnTo>
                  <a:lnTo>
                    <a:pt x="96393" y="2125"/>
                  </a:lnTo>
                  <a:lnTo>
                    <a:pt x="93706" y="2302"/>
                  </a:lnTo>
                  <a:lnTo>
                    <a:pt x="91051" y="2458"/>
                  </a:lnTo>
                  <a:lnTo>
                    <a:pt x="88416" y="2604"/>
                  </a:lnTo>
                  <a:lnTo>
                    <a:pt x="85803" y="2739"/>
                  </a:lnTo>
                  <a:lnTo>
                    <a:pt x="83220" y="2854"/>
                  </a:lnTo>
                  <a:lnTo>
                    <a:pt x="80669" y="2947"/>
                  </a:lnTo>
                  <a:lnTo>
                    <a:pt x="78149" y="3031"/>
                  </a:lnTo>
                  <a:lnTo>
                    <a:pt x="75650" y="3103"/>
                  </a:lnTo>
                  <a:lnTo>
                    <a:pt x="73193" y="3166"/>
                  </a:lnTo>
                  <a:lnTo>
                    <a:pt x="70756" y="3208"/>
                  </a:lnTo>
                  <a:lnTo>
                    <a:pt x="68361" y="3239"/>
                  </a:lnTo>
                  <a:lnTo>
                    <a:pt x="65997" y="3270"/>
                  </a:lnTo>
                  <a:lnTo>
                    <a:pt x="63675" y="3280"/>
                  </a:lnTo>
                  <a:lnTo>
                    <a:pt x="61374" y="3280"/>
                  </a:lnTo>
                  <a:lnTo>
                    <a:pt x="59125" y="3270"/>
                  </a:lnTo>
                  <a:lnTo>
                    <a:pt x="56896" y="3249"/>
                  </a:lnTo>
                  <a:lnTo>
                    <a:pt x="54720" y="3218"/>
                  </a:lnTo>
                  <a:lnTo>
                    <a:pt x="52575" y="3176"/>
                  </a:lnTo>
                  <a:lnTo>
                    <a:pt x="50472" y="3135"/>
                  </a:lnTo>
                  <a:lnTo>
                    <a:pt x="48399" y="3083"/>
                  </a:lnTo>
                  <a:lnTo>
                    <a:pt x="46379" y="3020"/>
                  </a:lnTo>
                  <a:lnTo>
                    <a:pt x="44401" y="2947"/>
                  </a:lnTo>
                  <a:lnTo>
                    <a:pt x="42454" y="2874"/>
                  </a:lnTo>
                  <a:lnTo>
                    <a:pt x="40558" y="2791"/>
                  </a:lnTo>
                  <a:lnTo>
                    <a:pt x="38715" y="2708"/>
                  </a:lnTo>
                  <a:lnTo>
                    <a:pt x="36903" y="2614"/>
                  </a:lnTo>
                  <a:lnTo>
                    <a:pt x="35144" y="2520"/>
                  </a:lnTo>
                  <a:lnTo>
                    <a:pt x="33436" y="2427"/>
                  </a:lnTo>
                  <a:lnTo>
                    <a:pt x="30156" y="2218"/>
                  </a:lnTo>
                  <a:lnTo>
                    <a:pt x="27074" y="2000"/>
                  </a:lnTo>
                  <a:lnTo>
                    <a:pt x="24200" y="1781"/>
                  </a:lnTo>
                  <a:lnTo>
                    <a:pt x="21524" y="1552"/>
                  </a:lnTo>
                  <a:lnTo>
                    <a:pt x="19077" y="1333"/>
                  </a:lnTo>
                  <a:lnTo>
                    <a:pt x="16859" y="1115"/>
                  </a:lnTo>
                  <a:lnTo>
                    <a:pt x="14859" y="917"/>
                  </a:lnTo>
                  <a:lnTo>
                    <a:pt x="13110" y="719"/>
                  </a:lnTo>
                  <a:lnTo>
                    <a:pt x="11600" y="542"/>
                  </a:lnTo>
                  <a:lnTo>
                    <a:pt x="10340" y="396"/>
                  </a:lnTo>
                  <a:lnTo>
                    <a:pt x="8601" y="167"/>
                  </a:lnTo>
                  <a:lnTo>
                    <a:pt x="7945" y="73"/>
                  </a:lnTo>
                  <a:lnTo>
                    <a:pt x="7591" y="32"/>
                  </a:lnTo>
                  <a:lnTo>
                    <a:pt x="7247" y="11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1"/>
            <p:cNvSpPr/>
            <p:nvPr/>
          </p:nvSpPr>
          <p:spPr>
            <a:xfrm>
              <a:off x="-6289250" y="-2409375"/>
              <a:ext cx="3161125" cy="429550"/>
            </a:xfrm>
            <a:custGeom>
              <a:avLst/>
              <a:gdLst/>
              <a:ahLst/>
              <a:cxnLst/>
              <a:rect l="l" t="t" r="r" b="b"/>
              <a:pathLst>
                <a:path w="126445" h="17182" fill="none" extrusionOk="0">
                  <a:moveTo>
                    <a:pt x="118708" y="52"/>
                  </a:moveTo>
                  <a:lnTo>
                    <a:pt x="118708" y="52"/>
                  </a:lnTo>
                  <a:lnTo>
                    <a:pt x="115844" y="375"/>
                  </a:lnTo>
                  <a:lnTo>
                    <a:pt x="113001" y="688"/>
                  </a:lnTo>
                  <a:lnTo>
                    <a:pt x="110179" y="969"/>
                  </a:lnTo>
                  <a:lnTo>
                    <a:pt x="107378" y="1240"/>
                  </a:lnTo>
                  <a:lnTo>
                    <a:pt x="104598" y="1489"/>
                  </a:lnTo>
                  <a:lnTo>
                    <a:pt x="101839" y="1719"/>
                  </a:lnTo>
                  <a:lnTo>
                    <a:pt x="99110" y="1927"/>
                  </a:lnTo>
                  <a:lnTo>
                    <a:pt x="96393" y="2125"/>
                  </a:lnTo>
                  <a:lnTo>
                    <a:pt x="93706" y="2302"/>
                  </a:lnTo>
                  <a:lnTo>
                    <a:pt x="91051" y="2458"/>
                  </a:lnTo>
                  <a:lnTo>
                    <a:pt x="88416" y="2604"/>
                  </a:lnTo>
                  <a:lnTo>
                    <a:pt x="85803" y="2739"/>
                  </a:lnTo>
                  <a:lnTo>
                    <a:pt x="83220" y="2854"/>
                  </a:lnTo>
                  <a:lnTo>
                    <a:pt x="80669" y="2947"/>
                  </a:lnTo>
                  <a:lnTo>
                    <a:pt x="78149" y="3031"/>
                  </a:lnTo>
                  <a:lnTo>
                    <a:pt x="75650" y="3103"/>
                  </a:lnTo>
                  <a:lnTo>
                    <a:pt x="73193" y="3166"/>
                  </a:lnTo>
                  <a:lnTo>
                    <a:pt x="70756" y="3208"/>
                  </a:lnTo>
                  <a:lnTo>
                    <a:pt x="68361" y="3239"/>
                  </a:lnTo>
                  <a:lnTo>
                    <a:pt x="65997" y="3270"/>
                  </a:lnTo>
                  <a:lnTo>
                    <a:pt x="63675" y="3280"/>
                  </a:lnTo>
                  <a:lnTo>
                    <a:pt x="61374" y="3280"/>
                  </a:lnTo>
                  <a:lnTo>
                    <a:pt x="59125" y="3270"/>
                  </a:lnTo>
                  <a:lnTo>
                    <a:pt x="56896" y="3249"/>
                  </a:lnTo>
                  <a:lnTo>
                    <a:pt x="54720" y="3218"/>
                  </a:lnTo>
                  <a:lnTo>
                    <a:pt x="52575" y="3176"/>
                  </a:lnTo>
                  <a:lnTo>
                    <a:pt x="50472" y="3135"/>
                  </a:lnTo>
                  <a:lnTo>
                    <a:pt x="48399" y="3083"/>
                  </a:lnTo>
                  <a:lnTo>
                    <a:pt x="46379" y="3020"/>
                  </a:lnTo>
                  <a:lnTo>
                    <a:pt x="44401" y="2947"/>
                  </a:lnTo>
                  <a:lnTo>
                    <a:pt x="42454" y="2874"/>
                  </a:lnTo>
                  <a:lnTo>
                    <a:pt x="40558" y="2791"/>
                  </a:lnTo>
                  <a:lnTo>
                    <a:pt x="38715" y="2708"/>
                  </a:lnTo>
                  <a:lnTo>
                    <a:pt x="36903" y="2614"/>
                  </a:lnTo>
                  <a:lnTo>
                    <a:pt x="35144" y="2520"/>
                  </a:lnTo>
                  <a:lnTo>
                    <a:pt x="33436" y="2427"/>
                  </a:lnTo>
                  <a:lnTo>
                    <a:pt x="30156" y="2218"/>
                  </a:lnTo>
                  <a:lnTo>
                    <a:pt x="27074" y="2000"/>
                  </a:lnTo>
                  <a:lnTo>
                    <a:pt x="24200" y="1781"/>
                  </a:lnTo>
                  <a:lnTo>
                    <a:pt x="21524" y="1552"/>
                  </a:lnTo>
                  <a:lnTo>
                    <a:pt x="19077" y="1333"/>
                  </a:lnTo>
                  <a:lnTo>
                    <a:pt x="16859" y="1115"/>
                  </a:lnTo>
                  <a:lnTo>
                    <a:pt x="14859" y="917"/>
                  </a:lnTo>
                  <a:lnTo>
                    <a:pt x="13110" y="719"/>
                  </a:lnTo>
                  <a:lnTo>
                    <a:pt x="11600" y="542"/>
                  </a:lnTo>
                  <a:lnTo>
                    <a:pt x="10340" y="396"/>
                  </a:lnTo>
                  <a:lnTo>
                    <a:pt x="8601" y="167"/>
                  </a:lnTo>
                  <a:lnTo>
                    <a:pt x="7945" y="73"/>
                  </a:lnTo>
                  <a:lnTo>
                    <a:pt x="7945" y="73"/>
                  </a:lnTo>
                  <a:lnTo>
                    <a:pt x="7591" y="32"/>
                  </a:lnTo>
                  <a:lnTo>
                    <a:pt x="7247" y="11"/>
                  </a:lnTo>
                  <a:lnTo>
                    <a:pt x="6893" y="0"/>
                  </a:lnTo>
                  <a:lnTo>
                    <a:pt x="6550" y="11"/>
                  </a:lnTo>
                  <a:lnTo>
                    <a:pt x="6206" y="42"/>
                  </a:lnTo>
                  <a:lnTo>
                    <a:pt x="5862" y="84"/>
                  </a:lnTo>
                  <a:lnTo>
                    <a:pt x="5529" y="146"/>
                  </a:lnTo>
                  <a:lnTo>
                    <a:pt x="5206" y="219"/>
                  </a:lnTo>
                  <a:lnTo>
                    <a:pt x="4873" y="313"/>
                  </a:lnTo>
                  <a:lnTo>
                    <a:pt x="4561" y="417"/>
                  </a:lnTo>
                  <a:lnTo>
                    <a:pt x="4248" y="542"/>
                  </a:lnTo>
                  <a:lnTo>
                    <a:pt x="3947" y="677"/>
                  </a:lnTo>
                  <a:lnTo>
                    <a:pt x="3645" y="833"/>
                  </a:lnTo>
                  <a:lnTo>
                    <a:pt x="3363" y="1000"/>
                  </a:lnTo>
                  <a:lnTo>
                    <a:pt x="3082" y="1177"/>
                  </a:lnTo>
                  <a:lnTo>
                    <a:pt x="2812" y="1365"/>
                  </a:lnTo>
                  <a:lnTo>
                    <a:pt x="2541" y="1573"/>
                  </a:lnTo>
                  <a:lnTo>
                    <a:pt x="2291" y="1781"/>
                  </a:lnTo>
                  <a:lnTo>
                    <a:pt x="2051" y="2010"/>
                  </a:lnTo>
                  <a:lnTo>
                    <a:pt x="1822" y="2250"/>
                  </a:lnTo>
                  <a:lnTo>
                    <a:pt x="1604" y="2510"/>
                  </a:lnTo>
                  <a:lnTo>
                    <a:pt x="1395" y="2770"/>
                  </a:lnTo>
                  <a:lnTo>
                    <a:pt x="1197" y="3041"/>
                  </a:lnTo>
                  <a:lnTo>
                    <a:pt x="1010" y="3322"/>
                  </a:lnTo>
                  <a:lnTo>
                    <a:pt x="843" y="3614"/>
                  </a:lnTo>
                  <a:lnTo>
                    <a:pt x="687" y="3916"/>
                  </a:lnTo>
                  <a:lnTo>
                    <a:pt x="552" y="4228"/>
                  </a:lnTo>
                  <a:lnTo>
                    <a:pt x="427" y="4551"/>
                  </a:lnTo>
                  <a:lnTo>
                    <a:pt x="312" y="4884"/>
                  </a:lnTo>
                  <a:lnTo>
                    <a:pt x="219" y="5217"/>
                  </a:lnTo>
                  <a:lnTo>
                    <a:pt x="146" y="5561"/>
                  </a:lnTo>
                  <a:lnTo>
                    <a:pt x="83" y="5915"/>
                  </a:lnTo>
                  <a:lnTo>
                    <a:pt x="83" y="5915"/>
                  </a:lnTo>
                  <a:lnTo>
                    <a:pt x="42" y="6269"/>
                  </a:lnTo>
                  <a:lnTo>
                    <a:pt x="10" y="6613"/>
                  </a:lnTo>
                  <a:lnTo>
                    <a:pt x="0" y="6967"/>
                  </a:lnTo>
                  <a:lnTo>
                    <a:pt x="10" y="7310"/>
                  </a:lnTo>
                  <a:lnTo>
                    <a:pt x="42" y="7654"/>
                  </a:lnTo>
                  <a:lnTo>
                    <a:pt x="83" y="7998"/>
                  </a:lnTo>
                  <a:lnTo>
                    <a:pt x="146" y="8331"/>
                  </a:lnTo>
                  <a:lnTo>
                    <a:pt x="219" y="8654"/>
                  </a:lnTo>
                  <a:lnTo>
                    <a:pt x="312" y="8976"/>
                  </a:lnTo>
                  <a:lnTo>
                    <a:pt x="417" y="9299"/>
                  </a:lnTo>
                  <a:lnTo>
                    <a:pt x="541" y="9612"/>
                  </a:lnTo>
                  <a:lnTo>
                    <a:pt x="677" y="9914"/>
                  </a:lnTo>
                  <a:lnTo>
                    <a:pt x="833" y="10216"/>
                  </a:lnTo>
                  <a:lnTo>
                    <a:pt x="989" y="10497"/>
                  </a:lnTo>
                  <a:lnTo>
                    <a:pt x="1166" y="10778"/>
                  </a:lnTo>
                  <a:lnTo>
                    <a:pt x="1364" y="11049"/>
                  </a:lnTo>
                  <a:lnTo>
                    <a:pt x="1562" y="11319"/>
                  </a:lnTo>
                  <a:lnTo>
                    <a:pt x="1781" y="11569"/>
                  </a:lnTo>
                  <a:lnTo>
                    <a:pt x="2010" y="11809"/>
                  </a:lnTo>
                  <a:lnTo>
                    <a:pt x="2249" y="12038"/>
                  </a:lnTo>
                  <a:lnTo>
                    <a:pt x="2499" y="12256"/>
                  </a:lnTo>
                  <a:lnTo>
                    <a:pt x="2770" y="12465"/>
                  </a:lnTo>
                  <a:lnTo>
                    <a:pt x="3041" y="12663"/>
                  </a:lnTo>
                  <a:lnTo>
                    <a:pt x="3322" y="12850"/>
                  </a:lnTo>
                  <a:lnTo>
                    <a:pt x="3613" y="13017"/>
                  </a:lnTo>
                  <a:lnTo>
                    <a:pt x="3915" y="13173"/>
                  </a:lnTo>
                  <a:lnTo>
                    <a:pt x="4228" y="13308"/>
                  </a:lnTo>
                  <a:lnTo>
                    <a:pt x="4550" y="13433"/>
                  </a:lnTo>
                  <a:lnTo>
                    <a:pt x="4873" y="13548"/>
                  </a:lnTo>
                  <a:lnTo>
                    <a:pt x="5206" y="13641"/>
                  </a:lnTo>
                  <a:lnTo>
                    <a:pt x="5550" y="13725"/>
                  </a:lnTo>
                  <a:lnTo>
                    <a:pt x="5904" y="13777"/>
                  </a:lnTo>
                  <a:lnTo>
                    <a:pt x="5904" y="13777"/>
                  </a:lnTo>
                  <a:lnTo>
                    <a:pt x="6404" y="13850"/>
                  </a:lnTo>
                  <a:lnTo>
                    <a:pt x="7362" y="13985"/>
                  </a:lnTo>
                  <a:lnTo>
                    <a:pt x="8778" y="14172"/>
                  </a:lnTo>
                  <a:lnTo>
                    <a:pt x="10642" y="14402"/>
                  </a:lnTo>
                  <a:lnTo>
                    <a:pt x="12922" y="14662"/>
                  </a:lnTo>
                  <a:lnTo>
                    <a:pt x="15619" y="14943"/>
                  </a:lnTo>
                  <a:lnTo>
                    <a:pt x="17119" y="15099"/>
                  </a:lnTo>
                  <a:lnTo>
                    <a:pt x="18712" y="15245"/>
                  </a:lnTo>
                  <a:lnTo>
                    <a:pt x="20399" y="15401"/>
                  </a:lnTo>
                  <a:lnTo>
                    <a:pt x="22190" y="15557"/>
                  </a:lnTo>
                  <a:lnTo>
                    <a:pt x="24064" y="15714"/>
                  </a:lnTo>
                  <a:lnTo>
                    <a:pt x="26032" y="15859"/>
                  </a:lnTo>
                  <a:lnTo>
                    <a:pt x="28094" y="16016"/>
                  </a:lnTo>
                  <a:lnTo>
                    <a:pt x="30239" y="16161"/>
                  </a:lnTo>
                  <a:lnTo>
                    <a:pt x="32468" y="16297"/>
                  </a:lnTo>
                  <a:lnTo>
                    <a:pt x="34779" y="16432"/>
                  </a:lnTo>
                  <a:lnTo>
                    <a:pt x="37185" y="16557"/>
                  </a:lnTo>
                  <a:lnTo>
                    <a:pt x="39652" y="16672"/>
                  </a:lnTo>
                  <a:lnTo>
                    <a:pt x="42214" y="16786"/>
                  </a:lnTo>
                  <a:lnTo>
                    <a:pt x="44849" y="16880"/>
                  </a:lnTo>
                  <a:lnTo>
                    <a:pt x="47556" y="16963"/>
                  </a:lnTo>
                  <a:lnTo>
                    <a:pt x="50336" y="17036"/>
                  </a:lnTo>
                  <a:lnTo>
                    <a:pt x="53179" y="17098"/>
                  </a:lnTo>
                  <a:lnTo>
                    <a:pt x="56105" y="17140"/>
                  </a:lnTo>
                  <a:lnTo>
                    <a:pt x="59093" y="17171"/>
                  </a:lnTo>
                  <a:lnTo>
                    <a:pt x="62144" y="17182"/>
                  </a:lnTo>
                  <a:lnTo>
                    <a:pt x="62144" y="17182"/>
                  </a:lnTo>
                  <a:lnTo>
                    <a:pt x="65352" y="17171"/>
                  </a:lnTo>
                  <a:lnTo>
                    <a:pt x="68632" y="17140"/>
                  </a:lnTo>
                  <a:lnTo>
                    <a:pt x="71964" y="17088"/>
                  </a:lnTo>
                  <a:lnTo>
                    <a:pt x="75369" y="17005"/>
                  </a:lnTo>
                  <a:lnTo>
                    <a:pt x="78826" y="16901"/>
                  </a:lnTo>
                  <a:lnTo>
                    <a:pt x="82346" y="16776"/>
                  </a:lnTo>
                  <a:lnTo>
                    <a:pt x="84126" y="16703"/>
                  </a:lnTo>
                  <a:lnTo>
                    <a:pt x="85917" y="16619"/>
                  </a:lnTo>
                  <a:lnTo>
                    <a:pt x="87729" y="16536"/>
                  </a:lnTo>
                  <a:lnTo>
                    <a:pt x="89551" y="16442"/>
                  </a:lnTo>
                  <a:lnTo>
                    <a:pt x="91384" y="16338"/>
                  </a:lnTo>
                  <a:lnTo>
                    <a:pt x="93227" y="16224"/>
                  </a:lnTo>
                  <a:lnTo>
                    <a:pt x="95091" y="16109"/>
                  </a:lnTo>
                  <a:lnTo>
                    <a:pt x="96965" y="15984"/>
                  </a:lnTo>
                  <a:lnTo>
                    <a:pt x="98850" y="15849"/>
                  </a:lnTo>
                  <a:lnTo>
                    <a:pt x="100745" y="15714"/>
                  </a:lnTo>
                  <a:lnTo>
                    <a:pt x="102651" y="15557"/>
                  </a:lnTo>
                  <a:lnTo>
                    <a:pt x="104577" y="15401"/>
                  </a:lnTo>
                  <a:lnTo>
                    <a:pt x="106504" y="15235"/>
                  </a:lnTo>
                  <a:lnTo>
                    <a:pt x="108451" y="15058"/>
                  </a:lnTo>
                  <a:lnTo>
                    <a:pt x="110398" y="14870"/>
                  </a:lnTo>
                  <a:lnTo>
                    <a:pt x="112366" y="14683"/>
                  </a:lnTo>
                  <a:lnTo>
                    <a:pt x="114345" y="14474"/>
                  </a:lnTo>
                  <a:lnTo>
                    <a:pt x="116323" y="14266"/>
                  </a:lnTo>
                  <a:lnTo>
                    <a:pt x="118322" y="14047"/>
                  </a:lnTo>
                  <a:lnTo>
                    <a:pt x="120322" y="13808"/>
                  </a:lnTo>
                  <a:lnTo>
                    <a:pt x="120322" y="13808"/>
                  </a:lnTo>
                  <a:lnTo>
                    <a:pt x="120676" y="13756"/>
                  </a:lnTo>
                  <a:lnTo>
                    <a:pt x="121019" y="13693"/>
                  </a:lnTo>
                  <a:lnTo>
                    <a:pt x="121363" y="13610"/>
                  </a:lnTo>
                  <a:lnTo>
                    <a:pt x="121696" y="13506"/>
                  </a:lnTo>
                  <a:lnTo>
                    <a:pt x="122019" y="13391"/>
                  </a:lnTo>
                  <a:lnTo>
                    <a:pt x="122331" y="13256"/>
                  </a:lnTo>
                  <a:lnTo>
                    <a:pt x="122644" y="13110"/>
                  </a:lnTo>
                  <a:lnTo>
                    <a:pt x="122935" y="12954"/>
                  </a:lnTo>
                  <a:lnTo>
                    <a:pt x="123227" y="12777"/>
                  </a:lnTo>
                  <a:lnTo>
                    <a:pt x="123508" y="12590"/>
                  </a:lnTo>
                  <a:lnTo>
                    <a:pt x="123779" y="12392"/>
                  </a:lnTo>
                  <a:lnTo>
                    <a:pt x="124029" y="12184"/>
                  </a:lnTo>
                  <a:lnTo>
                    <a:pt x="124278" y="11954"/>
                  </a:lnTo>
                  <a:lnTo>
                    <a:pt x="124518" y="11725"/>
                  </a:lnTo>
                  <a:lnTo>
                    <a:pt x="124737" y="11475"/>
                  </a:lnTo>
                  <a:lnTo>
                    <a:pt x="124955" y="11226"/>
                  </a:lnTo>
                  <a:lnTo>
                    <a:pt x="125153" y="10955"/>
                  </a:lnTo>
                  <a:lnTo>
                    <a:pt x="125341" y="10684"/>
                  </a:lnTo>
                  <a:lnTo>
                    <a:pt x="125518" y="10393"/>
                  </a:lnTo>
                  <a:lnTo>
                    <a:pt x="125674" y="10101"/>
                  </a:lnTo>
                  <a:lnTo>
                    <a:pt x="125820" y="9809"/>
                  </a:lnTo>
                  <a:lnTo>
                    <a:pt x="125955" y="9497"/>
                  </a:lnTo>
                  <a:lnTo>
                    <a:pt x="126069" y="9185"/>
                  </a:lnTo>
                  <a:lnTo>
                    <a:pt x="126174" y="8862"/>
                  </a:lnTo>
                  <a:lnTo>
                    <a:pt x="126257" y="8539"/>
                  </a:lnTo>
                  <a:lnTo>
                    <a:pt x="126330" y="8206"/>
                  </a:lnTo>
                  <a:lnTo>
                    <a:pt x="126382" y="7862"/>
                  </a:lnTo>
                  <a:lnTo>
                    <a:pt x="126424" y="7519"/>
                  </a:lnTo>
                  <a:lnTo>
                    <a:pt x="126444" y="7175"/>
                  </a:lnTo>
                  <a:lnTo>
                    <a:pt x="126444" y="6831"/>
                  </a:lnTo>
                  <a:lnTo>
                    <a:pt x="126424" y="6477"/>
                  </a:lnTo>
                  <a:lnTo>
                    <a:pt x="126392" y="6123"/>
                  </a:lnTo>
                  <a:lnTo>
                    <a:pt x="126392" y="6123"/>
                  </a:lnTo>
                  <a:lnTo>
                    <a:pt x="126340" y="5769"/>
                  </a:lnTo>
                  <a:lnTo>
                    <a:pt x="126278" y="5426"/>
                  </a:lnTo>
                  <a:lnTo>
                    <a:pt x="126194" y="5082"/>
                  </a:lnTo>
                  <a:lnTo>
                    <a:pt x="126090" y="4749"/>
                  </a:lnTo>
                  <a:lnTo>
                    <a:pt x="125976" y="4426"/>
                  </a:lnTo>
                  <a:lnTo>
                    <a:pt x="125840" y="4114"/>
                  </a:lnTo>
                  <a:lnTo>
                    <a:pt x="125695" y="3801"/>
                  </a:lnTo>
                  <a:lnTo>
                    <a:pt x="125538" y="3510"/>
                  </a:lnTo>
                  <a:lnTo>
                    <a:pt x="125361" y="3218"/>
                  </a:lnTo>
                  <a:lnTo>
                    <a:pt x="125174" y="2937"/>
                  </a:lnTo>
                  <a:lnTo>
                    <a:pt x="124976" y="2677"/>
                  </a:lnTo>
                  <a:lnTo>
                    <a:pt x="124768" y="2416"/>
                  </a:lnTo>
                  <a:lnTo>
                    <a:pt x="124539" y="2166"/>
                  </a:lnTo>
                  <a:lnTo>
                    <a:pt x="124310" y="1937"/>
                  </a:lnTo>
                  <a:lnTo>
                    <a:pt x="124060" y="1708"/>
                  </a:lnTo>
                  <a:lnTo>
                    <a:pt x="123799" y="1500"/>
                  </a:lnTo>
                  <a:lnTo>
                    <a:pt x="123539" y="1302"/>
                  </a:lnTo>
                  <a:lnTo>
                    <a:pt x="123268" y="1115"/>
                  </a:lnTo>
                  <a:lnTo>
                    <a:pt x="122977" y="938"/>
                  </a:lnTo>
                  <a:lnTo>
                    <a:pt x="122685" y="781"/>
                  </a:lnTo>
                  <a:lnTo>
                    <a:pt x="122383" y="636"/>
                  </a:lnTo>
                  <a:lnTo>
                    <a:pt x="122081" y="500"/>
                  </a:lnTo>
                  <a:lnTo>
                    <a:pt x="121769" y="386"/>
                  </a:lnTo>
                  <a:lnTo>
                    <a:pt x="121446" y="282"/>
                  </a:lnTo>
                  <a:lnTo>
                    <a:pt x="121113" y="198"/>
                  </a:lnTo>
                  <a:lnTo>
                    <a:pt x="120780" y="125"/>
                  </a:lnTo>
                  <a:lnTo>
                    <a:pt x="120446" y="73"/>
                  </a:lnTo>
                  <a:lnTo>
                    <a:pt x="120103" y="32"/>
                  </a:lnTo>
                  <a:lnTo>
                    <a:pt x="119759" y="11"/>
                  </a:lnTo>
                  <a:lnTo>
                    <a:pt x="119416" y="11"/>
                  </a:lnTo>
                  <a:lnTo>
                    <a:pt x="119062" y="21"/>
                  </a:lnTo>
                  <a:lnTo>
                    <a:pt x="118708" y="52"/>
                  </a:lnTo>
                  <a:lnTo>
                    <a:pt x="118708" y="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1"/>
            <p:cNvSpPr/>
            <p:nvPr/>
          </p:nvSpPr>
          <p:spPr>
            <a:xfrm>
              <a:off x="-3321575" y="-24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1"/>
            <p:cNvSpPr/>
            <p:nvPr/>
          </p:nvSpPr>
          <p:spPr>
            <a:xfrm>
              <a:off x="-4881950" y="-5160225"/>
              <a:ext cx="346500" cy="346525"/>
            </a:xfrm>
            <a:custGeom>
              <a:avLst/>
              <a:gdLst/>
              <a:ahLst/>
              <a:cxnLst/>
              <a:rect l="l" t="t" r="r" b="b"/>
              <a:pathLst>
                <a:path w="13860" h="13861" extrusionOk="0">
                  <a:moveTo>
                    <a:pt x="6925" y="1"/>
                  </a:moveTo>
                  <a:lnTo>
                    <a:pt x="6571" y="11"/>
                  </a:lnTo>
                  <a:lnTo>
                    <a:pt x="6217" y="43"/>
                  </a:lnTo>
                  <a:lnTo>
                    <a:pt x="5873" y="84"/>
                  </a:lnTo>
                  <a:lnTo>
                    <a:pt x="5530" y="147"/>
                  </a:lnTo>
                  <a:lnTo>
                    <a:pt x="5196" y="220"/>
                  </a:lnTo>
                  <a:lnTo>
                    <a:pt x="4863" y="313"/>
                  </a:lnTo>
                  <a:lnTo>
                    <a:pt x="4551" y="417"/>
                  </a:lnTo>
                  <a:lnTo>
                    <a:pt x="4228" y="542"/>
                  </a:lnTo>
                  <a:lnTo>
                    <a:pt x="3926" y="688"/>
                  </a:lnTo>
                  <a:lnTo>
                    <a:pt x="3624" y="834"/>
                  </a:lnTo>
                  <a:lnTo>
                    <a:pt x="3333" y="1001"/>
                  </a:lnTo>
                  <a:lnTo>
                    <a:pt x="3051" y="1188"/>
                  </a:lnTo>
                  <a:lnTo>
                    <a:pt x="2781" y="1375"/>
                  </a:lnTo>
                  <a:lnTo>
                    <a:pt x="2520" y="1584"/>
                  </a:lnTo>
                  <a:lnTo>
                    <a:pt x="2270" y="1802"/>
                  </a:lnTo>
                  <a:lnTo>
                    <a:pt x="2031" y="2031"/>
                  </a:lnTo>
                  <a:lnTo>
                    <a:pt x="1802" y="2271"/>
                  </a:lnTo>
                  <a:lnTo>
                    <a:pt x="1583" y="2521"/>
                  </a:lnTo>
                  <a:lnTo>
                    <a:pt x="1375" y="2781"/>
                  </a:lnTo>
                  <a:lnTo>
                    <a:pt x="1187" y="3052"/>
                  </a:lnTo>
                  <a:lnTo>
                    <a:pt x="1000" y="3333"/>
                  </a:lnTo>
                  <a:lnTo>
                    <a:pt x="833" y="3625"/>
                  </a:lnTo>
                  <a:lnTo>
                    <a:pt x="688" y="3927"/>
                  </a:lnTo>
                  <a:lnTo>
                    <a:pt x="542" y="4229"/>
                  </a:lnTo>
                  <a:lnTo>
                    <a:pt x="417" y="4541"/>
                  </a:lnTo>
                  <a:lnTo>
                    <a:pt x="313" y="4864"/>
                  </a:lnTo>
                  <a:lnTo>
                    <a:pt x="219" y="5197"/>
                  </a:lnTo>
                  <a:lnTo>
                    <a:pt x="146" y="5530"/>
                  </a:lnTo>
                  <a:lnTo>
                    <a:pt x="84" y="5874"/>
                  </a:lnTo>
                  <a:lnTo>
                    <a:pt x="42" y="6217"/>
                  </a:lnTo>
                  <a:lnTo>
                    <a:pt x="11" y="6571"/>
                  </a:lnTo>
                  <a:lnTo>
                    <a:pt x="0" y="6925"/>
                  </a:lnTo>
                  <a:lnTo>
                    <a:pt x="11" y="7290"/>
                  </a:lnTo>
                  <a:lnTo>
                    <a:pt x="42" y="7634"/>
                  </a:lnTo>
                  <a:lnTo>
                    <a:pt x="84" y="7988"/>
                  </a:lnTo>
                  <a:lnTo>
                    <a:pt x="146" y="8321"/>
                  </a:lnTo>
                  <a:lnTo>
                    <a:pt x="219" y="8664"/>
                  </a:lnTo>
                  <a:lnTo>
                    <a:pt x="313" y="8987"/>
                  </a:lnTo>
                  <a:lnTo>
                    <a:pt x="417" y="9310"/>
                  </a:lnTo>
                  <a:lnTo>
                    <a:pt x="542" y="9622"/>
                  </a:lnTo>
                  <a:lnTo>
                    <a:pt x="688" y="9935"/>
                  </a:lnTo>
                  <a:lnTo>
                    <a:pt x="833" y="10226"/>
                  </a:lnTo>
                  <a:lnTo>
                    <a:pt x="1000" y="10518"/>
                  </a:lnTo>
                  <a:lnTo>
                    <a:pt x="1187" y="10799"/>
                  </a:lnTo>
                  <a:lnTo>
                    <a:pt x="1375" y="11070"/>
                  </a:lnTo>
                  <a:lnTo>
                    <a:pt x="1583" y="11330"/>
                  </a:lnTo>
                  <a:lnTo>
                    <a:pt x="1802" y="11590"/>
                  </a:lnTo>
                  <a:lnTo>
                    <a:pt x="2031" y="11830"/>
                  </a:lnTo>
                  <a:lnTo>
                    <a:pt x="2270" y="12059"/>
                  </a:lnTo>
                  <a:lnTo>
                    <a:pt x="2520" y="12278"/>
                  </a:lnTo>
                  <a:lnTo>
                    <a:pt x="2781" y="12476"/>
                  </a:lnTo>
                  <a:lnTo>
                    <a:pt x="3051" y="12673"/>
                  </a:lnTo>
                  <a:lnTo>
                    <a:pt x="3333" y="12850"/>
                  </a:lnTo>
                  <a:lnTo>
                    <a:pt x="3624" y="13017"/>
                  </a:lnTo>
                  <a:lnTo>
                    <a:pt x="3926" y="13173"/>
                  </a:lnTo>
                  <a:lnTo>
                    <a:pt x="4228" y="13309"/>
                  </a:lnTo>
                  <a:lnTo>
                    <a:pt x="4551" y="13434"/>
                  </a:lnTo>
                  <a:lnTo>
                    <a:pt x="4863" y="13548"/>
                  </a:lnTo>
                  <a:lnTo>
                    <a:pt x="5196" y="13642"/>
                  </a:lnTo>
                  <a:lnTo>
                    <a:pt x="5530" y="13715"/>
                  </a:lnTo>
                  <a:lnTo>
                    <a:pt x="5873" y="13777"/>
                  </a:lnTo>
                  <a:lnTo>
                    <a:pt x="6217" y="13819"/>
                  </a:lnTo>
                  <a:lnTo>
                    <a:pt x="6571" y="13850"/>
                  </a:lnTo>
                  <a:lnTo>
                    <a:pt x="6925" y="13860"/>
                  </a:lnTo>
                  <a:lnTo>
                    <a:pt x="7289" y="13850"/>
                  </a:lnTo>
                  <a:lnTo>
                    <a:pt x="7633" y="13819"/>
                  </a:lnTo>
                  <a:lnTo>
                    <a:pt x="7987" y="13777"/>
                  </a:lnTo>
                  <a:lnTo>
                    <a:pt x="8320" y="13715"/>
                  </a:lnTo>
                  <a:lnTo>
                    <a:pt x="8664" y="13642"/>
                  </a:lnTo>
                  <a:lnTo>
                    <a:pt x="8987" y="13548"/>
                  </a:lnTo>
                  <a:lnTo>
                    <a:pt x="9310" y="13434"/>
                  </a:lnTo>
                  <a:lnTo>
                    <a:pt x="9622" y="13309"/>
                  </a:lnTo>
                  <a:lnTo>
                    <a:pt x="9934" y="13173"/>
                  </a:lnTo>
                  <a:lnTo>
                    <a:pt x="10226" y="13017"/>
                  </a:lnTo>
                  <a:lnTo>
                    <a:pt x="10517" y="12850"/>
                  </a:lnTo>
                  <a:lnTo>
                    <a:pt x="10799" y="12673"/>
                  </a:lnTo>
                  <a:lnTo>
                    <a:pt x="11069" y="12476"/>
                  </a:lnTo>
                  <a:lnTo>
                    <a:pt x="11330" y="12278"/>
                  </a:lnTo>
                  <a:lnTo>
                    <a:pt x="11590" y="12059"/>
                  </a:lnTo>
                  <a:lnTo>
                    <a:pt x="11829" y="11830"/>
                  </a:lnTo>
                  <a:lnTo>
                    <a:pt x="12059" y="11590"/>
                  </a:lnTo>
                  <a:lnTo>
                    <a:pt x="12277" y="11330"/>
                  </a:lnTo>
                  <a:lnTo>
                    <a:pt x="12475" y="11070"/>
                  </a:lnTo>
                  <a:lnTo>
                    <a:pt x="12673" y="10799"/>
                  </a:lnTo>
                  <a:lnTo>
                    <a:pt x="12850" y="10518"/>
                  </a:lnTo>
                  <a:lnTo>
                    <a:pt x="13017" y="10226"/>
                  </a:lnTo>
                  <a:lnTo>
                    <a:pt x="13173" y="9935"/>
                  </a:lnTo>
                  <a:lnTo>
                    <a:pt x="13308" y="9622"/>
                  </a:lnTo>
                  <a:lnTo>
                    <a:pt x="13433" y="9310"/>
                  </a:lnTo>
                  <a:lnTo>
                    <a:pt x="13548" y="8987"/>
                  </a:lnTo>
                  <a:lnTo>
                    <a:pt x="13641" y="8664"/>
                  </a:lnTo>
                  <a:lnTo>
                    <a:pt x="13714" y="8321"/>
                  </a:lnTo>
                  <a:lnTo>
                    <a:pt x="13777" y="7988"/>
                  </a:lnTo>
                  <a:lnTo>
                    <a:pt x="13818" y="7634"/>
                  </a:lnTo>
                  <a:lnTo>
                    <a:pt x="13850" y="7290"/>
                  </a:lnTo>
                  <a:lnTo>
                    <a:pt x="13860" y="6925"/>
                  </a:lnTo>
                  <a:lnTo>
                    <a:pt x="13850" y="6571"/>
                  </a:lnTo>
                  <a:lnTo>
                    <a:pt x="13818" y="6217"/>
                  </a:lnTo>
                  <a:lnTo>
                    <a:pt x="13777" y="5874"/>
                  </a:lnTo>
                  <a:lnTo>
                    <a:pt x="13714" y="5530"/>
                  </a:lnTo>
                  <a:lnTo>
                    <a:pt x="13641" y="5197"/>
                  </a:lnTo>
                  <a:lnTo>
                    <a:pt x="13548" y="4864"/>
                  </a:lnTo>
                  <a:lnTo>
                    <a:pt x="13433" y="4541"/>
                  </a:lnTo>
                  <a:lnTo>
                    <a:pt x="13308" y="4229"/>
                  </a:lnTo>
                  <a:lnTo>
                    <a:pt x="13173" y="3927"/>
                  </a:lnTo>
                  <a:lnTo>
                    <a:pt x="13017" y="3625"/>
                  </a:lnTo>
                  <a:lnTo>
                    <a:pt x="12850" y="3333"/>
                  </a:lnTo>
                  <a:lnTo>
                    <a:pt x="12673" y="3052"/>
                  </a:lnTo>
                  <a:lnTo>
                    <a:pt x="12475" y="2781"/>
                  </a:lnTo>
                  <a:lnTo>
                    <a:pt x="12277" y="2521"/>
                  </a:lnTo>
                  <a:lnTo>
                    <a:pt x="12059" y="2271"/>
                  </a:lnTo>
                  <a:lnTo>
                    <a:pt x="11829" y="2031"/>
                  </a:lnTo>
                  <a:lnTo>
                    <a:pt x="11590" y="1802"/>
                  </a:lnTo>
                  <a:lnTo>
                    <a:pt x="11330" y="1584"/>
                  </a:lnTo>
                  <a:lnTo>
                    <a:pt x="11069" y="1375"/>
                  </a:lnTo>
                  <a:lnTo>
                    <a:pt x="10799" y="1188"/>
                  </a:lnTo>
                  <a:lnTo>
                    <a:pt x="10517" y="1001"/>
                  </a:lnTo>
                  <a:lnTo>
                    <a:pt x="10226" y="834"/>
                  </a:lnTo>
                  <a:lnTo>
                    <a:pt x="9934" y="688"/>
                  </a:lnTo>
                  <a:lnTo>
                    <a:pt x="9622" y="542"/>
                  </a:lnTo>
                  <a:lnTo>
                    <a:pt x="9310" y="417"/>
                  </a:lnTo>
                  <a:lnTo>
                    <a:pt x="8987" y="313"/>
                  </a:lnTo>
                  <a:lnTo>
                    <a:pt x="8664" y="220"/>
                  </a:lnTo>
                  <a:lnTo>
                    <a:pt x="8320" y="147"/>
                  </a:lnTo>
                  <a:lnTo>
                    <a:pt x="7987" y="84"/>
                  </a:lnTo>
                  <a:lnTo>
                    <a:pt x="7633" y="43"/>
                  </a:lnTo>
                  <a:lnTo>
                    <a:pt x="7289" y="11"/>
                  </a:lnTo>
                  <a:lnTo>
                    <a:pt x="69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1"/>
            <p:cNvSpPr/>
            <p:nvPr/>
          </p:nvSpPr>
          <p:spPr>
            <a:xfrm>
              <a:off x="-4881950" y="-5160225"/>
              <a:ext cx="346500" cy="346525"/>
            </a:xfrm>
            <a:custGeom>
              <a:avLst/>
              <a:gdLst/>
              <a:ahLst/>
              <a:cxnLst/>
              <a:rect l="l" t="t" r="r" b="b"/>
              <a:pathLst>
                <a:path w="13860" h="13861" fill="none" extrusionOk="0">
                  <a:moveTo>
                    <a:pt x="13860" y="6925"/>
                  </a:moveTo>
                  <a:lnTo>
                    <a:pt x="13860" y="6925"/>
                  </a:lnTo>
                  <a:lnTo>
                    <a:pt x="13850" y="7290"/>
                  </a:lnTo>
                  <a:lnTo>
                    <a:pt x="13818" y="7634"/>
                  </a:lnTo>
                  <a:lnTo>
                    <a:pt x="13777" y="7988"/>
                  </a:lnTo>
                  <a:lnTo>
                    <a:pt x="13714" y="8321"/>
                  </a:lnTo>
                  <a:lnTo>
                    <a:pt x="13641" y="8664"/>
                  </a:lnTo>
                  <a:lnTo>
                    <a:pt x="13548" y="8987"/>
                  </a:lnTo>
                  <a:lnTo>
                    <a:pt x="13433" y="9310"/>
                  </a:lnTo>
                  <a:lnTo>
                    <a:pt x="13308" y="9622"/>
                  </a:lnTo>
                  <a:lnTo>
                    <a:pt x="13173" y="9935"/>
                  </a:lnTo>
                  <a:lnTo>
                    <a:pt x="13017" y="10226"/>
                  </a:lnTo>
                  <a:lnTo>
                    <a:pt x="12850" y="10518"/>
                  </a:lnTo>
                  <a:lnTo>
                    <a:pt x="12673" y="10799"/>
                  </a:lnTo>
                  <a:lnTo>
                    <a:pt x="12475" y="11070"/>
                  </a:lnTo>
                  <a:lnTo>
                    <a:pt x="12277" y="11330"/>
                  </a:lnTo>
                  <a:lnTo>
                    <a:pt x="12059" y="11590"/>
                  </a:lnTo>
                  <a:lnTo>
                    <a:pt x="11829" y="11830"/>
                  </a:lnTo>
                  <a:lnTo>
                    <a:pt x="11590" y="12059"/>
                  </a:lnTo>
                  <a:lnTo>
                    <a:pt x="11330" y="12278"/>
                  </a:lnTo>
                  <a:lnTo>
                    <a:pt x="11069" y="12476"/>
                  </a:lnTo>
                  <a:lnTo>
                    <a:pt x="10799" y="12673"/>
                  </a:lnTo>
                  <a:lnTo>
                    <a:pt x="10517" y="12850"/>
                  </a:lnTo>
                  <a:lnTo>
                    <a:pt x="10226" y="13017"/>
                  </a:lnTo>
                  <a:lnTo>
                    <a:pt x="9934" y="13173"/>
                  </a:lnTo>
                  <a:lnTo>
                    <a:pt x="9622" y="13309"/>
                  </a:lnTo>
                  <a:lnTo>
                    <a:pt x="9310" y="13434"/>
                  </a:lnTo>
                  <a:lnTo>
                    <a:pt x="8987" y="13548"/>
                  </a:lnTo>
                  <a:lnTo>
                    <a:pt x="8664" y="13642"/>
                  </a:lnTo>
                  <a:lnTo>
                    <a:pt x="8320" y="13715"/>
                  </a:lnTo>
                  <a:lnTo>
                    <a:pt x="7987" y="13777"/>
                  </a:lnTo>
                  <a:lnTo>
                    <a:pt x="7633" y="13819"/>
                  </a:lnTo>
                  <a:lnTo>
                    <a:pt x="7289" y="13850"/>
                  </a:lnTo>
                  <a:lnTo>
                    <a:pt x="6925" y="13860"/>
                  </a:lnTo>
                  <a:lnTo>
                    <a:pt x="6925" y="13860"/>
                  </a:lnTo>
                  <a:lnTo>
                    <a:pt x="6571" y="13850"/>
                  </a:lnTo>
                  <a:lnTo>
                    <a:pt x="6217" y="13819"/>
                  </a:lnTo>
                  <a:lnTo>
                    <a:pt x="5873" y="13777"/>
                  </a:lnTo>
                  <a:lnTo>
                    <a:pt x="5530" y="13715"/>
                  </a:lnTo>
                  <a:lnTo>
                    <a:pt x="5196" y="13642"/>
                  </a:lnTo>
                  <a:lnTo>
                    <a:pt x="4863" y="13548"/>
                  </a:lnTo>
                  <a:lnTo>
                    <a:pt x="4551" y="13434"/>
                  </a:lnTo>
                  <a:lnTo>
                    <a:pt x="4228" y="13309"/>
                  </a:lnTo>
                  <a:lnTo>
                    <a:pt x="3926" y="13173"/>
                  </a:lnTo>
                  <a:lnTo>
                    <a:pt x="3624" y="13017"/>
                  </a:lnTo>
                  <a:lnTo>
                    <a:pt x="3333" y="12850"/>
                  </a:lnTo>
                  <a:lnTo>
                    <a:pt x="3051" y="12673"/>
                  </a:lnTo>
                  <a:lnTo>
                    <a:pt x="2781" y="12476"/>
                  </a:lnTo>
                  <a:lnTo>
                    <a:pt x="2520" y="12278"/>
                  </a:lnTo>
                  <a:lnTo>
                    <a:pt x="2270" y="12059"/>
                  </a:lnTo>
                  <a:lnTo>
                    <a:pt x="2031" y="11830"/>
                  </a:lnTo>
                  <a:lnTo>
                    <a:pt x="1802" y="11590"/>
                  </a:lnTo>
                  <a:lnTo>
                    <a:pt x="1583" y="11330"/>
                  </a:lnTo>
                  <a:lnTo>
                    <a:pt x="1375" y="11070"/>
                  </a:lnTo>
                  <a:lnTo>
                    <a:pt x="1187" y="10799"/>
                  </a:lnTo>
                  <a:lnTo>
                    <a:pt x="1000" y="10518"/>
                  </a:lnTo>
                  <a:lnTo>
                    <a:pt x="833" y="10226"/>
                  </a:lnTo>
                  <a:lnTo>
                    <a:pt x="688" y="9935"/>
                  </a:lnTo>
                  <a:lnTo>
                    <a:pt x="542" y="9622"/>
                  </a:lnTo>
                  <a:lnTo>
                    <a:pt x="417" y="9310"/>
                  </a:lnTo>
                  <a:lnTo>
                    <a:pt x="313" y="8987"/>
                  </a:lnTo>
                  <a:lnTo>
                    <a:pt x="219" y="8664"/>
                  </a:lnTo>
                  <a:lnTo>
                    <a:pt x="146" y="8321"/>
                  </a:lnTo>
                  <a:lnTo>
                    <a:pt x="84" y="7988"/>
                  </a:lnTo>
                  <a:lnTo>
                    <a:pt x="42" y="7634"/>
                  </a:lnTo>
                  <a:lnTo>
                    <a:pt x="11" y="7290"/>
                  </a:lnTo>
                  <a:lnTo>
                    <a:pt x="0" y="6925"/>
                  </a:lnTo>
                  <a:lnTo>
                    <a:pt x="0" y="6925"/>
                  </a:lnTo>
                  <a:lnTo>
                    <a:pt x="11" y="6571"/>
                  </a:lnTo>
                  <a:lnTo>
                    <a:pt x="42" y="6217"/>
                  </a:lnTo>
                  <a:lnTo>
                    <a:pt x="84" y="5874"/>
                  </a:lnTo>
                  <a:lnTo>
                    <a:pt x="146" y="5530"/>
                  </a:lnTo>
                  <a:lnTo>
                    <a:pt x="219" y="5197"/>
                  </a:lnTo>
                  <a:lnTo>
                    <a:pt x="313" y="4864"/>
                  </a:lnTo>
                  <a:lnTo>
                    <a:pt x="417" y="4541"/>
                  </a:lnTo>
                  <a:lnTo>
                    <a:pt x="542" y="4229"/>
                  </a:lnTo>
                  <a:lnTo>
                    <a:pt x="688" y="3927"/>
                  </a:lnTo>
                  <a:lnTo>
                    <a:pt x="833" y="3625"/>
                  </a:lnTo>
                  <a:lnTo>
                    <a:pt x="1000" y="3333"/>
                  </a:lnTo>
                  <a:lnTo>
                    <a:pt x="1187" y="3052"/>
                  </a:lnTo>
                  <a:lnTo>
                    <a:pt x="1375" y="2781"/>
                  </a:lnTo>
                  <a:lnTo>
                    <a:pt x="1583" y="2521"/>
                  </a:lnTo>
                  <a:lnTo>
                    <a:pt x="1802" y="2271"/>
                  </a:lnTo>
                  <a:lnTo>
                    <a:pt x="2031" y="2031"/>
                  </a:lnTo>
                  <a:lnTo>
                    <a:pt x="2270" y="1802"/>
                  </a:lnTo>
                  <a:lnTo>
                    <a:pt x="2520" y="1584"/>
                  </a:lnTo>
                  <a:lnTo>
                    <a:pt x="2781" y="1375"/>
                  </a:lnTo>
                  <a:lnTo>
                    <a:pt x="3051" y="1188"/>
                  </a:lnTo>
                  <a:lnTo>
                    <a:pt x="3333" y="1001"/>
                  </a:lnTo>
                  <a:lnTo>
                    <a:pt x="3624" y="834"/>
                  </a:lnTo>
                  <a:lnTo>
                    <a:pt x="3926" y="688"/>
                  </a:lnTo>
                  <a:lnTo>
                    <a:pt x="4228" y="542"/>
                  </a:lnTo>
                  <a:lnTo>
                    <a:pt x="4551" y="417"/>
                  </a:lnTo>
                  <a:lnTo>
                    <a:pt x="4863" y="313"/>
                  </a:lnTo>
                  <a:lnTo>
                    <a:pt x="5196" y="220"/>
                  </a:lnTo>
                  <a:lnTo>
                    <a:pt x="5530" y="147"/>
                  </a:lnTo>
                  <a:lnTo>
                    <a:pt x="5873" y="84"/>
                  </a:lnTo>
                  <a:lnTo>
                    <a:pt x="6217" y="43"/>
                  </a:lnTo>
                  <a:lnTo>
                    <a:pt x="6571" y="11"/>
                  </a:lnTo>
                  <a:lnTo>
                    <a:pt x="6925" y="1"/>
                  </a:lnTo>
                  <a:lnTo>
                    <a:pt x="6925" y="1"/>
                  </a:lnTo>
                  <a:lnTo>
                    <a:pt x="7289" y="11"/>
                  </a:lnTo>
                  <a:lnTo>
                    <a:pt x="7633" y="43"/>
                  </a:lnTo>
                  <a:lnTo>
                    <a:pt x="7987" y="84"/>
                  </a:lnTo>
                  <a:lnTo>
                    <a:pt x="8320" y="147"/>
                  </a:lnTo>
                  <a:lnTo>
                    <a:pt x="8664" y="220"/>
                  </a:lnTo>
                  <a:lnTo>
                    <a:pt x="8987" y="313"/>
                  </a:lnTo>
                  <a:lnTo>
                    <a:pt x="9310" y="417"/>
                  </a:lnTo>
                  <a:lnTo>
                    <a:pt x="9622" y="542"/>
                  </a:lnTo>
                  <a:lnTo>
                    <a:pt x="9934" y="688"/>
                  </a:lnTo>
                  <a:lnTo>
                    <a:pt x="10226" y="834"/>
                  </a:lnTo>
                  <a:lnTo>
                    <a:pt x="10517" y="1001"/>
                  </a:lnTo>
                  <a:lnTo>
                    <a:pt x="10799" y="1188"/>
                  </a:lnTo>
                  <a:lnTo>
                    <a:pt x="11069" y="1375"/>
                  </a:lnTo>
                  <a:lnTo>
                    <a:pt x="11330" y="1584"/>
                  </a:lnTo>
                  <a:lnTo>
                    <a:pt x="11590" y="1802"/>
                  </a:lnTo>
                  <a:lnTo>
                    <a:pt x="11829" y="2031"/>
                  </a:lnTo>
                  <a:lnTo>
                    <a:pt x="12059" y="2271"/>
                  </a:lnTo>
                  <a:lnTo>
                    <a:pt x="12277" y="2521"/>
                  </a:lnTo>
                  <a:lnTo>
                    <a:pt x="12475" y="2781"/>
                  </a:lnTo>
                  <a:lnTo>
                    <a:pt x="12673" y="3052"/>
                  </a:lnTo>
                  <a:lnTo>
                    <a:pt x="12850" y="3333"/>
                  </a:lnTo>
                  <a:lnTo>
                    <a:pt x="13017" y="3625"/>
                  </a:lnTo>
                  <a:lnTo>
                    <a:pt x="13173" y="3927"/>
                  </a:lnTo>
                  <a:lnTo>
                    <a:pt x="13308" y="4229"/>
                  </a:lnTo>
                  <a:lnTo>
                    <a:pt x="13433" y="4541"/>
                  </a:lnTo>
                  <a:lnTo>
                    <a:pt x="13548" y="4864"/>
                  </a:lnTo>
                  <a:lnTo>
                    <a:pt x="13641" y="5197"/>
                  </a:lnTo>
                  <a:lnTo>
                    <a:pt x="13714" y="5530"/>
                  </a:lnTo>
                  <a:lnTo>
                    <a:pt x="13777" y="5874"/>
                  </a:lnTo>
                  <a:lnTo>
                    <a:pt x="13818" y="6217"/>
                  </a:lnTo>
                  <a:lnTo>
                    <a:pt x="13850" y="6571"/>
                  </a:lnTo>
                  <a:lnTo>
                    <a:pt x="13860" y="6925"/>
                  </a:lnTo>
                  <a:lnTo>
                    <a:pt x="13860" y="69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1"/>
            <p:cNvSpPr/>
            <p:nvPr/>
          </p:nvSpPr>
          <p:spPr>
            <a:xfrm>
              <a:off x="-4535475" y="-498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1"/>
            <p:cNvSpPr/>
            <p:nvPr/>
          </p:nvSpPr>
          <p:spPr>
            <a:xfrm>
              <a:off x="-6405875" y="-5252625"/>
              <a:ext cx="346500" cy="346500"/>
            </a:xfrm>
            <a:custGeom>
              <a:avLst/>
              <a:gdLst/>
              <a:ahLst/>
              <a:cxnLst/>
              <a:rect l="l" t="t" r="r" b="b"/>
              <a:pathLst>
                <a:path w="13860" h="13860" extrusionOk="0">
                  <a:moveTo>
                    <a:pt x="6925" y="0"/>
                  </a:moveTo>
                  <a:lnTo>
                    <a:pt x="6571" y="11"/>
                  </a:lnTo>
                  <a:lnTo>
                    <a:pt x="6217" y="32"/>
                  </a:lnTo>
                  <a:lnTo>
                    <a:pt x="5873" y="73"/>
                  </a:lnTo>
                  <a:lnTo>
                    <a:pt x="5529" y="136"/>
                  </a:lnTo>
                  <a:lnTo>
                    <a:pt x="5196" y="219"/>
                  </a:lnTo>
                  <a:lnTo>
                    <a:pt x="4863" y="313"/>
                  </a:lnTo>
                  <a:lnTo>
                    <a:pt x="4550" y="417"/>
                  </a:lnTo>
                  <a:lnTo>
                    <a:pt x="4228" y="542"/>
                  </a:lnTo>
                  <a:lnTo>
                    <a:pt x="3926" y="677"/>
                  </a:lnTo>
                  <a:lnTo>
                    <a:pt x="3624" y="833"/>
                  </a:lnTo>
                  <a:lnTo>
                    <a:pt x="3332" y="1000"/>
                  </a:lnTo>
                  <a:lnTo>
                    <a:pt x="3051" y="1187"/>
                  </a:lnTo>
                  <a:lnTo>
                    <a:pt x="2780" y="1375"/>
                  </a:lnTo>
                  <a:lnTo>
                    <a:pt x="2520" y="1583"/>
                  </a:lnTo>
                  <a:lnTo>
                    <a:pt x="2270" y="1802"/>
                  </a:lnTo>
                  <a:lnTo>
                    <a:pt x="2031" y="2031"/>
                  </a:lnTo>
                  <a:lnTo>
                    <a:pt x="1801" y="2270"/>
                  </a:lnTo>
                  <a:lnTo>
                    <a:pt x="1583" y="2520"/>
                  </a:lnTo>
                  <a:lnTo>
                    <a:pt x="1375" y="2781"/>
                  </a:lnTo>
                  <a:lnTo>
                    <a:pt x="1187" y="3051"/>
                  </a:lnTo>
                  <a:lnTo>
                    <a:pt x="1000" y="3332"/>
                  </a:lnTo>
                  <a:lnTo>
                    <a:pt x="833" y="3624"/>
                  </a:lnTo>
                  <a:lnTo>
                    <a:pt x="687" y="3926"/>
                  </a:lnTo>
                  <a:lnTo>
                    <a:pt x="541" y="4228"/>
                  </a:lnTo>
                  <a:lnTo>
                    <a:pt x="427" y="4551"/>
                  </a:lnTo>
                  <a:lnTo>
                    <a:pt x="312" y="4874"/>
                  </a:lnTo>
                  <a:lnTo>
                    <a:pt x="219" y="5196"/>
                  </a:lnTo>
                  <a:lnTo>
                    <a:pt x="146" y="5530"/>
                  </a:lnTo>
                  <a:lnTo>
                    <a:pt x="83" y="5873"/>
                  </a:lnTo>
                  <a:lnTo>
                    <a:pt x="42" y="6217"/>
                  </a:lnTo>
                  <a:lnTo>
                    <a:pt x="10" y="6571"/>
                  </a:lnTo>
                  <a:lnTo>
                    <a:pt x="0" y="6935"/>
                  </a:lnTo>
                  <a:lnTo>
                    <a:pt x="10" y="7289"/>
                  </a:lnTo>
                  <a:lnTo>
                    <a:pt x="42" y="7643"/>
                  </a:lnTo>
                  <a:lnTo>
                    <a:pt x="83" y="7987"/>
                  </a:lnTo>
                  <a:lnTo>
                    <a:pt x="146" y="8331"/>
                  </a:lnTo>
                  <a:lnTo>
                    <a:pt x="219" y="8664"/>
                  </a:lnTo>
                  <a:lnTo>
                    <a:pt x="312" y="8987"/>
                  </a:lnTo>
                  <a:lnTo>
                    <a:pt x="427" y="9309"/>
                  </a:lnTo>
                  <a:lnTo>
                    <a:pt x="541" y="9622"/>
                  </a:lnTo>
                  <a:lnTo>
                    <a:pt x="687" y="9934"/>
                  </a:lnTo>
                  <a:lnTo>
                    <a:pt x="833" y="10236"/>
                  </a:lnTo>
                  <a:lnTo>
                    <a:pt x="1000" y="10517"/>
                  </a:lnTo>
                  <a:lnTo>
                    <a:pt x="1187" y="10799"/>
                  </a:lnTo>
                  <a:lnTo>
                    <a:pt x="1375" y="11080"/>
                  </a:lnTo>
                  <a:lnTo>
                    <a:pt x="1583" y="11340"/>
                  </a:lnTo>
                  <a:lnTo>
                    <a:pt x="1801" y="11590"/>
                  </a:lnTo>
                  <a:lnTo>
                    <a:pt x="2031" y="11829"/>
                  </a:lnTo>
                  <a:lnTo>
                    <a:pt x="2270" y="12058"/>
                  </a:lnTo>
                  <a:lnTo>
                    <a:pt x="2520" y="12277"/>
                  </a:lnTo>
                  <a:lnTo>
                    <a:pt x="2780" y="12485"/>
                  </a:lnTo>
                  <a:lnTo>
                    <a:pt x="3051" y="12673"/>
                  </a:lnTo>
                  <a:lnTo>
                    <a:pt x="3332" y="12850"/>
                  </a:lnTo>
                  <a:lnTo>
                    <a:pt x="3624" y="13016"/>
                  </a:lnTo>
                  <a:lnTo>
                    <a:pt x="3926" y="13173"/>
                  </a:lnTo>
                  <a:lnTo>
                    <a:pt x="4228" y="13308"/>
                  </a:lnTo>
                  <a:lnTo>
                    <a:pt x="4550" y="13433"/>
                  </a:lnTo>
                  <a:lnTo>
                    <a:pt x="4863" y="13548"/>
                  </a:lnTo>
                  <a:lnTo>
                    <a:pt x="5196" y="13641"/>
                  </a:lnTo>
                  <a:lnTo>
                    <a:pt x="5529" y="13714"/>
                  </a:lnTo>
                  <a:lnTo>
                    <a:pt x="5873" y="13777"/>
                  </a:lnTo>
                  <a:lnTo>
                    <a:pt x="6217" y="13818"/>
                  </a:lnTo>
                  <a:lnTo>
                    <a:pt x="6571" y="13849"/>
                  </a:lnTo>
                  <a:lnTo>
                    <a:pt x="6925" y="13860"/>
                  </a:lnTo>
                  <a:lnTo>
                    <a:pt x="7289" y="13849"/>
                  </a:lnTo>
                  <a:lnTo>
                    <a:pt x="7633" y="13818"/>
                  </a:lnTo>
                  <a:lnTo>
                    <a:pt x="7987" y="13777"/>
                  </a:lnTo>
                  <a:lnTo>
                    <a:pt x="8320" y="13714"/>
                  </a:lnTo>
                  <a:lnTo>
                    <a:pt x="8664" y="13641"/>
                  </a:lnTo>
                  <a:lnTo>
                    <a:pt x="8986" y="13548"/>
                  </a:lnTo>
                  <a:lnTo>
                    <a:pt x="9309" y="13433"/>
                  </a:lnTo>
                  <a:lnTo>
                    <a:pt x="9622" y="13308"/>
                  </a:lnTo>
                  <a:lnTo>
                    <a:pt x="9934" y="13173"/>
                  </a:lnTo>
                  <a:lnTo>
                    <a:pt x="10226" y="13016"/>
                  </a:lnTo>
                  <a:lnTo>
                    <a:pt x="10517" y="12850"/>
                  </a:lnTo>
                  <a:lnTo>
                    <a:pt x="10798" y="12673"/>
                  </a:lnTo>
                  <a:lnTo>
                    <a:pt x="11069" y="12485"/>
                  </a:lnTo>
                  <a:lnTo>
                    <a:pt x="11329" y="12277"/>
                  </a:lnTo>
                  <a:lnTo>
                    <a:pt x="11590" y="12058"/>
                  </a:lnTo>
                  <a:lnTo>
                    <a:pt x="11829" y="11829"/>
                  </a:lnTo>
                  <a:lnTo>
                    <a:pt x="12058" y="11590"/>
                  </a:lnTo>
                  <a:lnTo>
                    <a:pt x="12277" y="11340"/>
                  </a:lnTo>
                  <a:lnTo>
                    <a:pt x="12475" y="11080"/>
                  </a:lnTo>
                  <a:lnTo>
                    <a:pt x="12673" y="10799"/>
                  </a:lnTo>
                  <a:lnTo>
                    <a:pt x="12850" y="10517"/>
                  </a:lnTo>
                  <a:lnTo>
                    <a:pt x="13016" y="10236"/>
                  </a:lnTo>
                  <a:lnTo>
                    <a:pt x="13172" y="9934"/>
                  </a:lnTo>
                  <a:lnTo>
                    <a:pt x="13308" y="9622"/>
                  </a:lnTo>
                  <a:lnTo>
                    <a:pt x="13433" y="9309"/>
                  </a:lnTo>
                  <a:lnTo>
                    <a:pt x="13547" y="8987"/>
                  </a:lnTo>
                  <a:lnTo>
                    <a:pt x="13641" y="8664"/>
                  </a:lnTo>
                  <a:lnTo>
                    <a:pt x="13714" y="8331"/>
                  </a:lnTo>
                  <a:lnTo>
                    <a:pt x="13776" y="7987"/>
                  </a:lnTo>
                  <a:lnTo>
                    <a:pt x="13818" y="7643"/>
                  </a:lnTo>
                  <a:lnTo>
                    <a:pt x="13849" y="7289"/>
                  </a:lnTo>
                  <a:lnTo>
                    <a:pt x="13860" y="6935"/>
                  </a:lnTo>
                  <a:lnTo>
                    <a:pt x="13849" y="6571"/>
                  </a:lnTo>
                  <a:lnTo>
                    <a:pt x="13818" y="6217"/>
                  </a:lnTo>
                  <a:lnTo>
                    <a:pt x="13776" y="5873"/>
                  </a:lnTo>
                  <a:lnTo>
                    <a:pt x="13714" y="5530"/>
                  </a:lnTo>
                  <a:lnTo>
                    <a:pt x="13641" y="5196"/>
                  </a:lnTo>
                  <a:lnTo>
                    <a:pt x="13547" y="4874"/>
                  </a:lnTo>
                  <a:lnTo>
                    <a:pt x="13433" y="4551"/>
                  </a:lnTo>
                  <a:lnTo>
                    <a:pt x="13308" y="4228"/>
                  </a:lnTo>
                  <a:lnTo>
                    <a:pt x="13172" y="3926"/>
                  </a:lnTo>
                  <a:lnTo>
                    <a:pt x="13016" y="3624"/>
                  </a:lnTo>
                  <a:lnTo>
                    <a:pt x="12850" y="3332"/>
                  </a:lnTo>
                  <a:lnTo>
                    <a:pt x="12673" y="3051"/>
                  </a:lnTo>
                  <a:lnTo>
                    <a:pt x="12475" y="2781"/>
                  </a:lnTo>
                  <a:lnTo>
                    <a:pt x="12277" y="2520"/>
                  </a:lnTo>
                  <a:lnTo>
                    <a:pt x="12058" y="2270"/>
                  </a:lnTo>
                  <a:lnTo>
                    <a:pt x="11829" y="2031"/>
                  </a:lnTo>
                  <a:lnTo>
                    <a:pt x="11590" y="1802"/>
                  </a:lnTo>
                  <a:lnTo>
                    <a:pt x="11329" y="1583"/>
                  </a:lnTo>
                  <a:lnTo>
                    <a:pt x="11069" y="1375"/>
                  </a:lnTo>
                  <a:lnTo>
                    <a:pt x="10798" y="1187"/>
                  </a:lnTo>
                  <a:lnTo>
                    <a:pt x="10517" y="1000"/>
                  </a:lnTo>
                  <a:lnTo>
                    <a:pt x="10226" y="833"/>
                  </a:lnTo>
                  <a:lnTo>
                    <a:pt x="9934" y="677"/>
                  </a:lnTo>
                  <a:lnTo>
                    <a:pt x="9622" y="542"/>
                  </a:lnTo>
                  <a:lnTo>
                    <a:pt x="9309" y="417"/>
                  </a:lnTo>
                  <a:lnTo>
                    <a:pt x="8986" y="313"/>
                  </a:lnTo>
                  <a:lnTo>
                    <a:pt x="8664" y="219"/>
                  </a:lnTo>
                  <a:lnTo>
                    <a:pt x="8320" y="136"/>
                  </a:lnTo>
                  <a:lnTo>
                    <a:pt x="7987" y="73"/>
                  </a:lnTo>
                  <a:lnTo>
                    <a:pt x="7633" y="32"/>
                  </a:lnTo>
                  <a:lnTo>
                    <a:pt x="7289" y="11"/>
                  </a:lnTo>
                  <a:lnTo>
                    <a:pt x="69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1"/>
            <p:cNvSpPr/>
            <p:nvPr/>
          </p:nvSpPr>
          <p:spPr>
            <a:xfrm>
              <a:off x="-6405875" y="-5252625"/>
              <a:ext cx="346500" cy="346500"/>
            </a:xfrm>
            <a:custGeom>
              <a:avLst/>
              <a:gdLst/>
              <a:ahLst/>
              <a:cxnLst/>
              <a:rect l="l" t="t" r="r" b="b"/>
              <a:pathLst>
                <a:path w="13860" h="13860" fill="none" extrusionOk="0">
                  <a:moveTo>
                    <a:pt x="13860" y="6935"/>
                  </a:moveTo>
                  <a:lnTo>
                    <a:pt x="13860" y="6935"/>
                  </a:lnTo>
                  <a:lnTo>
                    <a:pt x="13849" y="7289"/>
                  </a:lnTo>
                  <a:lnTo>
                    <a:pt x="13818" y="7643"/>
                  </a:lnTo>
                  <a:lnTo>
                    <a:pt x="13776" y="7987"/>
                  </a:lnTo>
                  <a:lnTo>
                    <a:pt x="13714" y="8331"/>
                  </a:lnTo>
                  <a:lnTo>
                    <a:pt x="13641" y="8664"/>
                  </a:lnTo>
                  <a:lnTo>
                    <a:pt x="13547" y="8987"/>
                  </a:lnTo>
                  <a:lnTo>
                    <a:pt x="13433" y="9309"/>
                  </a:lnTo>
                  <a:lnTo>
                    <a:pt x="13308" y="9622"/>
                  </a:lnTo>
                  <a:lnTo>
                    <a:pt x="13172" y="9934"/>
                  </a:lnTo>
                  <a:lnTo>
                    <a:pt x="13016" y="10236"/>
                  </a:lnTo>
                  <a:lnTo>
                    <a:pt x="12850" y="10517"/>
                  </a:lnTo>
                  <a:lnTo>
                    <a:pt x="12673" y="10799"/>
                  </a:lnTo>
                  <a:lnTo>
                    <a:pt x="12475" y="11080"/>
                  </a:lnTo>
                  <a:lnTo>
                    <a:pt x="12277" y="11340"/>
                  </a:lnTo>
                  <a:lnTo>
                    <a:pt x="12058" y="11590"/>
                  </a:lnTo>
                  <a:lnTo>
                    <a:pt x="11829" y="11829"/>
                  </a:lnTo>
                  <a:lnTo>
                    <a:pt x="11590" y="12058"/>
                  </a:lnTo>
                  <a:lnTo>
                    <a:pt x="11329" y="12277"/>
                  </a:lnTo>
                  <a:lnTo>
                    <a:pt x="11069" y="12485"/>
                  </a:lnTo>
                  <a:lnTo>
                    <a:pt x="10798" y="12673"/>
                  </a:lnTo>
                  <a:lnTo>
                    <a:pt x="10517" y="12850"/>
                  </a:lnTo>
                  <a:lnTo>
                    <a:pt x="10226" y="13016"/>
                  </a:lnTo>
                  <a:lnTo>
                    <a:pt x="9934" y="13173"/>
                  </a:lnTo>
                  <a:lnTo>
                    <a:pt x="9622" y="13308"/>
                  </a:lnTo>
                  <a:lnTo>
                    <a:pt x="9309" y="13433"/>
                  </a:lnTo>
                  <a:lnTo>
                    <a:pt x="8986" y="13548"/>
                  </a:lnTo>
                  <a:lnTo>
                    <a:pt x="8664" y="13641"/>
                  </a:lnTo>
                  <a:lnTo>
                    <a:pt x="8320" y="13714"/>
                  </a:lnTo>
                  <a:lnTo>
                    <a:pt x="7987" y="13777"/>
                  </a:lnTo>
                  <a:lnTo>
                    <a:pt x="7633" y="13818"/>
                  </a:lnTo>
                  <a:lnTo>
                    <a:pt x="7289" y="13849"/>
                  </a:lnTo>
                  <a:lnTo>
                    <a:pt x="6925" y="13860"/>
                  </a:lnTo>
                  <a:lnTo>
                    <a:pt x="6925" y="13860"/>
                  </a:lnTo>
                  <a:lnTo>
                    <a:pt x="6571" y="13849"/>
                  </a:lnTo>
                  <a:lnTo>
                    <a:pt x="6217" y="13818"/>
                  </a:lnTo>
                  <a:lnTo>
                    <a:pt x="5873" y="13777"/>
                  </a:lnTo>
                  <a:lnTo>
                    <a:pt x="5529" y="13714"/>
                  </a:lnTo>
                  <a:lnTo>
                    <a:pt x="5196" y="13641"/>
                  </a:lnTo>
                  <a:lnTo>
                    <a:pt x="4863" y="13548"/>
                  </a:lnTo>
                  <a:lnTo>
                    <a:pt x="4550" y="13433"/>
                  </a:lnTo>
                  <a:lnTo>
                    <a:pt x="4228" y="13308"/>
                  </a:lnTo>
                  <a:lnTo>
                    <a:pt x="3926" y="13173"/>
                  </a:lnTo>
                  <a:lnTo>
                    <a:pt x="3624" y="13016"/>
                  </a:lnTo>
                  <a:lnTo>
                    <a:pt x="3332" y="12850"/>
                  </a:lnTo>
                  <a:lnTo>
                    <a:pt x="3051" y="12673"/>
                  </a:lnTo>
                  <a:lnTo>
                    <a:pt x="2780" y="12485"/>
                  </a:lnTo>
                  <a:lnTo>
                    <a:pt x="2520" y="12277"/>
                  </a:lnTo>
                  <a:lnTo>
                    <a:pt x="2270" y="12058"/>
                  </a:lnTo>
                  <a:lnTo>
                    <a:pt x="2031" y="11829"/>
                  </a:lnTo>
                  <a:lnTo>
                    <a:pt x="1801" y="11590"/>
                  </a:lnTo>
                  <a:lnTo>
                    <a:pt x="1583" y="11340"/>
                  </a:lnTo>
                  <a:lnTo>
                    <a:pt x="1375" y="11080"/>
                  </a:lnTo>
                  <a:lnTo>
                    <a:pt x="1187" y="10799"/>
                  </a:lnTo>
                  <a:lnTo>
                    <a:pt x="1000" y="10517"/>
                  </a:lnTo>
                  <a:lnTo>
                    <a:pt x="833" y="10236"/>
                  </a:lnTo>
                  <a:lnTo>
                    <a:pt x="687" y="9934"/>
                  </a:lnTo>
                  <a:lnTo>
                    <a:pt x="541" y="9622"/>
                  </a:lnTo>
                  <a:lnTo>
                    <a:pt x="427" y="9309"/>
                  </a:lnTo>
                  <a:lnTo>
                    <a:pt x="312" y="8987"/>
                  </a:lnTo>
                  <a:lnTo>
                    <a:pt x="219" y="8664"/>
                  </a:lnTo>
                  <a:lnTo>
                    <a:pt x="146" y="8331"/>
                  </a:lnTo>
                  <a:lnTo>
                    <a:pt x="83" y="7987"/>
                  </a:lnTo>
                  <a:lnTo>
                    <a:pt x="42" y="7643"/>
                  </a:lnTo>
                  <a:lnTo>
                    <a:pt x="10" y="7289"/>
                  </a:lnTo>
                  <a:lnTo>
                    <a:pt x="0" y="6935"/>
                  </a:lnTo>
                  <a:lnTo>
                    <a:pt x="0" y="6935"/>
                  </a:lnTo>
                  <a:lnTo>
                    <a:pt x="10" y="6571"/>
                  </a:lnTo>
                  <a:lnTo>
                    <a:pt x="42" y="6217"/>
                  </a:lnTo>
                  <a:lnTo>
                    <a:pt x="83" y="5873"/>
                  </a:lnTo>
                  <a:lnTo>
                    <a:pt x="146" y="5530"/>
                  </a:lnTo>
                  <a:lnTo>
                    <a:pt x="219" y="5196"/>
                  </a:lnTo>
                  <a:lnTo>
                    <a:pt x="312" y="4874"/>
                  </a:lnTo>
                  <a:lnTo>
                    <a:pt x="427" y="4551"/>
                  </a:lnTo>
                  <a:lnTo>
                    <a:pt x="541" y="4228"/>
                  </a:lnTo>
                  <a:lnTo>
                    <a:pt x="687" y="3926"/>
                  </a:lnTo>
                  <a:lnTo>
                    <a:pt x="833" y="3624"/>
                  </a:lnTo>
                  <a:lnTo>
                    <a:pt x="1000" y="3332"/>
                  </a:lnTo>
                  <a:lnTo>
                    <a:pt x="1187" y="3051"/>
                  </a:lnTo>
                  <a:lnTo>
                    <a:pt x="1375" y="2781"/>
                  </a:lnTo>
                  <a:lnTo>
                    <a:pt x="1583" y="2520"/>
                  </a:lnTo>
                  <a:lnTo>
                    <a:pt x="1801" y="2270"/>
                  </a:lnTo>
                  <a:lnTo>
                    <a:pt x="2031" y="2031"/>
                  </a:lnTo>
                  <a:lnTo>
                    <a:pt x="2270" y="1802"/>
                  </a:lnTo>
                  <a:lnTo>
                    <a:pt x="2520" y="1583"/>
                  </a:lnTo>
                  <a:lnTo>
                    <a:pt x="2780" y="1375"/>
                  </a:lnTo>
                  <a:lnTo>
                    <a:pt x="3051" y="1187"/>
                  </a:lnTo>
                  <a:lnTo>
                    <a:pt x="3332" y="1000"/>
                  </a:lnTo>
                  <a:lnTo>
                    <a:pt x="3624" y="833"/>
                  </a:lnTo>
                  <a:lnTo>
                    <a:pt x="3926" y="677"/>
                  </a:lnTo>
                  <a:lnTo>
                    <a:pt x="4228" y="542"/>
                  </a:lnTo>
                  <a:lnTo>
                    <a:pt x="4550" y="417"/>
                  </a:lnTo>
                  <a:lnTo>
                    <a:pt x="4863" y="313"/>
                  </a:lnTo>
                  <a:lnTo>
                    <a:pt x="5196" y="219"/>
                  </a:lnTo>
                  <a:lnTo>
                    <a:pt x="5529" y="136"/>
                  </a:lnTo>
                  <a:lnTo>
                    <a:pt x="5873" y="73"/>
                  </a:lnTo>
                  <a:lnTo>
                    <a:pt x="6217" y="32"/>
                  </a:lnTo>
                  <a:lnTo>
                    <a:pt x="6571" y="11"/>
                  </a:lnTo>
                  <a:lnTo>
                    <a:pt x="6925" y="0"/>
                  </a:lnTo>
                  <a:lnTo>
                    <a:pt x="6925" y="0"/>
                  </a:lnTo>
                  <a:lnTo>
                    <a:pt x="7289" y="11"/>
                  </a:lnTo>
                  <a:lnTo>
                    <a:pt x="7633" y="32"/>
                  </a:lnTo>
                  <a:lnTo>
                    <a:pt x="7987" y="73"/>
                  </a:lnTo>
                  <a:lnTo>
                    <a:pt x="8320" y="136"/>
                  </a:lnTo>
                  <a:lnTo>
                    <a:pt x="8664" y="219"/>
                  </a:lnTo>
                  <a:lnTo>
                    <a:pt x="8986" y="313"/>
                  </a:lnTo>
                  <a:lnTo>
                    <a:pt x="9309" y="417"/>
                  </a:lnTo>
                  <a:lnTo>
                    <a:pt x="9622" y="542"/>
                  </a:lnTo>
                  <a:lnTo>
                    <a:pt x="9934" y="677"/>
                  </a:lnTo>
                  <a:lnTo>
                    <a:pt x="10226" y="833"/>
                  </a:lnTo>
                  <a:lnTo>
                    <a:pt x="10517" y="1000"/>
                  </a:lnTo>
                  <a:lnTo>
                    <a:pt x="10798" y="1187"/>
                  </a:lnTo>
                  <a:lnTo>
                    <a:pt x="11069" y="1375"/>
                  </a:lnTo>
                  <a:lnTo>
                    <a:pt x="11329" y="1583"/>
                  </a:lnTo>
                  <a:lnTo>
                    <a:pt x="11590" y="1802"/>
                  </a:lnTo>
                  <a:lnTo>
                    <a:pt x="11829" y="2031"/>
                  </a:lnTo>
                  <a:lnTo>
                    <a:pt x="12058" y="2270"/>
                  </a:lnTo>
                  <a:lnTo>
                    <a:pt x="12277" y="2520"/>
                  </a:lnTo>
                  <a:lnTo>
                    <a:pt x="12475" y="2781"/>
                  </a:lnTo>
                  <a:lnTo>
                    <a:pt x="12673" y="3051"/>
                  </a:lnTo>
                  <a:lnTo>
                    <a:pt x="12850" y="3332"/>
                  </a:lnTo>
                  <a:lnTo>
                    <a:pt x="13016" y="3624"/>
                  </a:lnTo>
                  <a:lnTo>
                    <a:pt x="13172" y="3926"/>
                  </a:lnTo>
                  <a:lnTo>
                    <a:pt x="13308" y="4228"/>
                  </a:lnTo>
                  <a:lnTo>
                    <a:pt x="13433" y="4551"/>
                  </a:lnTo>
                  <a:lnTo>
                    <a:pt x="13547" y="4874"/>
                  </a:lnTo>
                  <a:lnTo>
                    <a:pt x="13641" y="5196"/>
                  </a:lnTo>
                  <a:lnTo>
                    <a:pt x="13714" y="5530"/>
                  </a:lnTo>
                  <a:lnTo>
                    <a:pt x="13776" y="5873"/>
                  </a:lnTo>
                  <a:lnTo>
                    <a:pt x="13818" y="6217"/>
                  </a:lnTo>
                  <a:lnTo>
                    <a:pt x="13849" y="6571"/>
                  </a:lnTo>
                  <a:lnTo>
                    <a:pt x="13860" y="6935"/>
                  </a:lnTo>
                  <a:lnTo>
                    <a:pt x="13860" y="6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1"/>
            <p:cNvSpPr/>
            <p:nvPr/>
          </p:nvSpPr>
          <p:spPr>
            <a:xfrm>
              <a:off x="-6059400" y="-507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1"/>
            <p:cNvSpPr/>
            <p:nvPr/>
          </p:nvSpPr>
          <p:spPr>
            <a:xfrm>
              <a:off x="-7791325" y="-5576225"/>
              <a:ext cx="346500" cy="346525"/>
            </a:xfrm>
            <a:custGeom>
              <a:avLst/>
              <a:gdLst/>
              <a:ahLst/>
              <a:cxnLst/>
              <a:rect l="l" t="t" r="r" b="b"/>
              <a:pathLst>
                <a:path w="13860" h="13861" extrusionOk="0">
                  <a:moveTo>
                    <a:pt x="6935" y="1"/>
                  </a:moveTo>
                  <a:lnTo>
                    <a:pt x="6571" y="11"/>
                  </a:lnTo>
                  <a:lnTo>
                    <a:pt x="6227" y="43"/>
                  </a:lnTo>
                  <a:lnTo>
                    <a:pt x="5873" y="84"/>
                  </a:lnTo>
                  <a:lnTo>
                    <a:pt x="5530" y="147"/>
                  </a:lnTo>
                  <a:lnTo>
                    <a:pt x="5196" y="220"/>
                  </a:lnTo>
                  <a:lnTo>
                    <a:pt x="4874" y="313"/>
                  </a:lnTo>
                  <a:lnTo>
                    <a:pt x="4551" y="428"/>
                  </a:lnTo>
                  <a:lnTo>
                    <a:pt x="4238" y="553"/>
                  </a:lnTo>
                  <a:lnTo>
                    <a:pt x="3926" y="688"/>
                  </a:lnTo>
                  <a:lnTo>
                    <a:pt x="3624" y="844"/>
                  </a:lnTo>
                  <a:lnTo>
                    <a:pt x="3343" y="1011"/>
                  </a:lnTo>
                  <a:lnTo>
                    <a:pt x="3062" y="1188"/>
                  </a:lnTo>
                  <a:lnTo>
                    <a:pt x="2791" y="1376"/>
                  </a:lnTo>
                  <a:lnTo>
                    <a:pt x="2520" y="1584"/>
                  </a:lnTo>
                  <a:lnTo>
                    <a:pt x="2270" y="1802"/>
                  </a:lnTo>
                  <a:lnTo>
                    <a:pt x="2031" y="2032"/>
                  </a:lnTo>
                  <a:lnTo>
                    <a:pt x="1802" y="2271"/>
                  </a:lnTo>
                  <a:lnTo>
                    <a:pt x="1583" y="2521"/>
                  </a:lnTo>
                  <a:lnTo>
                    <a:pt x="1375" y="2781"/>
                  </a:lnTo>
                  <a:lnTo>
                    <a:pt x="1187" y="3062"/>
                  </a:lnTo>
                  <a:lnTo>
                    <a:pt x="1010" y="3344"/>
                  </a:lnTo>
                  <a:lnTo>
                    <a:pt x="844" y="3625"/>
                  </a:lnTo>
                  <a:lnTo>
                    <a:pt x="688" y="3927"/>
                  </a:lnTo>
                  <a:lnTo>
                    <a:pt x="552" y="4239"/>
                  </a:lnTo>
                  <a:lnTo>
                    <a:pt x="427" y="4551"/>
                  </a:lnTo>
                  <a:lnTo>
                    <a:pt x="313" y="4874"/>
                  </a:lnTo>
                  <a:lnTo>
                    <a:pt x="219" y="5197"/>
                  </a:lnTo>
                  <a:lnTo>
                    <a:pt x="146" y="5530"/>
                  </a:lnTo>
                  <a:lnTo>
                    <a:pt x="84" y="5874"/>
                  </a:lnTo>
                  <a:lnTo>
                    <a:pt x="42" y="6218"/>
                  </a:lnTo>
                  <a:lnTo>
                    <a:pt x="11" y="6572"/>
                  </a:lnTo>
                  <a:lnTo>
                    <a:pt x="0" y="6926"/>
                  </a:lnTo>
                  <a:lnTo>
                    <a:pt x="11" y="7290"/>
                  </a:lnTo>
                  <a:lnTo>
                    <a:pt x="42" y="7644"/>
                  </a:lnTo>
                  <a:lnTo>
                    <a:pt x="84" y="7988"/>
                  </a:lnTo>
                  <a:lnTo>
                    <a:pt x="146" y="8331"/>
                  </a:lnTo>
                  <a:lnTo>
                    <a:pt x="219" y="8665"/>
                  </a:lnTo>
                  <a:lnTo>
                    <a:pt x="313" y="8987"/>
                  </a:lnTo>
                  <a:lnTo>
                    <a:pt x="427" y="9310"/>
                  </a:lnTo>
                  <a:lnTo>
                    <a:pt x="552" y="9633"/>
                  </a:lnTo>
                  <a:lnTo>
                    <a:pt x="688" y="9935"/>
                  </a:lnTo>
                  <a:lnTo>
                    <a:pt x="844" y="10237"/>
                  </a:lnTo>
                  <a:lnTo>
                    <a:pt x="1010" y="10528"/>
                  </a:lnTo>
                  <a:lnTo>
                    <a:pt x="1187" y="10810"/>
                  </a:lnTo>
                  <a:lnTo>
                    <a:pt x="1375" y="11080"/>
                  </a:lnTo>
                  <a:lnTo>
                    <a:pt x="1583" y="11341"/>
                  </a:lnTo>
                  <a:lnTo>
                    <a:pt x="1802" y="11591"/>
                  </a:lnTo>
                  <a:lnTo>
                    <a:pt x="2031" y="11830"/>
                  </a:lnTo>
                  <a:lnTo>
                    <a:pt x="2270" y="12059"/>
                  </a:lnTo>
                  <a:lnTo>
                    <a:pt x="2520" y="12278"/>
                  </a:lnTo>
                  <a:lnTo>
                    <a:pt x="2791" y="12486"/>
                  </a:lnTo>
                  <a:lnTo>
                    <a:pt x="3062" y="12674"/>
                  </a:lnTo>
                  <a:lnTo>
                    <a:pt x="3343" y="12851"/>
                  </a:lnTo>
                  <a:lnTo>
                    <a:pt x="3624" y="13017"/>
                  </a:lnTo>
                  <a:lnTo>
                    <a:pt x="3926" y="13173"/>
                  </a:lnTo>
                  <a:lnTo>
                    <a:pt x="4238" y="13309"/>
                  </a:lnTo>
                  <a:lnTo>
                    <a:pt x="4551" y="13434"/>
                  </a:lnTo>
                  <a:lnTo>
                    <a:pt x="4874" y="13548"/>
                  </a:lnTo>
                  <a:lnTo>
                    <a:pt x="5196" y="13642"/>
                  </a:lnTo>
                  <a:lnTo>
                    <a:pt x="5530" y="13715"/>
                  </a:lnTo>
                  <a:lnTo>
                    <a:pt x="5873" y="13777"/>
                  </a:lnTo>
                  <a:lnTo>
                    <a:pt x="6227" y="13819"/>
                  </a:lnTo>
                  <a:lnTo>
                    <a:pt x="6571" y="13850"/>
                  </a:lnTo>
                  <a:lnTo>
                    <a:pt x="6935" y="13861"/>
                  </a:lnTo>
                  <a:lnTo>
                    <a:pt x="7289" y="13850"/>
                  </a:lnTo>
                  <a:lnTo>
                    <a:pt x="7643" y="13819"/>
                  </a:lnTo>
                  <a:lnTo>
                    <a:pt x="7987" y="13777"/>
                  </a:lnTo>
                  <a:lnTo>
                    <a:pt x="8331" y="13715"/>
                  </a:lnTo>
                  <a:lnTo>
                    <a:pt x="8664" y="13642"/>
                  </a:lnTo>
                  <a:lnTo>
                    <a:pt x="8987" y="13548"/>
                  </a:lnTo>
                  <a:lnTo>
                    <a:pt x="9310" y="13434"/>
                  </a:lnTo>
                  <a:lnTo>
                    <a:pt x="9622" y="13309"/>
                  </a:lnTo>
                  <a:lnTo>
                    <a:pt x="9934" y="13173"/>
                  </a:lnTo>
                  <a:lnTo>
                    <a:pt x="10236" y="13017"/>
                  </a:lnTo>
                  <a:lnTo>
                    <a:pt x="10517" y="12851"/>
                  </a:lnTo>
                  <a:lnTo>
                    <a:pt x="10799" y="12674"/>
                  </a:lnTo>
                  <a:lnTo>
                    <a:pt x="11080" y="12486"/>
                  </a:lnTo>
                  <a:lnTo>
                    <a:pt x="11340" y="12278"/>
                  </a:lnTo>
                  <a:lnTo>
                    <a:pt x="11590" y="12059"/>
                  </a:lnTo>
                  <a:lnTo>
                    <a:pt x="11829" y="11830"/>
                  </a:lnTo>
                  <a:lnTo>
                    <a:pt x="12059" y="11591"/>
                  </a:lnTo>
                  <a:lnTo>
                    <a:pt x="12277" y="11341"/>
                  </a:lnTo>
                  <a:lnTo>
                    <a:pt x="12485" y="11080"/>
                  </a:lnTo>
                  <a:lnTo>
                    <a:pt x="12673" y="10810"/>
                  </a:lnTo>
                  <a:lnTo>
                    <a:pt x="12860" y="10528"/>
                  </a:lnTo>
                  <a:lnTo>
                    <a:pt x="13027" y="10237"/>
                  </a:lnTo>
                  <a:lnTo>
                    <a:pt x="13173" y="9935"/>
                  </a:lnTo>
                  <a:lnTo>
                    <a:pt x="13319" y="9633"/>
                  </a:lnTo>
                  <a:lnTo>
                    <a:pt x="13433" y="9310"/>
                  </a:lnTo>
                  <a:lnTo>
                    <a:pt x="13548" y="8987"/>
                  </a:lnTo>
                  <a:lnTo>
                    <a:pt x="13641" y="8665"/>
                  </a:lnTo>
                  <a:lnTo>
                    <a:pt x="13714" y="8331"/>
                  </a:lnTo>
                  <a:lnTo>
                    <a:pt x="13777" y="7988"/>
                  </a:lnTo>
                  <a:lnTo>
                    <a:pt x="13818" y="7644"/>
                  </a:lnTo>
                  <a:lnTo>
                    <a:pt x="13850" y="7290"/>
                  </a:lnTo>
                  <a:lnTo>
                    <a:pt x="13860" y="6926"/>
                  </a:lnTo>
                  <a:lnTo>
                    <a:pt x="13850" y="6572"/>
                  </a:lnTo>
                  <a:lnTo>
                    <a:pt x="13818" y="6218"/>
                  </a:lnTo>
                  <a:lnTo>
                    <a:pt x="13777" y="5874"/>
                  </a:lnTo>
                  <a:lnTo>
                    <a:pt x="13714" y="5530"/>
                  </a:lnTo>
                  <a:lnTo>
                    <a:pt x="13641" y="5197"/>
                  </a:lnTo>
                  <a:lnTo>
                    <a:pt x="13548" y="4874"/>
                  </a:lnTo>
                  <a:lnTo>
                    <a:pt x="13433" y="4551"/>
                  </a:lnTo>
                  <a:lnTo>
                    <a:pt x="13319" y="4239"/>
                  </a:lnTo>
                  <a:lnTo>
                    <a:pt x="13173" y="3927"/>
                  </a:lnTo>
                  <a:lnTo>
                    <a:pt x="13027" y="3625"/>
                  </a:lnTo>
                  <a:lnTo>
                    <a:pt x="12860" y="3344"/>
                  </a:lnTo>
                  <a:lnTo>
                    <a:pt x="12673" y="3062"/>
                  </a:lnTo>
                  <a:lnTo>
                    <a:pt x="12485" y="2781"/>
                  </a:lnTo>
                  <a:lnTo>
                    <a:pt x="12277" y="2521"/>
                  </a:lnTo>
                  <a:lnTo>
                    <a:pt x="12059" y="2271"/>
                  </a:lnTo>
                  <a:lnTo>
                    <a:pt x="11829" y="2032"/>
                  </a:lnTo>
                  <a:lnTo>
                    <a:pt x="11590" y="1802"/>
                  </a:lnTo>
                  <a:lnTo>
                    <a:pt x="11340" y="1584"/>
                  </a:lnTo>
                  <a:lnTo>
                    <a:pt x="11080" y="1376"/>
                  </a:lnTo>
                  <a:lnTo>
                    <a:pt x="10799" y="1188"/>
                  </a:lnTo>
                  <a:lnTo>
                    <a:pt x="10517" y="1011"/>
                  </a:lnTo>
                  <a:lnTo>
                    <a:pt x="10236" y="844"/>
                  </a:lnTo>
                  <a:lnTo>
                    <a:pt x="9934" y="688"/>
                  </a:lnTo>
                  <a:lnTo>
                    <a:pt x="9622" y="553"/>
                  </a:lnTo>
                  <a:lnTo>
                    <a:pt x="9310" y="428"/>
                  </a:lnTo>
                  <a:lnTo>
                    <a:pt x="8987" y="313"/>
                  </a:lnTo>
                  <a:lnTo>
                    <a:pt x="8664" y="220"/>
                  </a:lnTo>
                  <a:lnTo>
                    <a:pt x="8331" y="147"/>
                  </a:lnTo>
                  <a:lnTo>
                    <a:pt x="7987" y="84"/>
                  </a:lnTo>
                  <a:lnTo>
                    <a:pt x="7643" y="43"/>
                  </a:lnTo>
                  <a:lnTo>
                    <a:pt x="7289" y="11"/>
                  </a:lnTo>
                  <a:lnTo>
                    <a:pt x="69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1"/>
            <p:cNvSpPr/>
            <p:nvPr/>
          </p:nvSpPr>
          <p:spPr>
            <a:xfrm>
              <a:off x="-7791325" y="-5576225"/>
              <a:ext cx="346500" cy="346525"/>
            </a:xfrm>
            <a:custGeom>
              <a:avLst/>
              <a:gdLst/>
              <a:ahLst/>
              <a:cxnLst/>
              <a:rect l="l" t="t" r="r" b="b"/>
              <a:pathLst>
                <a:path w="13860" h="13861" fill="none" extrusionOk="0">
                  <a:moveTo>
                    <a:pt x="13860" y="6926"/>
                  </a:moveTo>
                  <a:lnTo>
                    <a:pt x="13860" y="6926"/>
                  </a:lnTo>
                  <a:lnTo>
                    <a:pt x="13850" y="7290"/>
                  </a:lnTo>
                  <a:lnTo>
                    <a:pt x="13818" y="7644"/>
                  </a:lnTo>
                  <a:lnTo>
                    <a:pt x="13777" y="7988"/>
                  </a:lnTo>
                  <a:lnTo>
                    <a:pt x="13714" y="8331"/>
                  </a:lnTo>
                  <a:lnTo>
                    <a:pt x="13641" y="8665"/>
                  </a:lnTo>
                  <a:lnTo>
                    <a:pt x="13548" y="8987"/>
                  </a:lnTo>
                  <a:lnTo>
                    <a:pt x="13433" y="9310"/>
                  </a:lnTo>
                  <a:lnTo>
                    <a:pt x="13319" y="9633"/>
                  </a:lnTo>
                  <a:lnTo>
                    <a:pt x="13173" y="9935"/>
                  </a:lnTo>
                  <a:lnTo>
                    <a:pt x="13027" y="10237"/>
                  </a:lnTo>
                  <a:lnTo>
                    <a:pt x="12860" y="10528"/>
                  </a:lnTo>
                  <a:lnTo>
                    <a:pt x="12673" y="10810"/>
                  </a:lnTo>
                  <a:lnTo>
                    <a:pt x="12485" y="11080"/>
                  </a:lnTo>
                  <a:lnTo>
                    <a:pt x="12277" y="11341"/>
                  </a:lnTo>
                  <a:lnTo>
                    <a:pt x="12059" y="11591"/>
                  </a:lnTo>
                  <a:lnTo>
                    <a:pt x="11829" y="11830"/>
                  </a:lnTo>
                  <a:lnTo>
                    <a:pt x="11590" y="12059"/>
                  </a:lnTo>
                  <a:lnTo>
                    <a:pt x="11340" y="12278"/>
                  </a:lnTo>
                  <a:lnTo>
                    <a:pt x="11080" y="12486"/>
                  </a:lnTo>
                  <a:lnTo>
                    <a:pt x="10799" y="12674"/>
                  </a:lnTo>
                  <a:lnTo>
                    <a:pt x="10517" y="12851"/>
                  </a:lnTo>
                  <a:lnTo>
                    <a:pt x="10236" y="13017"/>
                  </a:lnTo>
                  <a:lnTo>
                    <a:pt x="9934" y="13173"/>
                  </a:lnTo>
                  <a:lnTo>
                    <a:pt x="9622" y="13309"/>
                  </a:lnTo>
                  <a:lnTo>
                    <a:pt x="9310" y="13434"/>
                  </a:lnTo>
                  <a:lnTo>
                    <a:pt x="8987" y="13548"/>
                  </a:lnTo>
                  <a:lnTo>
                    <a:pt x="8664" y="13642"/>
                  </a:lnTo>
                  <a:lnTo>
                    <a:pt x="8331" y="13715"/>
                  </a:lnTo>
                  <a:lnTo>
                    <a:pt x="7987" y="13777"/>
                  </a:lnTo>
                  <a:lnTo>
                    <a:pt x="7643" y="13819"/>
                  </a:lnTo>
                  <a:lnTo>
                    <a:pt x="7289" y="13850"/>
                  </a:lnTo>
                  <a:lnTo>
                    <a:pt x="6935" y="13861"/>
                  </a:lnTo>
                  <a:lnTo>
                    <a:pt x="6935" y="13861"/>
                  </a:lnTo>
                  <a:lnTo>
                    <a:pt x="6571" y="13850"/>
                  </a:lnTo>
                  <a:lnTo>
                    <a:pt x="6227" y="13819"/>
                  </a:lnTo>
                  <a:lnTo>
                    <a:pt x="5873" y="13777"/>
                  </a:lnTo>
                  <a:lnTo>
                    <a:pt x="5530" y="13715"/>
                  </a:lnTo>
                  <a:lnTo>
                    <a:pt x="5196" y="13642"/>
                  </a:lnTo>
                  <a:lnTo>
                    <a:pt x="4874" y="13548"/>
                  </a:lnTo>
                  <a:lnTo>
                    <a:pt x="4551" y="13434"/>
                  </a:lnTo>
                  <a:lnTo>
                    <a:pt x="4238" y="13309"/>
                  </a:lnTo>
                  <a:lnTo>
                    <a:pt x="3926" y="13173"/>
                  </a:lnTo>
                  <a:lnTo>
                    <a:pt x="3624" y="13017"/>
                  </a:lnTo>
                  <a:lnTo>
                    <a:pt x="3343" y="12851"/>
                  </a:lnTo>
                  <a:lnTo>
                    <a:pt x="3062" y="12674"/>
                  </a:lnTo>
                  <a:lnTo>
                    <a:pt x="2791" y="12486"/>
                  </a:lnTo>
                  <a:lnTo>
                    <a:pt x="2520" y="12278"/>
                  </a:lnTo>
                  <a:lnTo>
                    <a:pt x="2270" y="12059"/>
                  </a:lnTo>
                  <a:lnTo>
                    <a:pt x="2031" y="11830"/>
                  </a:lnTo>
                  <a:lnTo>
                    <a:pt x="1802" y="11591"/>
                  </a:lnTo>
                  <a:lnTo>
                    <a:pt x="1583" y="11341"/>
                  </a:lnTo>
                  <a:lnTo>
                    <a:pt x="1375" y="11080"/>
                  </a:lnTo>
                  <a:lnTo>
                    <a:pt x="1187" y="10810"/>
                  </a:lnTo>
                  <a:lnTo>
                    <a:pt x="1010" y="10528"/>
                  </a:lnTo>
                  <a:lnTo>
                    <a:pt x="844" y="10237"/>
                  </a:lnTo>
                  <a:lnTo>
                    <a:pt x="688" y="9935"/>
                  </a:lnTo>
                  <a:lnTo>
                    <a:pt x="552" y="9633"/>
                  </a:lnTo>
                  <a:lnTo>
                    <a:pt x="427" y="9310"/>
                  </a:lnTo>
                  <a:lnTo>
                    <a:pt x="313" y="8987"/>
                  </a:lnTo>
                  <a:lnTo>
                    <a:pt x="219" y="8665"/>
                  </a:lnTo>
                  <a:lnTo>
                    <a:pt x="146" y="8331"/>
                  </a:lnTo>
                  <a:lnTo>
                    <a:pt x="84" y="7988"/>
                  </a:lnTo>
                  <a:lnTo>
                    <a:pt x="42" y="7644"/>
                  </a:lnTo>
                  <a:lnTo>
                    <a:pt x="11" y="7290"/>
                  </a:lnTo>
                  <a:lnTo>
                    <a:pt x="0" y="6926"/>
                  </a:lnTo>
                  <a:lnTo>
                    <a:pt x="0" y="6926"/>
                  </a:lnTo>
                  <a:lnTo>
                    <a:pt x="11" y="6572"/>
                  </a:lnTo>
                  <a:lnTo>
                    <a:pt x="42" y="6218"/>
                  </a:lnTo>
                  <a:lnTo>
                    <a:pt x="84" y="5874"/>
                  </a:lnTo>
                  <a:lnTo>
                    <a:pt x="146" y="5530"/>
                  </a:lnTo>
                  <a:lnTo>
                    <a:pt x="219" y="5197"/>
                  </a:lnTo>
                  <a:lnTo>
                    <a:pt x="313" y="4874"/>
                  </a:lnTo>
                  <a:lnTo>
                    <a:pt x="427" y="4551"/>
                  </a:lnTo>
                  <a:lnTo>
                    <a:pt x="552" y="4239"/>
                  </a:lnTo>
                  <a:lnTo>
                    <a:pt x="688" y="3927"/>
                  </a:lnTo>
                  <a:lnTo>
                    <a:pt x="844" y="3625"/>
                  </a:lnTo>
                  <a:lnTo>
                    <a:pt x="1010" y="3344"/>
                  </a:lnTo>
                  <a:lnTo>
                    <a:pt x="1187" y="3062"/>
                  </a:lnTo>
                  <a:lnTo>
                    <a:pt x="1375" y="2781"/>
                  </a:lnTo>
                  <a:lnTo>
                    <a:pt x="1583" y="2521"/>
                  </a:lnTo>
                  <a:lnTo>
                    <a:pt x="1802" y="2271"/>
                  </a:lnTo>
                  <a:lnTo>
                    <a:pt x="2031" y="2032"/>
                  </a:lnTo>
                  <a:lnTo>
                    <a:pt x="2270" y="1802"/>
                  </a:lnTo>
                  <a:lnTo>
                    <a:pt x="2520" y="1584"/>
                  </a:lnTo>
                  <a:lnTo>
                    <a:pt x="2791" y="1376"/>
                  </a:lnTo>
                  <a:lnTo>
                    <a:pt x="3062" y="1188"/>
                  </a:lnTo>
                  <a:lnTo>
                    <a:pt x="3343" y="1011"/>
                  </a:lnTo>
                  <a:lnTo>
                    <a:pt x="3624" y="844"/>
                  </a:lnTo>
                  <a:lnTo>
                    <a:pt x="3926" y="688"/>
                  </a:lnTo>
                  <a:lnTo>
                    <a:pt x="4238" y="553"/>
                  </a:lnTo>
                  <a:lnTo>
                    <a:pt x="4551" y="428"/>
                  </a:lnTo>
                  <a:lnTo>
                    <a:pt x="4874" y="313"/>
                  </a:lnTo>
                  <a:lnTo>
                    <a:pt x="5196" y="220"/>
                  </a:lnTo>
                  <a:lnTo>
                    <a:pt x="5530" y="147"/>
                  </a:lnTo>
                  <a:lnTo>
                    <a:pt x="5873" y="84"/>
                  </a:lnTo>
                  <a:lnTo>
                    <a:pt x="6227" y="43"/>
                  </a:lnTo>
                  <a:lnTo>
                    <a:pt x="6571" y="11"/>
                  </a:lnTo>
                  <a:lnTo>
                    <a:pt x="6935" y="1"/>
                  </a:lnTo>
                  <a:lnTo>
                    <a:pt x="6935" y="1"/>
                  </a:lnTo>
                  <a:lnTo>
                    <a:pt x="7289" y="11"/>
                  </a:lnTo>
                  <a:lnTo>
                    <a:pt x="7643" y="43"/>
                  </a:lnTo>
                  <a:lnTo>
                    <a:pt x="7987" y="84"/>
                  </a:lnTo>
                  <a:lnTo>
                    <a:pt x="8331" y="147"/>
                  </a:lnTo>
                  <a:lnTo>
                    <a:pt x="8664" y="220"/>
                  </a:lnTo>
                  <a:lnTo>
                    <a:pt x="8987" y="313"/>
                  </a:lnTo>
                  <a:lnTo>
                    <a:pt x="9310" y="428"/>
                  </a:lnTo>
                  <a:lnTo>
                    <a:pt x="9622" y="553"/>
                  </a:lnTo>
                  <a:lnTo>
                    <a:pt x="9934" y="688"/>
                  </a:lnTo>
                  <a:lnTo>
                    <a:pt x="10236" y="844"/>
                  </a:lnTo>
                  <a:lnTo>
                    <a:pt x="10517" y="1011"/>
                  </a:lnTo>
                  <a:lnTo>
                    <a:pt x="10799" y="1188"/>
                  </a:lnTo>
                  <a:lnTo>
                    <a:pt x="11080" y="1376"/>
                  </a:lnTo>
                  <a:lnTo>
                    <a:pt x="11340" y="1584"/>
                  </a:lnTo>
                  <a:lnTo>
                    <a:pt x="11590" y="1802"/>
                  </a:lnTo>
                  <a:lnTo>
                    <a:pt x="11829" y="2032"/>
                  </a:lnTo>
                  <a:lnTo>
                    <a:pt x="12059" y="2271"/>
                  </a:lnTo>
                  <a:lnTo>
                    <a:pt x="12277" y="2521"/>
                  </a:lnTo>
                  <a:lnTo>
                    <a:pt x="12485" y="2781"/>
                  </a:lnTo>
                  <a:lnTo>
                    <a:pt x="12673" y="3062"/>
                  </a:lnTo>
                  <a:lnTo>
                    <a:pt x="12860" y="3344"/>
                  </a:lnTo>
                  <a:lnTo>
                    <a:pt x="13027" y="3625"/>
                  </a:lnTo>
                  <a:lnTo>
                    <a:pt x="13173" y="3927"/>
                  </a:lnTo>
                  <a:lnTo>
                    <a:pt x="13319" y="4239"/>
                  </a:lnTo>
                  <a:lnTo>
                    <a:pt x="13433" y="4551"/>
                  </a:lnTo>
                  <a:lnTo>
                    <a:pt x="13548" y="4874"/>
                  </a:lnTo>
                  <a:lnTo>
                    <a:pt x="13641" y="5197"/>
                  </a:lnTo>
                  <a:lnTo>
                    <a:pt x="13714" y="5530"/>
                  </a:lnTo>
                  <a:lnTo>
                    <a:pt x="13777" y="5874"/>
                  </a:lnTo>
                  <a:lnTo>
                    <a:pt x="13818" y="6218"/>
                  </a:lnTo>
                  <a:lnTo>
                    <a:pt x="13850" y="6572"/>
                  </a:lnTo>
                  <a:lnTo>
                    <a:pt x="13860" y="6926"/>
                  </a:lnTo>
                  <a:lnTo>
                    <a:pt x="13860" y="69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1"/>
            <p:cNvSpPr/>
            <p:nvPr/>
          </p:nvSpPr>
          <p:spPr>
            <a:xfrm>
              <a:off x="-7444850" y="-540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1"/>
            <p:cNvSpPr/>
            <p:nvPr/>
          </p:nvSpPr>
          <p:spPr>
            <a:xfrm>
              <a:off x="-1995750" y="-5576225"/>
              <a:ext cx="346525" cy="346525"/>
            </a:xfrm>
            <a:custGeom>
              <a:avLst/>
              <a:gdLst/>
              <a:ahLst/>
              <a:cxnLst/>
              <a:rect l="l" t="t" r="r" b="b"/>
              <a:pathLst>
                <a:path w="13861" h="13861" extrusionOk="0">
                  <a:moveTo>
                    <a:pt x="6925" y="1"/>
                  </a:moveTo>
                  <a:lnTo>
                    <a:pt x="6571" y="11"/>
                  </a:lnTo>
                  <a:lnTo>
                    <a:pt x="6217" y="43"/>
                  </a:lnTo>
                  <a:lnTo>
                    <a:pt x="5874" y="84"/>
                  </a:lnTo>
                  <a:lnTo>
                    <a:pt x="5530" y="147"/>
                  </a:lnTo>
                  <a:lnTo>
                    <a:pt x="5197" y="220"/>
                  </a:lnTo>
                  <a:lnTo>
                    <a:pt x="4863" y="313"/>
                  </a:lnTo>
                  <a:lnTo>
                    <a:pt x="4551" y="428"/>
                  </a:lnTo>
                  <a:lnTo>
                    <a:pt x="4228" y="553"/>
                  </a:lnTo>
                  <a:lnTo>
                    <a:pt x="3926" y="688"/>
                  </a:lnTo>
                  <a:lnTo>
                    <a:pt x="3624" y="844"/>
                  </a:lnTo>
                  <a:lnTo>
                    <a:pt x="3333" y="1011"/>
                  </a:lnTo>
                  <a:lnTo>
                    <a:pt x="3052" y="1188"/>
                  </a:lnTo>
                  <a:lnTo>
                    <a:pt x="2781" y="1376"/>
                  </a:lnTo>
                  <a:lnTo>
                    <a:pt x="2521" y="1584"/>
                  </a:lnTo>
                  <a:lnTo>
                    <a:pt x="2271" y="1802"/>
                  </a:lnTo>
                  <a:lnTo>
                    <a:pt x="2031" y="2032"/>
                  </a:lnTo>
                  <a:lnTo>
                    <a:pt x="1802" y="2271"/>
                  </a:lnTo>
                  <a:lnTo>
                    <a:pt x="1583" y="2521"/>
                  </a:lnTo>
                  <a:lnTo>
                    <a:pt x="1375" y="2781"/>
                  </a:lnTo>
                  <a:lnTo>
                    <a:pt x="1188" y="3062"/>
                  </a:lnTo>
                  <a:lnTo>
                    <a:pt x="1000" y="3344"/>
                  </a:lnTo>
                  <a:lnTo>
                    <a:pt x="834" y="3625"/>
                  </a:lnTo>
                  <a:lnTo>
                    <a:pt x="688" y="3927"/>
                  </a:lnTo>
                  <a:lnTo>
                    <a:pt x="542" y="4239"/>
                  </a:lnTo>
                  <a:lnTo>
                    <a:pt x="417" y="4551"/>
                  </a:lnTo>
                  <a:lnTo>
                    <a:pt x="313" y="4874"/>
                  </a:lnTo>
                  <a:lnTo>
                    <a:pt x="219" y="5197"/>
                  </a:lnTo>
                  <a:lnTo>
                    <a:pt x="146" y="5530"/>
                  </a:lnTo>
                  <a:lnTo>
                    <a:pt x="84" y="5874"/>
                  </a:lnTo>
                  <a:lnTo>
                    <a:pt x="42" y="6218"/>
                  </a:lnTo>
                  <a:lnTo>
                    <a:pt x="11" y="6572"/>
                  </a:lnTo>
                  <a:lnTo>
                    <a:pt x="1" y="6926"/>
                  </a:lnTo>
                  <a:lnTo>
                    <a:pt x="11" y="7290"/>
                  </a:lnTo>
                  <a:lnTo>
                    <a:pt x="42" y="7644"/>
                  </a:lnTo>
                  <a:lnTo>
                    <a:pt x="84" y="7988"/>
                  </a:lnTo>
                  <a:lnTo>
                    <a:pt x="146" y="8331"/>
                  </a:lnTo>
                  <a:lnTo>
                    <a:pt x="219" y="8665"/>
                  </a:lnTo>
                  <a:lnTo>
                    <a:pt x="313" y="8987"/>
                  </a:lnTo>
                  <a:lnTo>
                    <a:pt x="417" y="9310"/>
                  </a:lnTo>
                  <a:lnTo>
                    <a:pt x="542" y="9633"/>
                  </a:lnTo>
                  <a:lnTo>
                    <a:pt x="688" y="9935"/>
                  </a:lnTo>
                  <a:lnTo>
                    <a:pt x="834" y="10237"/>
                  </a:lnTo>
                  <a:lnTo>
                    <a:pt x="1000" y="10528"/>
                  </a:lnTo>
                  <a:lnTo>
                    <a:pt x="1188" y="10810"/>
                  </a:lnTo>
                  <a:lnTo>
                    <a:pt x="1375" y="11080"/>
                  </a:lnTo>
                  <a:lnTo>
                    <a:pt x="1583" y="11341"/>
                  </a:lnTo>
                  <a:lnTo>
                    <a:pt x="1802" y="11591"/>
                  </a:lnTo>
                  <a:lnTo>
                    <a:pt x="2031" y="11830"/>
                  </a:lnTo>
                  <a:lnTo>
                    <a:pt x="2271" y="12059"/>
                  </a:lnTo>
                  <a:lnTo>
                    <a:pt x="2521" y="12278"/>
                  </a:lnTo>
                  <a:lnTo>
                    <a:pt x="2781" y="12486"/>
                  </a:lnTo>
                  <a:lnTo>
                    <a:pt x="3052" y="12674"/>
                  </a:lnTo>
                  <a:lnTo>
                    <a:pt x="3333" y="12851"/>
                  </a:lnTo>
                  <a:lnTo>
                    <a:pt x="3624" y="13017"/>
                  </a:lnTo>
                  <a:lnTo>
                    <a:pt x="3926" y="13173"/>
                  </a:lnTo>
                  <a:lnTo>
                    <a:pt x="4228" y="13309"/>
                  </a:lnTo>
                  <a:lnTo>
                    <a:pt x="4551" y="13434"/>
                  </a:lnTo>
                  <a:lnTo>
                    <a:pt x="4863" y="13548"/>
                  </a:lnTo>
                  <a:lnTo>
                    <a:pt x="5197" y="13642"/>
                  </a:lnTo>
                  <a:lnTo>
                    <a:pt x="5530" y="13715"/>
                  </a:lnTo>
                  <a:lnTo>
                    <a:pt x="5874" y="13777"/>
                  </a:lnTo>
                  <a:lnTo>
                    <a:pt x="6217" y="13819"/>
                  </a:lnTo>
                  <a:lnTo>
                    <a:pt x="6571" y="13850"/>
                  </a:lnTo>
                  <a:lnTo>
                    <a:pt x="6925" y="13861"/>
                  </a:lnTo>
                  <a:lnTo>
                    <a:pt x="7290" y="13850"/>
                  </a:lnTo>
                  <a:lnTo>
                    <a:pt x="7633" y="13819"/>
                  </a:lnTo>
                  <a:lnTo>
                    <a:pt x="7987" y="13777"/>
                  </a:lnTo>
                  <a:lnTo>
                    <a:pt x="8321" y="13715"/>
                  </a:lnTo>
                  <a:lnTo>
                    <a:pt x="8664" y="13642"/>
                  </a:lnTo>
                  <a:lnTo>
                    <a:pt x="8987" y="13548"/>
                  </a:lnTo>
                  <a:lnTo>
                    <a:pt x="9310" y="13434"/>
                  </a:lnTo>
                  <a:lnTo>
                    <a:pt x="9622" y="13309"/>
                  </a:lnTo>
                  <a:lnTo>
                    <a:pt x="9935" y="13173"/>
                  </a:lnTo>
                  <a:lnTo>
                    <a:pt x="10226" y="13017"/>
                  </a:lnTo>
                  <a:lnTo>
                    <a:pt x="10518" y="12851"/>
                  </a:lnTo>
                  <a:lnTo>
                    <a:pt x="10799" y="12674"/>
                  </a:lnTo>
                  <a:lnTo>
                    <a:pt x="11070" y="12486"/>
                  </a:lnTo>
                  <a:lnTo>
                    <a:pt x="11330" y="12278"/>
                  </a:lnTo>
                  <a:lnTo>
                    <a:pt x="11590" y="12059"/>
                  </a:lnTo>
                  <a:lnTo>
                    <a:pt x="11830" y="11830"/>
                  </a:lnTo>
                  <a:lnTo>
                    <a:pt x="12059" y="11591"/>
                  </a:lnTo>
                  <a:lnTo>
                    <a:pt x="12277" y="11341"/>
                  </a:lnTo>
                  <a:lnTo>
                    <a:pt x="12475" y="11080"/>
                  </a:lnTo>
                  <a:lnTo>
                    <a:pt x="12673" y="10810"/>
                  </a:lnTo>
                  <a:lnTo>
                    <a:pt x="12850" y="10528"/>
                  </a:lnTo>
                  <a:lnTo>
                    <a:pt x="13017" y="10237"/>
                  </a:lnTo>
                  <a:lnTo>
                    <a:pt x="13173" y="9935"/>
                  </a:lnTo>
                  <a:lnTo>
                    <a:pt x="13308" y="9633"/>
                  </a:lnTo>
                  <a:lnTo>
                    <a:pt x="13433" y="9310"/>
                  </a:lnTo>
                  <a:lnTo>
                    <a:pt x="13548" y="8987"/>
                  </a:lnTo>
                  <a:lnTo>
                    <a:pt x="13642" y="8665"/>
                  </a:lnTo>
                  <a:lnTo>
                    <a:pt x="13714" y="8331"/>
                  </a:lnTo>
                  <a:lnTo>
                    <a:pt x="13777" y="7988"/>
                  </a:lnTo>
                  <a:lnTo>
                    <a:pt x="13819" y="7644"/>
                  </a:lnTo>
                  <a:lnTo>
                    <a:pt x="13850" y="7290"/>
                  </a:lnTo>
                  <a:lnTo>
                    <a:pt x="13860" y="6926"/>
                  </a:lnTo>
                  <a:lnTo>
                    <a:pt x="13850" y="6572"/>
                  </a:lnTo>
                  <a:lnTo>
                    <a:pt x="13819" y="6218"/>
                  </a:lnTo>
                  <a:lnTo>
                    <a:pt x="13777" y="5874"/>
                  </a:lnTo>
                  <a:lnTo>
                    <a:pt x="13714" y="5530"/>
                  </a:lnTo>
                  <a:lnTo>
                    <a:pt x="13642" y="5197"/>
                  </a:lnTo>
                  <a:lnTo>
                    <a:pt x="13548" y="4874"/>
                  </a:lnTo>
                  <a:lnTo>
                    <a:pt x="13433" y="4551"/>
                  </a:lnTo>
                  <a:lnTo>
                    <a:pt x="13308" y="4239"/>
                  </a:lnTo>
                  <a:lnTo>
                    <a:pt x="13173" y="3927"/>
                  </a:lnTo>
                  <a:lnTo>
                    <a:pt x="13017" y="3625"/>
                  </a:lnTo>
                  <a:lnTo>
                    <a:pt x="12850" y="3344"/>
                  </a:lnTo>
                  <a:lnTo>
                    <a:pt x="12673" y="3062"/>
                  </a:lnTo>
                  <a:lnTo>
                    <a:pt x="12475" y="2781"/>
                  </a:lnTo>
                  <a:lnTo>
                    <a:pt x="12277" y="2521"/>
                  </a:lnTo>
                  <a:lnTo>
                    <a:pt x="12059" y="2271"/>
                  </a:lnTo>
                  <a:lnTo>
                    <a:pt x="11830" y="2032"/>
                  </a:lnTo>
                  <a:lnTo>
                    <a:pt x="11590" y="1802"/>
                  </a:lnTo>
                  <a:lnTo>
                    <a:pt x="11330" y="1584"/>
                  </a:lnTo>
                  <a:lnTo>
                    <a:pt x="11070" y="1376"/>
                  </a:lnTo>
                  <a:lnTo>
                    <a:pt x="10799" y="1188"/>
                  </a:lnTo>
                  <a:lnTo>
                    <a:pt x="10518" y="1011"/>
                  </a:lnTo>
                  <a:lnTo>
                    <a:pt x="10226" y="844"/>
                  </a:lnTo>
                  <a:lnTo>
                    <a:pt x="9935" y="688"/>
                  </a:lnTo>
                  <a:lnTo>
                    <a:pt x="9622" y="553"/>
                  </a:lnTo>
                  <a:lnTo>
                    <a:pt x="9310" y="428"/>
                  </a:lnTo>
                  <a:lnTo>
                    <a:pt x="8987" y="313"/>
                  </a:lnTo>
                  <a:lnTo>
                    <a:pt x="8664" y="220"/>
                  </a:lnTo>
                  <a:lnTo>
                    <a:pt x="8321" y="147"/>
                  </a:lnTo>
                  <a:lnTo>
                    <a:pt x="7987" y="84"/>
                  </a:lnTo>
                  <a:lnTo>
                    <a:pt x="7633" y="43"/>
                  </a:lnTo>
                  <a:lnTo>
                    <a:pt x="7290" y="11"/>
                  </a:lnTo>
                  <a:lnTo>
                    <a:pt x="69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1"/>
            <p:cNvSpPr/>
            <p:nvPr/>
          </p:nvSpPr>
          <p:spPr>
            <a:xfrm>
              <a:off x="-1995750" y="-5576225"/>
              <a:ext cx="346525" cy="346525"/>
            </a:xfrm>
            <a:custGeom>
              <a:avLst/>
              <a:gdLst/>
              <a:ahLst/>
              <a:cxnLst/>
              <a:rect l="l" t="t" r="r" b="b"/>
              <a:pathLst>
                <a:path w="13861" h="13861" fill="none" extrusionOk="0">
                  <a:moveTo>
                    <a:pt x="13860" y="6926"/>
                  </a:moveTo>
                  <a:lnTo>
                    <a:pt x="13860" y="6926"/>
                  </a:lnTo>
                  <a:lnTo>
                    <a:pt x="13850" y="7290"/>
                  </a:lnTo>
                  <a:lnTo>
                    <a:pt x="13819" y="7644"/>
                  </a:lnTo>
                  <a:lnTo>
                    <a:pt x="13777" y="7988"/>
                  </a:lnTo>
                  <a:lnTo>
                    <a:pt x="13714" y="8331"/>
                  </a:lnTo>
                  <a:lnTo>
                    <a:pt x="13642" y="8665"/>
                  </a:lnTo>
                  <a:lnTo>
                    <a:pt x="13548" y="8987"/>
                  </a:lnTo>
                  <a:lnTo>
                    <a:pt x="13433" y="9310"/>
                  </a:lnTo>
                  <a:lnTo>
                    <a:pt x="13308" y="9633"/>
                  </a:lnTo>
                  <a:lnTo>
                    <a:pt x="13173" y="9935"/>
                  </a:lnTo>
                  <a:lnTo>
                    <a:pt x="13017" y="10237"/>
                  </a:lnTo>
                  <a:lnTo>
                    <a:pt x="12850" y="10528"/>
                  </a:lnTo>
                  <a:lnTo>
                    <a:pt x="12673" y="10810"/>
                  </a:lnTo>
                  <a:lnTo>
                    <a:pt x="12475" y="11080"/>
                  </a:lnTo>
                  <a:lnTo>
                    <a:pt x="12277" y="11341"/>
                  </a:lnTo>
                  <a:lnTo>
                    <a:pt x="12059" y="11591"/>
                  </a:lnTo>
                  <a:lnTo>
                    <a:pt x="11830" y="11830"/>
                  </a:lnTo>
                  <a:lnTo>
                    <a:pt x="11590" y="12059"/>
                  </a:lnTo>
                  <a:lnTo>
                    <a:pt x="11330" y="12278"/>
                  </a:lnTo>
                  <a:lnTo>
                    <a:pt x="11070" y="12486"/>
                  </a:lnTo>
                  <a:lnTo>
                    <a:pt x="10799" y="12674"/>
                  </a:lnTo>
                  <a:lnTo>
                    <a:pt x="10518" y="12851"/>
                  </a:lnTo>
                  <a:lnTo>
                    <a:pt x="10226" y="13017"/>
                  </a:lnTo>
                  <a:lnTo>
                    <a:pt x="9935" y="13173"/>
                  </a:lnTo>
                  <a:lnTo>
                    <a:pt x="9622" y="13309"/>
                  </a:lnTo>
                  <a:lnTo>
                    <a:pt x="9310" y="13434"/>
                  </a:lnTo>
                  <a:lnTo>
                    <a:pt x="8987" y="13548"/>
                  </a:lnTo>
                  <a:lnTo>
                    <a:pt x="8664" y="13642"/>
                  </a:lnTo>
                  <a:lnTo>
                    <a:pt x="8321" y="13715"/>
                  </a:lnTo>
                  <a:lnTo>
                    <a:pt x="7987" y="13777"/>
                  </a:lnTo>
                  <a:lnTo>
                    <a:pt x="7633" y="13819"/>
                  </a:lnTo>
                  <a:lnTo>
                    <a:pt x="7290" y="13850"/>
                  </a:lnTo>
                  <a:lnTo>
                    <a:pt x="6925" y="13861"/>
                  </a:lnTo>
                  <a:lnTo>
                    <a:pt x="6925" y="13861"/>
                  </a:lnTo>
                  <a:lnTo>
                    <a:pt x="6571" y="13850"/>
                  </a:lnTo>
                  <a:lnTo>
                    <a:pt x="6217" y="13819"/>
                  </a:lnTo>
                  <a:lnTo>
                    <a:pt x="5874" y="13777"/>
                  </a:lnTo>
                  <a:lnTo>
                    <a:pt x="5530" y="13715"/>
                  </a:lnTo>
                  <a:lnTo>
                    <a:pt x="5197" y="13642"/>
                  </a:lnTo>
                  <a:lnTo>
                    <a:pt x="4863" y="13548"/>
                  </a:lnTo>
                  <a:lnTo>
                    <a:pt x="4551" y="13434"/>
                  </a:lnTo>
                  <a:lnTo>
                    <a:pt x="4228" y="13309"/>
                  </a:lnTo>
                  <a:lnTo>
                    <a:pt x="3926" y="13173"/>
                  </a:lnTo>
                  <a:lnTo>
                    <a:pt x="3624" y="13017"/>
                  </a:lnTo>
                  <a:lnTo>
                    <a:pt x="3333" y="12851"/>
                  </a:lnTo>
                  <a:lnTo>
                    <a:pt x="3052" y="12674"/>
                  </a:lnTo>
                  <a:lnTo>
                    <a:pt x="2781" y="12486"/>
                  </a:lnTo>
                  <a:lnTo>
                    <a:pt x="2521" y="12278"/>
                  </a:lnTo>
                  <a:lnTo>
                    <a:pt x="2271" y="12059"/>
                  </a:lnTo>
                  <a:lnTo>
                    <a:pt x="2031" y="11830"/>
                  </a:lnTo>
                  <a:lnTo>
                    <a:pt x="1802" y="11591"/>
                  </a:lnTo>
                  <a:lnTo>
                    <a:pt x="1583" y="11341"/>
                  </a:lnTo>
                  <a:lnTo>
                    <a:pt x="1375" y="11080"/>
                  </a:lnTo>
                  <a:lnTo>
                    <a:pt x="1188" y="10810"/>
                  </a:lnTo>
                  <a:lnTo>
                    <a:pt x="1000" y="10528"/>
                  </a:lnTo>
                  <a:lnTo>
                    <a:pt x="834" y="10237"/>
                  </a:lnTo>
                  <a:lnTo>
                    <a:pt x="688" y="9935"/>
                  </a:lnTo>
                  <a:lnTo>
                    <a:pt x="542" y="9633"/>
                  </a:lnTo>
                  <a:lnTo>
                    <a:pt x="417" y="9310"/>
                  </a:lnTo>
                  <a:lnTo>
                    <a:pt x="313" y="8987"/>
                  </a:lnTo>
                  <a:lnTo>
                    <a:pt x="219" y="8665"/>
                  </a:lnTo>
                  <a:lnTo>
                    <a:pt x="146" y="8331"/>
                  </a:lnTo>
                  <a:lnTo>
                    <a:pt x="84" y="7988"/>
                  </a:lnTo>
                  <a:lnTo>
                    <a:pt x="42" y="7644"/>
                  </a:lnTo>
                  <a:lnTo>
                    <a:pt x="11" y="7290"/>
                  </a:lnTo>
                  <a:lnTo>
                    <a:pt x="1" y="6926"/>
                  </a:lnTo>
                  <a:lnTo>
                    <a:pt x="1" y="6926"/>
                  </a:lnTo>
                  <a:lnTo>
                    <a:pt x="11" y="6572"/>
                  </a:lnTo>
                  <a:lnTo>
                    <a:pt x="42" y="6218"/>
                  </a:lnTo>
                  <a:lnTo>
                    <a:pt x="84" y="5874"/>
                  </a:lnTo>
                  <a:lnTo>
                    <a:pt x="146" y="5530"/>
                  </a:lnTo>
                  <a:lnTo>
                    <a:pt x="219" y="5197"/>
                  </a:lnTo>
                  <a:lnTo>
                    <a:pt x="313" y="4874"/>
                  </a:lnTo>
                  <a:lnTo>
                    <a:pt x="417" y="4551"/>
                  </a:lnTo>
                  <a:lnTo>
                    <a:pt x="542" y="4239"/>
                  </a:lnTo>
                  <a:lnTo>
                    <a:pt x="688" y="3927"/>
                  </a:lnTo>
                  <a:lnTo>
                    <a:pt x="834" y="3625"/>
                  </a:lnTo>
                  <a:lnTo>
                    <a:pt x="1000" y="3344"/>
                  </a:lnTo>
                  <a:lnTo>
                    <a:pt x="1188" y="3062"/>
                  </a:lnTo>
                  <a:lnTo>
                    <a:pt x="1375" y="2781"/>
                  </a:lnTo>
                  <a:lnTo>
                    <a:pt x="1583" y="2521"/>
                  </a:lnTo>
                  <a:lnTo>
                    <a:pt x="1802" y="2271"/>
                  </a:lnTo>
                  <a:lnTo>
                    <a:pt x="2031" y="2032"/>
                  </a:lnTo>
                  <a:lnTo>
                    <a:pt x="2271" y="1802"/>
                  </a:lnTo>
                  <a:lnTo>
                    <a:pt x="2521" y="1584"/>
                  </a:lnTo>
                  <a:lnTo>
                    <a:pt x="2781" y="1376"/>
                  </a:lnTo>
                  <a:lnTo>
                    <a:pt x="3052" y="1188"/>
                  </a:lnTo>
                  <a:lnTo>
                    <a:pt x="3333" y="1011"/>
                  </a:lnTo>
                  <a:lnTo>
                    <a:pt x="3624" y="844"/>
                  </a:lnTo>
                  <a:lnTo>
                    <a:pt x="3926" y="688"/>
                  </a:lnTo>
                  <a:lnTo>
                    <a:pt x="4228" y="553"/>
                  </a:lnTo>
                  <a:lnTo>
                    <a:pt x="4551" y="428"/>
                  </a:lnTo>
                  <a:lnTo>
                    <a:pt x="4863" y="313"/>
                  </a:lnTo>
                  <a:lnTo>
                    <a:pt x="5197" y="220"/>
                  </a:lnTo>
                  <a:lnTo>
                    <a:pt x="5530" y="147"/>
                  </a:lnTo>
                  <a:lnTo>
                    <a:pt x="5874" y="84"/>
                  </a:lnTo>
                  <a:lnTo>
                    <a:pt x="6217" y="43"/>
                  </a:lnTo>
                  <a:lnTo>
                    <a:pt x="6571" y="11"/>
                  </a:lnTo>
                  <a:lnTo>
                    <a:pt x="6925" y="1"/>
                  </a:lnTo>
                  <a:lnTo>
                    <a:pt x="6925" y="1"/>
                  </a:lnTo>
                  <a:lnTo>
                    <a:pt x="7290" y="11"/>
                  </a:lnTo>
                  <a:lnTo>
                    <a:pt x="7633" y="43"/>
                  </a:lnTo>
                  <a:lnTo>
                    <a:pt x="7987" y="84"/>
                  </a:lnTo>
                  <a:lnTo>
                    <a:pt x="8321" y="147"/>
                  </a:lnTo>
                  <a:lnTo>
                    <a:pt x="8664" y="220"/>
                  </a:lnTo>
                  <a:lnTo>
                    <a:pt x="8987" y="313"/>
                  </a:lnTo>
                  <a:lnTo>
                    <a:pt x="9310" y="428"/>
                  </a:lnTo>
                  <a:lnTo>
                    <a:pt x="9622" y="553"/>
                  </a:lnTo>
                  <a:lnTo>
                    <a:pt x="9935" y="688"/>
                  </a:lnTo>
                  <a:lnTo>
                    <a:pt x="10226" y="844"/>
                  </a:lnTo>
                  <a:lnTo>
                    <a:pt x="10518" y="1011"/>
                  </a:lnTo>
                  <a:lnTo>
                    <a:pt x="10799" y="1188"/>
                  </a:lnTo>
                  <a:lnTo>
                    <a:pt x="11070" y="1376"/>
                  </a:lnTo>
                  <a:lnTo>
                    <a:pt x="11330" y="1584"/>
                  </a:lnTo>
                  <a:lnTo>
                    <a:pt x="11590" y="1802"/>
                  </a:lnTo>
                  <a:lnTo>
                    <a:pt x="11830" y="2032"/>
                  </a:lnTo>
                  <a:lnTo>
                    <a:pt x="12059" y="2271"/>
                  </a:lnTo>
                  <a:lnTo>
                    <a:pt x="12277" y="2521"/>
                  </a:lnTo>
                  <a:lnTo>
                    <a:pt x="12475" y="2781"/>
                  </a:lnTo>
                  <a:lnTo>
                    <a:pt x="12673" y="3062"/>
                  </a:lnTo>
                  <a:lnTo>
                    <a:pt x="12850" y="3344"/>
                  </a:lnTo>
                  <a:lnTo>
                    <a:pt x="13017" y="3625"/>
                  </a:lnTo>
                  <a:lnTo>
                    <a:pt x="13173" y="3927"/>
                  </a:lnTo>
                  <a:lnTo>
                    <a:pt x="13308" y="4239"/>
                  </a:lnTo>
                  <a:lnTo>
                    <a:pt x="13433" y="4551"/>
                  </a:lnTo>
                  <a:lnTo>
                    <a:pt x="13548" y="4874"/>
                  </a:lnTo>
                  <a:lnTo>
                    <a:pt x="13642" y="5197"/>
                  </a:lnTo>
                  <a:lnTo>
                    <a:pt x="13714" y="5530"/>
                  </a:lnTo>
                  <a:lnTo>
                    <a:pt x="13777" y="5874"/>
                  </a:lnTo>
                  <a:lnTo>
                    <a:pt x="13819" y="6218"/>
                  </a:lnTo>
                  <a:lnTo>
                    <a:pt x="13850" y="6572"/>
                  </a:lnTo>
                  <a:lnTo>
                    <a:pt x="13860" y="6926"/>
                  </a:lnTo>
                  <a:lnTo>
                    <a:pt x="13860" y="69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1"/>
            <p:cNvSpPr/>
            <p:nvPr/>
          </p:nvSpPr>
          <p:spPr>
            <a:xfrm>
              <a:off x="-1649250" y="-540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1"/>
            <p:cNvSpPr/>
            <p:nvPr/>
          </p:nvSpPr>
          <p:spPr>
            <a:xfrm>
              <a:off x="-3381200" y="-5252625"/>
              <a:ext cx="346525" cy="346500"/>
            </a:xfrm>
            <a:custGeom>
              <a:avLst/>
              <a:gdLst/>
              <a:ahLst/>
              <a:cxnLst/>
              <a:rect l="l" t="t" r="r" b="b"/>
              <a:pathLst>
                <a:path w="13861" h="13860" extrusionOk="0">
                  <a:moveTo>
                    <a:pt x="6936" y="0"/>
                  </a:moveTo>
                  <a:lnTo>
                    <a:pt x="6572" y="11"/>
                  </a:lnTo>
                  <a:lnTo>
                    <a:pt x="6228" y="32"/>
                  </a:lnTo>
                  <a:lnTo>
                    <a:pt x="5874" y="73"/>
                  </a:lnTo>
                  <a:lnTo>
                    <a:pt x="5530" y="136"/>
                  </a:lnTo>
                  <a:lnTo>
                    <a:pt x="5197" y="219"/>
                  </a:lnTo>
                  <a:lnTo>
                    <a:pt x="4874" y="313"/>
                  </a:lnTo>
                  <a:lnTo>
                    <a:pt x="4551" y="417"/>
                  </a:lnTo>
                  <a:lnTo>
                    <a:pt x="4239" y="542"/>
                  </a:lnTo>
                  <a:lnTo>
                    <a:pt x="3927" y="677"/>
                  </a:lnTo>
                  <a:lnTo>
                    <a:pt x="3625" y="833"/>
                  </a:lnTo>
                  <a:lnTo>
                    <a:pt x="3344" y="1000"/>
                  </a:lnTo>
                  <a:lnTo>
                    <a:pt x="3062" y="1187"/>
                  </a:lnTo>
                  <a:lnTo>
                    <a:pt x="2781" y="1375"/>
                  </a:lnTo>
                  <a:lnTo>
                    <a:pt x="2521" y="1583"/>
                  </a:lnTo>
                  <a:lnTo>
                    <a:pt x="2271" y="1802"/>
                  </a:lnTo>
                  <a:lnTo>
                    <a:pt x="2031" y="2031"/>
                  </a:lnTo>
                  <a:lnTo>
                    <a:pt x="1802" y="2270"/>
                  </a:lnTo>
                  <a:lnTo>
                    <a:pt x="1584" y="2520"/>
                  </a:lnTo>
                  <a:lnTo>
                    <a:pt x="1375" y="2781"/>
                  </a:lnTo>
                  <a:lnTo>
                    <a:pt x="1188" y="3051"/>
                  </a:lnTo>
                  <a:lnTo>
                    <a:pt x="1011" y="3332"/>
                  </a:lnTo>
                  <a:lnTo>
                    <a:pt x="844" y="3624"/>
                  </a:lnTo>
                  <a:lnTo>
                    <a:pt x="688" y="3926"/>
                  </a:lnTo>
                  <a:lnTo>
                    <a:pt x="553" y="4228"/>
                  </a:lnTo>
                  <a:lnTo>
                    <a:pt x="428" y="4551"/>
                  </a:lnTo>
                  <a:lnTo>
                    <a:pt x="313" y="4874"/>
                  </a:lnTo>
                  <a:lnTo>
                    <a:pt x="220" y="5196"/>
                  </a:lnTo>
                  <a:lnTo>
                    <a:pt x="147" y="5530"/>
                  </a:lnTo>
                  <a:lnTo>
                    <a:pt x="84" y="5873"/>
                  </a:lnTo>
                  <a:lnTo>
                    <a:pt x="43" y="6217"/>
                  </a:lnTo>
                  <a:lnTo>
                    <a:pt x="11" y="6571"/>
                  </a:lnTo>
                  <a:lnTo>
                    <a:pt x="1" y="6935"/>
                  </a:lnTo>
                  <a:lnTo>
                    <a:pt x="11" y="7289"/>
                  </a:lnTo>
                  <a:lnTo>
                    <a:pt x="43" y="7643"/>
                  </a:lnTo>
                  <a:lnTo>
                    <a:pt x="84" y="7987"/>
                  </a:lnTo>
                  <a:lnTo>
                    <a:pt x="147" y="8331"/>
                  </a:lnTo>
                  <a:lnTo>
                    <a:pt x="220" y="8664"/>
                  </a:lnTo>
                  <a:lnTo>
                    <a:pt x="313" y="8987"/>
                  </a:lnTo>
                  <a:lnTo>
                    <a:pt x="428" y="9309"/>
                  </a:lnTo>
                  <a:lnTo>
                    <a:pt x="553" y="9622"/>
                  </a:lnTo>
                  <a:lnTo>
                    <a:pt x="688" y="9934"/>
                  </a:lnTo>
                  <a:lnTo>
                    <a:pt x="844" y="10236"/>
                  </a:lnTo>
                  <a:lnTo>
                    <a:pt x="1011" y="10517"/>
                  </a:lnTo>
                  <a:lnTo>
                    <a:pt x="1188" y="10799"/>
                  </a:lnTo>
                  <a:lnTo>
                    <a:pt x="1375" y="11080"/>
                  </a:lnTo>
                  <a:lnTo>
                    <a:pt x="1584" y="11340"/>
                  </a:lnTo>
                  <a:lnTo>
                    <a:pt x="1802" y="11590"/>
                  </a:lnTo>
                  <a:lnTo>
                    <a:pt x="2031" y="11829"/>
                  </a:lnTo>
                  <a:lnTo>
                    <a:pt x="2271" y="12058"/>
                  </a:lnTo>
                  <a:lnTo>
                    <a:pt x="2521" y="12277"/>
                  </a:lnTo>
                  <a:lnTo>
                    <a:pt x="2781" y="12485"/>
                  </a:lnTo>
                  <a:lnTo>
                    <a:pt x="3062" y="12673"/>
                  </a:lnTo>
                  <a:lnTo>
                    <a:pt x="3344" y="12850"/>
                  </a:lnTo>
                  <a:lnTo>
                    <a:pt x="3625" y="13016"/>
                  </a:lnTo>
                  <a:lnTo>
                    <a:pt x="3927" y="13173"/>
                  </a:lnTo>
                  <a:lnTo>
                    <a:pt x="4239" y="13308"/>
                  </a:lnTo>
                  <a:lnTo>
                    <a:pt x="4551" y="13433"/>
                  </a:lnTo>
                  <a:lnTo>
                    <a:pt x="4874" y="13548"/>
                  </a:lnTo>
                  <a:lnTo>
                    <a:pt x="5197" y="13641"/>
                  </a:lnTo>
                  <a:lnTo>
                    <a:pt x="5530" y="13714"/>
                  </a:lnTo>
                  <a:lnTo>
                    <a:pt x="5874" y="13777"/>
                  </a:lnTo>
                  <a:lnTo>
                    <a:pt x="6228" y="13818"/>
                  </a:lnTo>
                  <a:lnTo>
                    <a:pt x="6572" y="13849"/>
                  </a:lnTo>
                  <a:lnTo>
                    <a:pt x="6936" y="13860"/>
                  </a:lnTo>
                  <a:lnTo>
                    <a:pt x="7290" y="13849"/>
                  </a:lnTo>
                  <a:lnTo>
                    <a:pt x="7644" y="13818"/>
                  </a:lnTo>
                  <a:lnTo>
                    <a:pt x="7988" y="13777"/>
                  </a:lnTo>
                  <a:lnTo>
                    <a:pt x="8331" y="13714"/>
                  </a:lnTo>
                  <a:lnTo>
                    <a:pt x="8665" y="13641"/>
                  </a:lnTo>
                  <a:lnTo>
                    <a:pt x="8987" y="13548"/>
                  </a:lnTo>
                  <a:lnTo>
                    <a:pt x="9310" y="13433"/>
                  </a:lnTo>
                  <a:lnTo>
                    <a:pt x="9623" y="13308"/>
                  </a:lnTo>
                  <a:lnTo>
                    <a:pt x="9935" y="13173"/>
                  </a:lnTo>
                  <a:lnTo>
                    <a:pt x="10237" y="13016"/>
                  </a:lnTo>
                  <a:lnTo>
                    <a:pt x="10518" y="12850"/>
                  </a:lnTo>
                  <a:lnTo>
                    <a:pt x="10799" y="12673"/>
                  </a:lnTo>
                  <a:lnTo>
                    <a:pt x="11080" y="12485"/>
                  </a:lnTo>
                  <a:lnTo>
                    <a:pt x="11341" y="12277"/>
                  </a:lnTo>
                  <a:lnTo>
                    <a:pt x="11591" y="12058"/>
                  </a:lnTo>
                  <a:lnTo>
                    <a:pt x="11830" y="11829"/>
                  </a:lnTo>
                  <a:lnTo>
                    <a:pt x="12059" y="11590"/>
                  </a:lnTo>
                  <a:lnTo>
                    <a:pt x="12278" y="11340"/>
                  </a:lnTo>
                  <a:lnTo>
                    <a:pt x="12486" y="11080"/>
                  </a:lnTo>
                  <a:lnTo>
                    <a:pt x="12674" y="10799"/>
                  </a:lnTo>
                  <a:lnTo>
                    <a:pt x="12851" y="10517"/>
                  </a:lnTo>
                  <a:lnTo>
                    <a:pt x="13017" y="10236"/>
                  </a:lnTo>
                  <a:lnTo>
                    <a:pt x="13173" y="9934"/>
                  </a:lnTo>
                  <a:lnTo>
                    <a:pt x="13319" y="9622"/>
                  </a:lnTo>
                  <a:lnTo>
                    <a:pt x="13434" y="9309"/>
                  </a:lnTo>
                  <a:lnTo>
                    <a:pt x="13548" y="8987"/>
                  </a:lnTo>
                  <a:lnTo>
                    <a:pt x="13642" y="8664"/>
                  </a:lnTo>
                  <a:lnTo>
                    <a:pt x="13715" y="8331"/>
                  </a:lnTo>
                  <a:lnTo>
                    <a:pt x="13777" y="7987"/>
                  </a:lnTo>
                  <a:lnTo>
                    <a:pt x="13819" y="7643"/>
                  </a:lnTo>
                  <a:lnTo>
                    <a:pt x="13850" y="7289"/>
                  </a:lnTo>
                  <a:lnTo>
                    <a:pt x="13861" y="6935"/>
                  </a:lnTo>
                  <a:lnTo>
                    <a:pt x="13850" y="6571"/>
                  </a:lnTo>
                  <a:lnTo>
                    <a:pt x="13819" y="6217"/>
                  </a:lnTo>
                  <a:lnTo>
                    <a:pt x="13777" y="5873"/>
                  </a:lnTo>
                  <a:lnTo>
                    <a:pt x="13715" y="5530"/>
                  </a:lnTo>
                  <a:lnTo>
                    <a:pt x="13642" y="5196"/>
                  </a:lnTo>
                  <a:lnTo>
                    <a:pt x="13548" y="4874"/>
                  </a:lnTo>
                  <a:lnTo>
                    <a:pt x="13434" y="4551"/>
                  </a:lnTo>
                  <a:lnTo>
                    <a:pt x="13319" y="4228"/>
                  </a:lnTo>
                  <a:lnTo>
                    <a:pt x="13173" y="3926"/>
                  </a:lnTo>
                  <a:lnTo>
                    <a:pt x="13017" y="3624"/>
                  </a:lnTo>
                  <a:lnTo>
                    <a:pt x="12851" y="3332"/>
                  </a:lnTo>
                  <a:lnTo>
                    <a:pt x="12674" y="3051"/>
                  </a:lnTo>
                  <a:lnTo>
                    <a:pt x="12486" y="2781"/>
                  </a:lnTo>
                  <a:lnTo>
                    <a:pt x="12278" y="2520"/>
                  </a:lnTo>
                  <a:lnTo>
                    <a:pt x="12059" y="2270"/>
                  </a:lnTo>
                  <a:lnTo>
                    <a:pt x="11830" y="2031"/>
                  </a:lnTo>
                  <a:lnTo>
                    <a:pt x="11591" y="1802"/>
                  </a:lnTo>
                  <a:lnTo>
                    <a:pt x="11341" y="1583"/>
                  </a:lnTo>
                  <a:lnTo>
                    <a:pt x="11080" y="1375"/>
                  </a:lnTo>
                  <a:lnTo>
                    <a:pt x="10799" y="1187"/>
                  </a:lnTo>
                  <a:lnTo>
                    <a:pt x="10518" y="1000"/>
                  </a:lnTo>
                  <a:lnTo>
                    <a:pt x="10237" y="833"/>
                  </a:lnTo>
                  <a:lnTo>
                    <a:pt x="9935" y="677"/>
                  </a:lnTo>
                  <a:lnTo>
                    <a:pt x="9623" y="542"/>
                  </a:lnTo>
                  <a:lnTo>
                    <a:pt x="9310" y="417"/>
                  </a:lnTo>
                  <a:lnTo>
                    <a:pt x="8987" y="313"/>
                  </a:lnTo>
                  <a:lnTo>
                    <a:pt x="8665" y="219"/>
                  </a:lnTo>
                  <a:lnTo>
                    <a:pt x="8331" y="136"/>
                  </a:lnTo>
                  <a:lnTo>
                    <a:pt x="7988" y="73"/>
                  </a:lnTo>
                  <a:lnTo>
                    <a:pt x="7644" y="32"/>
                  </a:lnTo>
                  <a:lnTo>
                    <a:pt x="7290" y="11"/>
                  </a:lnTo>
                  <a:lnTo>
                    <a:pt x="6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1"/>
            <p:cNvSpPr/>
            <p:nvPr/>
          </p:nvSpPr>
          <p:spPr>
            <a:xfrm>
              <a:off x="-3381200" y="-5252625"/>
              <a:ext cx="346525" cy="346500"/>
            </a:xfrm>
            <a:custGeom>
              <a:avLst/>
              <a:gdLst/>
              <a:ahLst/>
              <a:cxnLst/>
              <a:rect l="l" t="t" r="r" b="b"/>
              <a:pathLst>
                <a:path w="13861" h="13860" fill="none" extrusionOk="0">
                  <a:moveTo>
                    <a:pt x="13861" y="6935"/>
                  </a:moveTo>
                  <a:lnTo>
                    <a:pt x="13861" y="6935"/>
                  </a:lnTo>
                  <a:lnTo>
                    <a:pt x="13850" y="7289"/>
                  </a:lnTo>
                  <a:lnTo>
                    <a:pt x="13819" y="7643"/>
                  </a:lnTo>
                  <a:lnTo>
                    <a:pt x="13777" y="7987"/>
                  </a:lnTo>
                  <a:lnTo>
                    <a:pt x="13715" y="8331"/>
                  </a:lnTo>
                  <a:lnTo>
                    <a:pt x="13642" y="8664"/>
                  </a:lnTo>
                  <a:lnTo>
                    <a:pt x="13548" y="8987"/>
                  </a:lnTo>
                  <a:lnTo>
                    <a:pt x="13434" y="9309"/>
                  </a:lnTo>
                  <a:lnTo>
                    <a:pt x="13319" y="9622"/>
                  </a:lnTo>
                  <a:lnTo>
                    <a:pt x="13173" y="9934"/>
                  </a:lnTo>
                  <a:lnTo>
                    <a:pt x="13017" y="10236"/>
                  </a:lnTo>
                  <a:lnTo>
                    <a:pt x="12851" y="10517"/>
                  </a:lnTo>
                  <a:lnTo>
                    <a:pt x="12674" y="10799"/>
                  </a:lnTo>
                  <a:lnTo>
                    <a:pt x="12486" y="11080"/>
                  </a:lnTo>
                  <a:lnTo>
                    <a:pt x="12278" y="11340"/>
                  </a:lnTo>
                  <a:lnTo>
                    <a:pt x="12059" y="11590"/>
                  </a:lnTo>
                  <a:lnTo>
                    <a:pt x="11830" y="11829"/>
                  </a:lnTo>
                  <a:lnTo>
                    <a:pt x="11591" y="12058"/>
                  </a:lnTo>
                  <a:lnTo>
                    <a:pt x="11341" y="12277"/>
                  </a:lnTo>
                  <a:lnTo>
                    <a:pt x="11080" y="12485"/>
                  </a:lnTo>
                  <a:lnTo>
                    <a:pt x="10799" y="12673"/>
                  </a:lnTo>
                  <a:lnTo>
                    <a:pt x="10518" y="12850"/>
                  </a:lnTo>
                  <a:lnTo>
                    <a:pt x="10237" y="13016"/>
                  </a:lnTo>
                  <a:lnTo>
                    <a:pt x="9935" y="13173"/>
                  </a:lnTo>
                  <a:lnTo>
                    <a:pt x="9623" y="13308"/>
                  </a:lnTo>
                  <a:lnTo>
                    <a:pt x="9310" y="13433"/>
                  </a:lnTo>
                  <a:lnTo>
                    <a:pt x="8987" y="13548"/>
                  </a:lnTo>
                  <a:lnTo>
                    <a:pt x="8665" y="13641"/>
                  </a:lnTo>
                  <a:lnTo>
                    <a:pt x="8331" y="13714"/>
                  </a:lnTo>
                  <a:lnTo>
                    <a:pt x="7988" y="13777"/>
                  </a:lnTo>
                  <a:lnTo>
                    <a:pt x="7644" y="13818"/>
                  </a:lnTo>
                  <a:lnTo>
                    <a:pt x="7290" y="13849"/>
                  </a:lnTo>
                  <a:lnTo>
                    <a:pt x="6936" y="13860"/>
                  </a:lnTo>
                  <a:lnTo>
                    <a:pt x="6936" y="13860"/>
                  </a:lnTo>
                  <a:lnTo>
                    <a:pt x="6572" y="13849"/>
                  </a:lnTo>
                  <a:lnTo>
                    <a:pt x="6228" y="13818"/>
                  </a:lnTo>
                  <a:lnTo>
                    <a:pt x="5874" y="13777"/>
                  </a:lnTo>
                  <a:lnTo>
                    <a:pt x="5530" y="13714"/>
                  </a:lnTo>
                  <a:lnTo>
                    <a:pt x="5197" y="13641"/>
                  </a:lnTo>
                  <a:lnTo>
                    <a:pt x="4874" y="13548"/>
                  </a:lnTo>
                  <a:lnTo>
                    <a:pt x="4551" y="13433"/>
                  </a:lnTo>
                  <a:lnTo>
                    <a:pt x="4239" y="13308"/>
                  </a:lnTo>
                  <a:lnTo>
                    <a:pt x="3927" y="13173"/>
                  </a:lnTo>
                  <a:lnTo>
                    <a:pt x="3625" y="13016"/>
                  </a:lnTo>
                  <a:lnTo>
                    <a:pt x="3344" y="12850"/>
                  </a:lnTo>
                  <a:lnTo>
                    <a:pt x="3062" y="12673"/>
                  </a:lnTo>
                  <a:lnTo>
                    <a:pt x="2781" y="12485"/>
                  </a:lnTo>
                  <a:lnTo>
                    <a:pt x="2521" y="12277"/>
                  </a:lnTo>
                  <a:lnTo>
                    <a:pt x="2271" y="12058"/>
                  </a:lnTo>
                  <a:lnTo>
                    <a:pt x="2031" y="11829"/>
                  </a:lnTo>
                  <a:lnTo>
                    <a:pt x="1802" y="11590"/>
                  </a:lnTo>
                  <a:lnTo>
                    <a:pt x="1584" y="11340"/>
                  </a:lnTo>
                  <a:lnTo>
                    <a:pt x="1375" y="11080"/>
                  </a:lnTo>
                  <a:lnTo>
                    <a:pt x="1188" y="10799"/>
                  </a:lnTo>
                  <a:lnTo>
                    <a:pt x="1011" y="10517"/>
                  </a:lnTo>
                  <a:lnTo>
                    <a:pt x="844" y="10236"/>
                  </a:lnTo>
                  <a:lnTo>
                    <a:pt x="688" y="9934"/>
                  </a:lnTo>
                  <a:lnTo>
                    <a:pt x="553" y="9622"/>
                  </a:lnTo>
                  <a:lnTo>
                    <a:pt x="428" y="9309"/>
                  </a:lnTo>
                  <a:lnTo>
                    <a:pt x="313" y="8987"/>
                  </a:lnTo>
                  <a:lnTo>
                    <a:pt x="220" y="8664"/>
                  </a:lnTo>
                  <a:lnTo>
                    <a:pt x="147" y="8331"/>
                  </a:lnTo>
                  <a:lnTo>
                    <a:pt x="84" y="7987"/>
                  </a:lnTo>
                  <a:lnTo>
                    <a:pt x="43" y="7643"/>
                  </a:lnTo>
                  <a:lnTo>
                    <a:pt x="11" y="7289"/>
                  </a:lnTo>
                  <a:lnTo>
                    <a:pt x="1" y="6935"/>
                  </a:lnTo>
                  <a:lnTo>
                    <a:pt x="1" y="6935"/>
                  </a:lnTo>
                  <a:lnTo>
                    <a:pt x="11" y="6571"/>
                  </a:lnTo>
                  <a:lnTo>
                    <a:pt x="43" y="6217"/>
                  </a:lnTo>
                  <a:lnTo>
                    <a:pt x="84" y="5873"/>
                  </a:lnTo>
                  <a:lnTo>
                    <a:pt x="147" y="5530"/>
                  </a:lnTo>
                  <a:lnTo>
                    <a:pt x="220" y="5196"/>
                  </a:lnTo>
                  <a:lnTo>
                    <a:pt x="313" y="4874"/>
                  </a:lnTo>
                  <a:lnTo>
                    <a:pt x="428" y="4551"/>
                  </a:lnTo>
                  <a:lnTo>
                    <a:pt x="553" y="4228"/>
                  </a:lnTo>
                  <a:lnTo>
                    <a:pt x="688" y="3926"/>
                  </a:lnTo>
                  <a:lnTo>
                    <a:pt x="844" y="3624"/>
                  </a:lnTo>
                  <a:lnTo>
                    <a:pt x="1011" y="3332"/>
                  </a:lnTo>
                  <a:lnTo>
                    <a:pt x="1188" y="3051"/>
                  </a:lnTo>
                  <a:lnTo>
                    <a:pt x="1375" y="2781"/>
                  </a:lnTo>
                  <a:lnTo>
                    <a:pt x="1584" y="2520"/>
                  </a:lnTo>
                  <a:lnTo>
                    <a:pt x="1802" y="2270"/>
                  </a:lnTo>
                  <a:lnTo>
                    <a:pt x="2031" y="2031"/>
                  </a:lnTo>
                  <a:lnTo>
                    <a:pt x="2271" y="1802"/>
                  </a:lnTo>
                  <a:lnTo>
                    <a:pt x="2521" y="1583"/>
                  </a:lnTo>
                  <a:lnTo>
                    <a:pt x="2781" y="1375"/>
                  </a:lnTo>
                  <a:lnTo>
                    <a:pt x="3062" y="1187"/>
                  </a:lnTo>
                  <a:lnTo>
                    <a:pt x="3344" y="1000"/>
                  </a:lnTo>
                  <a:lnTo>
                    <a:pt x="3625" y="833"/>
                  </a:lnTo>
                  <a:lnTo>
                    <a:pt x="3927" y="677"/>
                  </a:lnTo>
                  <a:lnTo>
                    <a:pt x="4239" y="542"/>
                  </a:lnTo>
                  <a:lnTo>
                    <a:pt x="4551" y="417"/>
                  </a:lnTo>
                  <a:lnTo>
                    <a:pt x="4874" y="313"/>
                  </a:lnTo>
                  <a:lnTo>
                    <a:pt x="5197" y="219"/>
                  </a:lnTo>
                  <a:lnTo>
                    <a:pt x="5530" y="136"/>
                  </a:lnTo>
                  <a:lnTo>
                    <a:pt x="5874" y="73"/>
                  </a:lnTo>
                  <a:lnTo>
                    <a:pt x="6228" y="32"/>
                  </a:lnTo>
                  <a:lnTo>
                    <a:pt x="6572" y="11"/>
                  </a:lnTo>
                  <a:lnTo>
                    <a:pt x="6936" y="0"/>
                  </a:lnTo>
                  <a:lnTo>
                    <a:pt x="6936" y="0"/>
                  </a:lnTo>
                  <a:lnTo>
                    <a:pt x="7290" y="11"/>
                  </a:lnTo>
                  <a:lnTo>
                    <a:pt x="7644" y="32"/>
                  </a:lnTo>
                  <a:lnTo>
                    <a:pt x="7988" y="73"/>
                  </a:lnTo>
                  <a:lnTo>
                    <a:pt x="8331" y="136"/>
                  </a:lnTo>
                  <a:lnTo>
                    <a:pt x="8665" y="219"/>
                  </a:lnTo>
                  <a:lnTo>
                    <a:pt x="8987" y="313"/>
                  </a:lnTo>
                  <a:lnTo>
                    <a:pt x="9310" y="417"/>
                  </a:lnTo>
                  <a:lnTo>
                    <a:pt x="9623" y="542"/>
                  </a:lnTo>
                  <a:lnTo>
                    <a:pt x="9935" y="677"/>
                  </a:lnTo>
                  <a:lnTo>
                    <a:pt x="10237" y="833"/>
                  </a:lnTo>
                  <a:lnTo>
                    <a:pt x="10518" y="1000"/>
                  </a:lnTo>
                  <a:lnTo>
                    <a:pt x="10799" y="1187"/>
                  </a:lnTo>
                  <a:lnTo>
                    <a:pt x="11080" y="1375"/>
                  </a:lnTo>
                  <a:lnTo>
                    <a:pt x="11341" y="1583"/>
                  </a:lnTo>
                  <a:lnTo>
                    <a:pt x="11591" y="1802"/>
                  </a:lnTo>
                  <a:lnTo>
                    <a:pt x="11830" y="2031"/>
                  </a:lnTo>
                  <a:lnTo>
                    <a:pt x="12059" y="2270"/>
                  </a:lnTo>
                  <a:lnTo>
                    <a:pt x="12278" y="2520"/>
                  </a:lnTo>
                  <a:lnTo>
                    <a:pt x="12486" y="2781"/>
                  </a:lnTo>
                  <a:lnTo>
                    <a:pt x="12674" y="3051"/>
                  </a:lnTo>
                  <a:lnTo>
                    <a:pt x="12851" y="3332"/>
                  </a:lnTo>
                  <a:lnTo>
                    <a:pt x="13017" y="3624"/>
                  </a:lnTo>
                  <a:lnTo>
                    <a:pt x="13173" y="3926"/>
                  </a:lnTo>
                  <a:lnTo>
                    <a:pt x="13319" y="4228"/>
                  </a:lnTo>
                  <a:lnTo>
                    <a:pt x="13434" y="4551"/>
                  </a:lnTo>
                  <a:lnTo>
                    <a:pt x="13548" y="4874"/>
                  </a:lnTo>
                  <a:lnTo>
                    <a:pt x="13642" y="5196"/>
                  </a:lnTo>
                  <a:lnTo>
                    <a:pt x="13715" y="5530"/>
                  </a:lnTo>
                  <a:lnTo>
                    <a:pt x="13777" y="5873"/>
                  </a:lnTo>
                  <a:lnTo>
                    <a:pt x="13819" y="6217"/>
                  </a:lnTo>
                  <a:lnTo>
                    <a:pt x="13850" y="6571"/>
                  </a:lnTo>
                  <a:lnTo>
                    <a:pt x="13861" y="6935"/>
                  </a:lnTo>
                  <a:lnTo>
                    <a:pt x="13861" y="6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1"/>
            <p:cNvSpPr/>
            <p:nvPr/>
          </p:nvSpPr>
          <p:spPr>
            <a:xfrm>
              <a:off x="-3034700" y="-507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45" name="Google Shape;2745;p61"/>
          <p:cNvCxnSpPr>
            <a:stCxn id="2501" idx="2"/>
            <a:endCxn id="2500" idx="6"/>
          </p:cNvCxnSpPr>
          <p:nvPr/>
        </p:nvCxnSpPr>
        <p:spPr>
          <a:xfrm rot="10800000">
            <a:off x="4366500" y="1934475"/>
            <a:ext cx="41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6" name="Google Shape;2746;p61"/>
          <p:cNvCxnSpPr>
            <a:stCxn id="2501" idx="3"/>
            <a:endCxn id="2498" idx="7"/>
          </p:cNvCxnSpPr>
          <p:nvPr/>
        </p:nvCxnSpPr>
        <p:spPr>
          <a:xfrm flipH="1">
            <a:off x="4219920" y="2288205"/>
            <a:ext cx="704100" cy="107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7" name="Google Shape;2747;p61"/>
          <p:cNvCxnSpPr/>
          <p:nvPr/>
        </p:nvCxnSpPr>
        <p:spPr>
          <a:xfrm rot="10800000">
            <a:off x="4366500" y="3718475"/>
            <a:ext cx="41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A505EC14-DB33-DAB6-CD20-DAE072D5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B0AB3F5-1C8F-8E6B-20FA-DB20AEB2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32074"/>
            <a:ext cx="7704000" cy="1800588"/>
          </a:xfrm>
        </p:spPr>
        <p:txBody>
          <a:bodyPr/>
          <a:lstStyle/>
          <a:p>
            <a:r>
              <a:rPr lang="pt-PT" dirty="0"/>
              <a:t>PELO FACTO DOS MOTORES ESTAREM MONTADOS DE FORMAS DIFERENTES TEMOS DE INVERTER OS ÂNGULOS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63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INVERSÃO DE ÂNGULOS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968305-7D56-84AF-D394-0DD447239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669" y="1819641"/>
            <a:ext cx="7359331" cy="17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21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3050"/>
            <a:ext cx="7704000" cy="1308700"/>
          </a:xfrm>
        </p:spPr>
        <p:txBody>
          <a:bodyPr/>
          <a:lstStyle/>
          <a:p>
            <a:r>
              <a:rPr lang="pt-PT" dirty="0"/>
              <a:t>OS MOTORES NÃO SÃO TODOS PERFEITOS COMO JÁ FALAMOS. AINDA EXISTE OUTRA CALIBRAÇÃO IMPORTANTE: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OS DEVIOS ENTRE OS MOTORES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46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MEDIR OS ÂNGULOS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538A196-10D2-E440-1D5A-E656B6940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77" y="1819641"/>
            <a:ext cx="8626757" cy="21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70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31700"/>
            <a:ext cx="7704000" cy="1308700"/>
          </a:xfrm>
        </p:spPr>
        <p:txBody>
          <a:bodyPr/>
          <a:lstStyle/>
          <a:p>
            <a:r>
              <a:rPr lang="pt-PT" dirty="0"/>
              <a:t>FALTA NOS APENAS ATRIBUIR OS ÂNGULOS AOS MOTORES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00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0"/>
            <a:ext cx="7704000" cy="10029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ATRIBUIÇÃO DOS VALORES DOS ÂNGULOS</a:t>
            </a:r>
          </a:p>
          <a:p>
            <a:pPr algn="ctr"/>
            <a:r>
              <a:rPr lang="pt-PT" sz="3200" b="1" dirty="0">
                <a:latin typeface="Advent Pro"/>
              </a:rPr>
              <a:t>AOS MOTORES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3F4BD1-9EC2-F56B-C34C-D3C6D78DE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62" y="1766655"/>
            <a:ext cx="7519876" cy="32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14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50" y="1866600"/>
            <a:ext cx="8182700" cy="2235500"/>
          </a:xfrm>
        </p:spPr>
        <p:txBody>
          <a:bodyPr/>
          <a:lstStyle/>
          <a:p>
            <a:r>
              <a:rPr lang="pt-PT" dirty="0"/>
              <a:t>A PARTIR DE AGORA, APENAS TEMOS DE ALTERAR OS VALORES DOS ÂNGULOS PARA QUE O NOSSO CÃO FAÇA O QUE NÓS QUEREMOS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204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 5</a:t>
            </a:r>
            <a:endParaRPr dirty="0"/>
          </a:p>
        </p:txBody>
      </p:sp>
      <p:sp>
        <p:nvSpPr>
          <p:cNvPr id="539" name="Google Shape;539;p38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Acelerómetro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Os primeiros movimentos. Sentar. Em pé.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SENTIDOS e MOVIMENTOS</a:t>
            </a:r>
            <a:endParaRPr dirty="0"/>
          </a:p>
        </p:txBody>
      </p:sp>
      <p:grpSp>
        <p:nvGrpSpPr>
          <p:cNvPr id="541" name="Google Shape;541;p38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42" name="Google Shape;542;p38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892E32B7-03C7-B4D8-51E9-7E5D849C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36943D-9434-602A-70EA-2B853221C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97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50" y="1866600"/>
            <a:ext cx="8182700" cy="2235500"/>
          </a:xfrm>
        </p:spPr>
        <p:txBody>
          <a:bodyPr/>
          <a:lstStyle/>
          <a:p>
            <a:r>
              <a:rPr lang="pt-PT" dirty="0"/>
              <a:t>OS HUMANOS TÊM 5 SENTIDOS QUE NOS AJUDAM A INTERAGIR COM O MUNDO!</a:t>
            </a:r>
            <a:br>
              <a:rPr lang="pt-PT" dirty="0"/>
            </a:br>
            <a:br>
              <a:rPr lang="pt-PT" dirty="0"/>
            </a:br>
            <a:r>
              <a:rPr lang="pt-PT" dirty="0"/>
              <a:t>SABES QUAIS SÃO?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58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Picture 2" descr="O vírus e a perda do olfato : Revista Pesquisa Fapesp">
            <a:extLst>
              <a:ext uri="{FF2B5EF4-FFF2-40B4-BE49-F238E27FC236}">
                <a16:creationId xmlns:a16="http://schemas.microsoft.com/office/drawing/2014/main" id="{4D1FAEB8-3133-D24B-D6F3-BC26113A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0" y="739140"/>
            <a:ext cx="3490686" cy="183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Paladar ou Gustação - Anatomia - InfoEscola">
            <a:extLst>
              <a:ext uri="{FF2B5EF4-FFF2-40B4-BE49-F238E27FC236}">
                <a16:creationId xmlns:a16="http://schemas.microsoft.com/office/drawing/2014/main" id="{09A769DD-3682-FA2C-4517-E1028C0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47" y="450590"/>
            <a:ext cx="4713689" cy="21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Tato. O tato e a percepção do mundo através da pele - Escola Kids">
            <a:extLst>
              <a:ext uri="{FF2B5EF4-FFF2-40B4-BE49-F238E27FC236}">
                <a16:creationId xmlns:a16="http://schemas.microsoft.com/office/drawing/2014/main" id="{5E784898-A51A-9810-B3EA-E80725EF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68" y="3182145"/>
            <a:ext cx="2942032" cy="1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A visão muda no pós-parto? - Revista Crescer | Gravidez">
            <a:extLst>
              <a:ext uri="{FF2B5EF4-FFF2-40B4-BE49-F238E27FC236}">
                <a16:creationId xmlns:a16="http://schemas.microsoft.com/office/drawing/2014/main" id="{1550936E-2AB1-B9FD-F83C-9423BF09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6" y="28575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Como melhorar a audição: conheça 5 dicas - Binaural">
            <a:extLst>
              <a:ext uri="{FF2B5EF4-FFF2-40B4-BE49-F238E27FC236}">
                <a16:creationId xmlns:a16="http://schemas.microsoft.com/office/drawing/2014/main" id="{A2EFB168-B8E9-02F6-FF18-0E9CCB0B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25" y="2857500"/>
            <a:ext cx="3098799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0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658EF-D345-28D4-9C21-73E6D0C0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800" y="1307100"/>
            <a:ext cx="6676400" cy="2529300"/>
          </a:xfrm>
        </p:spPr>
        <p:txBody>
          <a:bodyPr/>
          <a:lstStyle/>
          <a:p>
            <a:r>
              <a:rPr lang="pt-PT" dirty="0"/>
              <a:t>PLANEAMENTO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6C1BB6E-496F-FDA3-C88B-BDD1FB38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268BA0F-CDDD-95CF-F636-76061BD7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21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50" y="1866600"/>
            <a:ext cx="8182700" cy="2235500"/>
          </a:xfrm>
        </p:spPr>
        <p:txBody>
          <a:bodyPr/>
          <a:lstStyle/>
          <a:p>
            <a:r>
              <a:rPr lang="pt-PT" dirty="0"/>
              <a:t>OS CÃES TAMBÉM TEM SENTIDOS</a:t>
            </a:r>
            <a:br>
              <a:rPr lang="pt-PT" dirty="0"/>
            </a:br>
            <a:br>
              <a:rPr lang="pt-PT" dirty="0"/>
            </a:br>
            <a:r>
              <a:rPr lang="pt-PT" dirty="0"/>
              <a:t>E TAL COMO OS HUMANOS TAMBÉM TÊM OUTRAS CAPACIDADES…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4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50" y="1866600"/>
            <a:ext cx="8182700" cy="2235500"/>
          </a:xfrm>
        </p:spPr>
        <p:txBody>
          <a:bodyPr/>
          <a:lstStyle/>
          <a:p>
            <a:r>
              <a:rPr lang="pt-PT" dirty="0"/>
              <a:t>UMA DELES É 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 EQUÍLIBRIO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30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50" y="2281648"/>
            <a:ext cx="8182700" cy="2235500"/>
          </a:xfrm>
        </p:spPr>
        <p:txBody>
          <a:bodyPr/>
          <a:lstStyle/>
          <a:p>
            <a:r>
              <a:rPr lang="pt-PT" dirty="0"/>
              <a:t>PARA TAL PRECISAMOS DE UM ACELERÓMETRO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713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19999" y="574034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ACELERÓMETRO</a:t>
            </a:r>
          </a:p>
        </p:txBody>
      </p:sp>
      <p:pic>
        <p:nvPicPr>
          <p:cNvPr id="1026" name="Picture 2" descr="Acelerómetro ADXL345 de 3 eixos por I2C/SPI">
            <a:extLst>
              <a:ext uri="{FF2B5EF4-FFF2-40B4-BE49-F238E27FC236}">
                <a16:creationId xmlns:a16="http://schemas.microsoft.com/office/drawing/2014/main" id="{F6423D7C-F0EF-68A3-0B63-B6FDA1B06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65" y="1114034"/>
            <a:ext cx="3911826" cy="39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949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8" name="Imagem 7" descr="Uma imagem com interior, prateleira, vários&#10;&#10;Descrição gerada automaticamente">
            <a:extLst>
              <a:ext uri="{FF2B5EF4-FFF2-40B4-BE49-F238E27FC236}">
                <a16:creationId xmlns:a16="http://schemas.microsoft.com/office/drawing/2014/main" id="{66BF7591-F71A-FD46-8846-06066B412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542" y="836620"/>
            <a:ext cx="6667445" cy="48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630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19999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EIXOS DE REFERÊNCIA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07E9C9D-76E4-C611-BA3D-03E72AE9C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737" y="1332363"/>
            <a:ext cx="3466526" cy="36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88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384219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LIGAÇÕES</a:t>
            </a:r>
          </a:p>
        </p:txBody>
      </p:sp>
      <p:pic>
        <p:nvPicPr>
          <p:cNvPr id="4098" name="Picture 2" descr="Arduino Accelerometer using the ADXL345 - Pi My Life Up">
            <a:extLst>
              <a:ext uri="{FF2B5EF4-FFF2-40B4-BE49-F238E27FC236}">
                <a16:creationId xmlns:a16="http://schemas.microsoft.com/office/drawing/2014/main" id="{BD3A6388-4CCE-6E00-EB0F-E8DF0834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72" y="1004619"/>
            <a:ext cx="3574256" cy="413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391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5108464-F71A-ED44-76FB-256EA4C54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"/>
          <a:stretch/>
        </p:blipFill>
        <p:spPr>
          <a:xfrm>
            <a:off x="518614" y="2187582"/>
            <a:ext cx="7983941" cy="9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38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C1190C-0D93-2851-8159-78C64513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972" y="1895437"/>
            <a:ext cx="4010055" cy="13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89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418B3B-392B-DF1C-660B-E7800E27E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126" y="1049695"/>
            <a:ext cx="5969748" cy="33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2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62"/>
          <p:cNvSpPr txBox="1">
            <a:spLocks noGrp="1"/>
          </p:cNvSpPr>
          <p:nvPr>
            <p:ph type="title"/>
          </p:nvPr>
        </p:nvSpPr>
        <p:spPr>
          <a:xfrm>
            <a:off x="657880" y="8606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percurso ao longo da semana</a:t>
            </a:r>
            <a:endParaRPr dirty="0"/>
          </a:p>
        </p:txBody>
      </p:sp>
      <p:sp>
        <p:nvSpPr>
          <p:cNvPr id="2753" name="Google Shape;2753;p62"/>
          <p:cNvSpPr txBox="1">
            <a:spLocks noGrp="1"/>
          </p:cNvSpPr>
          <p:nvPr>
            <p:ph type="subTitle" idx="4294967295"/>
          </p:nvPr>
        </p:nvSpPr>
        <p:spPr>
          <a:xfrm>
            <a:off x="194870" y="2868635"/>
            <a:ext cx="197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DIA 1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754" name="Google Shape;2754;p62"/>
          <p:cNvSpPr txBox="1">
            <a:spLocks noGrp="1"/>
          </p:cNvSpPr>
          <p:nvPr>
            <p:ph type="subTitle" idx="4294967295"/>
          </p:nvPr>
        </p:nvSpPr>
        <p:spPr>
          <a:xfrm>
            <a:off x="185221" y="3422272"/>
            <a:ext cx="1971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INÍCIO</a:t>
            </a:r>
            <a:endParaRPr sz="1400" dirty="0"/>
          </a:p>
        </p:txBody>
      </p:sp>
      <p:sp>
        <p:nvSpPr>
          <p:cNvPr id="2755" name="Google Shape;2755;p62"/>
          <p:cNvSpPr/>
          <p:nvPr/>
        </p:nvSpPr>
        <p:spPr>
          <a:xfrm>
            <a:off x="693166" y="1757070"/>
            <a:ext cx="1000500" cy="100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2"/>
          <p:cNvSpPr txBox="1">
            <a:spLocks noGrp="1"/>
          </p:cNvSpPr>
          <p:nvPr>
            <p:ph type="subTitle" idx="4294967295"/>
          </p:nvPr>
        </p:nvSpPr>
        <p:spPr>
          <a:xfrm>
            <a:off x="2157389" y="1589710"/>
            <a:ext cx="19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DIA 2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757" name="Google Shape;2757;p62"/>
          <p:cNvSpPr txBox="1">
            <a:spLocks noGrp="1"/>
          </p:cNvSpPr>
          <p:nvPr>
            <p:ph type="subTitle" idx="4294967295"/>
          </p:nvPr>
        </p:nvSpPr>
        <p:spPr>
          <a:xfrm>
            <a:off x="2164879" y="2124466"/>
            <a:ext cx="19719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NASCIMENTO</a:t>
            </a:r>
            <a:endParaRPr sz="1400" dirty="0"/>
          </a:p>
        </p:txBody>
      </p:sp>
      <p:sp>
        <p:nvSpPr>
          <p:cNvPr id="2758" name="Google Shape;2758;p62"/>
          <p:cNvSpPr/>
          <p:nvPr/>
        </p:nvSpPr>
        <p:spPr>
          <a:xfrm rot="-899936">
            <a:off x="2566279" y="3057162"/>
            <a:ext cx="1000382" cy="100038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2"/>
          <p:cNvSpPr txBox="1">
            <a:spLocks noGrp="1"/>
          </p:cNvSpPr>
          <p:nvPr>
            <p:ph type="subTitle" idx="4294967295"/>
          </p:nvPr>
        </p:nvSpPr>
        <p:spPr>
          <a:xfrm>
            <a:off x="3900736" y="2862085"/>
            <a:ext cx="197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DIA 3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760" name="Google Shape;2760;p62"/>
          <p:cNvSpPr txBox="1">
            <a:spLocks noGrp="1"/>
          </p:cNvSpPr>
          <p:nvPr>
            <p:ph type="subTitle" idx="4294967295"/>
          </p:nvPr>
        </p:nvSpPr>
        <p:spPr>
          <a:xfrm>
            <a:off x="3900736" y="3417461"/>
            <a:ext cx="19716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SENTIDOS</a:t>
            </a:r>
            <a:endParaRPr sz="1400" dirty="0"/>
          </a:p>
        </p:txBody>
      </p:sp>
      <p:sp>
        <p:nvSpPr>
          <p:cNvPr id="2761" name="Google Shape;2761;p62"/>
          <p:cNvSpPr/>
          <p:nvPr/>
        </p:nvSpPr>
        <p:spPr>
          <a:xfrm>
            <a:off x="4363360" y="1775369"/>
            <a:ext cx="1000500" cy="100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62"/>
          <p:cNvSpPr txBox="1">
            <a:spLocks noGrp="1"/>
          </p:cNvSpPr>
          <p:nvPr>
            <p:ph type="subTitle" idx="4294967295"/>
          </p:nvPr>
        </p:nvSpPr>
        <p:spPr>
          <a:xfrm>
            <a:off x="5499340" y="1702919"/>
            <a:ext cx="19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DIA 4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764" name="Google Shape;2764;p62"/>
          <p:cNvSpPr/>
          <p:nvPr/>
        </p:nvSpPr>
        <p:spPr>
          <a:xfrm rot="-899936">
            <a:off x="6099913" y="3252820"/>
            <a:ext cx="1000382" cy="100038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5" name="Google Shape;2765;p62"/>
          <p:cNvCxnSpPr>
            <a:stCxn id="2755" idx="5"/>
            <a:endCxn id="2758" idx="1"/>
          </p:cNvCxnSpPr>
          <p:nvPr/>
        </p:nvCxnSpPr>
        <p:spPr>
          <a:xfrm>
            <a:off x="1547146" y="2611050"/>
            <a:ext cx="1086151" cy="69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6" name="Google Shape;2766;p62"/>
          <p:cNvCxnSpPr>
            <a:stCxn id="2758" idx="6"/>
            <a:endCxn id="2761" idx="3"/>
          </p:cNvCxnSpPr>
          <p:nvPr/>
        </p:nvCxnSpPr>
        <p:spPr>
          <a:xfrm flipV="1">
            <a:off x="3549620" y="2629349"/>
            <a:ext cx="960260" cy="79855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7" name="Google Shape;2767;p62"/>
          <p:cNvCxnSpPr>
            <a:cxnSpLocks/>
            <a:stCxn id="2761" idx="5"/>
            <a:endCxn id="2764" idx="1"/>
          </p:cNvCxnSpPr>
          <p:nvPr/>
        </p:nvCxnSpPr>
        <p:spPr>
          <a:xfrm>
            <a:off x="5217340" y="2629349"/>
            <a:ext cx="949591" cy="87355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68" name="Google Shape;2768;p62"/>
          <p:cNvGrpSpPr/>
          <p:nvPr/>
        </p:nvGrpSpPr>
        <p:grpSpPr>
          <a:xfrm>
            <a:off x="902355" y="1969043"/>
            <a:ext cx="547073" cy="547023"/>
            <a:chOff x="-10042950" y="-10994375"/>
            <a:chExt cx="11233525" cy="11232500"/>
          </a:xfrm>
        </p:grpSpPr>
        <p:sp>
          <p:nvSpPr>
            <p:cNvPr id="2769" name="Google Shape;2769;p62"/>
            <p:cNvSpPr/>
            <p:nvPr/>
          </p:nvSpPr>
          <p:spPr>
            <a:xfrm>
              <a:off x="-9878300" y="-2979675"/>
              <a:ext cx="3056650" cy="3053200"/>
            </a:xfrm>
            <a:custGeom>
              <a:avLst/>
              <a:gdLst/>
              <a:ahLst/>
              <a:cxnLst/>
              <a:rect l="l" t="t" r="r" b="b"/>
              <a:pathLst>
                <a:path w="122266" h="122128" extrusionOk="0">
                  <a:moveTo>
                    <a:pt x="86665" y="0"/>
                  </a:moveTo>
                  <a:lnTo>
                    <a:pt x="84745" y="1760"/>
                  </a:lnTo>
                  <a:lnTo>
                    <a:pt x="82674" y="3680"/>
                  </a:lnTo>
                  <a:lnTo>
                    <a:pt x="80472" y="5751"/>
                  </a:lnTo>
                  <a:lnTo>
                    <a:pt x="78139" y="7972"/>
                  </a:lnTo>
                  <a:lnTo>
                    <a:pt x="75696" y="10315"/>
                  </a:lnTo>
                  <a:lnTo>
                    <a:pt x="73142" y="12788"/>
                  </a:lnTo>
                  <a:lnTo>
                    <a:pt x="70498" y="15372"/>
                  </a:lnTo>
                  <a:lnTo>
                    <a:pt x="67764" y="18056"/>
                  </a:lnTo>
                  <a:lnTo>
                    <a:pt x="64949" y="20841"/>
                  </a:lnTo>
                  <a:lnTo>
                    <a:pt x="62063" y="23696"/>
                  </a:lnTo>
                  <a:lnTo>
                    <a:pt x="59127" y="26641"/>
                  </a:lnTo>
                  <a:lnTo>
                    <a:pt x="56131" y="29637"/>
                  </a:lnTo>
                  <a:lnTo>
                    <a:pt x="53095" y="32693"/>
                  </a:lnTo>
                  <a:lnTo>
                    <a:pt x="50029" y="35800"/>
                  </a:lnTo>
                  <a:lnTo>
                    <a:pt x="46942" y="38936"/>
                  </a:lnTo>
                  <a:lnTo>
                    <a:pt x="43835" y="42103"/>
                  </a:lnTo>
                  <a:lnTo>
                    <a:pt x="40729" y="45280"/>
                  </a:lnTo>
                  <a:lnTo>
                    <a:pt x="37632" y="48467"/>
                  </a:lnTo>
                  <a:lnTo>
                    <a:pt x="34545" y="51654"/>
                  </a:lnTo>
                  <a:lnTo>
                    <a:pt x="31479" y="54821"/>
                  </a:lnTo>
                  <a:lnTo>
                    <a:pt x="28453" y="57967"/>
                  </a:lnTo>
                  <a:lnTo>
                    <a:pt x="25467" y="61084"/>
                  </a:lnTo>
                  <a:lnTo>
                    <a:pt x="22531" y="64160"/>
                  </a:lnTo>
                  <a:lnTo>
                    <a:pt x="19666" y="67186"/>
                  </a:lnTo>
                  <a:lnTo>
                    <a:pt x="16861" y="70152"/>
                  </a:lnTo>
                  <a:lnTo>
                    <a:pt x="14136" y="73047"/>
                  </a:lnTo>
                  <a:lnTo>
                    <a:pt x="11502" y="75862"/>
                  </a:lnTo>
                  <a:lnTo>
                    <a:pt x="8968" y="78586"/>
                  </a:lnTo>
                  <a:lnTo>
                    <a:pt x="6545" y="81210"/>
                  </a:lnTo>
                  <a:lnTo>
                    <a:pt x="4233" y="83734"/>
                  </a:lnTo>
                  <a:lnTo>
                    <a:pt x="2051" y="86126"/>
                  </a:lnTo>
                  <a:lnTo>
                    <a:pt x="0" y="88398"/>
                  </a:lnTo>
                  <a:lnTo>
                    <a:pt x="201" y="88730"/>
                  </a:lnTo>
                  <a:lnTo>
                    <a:pt x="463" y="89132"/>
                  </a:lnTo>
                  <a:lnTo>
                    <a:pt x="825" y="89695"/>
                  </a:lnTo>
                  <a:lnTo>
                    <a:pt x="1317" y="90409"/>
                  </a:lnTo>
                  <a:lnTo>
                    <a:pt x="1931" y="91274"/>
                  </a:lnTo>
                  <a:lnTo>
                    <a:pt x="2282" y="91756"/>
                  </a:lnTo>
                  <a:lnTo>
                    <a:pt x="2675" y="92279"/>
                  </a:lnTo>
                  <a:lnTo>
                    <a:pt x="3097" y="92842"/>
                  </a:lnTo>
                  <a:lnTo>
                    <a:pt x="3559" y="93425"/>
                  </a:lnTo>
                  <a:lnTo>
                    <a:pt x="4052" y="94048"/>
                  </a:lnTo>
                  <a:lnTo>
                    <a:pt x="4575" y="94712"/>
                  </a:lnTo>
                  <a:lnTo>
                    <a:pt x="5148" y="95396"/>
                  </a:lnTo>
                  <a:lnTo>
                    <a:pt x="5751" y="96119"/>
                  </a:lnTo>
                  <a:lnTo>
                    <a:pt x="6394" y="96883"/>
                  </a:lnTo>
                  <a:lnTo>
                    <a:pt x="7068" y="97668"/>
                  </a:lnTo>
                  <a:lnTo>
                    <a:pt x="7792" y="98482"/>
                  </a:lnTo>
                  <a:lnTo>
                    <a:pt x="8556" y="99326"/>
                  </a:lnTo>
                  <a:lnTo>
                    <a:pt x="9360" y="100211"/>
                  </a:lnTo>
                  <a:lnTo>
                    <a:pt x="10205" y="101116"/>
                  </a:lnTo>
                  <a:lnTo>
                    <a:pt x="11100" y="102051"/>
                  </a:lnTo>
                  <a:lnTo>
                    <a:pt x="12025" y="103016"/>
                  </a:lnTo>
                  <a:lnTo>
                    <a:pt x="13010" y="104011"/>
                  </a:lnTo>
                  <a:lnTo>
                    <a:pt x="14025" y="105027"/>
                  </a:lnTo>
                  <a:lnTo>
                    <a:pt x="15101" y="106082"/>
                  </a:lnTo>
                  <a:lnTo>
                    <a:pt x="16217" y="107148"/>
                  </a:lnTo>
                  <a:lnTo>
                    <a:pt x="17092" y="107982"/>
                  </a:lnTo>
                  <a:lnTo>
                    <a:pt x="17997" y="108837"/>
                  </a:lnTo>
                  <a:lnTo>
                    <a:pt x="18922" y="109691"/>
                  </a:lnTo>
                  <a:lnTo>
                    <a:pt x="19887" y="110566"/>
                  </a:lnTo>
                  <a:lnTo>
                    <a:pt x="20872" y="111461"/>
                  </a:lnTo>
                  <a:lnTo>
                    <a:pt x="21888" y="112365"/>
                  </a:lnTo>
                  <a:lnTo>
                    <a:pt x="22933" y="113280"/>
                  </a:lnTo>
                  <a:lnTo>
                    <a:pt x="24019" y="114215"/>
                  </a:lnTo>
                  <a:lnTo>
                    <a:pt x="25125" y="115160"/>
                  </a:lnTo>
                  <a:lnTo>
                    <a:pt x="26261" y="116115"/>
                  </a:lnTo>
                  <a:lnTo>
                    <a:pt x="27427" y="117090"/>
                  </a:lnTo>
                  <a:lnTo>
                    <a:pt x="28624" y="118066"/>
                  </a:lnTo>
                  <a:lnTo>
                    <a:pt x="29850" y="119071"/>
                  </a:lnTo>
                  <a:lnTo>
                    <a:pt x="31107" y="120076"/>
                  </a:lnTo>
                  <a:lnTo>
                    <a:pt x="32404" y="121092"/>
                  </a:lnTo>
                  <a:lnTo>
                    <a:pt x="33731" y="122127"/>
                  </a:lnTo>
                  <a:lnTo>
                    <a:pt x="36144" y="119956"/>
                  </a:lnTo>
                  <a:lnTo>
                    <a:pt x="38678" y="117663"/>
                  </a:lnTo>
                  <a:lnTo>
                    <a:pt x="41302" y="115251"/>
                  </a:lnTo>
                  <a:lnTo>
                    <a:pt x="44026" y="112747"/>
                  </a:lnTo>
                  <a:lnTo>
                    <a:pt x="46831" y="110144"/>
                  </a:lnTo>
                  <a:lnTo>
                    <a:pt x="49717" y="107449"/>
                  </a:lnTo>
                  <a:lnTo>
                    <a:pt x="52663" y="104685"/>
                  </a:lnTo>
                  <a:lnTo>
                    <a:pt x="55669" y="101840"/>
                  </a:lnTo>
                  <a:lnTo>
                    <a:pt x="58725" y="98944"/>
                  </a:lnTo>
                  <a:lnTo>
                    <a:pt x="61812" y="95999"/>
                  </a:lnTo>
                  <a:lnTo>
                    <a:pt x="64938" y="93003"/>
                  </a:lnTo>
                  <a:lnTo>
                    <a:pt x="68095" y="89977"/>
                  </a:lnTo>
                  <a:lnTo>
                    <a:pt x="71252" y="86921"/>
                  </a:lnTo>
                  <a:lnTo>
                    <a:pt x="74419" y="83844"/>
                  </a:lnTo>
                  <a:lnTo>
                    <a:pt x="77586" y="80758"/>
                  </a:lnTo>
                  <a:lnTo>
                    <a:pt x="80733" y="77682"/>
                  </a:lnTo>
                  <a:lnTo>
                    <a:pt x="83860" y="74605"/>
                  </a:lnTo>
                  <a:lnTo>
                    <a:pt x="86967" y="71549"/>
                  </a:lnTo>
                  <a:lnTo>
                    <a:pt x="90023" y="68513"/>
                  </a:lnTo>
                  <a:lnTo>
                    <a:pt x="93039" y="65517"/>
                  </a:lnTo>
                  <a:lnTo>
                    <a:pt x="95995" y="62562"/>
                  </a:lnTo>
                  <a:lnTo>
                    <a:pt x="98881" y="59656"/>
                  </a:lnTo>
                  <a:lnTo>
                    <a:pt x="101706" y="56811"/>
                  </a:lnTo>
                  <a:lnTo>
                    <a:pt x="104440" y="54036"/>
                  </a:lnTo>
                  <a:lnTo>
                    <a:pt x="107075" y="51342"/>
                  </a:lnTo>
                  <a:lnTo>
                    <a:pt x="109618" y="48728"/>
                  </a:lnTo>
                  <a:lnTo>
                    <a:pt x="112051" y="46205"/>
                  </a:lnTo>
                  <a:lnTo>
                    <a:pt x="114364" y="43792"/>
                  </a:lnTo>
                  <a:lnTo>
                    <a:pt x="116555" y="41490"/>
                  </a:lnTo>
                  <a:lnTo>
                    <a:pt x="118606" y="39308"/>
                  </a:lnTo>
                  <a:lnTo>
                    <a:pt x="120517" y="37248"/>
                  </a:lnTo>
                  <a:lnTo>
                    <a:pt x="122266" y="35327"/>
                  </a:lnTo>
                  <a:lnTo>
                    <a:pt x="105868" y="19041"/>
                  </a:lnTo>
                  <a:lnTo>
                    <a:pt x="86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2"/>
            <p:cNvSpPr/>
            <p:nvPr/>
          </p:nvSpPr>
          <p:spPr>
            <a:xfrm>
              <a:off x="-9878300" y="-2979675"/>
              <a:ext cx="3056650" cy="3053200"/>
            </a:xfrm>
            <a:custGeom>
              <a:avLst/>
              <a:gdLst/>
              <a:ahLst/>
              <a:cxnLst/>
              <a:rect l="l" t="t" r="r" b="b"/>
              <a:pathLst>
                <a:path w="122266" h="122128" fill="none" extrusionOk="0">
                  <a:moveTo>
                    <a:pt x="33731" y="122127"/>
                  </a:moveTo>
                  <a:lnTo>
                    <a:pt x="33731" y="122127"/>
                  </a:lnTo>
                  <a:lnTo>
                    <a:pt x="32404" y="121092"/>
                  </a:lnTo>
                  <a:lnTo>
                    <a:pt x="31107" y="120076"/>
                  </a:lnTo>
                  <a:lnTo>
                    <a:pt x="29850" y="119071"/>
                  </a:lnTo>
                  <a:lnTo>
                    <a:pt x="28624" y="118066"/>
                  </a:lnTo>
                  <a:lnTo>
                    <a:pt x="27427" y="117090"/>
                  </a:lnTo>
                  <a:lnTo>
                    <a:pt x="26261" y="116115"/>
                  </a:lnTo>
                  <a:lnTo>
                    <a:pt x="25125" y="115160"/>
                  </a:lnTo>
                  <a:lnTo>
                    <a:pt x="24019" y="114215"/>
                  </a:lnTo>
                  <a:lnTo>
                    <a:pt x="22933" y="113280"/>
                  </a:lnTo>
                  <a:lnTo>
                    <a:pt x="21888" y="112365"/>
                  </a:lnTo>
                  <a:lnTo>
                    <a:pt x="20872" y="111461"/>
                  </a:lnTo>
                  <a:lnTo>
                    <a:pt x="19887" y="110566"/>
                  </a:lnTo>
                  <a:lnTo>
                    <a:pt x="18922" y="109691"/>
                  </a:lnTo>
                  <a:lnTo>
                    <a:pt x="17997" y="108837"/>
                  </a:lnTo>
                  <a:lnTo>
                    <a:pt x="17092" y="107982"/>
                  </a:lnTo>
                  <a:lnTo>
                    <a:pt x="16217" y="107148"/>
                  </a:lnTo>
                  <a:lnTo>
                    <a:pt x="16217" y="107148"/>
                  </a:lnTo>
                  <a:lnTo>
                    <a:pt x="15101" y="106082"/>
                  </a:lnTo>
                  <a:lnTo>
                    <a:pt x="14025" y="105027"/>
                  </a:lnTo>
                  <a:lnTo>
                    <a:pt x="13010" y="104011"/>
                  </a:lnTo>
                  <a:lnTo>
                    <a:pt x="12025" y="103016"/>
                  </a:lnTo>
                  <a:lnTo>
                    <a:pt x="11100" y="102051"/>
                  </a:lnTo>
                  <a:lnTo>
                    <a:pt x="10205" y="101116"/>
                  </a:lnTo>
                  <a:lnTo>
                    <a:pt x="9360" y="100211"/>
                  </a:lnTo>
                  <a:lnTo>
                    <a:pt x="8556" y="99326"/>
                  </a:lnTo>
                  <a:lnTo>
                    <a:pt x="7792" y="98482"/>
                  </a:lnTo>
                  <a:lnTo>
                    <a:pt x="7068" y="97668"/>
                  </a:lnTo>
                  <a:lnTo>
                    <a:pt x="6394" y="96883"/>
                  </a:lnTo>
                  <a:lnTo>
                    <a:pt x="5751" y="96119"/>
                  </a:lnTo>
                  <a:lnTo>
                    <a:pt x="5148" y="95396"/>
                  </a:lnTo>
                  <a:lnTo>
                    <a:pt x="4575" y="94712"/>
                  </a:lnTo>
                  <a:lnTo>
                    <a:pt x="4052" y="94048"/>
                  </a:lnTo>
                  <a:lnTo>
                    <a:pt x="3559" y="93425"/>
                  </a:lnTo>
                  <a:lnTo>
                    <a:pt x="3097" y="92842"/>
                  </a:lnTo>
                  <a:lnTo>
                    <a:pt x="2675" y="92279"/>
                  </a:lnTo>
                  <a:lnTo>
                    <a:pt x="2282" y="91756"/>
                  </a:lnTo>
                  <a:lnTo>
                    <a:pt x="1931" y="91274"/>
                  </a:lnTo>
                  <a:lnTo>
                    <a:pt x="1317" y="90409"/>
                  </a:lnTo>
                  <a:lnTo>
                    <a:pt x="825" y="89695"/>
                  </a:lnTo>
                  <a:lnTo>
                    <a:pt x="463" y="89132"/>
                  </a:lnTo>
                  <a:lnTo>
                    <a:pt x="201" y="88730"/>
                  </a:lnTo>
                  <a:lnTo>
                    <a:pt x="0" y="88398"/>
                  </a:lnTo>
                  <a:lnTo>
                    <a:pt x="0" y="88398"/>
                  </a:lnTo>
                  <a:lnTo>
                    <a:pt x="2051" y="86126"/>
                  </a:lnTo>
                  <a:lnTo>
                    <a:pt x="4233" y="83734"/>
                  </a:lnTo>
                  <a:lnTo>
                    <a:pt x="6545" y="81210"/>
                  </a:lnTo>
                  <a:lnTo>
                    <a:pt x="8968" y="78586"/>
                  </a:lnTo>
                  <a:lnTo>
                    <a:pt x="11502" y="75862"/>
                  </a:lnTo>
                  <a:lnTo>
                    <a:pt x="14136" y="73047"/>
                  </a:lnTo>
                  <a:lnTo>
                    <a:pt x="16861" y="70152"/>
                  </a:lnTo>
                  <a:lnTo>
                    <a:pt x="19666" y="67186"/>
                  </a:lnTo>
                  <a:lnTo>
                    <a:pt x="22531" y="64160"/>
                  </a:lnTo>
                  <a:lnTo>
                    <a:pt x="25467" y="61084"/>
                  </a:lnTo>
                  <a:lnTo>
                    <a:pt x="28453" y="57967"/>
                  </a:lnTo>
                  <a:lnTo>
                    <a:pt x="31479" y="54821"/>
                  </a:lnTo>
                  <a:lnTo>
                    <a:pt x="34545" y="51654"/>
                  </a:lnTo>
                  <a:lnTo>
                    <a:pt x="37632" y="48467"/>
                  </a:lnTo>
                  <a:lnTo>
                    <a:pt x="40729" y="45280"/>
                  </a:lnTo>
                  <a:lnTo>
                    <a:pt x="43835" y="42103"/>
                  </a:lnTo>
                  <a:lnTo>
                    <a:pt x="46942" y="38936"/>
                  </a:lnTo>
                  <a:lnTo>
                    <a:pt x="50029" y="35800"/>
                  </a:lnTo>
                  <a:lnTo>
                    <a:pt x="53095" y="32693"/>
                  </a:lnTo>
                  <a:lnTo>
                    <a:pt x="56131" y="29637"/>
                  </a:lnTo>
                  <a:lnTo>
                    <a:pt x="59127" y="26641"/>
                  </a:lnTo>
                  <a:lnTo>
                    <a:pt x="62063" y="23696"/>
                  </a:lnTo>
                  <a:lnTo>
                    <a:pt x="64949" y="20841"/>
                  </a:lnTo>
                  <a:lnTo>
                    <a:pt x="67764" y="18056"/>
                  </a:lnTo>
                  <a:lnTo>
                    <a:pt x="70498" y="15372"/>
                  </a:lnTo>
                  <a:lnTo>
                    <a:pt x="73142" y="12788"/>
                  </a:lnTo>
                  <a:lnTo>
                    <a:pt x="75696" y="10315"/>
                  </a:lnTo>
                  <a:lnTo>
                    <a:pt x="78139" y="7972"/>
                  </a:lnTo>
                  <a:lnTo>
                    <a:pt x="80472" y="5751"/>
                  </a:lnTo>
                  <a:lnTo>
                    <a:pt x="82674" y="3680"/>
                  </a:lnTo>
                  <a:lnTo>
                    <a:pt x="84745" y="1760"/>
                  </a:lnTo>
                  <a:lnTo>
                    <a:pt x="86665" y="0"/>
                  </a:lnTo>
                  <a:lnTo>
                    <a:pt x="105868" y="19041"/>
                  </a:lnTo>
                  <a:lnTo>
                    <a:pt x="122266" y="35327"/>
                  </a:lnTo>
                  <a:lnTo>
                    <a:pt x="122266" y="35327"/>
                  </a:lnTo>
                  <a:lnTo>
                    <a:pt x="120517" y="37248"/>
                  </a:lnTo>
                  <a:lnTo>
                    <a:pt x="118606" y="39308"/>
                  </a:lnTo>
                  <a:lnTo>
                    <a:pt x="116555" y="41490"/>
                  </a:lnTo>
                  <a:lnTo>
                    <a:pt x="114364" y="43792"/>
                  </a:lnTo>
                  <a:lnTo>
                    <a:pt x="112051" y="46205"/>
                  </a:lnTo>
                  <a:lnTo>
                    <a:pt x="109618" y="48728"/>
                  </a:lnTo>
                  <a:lnTo>
                    <a:pt x="107075" y="51342"/>
                  </a:lnTo>
                  <a:lnTo>
                    <a:pt x="104440" y="54036"/>
                  </a:lnTo>
                  <a:lnTo>
                    <a:pt x="101706" y="56811"/>
                  </a:lnTo>
                  <a:lnTo>
                    <a:pt x="98881" y="59656"/>
                  </a:lnTo>
                  <a:lnTo>
                    <a:pt x="95995" y="62562"/>
                  </a:lnTo>
                  <a:lnTo>
                    <a:pt x="93039" y="65517"/>
                  </a:lnTo>
                  <a:lnTo>
                    <a:pt x="90023" y="68513"/>
                  </a:lnTo>
                  <a:lnTo>
                    <a:pt x="86967" y="71549"/>
                  </a:lnTo>
                  <a:lnTo>
                    <a:pt x="83860" y="74605"/>
                  </a:lnTo>
                  <a:lnTo>
                    <a:pt x="80733" y="77682"/>
                  </a:lnTo>
                  <a:lnTo>
                    <a:pt x="77586" y="80758"/>
                  </a:lnTo>
                  <a:lnTo>
                    <a:pt x="74419" y="83844"/>
                  </a:lnTo>
                  <a:lnTo>
                    <a:pt x="71252" y="86921"/>
                  </a:lnTo>
                  <a:lnTo>
                    <a:pt x="68095" y="89977"/>
                  </a:lnTo>
                  <a:lnTo>
                    <a:pt x="64938" y="93003"/>
                  </a:lnTo>
                  <a:lnTo>
                    <a:pt x="61812" y="95999"/>
                  </a:lnTo>
                  <a:lnTo>
                    <a:pt x="58725" y="98944"/>
                  </a:lnTo>
                  <a:lnTo>
                    <a:pt x="55669" y="101840"/>
                  </a:lnTo>
                  <a:lnTo>
                    <a:pt x="52663" y="104685"/>
                  </a:lnTo>
                  <a:lnTo>
                    <a:pt x="49717" y="107449"/>
                  </a:lnTo>
                  <a:lnTo>
                    <a:pt x="46831" y="110144"/>
                  </a:lnTo>
                  <a:lnTo>
                    <a:pt x="44026" y="112747"/>
                  </a:lnTo>
                  <a:lnTo>
                    <a:pt x="41302" y="115251"/>
                  </a:lnTo>
                  <a:lnTo>
                    <a:pt x="38678" y="117663"/>
                  </a:lnTo>
                  <a:lnTo>
                    <a:pt x="36144" y="119956"/>
                  </a:lnTo>
                  <a:lnTo>
                    <a:pt x="33731" y="122127"/>
                  </a:lnTo>
                  <a:lnTo>
                    <a:pt x="33731" y="1221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2"/>
            <p:cNvSpPr/>
            <p:nvPr/>
          </p:nvSpPr>
          <p:spPr>
            <a:xfrm>
              <a:off x="-9035025" y="7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2"/>
            <p:cNvSpPr/>
            <p:nvPr/>
          </p:nvSpPr>
          <p:spPr>
            <a:xfrm>
              <a:off x="-9472875" y="-2503650"/>
              <a:ext cx="2651225" cy="2577175"/>
            </a:xfrm>
            <a:custGeom>
              <a:avLst/>
              <a:gdLst/>
              <a:ahLst/>
              <a:cxnLst/>
              <a:rect l="l" t="t" r="r" b="b"/>
              <a:pathLst>
                <a:path w="106049" h="103087" extrusionOk="0">
                  <a:moveTo>
                    <a:pt x="89641" y="0"/>
                  </a:moveTo>
                  <a:lnTo>
                    <a:pt x="86032" y="3830"/>
                  </a:lnTo>
                  <a:lnTo>
                    <a:pt x="82101" y="7972"/>
                  </a:lnTo>
                  <a:lnTo>
                    <a:pt x="80019" y="10154"/>
                  </a:lnTo>
                  <a:lnTo>
                    <a:pt x="77858" y="12396"/>
                  </a:lnTo>
                  <a:lnTo>
                    <a:pt x="75626" y="14718"/>
                  </a:lnTo>
                  <a:lnTo>
                    <a:pt x="73323" y="17101"/>
                  </a:lnTo>
                  <a:lnTo>
                    <a:pt x="70941" y="19544"/>
                  </a:lnTo>
                  <a:lnTo>
                    <a:pt x="68498" y="22047"/>
                  </a:lnTo>
                  <a:lnTo>
                    <a:pt x="65984" y="24620"/>
                  </a:lnTo>
                  <a:lnTo>
                    <a:pt x="63400" y="27244"/>
                  </a:lnTo>
                  <a:lnTo>
                    <a:pt x="60756" y="29919"/>
                  </a:lnTo>
                  <a:lnTo>
                    <a:pt x="58052" y="32643"/>
                  </a:lnTo>
                  <a:lnTo>
                    <a:pt x="55277" y="35428"/>
                  </a:lnTo>
                  <a:lnTo>
                    <a:pt x="52441" y="38253"/>
                  </a:lnTo>
                  <a:lnTo>
                    <a:pt x="49546" y="41128"/>
                  </a:lnTo>
                  <a:lnTo>
                    <a:pt x="46600" y="44043"/>
                  </a:lnTo>
                  <a:lnTo>
                    <a:pt x="43584" y="46999"/>
                  </a:lnTo>
                  <a:lnTo>
                    <a:pt x="40528" y="49995"/>
                  </a:lnTo>
                  <a:lnTo>
                    <a:pt x="37411" y="53021"/>
                  </a:lnTo>
                  <a:lnTo>
                    <a:pt x="34244" y="56087"/>
                  </a:lnTo>
                  <a:lnTo>
                    <a:pt x="31017" y="59184"/>
                  </a:lnTo>
                  <a:lnTo>
                    <a:pt x="27749" y="62310"/>
                  </a:lnTo>
                  <a:lnTo>
                    <a:pt x="24431" y="65467"/>
                  </a:lnTo>
                  <a:lnTo>
                    <a:pt x="21073" y="68644"/>
                  </a:lnTo>
                  <a:lnTo>
                    <a:pt x="17665" y="71841"/>
                  </a:lnTo>
                  <a:lnTo>
                    <a:pt x="14206" y="75068"/>
                  </a:lnTo>
                  <a:lnTo>
                    <a:pt x="10718" y="78305"/>
                  </a:lnTo>
                  <a:lnTo>
                    <a:pt x="7179" y="81562"/>
                  </a:lnTo>
                  <a:lnTo>
                    <a:pt x="3610" y="84829"/>
                  </a:lnTo>
                  <a:lnTo>
                    <a:pt x="0" y="88107"/>
                  </a:lnTo>
                  <a:lnTo>
                    <a:pt x="875" y="88941"/>
                  </a:lnTo>
                  <a:lnTo>
                    <a:pt x="1780" y="89796"/>
                  </a:lnTo>
                  <a:lnTo>
                    <a:pt x="2705" y="90650"/>
                  </a:lnTo>
                  <a:lnTo>
                    <a:pt x="3670" y="91525"/>
                  </a:lnTo>
                  <a:lnTo>
                    <a:pt x="4655" y="92420"/>
                  </a:lnTo>
                  <a:lnTo>
                    <a:pt x="5671" y="93324"/>
                  </a:lnTo>
                  <a:lnTo>
                    <a:pt x="6716" y="94239"/>
                  </a:lnTo>
                  <a:lnTo>
                    <a:pt x="7802" y="95174"/>
                  </a:lnTo>
                  <a:lnTo>
                    <a:pt x="8908" y="96119"/>
                  </a:lnTo>
                  <a:lnTo>
                    <a:pt x="10044" y="97074"/>
                  </a:lnTo>
                  <a:lnTo>
                    <a:pt x="11210" y="98049"/>
                  </a:lnTo>
                  <a:lnTo>
                    <a:pt x="12407" y="99025"/>
                  </a:lnTo>
                  <a:lnTo>
                    <a:pt x="13633" y="100030"/>
                  </a:lnTo>
                  <a:lnTo>
                    <a:pt x="14890" y="101035"/>
                  </a:lnTo>
                  <a:lnTo>
                    <a:pt x="16187" y="102051"/>
                  </a:lnTo>
                  <a:lnTo>
                    <a:pt x="17514" y="103086"/>
                  </a:lnTo>
                  <a:lnTo>
                    <a:pt x="19927" y="100915"/>
                  </a:lnTo>
                  <a:lnTo>
                    <a:pt x="22461" y="98622"/>
                  </a:lnTo>
                  <a:lnTo>
                    <a:pt x="25085" y="96210"/>
                  </a:lnTo>
                  <a:lnTo>
                    <a:pt x="27809" y="93706"/>
                  </a:lnTo>
                  <a:lnTo>
                    <a:pt x="30614" y="91103"/>
                  </a:lnTo>
                  <a:lnTo>
                    <a:pt x="33500" y="88408"/>
                  </a:lnTo>
                  <a:lnTo>
                    <a:pt x="36446" y="85644"/>
                  </a:lnTo>
                  <a:lnTo>
                    <a:pt x="39452" y="82799"/>
                  </a:lnTo>
                  <a:lnTo>
                    <a:pt x="42508" y="79903"/>
                  </a:lnTo>
                  <a:lnTo>
                    <a:pt x="45595" y="76958"/>
                  </a:lnTo>
                  <a:lnTo>
                    <a:pt x="48721" y="73962"/>
                  </a:lnTo>
                  <a:lnTo>
                    <a:pt x="51878" y="70936"/>
                  </a:lnTo>
                  <a:lnTo>
                    <a:pt x="55035" y="67880"/>
                  </a:lnTo>
                  <a:lnTo>
                    <a:pt x="58202" y="64803"/>
                  </a:lnTo>
                  <a:lnTo>
                    <a:pt x="61369" y="61717"/>
                  </a:lnTo>
                  <a:lnTo>
                    <a:pt x="64516" y="58641"/>
                  </a:lnTo>
                  <a:lnTo>
                    <a:pt x="67643" y="55564"/>
                  </a:lnTo>
                  <a:lnTo>
                    <a:pt x="70750" y="52508"/>
                  </a:lnTo>
                  <a:lnTo>
                    <a:pt x="73806" y="49472"/>
                  </a:lnTo>
                  <a:lnTo>
                    <a:pt x="76822" y="46476"/>
                  </a:lnTo>
                  <a:lnTo>
                    <a:pt x="79778" y="43521"/>
                  </a:lnTo>
                  <a:lnTo>
                    <a:pt x="82664" y="40615"/>
                  </a:lnTo>
                  <a:lnTo>
                    <a:pt x="85489" y="37770"/>
                  </a:lnTo>
                  <a:lnTo>
                    <a:pt x="88223" y="34995"/>
                  </a:lnTo>
                  <a:lnTo>
                    <a:pt x="90858" y="32301"/>
                  </a:lnTo>
                  <a:lnTo>
                    <a:pt x="93401" y="29687"/>
                  </a:lnTo>
                  <a:lnTo>
                    <a:pt x="95834" y="27164"/>
                  </a:lnTo>
                  <a:lnTo>
                    <a:pt x="98147" y="24751"/>
                  </a:lnTo>
                  <a:lnTo>
                    <a:pt x="100338" y="22449"/>
                  </a:lnTo>
                  <a:lnTo>
                    <a:pt x="102389" y="20267"/>
                  </a:lnTo>
                  <a:lnTo>
                    <a:pt x="104300" y="18207"/>
                  </a:lnTo>
                  <a:lnTo>
                    <a:pt x="106049" y="16286"/>
                  </a:lnTo>
                  <a:lnTo>
                    <a:pt x="89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2"/>
            <p:cNvSpPr/>
            <p:nvPr/>
          </p:nvSpPr>
          <p:spPr>
            <a:xfrm>
              <a:off x="-9472875" y="-2503650"/>
              <a:ext cx="2651225" cy="2577175"/>
            </a:xfrm>
            <a:custGeom>
              <a:avLst/>
              <a:gdLst/>
              <a:ahLst/>
              <a:cxnLst/>
              <a:rect l="l" t="t" r="r" b="b"/>
              <a:pathLst>
                <a:path w="106049" h="103087" fill="none" extrusionOk="0">
                  <a:moveTo>
                    <a:pt x="17514" y="103086"/>
                  </a:moveTo>
                  <a:lnTo>
                    <a:pt x="17514" y="103086"/>
                  </a:lnTo>
                  <a:lnTo>
                    <a:pt x="16187" y="102051"/>
                  </a:lnTo>
                  <a:lnTo>
                    <a:pt x="14890" y="101035"/>
                  </a:lnTo>
                  <a:lnTo>
                    <a:pt x="13633" y="100030"/>
                  </a:lnTo>
                  <a:lnTo>
                    <a:pt x="12407" y="99025"/>
                  </a:lnTo>
                  <a:lnTo>
                    <a:pt x="11210" y="98049"/>
                  </a:lnTo>
                  <a:lnTo>
                    <a:pt x="10044" y="97074"/>
                  </a:lnTo>
                  <a:lnTo>
                    <a:pt x="8908" y="96119"/>
                  </a:lnTo>
                  <a:lnTo>
                    <a:pt x="7802" y="95174"/>
                  </a:lnTo>
                  <a:lnTo>
                    <a:pt x="6716" y="94239"/>
                  </a:lnTo>
                  <a:lnTo>
                    <a:pt x="5671" y="93324"/>
                  </a:lnTo>
                  <a:lnTo>
                    <a:pt x="4655" y="92420"/>
                  </a:lnTo>
                  <a:lnTo>
                    <a:pt x="3670" y="91525"/>
                  </a:lnTo>
                  <a:lnTo>
                    <a:pt x="2705" y="90650"/>
                  </a:lnTo>
                  <a:lnTo>
                    <a:pt x="1780" y="89796"/>
                  </a:lnTo>
                  <a:lnTo>
                    <a:pt x="875" y="88941"/>
                  </a:lnTo>
                  <a:lnTo>
                    <a:pt x="0" y="88107"/>
                  </a:lnTo>
                  <a:lnTo>
                    <a:pt x="0" y="88107"/>
                  </a:lnTo>
                  <a:lnTo>
                    <a:pt x="3610" y="84829"/>
                  </a:lnTo>
                  <a:lnTo>
                    <a:pt x="7179" y="81562"/>
                  </a:lnTo>
                  <a:lnTo>
                    <a:pt x="10718" y="78305"/>
                  </a:lnTo>
                  <a:lnTo>
                    <a:pt x="14206" y="75068"/>
                  </a:lnTo>
                  <a:lnTo>
                    <a:pt x="17665" y="71841"/>
                  </a:lnTo>
                  <a:lnTo>
                    <a:pt x="21073" y="68644"/>
                  </a:lnTo>
                  <a:lnTo>
                    <a:pt x="24431" y="65467"/>
                  </a:lnTo>
                  <a:lnTo>
                    <a:pt x="27749" y="62310"/>
                  </a:lnTo>
                  <a:lnTo>
                    <a:pt x="31017" y="59184"/>
                  </a:lnTo>
                  <a:lnTo>
                    <a:pt x="34244" y="56087"/>
                  </a:lnTo>
                  <a:lnTo>
                    <a:pt x="37411" y="53021"/>
                  </a:lnTo>
                  <a:lnTo>
                    <a:pt x="40528" y="49995"/>
                  </a:lnTo>
                  <a:lnTo>
                    <a:pt x="43584" y="46999"/>
                  </a:lnTo>
                  <a:lnTo>
                    <a:pt x="46600" y="44043"/>
                  </a:lnTo>
                  <a:lnTo>
                    <a:pt x="49546" y="41128"/>
                  </a:lnTo>
                  <a:lnTo>
                    <a:pt x="52441" y="38253"/>
                  </a:lnTo>
                  <a:lnTo>
                    <a:pt x="55277" y="35428"/>
                  </a:lnTo>
                  <a:lnTo>
                    <a:pt x="58052" y="32643"/>
                  </a:lnTo>
                  <a:lnTo>
                    <a:pt x="60756" y="29919"/>
                  </a:lnTo>
                  <a:lnTo>
                    <a:pt x="63400" y="27244"/>
                  </a:lnTo>
                  <a:lnTo>
                    <a:pt x="65984" y="24620"/>
                  </a:lnTo>
                  <a:lnTo>
                    <a:pt x="68498" y="22047"/>
                  </a:lnTo>
                  <a:lnTo>
                    <a:pt x="70941" y="19544"/>
                  </a:lnTo>
                  <a:lnTo>
                    <a:pt x="73323" y="17101"/>
                  </a:lnTo>
                  <a:lnTo>
                    <a:pt x="75626" y="14718"/>
                  </a:lnTo>
                  <a:lnTo>
                    <a:pt x="77858" y="12396"/>
                  </a:lnTo>
                  <a:lnTo>
                    <a:pt x="80019" y="10154"/>
                  </a:lnTo>
                  <a:lnTo>
                    <a:pt x="82101" y="7972"/>
                  </a:lnTo>
                  <a:lnTo>
                    <a:pt x="86032" y="3830"/>
                  </a:lnTo>
                  <a:lnTo>
                    <a:pt x="89641" y="0"/>
                  </a:lnTo>
                  <a:lnTo>
                    <a:pt x="106049" y="16286"/>
                  </a:lnTo>
                  <a:lnTo>
                    <a:pt x="106049" y="16286"/>
                  </a:lnTo>
                  <a:lnTo>
                    <a:pt x="104300" y="18207"/>
                  </a:lnTo>
                  <a:lnTo>
                    <a:pt x="102389" y="20267"/>
                  </a:lnTo>
                  <a:lnTo>
                    <a:pt x="100338" y="22449"/>
                  </a:lnTo>
                  <a:lnTo>
                    <a:pt x="98147" y="24751"/>
                  </a:lnTo>
                  <a:lnTo>
                    <a:pt x="95834" y="27164"/>
                  </a:lnTo>
                  <a:lnTo>
                    <a:pt x="93401" y="29687"/>
                  </a:lnTo>
                  <a:lnTo>
                    <a:pt x="90858" y="32301"/>
                  </a:lnTo>
                  <a:lnTo>
                    <a:pt x="88223" y="34995"/>
                  </a:lnTo>
                  <a:lnTo>
                    <a:pt x="85489" y="37770"/>
                  </a:lnTo>
                  <a:lnTo>
                    <a:pt x="82664" y="40615"/>
                  </a:lnTo>
                  <a:lnTo>
                    <a:pt x="79778" y="43521"/>
                  </a:lnTo>
                  <a:lnTo>
                    <a:pt x="76822" y="46476"/>
                  </a:lnTo>
                  <a:lnTo>
                    <a:pt x="73806" y="49472"/>
                  </a:lnTo>
                  <a:lnTo>
                    <a:pt x="70750" y="52508"/>
                  </a:lnTo>
                  <a:lnTo>
                    <a:pt x="67643" y="55564"/>
                  </a:lnTo>
                  <a:lnTo>
                    <a:pt x="64516" y="58641"/>
                  </a:lnTo>
                  <a:lnTo>
                    <a:pt x="61369" y="61717"/>
                  </a:lnTo>
                  <a:lnTo>
                    <a:pt x="58202" y="64803"/>
                  </a:lnTo>
                  <a:lnTo>
                    <a:pt x="55035" y="67880"/>
                  </a:lnTo>
                  <a:lnTo>
                    <a:pt x="51878" y="70936"/>
                  </a:lnTo>
                  <a:lnTo>
                    <a:pt x="48721" y="73962"/>
                  </a:lnTo>
                  <a:lnTo>
                    <a:pt x="45595" y="76958"/>
                  </a:lnTo>
                  <a:lnTo>
                    <a:pt x="42508" y="79903"/>
                  </a:lnTo>
                  <a:lnTo>
                    <a:pt x="39452" y="82799"/>
                  </a:lnTo>
                  <a:lnTo>
                    <a:pt x="36446" y="85644"/>
                  </a:lnTo>
                  <a:lnTo>
                    <a:pt x="33500" y="88408"/>
                  </a:lnTo>
                  <a:lnTo>
                    <a:pt x="30614" y="91103"/>
                  </a:lnTo>
                  <a:lnTo>
                    <a:pt x="27809" y="93706"/>
                  </a:lnTo>
                  <a:lnTo>
                    <a:pt x="25085" y="96210"/>
                  </a:lnTo>
                  <a:lnTo>
                    <a:pt x="22461" y="98622"/>
                  </a:lnTo>
                  <a:lnTo>
                    <a:pt x="19927" y="100915"/>
                  </a:lnTo>
                  <a:lnTo>
                    <a:pt x="17514" y="103086"/>
                  </a:lnTo>
                  <a:lnTo>
                    <a:pt x="17514" y="103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2"/>
            <p:cNvSpPr/>
            <p:nvPr/>
          </p:nvSpPr>
          <p:spPr>
            <a:xfrm>
              <a:off x="-9035025" y="7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2"/>
            <p:cNvSpPr/>
            <p:nvPr/>
          </p:nvSpPr>
          <p:spPr>
            <a:xfrm>
              <a:off x="-8090725" y="-4171500"/>
              <a:ext cx="2457200" cy="2454025"/>
            </a:xfrm>
            <a:custGeom>
              <a:avLst/>
              <a:gdLst/>
              <a:ahLst/>
              <a:cxnLst/>
              <a:rect l="l" t="t" r="r" b="b"/>
              <a:pathLst>
                <a:path w="98288" h="98161" extrusionOk="0">
                  <a:moveTo>
                    <a:pt x="24804" y="1"/>
                  </a:moveTo>
                  <a:lnTo>
                    <a:pt x="22019" y="2976"/>
                  </a:lnTo>
                  <a:lnTo>
                    <a:pt x="18972" y="6214"/>
                  </a:lnTo>
                  <a:lnTo>
                    <a:pt x="12437" y="13150"/>
                  </a:lnTo>
                  <a:lnTo>
                    <a:pt x="5882" y="20107"/>
                  </a:lnTo>
                  <a:lnTo>
                    <a:pt x="2816" y="23385"/>
                  </a:lnTo>
                  <a:lnTo>
                    <a:pt x="1" y="26401"/>
                  </a:lnTo>
                  <a:lnTo>
                    <a:pt x="192" y="26702"/>
                  </a:lnTo>
                  <a:lnTo>
                    <a:pt x="785" y="27567"/>
                  </a:lnTo>
                  <a:lnTo>
                    <a:pt x="1227" y="28210"/>
                  </a:lnTo>
                  <a:lnTo>
                    <a:pt x="1760" y="28974"/>
                  </a:lnTo>
                  <a:lnTo>
                    <a:pt x="2394" y="29869"/>
                  </a:lnTo>
                  <a:lnTo>
                    <a:pt x="3127" y="30884"/>
                  </a:lnTo>
                  <a:lnTo>
                    <a:pt x="3962" y="32020"/>
                  </a:lnTo>
                  <a:lnTo>
                    <a:pt x="4887" y="33267"/>
                  </a:lnTo>
                  <a:lnTo>
                    <a:pt x="5912" y="34624"/>
                  </a:lnTo>
                  <a:lnTo>
                    <a:pt x="7028" y="36082"/>
                  </a:lnTo>
                  <a:lnTo>
                    <a:pt x="8255" y="37640"/>
                  </a:lnTo>
                  <a:lnTo>
                    <a:pt x="9562" y="39299"/>
                  </a:lnTo>
                  <a:lnTo>
                    <a:pt x="10980" y="41048"/>
                  </a:lnTo>
                  <a:lnTo>
                    <a:pt x="12488" y="42878"/>
                  </a:lnTo>
                  <a:lnTo>
                    <a:pt x="14086" y="44798"/>
                  </a:lnTo>
                  <a:lnTo>
                    <a:pt x="15795" y="46789"/>
                  </a:lnTo>
                  <a:lnTo>
                    <a:pt x="16680" y="47814"/>
                  </a:lnTo>
                  <a:lnTo>
                    <a:pt x="17585" y="48859"/>
                  </a:lnTo>
                  <a:lnTo>
                    <a:pt x="18520" y="49925"/>
                  </a:lnTo>
                  <a:lnTo>
                    <a:pt x="19485" y="51001"/>
                  </a:lnTo>
                  <a:lnTo>
                    <a:pt x="20460" y="52097"/>
                  </a:lnTo>
                  <a:lnTo>
                    <a:pt x="21476" y="53213"/>
                  </a:lnTo>
                  <a:lnTo>
                    <a:pt x="22501" y="54339"/>
                  </a:lnTo>
                  <a:lnTo>
                    <a:pt x="23557" y="55475"/>
                  </a:lnTo>
                  <a:lnTo>
                    <a:pt x="24633" y="56631"/>
                  </a:lnTo>
                  <a:lnTo>
                    <a:pt x="25739" y="57797"/>
                  </a:lnTo>
                  <a:lnTo>
                    <a:pt x="26865" y="58983"/>
                  </a:lnTo>
                  <a:lnTo>
                    <a:pt x="28011" y="60179"/>
                  </a:lnTo>
                  <a:lnTo>
                    <a:pt x="29187" y="61386"/>
                  </a:lnTo>
                  <a:lnTo>
                    <a:pt x="30384" y="62602"/>
                  </a:lnTo>
                  <a:lnTo>
                    <a:pt x="31610" y="63829"/>
                  </a:lnTo>
                  <a:lnTo>
                    <a:pt x="32857" y="65075"/>
                  </a:lnTo>
                  <a:lnTo>
                    <a:pt x="34124" y="66322"/>
                  </a:lnTo>
                  <a:lnTo>
                    <a:pt x="35421" y="67579"/>
                  </a:lnTo>
                  <a:lnTo>
                    <a:pt x="36738" y="68845"/>
                  </a:lnTo>
                  <a:lnTo>
                    <a:pt x="38075" y="70122"/>
                  </a:lnTo>
                  <a:lnTo>
                    <a:pt x="39442" y="71409"/>
                  </a:lnTo>
                  <a:lnTo>
                    <a:pt x="40830" y="72706"/>
                  </a:lnTo>
                  <a:lnTo>
                    <a:pt x="42237" y="74003"/>
                  </a:lnTo>
                  <a:lnTo>
                    <a:pt x="43675" y="75310"/>
                  </a:lnTo>
                  <a:lnTo>
                    <a:pt x="45133" y="76617"/>
                  </a:lnTo>
                  <a:lnTo>
                    <a:pt x="46621" y="77933"/>
                  </a:lnTo>
                  <a:lnTo>
                    <a:pt x="48129" y="79250"/>
                  </a:lnTo>
                  <a:lnTo>
                    <a:pt x="49657" y="80578"/>
                  </a:lnTo>
                  <a:lnTo>
                    <a:pt x="50934" y="81673"/>
                  </a:lnTo>
                  <a:lnTo>
                    <a:pt x="52231" y="82769"/>
                  </a:lnTo>
                  <a:lnTo>
                    <a:pt x="53538" y="83865"/>
                  </a:lnTo>
                  <a:lnTo>
                    <a:pt x="54865" y="84961"/>
                  </a:lnTo>
                  <a:lnTo>
                    <a:pt x="56212" y="86067"/>
                  </a:lnTo>
                  <a:lnTo>
                    <a:pt x="57569" y="87162"/>
                  </a:lnTo>
                  <a:lnTo>
                    <a:pt x="58947" y="88268"/>
                  </a:lnTo>
                  <a:lnTo>
                    <a:pt x="60334" y="89374"/>
                  </a:lnTo>
                  <a:lnTo>
                    <a:pt x="61742" y="90470"/>
                  </a:lnTo>
                  <a:lnTo>
                    <a:pt x="63170" y="91576"/>
                  </a:lnTo>
                  <a:lnTo>
                    <a:pt x="64607" y="92672"/>
                  </a:lnTo>
                  <a:lnTo>
                    <a:pt x="66065" y="93777"/>
                  </a:lnTo>
                  <a:lnTo>
                    <a:pt x="67533" y="94873"/>
                  </a:lnTo>
                  <a:lnTo>
                    <a:pt x="69021" y="95969"/>
                  </a:lnTo>
                  <a:lnTo>
                    <a:pt x="70519" y="97065"/>
                  </a:lnTo>
                  <a:lnTo>
                    <a:pt x="72037" y="98161"/>
                  </a:lnTo>
                  <a:lnTo>
                    <a:pt x="75063" y="95346"/>
                  </a:lnTo>
                  <a:lnTo>
                    <a:pt x="78321" y="92290"/>
                  </a:lnTo>
                  <a:lnTo>
                    <a:pt x="85218" y="85795"/>
                  </a:lnTo>
                  <a:lnTo>
                    <a:pt x="92085" y="79321"/>
                  </a:lnTo>
                  <a:lnTo>
                    <a:pt x="95312" y="76295"/>
                  </a:lnTo>
                  <a:lnTo>
                    <a:pt x="98288" y="73510"/>
                  </a:lnTo>
                  <a:lnTo>
                    <a:pt x="78271" y="53474"/>
                  </a:lnTo>
                  <a:lnTo>
                    <a:pt x="24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2"/>
            <p:cNvSpPr/>
            <p:nvPr/>
          </p:nvSpPr>
          <p:spPr>
            <a:xfrm>
              <a:off x="-8090725" y="-4171500"/>
              <a:ext cx="2457200" cy="2454025"/>
            </a:xfrm>
            <a:custGeom>
              <a:avLst/>
              <a:gdLst/>
              <a:ahLst/>
              <a:cxnLst/>
              <a:rect l="l" t="t" r="r" b="b"/>
              <a:pathLst>
                <a:path w="98288" h="98161" fill="none" extrusionOk="0">
                  <a:moveTo>
                    <a:pt x="98288" y="73510"/>
                  </a:moveTo>
                  <a:lnTo>
                    <a:pt x="98288" y="73510"/>
                  </a:lnTo>
                  <a:lnTo>
                    <a:pt x="95312" y="76295"/>
                  </a:lnTo>
                  <a:lnTo>
                    <a:pt x="92085" y="79321"/>
                  </a:lnTo>
                  <a:lnTo>
                    <a:pt x="85218" y="85795"/>
                  </a:lnTo>
                  <a:lnTo>
                    <a:pt x="78321" y="92290"/>
                  </a:lnTo>
                  <a:lnTo>
                    <a:pt x="75063" y="95346"/>
                  </a:lnTo>
                  <a:lnTo>
                    <a:pt x="72037" y="98161"/>
                  </a:lnTo>
                  <a:lnTo>
                    <a:pt x="72037" y="98161"/>
                  </a:lnTo>
                  <a:lnTo>
                    <a:pt x="70519" y="97065"/>
                  </a:lnTo>
                  <a:lnTo>
                    <a:pt x="69021" y="95969"/>
                  </a:lnTo>
                  <a:lnTo>
                    <a:pt x="67533" y="94873"/>
                  </a:lnTo>
                  <a:lnTo>
                    <a:pt x="66065" y="93777"/>
                  </a:lnTo>
                  <a:lnTo>
                    <a:pt x="64607" y="92672"/>
                  </a:lnTo>
                  <a:lnTo>
                    <a:pt x="63170" y="91576"/>
                  </a:lnTo>
                  <a:lnTo>
                    <a:pt x="61742" y="90470"/>
                  </a:lnTo>
                  <a:lnTo>
                    <a:pt x="60334" y="89374"/>
                  </a:lnTo>
                  <a:lnTo>
                    <a:pt x="58947" y="88268"/>
                  </a:lnTo>
                  <a:lnTo>
                    <a:pt x="57569" y="87162"/>
                  </a:lnTo>
                  <a:lnTo>
                    <a:pt x="56212" y="86067"/>
                  </a:lnTo>
                  <a:lnTo>
                    <a:pt x="54865" y="84961"/>
                  </a:lnTo>
                  <a:lnTo>
                    <a:pt x="53538" y="83865"/>
                  </a:lnTo>
                  <a:lnTo>
                    <a:pt x="52231" y="82769"/>
                  </a:lnTo>
                  <a:lnTo>
                    <a:pt x="50934" y="81673"/>
                  </a:lnTo>
                  <a:lnTo>
                    <a:pt x="49657" y="80578"/>
                  </a:lnTo>
                  <a:lnTo>
                    <a:pt x="49657" y="80578"/>
                  </a:lnTo>
                  <a:lnTo>
                    <a:pt x="48129" y="79250"/>
                  </a:lnTo>
                  <a:lnTo>
                    <a:pt x="46621" y="77933"/>
                  </a:lnTo>
                  <a:lnTo>
                    <a:pt x="45133" y="76617"/>
                  </a:lnTo>
                  <a:lnTo>
                    <a:pt x="43675" y="75310"/>
                  </a:lnTo>
                  <a:lnTo>
                    <a:pt x="42237" y="74003"/>
                  </a:lnTo>
                  <a:lnTo>
                    <a:pt x="40830" y="72706"/>
                  </a:lnTo>
                  <a:lnTo>
                    <a:pt x="39442" y="71409"/>
                  </a:lnTo>
                  <a:lnTo>
                    <a:pt x="38075" y="70122"/>
                  </a:lnTo>
                  <a:lnTo>
                    <a:pt x="36738" y="68845"/>
                  </a:lnTo>
                  <a:lnTo>
                    <a:pt x="35421" y="67579"/>
                  </a:lnTo>
                  <a:lnTo>
                    <a:pt x="34124" y="66322"/>
                  </a:lnTo>
                  <a:lnTo>
                    <a:pt x="32857" y="65075"/>
                  </a:lnTo>
                  <a:lnTo>
                    <a:pt x="31610" y="63829"/>
                  </a:lnTo>
                  <a:lnTo>
                    <a:pt x="30384" y="62602"/>
                  </a:lnTo>
                  <a:lnTo>
                    <a:pt x="29187" y="61386"/>
                  </a:lnTo>
                  <a:lnTo>
                    <a:pt x="28011" y="60179"/>
                  </a:lnTo>
                  <a:lnTo>
                    <a:pt x="26865" y="58983"/>
                  </a:lnTo>
                  <a:lnTo>
                    <a:pt x="25739" y="57797"/>
                  </a:lnTo>
                  <a:lnTo>
                    <a:pt x="24633" y="56631"/>
                  </a:lnTo>
                  <a:lnTo>
                    <a:pt x="23557" y="55475"/>
                  </a:lnTo>
                  <a:lnTo>
                    <a:pt x="22501" y="54339"/>
                  </a:lnTo>
                  <a:lnTo>
                    <a:pt x="21476" y="53213"/>
                  </a:lnTo>
                  <a:lnTo>
                    <a:pt x="20460" y="52097"/>
                  </a:lnTo>
                  <a:lnTo>
                    <a:pt x="19485" y="51001"/>
                  </a:lnTo>
                  <a:lnTo>
                    <a:pt x="18520" y="49925"/>
                  </a:lnTo>
                  <a:lnTo>
                    <a:pt x="17585" y="48859"/>
                  </a:lnTo>
                  <a:lnTo>
                    <a:pt x="16680" y="47814"/>
                  </a:lnTo>
                  <a:lnTo>
                    <a:pt x="15795" y="46789"/>
                  </a:lnTo>
                  <a:lnTo>
                    <a:pt x="14086" y="44798"/>
                  </a:lnTo>
                  <a:lnTo>
                    <a:pt x="12488" y="42878"/>
                  </a:lnTo>
                  <a:lnTo>
                    <a:pt x="10980" y="41048"/>
                  </a:lnTo>
                  <a:lnTo>
                    <a:pt x="9562" y="39299"/>
                  </a:lnTo>
                  <a:lnTo>
                    <a:pt x="8255" y="37640"/>
                  </a:lnTo>
                  <a:lnTo>
                    <a:pt x="7028" y="36082"/>
                  </a:lnTo>
                  <a:lnTo>
                    <a:pt x="5912" y="34624"/>
                  </a:lnTo>
                  <a:lnTo>
                    <a:pt x="4887" y="33267"/>
                  </a:lnTo>
                  <a:lnTo>
                    <a:pt x="3962" y="32020"/>
                  </a:lnTo>
                  <a:lnTo>
                    <a:pt x="3127" y="30884"/>
                  </a:lnTo>
                  <a:lnTo>
                    <a:pt x="2394" y="29869"/>
                  </a:lnTo>
                  <a:lnTo>
                    <a:pt x="1760" y="28974"/>
                  </a:lnTo>
                  <a:lnTo>
                    <a:pt x="1227" y="28210"/>
                  </a:lnTo>
                  <a:lnTo>
                    <a:pt x="785" y="27567"/>
                  </a:lnTo>
                  <a:lnTo>
                    <a:pt x="192" y="26702"/>
                  </a:lnTo>
                  <a:lnTo>
                    <a:pt x="1" y="26401"/>
                  </a:lnTo>
                  <a:lnTo>
                    <a:pt x="1" y="26401"/>
                  </a:lnTo>
                  <a:lnTo>
                    <a:pt x="2816" y="23385"/>
                  </a:lnTo>
                  <a:lnTo>
                    <a:pt x="5882" y="20107"/>
                  </a:lnTo>
                  <a:lnTo>
                    <a:pt x="12437" y="13150"/>
                  </a:lnTo>
                  <a:lnTo>
                    <a:pt x="18972" y="6214"/>
                  </a:lnTo>
                  <a:lnTo>
                    <a:pt x="22019" y="2976"/>
                  </a:lnTo>
                  <a:lnTo>
                    <a:pt x="24804" y="1"/>
                  </a:lnTo>
                  <a:lnTo>
                    <a:pt x="78271" y="53474"/>
                  </a:lnTo>
                  <a:lnTo>
                    <a:pt x="98288" y="735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2"/>
            <p:cNvSpPr/>
            <p:nvPr/>
          </p:nvSpPr>
          <p:spPr>
            <a:xfrm>
              <a:off x="-5633550" y="-233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2"/>
            <p:cNvSpPr/>
            <p:nvPr/>
          </p:nvSpPr>
          <p:spPr>
            <a:xfrm>
              <a:off x="-6849300" y="-2834675"/>
              <a:ext cx="1215775" cy="1117200"/>
            </a:xfrm>
            <a:custGeom>
              <a:avLst/>
              <a:gdLst/>
              <a:ahLst/>
              <a:cxnLst/>
              <a:rect l="l" t="t" r="r" b="b"/>
              <a:pathLst>
                <a:path w="48631" h="44688" extrusionOk="0">
                  <a:moveTo>
                    <a:pt x="28614" y="1"/>
                  </a:moveTo>
                  <a:lnTo>
                    <a:pt x="27296" y="1388"/>
                  </a:lnTo>
                  <a:lnTo>
                    <a:pt x="25879" y="2846"/>
                  </a:lnTo>
                  <a:lnTo>
                    <a:pt x="24371" y="4394"/>
                  </a:lnTo>
                  <a:lnTo>
                    <a:pt x="22792" y="6013"/>
                  </a:lnTo>
                  <a:lnTo>
                    <a:pt x="21123" y="7682"/>
                  </a:lnTo>
                  <a:lnTo>
                    <a:pt x="19404" y="9401"/>
                  </a:lnTo>
                  <a:lnTo>
                    <a:pt x="17615" y="11160"/>
                  </a:lnTo>
                  <a:lnTo>
                    <a:pt x="15775" y="12950"/>
                  </a:lnTo>
                  <a:lnTo>
                    <a:pt x="13885" y="14749"/>
                  </a:lnTo>
                  <a:lnTo>
                    <a:pt x="11954" y="16569"/>
                  </a:lnTo>
                  <a:lnTo>
                    <a:pt x="10004" y="18378"/>
                  </a:lnTo>
                  <a:lnTo>
                    <a:pt x="9018" y="19283"/>
                  </a:lnTo>
                  <a:lnTo>
                    <a:pt x="8023" y="20188"/>
                  </a:lnTo>
                  <a:lnTo>
                    <a:pt x="7028" y="21083"/>
                  </a:lnTo>
                  <a:lnTo>
                    <a:pt x="6022" y="21967"/>
                  </a:lnTo>
                  <a:lnTo>
                    <a:pt x="5017" y="22852"/>
                  </a:lnTo>
                  <a:lnTo>
                    <a:pt x="4012" y="23727"/>
                  </a:lnTo>
                  <a:lnTo>
                    <a:pt x="3006" y="24591"/>
                  </a:lnTo>
                  <a:lnTo>
                    <a:pt x="2011" y="25436"/>
                  </a:lnTo>
                  <a:lnTo>
                    <a:pt x="1005" y="26280"/>
                  </a:lnTo>
                  <a:lnTo>
                    <a:pt x="0" y="27105"/>
                  </a:lnTo>
                  <a:lnTo>
                    <a:pt x="1277" y="28200"/>
                  </a:lnTo>
                  <a:lnTo>
                    <a:pt x="2574" y="29296"/>
                  </a:lnTo>
                  <a:lnTo>
                    <a:pt x="3881" y="30392"/>
                  </a:lnTo>
                  <a:lnTo>
                    <a:pt x="5208" y="31488"/>
                  </a:lnTo>
                  <a:lnTo>
                    <a:pt x="6555" y="32594"/>
                  </a:lnTo>
                  <a:lnTo>
                    <a:pt x="7912" y="33689"/>
                  </a:lnTo>
                  <a:lnTo>
                    <a:pt x="9290" y="34795"/>
                  </a:lnTo>
                  <a:lnTo>
                    <a:pt x="10677" y="35901"/>
                  </a:lnTo>
                  <a:lnTo>
                    <a:pt x="12085" y="36997"/>
                  </a:lnTo>
                  <a:lnTo>
                    <a:pt x="13513" y="38103"/>
                  </a:lnTo>
                  <a:lnTo>
                    <a:pt x="14950" y="39199"/>
                  </a:lnTo>
                  <a:lnTo>
                    <a:pt x="16408" y="40304"/>
                  </a:lnTo>
                  <a:lnTo>
                    <a:pt x="17876" y="41400"/>
                  </a:lnTo>
                  <a:lnTo>
                    <a:pt x="19364" y="42496"/>
                  </a:lnTo>
                  <a:lnTo>
                    <a:pt x="20862" y="43592"/>
                  </a:lnTo>
                  <a:lnTo>
                    <a:pt x="22380" y="44688"/>
                  </a:lnTo>
                  <a:lnTo>
                    <a:pt x="25406" y="41873"/>
                  </a:lnTo>
                  <a:lnTo>
                    <a:pt x="28664" y="38817"/>
                  </a:lnTo>
                  <a:lnTo>
                    <a:pt x="35561" y="32322"/>
                  </a:lnTo>
                  <a:lnTo>
                    <a:pt x="42428" y="25848"/>
                  </a:lnTo>
                  <a:lnTo>
                    <a:pt x="45655" y="22822"/>
                  </a:lnTo>
                  <a:lnTo>
                    <a:pt x="48631" y="20037"/>
                  </a:lnTo>
                  <a:lnTo>
                    <a:pt x="28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2"/>
            <p:cNvSpPr/>
            <p:nvPr/>
          </p:nvSpPr>
          <p:spPr>
            <a:xfrm>
              <a:off x="-5633550" y="-233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2"/>
            <p:cNvSpPr/>
            <p:nvPr/>
          </p:nvSpPr>
          <p:spPr>
            <a:xfrm>
              <a:off x="-8009275" y="-10830025"/>
              <a:ext cx="9035225" cy="9034650"/>
            </a:xfrm>
            <a:custGeom>
              <a:avLst/>
              <a:gdLst/>
              <a:ahLst/>
              <a:cxnLst/>
              <a:rect l="l" t="t" r="r" b="b"/>
              <a:pathLst>
                <a:path w="361409" h="361386" extrusionOk="0">
                  <a:moveTo>
                    <a:pt x="180699" y="1"/>
                  </a:moveTo>
                  <a:lnTo>
                    <a:pt x="179533" y="11"/>
                  </a:lnTo>
                  <a:lnTo>
                    <a:pt x="178367" y="21"/>
                  </a:lnTo>
                  <a:lnTo>
                    <a:pt x="177201" y="41"/>
                  </a:lnTo>
                  <a:lnTo>
                    <a:pt x="176044" y="61"/>
                  </a:lnTo>
                  <a:lnTo>
                    <a:pt x="174878" y="91"/>
                  </a:lnTo>
                  <a:lnTo>
                    <a:pt x="173722" y="132"/>
                  </a:lnTo>
                  <a:lnTo>
                    <a:pt x="172566" y="182"/>
                  </a:lnTo>
                  <a:lnTo>
                    <a:pt x="171410" y="242"/>
                  </a:lnTo>
                  <a:lnTo>
                    <a:pt x="170253" y="302"/>
                  </a:lnTo>
                  <a:lnTo>
                    <a:pt x="169097" y="373"/>
                  </a:lnTo>
                  <a:lnTo>
                    <a:pt x="167951" y="443"/>
                  </a:lnTo>
                  <a:lnTo>
                    <a:pt x="166805" y="534"/>
                  </a:lnTo>
                  <a:lnTo>
                    <a:pt x="165659" y="624"/>
                  </a:lnTo>
                  <a:lnTo>
                    <a:pt x="164513" y="725"/>
                  </a:lnTo>
                  <a:lnTo>
                    <a:pt x="163366" y="825"/>
                  </a:lnTo>
                  <a:lnTo>
                    <a:pt x="162230" y="936"/>
                  </a:lnTo>
                  <a:lnTo>
                    <a:pt x="161094" y="1056"/>
                  </a:lnTo>
                  <a:lnTo>
                    <a:pt x="159958" y="1187"/>
                  </a:lnTo>
                  <a:lnTo>
                    <a:pt x="158822" y="1318"/>
                  </a:lnTo>
                  <a:lnTo>
                    <a:pt x="157686" y="1459"/>
                  </a:lnTo>
                  <a:lnTo>
                    <a:pt x="156560" y="1599"/>
                  </a:lnTo>
                  <a:lnTo>
                    <a:pt x="155434" y="1760"/>
                  </a:lnTo>
                  <a:lnTo>
                    <a:pt x="154308" y="1921"/>
                  </a:lnTo>
                  <a:lnTo>
                    <a:pt x="153182" y="2082"/>
                  </a:lnTo>
                  <a:lnTo>
                    <a:pt x="152066" y="2263"/>
                  </a:lnTo>
                  <a:lnTo>
                    <a:pt x="150950" y="2444"/>
                  </a:lnTo>
                  <a:lnTo>
                    <a:pt x="149834" y="2635"/>
                  </a:lnTo>
                  <a:lnTo>
                    <a:pt x="148718" y="2826"/>
                  </a:lnTo>
                  <a:lnTo>
                    <a:pt x="147602" y="3027"/>
                  </a:lnTo>
                  <a:lnTo>
                    <a:pt x="146496" y="3238"/>
                  </a:lnTo>
                  <a:lnTo>
                    <a:pt x="145390" y="3449"/>
                  </a:lnTo>
                  <a:lnTo>
                    <a:pt x="144284" y="3680"/>
                  </a:lnTo>
                  <a:lnTo>
                    <a:pt x="143188" y="3902"/>
                  </a:lnTo>
                  <a:lnTo>
                    <a:pt x="142082" y="4143"/>
                  </a:lnTo>
                  <a:lnTo>
                    <a:pt x="140986" y="4384"/>
                  </a:lnTo>
                  <a:lnTo>
                    <a:pt x="139891" y="4635"/>
                  </a:lnTo>
                  <a:lnTo>
                    <a:pt x="138805" y="4887"/>
                  </a:lnTo>
                  <a:lnTo>
                    <a:pt x="137709" y="5148"/>
                  </a:lnTo>
                  <a:lnTo>
                    <a:pt x="136623" y="5420"/>
                  </a:lnTo>
                  <a:lnTo>
                    <a:pt x="135537" y="5691"/>
                  </a:lnTo>
                  <a:lnTo>
                    <a:pt x="134461" y="5973"/>
                  </a:lnTo>
                  <a:lnTo>
                    <a:pt x="133386" y="6264"/>
                  </a:lnTo>
                  <a:lnTo>
                    <a:pt x="132310" y="6556"/>
                  </a:lnTo>
                  <a:lnTo>
                    <a:pt x="131234" y="6857"/>
                  </a:lnTo>
                  <a:lnTo>
                    <a:pt x="130158" y="7169"/>
                  </a:lnTo>
                  <a:lnTo>
                    <a:pt x="129093" y="7480"/>
                  </a:lnTo>
                  <a:lnTo>
                    <a:pt x="128027" y="7802"/>
                  </a:lnTo>
                  <a:lnTo>
                    <a:pt x="126971" y="8134"/>
                  </a:lnTo>
                  <a:lnTo>
                    <a:pt x="125906" y="8466"/>
                  </a:lnTo>
                  <a:lnTo>
                    <a:pt x="124850" y="8797"/>
                  </a:lnTo>
                  <a:lnTo>
                    <a:pt x="123794" y="9149"/>
                  </a:lnTo>
                  <a:lnTo>
                    <a:pt x="122749" y="9501"/>
                  </a:lnTo>
                  <a:lnTo>
                    <a:pt x="121693" y="9863"/>
                  </a:lnTo>
                  <a:lnTo>
                    <a:pt x="120647" y="10225"/>
                  </a:lnTo>
                  <a:lnTo>
                    <a:pt x="119612" y="10597"/>
                  </a:lnTo>
                  <a:lnTo>
                    <a:pt x="118566" y="10969"/>
                  </a:lnTo>
                  <a:lnTo>
                    <a:pt x="117531" y="11351"/>
                  </a:lnTo>
                  <a:lnTo>
                    <a:pt x="116505" y="11743"/>
                  </a:lnTo>
                  <a:lnTo>
                    <a:pt x="115470" y="12135"/>
                  </a:lnTo>
                  <a:lnTo>
                    <a:pt x="114444" y="12537"/>
                  </a:lnTo>
                  <a:lnTo>
                    <a:pt x="113419" y="12949"/>
                  </a:lnTo>
                  <a:lnTo>
                    <a:pt x="112393" y="13362"/>
                  </a:lnTo>
                  <a:lnTo>
                    <a:pt x="111378" y="13784"/>
                  </a:lnTo>
                  <a:lnTo>
                    <a:pt x="110362" y="14206"/>
                  </a:lnTo>
                  <a:lnTo>
                    <a:pt x="109357" y="14638"/>
                  </a:lnTo>
                  <a:lnTo>
                    <a:pt x="108341" y="15071"/>
                  </a:lnTo>
                  <a:lnTo>
                    <a:pt x="107336" y="15523"/>
                  </a:lnTo>
                  <a:lnTo>
                    <a:pt x="106341" y="15965"/>
                  </a:lnTo>
                  <a:lnTo>
                    <a:pt x="105335" y="16428"/>
                  </a:lnTo>
                  <a:lnTo>
                    <a:pt x="104340" y="16880"/>
                  </a:lnTo>
                  <a:lnTo>
                    <a:pt x="103344" y="17353"/>
                  </a:lnTo>
                  <a:lnTo>
                    <a:pt x="102359" y="17825"/>
                  </a:lnTo>
                  <a:lnTo>
                    <a:pt x="101374" y="18308"/>
                  </a:lnTo>
                  <a:lnTo>
                    <a:pt x="100389" y="18790"/>
                  </a:lnTo>
                  <a:lnTo>
                    <a:pt x="99413" y="19283"/>
                  </a:lnTo>
                  <a:lnTo>
                    <a:pt x="98438" y="19776"/>
                  </a:lnTo>
                  <a:lnTo>
                    <a:pt x="97463" y="20278"/>
                  </a:lnTo>
                  <a:lnTo>
                    <a:pt x="96498" y="20781"/>
                  </a:lnTo>
                  <a:lnTo>
                    <a:pt x="95533" y="21294"/>
                  </a:lnTo>
                  <a:lnTo>
                    <a:pt x="94567" y="21816"/>
                  </a:lnTo>
                  <a:lnTo>
                    <a:pt x="93612" y="22339"/>
                  </a:lnTo>
                  <a:lnTo>
                    <a:pt x="92657" y="22872"/>
                  </a:lnTo>
                  <a:lnTo>
                    <a:pt x="91702" y="23405"/>
                  </a:lnTo>
                  <a:lnTo>
                    <a:pt x="90757" y="23948"/>
                  </a:lnTo>
                  <a:lnTo>
                    <a:pt x="89812" y="24491"/>
                  </a:lnTo>
                  <a:lnTo>
                    <a:pt x="88867" y="25044"/>
                  </a:lnTo>
                  <a:lnTo>
                    <a:pt x="87932" y="25607"/>
                  </a:lnTo>
                  <a:lnTo>
                    <a:pt x="86997" y="26169"/>
                  </a:lnTo>
                  <a:lnTo>
                    <a:pt x="86072" y="26732"/>
                  </a:lnTo>
                  <a:lnTo>
                    <a:pt x="85147" y="27306"/>
                  </a:lnTo>
                  <a:lnTo>
                    <a:pt x="84222" y="27889"/>
                  </a:lnTo>
                  <a:lnTo>
                    <a:pt x="83307" y="28472"/>
                  </a:lnTo>
                  <a:lnTo>
                    <a:pt x="82392" y="29065"/>
                  </a:lnTo>
                  <a:lnTo>
                    <a:pt x="81477" y="29658"/>
                  </a:lnTo>
                  <a:lnTo>
                    <a:pt x="80572" y="30261"/>
                  </a:lnTo>
                  <a:lnTo>
                    <a:pt x="79667" y="30864"/>
                  </a:lnTo>
                  <a:lnTo>
                    <a:pt x="78773" y="31478"/>
                  </a:lnTo>
                  <a:lnTo>
                    <a:pt x="77878" y="32091"/>
                  </a:lnTo>
                  <a:lnTo>
                    <a:pt x="76983" y="32714"/>
                  </a:lnTo>
                  <a:lnTo>
                    <a:pt x="76098" y="33348"/>
                  </a:lnTo>
                  <a:lnTo>
                    <a:pt x="75214" y="33981"/>
                  </a:lnTo>
                  <a:lnTo>
                    <a:pt x="74329" y="34614"/>
                  </a:lnTo>
                  <a:lnTo>
                    <a:pt x="73454" y="35258"/>
                  </a:lnTo>
                  <a:lnTo>
                    <a:pt x="72579" y="35901"/>
                  </a:lnTo>
                  <a:lnTo>
                    <a:pt x="71715" y="36554"/>
                  </a:lnTo>
                  <a:lnTo>
                    <a:pt x="70850" y="37218"/>
                  </a:lnTo>
                  <a:lnTo>
                    <a:pt x="69996" y="37882"/>
                  </a:lnTo>
                  <a:lnTo>
                    <a:pt x="69141" y="38545"/>
                  </a:lnTo>
                  <a:lnTo>
                    <a:pt x="68286" y="39219"/>
                  </a:lnTo>
                  <a:lnTo>
                    <a:pt x="67442" y="39902"/>
                  </a:lnTo>
                  <a:lnTo>
                    <a:pt x="66597" y="40586"/>
                  </a:lnTo>
                  <a:lnTo>
                    <a:pt x="65763" y="41269"/>
                  </a:lnTo>
                  <a:lnTo>
                    <a:pt x="64928" y="41963"/>
                  </a:lnTo>
                  <a:lnTo>
                    <a:pt x="64094" y="42657"/>
                  </a:lnTo>
                  <a:lnTo>
                    <a:pt x="63270" y="43361"/>
                  </a:lnTo>
                  <a:lnTo>
                    <a:pt x="62445" y="44074"/>
                  </a:lnTo>
                  <a:lnTo>
                    <a:pt x="61631" y="44778"/>
                  </a:lnTo>
                  <a:lnTo>
                    <a:pt x="60816" y="45502"/>
                  </a:lnTo>
                  <a:lnTo>
                    <a:pt x="60002" y="46226"/>
                  </a:lnTo>
                  <a:lnTo>
                    <a:pt x="59198" y="46950"/>
                  </a:lnTo>
                  <a:lnTo>
                    <a:pt x="58403" y="47683"/>
                  </a:lnTo>
                  <a:lnTo>
                    <a:pt x="57609" y="48417"/>
                  </a:lnTo>
                  <a:lnTo>
                    <a:pt x="56815" y="49161"/>
                  </a:lnTo>
                  <a:lnTo>
                    <a:pt x="56031" y="49905"/>
                  </a:lnTo>
                  <a:lnTo>
                    <a:pt x="55247" y="50649"/>
                  </a:lnTo>
                  <a:lnTo>
                    <a:pt x="54472" y="51403"/>
                  </a:lnTo>
                  <a:lnTo>
                    <a:pt x="53698" y="52167"/>
                  </a:lnTo>
                  <a:lnTo>
                    <a:pt x="52924" y="52931"/>
                  </a:lnTo>
                  <a:lnTo>
                    <a:pt x="52160" y="53695"/>
                  </a:lnTo>
                  <a:lnTo>
                    <a:pt x="51406" y="54469"/>
                  </a:lnTo>
                  <a:lnTo>
                    <a:pt x="50652" y="55254"/>
                  </a:lnTo>
                  <a:lnTo>
                    <a:pt x="49898" y="56038"/>
                  </a:lnTo>
                  <a:lnTo>
                    <a:pt x="49154" y="56822"/>
                  </a:lnTo>
                  <a:lnTo>
                    <a:pt x="48410" y="57616"/>
                  </a:lnTo>
                  <a:lnTo>
                    <a:pt x="47676" y="58410"/>
                  </a:lnTo>
                  <a:lnTo>
                    <a:pt x="46942" y="59204"/>
                  </a:lnTo>
                  <a:lnTo>
                    <a:pt x="46218" y="60009"/>
                  </a:lnTo>
                  <a:lnTo>
                    <a:pt x="45494" y="60823"/>
                  </a:lnTo>
                  <a:lnTo>
                    <a:pt x="44780" y="61637"/>
                  </a:lnTo>
                  <a:lnTo>
                    <a:pt x="44067" y="62452"/>
                  </a:lnTo>
                  <a:lnTo>
                    <a:pt x="43353" y="63276"/>
                  </a:lnTo>
                  <a:lnTo>
                    <a:pt x="42649" y="64100"/>
                  </a:lnTo>
                  <a:lnTo>
                    <a:pt x="41955" y="64925"/>
                  </a:lnTo>
                  <a:lnTo>
                    <a:pt x="41261" y="65759"/>
                  </a:lnTo>
                  <a:lnTo>
                    <a:pt x="40578" y="66604"/>
                  </a:lnTo>
                  <a:lnTo>
                    <a:pt x="39894" y="67448"/>
                  </a:lnTo>
                  <a:lnTo>
                    <a:pt x="39210" y="68293"/>
                  </a:lnTo>
                  <a:lnTo>
                    <a:pt x="38537" y="69147"/>
                  </a:lnTo>
                  <a:lnTo>
                    <a:pt x="37873" y="70002"/>
                  </a:lnTo>
                  <a:lnTo>
                    <a:pt x="37210" y="70856"/>
                  </a:lnTo>
                  <a:lnTo>
                    <a:pt x="36556" y="71721"/>
                  </a:lnTo>
                  <a:lnTo>
                    <a:pt x="35903" y="72585"/>
                  </a:lnTo>
                  <a:lnTo>
                    <a:pt x="35249" y="73460"/>
                  </a:lnTo>
                  <a:lnTo>
                    <a:pt x="34606" y="74335"/>
                  </a:lnTo>
                  <a:lnTo>
                    <a:pt x="33972" y="75219"/>
                  </a:lnTo>
                  <a:lnTo>
                    <a:pt x="33339" y="76104"/>
                  </a:lnTo>
                  <a:lnTo>
                    <a:pt x="32716" y="76989"/>
                  </a:lnTo>
                  <a:lnTo>
                    <a:pt x="32092" y="77883"/>
                  </a:lnTo>
                  <a:lnTo>
                    <a:pt x="31469" y="78778"/>
                  </a:lnTo>
                  <a:lnTo>
                    <a:pt x="30866" y="79673"/>
                  </a:lnTo>
                  <a:lnTo>
                    <a:pt x="30252" y="80578"/>
                  </a:lnTo>
                  <a:lnTo>
                    <a:pt x="29649" y="81482"/>
                  </a:lnTo>
                  <a:lnTo>
                    <a:pt x="29056" y="82397"/>
                  </a:lnTo>
                  <a:lnTo>
                    <a:pt x="28463" y="83312"/>
                  </a:lnTo>
                  <a:lnTo>
                    <a:pt x="27880" y="84227"/>
                  </a:lnTo>
                  <a:lnTo>
                    <a:pt x="27307" y="85152"/>
                  </a:lnTo>
                  <a:lnTo>
                    <a:pt x="26734" y="86077"/>
                  </a:lnTo>
                  <a:lnTo>
                    <a:pt x="26160" y="87002"/>
                  </a:lnTo>
                  <a:lnTo>
                    <a:pt x="25597" y="87937"/>
                  </a:lnTo>
                  <a:lnTo>
                    <a:pt x="25045" y="88872"/>
                  </a:lnTo>
                  <a:lnTo>
                    <a:pt x="24492" y="89817"/>
                  </a:lnTo>
                  <a:lnTo>
                    <a:pt x="23939" y="90762"/>
                  </a:lnTo>
                  <a:lnTo>
                    <a:pt x="23396" y="91707"/>
                  </a:lnTo>
                  <a:lnTo>
                    <a:pt x="22863" y="92662"/>
                  </a:lnTo>
                  <a:lnTo>
                    <a:pt x="22330" y="93617"/>
                  </a:lnTo>
                  <a:lnTo>
                    <a:pt x="21807" y="94572"/>
                  </a:lnTo>
                  <a:lnTo>
                    <a:pt x="21294" y="95537"/>
                  </a:lnTo>
                  <a:lnTo>
                    <a:pt x="20782" y="96502"/>
                  </a:lnTo>
                  <a:lnTo>
                    <a:pt x="20269" y="97467"/>
                  </a:lnTo>
                  <a:lnTo>
                    <a:pt x="19766" y="98442"/>
                  </a:lnTo>
                  <a:lnTo>
                    <a:pt x="19274" y="99417"/>
                  </a:lnTo>
                  <a:lnTo>
                    <a:pt x="18781" y="100393"/>
                  </a:lnTo>
                  <a:lnTo>
                    <a:pt x="18298" y="101378"/>
                  </a:lnTo>
                  <a:lnTo>
                    <a:pt x="17816" y="102363"/>
                  </a:lnTo>
                  <a:lnTo>
                    <a:pt x="17343" y="103348"/>
                  </a:lnTo>
                  <a:lnTo>
                    <a:pt x="16881" y="104344"/>
                  </a:lnTo>
                  <a:lnTo>
                    <a:pt x="16418" y="105339"/>
                  </a:lnTo>
                  <a:lnTo>
                    <a:pt x="15966" y="106344"/>
                  </a:lnTo>
                  <a:lnTo>
                    <a:pt x="15513" y="107339"/>
                  </a:lnTo>
                  <a:lnTo>
                    <a:pt x="15071" y="108345"/>
                  </a:lnTo>
                  <a:lnTo>
                    <a:pt x="14629" y="109360"/>
                  </a:lnTo>
                  <a:lnTo>
                    <a:pt x="14196" y="110365"/>
                  </a:lnTo>
                  <a:lnTo>
                    <a:pt x="13774" y="111381"/>
                  </a:lnTo>
                  <a:lnTo>
                    <a:pt x="13352" y="112396"/>
                  </a:lnTo>
                  <a:lnTo>
                    <a:pt x="12940" y="113422"/>
                  </a:lnTo>
                  <a:lnTo>
                    <a:pt x="12537" y="114447"/>
                  </a:lnTo>
                  <a:lnTo>
                    <a:pt x="12135" y="115473"/>
                  </a:lnTo>
                  <a:lnTo>
                    <a:pt x="11733" y="116508"/>
                  </a:lnTo>
                  <a:lnTo>
                    <a:pt x="11351" y="117533"/>
                  </a:lnTo>
                  <a:lnTo>
                    <a:pt x="10969" y="118569"/>
                  </a:lnTo>
                  <a:lnTo>
                    <a:pt x="10587" y="119614"/>
                  </a:lnTo>
                  <a:lnTo>
                    <a:pt x="10215" y="120650"/>
                  </a:lnTo>
                  <a:lnTo>
                    <a:pt x="9853" y="121695"/>
                  </a:lnTo>
                  <a:lnTo>
                    <a:pt x="9491" y="122751"/>
                  </a:lnTo>
                  <a:lnTo>
                    <a:pt x="9139" y="123797"/>
                  </a:lnTo>
                  <a:lnTo>
                    <a:pt x="8797" y="124852"/>
                  </a:lnTo>
                  <a:lnTo>
                    <a:pt x="8456" y="125908"/>
                  </a:lnTo>
                  <a:lnTo>
                    <a:pt x="8124" y="126973"/>
                  </a:lnTo>
                  <a:lnTo>
                    <a:pt x="7802" y="128029"/>
                  </a:lnTo>
                  <a:lnTo>
                    <a:pt x="7480" y="129095"/>
                  </a:lnTo>
                  <a:lnTo>
                    <a:pt x="7159" y="130160"/>
                  </a:lnTo>
                  <a:lnTo>
                    <a:pt x="6857" y="131236"/>
                  </a:lnTo>
                  <a:lnTo>
                    <a:pt x="6555" y="132312"/>
                  </a:lnTo>
                  <a:lnTo>
                    <a:pt x="6264" y="133387"/>
                  </a:lnTo>
                  <a:lnTo>
                    <a:pt x="5972" y="134463"/>
                  </a:lnTo>
                  <a:lnTo>
                    <a:pt x="5691" y="135539"/>
                  </a:lnTo>
                  <a:lnTo>
                    <a:pt x="5409" y="136625"/>
                  </a:lnTo>
                  <a:lnTo>
                    <a:pt x="5148" y="137710"/>
                  </a:lnTo>
                  <a:lnTo>
                    <a:pt x="4886" y="138806"/>
                  </a:lnTo>
                  <a:lnTo>
                    <a:pt x="4625" y="139892"/>
                  </a:lnTo>
                  <a:lnTo>
                    <a:pt x="4384" y="140988"/>
                  </a:lnTo>
                  <a:lnTo>
                    <a:pt x="4132" y="142083"/>
                  </a:lnTo>
                  <a:lnTo>
                    <a:pt x="3901" y="143179"/>
                  </a:lnTo>
                  <a:lnTo>
                    <a:pt x="3670" y="144285"/>
                  </a:lnTo>
                  <a:lnTo>
                    <a:pt x="3449" y="145391"/>
                  </a:lnTo>
                  <a:lnTo>
                    <a:pt x="3238" y="146497"/>
                  </a:lnTo>
                  <a:lnTo>
                    <a:pt x="3026" y="147603"/>
                  </a:lnTo>
                  <a:lnTo>
                    <a:pt x="2825" y="148719"/>
                  </a:lnTo>
                  <a:lnTo>
                    <a:pt x="2624" y="149824"/>
                  </a:lnTo>
                  <a:lnTo>
                    <a:pt x="2443" y="150940"/>
                  </a:lnTo>
                  <a:lnTo>
                    <a:pt x="2262" y="152066"/>
                  </a:lnTo>
                  <a:lnTo>
                    <a:pt x="2081" y="153182"/>
                  </a:lnTo>
                  <a:lnTo>
                    <a:pt x="1910" y="154308"/>
                  </a:lnTo>
                  <a:lnTo>
                    <a:pt x="1750" y="155434"/>
                  </a:lnTo>
                  <a:lnTo>
                    <a:pt x="1599" y="156560"/>
                  </a:lnTo>
                  <a:lnTo>
                    <a:pt x="1448" y="157686"/>
                  </a:lnTo>
                  <a:lnTo>
                    <a:pt x="1307" y="158822"/>
                  </a:lnTo>
                  <a:lnTo>
                    <a:pt x="1176" y="159948"/>
                  </a:lnTo>
                  <a:lnTo>
                    <a:pt x="1056" y="161084"/>
                  </a:lnTo>
                  <a:lnTo>
                    <a:pt x="935" y="162230"/>
                  </a:lnTo>
                  <a:lnTo>
                    <a:pt x="825" y="163366"/>
                  </a:lnTo>
                  <a:lnTo>
                    <a:pt x="714" y="164512"/>
                  </a:lnTo>
                  <a:lnTo>
                    <a:pt x="613" y="165648"/>
                  </a:lnTo>
                  <a:lnTo>
                    <a:pt x="523" y="166794"/>
                  </a:lnTo>
                  <a:lnTo>
                    <a:pt x="443" y="167951"/>
                  </a:lnTo>
                  <a:lnTo>
                    <a:pt x="372" y="169097"/>
                  </a:lnTo>
                  <a:lnTo>
                    <a:pt x="302" y="170253"/>
                  </a:lnTo>
                  <a:lnTo>
                    <a:pt x="231" y="171399"/>
                  </a:lnTo>
                  <a:lnTo>
                    <a:pt x="181" y="172555"/>
                  </a:lnTo>
                  <a:lnTo>
                    <a:pt x="131" y="173721"/>
                  </a:lnTo>
                  <a:lnTo>
                    <a:pt x="91" y="174877"/>
                  </a:lnTo>
                  <a:lnTo>
                    <a:pt x="61" y="176033"/>
                  </a:lnTo>
                  <a:lnTo>
                    <a:pt x="30" y="177199"/>
                  </a:lnTo>
                  <a:lnTo>
                    <a:pt x="20" y="178366"/>
                  </a:lnTo>
                  <a:lnTo>
                    <a:pt x="0" y="179532"/>
                  </a:lnTo>
                  <a:lnTo>
                    <a:pt x="0" y="180698"/>
                  </a:lnTo>
                  <a:lnTo>
                    <a:pt x="0" y="181784"/>
                  </a:lnTo>
                  <a:lnTo>
                    <a:pt x="10" y="182859"/>
                  </a:lnTo>
                  <a:lnTo>
                    <a:pt x="30" y="183935"/>
                  </a:lnTo>
                  <a:lnTo>
                    <a:pt x="50" y="185001"/>
                  </a:lnTo>
                  <a:lnTo>
                    <a:pt x="81" y="186077"/>
                  </a:lnTo>
                  <a:lnTo>
                    <a:pt x="111" y="187152"/>
                  </a:lnTo>
                  <a:lnTo>
                    <a:pt x="151" y="188218"/>
                  </a:lnTo>
                  <a:lnTo>
                    <a:pt x="201" y="189284"/>
                  </a:lnTo>
                  <a:lnTo>
                    <a:pt x="252" y="190349"/>
                  </a:lnTo>
                  <a:lnTo>
                    <a:pt x="312" y="191415"/>
                  </a:lnTo>
                  <a:lnTo>
                    <a:pt x="382" y="192480"/>
                  </a:lnTo>
                  <a:lnTo>
                    <a:pt x="453" y="193536"/>
                  </a:lnTo>
                  <a:lnTo>
                    <a:pt x="523" y="194602"/>
                  </a:lnTo>
                  <a:lnTo>
                    <a:pt x="613" y="195657"/>
                  </a:lnTo>
                  <a:lnTo>
                    <a:pt x="704" y="196713"/>
                  </a:lnTo>
                  <a:lnTo>
                    <a:pt x="794" y="197768"/>
                  </a:lnTo>
                  <a:lnTo>
                    <a:pt x="895" y="198814"/>
                  </a:lnTo>
                  <a:lnTo>
                    <a:pt x="1006" y="199870"/>
                  </a:lnTo>
                  <a:lnTo>
                    <a:pt x="1116" y="200915"/>
                  </a:lnTo>
                  <a:lnTo>
                    <a:pt x="1237" y="201961"/>
                  </a:lnTo>
                  <a:lnTo>
                    <a:pt x="1368" y="203006"/>
                  </a:lnTo>
                  <a:lnTo>
                    <a:pt x="1498" y="204052"/>
                  </a:lnTo>
                  <a:lnTo>
                    <a:pt x="1629" y="205097"/>
                  </a:lnTo>
                  <a:lnTo>
                    <a:pt x="1780" y="206133"/>
                  </a:lnTo>
                  <a:lnTo>
                    <a:pt x="1931" y="207168"/>
                  </a:lnTo>
                  <a:lnTo>
                    <a:pt x="2081" y="208204"/>
                  </a:lnTo>
                  <a:lnTo>
                    <a:pt x="2242" y="209239"/>
                  </a:lnTo>
                  <a:lnTo>
                    <a:pt x="2413" y="210275"/>
                  </a:lnTo>
                  <a:lnTo>
                    <a:pt x="2584" y="211300"/>
                  </a:lnTo>
                  <a:lnTo>
                    <a:pt x="2755" y="212336"/>
                  </a:lnTo>
                  <a:lnTo>
                    <a:pt x="2946" y="213361"/>
                  </a:lnTo>
                  <a:lnTo>
                    <a:pt x="3137" y="214386"/>
                  </a:lnTo>
                  <a:lnTo>
                    <a:pt x="3529" y="216427"/>
                  </a:lnTo>
                  <a:lnTo>
                    <a:pt x="3951" y="218458"/>
                  </a:lnTo>
                  <a:lnTo>
                    <a:pt x="4394" y="220489"/>
                  </a:lnTo>
                  <a:lnTo>
                    <a:pt x="4856" y="222499"/>
                  </a:lnTo>
                  <a:lnTo>
                    <a:pt x="5349" y="224510"/>
                  </a:lnTo>
                  <a:lnTo>
                    <a:pt x="5862" y="226511"/>
                  </a:lnTo>
                  <a:lnTo>
                    <a:pt x="6394" y="228501"/>
                  </a:lnTo>
                  <a:lnTo>
                    <a:pt x="6947" y="230482"/>
                  </a:lnTo>
                  <a:lnTo>
                    <a:pt x="7521" y="232452"/>
                  </a:lnTo>
                  <a:lnTo>
                    <a:pt x="8114" y="234413"/>
                  </a:lnTo>
                  <a:lnTo>
                    <a:pt x="8737" y="236373"/>
                  </a:lnTo>
                  <a:lnTo>
                    <a:pt x="9380" y="238313"/>
                  </a:lnTo>
                  <a:lnTo>
                    <a:pt x="10044" y="240243"/>
                  </a:lnTo>
                  <a:lnTo>
                    <a:pt x="10728" y="242174"/>
                  </a:lnTo>
                  <a:lnTo>
                    <a:pt x="11431" y="244084"/>
                  </a:lnTo>
                  <a:lnTo>
                    <a:pt x="12155" y="245984"/>
                  </a:lnTo>
                  <a:lnTo>
                    <a:pt x="12899" y="247884"/>
                  </a:lnTo>
                  <a:lnTo>
                    <a:pt x="13663" y="249764"/>
                  </a:lnTo>
                  <a:lnTo>
                    <a:pt x="14458" y="251634"/>
                  </a:lnTo>
                  <a:lnTo>
                    <a:pt x="15262" y="253494"/>
                  </a:lnTo>
                  <a:lnTo>
                    <a:pt x="16086" y="255353"/>
                  </a:lnTo>
                  <a:lnTo>
                    <a:pt x="16941" y="257193"/>
                  </a:lnTo>
                  <a:lnTo>
                    <a:pt x="17806" y="259013"/>
                  </a:lnTo>
                  <a:lnTo>
                    <a:pt x="18690" y="260833"/>
                  </a:lnTo>
                  <a:lnTo>
                    <a:pt x="19605" y="262642"/>
                  </a:lnTo>
                  <a:lnTo>
                    <a:pt x="20530" y="264432"/>
                  </a:lnTo>
                  <a:lnTo>
                    <a:pt x="21475" y="266211"/>
                  </a:lnTo>
                  <a:lnTo>
                    <a:pt x="22441" y="267990"/>
                  </a:lnTo>
                  <a:lnTo>
                    <a:pt x="23426" y="269740"/>
                  </a:lnTo>
                  <a:lnTo>
                    <a:pt x="24431" y="271489"/>
                  </a:lnTo>
                  <a:lnTo>
                    <a:pt x="25457" y="273228"/>
                  </a:lnTo>
                  <a:lnTo>
                    <a:pt x="26492" y="274947"/>
                  </a:lnTo>
                  <a:lnTo>
                    <a:pt x="27558" y="276656"/>
                  </a:lnTo>
                  <a:lnTo>
                    <a:pt x="28634" y="278345"/>
                  </a:lnTo>
                  <a:lnTo>
                    <a:pt x="29730" y="280034"/>
                  </a:lnTo>
                  <a:lnTo>
                    <a:pt x="30846" y="281703"/>
                  </a:lnTo>
                  <a:lnTo>
                    <a:pt x="31972" y="283362"/>
                  </a:lnTo>
                  <a:lnTo>
                    <a:pt x="33128" y="285001"/>
                  </a:lnTo>
                  <a:lnTo>
                    <a:pt x="34294" y="286629"/>
                  </a:lnTo>
                  <a:lnTo>
                    <a:pt x="35480" y="288248"/>
                  </a:lnTo>
                  <a:lnTo>
                    <a:pt x="36687" y="289856"/>
                  </a:lnTo>
                  <a:lnTo>
                    <a:pt x="37903" y="291445"/>
                  </a:lnTo>
                  <a:lnTo>
                    <a:pt x="39140" y="293013"/>
                  </a:lnTo>
                  <a:lnTo>
                    <a:pt x="40397" y="294581"/>
                  </a:lnTo>
                  <a:lnTo>
                    <a:pt x="41664" y="296129"/>
                  </a:lnTo>
                  <a:lnTo>
                    <a:pt x="42951" y="297658"/>
                  </a:lnTo>
                  <a:lnTo>
                    <a:pt x="44258" y="299176"/>
                  </a:lnTo>
                  <a:lnTo>
                    <a:pt x="45585" y="300674"/>
                  </a:lnTo>
                  <a:lnTo>
                    <a:pt x="46359" y="301548"/>
                  </a:lnTo>
                  <a:lnTo>
                    <a:pt x="47143" y="302413"/>
                  </a:lnTo>
                  <a:lnTo>
                    <a:pt x="47937" y="303277"/>
                  </a:lnTo>
                  <a:lnTo>
                    <a:pt x="48732" y="304132"/>
                  </a:lnTo>
                  <a:lnTo>
                    <a:pt x="49526" y="304976"/>
                  </a:lnTo>
                  <a:lnTo>
                    <a:pt x="50330" y="305821"/>
                  </a:lnTo>
                  <a:lnTo>
                    <a:pt x="51145" y="306665"/>
                  </a:lnTo>
                  <a:lnTo>
                    <a:pt x="51959" y="307500"/>
                  </a:lnTo>
                  <a:lnTo>
                    <a:pt x="52783" y="308324"/>
                  </a:lnTo>
                  <a:lnTo>
                    <a:pt x="53608" y="309148"/>
                  </a:lnTo>
                  <a:lnTo>
                    <a:pt x="54442" y="309973"/>
                  </a:lnTo>
                  <a:lnTo>
                    <a:pt x="55287" y="310777"/>
                  </a:lnTo>
                  <a:lnTo>
                    <a:pt x="56121" y="311591"/>
                  </a:lnTo>
                  <a:lnTo>
                    <a:pt x="56976" y="312396"/>
                  </a:lnTo>
                  <a:lnTo>
                    <a:pt x="57830" y="313190"/>
                  </a:lnTo>
                  <a:lnTo>
                    <a:pt x="58685" y="313974"/>
                  </a:lnTo>
                  <a:lnTo>
                    <a:pt x="59550" y="314768"/>
                  </a:lnTo>
                  <a:lnTo>
                    <a:pt x="60414" y="315542"/>
                  </a:lnTo>
                  <a:lnTo>
                    <a:pt x="61289" y="316316"/>
                  </a:lnTo>
                  <a:lnTo>
                    <a:pt x="62174" y="317091"/>
                  </a:lnTo>
                  <a:lnTo>
                    <a:pt x="63058" y="317855"/>
                  </a:lnTo>
                  <a:lnTo>
                    <a:pt x="63943" y="318609"/>
                  </a:lnTo>
                  <a:lnTo>
                    <a:pt x="64838" y="319363"/>
                  </a:lnTo>
                  <a:lnTo>
                    <a:pt x="65733" y="320106"/>
                  </a:lnTo>
                  <a:lnTo>
                    <a:pt x="66638" y="320850"/>
                  </a:lnTo>
                  <a:lnTo>
                    <a:pt x="67542" y="321584"/>
                  </a:lnTo>
                  <a:lnTo>
                    <a:pt x="68457" y="322318"/>
                  </a:lnTo>
                  <a:lnTo>
                    <a:pt x="69382" y="323042"/>
                  </a:lnTo>
                  <a:lnTo>
                    <a:pt x="70297" y="323756"/>
                  </a:lnTo>
                  <a:lnTo>
                    <a:pt x="71232" y="324470"/>
                  </a:lnTo>
                  <a:lnTo>
                    <a:pt x="72157" y="325173"/>
                  </a:lnTo>
                  <a:lnTo>
                    <a:pt x="73102" y="325877"/>
                  </a:lnTo>
                  <a:lnTo>
                    <a:pt x="74037" y="326571"/>
                  </a:lnTo>
                  <a:lnTo>
                    <a:pt x="74982" y="327254"/>
                  </a:lnTo>
                  <a:lnTo>
                    <a:pt x="75937" y="327938"/>
                  </a:lnTo>
                  <a:lnTo>
                    <a:pt x="76893" y="328612"/>
                  </a:lnTo>
                  <a:lnTo>
                    <a:pt x="77848" y="329285"/>
                  </a:lnTo>
                  <a:lnTo>
                    <a:pt x="78813" y="329949"/>
                  </a:lnTo>
                  <a:lnTo>
                    <a:pt x="79788" y="330612"/>
                  </a:lnTo>
                  <a:lnTo>
                    <a:pt x="80763" y="331266"/>
                  </a:lnTo>
                  <a:lnTo>
                    <a:pt x="81739" y="331909"/>
                  </a:lnTo>
                  <a:lnTo>
                    <a:pt x="82724" y="332542"/>
                  </a:lnTo>
                  <a:lnTo>
                    <a:pt x="83709" y="333176"/>
                  </a:lnTo>
                  <a:lnTo>
                    <a:pt x="84694" y="333809"/>
                  </a:lnTo>
                  <a:lnTo>
                    <a:pt x="85690" y="334432"/>
                  </a:lnTo>
                  <a:lnTo>
                    <a:pt x="86695" y="335046"/>
                  </a:lnTo>
                  <a:lnTo>
                    <a:pt x="87701" y="335649"/>
                  </a:lnTo>
                  <a:lnTo>
                    <a:pt x="88706" y="336252"/>
                  </a:lnTo>
                  <a:lnTo>
                    <a:pt x="89721" y="336845"/>
                  </a:lnTo>
                  <a:lnTo>
                    <a:pt x="90737" y="337438"/>
                  </a:lnTo>
                  <a:lnTo>
                    <a:pt x="91752" y="338021"/>
                  </a:lnTo>
                  <a:lnTo>
                    <a:pt x="92778" y="338594"/>
                  </a:lnTo>
                  <a:lnTo>
                    <a:pt x="93813" y="339167"/>
                  </a:lnTo>
                  <a:lnTo>
                    <a:pt x="94839" y="339730"/>
                  </a:lnTo>
                  <a:lnTo>
                    <a:pt x="95884" y="340283"/>
                  </a:lnTo>
                  <a:lnTo>
                    <a:pt x="96920" y="340836"/>
                  </a:lnTo>
                  <a:lnTo>
                    <a:pt x="97966" y="341379"/>
                  </a:lnTo>
                  <a:lnTo>
                    <a:pt x="99021" y="341922"/>
                  </a:lnTo>
                  <a:lnTo>
                    <a:pt x="100067" y="342445"/>
                  </a:lnTo>
                  <a:lnTo>
                    <a:pt x="101123" y="342968"/>
                  </a:lnTo>
                  <a:lnTo>
                    <a:pt x="102188" y="343490"/>
                  </a:lnTo>
                  <a:lnTo>
                    <a:pt x="103254" y="344003"/>
                  </a:lnTo>
                  <a:lnTo>
                    <a:pt x="104320" y="344506"/>
                  </a:lnTo>
                  <a:lnTo>
                    <a:pt x="105395" y="344998"/>
                  </a:lnTo>
                  <a:lnTo>
                    <a:pt x="106471" y="345491"/>
                  </a:lnTo>
                  <a:lnTo>
                    <a:pt x="107547" y="345974"/>
                  </a:lnTo>
                  <a:lnTo>
                    <a:pt x="108633" y="346446"/>
                  </a:lnTo>
                  <a:lnTo>
                    <a:pt x="109719" y="346919"/>
                  </a:lnTo>
                  <a:lnTo>
                    <a:pt x="110815" y="347381"/>
                  </a:lnTo>
                  <a:lnTo>
                    <a:pt x="111910" y="347833"/>
                  </a:lnTo>
                  <a:lnTo>
                    <a:pt x="113006" y="348286"/>
                  </a:lnTo>
                  <a:lnTo>
                    <a:pt x="114112" y="348728"/>
                  </a:lnTo>
                  <a:lnTo>
                    <a:pt x="115218" y="349160"/>
                  </a:lnTo>
                  <a:lnTo>
                    <a:pt x="116324" y="349583"/>
                  </a:lnTo>
                  <a:lnTo>
                    <a:pt x="117440" y="350005"/>
                  </a:lnTo>
                  <a:lnTo>
                    <a:pt x="118556" y="350417"/>
                  </a:lnTo>
                  <a:lnTo>
                    <a:pt x="119672" y="350819"/>
                  </a:lnTo>
                  <a:lnTo>
                    <a:pt x="120798" y="351221"/>
                  </a:lnTo>
                  <a:lnTo>
                    <a:pt x="121924" y="351613"/>
                  </a:lnTo>
                  <a:lnTo>
                    <a:pt x="123050" y="351995"/>
                  </a:lnTo>
                  <a:lnTo>
                    <a:pt x="124186" y="352377"/>
                  </a:lnTo>
                  <a:lnTo>
                    <a:pt x="125322" y="352749"/>
                  </a:lnTo>
                  <a:lnTo>
                    <a:pt x="126458" y="353111"/>
                  </a:lnTo>
                  <a:lnTo>
                    <a:pt x="127605" y="353463"/>
                  </a:lnTo>
                  <a:lnTo>
                    <a:pt x="128751" y="353805"/>
                  </a:lnTo>
                  <a:lnTo>
                    <a:pt x="129897" y="354147"/>
                  </a:lnTo>
                  <a:lnTo>
                    <a:pt x="131053" y="354479"/>
                  </a:lnTo>
                  <a:lnTo>
                    <a:pt x="132209" y="354810"/>
                  </a:lnTo>
                  <a:lnTo>
                    <a:pt x="133366" y="355122"/>
                  </a:lnTo>
                  <a:lnTo>
                    <a:pt x="134532" y="355434"/>
                  </a:lnTo>
                  <a:lnTo>
                    <a:pt x="135698" y="355735"/>
                  </a:lnTo>
                  <a:lnTo>
                    <a:pt x="136864" y="356037"/>
                  </a:lnTo>
                  <a:lnTo>
                    <a:pt x="138031" y="356318"/>
                  </a:lnTo>
                  <a:lnTo>
                    <a:pt x="139207" y="356600"/>
                  </a:lnTo>
                  <a:lnTo>
                    <a:pt x="140383" y="356871"/>
                  </a:lnTo>
                  <a:lnTo>
                    <a:pt x="141570" y="357143"/>
                  </a:lnTo>
                  <a:lnTo>
                    <a:pt x="142746" y="357394"/>
                  </a:lnTo>
                  <a:lnTo>
                    <a:pt x="143932" y="357645"/>
                  </a:lnTo>
                  <a:lnTo>
                    <a:pt x="145119" y="357887"/>
                  </a:lnTo>
                  <a:lnTo>
                    <a:pt x="146315" y="358118"/>
                  </a:lnTo>
                  <a:lnTo>
                    <a:pt x="147511" y="358349"/>
                  </a:lnTo>
                  <a:lnTo>
                    <a:pt x="148708" y="358560"/>
                  </a:lnTo>
                  <a:lnTo>
                    <a:pt x="149904" y="358771"/>
                  </a:lnTo>
                  <a:lnTo>
                    <a:pt x="151111" y="358972"/>
                  </a:lnTo>
                  <a:lnTo>
                    <a:pt x="152307" y="359173"/>
                  </a:lnTo>
                  <a:lnTo>
                    <a:pt x="153524" y="359354"/>
                  </a:lnTo>
                  <a:lnTo>
                    <a:pt x="154730" y="359535"/>
                  </a:lnTo>
                  <a:lnTo>
                    <a:pt x="155947" y="359706"/>
                  </a:lnTo>
                  <a:lnTo>
                    <a:pt x="157153" y="359867"/>
                  </a:lnTo>
                  <a:lnTo>
                    <a:pt x="158380" y="360018"/>
                  </a:lnTo>
                  <a:lnTo>
                    <a:pt x="159596" y="360169"/>
                  </a:lnTo>
                  <a:lnTo>
                    <a:pt x="160823" y="360309"/>
                  </a:lnTo>
                  <a:lnTo>
                    <a:pt x="162039" y="360440"/>
                  </a:lnTo>
                  <a:lnTo>
                    <a:pt x="163276" y="360561"/>
                  </a:lnTo>
                  <a:lnTo>
                    <a:pt x="164503" y="360671"/>
                  </a:lnTo>
                  <a:lnTo>
                    <a:pt x="165739" y="360782"/>
                  </a:lnTo>
                  <a:lnTo>
                    <a:pt x="166966" y="360872"/>
                  </a:lnTo>
                  <a:lnTo>
                    <a:pt x="168202" y="360963"/>
                  </a:lnTo>
                  <a:lnTo>
                    <a:pt x="169449" y="361043"/>
                  </a:lnTo>
                  <a:lnTo>
                    <a:pt x="170686" y="361114"/>
                  </a:lnTo>
                  <a:lnTo>
                    <a:pt x="171932" y="361174"/>
                  </a:lnTo>
                  <a:lnTo>
                    <a:pt x="173179" y="361234"/>
                  </a:lnTo>
                  <a:lnTo>
                    <a:pt x="174426" y="361285"/>
                  </a:lnTo>
                  <a:lnTo>
                    <a:pt x="175672" y="361315"/>
                  </a:lnTo>
                  <a:lnTo>
                    <a:pt x="176929" y="361345"/>
                  </a:lnTo>
                  <a:lnTo>
                    <a:pt x="178186" y="361375"/>
                  </a:lnTo>
                  <a:lnTo>
                    <a:pt x="179443" y="361385"/>
                  </a:lnTo>
                  <a:lnTo>
                    <a:pt x="181866" y="361385"/>
                  </a:lnTo>
                  <a:lnTo>
                    <a:pt x="183032" y="361375"/>
                  </a:lnTo>
                  <a:lnTo>
                    <a:pt x="184198" y="361355"/>
                  </a:lnTo>
                  <a:lnTo>
                    <a:pt x="185364" y="361325"/>
                  </a:lnTo>
                  <a:lnTo>
                    <a:pt x="186521" y="361295"/>
                  </a:lnTo>
                  <a:lnTo>
                    <a:pt x="187687" y="361254"/>
                  </a:lnTo>
                  <a:lnTo>
                    <a:pt x="188843" y="361204"/>
                  </a:lnTo>
                  <a:lnTo>
                    <a:pt x="189999" y="361154"/>
                  </a:lnTo>
                  <a:lnTo>
                    <a:pt x="191155" y="361094"/>
                  </a:lnTo>
                  <a:lnTo>
                    <a:pt x="192302" y="361023"/>
                  </a:lnTo>
                  <a:lnTo>
                    <a:pt x="193458" y="360943"/>
                  </a:lnTo>
                  <a:lnTo>
                    <a:pt x="194604" y="360862"/>
                  </a:lnTo>
                  <a:lnTo>
                    <a:pt x="195750" y="360772"/>
                  </a:lnTo>
                  <a:lnTo>
                    <a:pt x="196896" y="360671"/>
                  </a:lnTo>
                  <a:lnTo>
                    <a:pt x="198032" y="360571"/>
                  </a:lnTo>
                  <a:lnTo>
                    <a:pt x="199179" y="360450"/>
                  </a:lnTo>
                  <a:lnTo>
                    <a:pt x="200315" y="360340"/>
                  </a:lnTo>
                  <a:lnTo>
                    <a:pt x="201451" y="360209"/>
                  </a:lnTo>
                  <a:lnTo>
                    <a:pt x="202587" y="360078"/>
                  </a:lnTo>
                  <a:lnTo>
                    <a:pt x="203713" y="359937"/>
                  </a:lnTo>
                  <a:lnTo>
                    <a:pt x="204849" y="359787"/>
                  </a:lnTo>
                  <a:lnTo>
                    <a:pt x="205975" y="359636"/>
                  </a:lnTo>
                  <a:lnTo>
                    <a:pt x="207101" y="359475"/>
                  </a:lnTo>
                  <a:lnTo>
                    <a:pt x="208217" y="359304"/>
                  </a:lnTo>
                  <a:lnTo>
                    <a:pt x="209343" y="359133"/>
                  </a:lnTo>
                  <a:lnTo>
                    <a:pt x="210459" y="358952"/>
                  </a:lnTo>
                  <a:lnTo>
                    <a:pt x="211575" y="358761"/>
                  </a:lnTo>
                  <a:lnTo>
                    <a:pt x="212691" y="358570"/>
                  </a:lnTo>
                  <a:lnTo>
                    <a:pt x="213797" y="358359"/>
                  </a:lnTo>
                  <a:lnTo>
                    <a:pt x="214903" y="358158"/>
                  </a:lnTo>
                  <a:lnTo>
                    <a:pt x="216009" y="357937"/>
                  </a:lnTo>
                  <a:lnTo>
                    <a:pt x="217115" y="357716"/>
                  </a:lnTo>
                  <a:lnTo>
                    <a:pt x="218221" y="357484"/>
                  </a:lnTo>
                  <a:lnTo>
                    <a:pt x="219317" y="357253"/>
                  </a:lnTo>
                  <a:lnTo>
                    <a:pt x="220412" y="357012"/>
                  </a:lnTo>
                  <a:lnTo>
                    <a:pt x="221508" y="356761"/>
                  </a:lnTo>
                  <a:lnTo>
                    <a:pt x="222604" y="356509"/>
                  </a:lnTo>
                  <a:lnTo>
                    <a:pt x="223690" y="356248"/>
                  </a:lnTo>
                  <a:lnTo>
                    <a:pt x="224776" y="355977"/>
                  </a:lnTo>
                  <a:lnTo>
                    <a:pt x="225862" y="355695"/>
                  </a:lnTo>
                  <a:lnTo>
                    <a:pt x="226937" y="355414"/>
                  </a:lnTo>
                  <a:lnTo>
                    <a:pt x="228023" y="355132"/>
                  </a:lnTo>
                  <a:lnTo>
                    <a:pt x="229099" y="354830"/>
                  </a:lnTo>
                  <a:lnTo>
                    <a:pt x="230165" y="354529"/>
                  </a:lnTo>
                  <a:lnTo>
                    <a:pt x="231240" y="354227"/>
                  </a:lnTo>
                  <a:lnTo>
                    <a:pt x="232306" y="353916"/>
                  </a:lnTo>
                  <a:lnTo>
                    <a:pt x="233372" y="353594"/>
                  </a:lnTo>
                  <a:lnTo>
                    <a:pt x="234438" y="353262"/>
                  </a:lnTo>
                  <a:lnTo>
                    <a:pt x="235493" y="352930"/>
                  </a:lnTo>
                  <a:lnTo>
                    <a:pt x="236549" y="352589"/>
                  </a:lnTo>
                  <a:lnTo>
                    <a:pt x="237605" y="352247"/>
                  </a:lnTo>
                  <a:lnTo>
                    <a:pt x="238660" y="351895"/>
                  </a:lnTo>
                  <a:lnTo>
                    <a:pt x="239706" y="351533"/>
                  </a:lnTo>
                  <a:lnTo>
                    <a:pt x="240752" y="351171"/>
                  </a:lnTo>
                  <a:lnTo>
                    <a:pt x="241787" y="350799"/>
                  </a:lnTo>
                  <a:lnTo>
                    <a:pt x="242833" y="350427"/>
                  </a:lnTo>
                  <a:lnTo>
                    <a:pt x="243868" y="350045"/>
                  </a:lnTo>
                  <a:lnTo>
                    <a:pt x="244904" y="349653"/>
                  </a:lnTo>
                  <a:lnTo>
                    <a:pt x="245929" y="349261"/>
                  </a:lnTo>
                  <a:lnTo>
                    <a:pt x="246955" y="348859"/>
                  </a:lnTo>
                  <a:lnTo>
                    <a:pt x="247980" y="348447"/>
                  </a:lnTo>
                  <a:lnTo>
                    <a:pt x="249006" y="348034"/>
                  </a:lnTo>
                  <a:lnTo>
                    <a:pt x="250021" y="347612"/>
                  </a:lnTo>
                  <a:lnTo>
                    <a:pt x="251037" y="347190"/>
                  </a:lnTo>
                  <a:lnTo>
                    <a:pt x="252052" y="346758"/>
                  </a:lnTo>
                  <a:lnTo>
                    <a:pt x="253058" y="346315"/>
                  </a:lnTo>
                  <a:lnTo>
                    <a:pt x="254063" y="345873"/>
                  </a:lnTo>
                  <a:lnTo>
                    <a:pt x="255068" y="345431"/>
                  </a:lnTo>
                  <a:lnTo>
                    <a:pt x="256064" y="344968"/>
                  </a:lnTo>
                  <a:lnTo>
                    <a:pt x="257059" y="344506"/>
                  </a:lnTo>
                  <a:lnTo>
                    <a:pt x="258054" y="344043"/>
                  </a:lnTo>
                  <a:lnTo>
                    <a:pt x="259040" y="343571"/>
                  </a:lnTo>
                  <a:lnTo>
                    <a:pt x="260025" y="343088"/>
                  </a:lnTo>
                  <a:lnTo>
                    <a:pt x="261010" y="342606"/>
                  </a:lnTo>
                  <a:lnTo>
                    <a:pt x="261985" y="342113"/>
                  </a:lnTo>
                  <a:lnTo>
                    <a:pt x="262961" y="341620"/>
                  </a:lnTo>
                  <a:lnTo>
                    <a:pt x="263936" y="341118"/>
                  </a:lnTo>
                  <a:lnTo>
                    <a:pt x="264901" y="340615"/>
                  </a:lnTo>
                  <a:lnTo>
                    <a:pt x="265876" y="340102"/>
                  </a:lnTo>
                  <a:lnTo>
                    <a:pt x="266831" y="339580"/>
                  </a:lnTo>
                  <a:lnTo>
                    <a:pt x="267797" y="339057"/>
                  </a:lnTo>
                  <a:lnTo>
                    <a:pt x="268742" y="338524"/>
                  </a:lnTo>
                  <a:lnTo>
                    <a:pt x="269697" y="337991"/>
                  </a:lnTo>
                  <a:lnTo>
                    <a:pt x="270642" y="337448"/>
                  </a:lnTo>
                  <a:lnTo>
                    <a:pt x="271587" y="336905"/>
                  </a:lnTo>
                  <a:lnTo>
                    <a:pt x="272532" y="336353"/>
                  </a:lnTo>
                  <a:lnTo>
                    <a:pt x="273467" y="335790"/>
                  </a:lnTo>
                  <a:lnTo>
                    <a:pt x="274402" y="335227"/>
                  </a:lnTo>
                  <a:lnTo>
                    <a:pt x="275327" y="334664"/>
                  </a:lnTo>
                  <a:lnTo>
                    <a:pt x="276252" y="334091"/>
                  </a:lnTo>
                  <a:lnTo>
                    <a:pt x="277177" y="333507"/>
                  </a:lnTo>
                  <a:lnTo>
                    <a:pt x="278092" y="332924"/>
                  </a:lnTo>
                  <a:lnTo>
                    <a:pt x="279007" y="332331"/>
                  </a:lnTo>
                  <a:lnTo>
                    <a:pt x="279922" y="331738"/>
                  </a:lnTo>
                  <a:lnTo>
                    <a:pt x="280826" y="331135"/>
                  </a:lnTo>
                  <a:lnTo>
                    <a:pt x="281731" y="330532"/>
                  </a:lnTo>
                  <a:lnTo>
                    <a:pt x="282636" y="329918"/>
                  </a:lnTo>
                  <a:lnTo>
                    <a:pt x="283531" y="329305"/>
                  </a:lnTo>
                  <a:lnTo>
                    <a:pt x="284416" y="328682"/>
                  </a:lnTo>
                  <a:lnTo>
                    <a:pt x="285311" y="328049"/>
                  </a:lnTo>
                  <a:lnTo>
                    <a:pt x="286185" y="327415"/>
                  </a:lnTo>
                  <a:lnTo>
                    <a:pt x="287070" y="326782"/>
                  </a:lnTo>
                  <a:lnTo>
                    <a:pt x="287945" y="326138"/>
                  </a:lnTo>
                  <a:lnTo>
                    <a:pt x="288819" y="325495"/>
                  </a:lnTo>
                  <a:lnTo>
                    <a:pt x="289684" y="324842"/>
                  </a:lnTo>
                  <a:lnTo>
                    <a:pt x="290549" y="324178"/>
                  </a:lnTo>
                  <a:lnTo>
                    <a:pt x="291403" y="323515"/>
                  </a:lnTo>
                  <a:lnTo>
                    <a:pt x="292268" y="322851"/>
                  </a:lnTo>
                  <a:lnTo>
                    <a:pt x="293112" y="322177"/>
                  </a:lnTo>
                  <a:lnTo>
                    <a:pt x="293957" y="321494"/>
                  </a:lnTo>
                  <a:lnTo>
                    <a:pt x="294801" y="320810"/>
                  </a:lnTo>
                  <a:lnTo>
                    <a:pt x="295646" y="320127"/>
                  </a:lnTo>
                  <a:lnTo>
                    <a:pt x="296480" y="319433"/>
                  </a:lnTo>
                  <a:lnTo>
                    <a:pt x="297305" y="318739"/>
                  </a:lnTo>
                  <a:lnTo>
                    <a:pt x="298129" y="318036"/>
                  </a:lnTo>
                  <a:lnTo>
                    <a:pt x="298954" y="317322"/>
                  </a:lnTo>
                  <a:lnTo>
                    <a:pt x="299778" y="316618"/>
                  </a:lnTo>
                  <a:lnTo>
                    <a:pt x="300582" y="315894"/>
                  </a:lnTo>
                  <a:lnTo>
                    <a:pt x="301397" y="315170"/>
                  </a:lnTo>
                  <a:lnTo>
                    <a:pt x="302201" y="314447"/>
                  </a:lnTo>
                  <a:lnTo>
                    <a:pt x="302995" y="313713"/>
                  </a:lnTo>
                  <a:lnTo>
                    <a:pt x="303800" y="312979"/>
                  </a:lnTo>
                  <a:lnTo>
                    <a:pt x="304584" y="312235"/>
                  </a:lnTo>
                  <a:lnTo>
                    <a:pt x="305378" y="311491"/>
                  </a:lnTo>
                  <a:lnTo>
                    <a:pt x="306152" y="310747"/>
                  </a:lnTo>
                  <a:lnTo>
                    <a:pt x="306937" y="309983"/>
                  </a:lnTo>
                  <a:lnTo>
                    <a:pt x="307711" y="309229"/>
                  </a:lnTo>
                  <a:lnTo>
                    <a:pt x="308475" y="308465"/>
                  </a:lnTo>
                  <a:lnTo>
                    <a:pt x="309239" y="307691"/>
                  </a:lnTo>
                  <a:lnTo>
                    <a:pt x="310003" y="306927"/>
                  </a:lnTo>
                  <a:lnTo>
                    <a:pt x="310757" y="306143"/>
                  </a:lnTo>
                  <a:lnTo>
                    <a:pt x="311501" y="305358"/>
                  </a:lnTo>
                  <a:lnTo>
                    <a:pt x="312255" y="304574"/>
                  </a:lnTo>
                  <a:lnTo>
                    <a:pt x="312989" y="303780"/>
                  </a:lnTo>
                  <a:lnTo>
                    <a:pt x="313723" y="302986"/>
                  </a:lnTo>
                  <a:lnTo>
                    <a:pt x="314457" y="302192"/>
                  </a:lnTo>
                  <a:lnTo>
                    <a:pt x="315181" y="301387"/>
                  </a:lnTo>
                  <a:lnTo>
                    <a:pt x="315905" y="300573"/>
                  </a:lnTo>
                  <a:lnTo>
                    <a:pt x="316629" y="299759"/>
                  </a:lnTo>
                  <a:lnTo>
                    <a:pt x="317332" y="298944"/>
                  </a:lnTo>
                  <a:lnTo>
                    <a:pt x="318046" y="298120"/>
                  </a:lnTo>
                  <a:lnTo>
                    <a:pt x="318750" y="297296"/>
                  </a:lnTo>
                  <a:lnTo>
                    <a:pt x="319444" y="296471"/>
                  </a:lnTo>
                  <a:lnTo>
                    <a:pt x="320137" y="295637"/>
                  </a:lnTo>
                  <a:lnTo>
                    <a:pt x="320831" y="294792"/>
                  </a:lnTo>
                  <a:lnTo>
                    <a:pt x="321505" y="293948"/>
                  </a:lnTo>
                  <a:lnTo>
                    <a:pt x="322188" y="293103"/>
                  </a:lnTo>
                  <a:lnTo>
                    <a:pt x="322862" y="292249"/>
                  </a:lnTo>
                  <a:lnTo>
                    <a:pt x="323525" y="291394"/>
                  </a:lnTo>
                  <a:lnTo>
                    <a:pt x="324189" y="290540"/>
                  </a:lnTo>
                  <a:lnTo>
                    <a:pt x="324853" y="289675"/>
                  </a:lnTo>
                  <a:lnTo>
                    <a:pt x="325506" y="288811"/>
                  </a:lnTo>
                  <a:lnTo>
                    <a:pt x="326150" y="287936"/>
                  </a:lnTo>
                  <a:lnTo>
                    <a:pt x="326793" y="287061"/>
                  </a:lnTo>
                  <a:lnTo>
                    <a:pt x="327426" y="286177"/>
                  </a:lnTo>
                  <a:lnTo>
                    <a:pt x="328060" y="285292"/>
                  </a:lnTo>
                  <a:lnTo>
                    <a:pt x="328693" y="284407"/>
                  </a:lnTo>
                  <a:lnTo>
                    <a:pt x="329317" y="283513"/>
                  </a:lnTo>
                  <a:lnTo>
                    <a:pt x="329930" y="282618"/>
                  </a:lnTo>
                  <a:lnTo>
                    <a:pt x="330543" y="281723"/>
                  </a:lnTo>
                  <a:lnTo>
                    <a:pt x="331146" y="280818"/>
                  </a:lnTo>
                  <a:lnTo>
                    <a:pt x="331750" y="279914"/>
                  </a:lnTo>
                  <a:lnTo>
                    <a:pt x="332343" y="278999"/>
                  </a:lnTo>
                  <a:lnTo>
                    <a:pt x="332936" y="278084"/>
                  </a:lnTo>
                  <a:lnTo>
                    <a:pt x="333519" y="277169"/>
                  </a:lnTo>
                  <a:lnTo>
                    <a:pt x="334102" y="276244"/>
                  </a:lnTo>
                  <a:lnTo>
                    <a:pt x="334675" y="275319"/>
                  </a:lnTo>
                  <a:lnTo>
                    <a:pt x="335238" y="274394"/>
                  </a:lnTo>
                  <a:lnTo>
                    <a:pt x="335801" y="273459"/>
                  </a:lnTo>
                  <a:lnTo>
                    <a:pt x="336364" y="272524"/>
                  </a:lnTo>
                  <a:lnTo>
                    <a:pt x="336917" y="271579"/>
                  </a:lnTo>
                  <a:lnTo>
                    <a:pt x="337460" y="270634"/>
                  </a:lnTo>
                  <a:lnTo>
                    <a:pt x="338003" y="269689"/>
                  </a:lnTo>
                  <a:lnTo>
                    <a:pt x="338536" y="268734"/>
                  </a:lnTo>
                  <a:lnTo>
                    <a:pt x="339069" y="267779"/>
                  </a:lnTo>
                  <a:lnTo>
                    <a:pt x="339592" y="266824"/>
                  </a:lnTo>
                  <a:lnTo>
                    <a:pt x="340114" y="265859"/>
                  </a:lnTo>
                  <a:lnTo>
                    <a:pt x="340627" y="264894"/>
                  </a:lnTo>
                  <a:lnTo>
                    <a:pt x="341130" y="263929"/>
                  </a:lnTo>
                  <a:lnTo>
                    <a:pt x="341633" y="262954"/>
                  </a:lnTo>
                  <a:lnTo>
                    <a:pt x="342125" y="261979"/>
                  </a:lnTo>
                  <a:lnTo>
                    <a:pt x="342618" y="261003"/>
                  </a:lnTo>
                  <a:lnTo>
                    <a:pt x="343100" y="260018"/>
                  </a:lnTo>
                  <a:lnTo>
                    <a:pt x="343583" y="259033"/>
                  </a:lnTo>
                  <a:lnTo>
                    <a:pt x="344056" y="258048"/>
                  </a:lnTo>
                  <a:lnTo>
                    <a:pt x="344518" y="257052"/>
                  </a:lnTo>
                  <a:lnTo>
                    <a:pt x="344981" y="256057"/>
                  </a:lnTo>
                  <a:lnTo>
                    <a:pt x="345443" y="255052"/>
                  </a:lnTo>
                  <a:lnTo>
                    <a:pt x="345885" y="254057"/>
                  </a:lnTo>
                  <a:lnTo>
                    <a:pt x="346328" y="253051"/>
                  </a:lnTo>
                  <a:lnTo>
                    <a:pt x="346770" y="252036"/>
                  </a:lnTo>
                  <a:lnTo>
                    <a:pt x="347202" y="251031"/>
                  </a:lnTo>
                  <a:lnTo>
                    <a:pt x="347625" y="250015"/>
                  </a:lnTo>
                  <a:lnTo>
                    <a:pt x="348047" y="248990"/>
                  </a:lnTo>
                  <a:lnTo>
                    <a:pt x="348459" y="247974"/>
                  </a:lnTo>
                  <a:lnTo>
                    <a:pt x="348871" y="246949"/>
                  </a:lnTo>
                  <a:lnTo>
                    <a:pt x="349274" y="245924"/>
                  </a:lnTo>
                  <a:lnTo>
                    <a:pt x="349666" y="244888"/>
                  </a:lnTo>
                  <a:lnTo>
                    <a:pt x="350058" y="243863"/>
                  </a:lnTo>
                  <a:lnTo>
                    <a:pt x="350440" y="242817"/>
                  </a:lnTo>
                  <a:lnTo>
                    <a:pt x="350812" y="241782"/>
                  </a:lnTo>
                  <a:lnTo>
                    <a:pt x="351184" y="240736"/>
                  </a:lnTo>
                  <a:lnTo>
                    <a:pt x="351546" y="239691"/>
                  </a:lnTo>
                  <a:lnTo>
                    <a:pt x="351908" y="238645"/>
                  </a:lnTo>
                  <a:lnTo>
                    <a:pt x="352260" y="237599"/>
                  </a:lnTo>
                  <a:lnTo>
                    <a:pt x="352601" y="236544"/>
                  </a:lnTo>
                  <a:lnTo>
                    <a:pt x="352943" y="235488"/>
                  </a:lnTo>
                  <a:lnTo>
                    <a:pt x="353275" y="234423"/>
                  </a:lnTo>
                  <a:lnTo>
                    <a:pt x="353607" y="233367"/>
                  </a:lnTo>
                  <a:lnTo>
                    <a:pt x="353929" y="232301"/>
                  </a:lnTo>
                  <a:lnTo>
                    <a:pt x="354240" y="231236"/>
                  </a:lnTo>
                  <a:lnTo>
                    <a:pt x="354552" y="230160"/>
                  </a:lnTo>
                  <a:lnTo>
                    <a:pt x="354854" y="229084"/>
                  </a:lnTo>
                  <a:lnTo>
                    <a:pt x="355145" y="228009"/>
                  </a:lnTo>
                  <a:lnTo>
                    <a:pt x="355437" y="226933"/>
                  </a:lnTo>
                  <a:lnTo>
                    <a:pt x="355718" y="225847"/>
                  </a:lnTo>
                  <a:lnTo>
                    <a:pt x="355990" y="224771"/>
                  </a:lnTo>
                  <a:lnTo>
                    <a:pt x="356261" y="223686"/>
                  </a:lnTo>
                  <a:lnTo>
                    <a:pt x="356522" y="222590"/>
                  </a:lnTo>
                  <a:lnTo>
                    <a:pt x="356774" y="221504"/>
                  </a:lnTo>
                  <a:lnTo>
                    <a:pt x="357025" y="220408"/>
                  </a:lnTo>
                  <a:lnTo>
                    <a:pt x="357266" y="219313"/>
                  </a:lnTo>
                  <a:lnTo>
                    <a:pt x="357508" y="218207"/>
                  </a:lnTo>
                  <a:lnTo>
                    <a:pt x="357729" y="217111"/>
                  </a:lnTo>
                  <a:lnTo>
                    <a:pt x="357950" y="216005"/>
                  </a:lnTo>
                  <a:lnTo>
                    <a:pt x="358171" y="214899"/>
                  </a:lnTo>
                  <a:lnTo>
                    <a:pt x="358382" y="213793"/>
                  </a:lnTo>
                  <a:lnTo>
                    <a:pt x="358584" y="212677"/>
                  </a:lnTo>
                  <a:lnTo>
                    <a:pt x="358775" y="211562"/>
                  </a:lnTo>
                  <a:lnTo>
                    <a:pt x="358966" y="210446"/>
                  </a:lnTo>
                  <a:lnTo>
                    <a:pt x="359147" y="209330"/>
                  </a:lnTo>
                  <a:lnTo>
                    <a:pt x="359317" y="208214"/>
                  </a:lnTo>
                  <a:lnTo>
                    <a:pt x="359488" y="207088"/>
                  </a:lnTo>
                  <a:lnTo>
                    <a:pt x="359649" y="205962"/>
                  </a:lnTo>
                  <a:lnTo>
                    <a:pt x="359800" y="204836"/>
                  </a:lnTo>
                  <a:lnTo>
                    <a:pt x="359951" y="203710"/>
                  </a:lnTo>
                  <a:lnTo>
                    <a:pt x="360092" y="202574"/>
                  </a:lnTo>
                  <a:lnTo>
                    <a:pt x="360222" y="201438"/>
                  </a:lnTo>
                  <a:lnTo>
                    <a:pt x="360353" y="200302"/>
                  </a:lnTo>
                  <a:lnTo>
                    <a:pt x="360474" y="199166"/>
                  </a:lnTo>
                  <a:lnTo>
                    <a:pt x="360584" y="198030"/>
                  </a:lnTo>
                  <a:lnTo>
                    <a:pt x="360685" y="196884"/>
                  </a:lnTo>
                  <a:lnTo>
                    <a:pt x="360785" y="195738"/>
                  </a:lnTo>
                  <a:lnTo>
                    <a:pt x="360876" y="194592"/>
                  </a:lnTo>
                  <a:lnTo>
                    <a:pt x="360956" y="193446"/>
                  </a:lnTo>
                  <a:lnTo>
                    <a:pt x="361037" y="192299"/>
                  </a:lnTo>
                  <a:lnTo>
                    <a:pt x="361107" y="191143"/>
                  </a:lnTo>
                  <a:lnTo>
                    <a:pt x="361167" y="189987"/>
                  </a:lnTo>
                  <a:lnTo>
                    <a:pt x="361228" y="188831"/>
                  </a:lnTo>
                  <a:lnTo>
                    <a:pt x="361268" y="187675"/>
                  </a:lnTo>
                  <a:lnTo>
                    <a:pt x="361308" y="186519"/>
                  </a:lnTo>
                  <a:lnTo>
                    <a:pt x="361348" y="185353"/>
                  </a:lnTo>
                  <a:lnTo>
                    <a:pt x="361368" y="184197"/>
                  </a:lnTo>
                  <a:lnTo>
                    <a:pt x="361389" y="183030"/>
                  </a:lnTo>
                  <a:lnTo>
                    <a:pt x="361399" y="181864"/>
                  </a:lnTo>
                  <a:lnTo>
                    <a:pt x="361409" y="180688"/>
                  </a:lnTo>
                  <a:lnTo>
                    <a:pt x="361399" y="179411"/>
                  </a:lnTo>
                  <a:lnTo>
                    <a:pt x="361389" y="178134"/>
                  </a:lnTo>
                  <a:lnTo>
                    <a:pt x="361368" y="176858"/>
                  </a:lnTo>
                  <a:lnTo>
                    <a:pt x="361338" y="175581"/>
                  </a:lnTo>
                  <a:lnTo>
                    <a:pt x="361298" y="174314"/>
                  </a:lnTo>
                  <a:lnTo>
                    <a:pt x="361248" y="173037"/>
                  </a:lnTo>
                  <a:lnTo>
                    <a:pt x="361188" y="171771"/>
                  </a:lnTo>
                  <a:lnTo>
                    <a:pt x="361127" y="170504"/>
                  </a:lnTo>
                  <a:lnTo>
                    <a:pt x="361047" y="169247"/>
                  </a:lnTo>
                  <a:lnTo>
                    <a:pt x="360966" y="167981"/>
                  </a:lnTo>
                  <a:lnTo>
                    <a:pt x="360876" y="166724"/>
                  </a:lnTo>
                  <a:lnTo>
                    <a:pt x="360775" y="165467"/>
                  </a:lnTo>
                  <a:lnTo>
                    <a:pt x="360665" y="164221"/>
                  </a:lnTo>
                  <a:lnTo>
                    <a:pt x="360544" y="162964"/>
                  </a:lnTo>
                  <a:lnTo>
                    <a:pt x="360423" y="161717"/>
                  </a:lnTo>
                  <a:lnTo>
                    <a:pt x="360283" y="160471"/>
                  </a:lnTo>
                  <a:lnTo>
                    <a:pt x="360142" y="159224"/>
                  </a:lnTo>
                  <a:lnTo>
                    <a:pt x="359991" y="157988"/>
                  </a:lnTo>
                  <a:lnTo>
                    <a:pt x="359830" y="156751"/>
                  </a:lnTo>
                  <a:lnTo>
                    <a:pt x="359669" y="155515"/>
                  </a:lnTo>
                  <a:lnTo>
                    <a:pt x="359488" y="154278"/>
                  </a:lnTo>
                  <a:lnTo>
                    <a:pt x="359307" y="153052"/>
                  </a:lnTo>
                  <a:lnTo>
                    <a:pt x="359116" y="151825"/>
                  </a:lnTo>
                  <a:lnTo>
                    <a:pt x="358915" y="150599"/>
                  </a:lnTo>
                  <a:lnTo>
                    <a:pt x="358704" y="149372"/>
                  </a:lnTo>
                  <a:lnTo>
                    <a:pt x="358483" y="148156"/>
                  </a:lnTo>
                  <a:lnTo>
                    <a:pt x="358262" y="146939"/>
                  </a:lnTo>
                  <a:lnTo>
                    <a:pt x="358021" y="145733"/>
                  </a:lnTo>
                  <a:lnTo>
                    <a:pt x="357779" y="144516"/>
                  </a:lnTo>
                  <a:lnTo>
                    <a:pt x="357538" y="143310"/>
                  </a:lnTo>
                  <a:lnTo>
                    <a:pt x="357277" y="142104"/>
                  </a:lnTo>
                  <a:lnTo>
                    <a:pt x="357015" y="140907"/>
                  </a:lnTo>
                  <a:lnTo>
                    <a:pt x="356734" y="139701"/>
                  </a:lnTo>
                  <a:lnTo>
                    <a:pt x="356452" y="138505"/>
                  </a:lnTo>
                  <a:lnTo>
                    <a:pt x="356171" y="137318"/>
                  </a:lnTo>
                  <a:lnTo>
                    <a:pt x="355869" y="136132"/>
                  </a:lnTo>
                  <a:lnTo>
                    <a:pt x="355567" y="134946"/>
                  </a:lnTo>
                  <a:lnTo>
                    <a:pt x="355246" y="133759"/>
                  </a:lnTo>
                  <a:lnTo>
                    <a:pt x="354934" y="132573"/>
                  </a:lnTo>
                  <a:lnTo>
                    <a:pt x="354602" y="131397"/>
                  </a:lnTo>
                  <a:lnTo>
                    <a:pt x="354260" y="130231"/>
                  </a:lnTo>
                  <a:lnTo>
                    <a:pt x="353919" y="129054"/>
                  </a:lnTo>
                  <a:lnTo>
                    <a:pt x="353567" y="127888"/>
                  </a:lnTo>
                  <a:lnTo>
                    <a:pt x="353205" y="126722"/>
                  </a:lnTo>
                  <a:lnTo>
                    <a:pt x="352843" y="125566"/>
                  </a:lnTo>
                  <a:lnTo>
                    <a:pt x="352471" y="124410"/>
                  </a:lnTo>
                  <a:lnTo>
                    <a:pt x="352089" y="123254"/>
                  </a:lnTo>
                  <a:lnTo>
                    <a:pt x="351697" y="122108"/>
                  </a:lnTo>
                  <a:lnTo>
                    <a:pt x="351304" y="120962"/>
                  </a:lnTo>
                  <a:lnTo>
                    <a:pt x="350892" y="119816"/>
                  </a:lnTo>
                  <a:lnTo>
                    <a:pt x="350480" y="118680"/>
                  </a:lnTo>
                  <a:lnTo>
                    <a:pt x="350068" y="117544"/>
                  </a:lnTo>
                  <a:lnTo>
                    <a:pt x="349636" y="116407"/>
                  </a:lnTo>
                  <a:lnTo>
                    <a:pt x="349203" y="115282"/>
                  </a:lnTo>
                  <a:lnTo>
                    <a:pt x="348761" y="114156"/>
                  </a:lnTo>
                  <a:lnTo>
                    <a:pt x="348308" y="113030"/>
                  </a:lnTo>
                  <a:lnTo>
                    <a:pt x="347856" y="111914"/>
                  </a:lnTo>
                  <a:lnTo>
                    <a:pt x="347394" y="110808"/>
                  </a:lnTo>
                  <a:lnTo>
                    <a:pt x="346921" y="109692"/>
                  </a:lnTo>
                  <a:lnTo>
                    <a:pt x="346448" y="108586"/>
                  </a:lnTo>
                  <a:lnTo>
                    <a:pt x="345966" y="107480"/>
                  </a:lnTo>
                  <a:lnTo>
                    <a:pt x="345473" y="106384"/>
                  </a:lnTo>
                  <a:lnTo>
                    <a:pt x="344971" y="105289"/>
                  </a:lnTo>
                  <a:lnTo>
                    <a:pt x="344468" y="104203"/>
                  </a:lnTo>
                  <a:lnTo>
                    <a:pt x="343955" y="103117"/>
                  </a:lnTo>
                  <a:lnTo>
                    <a:pt x="343432" y="102031"/>
                  </a:lnTo>
                  <a:lnTo>
                    <a:pt x="342899" y="100956"/>
                  </a:lnTo>
                  <a:lnTo>
                    <a:pt x="342367" y="99880"/>
                  </a:lnTo>
                  <a:lnTo>
                    <a:pt x="341834" y="98804"/>
                  </a:lnTo>
                  <a:lnTo>
                    <a:pt x="341281" y="97739"/>
                  </a:lnTo>
                  <a:lnTo>
                    <a:pt x="340728" y="96673"/>
                  </a:lnTo>
                  <a:lnTo>
                    <a:pt x="340165" y="95617"/>
                  </a:lnTo>
                  <a:lnTo>
                    <a:pt x="339602" y="94562"/>
                  </a:lnTo>
                  <a:lnTo>
                    <a:pt x="339019" y="93516"/>
                  </a:lnTo>
                  <a:lnTo>
                    <a:pt x="338446" y="92471"/>
                  </a:lnTo>
                  <a:lnTo>
                    <a:pt x="337852" y="91425"/>
                  </a:lnTo>
                  <a:lnTo>
                    <a:pt x="337259" y="90390"/>
                  </a:lnTo>
                  <a:lnTo>
                    <a:pt x="336656" y="89354"/>
                  </a:lnTo>
                  <a:lnTo>
                    <a:pt x="336053" y="88329"/>
                  </a:lnTo>
                  <a:lnTo>
                    <a:pt x="335429" y="87303"/>
                  </a:lnTo>
                  <a:lnTo>
                    <a:pt x="334816" y="86288"/>
                  </a:lnTo>
                  <a:lnTo>
                    <a:pt x="334183" y="85273"/>
                  </a:lnTo>
                  <a:lnTo>
                    <a:pt x="333549" y="84257"/>
                  </a:lnTo>
                  <a:lnTo>
                    <a:pt x="332906" y="83252"/>
                  </a:lnTo>
                  <a:lnTo>
                    <a:pt x="332262" y="82247"/>
                  </a:lnTo>
                  <a:lnTo>
                    <a:pt x="331609" y="81251"/>
                  </a:lnTo>
                  <a:lnTo>
                    <a:pt x="330945" y="80256"/>
                  </a:lnTo>
                  <a:lnTo>
                    <a:pt x="330282" y="79271"/>
                  </a:lnTo>
                  <a:lnTo>
                    <a:pt x="329608" y="78286"/>
                  </a:lnTo>
                  <a:lnTo>
                    <a:pt x="328924" y="77310"/>
                  </a:lnTo>
                  <a:lnTo>
                    <a:pt x="328241" y="76335"/>
                  </a:lnTo>
                  <a:lnTo>
                    <a:pt x="327547" y="75370"/>
                  </a:lnTo>
                  <a:lnTo>
                    <a:pt x="326853" y="74405"/>
                  </a:lnTo>
                  <a:lnTo>
                    <a:pt x="326150" y="73440"/>
                  </a:lnTo>
                  <a:lnTo>
                    <a:pt x="325436" y="72485"/>
                  </a:lnTo>
                  <a:lnTo>
                    <a:pt x="324722" y="71540"/>
                  </a:lnTo>
                  <a:lnTo>
                    <a:pt x="323998" y="70595"/>
                  </a:lnTo>
                  <a:lnTo>
                    <a:pt x="323274" y="69650"/>
                  </a:lnTo>
                  <a:lnTo>
                    <a:pt x="322540" y="68715"/>
                  </a:lnTo>
                  <a:lnTo>
                    <a:pt x="321796" y="67790"/>
                  </a:lnTo>
                  <a:lnTo>
                    <a:pt x="321052" y="66865"/>
                  </a:lnTo>
                  <a:lnTo>
                    <a:pt x="320298" y="65940"/>
                  </a:lnTo>
                  <a:lnTo>
                    <a:pt x="319534" y="65025"/>
                  </a:lnTo>
                  <a:lnTo>
                    <a:pt x="318770" y="64110"/>
                  </a:lnTo>
                  <a:lnTo>
                    <a:pt x="318006" y="63206"/>
                  </a:lnTo>
                  <a:lnTo>
                    <a:pt x="317232" y="62311"/>
                  </a:lnTo>
                  <a:lnTo>
                    <a:pt x="316448" y="61416"/>
                  </a:lnTo>
                  <a:lnTo>
                    <a:pt x="315653" y="60521"/>
                  </a:lnTo>
                  <a:lnTo>
                    <a:pt x="314869" y="59637"/>
                  </a:lnTo>
                  <a:lnTo>
                    <a:pt x="314065" y="58762"/>
                  </a:lnTo>
                  <a:lnTo>
                    <a:pt x="313260" y="57888"/>
                  </a:lnTo>
                  <a:lnTo>
                    <a:pt x="312446" y="57023"/>
                  </a:lnTo>
                  <a:lnTo>
                    <a:pt x="311632" y="56158"/>
                  </a:lnTo>
                  <a:lnTo>
                    <a:pt x="310817" y="55304"/>
                  </a:lnTo>
                  <a:lnTo>
                    <a:pt x="309983" y="54449"/>
                  </a:lnTo>
                  <a:lnTo>
                    <a:pt x="309148" y="53605"/>
                  </a:lnTo>
                  <a:lnTo>
                    <a:pt x="308314" y="52760"/>
                  </a:lnTo>
                  <a:lnTo>
                    <a:pt x="307469" y="51926"/>
                  </a:lnTo>
                  <a:lnTo>
                    <a:pt x="306625" y="51092"/>
                  </a:lnTo>
                  <a:lnTo>
                    <a:pt x="305770" y="50267"/>
                  </a:lnTo>
                  <a:lnTo>
                    <a:pt x="304906" y="49453"/>
                  </a:lnTo>
                  <a:lnTo>
                    <a:pt x="304041" y="48639"/>
                  </a:lnTo>
                  <a:lnTo>
                    <a:pt x="303166" y="47824"/>
                  </a:lnTo>
                  <a:lnTo>
                    <a:pt x="302292" y="47020"/>
                  </a:lnTo>
                  <a:lnTo>
                    <a:pt x="301417" y="46226"/>
                  </a:lnTo>
                  <a:lnTo>
                    <a:pt x="300522" y="45432"/>
                  </a:lnTo>
                  <a:lnTo>
                    <a:pt x="299637" y="44647"/>
                  </a:lnTo>
                  <a:lnTo>
                    <a:pt x="298743" y="43873"/>
                  </a:lnTo>
                  <a:lnTo>
                    <a:pt x="297245" y="42597"/>
                  </a:lnTo>
                  <a:lnTo>
                    <a:pt x="295746" y="41340"/>
                  </a:lnTo>
                  <a:lnTo>
                    <a:pt x="294218" y="40103"/>
                  </a:lnTo>
                  <a:lnTo>
                    <a:pt x="292690" y="38877"/>
                  </a:lnTo>
                  <a:lnTo>
                    <a:pt x="291142" y="37660"/>
                  </a:lnTo>
                  <a:lnTo>
                    <a:pt x="289583" y="36474"/>
                  </a:lnTo>
                  <a:lnTo>
                    <a:pt x="288015" y="35298"/>
                  </a:lnTo>
                  <a:lnTo>
                    <a:pt x="286427" y="34142"/>
                  </a:lnTo>
                  <a:lnTo>
                    <a:pt x="284828" y="32996"/>
                  </a:lnTo>
                  <a:lnTo>
                    <a:pt x="283219" y="31870"/>
                  </a:lnTo>
                  <a:lnTo>
                    <a:pt x="281591" y="30764"/>
                  </a:lnTo>
                  <a:lnTo>
                    <a:pt x="279952" y="29668"/>
                  </a:lnTo>
                  <a:lnTo>
                    <a:pt x="278303" y="28602"/>
                  </a:lnTo>
                  <a:lnTo>
                    <a:pt x="276644" y="27547"/>
                  </a:lnTo>
                  <a:lnTo>
                    <a:pt x="274965" y="26501"/>
                  </a:lnTo>
                  <a:lnTo>
                    <a:pt x="273276" y="25486"/>
                  </a:lnTo>
                  <a:lnTo>
                    <a:pt x="271587" y="24481"/>
                  </a:lnTo>
                  <a:lnTo>
                    <a:pt x="269868" y="23495"/>
                  </a:lnTo>
                  <a:lnTo>
                    <a:pt x="268148" y="22530"/>
                  </a:lnTo>
                  <a:lnTo>
                    <a:pt x="266419" y="21585"/>
                  </a:lnTo>
                  <a:lnTo>
                    <a:pt x="264670" y="20650"/>
                  </a:lnTo>
                  <a:lnTo>
                    <a:pt x="262920" y="19745"/>
                  </a:lnTo>
                  <a:lnTo>
                    <a:pt x="261151" y="18851"/>
                  </a:lnTo>
                  <a:lnTo>
                    <a:pt x="259371" y="17976"/>
                  </a:lnTo>
                  <a:lnTo>
                    <a:pt x="257582" y="17122"/>
                  </a:lnTo>
                  <a:lnTo>
                    <a:pt x="255782" y="16287"/>
                  </a:lnTo>
                  <a:lnTo>
                    <a:pt x="253972" y="15473"/>
                  </a:lnTo>
                  <a:lnTo>
                    <a:pt x="252153" y="14679"/>
                  </a:lnTo>
                  <a:lnTo>
                    <a:pt x="250323" y="13894"/>
                  </a:lnTo>
                  <a:lnTo>
                    <a:pt x="248473" y="13140"/>
                  </a:lnTo>
                  <a:lnTo>
                    <a:pt x="246623" y="12407"/>
                  </a:lnTo>
                  <a:lnTo>
                    <a:pt x="244763" y="11683"/>
                  </a:lnTo>
                  <a:lnTo>
                    <a:pt x="242893" y="10989"/>
                  </a:lnTo>
                  <a:lnTo>
                    <a:pt x="241013" y="10316"/>
                  </a:lnTo>
                  <a:lnTo>
                    <a:pt x="239123" y="9652"/>
                  </a:lnTo>
                  <a:lnTo>
                    <a:pt x="237223" y="9019"/>
                  </a:lnTo>
                  <a:lnTo>
                    <a:pt x="235312" y="8405"/>
                  </a:lnTo>
                  <a:lnTo>
                    <a:pt x="233392" y="7802"/>
                  </a:lnTo>
                  <a:lnTo>
                    <a:pt x="231462" y="7229"/>
                  </a:lnTo>
                  <a:lnTo>
                    <a:pt x="229521" y="6676"/>
                  </a:lnTo>
                  <a:lnTo>
                    <a:pt x="227581" y="6143"/>
                  </a:lnTo>
                  <a:lnTo>
                    <a:pt x="225620" y="5631"/>
                  </a:lnTo>
                  <a:lnTo>
                    <a:pt x="223660" y="5138"/>
                  </a:lnTo>
                  <a:lnTo>
                    <a:pt x="221689" y="4676"/>
                  </a:lnTo>
                  <a:lnTo>
                    <a:pt x="219709" y="4223"/>
                  </a:lnTo>
                  <a:lnTo>
                    <a:pt x="217718" y="3801"/>
                  </a:lnTo>
                  <a:lnTo>
                    <a:pt x="215727" y="3399"/>
                  </a:lnTo>
                  <a:lnTo>
                    <a:pt x="213727" y="3017"/>
                  </a:lnTo>
                  <a:lnTo>
                    <a:pt x="211716" y="2655"/>
                  </a:lnTo>
                  <a:lnTo>
                    <a:pt x="209695" y="2313"/>
                  </a:lnTo>
                  <a:lnTo>
                    <a:pt x="207664" y="2001"/>
                  </a:lnTo>
                  <a:lnTo>
                    <a:pt x="205633" y="1710"/>
                  </a:lnTo>
                  <a:lnTo>
                    <a:pt x="203592" y="1438"/>
                  </a:lnTo>
                  <a:lnTo>
                    <a:pt x="201541" y="1197"/>
                  </a:lnTo>
                  <a:lnTo>
                    <a:pt x="199490" y="966"/>
                  </a:lnTo>
                  <a:lnTo>
                    <a:pt x="197429" y="765"/>
                  </a:lnTo>
                  <a:lnTo>
                    <a:pt x="195358" y="594"/>
                  </a:lnTo>
                  <a:lnTo>
                    <a:pt x="193287" y="433"/>
                  </a:lnTo>
                  <a:lnTo>
                    <a:pt x="191206" y="302"/>
                  </a:lnTo>
                  <a:lnTo>
                    <a:pt x="189115" y="192"/>
                  </a:lnTo>
                  <a:lnTo>
                    <a:pt x="187023" y="111"/>
                  </a:lnTo>
                  <a:lnTo>
                    <a:pt x="184922" y="51"/>
                  </a:lnTo>
                  <a:lnTo>
                    <a:pt x="182821" y="11"/>
                  </a:lnTo>
                  <a:lnTo>
                    <a:pt x="181765" y="11"/>
                  </a:lnTo>
                  <a:lnTo>
                    <a:pt x="1806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2"/>
            <p:cNvSpPr/>
            <p:nvPr/>
          </p:nvSpPr>
          <p:spPr>
            <a:xfrm>
              <a:off x="-8009275" y="-10830025"/>
              <a:ext cx="9035225" cy="9034650"/>
            </a:xfrm>
            <a:custGeom>
              <a:avLst/>
              <a:gdLst/>
              <a:ahLst/>
              <a:cxnLst/>
              <a:rect l="l" t="t" r="r" b="b"/>
              <a:pathLst>
                <a:path w="361409" h="361386" fill="none" extrusionOk="0">
                  <a:moveTo>
                    <a:pt x="180699" y="361385"/>
                  </a:moveTo>
                  <a:lnTo>
                    <a:pt x="180699" y="361385"/>
                  </a:lnTo>
                  <a:lnTo>
                    <a:pt x="179443" y="361385"/>
                  </a:lnTo>
                  <a:lnTo>
                    <a:pt x="178186" y="361375"/>
                  </a:lnTo>
                  <a:lnTo>
                    <a:pt x="176929" y="361345"/>
                  </a:lnTo>
                  <a:lnTo>
                    <a:pt x="175672" y="361315"/>
                  </a:lnTo>
                  <a:lnTo>
                    <a:pt x="174426" y="361285"/>
                  </a:lnTo>
                  <a:lnTo>
                    <a:pt x="173179" y="361234"/>
                  </a:lnTo>
                  <a:lnTo>
                    <a:pt x="171932" y="361174"/>
                  </a:lnTo>
                  <a:lnTo>
                    <a:pt x="170686" y="361114"/>
                  </a:lnTo>
                  <a:lnTo>
                    <a:pt x="169449" y="361043"/>
                  </a:lnTo>
                  <a:lnTo>
                    <a:pt x="168202" y="360963"/>
                  </a:lnTo>
                  <a:lnTo>
                    <a:pt x="166966" y="360872"/>
                  </a:lnTo>
                  <a:lnTo>
                    <a:pt x="165739" y="360782"/>
                  </a:lnTo>
                  <a:lnTo>
                    <a:pt x="164503" y="360671"/>
                  </a:lnTo>
                  <a:lnTo>
                    <a:pt x="163276" y="360561"/>
                  </a:lnTo>
                  <a:lnTo>
                    <a:pt x="162039" y="360440"/>
                  </a:lnTo>
                  <a:lnTo>
                    <a:pt x="160823" y="360309"/>
                  </a:lnTo>
                  <a:lnTo>
                    <a:pt x="159596" y="360169"/>
                  </a:lnTo>
                  <a:lnTo>
                    <a:pt x="158380" y="360018"/>
                  </a:lnTo>
                  <a:lnTo>
                    <a:pt x="157153" y="359867"/>
                  </a:lnTo>
                  <a:lnTo>
                    <a:pt x="155947" y="359706"/>
                  </a:lnTo>
                  <a:lnTo>
                    <a:pt x="154730" y="359535"/>
                  </a:lnTo>
                  <a:lnTo>
                    <a:pt x="153524" y="359354"/>
                  </a:lnTo>
                  <a:lnTo>
                    <a:pt x="152307" y="359173"/>
                  </a:lnTo>
                  <a:lnTo>
                    <a:pt x="151111" y="358972"/>
                  </a:lnTo>
                  <a:lnTo>
                    <a:pt x="149904" y="358771"/>
                  </a:lnTo>
                  <a:lnTo>
                    <a:pt x="148708" y="358560"/>
                  </a:lnTo>
                  <a:lnTo>
                    <a:pt x="147511" y="358349"/>
                  </a:lnTo>
                  <a:lnTo>
                    <a:pt x="146315" y="358118"/>
                  </a:lnTo>
                  <a:lnTo>
                    <a:pt x="145119" y="357887"/>
                  </a:lnTo>
                  <a:lnTo>
                    <a:pt x="143932" y="357645"/>
                  </a:lnTo>
                  <a:lnTo>
                    <a:pt x="142746" y="357394"/>
                  </a:lnTo>
                  <a:lnTo>
                    <a:pt x="141570" y="357143"/>
                  </a:lnTo>
                  <a:lnTo>
                    <a:pt x="140383" y="356871"/>
                  </a:lnTo>
                  <a:lnTo>
                    <a:pt x="139207" y="356600"/>
                  </a:lnTo>
                  <a:lnTo>
                    <a:pt x="138031" y="356318"/>
                  </a:lnTo>
                  <a:lnTo>
                    <a:pt x="136864" y="356037"/>
                  </a:lnTo>
                  <a:lnTo>
                    <a:pt x="135698" y="355735"/>
                  </a:lnTo>
                  <a:lnTo>
                    <a:pt x="134532" y="355434"/>
                  </a:lnTo>
                  <a:lnTo>
                    <a:pt x="133366" y="355122"/>
                  </a:lnTo>
                  <a:lnTo>
                    <a:pt x="132209" y="354810"/>
                  </a:lnTo>
                  <a:lnTo>
                    <a:pt x="131053" y="354479"/>
                  </a:lnTo>
                  <a:lnTo>
                    <a:pt x="129897" y="354147"/>
                  </a:lnTo>
                  <a:lnTo>
                    <a:pt x="128751" y="353805"/>
                  </a:lnTo>
                  <a:lnTo>
                    <a:pt x="127605" y="353463"/>
                  </a:lnTo>
                  <a:lnTo>
                    <a:pt x="126458" y="353111"/>
                  </a:lnTo>
                  <a:lnTo>
                    <a:pt x="125322" y="352749"/>
                  </a:lnTo>
                  <a:lnTo>
                    <a:pt x="124186" y="352377"/>
                  </a:lnTo>
                  <a:lnTo>
                    <a:pt x="123050" y="351995"/>
                  </a:lnTo>
                  <a:lnTo>
                    <a:pt x="121924" y="351613"/>
                  </a:lnTo>
                  <a:lnTo>
                    <a:pt x="120798" y="351221"/>
                  </a:lnTo>
                  <a:lnTo>
                    <a:pt x="119672" y="350819"/>
                  </a:lnTo>
                  <a:lnTo>
                    <a:pt x="118556" y="350417"/>
                  </a:lnTo>
                  <a:lnTo>
                    <a:pt x="117440" y="350005"/>
                  </a:lnTo>
                  <a:lnTo>
                    <a:pt x="116324" y="349583"/>
                  </a:lnTo>
                  <a:lnTo>
                    <a:pt x="115218" y="349160"/>
                  </a:lnTo>
                  <a:lnTo>
                    <a:pt x="114112" y="348728"/>
                  </a:lnTo>
                  <a:lnTo>
                    <a:pt x="113006" y="348286"/>
                  </a:lnTo>
                  <a:lnTo>
                    <a:pt x="111910" y="347833"/>
                  </a:lnTo>
                  <a:lnTo>
                    <a:pt x="110815" y="347381"/>
                  </a:lnTo>
                  <a:lnTo>
                    <a:pt x="109719" y="346919"/>
                  </a:lnTo>
                  <a:lnTo>
                    <a:pt x="108633" y="346446"/>
                  </a:lnTo>
                  <a:lnTo>
                    <a:pt x="107547" y="345974"/>
                  </a:lnTo>
                  <a:lnTo>
                    <a:pt x="106471" y="345491"/>
                  </a:lnTo>
                  <a:lnTo>
                    <a:pt x="105395" y="344998"/>
                  </a:lnTo>
                  <a:lnTo>
                    <a:pt x="104320" y="344506"/>
                  </a:lnTo>
                  <a:lnTo>
                    <a:pt x="103254" y="344003"/>
                  </a:lnTo>
                  <a:lnTo>
                    <a:pt x="102188" y="343490"/>
                  </a:lnTo>
                  <a:lnTo>
                    <a:pt x="101123" y="342968"/>
                  </a:lnTo>
                  <a:lnTo>
                    <a:pt x="100067" y="342445"/>
                  </a:lnTo>
                  <a:lnTo>
                    <a:pt x="99021" y="341922"/>
                  </a:lnTo>
                  <a:lnTo>
                    <a:pt x="97966" y="341379"/>
                  </a:lnTo>
                  <a:lnTo>
                    <a:pt x="96920" y="340836"/>
                  </a:lnTo>
                  <a:lnTo>
                    <a:pt x="95884" y="340283"/>
                  </a:lnTo>
                  <a:lnTo>
                    <a:pt x="94839" y="339730"/>
                  </a:lnTo>
                  <a:lnTo>
                    <a:pt x="93813" y="339167"/>
                  </a:lnTo>
                  <a:lnTo>
                    <a:pt x="92778" y="338594"/>
                  </a:lnTo>
                  <a:lnTo>
                    <a:pt x="91752" y="338021"/>
                  </a:lnTo>
                  <a:lnTo>
                    <a:pt x="90737" y="337438"/>
                  </a:lnTo>
                  <a:lnTo>
                    <a:pt x="89721" y="336845"/>
                  </a:lnTo>
                  <a:lnTo>
                    <a:pt x="88706" y="336252"/>
                  </a:lnTo>
                  <a:lnTo>
                    <a:pt x="87701" y="335649"/>
                  </a:lnTo>
                  <a:lnTo>
                    <a:pt x="86695" y="335046"/>
                  </a:lnTo>
                  <a:lnTo>
                    <a:pt x="85690" y="334432"/>
                  </a:lnTo>
                  <a:lnTo>
                    <a:pt x="84694" y="333809"/>
                  </a:lnTo>
                  <a:lnTo>
                    <a:pt x="83709" y="333176"/>
                  </a:lnTo>
                  <a:lnTo>
                    <a:pt x="82724" y="332542"/>
                  </a:lnTo>
                  <a:lnTo>
                    <a:pt x="81739" y="331909"/>
                  </a:lnTo>
                  <a:lnTo>
                    <a:pt x="80763" y="331266"/>
                  </a:lnTo>
                  <a:lnTo>
                    <a:pt x="79788" y="330612"/>
                  </a:lnTo>
                  <a:lnTo>
                    <a:pt x="78813" y="329949"/>
                  </a:lnTo>
                  <a:lnTo>
                    <a:pt x="77848" y="329285"/>
                  </a:lnTo>
                  <a:lnTo>
                    <a:pt x="76893" y="328612"/>
                  </a:lnTo>
                  <a:lnTo>
                    <a:pt x="75937" y="327938"/>
                  </a:lnTo>
                  <a:lnTo>
                    <a:pt x="74982" y="327254"/>
                  </a:lnTo>
                  <a:lnTo>
                    <a:pt x="74037" y="326571"/>
                  </a:lnTo>
                  <a:lnTo>
                    <a:pt x="73102" y="325877"/>
                  </a:lnTo>
                  <a:lnTo>
                    <a:pt x="72157" y="325173"/>
                  </a:lnTo>
                  <a:lnTo>
                    <a:pt x="71232" y="324470"/>
                  </a:lnTo>
                  <a:lnTo>
                    <a:pt x="70297" y="323756"/>
                  </a:lnTo>
                  <a:lnTo>
                    <a:pt x="69382" y="323042"/>
                  </a:lnTo>
                  <a:lnTo>
                    <a:pt x="68457" y="322318"/>
                  </a:lnTo>
                  <a:lnTo>
                    <a:pt x="67542" y="321584"/>
                  </a:lnTo>
                  <a:lnTo>
                    <a:pt x="66638" y="320850"/>
                  </a:lnTo>
                  <a:lnTo>
                    <a:pt x="65733" y="320106"/>
                  </a:lnTo>
                  <a:lnTo>
                    <a:pt x="64838" y="319363"/>
                  </a:lnTo>
                  <a:lnTo>
                    <a:pt x="63943" y="318609"/>
                  </a:lnTo>
                  <a:lnTo>
                    <a:pt x="63058" y="317855"/>
                  </a:lnTo>
                  <a:lnTo>
                    <a:pt x="62174" y="317091"/>
                  </a:lnTo>
                  <a:lnTo>
                    <a:pt x="61289" y="316316"/>
                  </a:lnTo>
                  <a:lnTo>
                    <a:pt x="60414" y="315542"/>
                  </a:lnTo>
                  <a:lnTo>
                    <a:pt x="59550" y="314768"/>
                  </a:lnTo>
                  <a:lnTo>
                    <a:pt x="58685" y="313974"/>
                  </a:lnTo>
                  <a:lnTo>
                    <a:pt x="57830" y="313190"/>
                  </a:lnTo>
                  <a:lnTo>
                    <a:pt x="56976" y="312396"/>
                  </a:lnTo>
                  <a:lnTo>
                    <a:pt x="56121" y="311591"/>
                  </a:lnTo>
                  <a:lnTo>
                    <a:pt x="55287" y="310777"/>
                  </a:lnTo>
                  <a:lnTo>
                    <a:pt x="54442" y="309973"/>
                  </a:lnTo>
                  <a:lnTo>
                    <a:pt x="53608" y="309148"/>
                  </a:lnTo>
                  <a:lnTo>
                    <a:pt x="52783" y="308324"/>
                  </a:lnTo>
                  <a:lnTo>
                    <a:pt x="51959" y="307500"/>
                  </a:lnTo>
                  <a:lnTo>
                    <a:pt x="51145" y="306665"/>
                  </a:lnTo>
                  <a:lnTo>
                    <a:pt x="50330" y="305821"/>
                  </a:lnTo>
                  <a:lnTo>
                    <a:pt x="49526" y="304976"/>
                  </a:lnTo>
                  <a:lnTo>
                    <a:pt x="48732" y="304132"/>
                  </a:lnTo>
                  <a:lnTo>
                    <a:pt x="47937" y="303277"/>
                  </a:lnTo>
                  <a:lnTo>
                    <a:pt x="47143" y="302413"/>
                  </a:lnTo>
                  <a:lnTo>
                    <a:pt x="46359" y="301548"/>
                  </a:lnTo>
                  <a:lnTo>
                    <a:pt x="45585" y="300674"/>
                  </a:lnTo>
                  <a:lnTo>
                    <a:pt x="45585" y="300674"/>
                  </a:lnTo>
                  <a:lnTo>
                    <a:pt x="44258" y="299176"/>
                  </a:lnTo>
                  <a:lnTo>
                    <a:pt x="42951" y="297658"/>
                  </a:lnTo>
                  <a:lnTo>
                    <a:pt x="41664" y="296129"/>
                  </a:lnTo>
                  <a:lnTo>
                    <a:pt x="40397" y="294581"/>
                  </a:lnTo>
                  <a:lnTo>
                    <a:pt x="39140" y="293013"/>
                  </a:lnTo>
                  <a:lnTo>
                    <a:pt x="37903" y="291445"/>
                  </a:lnTo>
                  <a:lnTo>
                    <a:pt x="36687" y="289856"/>
                  </a:lnTo>
                  <a:lnTo>
                    <a:pt x="35480" y="288248"/>
                  </a:lnTo>
                  <a:lnTo>
                    <a:pt x="34294" y="286629"/>
                  </a:lnTo>
                  <a:lnTo>
                    <a:pt x="33128" y="285001"/>
                  </a:lnTo>
                  <a:lnTo>
                    <a:pt x="31972" y="283362"/>
                  </a:lnTo>
                  <a:lnTo>
                    <a:pt x="30846" y="281703"/>
                  </a:lnTo>
                  <a:lnTo>
                    <a:pt x="29730" y="280034"/>
                  </a:lnTo>
                  <a:lnTo>
                    <a:pt x="28634" y="278345"/>
                  </a:lnTo>
                  <a:lnTo>
                    <a:pt x="27558" y="276656"/>
                  </a:lnTo>
                  <a:lnTo>
                    <a:pt x="26492" y="274947"/>
                  </a:lnTo>
                  <a:lnTo>
                    <a:pt x="25457" y="273228"/>
                  </a:lnTo>
                  <a:lnTo>
                    <a:pt x="24431" y="271489"/>
                  </a:lnTo>
                  <a:lnTo>
                    <a:pt x="23426" y="269740"/>
                  </a:lnTo>
                  <a:lnTo>
                    <a:pt x="22441" y="267990"/>
                  </a:lnTo>
                  <a:lnTo>
                    <a:pt x="21475" y="266211"/>
                  </a:lnTo>
                  <a:lnTo>
                    <a:pt x="20530" y="264432"/>
                  </a:lnTo>
                  <a:lnTo>
                    <a:pt x="19605" y="262642"/>
                  </a:lnTo>
                  <a:lnTo>
                    <a:pt x="18690" y="260833"/>
                  </a:lnTo>
                  <a:lnTo>
                    <a:pt x="17806" y="259013"/>
                  </a:lnTo>
                  <a:lnTo>
                    <a:pt x="16941" y="257193"/>
                  </a:lnTo>
                  <a:lnTo>
                    <a:pt x="16086" y="255353"/>
                  </a:lnTo>
                  <a:lnTo>
                    <a:pt x="15262" y="253494"/>
                  </a:lnTo>
                  <a:lnTo>
                    <a:pt x="14458" y="251634"/>
                  </a:lnTo>
                  <a:lnTo>
                    <a:pt x="13663" y="249764"/>
                  </a:lnTo>
                  <a:lnTo>
                    <a:pt x="12899" y="247884"/>
                  </a:lnTo>
                  <a:lnTo>
                    <a:pt x="12155" y="245984"/>
                  </a:lnTo>
                  <a:lnTo>
                    <a:pt x="11431" y="244084"/>
                  </a:lnTo>
                  <a:lnTo>
                    <a:pt x="10728" y="242174"/>
                  </a:lnTo>
                  <a:lnTo>
                    <a:pt x="10044" y="240243"/>
                  </a:lnTo>
                  <a:lnTo>
                    <a:pt x="9380" y="238313"/>
                  </a:lnTo>
                  <a:lnTo>
                    <a:pt x="8737" y="236373"/>
                  </a:lnTo>
                  <a:lnTo>
                    <a:pt x="8114" y="234413"/>
                  </a:lnTo>
                  <a:lnTo>
                    <a:pt x="7521" y="232452"/>
                  </a:lnTo>
                  <a:lnTo>
                    <a:pt x="6947" y="230482"/>
                  </a:lnTo>
                  <a:lnTo>
                    <a:pt x="6394" y="228501"/>
                  </a:lnTo>
                  <a:lnTo>
                    <a:pt x="5862" y="226511"/>
                  </a:lnTo>
                  <a:lnTo>
                    <a:pt x="5349" y="224510"/>
                  </a:lnTo>
                  <a:lnTo>
                    <a:pt x="4856" y="222499"/>
                  </a:lnTo>
                  <a:lnTo>
                    <a:pt x="4394" y="220489"/>
                  </a:lnTo>
                  <a:lnTo>
                    <a:pt x="3951" y="218458"/>
                  </a:lnTo>
                  <a:lnTo>
                    <a:pt x="3529" y="216427"/>
                  </a:lnTo>
                  <a:lnTo>
                    <a:pt x="3137" y="214386"/>
                  </a:lnTo>
                  <a:lnTo>
                    <a:pt x="2946" y="213361"/>
                  </a:lnTo>
                  <a:lnTo>
                    <a:pt x="2755" y="212336"/>
                  </a:lnTo>
                  <a:lnTo>
                    <a:pt x="2584" y="211300"/>
                  </a:lnTo>
                  <a:lnTo>
                    <a:pt x="2413" y="210275"/>
                  </a:lnTo>
                  <a:lnTo>
                    <a:pt x="2242" y="209239"/>
                  </a:lnTo>
                  <a:lnTo>
                    <a:pt x="2081" y="208204"/>
                  </a:lnTo>
                  <a:lnTo>
                    <a:pt x="1931" y="207168"/>
                  </a:lnTo>
                  <a:lnTo>
                    <a:pt x="1780" y="206133"/>
                  </a:lnTo>
                  <a:lnTo>
                    <a:pt x="1629" y="205097"/>
                  </a:lnTo>
                  <a:lnTo>
                    <a:pt x="1498" y="204052"/>
                  </a:lnTo>
                  <a:lnTo>
                    <a:pt x="1368" y="203006"/>
                  </a:lnTo>
                  <a:lnTo>
                    <a:pt x="1237" y="201961"/>
                  </a:lnTo>
                  <a:lnTo>
                    <a:pt x="1116" y="200915"/>
                  </a:lnTo>
                  <a:lnTo>
                    <a:pt x="1006" y="199870"/>
                  </a:lnTo>
                  <a:lnTo>
                    <a:pt x="895" y="198814"/>
                  </a:lnTo>
                  <a:lnTo>
                    <a:pt x="794" y="197768"/>
                  </a:lnTo>
                  <a:lnTo>
                    <a:pt x="704" y="196713"/>
                  </a:lnTo>
                  <a:lnTo>
                    <a:pt x="613" y="195657"/>
                  </a:lnTo>
                  <a:lnTo>
                    <a:pt x="523" y="194602"/>
                  </a:lnTo>
                  <a:lnTo>
                    <a:pt x="453" y="193536"/>
                  </a:lnTo>
                  <a:lnTo>
                    <a:pt x="382" y="192480"/>
                  </a:lnTo>
                  <a:lnTo>
                    <a:pt x="312" y="191415"/>
                  </a:lnTo>
                  <a:lnTo>
                    <a:pt x="252" y="190349"/>
                  </a:lnTo>
                  <a:lnTo>
                    <a:pt x="201" y="189284"/>
                  </a:lnTo>
                  <a:lnTo>
                    <a:pt x="151" y="188218"/>
                  </a:lnTo>
                  <a:lnTo>
                    <a:pt x="111" y="187152"/>
                  </a:lnTo>
                  <a:lnTo>
                    <a:pt x="81" y="186077"/>
                  </a:lnTo>
                  <a:lnTo>
                    <a:pt x="50" y="185001"/>
                  </a:lnTo>
                  <a:lnTo>
                    <a:pt x="30" y="183935"/>
                  </a:lnTo>
                  <a:lnTo>
                    <a:pt x="10" y="182859"/>
                  </a:lnTo>
                  <a:lnTo>
                    <a:pt x="0" y="181784"/>
                  </a:lnTo>
                  <a:lnTo>
                    <a:pt x="0" y="180698"/>
                  </a:lnTo>
                  <a:lnTo>
                    <a:pt x="0" y="180698"/>
                  </a:lnTo>
                  <a:lnTo>
                    <a:pt x="0" y="179532"/>
                  </a:lnTo>
                  <a:lnTo>
                    <a:pt x="20" y="178366"/>
                  </a:lnTo>
                  <a:lnTo>
                    <a:pt x="30" y="177199"/>
                  </a:lnTo>
                  <a:lnTo>
                    <a:pt x="61" y="176033"/>
                  </a:lnTo>
                  <a:lnTo>
                    <a:pt x="91" y="174877"/>
                  </a:lnTo>
                  <a:lnTo>
                    <a:pt x="131" y="173721"/>
                  </a:lnTo>
                  <a:lnTo>
                    <a:pt x="181" y="172555"/>
                  </a:lnTo>
                  <a:lnTo>
                    <a:pt x="231" y="171399"/>
                  </a:lnTo>
                  <a:lnTo>
                    <a:pt x="302" y="170253"/>
                  </a:lnTo>
                  <a:lnTo>
                    <a:pt x="372" y="169097"/>
                  </a:lnTo>
                  <a:lnTo>
                    <a:pt x="443" y="167951"/>
                  </a:lnTo>
                  <a:lnTo>
                    <a:pt x="523" y="166794"/>
                  </a:lnTo>
                  <a:lnTo>
                    <a:pt x="613" y="165648"/>
                  </a:lnTo>
                  <a:lnTo>
                    <a:pt x="714" y="164512"/>
                  </a:lnTo>
                  <a:lnTo>
                    <a:pt x="825" y="163366"/>
                  </a:lnTo>
                  <a:lnTo>
                    <a:pt x="935" y="162230"/>
                  </a:lnTo>
                  <a:lnTo>
                    <a:pt x="1056" y="161084"/>
                  </a:lnTo>
                  <a:lnTo>
                    <a:pt x="1176" y="159948"/>
                  </a:lnTo>
                  <a:lnTo>
                    <a:pt x="1307" y="158822"/>
                  </a:lnTo>
                  <a:lnTo>
                    <a:pt x="1448" y="157686"/>
                  </a:lnTo>
                  <a:lnTo>
                    <a:pt x="1599" y="156560"/>
                  </a:lnTo>
                  <a:lnTo>
                    <a:pt x="1750" y="155434"/>
                  </a:lnTo>
                  <a:lnTo>
                    <a:pt x="1910" y="154308"/>
                  </a:lnTo>
                  <a:lnTo>
                    <a:pt x="2081" y="153182"/>
                  </a:lnTo>
                  <a:lnTo>
                    <a:pt x="2262" y="152066"/>
                  </a:lnTo>
                  <a:lnTo>
                    <a:pt x="2443" y="150940"/>
                  </a:lnTo>
                  <a:lnTo>
                    <a:pt x="2624" y="149824"/>
                  </a:lnTo>
                  <a:lnTo>
                    <a:pt x="2825" y="148719"/>
                  </a:lnTo>
                  <a:lnTo>
                    <a:pt x="3026" y="147603"/>
                  </a:lnTo>
                  <a:lnTo>
                    <a:pt x="3238" y="146497"/>
                  </a:lnTo>
                  <a:lnTo>
                    <a:pt x="3449" y="145391"/>
                  </a:lnTo>
                  <a:lnTo>
                    <a:pt x="3670" y="144285"/>
                  </a:lnTo>
                  <a:lnTo>
                    <a:pt x="3901" y="143179"/>
                  </a:lnTo>
                  <a:lnTo>
                    <a:pt x="4132" y="142083"/>
                  </a:lnTo>
                  <a:lnTo>
                    <a:pt x="4384" y="140988"/>
                  </a:lnTo>
                  <a:lnTo>
                    <a:pt x="4625" y="139892"/>
                  </a:lnTo>
                  <a:lnTo>
                    <a:pt x="4886" y="138806"/>
                  </a:lnTo>
                  <a:lnTo>
                    <a:pt x="5148" y="137710"/>
                  </a:lnTo>
                  <a:lnTo>
                    <a:pt x="5409" y="136625"/>
                  </a:lnTo>
                  <a:lnTo>
                    <a:pt x="5691" y="135539"/>
                  </a:lnTo>
                  <a:lnTo>
                    <a:pt x="5972" y="134463"/>
                  </a:lnTo>
                  <a:lnTo>
                    <a:pt x="6264" y="133387"/>
                  </a:lnTo>
                  <a:lnTo>
                    <a:pt x="6555" y="132312"/>
                  </a:lnTo>
                  <a:lnTo>
                    <a:pt x="6857" y="131236"/>
                  </a:lnTo>
                  <a:lnTo>
                    <a:pt x="7159" y="130160"/>
                  </a:lnTo>
                  <a:lnTo>
                    <a:pt x="7480" y="129095"/>
                  </a:lnTo>
                  <a:lnTo>
                    <a:pt x="7802" y="128029"/>
                  </a:lnTo>
                  <a:lnTo>
                    <a:pt x="8124" y="126973"/>
                  </a:lnTo>
                  <a:lnTo>
                    <a:pt x="8456" y="125908"/>
                  </a:lnTo>
                  <a:lnTo>
                    <a:pt x="8797" y="124852"/>
                  </a:lnTo>
                  <a:lnTo>
                    <a:pt x="9139" y="123797"/>
                  </a:lnTo>
                  <a:lnTo>
                    <a:pt x="9491" y="122751"/>
                  </a:lnTo>
                  <a:lnTo>
                    <a:pt x="9853" y="121695"/>
                  </a:lnTo>
                  <a:lnTo>
                    <a:pt x="10215" y="120650"/>
                  </a:lnTo>
                  <a:lnTo>
                    <a:pt x="10587" y="119614"/>
                  </a:lnTo>
                  <a:lnTo>
                    <a:pt x="10969" y="118569"/>
                  </a:lnTo>
                  <a:lnTo>
                    <a:pt x="11351" y="117533"/>
                  </a:lnTo>
                  <a:lnTo>
                    <a:pt x="11733" y="116508"/>
                  </a:lnTo>
                  <a:lnTo>
                    <a:pt x="12135" y="115473"/>
                  </a:lnTo>
                  <a:lnTo>
                    <a:pt x="12537" y="114447"/>
                  </a:lnTo>
                  <a:lnTo>
                    <a:pt x="12940" y="113422"/>
                  </a:lnTo>
                  <a:lnTo>
                    <a:pt x="13352" y="112396"/>
                  </a:lnTo>
                  <a:lnTo>
                    <a:pt x="13774" y="111381"/>
                  </a:lnTo>
                  <a:lnTo>
                    <a:pt x="14196" y="110365"/>
                  </a:lnTo>
                  <a:lnTo>
                    <a:pt x="14629" y="109360"/>
                  </a:lnTo>
                  <a:lnTo>
                    <a:pt x="15071" y="108345"/>
                  </a:lnTo>
                  <a:lnTo>
                    <a:pt x="15513" y="107339"/>
                  </a:lnTo>
                  <a:lnTo>
                    <a:pt x="15966" y="106344"/>
                  </a:lnTo>
                  <a:lnTo>
                    <a:pt x="16418" y="105339"/>
                  </a:lnTo>
                  <a:lnTo>
                    <a:pt x="16881" y="104344"/>
                  </a:lnTo>
                  <a:lnTo>
                    <a:pt x="17343" y="103348"/>
                  </a:lnTo>
                  <a:lnTo>
                    <a:pt x="17816" y="102363"/>
                  </a:lnTo>
                  <a:lnTo>
                    <a:pt x="18298" y="101378"/>
                  </a:lnTo>
                  <a:lnTo>
                    <a:pt x="18781" y="100393"/>
                  </a:lnTo>
                  <a:lnTo>
                    <a:pt x="19274" y="99417"/>
                  </a:lnTo>
                  <a:lnTo>
                    <a:pt x="19766" y="98442"/>
                  </a:lnTo>
                  <a:lnTo>
                    <a:pt x="20269" y="97467"/>
                  </a:lnTo>
                  <a:lnTo>
                    <a:pt x="20782" y="96502"/>
                  </a:lnTo>
                  <a:lnTo>
                    <a:pt x="21294" y="95537"/>
                  </a:lnTo>
                  <a:lnTo>
                    <a:pt x="21807" y="94572"/>
                  </a:lnTo>
                  <a:lnTo>
                    <a:pt x="22330" y="93617"/>
                  </a:lnTo>
                  <a:lnTo>
                    <a:pt x="22863" y="92662"/>
                  </a:lnTo>
                  <a:lnTo>
                    <a:pt x="23396" y="91707"/>
                  </a:lnTo>
                  <a:lnTo>
                    <a:pt x="23939" y="90762"/>
                  </a:lnTo>
                  <a:lnTo>
                    <a:pt x="24492" y="89817"/>
                  </a:lnTo>
                  <a:lnTo>
                    <a:pt x="25045" y="88872"/>
                  </a:lnTo>
                  <a:lnTo>
                    <a:pt x="25597" y="87937"/>
                  </a:lnTo>
                  <a:lnTo>
                    <a:pt x="26160" y="87002"/>
                  </a:lnTo>
                  <a:lnTo>
                    <a:pt x="26734" y="86077"/>
                  </a:lnTo>
                  <a:lnTo>
                    <a:pt x="27307" y="85152"/>
                  </a:lnTo>
                  <a:lnTo>
                    <a:pt x="27880" y="84227"/>
                  </a:lnTo>
                  <a:lnTo>
                    <a:pt x="28463" y="83312"/>
                  </a:lnTo>
                  <a:lnTo>
                    <a:pt x="29056" y="82397"/>
                  </a:lnTo>
                  <a:lnTo>
                    <a:pt x="29649" y="81482"/>
                  </a:lnTo>
                  <a:lnTo>
                    <a:pt x="30252" y="80578"/>
                  </a:lnTo>
                  <a:lnTo>
                    <a:pt x="30866" y="79673"/>
                  </a:lnTo>
                  <a:lnTo>
                    <a:pt x="31469" y="78778"/>
                  </a:lnTo>
                  <a:lnTo>
                    <a:pt x="32092" y="77883"/>
                  </a:lnTo>
                  <a:lnTo>
                    <a:pt x="32716" y="76989"/>
                  </a:lnTo>
                  <a:lnTo>
                    <a:pt x="33339" y="76104"/>
                  </a:lnTo>
                  <a:lnTo>
                    <a:pt x="33972" y="75219"/>
                  </a:lnTo>
                  <a:lnTo>
                    <a:pt x="34606" y="74335"/>
                  </a:lnTo>
                  <a:lnTo>
                    <a:pt x="35249" y="73460"/>
                  </a:lnTo>
                  <a:lnTo>
                    <a:pt x="35903" y="72585"/>
                  </a:lnTo>
                  <a:lnTo>
                    <a:pt x="36556" y="71721"/>
                  </a:lnTo>
                  <a:lnTo>
                    <a:pt x="37210" y="70856"/>
                  </a:lnTo>
                  <a:lnTo>
                    <a:pt x="37873" y="70002"/>
                  </a:lnTo>
                  <a:lnTo>
                    <a:pt x="38537" y="69147"/>
                  </a:lnTo>
                  <a:lnTo>
                    <a:pt x="39210" y="68293"/>
                  </a:lnTo>
                  <a:lnTo>
                    <a:pt x="39894" y="67448"/>
                  </a:lnTo>
                  <a:lnTo>
                    <a:pt x="40578" y="66604"/>
                  </a:lnTo>
                  <a:lnTo>
                    <a:pt x="41261" y="65759"/>
                  </a:lnTo>
                  <a:lnTo>
                    <a:pt x="41955" y="64925"/>
                  </a:lnTo>
                  <a:lnTo>
                    <a:pt x="42649" y="64100"/>
                  </a:lnTo>
                  <a:lnTo>
                    <a:pt x="43353" y="63276"/>
                  </a:lnTo>
                  <a:lnTo>
                    <a:pt x="44067" y="62452"/>
                  </a:lnTo>
                  <a:lnTo>
                    <a:pt x="44780" y="61637"/>
                  </a:lnTo>
                  <a:lnTo>
                    <a:pt x="45494" y="60823"/>
                  </a:lnTo>
                  <a:lnTo>
                    <a:pt x="46218" y="60009"/>
                  </a:lnTo>
                  <a:lnTo>
                    <a:pt x="46942" y="59204"/>
                  </a:lnTo>
                  <a:lnTo>
                    <a:pt x="47676" y="58410"/>
                  </a:lnTo>
                  <a:lnTo>
                    <a:pt x="48410" y="57616"/>
                  </a:lnTo>
                  <a:lnTo>
                    <a:pt x="49154" y="56822"/>
                  </a:lnTo>
                  <a:lnTo>
                    <a:pt x="49898" y="56038"/>
                  </a:lnTo>
                  <a:lnTo>
                    <a:pt x="50652" y="55254"/>
                  </a:lnTo>
                  <a:lnTo>
                    <a:pt x="51406" y="54469"/>
                  </a:lnTo>
                  <a:lnTo>
                    <a:pt x="52160" y="53695"/>
                  </a:lnTo>
                  <a:lnTo>
                    <a:pt x="52924" y="52931"/>
                  </a:lnTo>
                  <a:lnTo>
                    <a:pt x="53698" y="52167"/>
                  </a:lnTo>
                  <a:lnTo>
                    <a:pt x="54472" y="51403"/>
                  </a:lnTo>
                  <a:lnTo>
                    <a:pt x="55247" y="50649"/>
                  </a:lnTo>
                  <a:lnTo>
                    <a:pt x="56031" y="49905"/>
                  </a:lnTo>
                  <a:lnTo>
                    <a:pt x="56815" y="49161"/>
                  </a:lnTo>
                  <a:lnTo>
                    <a:pt x="57609" y="48417"/>
                  </a:lnTo>
                  <a:lnTo>
                    <a:pt x="58403" y="47683"/>
                  </a:lnTo>
                  <a:lnTo>
                    <a:pt x="59198" y="46950"/>
                  </a:lnTo>
                  <a:lnTo>
                    <a:pt x="60002" y="46226"/>
                  </a:lnTo>
                  <a:lnTo>
                    <a:pt x="60816" y="45502"/>
                  </a:lnTo>
                  <a:lnTo>
                    <a:pt x="61631" y="44778"/>
                  </a:lnTo>
                  <a:lnTo>
                    <a:pt x="62445" y="44074"/>
                  </a:lnTo>
                  <a:lnTo>
                    <a:pt x="63270" y="43361"/>
                  </a:lnTo>
                  <a:lnTo>
                    <a:pt x="64094" y="42657"/>
                  </a:lnTo>
                  <a:lnTo>
                    <a:pt x="64928" y="41963"/>
                  </a:lnTo>
                  <a:lnTo>
                    <a:pt x="65763" y="41269"/>
                  </a:lnTo>
                  <a:lnTo>
                    <a:pt x="66597" y="40586"/>
                  </a:lnTo>
                  <a:lnTo>
                    <a:pt x="67442" y="39902"/>
                  </a:lnTo>
                  <a:lnTo>
                    <a:pt x="68286" y="39219"/>
                  </a:lnTo>
                  <a:lnTo>
                    <a:pt x="69141" y="38545"/>
                  </a:lnTo>
                  <a:lnTo>
                    <a:pt x="69996" y="37882"/>
                  </a:lnTo>
                  <a:lnTo>
                    <a:pt x="70850" y="37218"/>
                  </a:lnTo>
                  <a:lnTo>
                    <a:pt x="71715" y="36554"/>
                  </a:lnTo>
                  <a:lnTo>
                    <a:pt x="72579" y="35901"/>
                  </a:lnTo>
                  <a:lnTo>
                    <a:pt x="73454" y="35258"/>
                  </a:lnTo>
                  <a:lnTo>
                    <a:pt x="74329" y="34614"/>
                  </a:lnTo>
                  <a:lnTo>
                    <a:pt x="75214" y="33981"/>
                  </a:lnTo>
                  <a:lnTo>
                    <a:pt x="76098" y="33348"/>
                  </a:lnTo>
                  <a:lnTo>
                    <a:pt x="76983" y="32714"/>
                  </a:lnTo>
                  <a:lnTo>
                    <a:pt x="77878" y="32091"/>
                  </a:lnTo>
                  <a:lnTo>
                    <a:pt x="78773" y="31478"/>
                  </a:lnTo>
                  <a:lnTo>
                    <a:pt x="79667" y="30864"/>
                  </a:lnTo>
                  <a:lnTo>
                    <a:pt x="80572" y="30261"/>
                  </a:lnTo>
                  <a:lnTo>
                    <a:pt x="81477" y="29658"/>
                  </a:lnTo>
                  <a:lnTo>
                    <a:pt x="82392" y="29065"/>
                  </a:lnTo>
                  <a:lnTo>
                    <a:pt x="83307" y="28472"/>
                  </a:lnTo>
                  <a:lnTo>
                    <a:pt x="84222" y="27889"/>
                  </a:lnTo>
                  <a:lnTo>
                    <a:pt x="85147" y="27306"/>
                  </a:lnTo>
                  <a:lnTo>
                    <a:pt x="86072" y="26732"/>
                  </a:lnTo>
                  <a:lnTo>
                    <a:pt x="86997" y="26169"/>
                  </a:lnTo>
                  <a:lnTo>
                    <a:pt x="87932" y="25607"/>
                  </a:lnTo>
                  <a:lnTo>
                    <a:pt x="88867" y="25044"/>
                  </a:lnTo>
                  <a:lnTo>
                    <a:pt x="89812" y="24491"/>
                  </a:lnTo>
                  <a:lnTo>
                    <a:pt x="90757" y="23948"/>
                  </a:lnTo>
                  <a:lnTo>
                    <a:pt x="91702" y="23405"/>
                  </a:lnTo>
                  <a:lnTo>
                    <a:pt x="92657" y="22872"/>
                  </a:lnTo>
                  <a:lnTo>
                    <a:pt x="93612" y="22339"/>
                  </a:lnTo>
                  <a:lnTo>
                    <a:pt x="94567" y="21816"/>
                  </a:lnTo>
                  <a:lnTo>
                    <a:pt x="95533" y="21294"/>
                  </a:lnTo>
                  <a:lnTo>
                    <a:pt x="96498" y="20781"/>
                  </a:lnTo>
                  <a:lnTo>
                    <a:pt x="97463" y="20278"/>
                  </a:lnTo>
                  <a:lnTo>
                    <a:pt x="98438" y="19776"/>
                  </a:lnTo>
                  <a:lnTo>
                    <a:pt x="99413" y="19283"/>
                  </a:lnTo>
                  <a:lnTo>
                    <a:pt x="100389" y="18790"/>
                  </a:lnTo>
                  <a:lnTo>
                    <a:pt x="101374" y="18308"/>
                  </a:lnTo>
                  <a:lnTo>
                    <a:pt x="102359" y="17825"/>
                  </a:lnTo>
                  <a:lnTo>
                    <a:pt x="103344" y="17353"/>
                  </a:lnTo>
                  <a:lnTo>
                    <a:pt x="104340" y="16880"/>
                  </a:lnTo>
                  <a:lnTo>
                    <a:pt x="105335" y="16428"/>
                  </a:lnTo>
                  <a:lnTo>
                    <a:pt x="106341" y="15965"/>
                  </a:lnTo>
                  <a:lnTo>
                    <a:pt x="107336" y="15523"/>
                  </a:lnTo>
                  <a:lnTo>
                    <a:pt x="108341" y="15071"/>
                  </a:lnTo>
                  <a:lnTo>
                    <a:pt x="109357" y="14638"/>
                  </a:lnTo>
                  <a:lnTo>
                    <a:pt x="110362" y="14206"/>
                  </a:lnTo>
                  <a:lnTo>
                    <a:pt x="111378" y="13784"/>
                  </a:lnTo>
                  <a:lnTo>
                    <a:pt x="112393" y="13362"/>
                  </a:lnTo>
                  <a:lnTo>
                    <a:pt x="113419" y="12949"/>
                  </a:lnTo>
                  <a:lnTo>
                    <a:pt x="114444" y="12537"/>
                  </a:lnTo>
                  <a:lnTo>
                    <a:pt x="115470" y="12135"/>
                  </a:lnTo>
                  <a:lnTo>
                    <a:pt x="116505" y="11743"/>
                  </a:lnTo>
                  <a:lnTo>
                    <a:pt x="117531" y="11351"/>
                  </a:lnTo>
                  <a:lnTo>
                    <a:pt x="118566" y="10969"/>
                  </a:lnTo>
                  <a:lnTo>
                    <a:pt x="119612" y="10597"/>
                  </a:lnTo>
                  <a:lnTo>
                    <a:pt x="120647" y="10225"/>
                  </a:lnTo>
                  <a:lnTo>
                    <a:pt x="121693" y="9863"/>
                  </a:lnTo>
                  <a:lnTo>
                    <a:pt x="122749" y="9501"/>
                  </a:lnTo>
                  <a:lnTo>
                    <a:pt x="123794" y="9149"/>
                  </a:lnTo>
                  <a:lnTo>
                    <a:pt x="124850" y="8797"/>
                  </a:lnTo>
                  <a:lnTo>
                    <a:pt x="125906" y="8466"/>
                  </a:lnTo>
                  <a:lnTo>
                    <a:pt x="126971" y="8134"/>
                  </a:lnTo>
                  <a:lnTo>
                    <a:pt x="128027" y="7802"/>
                  </a:lnTo>
                  <a:lnTo>
                    <a:pt x="129093" y="7480"/>
                  </a:lnTo>
                  <a:lnTo>
                    <a:pt x="130158" y="7169"/>
                  </a:lnTo>
                  <a:lnTo>
                    <a:pt x="131234" y="6857"/>
                  </a:lnTo>
                  <a:lnTo>
                    <a:pt x="132310" y="6556"/>
                  </a:lnTo>
                  <a:lnTo>
                    <a:pt x="133386" y="6264"/>
                  </a:lnTo>
                  <a:lnTo>
                    <a:pt x="134461" y="5973"/>
                  </a:lnTo>
                  <a:lnTo>
                    <a:pt x="135537" y="5691"/>
                  </a:lnTo>
                  <a:lnTo>
                    <a:pt x="136623" y="5420"/>
                  </a:lnTo>
                  <a:lnTo>
                    <a:pt x="137709" y="5148"/>
                  </a:lnTo>
                  <a:lnTo>
                    <a:pt x="138805" y="4887"/>
                  </a:lnTo>
                  <a:lnTo>
                    <a:pt x="139891" y="4635"/>
                  </a:lnTo>
                  <a:lnTo>
                    <a:pt x="140986" y="4384"/>
                  </a:lnTo>
                  <a:lnTo>
                    <a:pt x="142082" y="4143"/>
                  </a:lnTo>
                  <a:lnTo>
                    <a:pt x="143188" y="3902"/>
                  </a:lnTo>
                  <a:lnTo>
                    <a:pt x="144284" y="3680"/>
                  </a:lnTo>
                  <a:lnTo>
                    <a:pt x="145390" y="3449"/>
                  </a:lnTo>
                  <a:lnTo>
                    <a:pt x="146496" y="3238"/>
                  </a:lnTo>
                  <a:lnTo>
                    <a:pt x="147602" y="3027"/>
                  </a:lnTo>
                  <a:lnTo>
                    <a:pt x="148718" y="2826"/>
                  </a:lnTo>
                  <a:lnTo>
                    <a:pt x="149834" y="2635"/>
                  </a:lnTo>
                  <a:lnTo>
                    <a:pt x="150950" y="2444"/>
                  </a:lnTo>
                  <a:lnTo>
                    <a:pt x="152066" y="2263"/>
                  </a:lnTo>
                  <a:lnTo>
                    <a:pt x="153182" y="2082"/>
                  </a:lnTo>
                  <a:lnTo>
                    <a:pt x="154308" y="1921"/>
                  </a:lnTo>
                  <a:lnTo>
                    <a:pt x="155434" y="1760"/>
                  </a:lnTo>
                  <a:lnTo>
                    <a:pt x="156560" y="1599"/>
                  </a:lnTo>
                  <a:lnTo>
                    <a:pt x="157686" y="1459"/>
                  </a:lnTo>
                  <a:lnTo>
                    <a:pt x="158822" y="1318"/>
                  </a:lnTo>
                  <a:lnTo>
                    <a:pt x="159958" y="1187"/>
                  </a:lnTo>
                  <a:lnTo>
                    <a:pt x="161094" y="1056"/>
                  </a:lnTo>
                  <a:lnTo>
                    <a:pt x="162230" y="936"/>
                  </a:lnTo>
                  <a:lnTo>
                    <a:pt x="163366" y="825"/>
                  </a:lnTo>
                  <a:lnTo>
                    <a:pt x="164513" y="725"/>
                  </a:lnTo>
                  <a:lnTo>
                    <a:pt x="165659" y="624"/>
                  </a:lnTo>
                  <a:lnTo>
                    <a:pt x="166805" y="534"/>
                  </a:lnTo>
                  <a:lnTo>
                    <a:pt x="167951" y="443"/>
                  </a:lnTo>
                  <a:lnTo>
                    <a:pt x="169097" y="373"/>
                  </a:lnTo>
                  <a:lnTo>
                    <a:pt x="170253" y="302"/>
                  </a:lnTo>
                  <a:lnTo>
                    <a:pt x="171410" y="242"/>
                  </a:lnTo>
                  <a:lnTo>
                    <a:pt x="172566" y="182"/>
                  </a:lnTo>
                  <a:lnTo>
                    <a:pt x="173722" y="132"/>
                  </a:lnTo>
                  <a:lnTo>
                    <a:pt x="174878" y="91"/>
                  </a:lnTo>
                  <a:lnTo>
                    <a:pt x="176044" y="61"/>
                  </a:lnTo>
                  <a:lnTo>
                    <a:pt x="177201" y="41"/>
                  </a:lnTo>
                  <a:lnTo>
                    <a:pt x="178367" y="21"/>
                  </a:lnTo>
                  <a:lnTo>
                    <a:pt x="179533" y="11"/>
                  </a:lnTo>
                  <a:lnTo>
                    <a:pt x="180699" y="1"/>
                  </a:lnTo>
                  <a:lnTo>
                    <a:pt x="180699" y="1"/>
                  </a:lnTo>
                  <a:lnTo>
                    <a:pt x="181765" y="11"/>
                  </a:lnTo>
                  <a:lnTo>
                    <a:pt x="182821" y="11"/>
                  </a:lnTo>
                  <a:lnTo>
                    <a:pt x="184922" y="51"/>
                  </a:lnTo>
                  <a:lnTo>
                    <a:pt x="187023" y="111"/>
                  </a:lnTo>
                  <a:lnTo>
                    <a:pt x="189115" y="192"/>
                  </a:lnTo>
                  <a:lnTo>
                    <a:pt x="191206" y="302"/>
                  </a:lnTo>
                  <a:lnTo>
                    <a:pt x="193287" y="433"/>
                  </a:lnTo>
                  <a:lnTo>
                    <a:pt x="195358" y="594"/>
                  </a:lnTo>
                  <a:lnTo>
                    <a:pt x="197429" y="765"/>
                  </a:lnTo>
                  <a:lnTo>
                    <a:pt x="199490" y="966"/>
                  </a:lnTo>
                  <a:lnTo>
                    <a:pt x="201541" y="1197"/>
                  </a:lnTo>
                  <a:lnTo>
                    <a:pt x="203592" y="1438"/>
                  </a:lnTo>
                  <a:lnTo>
                    <a:pt x="205633" y="1710"/>
                  </a:lnTo>
                  <a:lnTo>
                    <a:pt x="207664" y="2001"/>
                  </a:lnTo>
                  <a:lnTo>
                    <a:pt x="209695" y="2313"/>
                  </a:lnTo>
                  <a:lnTo>
                    <a:pt x="211716" y="2655"/>
                  </a:lnTo>
                  <a:lnTo>
                    <a:pt x="213727" y="3017"/>
                  </a:lnTo>
                  <a:lnTo>
                    <a:pt x="215727" y="3399"/>
                  </a:lnTo>
                  <a:lnTo>
                    <a:pt x="217718" y="3801"/>
                  </a:lnTo>
                  <a:lnTo>
                    <a:pt x="219709" y="4223"/>
                  </a:lnTo>
                  <a:lnTo>
                    <a:pt x="221689" y="4676"/>
                  </a:lnTo>
                  <a:lnTo>
                    <a:pt x="223660" y="5138"/>
                  </a:lnTo>
                  <a:lnTo>
                    <a:pt x="225620" y="5631"/>
                  </a:lnTo>
                  <a:lnTo>
                    <a:pt x="227581" y="6143"/>
                  </a:lnTo>
                  <a:lnTo>
                    <a:pt x="229521" y="6676"/>
                  </a:lnTo>
                  <a:lnTo>
                    <a:pt x="231462" y="7229"/>
                  </a:lnTo>
                  <a:lnTo>
                    <a:pt x="233392" y="7802"/>
                  </a:lnTo>
                  <a:lnTo>
                    <a:pt x="235312" y="8405"/>
                  </a:lnTo>
                  <a:lnTo>
                    <a:pt x="237223" y="9019"/>
                  </a:lnTo>
                  <a:lnTo>
                    <a:pt x="239123" y="9652"/>
                  </a:lnTo>
                  <a:lnTo>
                    <a:pt x="241013" y="10316"/>
                  </a:lnTo>
                  <a:lnTo>
                    <a:pt x="242893" y="10989"/>
                  </a:lnTo>
                  <a:lnTo>
                    <a:pt x="244763" y="11683"/>
                  </a:lnTo>
                  <a:lnTo>
                    <a:pt x="246623" y="12407"/>
                  </a:lnTo>
                  <a:lnTo>
                    <a:pt x="248473" y="13140"/>
                  </a:lnTo>
                  <a:lnTo>
                    <a:pt x="250323" y="13894"/>
                  </a:lnTo>
                  <a:lnTo>
                    <a:pt x="252153" y="14679"/>
                  </a:lnTo>
                  <a:lnTo>
                    <a:pt x="253972" y="15473"/>
                  </a:lnTo>
                  <a:lnTo>
                    <a:pt x="255782" y="16287"/>
                  </a:lnTo>
                  <a:lnTo>
                    <a:pt x="257582" y="17122"/>
                  </a:lnTo>
                  <a:lnTo>
                    <a:pt x="259371" y="17976"/>
                  </a:lnTo>
                  <a:lnTo>
                    <a:pt x="261151" y="18851"/>
                  </a:lnTo>
                  <a:lnTo>
                    <a:pt x="262920" y="19745"/>
                  </a:lnTo>
                  <a:lnTo>
                    <a:pt x="264670" y="20650"/>
                  </a:lnTo>
                  <a:lnTo>
                    <a:pt x="266419" y="21585"/>
                  </a:lnTo>
                  <a:lnTo>
                    <a:pt x="268148" y="22530"/>
                  </a:lnTo>
                  <a:lnTo>
                    <a:pt x="269868" y="23495"/>
                  </a:lnTo>
                  <a:lnTo>
                    <a:pt x="271587" y="24481"/>
                  </a:lnTo>
                  <a:lnTo>
                    <a:pt x="273276" y="25486"/>
                  </a:lnTo>
                  <a:lnTo>
                    <a:pt x="274965" y="26501"/>
                  </a:lnTo>
                  <a:lnTo>
                    <a:pt x="276644" y="27547"/>
                  </a:lnTo>
                  <a:lnTo>
                    <a:pt x="278303" y="28602"/>
                  </a:lnTo>
                  <a:lnTo>
                    <a:pt x="279952" y="29668"/>
                  </a:lnTo>
                  <a:lnTo>
                    <a:pt x="281591" y="30764"/>
                  </a:lnTo>
                  <a:lnTo>
                    <a:pt x="283219" y="31870"/>
                  </a:lnTo>
                  <a:lnTo>
                    <a:pt x="284828" y="32996"/>
                  </a:lnTo>
                  <a:lnTo>
                    <a:pt x="286427" y="34142"/>
                  </a:lnTo>
                  <a:lnTo>
                    <a:pt x="288015" y="35298"/>
                  </a:lnTo>
                  <a:lnTo>
                    <a:pt x="289583" y="36474"/>
                  </a:lnTo>
                  <a:lnTo>
                    <a:pt x="291142" y="37660"/>
                  </a:lnTo>
                  <a:lnTo>
                    <a:pt x="292690" y="38877"/>
                  </a:lnTo>
                  <a:lnTo>
                    <a:pt x="294218" y="40103"/>
                  </a:lnTo>
                  <a:lnTo>
                    <a:pt x="295746" y="41340"/>
                  </a:lnTo>
                  <a:lnTo>
                    <a:pt x="297245" y="42597"/>
                  </a:lnTo>
                  <a:lnTo>
                    <a:pt x="298743" y="43873"/>
                  </a:lnTo>
                  <a:lnTo>
                    <a:pt x="298743" y="43873"/>
                  </a:lnTo>
                  <a:lnTo>
                    <a:pt x="299637" y="44647"/>
                  </a:lnTo>
                  <a:lnTo>
                    <a:pt x="300522" y="45432"/>
                  </a:lnTo>
                  <a:lnTo>
                    <a:pt x="301417" y="46226"/>
                  </a:lnTo>
                  <a:lnTo>
                    <a:pt x="302292" y="47020"/>
                  </a:lnTo>
                  <a:lnTo>
                    <a:pt x="303166" y="47824"/>
                  </a:lnTo>
                  <a:lnTo>
                    <a:pt x="304041" y="48639"/>
                  </a:lnTo>
                  <a:lnTo>
                    <a:pt x="304906" y="49453"/>
                  </a:lnTo>
                  <a:lnTo>
                    <a:pt x="305770" y="50267"/>
                  </a:lnTo>
                  <a:lnTo>
                    <a:pt x="306625" y="51092"/>
                  </a:lnTo>
                  <a:lnTo>
                    <a:pt x="307469" y="51926"/>
                  </a:lnTo>
                  <a:lnTo>
                    <a:pt x="308314" y="52760"/>
                  </a:lnTo>
                  <a:lnTo>
                    <a:pt x="309148" y="53605"/>
                  </a:lnTo>
                  <a:lnTo>
                    <a:pt x="309983" y="54449"/>
                  </a:lnTo>
                  <a:lnTo>
                    <a:pt x="310817" y="55304"/>
                  </a:lnTo>
                  <a:lnTo>
                    <a:pt x="311632" y="56158"/>
                  </a:lnTo>
                  <a:lnTo>
                    <a:pt x="312446" y="57023"/>
                  </a:lnTo>
                  <a:lnTo>
                    <a:pt x="313260" y="57888"/>
                  </a:lnTo>
                  <a:lnTo>
                    <a:pt x="314065" y="58762"/>
                  </a:lnTo>
                  <a:lnTo>
                    <a:pt x="314869" y="59637"/>
                  </a:lnTo>
                  <a:lnTo>
                    <a:pt x="315653" y="60521"/>
                  </a:lnTo>
                  <a:lnTo>
                    <a:pt x="316448" y="61416"/>
                  </a:lnTo>
                  <a:lnTo>
                    <a:pt x="317232" y="62311"/>
                  </a:lnTo>
                  <a:lnTo>
                    <a:pt x="318006" y="63206"/>
                  </a:lnTo>
                  <a:lnTo>
                    <a:pt x="318770" y="64110"/>
                  </a:lnTo>
                  <a:lnTo>
                    <a:pt x="319534" y="65025"/>
                  </a:lnTo>
                  <a:lnTo>
                    <a:pt x="320298" y="65940"/>
                  </a:lnTo>
                  <a:lnTo>
                    <a:pt x="321052" y="66865"/>
                  </a:lnTo>
                  <a:lnTo>
                    <a:pt x="321796" y="67790"/>
                  </a:lnTo>
                  <a:lnTo>
                    <a:pt x="322540" y="68715"/>
                  </a:lnTo>
                  <a:lnTo>
                    <a:pt x="323274" y="69650"/>
                  </a:lnTo>
                  <a:lnTo>
                    <a:pt x="323998" y="70595"/>
                  </a:lnTo>
                  <a:lnTo>
                    <a:pt x="324722" y="71540"/>
                  </a:lnTo>
                  <a:lnTo>
                    <a:pt x="325436" y="72485"/>
                  </a:lnTo>
                  <a:lnTo>
                    <a:pt x="326150" y="73440"/>
                  </a:lnTo>
                  <a:lnTo>
                    <a:pt x="326853" y="74405"/>
                  </a:lnTo>
                  <a:lnTo>
                    <a:pt x="327547" y="75370"/>
                  </a:lnTo>
                  <a:lnTo>
                    <a:pt x="328241" y="76335"/>
                  </a:lnTo>
                  <a:lnTo>
                    <a:pt x="328924" y="77310"/>
                  </a:lnTo>
                  <a:lnTo>
                    <a:pt x="329608" y="78286"/>
                  </a:lnTo>
                  <a:lnTo>
                    <a:pt x="330282" y="79271"/>
                  </a:lnTo>
                  <a:lnTo>
                    <a:pt x="330945" y="80256"/>
                  </a:lnTo>
                  <a:lnTo>
                    <a:pt x="331609" y="81251"/>
                  </a:lnTo>
                  <a:lnTo>
                    <a:pt x="332262" y="82247"/>
                  </a:lnTo>
                  <a:lnTo>
                    <a:pt x="332906" y="83252"/>
                  </a:lnTo>
                  <a:lnTo>
                    <a:pt x="333549" y="84257"/>
                  </a:lnTo>
                  <a:lnTo>
                    <a:pt x="334183" y="85273"/>
                  </a:lnTo>
                  <a:lnTo>
                    <a:pt x="334816" y="86288"/>
                  </a:lnTo>
                  <a:lnTo>
                    <a:pt x="335429" y="87303"/>
                  </a:lnTo>
                  <a:lnTo>
                    <a:pt x="336053" y="88329"/>
                  </a:lnTo>
                  <a:lnTo>
                    <a:pt x="336656" y="89354"/>
                  </a:lnTo>
                  <a:lnTo>
                    <a:pt x="337259" y="90390"/>
                  </a:lnTo>
                  <a:lnTo>
                    <a:pt x="337852" y="91425"/>
                  </a:lnTo>
                  <a:lnTo>
                    <a:pt x="338446" y="92471"/>
                  </a:lnTo>
                  <a:lnTo>
                    <a:pt x="339019" y="93516"/>
                  </a:lnTo>
                  <a:lnTo>
                    <a:pt x="339602" y="94562"/>
                  </a:lnTo>
                  <a:lnTo>
                    <a:pt x="340165" y="95617"/>
                  </a:lnTo>
                  <a:lnTo>
                    <a:pt x="340728" y="96673"/>
                  </a:lnTo>
                  <a:lnTo>
                    <a:pt x="341281" y="97739"/>
                  </a:lnTo>
                  <a:lnTo>
                    <a:pt x="341834" y="98804"/>
                  </a:lnTo>
                  <a:lnTo>
                    <a:pt x="342367" y="99880"/>
                  </a:lnTo>
                  <a:lnTo>
                    <a:pt x="342899" y="100956"/>
                  </a:lnTo>
                  <a:lnTo>
                    <a:pt x="343432" y="102031"/>
                  </a:lnTo>
                  <a:lnTo>
                    <a:pt x="343955" y="103117"/>
                  </a:lnTo>
                  <a:lnTo>
                    <a:pt x="344468" y="104203"/>
                  </a:lnTo>
                  <a:lnTo>
                    <a:pt x="344971" y="105289"/>
                  </a:lnTo>
                  <a:lnTo>
                    <a:pt x="345473" y="106384"/>
                  </a:lnTo>
                  <a:lnTo>
                    <a:pt x="345966" y="107480"/>
                  </a:lnTo>
                  <a:lnTo>
                    <a:pt x="346448" y="108586"/>
                  </a:lnTo>
                  <a:lnTo>
                    <a:pt x="346921" y="109692"/>
                  </a:lnTo>
                  <a:lnTo>
                    <a:pt x="347394" y="110808"/>
                  </a:lnTo>
                  <a:lnTo>
                    <a:pt x="347856" y="111914"/>
                  </a:lnTo>
                  <a:lnTo>
                    <a:pt x="348308" y="113030"/>
                  </a:lnTo>
                  <a:lnTo>
                    <a:pt x="348761" y="114156"/>
                  </a:lnTo>
                  <a:lnTo>
                    <a:pt x="349203" y="115282"/>
                  </a:lnTo>
                  <a:lnTo>
                    <a:pt x="349636" y="116407"/>
                  </a:lnTo>
                  <a:lnTo>
                    <a:pt x="350068" y="117544"/>
                  </a:lnTo>
                  <a:lnTo>
                    <a:pt x="350480" y="118680"/>
                  </a:lnTo>
                  <a:lnTo>
                    <a:pt x="350892" y="119816"/>
                  </a:lnTo>
                  <a:lnTo>
                    <a:pt x="351304" y="120962"/>
                  </a:lnTo>
                  <a:lnTo>
                    <a:pt x="351697" y="122108"/>
                  </a:lnTo>
                  <a:lnTo>
                    <a:pt x="352089" y="123254"/>
                  </a:lnTo>
                  <a:lnTo>
                    <a:pt x="352471" y="124410"/>
                  </a:lnTo>
                  <a:lnTo>
                    <a:pt x="352843" y="125566"/>
                  </a:lnTo>
                  <a:lnTo>
                    <a:pt x="353205" y="126722"/>
                  </a:lnTo>
                  <a:lnTo>
                    <a:pt x="353567" y="127888"/>
                  </a:lnTo>
                  <a:lnTo>
                    <a:pt x="353919" y="129054"/>
                  </a:lnTo>
                  <a:lnTo>
                    <a:pt x="354260" y="130231"/>
                  </a:lnTo>
                  <a:lnTo>
                    <a:pt x="354602" y="131397"/>
                  </a:lnTo>
                  <a:lnTo>
                    <a:pt x="354934" y="132573"/>
                  </a:lnTo>
                  <a:lnTo>
                    <a:pt x="355246" y="133759"/>
                  </a:lnTo>
                  <a:lnTo>
                    <a:pt x="355567" y="134946"/>
                  </a:lnTo>
                  <a:lnTo>
                    <a:pt x="355869" y="136132"/>
                  </a:lnTo>
                  <a:lnTo>
                    <a:pt x="356171" y="137318"/>
                  </a:lnTo>
                  <a:lnTo>
                    <a:pt x="356452" y="138505"/>
                  </a:lnTo>
                  <a:lnTo>
                    <a:pt x="356734" y="139701"/>
                  </a:lnTo>
                  <a:lnTo>
                    <a:pt x="357015" y="140907"/>
                  </a:lnTo>
                  <a:lnTo>
                    <a:pt x="357277" y="142104"/>
                  </a:lnTo>
                  <a:lnTo>
                    <a:pt x="357538" y="143310"/>
                  </a:lnTo>
                  <a:lnTo>
                    <a:pt x="357779" y="144516"/>
                  </a:lnTo>
                  <a:lnTo>
                    <a:pt x="358021" y="145733"/>
                  </a:lnTo>
                  <a:lnTo>
                    <a:pt x="358262" y="146939"/>
                  </a:lnTo>
                  <a:lnTo>
                    <a:pt x="358483" y="148156"/>
                  </a:lnTo>
                  <a:lnTo>
                    <a:pt x="358704" y="149372"/>
                  </a:lnTo>
                  <a:lnTo>
                    <a:pt x="358915" y="150599"/>
                  </a:lnTo>
                  <a:lnTo>
                    <a:pt x="359116" y="151825"/>
                  </a:lnTo>
                  <a:lnTo>
                    <a:pt x="359307" y="153052"/>
                  </a:lnTo>
                  <a:lnTo>
                    <a:pt x="359488" y="154278"/>
                  </a:lnTo>
                  <a:lnTo>
                    <a:pt x="359669" y="155515"/>
                  </a:lnTo>
                  <a:lnTo>
                    <a:pt x="359830" y="156751"/>
                  </a:lnTo>
                  <a:lnTo>
                    <a:pt x="359991" y="157988"/>
                  </a:lnTo>
                  <a:lnTo>
                    <a:pt x="360142" y="159224"/>
                  </a:lnTo>
                  <a:lnTo>
                    <a:pt x="360283" y="160471"/>
                  </a:lnTo>
                  <a:lnTo>
                    <a:pt x="360423" y="161717"/>
                  </a:lnTo>
                  <a:lnTo>
                    <a:pt x="360544" y="162964"/>
                  </a:lnTo>
                  <a:lnTo>
                    <a:pt x="360665" y="164221"/>
                  </a:lnTo>
                  <a:lnTo>
                    <a:pt x="360775" y="165467"/>
                  </a:lnTo>
                  <a:lnTo>
                    <a:pt x="360876" y="166724"/>
                  </a:lnTo>
                  <a:lnTo>
                    <a:pt x="360966" y="167981"/>
                  </a:lnTo>
                  <a:lnTo>
                    <a:pt x="361047" y="169247"/>
                  </a:lnTo>
                  <a:lnTo>
                    <a:pt x="361127" y="170504"/>
                  </a:lnTo>
                  <a:lnTo>
                    <a:pt x="361188" y="171771"/>
                  </a:lnTo>
                  <a:lnTo>
                    <a:pt x="361248" y="173037"/>
                  </a:lnTo>
                  <a:lnTo>
                    <a:pt x="361298" y="174314"/>
                  </a:lnTo>
                  <a:lnTo>
                    <a:pt x="361338" y="175581"/>
                  </a:lnTo>
                  <a:lnTo>
                    <a:pt x="361368" y="176858"/>
                  </a:lnTo>
                  <a:lnTo>
                    <a:pt x="361389" y="178134"/>
                  </a:lnTo>
                  <a:lnTo>
                    <a:pt x="361399" y="179411"/>
                  </a:lnTo>
                  <a:lnTo>
                    <a:pt x="361409" y="180688"/>
                  </a:lnTo>
                  <a:lnTo>
                    <a:pt x="361409" y="180688"/>
                  </a:lnTo>
                  <a:lnTo>
                    <a:pt x="361399" y="181864"/>
                  </a:lnTo>
                  <a:lnTo>
                    <a:pt x="361389" y="183030"/>
                  </a:lnTo>
                  <a:lnTo>
                    <a:pt x="361368" y="184197"/>
                  </a:lnTo>
                  <a:lnTo>
                    <a:pt x="361348" y="185353"/>
                  </a:lnTo>
                  <a:lnTo>
                    <a:pt x="361308" y="186519"/>
                  </a:lnTo>
                  <a:lnTo>
                    <a:pt x="361268" y="187675"/>
                  </a:lnTo>
                  <a:lnTo>
                    <a:pt x="361228" y="188831"/>
                  </a:lnTo>
                  <a:lnTo>
                    <a:pt x="361167" y="189987"/>
                  </a:lnTo>
                  <a:lnTo>
                    <a:pt x="361107" y="191143"/>
                  </a:lnTo>
                  <a:lnTo>
                    <a:pt x="361037" y="192299"/>
                  </a:lnTo>
                  <a:lnTo>
                    <a:pt x="360956" y="193446"/>
                  </a:lnTo>
                  <a:lnTo>
                    <a:pt x="360876" y="194592"/>
                  </a:lnTo>
                  <a:lnTo>
                    <a:pt x="360785" y="195738"/>
                  </a:lnTo>
                  <a:lnTo>
                    <a:pt x="360685" y="196884"/>
                  </a:lnTo>
                  <a:lnTo>
                    <a:pt x="360584" y="198030"/>
                  </a:lnTo>
                  <a:lnTo>
                    <a:pt x="360474" y="199166"/>
                  </a:lnTo>
                  <a:lnTo>
                    <a:pt x="360353" y="200302"/>
                  </a:lnTo>
                  <a:lnTo>
                    <a:pt x="360222" y="201438"/>
                  </a:lnTo>
                  <a:lnTo>
                    <a:pt x="360092" y="202574"/>
                  </a:lnTo>
                  <a:lnTo>
                    <a:pt x="359951" y="203710"/>
                  </a:lnTo>
                  <a:lnTo>
                    <a:pt x="359800" y="204836"/>
                  </a:lnTo>
                  <a:lnTo>
                    <a:pt x="359649" y="205962"/>
                  </a:lnTo>
                  <a:lnTo>
                    <a:pt x="359488" y="207088"/>
                  </a:lnTo>
                  <a:lnTo>
                    <a:pt x="359317" y="208214"/>
                  </a:lnTo>
                  <a:lnTo>
                    <a:pt x="359147" y="209330"/>
                  </a:lnTo>
                  <a:lnTo>
                    <a:pt x="358966" y="210446"/>
                  </a:lnTo>
                  <a:lnTo>
                    <a:pt x="358775" y="211562"/>
                  </a:lnTo>
                  <a:lnTo>
                    <a:pt x="358584" y="212677"/>
                  </a:lnTo>
                  <a:lnTo>
                    <a:pt x="358382" y="213793"/>
                  </a:lnTo>
                  <a:lnTo>
                    <a:pt x="358171" y="214899"/>
                  </a:lnTo>
                  <a:lnTo>
                    <a:pt x="357950" y="216005"/>
                  </a:lnTo>
                  <a:lnTo>
                    <a:pt x="357729" y="217111"/>
                  </a:lnTo>
                  <a:lnTo>
                    <a:pt x="357508" y="218207"/>
                  </a:lnTo>
                  <a:lnTo>
                    <a:pt x="357266" y="219313"/>
                  </a:lnTo>
                  <a:lnTo>
                    <a:pt x="357025" y="220408"/>
                  </a:lnTo>
                  <a:lnTo>
                    <a:pt x="356774" y="221504"/>
                  </a:lnTo>
                  <a:lnTo>
                    <a:pt x="356522" y="222590"/>
                  </a:lnTo>
                  <a:lnTo>
                    <a:pt x="356261" y="223686"/>
                  </a:lnTo>
                  <a:lnTo>
                    <a:pt x="355990" y="224771"/>
                  </a:lnTo>
                  <a:lnTo>
                    <a:pt x="355718" y="225847"/>
                  </a:lnTo>
                  <a:lnTo>
                    <a:pt x="355437" y="226933"/>
                  </a:lnTo>
                  <a:lnTo>
                    <a:pt x="355145" y="228009"/>
                  </a:lnTo>
                  <a:lnTo>
                    <a:pt x="354854" y="229084"/>
                  </a:lnTo>
                  <a:lnTo>
                    <a:pt x="354552" y="230160"/>
                  </a:lnTo>
                  <a:lnTo>
                    <a:pt x="354240" y="231236"/>
                  </a:lnTo>
                  <a:lnTo>
                    <a:pt x="353929" y="232301"/>
                  </a:lnTo>
                  <a:lnTo>
                    <a:pt x="353607" y="233367"/>
                  </a:lnTo>
                  <a:lnTo>
                    <a:pt x="353275" y="234423"/>
                  </a:lnTo>
                  <a:lnTo>
                    <a:pt x="352943" y="235488"/>
                  </a:lnTo>
                  <a:lnTo>
                    <a:pt x="352601" y="236544"/>
                  </a:lnTo>
                  <a:lnTo>
                    <a:pt x="352260" y="237599"/>
                  </a:lnTo>
                  <a:lnTo>
                    <a:pt x="351908" y="238645"/>
                  </a:lnTo>
                  <a:lnTo>
                    <a:pt x="351546" y="239691"/>
                  </a:lnTo>
                  <a:lnTo>
                    <a:pt x="351184" y="240736"/>
                  </a:lnTo>
                  <a:lnTo>
                    <a:pt x="350812" y="241782"/>
                  </a:lnTo>
                  <a:lnTo>
                    <a:pt x="350440" y="242817"/>
                  </a:lnTo>
                  <a:lnTo>
                    <a:pt x="350058" y="243863"/>
                  </a:lnTo>
                  <a:lnTo>
                    <a:pt x="349666" y="244888"/>
                  </a:lnTo>
                  <a:lnTo>
                    <a:pt x="349274" y="245924"/>
                  </a:lnTo>
                  <a:lnTo>
                    <a:pt x="348871" y="246949"/>
                  </a:lnTo>
                  <a:lnTo>
                    <a:pt x="348459" y="247974"/>
                  </a:lnTo>
                  <a:lnTo>
                    <a:pt x="348047" y="248990"/>
                  </a:lnTo>
                  <a:lnTo>
                    <a:pt x="347625" y="250015"/>
                  </a:lnTo>
                  <a:lnTo>
                    <a:pt x="347202" y="251031"/>
                  </a:lnTo>
                  <a:lnTo>
                    <a:pt x="346770" y="252036"/>
                  </a:lnTo>
                  <a:lnTo>
                    <a:pt x="346328" y="253051"/>
                  </a:lnTo>
                  <a:lnTo>
                    <a:pt x="345885" y="254057"/>
                  </a:lnTo>
                  <a:lnTo>
                    <a:pt x="345443" y="255052"/>
                  </a:lnTo>
                  <a:lnTo>
                    <a:pt x="344981" y="256057"/>
                  </a:lnTo>
                  <a:lnTo>
                    <a:pt x="344518" y="257052"/>
                  </a:lnTo>
                  <a:lnTo>
                    <a:pt x="344056" y="258048"/>
                  </a:lnTo>
                  <a:lnTo>
                    <a:pt x="343583" y="259033"/>
                  </a:lnTo>
                  <a:lnTo>
                    <a:pt x="343100" y="260018"/>
                  </a:lnTo>
                  <a:lnTo>
                    <a:pt x="342618" y="261003"/>
                  </a:lnTo>
                  <a:lnTo>
                    <a:pt x="342125" y="261979"/>
                  </a:lnTo>
                  <a:lnTo>
                    <a:pt x="341633" y="262954"/>
                  </a:lnTo>
                  <a:lnTo>
                    <a:pt x="341130" y="263929"/>
                  </a:lnTo>
                  <a:lnTo>
                    <a:pt x="340627" y="264894"/>
                  </a:lnTo>
                  <a:lnTo>
                    <a:pt x="340114" y="265859"/>
                  </a:lnTo>
                  <a:lnTo>
                    <a:pt x="339592" y="266824"/>
                  </a:lnTo>
                  <a:lnTo>
                    <a:pt x="339069" y="267779"/>
                  </a:lnTo>
                  <a:lnTo>
                    <a:pt x="338536" y="268734"/>
                  </a:lnTo>
                  <a:lnTo>
                    <a:pt x="338003" y="269689"/>
                  </a:lnTo>
                  <a:lnTo>
                    <a:pt x="337460" y="270634"/>
                  </a:lnTo>
                  <a:lnTo>
                    <a:pt x="336917" y="271579"/>
                  </a:lnTo>
                  <a:lnTo>
                    <a:pt x="336364" y="272524"/>
                  </a:lnTo>
                  <a:lnTo>
                    <a:pt x="335801" y="273459"/>
                  </a:lnTo>
                  <a:lnTo>
                    <a:pt x="335238" y="274394"/>
                  </a:lnTo>
                  <a:lnTo>
                    <a:pt x="334675" y="275319"/>
                  </a:lnTo>
                  <a:lnTo>
                    <a:pt x="334102" y="276244"/>
                  </a:lnTo>
                  <a:lnTo>
                    <a:pt x="333519" y="277169"/>
                  </a:lnTo>
                  <a:lnTo>
                    <a:pt x="332936" y="278084"/>
                  </a:lnTo>
                  <a:lnTo>
                    <a:pt x="332343" y="278999"/>
                  </a:lnTo>
                  <a:lnTo>
                    <a:pt x="331750" y="279914"/>
                  </a:lnTo>
                  <a:lnTo>
                    <a:pt x="331146" y="280818"/>
                  </a:lnTo>
                  <a:lnTo>
                    <a:pt x="330543" y="281723"/>
                  </a:lnTo>
                  <a:lnTo>
                    <a:pt x="329930" y="282618"/>
                  </a:lnTo>
                  <a:lnTo>
                    <a:pt x="329317" y="283513"/>
                  </a:lnTo>
                  <a:lnTo>
                    <a:pt x="328693" y="284407"/>
                  </a:lnTo>
                  <a:lnTo>
                    <a:pt x="328060" y="285292"/>
                  </a:lnTo>
                  <a:lnTo>
                    <a:pt x="327426" y="286177"/>
                  </a:lnTo>
                  <a:lnTo>
                    <a:pt x="326793" y="287061"/>
                  </a:lnTo>
                  <a:lnTo>
                    <a:pt x="326150" y="287936"/>
                  </a:lnTo>
                  <a:lnTo>
                    <a:pt x="325506" y="288811"/>
                  </a:lnTo>
                  <a:lnTo>
                    <a:pt x="324853" y="289675"/>
                  </a:lnTo>
                  <a:lnTo>
                    <a:pt x="324189" y="290540"/>
                  </a:lnTo>
                  <a:lnTo>
                    <a:pt x="323525" y="291394"/>
                  </a:lnTo>
                  <a:lnTo>
                    <a:pt x="322862" y="292249"/>
                  </a:lnTo>
                  <a:lnTo>
                    <a:pt x="322188" y="293103"/>
                  </a:lnTo>
                  <a:lnTo>
                    <a:pt x="321505" y="293948"/>
                  </a:lnTo>
                  <a:lnTo>
                    <a:pt x="320831" y="294792"/>
                  </a:lnTo>
                  <a:lnTo>
                    <a:pt x="320137" y="295637"/>
                  </a:lnTo>
                  <a:lnTo>
                    <a:pt x="319444" y="296471"/>
                  </a:lnTo>
                  <a:lnTo>
                    <a:pt x="318750" y="297296"/>
                  </a:lnTo>
                  <a:lnTo>
                    <a:pt x="318046" y="298120"/>
                  </a:lnTo>
                  <a:lnTo>
                    <a:pt x="317332" y="298944"/>
                  </a:lnTo>
                  <a:lnTo>
                    <a:pt x="316629" y="299759"/>
                  </a:lnTo>
                  <a:lnTo>
                    <a:pt x="315905" y="300573"/>
                  </a:lnTo>
                  <a:lnTo>
                    <a:pt x="315181" y="301387"/>
                  </a:lnTo>
                  <a:lnTo>
                    <a:pt x="314457" y="302192"/>
                  </a:lnTo>
                  <a:lnTo>
                    <a:pt x="313723" y="302986"/>
                  </a:lnTo>
                  <a:lnTo>
                    <a:pt x="312989" y="303780"/>
                  </a:lnTo>
                  <a:lnTo>
                    <a:pt x="312255" y="304574"/>
                  </a:lnTo>
                  <a:lnTo>
                    <a:pt x="311501" y="305358"/>
                  </a:lnTo>
                  <a:lnTo>
                    <a:pt x="310757" y="306143"/>
                  </a:lnTo>
                  <a:lnTo>
                    <a:pt x="310003" y="306927"/>
                  </a:lnTo>
                  <a:lnTo>
                    <a:pt x="309239" y="307691"/>
                  </a:lnTo>
                  <a:lnTo>
                    <a:pt x="308475" y="308465"/>
                  </a:lnTo>
                  <a:lnTo>
                    <a:pt x="307711" y="309229"/>
                  </a:lnTo>
                  <a:lnTo>
                    <a:pt x="306937" y="309983"/>
                  </a:lnTo>
                  <a:lnTo>
                    <a:pt x="306152" y="310747"/>
                  </a:lnTo>
                  <a:lnTo>
                    <a:pt x="305378" y="311491"/>
                  </a:lnTo>
                  <a:lnTo>
                    <a:pt x="304584" y="312235"/>
                  </a:lnTo>
                  <a:lnTo>
                    <a:pt x="303800" y="312979"/>
                  </a:lnTo>
                  <a:lnTo>
                    <a:pt x="302995" y="313713"/>
                  </a:lnTo>
                  <a:lnTo>
                    <a:pt x="302201" y="314447"/>
                  </a:lnTo>
                  <a:lnTo>
                    <a:pt x="301397" y="315170"/>
                  </a:lnTo>
                  <a:lnTo>
                    <a:pt x="300582" y="315894"/>
                  </a:lnTo>
                  <a:lnTo>
                    <a:pt x="299778" y="316618"/>
                  </a:lnTo>
                  <a:lnTo>
                    <a:pt x="298954" y="317322"/>
                  </a:lnTo>
                  <a:lnTo>
                    <a:pt x="298129" y="318036"/>
                  </a:lnTo>
                  <a:lnTo>
                    <a:pt x="297305" y="318739"/>
                  </a:lnTo>
                  <a:lnTo>
                    <a:pt x="296480" y="319433"/>
                  </a:lnTo>
                  <a:lnTo>
                    <a:pt x="295646" y="320127"/>
                  </a:lnTo>
                  <a:lnTo>
                    <a:pt x="294801" y="320810"/>
                  </a:lnTo>
                  <a:lnTo>
                    <a:pt x="293957" y="321494"/>
                  </a:lnTo>
                  <a:lnTo>
                    <a:pt x="293112" y="322177"/>
                  </a:lnTo>
                  <a:lnTo>
                    <a:pt x="292268" y="322851"/>
                  </a:lnTo>
                  <a:lnTo>
                    <a:pt x="291403" y="323515"/>
                  </a:lnTo>
                  <a:lnTo>
                    <a:pt x="290549" y="324178"/>
                  </a:lnTo>
                  <a:lnTo>
                    <a:pt x="289684" y="324842"/>
                  </a:lnTo>
                  <a:lnTo>
                    <a:pt x="288819" y="325495"/>
                  </a:lnTo>
                  <a:lnTo>
                    <a:pt x="287945" y="326138"/>
                  </a:lnTo>
                  <a:lnTo>
                    <a:pt x="287070" y="326782"/>
                  </a:lnTo>
                  <a:lnTo>
                    <a:pt x="286185" y="327415"/>
                  </a:lnTo>
                  <a:lnTo>
                    <a:pt x="285311" y="328049"/>
                  </a:lnTo>
                  <a:lnTo>
                    <a:pt x="284416" y="328682"/>
                  </a:lnTo>
                  <a:lnTo>
                    <a:pt x="283531" y="329305"/>
                  </a:lnTo>
                  <a:lnTo>
                    <a:pt x="282636" y="329918"/>
                  </a:lnTo>
                  <a:lnTo>
                    <a:pt x="281731" y="330532"/>
                  </a:lnTo>
                  <a:lnTo>
                    <a:pt x="280826" y="331135"/>
                  </a:lnTo>
                  <a:lnTo>
                    <a:pt x="279922" y="331738"/>
                  </a:lnTo>
                  <a:lnTo>
                    <a:pt x="279007" y="332331"/>
                  </a:lnTo>
                  <a:lnTo>
                    <a:pt x="278092" y="332924"/>
                  </a:lnTo>
                  <a:lnTo>
                    <a:pt x="277177" y="333507"/>
                  </a:lnTo>
                  <a:lnTo>
                    <a:pt x="276252" y="334091"/>
                  </a:lnTo>
                  <a:lnTo>
                    <a:pt x="275327" y="334664"/>
                  </a:lnTo>
                  <a:lnTo>
                    <a:pt x="274402" y="335227"/>
                  </a:lnTo>
                  <a:lnTo>
                    <a:pt x="273467" y="335790"/>
                  </a:lnTo>
                  <a:lnTo>
                    <a:pt x="272532" y="336353"/>
                  </a:lnTo>
                  <a:lnTo>
                    <a:pt x="271587" y="336905"/>
                  </a:lnTo>
                  <a:lnTo>
                    <a:pt x="270642" y="337448"/>
                  </a:lnTo>
                  <a:lnTo>
                    <a:pt x="269697" y="337991"/>
                  </a:lnTo>
                  <a:lnTo>
                    <a:pt x="268742" y="338524"/>
                  </a:lnTo>
                  <a:lnTo>
                    <a:pt x="267797" y="339057"/>
                  </a:lnTo>
                  <a:lnTo>
                    <a:pt x="266831" y="339580"/>
                  </a:lnTo>
                  <a:lnTo>
                    <a:pt x="265876" y="340102"/>
                  </a:lnTo>
                  <a:lnTo>
                    <a:pt x="264901" y="340615"/>
                  </a:lnTo>
                  <a:lnTo>
                    <a:pt x="263936" y="341118"/>
                  </a:lnTo>
                  <a:lnTo>
                    <a:pt x="262961" y="341620"/>
                  </a:lnTo>
                  <a:lnTo>
                    <a:pt x="261985" y="342113"/>
                  </a:lnTo>
                  <a:lnTo>
                    <a:pt x="261010" y="342606"/>
                  </a:lnTo>
                  <a:lnTo>
                    <a:pt x="260025" y="343088"/>
                  </a:lnTo>
                  <a:lnTo>
                    <a:pt x="259040" y="343571"/>
                  </a:lnTo>
                  <a:lnTo>
                    <a:pt x="258054" y="344043"/>
                  </a:lnTo>
                  <a:lnTo>
                    <a:pt x="257059" y="344506"/>
                  </a:lnTo>
                  <a:lnTo>
                    <a:pt x="256064" y="344968"/>
                  </a:lnTo>
                  <a:lnTo>
                    <a:pt x="255068" y="345431"/>
                  </a:lnTo>
                  <a:lnTo>
                    <a:pt x="254063" y="345873"/>
                  </a:lnTo>
                  <a:lnTo>
                    <a:pt x="253058" y="346315"/>
                  </a:lnTo>
                  <a:lnTo>
                    <a:pt x="252052" y="346758"/>
                  </a:lnTo>
                  <a:lnTo>
                    <a:pt x="251037" y="347190"/>
                  </a:lnTo>
                  <a:lnTo>
                    <a:pt x="250021" y="347612"/>
                  </a:lnTo>
                  <a:lnTo>
                    <a:pt x="249006" y="348034"/>
                  </a:lnTo>
                  <a:lnTo>
                    <a:pt x="247980" y="348447"/>
                  </a:lnTo>
                  <a:lnTo>
                    <a:pt x="246955" y="348859"/>
                  </a:lnTo>
                  <a:lnTo>
                    <a:pt x="245929" y="349261"/>
                  </a:lnTo>
                  <a:lnTo>
                    <a:pt x="244904" y="349653"/>
                  </a:lnTo>
                  <a:lnTo>
                    <a:pt x="243868" y="350045"/>
                  </a:lnTo>
                  <a:lnTo>
                    <a:pt x="242833" y="350427"/>
                  </a:lnTo>
                  <a:lnTo>
                    <a:pt x="241787" y="350799"/>
                  </a:lnTo>
                  <a:lnTo>
                    <a:pt x="240752" y="351171"/>
                  </a:lnTo>
                  <a:lnTo>
                    <a:pt x="239706" y="351533"/>
                  </a:lnTo>
                  <a:lnTo>
                    <a:pt x="238660" y="351895"/>
                  </a:lnTo>
                  <a:lnTo>
                    <a:pt x="237605" y="352247"/>
                  </a:lnTo>
                  <a:lnTo>
                    <a:pt x="236549" y="352589"/>
                  </a:lnTo>
                  <a:lnTo>
                    <a:pt x="235493" y="352930"/>
                  </a:lnTo>
                  <a:lnTo>
                    <a:pt x="234438" y="353262"/>
                  </a:lnTo>
                  <a:lnTo>
                    <a:pt x="233372" y="353594"/>
                  </a:lnTo>
                  <a:lnTo>
                    <a:pt x="232306" y="353916"/>
                  </a:lnTo>
                  <a:lnTo>
                    <a:pt x="231240" y="354227"/>
                  </a:lnTo>
                  <a:lnTo>
                    <a:pt x="230165" y="354529"/>
                  </a:lnTo>
                  <a:lnTo>
                    <a:pt x="229099" y="354830"/>
                  </a:lnTo>
                  <a:lnTo>
                    <a:pt x="228023" y="355132"/>
                  </a:lnTo>
                  <a:lnTo>
                    <a:pt x="226937" y="355414"/>
                  </a:lnTo>
                  <a:lnTo>
                    <a:pt x="225862" y="355695"/>
                  </a:lnTo>
                  <a:lnTo>
                    <a:pt x="224776" y="355977"/>
                  </a:lnTo>
                  <a:lnTo>
                    <a:pt x="223690" y="356248"/>
                  </a:lnTo>
                  <a:lnTo>
                    <a:pt x="222604" y="356509"/>
                  </a:lnTo>
                  <a:lnTo>
                    <a:pt x="221508" y="356761"/>
                  </a:lnTo>
                  <a:lnTo>
                    <a:pt x="220412" y="357012"/>
                  </a:lnTo>
                  <a:lnTo>
                    <a:pt x="219317" y="357253"/>
                  </a:lnTo>
                  <a:lnTo>
                    <a:pt x="218221" y="357484"/>
                  </a:lnTo>
                  <a:lnTo>
                    <a:pt x="217115" y="357716"/>
                  </a:lnTo>
                  <a:lnTo>
                    <a:pt x="216009" y="357937"/>
                  </a:lnTo>
                  <a:lnTo>
                    <a:pt x="214903" y="358158"/>
                  </a:lnTo>
                  <a:lnTo>
                    <a:pt x="213797" y="358359"/>
                  </a:lnTo>
                  <a:lnTo>
                    <a:pt x="212691" y="358570"/>
                  </a:lnTo>
                  <a:lnTo>
                    <a:pt x="211575" y="358761"/>
                  </a:lnTo>
                  <a:lnTo>
                    <a:pt x="210459" y="358952"/>
                  </a:lnTo>
                  <a:lnTo>
                    <a:pt x="209343" y="359133"/>
                  </a:lnTo>
                  <a:lnTo>
                    <a:pt x="208217" y="359304"/>
                  </a:lnTo>
                  <a:lnTo>
                    <a:pt x="207101" y="359475"/>
                  </a:lnTo>
                  <a:lnTo>
                    <a:pt x="205975" y="359636"/>
                  </a:lnTo>
                  <a:lnTo>
                    <a:pt x="204849" y="359787"/>
                  </a:lnTo>
                  <a:lnTo>
                    <a:pt x="203713" y="359937"/>
                  </a:lnTo>
                  <a:lnTo>
                    <a:pt x="202587" y="360078"/>
                  </a:lnTo>
                  <a:lnTo>
                    <a:pt x="201451" y="360209"/>
                  </a:lnTo>
                  <a:lnTo>
                    <a:pt x="200315" y="360340"/>
                  </a:lnTo>
                  <a:lnTo>
                    <a:pt x="199179" y="360450"/>
                  </a:lnTo>
                  <a:lnTo>
                    <a:pt x="198032" y="360571"/>
                  </a:lnTo>
                  <a:lnTo>
                    <a:pt x="196896" y="360671"/>
                  </a:lnTo>
                  <a:lnTo>
                    <a:pt x="195750" y="360772"/>
                  </a:lnTo>
                  <a:lnTo>
                    <a:pt x="194604" y="360862"/>
                  </a:lnTo>
                  <a:lnTo>
                    <a:pt x="193458" y="360943"/>
                  </a:lnTo>
                  <a:lnTo>
                    <a:pt x="192302" y="361023"/>
                  </a:lnTo>
                  <a:lnTo>
                    <a:pt x="191155" y="361094"/>
                  </a:lnTo>
                  <a:lnTo>
                    <a:pt x="189999" y="361154"/>
                  </a:lnTo>
                  <a:lnTo>
                    <a:pt x="188843" y="361204"/>
                  </a:lnTo>
                  <a:lnTo>
                    <a:pt x="187687" y="361254"/>
                  </a:lnTo>
                  <a:lnTo>
                    <a:pt x="186521" y="361295"/>
                  </a:lnTo>
                  <a:lnTo>
                    <a:pt x="185364" y="361325"/>
                  </a:lnTo>
                  <a:lnTo>
                    <a:pt x="184198" y="361355"/>
                  </a:lnTo>
                  <a:lnTo>
                    <a:pt x="183032" y="361375"/>
                  </a:lnTo>
                  <a:lnTo>
                    <a:pt x="181866" y="361385"/>
                  </a:lnTo>
                  <a:lnTo>
                    <a:pt x="180699" y="361385"/>
                  </a:lnTo>
                  <a:lnTo>
                    <a:pt x="180699" y="36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2"/>
            <p:cNvSpPr/>
            <p:nvPr/>
          </p:nvSpPr>
          <p:spPr>
            <a:xfrm>
              <a:off x="-3491800" y="-179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2"/>
            <p:cNvSpPr/>
            <p:nvPr/>
          </p:nvSpPr>
          <p:spPr>
            <a:xfrm>
              <a:off x="-6869675" y="-9733200"/>
              <a:ext cx="7895625" cy="7937825"/>
            </a:xfrm>
            <a:custGeom>
              <a:avLst/>
              <a:gdLst/>
              <a:ahLst/>
              <a:cxnLst/>
              <a:rect l="l" t="t" r="r" b="b"/>
              <a:pathLst>
                <a:path w="315825" h="317513" extrusionOk="0">
                  <a:moveTo>
                    <a:pt x="253159" y="0"/>
                  </a:moveTo>
                  <a:lnTo>
                    <a:pt x="253872" y="835"/>
                  </a:lnTo>
                  <a:lnTo>
                    <a:pt x="254586" y="1669"/>
                  </a:lnTo>
                  <a:lnTo>
                    <a:pt x="255290" y="2514"/>
                  </a:lnTo>
                  <a:lnTo>
                    <a:pt x="255994" y="3358"/>
                  </a:lnTo>
                  <a:lnTo>
                    <a:pt x="256687" y="4203"/>
                  </a:lnTo>
                  <a:lnTo>
                    <a:pt x="257371" y="5057"/>
                  </a:lnTo>
                  <a:lnTo>
                    <a:pt x="258055" y="5912"/>
                  </a:lnTo>
                  <a:lnTo>
                    <a:pt x="258728" y="6766"/>
                  </a:lnTo>
                  <a:lnTo>
                    <a:pt x="259402" y="7621"/>
                  </a:lnTo>
                  <a:lnTo>
                    <a:pt x="260066" y="8485"/>
                  </a:lnTo>
                  <a:lnTo>
                    <a:pt x="260719" y="9350"/>
                  </a:lnTo>
                  <a:lnTo>
                    <a:pt x="261373" y="10224"/>
                  </a:lnTo>
                  <a:lnTo>
                    <a:pt x="262026" y="11099"/>
                  </a:lnTo>
                  <a:lnTo>
                    <a:pt x="262660" y="11974"/>
                  </a:lnTo>
                  <a:lnTo>
                    <a:pt x="263303" y="12848"/>
                  </a:lnTo>
                  <a:lnTo>
                    <a:pt x="263926" y="13733"/>
                  </a:lnTo>
                  <a:lnTo>
                    <a:pt x="264550" y="14618"/>
                  </a:lnTo>
                  <a:lnTo>
                    <a:pt x="265173" y="15502"/>
                  </a:lnTo>
                  <a:lnTo>
                    <a:pt x="265776" y="16397"/>
                  </a:lnTo>
                  <a:lnTo>
                    <a:pt x="266390" y="17282"/>
                  </a:lnTo>
                  <a:lnTo>
                    <a:pt x="266983" y="18177"/>
                  </a:lnTo>
                  <a:lnTo>
                    <a:pt x="267576" y="19081"/>
                  </a:lnTo>
                  <a:lnTo>
                    <a:pt x="268169" y="19976"/>
                  </a:lnTo>
                  <a:lnTo>
                    <a:pt x="268752" y="20881"/>
                  </a:lnTo>
                  <a:lnTo>
                    <a:pt x="269325" y="21786"/>
                  </a:lnTo>
                  <a:lnTo>
                    <a:pt x="269898" y="22701"/>
                  </a:lnTo>
                  <a:lnTo>
                    <a:pt x="270461" y="23605"/>
                  </a:lnTo>
                  <a:lnTo>
                    <a:pt x="271014" y="24520"/>
                  </a:lnTo>
                  <a:lnTo>
                    <a:pt x="271567" y="25445"/>
                  </a:lnTo>
                  <a:lnTo>
                    <a:pt x="272110" y="26360"/>
                  </a:lnTo>
                  <a:lnTo>
                    <a:pt x="272653" y="27285"/>
                  </a:lnTo>
                  <a:lnTo>
                    <a:pt x="273186" y="28210"/>
                  </a:lnTo>
                  <a:lnTo>
                    <a:pt x="273719" y="29135"/>
                  </a:lnTo>
                  <a:lnTo>
                    <a:pt x="274242" y="30059"/>
                  </a:lnTo>
                  <a:lnTo>
                    <a:pt x="274754" y="30994"/>
                  </a:lnTo>
                  <a:lnTo>
                    <a:pt x="275267" y="31929"/>
                  </a:lnTo>
                  <a:lnTo>
                    <a:pt x="275770" y="32864"/>
                  </a:lnTo>
                  <a:lnTo>
                    <a:pt x="276273" y="33799"/>
                  </a:lnTo>
                  <a:lnTo>
                    <a:pt x="276765" y="34744"/>
                  </a:lnTo>
                  <a:lnTo>
                    <a:pt x="277258" y="35689"/>
                  </a:lnTo>
                  <a:lnTo>
                    <a:pt x="277740" y="36634"/>
                  </a:lnTo>
                  <a:lnTo>
                    <a:pt x="278213" y="37579"/>
                  </a:lnTo>
                  <a:lnTo>
                    <a:pt x="278685" y="38534"/>
                  </a:lnTo>
                  <a:lnTo>
                    <a:pt x="279148" y="39479"/>
                  </a:lnTo>
                  <a:lnTo>
                    <a:pt x="279600" y="40434"/>
                  </a:lnTo>
                  <a:lnTo>
                    <a:pt x="280053" y="41400"/>
                  </a:lnTo>
                  <a:lnTo>
                    <a:pt x="280505" y="42355"/>
                  </a:lnTo>
                  <a:lnTo>
                    <a:pt x="280938" y="43310"/>
                  </a:lnTo>
                  <a:lnTo>
                    <a:pt x="281380" y="44275"/>
                  </a:lnTo>
                  <a:lnTo>
                    <a:pt x="281802" y="45240"/>
                  </a:lnTo>
                  <a:lnTo>
                    <a:pt x="282224" y="46205"/>
                  </a:lnTo>
                  <a:lnTo>
                    <a:pt x="282647" y="47180"/>
                  </a:lnTo>
                  <a:lnTo>
                    <a:pt x="283049" y="48145"/>
                  </a:lnTo>
                  <a:lnTo>
                    <a:pt x="283461" y="49120"/>
                  </a:lnTo>
                  <a:lnTo>
                    <a:pt x="283853" y="50096"/>
                  </a:lnTo>
                  <a:lnTo>
                    <a:pt x="284245" y="51071"/>
                  </a:lnTo>
                  <a:lnTo>
                    <a:pt x="284637" y="52046"/>
                  </a:lnTo>
                  <a:lnTo>
                    <a:pt x="285019" y="53031"/>
                  </a:lnTo>
                  <a:lnTo>
                    <a:pt x="285391" y="54006"/>
                  </a:lnTo>
                  <a:lnTo>
                    <a:pt x="285763" y="54992"/>
                  </a:lnTo>
                  <a:lnTo>
                    <a:pt x="286125" y="55977"/>
                  </a:lnTo>
                  <a:lnTo>
                    <a:pt x="286487" y="56962"/>
                  </a:lnTo>
                  <a:lnTo>
                    <a:pt x="286839" y="57947"/>
                  </a:lnTo>
                  <a:lnTo>
                    <a:pt x="287181" y="58942"/>
                  </a:lnTo>
                  <a:lnTo>
                    <a:pt x="287523" y="59928"/>
                  </a:lnTo>
                  <a:lnTo>
                    <a:pt x="287855" y="60923"/>
                  </a:lnTo>
                  <a:lnTo>
                    <a:pt x="288186" y="61918"/>
                  </a:lnTo>
                  <a:lnTo>
                    <a:pt x="288508" y="62914"/>
                  </a:lnTo>
                  <a:lnTo>
                    <a:pt x="288820" y="63909"/>
                  </a:lnTo>
                  <a:lnTo>
                    <a:pt x="289132" y="64914"/>
                  </a:lnTo>
                  <a:lnTo>
                    <a:pt x="289433" y="65909"/>
                  </a:lnTo>
                  <a:lnTo>
                    <a:pt x="289735" y="66915"/>
                  </a:lnTo>
                  <a:lnTo>
                    <a:pt x="290026" y="67920"/>
                  </a:lnTo>
                  <a:lnTo>
                    <a:pt x="290308" y="68915"/>
                  </a:lnTo>
                  <a:lnTo>
                    <a:pt x="290871" y="70936"/>
                  </a:lnTo>
                  <a:lnTo>
                    <a:pt x="291404" y="72947"/>
                  </a:lnTo>
                  <a:lnTo>
                    <a:pt x="291906" y="74977"/>
                  </a:lnTo>
                  <a:lnTo>
                    <a:pt x="292389" y="76998"/>
                  </a:lnTo>
                  <a:lnTo>
                    <a:pt x="292851" y="79029"/>
                  </a:lnTo>
                  <a:lnTo>
                    <a:pt x="293294" y="81070"/>
                  </a:lnTo>
                  <a:lnTo>
                    <a:pt x="293706" y="83111"/>
                  </a:lnTo>
                  <a:lnTo>
                    <a:pt x="294098" y="85151"/>
                  </a:lnTo>
                  <a:lnTo>
                    <a:pt x="294460" y="87192"/>
                  </a:lnTo>
                  <a:lnTo>
                    <a:pt x="294802" y="89243"/>
                  </a:lnTo>
                  <a:lnTo>
                    <a:pt x="295124" y="91304"/>
                  </a:lnTo>
                  <a:lnTo>
                    <a:pt x="295415" y="93355"/>
                  </a:lnTo>
                  <a:lnTo>
                    <a:pt x="295687" y="95416"/>
                  </a:lnTo>
                  <a:lnTo>
                    <a:pt x="295938" y="97477"/>
                  </a:lnTo>
                  <a:lnTo>
                    <a:pt x="296169" y="99538"/>
                  </a:lnTo>
                  <a:lnTo>
                    <a:pt x="296370" y="101608"/>
                  </a:lnTo>
                  <a:lnTo>
                    <a:pt x="296541" y="103669"/>
                  </a:lnTo>
                  <a:lnTo>
                    <a:pt x="296702" y="105740"/>
                  </a:lnTo>
                  <a:lnTo>
                    <a:pt x="296833" y="107811"/>
                  </a:lnTo>
                  <a:lnTo>
                    <a:pt x="296933" y="109882"/>
                  </a:lnTo>
                  <a:lnTo>
                    <a:pt x="297014" y="111953"/>
                  </a:lnTo>
                  <a:lnTo>
                    <a:pt x="297074" y="114024"/>
                  </a:lnTo>
                  <a:lnTo>
                    <a:pt x="297114" y="116095"/>
                  </a:lnTo>
                  <a:lnTo>
                    <a:pt x="297124" y="118176"/>
                  </a:lnTo>
                  <a:lnTo>
                    <a:pt x="297114" y="120247"/>
                  </a:lnTo>
                  <a:lnTo>
                    <a:pt x="297084" y="122318"/>
                  </a:lnTo>
                  <a:lnTo>
                    <a:pt x="297024" y="124389"/>
                  </a:lnTo>
                  <a:lnTo>
                    <a:pt x="296943" y="126460"/>
                  </a:lnTo>
                  <a:lnTo>
                    <a:pt x="296833" y="128531"/>
                  </a:lnTo>
                  <a:lnTo>
                    <a:pt x="296702" y="130602"/>
                  </a:lnTo>
                  <a:lnTo>
                    <a:pt x="296551" y="132673"/>
                  </a:lnTo>
                  <a:lnTo>
                    <a:pt x="296370" y="134734"/>
                  </a:lnTo>
                  <a:lnTo>
                    <a:pt x="296169" y="136805"/>
                  </a:lnTo>
                  <a:lnTo>
                    <a:pt x="295948" y="138866"/>
                  </a:lnTo>
                  <a:lnTo>
                    <a:pt x="295707" y="140927"/>
                  </a:lnTo>
                  <a:lnTo>
                    <a:pt x="295435" y="142988"/>
                  </a:lnTo>
                  <a:lnTo>
                    <a:pt x="295134" y="145049"/>
                  </a:lnTo>
                  <a:lnTo>
                    <a:pt x="294822" y="147099"/>
                  </a:lnTo>
                  <a:lnTo>
                    <a:pt x="294480" y="149150"/>
                  </a:lnTo>
                  <a:lnTo>
                    <a:pt x="294108" y="151191"/>
                  </a:lnTo>
                  <a:lnTo>
                    <a:pt x="293726" y="153242"/>
                  </a:lnTo>
                  <a:lnTo>
                    <a:pt x="293314" y="155273"/>
                  </a:lnTo>
                  <a:lnTo>
                    <a:pt x="292872" y="157314"/>
                  </a:lnTo>
                  <a:lnTo>
                    <a:pt x="292409" y="159344"/>
                  </a:lnTo>
                  <a:lnTo>
                    <a:pt x="291927" y="161375"/>
                  </a:lnTo>
                  <a:lnTo>
                    <a:pt x="291424" y="163396"/>
                  </a:lnTo>
                  <a:lnTo>
                    <a:pt x="290891" y="165416"/>
                  </a:lnTo>
                  <a:lnTo>
                    <a:pt x="290619" y="166422"/>
                  </a:lnTo>
                  <a:lnTo>
                    <a:pt x="290338" y="167427"/>
                  </a:lnTo>
                  <a:lnTo>
                    <a:pt x="290046" y="168432"/>
                  </a:lnTo>
                  <a:lnTo>
                    <a:pt x="289755" y="169438"/>
                  </a:lnTo>
                  <a:lnTo>
                    <a:pt x="289463" y="170433"/>
                  </a:lnTo>
                  <a:lnTo>
                    <a:pt x="289152" y="171438"/>
                  </a:lnTo>
                  <a:lnTo>
                    <a:pt x="288850" y="172434"/>
                  </a:lnTo>
                  <a:lnTo>
                    <a:pt x="288528" y="173429"/>
                  </a:lnTo>
                  <a:lnTo>
                    <a:pt x="288207" y="174424"/>
                  </a:lnTo>
                  <a:lnTo>
                    <a:pt x="287885" y="175419"/>
                  </a:lnTo>
                  <a:lnTo>
                    <a:pt x="287553" y="176415"/>
                  </a:lnTo>
                  <a:lnTo>
                    <a:pt x="287211" y="177410"/>
                  </a:lnTo>
                  <a:lnTo>
                    <a:pt x="286859" y="178395"/>
                  </a:lnTo>
                  <a:lnTo>
                    <a:pt x="286517" y="179380"/>
                  </a:lnTo>
                  <a:lnTo>
                    <a:pt x="286156" y="180376"/>
                  </a:lnTo>
                  <a:lnTo>
                    <a:pt x="285794" y="181351"/>
                  </a:lnTo>
                  <a:lnTo>
                    <a:pt x="285422" y="182336"/>
                  </a:lnTo>
                  <a:lnTo>
                    <a:pt x="285050" y="183321"/>
                  </a:lnTo>
                  <a:lnTo>
                    <a:pt x="284668" y="184296"/>
                  </a:lnTo>
                  <a:lnTo>
                    <a:pt x="284286" y="185282"/>
                  </a:lnTo>
                  <a:lnTo>
                    <a:pt x="283893" y="186257"/>
                  </a:lnTo>
                  <a:lnTo>
                    <a:pt x="283491" y="187232"/>
                  </a:lnTo>
                  <a:lnTo>
                    <a:pt x="283089" y="188197"/>
                  </a:lnTo>
                  <a:lnTo>
                    <a:pt x="282677" y="189172"/>
                  </a:lnTo>
                  <a:lnTo>
                    <a:pt x="282265" y="190137"/>
                  </a:lnTo>
                  <a:lnTo>
                    <a:pt x="281842" y="191103"/>
                  </a:lnTo>
                  <a:lnTo>
                    <a:pt x="281410" y="192068"/>
                  </a:lnTo>
                  <a:lnTo>
                    <a:pt x="280978" y="193033"/>
                  </a:lnTo>
                  <a:lnTo>
                    <a:pt x="280535" y="193998"/>
                  </a:lnTo>
                  <a:lnTo>
                    <a:pt x="280093" y="194953"/>
                  </a:lnTo>
                  <a:lnTo>
                    <a:pt x="279641" y="195908"/>
                  </a:lnTo>
                  <a:lnTo>
                    <a:pt x="279188" y="196863"/>
                  </a:lnTo>
                  <a:lnTo>
                    <a:pt x="278726" y="197818"/>
                  </a:lnTo>
                  <a:lnTo>
                    <a:pt x="278253" y="198763"/>
                  </a:lnTo>
                  <a:lnTo>
                    <a:pt x="277781" y="199718"/>
                  </a:lnTo>
                  <a:lnTo>
                    <a:pt x="277298" y="200663"/>
                  </a:lnTo>
                  <a:lnTo>
                    <a:pt x="276805" y="201608"/>
                  </a:lnTo>
                  <a:lnTo>
                    <a:pt x="276313" y="202543"/>
                  </a:lnTo>
                  <a:lnTo>
                    <a:pt x="275820" y="203488"/>
                  </a:lnTo>
                  <a:lnTo>
                    <a:pt x="275317" y="204423"/>
                  </a:lnTo>
                  <a:lnTo>
                    <a:pt x="274805" y="205358"/>
                  </a:lnTo>
                  <a:lnTo>
                    <a:pt x="274282" y="206283"/>
                  </a:lnTo>
                  <a:lnTo>
                    <a:pt x="273759" y="207218"/>
                  </a:lnTo>
                  <a:lnTo>
                    <a:pt x="273236" y="208143"/>
                  </a:lnTo>
                  <a:lnTo>
                    <a:pt x="272703" y="209068"/>
                  </a:lnTo>
                  <a:lnTo>
                    <a:pt x="272160" y="209993"/>
                  </a:lnTo>
                  <a:lnTo>
                    <a:pt x="271618" y="210907"/>
                  </a:lnTo>
                  <a:lnTo>
                    <a:pt x="271065" y="211822"/>
                  </a:lnTo>
                  <a:lnTo>
                    <a:pt x="270502" y="212737"/>
                  </a:lnTo>
                  <a:lnTo>
                    <a:pt x="269939" y="213652"/>
                  </a:lnTo>
                  <a:lnTo>
                    <a:pt x="269376" y="214567"/>
                  </a:lnTo>
                  <a:lnTo>
                    <a:pt x="268792" y="215472"/>
                  </a:lnTo>
                  <a:lnTo>
                    <a:pt x="268219" y="216376"/>
                  </a:lnTo>
                  <a:lnTo>
                    <a:pt x="267626" y="217271"/>
                  </a:lnTo>
                  <a:lnTo>
                    <a:pt x="267033" y="218176"/>
                  </a:lnTo>
                  <a:lnTo>
                    <a:pt x="266440" y="219071"/>
                  </a:lnTo>
                  <a:lnTo>
                    <a:pt x="265837" y="219965"/>
                  </a:lnTo>
                  <a:lnTo>
                    <a:pt x="265223" y="220850"/>
                  </a:lnTo>
                  <a:lnTo>
                    <a:pt x="264600" y="221735"/>
                  </a:lnTo>
                  <a:lnTo>
                    <a:pt x="263977" y="222619"/>
                  </a:lnTo>
                  <a:lnTo>
                    <a:pt x="263353" y="223504"/>
                  </a:lnTo>
                  <a:lnTo>
                    <a:pt x="262720" y="224379"/>
                  </a:lnTo>
                  <a:lnTo>
                    <a:pt x="262076" y="225253"/>
                  </a:lnTo>
                  <a:lnTo>
                    <a:pt x="261433" y="226128"/>
                  </a:lnTo>
                  <a:lnTo>
                    <a:pt x="260779" y="227003"/>
                  </a:lnTo>
                  <a:lnTo>
                    <a:pt x="260126" y="227867"/>
                  </a:lnTo>
                  <a:lnTo>
                    <a:pt x="259452" y="228732"/>
                  </a:lnTo>
                  <a:lnTo>
                    <a:pt x="258789" y="229586"/>
                  </a:lnTo>
                  <a:lnTo>
                    <a:pt x="258115" y="230451"/>
                  </a:lnTo>
                  <a:lnTo>
                    <a:pt x="257431" y="231305"/>
                  </a:lnTo>
                  <a:lnTo>
                    <a:pt x="256738" y="232150"/>
                  </a:lnTo>
                  <a:lnTo>
                    <a:pt x="256044" y="233004"/>
                  </a:lnTo>
                  <a:lnTo>
                    <a:pt x="255350" y="233849"/>
                  </a:lnTo>
                  <a:lnTo>
                    <a:pt x="254647" y="234683"/>
                  </a:lnTo>
                  <a:lnTo>
                    <a:pt x="253933" y="235528"/>
                  </a:lnTo>
                  <a:lnTo>
                    <a:pt x="253219" y="236362"/>
                  </a:lnTo>
                  <a:lnTo>
                    <a:pt x="252495" y="237187"/>
                  </a:lnTo>
                  <a:lnTo>
                    <a:pt x="251761" y="238021"/>
                  </a:lnTo>
                  <a:lnTo>
                    <a:pt x="251027" y="238845"/>
                  </a:lnTo>
                  <a:lnTo>
                    <a:pt x="250283" y="239660"/>
                  </a:lnTo>
                  <a:lnTo>
                    <a:pt x="249539" y="240484"/>
                  </a:lnTo>
                  <a:lnTo>
                    <a:pt x="248785" y="241298"/>
                  </a:lnTo>
                  <a:lnTo>
                    <a:pt x="248031" y="242103"/>
                  </a:lnTo>
                  <a:lnTo>
                    <a:pt x="247267" y="242917"/>
                  </a:lnTo>
                  <a:lnTo>
                    <a:pt x="246493" y="243711"/>
                  </a:lnTo>
                  <a:lnTo>
                    <a:pt x="245719" y="244515"/>
                  </a:lnTo>
                  <a:lnTo>
                    <a:pt x="244934" y="245310"/>
                  </a:lnTo>
                  <a:lnTo>
                    <a:pt x="244150" y="246104"/>
                  </a:lnTo>
                  <a:lnTo>
                    <a:pt x="243366" y="246888"/>
                  </a:lnTo>
                  <a:lnTo>
                    <a:pt x="242572" y="247662"/>
                  </a:lnTo>
                  <a:lnTo>
                    <a:pt x="241778" y="248426"/>
                  </a:lnTo>
                  <a:lnTo>
                    <a:pt x="240983" y="249190"/>
                  </a:lnTo>
                  <a:lnTo>
                    <a:pt x="240189" y="249954"/>
                  </a:lnTo>
                  <a:lnTo>
                    <a:pt x="239385" y="250698"/>
                  </a:lnTo>
                  <a:lnTo>
                    <a:pt x="238580" y="251452"/>
                  </a:lnTo>
                  <a:lnTo>
                    <a:pt x="237766" y="252186"/>
                  </a:lnTo>
                  <a:lnTo>
                    <a:pt x="236952" y="252920"/>
                  </a:lnTo>
                  <a:lnTo>
                    <a:pt x="236137" y="253654"/>
                  </a:lnTo>
                  <a:lnTo>
                    <a:pt x="235313" y="254378"/>
                  </a:lnTo>
                  <a:lnTo>
                    <a:pt x="234488" y="255091"/>
                  </a:lnTo>
                  <a:lnTo>
                    <a:pt x="233664" y="255805"/>
                  </a:lnTo>
                  <a:lnTo>
                    <a:pt x="232840" y="256509"/>
                  </a:lnTo>
                  <a:lnTo>
                    <a:pt x="232005" y="257203"/>
                  </a:lnTo>
                  <a:lnTo>
                    <a:pt x="231171" y="257896"/>
                  </a:lnTo>
                  <a:lnTo>
                    <a:pt x="230326" y="258590"/>
                  </a:lnTo>
                  <a:lnTo>
                    <a:pt x="229482" y="259274"/>
                  </a:lnTo>
                  <a:lnTo>
                    <a:pt x="228637" y="259947"/>
                  </a:lnTo>
                  <a:lnTo>
                    <a:pt x="227793" y="260621"/>
                  </a:lnTo>
                  <a:lnTo>
                    <a:pt x="226938" y="261284"/>
                  </a:lnTo>
                  <a:lnTo>
                    <a:pt x="226083" y="261938"/>
                  </a:lnTo>
                  <a:lnTo>
                    <a:pt x="225229" y="262591"/>
                  </a:lnTo>
                  <a:lnTo>
                    <a:pt x="224364" y="263245"/>
                  </a:lnTo>
                  <a:lnTo>
                    <a:pt x="223499" y="263888"/>
                  </a:lnTo>
                  <a:lnTo>
                    <a:pt x="222635" y="264521"/>
                  </a:lnTo>
                  <a:lnTo>
                    <a:pt x="221760" y="265155"/>
                  </a:lnTo>
                  <a:lnTo>
                    <a:pt x="220896" y="265778"/>
                  </a:lnTo>
                  <a:lnTo>
                    <a:pt x="220011" y="266391"/>
                  </a:lnTo>
                  <a:lnTo>
                    <a:pt x="219136" y="267005"/>
                  </a:lnTo>
                  <a:lnTo>
                    <a:pt x="218251" y="267618"/>
                  </a:lnTo>
                  <a:lnTo>
                    <a:pt x="217367" y="268211"/>
                  </a:lnTo>
                  <a:lnTo>
                    <a:pt x="216482" y="268814"/>
                  </a:lnTo>
                  <a:lnTo>
                    <a:pt x="215597" y="269397"/>
                  </a:lnTo>
                  <a:lnTo>
                    <a:pt x="214702" y="269980"/>
                  </a:lnTo>
                  <a:lnTo>
                    <a:pt x="213807" y="270563"/>
                  </a:lnTo>
                  <a:lnTo>
                    <a:pt x="212913" y="271136"/>
                  </a:lnTo>
                  <a:lnTo>
                    <a:pt x="212008" y="271699"/>
                  </a:lnTo>
                  <a:lnTo>
                    <a:pt x="211113" y="272262"/>
                  </a:lnTo>
                  <a:lnTo>
                    <a:pt x="210208" y="272815"/>
                  </a:lnTo>
                  <a:lnTo>
                    <a:pt x="209293" y="273358"/>
                  </a:lnTo>
                  <a:lnTo>
                    <a:pt x="208388" y="273911"/>
                  </a:lnTo>
                  <a:lnTo>
                    <a:pt x="207474" y="274444"/>
                  </a:lnTo>
                  <a:lnTo>
                    <a:pt x="206559" y="274977"/>
                  </a:lnTo>
                  <a:lnTo>
                    <a:pt x="205644" y="275500"/>
                  </a:lnTo>
                  <a:lnTo>
                    <a:pt x="204719" y="276022"/>
                  </a:lnTo>
                  <a:lnTo>
                    <a:pt x="203794" y="276535"/>
                  </a:lnTo>
                  <a:lnTo>
                    <a:pt x="202869" y="277048"/>
                  </a:lnTo>
                  <a:lnTo>
                    <a:pt x="201944" y="277550"/>
                  </a:lnTo>
                  <a:lnTo>
                    <a:pt x="201019" y="278043"/>
                  </a:lnTo>
                  <a:lnTo>
                    <a:pt x="200084" y="278536"/>
                  </a:lnTo>
                  <a:lnTo>
                    <a:pt x="199149" y="279018"/>
                  </a:lnTo>
                  <a:lnTo>
                    <a:pt x="198214" y="279501"/>
                  </a:lnTo>
                  <a:lnTo>
                    <a:pt x="197279" y="279973"/>
                  </a:lnTo>
                  <a:lnTo>
                    <a:pt x="196334" y="280436"/>
                  </a:lnTo>
                  <a:lnTo>
                    <a:pt x="195399" y="280898"/>
                  </a:lnTo>
                  <a:lnTo>
                    <a:pt x="194454" y="281361"/>
                  </a:lnTo>
                  <a:lnTo>
                    <a:pt x="193499" y="281803"/>
                  </a:lnTo>
                  <a:lnTo>
                    <a:pt x="192553" y="282255"/>
                  </a:lnTo>
                  <a:lnTo>
                    <a:pt x="191598" y="282688"/>
                  </a:lnTo>
                  <a:lnTo>
                    <a:pt x="190653" y="283120"/>
                  </a:lnTo>
                  <a:lnTo>
                    <a:pt x="189698" y="283552"/>
                  </a:lnTo>
                  <a:lnTo>
                    <a:pt x="188743" y="283975"/>
                  </a:lnTo>
                  <a:lnTo>
                    <a:pt x="187778" y="284387"/>
                  </a:lnTo>
                  <a:lnTo>
                    <a:pt x="186823" y="284799"/>
                  </a:lnTo>
                  <a:lnTo>
                    <a:pt x="185858" y="285201"/>
                  </a:lnTo>
                  <a:lnTo>
                    <a:pt x="184892" y="285603"/>
                  </a:lnTo>
                  <a:lnTo>
                    <a:pt x="183927" y="285995"/>
                  </a:lnTo>
                  <a:lnTo>
                    <a:pt x="182962" y="286377"/>
                  </a:lnTo>
                  <a:lnTo>
                    <a:pt x="181987" y="286759"/>
                  </a:lnTo>
                  <a:lnTo>
                    <a:pt x="180046" y="287503"/>
                  </a:lnTo>
                  <a:lnTo>
                    <a:pt x="178096" y="288227"/>
                  </a:lnTo>
                  <a:lnTo>
                    <a:pt x="176135" y="288921"/>
                  </a:lnTo>
                  <a:lnTo>
                    <a:pt x="174175" y="289594"/>
                  </a:lnTo>
                  <a:lnTo>
                    <a:pt x="172204" y="290248"/>
                  </a:lnTo>
                  <a:lnTo>
                    <a:pt x="170224" y="290881"/>
                  </a:lnTo>
                  <a:lnTo>
                    <a:pt x="168243" y="291484"/>
                  </a:lnTo>
                  <a:lnTo>
                    <a:pt x="166252" y="292067"/>
                  </a:lnTo>
                  <a:lnTo>
                    <a:pt x="164262" y="292620"/>
                  </a:lnTo>
                  <a:lnTo>
                    <a:pt x="162271" y="293163"/>
                  </a:lnTo>
                  <a:lnTo>
                    <a:pt x="160260" y="293676"/>
                  </a:lnTo>
                  <a:lnTo>
                    <a:pt x="158260" y="294158"/>
                  </a:lnTo>
                  <a:lnTo>
                    <a:pt x="156249" y="294631"/>
                  </a:lnTo>
                  <a:lnTo>
                    <a:pt x="154228" y="295073"/>
                  </a:lnTo>
                  <a:lnTo>
                    <a:pt x="152217" y="295496"/>
                  </a:lnTo>
                  <a:lnTo>
                    <a:pt x="150186" y="295888"/>
                  </a:lnTo>
                  <a:lnTo>
                    <a:pt x="148165" y="296260"/>
                  </a:lnTo>
                  <a:lnTo>
                    <a:pt x="146135" y="296611"/>
                  </a:lnTo>
                  <a:lnTo>
                    <a:pt x="144104" y="296933"/>
                  </a:lnTo>
                  <a:lnTo>
                    <a:pt x="142063" y="297245"/>
                  </a:lnTo>
                  <a:lnTo>
                    <a:pt x="140022" y="297526"/>
                  </a:lnTo>
                  <a:lnTo>
                    <a:pt x="137981" y="297778"/>
                  </a:lnTo>
                  <a:lnTo>
                    <a:pt x="135940" y="298019"/>
                  </a:lnTo>
                  <a:lnTo>
                    <a:pt x="133899" y="298230"/>
                  </a:lnTo>
                  <a:lnTo>
                    <a:pt x="131848" y="298411"/>
                  </a:lnTo>
                  <a:lnTo>
                    <a:pt x="129797" y="298582"/>
                  </a:lnTo>
                  <a:lnTo>
                    <a:pt x="127746" y="298723"/>
                  </a:lnTo>
                  <a:lnTo>
                    <a:pt x="125695" y="298833"/>
                  </a:lnTo>
                  <a:lnTo>
                    <a:pt x="123644" y="298934"/>
                  </a:lnTo>
                  <a:lnTo>
                    <a:pt x="121593" y="299004"/>
                  </a:lnTo>
                  <a:lnTo>
                    <a:pt x="119542" y="299054"/>
                  </a:lnTo>
                  <a:lnTo>
                    <a:pt x="117481" y="299074"/>
                  </a:lnTo>
                  <a:lnTo>
                    <a:pt x="115430" y="299085"/>
                  </a:lnTo>
                  <a:lnTo>
                    <a:pt x="113379" y="299064"/>
                  </a:lnTo>
                  <a:lnTo>
                    <a:pt x="111318" y="299014"/>
                  </a:lnTo>
                  <a:lnTo>
                    <a:pt x="109267" y="298954"/>
                  </a:lnTo>
                  <a:lnTo>
                    <a:pt x="107216" y="298863"/>
                  </a:lnTo>
                  <a:lnTo>
                    <a:pt x="105165" y="298743"/>
                  </a:lnTo>
                  <a:lnTo>
                    <a:pt x="103114" y="298612"/>
                  </a:lnTo>
                  <a:lnTo>
                    <a:pt x="101063" y="298451"/>
                  </a:lnTo>
                  <a:lnTo>
                    <a:pt x="99022" y="298270"/>
                  </a:lnTo>
                  <a:lnTo>
                    <a:pt x="96971" y="298059"/>
                  </a:lnTo>
                  <a:lnTo>
                    <a:pt x="94930" y="297828"/>
                  </a:lnTo>
                  <a:lnTo>
                    <a:pt x="92889" y="297577"/>
                  </a:lnTo>
                  <a:lnTo>
                    <a:pt x="90848" y="297305"/>
                  </a:lnTo>
                  <a:lnTo>
                    <a:pt x="88807" y="297004"/>
                  </a:lnTo>
                  <a:lnTo>
                    <a:pt x="86776" y="296682"/>
                  </a:lnTo>
                  <a:lnTo>
                    <a:pt x="84745" y="296340"/>
                  </a:lnTo>
                  <a:lnTo>
                    <a:pt x="82714" y="295968"/>
                  </a:lnTo>
                  <a:lnTo>
                    <a:pt x="80693" y="295576"/>
                  </a:lnTo>
                  <a:lnTo>
                    <a:pt x="78673" y="295164"/>
                  </a:lnTo>
                  <a:lnTo>
                    <a:pt x="76662" y="294721"/>
                  </a:lnTo>
                  <a:lnTo>
                    <a:pt x="74651" y="294259"/>
                  </a:lnTo>
                  <a:lnTo>
                    <a:pt x="72640" y="293776"/>
                  </a:lnTo>
                  <a:lnTo>
                    <a:pt x="70640" y="293274"/>
                  </a:lnTo>
                  <a:lnTo>
                    <a:pt x="68639" y="292741"/>
                  </a:lnTo>
                  <a:lnTo>
                    <a:pt x="66648" y="292188"/>
                  </a:lnTo>
                  <a:lnTo>
                    <a:pt x="64657" y="291605"/>
                  </a:lnTo>
                  <a:lnTo>
                    <a:pt x="62677" y="291012"/>
                  </a:lnTo>
                  <a:lnTo>
                    <a:pt x="60696" y="290388"/>
                  </a:lnTo>
                  <a:lnTo>
                    <a:pt x="58726" y="289735"/>
                  </a:lnTo>
                  <a:lnTo>
                    <a:pt x="56755" y="289071"/>
                  </a:lnTo>
                  <a:lnTo>
                    <a:pt x="54805" y="288378"/>
                  </a:lnTo>
                  <a:lnTo>
                    <a:pt x="52844" y="287664"/>
                  </a:lnTo>
                  <a:lnTo>
                    <a:pt x="50904" y="286920"/>
                  </a:lnTo>
                  <a:lnTo>
                    <a:pt x="49928" y="286538"/>
                  </a:lnTo>
                  <a:lnTo>
                    <a:pt x="48963" y="286156"/>
                  </a:lnTo>
                  <a:lnTo>
                    <a:pt x="47998" y="285764"/>
                  </a:lnTo>
                  <a:lnTo>
                    <a:pt x="47033" y="285372"/>
                  </a:lnTo>
                  <a:lnTo>
                    <a:pt x="46068" y="284970"/>
                  </a:lnTo>
                  <a:lnTo>
                    <a:pt x="45103" y="284558"/>
                  </a:lnTo>
                  <a:lnTo>
                    <a:pt x="44147" y="284145"/>
                  </a:lnTo>
                  <a:lnTo>
                    <a:pt x="43192" y="283733"/>
                  </a:lnTo>
                  <a:lnTo>
                    <a:pt x="42237" y="283301"/>
                  </a:lnTo>
                  <a:lnTo>
                    <a:pt x="41282" y="282879"/>
                  </a:lnTo>
                  <a:lnTo>
                    <a:pt x="40327" y="282436"/>
                  </a:lnTo>
                  <a:lnTo>
                    <a:pt x="39382" y="281994"/>
                  </a:lnTo>
                  <a:lnTo>
                    <a:pt x="38427" y="281552"/>
                  </a:lnTo>
                  <a:lnTo>
                    <a:pt x="37482" y="281099"/>
                  </a:lnTo>
                  <a:lnTo>
                    <a:pt x="36547" y="280637"/>
                  </a:lnTo>
                  <a:lnTo>
                    <a:pt x="35602" y="280174"/>
                  </a:lnTo>
                  <a:lnTo>
                    <a:pt x="34667" y="279702"/>
                  </a:lnTo>
                  <a:lnTo>
                    <a:pt x="33722" y="279219"/>
                  </a:lnTo>
                  <a:lnTo>
                    <a:pt x="32787" y="278737"/>
                  </a:lnTo>
                  <a:lnTo>
                    <a:pt x="31862" y="278254"/>
                  </a:lnTo>
                  <a:lnTo>
                    <a:pt x="30927" y="277762"/>
                  </a:lnTo>
                  <a:lnTo>
                    <a:pt x="30002" y="277259"/>
                  </a:lnTo>
                  <a:lnTo>
                    <a:pt x="29077" y="276746"/>
                  </a:lnTo>
                  <a:lnTo>
                    <a:pt x="28152" y="276244"/>
                  </a:lnTo>
                  <a:lnTo>
                    <a:pt x="27227" y="275721"/>
                  </a:lnTo>
                  <a:lnTo>
                    <a:pt x="26312" y="275198"/>
                  </a:lnTo>
                  <a:lnTo>
                    <a:pt x="25397" y="274665"/>
                  </a:lnTo>
                  <a:lnTo>
                    <a:pt x="24482" y="274132"/>
                  </a:lnTo>
                  <a:lnTo>
                    <a:pt x="23567" y="273589"/>
                  </a:lnTo>
                  <a:lnTo>
                    <a:pt x="22662" y="273047"/>
                  </a:lnTo>
                  <a:lnTo>
                    <a:pt x="21757" y="272494"/>
                  </a:lnTo>
                  <a:lnTo>
                    <a:pt x="20853" y="271941"/>
                  </a:lnTo>
                  <a:lnTo>
                    <a:pt x="19948" y="271378"/>
                  </a:lnTo>
                  <a:lnTo>
                    <a:pt x="19053" y="270805"/>
                  </a:lnTo>
                  <a:lnTo>
                    <a:pt x="18158" y="270232"/>
                  </a:lnTo>
                  <a:lnTo>
                    <a:pt x="17263" y="269649"/>
                  </a:lnTo>
                  <a:lnTo>
                    <a:pt x="16368" y="269055"/>
                  </a:lnTo>
                  <a:lnTo>
                    <a:pt x="15484" y="268462"/>
                  </a:lnTo>
                  <a:lnTo>
                    <a:pt x="14599" y="267869"/>
                  </a:lnTo>
                  <a:lnTo>
                    <a:pt x="13714" y="267266"/>
                  </a:lnTo>
                  <a:lnTo>
                    <a:pt x="12840" y="266653"/>
                  </a:lnTo>
                  <a:lnTo>
                    <a:pt x="11965" y="266039"/>
                  </a:lnTo>
                  <a:lnTo>
                    <a:pt x="11090" y="265416"/>
                  </a:lnTo>
                  <a:lnTo>
                    <a:pt x="10215" y="264793"/>
                  </a:lnTo>
                  <a:lnTo>
                    <a:pt x="9351" y="264160"/>
                  </a:lnTo>
                  <a:lnTo>
                    <a:pt x="8486" y="263516"/>
                  </a:lnTo>
                  <a:lnTo>
                    <a:pt x="7622" y="262873"/>
                  </a:lnTo>
                  <a:lnTo>
                    <a:pt x="6757" y="262219"/>
                  </a:lnTo>
                  <a:lnTo>
                    <a:pt x="5902" y="261566"/>
                  </a:lnTo>
                  <a:lnTo>
                    <a:pt x="5048" y="260902"/>
                  </a:lnTo>
                  <a:lnTo>
                    <a:pt x="4203" y="260229"/>
                  </a:lnTo>
                  <a:lnTo>
                    <a:pt x="3359" y="259555"/>
                  </a:lnTo>
                  <a:lnTo>
                    <a:pt x="2514" y="258882"/>
                  </a:lnTo>
                  <a:lnTo>
                    <a:pt x="1670" y="258198"/>
                  </a:lnTo>
                  <a:lnTo>
                    <a:pt x="835" y="257504"/>
                  </a:lnTo>
                  <a:lnTo>
                    <a:pt x="1" y="256801"/>
                  </a:lnTo>
                  <a:lnTo>
                    <a:pt x="775" y="257675"/>
                  </a:lnTo>
                  <a:lnTo>
                    <a:pt x="1559" y="258540"/>
                  </a:lnTo>
                  <a:lnTo>
                    <a:pt x="2353" y="259404"/>
                  </a:lnTo>
                  <a:lnTo>
                    <a:pt x="3148" y="260259"/>
                  </a:lnTo>
                  <a:lnTo>
                    <a:pt x="3942" y="261103"/>
                  </a:lnTo>
                  <a:lnTo>
                    <a:pt x="4746" y="261948"/>
                  </a:lnTo>
                  <a:lnTo>
                    <a:pt x="5561" y="262792"/>
                  </a:lnTo>
                  <a:lnTo>
                    <a:pt x="6375" y="263627"/>
                  </a:lnTo>
                  <a:lnTo>
                    <a:pt x="7199" y="264451"/>
                  </a:lnTo>
                  <a:lnTo>
                    <a:pt x="8024" y="265275"/>
                  </a:lnTo>
                  <a:lnTo>
                    <a:pt x="8858" y="266100"/>
                  </a:lnTo>
                  <a:lnTo>
                    <a:pt x="9703" y="266904"/>
                  </a:lnTo>
                  <a:lnTo>
                    <a:pt x="10537" y="267718"/>
                  </a:lnTo>
                  <a:lnTo>
                    <a:pt x="11392" y="268523"/>
                  </a:lnTo>
                  <a:lnTo>
                    <a:pt x="12246" y="269317"/>
                  </a:lnTo>
                  <a:lnTo>
                    <a:pt x="13101" y="270101"/>
                  </a:lnTo>
                  <a:lnTo>
                    <a:pt x="13966" y="270895"/>
                  </a:lnTo>
                  <a:lnTo>
                    <a:pt x="14830" y="271669"/>
                  </a:lnTo>
                  <a:lnTo>
                    <a:pt x="15705" y="272443"/>
                  </a:lnTo>
                  <a:lnTo>
                    <a:pt x="16590" y="273218"/>
                  </a:lnTo>
                  <a:lnTo>
                    <a:pt x="17474" y="273982"/>
                  </a:lnTo>
                  <a:lnTo>
                    <a:pt x="18359" y="274736"/>
                  </a:lnTo>
                  <a:lnTo>
                    <a:pt x="19254" y="275490"/>
                  </a:lnTo>
                  <a:lnTo>
                    <a:pt x="20149" y="276233"/>
                  </a:lnTo>
                  <a:lnTo>
                    <a:pt x="21054" y="276977"/>
                  </a:lnTo>
                  <a:lnTo>
                    <a:pt x="21958" y="277711"/>
                  </a:lnTo>
                  <a:lnTo>
                    <a:pt x="22873" y="278445"/>
                  </a:lnTo>
                  <a:lnTo>
                    <a:pt x="23798" y="279169"/>
                  </a:lnTo>
                  <a:lnTo>
                    <a:pt x="24713" y="279883"/>
                  </a:lnTo>
                  <a:lnTo>
                    <a:pt x="25648" y="280597"/>
                  </a:lnTo>
                  <a:lnTo>
                    <a:pt x="26573" y="281300"/>
                  </a:lnTo>
                  <a:lnTo>
                    <a:pt x="27518" y="282004"/>
                  </a:lnTo>
                  <a:lnTo>
                    <a:pt x="28453" y="282698"/>
                  </a:lnTo>
                  <a:lnTo>
                    <a:pt x="29398" y="283381"/>
                  </a:lnTo>
                  <a:lnTo>
                    <a:pt x="30353" y="284065"/>
                  </a:lnTo>
                  <a:lnTo>
                    <a:pt x="31309" y="284739"/>
                  </a:lnTo>
                  <a:lnTo>
                    <a:pt x="32264" y="285412"/>
                  </a:lnTo>
                  <a:lnTo>
                    <a:pt x="33229" y="286076"/>
                  </a:lnTo>
                  <a:lnTo>
                    <a:pt x="34204" y="286739"/>
                  </a:lnTo>
                  <a:lnTo>
                    <a:pt x="35179" y="287393"/>
                  </a:lnTo>
                  <a:lnTo>
                    <a:pt x="36155" y="288036"/>
                  </a:lnTo>
                  <a:lnTo>
                    <a:pt x="37140" y="288669"/>
                  </a:lnTo>
                  <a:lnTo>
                    <a:pt x="38125" y="289303"/>
                  </a:lnTo>
                  <a:lnTo>
                    <a:pt x="39110" y="289936"/>
                  </a:lnTo>
                  <a:lnTo>
                    <a:pt x="40106" y="290559"/>
                  </a:lnTo>
                  <a:lnTo>
                    <a:pt x="41111" y="291173"/>
                  </a:lnTo>
                  <a:lnTo>
                    <a:pt x="42117" y="291776"/>
                  </a:lnTo>
                  <a:lnTo>
                    <a:pt x="43122" y="292379"/>
                  </a:lnTo>
                  <a:lnTo>
                    <a:pt x="44137" y="292972"/>
                  </a:lnTo>
                  <a:lnTo>
                    <a:pt x="45153" y="293565"/>
                  </a:lnTo>
                  <a:lnTo>
                    <a:pt x="46168" y="294148"/>
                  </a:lnTo>
                  <a:lnTo>
                    <a:pt x="47194" y="294721"/>
                  </a:lnTo>
                  <a:lnTo>
                    <a:pt x="48229" y="295294"/>
                  </a:lnTo>
                  <a:lnTo>
                    <a:pt x="49255" y="295857"/>
                  </a:lnTo>
                  <a:lnTo>
                    <a:pt x="50300" y="296410"/>
                  </a:lnTo>
                  <a:lnTo>
                    <a:pt x="51336" y="296963"/>
                  </a:lnTo>
                  <a:lnTo>
                    <a:pt x="52382" y="297506"/>
                  </a:lnTo>
                  <a:lnTo>
                    <a:pt x="53437" y="298049"/>
                  </a:lnTo>
                  <a:lnTo>
                    <a:pt x="54483" y="298572"/>
                  </a:lnTo>
                  <a:lnTo>
                    <a:pt x="55539" y="299095"/>
                  </a:lnTo>
                  <a:lnTo>
                    <a:pt x="56604" y="299617"/>
                  </a:lnTo>
                  <a:lnTo>
                    <a:pt x="57670" y="300130"/>
                  </a:lnTo>
                  <a:lnTo>
                    <a:pt x="58736" y="300633"/>
                  </a:lnTo>
                  <a:lnTo>
                    <a:pt x="59811" y="301125"/>
                  </a:lnTo>
                  <a:lnTo>
                    <a:pt x="60887" y="301618"/>
                  </a:lnTo>
                  <a:lnTo>
                    <a:pt x="61963" y="302101"/>
                  </a:lnTo>
                  <a:lnTo>
                    <a:pt x="63049" y="302573"/>
                  </a:lnTo>
                  <a:lnTo>
                    <a:pt x="64135" y="303046"/>
                  </a:lnTo>
                  <a:lnTo>
                    <a:pt x="65231" y="303508"/>
                  </a:lnTo>
                  <a:lnTo>
                    <a:pt x="66326" y="303960"/>
                  </a:lnTo>
                  <a:lnTo>
                    <a:pt x="67422" y="304413"/>
                  </a:lnTo>
                  <a:lnTo>
                    <a:pt x="68528" y="304855"/>
                  </a:lnTo>
                  <a:lnTo>
                    <a:pt x="69634" y="305287"/>
                  </a:lnTo>
                  <a:lnTo>
                    <a:pt x="70740" y="305710"/>
                  </a:lnTo>
                  <a:lnTo>
                    <a:pt x="71856" y="306132"/>
                  </a:lnTo>
                  <a:lnTo>
                    <a:pt x="72972" y="306544"/>
                  </a:lnTo>
                  <a:lnTo>
                    <a:pt x="74088" y="306946"/>
                  </a:lnTo>
                  <a:lnTo>
                    <a:pt x="75214" y="307348"/>
                  </a:lnTo>
                  <a:lnTo>
                    <a:pt x="76340" y="307740"/>
                  </a:lnTo>
                  <a:lnTo>
                    <a:pt x="77466" y="308122"/>
                  </a:lnTo>
                  <a:lnTo>
                    <a:pt x="78602" y="308504"/>
                  </a:lnTo>
                  <a:lnTo>
                    <a:pt x="79738" y="308876"/>
                  </a:lnTo>
                  <a:lnTo>
                    <a:pt x="80874" y="309238"/>
                  </a:lnTo>
                  <a:lnTo>
                    <a:pt x="82021" y="309590"/>
                  </a:lnTo>
                  <a:lnTo>
                    <a:pt x="83167" y="309932"/>
                  </a:lnTo>
                  <a:lnTo>
                    <a:pt x="84313" y="310274"/>
                  </a:lnTo>
                  <a:lnTo>
                    <a:pt x="85469" y="310606"/>
                  </a:lnTo>
                  <a:lnTo>
                    <a:pt x="86625" y="310937"/>
                  </a:lnTo>
                  <a:lnTo>
                    <a:pt x="87782" y="311249"/>
                  </a:lnTo>
                  <a:lnTo>
                    <a:pt x="88948" y="311561"/>
                  </a:lnTo>
                  <a:lnTo>
                    <a:pt x="90114" y="311862"/>
                  </a:lnTo>
                  <a:lnTo>
                    <a:pt x="91280" y="312164"/>
                  </a:lnTo>
                  <a:lnTo>
                    <a:pt x="92447" y="312445"/>
                  </a:lnTo>
                  <a:lnTo>
                    <a:pt x="93623" y="312727"/>
                  </a:lnTo>
                  <a:lnTo>
                    <a:pt x="94799" y="312998"/>
                  </a:lnTo>
                  <a:lnTo>
                    <a:pt x="95986" y="313270"/>
                  </a:lnTo>
                  <a:lnTo>
                    <a:pt x="97162" y="313521"/>
                  </a:lnTo>
                  <a:lnTo>
                    <a:pt x="98348" y="313772"/>
                  </a:lnTo>
                  <a:lnTo>
                    <a:pt x="99535" y="314014"/>
                  </a:lnTo>
                  <a:lnTo>
                    <a:pt x="100731" y="314245"/>
                  </a:lnTo>
                  <a:lnTo>
                    <a:pt x="101927" y="314476"/>
                  </a:lnTo>
                  <a:lnTo>
                    <a:pt x="103124" y="314687"/>
                  </a:lnTo>
                  <a:lnTo>
                    <a:pt x="104320" y="314898"/>
                  </a:lnTo>
                  <a:lnTo>
                    <a:pt x="105527" y="315099"/>
                  </a:lnTo>
                  <a:lnTo>
                    <a:pt x="106723" y="315300"/>
                  </a:lnTo>
                  <a:lnTo>
                    <a:pt x="107940" y="315481"/>
                  </a:lnTo>
                  <a:lnTo>
                    <a:pt x="109146" y="315662"/>
                  </a:lnTo>
                  <a:lnTo>
                    <a:pt x="110363" y="315833"/>
                  </a:lnTo>
                  <a:lnTo>
                    <a:pt x="111569" y="315994"/>
                  </a:lnTo>
                  <a:lnTo>
                    <a:pt x="112796" y="316145"/>
                  </a:lnTo>
                  <a:lnTo>
                    <a:pt x="114012" y="316296"/>
                  </a:lnTo>
                  <a:lnTo>
                    <a:pt x="115239" y="316436"/>
                  </a:lnTo>
                  <a:lnTo>
                    <a:pt x="116455" y="316567"/>
                  </a:lnTo>
                  <a:lnTo>
                    <a:pt x="117692" y="316688"/>
                  </a:lnTo>
                  <a:lnTo>
                    <a:pt x="118919" y="316798"/>
                  </a:lnTo>
                  <a:lnTo>
                    <a:pt x="120155" y="316909"/>
                  </a:lnTo>
                  <a:lnTo>
                    <a:pt x="121382" y="316999"/>
                  </a:lnTo>
                  <a:lnTo>
                    <a:pt x="122618" y="317090"/>
                  </a:lnTo>
                  <a:lnTo>
                    <a:pt x="123865" y="317170"/>
                  </a:lnTo>
                  <a:lnTo>
                    <a:pt x="125102" y="317241"/>
                  </a:lnTo>
                  <a:lnTo>
                    <a:pt x="126348" y="317301"/>
                  </a:lnTo>
                  <a:lnTo>
                    <a:pt x="127595" y="317361"/>
                  </a:lnTo>
                  <a:lnTo>
                    <a:pt x="128842" y="317412"/>
                  </a:lnTo>
                  <a:lnTo>
                    <a:pt x="130088" y="317442"/>
                  </a:lnTo>
                  <a:lnTo>
                    <a:pt x="131345" y="317472"/>
                  </a:lnTo>
                  <a:lnTo>
                    <a:pt x="132602" y="317502"/>
                  </a:lnTo>
                  <a:lnTo>
                    <a:pt x="133859" y="317512"/>
                  </a:lnTo>
                  <a:lnTo>
                    <a:pt x="136282" y="317512"/>
                  </a:lnTo>
                  <a:lnTo>
                    <a:pt x="137448" y="317502"/>
                  </a:lnTo>
                  <a:lnTo>
                    <a:pt x="138614" y="317482"/>
                  </a:lnTo>
                  <a:lnTo>
                    <a:pt x="139780" y="317452"/>
                  </a:lnTo>
                  <a:lnTo>
                    <a:pt x="140937" y="317422"/>
                  </a:lnTo>
                  <a:lnTo>
                    <a:pt x="142103" y="317381"/>
                  </a:lnTo>
                  <a:lnTo>
                    <a:pt x="143259" y="317331"/>
                  </a:lnTo>
                  <a:lnTo>
                    <a:pt x="144415" y="317281"/>
                  </a:lnTo>
                  <a:lnTo>
                    <a:pt x="145571" y="317221"/>
                  </a:lnTo>
                  <a:lnTo>
                    <a:pt x="146718" y="317150"/>
                  </a:lnTo>
                  <a:lnTo>
                    <a:pt x="147874" y="317070"/>
                  </a:lnTo>
                  <a:lnTo>
                    <a:pt x="149020" y="316989"/>
                  </a:lnTo>
                  <a:lnTo>
                    <a:pt x="150166" y="316899"/>
                  </a:lnTo>
                  <a:lnTo>
                    <a:pt x="151312" y="316798"/>
                  </a:lnTo>
                  <a:lnTo>
                    <a:pt x="152448" y="316698"/>
                  </a:lnTo>
                  <a:lnTo>
                    <a:pt x="153595" y="316577"/>
                  </a:lnTo>
                  <a:lnTo>
                    <a:pt x="154731" y="316467"/>
                  </a:lnTo>
                  <a:lnTo>
                    <a:pt x="155867" y="316336"/>
                  </a:lnTo>
                  <a:lnTo>
                    <a:pt x="157003" y="316205"/>
                  </a:lnTo>
                  <a:lnTo>
                    <a:pt x="158129" y="316064"/>
                  </a:lnTo>
                  <a:lnTo>
                    <a:pt x="159265" y="315914"/>
                  </a:lnTo>
                  <a:lnTo>
                    <a:pt x="160391" y="315763"/>
                  </a:lnTo>
                  <a:lnTo>
                    <a:pt x="161517" y="315602"/>
                  </a:lnTo>
                  <a:lnTo>
                    <a:pt x="162633" y="315431"/>
                  </a:lnTo>
                  <a:lnTo>
                    <a:pt x="163759" y="315260"/>
                  </a:lnTo>
                  <a:lnTo>
                    <a:pt x="164875" y="315079"/>
                  </a:lnTo>
                  <a:lnTo>
                    <a:pt x="165991" y="314888"/>
                  </a:lnTo>
                  <a:lnTo>
                    <a:pt x="167107" y="314697"/>
                  </a:lnTo>
                  <a:lnTo>
                    <a:pt x="168213" y="314486"/>
                  </a:lnTo>
                  <a:lnTo>
                    <a:pt x="169319" y="314285"/>
                  </a:lnTo>
                  <a:lnTo>
                    <a:pt x="170425" y="314064"/>
                  </a:lnTo>
                  <a:lnTo>
                    <a:pt x="171531" y="313843"/>
                  </a:lnTo>
                  <a:lnTo>
                    <a:pt x="172637" y="313611"/>
                  </a:lnTo>
                  <a:lnTo>
                    <a:pt x="173733" y="313380"/>
                  </a:lnTo>
                  <a:lnTo>
                    <a:pt x="174828" y="313139"/>
                  </a:lnTo>
                  <a:lnTo>
                    <a:pt x="175924" y="312888"/>
                  </a:lnTo>
                  <a:lnTo>
                    <a:pt x="177020" y="312636"/>
                  </a:lnTo>
                  <a:lnTo>
                    <a:pt x="178106" y="312375"/>
                  </a:lnTo>
                  <a:lnTo>
                    <a:pt x="179192" y="312104"/>
                  </a:lnTo>
                  <a:lnTo>
                    <a:pt x="180278" y="311822"/>
                  </a:lnTo>
                  <a:lnTo>
                    <a:pt x="181353" y="311541"/>
                  </a:lnTo>
                  <a:lnTo>
                    <a:pt x="182439" y="311259"/>
                  </a:lnTo>
                  <a:lnTo>
                    <a:pt x="183515" y="310957"/>
                  </a:lnTo>
                  <a:lnTo>
                    <a:pt x="184581" y="310656"/>
                  </a:lnTo>
                  <a:lnTo>
                    <a:pt x="185656" y="310354"/>
                  </a:lnTo>
                  <a:lnTo>
                    <a:pt x="186722" y="310043"/>
                  </a:lnTo>
                  <a:lnTo>
                    <a:pt x="187788" y="309721"/>
                  </a:lnTo>
                  <a:lnTo>
                    <a:pt x="188854" y="309389"/>
                  </a:lnTo>
                  <a:lnTo>
                    <a:pt x="189909" y="309057"/>
                  </a:lnTo>
                  <a:lnTo>
                    <a:pt x="190965" y="308716"/>
                  </a:lnTo>
                  <a:lnTo>
                    <a:pt x="192021" y="308374"/>
                  </a:lnTo>
                  <a:lnTo>
                    <a:pt x="193076" y="308022"/>
                  </a:lnTo>
                  <a:lnTo>
                    <a:pt x="194122" y="307660"/>
                  </a:lnTo>
                  <a:lnTo>
                    <a:pt x="195168" y="307298"/>
                  </a:lnTo>
                  <a:lnTo>
                    <a:pt x="196203" y="306926"/>
                  </a:lnTo>
                  <a:lnTo>
                    <a:pt x="197249" y="306554"/>
                  </a:lnTo>
                  <a:lnTo>
                    <a:pt x="198284" y="306172"/>
                  </a:lnTo>
                  <a:lnTo>
                    <a:pt x="199320" y="305780"/>
                  </a:lnTo>
                  <a:lnTo>
                    <a:pt x="200345" y="305388"/>
                  </a:lnTo>
                  <a:lnTo>
                    <a:pt x="201371" y="304986"/>
                  </a:lnTo>
                  <a:lnTo>
                    <a:pt x="202396" y="304574"/>
                  </a:lnTo>
                  <a:lnTo>
                    <a:pt x="203422" y="304161"/>
                  </a:lnTo>
                  <a:lnTo>
                    <a:pt x="204437" y="303739"/>
                  </a:lnTo>
                  <a:lnTo>
                    <a:pt x="205453" y="303317"/>
                  </a:lnTo>
                  <a:lnTo>
                    <a:pt x="206468" y="302885"/>
                  </a:lnTo>
                  <a:lnTo>
                    <a:pt x="207474" y="302442"/>
                  </a:lnTo>
                  <a:lnTo>
                    <a:pt x="208479" y="302000"/>
                  </a:lnTo>
                  <a:lnTo>
                    <a:pt x="209484" y="301558"/>
                  </a:lnTo>
                  <a:lnTo>
                    <a:pt x="210480" y="301095"/>
                  </a:lnTo>
                  <a:lnTo>
                    <a:pt x="211475" y="300633"/>
                  </a:lnTo>
                  <a:lnTo>
                    <a:pt x="212470" y="300170"/>
                  </a:lnTo>
                  <a:lnTo>
                    <a:pt x="213456" y="299698"/>
                  </a:lnTo>
                  <a:lnTo>
                    <a:pt x="214441" y="299215"/>
                  </a:lnTo>
                  <a:lnTo>
                    <a:pt x="215426" y="298733"/>
                  </a:lnTo>
                  <a:lnTo>
                    <a:pt x="216401" y="298240"/>
                  </a:lnTo>
                  <a:lnTo>
                    <a:pt x="217377" y="297747"/>
                  </a:lnTo>
                  <a:lnTo>
                    <a:pt x="218352" y="297245"/>
                  </a:lnTo>
                  <a:lnTo>
                    <a:pt x="219317" y="296742"/>
                  </a:lnTo>
                  <a:lnTo>
                    <a:pt x="220292" y="296229"/>
                  </a:lnTo>
                  <a:lnTo>
                    <a:pt x="221247" y="295707"/>
                  </a:lnTo>
                  <a:lnTo>
                    <a:pt x="222213" y="295184"/>
                  </a:lnTo>
                  <a:lnTo>
                    <a:pt x="223158" y="294651"/>
                  </a:lnTo>
                  <a:lnTo>
                    <a:pt x="224113" y="294118"/>
                  </a:lnTo>
                  <a:lnTo>
                    <a:pt x="225058" y="293575"/>
                  </a:lnTo>
                  <a:lnTo>
                    <a:pt x="226003" y="293032"/>
                  </a:lnTo>
                  <a:lnTo>
                    <a:pt x="226948" y="292480"/>
                  </a:lnTo>
                  <a:lnTo>
                    <a:pt x="227883" y="291917"/>
                  </a:lnTo>
                  <a:lnTo>
                    <a:pt x="228818" y="291354"/>
                  </a:lnTo>
                  <a:lnTo>
                    <a:pt x="229743" y="290791"/>
                  </a:lnTo>
                  <a:lnTo>
                    <a:pt x="230668" y="290218"/>
                  </a:lnTo>
                  <a:lnTo>
                    <a:pt x="231593" y="289634"/>
                  </a:lnTo>
                  <a:lnTo>
                    <a:pt x="232508" y="289051"/>
                  </a:lnTo>
                  <a:lnTo>
                    <a:pt x="233423" y="288458"/>
                  </a:lnTo>
                  <a:lnTo>
                    <a:pt x="234338" y="287865"/>
                  </a:lnTo>
                  <a:lnTo>
                    <a:pt x="235242" y="287262"/>
                  </a:lnTo>
                  <a:lnTo>
                    <a:pt x="236147" y="286659"/>
                  </a:lnTo>
                  <a:lnTo>
                    <a:pt x="237052" y="286045"/>
                  </a:lnTo>
                  <a:lnTo>
                    <a:pt x="237947" y="285432"/>
                  </a:lnTo>
                  <a:lnTo>
                    <a:pt x="238832" y="284809"/>
                  </a:lnTo>
                  <a:lnTo>
                    <a:pt x="239727" y="284176"/>
                  </a:lnTo>
                  <a:lnTo>
                    <a:pt x="240601" y="283542"/>
                  </a:lnTo>
                  <a:lnTo>
                    <a:pt x="241486" y="282909"/>
                  </a:lnTo>
                  <a:lnTo>
                    <a:pt x="242361" y="282265"/>
                  </a:lnTo>
                  <a:lnTo>
                    <a:pt x="243235" y="281622"/>
                  </a:lnTo>
                  <a:lnTo>
                    <a:pt x="244100" y="280969"/>
                  </a:lnTo>
                  <a:lnTo>
                    <a:pt x="244965" y="280305"/>
                  </a:lnTo>
                  <a:lnTo>
                    <a:pt x="245819" y="279642"/>
                  </a:lnTo>
                  <a:lnTo>
                    <a:pt x="246684" y="278978"/>
                  </a:lnTo>
                  <a:lnTo>
                    <a:pt x="247528" y="278304"/>
                  </a:lnTo>
                  <a:lnTo>
                    <a:pt x="248373" y="277621"/>
                  </a:lnTo>
                  <a:lnTo>
                    <a:pt x="249217" y="276937"/>
                  </a:lnTo>
                  <a:lnTo>
                    <a:pt x="250062" y="276254"/>
                  </a:lnTo>
                  <a:lnTo>
                    <a:pt x="250896" y="275560"/>
                  </a:lnTo>
                  <a:lnTo>
                    <a:pt x="251721" y="274866"/>
                  </a:lnTo>
                  <a:lnTo>
                    <a:pt x="252545" y="274163"/>
                  </a:lnTo>
                  <a:lnTo>
                    <a:pt x="253370" y="273449"/>
                  </a:lnTo>
                  <a:lnTo>
                    <a:pt x="254194" y="272745"/>
                  </a:lnTo>
                  <a:lnTo>
                    <a:pt x="254998" y="272021"/>
                  </a:lnTo>
                  <a:lnTo>
                    <a:pt x="255813" y="271297"/>
                  </a:lnTo>
                  <a:lnTo>
                    <a:pt x="256617" y="270574"/>
                  </a:lnTo>
                  <a:lnTo>
                    <a:pt x="257411" y="269840"/>
                  </a:lnTo>
                  <a:lnTo>
                    <a:pt x="258216" y="269106"/>
                  </a:lnTo>
                  <a:lnTo>
                    <a:pt x="259000" y="268362"/>
                  </a:lnTo>
                  <a:lnTo>
                    <a:pt x="259794" y="267618"/>
                  </a:lnTo>
                  <a:lnTo>
                    <a:pt x="260568" y="266874"/>
                  </a:lnTo>
                  <a:lnTo>
                    <a:pt x="261353" y="266110"/>
                  </a:lnTo>
                  <a:lnTo>
                    <a:pt x="262127" y="265356"/>
                  </a:lnTo>
                  <a:lnTo>
                    <a:pt x="262891" y="264592"/>
                  </a:lnTo>
                  <a:lnTo>
                    <a:pt x="263655" y="263818"/>
                  </a:lnTo>
                  <a:lnTo>
                    <a:pt x="264419" y="263054"/>
                  </a:lnTo>
                  <a:lnTo>
                    <a:pt x="265173" y="262270"/>
                  </a:lnTo>
                  <a:lnTo>
                    <a:pt x="265917" y="261485"/>
                  </a:lnTo>
                  <a:lnTo>
                    <a:pt x="266671" y="260701"/>
                  </a:lnTo>
                  <a:lnTo>
                    <a:pt x="267405" y="259907"/>
                  </a:lnTo>
                  <a:lnTo>
                    <a:pt x="268139" y="259113"/>
                  </a:lnTo>
                  <a:lnTo>
                    <a:pt x="268873" y="258319"/>
                  </a:lnTo>
                  <a:lnTo>
                    <a:pt x="269597" y="257514"/>
                  </a:lnTo>
                  <a:lnTo>
                    <a:pt x="270321" y="256700"/>
                  </a:lnTo>
                  <a:lnTo>
                    <a:pt x="271045" y="255886"/>
                  </a:lnTo>
                  <a:lnTo>
                    <a:pt x="271748" y="255071"/>
                  </a:lnTo>
                  <a:lnTo>
                    <a:pt x="272462" y="254247"/>
                  </a:lnTo>
                  <a:lnTo>
                    <a:pt x="273166" y="253423"/>
                  </a:lnTo>
                  <a:lnTo>
                    <a:pt x="273860" y="252598"/>
                  </a:lnTo>
                  <a:lnTo>
                    <a:pt x="274553" y="251764"/>
                  </a:lnTo>
                  <a:lnTo>
                    <a:pt x="275247" y="250919"/>
                  </a:lnTo>
                  <a:lnTo>
                    <a:pt x="275921" y="250075"/>
                  </a:lnTo>
                  <a:lnTo>
                    <a:pt x="276604" y="249230"/>
                  </a:lnTo>
                  <a:lnTo>
                    <a:pt x="277278" y="248376"/>
                  </a:lnTo>
                  <a:lnTo>
                    <a:pt x="277941" y="247521"/>
                  </a:lnTo>
                  <a:lnTo>
                    <a:pt x="278605" y="246667"/>
                  </a:lnTo>
                  <a:lnTo>
                    <a:pt x="279269" y="245802"/>
                  </a:lnTo>
                  <a:lnTo>
                    <a:pt x="279922" y="244938"/>
                  </a:lnTo>
                  <a:lnTo>
                    <a:pt x="280566" y="244063"/>
                  </a:lnTo>
                  <a:lnTo>
                    <a:pt x="281209" y="243188"/>
                  </a:lnTo>
                  <a:lnTo>
                    <a:pt x="281842" y="242304"/>
                  </a:lnTo>
                  <a:lnTo>
                    <a:pt x="282476" y="241419"/>
                  </a:lnTo>
                  <a:lnTo>
                    <a:pt x="283109" y="240534"/>
                  </a:lnTo>
                  <a:lnTo>
                    <a:pt x="283733" y="239640"/>
                  </a:lnTo>
                  <a:lnTo>
                    <a:pt x="284346" y="238745"/>
                  </a:lnTo>
                  <a:lnTo>
                    <a:pt x="284959" y="237850"/>
                  </a:lnTo>
                  <a:lnTo>
                    <a:pt x="285562" y="236945"/>
                  </a:lnTo>
                  <a:lnTo>
                    <a:pt x="286166" y="236041"/>
                  </a:lnTo>
                  <a:lnTo>
                    <a:pt x="286759" y="235126"/>
                  </a:lnTo>
                  <a:lnTo>
                    <a:pt x="287352" y="234211"/>
                  </a:lnTo>
                  <a:lnTo>
                    <a:pt x="287935" y="233296"/>
                  </a:lnTo>
                  <a:lnTo>
                    <a:pt x="288518" y="232371"/>
                  </a:lnTo>
                  <a:lnTo>
                    <a:pt x="289091" y="231446"/>
                  </a:lnTo>
                  <a:lnTo>
                    <a:pt x="289654" y="230521"/>
                  </a:lnTo>
                  <a:lnTo>
                    <a:pt x="290217" y="229586"/>
                  </a:lnTo>
                  <a:lnTo>
                    <a:pt x="290780" y="228651"/>
                  </a:lnTo>
                  <a:lnTo>
                    <a:pt x="291333" y="227706"/>
                  </a:lnTo>
                  <a:lnTo>
                    <a:pt x="291876" y="226761"/>
                  </a:lnTo>
                  <a:lnTo>
                    <a:pt x="292419" y="225816"/>
                  </a:lnTo>
                  <a:lnTo>
                    <a:pt x="292952" y="224861"/>
                  </a:lnTo>
                  <a:lnTo>
                    <a:pt x="293485" y="223906"/>
                  </a:lnTo>
                  <a:lnTo>
                    <a:pt x="294008" y="222951"/>
                  </a:lnTo>
                  <a:lnTo>
                    <a:pt x="294530" y="221986"/>
                  </a:lnTo>
                  <a:lnTo>
                    <a:pt x="295043" y="221021"/>
                  </a:lnTo>
                  <a:lnTo>
                    <a:pt x="295546" y="220056"/>
                  </a:lnTo>
                  <a:lnTo>
                    <a:pt x="296049" y="219081"/>
                  </a:lnTo>
                  <a:lnTo>
                    <a:pt x="296541" y="218106"/>
                  </a:lnTo>
                  <a:lnTo>
                    <a:pt x="297034" y="217130"/>
                  </a:lnTo>
                  <a:lnTo>
                    <a:pt x="297516" y="216145"/>
                  </a:lnTo>
                  <a:lnTo>
                    <a:pt x="297999" y="215160"/>
                  </a:lnTo>
                  <a:lnTo>
                    <a:pt x="298472" y="214175"/>
                  </a:lnTo>
                  <a:lnTo>
                    <a:pt x="298934" y="213179"/>
                  </a:lnTo>
                  <a:lnTo>
                    <a:pt x="299397" y="212184"/>
                  </a:lnTo>
                  <a:lnTo>
                    <a:pt x="299859" y="211179"/>
                  </a:lnTo>
                  <a:lnTo>
                    <a:pt x="300301" y="210184"/>
                  </a:lnTo>
                  <a:lnTo>
                    <a:pt x="300744" y="209178"/>
                  </a:lnTo>
                  <a:lnTo>
                    <a:pt x="301186" y="208163"/>
                  </a:lnTo>
                  <a:lnTo>
                    <a:pt x="301618" y="207158"/>
                  </a:lnTo>
                  <a:lnTo>
                    <a:pt x="302041" y="206142"/>
                  </a:lnTo>
                  <a:lnTo>
                    <a:pt x="302463" y="205117"/>
                  </a:lnTo>
                  <a:lnTo>
                    <a:pt x="302875" y="204101"/>
                  </a:lnTo>
                  <a:lnTo>
                    <a:pt x="303287" y="203076"/>
                  </a:lnTo>
                  <a:lnTo>
                    <a:pt x="303690" y="202051"/>
                  </a:lnTo>
                  <a:lnTo>
                    <a:pt x="304082" y="201015"/>
                  </a:lnTo>
                  <a:lnTo>
                    <a:pt x="304474" y="199990"/>
                  </a:lnTo>
                  <a:lnTo>
                    <a:pt x="304856" y="198944"/>
                  </a:lnTo>
                  <a:lnTo>
                    <a:pt x="305228" y="197909"/>
                  </a:lnTo>
                  <a:lnTo>
                    <a:pt x="305600" y="196863"/>
                  </a:lnTo>
                  <a:lnTo>
                    <a:pt x="305962" y="195818"/>
                  </a:lnTo>
                  <a:lnTo>
                    <a:pt x="306324" y="194772"/>
                  </a:lnTo>
                  <a:lnTo>
                    <a:pt x="306676" y="193726"/>
                  </a:lnTo>
                  <a:lnTo>
                    <a:pt x="307017" y="192671"/>
                  </a:lnTo>
                  <a:lnTo>
                    <a:pt x="307359" y="191615"/>
                  </a:lnTo>
                  <a:lnTo>
                    <a:pt x="307691" y="190550"/>
                  </a:lnTo>
                  <a:lnTo>
                    <a:pt x="308023" y="189494"/>
                  </a:lnTo>
                  <a:lnTo>
                    <a:pt x="308345" y="188428"/>
                  </a:lnTo>
                  <a:lnTo>
                    <a:pt x="308656" y="187363"/>
                  </a:lnTo>
                  <a:lnTo>
                    <a:pt x="308968" y="186287"/>
                  </a:lnTo>
                  <a:lnTo>
                    <a:pt x="309270" y="185211"/>
                  </a:lnTo>
                  <a:lnTo>
                    <a:pt x="309561" y="184136"/>
                  </a:lnTo>
                  <a:lnTo>
                    <a:pt x="309853" y="183060"/>
                  </a:lnTo>
                  <a:lnTo>
                    <a:pt x="310134" y="181974"/>
                  </a:lnTo>
                  <a:lnTo>
                    <a:pt x="310406" y="180898"/>
                  </a:lnTo>
                  <a:lnTo>
                    <a:pt x="310677" y="179813"/>
                  </a:lnTo>
                  <a:lnTo>
                    <a:pt x="310938" y="178717"/>
                  </a:lnTo>
                  <a:lnTo>
                    <a:pt x="311190" y="177631"/>
                  </a:lnTo>
                  <a:lnTo>
                    <a:pt x="311441" y="176535"/>
                  </a:lnTo>
                  <a:lnTo>
                    <a:pt x="311682" y="175440"/>
                  </a:lnTo>
                  <a:lnTo>
                    <a:pt x="311924" y="174334"/>
                  </a:lnTo>
                  <a:lnTo>
                    <a:pt x="312145" y="173238"/>
                  </a:lnTo>
                  <a:lnTo>
                    <a:pt x="312366" y="172132"/>
                  </a:lnTo>
                  <a:lnTo>
                    <a:pt x="312587" y="171026"/>
                  </a:lnTo>
                  <a:lnTo>
                    <a:pt x="312798" y="169920"/>
                  </a:lnTo>
                  <a:lnTo>
                    <a:pt x="313000" y="168804"/>
                  </a:lnTo>
                  <a:lnTo>
                    <a:pt x="313191" y="167689"/>
                  </a:lnTo>
                  <a:lnTo>
                    <a:pt x="313382" y="166573"/>
                  </a:lnTo>
                  <a:lnTo>
                    <a:pt x="313563" y="165457"/>
                  </a:lnTo>
                  <a:lnTo>
                    <a:pt x="313733" y="164341"/>
                  </a:lnTo>
                  <a:lnTo>
                    <a:pt x="313904" y="163215"/>
                  </a:lnTo>
                  <a:lnTo>
                    <a:pt x="314065" y="162089"/>
                  </a:lnTo>
                  <a:lnTo>
                    <a:pt x="314216" y="160963"/>
                  </a:lnTo>
                  <a:lnTo>
                    <a:pt x="314367" y="159837"/>
                  </a:lnTo>
                  <a:lnTo>
                    <a:pt x="314508" y="158701"/>
                  </a:lnTo>
                  <a:lnTo>
                    <a:pt x="314638" y="157565"/>
                  </a:lnTo>
                  <a:lnTo>
                    <a:pt x="314769" y="156429"/>
                  </a:lnTo>
                  <a:lnTo>
                    <a:pt x="314890" y="155293"/>
                  </a:lnTo>
                  <a:lnTo>
                    <a:pt x="315000" y="154157"/>
                  </a:lnTo>
                  <a:lnTo>
                    <a:pt x="315101" y="153011"/>
                  </a:lnTo>
                  <a:lnTo>
                    <a:pt x="315201" y="151865"/>
                  </a:lnTo>
                  <a:lnTo>
                    <a:pt x="315292" y="150719"/>
                  </a:lnTo>
                  <a:lnTo>
                    <a:pt x="315372" y="149573"/>
                  </a:lnTo>
                  <a:lnTo>
                    <a:pt x="315453" y="148426"/>
                  </a:lnTo>
                  <a:lnTo>
                    <a:pt x="315523" y="147270"/>
                  </a:lnTo>
                  <a:lnTo>
                    <a:pt x="315583" y="146114"/>
                  </a:lnTo>
                  <a:lnTo>
                    <a:pt x="315644" y="144958"/>
                  </a:lnTo>
                  <a:lnTo>
                    <a:pt x="315684" y="143802"/>
                  </a:lnTo>
                  <a:lnTo>
                    <a:pt x="315724" y="142646"/>
                  </a:lnTo>
                  <a:lnTo>
                    <a:pt x="315764" y="141480"/>
                  </a:lnTo>
                  <a:lnTo>
                    <a:pt x="315784" y="140324"/>
                  </a:lnTo>
                  <a:lnTo>
                    <a:pt x="315805" y="139157"/>
                  </a:lnTo>
                  <a:lnTo>
                    <a:pt x="315815" y="137991"/>
                  </a:lnTo>
                  <a:lnTo>
                    <a:pt x="315825" y="136815"/>
                  </a:lnTo>
                  <a:lnTo>
                    <a:pt x="315815" y="135538"/>
                  </a:lnTo>
                  <a:lnTo>
                    <a:pt x="315805" y="134261"/>
                  </a:lnTo>
                  <a:lnTo>
                    <a:pt x="315784" y="132985"/>
                  </a:lnTo>
                  <a:lnTo>
                    <a:pt x="315754" y="131708"/>
                  </a:lnTo>
                  <a:lnTo>
                    <a:pt x="315714" y="130441"/>
                  </a:lnTo>
                  <a:lnTo>
                    <a:pt x="315664" y="129164"/>
                  </a:lnTo>
                  <a:lnTo>
                    <a:pt x="315604" y="127898"/>
                  </a:lnTo>
                  <a:lnTo>
                    <a:pt x="315543" y="126631"/>
                  </a:lnTo>
                  <a:lnTo>
                    <a:pt x="315463" y="125374"/>
                  </a:lnTo>
                  <a:lnTo>
                    <a:pt x="315382" y="124108"/>
                  </a:lnTo>
                  <a:lnTo>
                    <a:pt x="315292" y="122851"/>
                  </a:lnTo>
                  <a:lnTo>
                    <a:pt x="315191" y="121594"/>
                  </a:lnTo>
                  <a:lnTo>
                    <a:pt x="315081" y="120348"/>
                  </a:lnTo>
                  <a:lnTo>
                    <a:pt x="314960" y="119091"/>
                  </a:lnTo>
                  <a:lnTo>
                    <a:pt x="314839" y="117844"/>
                  </a:lnTo>
                  <a:lnTo>
                    <a:pt x="314699" y="116598"/>
                  </a:lnTo>
                  <a:lnTo>
                    <a:pt x="314558" y="115351"/>
                  </a:lnTo>
                  <a:lnTo>
                    <a:pt x="314407" y="114115"/>
                  </a:lnTo>
                  <a:lnTo>
                    <a:pt x="314246" y="112878"/>
                  </a:lnTo>
                  <a:lnTo>
                    <a:pt x="314085" y="111642"/>
                  </a:lnTo>
                  <a:lnTo>
                    <a:pt x="313904" y="110405"/>
                  </a:lnTo>
                  <a:lnTo>
                    <a:pt x="313723" y="109179"/>
                  </a:lnTo>
                  <a:lnTo>
                    <a:pt x="313532" y="107952"/>
                  </a:lnTo>
                  <a:lnTo>
                    <a:pt x="313331" y="106726"/>
                  </a:lnTo>
                  <a:lnTo>
                    <a:pt x="313120" y="105499"/>
                  </a:lnTo>
                  <a:lnTo>
                    <a:pt x="312899" y="104283"/>
                  </a:lnTo>
                  <a:lnTo>
                    <a:pt x="312678" y="103066"/>
                  </a:lnTo>
                  <a:lnTo>
                    <a:pt x="312437" y="101860"/>
                  </a:lnTo>
                  <a:lnTo>
                    <a:pt x="312195" y="100643"/>
                  </a:lnTo>
                  <a:lnTo>
                    <a:pt x="311954" y="99437"/>
                  </a:lnTo>
                  <a:lnTo>
                    <a:pt x="311693" y="98231"/>
                  </a:lnTo>
                  <a:lnTo>
                    <a:pt x="311431" y="97034"/>
                  </a:lnTo>
                  <a:lnTo>
                    <a:pt x="311150" y="95828"/>
                  </a:lnTo>
                  <a:lnTo>
                    <a:pt x="310868" y="94632"/>
                  </a:lnTo>
                  <a:lnTo>
                    <a:pt x="310587" y="93445"/>
                  </a:lnTo>
                  <a:lnTo>
                    <a:pt x="310285" y="92259"/>
                  </a:lnTo>
                  <a:lnTo>
                    <a:pt x="309983" y="91073"/>
                  </a:lnTo>
                  <a:lnTo>
                    <a:pt x="309662" y="89886"/>
                  </a:lnTo>
                  <a:lnTo>
                    <a:pt x="309350" y="88700"/>
                  </a:lnTo>
                  <a:lnTo>
                    <a:pt x="309018" y="87524"/>
                  </a:lnTo>
                  <a:lnTo>
                    <a:pt x="308676" y="86358"/>
                  </a:lnTo>
                  <a:lnTo>
                    <a:pt x="308335" y="85181"/>
                  </a:lnTo>
                  <a:lnTo>
                    <a:pt x="307983" y="84015"/>
                  </a:lnTo>
                  <a:lnTo>
                    <a:pt x="307621" y="82849"/>
                  </a:lnTo>
                  <a:lnTo>
                    <a:pt x="307259" y="81693"/>
                  </a:lnTo>
                  <a:lnTo>
                    <a:pt x="306887" y="80537"/>
                  </a:lnTo>
                  <a:lnTo>
                    <a:pt x="306505" y="79381"/>
                  </a:lnTo>
                  <a:lnTo>
                    <a:pt x="306113" y="78235"/>
                  </a:lnTo>
                  <a:lnTo>
                    <a:pt x="305720" y="77089"/>
                  </a:lnTo>
                  <a:lnTo>
                    <a:pt x="305308" y="75943"/>
                  </a:lnTo>
                  <a:lnTo>
                    <a:pt x="304896" y="74807"/>
                  </a:lnTo>
                  <a:lnTo>
                    <a:pt x="304484" y="73671"/>
                  </a:lnTo>
                  <a:lnTo>
                    <a:pt x="304052" y="72534"/>
                  </a:lnTo>
                  <a:lnTo>
                    <a:pt x="303619" y="71409"/>
                  </a:lnTo>
                  <a:lnTo>
                    <a:pt x="303177" y="70283"/>
                  </a:lnTo>
                  <a:lnTo>
                    <a:pt x="302724" y="69157"/>
                  </a:lnTo>
                  <a:lnTo>
                    <a:pt x="302272" y="68041"/>
                  </a:lnTo>
                  <a:lnTo>
                    <a:pt x="301810" y="66935"/>
                  </a:lnTo>
                  <a:lnTo>
                    <a:pt x="301337" y="65819"/>
                  </a:lnTo>
                  <a:lnTo>
                    <a:pt x="300864" y="64713"/>
                  </a:lnTo>
                  <a:lnTo>
                    <a:pt x="300382" y="63607"/>
                  </a:lnTo>
                  <a:lnTo>
                    <a:pt x="299889" y="62511"/>
                  </a:lnTo>
                  <a:lnTo>
                    <a:pt x="299387" y="61416"/>
                  </a:lnTo>
                  <a:lnTo>
                    <a:pt x="298884" y="60330"/>
                  </a:lnTo>
                  <a:lnTo>
                    <a:pt x="298371" y="59244"/>
                  </a:lnTo>
                  <a:lnTo>
                    <a:pt x="297848" y="58158"/>
                  </a:lnTo>
                  <a:lnTo>
                    <a:pt x="297315" y="57083"/>
                  </a:lnTo>
                  <a:lnTo>
                    <a:pt x="296783" y="56007"/>
                  </a:lnTo>
                  <a:lnTo>
                    <a:pt x="296250" y="54931"/>
                  </a:lnTo>
                  <a:lnTo>
                    <a:pt x="295697" y="53866"/>
                  </a:lnTo>
                  <a:lnTo>
                    <a:pt x="295144" y="52800"/>
                  </a:lnTo>
                  <a:lnTo>
                    <a:pt x="294581" y="51744"/>
                  </a:lnTo>
                  <a:lnTo>
                    <a:pt x="294018" y="50689"/>
                  </a:lnTo>
                  <a:lnTo>
                    <a:pt x="293435" y="49643"/>
                  </a:lnTo>
                  <a:lnTo>
                    <a:pt x="292862" y="48598"/>
                  </a:lnTo>
                  <a:lnTo>
                    <a:pt x="292268" y="47552"/>
                  </a:lnTo>
                  <a:lnTo>
                    <a:pt x="291675" y="46517"/>
                  </a:lnTo>
                  <a:lnTo>
                    <a:pt x="291072" y="45481"/>
                  </a:lnTo>
                  <a:lnTo>
                    <a:pt x="290469" y="44456"/>
                  </a:lnTo>
                  <a:lnTo>
                    <a:pt x="289845" y="43430"/>
                  </a:lnTo>
                  <a:lnTo>
                    <a:pt x="289232" y="42415"/>
                  </a:lnTo>
                  <a:lnTo>
                    <a:pt x="288599" y="41400"/>
                  </a:lnTo>
                  <a:lnTo>
                    <a:pt x="287965" y="40384"/>
                  </a:lnTo>
                  <a:lnTo>
                    <a:pt x="287322" y="39379"/>
                  </a:lnTo>
                  <a:lnTo>
                    <a:pt x="286678" y="38374"/>
                  </a:lnTo>
                  <a:lnTo>
                    <a:pt x="286025" y="37378"/>
                  </a:lnTo>
                  <a:lnTo>
                    <a:pt x="285361" y="36383"/>
                  </a:lnTo>
                  <a:lnTo>
                    <a:pt x="284698" y="35398"/>
                  </a:lnTo>
                  <a:lnTo>
                    <a:pt x="284024" y="34413"/>
                  </a:lnTo>
                  <a:lnTo>
                    <a:pt x="283340" y="33437"/>
                  </a:lnTo>
                  <a:lnTo>
                    <a:pt x="282657" y="32462"/>
                  </a:lnTo>
                  <a:lnTo>
                    <a:pt x="281963" y="31497"/>
                  </a:lnTo>
                  <a:lnTo>
                    <a:pt x="281269" y="30532"/>
                  </a:lnTo>
                  <a:lnTo>
                    <a:pt x="280566" y="29567"/>
                  </a:lnTo>
                  <a:lnTo>
                    <a:pt x="279852" y="28612"/>
                  </a:lnTo>
                  <a:lnTo>
                    <a:pt x="279138" y="27667"/>
                  </a:lnTo>
                  <a:lnTo>
                    <a:pt x="278414" y="26722"/>
                  </a:lnTo>
                  <a:lnTo>
                    <a:pt x="277690" y="25777"/>
                  </a:lnTo>
                  <a:lnTo>
                    <a:pt x="276956" y="24842"/>
                  </a:lnTo>
                  <a:lnTo>
                    <a:pt x="276212" y="23917"/>
                  </a:lnTo>
                  <a:lnTo>
                    <a:pt x="275468" y="22992"/>
                  </a:lnTo>
                  <a:lnTo>
                    <a:pt x="274714" y="22067"/>
                  </a:lnTo>
                  <a:lnTo>
                    <a:pt x="273950" y="21152"/>
                  </a:lnTo>
                  <a:lnTo>
                    <a:pt x="273186" y="20237"/>
                  </a:lnTo>
                  <a:lnTo>
                    <a:pt x="272422" y="19333"/>
                  </a:lnTo>
                  <a:lnTo>
                    <a:pt x="271648" y="18438"/>
                  </a:lnTo>
                  <a:lnTo>
                    <a:pt x="270864" y="17543"/>
                  </a:lnTo>
                  <a:lnTo>
                    <a:pt x="270069" y="16648"/>
                  </a:lnTo>
                  <a:lnTo>
                    <a:pt x="269285" y="15764"/>
                  </a:lnTo>
                  <a:lnTo>
                    <a:pt x="268481" y="14889"/>
                  </a:lnTo>
                  <a:lnTo>
                    <a:pt x="267676" y="14015"/>
                  </a:lnTo>
                  <a:lnTo>
                    <a:pt x="266862" y="13150"/>
                  </a:lnTo>
                  <a:lnTo>
                    <a:pt x="266048" y="12285"/>
                  </a:lnTo>
                  <a:lnTo>
                    <a:pt x="265233" y="11431"/>
                  </a:lnTo>
                  <a:lnTo>
                    <a:pt x="264399" y="10576"/>
                  </a:lnTo>
                  <a:lnTo>
                    <a:pt x="263564" y="9732"/>
                  </a:lnTo>
                  <a:lnTo>
                    <a:pt x="262730" y="8887"/>
                  </a:lnTo>
                  <a:lnTo>
                    <a:pt x="261885" y="8053"/>
                  </a:lnTo>
                  <a:lnTo>
                    <a:pt x="261041" y="7219"/>
                  </a:lnTo>
                  <a:lnTo>
                    <a:pt x="260186" y="6394"/>
                  </a:lnTo>
                  <a:lnTo>
                    <a:pt x="259322" y="5580"/>
                  </a:lnTo>
                  <a:lnTo>
                    <a:pt x="258457" y="4766"/>
                  </a:lnTo>
                  <a:lnTo>
                    <a:pt x="257582" y="3951"/>
                  </a:lnTo>
                  <a:lnTo>
                    <a:pt x="256708" y="3147"/>
                  </a:lnTo>
                  <a:lnTo>
                    <a:pt x="255833" y="2353"/>
                  </a:lnTo>
                  <a:lnTo>
                    <a:pt x="254938" y="1559"/>
                  </a:lnTo>
                  <a:lnTo>
                    <a:pt x="254053" y="774"/>
                  </a:lnTo>
                  <a:lnTo>
                    <a:pt x="253159" y="0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2"/>
            <p:cNvSpPr/>
            <p:nvPr/>
          </p:nvSpPr>
          <p:spPr>
            <a:xfrm>
              <a:off x="-6869675" y="-9733200"/>
              <a:ext cx="7895625" cy="7937825"/>
            </a:xfrm>
            <a:custGeom>
              <a:avLst/>
              <a:gdLst/>
              <a:ahLst/>
              <a:cxnLst/>
              <a:rect l="l" t="t" r="r" b="b"/>
              <a:pathLst>
                <a:path w="315825" h="317513" fill="none" extrusionOk="0">
                  <a:moveTo>
                    <a:pt x="135115" y="317512"/>
                  </a:moveTo>
                  <a:lnTo>
                    <a:pt x="135115" y="317512"/>
                  </a:lnTo>
                  <a:lnTo>
                    <a:pt x="133859" y="317512"/>
                  </a:lnTo>
                  <a:lnTo>
                    <a:pt x="132602" y="317502"/>
                  </a:lnTo>
                  <a:lnTo>
                    <a:pt x="131345" y="317472"/>
                  </a:lnTo>
                  <a:lnTo>
                    <a:pt x="130088" y="317442"/>
                  </a:lnTo>
                  <a:lnTo>
                    <a:pt x="128842" y="317412"/>
                  </a:lnTo>
                  <a:lnTo>
                    <a:pt x="127595" y="317361"/>
                  </a:lnTo>
                  <a:lnTo>
                    <a:pt x="126348" y="317301"/>
                  </a:lnTo>
                  <a:lnTo>
                    <a:pt x="125102" y="317241"/>
                  </a:lnTo>
                  <a:lnTo>
                    <a:pt x="123865" y="317170"/>
                  </a:lnTo>
                  <a:lnTo>
                    <a:pt x="122618" y="317090"/>
                  </a:lnTo>
                  <a:lnTo>
                    <a:pt x="121382" y="316999"/>
                  </a:lnTo>
                  <a:lnTo>
                    <a:pt x="120155" y="316909"/>
                  </a:lnTo>
                  <a:lnTo>
                    <a:pt x="118919" y="316798"/>
                  </a:lnTo>
                  <a:lnTo>
                    <a:pt x="117692" y="316688"/>
                  </a:lnTo>
                  <a:lnTo>
                    <a:pt x="116455" y="316567"/>
                  </a:lnTo>
                  <a:lnTo>
                    <a:pt x="115239" y="316436"/>
                  </a:lnTo>
                  <a:lnTo>
                    <a:pt x="114012" y="316296"/>
                  </a:lnTo>
                  <a:lnTo>
                    <a:pt x="112796" y="316145"/>
                  </a:lnTo>
                  <a:lnTo>
                    <a:pt x="111569" y="315994"/>
                  </a:lnTo>
                  <a:lnTo>
                    <a:pt x="110363" y="315833"/>
                  </a:lnTo>
                  <a:lnTo>
                    <a:pt x="109146" y="315662"/>
                  </a:lnTo>
                  <a:lnTo>
                    <a:pt x="107940" y="315481"/>
                  </a:lnTo>
                  <a:lnTo>
                    <a:pt x="106723" y="315300"/>
                  </a:lnTo>
                  <a:lnTo>
                    <a:pt x="105527" y="315099"/>
                  </a:lnTo>
                  <a:lnTo>
                    <a:pt x="104320" y="314898"/>
                  </a:lnTo>
                  <a:lnTo>
                    <a:pt x="103124" y="314687"/>
                  </a:lnTo>
                  <a:lnTo>
                    <a:pt x="101927" y="314476"/>
                  </a:lnTo>
                  <a:lnTo>
                    <a:pt x="100731" y="314245"/>
                  </a:lnTo>
                  <a:lnTo>
                    <a:pt x="99535" y="314014"/>
                  </a:lnTo>
                  <a:lnTo>
                    <a:pt x="98348" y="313772"/>
                  </a:lnTo>
                  <a:lnTo>
                    <a:pt x="97162" y="313521"/>
                  </a:lnTo>
                  <a:lnTo>
                    <a:pt x="95986" y="313270"/>
                  </a:lnTo>
                  <a:lnTo>
                    <a:pt x="94799" y="312998"/>
                  </a:lnTo>
                  <a:lnTo>
                    <a:pt x="93623" y="312727"/>
                  </a:lnTo>
                  <a:lnTo>
                    <a:pt x="92447" y="312445"/>
                  </a:lnTo>
                  <a:lnTo>
                    <a:pt x="91280" y="312164"/>
                  </a:lnTo>
                  <a:lnTo>
                    <a:pt x="90114" y="311862"/>
                  </a:lnTo>
                  <a:lnTo>
                    <a:pt x="88948" y="311561"/>
                  </a:lnTo>
                  <a:lnTo>
                    <a:pt x="87782" y="311249"/>
                  </a:lnTo>
                  <a:lnTo>
                    <a:pt x="86625" y="310937"/>
                  </a:lnTo>
                  <a:lnTo>
                    <a:pt x="85469" y="310606"/>
                  </a:lnTo>
                  <a:lnTo>
                    <a:pt x="84313" y="310274"/>
                  </a:lnTo>
                  <a:lnTo>
                    <a:pt x="83167" y="309932"/>
                  </a:lnTo>
                  <a:lnTo>
                    <a:pt x="82021" y="309590"/>
                  </a:lnTo>
                  <a:lnTo>
                    <a:pt x="80874" y="309238"/>
                  </a:lnTo>
                  <a:lnTo>
                    <a:pt x="79738" y="308876"/>
                  </a:lnTo>
                  <a:lnTo>
                    <a:pt x="78602" y="308504"/>
                  </a:lnTo>
                  <a:lnTo>
                    <a:pt x="77466" y="308122"/>
                  </a:lnTo>
                  <a:lnTo>
                    <a:pt x="76340" y="307740"/>
                  </a:lnTo>
                  <a:lnTo>
                    <a:pt x="75214" y="307348"/>
                  </a:lnTo>
                  <a:lnTo>
                    <a:pt x="74088" y="306946"/>
                  </a:lnTo>
                  <a:lnTo>
                    <a:pt x="72972" y="306544"/>
                  </a:lnTo>
                  <a:lnTo>
                    <a:pt x="71856" y="306132"/>
                  </a:lnTo>
                  <a:lnTo>
                    <a:pt x="70740" y="305710"/>
                  </a:lnTo>
                  <a:lnTo>
                    <a:pt x="69634" y="305287"/>
                  </a:lnTo>
                  <a:lnTo>
                    <a:pt x="68528" y="304855"/>
                  </a:lnTo>
                  <a:lnTo>
                    <a:pt x="67422" y="304413"/>
                  </a:lnTo>
                  <a:lnTo>
                    <a:pt x="66326" y="303960"/>
                  </a:lnTo>
                  <a:lnTo>
                    <a:pt x="65231" y="303508"/>
                  </a:lnTo>
                  <a:lnTo>
                    <a:pt x="64135" y="303046"/>
                  </a:lnTo>
                  <a:lnTo>
                    <a:pt x="63049" y="302573"/>
                  </a:lnTo>
                  <a:lnTo>
                    <a:pt x="61963" y="302101"/>
                  </a:lnTo>
                  <a:lnTo>
                    <a:pt x="60887" y="301618"/>
                  </a:lnTo>
                  <a:lnTo>
                    <a:pt x="59811" y="301125"/>
                  </a:lnTo>
                  <a:lnTo>
                    <a:pt x="58736" y="300633"/>
                  </a:lnTo>
                  <a:lnTo>
                    <a:pt x="57670" y="300130"/>
                  </a:lnTo>
                  <a:lnTo>
                    <a:pt x="56604" y="299617"/>
                  </a:lnTo>
                  <a:lnTo>
                    <a:pt x="55539" y="299095"/>
                  </a:lnTo>
                  <a:lnTo>
                    <a:pt x="54483" y="298572"/>
                  </a:lnTo>
                  <a:lnTo>
                    <a:pt x="53437" y="298049"/>
                  </a:lnTo>
                  <a:lnTo>
                    <a:pt x="52382" y="297506"/>
                  </a:lnTo>
                  <a:lnTo>
                    <a:pt x="51336" y="296963"/>
                  </a:lnTo>
                  <a:lnTo>
                    <a:pt x="50300" y="296410"/>
                  </a:lnTo>
                  <a:lnTo>
                    <a:pt x="49255" y="295857"/>
                  </a:lnTo>
                  <a:lnTo>
                    <a:pt x="48229" y="295294"/>
                  </a:lnTo>
                  <a:lnTo>
                    <a:pt x="47194" y="294721"/>
                  </a:lnTo>
                  <a:lnTo>
                    <a:pt x="46168" y="294148"/>
                  </a:lnTo>
                  <a:lnTo>
                    <a:pt x="45153" y="293565"/>
                  </a:lnTo>
                  <a:lnTo>
                    <a:pt x="44137" y="292972"/>
                  </a:lnTo>
                  <a:lnTo>
                    <a:pt x="43122" y="292379"/>
                  </a:lnTo>
                  <a:lnTo>
                    <a:pt x="42117" y="291776"/>
                  </a:lnTo>
                  <a:lnTo>
                    <a:pt x="41111" y="291173"/>
                  </a:lnTo>
                  <a:lnTo>
                    <a:pt x="40106" y="290559"/>
                  </a:lnTo>
                  <a:lnTo>
                    <a:pt x="39110" y="289936"/>
                  </a:lnTo>
                  <a:lnTo>
                    <a:pt x="38125" y="289303"/>
                  </a:lnTo>
                  <a:lnTo>
                    <a:pt x="37140" y="288669"/>
                  </a:lnTo>
                  <a:lnTo>
                    <a:pt x="36155" y="288036"/>
                  </a:lnTo>
                  <a:lnTo>
                    <a:pt x="35179" y="287393"/>
                  </a:lnTo>
                  <a:lnTo>
                    <a:pt x="34204" y="286739"/>
                  </a:lnTo>
                  <a:lnTo>
                    <a:pt x="33229" y="286076"/>
                  </a:lnTo>
                  <a:lnTo>
                    <a:pt x="32264" y="285412"/>
                  </a:lnTo>
                  <a:lnTo>
                    <a:pt x="31309" y="284739"/>
                  </a:lnTo>
                  <a:lnTo>
                    <a:pt x="30353" y="284065"/>
                  </a:lnTo>
                  <a:lnTo>
                    <a:pt x="29398" y="283381"/>
                  </a:lnTo>
                  <a:lnTo>
                    <a:pt x="28453" y="282698"/>
                  </a:lnTo>
                  <a:lnTo>
                    <a:pt x="27518" y="282004"/>
                  </a:lnTo>
                  <a:lnTo>
                    <a:pt x="26573" y="281300"/>
                  </a:lnTo>
                  <a:lnTo>
                    <a:pt x="25648" y="280597"/>
                  </a:lnTo>
                  <a:lnTo>
                    <a:pt x="24713" y="279883"/>
                  </a:lnTo>
                  <a:lnTo>
                    <a:pt x="23798" y="279169"/>
                  </a:lnTo>
                  <a:lnTo>
                    <a:pt x="22873" y="278445"/>
                  </a:lnTo>
                  <a:lnTo>
                    <a:pt x="21958" y="277711"/>
                  </a:lnTo>
                  <a:lnTo>
                    <a:pt x="21054" y="276977"/>
                  </a:lnTo>
                  <a:lnTo>
                    <a:pt x="20149" y="276233"/>
                  </a:lnTo>
                  <a:lnTo>
                    <a:pt x="19254" y="275490"/>
                  </a:lnTo>
                  <a:lnTo>
                    <a:pt x="18359" y="274736"/>
                  </a:lnTo>
                  <a:lnTo>
                    <a:pt x="17474" y="273982"/>
                  </a:lnTo>
                  <a:lnTo>
                    <a:pt x="16590" y="273218"/>
                  </a:lnTo>
                  <a:lnTo>
                    <a:pt x="15705" y="272443"/>
                  </a:lnTo>
                  <a:lnTo>
                    <a:pt x="14830" y="271669"/>
                  </a:lnTo>
                  <a:lnTo>
                    <a:pt x="13966" y="270895"/>
                  </a:lnTo>
                  <a:lnTo>
                    <a:pt x="13101" y="270101"/>
                  </a:lnTo>
                  <a:lnTo>
                    <a:pt x="12246" y="269317"/>
                  </a:lnTo>
                  <a:lnTo>
                    <a:pt x="11392" y="268523"/>
                  </a:lnTo>
                  <a:lnTo>
                    <a:pt x="10537" y="267718"/>
                  </a:lnTo>
                  <a:lnTo>
                    <a:pt x="9703" y="266904"/>
                  </a:lnTo>
                  <a:lnTo>
                    <a:pt x="8858" y="266100"/>
                  </a:lnTo>
                  <a:lnTo>
                    <a:pt x="8024" y="265275"/>
                  </a:lnTo>
                  <a:lnTo>
                    <a:pt x="7199" y="264451"/>
                  </a:lnTo>
                  <a:lnTo>
                    <a:pt x="6375" y="263627"/>
                  </a:lnTo>
                  <a:lnTo>
                    <a:pt x="5561" y="262792"/>
                  </a:lnTo>
                  <a:lnTo>
                    <a:pt x="4746" y="261948"/>
                  </a:lnTo>
                  <a:lnTo>
                    <a:pt x="3942" y="261103"/>
                  </a:lnTo>
                  <a:lnTo>
                    <a:pt x="3148" y="260259"/>
                  </a:lnTo>
                  <a:lnTo>
                    <a:pt x="2353" y="259404"/>
                  </a:lnTo>
                  <a:lnTo>
                    <a:pt x="1559" y="258540"/>
                  </a:lnTo>
                  <a:lnTo>
                    <a:pt x="775" y="257675"/>
                  </a:lnTo>
                  <a:lnTo>
                    <a:pt x="1" y="256801"/>
                  </a:lnTo>
                  <a:lnTo>
                    <a:pt x="1" y="256801"/>
                  </a:lnTo>
                  <a:lnTo>
                    <a:pt x="835" y="257504"/>
                  </a:lnTo>
                  <a:lnTo>
                    <a:pt x="1670" y="258198"/>
                  </a:lnTo>
                  <a:lnTo>
                    <a:pt x="2514" y="258882"/>
                  </a:lnTo>
                  <a:lnTo>
                    <a:pt x="3359" y="259555"/>
                  </a:lnTo>
                  <a:lnTo>
                    <a:pt x="4203" y="260229"/>
                  </a:lnTo>
                  <a:lnTo>
                    <a:pt x="5048" y="260902"/>
                  </a:lnTo>
                  <a:lnTo>
                    <a:pt x="5902" y="261566"/>
                  </a:lnTo>
                  <a:lnTo>
                    <a:pt x="6757" y="262219"/>
                  </a:lnTo>
                  <a:lnTo>
                    <a:pt x="7622" y="262873"/>
                  </a:lnTo>
                  <a:lnTo>
                    <a:pt x="8486" y="263516"/>
                  </a:lnTo>
                  <a:lnTo>
                    <a:pt x="9351" y="264160"/>
                  </a:lnTo>
                  <a:lnTo>
                    <a:pt x="10215" y="264793"/>
                  </a:lnTo>
                  <a:lnTo>
                    <a:pt x="11090" y="265416"/>
                  </a:lnTo>
                  <a:lnTo>
                    <a:pt x="11965" y="266039"/>
                  </a:lnTo>
                  <a:lnTo>
                    <a:pt x="12840" y="266653"/>
                  </a:lnTo>
                  <a:lnTo>
                    <a:pt x="13714" y="267266"/>
                  </a:lnTo>
                  <a:lnTo>
                    <a:pt x="14599" y="267869"/>
                  </a:lnTo>
                  <a:lnTo>
                    <a:pt x="15484" y="268462"/>
                  </a:lnTo>
                  <a:lnTo>
                    <a:pt x="16368" y="269055"/>
                  </a:lnTo>
                  <a:lnTo>
                    <a:pt x="17263" y="269649"/>
                  </a:lnTo>
                  <a:lnTo>
                    <a:pt x="18158" y="270232"/>
                  </a:lnTo>
                  <a:lnTo>
                    <a:pt x="19053" y="270805"/>
                  </a:lnTo>
                  <a:lnTo>
                    <a:pt x="19948" y="271378"/>
                  </a:lnTo>
                  <a:lnTo>
                    <a:pt x="20853" y="271941"/>
                  </a:lnTo>
                  <a:lnTo>
                    <a:pt x="21757" y="272494"/>
                  </a:lnTo>
                  <a:lnTo>
                    <a:pt x="22662" y="273047"/>
                  </a:lnTo>
                  <a:lnTo>
                    <a:pt x="23567" y="273589"/>
                  </a:lnTo>
                  <a:lnTo>
                    <a:pt x="24482" y="274132"/>
                  </a:lnTo>
                  <a:lnTo>
                    <a:pt x="25397" y="274665"/>
                  </a:lnTo>
                  <a:lnTo>
                    <a:pt x="26312" y="275198"/>
                  </a:lnTo>
                  <a:lnTo>
                    <a:pt x="27227" y="275721"/>
                  </a:lnTo>
                  <a:lnTo>
                    <a:pt x="28152" y="276244"/>
                  </a:lnTo>
                  <a:lnTo>
                    <a:pt x="29077" y="276746"/>
                  </a:lnTo>
                  <a:lnTo>
                    <a:pt x="30002" y="277259"/>
                  </a:lnTo>
                  <a:lnTo>
                    <a:pt x="30927" y="277762"/>
                  </a:lnTo>
                  <a:lnTo>
                    <a:pt x="31862" y="278254"/>
                  </a:lnTo>
                  <a:lnTo>
                    <a:pt x="32787" y="278737"/>
                  </a:lnTo>
                  <a:lnTo>
                    <a:pt x="33722" y="279219"/>
                  </a:lnTo>
                  <a:lnTo>
                    <a:pt x="34667" y="279702"/>
                  </a:lnTo>
                  <a:lnTo>
                    <a:pt x="35602" y="280174"/>
                  </a:lnTo>
                  <a:lnTo>
                    <a:pt x="36547" y="280637"/>
                  </a:lnTo>
                  <a:lnTo>
                    <a:pt x="37482" y="281099"/>
                  </a:lnTo>
                  <a:lnTo>
                    <a:pt x="38427" y="281552"/>
                  </a:lnTo>
                  <a:lnTo>
                    <a:pt x="39382" y="281994"/>
                  </a:lnTo>
                  <a:lnTo>
                    <a:pt x="40327" y="282436"/>
                  </a:lnTo>
                  <a:lnTo>
                    <a:pt x="41282" y="282879"/>
                  </a:lnTo>
                  <a:lnTo>
                    <a:pt x="42237" y="283301"/>
                  </a:lnTo>
                  <a:lnTo>
                    <a:pt x="43192" y="283733"/>
                  </a:lnTo>
                  <a:lnTo>
                    <a:pt x="44147" y="284145"/>
                  </a:lnTo>
                  <a:lnTo>
                    <a:pt x="45103" y="284558"/>
                  </a:lnTo>
                  <a:lnTo>
                    <a:pt x="46068" y="284970"/>
                  </a:lnTo>
                  <a:lnTo>
                    <a:pt x="47033" y="285372"/>
                  </a:lnTo>
                  <a:lnTo>
                    <a:pt x="47998" y="285764"/>
                  </a:lnTo>
                  <a:lnTo>
                    <a:pt x="48963" y="286156"/>
                  </a:lnTo>
                  <a:lnTo>
                    <a:pt x="49928" y="286538"/>
                  </a:lnTo>
                  <a:lnTo>
                    <a:pt x="50904" y="286920"/>
                  </a:lnTo>
                  <a:lnTo>
                    <a:pt x="52844" y="287664"/>
                  </a:lnTo>
                  <a:lnTo>
                    <a:pt x="54805" y="288378"/>
                  </a:lnTo>
                  <a:lnTo>
                    <a:pt x="56755" y="289071"/>
                  </a:lnTo>
                  <a:lnTo>
                    <a:pt x="58726" y="289735"/>
                  </a:lnTo>
                  <a:lnTo>
                    <a:pt x="60696" y="290388"/>
                  </a:lnTo>
                  <a:lnTo>
                    <a:pt x="62677" y="291012"/>
                  </a:lnTo>
                  <a:lnTo>
                    <a:pt x="64657" y="291605"/>
                  </a:lnTo>
                  <a:lnTo>
                    <a:pt x="66648" y="292188"/>
                  </a:lnTo>
                  <a:lnTo>
                    <a:pt x="68639" y="292741"/>
                  </a:lnTo>
                  <a:lnTo>
                    <a:pt x="70640" y="293274"/>
                  </a:lnTo>
                  <a:lnTo>
                    <a:pt x="72640" y="293776"/>
                  </a:lnTo>
                  <a:lnTo>
                    <a:pt x="74651" y="294259"/>
                  </a:lnTo>
                  <a:lnTo>
                    <a:pt x="76662" y="294721"/>
                  </a:lnTo>
                  <a:lnTo>
                    <a:pt x="78673" y="295164"/>
                  </a:lnTo>
                  <a:lnTo>
                    <a:pt x="80693" y="295576"/>
                  </a:lnTo>
                  <a:lnTo>
                    <a:pt x="82714" y="295968"/>
                  </a:lnTo>
                  <a:lnTo>
                    <a:pt x="84745" y="296340"/>
                  </a:lnTo>
                  <a:lnTo>
                    <a:pt x="86776" y="296682"/>
                  </a:lnTo>
                  <a:lnTo>
                    <a:pt x="88807" y="297004"/>
                  </a:lnTo>
                  <a:lnTo>
                    <a:pt x="90848" y="297305"/>
                  </a:lnTo>
                  <a:lnTo>
                    <a:pt x="92889" y="297577"/>
                  </a:lnTo>
                  <a:lnTo>
                    <a:pt x="94930" y="297828"/>
                  </a:lnTo>
                  <a:lnTo>
                    <a:pt x="96971" y="298059"/>
                  </a:lnTo>
                  <a:lnTo>
                    <a:pt x="99022" y="298270"/>
                  </a:lnTo>
                  <a:lnTo>
                    <a:pt x="101063" y="298451"/>
                  </a:lnTo>
                  <a:lnTo>
                    <a:pt x="103114" y="298612"/>
                  </a:lnTo>
                  <a:lnTo>
                    <a:pt x="105165" y="298743"/>
                  </a:lnTo>
                  <a:lnTo>
                    <a:pt x="107216" y="298863"/>
                  </a:lnTo>
                  <a:lnTo>
                    <a:pt x="109267" y="298954"/>
                  </a:lnTo>
                  <a:lnTo>
                    <a:pt x="111318" y="299014"/>
                  </a:lnTo>
                  <a:lnTo>
                    <a:pt x="113379" y="299064"/>
                  </a:lnTo>
                  <a:lnTo>
                    <a:pt x="115430" y="299085"/>
                  </a:lnTo>
                  <a:lnTo>
                    <a:pt x="117481" y="299074"/>
                  </a:lnTo>
                  <a:lnTo>
                    <a:pt x="119542" y="299054"/>
                  </a:lnTo>
                  <a:lnTo>
                    <a:pt x="121593" y="299004"/>
                  </a:lnTo>
                  <a:lnTo>
                    <a:pt x="123644" y="298934"/>
                  </a:lnTo>
                  <a:lnTo>
                    <a:pt x="125695" y="298833"/>
                  </a:lnTo>
                  <a:lnTo>
                    <a:pt x="127746" y="298723"/>
                  </a:lnTo>
                  <a:lnTo>
                    <a:pt x="129797" y="298582"/>
                  </a:lnTo>
                  <a:lnTo>
                    <a:pt x="131848" y="298411"/>
                  </a:lnTo>
                  <a:lnTo>
                    <a:pt x="133899" y="298230"/>
                  </a:lnTo>
                  <a:lnTo>
                    <a:pt x="135940" y="298019"/>
                  </a:lnTo>
                  <a:lnTo>
                    <a:pt x="137981" y="297778"/>
                  </a:lnTo>
                  <a:lnTo>
                    <a:pt x="140022" y="297526"/>
                  </a:lnTo>
                  <a:lnTo>
                    <a:pt x="142063" y="297245"/>
                  </a:lnTo>
                  <a:lnTo>
                    <a:pt x="144104" y="296933"/>
                  </a:lnTo>
                  <a:lnTo>
                    <a:pt x="146135" y="296611"/>
                  </a:lnTo>
                  <a:lnTo>
                    <a:pt x="148165" y="296260"/>
                  </a:lnTo>
                  <a:lnTo>
                    <a:pt x="150186" y="295888"/>
                  </a:lnTo>
                  <a:lnTo>
                    <a:pt x="152217" y="295496"/>
                  </a:lnTo>
                  <a:lnTo>
                    <a:pt x="154228" y="295073"/>
                  </a:lnTo>
                  <a:lnTo>
                    <a:pt x="156249" y="294631"/>
                  </a:lnTo>
                  <a:lnTo>
                    <a:pt x="158260" y="294158"/>
                  </a:lnTo>
                  <a:lnTo>
                    <a:pt x="160260" y="293676"/>
                  </a:lnTo>
                  <a:lnTo>
                    <a:pt x="162271" y="293163"/>
                  </a:lnTo>
                  <a:lnTo>
                    <a:pt x="164262" y="292620"/>
                  </a:lnTo>
                  <a:lnTo>
                    <a:pt x="166252" y="292067"/>
                  </a:lnTo>
                  <a:lnTo>
                    <a:pt x="168243" y="291484"/>
                  </a:lnTo>
                  <a:lnTo>
                    <a:pt x="170224" y="290881"/>
                  </a:lnTo>
                  <a:lnTo>
                    <a:pt x="172204" y="290248"/>
                  </a:lnTo>
                  <a:lnTo>
                    <a:pt x="174175" y="289594"/>
                  </a:lnTo>
                  <a:lnTo>
                    <a:pt x="176135" y="288921"/>
                  </a:lnTo>
                  <a:lnTo>
                    <a:pt x="178096" y="288227"/>
                  </a:lnTo>
                  <a:lnTo>
                    <a:pt x="180046" y="287503"/>
                  </a:lnTo>
                  <a:lnTo>
                    <a:pt x="181987" y="286759"/>
                  </a:lnTo>
                  <a:lnTo>
                    <a:pt x="182962" y="286377"/>
                  </a:lnTo>
                  <a:lnTo>
                    <a:pt x="183927" y="285995"/>
                  </a:lnTo>
                  <a:lnTo>
                    <a:pt x="184892" y="285603"/>
                  </a:lnTo>
                  <a:lnTo>
                    <a:pt x="185858" y="285201"/>
                  </a:lnTo>
                  <a:lnTo>
                    <a:pt x="186823" y="284799"/>
                  </a:lnTo>
                  <a:lnTo>
                    <a:pt x="187778" y="284387"/>
                  </a:lnTo>
                  <a:lnTo>
                    <a:pt x="188743" y="283975"/>
                  </a:lnTo>
                  <a:lnTo>
                    <a:pt x="189698" y="283552"/>
                  </a:lnTo>
                  <a:lnTo>
                    <a:pt x="190653" y="283120"/>
                  </a:lnTo>
                  <a:lnTo>
                    <a:pt x="191598" y="282688"/>
                  </a:lnTo>
                  <a:lnTo>
                    <a:pt x="192553" y="282255"/>
                  </a:lnTo>
                  <a:lnTo>
                    <a:pt x="193499" y="281803"/>
                  </a:lnTo>
                  <a:lnTo>
                    <a:pt x="194454" y="281361"/>
                  </a:lnTo>
                  <a:lnTo>
                    <a:pt x="195399" y="280898"/>
                  </a:lnTo>
                  <a:lnTo>
                    <a:pt x="196334" y="280436"/>
                  </a:lnTo>
                  <a:lnTo>
                    <a:pt x="197279" y="279973"/>
                  </a:lnTo>
                  <a:lnTo>
                    <a:pt x="198214" y="279501"/>
                  </a:lnTo>
                  <a:lnTo>
                    <a:pt x="199149" y="279018"/>
                  </a:lnTo>
                  <a:lnTo>
                    <a:pt x="200084" y="278536"/>
                  </a:lnTo>
                  <a:lnTo>
                    <a:pt x="201019" y="278043"/>
                  </a:lnTo>
                  <a:lnTo>
                    <a:pt x="201944" y="277550"/>
                  </a:lnTo>
                  <a:lnTo>
                    <a:pt x="202869" y="277048"/>
                  </a:lnTo>
                  <a:lnTo>
                    <a:pt x="203794" y="276535"/>
                  </a:lnTo>
                  <a:lnTo>
                    <a:pt x="204719" y="276022"/>
                  </a:lnTo>
                  <a:lnTo>
                    <a:pt x="205644" y="275500"/>
                  </a:lnTo>
                  <a:lnTo>
                    <a:pt x="206559" y="274977"/>
                  </a:lnTo>
                  <a:lnTo>
                    <a:pt x="207474" y="274444"/>
                  </a:lnTo>
                  <a:lnTo>
                    <a:pt x="208388" y="273911"/>
                  </a:lnTo>
                  <a:lnTo>
                    <a:pt x="209293" y="273358"/>
                  </a:lnTo>
                  <a:lnTo>
                    <a:pt x="210208" y="272815"/>
                  </a:lnTo>
                  <a:lnTo>
                    <a:pt x="211113" y="272262"/>
                  </a:lnTo>
                  <a:lnTo>
                    <a:pt x="212008" y="271699"/>
                  </a:lnTo>
                  <a:lnTo>
                    <a:pt x="212913" y="271136"/>
                  </a:lnTo>
                  <a:lnTo>
                    <a:pt x="213807" y="270563"/>
                  </a:lnTo>
                  <a:lnTo>
                    <a:pt x="214702" y="269980"/>
                  </a:lnTo>
                  <a:lnTo>
                    <a:pt x="215597" y="269397"/>
                  </a:lnTo>
                  <a:lnTo>
                    <a:pt x="216482" y="268814"/>
                  </a:lnTo>
                  <a:lnTo>
                    <a:pt x="217367" y="268211"/>
                  </a:lnTo>
                  <a:lnTo>
                    <a:pt x="218251" y="267618"/>
                  </a:lnTo>
                  <a:lnTo>
                    <a:pt x="219136" y="267005"/>
                  </a:lnTo>
                  <a:lnTo>
                    <a:pt x="220011" y="266391"/>
                  </a:lnTo>
                  <a:lnTo>
                    <a:pt x="220896" y="265778"/>
                  </a:lnTo>
                  <a:lnTo>
                    <a:pt x="221760" y="265155"/>
                  </a:lnTo>
                  <a:lnTo>
                    <a:pt x="222635" y="264521"/>
                  </a:lnTo>
                  <a:lnTo>
                    <a:pt x="223499" y="263888"/>
                  </a:lnTo>
                  <a:lnTo>
                    <a:pt x="224364" y="263245"/>
                  </a:lnTo>
                  <a:lnTo>
                    <a:pt x="225229" y="262591"/>
                  </a:lnTo>
                  <a:lnTo>
                    <a:pt x="226083" y="261938"/>
                  </a:lnTo>
                  <a:lnTo>
                    <a:pt x="226938" y="261284"/>
                  </a:lnTo>
                  <a:lnTo>
                    <a:pt x="227793" y="260621"/>
                  </a:lnTo>
                  <a:lnTo>
                    <a:pt x="228637" y="259947"/>
                  </a:lnTo>
                  <a:lnTo>
                    <a:pt x="229482" y="259274"/>
                  </a:lnTo>
                  <a:lnTo>
                    <a:pt x="230326" y="258590"/>
                  </a:lnTo>
                  <a:lnTo>
                    <a:pt x="231171" y="257896"/>
                  </a:lnTo>
                  <a:lnTo>
                    <a:pt x="232005" y="257203"/>
                  </a:lnTo>
                  <a:lnTo>
                    <a:pt x="232840" y="256509"/>
                  </a:lnTo>
                  <a:lnTo>
                    <a:pt x="233664" y="255805"/>
                  </a:lnTo>
                  <a:lnTo>
                    <a:pt x="234488" y="255091"/>
                  </a:lnTo>
                  <a:lnTo>
                    <a:pt x="235313" y="254378"/>
                  </a:lnTo>
                  <a:lnTo>
                    <a:pt x="236137" y="253654"/>
                  </a:lnTo>
                  <a:lnTo>
                    <a:pt x="236952" y="252920"/>
                  </a:lnTo>
                  <a:lnTo>
                    <a:pt x="237766" y="252186"/>
                  </a:lnTo>
                  <a:lnTo>
                    <a:pt x="238580" y="251452"/>
                  </a:lnTo>
                  <a:lnTo>
                    <a:pt x="239385" y="250698"/>
                  </a:lnTo>
                  <a:lnTo>
                    <a:pt x="240189" y="249954"/>
                  </a:lnTo>
                  <a:lnTo>
                    <a:pt x="240983" y="249190"/>
                  </a:lnTo>
                  <a:lnTo>
                    <a:pt x="241778" y="248426"/>
                  </a:lnTo>
                  <a:lnTo>
                    <a:pt x="242572" y="247662"/>
                  </a:lnTo>
                  <a:lnTo>
                    <a:pt x="243366" y="246888"/>
                  </a:lnTo>
                  <a:lnTo>
                    <a:pt x="244150" y="246104"/>
                  </a:lnTo>
                  <a:lnTo>
                    <a:pt x="244150" y="246104"/>
                  </a:lnTo>
                  <a:lnTo>
                    <a:pt x="244934" y="245310"/>
                  </a:lnTo>
                  <a:lnTo>
                    <a:pt x="245719" y="244515"/>
                  </a:lnTo>
                  <a:lnTo>
                    <a:pt x="246493" y="243711"/>
                  </a:lnTo>
                  <a:lnTo>
                    <a:pt x="247267" y="242917"/>
                  </a:lnTo>
                  <a:lnTo>
                    <a:pt x="248031" y="242103"/>
                  </a:lnTo>
                  <a:lnTo>
                    <a:pt x="248785" y="241298"/>
                  </a:lnTo>
                  <a:lnTo>
                    <a:pt x="249539" y="240484"/>
                  </a:lnTo>
                  <a:lnTo>
                    <a:pt x="250283" y="239660"/>
                  </a:lnTo>
                  <a:lnTo>
                    <a:pt x="251027" y="238845"/>
                  </a:lnTo>
                  <a:lnTo>
                    <a:pt x="251761" y="238021"/>
                  </a:lnTo>
                  <a:lnTo>
                    <a:pt x="252495" y="237187"/>
                  </a:lnTo>
                  <a:lnTo>
                    <a:pt x="253219" y="236362"/>
                  </a:lnTo>
                  <a:lnTo>
                    <a:pt x="253933" y="235528"/>
                  </a:lnTo>
                  <a:lnTo>
                    <a:pt x="254647" y="234683"/>
                  </a:lnTo>
                  <a:lnTo>
                    <a:pt x="255350" y="233849"/>
                  </a:lnTo>
                  <a:lnTo>
                    <a:pt x="256044" y="233004"/>
                  </a:lnTo>
                  <a:lnTo>
                    <a:pt x="256738" y="232150"/>
                  </a:lnTo>
                  <a:lnTo>
                    <a:pt x="257431" y="231305"/>
                  </a:lnTo>
                  <a:lnTo>
                    <a:pt x="258115" y="230451"/>
                  </a:lnTo>
                  <a:lnTo>
                    <a:pt x="258789" y="229586"/>
                  </a:lnTo>
                  <a:lnTo>
                    <a:pt x="259452" y="228732"/>
                  </a:lnTo>
                  <a:lnTo>
                    <a:pt x="260126" y="227867"/>
                  </a:lnTo>
                  <a:lnTo>
                    <a:pt x="260779" y="227003"/>
                  </a:lnTo>
                  <a:lnTo>
                    <a:pt x="261433" y="226128"/>
                  </a:lnTo>
                  <a:lnTo>
                    <a:pt x="262076" y="225253"/>
                  </a:lnTo>
                  <a:lnTo>
                    <a:pt x="262720" y="224379"/>
                  </a:lnTo>
                  <a:lnTo>
                    <a:pt x="263353" y="223504"/>
                  </a:lnTo>
                  <a:lnTo>
                    <a:pt x="263977" y="222619"/>
                  </a:lnTo>
                  <a:lnTo>
                    <a:pt x="264600" y="221735"/>
                  </a:lnTo>
                  <a:lnTo>
                    <a:pt x="265223" y="220850"/>
                  </a:lnTo>
                  <a:lnTo>
                    <a:pt x="265837" y="219965"/>
                  </a:lnTo>
                  <a:lnTo>
                    <a:pt x="266440" y="219071"/>
                  </a:lnTo>
                  <a:lnTo>
                    <a:pt x="267033" y="218176"/>
                  </a:lnTo>
                  <a:lnTo>
                    <a:pt x="267626" y="217271"/>
                  </a:lnTo>
                  <a:lnTo>
                    <a:pt x="268219" y="216376"/>
                  </a:lnTo>
                  <a:lnTo>
                    <a:pt x="268792" y="215472"/>
                  </a:lnTo>
                  <a:lnTo>
                    <a:pt x="269376" y="214567"/>
                  </a:lnTo>
                  <a:lnTo>
                    <a:pt x="269939" y="213652"/>
                  </a:lnTo>
                  <a:lnTo>
                    <a:pt x="270502" y="212737"/>
                  </a:lnTo>
                  <a:lnTo>
                    <a:pt x="271065" y="211822"/>
                  </a:lnTo>
                  <a:lnTo>
                    <a:pt x="271618" y="210907"/>
                  </a:lnTo>
                  <a:lnTo>
                    <a:pt x="272160" y="209993"/>
                  </a:lnTo>
                  <a:lnTo>
                    <a:pt x="272703" y="209068"/>
                  </a:lnTo>
                  <a:lnTo>
                    <a:pt x="273236" y="208143"/>
                  </a:lnTo>
                  <a:lnTo>
                    <a:pt x="273759" y="207218"/>
                  </a:lnTo>
                  <a:lnTo>
                    <a:pt x="274282" y="206283"/>
                  </a:lnTo>
                  <a:lnTo>
                    <a:pt x="274805" y="205358"/>
                  </a:lnTo>
                  <a:lnTo>
                    <a:pt x="275317" y="204423"/>
                  </a:lnTo>
                  <a:lnTo>
                    <a:pt x="275820" y="203488"/>
                  </a:lnTo>
                  <a:lnTo>
                    <a:pt x="276313" y="202543"/>
                  </a:lnTo>
                  <a:lnTo>
                    <a:pt x="276805" y="201608"/>
                  </a:lnTo>
                  <a:lnTo>
                    <a:pt x="277298" y="200663"/>
                  </a:lnTo>
                  <a:lnTo>
                    <a:pt x="277781" y="199718"/>
                  </a:lnTo>
                  <a:lnTo>
                    <a:pt x="278253" y="198763"/>
                  </a:lnTo>
                  <a:lnTo>
                    <a:pt x="278726" y="197818"/>
                  </a:lnTo>
                  <a:lnTo>
                    <a:pt x="279188" y="196863"/>
                  </a:lnTo>
                  <a:lnTo>
                    <a:pt x="279641" y="195908"/>
                  </a:lnTo>
                  <a:lnTo>
                    <a:pt x="280093" y="194953"/>
                  </a:lnTo>
                  <a:lnTo>
                    <a:pt x="280535" y="193998"/>
                  </a:lnTo>
                  <a:lnTo>
                    <a:pt x="280978" y="193033"/>
                  </a:lnTo>
                  <a:lnTo>
                    <a:pt x="281410" y="192068"/>
                  </a:lnTo>
                  <a:lnTo>
                    <a:pt x="281842" y="191103"/>
                  </a:lnTo>
                  <a:lnTo>
                    <a:pt x="282265" y="190137"/>
                  </a:lnTo>
                  <a:lnTo>
                    <a:pt x="282677" y="189172"/>
                  </a:lnTo>
                  <a:lnTo>
                    <a:pt x="283089" y="188197"/>
                  </a:lnTo>
                  <a:lnTo>
                    <a:pt x="283491" y="187232"/>
                  </a:lnTo>
                  <a:lnTo>
                    <a:pt x="283893" y="186257"/>
                  </a:lnTo>
                  <a:lnTo>
                    <a:pt x="284286" y="185282"/>
                  </a:lnTo>
                  <a:lnTo>
                    <a:pt x="284668" y="184296"/>
                  </a:lnTo>
                  <a:lnTo>
                    <a:pt x="285050" y="183321"/>
                  </a:lnTo>
                  <a:lnTo>
                    <a:pt x="285422" y="182336"/>
                  </a:lnTo>
                  <a:lnTo>
                    <a:pt x="285794" y="181351"/>
                  </a:lnTo>
                  <a:lnTo>
                    <a:pt x="286156" y="180376"/>
                  </a:lnTo>
                  <a:lnTo>
                    <a:pt x="286517" y="179380"/>
                  </a:lnTo>
                  <a:lnTo>
                    <a:pt x="286859" y="178395"/>
                  </a:lnTo>
                  <a:lnTo>
                    <a:pt x="287211" y="177410"/>
                  </a:lnTo>
                  <a:lnTo>
                    <a:pt x="287553" y="176415"/>
                  </a:lnTo>
                  <a:lnTo>
                    <a:pt x="287885" y="175419"/>
                  </a:lnTo>
                  <a:lnTo>
                    <a:pt x="288207" y="174424"/>
                  </a:lnTo>
                  <a:lnTo>
                    <a:pt x="288528" y="173429"/>
                  </a:lnTo>
                  <a:lnTo>
                    <a:pt x="288850" y="172434"/>
                  </a:lnTo>
                  <a:lnTo>
                    <a:pt x="289152" y="171438"/>
                  </a:lnTo>
                  <a:lnTo>
                    <a:pt x="289463" y="170433"/>
                  </a:lnTo>
                  <a:lnTo>
                    <a:pt x="289755" y="169438"/>
                  </a:lnTo>
                  <a:lnTo>
                    <a:pt x="290046" y="168432"/>
                  </a:lnTo>
                  <a:lnTo>
                    <a:pt x="290338" y="167427"/>
                  </a:lnTo>
                  <a:lnTo>
                    <a:pt x="290619" y="166422"/>
                  </a:lnTo>
                  <a:lnTo>
                    <a:pt x="290891" y="165416"/>
                  </a:lnTo>
                  <a:lnTo>
                    <a:pt x="291424" y="163396"/>
                  </a:lnTo>
                  <a:lnTo>
                    <a:pt x="291927" y="161375"/>
                  </a:lnTo>
                  <a:lnTo>
                    <a:pt x="292409" y="159344"/>
                  </a:lnTo>
                  <a:lnTo>
                    <a:pt x="292872" y="157314"/>
                  </a:lnTo>
                  <a:lnTo>
                    <a:pt x="293314" y="155273"/>
                  </a:lnTo>
                  <a:lnTo>
                    <a:pt x="293726" y="153242"/>
                  </a:lnTo>
                  <a:lnTo>
                    <a:pt x="294108" y="151191"/>
                  </a:lnTo>
                  <a:lnTo>
                    <a:pt x="294480" y="149150"/>
                  </a:lnTo>
                  <a:lnTo>
                    <a:pt x="294822" y="147099"/>
                  </a:lnTo>
                  <a:lnTo>
                    <a:pt x="295134" y="145049"/>
                  </a:lnTo>
                  <a:lnTo>
                    <a:pt x="295435" y="142988"/>
                  </a:lnTo>
                  <a:lnTo>
                    <a:pt x="295707" y="140927"/>
                  </a:lnTo>
                  <a:lnTo>
                    <a:pt x="295948" y="138866"/>
                  </a:lnTo>
                  <a:lnTo>
                    <a:pt x="296169" y="136805"/>
                  </a:lnTo>
                  <a:lnTo>
                    <a:pt x="296370" y="134734"/>
                  </a:lnTo>
                  <a:lnTo>
                    <a:pt x="296551" y="132673"/>
                  </a:lnTo>
                  <a:lnTo>
                    <a:pt x="296702" y="130602"/>
                  </a:lnTo>
                  <a:lnTo>
                    <a:pt x="296833" y="128531"/>
                  </a:lnTo>
                  <a:lnTo>
                    <a:pt x="296943" y="126460"/>
                  </a:lnTo>
                  <a:lnTo>
                    <a:pt x="297024" y="124389"/>
                  </a:lnTo>
                  <a:lnTo>
                    <a:pt x="297084" y="122318"/>
                  </a:lnTo>
                  <a:lnTo>
                    <a:pt x="297114" y="120247"/>
                  </a:lnTo>
                  <a:lnTo>
                    <a:pt x="297124" y="118176"/>
                  </a:lnTo>
                  <a:lnTo>
                    <a:pt x="297114" y="116095"/>
                  </a:lnTo>
                  <a:lnTo>
                    <a:pt x="297074" y="114024"/>
                  </a:lnTo>
                  <a:lnTo>
                    <a:pt x="297014" y="111953"/>
                  </a:lnTo>
                  <a:lnTo>
                    <a:pt x="296933" y="109882"/>
                  </a:lnTo>
                  <a:lnTo>
                    <a:pt x="296833" y="107811"/>
                  </a:lnTo>
                  <a:lnTo>
                    <a:pt x="296702" y="105740"/>
                  </a:lnTo>
                  <a:lnTo>
                    <a:pt x="296541" y="103669"/>
                  </a:lnTo>
                  <a:lnTo>
                    <a:pt x="296370" y="101608"/>
                  </a:lnTo>
                  <a:lnTo>
                    <a:pt x="296169" y="99538"/>
                  </a:lnTo>
                  <a:lnTo>
                    <a:pt x="295938" y="97477"/>
                  </a:lnTo>
                  <a:lnTo>
                    <a:pt x="295687" y="95416"/>
                  </a:lnTo>
                  <a:lnTo>
                    <a:pt x="295415" y="93355"/>
                  </a:lnTo>
                  <a:lnTo>
                    <a:pt x="295124" y="91304"/>
                  </a:lnTo>
                  <a:lnTo>
                    <a:pt x="294802" y="89243"/>
                  </a:lnTo>
                  <a:lnTo>
                    <a:pt x="294460" y="87192"/>
                  </a:lnTo>
                  <a:lnTo>
                    <a:pt x="294098" y="85151"/>
                  </a:lnTo>
                  <a:lnTo>
                    <a:pt x="293706" y="83111"/>
                  </a:lnTo>
                  <a:lnTo>
                    <a:pt x="293294" y="81070"/>
                  </a:lnTo>
                  <a:lnTo>
                    <a:pt x="292851" y="79029"/>
                  </a:lnTo>
                  <a:lnTo>
                    <a:pt x="292389" y="76998"/>
                  </a:lnTo>
                  <a:lnTo>
                    <a:pt x="291906" y="74977"/>
                  </a:lnTo>
                  <a:lnTo>
                    <a:pt x="291404" y="72947"/>
                  </a:lnTo>
                  <a:lnTo>
                    <a:pt x="290871" y="70936"/>
                  </a:lnTo>
                  <a:lnTo>
                    <a:pt x="290308" y="68915"/>
                  </a:lnTo>
                  <a:lnTo>
                    <a:pt x="290026" y="67920"/>
                  </a:lnTo>
                  <a:lnTo>
                    <a:pt x="289735" y="66915"/>
                  </a:lnTo>
                  <a:lnTo>
                    <a:pt x="289433" y="65909"/>
                  </a:lnTo>
                  <a:lnTo>
                    <a:pt x="289132" y="64914"/>
                  </a:lnTo>
                  <a:lnTo>
                    <a:pt x="288820" y="63909"/>
                  </a:lnTo>
                  <a:lnTo>
                    <a:pt x="288508" y="62914"/>
                  </a:lnTo>
                  <a:lnTo>
                    <a:pt x="288186" y="61918"/>
                  </a:lnTo>
                  <a:lnTo>
                    <a:pt x="287855" y="60923"/>
                  </a:lnTo>
                  <a:lnTo>
                    <a:pt x="287523" y="59928"/>
                  </a:lnTo>
                  <a:lnTo>
                    <a:pt x="287181" y="58942"/>
                  </a:lnTo>
                  <a:lnTo>
                    <a:pt x="286839" y="57947"/>
                  </a:lnTo>
                  <a:lnTo>
                    <a:pt x="286487" y="56962"/>
                  </a:lnTo>
                  <a:lnTo>
                    <a:pt x="286125" y="55977"/>
                  </a:lnTo>
                  <a:lnTo>
                    <a:pt x="285763" y="54992"/>
                  </a:lnTo>
                  <a:lnTo>
                    <a:pt x="285391" y="54006"/>
                  </a:lnTo>
                  <a:lnTo>
                    <a:pt x="285019" y="53031"/>
                  </a:lnTo>
                  <a:lnTo>
                    <a:pt x="284637" y="52046"/>
                  </a:lnTo>
                  <a:lnTo>
                    <a:pt x="284245" y="51071"/>
                  </a:lnTo>
                  <a:lnTo>
                    <a:pt x="283853" y="50096"/>
                  </a:lnTo>
                  <a:lnTo>
                    <a:pt x="283461" y="49120"/>
                  </a:lnTo>
                  <a:lnTo>
                    <a:pt x="283049" y="48145"/>
                  </a:lnTo>
                  <a:lnTo>
                    <a:pt x="282647" y="47180"/>
                  </a:lnTo>
                  <a:lnTo>
                    <a:pt x="282224" y="46205"/>
                  </a:lnTo>
                  <a:lnTo>
                    <a:pt x="281802" y="45240"/>
                  </a:lnTo>
                  <a:lnTo>
                    <a:pt x="281380" y="44275"/>
                  </a:lnTo>
                  <a:lnTo>
                    <a:pt x="280938" y="43310"/>
                  </a:lnTo>
                  <a:lnTo>
                    <a:pt x="280505" y="42355"/>
                  </a:lnTo>
                  <a:lnTo>
                    <a:pt x="280053" y="41400"/>
                  </a:lnTo>
                  <a:lnTo>
                    <a:pt x="279600" y="40434"/>
                  </a:lnTo>
                  <a:lnTo>
                    <a:pt x="279148" y="39479"/>
                  </a:lnTo>
                  <a:lnTo>
                    <a:pt x="278685" y="38534"/>
                  </a:lnTo>
                  <a:lnTo>
                    <a:pt x="278213" y="37579"/>
                  </a:lnTo>
                  <a:lnTo>
                    <a:pt x="277740" y="36634"/>
                  </a:lnTo>
                  <a:lnTo>
                    <a:pt x="277258" y="35689"/>
                  </a:lnTo>
                  <a:lnTo>
                    <a:pt x="276765" y="34744"/>
                  </a:lnTo>
                  <a:lnTo>
                    <a:pt x="276273" y="33799"/>
                  </a:lnTo>
                  <a:lnTo>
                    <a:pt x="275770" y="32864"/>
                  </a:lnTo>
                  <a:lnTo>
                    <a:pt x="275267" y="31929"/>
                  </a:lnTo>
                  <a:lnTo>
                    <a:pt x="274754" y="30994"/>
                  </a:lnTo>
                  <a:lnTo>
                    <a:pt x="274242" y="30059"/>
                  </a:lnTo>
                  <a:lnTo>
                    <a:pt x="273719" y="29135"/>
                  </a:lnTo>
                  <a:lnTo>
                    <a:pt x="273186" y="28210"/>
                  </a:lnTo>
                  <a:lnTo>
                    <a:pt x="272653" y="27285"/>
                  </a:lnTo>
                  <a:lnTo>
                    <a:pt x="272110" y="26360"/>
                  </a:lnTo>
                  <a:lnTo>
                    <a:pt x="271567" y="25445"/>
                  </a:lnTo>
                  <a:lnTo>
                    <a:pt x="271014" y="24520"/>
                  </a:lnTo>
                  <a:lnTo>
                    <a:pt x="270461" y="23605"/>
                  </a:lnTo>
                  <a:lnTo>
                    <a:pt x="269898" y="22701"/>
                  </a:lnTo>
                  <a:lnTo>
                    <a:pt x="269325" y="21786"/>
                  </a:lnTo>
                  <a:lnTo>
                    <a:pt x="268752" y="20881"/>
                  </a:lnTo>
                  <a:lnTo>
                    <a:pt x="268169" y="19976"/>
                  </a:lnTo>
                  <a:lnTo>
                    <a:pt x="267576" y="19081"/>
                  </a:lnTo>
                  <a:lnTo>
                    <a:pt x="266983" y="18177"/>
                  </a:lnTo>
                  <a:lnTo>
                    <a:pt x="266390" y="17282"/>
                  </a:lnTo>
                  <a:lnTo>
                    <a:pt x="265776" y="16397"/>
                  </a:lnTo>
                  <a:lnTo>
                    <a:pt x="265173" y="15502"/>
                  </a:lnTo>
                  <a:lnTo>
                    <a:pt x="264550" y="14618"/>
                  </a:lnTo>
                  <a:lnTo>
                    <a:pt x="263926" y="13733"/>
                  </a:lnTo>
                  <a:lnTo>
                    <a:pt x="263303" y="12848"/>
                  </a:lnTo>
                  <a:lnTo>
                    <a:pt x="262660" y="11974"/>
                  </a:lnTo>
                  <a:lnTo>
                    <a:pt x="262026" y="11099"/>
                  </a:lnTo>
                  <a:lnTo>
                    <a:pt x="261373" y="10224"/>
                  </a:lnTo>
                  <a:lnTo>
                    <a:pt x="260719" y="9350"/>
                  </a:lnTo>
                  <a:lnTo>
                    <a:pt x="260066" y="8485"/>
                  </a:lnTo>
                  <a:lnTo>
                    <a:pt x="259402" y="7621"/>
                  </a:lnTo>
                  <a:lnTo>
                    <a:pt x="258728" y="6766"/>
                  </a:lnTo>
                  <a:lnTo>
                    <a:pt x="258055" y="5912"/>
                  </a:lnTo>
                  <a:lnTo>
                    <a:pt x="257371" y="5057"/>
                  </a:lnTo>
                  <a:lnTo>
                    <a:pt x="256687" y="4203"/>
                  </a:lnTo>
                  <a:lnTo>
                    <a:pt x="255994" y="3358"/>
                  </a:lnTo>
                  <a:lnTo>
                    <a:pt x="255290" y="2514"/>
                  </a:lnTo>
                  <a:lnTo>
                    <a:pt x="254586" y="1669"/>
                  </a:lnTo>
                  <a:lnTo>
                    <a:pt x="253872" y="835"/>
                  </a:lnTo>
                  <a:lnTo>
                    <a:pt x="253159" y="0"/>
                  </a:lnTo>
                  <a:lnTo>
                    <a:pt x="253159" y="0"/>
                  </a:lnTo>
                  <a:lnTo>
                    <a:pt x="254053" y="774"/>
                  </a:lnTo>
                  <a:lnTo>
                    <a:pt x="254938" y="1559"/>
                  </a:lnTo>
                  <a:lnTo>
                    <a:pt x="255833" y="2353"/>
                  </a:lnTo>
                  <a:lnTo>
                    <a:pt x="256708" y="3147"/>
                  </a:lnTo>
                  <a:lnTo>
                    <a:pt x="257582" y="3951"/>
                  </a:lnTo>
                  <a:lnTo>
                    <a:pt x="258457" y="4766"/>
                  </a:lnTo>
                  <a:lnTo>
                    <a:pt x="259322" y="5580"/>
                  </a:lnTo>
                  <a:lnTo>
                    <a:pt x="260186" y="6394"/>
                  </a:lnTo>
                  <a:lnTo>
                    <a:pt x="261041" y="7219"/>
                  </a:lnTo>
                  <a:lnTo>
                    <a:pt x="261885" y="8053"/>
                  </a:lnTo>
                  <a:lnTo>
                    <a:pt x="262730" y="8887"/>
                  </a:lnTo>
                  <a:lnTo>
                    <a:pt x="263564" y="9732"/>
                  </a:lnTo>
                  <a:lnTo>
                    <a:pt x="264399" y="10576"/>
                  </a:lnTo>
                  <a:lnTo>
                    <a:pt x="265233" y="11431"/>
                  </a:lnTo>
                  <a:lnTo>
                    <a:pt x="266048" y="12285"/>
                  </a:lnTo>
                  <a:lnTo>
                    <a:pt x="266862" y="13150"/>
                  </a:lnTo>
                  <a:lnTo>
                    <a:pt x="267676" y="14015"/>
                  </a:lnTo>
                  <a:lnTo>
                    <a:pt x="268481" y="14889"/>
                  </a:lnTo>
                  <a:lnTo>
                    <a:pt x="269285" y="15764"/>
                  </a:lnTo>
                  <a:lnTo>
                    <a:pt x="270069" y="16648"/>
                  </a:lnTo>
                  <a:lnTo>
                    <a:pt x="270864" y="17543"/>
                  </a:lnTo>
                  <a:lnTo>
                    <a:pt x="271648" y="18438"/>
                  </a:lnTo>
                  <a:lnTo>
                    <a:pt x="272422" y="19333"/>
                  </a:lnTo>
                  <a:lnTo>
                    <a:pt x="273186" y="20237"/>
                  </a:lnTo>
                  <a:lnTo>
                    <a:pt x="273950" y="21152"/>
                  </a:lnTo>
                  <a:lnTo>
                    <a:pt x="274714" y="22067"/>
                  </a:lnTo>
                  <a:lnTo>
                    <a:pt x="275468" y="22992"/>
                  </a:lnTo>
                  <a:lnTo>
                    <a:pt x="276212" y="23917"/>
                  </a:lnTo>
                  <a:lnTo>
                    <a:pt x="276956" y="24842"/>
                  </a:lnTo>
                  <a:lnTo>
                    <a:pt x="277690" y="25777"/>
                  </a:lnTo>
                  <a:lnTo>
                    <a:pt x="278414" y="26722"/>
                  </a:lnTo>
                  <a:lnTo>
                    <a:pt x="279138" y="27667"/>
                  </a:lnTo>
                  <a:lnTo>
                    <a:pt x="279852" y="28612"/>
                  </a:lnTo>
                  <a:lnTo>
                    <a:pt x="280566" y="29567"/>
                  </a:lnTo>
                  <a:lnTo>
                    <a:pt x="281269" y="30532"/>
                  </a:lnTo>
                  <a:lnTo>
                    <a:pt x="281963" y="31497"/>
                  </a:lnTo>
                  <a:lnTo>
                    <a:pt x="282657" y="32462"/>
                  </a:lnTo>
                  <a:lnTo>
                    <a:pt x="283340" y="33437"/>
                  </a:lnTo>
                  <a:lnTo>
                    <a:pt x="284024" y="34413"/>
                  </a:lnTo>
                  <a:lnTo>
                    <a:pt x="284698" y="35398"/>
                  </a:lnTo>
                  <a:lnTo>
                    <a:pt x="285361" y="36383"/>
                  </a:lnTo>
                  <a:lnTo>
                    <a:pt x="286025" y="37378"/>
                  </a:lnTo>
                  <a:lnTo>
                    <a:pt x="286678" y="38374"/>
                  </a:lnTo>
                  <a:lnTo>
                    <a:pt x="287322" y="39379"/>
                  </a:lnTo>
                  <a:lnTo>
                    <a:pt x="287965" y="40384"/>
                  </a:lnTo>
                  <a:lnTo>
                    <a:pt x="288599" y="41400"/>
                  </a:lnTo>
                  <a:lnTo>
                    <a:pt x="289232" y="42415"/>
                  </a:lnTo>
                  <a:lnTo>
                    <a:pt x="289845" y="43430"/>
                  </a:lnTo>
                  <a:lnTo>
                    <a:pt x="290469" y="44456"/>
                  </a:lnTo>
                  <a:lnTo>
                    <a:pt x="291072" y="45481"/>
                  </a:lnTo>
                  <a:lnTo>
                    <a:pt x="291675" y="46517"/>
                  </a:lnTo>
                  <a:lnTo>
                    <a:pt x="292268" y="47552"/>
                  </a:lnTo>
                  <a:lnTo>
                    <a:pt x="292862" y="48598"/>
                  </a:lnTo>
                  <a:lnTo>
                    <a:pt x="293435" y="49643"/>
                  </a:lnTo>
                  <a:lnTo>
                    <a:pt x="294018" y="50689"/>
                  </a:lnTo>
                  <a:lnTo>
                    <a:pt x="294581" y="51744"/>
                  </a:lnTo>
                  <a:lnTo>
                    <a:pt x="295144" y="52800"/>
                  </a:lnTo>
                  <a:lnTo>
                    <a:pt x="295697" y="53866"/>
                  </a:lnTo>
                  <a:lnTo>
                    <a:pt x="296250" y="54931"/>
                  </a:lnTo>
                  <a:lnTo>
                    <a:pt x="296783" y="56007"/>
                  </a:lnTo>
                  <a:lnTo>
                    <a:pt x="297315" y="57083"/>
                  </a:lnTo>
                  <a:lnTo>
                    <a:pt x="297848" y="58158"/>
                  </a:lnTo>
                  <a:lnTo>
                    <a:pt x="298371" y="59244"/>
                  </a:lnTo>
                  <a:lnTo>
                    <a:pt x="298884" y="60330"/>
                  </a:lnTo>
                  <a:lnTo>
                    <a:pt x="299387" y="61416"/>
                  </a:lnTo>
                  <a:lnTo>
                    <a:pt x="299889" y="62511"/>
                  </a:lnTo>
                  <a:lnTo>
                    <a:pt x="300382" y="63607"/>
                  </a:lnTo>
                  <a:lnTo>
                    <a:pt x="300864" y="64713"/>
                  </a:lnTo>
                  <a:lnTo>
                    <a:pt x="301337" y="65819"/>
                  </a:lnTo>
                  <a:lnTo>
                    <a:pt x="301810" y="66935"/>
                  </a:lnTo>
                  <a:lnTo>
                    <a:pt x="302272" y="68041"/>
                  </a:lnTo>
                  <a:lnTo>
                    <a:pt x="302724" y="69157"/>
                  </a:lnTo>
                  <a:lnTo>
                    <a:pt x="303177" y="70283"/>
                  </a:lnTo>
                  <a:lnTo>
                    <a:pt x="303619" y="71409"/>
                  </a:lnTo>
                  <a:lnTo>
                    <a:pt x="304052" y="72534"/>
                  </a:lnTo>
                  <a:lnTo>
                    <a:pt x="304484" y="73671"/>
                  </a:lnTo>
                  <a:lnTo>
                    <a:pt x="304896" y="74807"/>
                  </a:lnTo>
                  <a:lnTo>
                    <a:pt x="305308" y="75943"/>
                  </a:lnTo>
                  <a:lnTo>
                    <a:pt x="305720" y="77089"/>
                  </a:lnTo>
                  <a:lnTo>
                    <a:pt x="306113" y="78235"/>
                  </a:lnTo>
                  <a:lnTo>
                    <a:pt x="306505" y="79381"/>
                  </a:lnTo>
                  <a:lnTo>
                    <a:pt x="306887" y="80537"/>
                  </a:lnTo>
                  <a:lnTo>
                    <a:pt x="307259" y="81693"/>
                  </a:lnTo>
                  <a:lnTo>
                    <a:pt x="307621" y="82849"/>
                  </a:lnTo>
                  <a:lnTo>
                    <a:pt x="307983" y="84015"/>
                  </a:lnTo>
                  <a:lnTo>
                    <a:pt x="308335" y="85181"/>
                  </a:lnTo>
                  <a:lnTo>
                    <a:pt x="308676" y="86358"/>
                  </a:lnTo>
                  <a:lnTo>
                    <a:pt x="309018" y="87524"/>
                  </a:lnTo>
                  <a:lnTo>
                    <a:pt x="309350" y="88700"/>
                  </a:lnTo>
                  <a:lnTo>
                    <a:pt x="309662" y="89886"/>
                  </a:lnTo>
                  <a:lnTo>
                    <a:pt x="309983" y="91073"/>
                  </a:lnTo>
                  <a:lnTo>
                    <a:pt x="310285" y="92259"/>
                  </a:lnTo>
                  <a:lnTo>
                    <a:pt x="310587" y="93445"/>
                  </a:lnTo>
                  <a:lnTo>
                    <a:pt x="310868" y="94632"/>
                  </a:lnTo>
                  <a:lnTo>
                    <a:pt x="311150" y="95828"/>
                  </a:lnTo>
                  <a:lnTo>
                    <a:pt x="311431" y="97034"/>
                  </a:lnTo>
                  <a:lnTo>
                    <a:pt x="311693" y="98231"/>
                  </a:lnTo>
                  <a:lnTo>
                    <a:pt x="311954" y="99437"/>
                  </a:lnTo>
                  <a:lnTo>
                    <a:pt x="312195" y="100643"/>
                  </a:lnTo>
                  <a:lnTo>
                    <a:pt x="312437" y="101860"/>
                  </a:lnTo>
                  <a:lnTo>
                    <a:pt x="312678" y="103066"/>
                  </a:lnTo>
                  <a:lnTo>
                    <a:pt x="312899" y="104283"/>
                  </a:lnTo>
                  <a:lnTo>
                    <a:pt x="313120" y="105499"/>
                  </a:lnTo>
                  <a:lnTo>
                    <a:pt x="313331" y="106726"/>
                  </a:lnTo>
                  <a:lnTo>
                    <a:pt x="313532" y="107952"/>
                  </a:lnTo>
                  <a:lnTo>
                    <a:pt x="313723" y="109179"/>
                  </a:lnTo>
                  <a:lnTo>
                    <a:pt x="313904" y="110405"/>
                  </a:lnTo>
                  <a:lnTo>
                    <a:pt x="314085" y="111642"/>
                  </a:lnTo>
                  <a:lnTo>
                    <a:pt x="314246" y="112878"/>
                  </a:lnTo>
                  <a:lnTo>
                    <a:pt x="314407" y="114115"/>
                  </a:lnTo>
                  <a:lnTo>
                    <a:pt x="314558" y="115351"/>
                  </a:lnTo>
                  <a:lnTo>
                    <a:pt x="314699" y="116598"/>
                  </a:lnTo>
                  <a:lnTo>
                    <a:pt x="314839" y="117844"/>
                  </a:lnTo>
                  <a:lnTo>
                    <a:pt x="314960" y="119091"/>
                  </a:lnTo>
                  <a:lnTo>
                    <a:pt x="315081" y="120348"/>
                  </a:lnTo>
                  <a:lnTo>
                    <a:pt x="315191" y="121594"/>
                  </a:lnTo>
                  <a:lnTo>
                    <a:pt x="315292" y="122851"/>
                  </a:lnTo>
                  <a:lnTo>
                    <a:pt x="315382" y="124108"/>
                  </a:lnTo>
                  <a:lnTo>
                    <a:pt x="315463" y="125374"/>
                  </a:lnTo>
                  <a:lnTo>
                    <a:pt x="315543" y="126631"/>
                  </a:lnTo>
                  <a:lnTo>
                    <a:pt x="315604" y="127898"/>
                  </a:lnTo>
                  <a:lnTo>
                    <a:pt x="315664" y="129164"/>
                  </a:lnTo>
                  <a:lnTo>
                    <a:pt x="315714" y="130441"/>
                  </a:lnTo>
                  <a:lnTo>
                    <a:pt x="315754" y="131708"/>
                  </a:lnTo>
                  <a:lnTo>
                    <a:pt x="315784" y="132985"/>
                  </a:lnTo>
                  <a:lnTo>
                    <a:pt x="315805" y="134261"/>
                  </a:lnTo>
                  <a:lnTo>
                    <a:pt x="315815" y="135538"/>
                  </a:lnTo>
                  <a:lnTo>
                    <a:pt x="315825" y="136815"/>
                  </a:lnTo>
                  <a:lnTo>
                    <a:pt x="315825" y="136815"/>
                  </a:lnTo>
                  <a:lnTo>
                    <a:pt x="315815" y="137991"/>
                  </a:lnTo>
                  <a:lnTo>
                    <a:pt x="315805" y="139157"/>
                  </a:lnTo>
                  <a:lnTo>
                    <a:pt x="315784" y="140324"/>
                  </a:lnTo>
                  <a:lnTo>
                    <a:pt x="315764" y="141480"/>
                  </a:lnTo>
                  <a:lnTo>
                    <a:pt x="315724" y="142646"/>
                  </a:lnTo>
                  <a:lnTo>
                    <a:pt x="315684" y="143802"/>
                  </a:lnTo>
                  <a:lnTo>
                    <a:pt x="315644" y="144958"/>
                  </a:lnTo>
                  <a:lnTo>
                    <a:pt x="315583" y="146114"/>
                  </a:lnTo>
                  <a:lnTo>
                    <a:pt x="315523" y="147270"/>
                  </a:lnTo>
                  <a:lnTo>
                    <a:pt x="315453" y="148426"/>
                  </a:lnTo>
                  <a:lnTo>
                    <a:pt x="315372" y="149573"/>
                  </a:lnTo>
                  <a:lnTo>
                    <a:pt x="315292" y="150719"/>
                  </a:lnTo>
                  <a:lnTo>
                    <a:pt x="315201" y="151865"/>
                  </a:lnTo>
                  <a:lnTo>
                    <a:pt x="315101" y="153011"/>
                  </a:lnTo>
                  <a:lnTo>
                    <a:pt x="315000" y="154157"/>
                  </a:lnTo>
                  <a:lnTo>
                    <a:pt x="314890" y="155293"/>
                  </a:lnTo>
                  <a:lnTo>
                    <a:pt x="314769" y="156429"/>
                  </a:lnTo>
                  <a:lnTo>
                    <a:pt x="314638" y="157565"/>
                  </a:lnTo>
                  <a:lnTo>
                    <a:pt x="314508" y="158701"/>
                  </a:lnTo>
                  <a:lnTo>
                    <a:pt x="314367" y="159837"/>
                  </a:lnTo>
                  <a:lnTo>
                    <a:pt x="314216" y="160963"/>
                  </a:lnTo>
                  <a:lnTo>
                    <a:pt x="314065" y="162089"/>
                  </a:lnTo>
                  <a:lnTo>
                    <a:pt x="313904" y="163215"/>
                  </a:lnTo>
                  <a:lnTo>
                    <a:pt x="313733" y="164341"/>
                  </a:lnTo>
                  <a:lnTo>
                    <a:pt x="313563" y="165457"/>
                  </a:lnTo>
                  <a:lnTo>
                    <a:pt x="313382" y="166573"/>
                  </a:lnTo>
                  <a:lnTo>
                    <a:pt x="313191" y="167689"/>
                  </a:lnTo>
                  <a:lnTo>
                    <a:pt x="313000" y="168804"/>
                  </a:lnTo>
                  <a:lnTo>
                    <a:pt x="312798" y="169920"/>
                  </a:lnTo>
                  <a:lnTo>
                    <a:pt x="312587" y="171026"/>
                  </a:lnTo>
                  <a:lnTo>
                    <a:pt x="312366" y="172132"/>
                  </a:lnTo>
                  <a:lnTo>
                    <a:pt x="312145" y="173238"/>
                  </a:lnTo>
                  <a:lnTo>
                    <a:pt x="311924" y="174334"/>
                  </a:lnTo>
                  <a:lnTo>
                    <a:pt x="311682" y="175440"/>
                  </a:lnTo>
                  <a:lnTo>
                    <a:pt x="311441" y="176535"/>
                  </a:lnTo>
                  <a:lnTo>
                    <a:pt x="311190" y="177631"/>
                  </a:lnTo>
                  <a:lnTo>
                    <a:pt x="310938" y="178717"/>
                  </a:lnTo>
                  <a:lnTo>
                    <a:pt x="310677" y="179813"/>
                  </a:lnTo>
                  <a:lnTo>
                    <a:pt x="310406" y="180898"/>
                  </a:lnTo>
                  <a:lnTo>
                    <a:pt x="310134" y="181974"/>
                  </a:lnTo>
                  <a:lnTo>
                    <a:pt x="309853" y="183060"/>
                  </a:lnTo>
                  <a:lnTo>
                    <a:pt x="309561" y="184136"/>
                  </a:lnTo>
                  <a:lnTo>
                    <a:pt x="309270" y="185211"/>
                  </a:lnTo>
                  <a:lnTo>
                    <a:pt x="308968" y="186287"/>
                  </a:lnTo>
                  <a:lnTo>
                    <a:pt x="308656" y="187363"/>
                  </a:lnTo>
                  <a:lnTo>
                    <a:pt x="308345" y="188428"/>
                  </a:lnTo>
                  <a:lnTo>
                    <a:pt x="308023" y="189494"/>
                  </a:lnTo>
                  <a:lnTo>
                    <a:pt x="307691" y="190550"/>
                  </a:lnTo>
                  <a:lnTo>
                    <a:pt x="307359" y="191615"/>
                  </a:lnTo>
                  <a:lnTo>
                    <a:pt x="307017" y="192671"/>
                  </a:lnTo>
                  <a:lnTo>
                    <a:pt x="306676" y="193726"/>
                  </a:lnTo>
                  <a:lnTo>
                    <a:pt x="306324" y="194772"/>
                  </a:lnTo>
                  <a:lnTo>
                    <a:pt x="305962" y="195818"/>
                  </a:lnTo>
                  <a:lnTo>
                    <a:pt x="305600" y="196863"/>
                  </a:lnTo>
                  <a:lnTo>
                    <a:pt x="305228" y="197909"/>
                  </a:lnTo>
                  <a:lnTo>
                    <a:pt x="304856" y="198944"/>
                  </a:lnTo>
                  <a:lnTo>
                    <a:pt x="304474" y="199990"/>
                  </a:lnTo>
                  <a:lnTo>
                    <a:pt x="304082" y="201015"/>
                  </a:lnTo>
                  <a:lnTo>
                    <a:pt x="303690" y="202051"/>
                  </a:lnTo>
                  <a:lnTo>
                    <a:pt x="303287" y="203076"/>
                  </a:lnTo>
                  <a:lnTo>
                    <a:pt x="302875" y="204101"/>
                  </a:lnTo>
                  <a:lnTo>
                    <a:pt x="302463" y="205117"/>
                  </a:lnTo>
                  <a:lnTo>
                    <a:pt x="302041" y="206142"/>
                  </a:lnTo>
                  <a:lnTo>
                    <a:pt x="301618" y="207158"/>
                  </a:lnTo>
                  <a:lnTo>
                    <a:pt x="301186" y="208163"/>
                  </a:lnTo>
                  <a:lnTo>
                    <a:pt x="300744" y="209178"/>
                  </a:lnTo>
                  <a:lnTo>
                    <a:pt x="300301" y="210184"/>
                  </a:lnTo>
                  <a:lnTo>
                    <a:pt x="299859" y="211179"/>
                  </a:lnTo>
                  <a:lnTo>
                    <a:pt x="299397" y="212184"/>
                  </a:lnTo>
                  <a:lnTo>
                    <a:pt x="298934" y="213179"/>
                  </a:lnTo>
                  <a:lnTo>
                    <a:pt x="298472" y="214175"/>
                  </a:lnTo>
                  <a:lnTo>
                    <a:pt x="297999" y="215160"/>
                  </a:lnTo>
                  <a:lnTo>
                    <a:pt x="297516" y="216145"/>
                  </a:lnTo>
                  <a:lnTo>
                    <a:pt x="297034" y="217130"/>
                  </a:lnTo>
                  <a:lnTo>
                    <a:pt x="296541" y="218106"/>
                  </a:lnTo>
                  <a:lnTo>
                    <a:pt x="296049" y="219081"/>
                  </a:lnTo>
                  <a:lnTo>
                    <a:pt x="295546" y="220056"/>
                  </a:lnTo>
                  <a:lnTo>
                    <a:pt x="295043" y="221021"/>
                  </a:lnTo>
                  <a:lnTo>
                    <a:pt x="294530" y="221986"/>
                  </a:lnTo>
                  <a:lnTo>
                    <a:pt x="294008" y="222951"/>
                  </a:lnTo>
                  <a:lnTo>
                    <a:pt x="293485" y="223906"/>
                  </a:lnTo>
                  <a:lnTo>
                    <a:pt x="292952" y="224861"/>
                  </a:lnTo>
                  <a:lnTo>
                    <a:pt x="292419" y="225816"/>
                  </a:lnTo>
                  <a:lnTo>
                    <a:pt x="291876" y="226761"/>
                  </a:lnTo>
                  <a:lnTo>
                    <a:pt x="291333" y="227706"/>
                  </a:lnTo>
                  <a:lnTo>
                    <a:pt x="290780" y="228651"/>
                  </a:lnTo>
                  <a:lnTo>
                    <a:pt x="290217" y="229586"/>
                  </a:lnTo>
                  <a:lnTo>
                    <a:pt x="289654" y="230521"/>
                  </a:lnTo>
                  <a:lnTo>
                    <a:pt x="289091" y="231446"/>
                  </a:lnTo>
                  <a:lnTo>
                    <a:pt x="288518" y="232371"/>
                  </a:lnTo>
                  <a:lnTo>
                    <a:pt x="287935" y="233296"/>
                  </a:lnTo>
                  <a:lnTo>
                    <a:pt x="287352" y="234211"/>
                  </a:lnTo>
                  <a:lnTo>
                    <a:pt x="286759" y="235126"/>
                  </a:lnTo>
                  <a:lnTo>
                    <a:pt x="286166" y="236041"/>
                  </a:lnTo>
                  <a:lnTo>
                    <a:pt x="285562" y="236945"/>
                  </a:lnTo>
                  <a:lnTo>
                    <a:pt x="284959" y="237850"/>
                  </a:lnTo>
                  <a:lnTo>
                    <a:pt x="284346" y="238745"/>
                  </a:lnTo>
                  <a:lnTo>
                    <a:pt x="283733" y="239640"/>
                  </a:lnTo>
                  <a:lnTo>
                    <a:pt x="283109" y="240534"/>
                  </a:lnTo>
                  <a:lnTo>
                    <a:pt x="282476" y="241419"/>
                  </a:lnTo>
                  <a:lnTo>
                    <a:pt x="281842" y="242304"/>
                  </a:lnTo>
                  <a:lnTo>
                    <a:pt x="281209" y="243188"/>
                  </a:lnTo>
                  <a:lnTo>
                    <a:pt x="280566" y="244063"/>
                  </a:lnTo>
                  <a:lnTo>
                    <a:pt x="279922" y="244938"/>
                  </a:lnTo>
                  <a:lnTo>
                    <a:pt x="279269" y="245802"/>
                  </a:lnTo>
                  <a:lnTo>
                    <a:pt x="278605" y="246667"/>
                  </a:lnTo>
                  <a:lnTo>
                    <a:pt x="277941" y="247521"/>
                  </a:lnTo>
                  <a:lnTo>
                    <a:pt x="277278" y="248376"/>
                  </a:lnTo>
                  <a:lnTo>
                    <a:pt x="276604" y="249230"/>
                  </a:lnTo>
                  <a:lnTo>
                    <a:pt x="275921" y="250075"/>
                  </a:lnTo>
                  <a:lnTo>
                    <a:pt x="275247" y="250919"/>
                  </a:lnTo>
                  <a:lnTo>
                    <a:pt x="274553" y="251764"/>
                  </a:lnTo>
                  <a:lnTo>
                    <a:pt x="273860" y="252598"/>
                  </a:lnTo>
                  <a:lnTo>
                    <a:pt x="273166" y="253423"/>
                  </a:lnTo>
                  <a:lnTo>
                    <a:pt x="272462" y="254247"/>
                  </a:lnTo>
                  <a:lnTo>
                    <a:pt x="271748" y="255071"/>
                  </a:lnTo>
                  <a:lnTo>
                    <a:pt x="271045" y="255886"/>
                  </a:lnTo>
                  <a:lnTo>
                    <a:pt x="270321" y="256700"/>
                  </a:lnTo>
                  <a:lnTo>
                    <a:pt x="269597" y="257514"/>
                  </a:lnTo>
                  <a:lnTo>
                    <a:pt x="268873" y="258319"/>
                  </a:lnTo>
                  <a:lnTo>
                    <a:pt x="268139" y="259113"/>
                  </a:lnTo>
                  <a:lnTo>
                    <a:pt x="267405" y="259907"/>
                  </a:lnTo>
                  <a:lnTo>
                    <a:pt x="266671" y="260701"/>
                  </a:lnTo>
                  <a:lnTo>
                    <a:pt x="265917" y="261485"/>
                  </a:lnTo>
                  <a:lnTo>
                    <a:pt x="265173" y="262270"/>
                  </a:lnTo>
                  <a:lnTo>
                    <a:pt x="264419" y="263054"/>
                  </a:lnTo>
                  <a:lnTo>
                    <a:pt x="263655" y="263818"/>
                  </a:lnTo>
                  <a:lnTo>
                    <a:pt x="262891" y="264592"/>
                  </a:lnTo>
                  <a:lnTo>
                    <a:pt x="262127" y="265356"/>
                  </a:lnTo>
                  <a:lnTo>
                    <a:pt x="261353" y="266110"/>
                  </a:lnTo>
                  <a:lnTo>
                    <a:pt x="260568" y="266874"/>
                  </a:lnTo>
                  <a:lnTo>
                    <a:pt x="259794" y="267618"/>
                  </a:lnTo>
                  <a:lnTo>
                    <a:pt x="259000" y="268362"/>
                  </a:lnTo>
                  <a:lnTo>
                    <a:pt x="258216" y="269106"/>
                  </a:lnTo>
                  <a:lnTo>
                    <a:pt x="257411" y="269840"/>
                  </a:lnTo>
                  <a:lnTo>
                    <a:pt x="256617" y="270574"/>
                  </a:lnTo>
                  <a:lnTo>
                    <a:pt x="255813" y="271297"/>
                  </a:lnTo>
                  <a:lnTo>
                    <a:pt x="254998" y="272021"/>
                  </a:lnTo>
                  <a:lnTo>
                    <a:pt x="254194" y="272745"/>
                  </a:lnTo>
                  <a:lnTo>
                    <a:pt x="253370" y="273449"/>
                  </a:lnTo>
                  <a:lnTo>
                    <a:pt x="252545" y="274163"/>
                  </a:lnTo>
                  <a:lnTo>
                    <a:pt x="251721" y="274866"/>
                  </a:lnTo>
                  <a:lnTo>
                    <a:pt x="250896" y="275560"/>
                  </a:lnTo>
                  <a:lnTo>
                    <a:pt x="250062" y="276254"/>
                  </a:lnTo>
                  <a:lnTo>
                    <a:pt x="249217" y="276937"/>
                  </a:lnTo>
                  <a:lnTo>
                    <a:pt x="248373" y="277621"/>
                  </a:lnTo>
                  <a:lnTo>
                    <a:pt x="247528" y="278304"/>
                  </a:lnTo>
                  <a:lnTo>
                    <a:pt x="246684" y="278978"/>
                  </a:lnTo>
                  <a:lnTo>
                    <a:pt x="245819" y="279642"/>
                  </a:lnTo>
                  <a:lnTo>
                    <a:pt x="244965" y="280305"/>
                  </a:lnTo>
                  <a:lnTo>
                    <a:pt x="244100" y="280969"/>
                  </a:lnTo>
                  <a:lnTo>
                    <a:pt x="243235" y="281622"/>
                  </a:lnTo>
                  <a:lnTo>
                    <a:pt x="242361" y="282265"/>
                  </a:lnTo>
                  <a:lnTo>
                    <a:pt x="241486" y="282909"/>
                  </a:lnTo>
                  <a:lnTo>
                    <a:pt x="240601" y="283542"/>
                  </a:lnTo>
                  <a:lnTo>
                    <a:pt x="239727" y="284176"/>
                  </a:lnTo>
                  <a:lnTo>
                    <a:pt x="238832" y="284809"/>
                  </a:lnTo>
                  <a:lnTo>
                    <a:pt x="237947" y="285432"/>
                  </a:lnTo>
                  <a:lnTo>
                    <a:pt x="237052" y="286045"/>
                  </a:lnTo>
                  <a:lnTo>
                    <a:pt x="236147" y="286659"/>
                  </a:lnTo>
                  <a:lnTo>
                    <a:pt x="235242" y="287262"/>
                  </a:lnTo>
                  <a:lnTo>
                    <a:pt x="234338" y="287865"/>
                  </a:lnTo>
                  <a:lnTo>
                    <a:pt x="233423" y="288458"/>
                  </a:lnTo>
                  <a:lnTo>
                    <a:pt x="232508" y="289051"/>
                  </a:lnTo>
                  <a:lnTo>
                    <a:pt x="231593" y="289634"/>
                  </a:lnTo>
                  <a:lnTo>
                    <a:pt x="230668" y="290218"/>
                  </a:lnTo>
                  <a:lnTo>
                    <a:pt x="229743" y="290791"/>
                  </a:lnTo>
                  <a:lnTo>
                    <a:pt x="228818" y="291354"/>
                  </a:lnTo>
                  <a:lnTo>
                    <a:pt x="227883" y="291917"/>
                  </a:lnTo>
                  <a:lnTo>
                    <a:pt x="226948" y="292480"/>
                  </a:lnTo>
                  <a:lnTo>
                    <a:pt x="226003" y="293032"/>
                  </a:lnTo>
                  <a:lnTo>
                    <a:pt x="225058" y="293575"/>
                  </a:lnTo>
                  <a:lnTo>
                    <a:pt x="224113" y="294118"/>
                  </a:lnTo>
                  <a:lnTo>
                    <a:pt x="223158" y="294651"/>
                  </a:lnTo>
                  <a:lnTo>
                    <a:pt x="222213" y="295184"/>
                  </a:lnTo>
                  <a:lnTo>
                    <a:pt x="221247" y="295707"/>
                  </a:lnTo>
                  <a:lnTo>
                    <a:pt x="220292" y="296229"/>
                  </a:lnTo>
                  <a:lnTo>
                    <a:pt x="219317" y="296742"/>
                  </a:lnTo>
                  <a:lnTo>
                    <a:pt x="218352" y="297245"/>
                  </a:lnTo>
                  <a:lnTo>
                    <a:pt x="217377" y="297747"/>
                  </a:lnTo>
                  <a:lnTo>
                    <a:pt x="216401" y="298240"/>
                  </a:lnTo>
                  <a:lnTo>
                    <a:pt x="215426" y="298733"/>
                  </a:lnTo>
                  <a:lnTo>
                    <a:pt x="214441" y="299215"/>
                  </a:lnTo>
                  <a:lnTo>
                    <a:pt x="213456" y="299698"/>
                  </a:lnTo>
                  <a:lnTo>
                    <a:pt x="212470" y="300170"/>
                  </a:lnTo>
                  <a:lnTo>
                    <a:pt x="211475" y="300633"/>
                  </a:lnTo>
                  <a:lnTo>
                    <a:pt x="210480" y="301095"/>
                  </a:lnTo>
                  <a:lnTo>
                    <a:pt x="209484" y="301558"/>
                  </a:lnTo>
                  <a:lnTo>
                    <a:pt x="208479" y="302000"/>
                  </a:lnTo>
                  <a:lnTo>
                    <a:pt x="207474" y="302442"/>
                  </a:lnTo>
                  <a:lnTo>
                    <a:pt x="206468" y="302885"/>
                  </a:lnTo>
                  <a:lnTo>
                    <a:pt x="205453" y="303317"/>
                  </a:lnTo>
                  <a:lnTo>
                    <a:pt x="204437" y="303739"/>
                  </a:lnTo>
                  <a:lnTo>
                    <a:pt x="203422" y="304161"/>
                  </a:lnTo>
                  <a:lnTo>
                    <a:pt x="202396" y="304574"/>
                  </a:lnTo>
                  <a:lnTo>
                    <a:pt x="201371" y="304986"/>
                  </a:lnTo>
                  <a:lnTo>
                    <a:pt x="200345" y="305388"/>
                  </a:lnTo>
                  <a:lnTo>
                    <a:pt x="199320" y="305780"/>
                  </a:lnTo>
                  <a:lnTo>
                    <a:pt x="198284" y="306172"/>
                  </a:lnTo>
                  <a:lnTo>
                    <a:pt x="197249" y="306554"/>
                  </a:lnTo>
                  <a:lnTo>
                    <a:pt x="196203" y="306926"/>
                  </a:lnTo>
                  <a:lnTo>
                    <a:pt x="195168" y="307298"/>
                  </a:lnTo>
                  <a:lnTo>
                    <a:pt x="194122" y="307660"/>
                  </a:lnTo>
                  <a:lnTo>
                    <a:pt x="193076" y="308022"/>
                  </a:lnTo>
                  <a:lnTo>
                    <a:pt x="192021" y="308374"/>
                  </a:lnTo>
                  <a:lnTo>
                    <a:pt x="190965" y="308716"/>
                  </a:lnTo>
                  <a:lnTo>
                    <a:pt x="189909" y="309057"/>
                  </a:lnTo>
                  <a:lnTo>
                    <a:pt x="188854" y="309389"/>
                  </a:lnTo>
                  <a:lnTo>
                    <a:pt x="187788" y="309721"/>
                  </a:lnTo>
                  <a:lnTo>
                    <a:pt x="186722" y="310043"/>
                  </a:lnTo>
                  <a:lnTo>
                    <a:pt x="185656" y="310354"/>
                  </a:lnTo>
                  <a:lnTo>
                    <a:pt x="184581" y="310656"/>
                  </a:lnTo>
                  <a:lnTo>
                    <a:pt x="183515" y="310957"/>
                  </a:lnTo>
                  <a:lnTo>
                    <a:pt x="182439" y="311259"/>
                  </a:lnTo>
                  <a:lnTo>
                    <a:pt x="181353" y="311541"/>
                  </a:lnTo>
                  <a:lnTo>
                    <a:pt x="180278" y="311822"/>
                  </a:lnTo>
                  <a:lnTo>
                    <a:pt x="179192" y="312104"/>
                  </a:lnTo>
                  <a:lnTo>
                    <a:pt x="178106" y="312375"/>
                  </a:lnTo>
                  <a:lnTo>
                    <a:pt x="177020" y="312636"/>
                  </a:lnTo>
                  <a:lnTo>
                    <a:pt x="175924" y="312888"/>
                  </a:lnTo>
                  <a:lnTo>
                    <a:pt x="174828" y="313139"/>
                  </a:lnTo>
                  <a:lnTo>
                    <a:pt x="173733" y="313380"/>
                  </a:lnTo>
                  <a:lnTo>
                    <a:pt x="172637" y="313611"/>
                  </a:lnTo>
                  <a:lnTo>
                    <a:pt x="171531" y="313843"/>
                  </a:lnTo>
                  <a:lnTo>
                    <a:pt x="170425" y="314064"/>
                  </a:lnTo>
                  <a:lnTo>
                    <a:pt x="169319" y="314285"/>
                  </a:lnTo>
                  <a:lnTo>
                    <a:pt x="168213" y="314486"/>
                  </a:lnTo>
                  <a:lnTo>
                    <a:pt x="167107" y="314697"/>
                  </a:lnTo>
                  <a:lnTo>
                    <a:pt x="165991" y="314888"/>
                  </a:lnTo>
                  <a:lnTo>
                    <a:pt x="164875" y="315079"/>
                  </a:lnTo>
                  <a:lnTo>
                    <a:pt x="163759" y="315260"/>
                  </a:lnTo>
                  <a:lnTo>
                    <a:pt x="162633" y="315431"/>
                  </a:lnTo>
                  <a:lnTo>
                    <a:pt x="161517" y="315602"/>
                  </a:lnTo>
                  <a:lnTo>
                    <a:pt x="160391" y="315763"/>
                  </a:lnTo>
                  <a:lnTo>
                    <a:pt x="159265" y="315914"/>
                  </a:lnTo>
                  <a:lnTo>
                    <a:pt x="158129" y="316064"/>
                  </a:lnTo>
                  <a:lnTo>
                    <a:pt x="157003" y="316205"/>
                  </a:lnTo>
                  <a:lnTo>
                    <a:pt x="155867" y="316336"/>
                  </a:lnTo>
                  <a:lnTo>
                    <a:pt x="154731" y="316467"/>
                  </a:lnTo>
                  <a:lnTo>
                    <a:pt x="153595" y="316577"/>
                  </a:lnTo>
                  <a:lnTo>
                    <a:pt x="152448" y="316698"/>
                  </a:lnTo>
                  <a:lnTo>
                    <a:pt x="151312" y="316798"/>
                  </a:lnTo>
                  <a:lnTo>
                    <a:pt x="150166" y="316899"/>
                  </a:lnTo>
                  <a:lnTo>
                    <a:pt x="149020" y="316989"/>
                  </a:lnTo>
                  <a:lnTo>
                    <a:pt x="147874" y="317070"/>
                  </a:lnTo>
                  <a:lnTo>
                    <a:pt x="146718" y="317150"/>
                  </a:lnTo>
                  <a:lnTo>
                    <a:pt x="145571" y="317221"/>
                  </a:lnTo>
                  <a:lnTo>
                    <a:pt x="144415" y="317281"/>
                  </a:lnTo>
                  <a:lnTo>
                    <a:pt x="143259" y="317331"/>
                  </a:lnTo>
                  <a:lnTo>
                    <a:pt x="142103" y="317381"/>
                  </a:lnTo>
                  <a:lnTo>
                    <a:pt x="140937" y="317422"/>
                  </a:lnTo>
                  <a:lnTo>
                    <a:pt x="139780" y="317452"/>
                  </a:lnTo>
                  <a:lnTo>
                    <a:pt x="138614" y="317482"/>
                  </a:lnTo>
                  <a:lnTo>
                    <a:pt x="137448" y="317502"/>
                  </a:lnTo>
                  <a:lnTo>
                    <a:pt x="136282" y="317512"/>
                  </a:lnTo>
                  <a:lnTo>
                    <a:pt x="135115" y="317512"/>
                  </a:lnTo>
                  <a:lnTo>
                    <a:pt x="135115" y="317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2"/>
            <p:cNvSpPr/>
            <p:nvPr/>
          </p:nvSpPr>
          <p:spPr>
            <a:xfrm>
              <a:off x="-3491800" y="-179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2"/>
            <p:cNvSpPr/>
            <p:nvPr/>
          </p:nvSpPr>
          <p:spPr>
            <a:xfrm>
              <a:off x="-7004150" y="-9824950"/>
              <a:ext cx="7024975" cy="7024500"/>
            </a:xfrm>
            <a:custGeom>
              <a:avLst/>
              <a:gdLst/>
              <a:ahLst/>
              <a:cxnLst/>
              <a:rect l="l" t="t" r="r" b="b"/>
              <a:pathLst>
                <a:path w="280999" h="280980" extrusionOk="0">
                  <a:moveTo>
                    <a:pt x="140494" y="1"/>
                  </a:moveTo>
                  <a:lnTo>
                    <a:pt x="138675" y="11"/>
                  </a:lnTo>
                  <a:lnTo>
                    <a:pt x="136865" y="51"/>
                  </a:lnTo>
                  <a:lnTo>
                    <a:pt x="135065" y="101"/>
                  </a:lnTo>
                  <a:lnTo>
                    <a:pt x="133266" y="182"/>
                  </a:lnTo>
                  <a:lnTo>
                    <a:pt x="131476" y="292"/>
                  </a:lnTo>
                  <a:lnTo>
                    <a:pt x="129686" y="413"/>
                  </a:lnTo>
                  <a:lnTo>
                    <a:pt x="127907" y="564"/>
                  </a:lnTo>
                  <a:lnTo>
                    <a:pt x="126127" y="725"/>
                  </a:lnTo>
                  <a:lnTo>
                    <a:pt x="124358" y="916"/>
                  </a:lnTo>
                  <a:lnTo>
                    <a:pt x="122598" y="1127"/>
                  </a:lnTo>
                  <a:lnTo>
                    <a:pt x="120849" y="1368"/>
                  </a:lnTo>
                  <a:lnTo>
                    <a:pt x="119100" y="1619"/>
                  </a:lnTo>
                  <a:lnTo>
                    <a:pt x="117360" y="1901"/>
                  </a:lnTo>
                  <a:lnTo>
                    <a:pt x="115621" y="2192"/>
                  </a:lnTo>
                  <a:lnTo>
                    <a:pt x="113902" y="2514"/>
                  </a:lnTo>
                  <a:lnTo>
                    <a:pt x="112183" y="2856"/>
                  </a:lnTo>
                  <a:lnTo>
                    <a:pt x="110473" y="3218"/>
                  </a:lnTo>
                  <a:lnTo>
                    <a:pt x="108764" y="3600"/>
                  </a:lnTo>
                  <a:lnTo>
                    <a:pt x="107065" y="4002"/>
                  </a:lnTo>
                  <a:lnTo>
                    <a:pt x="105386" y="4424"/>
                  </a:lnTo>
                  <a:lnTo>
                    <a:pt x="103707" y="4867"/>
                  </a:lnTo>
                  <a:lnTo>
                    <a:pt x="102028" y="5329"/>
                  </a:lnTo>
                  <a:lnTo>
                    <a:pt x="100369" y="5812"/>
                  </a:lnTo>
                  <a:lnTo>
                    <a:pt x="98720" y="6314"/>
                  </a:lnTo>
                  <a:lnTo>
                    <a:pt x="97071" y="6837"/>
                  </a:lnTo>
                  <a:lnTo>
                    <a:pt x="95433" y="7380"/>
                  </a:lnTo>
                  <a:lnTo>
                    <a:pt x="93804" y="7943"/>
                  </a:lnTo>
                  <a:lnTo>
                    <a:pt x="92185" y="8526"/>
                  </a:lnTo>
                  <a:lnTo>
                    <a:pt x="90577" y="9129"/>
                  </a:lnTo>
                  <a:lnTo>
                    <a:pt x="88978" y="9742"/>
                  </a:lnTo>
                  <a:lnTo>
                    <a:pt x="87390" y="10386"/>
                  </a:lnTo>
                  <a:lnTo>
                    <a:pt x="85811" y="11039"/>
                  </a:lnTo>
                  <a:lnTo>
                    <a:pt x="84233" y="11723"/>
                  </a:lnTo>
                  <a:lnTo>
                    <a:pt x="82674" y="12417"/>
                  </a:lnTo>
                  <a:lnTo>
                    <a:pt x="81126" y="13120"/>
                  </a:lnTo>
                  <a:lnTo>
                    <a:pt x="79588" y="13854"/>
                  </a:lnTo>
                  <a:lnTo>
                    <a:pt x="78049" y="14608"/>
                  </a:lnTo>
                  <a:lnTo>
                    <a:pt x="76531" y="15372"/>
                  </a:lnTo>
                  <a:lnTo>
                    <a:pt x="75023" y="16156"/>
                  </a:lnTo>
                  <a:lnTo>
                    <a:pt x="73525" y="16961"/>
                  </a:lnTo>
                  <a:lnTo>
                    <a:pt x="72037" y="17775"/>
                  </a:lnTo>
                  <a:lnTo>
                    <a:pt x="70559" y="18619"/>
                  </a:lnTo>
                  <a:lnTo>
                    <a:pt x="69101" y="19474"/>
                  </a:lnTo>
                  <a:lnTo>
                    <a:pt x="67644" y="20339"/>
                  </a:lnTo>
                  <a:lnTo>
                    <a:pt x="66196" y="21233"/>
                  </a:lnTo>
                  <a:lnTo>
                    <a:pt x="64768" y="22138"/>
                  </a:lnTo>
                  <a:lnTo>
                    <a:pt x="63351" y="23053"/>
                  </a:lnTo>
                  <a:lnTo>
                    <a:pt x="61943" y="23998"/>
                  </a:lnTo>
                  <a:lnTo>
                    <a:pt x="60546" y="24953"/>
                  </a:lnTo>
                  <a:lnTo>
                    <a:pt x="59168" y="25918"/>
                  </a:lnTo>
                  <a:lnTo>
                    <a:pt x="57791" y="26903"/>
                  </a:lnTo>
                  <a:lnTo>
                    <a:pt x="56434" y="27909"/>
                  </a:lnTo>
                  <a:lnTo>
                    <a:pt x="55086" y="28934"/>
                  </a:lnTo>
                  <a:lnTo>
                    <a:pt x="53759" y="29970"/>
                  </a:lnTo>
                  <a:lnTo>
                    <a:pt x="52432" y="31015"/>
                  </a:lnTo>
                  <a:lnTo>
                    <a:pt x="51125" y="32081"/>
                  </a:lnTo>
                  <a:lnTo>
                    <a:pt x="49828" y="33167"/>
                  </a:lnTo>
                  <a:lnTo>
                    <a:pt x="48551" y="34262"/>
                  </a:lnTo>
                  <a:lnTo>
                    <a:pt x="47284" y="35368"/>
                  </a:lnTo>
                  <a:lnTo>
                    <a:pt x="46028" y="36494"/>
                  </a:lnTo>
                  <a:lnTo>
                    <a:pt x="44791" y="37640"/>
                  </a:lnTo>
                  <a:lnTo>
                    <a:pt x="43564" y="38796"/>
                  </a:lnTo>
                  <a:lnTo>
                    <a:pt x="42348" y="39963"/>
                  </a:lnTo>
                  <a:lnTo>
                    <a:pt x="41152" y="41149"/>
                  </a:lnTo>
                  <a:lnTo>
                    <a:pt x="39965" y="42345"/>
                  </a:lnTo>
                  <a:lnTo>
                    <a:pt x="38799" y="43562"/>
                  </a:lnTo>
                  <a:lnTo>
                    <a:pt x="37643" y="44788"/>
                  </a:lnTo>
                  <a:lnTo>
                    <a:pt x="36497" y="46025"/>
                  </a:lnTo>
                  <a:lnTo>
                    <a:pt x="35371" y="47281"/>
                  </a:lnTo>
                  <a:lnTo>
                    <a:pt x="34265" y="48548"/>
                  </a:lnTo>
                  <a:lnTo>
                    <a:pt x="33159" y="49835"/>
                  </a:lnTo>
                  <a:lnTo>
                    <a:pt x="32083" y="51122"/>
                  </a:lnTo>
                  <a:lnTo>
                    <a:pt x="31017" y="52429"/>
                  </a:lnTo>
                  <a:lnTo>
                    <a:pt x="29962" y="53756"/>
                  </a:lnTo>
                  <a:lnTo>
                    <a:pt x="28926" y="55083"/>
                  </a:lnTo>
                  <a:lnTo>
                    <a:pt x="27911" y="56430"/>
                  </a:lnTo>
                  <a:lnTo>
                    <a:pt x="26905" y="57787"/>
                  </a:lnTo>
                  <a:lnTo>
                    <a:pt x="25920" y="59164"/>
                  </a:lnTo>
                  <a:lnTo>
                    <a:pt x="24945" y="60542"/>
                  </a:lnTo>
                  <a:lnTo>
                    <a:pt x="23989" y="61939"/>
                  </a:lnTo>
                  <a:lnTo>
                    <a:pt x="23054" y="63346"/>
                  </a:lnTo>
                  <a:lnTo>
                    <a:pt x="22130" y="64764"/>
                  </a:lnTo>
                  <a:lnTo>
                    <a:pt x="21225" y="66201"/>
                  </a:lnTo>
                  <a:lnTo>
                    <a:pt x="20340" y="67639"/>
                  </a:lnTo>
                  <a:lnTo>
                    <a:pt x="19465" y="69097"/>
                  </a:lnTo>
                  <a:lnTo>
                    <a:pt x="18611" y="70565"/>
                  </a:lnTo>
                  <a:lnTo>
                    <a:pt x="17776" y="72032"/>
                  </a:lnTo>
                  <a:lnTo>
                    <a:pt x="16962" y="73520"/>
                  </a:lnTo>
                  <a:lnTo>
                    <a:pt x="16157" y="75018"/>
                  </a:lnTo>
                  <a:lnTo>
                    <a:pt x="15373" y="76536"/>
                  </a:lnTo>
                  <a:lnTo>
                    <a:pt x="14599" y="78054"/>
                  </a:lnTo>
                  <a:lnTo>
                    <a:pt x="13855" y="79582"/>
                  </a:lnTo>
                  <a:lnTo>
                    <a:pt x="13121" y="81121"/>
                  </a:lnTo>
                  <a:lnTo>
                    <a:pt x="12407" y="82669"/>
                  </a:lnTo>
                  <a:lnTo>
                    <a:pt x="11714" y="84237"/>
                  </a:lnTo>
                  <a:lnTo>
                    <a:pt x="11040" y="85805"/>
                  </a:lnTo>
                  <a:lnTo>
                    <a:pt x="10387" y="87384"/>
                  </a:lnTo>
                  <a:lnTo>
                    <a:pt x="9743" y="88972"/>
                  </a:lnTo>
                  <a:lnTo>
                    <a:pt x="9130" y="90571"/>
                  </a:lnTo>
                  <a:lnTo>
                    <a:pt x="8527" y="92179"/>
                  </a:lnTo>
                  <a:lnTo>
                    <a:pt x="7943" y="93798"/>
                  </a:lnTo>
                  <a:lnTo>
                    <a:pt x="7380" y="95426"/>
                  </a:lnTo>
                  <a:lnTo>
                    <a:pt x="6838" y="97065"/>
                  </a:lnTo>
                  <a:lnTo>
                    <a:pt x="6315" y="98714"/>
                  </a:lnTo>
                  <a:lnTo>
                    <a:pt x="5812" y="100362"/>
                  </a:lnTo>
                  <a:lnTo>
                    <a:pt x="5329" y="102031"/>
                  </a:lnTo>
                  <a:lnTo>
                    <a:pt x="4867" y="103700"/>
                  </a:lnTo>
                  <a:lnTo>
                    <a:pt x="4425" y="105379"/>
                  </a:lnTo>
                  <a:lnTo>
                    <a:pt x="4002" y="107068"/>
                  </a:lnTo>
                  <a:lnTo>
                    <a:pt x="3600" y="108757"/>
                  </a:lnTo>
                  <a:lnTo>
                    <a:pt x="3218" y="110466"/>
                  </a:lnTo>
                  <a:lnTo>
                    <a:pt x="2856" y="112175"/>
                  </a:lnTo>
                  <a:lnTo>
                    <a:pt x="2514" y="113894"/>
                  </a:lnTo>
                  <a:lnTo>
                    <a:pt x="2193" y="115623"/>
                  </a:lnTo>
                  <a:lnTo>
                    <a:pt x="1901" y="117352"/>
                  </a:lnTo>
                  <a:lnTo>
                    <a:pt x="1620" y="119092"/>
                  </a:lnTo>
                  <a:lnTo>
                    <a:pt x="1368" y="120841"/>
                  </a:lnTo>
                  <a:lnTo>
                    <a:pt x="1127" y="122600"/>
                  </a:lnTo>
                  <a:lnTo>
                    <a:pt x="916" y="124360"/>
                  </a:lnTo>
                  <a:lnTo>
                    <a:pt x="725" y="126129"/>
                  </a:lnTo>
                  <a:lnTo>
                    <a:pt x="554" y="127898"/>
                  </a:lnTo>
                  <a:lnTo>
                    <a:pt x="413" y="129678"/>
                  </a:lnTo>
                  <a:lnTo>
                    <a:pt x="282" y="131467"/>
                  </a:lnTo>
                  <a:lnTo>
                    <a:pt x="182" y="133257"/>
                  </a:lnTo>
                  <a:lnTo>
                    <a:pt x="101" y="135056"/>
                  </a:lnTo>
                  <a:lnTo>
                    <a:pt x="51" y="136866"/>
                  </a:lnTo>
                  <a:lnTo>
                    <a:pt x="11" y="138675"/>
                  </a:lnTo>
                  <a:lnTo>
                    <a:pt x="1" y="140485"/>
                  </a:lnTo>
                  <a:lnTo>
                    <a:pt x="11" y="142083"/>
                  </a:lnTo>
                  <a:lnTo>
                    <a:pt x="31" y="143672"/>
                  </a:lnTo>
                  <a:lnTo>
                    <a:pt x="81" y="145260"/>
                  </a:lnTo>
                  <a:lnTo>
                    <a:pt x="142" y="146839"/>
                  </a:lnTo>
                  <a:lnTo>
                    <a:pt x="222" y="148417"/>
                  </a:lnTo>
                  <a:lnTo>
                    <a:pt x="313" y="149985"/>
                  </a:lnTo>
                  <a:lnTo>
                    <a:pt x="433" y="151554"/>
                  </a:lnTo>
                  <a:lnTo>
                    <a:pt x="564" y="153112"/>
                  </a:lnTo>
                  <a:lnTo>
                    <a:pt x="705" y="154670"/>
                  </a:lnTo>
                  <a:lnTo>
                    <a:pt x="876" y="156228"/>
                  </a:lnTo>
                  <a:lnTo>
                    <a:pt x="1056" y="157767"/>
                  </a:lnTo>
                  <a:lnTo>
                    <a:pt x="1248" y="159315"/>
                  </a:lnTo>
                  <a:lnTo>
                    <a:pt x="1469" y="160853"/>
                  </a:lnTo>
                  <a:lnTo>
                    <a:pt x="1700" y="162381"/>
                  </a:lnTo>
                  <a:lnTo>
                    <a:pt x="1941" y="163909"/>
                  </a:lnTo>
                  <a:lnTo>
                    <a:pt x="2203" y="165427"/>
                  </a:lnTo>
                  <a:lnTo>
                    <a:pt x="2484" y="166945"/>
                  </a:lnTo>
                  <a:lnTo>
                    <a:pt x="2786" y="168453"/>
                  </a:lnTo>
                  <a:lnTo>
                    <a:pt x="3097" y="169961"/>
                  </a:lnTo>
                  <a:lnTo>
                    <a:pt x="3419" y="171449"/>
                  </a:lnTo>
                  <a:lnTo>
                    <a:pt x="3771" y="172947"/>
                  </a:lnTo>
                  <a:lnTo>
                    <a:pt x="4123" y="174435"/>
                  </a:lnTo>
                  <a:lnTo>
                    <a:pt x="4505" y="175913"/>
                  </a:lnTo>
                  <a:lnTo>
                    <a:pt x="4897" y="177380"/>
                  </a:lnTo>
                  <a:lnTo>
                    <a:pt x="5299" y="178848"/>
                  </a:lnTo>
                  <a:lnTo>
                    <a:pt x="5722" y="180306"/>
                  </a:lnTo>
                  <a:lnTo>
                    <a:pt x="6164" y="181764"/>
                  </a:lnTo>
                  <a:lnTo>
                    <a:pt x="6616" y="183211"/>
                  </a:lnTo>
                  <a:lnTo>
                    <a:pt x="7079" y="184649"/>
                  </a:lnTo>
                  <a:lnTo>
                    <a:pt x="7561" y="186087"/>
                  </a:lnTo>
                  <a:lnTo>
                    <a:pt x="8064" y="187514"/>
                  </a:lnTo>
                  <a:lnTo>
                    <a:pt x="8577" y="188932"/>
                  </a:lnTo>
                  <a:lnTo>
                    <a:pt x="9100" y="190339"/>
                  </a:lnTo>
                  <a:lnTo>
                    <a:pt x="9643" y="191747"/>
                  </a:lnTo>
                  <a:lnTo>
                    <a:pt x="10196" y="193144"/>
                  </a:lnTo>
                  <a:lnTo>
                    <a:pt x="10769" y="194531"/>
                  </a:lnTo>
                  <a:lnTo>
                    <a:pt x="11352" y="195919"/>
                  </a:lnTo>
                  <a:lnTo>
                    <a:pt x="11955" y="197296"/>
                  </a:lnTo>
                  <a:lnTo>
                    <a:pt x="12568" y="198663"/>
                  </a:lnTo>
                  <a:lnTo>
                    <a:pt x="13202" y="200020"/>
                  </a:lnTo>
                  <a:lnTo>
                    <a:pt x="13835" y="201378"/>
                  </a:lnTo>
                  <a:lnTo>
                    <a:pt x="14499" y="202715"/>
                  </a:lnTo>
                  <a:lnTo>
                    <a:pt x="15162" y="204052"/>
                  </a:lnTo>
                  <a:lnTo>
                    <a:pt x="15846" y="205379"/>
                  </a:lnTo>
                  <a:lnTo>
                    <a:pt x="16550" y="206696"/>
                  </a:lnTo>
                  <a:lnTo>
                    <a:pt x="17253" y="208013"/>
                  </a:lnTo>
                  <a:lnTo>
                    <a:pt x="17977" y="209320"/>
                  </a:lnTo>
                  <a:lnTo>
                    <a:pt x="18721" y="210606"/>
                  </a:lnTo>
                  <a:lnTo>
                    <a:pt x="19465" y="211893"/>
                  </a:lnTo>
                  <a:lnTo>
                    <a:pt x="20229" y="213170"/>
                  </a:lnTo>
                  <a:lnTo>
                    <a:pt x="21003" y="214437"/>
                  </a:lnTo>
                  <a:lnTo>
                    <a:pt x="21798" y="215703"/>
                  </a:lnTo>
                  <a:lnTo>
                    <a:pt x="22602" y="216950"/>
                  </a:lnTo>
                  <a:lnTo>
                    <a:pt x="23416" y="218187"/>
                  </a:lnTo>
                  <a:lnTo>
                    <a:pt x="24241" y="219423"/>
                  </a:lnTo>
                  <a:lnTo>
                    <a:pt x="25085" y="220640"/>
                  </a:lnTo>
                  <a:lnTo>
                    <a:pt x="25940" y="221856"/>
                  </a:lnTo>
                  <a:lnTo>
                    <a:pt x="26805" y="223062"/>
                  </a:lnTo>
                  <a:lnTo>
                    <a:pt x="27679" y="224259"/>
                  </a:lnTo>
                  <a:lnTo>
                    <a:pt x="28574" y="225445"/>
                  </a:lnTo>
                  <a:lnTo>
                    <a:pt x="29479" y="226611"/>
                  </a:lnTo>
                  <a:lnTo>
                    <a:pt x="30394" y="227777"/>
                  </a:lnTo>
                  <a:lnTo>
                    <a:pt x="31319" y="228933"/>
                  </a:lnTo>
                  <a:lnTo>
                    <a:pt x="32254" y="230080"/>
                  </a:lnTo>
                  <a:lnTo>
                    <a:pt x="32867" y="230803"/>
                  </a:lnTo>
                  <a:lnTo>
                    <a:pt x="33470" y="231527"/>
                  </a:lnTo>
                  <a:lnTo>
                    <a:pt x="34094" y="232251"/>
                  </a:lnTo>
                  <a:lnTo>
                    <a:pt x="34707" y="232965"/>
                  </a:lnTo>
                  <a:lnTo>
                    <a:pt x="35340" y="233669"/>
                  </a:lnTo>
                  <a:lnTo>
                    <a:pt x="35964" y="234382"/>
                  </a:lnTo>
                  <a:lnTo>
                    <a:pt x="36597" y="235076"/>
                  </a:lnTo>
                  <a:lnTo>
                    <a:pt x="37241" y="235780"/>
                  </a:lnTo>
                  <a:lnTo>
                    <a:pt x="37884" y="236473"/>
                  </a:lnTo>
                  <a:lnTo>
                    <a:pt x="38538" y="237157"/>
                  </a:lnTo>
                  <a:lnTo>
                    <a:pt x="39191" y="237841"/>
                  </a:lnTo>
                  <a:lnTo>
                    <a:pt x="39845" y="238524"/>
                  </a:lnTo>
                  <a:lnTo>
                    <a:pt x="40508" y="239198"/>
                  </a:lnTo>
                  <a:lnTo>
                    <a:pt x="41172" y="239871"/>
                  </a:lnTo>
                  <a:lnTo>
                    <a:pt x="41845" y="240535"/>
                  </a:lnTo>
                  <a:lnTo>
                    <a:pt x="42519" y="241198"/>
                  </a:lnTo>
                  <a:lnTo>
                    <a:pt x="43203" y="241852"/>
                  </a:lnTo>
                  <a:lnTo>
                    <a:pt x="43886" y="242505"/>
                  </a:lnTo>
                  <a:lnTo>
                    <a:pt x="44570" y="243149"/>
                  </a:lnTo>
                  <a:lnTo>
                    <a:pt x="45264" y="243792"/>
                  </a:lnTo>
                  <a:lnTo>
                    <a:pt x="45967" y="244436"/>
                  </a:lnTo>
                  <a:lnTo>
                    <a:pt x="46671" y="245069"/>
                  </a:lnTo>
                  <a:lnTo>
                    <a:pt x="47375" y="245702"/>
                  </a:lnTo>
                  <a:lnTo>
                    <a:pt x="48079" y="246326"/>
                  </a:lnTo>
                  <a:lnTo>
                    <a:pt x="48803" y="246939"/>
                  </a:lnTo>
                  <a:lnTo>
                    <a:pt x="49516" y="247562"/>
                  </a:lnTo>
                  <a:lnTo>
                    <a:pt x="50240" y="248165"/>
                  </a:lnTo>
                  <a:lnTo>
                    <a:pt x="50964" y="248779"/>
                  </a:lnTo>
                  <a:lnTo>
                    <a:pt x="51698" y="249372"/>
                  </a:lnTo>
                  <a:lnTo>
                    <a:pt x="52432" y="249975"/>
                  </a:lnTo>
                  <a:lnTo>
                    <a:pt x="53176" y="250568"/>
                  </a:lnTo>
                  <a:lnTo>
                    <a:pt x="53920" y="251151"/>
                  </a:lnTo>
                  <a:lnTo>
                    <a:pt x="54664" y="251734"/>
                  </a:lnTo>
                  <a:lnTo>
                    <a:pt x="55418" y="252307"/>
                  </a:lnTo>
                  <a:lnTo>
                    <a:pt x="56172" y="252880"/>
                  </a:lnTo>
                  <a:lnTo>
                    <a:pt x="56936" y="253443"/>
                  </a:lnTo>
                  <a:lnTo>
                    <a:pt x="57700" y="254006"/>
                  </a:lnTo>
                  <a:lnTo>
                    <a:pt x="58464" y="254569"/>
                  </a:lnTo>
                  <a:lnTo>
                    <a:pt x="59239" y="255112"/>
                  </a:lnTo>
                  <a:lnTo>
                    <a:pt x="60013" y="255665"/>
                  </a:lnTo>
                  <a:lnTo>
                    <a:pt x="60787" y="256208"/>
                  </a:lnTo>
                  <a:lnTo>
                    <a:pt x="61571" y="256741"/>
                  </a:lnTo>
                  <a:lnTo>
                    <a:pt x="62355" y="257274"/>
                  </a:lnTo>
                  <a:lnTo>
                    <a:pt x="63150" y="257796"/>
                  </a:lnTo>
                  <a:lnTo>
                    <a:pt x="63944" y="258319"/>
                  </a:lnTo>
                  <a:lnTo>
                    <a:pt x="64738" y="258832"/>
                  </a:lnTo>
                  <a:lnTo>
                    <a:pt x="65542" y="259345"/>
                  </a:lnTo>
                  <a:lnTo>
                    <a:pt x="66347" y="259847"/>
                  </a:lnTo>
                  <a:lnTo>
                    <a:pt x="67161" y="260350"/>
                  </a:lnTo>
                  <a:lnTo>
                    <a:pt x="67965" y="260843"/>
                  </a:lnTo>
                  <a:lnTo>
                    <a:pt x="68790" y="261335"/>
                  </a:lnTo>
                  <a:lnTo>
                    <a:pt x="69604" y="261818"/>
                  </a:lnTo>
                  <a:lnTo>
                    <a:pt x="70429" y="262290"/>
                  </a:lnTo>
                  <a:lnTo>
                    <a:pt x="71253" y="262763"/>
                  </a:lnTo>
                  <a:lnTo>
                    <a:pt x="72087" y="263235"/>
                  </a:lnTo>
                  <a:lnTo>
                    <a:pt x="72922" y="263698"/>
                  </a:lnTo>
                  <a:lnTo>
                    <a:pt x="73756" y="264150"/>
                  </a:lnTo>
                  <a:lnTo>
                    <a:pt x="74601" y="264602"/>
                  </a:lnTo>
                  <a:lnTo>
                    <a:pt x="75445" y="265045"/>
                  </a:lnTo>
                  <a:lnTo>
                    <a:pt x="76290" y="265487"/>
                  </a:lnTo>
                  <a:lnTo>
                    <a:pt x="77135" y="265919"/>
                  </a:lnTo>
                  <a:lnTo>
                    <a:pt x="77989" y="266352"/>
                  </a:lnTo>
                  <a:lnTo>
                    <a:pt x="78854" y="266774"/>
                  </a:lnTo>
                  <a:lnTo>
                    <a:pt x="79708" y="267186"/>
                  </a:lnTo>
                  <a:lnTo>
                    <a:pt x="80573" y="267598"/>
                  </a:lnTo>
                  <a:lnTo>
                    <a:pt x="81438" y="268010"/>
                  </a:lnTo>
                  <a:lnTo>
                    <a:pt x="82312" y="268403"/>
                  </a:lnTo>
                  <a:lnTo>
                    <a:pt x="83187" y="268805"/>
                  </a:lnTo>
                  <a:lnTo>
                    <a:pt x="84062" y="269187"/>
                  </a:lnTo>
                  <a:lnTo>
                    <a:pt x="84946" y="269569"/>
                  </a:lnTo>
                  <a:lnTo>
                    <a:pt x="85821" y="269951"/>
                  </a:lnTo>
                  <a:lnTo>
                    <a:pt x="86716" y="270323"/>
                  </a:lnTo>
                  <a:lnTo>
                    <a:pt x="87601" y="270685"/>
                  </a:lnTo>
                  <a:lnTo>
                    <a:pt x="88495" y="271047"/>
                  </a:lnTo>
                  <a:lnTo>
                    <a:pt x="89390" y="271398"/>
                  </a:lnTo>
                  <a:lnTo>
                    <a:pt x="90285" y="271740"/>
                  </a:lnTo>
                  <a:lnTo>
                    <a:pt x="91190" y="272082"/>
                  </a:lnTo>
                  <a:lnTo>
                    <a:pt x="92095" y="272424"/>
                  </a:lnTo>
                  <a:lnTo>
                    <a:pt x="93000" y="272746"/>
                  </a:lnTo>
                  <a:lnTo>
                    <a:pt x="93905" y="273067"/>
                  </a:lnTo>
                  <a:lnTo>
                    <a:pt x="94819" y="273389"/>
                  </a:lnTo>
                  <a:lnTo>
                    <a:pt x="95734" y="273701"/>
                  </a:lnTo>
                  <a:lnTo>
                    <a:pt x="96649" y="274002"/>
                  </a:lnTo>
                  <a:lnTo>
                    <a:pt x="97574" y="274304"/>
                  </a:lnTo>
                  <a:lnTo>
                    <a:pt x="98499" y="274595"/>
                  </a:lnTo>
                  <a:lnTo>
                    <a:pt x="99424" y="274887"/>
                  </a:lnTo>
                  <a:lnTo>
                    <a:pt x="100359" y="275158"/>
                  </a:lnTo>
                  <a:lnTo>
                    <a:pt x="101284" y="275440"/>
                  </a:lnTo>
                  <a:lnTo>
                    <a:pt x="102219" y="275701"/>
                  </a:lnTo>
                  <a:lnTo>
                    <a:pt x="103164" y="275963"/>
                  </a:lnTo>
                  <a:lnTo>
                    <a:pt x="104099" y="276224"/>
                  </a:lnTo>
                  <a:lnTo>
                    <a:pt x="105044" y="276465"/>
                  </a:lnTo>
                  <a:lnTo>
                    <a:pt x="105989" y="276707"/>
                  </a:lnTo>
                  <a:lnTo>
                    <a:pt x="106934" y="276948"/>
                  </a:lnTo>
                  <a:lnTo>
                    <a:pt x="107890" y="277179"/>
                  </a:lnTo>
                  <a:lnTo>
                    <a:pt x="108835" y="277400"/>
                  </a:lnTo>
                  <a:lnTo>
                    <a:pt x="109790" y="277611"/>
                  </a:lnTo>
                  <a:lnTo>
                    <a:pt x="110755" y="277822"/>
                  </a:lnTo>
                  <a:lnTo>
                    <a:pt x="111710" y="278024"/>
                  </a:lnTo>
                  <a:lnTo>
                    <a:pt x="112675" y="278225"/>
                  </a:lnTo>
                  <a:lnTo>
                    <a:pt x="113640" y="278416"/>
                  </a:lnTo>
                  <a:lnTo>
                    <a:pt x="114606" y="278597"/>
                  </a:lnTo>
                  <a:lnTo>
                    <a:pt x="115571" y="278778"/>
                  </a:lnTo>
                  <a:lnTo>
                    <a:pt x="116546" y="278948"/>
                  </a:lnTo>
                  <a:lnTo>
                    <a:pt x="117521" y="279109"/>
                  </a:lnTo>
                  <a:lnTo>
                    <a:pt x="118496" y="279270"/>
                  </a:lnTo>
                  <a:lnTo>
                    <a:pt x="119472" y="279421"/>
                  </a:lnTo>
                  <a:lnTo>
                    <a:pt x="120457" y="279562"/>
                  </a:lnTo>
                  <a:lnTo>
                    <a:pt x="121442" y="279692"/>
                  </a:lnTo>
                  <a:lnTo>
                    <a:pt x="122427" y="279823"/>
                  </a:lnTo>
                  <a:lnTo>
                    <a:pt x="123413" y="279954"/>
                  </a:lnTo>
                  <a:lnTo>
                    <a:pt x="124398" y="280064"/>
                  </a:lnTo>
                  <a:lnTo>
                    <a:pt x="125393" y="280175"/>
                  </a:lnTo>
                  <a:lnTo>
                    <a:pt x="126389" y="280275"/>
                  </a:lnTo>
                  <a:lnTo>
                    <a:pt x="127384" y="280376"/>
                  </a:lnTo>
                  <a:lnTo>
                    <a:pt x="128379" y="280466"/>
                  </a:lnTo>
                  <a:lnTo>
                    <a:pt x="129375" y="280547"/>
                  </a:lnTo>
                  <a:lnTo>
                    <a:pt x="130380" y="280617"/>
                  </a:lnTo>
                  <a:lnTo>
                    <a:pt x="131386" y="280688"/>
                  </a:lnTo>
                  <a:lnTo>
                    <a:pt x="132391" y="280748"/>
                  </a:lnTo>
                  <a:lnTo>
                    <a:pt x="133396" y="280798"/>
                  </a:lnTo>
                  <a:lnTo>
                    <a:pt x="134402" y="280849"/>
                  </a:lnTo>
                  <a:lnTo>
                    <a:pt x="135417" y="280889"/>
                  </a:lnTo>
                  <a:lnTo>
                    <a:pt x="136433" y="280919"/>
                  </a:lnTo>
                  <a:lnTo>
                    <a:pt x="137448" y="280949"/>
                  </a:lnTo>
                  <a:lnTo>
                    <a:pt x="138464" y="280959"/>
                  </a:lnTo>
                  <a:lnTo>
                    <a:pt x="139479" y="280979"/>
                  </a:lnTo>
                  <a:lnTo>
                    <a:pt x="140494" y="280979"/>
                  </a:lnTo>
                  <a:lnTo>
                    <a:pt x="142314" y="280969"/>
                  </a:lnTo>
                  <a:lnTo>
                    <a:pt x="144124" y="280929"/>
                  </a:lnTo>
                  <a:lnTo>
                    <a:pt x="145934" y="280879"/>
                  </a:lnTo>
                  <a:lnTo>
                    <a:pt x="147733" y="280798"/>
                  </a:lnTo>
                  <a:lnTo>
                    <a:pt x="149523" y="280698"/>
                  </a:lnTo>
                  <a:lnTo>
                    <a:pt x="151312" y="280567"/>
                  </a:lnTo>
                  <a:lnTo>
                    <a:pt x="153092" y="280426"/>
                  </a:lnTo>
                  <a:lnTo>
                    <a:pt x="154861" y="280255"/>
                  </a:lnTo>
                  <a:lnTo>
                    <a:pt x="156631" y="280064"/>
                  </a:lnTo>
                  <a:lnTo>
                    <a:pt x="158390" y="279853"/>
                  </a:lnTo>
                  <a:lnTo>
                    <a:pt x="160150" y="279612"/>
                  </a:lnTo>
                  <a:lnTo>
                    <a:pt x="161899" y="279361"/>
                  </a:lnTo>
                  <a:lnTo>
                    <a:pt x="163639" y="279079"/>
                  </a:lnTo>
                  <a:lnTo>
                    <a:pt x="165368" y="278788"/>
                  </a:lnTo>
                  <a:lnTo>
                    <a:pt x="167097" y="278466"/>
                  </a:lnTo>
                  <a:lnTo>
                    <a:pt x="168816" y="278124"/>
                  </a:lnTo>
                  <a:lnTo>
                    <a:pt x="170525" y="277762"/>
                  </a:lnTo>
                  <a:lnTo>
                    <a:pt x="172225" y="277380"/>
                  </a:lnTo>
                  <a:lnTo>
                    <a:pt x="173924" y="276978"/>
                  </a:lnTo>
                  <a:lnTo>
                    <a:pt x="175613" y="276556"/>
                  </a:lnTo>
                  <a:lnTo>
                    <a:pt x="177292" y="276113"/>
                  </a:lnTo>
                  <a:lnTo>
                    <a:pt x="178961" y="275651"/>
                  </a:lnTo>
                  <a:lnTo>
                    <a:pt x="180630" y="275168"/>
                  </a:lnTo>
                  <a:lnTo>
                    <a:pt x="182279" y="274666"/>
                  </a:lnTo>
                  <a:lnTo>
                    <a:pt x="183927" y="274143"/>
                  </a:lnTo>
                  <a:lnTo>
                    <a:pt x="185566" y="273600"/>
                  </a:lnTo>
                  <a:lnTo>
                    <a:pt x="187185" y="273037"/>
                  </a:lnTo>
                  <a:lnTo>
                    <a:pt x="188804" y="272454"/>
                  </a:lnTo>
                  <a:lnTo>
                    <a:pt x="190412" y="271851"/>
                  </a:lnTo>
                  <a:lnTo>
                    <a:pt x="192021" y="271238"/>
                  </a:lnTo>
                  <a:lnTo>
                    <a:pt x="193609" y="270594"/>
                  </a:lnTo>
                  <a:lnTo>
                    <a:pt x="195188" y="269941"/>
                  </a:lnTo>
                  <a:lnTo>
                    <a:pt x="196756" y="269267"/>
                  </a:lnTo>
                  <a:lnTo>
                    <a:pt x="198315" y="268563"/>
                  </a:lnTo>
                  <a:lnTo>
                    <a:pt x="199873" y="267860"/>
                  </a:lnTo>
                  <a:lnTo>
                    <a:pt x="201411" y="267126"/>
                  </a:lnTo>
                  <a:lnTo>
                    <a:pt x="202939" y="266372"/>
                  </a:lnTo>
                  <a:lnTo>
                    <a:pt x="204457" y="265608"/>
                  </a:lnTo>
                  <a:lnTo>
                    <a:pt x="205966" y="264824"/>
                  </a:lnTo>
                  <a:lnTo>
                    <a:pt x="207474" y="264019"/>
                  </a:lnTo>
                  <a:lnTo>
                    <a:pt x="208952" y="263205"/>
                  </a:lnTo>
                  <a:lnTo>
                    <a:pt x="210430" y="262371"/>
                  </a:lnTo>
                  <a:lnTo>
                    <a:pt x="211897" y="261516"/>
                  </a:lnTo>
                  <a:lnTo>
                    <a:pt x="213355" y="260641"/>
                  </a:lnTo>
                  <a:lnTo>
                    <a:pt x="214793" y="259757"/>
                  </a:lnTo>
                  <a:lnTo>
                    <a:pt x="216231" y="258842"/>
                  </a:lnTo>
                  <a:lnTo>
                    <a:pt x="217648" y="257927"/>
                  </a:lnTo>
                  <a:lnTo>
                    <a:pt x="219056" y="256982"/>
                  </a:lnTo>
                  <a:lnTo>
                    <a:pt x="220443" y="256027"/>
                  </a:lnTo>
                  <a:lnTo>
                    <a:pt x="221831" y="255062"/>
                  </a:lnTo>
                  <a:lnTo>
                    <a:pt x="223198" y="254077"/>
                  </a:lnTo>
                  <a:lnTo>
                    <a:pt x="224565" y="253071"/>
                  </a:lnTo>
                  <a:lnTo>
                    <a:pt x="225903" y="252046"/>
                  </a:lnTo>
                  <a:lnTo>
                    <a:pt x="227240" y="251010"/>
                  </a:lnTo>
                  <a:lnTo>
                    <a:pt x="228557" y="249965"/>
                  </a:lnTo>
                  <a:lnTo>
                    <a:pt x="229864" y="248899"/>
                  </a:lnTo>
                  <a:lnTo>
                    <a:pt x="231161" y="247814"/>
                  </a:lnTo>
                  <a:lnTo>
                    <a:pt x="232448" y="246718"/>
                  </a:lnTo>
                  <a:lnTo>
                    <a:pt x="233714" y="245612"/>
                  </a:lnTo>
                  <a:lnTo>
                    <a:pt x="234971" y="244486"/>
                  </a:lnTo>
                  <a:lnTo>
                    <a:pt x="236208" y="243340"/>
                  </a:lnTo>
                  <a:lnTo>
                    <a:pt x="237434" y="242184"/>
                  </a:lnTo>
                  <a:lnTo>
                    <a:pt x="238651" y="241018"/>
                  </a:lnTo>
                  <a:lnTo>
                    <a:pt x="239847" y="239831"/>
                  </a:lnTo>
                  <a:lnTo>
                    <a:pt x="241034" y="238635"/>
                  </a:lnTo>
                  <a:lnTo>
                    <a:pt x="242200" y="237418"/>
                  </a:lnTo>
                  <a:lnTo>
                    <a:pt x="243356" y="236192"/>
                  </a:lnTo>
                  <a:lnTo>
                    <a:pt x="244502" y="234955"/>
                  </a:lnTo>
                  <a:lnTo>
                    <a:pt x="245628" y="233699"/>
                  </a:lnTo>
                  <a:lnTo>
                    <a:pt x="246734" y="232432"/>
                  </a:lnTo>
                  <a:lnTo>
                    <a:pt x="247830" y="231155"/>
                  </a:lnTo>
                  <a:lnTo>
                    <a:pt x="248916" y="229858"/>
                  </a:lnTo>
                  <a:lnTo>
                    <a:pt x="249982" y="228551"/>
                  </a:lnTo>
                  <a:lnTo>
                    <a:pt x="251027" y="227224"/>
                  </a:lnTo>
                  <a:lnTo>
                    <a:pt x="252063" y="225897"/>
                  </a:lnTo>
                  <a:lnTo>
                    <a:pt x="253088" y="224550"/>
                  </a:lnTo>
                  <a:lnTo>
                    <a:pt x="254084" y="223193"/>
                  </a:lnTo>
                  <a:lnTo>
                    <a:pt x="255079" y="221816"/>
                  </a:lnTo>
                  <a:lnTo>
                    <a:pt x="256044" y="220438"/>
                  </a:lnTo>
                  <a:lnTo>
                    <a:pt x="256999" y="219041"/>
                  </a:lnTo>
                  <a:lnTo>
                    <a:pt x="257944" y="217634"/>
                  </a:lnTo>
                  <a:lnTo>
                    <a:pt x="258859" y="216216"/>
                  </a:lnTo>
                  <a:lnTo>
                    <a:pt x="259764" y="214789"/>
                  </a:lnTo>
                  <a:lnTo>
                    <a:pt x="260659" y="213341"/>
                  </a:lnTo>
                  <a:lnTo>
                    <a:pt x="261524" y="211883"/>
                  </a:lnTo>
                  <a:lnTo>
                    <a:pt x="262378" y="210425"/>
                  </a:lnTo>
                  <a:lnTo>
                    <a:pt x="263223" y="208948"/>
                  </a:lnTo>
                  <a:lnTo>
                    <a:pt x="264037" y="207460"/>
                  </a:lnTo>
                  <a:lnTo>
                    <a:pt x="264841" y="205962"/>
                  </a:lnTo>
                  <a:lnTo>
                    <a:pt x="265626" y="204454"/>
                  </a:lnTo>
                  <a:lnTo>
                    <a:pt x="266390" y="202936"/>
                  </a:lnTo>
                  <a:lnTo>
                    <a:pt x="267144" y="201398"/>
                  </a:lnTo>
                  <a:lnTo>
                    <a:pt x="267868" y="199859"/>
                  </a:lnTo>
                  <a:lnTo>
                    <a:pt x="268581" y="198311"/>
                  </a:lnTo>
                  <a:lnTo>
                    <a:pt x="269275" y="196753"/>
                  </a:lnTo>
                  <a:lnTo>
                    <a:pt x="269959" y="195175"/>
                  </a:lnTo>
                  <a:lnTo>
                    <a:pt x="270612" y="193596"/>
                  </a:lnTo>
                  <a:lnTo>
                    <a:pt x="271246" y="192008"/>
                  </a:lnTo>
                  <a:lnTo>
                    <a:pt x="271869" y="190409"/>
                  </a:lnTo>
                  <a:lnTo>
                    <a:pt x="272472" y="188801"/>
                  </a:lnTo>
                  <a:lnTo>
                    <a:pt x="273055" y="187182"/>
                  </a:lnTo>
                  <a:lnTo>
                    <a:pt x="273608" y="185554"/>
                  </a:lnTo>
                  <a:lnTo>
                    <a:pt x="274151" y="183915"/>
                  </a:lnTo>
                  <a:lnTo>
                    <a:pt x="274674" y="182276"/>
                  </a:lnTo>
                  <a:lnTo>
                    <a:pt x="275177" y="180618"/>
                  </a:lnTo>
                  <a:lnTo>
                    <a:pt x="275669" y="178959"/>
                  </a:lnTo>
                  <a:lnTo>
                    <a:pt x="276132" y="177290"/>
                  </a:lnTo>
                  <a:lnTo>
                    <a:pt x="276574" y="175601"/>
                  </a:lnTo>
                  <a:lnTo>
                    <a:pt x="276997" y="173922"/>
                  </a:lnTo>
                  <a:lnTo>
                    <a:pt x="277399" y="172223"/>
                  </a:lnTo>
                  <a:lnTo>
                    <a:pt x="277781" y="170524"/>
                  </a:lnTo>
                  <a:lnTo>
                    <a:pt x="278143" y="168805"/>
                  </a:lnTo>
                  <a:lnTo>
                    <a:pt x="278485" y="167096"/>
                  </a:lnTo>
                  <a:lnTo>
                    <a:pt x="278796" y="165367"/>
                  </a:lnTo>
                  <a:lnTo>
                    <a:pt x="279098" y="163628"/>
                  </a:lnTo>
                  <a:lnTo>
                    <a:pt x="279379" y="161888"/>
                  </a:lnTo>
                  <a:lnTo>
                    <a:pt x="279631" y="160149"/>
                  </a:lnTo>
                  <a:lnTo>
                    <a:pt x="279862" y="158390"/>
                  </a:lnTo>
                  <a:lnTo>
                    <a:pt x="280083" y="156630"/>
                  </a:lnTo>
                  <a:lnTo>
                    <a:pt x="280274" y="154861"/>
                  </a:lnTo>
                  <a:lnTo>
                    <a:pt x="280435" y="153092"/>
                  </a:lnTo>
                  <a:lnTo>
                    <a:pt x="280586" y="151302"/>
                  </a:lnTo>
                  <a:lnTo>
                    <a:pt x="280706" y="149523"/>
                  </a:lnTo>
                  <a:lnTo>
                    <a:pt x="280807" y="147723"/>
                  </a:lnTo>
                  <a:lnTo>
                    <a:pt x="280887" y="145924"/>
                  </a:lnTo>
                  <a:lnTo>
                    <a:pt x="280948" y="144124"/>
                  </a:lnTo>
                  <a:lnTo>
                    <a:pt x="280988" y="142315"/>
                  </a:lnTo>
                  <a:lnTo>
                    <a:pt x="280998" y="140495"/>
                  </a:lnTo>
                  <a:lnTo>
                    <a:pt x="280988" y="139480"/>
                  </a:lnTo>
                  <a:lnTo>
                    <a:pt x="280978" y="138464"/>
                  </a:lnTo>
                  <a:lnTo>
                    <a:pt x="280958" y="137449"/>
                  </a:lnTo>
                  <a:lnTo>
                    <a:pt x="280938" y="136434"/>
                  </a:lnTo>
                  <a:lnTo>
                    <a:pt x="280908" y="135418"/>
                  </a:lnTo>
                  <a:lnTo>
                    <a:pt x="280867" y="134413"/>
                  </a:lnTo>
                  <a:lnTo>
                    <a:pt x="280817" y="133397"/>
                  </a:lnTo>
                  <a:lnTo>
                    <a:pt x="280767" y="132392"/>
                  </a:lnTo>
                  <a:lnTo>
                    <a:pt x="280706" y="131387"/>
                  </a:lnTo>
                  <a:lnTo>
                    <a:pt x="280636" y="130381"/>
                  </a:lnTo>
                  <a:lnTo>
                    <a:pt x="280566" y="129386"/>
                  </a:lnTo>
                  <a:lnTo>
                    <a:pt x="280475" y="128381"/>
                  </a:lnTo>
                  <a:lnTo>
                    <a:pt x="280395" y="127386"/>
                  </a:lnTo>
                  <a:lnTo>
                    <a:pt x="280294" y="126390"/>
                  </a:lnTo>
                  <a:lnTo>
                    <a:pt x="280194" y="125395"/>
                  </a:lnTo>
                  <a:lnTo>
                    <a:pt x="280083" y="124410"/>
                  </a:lnTo>
                  <a:lnTo>
                    <a:pt x="279962" y="123425"/>
                  </a:lnTo>
                  <a:lnTo>
                    <a:pt x="279842" y="122429"/>
                  </a:lnTo>
                  <a:lnTo>
                    <a:pt x="279711" y="121444"/>
                  </a:lnTo>
                  <a:lnTo>
                    <a:pt x="279580" y="120469"/>
                  </a:lnTo>
                  <a:lnTo>
                    <a:pt x="279430" y="119484"/>
                  </a:lnTo>
                  <a:lnTo>
                    <a:pt x="279289" y="118509"/>
                  </a:lnTo>
                  <a:lnTo>
                    <a:pt x="279128" y="117533"/>
                  </a:lnTo>
                  <a:lnTo>
                    <a:pt x="278967" y="116558"/>
                  </a:lnTo>
                  <a:lnTo>
                    <a:pt x="278796" y="115583"/>
                  </a:lnTo>
                  <a:lnTo>
                    <a:pt x="278615" y="114618"/>
                  </a:lnTo>
                  <a:lnTo>
                    <a:pt x="278434" y="113653"/>
                  </a:lnTo>
                  <a:lnTo>
                    <a:pt x="278243" y="112688"/>
                  </a:lnTo>
                  <a:lnTo>
                    <a:pt x="278042" y="111723"/>
                  </a:lnTo>
                  <a:lnTo>
                    <a:pt x="277841" y="110768"/>
                  </a:lnTo>
                  <a:lnTo>
                    <a:pt x="277630" y="109813"/>
                  </a:lnTo>
                  <a:lnTo>
                    <a:pt x="277419" y="108857"/>
                  </a:lnTo>
                  <a:lnTo>
                    <a:pt x="277198" y="107902"/>
                  </a:lnTo>
                  <a:lnTo>
                    <a:pt x="276966" y="106947"/>
                  </a:lnTo>
                  <a:lnTo>
                    <a:pt x="276725" y="106002"/>
                  </a:lnTo>
                  <a:lnTo>
                    <a:pt x="276484" y="105057"/>
                  </a:lnTo>
                  <a:lnTo>
                    <a:pt x="276243" y="104112"/>
                  </a:lnTo>
                  <a:lnTo>
                    <a:pt x="275981" y="103177"/>
                  </a:lnTo>
                  <a:lnTo>
                    <a:pt x="275720" y="102242"/>
                  </a:lnTo>
                  <a:lnTo>
                    <a:pt x="275458" y="101307"/>
                  </a:lnTo>
                  <a:lnTo>
                    <a:pt x="275187" y="100373"/>
                  </a:lnTo>
                  <a:lnTo>
                    <a:pt x="274905" y="99448"/>
                  </a:lnTo>
                  <a:lnTo>
                    <a:pt x="274614" y="98523"/>
                  </a:lnTo>
                  <a:lnTo>
                    <a:pt x="274322" y="97598"/>
                  </a:lnTo>
                  <a:lnTo>
                    <a:pt x="274021" y="96673"/>
                  </a:lnTo>
                  <a:lnTo>
                    <a:pt x="273719" y="95758"/>
                  </a:lnTo>
                  <a:lnTo>
                    <a:pt x="273407" y="94843"/>
                  </a:lnTo>
                  <a:lnTo>
                    <a:pt x="273096" y="93928"/>
                  </a:lnTo>
                  <a:lnTo>
                    <a:pt x="272774" y="93024"/>
                  </a:lnTo>
                  <a:lnTo>
                    <a:pt x="272442" y="92109"/>
                  </a:lnTo>
                  <a:lnTo>
                    <a:pt x="272110" y="91214"/>
                  </a:lnTo>
                  <a:lnTo>
                    <a:pt x="271769" y="90309"/>
                  </a:lnTo>
                  <a:lnTo>
                    <a:pt x="271417" y="89414"/>
                  </a:lnTo>
                  <a:lnTo>
                    <a:pt x="271065" y="88520"/>
                  </a:lnTo>
                  <a:lnTo>
                    <a:pt x="270703" y="87625"/>
                  </a:lnTo>
                  <a:lnTo>
                    <a:pt x="270341" y="86740"/>
                  </a:lnTo>
                  <a:lnTo>
                    <a:pt x="269969" y="85846"/>
                  </a:lnTo>
                  <a:lnTo>
                    <a:pt x="269597" y="84971"/>
                  </a:lnTo>
                  <a:lnTo>
                    <a:pt x="269215" y="84086"/>
                  </a:lnTo>
                  <a:lnTo>
                    <a:pt x="268823" y="83212"/>
                  </a:lnTo>
                  <a:lnTo>
                    <a:pt x="268431" y="82337"/>
                  </a:lnTo>
                  <a:lnTo>
                    <a:pt x="268028" y="81472"/>
                  </a:lnTo>
                  <a:lnTo>
                    <a:pt x="267626" y="80598"/>
                  </a:lnTo>
                  <a:lnTo>
                    <a:pt x="267214" y="79743"/>
                  </a:lnTo>
                  <a:lnTo>
                    <a:pt x="266792" y="78879"/>
                  </a:lnTo>
                  <a:lnTo>
                    <a:pt x="266370" y="78024"/>
                  </a:lnTo>
                  <a:lnTo>
                    <a:pt x="265947" y="77170"/>
                  </a:lnTo>
                  <a:lnTo>
                    <a:pt x="265515" y="76315"/>
                  </a:lnTo>
                  <a:lnTo>
                    <a:pt x="265073" y="75471"/>
                  </a:lnTo>
                  <a:lnTo>
                    <a:pt x="264630" y="74626"/>
                  </a:lnTo>
                  <a:lnTo>
                    <a:pt x="264178" y="73782"/>
                  </a:lnTo>
                  <a:lnTo>
                    <a:pt x="263715" y="72947"/>
                  </a:lnTo>
                  <a:lnTo>
                    <a:pt x="263263" y="72113"/>
                  </a:lnTo>
                  <a:lnTo>
                    <a:pt x="262790" y="71288"/>
                  </a:lnTo>
                  <a:lnTo>
                    <a:pt x="262318" y="70454"/>
                  </a:lnTo>
                  <a:lnTo>
                    <a:pt x="261845" y="69640"/>
                  </a:lnTo>
                  <a:lnTo>
                    <a:pt x="261363" y="68815"/>
                  </a:lnTo>
                  <a:lnTo>
                    <a:pt x="260870" y="68001"/>
                  </a:lnTo>
                  <a:lnTo>
                    <a:pt x="260377" y="67187"/>
                  </a:lnTo>
                  <a:lnTo>
                    <a:pt x="259875" y="66382"/>
                  </a:lnTo>
                  <a:lnTo>
                    <a:pt x="259372" y="65578"/>
                  </a:lnTo>
                  <a:lnTo>
                    <a:pt x="258859" y="64774"/>
                  </a:lnTo>
                  <a:lnTo>
                    <a:pt x="258347" y="63980"/>
                  </a:lnTo>
                  <a:lnTo>
                    <a:pt x="257824" y="63186"/>
                  </a:lnTo>
                  <a:lnTo>
                    <a:pt x="257301" y="62391"/>
                  </a:lnTo>
                  <a:lnTo>
                    <a:pt x="256768" y="61607"/>
                  </a:lnTo>
                  <a:lnTo>
                    <a:pt x="256235" y="60823"/>
                  </a:lnTo>
                  <a:lnTo>
                    <a:pt x="255692" y="60039"/>
                  </a:lnTo>
                  <a:lnTo>
                    <a:pt x="255149" y="59265"/>
                  </a:lnTo>
                  <a:lnTo>
                    <a:pt x="254596" y="58501"/>
                  </a:lnTo>
                  <a:lnTo>
                    <a:pt x="254033" y="57727"/>
                  </a:lnTo>
                  <a:lnTo>
                    <a:pt x="253480" y="56963"/>
                  </a:lnTo>
                  <a:lnTo>
                    <a:pt x="252907" y="56209"/>
                  </a:lnTo>
                  <a:lnTo>
                    <a:pt x="252334" y="55455"/>
                  </a:lnTo>
                  <a:lnTo>
                    <a:pt x="251761" y="54701"/>
                  </a:lnTo>
                  <a:lnTo>
                    <a:pt x="251178" y="53957"/>
                  </a:lnTo>
                  <a:lnTo>
                    <a:pt x="250595" y="53213"/>
                  </a:lnTo>
                  <a:lnTo>
                    <a:pt x="250002" y="52469"/>
                  </a:lnTo>
                  <a:lnTo>
                    <a:pt x="249409" y="51735"/>
                  </a:lnTo>
                  <a:lnTo>
                    <a:pt x="248805" y="51001"/>
                  </a:lnTo>
                  <a:lnTo>
                    <a:pt x="248202" y="50277"/>
                  </a:lnTo>
                  <a:lnTo>
                    <a:pt x="247589" y="49553"/>
                  </a:lnTo>
                  <a:lnTo>
                    <a:pt x="246976" y="48840"/>
                  </a:lnTo>
                  <a:lnTo>
                    <a:pt x="246352" y="48116"/>
                  </a:lnTo>
                  <a:lnTo>
                    <a:pt x="245729" y="47412"/>
                  </a:lnTo>
                  <a:lnTo>
                    <a:pt x="245106" y="46708"/>
                  </a:lnTo>
                  <a:lnTo>
                    <a:pt x="244462" y="46005"/>
                  </a:lnTo>
                  <a:lnTo>
                    <a:pt x="243829" y="45301"/>
                  </a:lnTo>
                  <a:lnTo>
                    <a:pt x="243185" y="44607"/>
                  </a:lnTo>
                  <a:lnTo>
                    <a:pt x="242542" y="43923"/>
                  </a:lnTo>
                  <a:lnTo>
                    <a:pt x="241888" y="43240"/>
                  </a:lnTo>
                  <a:lnTo>
                    <a:pt x="241225" y="42556"/>
                  </a:lnTo>
                  <a:lnTo>
                    <a:pt x="240561" y="41883"/>
                  </a:lnTo>
                  <a:lnTo>
                    <a:pt x="239898" y="41209"/>
                  </a:lnTo>
                  <a:lnTo>
                    <a:pt x="239234" y="40546"/>
                  </a:lnTo>
                  <a:lnTo>
                    <a:pt x="238550" y="39882"/>
                  </a:lnTo>
                  <a:lnTo>
                    <a:pt x="237877" y="39229"/>
                  </a:lnTo>
                  <a:lnTo>
                    <a:pt x="237193" y="38575"/>
                  </a:lnTo>
                  <a:lnTo>
                    <a:pt x="236499" y="37922"/>
                  </a:lnTo>
                  <a:lnTo>
                    <a:pt x="235806" y="37278"/>
                  </a:lnTo>
                  <a:lnTo>
                    <a:pt x="235112" y="36635"/>
                  </a:lnTo>
                  <a:lnTo>
                    <a:pt x="234408" y="36002"/>
                  </a:lnTo>
                  <a:lnTo>
                    <a:pt x="233704" y="35378"/>
                  </a:lnTo>
                  <a:lnTo>
                    <a:pt x="233001" y="34745"/>
                  </a:lnTo>
                  <a:lnTo>
                    <a:pt x="232287" y="34132"/>
                  </a:lnTo>
                  <a:lnTo>
                    <a:pt x="231563" y="33508"/>
                  </a:lnTo>
                  <a:lnTo>
                    <a:pt x="230839" y="32905"/>
                  </a:lnTo>
                  <a:lnTo>
                    <a:pt x="230115" y="32292"/>
                  </a:lnTo>
                  <a:lnTo>
                    <a:pt x="228969" y="31357"/>
                  </a:lnTo>
                  <a:lnTo>
                    <a:pt x="227813" y="30432"/>
                  </a:lnTo>
                  <a:lnTo>
                    <a:pt x="226647" y="29507"/>
                  </a:lnTo>
                  <a:lnTo>
                    <a:pt x="225470" y="28612"/>
                  </a:lnTo>
                  <a:lnTo>
                    <a:pt x="224294" y="27718"/>
                  </a:lnTo>
                  <a:lnTo>
                    <a:pt x="223097" y="26843"/>
                  </a:lnTo>
                  <a:lnTo>
                    <a:pt x="221891" y="25968"/>
                  </a:lnTo>
                  <a:lnTo>
                    <a:pt x="220674" y="25114"/>
                  </a:lnTo>
                  <a:lnTo>
                    <a:pt x="219458" y="24279"/>
                  </a:lnTo>
                  <a:lnTo>
                    <a:pt x="218221" y="23445"/>
                  </a:lnTo>
                  <a:lnTo>
                    <a:pt x="216985" y="22631"/>
                  </a:lnTo>
                  <a:lnTo>
                    <a:pt x="215728" y="21826"/>
                  </a:lnTo>
                  <a:lnTo>
                    <a:pt x="214471" y="21032"/>
                  </a:lnTo>
                  <a:lnTo>
                    <a:pt x="213204" y="20258"/>
                  </a:lnTo>
                  <a:lnTo>
                    <a:pt x="211928" y="19494"/>
                  </a:lnTo>
                  <a:lnTo>
                    <a:pt x="210641" y="18740"/>
                  </a:lnTo>
                  <a:lnTo>
                    <a:pt x="209344" y="18006"/>
                  </a:lnTo>
                  <a:lnTo>
                    <a:pt x="208047" y="17282"/>
                  </a:lnTo>
                  <a:lnTo>
                    <a:pt x="206730" y="16569"/>
                  </a:lnTo>
                  <a:lnTo>
                    <a:pt x="205413" y="15865"/>
                  </a:lnTo>
                  <a:lnTo>
                    <a:pt x="204085" y="15181"/>
                  </a:lnTo>
                  <a:lnTo>
                    <a:pt x="202748" y="14518"/>
                  </a:lnTo>
                  <a:lnTo>
                    <a:pt x="201401" y="13854"/>
                  </a:lnTo>
                  <a:lnTo>
                    <a:pt x="200054" y="13211"/>
                  </a:lnTo>
                  <a:lnTo>
                    <a:pt x="198697" y="12588"/>
                  </a:lnTo>
                  <a:lnTo>
                    <a:pt x="197329" y="11974"/>
                  </a:lnTo>
                  <a:lnTo>
                    <a:pt x="195952" y="11371"/>
                  </a:lnTo>
                  <a:lnTo>
                    <a:pt x="194564" y="10788"/>
                  </a:lnTo>
                  <a:lnTo>
                    <a:pt x="193177" y="10215"/>
                  </a:lnTo>
                  <a:lnTo>
                    <a:pt x="191779" y="9662"/>
                  </a:lnTo>
                  <a:lnTo>
                    <a:pt x="190372" y="9119"/>
                  </a:lnTo>
                  <a:lnTo>
                    <a:pt x="188964" y="8586"/>
                  </a:lnTo>
                  <a:lnTo>
                    <a:pt x="187537" y="8074"/>
                  </a:lnTo>
                  <a:lnTo>
                    <a:pt x="186109" y="7571"/>
                  </a:lnTo>
                  <a:lnTo>
                    <a:pt x="184681" y="7088"/>
                  </a:lnTo>
                  <a:lnTo>
                    <a:pt x="183244" y="6626"/>
                  </a:lnTo>
                  <a:lnTo>
                    <a:pt x="181796" y="6174"/>
                  </a:lnTo>
                  <a:lnTo>
                    <a:pt x="180338" y="5731"/>
                  </a:lnTo>
                  <a:lnTo>
                    <a:pt x="178880" y="5309"/>
                  </a:lnTo>
                  <a:lnTo>
                    <a:pt x="177412" y="4907"/>
                  </a:lnTo>
                  <a:lnTo>
                    <a:pt x="175934" y="4515"/>
                  </a:lnTo>
                  <a:lnTo>
                    <a:pt x="174457" y="4133"/>
                  </a:lnTo>
                  <a:lnTo>
                    <a:pt x="172969" y="3771"/>
                  </a:lnTo>
                  <a:lnTo>
                    <a:pt x="171481" y="3429"/>
                  </a:lnTo>
                  <a:lnTo>
                    <a:pt x="169983" y="3097"/>
                  </a:lnTo>
                  <a:lnTo>
                    <a:pt x="168474" y="2786"/>
                  </a:lnTo>
                  <a:lnTo>
                    <a:pt x="166966" y="2494"/>
                  </a:lnTo>
                  <a:lnTo>
                    <a:pt x="165448" y="2213"/>
                  </a:lnTo>
                  <a:lnTo>
                    <a:pt x="163930" y="1951"/>
                  </a:lnTo>
                  <a:lnTo>
                    <a:pt x="162402" y="1700"/>
                  </a:lnTo>
                  <a:lnTo>
                    <a:pt x="160874" y="1469"/>
                  </a:lnTo>
                  <a:lnTo>
                    <a:pt x="159335" y="1257"/>
                  </a:lnTo>
                  <a:lnTo>
                    <a:pt x="157787" y="1056"/>
                  </a:lnTo>
                  <a:lnTo>
                    <a:pt x="156239" y="875"/>
                  </a:lnTo>
                  <a:lnTo>
                    <a:pt x="154691" y="715"/>
                  </a:lnTo>
                  <a:lnTo>
                    <a:pt x="153132" y="564"/>
                  </a:lnTo>
                  <a:lnTo>
                    <a:pt x="151564" y="433"/>
                  </a:lnTo>
                  <a:lnTo>
                    <a:pt x="149995" y="323"/>
                  </a:lnTo>
                  <a:lnTo>
                    <a:pt x="148427" y="222"/>
                  </a:lnTo>
                  <a:lnTo>
                    <a:pt x="146848" y="142"/>
                  </a:lnTo>
                  <a:lnTo>
                    <a:pt x="145270" y="81"/>
                  </a:lnTo>
                  <a:lnTo>
                    <a:pt x="143681" y="41"/>
                  </a:lnTo>
                  <a:lnTo>
                    <a:pt x="142093" y="11"/>
                  </a:lnTo>
                  <a:lnTo>
                    <a:pt x="140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2"/>
            <p:cNvSpPr/>
            <p:nvPr/>
          </p:nvSpPr>
          <p:spPr>
            <a:xfrm>
              <a:off x="-7004150" y="-9824950"/>
              <a:ext cx="7024975" cy="7024500"/>
            </a:xfrm>
            <a:custGeom>
              <a:avLst/>
              <a:gdLst/>
              <a:ahLst/>
              <a:cxnLst/>
              <a:rect l="l" t="t" r="r" b="b"/>
              <a:pathLst>
                <a:path w="280999" h="280980" fill="none" extrusionOk="0">
                  <a:moveTo>
                    <a:pt x="140494" y="280979"/>
                  </a:moveTo>
                  <a:lnTo>
                    <a:pt x="140494" y="280979"/>
                  </a:lnTo>
                  <a:lnTo>
                    <a:pt x="139479" y="280979"/>
                  </a:lnTo>
                  <a:lnTo>
                    <a:pt x="138464" y="280959"/>
                  </a:lnTo>
                  <a:lnTo>
                    <a:pt x="137448" y="280949"/>
                  </a:lnTo>
                  <a:lnTo>
                    <a:pt x="136433" y="280919"/>
                  </a:lnTo>
                  <a:lnTo>
                    <a:pt x="135417" y="280889"/>
                  </a:lnTo>
                  <a:lnTo>
                    <a:pt x="134402" y="280849"/>
                  </a:lnTo>
                  <a:lnTo>
                    <a:pt x="133396" y="280798"/>
                  </a:lnTo>
                  <a:lnTo>
                    <a:pt x="132391" y="280748"/>
                  </a:lnTo>
                  <a:lnTo>
                    <a:pt x="131386" y="280688"/>
                  </a:lnTo>
                  <a:lnTo>
                    <a:pt x="130380" y="280617"/>
                  </a:lnTo>
                  <a:lnTo>
                    <a:pt x="129375" y="280547"/>
                  </a:lnTo>
                  <a:lnTo>
                    <a:pt x="128379" y="280466"/>
                  </a:lnTo>
                  <a:lnTo>
                    <a:pt x="127384" y="280376"/>
                  </a:lnTo>
                  <a:lnTo>
                    <a:pt x="126389" y="280275"/>
                  </a:lnTo>
                  <a:lnTo>
                    <a:pt x="125393" y="280175"/>
                  </a:lnTo>
                  <a:lnTo>
                    <a:pt x="124398" y="280064"/>
                  </a:lnTo>
                  <a:lnTo>
                    <a:pt x="123413" y="279954"/>
                  </a:lnTo>
                  <a:lnTo>
                    <a:pt x="122427" y="279823"/>
                  </a:lnTo>
                  <a:lnTo>
                    <a:pt x="121442" y="279692"/>
                  </a:lnTo>
                  <a:lnTo>
                    <a:pt x="120457" y="279562"/>
                  </a:lnTo>
                  <a:lnTo>
                    <a:pt x="119472" y="279421"/>
                  </a:lnTo>
                  <a:lnTo>
                    <a:pt x="118496" y="279270"/>
                  </a:lnTo>
                  <a:lnTo>
                    <a:pt x="117521" y="279109"/>
                  </a:lnTo>
                  <a:lnTo>
                    <a:pt x="116546" y="278948"/>
                  </a:lnTo>
                  <a:lnTo>
                    <a:pt x="115571" y="278778"/>
                  </a:lnTo>
                  <a:lnTo>
                    <a:pt x="114606" y="278597"/>
                  </a:lnTo>
                  <a:lnTo>
                    <a:pt x="113640" y="278416"/>
                  </a:lnTo>
                  <a:lnTo>
                    <a:pt x="112675" y="278225"/>
                  </a:lnTo>
                  <a:lnTo>
                    <a:pt x="111710" y="278024"/>
                  </a:lnTo>
                  <a:lnTo>
                    <a:pt x="110755" y="277822"/>
                  </a:lnTo>
                  <a:lnTo>
                    <a:pt x="109790" y="277611"/>
                  </a:lnTo>
                  <a:lnTo>
                    <a:pt x="108835" y="277400"/>
                  </a:lnTo>
                  <a:lnTo>
                    <a:pt x="107890" y="277179"/>
                  </a:lnTo>
                  <a:lnTo>
                    <a:pt x="106934" y="276948"/>
                  </a:lnTo>
                  <a:lnTo>
                    <a:pt x="105989" y="276707"/>
                  </a:lnTo>
                  <a:lnTo>
                    <a:pt x="105044" y="276465"/>
                  </a:lnTo>
                  <a:lnTo>
                    <a:pt x="104099" y="276224"/>
                  </a:lnTo>
                  <a:lnTo>
                    <a:pt x="103164" y="275963"/>
                  </a:lnTo>
                  <a:lnTo>
                    <a:pt x="102219" y="275701"/>
                  </a:lnTo>
                  <a:lnTo>
                    <a:pt x="101284" y="275440"/>
                  </a:lnTo>
                  <a:lnTo>
                    <a:pt x="100359" y="275158"/>
                  </a:lnTo>
                  <a:lnTo>
                    <a:pt x="99424" y="274887"/>
                  </a:lnTo>
                  <a:lnTo>
                    <a:pt x="98499" y="274595"/>
                  </a:lnTo>
                  <a:lnTo>
                    <a:pt x="97574" y="274304"/>
                  </a:lnTo>
                  <a:lnTo>
                    <a:pt x="96649" y="274002"/>
                  </a:lnTo>
                  <a:lnTo>
                    <a:pt x="95734" y="273701"/>
                  </a:lnTo>
                  <a:lnTo>
                    <a:pt x="94819" y="273389"/>
                  </a:lnTo>
                  <a:lnTo>
                    <a:pt x="93905" y="273067"/>
                  </a:lnTo>
                  <a:lnTo>
                    <a:pt x="93000" y="272746"/>
                  </a:lnTo>
                  <a:lnTo>
                    <a:pt x="92095" y="272424"/>
                  </a:lnTo>
                  <a:lnTo>
                    <a:pt x="91190" y="272082"/>
                  </a:lnTo>
                  <a:lnTo>
                    <a:pt x="90285" y="271740"/>
                  </a:lnTo>
                  <a:lnTo>
                    <a:pt x="89390" y="271398"/>
                  </a:lnTo>
                  <a:lnTo>
                    <a:pt x="88495" y="271047"/>
                  </a:lnTo>
                  <a:lnTo>
                    <a:pt x="87601" y="270685"/>
                  </a:lnTo>
                  <a:lnTo>
                    <a:pt x="86716" y="270323"/>
                  </a:lnTo>
                  <a:lnTo>
                    <a:pt x="85821" y="269951"/>
                  </a:lnTo>
                  <a:lnTo>
                    <a:pt x="84946" y="269569"/>
                  </a:lnTo>
                  <a:lnTo>
                    <a:pt x="84062" y="269187"/>
                  </a:lnTo>
                  <a:lnTo>
                    <a:pt x="83187" y="268805"/>
                  </a:lnTo>
                  <a:lnTo>
                    <a:pt x="82312" y="268403"/>
                  </a:lnTo>
                  <a:lnTo>
                    <a:pt x="81438" y="268010"/>
                  </a:lnTo>
                  <a:lnTo>
                    <a:pt x="80573" y="267598"/>
                  </a:lnTo>
                  <a:lnTo>
                    <a:pt x="79708" y="267186"/>
                  </a:lnTo>
                  <a:lnTo>
                    <a:pt x="78854" y="266774"/>
                  </a:lnTo>
                  <a:lnTo>
                    <a:pt x="77989" y="266352"/>
                  </a:lnTo>
                  <a:lnTo>
                    <a:pt x="77135" y="265919"/>
                  </a:lnTo>
                  <a:lnTo>
                    <a:pt x="76290" y="265487"/>
                  </a:lnTo>
                  <a:lnTo>
                    <a:pt x="75445" y="265045"/>
                  </a:lnTo>
                  <a:lnTo>
                    <a:pt x="74601" y="264602"/>
                  </a:lnTo>
                  <a:lnTo>
                    <a:pt x="73756" y="264150"/>
                  </a:lnTo>
                  <a:lnTo>
                    <a:pt x="72922" y="263698"/>
                  </a:lnTo>
                  <a:lnTo>
                    <a:pt x="72087" y="263235"/>
                  </a:lnTo>
                  <a:lnTo>
                    <a:pt x="71253" y="262763"/>
                  </a:lnTo>
                  <a:lnTo>
                    <a:pt x="70429" y="262290"/>
                  </a:lnTo>
                  <a:lnTo>
                    <a:pt x="69604" y="261818"/>
                  </a:lnTo>
                  <a:lnTo>
                    <a:pt x="68790" y="261335"/>
                  </a:lnTo>
                  <a:lnTo>
                    <a:pt x="67965" y="260843"/>
                  </a:lnTo>
                  <a:lnTo>
                    <a:pt x="67161" y="260350"/>
                  </a:lnTo>
                  <a:lnTo>
                    <a:pt x="66347" y="259847"/>
                  </a:lnTo>
                  <a:lnTo>
                    <a:pt x="65542" y="259345"/>
                  </a:lnTo>
                  <a:lnTo>
                    <a:pt x="64738" y="258832"/>
                  </a:lnTo>
                  <a:lnTo>
                    <a:pt x="63944" y="258319"/>
                  </a:lnTo>
                  <a:lnTo>
                    <a:pt x="63150" y="257796"/>
                  </a:lnTo>
                  <a:lnTo>
                    <a:pt x="62355" y="257274"/>
                  </a:lnTo>
                  <a:lnTo>
                    <a:pt x="61571" y="256741"/>
                  </a:lnTo>
                  <a:lnTo>
                    <a:pt x="60787" y="256208"/>
                  </a:lnTo>
                  <a:lnTo>
                    <a:pt x="60013" y="255665"/>
                  </a:lnTo>
                  <a:lnTo>
                    <a:pt x="59239" y="255112"/>
                  </a:lnTo>
                  <a:lnTo>
                    <a:pt x="58464" y="254569"/>
                  </a:lnTo>
                  <a:lnTo>
                    <a:pt x="57700" y="254006"/>
                  </a:lnTo>
                  <a:lnTo>
                    <a:pt x="56936" y="253443"/>
                  </a:lnTo>
                  <a:lnTo>
                    <a:pt x="56172" y="252880"/>
                  </a:lnTo>
                  <a:lnTo>
                    <a:pt x="55418" y="252307"/>
                  </a:lnTo>
                  <a:lnTo>
                    <a:pt x="54664" y="251734"/>
                  </a:lnTo>
                  <a:lnTo>
                    <a:pt x="53920" y="251151"/>
                  </a:lnTo>
                  <a:lnTo>
                    <a:pt x="53176" y="250568"/>
                  </a:lnTo>
                  <a:lnTo>
                    <a:pt x="52432" y="249975"/>
                  </a:lnTo>
                  <a:lnTo>
                    <a:pt x="51698" y="249372"/>
                  </a:lnTo>
                  <a:lnTo>
                    <a:pt x="50964" y="248779"/>
                  </a:lnTo>
                  <a:lnTo>
                    <a:pt x="50240" y="248165"/>
                  </a:lnTo>
                  <a:lnTo>
                    <a:pt x="49516" y="247562"/>
                  </a:lnTo>
                  <a:lnTo>
                    <a:pt x="48803" y="246939"/>
                  </a:lnTo>
                  <a:lnTo>
                    <a:pt x="48079" y="246326"/>
                  </a:lnTo>
                  <a:lnTo>
                    <a:pt x="47375" y="245702"/>
                  </a:lnTo>
                  <a:lnTo>
                    <a:pt x="46671" y="245069"/>
                  </a:lnTo>
                  <a:lnTo>
                    <a:pt x="45967" y="244436"/>
                  </a:lnTo>
                  <a:lnTo>
                    <a:pt x="45264" y="243792"/>
                  </a:lnTo>
                  <a:lnTo>
                    <a:pt x="44570" y="243149"/>
                  </a:lnTo>
                  <a:lnTo>
                    <a:pt x="43886" y="242505"/>
                  </a:lnTo>
                  <a:lnTo>
                    <a:pt x="43203" y="241852"/>
                  </a:lnTo>
                  <a:lnTo>
                    <a:pt x="42519" y="241198"/>
                  </a:lnTo>
                  <a:lnTo>
                    <a:pt x="41845" y="240535"/>
                  </a:lnTo>
                  <a:lnTo>
                    <a:pt x="41172" y="239871"/>
                  </a:lnTo>
                  <a:lnTo>
                    <a:pt x="40508" y="239198"/>
                  </a:lnTo>
                  <a:lnTo>
                    <a:pt x="39845" y="238524"/>
                  </a:lnTo>
                  <a:lnTo>
                    <a:pt x="39191" y="237841"/>
                  </a:lnTo>
                  <a:lnTo>
                    <a:pt x="38538" y="237157"/>
                  </a:lnTo>
                  <a:lnTo>
                    <a:pt x="37884" y="236473"/>
                  </a:lnTo>
                  <a:lnTo>
                    <a:pt x="37241" y="235780"/>
                  </a:lnTo>
                  <a:lnTo>
                    <a:pt x="36597" y="235076"/>
                  </a:lnTo>
                  <a:lnTo>
                    <a:pt x="35964" y="234382"/>
                  </a:lnTo>
                  <a:lnTo>
                    <a:pt x="35340" y="233669"/>
                  </a:lnTo>
                  <a:lnTo>
                    <a:pt x="34707" y="232965"/>
                  </a:lnTo>
                  <a:lnTo>
                    <a:pt x="34094" y="232251"/>
                  </a:lnTo>
                  <a:lnTo>
                    <a:pt x="33470" y="231527"/>
                  </a:lnTo>
                  <a:lnTo>
                    <a:pt x="32867" y="230803"/>
                  </a:lnTo>
                  <a:lnTo>
                    <a:pt x="32254" y="230080"/>
                  </a:lnTo>
                  <a:lnTo>
                    <a:pt x="32254" y="230080"/>
                  </a:lnTo>
                  <a:lnTo>
                    <a:pt x="31319" y="228933"/>
                  </a:lnTo>
                  <a:lnTo>
                    <a:pt x="30394" y="227777"/>
                  </a:lnTo>
                  <a:lnTo>
                    <a:pt x="29479" y="226611"/>
                  </a:lnTo>
                  <a:lnTo>
                    <a:pt x="28574" y="225445"/>
                  </a:lnTo>
                  <a:lnTo>
                    <a:pt x="27679" y="224259"/>
                  </a:lnTo>
                  <a:lnTo>
                    <a:pt x="26805" y="223062"/>
                  </a:lnTo>
                  <a:lnTo>
                    <a:pt x="25940" y="221856"/>
                  </a:lnTo>
                  <a:lnTo>
                    <a:pt x="25085" y="220640"/>
                  </a:lnTo>
                  <a:lnTo>
                    <a:pt x="24241" y="219423"/>
                  </a:lnTo>
                  <a:lnTo>
                    <a:pt x="23416" y="218187"/>
                  </a:lnTo>
                  <a:lnTo>
                    <a:pt x="22602" y="216950"/>
                  </a:lnTo>
                  <a:lnTo>
                    <a:pt x="21798" y="215703"/>
                  </a:lnTo>
                  <a:lnTo>
                    <a:pt x="21003" y="214437"/>
                  </a:lnTo>
                  <a:lnTo>
                    <a:pt x="20229" y="213170"/>
                  </a:lnTo>
                  <a:lnTo>
                    <a:pt x="19465" y="211893"/>
                  </a:lnTo>
                  <a:lnTo>
                    <a:pt x="18721" y="210606"/>
                  </a:lnTo>
                  <a:lnTo>
                    <a:pt x="17977" y="209320"/>
                  </a:lnTo>
                  <a:lnTo>
                    <a:pt x="17253" y="208013"/>
                  </a:lnTo>
                  <a:lnTo>
                    <a:pt x="16550" y="206696"/>
                  </a:lnTo>
                  <a:lnTo>
                    <a:pt x="15846" y="205379"/>
                  </a:lnTo>
                  <a:lnTo>
                    <a:pt x="15162" y="204052"/>
                  </a:lnTo>
                  <a:lnTo>
                    <a:pt x="14499" y="202715"/>
                  </a:lnTo>
                  <a:lnTo>
                    <a:pt x="13835" y="201378"/>
                  </a:lnTo>
                  <a:lnTo>
                    <a:pt x="13202" y="200020"/>
                  </a:lnTo>
                  <a:lnTo>
                    <a:pt x="12568" y="198663"/>
                  </a:lnTo>
                  <a:lnTo>
                    <a:pt x="11955" y="197296"/>
                  </a:lnTo>
                  <a:lnTo>
                    <a:pt x="11352" y="195919"/>
                  </a:lnTo>
                  <a:lnTo>
                    <a:pt x="10769" y="194531"/>
                  </a:lnTo>
                  <a:lnTo>
                    <a:pt x="10196" y="193144"/>
                  </a:lnTo>
                  <a:lnTo>
                    <a:pt x="9643" y="191747"/>
                  </a:lnTo>
                  <a:lnTo>
                    <a:pt x="9100" y="190339"/>
                  </a:lnTo>
                  <a:lnTo>
                    <a:pt x="8577" y="188932"/>
                  </a:lnTo>
                  <a:lnTo>
                    <a:pt x="8064" y="187514"/>
                  </a:lnTo>
                  <a:lnTo>
                    <a:pt x="7561" y="186087"/>
                  </a:lnTo>
                  <a:lnTo>
                    <a:pt x="7079" y="184649"/>
                  </a:lnTo>
                  <a:lnTo>
                    <a:pt x="6616" y="183211"/>
                  </a:lnTo>
                  <a:lnTo>
                    <a:pt x="6164" y="181764"/>
                  </a:lnTo>
                  <a:lnTo>
                    <a:pt x="5722" y="180306"/>
                  </a:lnTo>
                  <a:lnTo>
                    <a:pt x="5299" y="178848"/>
                  </a:lnTo>
                  <a:lnTo>
                    <a:pt x="4897" y="177380"/>
                  </a:lnTo>
                  <a:lnTo>
                    <a:pt x="4505" y="175913"/>
                  </a:lnTo>
                  <a:lnTo>
                    <a:pt x="4123" y="174435"/>
                  </a:lnTo>
                  <a:lnTo>
                    <a:pt x="3771" y="172947"/>
                  </a:lnTo>
                  <a:lnTo>
                    <a:pt x="3419" y="171449"/>
                  </a:lnTo>
                  <a:lnTo>
                    <a:pt x="3097" y="169961"/>
                  </a:lnTo>
                  <a:lnTo>
                    <a:pt x="2786" y="168453"/>
                  </a:lnTo>
                  <a:lnTo>
                    <a:pt x="2484" y="166945"/>
                  </a:lnTo>
                  <a:lnTo>
                    <a:pt x="2203" y="165427"/>
                  </a:lnTo>
                  <a:lnTo>
                    <a:pt x="1941" y="163909"/>
                  </a:lnTo>
                  <a:lnTo>
                    <a:pt x="1700" y="162381"/>
                  </a:lnTo>
                  <a:lnTo>
                    <a:pt x="1469" y="160853"/>
                  </a:lnTo>
                  <a:lnTo>
                    <a:pt x="1248" y="159315"/>
                  </a:lnTo>
                  <a:lnTo>
                    <a:pt x="1056" y="157767"/>
                  </a:lnTo>
                  <a:lnTo>
                    <a:pt x="876" y="156228"/>
                  </a:lnTo>
                  <a:lnTo>
                    <a:pt x="705" y="154670"/>
                  </a:lnTo>
                  <a:lnTo>
                    <a:pt x="564" y="153112"/>
                  </a:lnTo>
                  <a:lnTo>
                    <a:pt x="433" y="151554"/>
                  </a:lnTo>
                  <a:lnTo>
                    <a:pt x="313" y="149985"/>
                  </a:lnTo>
                  <a:lnTo>
                    <a:pt x="222" y="148417"/>
                  </a:lnTo>
                  <a:lnTo>
                    <a:pt x="142" y="146839"/>
                  </a:lnTo>
                  <a:lnTo>
                    <a:pt x="81" y="145260"/>
                  </a:lnTo>
                  <a:lnTo>
                    <a:pt x="31" y="143672"/>
                  </a:lnTo>
                  <a:lnTo>
                    <a:pt x="11" y="142083"/>
                  </a:lnTo>
                  <a:lnTo>
                    <a:pt x="1" y="140485"/>
                  </a:lnTo>
                  <a:lnTo>
                    <a:pt x="1" y="140485"/>
                  </a:lnTo>
                  <a:lnTo>
                    <a:pt x="11" y="138675"/>
                  </a:lnTo>
                  <a:lnTo>
                    <a:pt x="51" y="136866"/>
                  </a:lnTo>
                  <a:lnTo>
                    <a:pt x="101" y="135056"/>
                  </a:lnTo>
                  <a:lnTo>
                    <a:pt x="182" y="133257"/>
                  </a:lnTo>
                  <a:lnTo>
                    <a:pt x="282" y="131467"/>
                  </a:lnTo>
                  <a:lnTo>
                    <a:pt x="413" y="129678"/>
                  </a:lnTo>
                  <a:lnTo>
                    <a:pt x="554" y="127898"/>
                  </a:lnTo>
                  <a:lnTo>
                    <a:pt x="725" y="126129"/>
                  </a:lnTo>
                  <a:lnTo>
                    <a:pt x="916" y="124360"/>
                  </a:lnTo>
                  <a:lnTo>
                    <a:pt x="1127" y="122600"/>
                  </a:lnTo>
                  <a:lnTo>
                    <a:pt x="1368" y="120841"/>
                  </a:lnTo>
                  <a:lnTo>
                    <a:pt x="1620" y="119092"/>
                  </a:lnTo>
                  <a:lnTo>
                    <a:pt x="1901" y="117352"/>
                  </a:lnTo>
                  <a:lnTo>
                    <a:pt x="2193" y="115623"/>
                  </a:lnTo>
                  <a:lnTo>
                    <a:pt x="2514" y="113894"/>
                  </a:lnTo>
                  <a:lnTo>
                    <a:pt x="2856" y="112175"/>
                  </a:lnTo>
                  <a:lnTo>
                    <a:pt x="3218" y="110466"/>
                  </a:lnTo>
                  <a:lnTo>
                    <a:pt x="3600" y="108757"/>
                  </a:lnTo>
                  <a:lnTo>
                    <a:pt x="4002" y="107068"/>
                  </a:lnTo>
                  <a:lnTo>
                    <a:pt x="4425" y="105379"/>
                  </a:lnTo>
                  <a:lnTo>
                    <a:pt x="4867" y="103700"/>
                  </a:lnTo>
                  <a:lnTo>
                    <a:pt x="5329" y="102031"/>
                  </a:lnTo>
                  <a:lnTo>
                    <a:pt x="5812" y="100362"/>
                  </a:lnTo>
                  <a:lnTo>
                    <a:pt x="6315" y="98714"/>
                  </a:lnTo>
                  <a:lnTo>
                    <a:pt x="6838" y="97065"/>
                  </a:lnTo>
                  <a:lnTo>
                    <a:pt x="7380" y="95426"/>
                  </a:lnTo>
                  <a:lnTo>
                    <a:pt x="7943" y="93798"/>
                  </a:lnTo>
                  <a:lnTo>
                    <a:pt x="8527" y="92179"/>
                  </a:lnTo>
                  <a:lnTo>
                    <a:pt x="9130" y="90571"/>
                  </a:lnTo>
                  <a:lnTo>
                    <a:pt x="9743" y="88972"/>
                  </a:lnTo>
                  <a:lnTo>
                    <a:pt x="10387" y="87384"/>
                  </a:lnTo>
                  <a:lnTo>
                    <a:pt x="11040" y="85805"/>
                  </a:lnTo>
                  <a:lnTo>
                    <a:pt x="11714" y="84237"/>
                  </a:lnTo>
                  <a:lnTo>
                    <a:pt x="12407" y="82669"/>
                  </a:lnTo>
                  <a:lnTo>
                    <a:pt x="13121" y="81121"/>
                  </a:lnTo>
                  <a:lnTo>
                    <a:pt x="13855" y="79582"/>
                  </a:lnTo>
                  <a:lnTo>
                    <a:pt x="14599" y="78054"/>
                  </a:lnTo>
                  <a:lnTo>
                    <a:pt x="15373" y="76536"/>
                  </a:lnTo>
                  <a:lnTo>
                    <a:pt x="16157" y="75018"/>
                  </a:lnTo>
                  <a:lnTo>
                    <a:pt x="16962" y="73520"/>
                  </a:lnTo>
                  <a:lnTo>
                    <a:pt x="17776" y="72032"/>
                  </a:lnTo>
                  <a:lnTo>
                    <a:pt x="18611" y="70565"/>
                  </a:lnTo>
                  <a:lnTo>
                    <a:pt x="19465" y="69097"/>
                  </a:lnTo>
                  <a:lnTo>
                    <a:pt x="20340" y="67639"/>
                  </a:lnTo>
                  <a:lnTo>
                    <a:pt x="21225" y="66201"/>
                  </a:lnTo>
                  <a:lnTo>
                    <a:pt x="22130" y="64764"/>
                  </a:lnTo>
                  <a:lnTo>
                    <a:pt x="23054" y="63346"/>
                  </a:lnTo>
                  <a:lnTo>
                    <a:pt x="23989" y="61939"/>
                  </a:lnTo>
                  <a:lnTo>
                    <a:pt x="24945" y="60542"/>
                  </a:lnTo>
                  <a:lnTo>
                    <a:pt x="25920" y="59164"/>
                  </a:lnTo>
                  <a:lnTo>
                    <a:pt x="26905" y="57787"/>
                  </a:lnTo>
                  <a:lnTo>
                    <a:pt x="27911" y="56430"/>
                  </a:lnTo>
                  <a:lnTo>
                    <a:pt x="28926" y="55083"/>
                  </a:lnTo>
                  <a:lnTo>
                    <a:pt x="29962" y="53756"/>
                  </a:lnTo>
                  <a:lnTo>
                    <a:pt x="31017" y="52429"/>
                  </a:lnTo>
                  <a:lnTo>
                    <a:pt x="32083" y="51122"/>
                  </a:lnTo>
                  <a:lnTo>
                    <a:pt x="33159" y="49835"/>
                  </a:lnTo>
                  <a:lnTo>
                    <a:pt x="34265" y="48548"/>
                  </a:lnTo>
                  <a:lnTo>
                    <a:pt x="35371" y="47281"/>
                  </a:lnTo>
                  <a:lnTo>
                    <a:pt x="36497" y="46025"/>
                  </a:lnTo>
                  <a:lnTo>
                    <a:pt x="37643" y="44788"/>
                  </a:lnTo>
                  <a:lnTo>
                    <a:pt x="38799" y="43562"/>
                  </a:lnTo>
                  <a:lnTo>
                    <a:pt x="39965" y="42345"/>
                  </a:lnTo>
                  <a:lnTo>
                    <a:pt x="41152" y="41149"/>
                  </a:lnTo>
                  <a:lnTo>
                    <a:pt x="42348" y="39963"/>
                  </a:lnTo>
                  <a:lnTo>
                    <a:pt x="43564" y="38796"/>
                  </a:lnTo>
                  <a:lnTo>
                    <a:pt x="44791" y="37640"/>
                  </a:lnTo>
                  <a:lnTo>
                    <a:pt x="46028" y="36494"/>
                  </a:lnTo>
                  <a:lnTo>
                    <a:pt x="47284" y="35368"/>
                  </a:lnTo>
                  <a:lnTo>
                    <a:pt x="48551" y="34262"/>
                  </a:lnTo>
                  <a:lnTo>
                    <a:pt x="49828" y="33167"/>
                  </a:lnTo>
                  <a:lnTo>
                    <a:pt x="51125" y="32081"/>
                  </a:lnTo>
                  <a:lnTo>
                    <a:pt x="52432" y="31015"/>
                  </a:lnTo>
                  <a:lnTo>
                    <a:pt x="53759" y="29970"/>
                  </a:lnTo>
                  <a:lnTo>
                    <a:pt x="55086" y="28934"/>
                  </a:lnTo>
                  <a:lnTo>
                    <a:pt x="56434" y="27909"/>
                  </a:lnTo>
                  <a:lnTo>
                    <a:pt x="57791" y="26903"/>
                  </a:lnTo>
                  <a:lnTo>
                    <a:pt x="59168" y="25918"/>
                  </a:lnTo>
                  <a:lnTo>
                    <a:pt x="60546" y="24953"/>
                  </a:lnTo>
                  <a:lnTo>
                    <a:pt x="61943" y="23998"/>
                  </a:lnTo>
                  <a:lnTo>
                    <a:pt x="63351" y="23053"/>
                  </a:lnTo>
                  <a:lnTo>
                    <a:pt x="64768" y="22138"/>
                  </a:lnTo>
                  <a:lnTo>
                    <a:pt x="66196" y="21233"/>
                  </a:lnTo>
                  <a:lnTo>
                    <a:pt x="67644" y="20339"/>
                  </a:lnTo>
                  <a:lnTo>
                    <a:pt x="69101" y="19474"/>
                  </a:lnTo>
                  <a:lnTo>
                    <a:pt x="70559" y="18619"/>
                  </a:lnTo>
                  <a:lnTo>
                    <a:pt x="72037" y="17775"/>
                  </a:lnTo>
                  <a:lnTo>
                    <a:pt x="73525" y="16961"/>
                  </a:lnTo>
                  <a:lnTo>
                    <a:pt x="75023" y="16156"/>
                  </a:lnTo>
                  <a:lnTo>
                    <a:pt x="76531" y="15372"/>
                  </a:lnTo>
                  <a:lnTo>
                    <a:pt x="78049" y="14608"/>
                  </a:lnTo>
                  <a:lnTo>
                    <a:pt x="79588" y="13854"/>
                  </a:lnTo>
                  <a:lnTo>
                    <a:pt x="81126" y="13120"/>
                  </a:lnTo>
                  <a:lnTo>
                    <a:pt x="82674" y="12417"/>
                  </a:lnTo>
                  <a:lnTo>
                    <a:pt x="84233" y="11723"/>
                  </a:lnTo>
                  <a:lnTo>
                    <a:pt x="85811" y="11039"/>
                  </a:lnTo>
                  <a:lnTo>
                    <a:pt x="87390" y="10386"/>
                  </a:lnTo>
                  <a:lnTo>
                    <a:pt x="88978" y="9742"/>
                  </a:lnTo>
                  <a:lnTo>
                    <a:pt x="90577" y="9129"/>
                  </a:lnTo>
                  <a:lnTo>
                    <a:pt x="92185" y="8526"/>
                  </a:lnTo>
                  <a:lnTo>
                    <a:pt x="93804" y="7943"/>
                  </a:lnTo>
                  <a:lnTo>
                    <a:pt x="95433" y="7380"/>
                  </a:lnTo>
                  <a:lnTo>
                    <a:pt x="97071" y="6837"/>
                  </a:lnTo>
                  <a:lnTo>
                    <a:pt x="98720" y="6314"/>
                  </a:lnTo>
                  <a:lnTo>
                    <a:pt x="100369" y="5812"/>
                  </a:lnTo>
                  <a:lnTo>
                    <a:pt x="102028" y="5329"/>
                  </a:lnTo>
                  <a:lnTo>
                    <a:pt x="103707" y="4867"/>
                  </a:lnTo>
                  <a:lnTo>
                    <a:pt x="105386" y="4424"/>
                  </a:lnTo>
                  <a:lnTo>
                    <a:pt x="107065" y="4002"/>
                  </a:lnTo>
                  <a:lnTo>
                    <a:pt x="108764" y="3600"/>
                  </a:lnTo>
                  <a:lnTo>
                    <a:pt x="110473" y="3218"/>
                  </a:lnTo>
                  <a:lnTo>
                    <a:pt x="112183" y="2856"/>
                  </a:lnTo>
                  <a:lnTo>
                    <a:pt x="113902" y="2514"/>
                  </a:lnTo>
                  <a:lnTo>
                    <a:pt x="115621" y="2192"/>
                  </a:lnTo>
                  <a:lnTo>
                    <a:pt x="117360" y="1901"/>
                  </a:lnTo>
                  <a:lnTo>
                    <a:pt x="119100" y="1619"/>
                  </a:lnTo>
                  <a:lnTo>
                    <a:pt x="120849" y="1368"/>
                  </a:lnTo>
                  <a:lnTo>
                    <a:pt x="122598" y="1127"/>
                  </a:lnTo>
                  <a:lnTo>
                    <a:pt x="124358" y="916"/>
                  </a:lnTo>
                  <a:lnTo>
                    <a:pt x="126127" y="725"/>
                  </a:lnTo>
                  <a:lnTo>
                    <a:pt x="127907" y="564"/>
                  </a:lnTo>
                  <a:lnTo>
                    <a:pt x="129686" y="413"/>
                  </a:lnTo>
                  <a:lnTo>
                    <a:pt x="131476" y="292"/>
                  </a:lnTo>
                  <a:lnTo>
                    <a:pt x="133266" y="182"/>
                  </a:lnTo>
                  <a:lnTo>
                    <a:pt x="135065" y="101"/>
                  </a:lnTo>
                  <a:lnTo>
                    <a:pt x="136865" y="51"/>
                  </a:lnTo>
                  <a:lnTo>
                    <a:pt x="138675" y="11"/>
                  </a:lnTo>
                  <a:lnTo>
                    <a:pt x="140494" y="1"/>
                  </a:lnTo>
                  <a:lnTo>
                    <a:pt x="140494" y="1"/>
                  </a:lnTo>
                  <a:lnTo>
                    <a:pt x="142093" y="11"/>
                  </a:lnTo>
                  <a:lnTo>
                    <a:pt x="143681" y="41"/>
                  </a:lnTo>
                  <a:lnTo>
                    <a:pt x="145270" y="81"/>
                  </a:lnTo>
                  <a:lnTo>
                    <a:pt x="146848" y="142"/>
                  </a:lnTo>
                  <a:lnTo>
                    <a:pt x="148427" y="222"/>
                  </a:lnTo>
                  <a:lnTo>
                    <a:pt x="149995" y="323"/>
                  </a:lnTo>
                  <a:lnTo>
                    <a:pt x="151564" y="433"/>
                  </a:lnTo>
                  <a:lnTo>
                    <a:pt x="153132" y="564"/>
                  </a:lnTo>
                  <a:lnTo>
                    <a:pt x="154691" y="715"/>
                  </a:lnTo>
                  <a:lnTo>
                    <a:pt x="156239" y="875"/>
                  </a:lnTo>
                  <a:lnTo>
                    <a:pt x="157787" y="1056"/>
                  </a:lnTo>
                  <a:lnTo>
                    <a:pt x="159335" y="1257"/>
                  </a:lnTo>
                  <a:lnTo>
                    <a:pt x="160874" y="1469"/>
                  </a:lnTo>
                  <a:lnTo>
                    <a:pt x="162402" y="1700"/>
                  </a:lnTo>
                  <a:lnTo>
                    <a:pt x="163930" y="1951"/>
                  </a:lnTo>
                  <a:lnTo>
                    <a:pt x="165448" y="2213"/>
                  </a:lnTo>
                  <a:lnTo>
                    <a:pt x="166966" y="2494"/>
                  </a:lnTo>
                  <a:lnTo>
                    <a:pt x="168474" y="2786"/>
                  </a:lnTo>
                  <a:lnTo>
                    <a:pt x="169983" y="3097"/>
                  </a:lnTo>
                  <a:lnTo>
                    <a:pt x="171481" y="3429"/>
                  </a:lnTo>
                  <a:lnTo>
                    <a:pt x="172969" y="3771"/>
                  </a:lnTo>
                  <a:lnTo>
                    <a:pt x="174457" y="4133"/>
                  </a:lnTo>
                  <a:lnTo>
                    <a:pt x="175934" y="4515"/>
                  </a:lnTo>
                  <a:lnTo>
                    <a:pt x="177412" y="4907"/>
                  </a:lnTo>
                  <a:lnTo>
                    <a:pt x="178880" y="5309"/>
                  </a:lnTo>
                  <a:lnTo>
                    <a:pt x="180338" y="5731"/>
                  </a:lnTo>
                  <a:lnTo>
                    <a:pt x="181796" y="6174"/>
                  </a:lnTo>
                  <a:lnTo>
                    <a:pt x="183244" y="6626"/>
                  </a:lnTo>
                  <a:lnTo>
                    <a:pt x="184681" y="7088"/>
                  </a:lnTo>
                  <a:lnTo>
                    <a:pt x="186109" y="7571"/>
                  </a:lnTo>
                  <a:lnTo>
                    <a:pt x="187537" y="8074"/>
                  </a:lnTo>
                  <a:lnTo>
                    <a:pt x="188964" y="8586"/>
                  </a:lnTo>
                  <a:lnTo>
                    <a:pt x="190372" y="9119"/>
                  </a:lnTo>
                  <a:lnTo>
                    <a:pt x="191779" y="9662"/>
                  </a:lnTo>
                  <a:lnTo>
                    <a:pt x="193177" y="10215"/>
                  </a:lnTo>
                  <a:lnTo>
                    <a:pt x="194564" y="10788"/>
                  </a:lnTo>
                  <a:lnTo>
                    <a:pt x="195952" y="11371"/>
                  </a:lnTo>
                  <a:lnTo>
                    <a:pt x="197329" y="11974"/>
                  </a:lnTo>
                  <a:lnTo>
                    <a:pt x="198697" y="12588"/>
                  </a:lnTo>
                  <a:lnTo>
                    <a:pt x="200054" y="13211"/>
                  </a:lnTo>
                  <a:lnTo>
                    <a:pt x="201401" y="13854"/>
                  </a:lnTo>
                  <a:lnTo>
                    <a:pt x="202748" y="14518"/>
                  </a:lnTo>
                  <a:lnTo>
                    <a:pt x="204085" y="15181"/>
                  </a:lnTo>
                  <a:lnTo>
                    <a:pt x="205413" y="15865"/>
                  </a:lnTo>
                  <a:lnTo>
                    <a:pt x="206730" y="16569"/>
                  </a:lnTo>
                  <a:lnTo>
                    <a:pt x="208047" y="17282"/>
                  </a:lnTo>
                  <a:lnTo>
                    <a:pt x="209344" y="18006"/>
                  </a:lnTo>
                  <a:lnTo>
                    <a:pt x="210641" y="18740"/>
                  </a:lnTo>
                  <a:lnTo>
                    <a:pt x="211928" y="19494"/>
                  </a:lnTo>
                  <a:lnTo>
                    <a:pt x="213204" y="20258"/>
                  </a:lnTo>
                  <a:lnTo>
                    <a:pt x="214471" y="21032"/>
                  </a:lnTo>
                  <a:lnTo>
                    <a:pt x="215728" y="21826"/>
                  </a:lnTo>
                  <a:lnTo>
                    <a:pt x="216985" y="22631"/>
                  </a:lnTo>
                  <a:lnTo>
                    <a:pt x="218221" y="23445"/>
                  </a:lnTo>
                  <a:lnTo>
                    <a:pt x="219458" y="24279"/>
                  </a:lnTo>
                  <a:lnTo>
                    <a:pt x="220674" y="25114"/>
                  </a:lnTo>
                  <a:lnTo>
                    <a:pt x="221891" y="25968"/>
                  </a:lnTo>
                  <a:lnTo>
                    <a:pt x="223097" y="26843"/>
                  </a:lnTo>
                  <a:lnTo>
                    <a:pt x="224294" y="27718"/>
                  </a:lnTo>
                  <a:lnTo>
                    <a:pt x="225470" y="28612"/>
                  </a:lnTo>
                  <a:lnTo>
                    <a:pt x="226647" y="29507"/>
                  </a:lnTo>
                  <a:lnTo>
                    <a:pt x="227813" y="30432"/>
                  </a:lnTo>
                  <a:lnTo>
                    <a:pt x="228969" y="31357"/>
                  </a:lnTo>
                  <a:lnTo>
                    <a:pt x="230115" y="32292"/>
                  </a:lnTo>
                  <a:lnTo>
                    <a:pt x="230115" y="32292"/>
                  </a:lnTo>
                  <a:lnTo>
                    <a:pt x="230839" y="32905"/>
                  </a:lnTo>
                  <a:lnTo>
                    <a:pt x="231563" y="33508"/>
                  </a:lnTo>
                  <a:lnTo>
                    <a:pt x="232287" y="34132"/>
                  </a:lnTo>
                  <a:lnTo>
                    <a:pt x="233001" y="34745"/>
                  </a:lnTo>
                  <a:lnTo>
                    <a:pt x="233704" y="35378"/>
                  </a:lnTo>
                  <a:lnTo>
                    <a:pt x="234408" y="36002"/>
                  </a:lnTo>
                  <a:lnTo>
                    <a:pt x="235112" y="36635"/>
                  </a:lnTo>
                  <a:lnTo>
                    <a:pt x="235806" y="37278"/>
                  </a:lnTo>
                  <a:lnTo>
                    <a:pt x="236499" y="37922"/>
                  </a:lnTo>
                  <a:lnTo>
                    <a:pt x="237193" y="38575"/>
                  </a:lnTo>
                  <a:lnTo>
                    <a:pt x="237877" y="39229"/>
                  </a:lnTo>
                  <a:lnTo>
                    <a:pt x="238550" y="39882"/>
                  </a:lnTo>
                  <a:lnTo>
                    <a:pt x="239234" y="40546"/>
                  </a:lnTo>
                  <a:lnTo>
                    <a:pt x="239898" y="41209"/>
                  </a:lnTo>
                  <a:lnTo>
                    <a:pt x="240561" y="41883"/>
                  </a:lnTo>
                  <a:lnTo>
                    <a:pt x="241225" y="42556"/>
                  </a:lnTo>
                  <a:lnTo>
                    <a:pt x="241888" y="43240"/>
                  </a:lnTo>
                  <a:lnTo>
                    <a:pt x="242542" y="43923"/>
                  </a:lnTo>
                  <a:lnTo>
                    <a:pt x="243185" y="44607"/>
                  </a:lnTo>
                  <a:lnTo>
                    <a:pt x="243829" y="45301"/>
                  </a:lnTo>
                  <a:lnTo>
                    <a:pt x="244462" y="46005"/>
                  </a:lnTo>
                  <a:lnTo>
                    <a:pt x="245106" y="46708"/>
                  </a:lnTo>
                  <a:lnTo>
                    <a:pt x="245729" y="47412"/>
                  </a:lnTo>
                  <a:lnTo>
                    <a:pt x="246352" y="48116"/>
                  </a:lnTo>
                  <a:lnTo>
                    <a:pt x="246976" y="48840"/>
                  </a:lnTo>
                  <a:lnTo>
                    <a:pt x="247589" y="49553"/>
                  </a:lnTo>
                  <a:lnTo>
                    <a:pt x="248202" y="50277"/>
                  </a:lnTo>
                  <a:lnTo>
                    <a:pt x="248805" y="51001"/>
                  </a:lnTo>
                  <a:lnTo>
                    <a:pt x="249409" y="51735"/>
                  </a:lnTo>
                  <a:lnTo>
                    <a:pt x="250002" y="52469"/>
                  </a:lnTo>
                  <a:lnTo>
                    <a:pt x="250595" y="53213"/>
                  </a:lnTo>
                  <a:lnTo>
                    <a:pt x="251178" y="53957"/>
                  </a:lnTo>
                  <a:lnTo>
                    <a:pt x="251761" y="54701"/>
                  </a:lnTo>
                  <a:lnTo>
                    <a:pt x="252334" y="55455"/>
                  </a:lnTo>
                  <a:lnTo>
                    <a:pt x="252907" y="56209"/>
                  </a:lnTo>
                  <a:lnTo>
                    <a:pt x="253480" y="56963"/>
                  </a:lnTo>
                  <a:lnTo>
                    <a:pt x="254033" y="57727"/>
                  </a:lnTo>
                  <a:lnTo>
                    <a:pt x="254596" y="58501"/>
                  </a:lnTo>
                  <a:lnTo>
                    <a:pt x="255149" y="59265"/>
                  </a:lnTo>
                  <a:lnTo>
                    <a:pt x="255692" y="60039"/>
                  </a:lnTo>
                  <a:lnTo>
                    <a:pt x="256235" y="60823"/>
                  </a:lnTo>
                  <a:lnTo>
                    <a:pt x="256768" y="61607"/>
                  </a:lnTo>
                  <a:lnTo>
                    <a:pt x="257301" y="62391"/>
                  </a:lnTo>
                  <a:lnTo>
                    <a:pt x="257824" y="63186"/>
                  </a:lnTo>
                  <a:lnTo>
                    <a:pt x="258347" y="63980"/>
                  </a:lnTo>
                  <a:lnTo>
                    <a:pt x="258859" y="64774"/>
                  </a:lnTo>
                  <a:lnTo>
                    <a:pt x="259372" y="65578"/>
                  </a:lnTo>
                  <a:lnTo>
                    <a:pt x="259875" y="66382"/>
                  </a:lnTo>
                  <a:lnTo>
                    <a:pt x="260377" y="67187"/>
                  </a:lnTo>
                  <a:lnTo>
                    <a:pt x="260870" y="68001"/>
                  </a:lnTo>
                  <a:lnTo>
                    <a:pt x="261363" y="68815"/>
                  </a:lnTo>
                  <a:lnTo>
                    <a:pt x="261845" y="69640"/>
                  </a:lnTo>
                  <a:lnTo>
                    <a:pt x="262318" y="70454"/>
                  </a:lnTo>
                  <a:lnTo>
                    <a:pt x="262790" y="71288"/>
                  </a:lnTo>
                  <a:lnTo>
                    <a:pt x="263263" y="72113"/>
                  </a:lnTo>
                  <a:lnTo>
                    <a:pt x="263715" y="72947"/>
                  </a:lnTo>
                  <a:lnTo>
                    <a:pt x="264178" y="73782"/>
                  </a:lnTo>
                  <a:lnTo>
                    <a:pt x="264630" y="74626"/>
                  </a:lnTo>
                  <a:lnTo>
                    <a:pt x="265073" y="75471"/>
                  </a:lnTo>
                  <a:lnTo>
                    <a:pt x="265515" y="76315"/>
                  </a:lnTo>
                  <a:lnTo>
                    <a:pt x="265947" y="77170"/>
                  </a:lnTo>
                  <a:lnTo>
                    <a:pt x="266370" y="78024"/>
                  </a:lnTo>
                  <a:lnTo>
                    <a:pt x="266792" y="78879"/>
                  </a:lnTo>
                  <a:lnTo>
                    <a:pt x="267214" y="79743"/>
                  </a:lnTo>
                  <a:lnTo>
                    <a:pt x="267626" y="80598"/>
                  </a:lnTo>
                  <a:lnTo>
                    <a:pt x="268028" y="81472"/>
                  </a:lnTo>
                  <a:lnTo>
                    <a:pt x="268431" y="82337"/>
                  </a:lnTo>
                  <a:lnTo>
                    <a:pt x="268823" y="83212"/>
                  </a:lnTo>
                  <a:lnTo>
                    <a:pt x="269215" y="84086"/>
                  </a:lnTo>
                  <a:lnTo>
                    <a:pt x="269597" y="84971"/>
                  </a:lnTo>
                  <a:lnTo>
                    <a:pt x="269969" y="85846"/>
                  </a:lnTo>
                  <a:lnTo>
                    <a:pt x="270341" y="86740"/>
                  </a:lnTo>
                  <a:lnTo>
                    <a:pt x="270703" y="87625"/>
                  </a:lnTo>
                  <a:lnTo>
                    <a:pt x="271065" y="88520"/>
                  </a:lnTo>
                  <a:lnTo>
                    <a:pt x="271417" y="89414"/>
                  </a:lnTo>
                  <a:lnTo>
                    <a:pt x="271769" y="90309"/>
                  </a:lnTo>
                  <a:lnTo>
                    <a:pt x="272110" y="91214"/>
                  </a:lnTo>
                  <a:lnTo>
                    <a:pt x="272442" y="92109"/>
                  </a:lnTo>
                  <a:lnTo>
                    <a:pt x="272774" y="93024"/>
                  </a:lnTo>
                  <a:lnTo>
                    <a:pt x="273096" y="93928"/>
                  </a:lnTo>
                  <a:lnTo>
                    <a:pt x="273407" y="94843"/>
                  </a:lnTo>
                  <a:lnTo>
                    <a:pt x="273719" y="95758"/>
                  </a:lnTo>
                  <a:lnTo>
                    <a:pt x="274021" y="96673"/>
                  </a:lnTo>
                  <a:lnTo>
                    <a:pt x="274322" y="97598"/>
                  </a:lnTo>
                  <a:lnTo>
                    <a:pt x="274614" y="98523"/>
                  </a:lnTo>
                  <a:lnTo>
                    <a:pt x="274905" y="99448"/>
                  </a:lnTo>
                  <a:lnTo>
                    <a:pt x="275187" y="100373"/>
                  </a:lnTo>
                  <a:lnTo>
                    <a:pt x="275458" y="101307"/>
                  </a:lnTo>
                  <a:lnTo>
                    <a:pt x="275720" y="102242"/>
                  </a:lnTo>
                  <a:lnTo>
                    <a:pt x="275981" y="103177"/>
                  </a:lnTo>
                  <a:lnTo>
                    <a:pt x="276243" y="104112"/>
                  </a:lnTo>
                  <a:lnTo>
                    <a:pt x="276484" y="105057"/>
                  </a:lnTo>
                  <a:lnTo>
                    <a:pt x="276725" y="106002"/>
                  </a:lnTo>
                  <a:lnTo>
                    <a:pt x="276966" y="106947"/>
                  </a:lnTo>
                  <a:lnTo>
                    <a:pt x="277198" y="107902"/>
                  </a:lnTo>
                  <a:lnTo>
                    <a:pt x="277419" y="108857"/>
                  </a:lnTo>
                  <a:lnTo>
                    <a:pt x="277630" y="109813"/>
                  </a:lnTo>
                  <a:lnTo>
                    <a:pt x="277841" y="110768"/>
                  </a:lnTo>
                  <a:lnTo>
                    <a:pt x="278042" y="111723"/>
                  </a:lnTo>
                  <a:lnTo>
                    <a:pt x="278243" y="112688"/>
                  </a:lnTo>
                  <a:lnTo>
                    <a:pt x="278434" y="113653"/>
                  </a:lnTo>
                  <a:lnTo>
                    <a:pt x="278615" y="114618"/>
                  </a:lnTo>
                  <a:lnTo>
                    <a:pt x="278796" y="115583"/>
                  </a:lnTo>
                  <a:lnTo>
                    <a:pt x="278967" y="116558"/>
                  </a:lnTo>
                  <a:lnTo>
                    <a:pt x="279128" y="117533"/>
                  </a:lnTo>
                  <a:lnTo>
                    <a:pt x="279289" y="118509"/>
                  </a:lnTo>
                  <a:lnTo>
                    <a:pt x="279430" y="119484"/>
                  </a:lnTo>
                  <a:lnTo>
                    <a:pt x="279580" y="120469"/>
                  </a:lnTo>
                  <a:lnTo>
                    <a:pt x="279711" y="121444"/>
                  </a:lnTo>
                  <a:lnTo>
                    <a:pt x="279842" y="122429"/>
                  </a:lnTo>
                  <a:lnTo>
                    <a:pt x="279962" y="123425"/>
                  </a:lnTo>
                  <a:lnTo>
                    <a:pt x="280083" y="124410"/>
                  </a:lnTo>
                  <a:lnTo>
                    <a:pt x="280194" y="125395"/>
                  </a:lnTo>
                  <a:lnTo>
                    <a:pt x="280294" y="126390"/>
                  </a:lnTo>
                  <a:lnTo>
                    <a:pt x="280395" y="127386"/>
                  </a:lnTo>
                  <a:lnTo>
                    <a:pt x="280475" y="128381"/>
                  </a:lnTo>
                  <a:lnTo>
                    <a:pt x="280566" y="129386"/>
                  </a:lnTo>
                  <a:lnTo>
                    <a:pt x="280636" y="130381"/>
                  </a:lnTo>
                  <a:lnTo>
                    <a:pt x="280706" y="131387"/>
                  </a:lnTo>
                  <a:lnTo>
                    <a:pt x="280767" y="132392"/>
                  </a:lnTo>
                  <a:lnTo>
                    <a:pt x="280817" y="133397"/>
                  </a:lnTo>
                  <a:lnTo>
                    <a:pt x="280867" y="134413"/>
                  </a:lnTo>
                  <a:lnTo>
                    <a:pt x="280908" y="135418"/>
                  </a:lnTo>
                  <a:lnTo>
                    <a:pt x="280938" y="136434"/>
                  </a:lnTo>
                  <a:lnTo>
                    <a:pt x="280958" y="137449"/>
                  </a:lnTo>
                  <a:lnTo>
                    <a:pt x="280978" y="138464"/>
                  </a:lnTo>
                  <a:lnTo>
                    <a:pt x="280988" y="139480"/>
                  </a:lnTo>
                  <a:lnTo>
                    <a:pt x="280998" y="140495"/>
                  </a:lnTo>
                  <a:lnTo>
                    <a:pt x="280998" y="140495"/>
                  </a:lnTo>
                  <a:lnTo>
                    <a:pt x="280988" y="142315"/>
                  </a:lnTo>
                  <a:lnTo>
                    <a:pt x="280948" y="144124"/>
                  </a:lnTo>
                  <a:lnTo>
                    <a:pt x="280887" y="145924"/>
                  </a:lnTo>
                  <a:lnTo>
                    <a:pt x="280807" y="147723"/>
                  </a:lnTo>
                  <a:lnTo>
                    <a:pt x="280706" y="149523"/>
                  </a:lnTo>
                  <a:lnTo>
                    <a:pt x="280586" y="151302"/>
                  </a:lnTo>
                  <a:lnTo>
                    <a:pt x="280435" y="153092"/>
                  </a:lnTo>
                  <a:lnTo>
                    <a:pt x="280274" y="154861"/>
                  </a:lnTo>
                  <a:lnTo>
                    <a:pt x="280083" y="156630"/>
                  </a:lnTo>
                  <a:lnTo>
                    <a:pt x="279862" y="158390"/>
                  </a:lnTo>
                  <a:lnTo>
                    <a:pt x="279631" y="160149"/>
                  </a:lnTo>
                  <a:lnTo>
                    <a:pt x="279379" y="161888"/>
                  </a:lnTo>
                  <a:lnTo>
                    <a:pt x="279098" y="163628"/>
                  </a:lnTo>
                  <a:lnTo>
                    <a:pt x="278796" y="165367"/>
                  </a:lnTo>
                  <a:lnTo>
                    <a:pt x="278485" y="167096"/>
                  </a:lnTo>
                  <a:lnTo>
                    <a:pt x="278143" y="168805"/>
                  </a:lnTo>
                  <a:lnTo>
                    <a:pt x="277781" y="170524"/>
                  </a:lnTo>
                  <a:lnTo>
                    <a:pt x="277399" y="172223"/>
                  </a:lnTo>
                  <a:lnTo>
                    <a:pt x="276997" y="173922"/>
                  </a:lnTo>
                  <a:lnTo>
                    <a:pt x="276574" y="175601"/>
                  </a:lnTo>
                  <a:lnTo>
                    <a:pt x="276132" y="177290"/>
                  </a:lnTo>
                  <a:lnTo>
                    <a:pt x="275669" y="178959"/>
                  </a:lnTo>
                  <a:lnTo>
                    <a:pt x="275177" y="180618"/>
                  </a:lnTo>
                  <a:lnTo>
                    <a:pt x="274674" y="182276"/>
                  </a:lnTo>
                  <a:lnTo>
                    <a:pt x="274151" y="183915"/>
                  </a:lnTo>
                  <a:lnTo>
                    <a:pt x="273608" y="185554"/>
                  </a:lnTo>
                  <a:lnTo>
                    <a:pt x="273055" y="187182"/>
                  </a:lnTo>
                  <a:lnTo>
                    <a:pt x="272472" y="188801"/>
                  </a:lnTo>
                  <a:lnTo>
                    <a:pt x="271869" y="190409"/>
                  </a:lnTo>
                  <a:lnTo>
                    <a:pt x="271246" y="192008"/>
                  </a:lnTo>
                  <a:lnTo>
                    <a:pt x="270612" y="193596"/>
                  </a:lnTo>
                  <a:lnTo>
                    <a:pt x="269959" y="195175"/>
                  </a:lnTo>
                  <a:lnTo>
                    <a:pt x="269275" y="196753"/>
                  </a:lnTo>
                  <a:lnTo>
                    <a:pt x="268581" y="198311"/>
                  </a:lnTo>
                  <a:lnTo>
                    <a:pt x="267868" y="199859"/>
                  </a:lnTo>
                  <a:lnTo>
                    <a:pt x="267144" y="201398"/>
                  </a:lnTo>
                  <a:lnTo>
                    <a:pt x="266390" y="202936"/>
                  </a:lnTo>
                  <a:lnTo>
                    <a:pt x="265626" y="204454"/>
                  </a:lnTo>
                  <a:lnTo>
                    <a:pt x="264841" y="205962"/>
                  </a:lnTo>
                  <a:lnTo>
                    <a:pt x="264037" y="207460"/>
                  </a:lnTo>
                  <a:lnTo>
                    <a:pt x="263223" y="208948"/>
                  </a:lnTo>
                  <a:lnTo>
                    <a:pt x="262378" y="210425"/>
                  </a:lnTo>
                  <a:lnTo>
                    <a:pt x="261524" y="211883"/>
                  </a:lnTo>
                  <a:lnTo>
                    <a:pt x="260659" y="213341"/>
                  </a:lnTo>
                  <a:lnTo>
                    <a:pt x="259764" y="214789"/>
                  </a:lnTo>
                  <a:lnTo>
                    <a:pt x="258859" y="216216"/>
                  </a:lnTo>
                  <a:lnTo>
                    <a:pt x="257944" y="217634"/>
                  </a:lnTo>
                  <a:lnTo>
                    <a:pt x="256999" y="219041"/>
                  </a:lnTo>
                  <a:lnTo>
                    <a:pt x="256044" y="220438"/>
                  </a:lnTo>
                  <a:lnTo>
                    <a:pt x="255079" y="221816"/>
                  </a:lnTo>
                  <a:lnTo>
                    <a:pt x="254084" y="223193"/>
                  </a:lnTo>
                  <a:lnTo>
                    <a:pt x="253088" y="224550"/>
                  </a:lnTo>
                  <a:lnTo>
                    <a:pt x="252063" y="225897"/>
                  </a:lnTo>
                  <a:lnTo>
                    <a:pt x="251027" y="227224"/>
                  </a:lnTo>
                  <a:lnTo>
                    <a:pt x="249982" y="228551"/>
                  </a:lnTo>
                  <a:lnTo>
                    <a:pt x="248916" y="229858"/>
                  </a:lnTo>
                  <a:lnTo>
                    <a:pt x="247830" y="231155"/>
                  </a:lnTo>
                  <a:lnTo>
                    <a:pt x="246734" y="232432"/>
                  </a:lnTo>
                  <a:lnTo>
                    <a:pt x="245628" y="233699"/>
                  </a:lnTo>
                  <a:lnTo>
                    <a:pt x="244502" y="234955"/>
                  </a:lnTo>
                  <a:lnTo>
                    <a:pt x="243356" y="236192"/>
                  </a:lnTo>
                  <a:lnTo>
                    <a:pt x="242200" y="237418"/>
                  </a:lnTo>
                  <a:lnTo>
                    <a:pt x="241034" y="238635"/>
                  </a:lnTo>
                  <a:lnTo>
                    <a:pt x="239847" y="239831"/>
                  </a:lnTo>
                  <a:lnTo>
                    <a:pt x="238651" y="241018"/>
                  </a:lnTo>
                  <a:lnTo>
                    <a:pt x="237434" y="242184"/>
                  </a:lnTo>
                  <a:lnTo>
                    <a:pt x="236208" y="243340"/>
                  </a:lnTo>
                  <a:lnTo>
                    <a:pt x="234971" y="244486"/>
                  </a:lnTo>
                  <a:lnTo>
                    <a:pt x="233714" y="245612"/>
                  </a:lnTo>
                  <a:lnTo>
                    <a:pt x="232448" y="246718"/>
                  </a:lnTo>
                  <a:lnTo>
                    <a:pt x="231161" y="247814"/>
                  </a:lnTo>
                  <a:lnTo>
                    <a:pt x="229864" y="248899"/>
                  </a:lnTo>
                  <a:lnTo>
                    <a:pt x="228557" y="249965"/>
                  </a:lnTo>
                  <a:lnTo>
                    <a:pt x="227240" y="251010"/>
                  </a:lnTo>
                  <a:lnTo>
                    <a:pt x="225903" y="252046"/>
                  </a:lnTo>
                  <a:lnTo>
                    <a:pt x="224565" y="253071"/>
                  </a:lnTo>
                  <a:lnTo>
                    <a:pt x="223198" y="254077"/>
                  </a:lnTo>
                  <a:lnTo>
                    <a:pt x="221831" y="255062"/>
                  </a:lnTo>
                  <a:lnTo>
                    <a:pt x="220443" y="256027"/>
                  </a:lnTo>
                  <a:lnTo>
                    <a:pt x="219056" y="256982"/>
                  </a:lnTo>
                  <a:lnTo>
                    <a:pt x="217648" y="257927"/>
                  </a:lnTo>
                  <a:lnTo>
                    <a:pt x="216231" y="258842"/>
                  </a:lnTo>
                  <a:lnTo>
                    <a:pt x="214793" y="259757"/>
                  </a:lnTo>
                  <a:lnTo>
                    <a:pt x="213355" y="260641"/>
                  </a:lnTo>
                  <a:lnTo>
                    <a:pt x="211897" y="261516"/>
                  </a:lnTo>
                  <a:lnTo>
                    <a:pt x="210430" y="262371"/>
                  </a:lnTo>
                  <a:lnTo>
                    <a:pt x="208952" y="263205"/>
                  </a:lnTo>
                  <a:lnTo>
                    <a:pt x="207474" y="264019"/>
                  </a:lnTo>
                  <a:lnTo>
                    <a:pt x="205966" y="264824"/>
                  </a:lnTo>
                  <a:lnTo>
                    <a:pt x="204457" y="265608"/>
                  </a:lnTo>
                  <a:lnTo>
                    <a:pt x="202939" y="266372"/>
                  </a:lnTo>
                  <a:lnTo>
                    <a:pt x="201411" y="267126"/>
                  </a:lnTo>
                  <a:lnTo>
                    <a:pt x="199873" y="267860"/>
                  </a:lnTo>
                  <a:lnTo>
                    <a:pt x="198315" y="268563"/>
                  </a:lnTo>
                  <a:lnTo>
                    <a:pt x="196756" y="269267"/>
                  </a:lnTo>
                  <a:lnTo>
                    <a:pt x="195188" y="269941"/>
                  </a:lnTo>
                  <a:lnTo>
                    <a:pt x="193609" y="270594"/>
                  </a:lnTo>
                  <a:lnTo>
                    <a:pt x="192021" y="271238"/>
                  </a:lnTo>
                  <a:lnTo>
                    <a:pt x="190412" y="271851"/>
                  </a:lnTo>
                  <a:lnTo>
                    <a:pt x="188804" y="272454"/>
                  </a:lnTo>
                  <a:lnTo>
                    <a:pt x="187185" y="273037"/>
                  </a:lnTo>
                  <a:lnTo>
                    <a:pt x="185566" y="273600"/>
                  </a:lnTo>
                  <a:lnTo>
                    <a:pt x="183927" y="274143"/>
                  </a:lnTo>
                  <a:lnTo>
                    <a:pt x="182279" y="274666"/>
                  </a:lnTo>
                  <a:lnTo>
                    <a:pt x="180630" y="275168"/>
                  </a:lnTo>
                  <a:lnTo>
                    <a:pt x="178961" y="275651"/>
                  </a:lnTo>
                  <a:lnTo>
                    <a:pt x="177292" y="276113"/>
                  </a:lnTo>
                  <a:lnTo>
                    <a:pt x="175613" y="276556"/>
                  </a:lnTo>
                  <a:lnTo>
                    <a:pt x="173924" y="276978"/>
                  </a:lnTo>
                  <a:lnTo>
                    <a:pt x="172225" y="277380"/>
                  </a:lnTo>
                  <a:lnTo>
                    <a:pt x="170525" y="277762"/>
                  </a:lnTo>
                  <a:lnTo>
                    <a:pt x="168816" y="278124"/>
                  </a:lnTo>
                  <a:lnTo>
                    <a:pt x="167097" y="278466"/>
                  </a:lnTo>
                  <a:lnTo>
                    <a:pt x="165368" y="278788"/>
                  </a:lnTo>
                  <a:lnTo>
                    <a:pt x="163639" y="279079"/>
                  </a:lnTo>
                  <a:lnTo>
                    <a:pt x="161899" y="279361"/>
                  </a:lnTo>
                  <a:lnTo>
                    <a:pt x="160150" y="279612"/>
                  </a:lnTo>
                  <a:lnTo>
                    <a:pt x="158390" y="279853"/>
                  </a:lnTo>
                  <a:lnTo>
                    <a:pt x="156631" y="280064"/>
                  </a:lnTo>
                  <a:lnTo>
                    <a:pt x="154861" y="280255"/>
                  </a:lnTo>
                  <a:lnTo>
                    <a:pt x="153092" y="280426"/>
                  </a:lnTo>
                  <a:lnTo>
                    <a:pt x="151312" y="280567"/>
                  </a:lnTo>
                  <a:lnTo>
                    <a:pt x="149523" y="280698"/>
                  </a:lnTo>
                  <a:lnTo>
                    <a:pt x="147733" y="280798"/>
                  </a:lnTo>
                  <a:lnTo>
                    <a:pt x="145934" y="280879"/>
                  </a:lnTo>
                  <a:lnTo>
                    <a:pt x="144124" y="280929"/>
                  </a:lnTo>
                  <a:lnTo>
                    <a:pt x="142314" y="280969"/>
                  </a:lnTo>
                  <a:lnTo>
                    <a:pt x="140494" y="280979"/>
                  </a:lnTo>
                  <a:lnTo>
                    <a:pt x="140494" y="2809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2"/>
            <p:cNvSpPr/>
            <p:nvPr/>
          </p:nvSpPr>
          <p:spPr>
            <a:xfrm>
              <a:off x="-3491800" y="-280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2"/>
            <p:cNvSpPr/>
            <p:nvPr/>
          </p:nvSpPr>
          <p:spPr>
            <a:xfrm>
              <a:off x="-6197825" y="-9017675"/>
              <a:ext cx="6218650" cy="6217225"/>
            </a:xfrm>
            <a:custGeom>
              <a:avLst/>
              <a:gdLst/>
              <a:ahLst/>
              <a:cxnLst/>
              <a:rect l="l" t="t" r="r" b="b"/>
              <a:pathLst>
                <a:path w="248746" h="248689" extrusionOk="0">
                  <a:moveTo>
                    <a:pt x="197862" y="1"/>
                  </a:moveTo>
                  <a:lnTo>
                    <a:pt x="198928" y="1298"/>
                  </a:lnTo>
                  <a:lnTo>
                    <a:pt x="199973" y="2605"/>
                  </a:lnTo>
                  <a:lnTo>
                    <a:pt x="200999" y="3932"/>
                  </a:lnTo>
                  <a:lnTo>
                    <a:pt x="202014" y="5259"/>
                  </a:lnTo>
                  <a:lnTo>
                    <a:pt x="203010" y="6586"/>
                  </a:lnTo>
                  <a:lnTo>
                    <a:pt x="203985" y="7933"/>
                  </a:lnTo>
                  <a:lnTo>
                    <a:pt x="204940" y="9290"/>
                  </a:lnTo>
                  <a:lnTo>
                    <a:pt x="205875" y="10647"/>
                  </a:lnTo>
                  <a:lnTo>
                    <a:pt x="206800" y="12025"/>
                  </a:lnTo>
                  <a:lnTo>
                    <a:pt x="207705" y="13402"/>
                  </a:lnTo>
                  <a:lnTo>
                    <a:pt x="208590" y="14789"/>
                  </a:lnTo>
                  <a:lnTo>
                    <a:pt x="209454" y="16187"/>
                  </a:lnTo>
                  <a:lnTo>
                    <a:pt x="210309" y="17584"/>
                  </a:lnTo>
                  <a:lnTo>
                    <a:pt x="211143" y="19002"/>
                  </a:lnTo>
                  <a:lnTo>
                    <a:pt x="211958" y="20419"/>
                  </a:lnTo>
                  <a:lnTo>
                    <a:pt x="212752" y="21847"/>
                  </a:lnTo>
                  <a:lnTo>
                    <a:pt x="213526" y="23274"/>
                  </a:lnTo>
                  <a:lnTo>
                    <a:pt x="214290" y="24722"/>
                  </a:lnTo>
                  <a:lnTo>
                    <a:pt x="215034" y="26169"/>
                  </a:lnTo>
                  <a:lnTo>
                    <a:pt x="215758" y="27617"/>
                  </a:lnTo>
                  <a:lnTo>
                    <a:pt x="216462" y="29085"/>
                  </a:lnTo>
                  <a:lnTo>
                    <a:pt x="217156" y="30543"/>
                  </a:lnTo>
                  <a:lnTo>
                    <a:pt x="217829" y="32020"/>
                  </a:lnTo>
                  <a:lnTo>
                    <a:pt x="218483" y="33498"/>
                  </a:lnTo>
                  <a:lnTo>
                    <a:pt x="219116" y="34986"/>
                  </a:lnTo>
                  <a:lnTo>
                    <a:pt x="219739" y="36474"/>
                  </a:lnTo>
                  <a:lnTo>
                    <a:pt x="220333" y="37972"/>
                  </a:lnTo>
                  <a:lnTo>
                    <a:pt x="220916" y="39470"/>
                  </a:lnTo>
                  <a:lnTo>
                    <a:pt x="221479" y="40978"/>
                  </a:lnTo>
                  <a:lnTo>
                    <a:pt x="222032" y="42496"/>
                  </a:lnTo>
                  <a:lnTo>
                    <a:pt x="222555" y="44014"/>
                  </a:lnTo>
                  <a:lnTo>
                    <a:pt x="223067" y="45532"/>
                  </a:lnTo>
                  <a:lnTo>
                    <a:pt x="223560" y="47060"/>
                  </a:lnTo>
                  <a:lnTo>
                    <a:pt x="224032" y="48588"/>
                  </a:lnTo>
                  <a:lnTo>
                    <a:pt x="224495" y="50126"/>
                  </a:lnTo>
                  <a:lnTo>
                    <a:pt x="224937" y="51665"/>
                  </a:lnTo>
                  <a:lnTo>
                    <a:pt x="225360" y="53203"/>
                  </a:lnTo>
                  <a:lnTo>
                    <a:pt x="225762" y="54751"/>
                  </a:lnTo>
                  <a:lnTo>
                    <a:pt x="226144" y="56309"/>
                  </a:lnTo>
                  <a:lnTo>
                    <a:pt x="226516" y="57857"/>
                  </a:lnTo>
                  <a:lnTo>
                    <a:pt x="226868" y="59416"/>
                  </a:lnTo>
                  <a:lnTo>
                    <a:pt x="227199" y="60974"/>
                  </a:lnTo>
                  <a:lnTo>
                    <a:pt x="227511" y="62542"/>
                  </a:lnTo>
                  <a:lnTo>
                    <a:pt x="227803" y="64110"/>
                  </a:lnTo>
                  <a:lnTo>
                    <a:pt x="228084" y="65679"/>
                  </a:lnTo>
                  <a:lnTo>
                    <a:pt x="228346" y="67247"/>
                  </a:lnTo>
                  <a:lnTo>
                    <a:pt x="228587" y="68815"/>
                  </a:lnTo>
                  <a:lnTo>
                    <a:pt x="228818" y="70394"/>
                  </a:lnTo>
                  <a:lnTo>
                    <a:pt x="229019" y="71972"/>
                  </a:lnTo>
                  <a:lnTo>
                    <a:pt x="229210" y="73550"/>
                  </a:lnTo>
                  <a:lnTo>
                    <a:pt x="229381" y="75139"/>
                  </a:lnTo>
                  <a:lnTo>
                    <a:pt x="229542" y="76717"/>
                  </a:lnTo>
                  <a:lnTo>
                    <a:pt x="229673" y="78306"/>
                  </a:lnTo>
                  <a:lnTo>
                    <a:pt x="229793" y="79884"/>
                  </a:lnTo>
                  <a:lnTo>
                    <a:pt x="229894" y="81472"/>
                  </a:lnTo>
                  <a:lnTo>
                    <a:pt x="229974" y="83061"/>
                  </a:lnTo>
                  <a:lnTo>
                    <a:pt x="230035" y="84649"/>
                  </a:lnTo>
                  <a:lnTo>
                    <a:pt x="230085" y="86238"/>
                  </a:lnTo>
                  <a:lnTo>
                    <a:pt x="230115" y="87826"/>
                  </a:lnTo>
                  <a:lnTo>
                    <a:pt x="230125" y="89415"/>
                  </a:lnTo>
                  <a:lnTo>
                    <a:pt x="230115" y="91003"/>
                  </a:lnTo>
                  <a:lnTo>
                    <a:pt x="230095" y="92591"/>
                  </a:lnTo>
                  <a:lnTo>
                    <a:pt x="230055" y="94180"/>
                  </a:lnTo>
                  <a:lnTo>
                    <a:pt x="229994" y="95768"/>
                  </a:lnTo>
                  <a:lnTo>
                    <a:pt x="229914" y="97357"/>
                  </a:lnTo>
                  <a:lnTo>
                    <a:pt x="229813" y="98935"/>
                  </a:lnTo>
                  <a:lnTo>
                    <a:pt x="229703" y="100523"/>
                  </a:lnTo>
                  <a:lnTo>
                    <a:pt x="229572" y="102112"/>
                  </a:lnTo>
                  <a:lnTo>
                    <a:pt x="229421" y="103690"/>
                  </a:lnTo>
                  <a:lnTo>
                    <a:pt x="229250" y="105279"/>
                  </a:lnTo>
                  <a:lnTo>
                    <a:pt x="229069" y="106857"/>
                  </a:lnTo>
                  <a:lnTo>
                    <a:pt x="228868" y="108435"/>
                  </a:lnTo>
                  <a:lnTo>
                    <a:pt x="228647" y="110004"/>
                  </a:lnTo>
                  <a:lnTo>
                    <a:pt x="228406" y="111582"/>
                  </a:lnTo>
                  <a:lnTo>
                    <a:pt x="228145" y="113150"/>
                  </a:lnTo>
                  <a:lnTo>
                    <a:pt x="227873" y="114729"/>
                  </a:lnTo>
                  <a:lnTo>
                    <a:pt x="227582" y="116287"/>
                  </a:lnTo>
                  <a:lnTo>
                    <a:pt x="227270" y="117855"/>
                  </a:lnTo>
                  <a:lnTo>
                    <a:pt x="226938" y="119413"/>
                  </a:lnTo>
                  <a:lnTo>
                    <a:pt x="226596" y="120972"/>
                  </a:lnTo>
                  <a:lnTo>
                    <a:pt x="226234" y="122530"/>
                  </a:lnTo>
                  <a:lnTo>
                    <a:pt x="225852" y="124078"/>
                  </a:lnTo>
                  <a:lnTo>
                    <a:pt x="225450" y="125626"/>
                  </a:lnTo>
                  <a:lnTo>
                    <a:pt x="225028" y="127175"/>
                  </a:lnTo>
                  <a:lnTo>
                    <a:pt x="224596" y="128713"/>
                  </a:lnTo>
                  <a:lnTo>
                    <a:pt x="224143" y="130251"/>
                  </a:lnTo>
                  <a:lnTo>
                    <a:pt x="223671" y="131779"/>
                  </a:lnTo>
                  <a:lnTo>
                    <a:pt x="223178" y="133307"/>
                  </a:lnTo>
                  <a:lnTo>
                    <a:pt x="222675" y="134835"/>
                  </a:lnTo>
                  <a:lnTo>
                    <a:pt x="222152" y="136353"/>
                  </a:lnTo>
                  <a:lnTo>
                    <a:pt x="221609" y="137861"/>
                  </a:lnTo>
                  <a:lnTo>
                    <a:pt x="221046" y="139369"/>
                  </a:lnTo>
                  <a:lnTo>
                    <a:pt x="220473" y="140877"/>
                  </a:lnTo>
                  <a:lnTo>
                    <a:pt x="219870" y="142375"/>
                  </a:lnTo>
                  <a:lnTo>
                    <a:pt x="219257" y="143863"/>
                  </a:lnTo>
                  <a:lnTo>
                    <a:pt x="218623" y="145351"/>
                  </a:lnTo>
                  <a:lnTo>
                    <a:pt x="217980" y="146829"/>
                  </a:lnTo>
                  <a:lnTo>
                    <a:pt x="217306" y="148306"/>
                  </a:lnTo>
                  <a:lnTo>
                    <a:pt x="216623" y="149774"/>
                  </a:lnTo>
                  <a:lnTo>
                    <a:pt x="215919" y="151232"/>
                  </a:lnTo>
                  <a:lnTo>
                    <a:pt x="215195" y="152690"/>
                  </a:lnTo>
                  <a:lnTo>
                    <a:pt x="214461" y="154137"/>
                  </a:lnTo>
                  <a:lnTo>
                    <a:pt x="213707" y="155585"/>
                  </a:lnTo>
                  <a:lnTo>
                    <a:pt x="212933" y="157013"/>
                  </a:lnTo>
                  <a:lnTo>
                    <a:pt x="212139" y="158440"/>
                  </a:lnTo>
                  <a:lnTo>
                    <a:pt x="211324" y="159868"/>
                  </a:lnTo>
                  <a:lnTo>
                    <a:pt x="210500" y="161275"/>
                  </a:lnTo>
                  <a:lnTo>
                    <a:pt x="209655" y="162683"/>
                  </a:lnTo>
                  <a:lnTo>
                    <a:pt x="208791" y="164080"/>
                  </a:lnTo>
                  <a:lnTo>
                    <a:pt x="207906" y="165467"/>
                  </a:lnTo>
                  <a:lnTo>
                    <a:pt x="207001" y="166855"/>
                  </a:lnTo>
                  <a:lnTo>
                    <a:pt x="206086" y="168222"/>
                  </a:lnTo>
                  <a:lnTo>
                    <a:pt x="205151" y="169589"/>
                  </a:lnTo>
                  <a:lnTo>
                    <a:pt x="204196" y="170946"/>
                  </a:lnTo>
                  <a:lnTo>
                    <a:pt x="203231" y="172294"/>
                  </a:lnTo>
                  <a:lnTo>
                    <a:pt x="202236" y="173631"/>
                  </a:lnTo>
                  <a:lnTo>
                    <a:pt x="201230" y="174958"/>
                  </a:lnTo>
                  <a:lnTo>
                    <a:pt x="200205" y="176275"/>
                  </a:lnTo>
                  <a:lnTo>
                    <a:pt x="199169" y="177592"/>
                  </a:lnTo>
                  <a:lnTo>
                    <a:pt x="198103" y="178888"/>
                  </a:lnTo>
                  <a:lnTo>
                    <a:pt x="197028" y="180175"/>
                  </a:lnTo>
                  <a:lnTo>
                    <a:pt x="195932" y="181462"/>
                  </a:lnTo>
                  <a:lnTo>
                    <a:pt x="194816" y="182729"/>
                  </a:lnTo>
                  <a:lnTo>
                    <a:pt x="193680" y="183996"/>
                  </a:lnTo>
                  <a:lnTo>
                    <a:pt x="192534" y="185242"/>
                  </a:lnTo>
                  <a:lnTo>
                    <a:pt x="191367" y="186479"/>
                  </a:lnTo>
                  <a:lnTo>
                    <a:pt x="190181" y="187705"/>
                  </a:lnTo>
                  <a:lnTo>
                    <a:pt x="188974" y="188932"/>
                  </a:lnTo>
                  <a:lnTo>
                    <a:pt x="187758" y="190128"/>
                  </a:lnTo>
                  <a:lnTo>
                    <a:pt x="186531" y="191314"/>
                  </a:lnTo>
                  <a:lnTo>
                    <a:pt x="185295" y="192480"/>
                  </a:lnTo>
                  <a:lnTo>
                    <a:pt x="184038" y="193637"/>
                  </a:lnTo>
                  <a:lnTo>
                    <a:pt x="182781" y="194763"/>
                  </a:lnTo>
                  <a:lnTo>
                    <a:pt x="181504" y="195878"/>
                  </a:lnTo>
                  <a:lnTo>
                    <a:pt x="180228" y="196974"/>
                  </a:lnTo>
                  <a:lnTo>
                    <a:pt x="178941" y="198060"/>
                  </a:lnTo>
                  <a:lnTo>
                    <a:pt x="177634" y="199116"/>
                  </a:lnTo>
                  <a:lnTo>
                    <a:pt x="176327" y="200161"/>
                  </a:lnTo>
                  <a:lnTo>
                    <a:pt x="174999" y="201187"/>
                  </a:lnTo>
                  <a:lnTo>
                    <a:pt x="173672" y="202192"/>
                  </a:lnTo>
                  <a:lnTo>
                    <a:pt x="172335" y="203177"/>
                  </a:lnTo>
                  <a:lnTo>
                    <a:pt x="170988" y="204152"/>
                  </a:lnTo>
                  <a:lnTo>
                    <a:pt x="169631" y="205107"/>
                  </a:lnTo>
                  <a:lnTo>
                    <a:pt x="168263" y="206042"/>
                  </a:lnTo>
                  <a:lnTo>
                    <a:pt x="166896" y="206957"/>
                  </a:lnTo>
                  <a:lnTo>
                    <a:pt x="165509" y="207862"/>
                  </a:lnTo>
                  <a:lnTo>
                    <a:pt x="164121" y="208737"/>
                  </a:lnTo>
                  <a:lnTo>
                    <a:pt x="162724" y="209601"/>
                  </a:lnTo>
                  <a:lnTo>
                    <a:pt x="161316" y="210456"/>
                  </a:lnTo>
                  <a:lnTo>
                    <a:pt x="159909" y="211280"/>
                  </a:lnTo>
                  <a:lnTo>
                    <a:pt x="158481" y="212094"/>
                  </a:lnTo>
                  <a:lnTo>
                    <a:pt x="157053" y="212878"/>
                  </a:lnTo>
                  <a:lnTo>
                    <a:pt x="155626" y="213663"/>
                  </a:lnTo>
                  <a:lnTo>
                    <a:pt x="154178" y="214417"/>
                  </a:lnTo>
                  <a:lnTo>
                    <a:pt x="152730" y="215151"/>
                  </a:lnTo>
                  <a:lnTo>
                    <a:pt x="151272" y="215874"/>
                  </a:lnTo>
                  <a:lnTo>
                    <a:pt x="149814" y="216578"/>
                  </a:lnTo>
                  <a:lnTo>
                    <a:pt x="148347" y="217262"/>
                  </a:lnTo>
                  <a:lnTo>
                    <a:pt x="146869" y="217935"/>
                  </a:lnTo>
                  <a:lnTo>
                    <a:pt x="145391" y="218579"/>
                  </a:lnTo>
                  <a:lnTo>
                    <a:pt x="143903" y="219212"/>
                  </a:lnTo>
                  <a:lnTo>
                    <a:pt x="142405" y="219825"/>
                  </a:lnTo>
                  <a:lnTo>
                    <a:pt x="140907" y="220428"/>
                  </a:lnTo>
                  <a:lnTo>
                    <a:pt x="139409" y="221002"/>
                  </a:lnTo>
                  <a:lnTo>
                    <a:pt x="137900" y="221565"/>
                  </a:lnTo>
                  <a:lnTo>
                    <a:pt x="136382" y="222107"/>
                  </a:lnTo>
                  <a:lnTo>
                    <a:pt x="134864" y="222630"/>
                  </a:lnTo>
                  <a:lnTo>
                    <a:pt x="133336" y="223133"/>
                  </a:lnTo>
                  <a:lnTo>
                    <a:pt x="131808" y="223625"/>
                  </a:lnTo>
                  <a:lnTo>
                    <a:pt x="130280" y="224098"/>
                  </a:lnTo>
                  <a:lnTo>
                    <a:pt x="128741" y="224550"/>
                  </a:lnTo>
                  <a:lnTo>
                    <a:pt x="127203" y="224983"/>
                  </a:lnTo>
                  <a:lnTo>
                    <a:pt x="125655" y="225405"/>
                  </a:lnTo>
                  <a:lnTo>
                    <a:pt x="124106" y="225807"/>
                  </a:lnTo>
                  <a:lnTo>
                    <a:pt x="122558" y="226189"/>
                  </a:lnTo>
                  <a:lnTo>
                    <a:pt x="121000" y="226551"/>
                  </a:lnTo>
                  <a:lnTo>
                    <a:pt x="119441" y="226893"/>
                  </a:lnTo>
                  <a:lnTo>
                    <a:pt x="117883" y="227224"/>
                  </a:lnTo>
                  <a:lnTo>
                    <a:pt x="116315" y="227536"/>
                  </a:lnTo>
                  <a:lnTo>
                    <a:pt x="114746" y="227828"/>
                  </a:lnTo>
                  <a:lnTo>
                    <a:pt x="113178" y="228099"/>
                  </a:lnTo>
                  <a:lnTo>
                    <a:pt x="111609" y="228361"/>
                  </a:lnTo>
                  <a:lnTo>
                    <a:pt x="110031" y="228592"/>
                  </a:lnTo>
                  <a:lnTo>
                    <a:pt x="108463" y="228813"/>
                  </a:lnTo>
                  <a:lnTo>
                    <a:pt x="106884" y="229024"/>
                  </a:lnTo>
                  <a:lnTo>
                    <a:pt x="105296" y="229205"/>
                  </a:lnTo>
                  <a:lnTo>
                    <a:pt x="103717" y="229376"/>
                  </a:lnTo>
                  <a:lnTo>
                    <a:pt x="102129" y="229527"/>
                  </a:lnTo>
                  <a:lnTo>
                    <a:pt x="100550" y="229657"/>
                  </a:lnTo>
                  <a:lnTo>
                    <a:pt x="98962" y="229768"/>
                  </a:lnTo>
                  <a:lnTo>
                    <a:pt x="97373" y="229868"/>
                  </a:lnTo>
                  <a:lnTo>
                    <a:pt x="95785" y="229939"/>
                  </a:lnTo>
                  <a:lnTo>
                    <a:pt x="94196" y="229999"/>
                  </a:lnTo>
                  <a:lnTo>
                    <a:pt x="92608" y="230049"/>
                  </a:lnTo>
                  <a:lnTo>
                    <a:pt x="91019" y="230070"/>
                  </a:lnTo>
                  <a:lnTo>
                    <a:pt x="89431" y="230080"/>
                  </a:lnTo>
                  <a:lnTo>
                    <a:pt x="87842" y="230070"/>
                  </a:lnTo>
                  <a:lnTo>
                    <a:pt x="86253" y="230039"/>
                  </a:lnTo>
                  <a:lnTo>
                    <a:pt x="84665" y="229989"/>
                  </a:lnTo>
                  <a:lnTo>
                    <a:pt x="83076" y="229929"/>
                  </a:lnTo>
                  <a:lnTo>
                    <a:pt x="81488" y="229838"/>
                  </a:lnTo>
                  <a:lnTo>
                    <a:pt x="79899" y="229738"/>
                  </a:lnTo>
                  <a:lnTo>
                    <a:pt x="78321" y="229627"/>
                  </a:lnTo>
                  <a:lnTo>
                    <a:pt x="76732" y="229486"/>
                  </a:lnTo>
                  <a:lnTo>
                    <a:pt x="75154" y="229336"/>
                  </a:lnTo>
                  <a:lnTo>
                    <a:pt x="73565" y="229165"/>
                  </a:lnTo>
                  <a:lnTo>
                    <a:pt x="71987" y="228974"/>
                  </a:lnTo>
                  <a:lnTo>
                    <a:pt x="70408" y="228763"/>
                  </a:lnTo>
                  <a:lnTo>
                    <a:pt x="68840" y="228541"/>
                  </a:lnTo>
                  <a:lnTo>
                    <a:pt x="67262" y="228290"/>
                  </a:lnTo>
                  <a:lnTo>
                    <a:pt x="65693" y="228029"/>
                  </a:lnTo>
                  <a:lnTo>
                    <a:pt x="64125" y="227757"/>
                  </a:lnTo>
                  <a:lnTo>
                    <a:pt x="62556" y="227456"/>
                  </a:lnTo>
                  <a:lnTo>
                    <a:pt x="60988" y="227144"/>
                  </a:lnTo>
                  <a:lnTo>
                    <a:pt x="59430" y="226812"/>
                  </a:lnTo>
                  <a:lnTo>
                    <a:pt x="57871" y="226460"/>
                  </a:lnTo>
                  <a:lnTo>
                    <a:pt x="56313" y="226088"/>
                  </a:lnTo>
                  <a:lnTo>
                    <a:pt x="54765" y="225706"/>
                  </a:lnTo>
                  <a:lnTo>
                    <a:pt x="53216" y="225304"/>
                  </a:lnTo>
                  <a:lnTo>
                    <a:pt x="51678" y="224882"/>
                  </a:lnTo>
                  <a:lnTo>
                    <a:pt x="50140" y="224440"/>
                  </a:lnTo>
                  <a:lnTo>
                    <a:pt x="48602" y="223977"/>
                  </a:lnTo>
                  <a:lnTo>
                    <a:pt x="47073" y="223505"/>
                  </a:lnTo>
                  <a:lnTo>
                    <a:pt x="45545" y="223012"/>
                  </a:lnTo>
                  <a:lnTo>
                    <a:pt x="44017" y="222499"/>
                  </a:lnTo>
                  <a:lnTo>
                    <a:pt x="42499" y="221967"/>
                  </a:lnTo>
                  <a:lnTo>
                    <a:pt x="40991" y="221424"/>
                  </a:lnTo>
                  <a:lnTo>
                    <a:pt x="39483" y="220861"/>
                  </a:lnTo>
                  <a:lnTo>
                    <a:pt x="37985" y="220278"/>
                  </a:lnTo>
                  <a:lnTo>
                    <a:pt x="36487" y="219674"/>
                  </a:lnTo>
                  <a:lnTo>
                    <a:pt x="34988" y="219061"/>
                  </a:lnTo>
                  <a:lnTo>
                    <a:pt x="33511" y="218418"/>
                  </a:lnTo>
                  <a:lnTo>
                    <a:pt x="32023" y="217764"/>
                  </a:lnTo>
                  <a:lnTo>
                    <a:pt x="30555" y="217091"/>
                  </a:lnTo>
                  <a:lnTo>
                    <a:pt x="29087" y="216407"/>
                  </a:lnTo>
                  <a:lnTo>
                    <a:pt x="27629" y="215693"/>
                  </a:lnTo>
                  <a:lnTo>
                    <a:pt x="26171" y="214970"/>
                  </a:lnTo>
                  <a:lnTo>
                    <a:pt x="24723" y="214226"/>
                  </a:lnTo>
                  <a:lnTo>
                    <a:pt x="23286" y="213462"/>
                  </a:lnTo>
                  <a:lnTo>
                    <a:pt x="21848" y="212687"/>
                  </a:lnTo>
                  <a:lnTo>
                    <a:pt x="20420" y="211893"/>
                  </a:lnTo>
                  <a:lnTo>
                    <a:pt x="19003" y="211079"/>
                  </a:lnTo>
                  <a:lnTo>
                    <a:pt x="17595" y="210245"/>
                  </a:lnTo>
                  <a:lnTo>
                    <a:pt x="16188" y="209390"/>
                  </a:lnTo>
                  <a:lnTo>
                    <a:pt x="14790" y="208525"/>
                  </a:lnTo>
                  <a:lnTo>
                    <a:pt x="13403" y="207641"/>
                  </a:lnTo>
                  <a:lnTo>
                    <a:pt x="12025" y="206736"/>
                  </a:lnTo>
                  <a:lnTo>
                    <a:pt x="10658" y="205811"/>
                  </a:lnTo>
                  <a:lnTo>
                    <a:pt x="9291" y="204866"/>
                  </a:lnTo>
                  <a:lnTo>
                    <a:pt x="7933" y="203911"/>
                  </a:lnTo>
                  <a:lnTo>
                    <a:pt x="6596" y="202936"/>
                  </a:lnTo>
                  <a:lnTo>
                    <a:pt x="5259" y="201941"/>
                  </a:lnTo>
                  <a:lnTo>
                    <a:pt x="3932" y="200935"/>
                  </a:lnTo>
                  <a:lnTo>
                    <a:pt x="2615" y="199900"/>
                  </a:lnTo>
                  <a:lnTo>
                    <a:pt x="1298" y="198854"/>
                  </a:lnTo>
                  <a:lnTo>
                    <a:pt x="1" y="197789"/>
                  </a:lnTo>
                  <a:lnTo>
                    <a:pt x="614" y="198512"/>
                  </a:lnTo>
                  <a:lnTo>
                    <a:pt x="1217" y="199236"/>
                  </a:lnTo>
                  <a:lnTo>
                    <a:pt x="1841" y="199960"/>
                  </a:lnTo>
                  <a:lnTo>
                    <a:pt x="2454" y="200674"/>
                  </a:lnTo>
                  <a:lnTo>
                    <a:pt x="3087" y="201378"/>
                  </a:lnTo>
                  <a:lnTo>
                    <a:pt x="3711" y="202091"/>
                  </a:lnTo>
                  <a:lnTo>
                    <a:pt x="4344" y="202785"/>
                  </a:lnTo>
                  <a:lnTo>
                    <a:pt x="4988" y="203489"/>
                  </a:lnTo>
                  <a:lnTo>
                    <a:pt x="5631" y="204182"/>
                  </a:lnTo>
                  <a:lnTo>
                    <a:pt x="6285" y="204866"/>
                  </a:lnTo>
                  <a:lnTo>
                    <a:pt x="6938" y="205550"/>
                  </a:lnTo>
                  <a:lnTo>
                    <a:pt x="7592" y="206233"/>
                  </a:lnTo>
                  <a:lnTo>
                    <a:pt x="8255" y="206907"/>
                  </a:lnTo>
                  <a:lnTo>
                    <a:pt x="8919" y="207580"/>
                  </a:lnTo>
                  <a:lnTo>
                    <a:pt x="9592" y="208244"/>
                  </a:lnTo>
                  <a:lnTo>
                    <a:pt x="10266" y="208907"/>
                  </a:lnTo>
                  <a:lnTo>
                    <a:pt x="10950" y="209561"/>
                  </a:lnTo>
                  <a:lnTo>
                    <a:pt x="11633" y="210214"/>
                  </a:lnTo>
                  <a:lnTo>
                    <a:pt x="12317" y="210858"/>
                  </a:lnTo>
                  <a:lnTo>
                    <a:pt x="13011" y="211501"/>
                  </a:lnTo>
                  <a:lnTo>
                    <a:pt x="13714" y="212145"/>
                  </a:lnTo>
                  <a:lnTo>
                    <a:pt x="14418" y="212778"/>
                  </a:lnTo>
                  <a:lnTo>
                    <a:pt x="15122" y="213411"/>
                  </a:lnTo>
                  <a:lnTo>
                    <a:pt x="15826" y="214035"/>
                  </a:lnTo>
                  <a:lnTo>
                    <a:pt x="16550" y="214648"/>
                  </a:lnTo>
                  <a:lnTo>
                    <a:pt x="17263" y="215271"/>
                  </a:lnTo>
                  <a:lnTo>
                    <a:pt x="17987" y="215874"/>
                  </a:lnTo>
                  <a:lnTo>
                    <a:pt x="18711" y="216488"/>
                  </a:lnTo>
                  <a:lnTo>
                    <a:pt x="19445" y="217081"/>
                  </a:lnTo>
                  <a:lnTo>
                    <a:pt x="20179" y="217684"/>
                  </a:lnTo>
                  <a:lnTo>
                    <a:pt x="20923" y="218277"/>
                  </a:lnTo>
                  <a:lnTo>
                    <a:pt x="21667" y="218860"/>
                  </a:lnTo>
                  <a:lnTo>
                    <a:pt x="22411" y="219443"/>
                  </a:lnTo>
                  <a:lnTo>
                    <a:pt x="23165" y="220016"/>
                  </a:lnTo>
                  <a:lnTo>
                    <a:pt x="23919" y="220589"/>
                  </a:lnTo>
                  <a:lnTo>
                    <a:pt x="24683" y="221152"/>
                  </a:lnTo>
                  <a:lnTo>
                    <a:pt x="25447" y="221715"/>
                  </a:lnTo>
                  <a:lnTo>
                    <a:pt x="26211" y="222278"/>
                  </a:lnTo>
                  <a:lnTo>
                    <a:pt x="26986" y="222821"/>
                  </a:lnTo>
                  <a:lnTo>
                    <a:pt x="27760" y="223374"/>
                  </a:lnTo>
                  <a:lnTo>
                    <a:pt x="28534" y="223917"/>
                  </a:lnTo>
                  <a:lnTo>
                    <a:pt x="29318" y="224450"/>
                  </a:lnTo>
                  <a:lnTo>
                    <a:pt x="30102" y="224983"/>
                  </a:lnTo>
                  <a:lnTo>
                    <a:pt x="30897" y="225505"/>
                  </a:lnTo>
                  <a:lnTo>
                    <a:pt x="31691" y="226028"/>
                  </a:lnTo>
                  <a:lnTo>
                    <a:pt x="32485" y="226541"/>
                  </a:lnTo>
                  <a:lnTo>
                    <a:pt x="33289" y="227054"/>
                  </a:lnTo>
                  <a:lnTo>
                    <a:pt x="34094" y="227556"/>
                  </a:lnTo>
                  <a:lnTo>
                    <a:pt x="34908" y="228059"/>
                  </a:lnTo>
                  <a:lnTo>
                    <a:pt x="35712" y="228552"/>
                  </a:lnTo>
                  <a:lnTo>
                    <a:pt x="36537" y="229044"/>
                  </a:lnTo>
                  <a:lnTo>
                    <a:pt x="37351" y="229527"/>
                  </a:lnTo>
                  <a:lnTo>
                    <a:pt x="38176" y="229999"/>
                  </a:lnTo>
                  <a:lnTo>
                    <a:pt x="39000" y="230472"/>
                  </a:lnTo>
                  <a:lnTo>
                    <a:pt x="39834" y="230944"/>
                  </a:lnTo>
                  <a:lnTo>
                    <a:pt x="40669" y="231407"/>
                  </a:lnTo>
                  <a:lnTo>
                    <a:pt x="41503" y="231859"/>
                  </a:lnTo>
                  <a:lnTo>
                    <a:pt x="42348" y="232311"/>
                  </a:lnTo>
                  <a:lnTo>
                    <a:pt x="43192" y="232754"/>
                  </a:lnTo>
                  <a:lnTo>
                    <a:pt x="44037" y="233196"/>
                  </a:lnTo>
                  <a:lnTo>
                    <a:pt x="44882" y="233628"/>
                  </a:lnTo>
                  <a:lnTo>
                    <a:pt x="45736" y="234061"/>
                  </a:lnTo>
                  <a:lnTo>
                    <a:pt x="46601" y="234483"/>
                  </a:lnTo>
                  <a:lnTo>
                    <a:pt x="47455" y="234895"/>
                  </a:lnTo>
                  <a:lnTo>
                    <a:pt x="48320" y="235307"/>
                  </a:lnTo>
                  <a:lnTo>
                    <a:pt x="49185" y="235719"/>
                  </a:lnTo>
                  <a:lnTo>
                    <a:pt x="50059" y="236112"/>
                  </a:lnTo>
                  <a:lnTo>
                    <a:pt x="50934" y="236514"/>
                  </a:lnTo>
                  <a:lnTo>
                    <a:pt x="51809" y="236896"/>
                  </a:lnTo>
                  <a:lnTo>
                    <a:pt x="52693" y="237278"/>
                  </a:lnTo>
                  <a:lnTo>
                    <a:pt x="53568" y="237660"/>
                  </a:lnTo>
                  <a:lnTo>
                    <a:pt x="54463" y="238032"/>
                  </a:lnTo>
                  <a:lnTo>
                    <a:pt x="55348" y="238394"/>
                  </a:lnTo>
                  <a:lnTo>
                    <a:pt x="56242" y="238756"/>
                  </a:lnTo>
                  <a:lnTo>
                    <a:pt x="57137" y="239107"/>
                  </a:lnTo>
                  <a:lnTo>
                    <a:pt x="58032" y="239449"/>
                  </a:lnTo>
                  <a:lnTo>
                    <a:pt x="58937" y="239791"/>
                  </a:lnTo>
                  <a:lnTo>
                    <a:pt x="59842" y="240133"/>
                  </a:lnTo>
                  <a:lnTo>
                    <a:pt x="60747" y="240455"/>
                  </a:lnTo>
                  <a:lnTo>
                    <a:pt x="61652" y="240776"/>
                  </a:lnTo>
                  <a:lnTo>
                    <a:pt x="62566" y="241098"/>
                  </a:lnTo>
                  <a:lnTo>
                    <a:pt x="63481" y="241410"/>
                  </a:lnTo>
                  <a:lnTo>
                    <a:pt x="64396" y="241711"/>
                  </a:lnTo>
                  <a:lnTo>
                    <a:pt x="65321" y="242013"/>
                  </a:lnTo>
                  <a:lnTo>
                    <a:pt x="66246" y="242304"/>
                  </a:lnTo>
                  <a:lnTo>
                    <a:pt x="67171" y="242596"/>
                  </a:lnTo>
                  <a:lnTo>
                    <a:pt x="68106" y="242867"/>
                  </a:lnTo>
                  <a:lnTo>
                    <a:pt x="69031" y="243149"/>
                  </a:lnTo>
                  <a:lnTo>
                    <a:pt x="69966" y="243410"/>
                  </a:lnTo>
                  <a:lnTo>
                    <a:pt x="70911" y="243672"/>
                  </a:lnTo>
                  <a:lnTo>
                    <a:pt x="71846" y="243933"/>
                  </a:lnTo>
                  <a:lnTo>
                    <a:pt x="72791" y="244174"/>
                  </a:lnTo>
                  <a:lnTo>
                    <a:pt x="73736" y="244416"/>
                  </a:lnTo>
                  <a:lnTo>
                    <a:pt x="74681" y="244657"/>
                  </a:lnTo>
                  <a:lnTo>
                    <a:pt x="75637" y="244888"/>
                  </a:lnTo>
                  <a:lnTo>
                    <a:pt x="76582" y="245109"/>
                  </a:lnTo>
                  <a:lnTo>
                    <a:pt x="77537" y="245320"/>
                  </a:lnTo>
                  <a:lnTo>
                    <a:pt x="78502" y="245531"/>
                  </a:lnTo>
                  <a:lnTo>
                    <a:pt x="79457" y="245733"/>
                  </a:lnTo>
                  <a:lnTo>
                    <a:pt x="80422" y="245934"/>
                  </a:lnTo>
                  <a:lnTo>
                    <a:pt x="81387" y="246125"/>
                  </a:lnTo>
                  <a:lnTo>
                    <a:pt x="82353" y="246306"/>
                  </a:lnTo>
                  <a:lnTo>
                    <a:pt x="83318" y="246487"/>
                  </a:lnTo>
                  <a:lnTo>
                    <a:pt x="84293" y="246657"/>
                  </a:lnTo>
                  <a:lnTo>
                    <a:pt x="85268" y="246818"/>
                  </a:lnTo>
                  <a:lnTo>
                    <a:pt x="86243" y="246979"/>
                  </a:lnTo>
                  <a:lnTo>
                    <a:pt x="87219" y="247130"/>
                  </a:lnTo>
                  <a:lnTo>
                    <a:pt x="88204" y="247271"/>
                  </a:lnTo>
                  <a:lnTo>
                    <a:pt x="89189" y="247401"/>
                  </a:lnTo>
                  <a:lnTo>
                    <a:pt x="90174" y="247532"/>
                  </a:lnTo>
                  <a:lnTo>
                    <a:pt x="91160" y="247663"/>
                  </a:lnTo>
                  <a:lnTo>
                    <a:pt x="92145" y="247773"/>
                  </a:lnTo>
                  <a:lnTo>
                    <a:pt x="93140" y="247884"/>
                  </a:lnTo>
                  <a:lnTo>
                    <a:pt x="94136" y="247984"/>
                  </a:lnTo>
                  <a:lnTo>
                    <a:pt x="95131" y="248085"/>
                  </a:lnTo>
                  <a:lnTo>
                    <a:pt x="96126" y="248175"/>
                  </a:lnTo>
                  <a:lnTo>
                    <a:pt x="97122" y="248256"/>
                  </a:lnTo>
                  <a:lnTo>
                    <a:pt x="98127" y="248326"/>
                  </a:lnTo>
                  <a:lnTo>
                    <a:pt x="99133" y="248397"/>
                  </a:lnTo>
                  <a:lnTo>
                    <a:pt x="100138" y="248457"/>
                  </a:lnTo>
                  <a:lnTo>
                    <a:pt x="101143" y="248507"/>
                  </a:lnTo>
                  <a:lnTo>
                    <a:pt x="102149" y="248557"/>
                  </a:lnTo>
                  <a:lnTo>
                    <a:pt x="103164" y="248598"/>
                  </a:lnTo>
                  <a:lnTo>
                    <a:pt x="104180" y="248628"/>
                  </a:lnTo>
                  <a:lnTo>
                    <a:pt x="105195" y="248658"/>
                  </a:lnTo>
                  <a:lnTo>
                    <a:pt x="106211" y="248668"/>
                  </a:lnTo>
                  <a:lnTo>
                    <a:pt x="107226" y="248688"/>
                  </a:lnTo>
                  <a:lnTo>
                    <a:pt x="108241" y="248688"/>
                  </a:lnTo>
                  <a:lnTo>
                    <a:pt x="110061" y="248678"/>
                  </a:lnTo>
                  <a:lnTo>
                    <a:pt x="111871" y="248638"/>
                  </a:lnTo>
                  <a:lnTo>
                    <a:pt x="113681" y="248588"/>
                  </a:lnTo>
                  <a:lnTo>
                    <a:pt x="115480" y="248507"/>
                  </a:lnTo>
                  <a:lnTo>
                    <a:pt x="117270" y="248407"/>
                  </a:lnTo>
                  <a:lnTo>
                    <a:pt x="119059" y="248276"/>
                  </a:lnTo>
                  <a:lnTo>
                    <a:pt x="120839" y="248135"/>
                  </a:lnTo>
                  <a:lnTo>
                    <a:pt x="122608" y="247964"/>
                  </a:lnTo>
                  <a:lnTo>
                    <a:pt x="124378" y="247773"/>
                  </a:lnTo>
                  <a:lnTo>
                    <a:pt x="126137" y="247562"/>
                  </a:lnTo>
                  <a:lnTo>
                    <a:pt x="127897" y="247321"/>
                  </a:lnTo>
                  <a:lnTo>
                    <a:pt x="129646" y="247070"/>
                  </a:lnTo>
                  <a:lnTo>
                    <a:pt x="131386" y="246788"/>
                  </a:lnTo>
                  <a:lnTo>
                    <a:pt x="133115" y="246497"/>
                  </a:lnTo>
                  <a:lnTo>
                    <a:pt x="134844" y="246175"/>
                  </a:lnTo>
                  <a:lnTo>
                    <a:pt x="136563" y="245833"/>
                  </a:lnTo>
                  <a:lnTo>
                    <a:pt x="138272" y="245471"/>
                  </a:lnTo>
                  <a:lnTo>
                    <a:pt x="139972" y="245089"/>
                  </a:lnTo>
                  <a:lnTo>
                    <a:pt x="141671" y="244687"/>
                  </a:lnTo>
                  <a:lnTo>
                    <a:pt x="143360" y="244265"/>
                  </a:lnTo>
                  <a:lnTo>
                    <a:pt x="145039" y="243822"/>
                  </a:lnTo>
                  <a:lnTo>
                    <a:pt x="146708" y="243360"/>
                  </a:lnTo>
                  <a:lnTo>
                    <a:pt x="148377" y="242877"/>
                  </a:lnTo>
                  <a:lnTo>
                    <a:pt x="150026" y="242375"/>
                  </a:lnTo>
                  <a:lnTo>
                    <a:pt x="151674" y="241852"/>
                  </a:lnTo>
                  <a:lnTo>
                    <a:pt x="153313" y="241309"/>
                  </a:lnTo>
                  <a:lnTo>
                    <a:pt x="154932" y="240746"/>
                  </a:lnTo>
                  <a:lnTo>
                    <a:pt x="156551" y="240163"/>
                  </a:lnTo>
                  <a:lnTo>
                    <a:pt x="158159" y="239560"/>
                  </a:lnTo>
                  <a:lnTo>
                    <a:pt x="159768" y="238947"/>
                  </a:lnTo>
                  <a:lnTo>
                    <a:pt x="161356" y="238303"/>
                  </a:lnTo>
                  <a:lnTo>
                    <a:pt x="162935" y="237650"/>
                  </a:lnTo>
                  <a:lnTo>
                    <a:pt x="164503" y="236976"/>
                  </a:lnTo>
                  <a:lnTo>
                    <a:pt x="166062" y="236272"/>
                  </a:lnTo>
                  <a:lnTo>
                    <a:pt x="167620" y="235569"/>
                  </a:lnTo>
                  <a:lnTo>
                    <a:pt x="169158" y="234835"/>
                  </a:lnTo>
                  <a:lnTo>
                    <a:pt x="170686" y="234081"/>
                  </a:lnTo>
                  <a:lnTo>
                    <a:pt x="172204" y="233317"/>
                  </a:lnTo>
                  <a:lnTo>
                    <a:pt x="173713" y="232533"/>
                  </a:lnTo>
                  <a:lnTo>
                    <a:pt x="175221" y="231728"/>
                  </a:lnTo>
                  <a:lnTo>
                    <a:pt x="176699" y="230914"/>
                  </a:lnTo>
                  <a:lnTo>
                    <a:pt x="178177" y="230080"/>
                  </a:lnTo>
                  <a:lnTo>
                    <a:pt x="179644" y="229225"/>
                  </a:lnTo>
                  <a:lnTo>
                    <a:pt x="181102" y="228350"/>
                  </a:lnTo>
                  <a:lnTo>
                    <a:pt x="182540" y="227466"/>
                  </a:lnTo>
                  <a:lnTo>
                    <a:pt x="183978" y="226551"/>
                  </a:lnTo>
                  <a:lnTo>
                    <a:pt x="185395" y="225636"/>
                  </a:lnTo>
                  <a:lnTo>
                    <a:pt x="186803" y="224691"/>
                  </a:lnTo>
                  <a:lnTo>
                    <a:pt x="188190" y="223736"/>
                  </a:lnTo>
                  <a:lnTo>
                    <a:pt x="189578" y="222771"/>
                  </a:lnTo>
                  <a:lnTo>
                    <a:pt x="190945" y="221786"/>
                  </a:lnTo>
                  <a:lnTo>
                    <a:pt x="192312" y="220780"/>
                  </a:lnTo>
                  <a:lnTo>
                    <a:pt x="193650" y="219755"/>
                  </a:lnTo>
                  <a:lnTo>
                    <a:pt x="194987" y="218719"/>
                  </a:lnTo>
                  <a:lnTo>
                    <a:pt x="196304" y="217674"/>
                  </a:lnTo>
                  <a:lnTo>
                    <a:pt x="197611" y="216608"/>
                  </a:lnTo>
                  <a:lnTo>
                    <a:pt x="198908" y="215523"/>
                  </a:lnTo>
                  <a:lnTo>
                    <a:pt x="200195" y="214427"/>
                  </a:lnTo>
                  <a:lnTo>
                    <a:pt x="201461" y="213321"/>
                  </a:lnTo>
                  <a:lnTo>
                    <a:pt x="202718" y="212195"/>
                  </a:lnTo>
                  <a:lnTo>
                    <a:pt x="203955" y="211049"/>
                  </a:lnTo>
                  <a:lnTo>
                    <a:pt x="205181" y="209893"/>
                  </a:lnTo>
                  <a:lnTo>
                    <a:pt x="206398" y="208727"/>
                  </a:lnTo>
                  <a:lnTo>
                    <a:pt x="207594" y="207540"/>
                  </a:lnTo>
                  <a:lnTo>
                    <a:pt x="208781" y="206344"/>
                  </a:lnTo>
                  <a:lnTo>
                    <a:pt x="209947" y="205127"/>
                  </a:lnTo>
                  <a:lnTo>
                    <a:pt x="211103" y="203901"/>
                  </a:lnTo>
                  <a:lnTo>
                    <a:pt x="212249" y="202664"/>
                  </a:lnTo>
                  <a:lnTo>
                    <a:pt x="213375" y="201408"/>
                  </a:lnTo>
                  <a:lnTo>
                    <a:pt x="214481" y="200141"/>
                  </a:lnTo>
                  <a:lnTo>
                    <a:pt x="215577" y="198864"/>
                  </a:lnTo>
                  <a:lnTo>
                    <a:pt x="216663" y="197567"/>
                  </a:lnTo>
                  <a:lnTo>
                    <a:pt x="217729" y="196260"/>
                  </a:lnTo>
                  <a:lnTo>
                    <a:pt x="218774" y="194933"/>
                  </a:lnTo>
                  <a:lnTo>
                    <a:pt x="219810" y="193606"/>
                  </a:lnTo>
                  <a:lnTo>
                    <a:pt x="220835" y="192259"/>
                  </a:lnTo>
                  <a:lnTo>
                    <a:pt x="221831" y="190902"/>
                  </a:lnTo>
                  <a:lnTo>
                    <a:pt x="222826" y="189525"/>
                  </a:lnTo>
                  <a:lnTo>
                    <a:pt x="223791" y="188147"/>
                  </a:lnTo>
                  <a:lnTo>
                    <a:pt x="224746" y="186750"/>
                  </a:lnTo>
                  <a:lnTo>
                    <a:pt x="225691" y="185343"/>
                  </a:lnTo>
                  <a:lnTo>
                    <a:pt x="226606" y="183925"/>
                  </a:lnTo>
                  <a:lnTo>
                    <a:pt x="227511" y="182498"/>
                  </a:lnTo>
                  <a:lnTo>
                    <a:pt x="228406" y="181050"/>
                  </a:lnTo>
                  <a:lnTo>
                    <a:pt x="229271" y="179592"/>
                  </a:lnTo>
                  <a:lnTo>
                    <a:pt x="230125" y="178134"/>
                  </a:lnTo>
                  <a:lnTo>
                    <a:pt x="230970" y="176657"/>
                  </a:lnTo>
                  <a:lnTo>
                    <a:pt x="231784" y="175169"/>
                  </a:lnTo>
                  <a:lnTo>
                    <a:pt x="232588" y="173671"/>
                  </a:lnTo>
                  <a:lnTo>
                    <a:pt x="233373" y="172163"/>
                  </a:lnTo>
                  <a:lnTo>
                    <a:pt x="234137" y="170645"/>
                  </a:lnTo>
                  <a:lnTo>
                    <a:pt x="234891" y="169107"/>
                  </a:lnTo>
                  <a:lnTo>
                    <a:pt x="235615" y="167568"/>
                  </a:lnTo>
                  <a:lnTo>
                    <a:pt x="236328" y="166020"/>
                  </a:lnTo>
                  <a:lnTo>
                    <a:pt x="237022" y="164462"/>
                  </a:lnTo>
                  <a:lnTo>
                    <a:pt x="237706" y="162884"/>
                  </a:lnTo>
                  <a:lnTo>
                    <a:pt x="238359" y="161305"/>
                  </a:lnTo>
                  <a:lnTo>
                    <a:pt x="238993" y="159717"/>
                  </a:lnTo>
                  <a:lnTo>
                    <a:pt x="239616" y="158118"/>
                  </a:lnTo>
                  <a:lnTo>
                    <a:pt x="240219" y="156510"/>
                  </a:lnTo>
                  <a:lnTo>
                    <a:pt x="240802" y="154891"/>
                  </a:lnTo>
                  <a:lnTo>
                    <a:pt x="241355" y="153263"/>
                  </a:lnTo>
                  <a:lnTo>
                    <a:pt x="241898" y="151624"/>
                  </a:lnTo>
                  <a:lnTo>
                    <a:pt x="242421" y="149985"/>
                  </a:lnTo>
                  <a:lnTo>
                    <a:pt x="242924" y="148327"/>
                  </a:lnTo>
                  <a:lnTo>
                    <a:pt x="243416" y="146668"/>
                  </a:lnTo>
                  <a:lnTo>
                    <a:pt x="243879" y="144999"/>
                  </a:lnTo>
                  <a:lnTo>
                    <a:pt x="244321" y="143310"/>
                  </a:lnTo>
                  <a:lnTo>
                    <a:pt x="244744" y="141631"/>
                  </a:lnTo>
                  <a:lnTo>
                    <a:pt x="245146" y="139932"/>
                  </a:lnTo>
                  <a:lnTo>
                    <a:pt x="245528" y="138233"/>
                  </a:lnTo>
                  <a:lnTo>
                    <a:pt x="245890" y="136514"/>
                  </a:lnTo>
                  <a:lnTo>
                    <a:pt x="246232" y="134805"/>
                  </a:lnTo>
                  <a:lnTo>
                    <a:pt x="246543" y="133076"/>
                  </a:lnTo>
                  <a:lnTo>
                    <a:pt x="246845" y="131337"/>
                  </a:lnTo>
                  <a:lnTo>
                    <a:pt x="247126" y="129597"/>
                  </a:lnTo>
                  <a:lnTo>
                    <a:pt x="247378" y="127858"/>
                  </a:lnTo>
                  <a:lnTo>
                    <a:pt x="247609" y="126099"/>
                  </a:lnTo>
                  <a:lnTo>
                    <a:pt x="247830" y="124339"/>
                  </a:lnTo>
                  <a:lnTo>
                    <a:pt x="248021" y="122570"/>
                  </a:lnTo>
                  <a:lnTo>
                    <a:pt x="248182" y="120801"/>
                  </a:lnTo>
                  <a:lnTo>
                    <a:pt x="248333" y="119011"/>
                  </a:lnTo>
                  <a:lnTo>
                    <a:pt x="248453" y="117232"/>
                  </a:lnTo>
                  <a:lnTo>
                    <a:pt x="248554" y="115432"/>
                  </a:lnTo>
                  <a:lnTo>
                    <a:pt x="248634" y="113633"/>
                  </a:lnTo>
                  <a:lnTo>
                    <a:pt x="248695" y="111833"/>
                  </a:lnTo>
                  <a:lnTo>
                    <a:pt x="248735" y="110024"/>
                  </a:lnTo>
                  <a:lnTo>
                    <a:pt x="248745" y="108204"/>
                  </a:lnTo>
                  <a:lnTo>
                    <a:pt x="248735" y="107189"/>
                  </a:lnTo>
                  <a:lnTo>
                    <a:pt x="248725" y="106173"/>
                  </a:lnTo>
                  <a:lnTo>
                    <a:pt x="248705" y="105158"/>
                  </a:lnTo>
                  <a:lnTo>
                    <a:pt x="248685" y="104143"/>
                  </a:lnTo>
                  <a:lnTo>
                    <a:pt x="248655" y="103127"/>
                  </a:lnTo>
                  <a:lnTo>
                    <a:pt x="248614" y="102122"/>
                  </a:lnTo>
                  <a:lnTo>
                    <a:pt x="248564" y="101106"/>
                  </a:lnTo>
                  <a:lnTo>
                    <a:pt x="248514" y="100101"/>
                  </a:lnTo>
                  <a:lnTo>
                    <a:pt x="248453" y="99096"/>
                  </a:lnTo>
                  <a:lnTo>
                    <a:pt x="248383" y="98090"/>
                  </a:lnTo>
                  <a:lnTo>
                    <a:pt x="248313" y="97095"/>
                  </a:lnTo>
                  <a:lnTo>
                    <a:pt x="248222" y="96090"/>
                  </a:lnTo>
                  <a:lnTo>
                    <a:pt x="248142" y="95095"/>
                  </a:lnTo>
                  <a:lnTo>
                    <a:pt x="248041" y="94099"/>
                  </a:lnTo>
                  <a:lnTo>
                    <a:pt x="247941" y="93104"/>
                  </a:lnTo>
                  <a:lnTo>
                    <a:pt x="247830" y="92119"/>
                  </a:lnTo>
                  <a:lnTo>
                    <a:pt x="247709" y="91134"/>
                  </a:lnTo>
                  <a:lnTo>
                    <a:pt x="247589" y="90138"/>
                  </a:lnTo>
                  <a:lnTo>
                    <a:pt x="247458" y="89153"/>
                  </a:lnTo>
                  <a:lnTo>
                    <a:pt x="247327" y="88178"/>
                  </a:lnTo>
                  <a:lnTo>
                    <a:pt x="247177" y="87193"/>
                  </a:lnTo>
                  <a:lnTo>
                    <a:pt x="247036" y="86218"/>
                  </a:lnTo>
                  <a:lnTo>
                    <a:pt x="246875" y="85242"/>
                  </a:lnTo>
                  <a:lnTo>
                    <a:pt x="246714" y="84267"/>
                  </a:lnTo>
                  <a:lnTo>
                    <a:pt x="246543" y="83292"/>
                  </a:lnTo>
                  <a:lnTo>
                    <a:pt x="246362" y="82327"/>
                  </a:lnTo>
                  <a:lnTo>
                    <a:pt x="246181" y="81362"/>
                  </a:lnTo>
                  <a:lnTo>
                    <a:pt x="245990" y="80397"/>
                  </a:lnTo>
                  <a:lnTo>
                    <a:pt x="245789" y="79432"/>
                  </a:lnTo>
                  <a:lnTo>
                    <a:pt x="245588" y="78477"/>
                  </a:lnTo>
                  <a:lnTo>
                    <a:pt x="245377" y="77522"/>
                  </a:lnTo>
                  <a:lnTo>
                    <a:pt x="245166" y="76566"/>
                  </a:lnTo>
                  <a:lnTo>
                    <a:pt x="244945" y="75611"/>
                  </a:lnTo>
                  <a:lnTo>
                    <a:pt x="244713" y="74656"/>
                  </a:lnTo>
                  <a:lnTo>
                    <a:pt x="244472" y="73711"/>
                  </a:lnTo>
                  <a:lnTo>
                    <a:pt x="244231" y="72766"/>
                  </a:lnTo>
                  <a:lnTo>
                    <a:pt x="243990" y="71821"/>
                  </a:lnTo>
                  <a:lnTo>
                    <a:pt x="243728" y="70886"/>
                  </a:lnTo>
                  <a:lnTo>
                    <a:pt x="243467" y="69951"/>
                  </a:lnTo>
                  <a:lnTo>
                    <a:pt x="243205" y="69016"/>
                  </a:lnTo>
                  <a:lnTo>
                    <a:pt x="242934" y="68082"/>
                  </a:lnTo>
                  <a:lnTo>
                    <a:pt x="242652" y="67157"/>
                  </a:lnTo>
                  <a:lnTo>
                    <a:pt x="242361" y="66232"/>
                  </a:lnTo>
                  <a:lnTo>
                    <a:pt x="242069" y="65307"/>
                  </a:lnTo>
                  <a:lnTo>
                    <a:pt x="241768" y="64382"/>
                  </a:lnTo>
                  <a:lnTo>
                    <a:pt x="241466" y="63467"/>
                  </a:lnTo>
                  <a:lnTo>
                    <a:pt x="241154" y="62552"/>
                  </a:lnTo>
                  <a:lnTo>
                    <a:pt x="240843" y="61637"/>
                  </a:lnTo>
                  <a:lnTo>
                    <a:pt x="240521" y="60733"/>
                  </a:lnTo>
                  <a:lnTo>
                    <a:pt x="240189" y="59818"/>
                  </a:lnTo>
                  <a:lnTo>
                    <a:pt x="239857" y="58923"/>
                  </a:lnTo>
                  <a:lnTo>
                    <a:pt x="239516" y="58018"/>
                  </a:lnTo>
                  <a:lnTo>
                    <a:pt x="239164" y="57123"/>
                  </a:lnTo>
                  <a:lnTo>
                    <a:pt x="238812" y="56229"/>
                  </a:lnTo>
                  <a:lnTo>
                    <a:pt x="238450" y="55334"/>
                  </a:lnTo>
                  <a:lnTo>
                    <a:pt x="238088" y="54449"/>
                  </a:lnTo>
                  <a:lnTo>
                    <a:pt x="237716" y="53555"/>
                  </a:lnTo>
                  <a:lnTo>
                    <a:pt x="237344" y="52680"/>
                  </a:lnTo>
                  <a:lnTo>
                    <a:pt x="236962" y="51795"/>
                  </a:lnTo>
                  <a:lnTo>
                    <a:pt x="236570" y="50921"/>
                  </a:lnTo>
                  <a:lnTo>
                    <a:pt x="236178" y="50046"/>
                  </a:lnTo>
                  <a:lnTo>
                    <a:pt x="235775" y="49181"/>
                  </a:lnTo>
                  <a:lnTo>
                    <a:pt x="235373" y="48307"/>
                  </a:lnTo>
                  <a:lnTo>
                    <a:pt x="234961" y="47452"/>
                  </a:lnTo>
                  <a:lnTo>
                    <a:pt x="234539" y="46588"/>
                  </a:lnTo>
                  <a:lnTo>
                    <a:pt x="234117" y="45733"/>
                  </a:lnTo>
                  <a:lnTo>
                    <a:pt x="233694" y="44879"/>
                  </a:lnTo>
                  <a:lnTo>
                    <a:pt x="233262" y="44024"/>
                  </a:lnTo>
                  <a:lnTo>
                    <a:pt x="232820" y="43180"/>
                  </a:lnTo>
                  <a:lnTo>
                    <a:pt x="232377" y="42335"/>
                  </a:lnTo>
                  <a:lnTo>
                    <a:pt x="231925" y="41491"/>
                  </a:lnTo>
                  <a:lnTo>
                    <a:pt x="231462" y="40656"/>
                  </a:lnTo>
                  <a:lnTo>
                    <a:pt x="231010" y="39822"/>
                  </a:lnTo>
                  <a:lnTo>
                    <a:pt x="230537" y="38997"/>
                  </a:lnTo>
                  <a:lnTo>
                    <a:pt x="230065" y="38163"/>
                  </a:lnTo>
                  <a:lnTo>
                    <a:pt x="229592" y="37349"/>
                  </a:lnTo>
                  <a:lnTo>
                    <a:pt x="229110" y="36524"/>
                  </a:lnTo>
                  <a:lnTo>
                    <a:pt x="228617" y="35710"/>
                  </a:lnTo>
                  <a:lnTo>
                    <a:pt x="228124" y="34896"/>
                  </a:lnTo>
                  <a:lnTo>
                    <a:pt x="227622" y="34091"/>
                  </a:lnTo>
                  <a:lnTo>
                    <a:pt x="227119" y="33287"/>
                  </a:lnTo>
                  <a:lnTo>
                    <a:pt x="226606" y="32483"/>
                  </a:lnTo>
                  <a:lnTo>
                    <a:pt x="226094" y="31689"/>
                  </a:lnTo>
                  <a:lnTo>
                    <a:pt x="225571" y="30895"/>
                  </a:lnTo>
                  <a:lnTo>
                    <a:pt x="225048" y="30100"/>
                  </a:lnTo>
                  <a:lnTo>
                    <a:pt x="224515" y="29316"/>
                  </a:lnTo>
                  <a:lnTo>
                    <a:pt x="223982" y="28532"/>
                  </a:lnTo>
                  <a:lnTo>
                    <a:pt x="223439" y="27748"/>
                  </a:lnTo>
                  <a:lnTo>
                    <a:pt x="222896" y="26974"/>
                  </a:lnTo>
                  <a:lnTo>
                    <a:pt x="222343" y="26210"/>
                  </a:lnTo>
                  <a:lnTo>
                    <a:pt x="221780" y="25436"/>
                  </a:lnTo>
                  <a:lnTo>
                    <a:pt x="221227" y="24672"/>
                  </a:lnTo>
                  <a:lnTo>
                    <a:pt x="220654" y="23918"/>
                  </a:lnTo>
                  <a:lnTo>
                    <a:pt x="220081" y="23164"/>
                  </a:lnTo>
                  <a:lnTo>
                    <a:pt x="219508" y="22410"/>
                  </a:lnTo>
                  <a:lnTo>
                    <a:pt x="218925" y="21666"/>
                  </a:lnTo>
                  <a:lnTo>
                    <a:pt x="218342" y="20922"/>
                  </a:lnTo>
                  <a:lnTo>
                    <a:pt x="217749" y="20178"/>
                  </a:lnTo>
                  <a:lnTo>
                    <a:pt x="217156" y="19444"/>
                  </a:lnTo>
                  <a:lnTo>
                    <a:pt x="216552" y="18710"/>
                  </a:lnTo>
                  <a:lnTo>
                    <a:pt x="215949" y="17986"/>
                  </a:lnTo>
                  <a:lnTo>
                    <a:pt x="215336" y="17262"/>
                  </a:lnTo>
                  <a:lnTo>
                    <a:pt x="214723" y="16549"/>
                  </a:lnTo>
                  <a:lnTo>
                    <a:pt x="214099" y="15825"/>
                  </a:lnTo>
                  <a:lnTo>
                    <a:pt x="213476" y="15121"/>
                  </a:lnTo>
                  <a:lnTo>
                    <a:pt x="212853" y="14417"/>
                  </a:lnTo>
                  <a:lnTo>
                    <a:pt x="212209" y="13714"/>
                  </a:lnTo>
                  <a:lnTo>
                    <a:pt x="211576" y="13010"/>
                  </a:lnTo>
                  <a:lnTo>
                    <a:pt x="210932" y="12316"/>
                  </a:lnTo>
                  <a:lnTo>
                    <a:pt x="210289" y="11632"/>
                  </a:lnTo>
                  <a:lnTo>
                    <a:pt x="209635" y="10949"/>
                  </a:lnTo>
                  <a:lnTo>
                    <a:pt x="208972" y="10265"/>
                  </a:lnTo>
                  <a:lnTo>
                    <a:pt x="208308" y="9592"/>
                  </a:lnTo>
                  <a:lnTo>
                    <a:pt x="207645" y="8918"/>
                  </a:lnTo>
                  <a:lnTo>
                    <a:pt x="206981" y="8255"/>
                  </a:lnTo>
                  <a:lnTo>
                    <a:pt x="206297" y="7591"/>
                  </a:lnTo>
                  <a:lnTo>
                    <a:pt x="205624" y="6938"/>
                  </a:lnTo>
                  <a:lnTo>
                    <a:pt x="204940" y="6284"/>
                  </a:lnTo>
                  <a:lnTo>
                    <a:pt x="204246" y="5631"/>
                  </a:lnTo>
                  <a:lnTo>
                    <a:pt x="203553" y="4987"/>
                  </a:lnTo>
                  <a:lnTo>
                    <a:pt x="202859" y="4344"/>
                  </a:lnTo>
                  <a:lnTo>
                    <a:pt x="202155" y="3711"/>
                  </a:lnTo>
                  <a:lnTo>
                    <a:pt x="201451" y="3087"/>
                  </a:lnTo>
                  <a:lnTo>
                    <a:pt x="200748" y="2454"/>
                  </a:lnTo>
                  <a:lnTo>
                    <a:pt x="200034" y="1841"/>
                  </a:lnTo>
                  <a:lnTo>
                    <a:pt x="199310" y="1217"/>
                  </a:lnTo>
                  <a:lnTo>
                    <a:pt x="198586" y="614"/>
                  </a:lnTo>
                  <a:lnTo>
                    <a:pt x="1978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2"/>
            <p:cNvSpPr/>
            <p:nvPr/>
          </p:nvSpPr>
          <p:spPr>
            <a:xfrm>
              <a:off x="-3491800" y="-280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2"/>
            <p:cNvSpPr/>
            <p:nvPr/>
          </p:nvSpPr>
          <p:spPr>
            <a:xfrm>
              <a:off x="-8097000" y="-10994375"/>
              <a:ext cx="7559325" cy="4012525"/>
            </a:xfrm>
            <a:custGeom>
              <a:avLst/>
              <a:gdLst/>
              <a:ahLst/>
              <a:cxnLst/>
              <a:rect l="l" t="t" r="r" b="b"/>
              <a:pathLst>
                <a:path w="302373" h="160501" extrusionOk="0">
                  <a:moveTo>
                    <a:pt x="184208" y="0"/>
                  </a:moveTo>
                  <a:lnTo>
                    <a:pt x="182107" y="10"/>
                  </a:lnTo>
                  <a:lnTo>
                    <a:pt x="179996" y="40"/>
                  </a:lnTo>
                  <a:lnTo>
                    <a:pt x="177895" y="101"/>
                  </a:lnTo>
                  <a:lnTo>
                    <a:pt x="175803" y="181"/>
                  </a:lnTo>
                  <a:lnTo>
                    <a:pt x="173712" y="292"/>
                  </a:lnTo>
                  <a:lnTo>
                    <a:pt x="171621" y="412"/>
                  </a:lnTo>
                  <a:lnTo>
                    <a:pt x="169540" y="563"/>
                  </a:lnTo>
                  <a:lnTo>
                    <a:pt x="167469" y="734"/>
                  </a:lnTo>
                  <a:lnTo>
                    <a:pt x="165398" y="935"/>
                  </a:lnTo>
                  <a:lnTo>
                    <a:pt x="163336" y="1156"/>
                  </a:lnTo>
                  <a:lnTo>
                    <a:pt x="161285" y="1397"/>
                  </a:lnTo>
                  <a:lnTo>
                    <a:pt x="159234" y="1659"/>
                  </a:lnTo>
                  <a:lnTo>
                    <a:pt x="157183" y="1940"/>
                  </a:lnTo>
                  <a:lnTo>
                    <a:pt x="155153" y="2252"/>
                  </a:lnTo>
                  <a:lnTo>
                    <a:pt x="153122" y="2574"/>
                  </a:lnTo>
                  <a:lnTo>
                    <a:pt x="151091" y="2926"/>
                  </a:lnTo>
                  <a:lnTo>
                    <a:pt x="149080" y="3298"/>
                  </a:lnTo>
                  <a:lnTo>
                    <a:pt x="147069" y="3700"/>
                  </a:lnTo>
                  <a:lnTo>
                    <a:pt x="145058" y="4112"/>
                  </a:lnTo>
                  <a:lnTo>
                    <a:pt x="143068" y="4544"/>
                  </a:lnTo>
                  <a:lnTo>
                    <a:pt x="141077" y="5007"/>
                  </a:lnTo>
                  <a:lnTo>
                    <a:pt x="139096" y="5489"/>
                  </a:lnTo>
                  <a:lnTo>
                    <a:pt x="137126" y="5982"/>
                  </a:lnTo>
                  <a:lnTo>
                    <a:pt x="135155" y="6504"/>
                  </a:lnTo>
                  <a:lnTo>
                    <a:pt x="133195" y="7047"/>
                  </a:lnTo>
                  <a:lnTo>
                    <a:pt x="131254" y="7610"/>
                  </a:lnTo>
                  <a:lnTo>
                    <a:pt x="129314" y="8193"/>
                  </a:lnTo>
                  <a:lnTo>
                    <a:pt x="127374" y="8797"/>
                  </a:lnTo>
                  <a:lnTo>
                    <a:pt x="125453" y="9420"/>
                  </a:lnTo>
                  <a:lnTo>
                    <a:pt x="123533" y="10063"/>
                  </a:lnTo>
                  <a:lnTo>
                    <a:pt x="121633" y="10727"/>
                  </a:lnTo>
                  <a:lnTo>
                    <a:pt x="119733" y="11410"/>
                  </a:lnTo>
                  <a:lnTo>
                    <a:pt x="117842" y="12114"/>
                  </a:lnTo>
                  <a:lnTo>
                    <a:pt x="115962" y="12838"/>
                  </a:lnTo>
                  <a:lnTo>
                    <a:pt x="114092" y="13582"/>
                  </a:lnTo>
                  <a:lnTo>
                    <a:pt x="112232" y="14346"/>
                  </a:lnTo>
                  <a:lnTo>
                    <a:pt x="110382" y="15130"/>
                  </a:lnTo>
                  <a:lnTo>
                    <a:pt x="108543" y="15934"/>
                  </a:lnTo>
                  <a:lnTo>
                    <a:pt x="106713" y="16749"/>
                  </a:lnTo>
                  <a:lnTo>
                    <a:pt x="104883" y="17593"/>
                  </a:lnTo>
                  <a:lnTo>
                    <a:pt x="103073" y="18448"/>
                  </a:lnTo>
                  <a:lnTo>
                    <a:pt x="101274" y="19332"/>
                  </a:lnTo>
                  <a:lnTo>
                    <a:pt x="99484" y="20227"/>
                  </a:lnTo>
                  <a:lnTo>
                    <a:pt x="97704" y="21142"/>
                  </a:lnTo>
                  <a:lnTo>
                    <a:pt x="95935" y="22077"/>
                  </a:lnTo>
                  <a:lnTo>
                    <a:pt x="94175" y="23022"/>
                  </a:lnTo>
                  <a:lnTo>
                    <a:pt x="92426" y="23997"/>
                  </a:lnTo>
                  <a:lnTo>
                    <a:pt x="90697" y="24982"/>
                  </a:lnTo>
                  <a:lnTo>
                    <a:pt x="88968" y="25988"/>
                  </a:lnTo>
                  <a:lnTo>
                    <a:pt x="87258" y="27013"/>
                  </a:lnTo>
                  <a:lnTo>
                    <a:pt x="85549" y="28059"/>
                  </a:lnTo>
                  <a:lnTo>
                    <a:pt x="83860" y="29114"/>
                  </a:lnTo>
                  <a:lnTo>
                    <a:pt x="82181" y="30190"/>
                  </a:lnTo>
                  <a:lnTo>
                    <a:pt x="80522" y="31286"/>
                  </a:lnTo>
                  <a:lnTo>
                    <a:pt x="78863" y="32402"/>
                  </a:lnTo>
                  <a:lnTo>
                    <a:pt x="77225" y="33528"/>
                  </a:lnTo>
                  <a:lnTo>
                    <a:pt x="75596" y="34674"/>
                  </a:lnTo>
                  <a:lnTo>
                    <a:pt x="73977" y="35840"/>
                  </a:lnTo>
                  <a:lnTo>
                    <a:pt x="72369" y="37016"/>
                  </a:lnTo>
                  <a:lnTo>
                    <a:pt x="70780" y="38212"/>
                  </a:lnTo>
                  <a:lnTo>
                    <a:pt x="69202" y="39429"/>
                  </a:lnTo>
                  <a:lnTo>
                    <a:pt x="67633" y="40665"/>
                  </a:lnTo>
                  <a:lnTo>
                    <a:pt x="66085" y="41912"/>
                  </a:lnTo>
                  <a:lnTo>
                    <a:pt x="64547" y="43169"/>
                  </a:lnTo>
                  <a:lnTo>
                    <a:pt x="63018" y="44445"/>
                  </a:lnTo>
                  <a:lnTo>
                    <a:pt x="61510" y="45742"/>
                  </a:lnTo>
                  <a:lnTo>
                    <a:pt x="60002" y="47059"/>
                  </a:lnTo>
                  <a:lnTo>
                    <a:pt x="58524" y="48386"/>
                  </a:lnTo>
                  <a:lnTo>
                    <a:pt x="57056" y="49723"/>
                  </a:lnTo>
                  <a:lnTo>
                    <a:pt x="55599" y="51081"/>
                  </a:lnTo>
                  <a:lnTo>
                    <a:pt x="54151" y="52458"/>
                  </a:lnTo>
                  <a:lnTo>
                    <a:pt x="52723" y="53845"/>
                  </a:lnTo>
                  <a:lnTo>
                    <a:pt x="51316" y="55253"/>
                  </a:lnTo>
                  <a:lnTo>
                    <a:pt x="49918" y="56670"/>
                  </a:lnTo>
                  <a:lnTo>
                    <a:pt x="48531" y="58108"/>
                  </a:lnTo>
                  <a:lnTo>
                    <a:pt x="47163" y="59556"/>
                  </a:lnTo>
                  <a:lnTo>
                    <a:pt x="45816" y="61023"/>
                  </a:lnTo>
                  <a:lnTo>
                    <a:pt x="44479" y="62501"/>
                  </a:lnTo>
                  <a:lnTo>
                    <a:pt x="43152" y="63999"/>
                  </a:lnTo>
                  <a:lnTo>
                    <a:pt x="41845" y="65507"/>
                  </a:lnTo>
                  <a:lnTo>
                    <a:pt x="40558" y="67025"/>
                  </a:lnTo>
                  <a:lnTo>
                    <a:pt x="39281" y="68563"/>
                  </a:lnTo>
                  <a:lnTo>
                    <a:pt x="38024" y="70121"/>
                  </a:lnTo>
                  <a:lnTo>
                    <a:pt x="36778" y="71680"/>
                  </a:lnTo>
                  <a:lnTo>
                    <a:pt x="35551" y="73258"/>
                  </a:lnTo>
                  <a:lnTo>
                    <a:pt x="34335" y="74857"/>
                  </a:lnTo>
                  <a:lnTo>
                    <a:pt x="33148" y="76465"/>
                  </a:lnTo>
                  <a:lnTo>
                    <a:pt x="31972" y="78084"/>
                  </a:lnTo>
                  <a:lnTo>
                    <a:pt x="30806" y="79712"/>
                  </a:lnTo>
                  <a:lnTo>
                    <a:pt x="29659" y="81361"/>
                  </a:lnTo>
                  <a:lnTo>
                    <a:pt x="28533" y="83020"/>
                  </a:lnTo>
                  <a:lnTo>
                    <a:pt x="27427" y="84699"/>
                  </a:lnTo>
                  <a:lnTo>
                    <a:pt x="26332" y="86388"/>
                  </a:lnTo>
                  <a:lnTo>
                    <a:pt x="25256" y="88087"/>
                  </a:lnTo>
                  <a:lnTo>
                    <a:pt x="24200" y="89796"/>
                  </a:lnTo>
                  <a:lnTo>
                    <a:pt x="23165" y="91525"/>
                  </a:lnTo>
                  <a:lnTo>
                    <a:pt x="22139" y="93254"/>
                  </a:lnTo>
                  <a:lnTo>
                    <a:pt x="21144" y="95003"/>
                  </a:lnTo>
                  <a:lnTo>
                    <a:pt x="20158" y="96773"/>
                  </a:lnTo>
                  <a:lnTo>
                    <a:pt x="19183" y="98542"/>
                  </a:lnTo>
                  <a:lnTo>
                    <a:pt x="18238" y="100332"/>
                  </a:lnTo>
                  <a:lnTo>
                    <a:pt x="17313" y="102131"/>
                  </a:lnTo>
                  <a:lnTo>
                    <a:pt x="16398" y="103941"/>
                  </a:lnTo>
                  <a:lnTo>
                    <a:pt x="15504" y="105760"/>
                  </a:lnTo>
                  <a:lnTo>
                    <a:pt x="14639" y="107590"/>
                  </a:lnTo>
                  <a:lnTo>
                    <a:pt x="13784" y="109440"/>
                  </a:lnTo>
                  <a:lnTo>
                    <a:pt x="12950" y="111300"/>
                  </a:lnTo>
                  <a:lnTo>
                    <a:pt x="12125" y="113159"/>
                  </a:lnTo>
                  <a:lnTo>
                    <a:pt x="11331" y="115039"/>
                  </a:lnTo>
                  <a:lnTo>
                    <a:pt x="10557" y="116929"/>
                  </a:lnTo>
                  <a:lnTo>
                    <a:pt x="9803" y="118829"/>
                  </a:lnTo>
                  <a:lnTo>
                    <a:pt x="9069" y="120750"/>
                  </a:lnTo>
                  <a:lnTo>
                    <a:pt x="8345" y="122670"/>
                  </a:lnTo>
                  <a:lnTo>
                    <a:pt x="7651" y="124600"/>
                  </a:lnTo>
                  <a:lnTo>
                    <a:pt x="6978" y="126550"/>
                  </a:lnTo>
                  <a:lnTo>
                    <a:pt x="6324" y="128501"/>
                  </a:lnTo>
                  <a:lnTo>
                    <a:pt x="5691" y="130461"/>
                  </a:lnTo>
                  <a:lnTo>
                    <a:pt x="5078" y="132442"/>
                  </a:lnTo>
                  <a:lnTo>
                    <a:pt x="4484" y="134422"/>
                  </a:lnTo>
                  <a:lnTo>
                    <a:pt x="3911" y="136413"/>
                  </a:lnTo>
                  <a:lnTo>
                    <a:pt x="3358" y="138423"/>
                  </a:lnTo>
                  <a:lnTo>
                    <a:pt x="2836" y="140434"/>
                  </a:lnTo>
                  <a:lnTo>
                    <a:pt x="2323" y="142455"/>
                  </a:lnTo>
                  <a:lnTo>
                    <a:pt x="1840" y="144495"/>
                  </a:lnTo>
                  <a:lnTo>
                    <a:pt x="1378" y="146536"/>
                  </a:lnTo>
                  <a:lnTo>
                    <a:pt x="935" y="148587"/>
                  </a:lnTo>
                  <a:lnTo>
                    <a:pt x="513" y="150648"/>
                  </a:lnTo>
                  <a:lnTo>
                    <a:pt x="111" y="152719"/>
                  </a:lnTo>
                  <a:lnTo>
                    <a:pt x="61" y="153051"/>
                  </a:lnTo>
                  <a:lnTo>
                    <a:pt x="20" y="153383"/>
                  </a:lnTo>
                  <a:lnTo>
                    <a:pt x="0" y="153714"/>
                  </a:lnTo>
                  <a:lnTo>
                    <a:pt x="0" y="154046"/>
                  </a:lnTo>
                  <a:lnTo>
                    <a:pt x="10" y="154368"/>
                  </a:lnTo>
                  <a:lnTo>
                    <a:pt x="41" y="154689"/>
                  </a:lnTo>
                  <a:lnTo>
                    <a:pt x="91" y="155011"/>
                  </a:lnTo>
                  <a:lnTo>
                    <a:pt x="151" y="155323"/>
                  </a:lnTo>
                  <a:lnTo>
                    <a:pt x="232" y="155634"/>
                  </a:lnTo>
                  <a:lnTo>
                    <a:pt x="322" y="155946"/>
                  </a:lnTo>
                  <a:lnTo>
                    <a:pt x="423" y="156248"/>
                  </a:lnTo>
                  <a:lnTo>
                    <a:pt x="543" y="156539"/>
                  </a:lnTo>
                  <a:lnTo>
                    <a:pt x="674" y="156821"/>
                  </a:lnTo>
                  <a:lnTo>
                    <a:pt x="825" y="157102"/>
                  </a:lnTo>
                  <a:lnTo>
                    <a:pt x="986" y="157374"/>
                  </a:lnTo>
                  <a:lnTo>
                    <a:pt x="1157" y="157645"/>
                  </a:lnTo>
                  <a:lnTo>
                    <a:pt x="1338" y="157896"/>
                  </a:lnTo>
                  <a:lnTo>
                    <a:pt x="1539" y="158148"/>
                  </a:lnTo>
                  <a:lnTo>
                    <a:pt x="1750" y="158379"/>
                  </a:lnTo>
                  <a:lnTo>
                    <a:pt x="1961" y="158610"/>
                  </a:lnTo>
                  <a:lnTo>
                    <a:pt x="2192" y="158831"/>
                  </a:lnTo>
                  <a:lnTo>
                    <a:pt x="2433" y="159032"/>
                  </a:lnTo>
                  <a:lnTo>
                    <a:pt x="2695" y="159234"/>
                  </a:lnTo>
                  <a:lnTo>
                    <a:pt x="2956" y="159414"/>
                  </a:lnTo>
                  <a:lnTo>
                    <a:pt x="3228" y="159585"/>
                  </a:lnTo>
                  <a:lnTo>
                    <a:pt x="3509" y="159736"/>
                  </a:lnTo>
                  <a:lnTo>
                    <a:pt x="3801" y="159887"/>
                  </a:lnTo>
                  <a:lnTo>
                    <a:pt x="4092" y="160018"/>
                  </a:lnTo>
                  <a:lnTo>
                    <a:pt x="4404" y="160128"/>
                  </a:lnTo>
                  <a:lnTo>
                    <a:pt x="4716" y="160229"/>
                  </a:lnTo>
                  <a:lnTo>
                    <a:pt x="5047" y="160319"/>
                  </a:lnTo>
                  <a:lnTo>
                    <a:pt x="5369" y="160390"/>
                  </a:lnTo>
                  <a:lnTo>
                    <a:pt x="5681" y="160440"/>
                  </a:lnTo>
                  <a:lnTo>
                    <a:pt x="5982" y="160480"/>
                  </a:lnTo>
                  <a:lnTo>
                    <a:pt x="6284" y="160500"/>
                  </a:lnTo>
                  <a:lnTo>
                    <a:pt x="6877" y="160500"/>
                  </a:lnTo>
                  <a:lnTo>
                    <a:pt x="7169" y="160480"/>
                  </a:lnTo>
                  <a:lnTo>
                    <a:pt x="7450" y="160450"/>
                  </a:lnTo>
                  <a:lnTo>
                    <a:pt x="7732" y="160400"/>
                  </a:lnTo>
                  <a:lnTo>
                    <a:pt x="8013" y="160349"/>
                  </a:lnTo>
                  <a:lnTo>
                    <a:pt x="8295" y="160279"/>
                  </a:lnTo>
                  <a:lnTo>
                    <a:pt x="8556" y="160199"/>
                  </a:lnTo>
                  <a:lnTo>
                    <a:pt x="8828" y="160108"/>
                  </a:lnTo>
                  <a:lnTo>
                    <a:pt x="9089" y="160008"/>
                  </a:lnTo>
                  <a:lnTo>
                    <a:pt x="9351" y="159897"/>
                  </a:lnTo>
                  <a:lnTo>
                    <a:pt x="9602" y="159776"/>
                  </a:lnTo>
                  <a:lnTo>
                    <a:pt x="9843" y="159636"/>
                  </a:lnTo>
                  <a:lnTo>
                    <a:pt x="10084" y="159495"/>
                  </a:lnTo>
                  <a:lnTo>
                    <a:pt x="10316" y="159344"/>
                  </a:lnTo>
                  <a:lnTo>
                    <a:pt x="10547" y="159173"/>
                  </a:lnTo>
                  <a:lnTo>
                    <a:pt x="10768" y="159002"/>
                  </a:lnTo>
                  <a:lnTo>
                    <a:pt x="10979" y="158821"/>
                  </a:lnTo>
                  <a:lnTo>
                    <a:pt x="11180" y="158630"/>
                  </a:lnTo>
                  <a:lnTo>
                    <a:pt x="11381" y="158429"/>
                  </a:lnTo>
                  <a:lnTo>
                    <a:pt x="11572" y="158218"/>
                  </a:lnTo>
                  <a:lnTo>
                    <a:pt x="11753" y="158007"/>
                  </a:lnTo>
                  <a:lnTo>
                    <a:pt x="11914" y="157776"/>
                  </a:lnTo>
                  <a:lnTo>
                    <a:pt x="12085" y="157545"/>
                  </a:lnTo>
                  <a:lnTo>
                    <a:pt x="12236" y="157303"/>
                  </a:lnTo>
                  <a:lnTo>
                    <a:pt x="12377" y="157052"/>
                  </a:lnTo>
                  <a:lnTo>
                    <a:pt x="12507" y="156801"/>
                  </a:lnTo>
                  <a:lnTo>
                    <a:pt x="12628" y="156539"/>
                  </a:lnTo>
                  <a:lnTo>
                    <a:pt x="12739" y="156268"/>
                  </a:lnTo>
                  <a:lnTo>
                    <a:pt x="12829" y="155996"/>
                  </a:lnTo>
                  <a:lnTo>
                    <a:pt x="12920" y="155715"/>
                  </a:lnTo>
                  <a:lnTo>
                    <a:pt x="12990" y="155423"/>
                  </a:lnTo>
                  <a:lnTo>
                    <a:pt x="13050" y="155132"/>
                  </a:lnTo>
                  <a:lnTo>
                    <a:pt x="13422" y="153202"/>
                  </a:lnTo>
                  <a:lnTo>
                    <a:pt x="13814" y="151291"/>
                  </a:lnTo>
                  <a:lnTo>
                    <a:pt x="14227" y="149381"/>
                  </a:lnTo>
                  <a:lnTo>
                    <a:pt x="14659" y="147481"/>
                  </a:lnTo>
                  <a:lnTo>
                    <a:pt x="15111" y="145591"/>
                  </a:lnTo>
                  <a:lnTo>
                    <a:pt x="15584" y="143711"/>
                  </a:lnTo>
                  <a:lnTo>
                    <a:pt x="16077" y="141841"/>
                  </a:lnTo>
                  <a:lnTo>
                    <a:pt x="16579" y="139982"/>
                  </a:lnTo>
                  <a:lnTo>
                    <a:pt x="17112" y="138122"/>
                  </a:lnTo>
                  <a:lnTo>
                    <a:pt x="17665" y="136282"/>
                  </a:lnTo>
                  <a:lnTo>
                    <a:pt x="18238" y="134442"/>
                  </a:lnTo>
                  <a:lnTo>
                    <a:pt x="18831" y="132623"/>
                  </a:lnTo>
                  <a:lnTo>
                    <a:pt x="19435" y="130803"/>
                  </a:lnTo>
                  <a:lnTo>
                    <a:pt x="20068" y="128993"/>
                  </a:lnTo>
                  <a:lnTo>
                    <a:pt x="20711" y="127194"/>
                  </a:lnTo>
                  <a:lnTo>
                    <a:pt x="21375" y="125414"/>
                  </a:lnTo>
                  <a:lnTo>
                    <a:pt x="22059" y="123635"/>
                  </a:lnTo>
                  <a:lnTo>
                    <a:pt x="22762" y="121866"/>
                  </a:lnTo>
                  <a:lnTo>
                    <a:pt x="23486" y="120106"/>
                  </a:lnTo>
                  <a:lnTo>
                    <a:pt x="24220" y="118357"/>
                  </a:lnTo>
                  <a:lnTo>
                    <a:pt x="24984" y="116628"/>
                  </a:lnTo>
                  <a:lnTo>
                    <a:pt x="25759" y="114899"/>
                  </a:lnTo>
                  <a:lnTo>
                    <a:pt x="26553" y="113180"/>
                  </a:lnTo>
                  <a:lnTo>
                    <a:pt x="27367" y="111481"/>
                  </a:lnTo>
                  <a:lnTo>
                    <a:pt x="28192" y="109782"/>
                  </a:lnTo>
                  <a:lnTo>
                    <a:pt x="29046" y="108103"/>
                  </a:lnTo>
                  <a:lnTo>
                    <a:pt x="29901" y="106434"/>
                  </a:lnTo>
                  <a:lnTo>
                    <a:pt x="30785" y="104775"/>
                  </a:lnTo>
                  <a:lnTo>
                    <a:pt x="31690" y="103116"/>
                  </a:lnTo>
                  <a:lnTo>
                    <a:pt x="32605" y="101488"/>
                  </a:lnTo>
                  <a:lnTo>
                    <a:pt x="33530" y="99859"/>
                  </a:lnTo>
                  <a:lnTo>
                    <a:pt x="34485" y="98240"/>
                  </a:lnTo>
                  <a:lnTo>
                    <a:pt x="35451" y="96642"/>
                  </a:lnTo>
                  <a:lnTo>
                    <a:pt x="36436" y="95043"/>
                  </a:lnTo>
                  <a:lnTo>
                    <a:pt x="37431" y="93465"/>
                  </a:lnTo>
                  <a:lnTo>
                    <a:pt x="38447" y="91897"/>
                  </a:lnTo>
                  <a:lnTo>
                    <a:pt x="39482" y="90339"/>
                  </a:lnTo>
                  <a:lnTo>
                    <a:pt x="40528" y="88800"/>
                  </a:lnTo>
                  <a:lnTo>
                    <a:pt x="41593" y="87272"/>
                  </a:lnTo>
                  <a:lnTo>
                    <a:pt x="42669" y="85744"/>
                  </a:lnTo>
                  <a:lnTo>
                    <a:pt x="43765" y="84246"/>
                  </a:lnTo>
                  <a:lnTo>
                    <a:pt x="44871" y="82748"/>
                  </a:lnTo>
                  <a:lnTo>
                    <a:pt x="45997" y="81271"/>
                  </a:lnTo>
                  <a:lnTo>
                    <a:pt x="47143" y="79803"/>
                  </a:lnTo>
                  <a:lnTo>
                    <a:pt x="48299" y="78345"/>
                  </a:lnTo>
                  <a:lnTo>
                    <a:pt x="49466" y="76897"/>
                  </a:lnTo>
                  <a:lnTo>
                    <a:pt x="50652" y="75470"/>
                  </a:lnTo>
                  <a:lnTo>
                    <a:pt x="51848" y="74062"/>
                  </a:lnTo>
                  <a:lnTo>
                    <a:pt x="53065" y="72655"/>
                  </a:lnTo>
                  <a:lnTo>
                    <a:pt x="54292" y="71268"/>
                  </a:lnTo>
                  <a:lnTo>
                    <a:pt x="55538" y="69890"/>
                  </a:lnTo>
                  <a:lnTo>
                    <a:pt x="56795" y="68533"/>
                  </a:lnTo>
                  <a:lnTo>
                    <a:pt x="58072" y="67186"/>
                  </a:lnTo>
                  <a:lnTo>
                    <a:pt x="59359" y="65849"/>
                  </a:lnTo>
                  <a:lnTo>
                    <a:pt x="60656" y="64532"/>
                  </a:lnTo>
                  <a:lnTo>
                    <a:pt x="61973" y="63225"/>
                  </a:lnTo>
                  <a:lnTo>
                    <a:pt x="63300" y="61928"/>
                  </a:lnTo>
                  <a:lnTo>
                    <a:pt x="64637" y="60651"/>
                  </a:lnTo>
                  <a:lnTo>
                    <a:pt x="65994" y="59385"/>
                  </a:lnTo>
                  <a:lnTo>
                    <a:pt x="67352" y="58138"/>
                  </a:lnTo>
                  <a:lnTo>
                    <a:pt x="68739" y="56912"/>
                  </a:lnTo>
                  <a:lnTo>
                    <a:pt x="70126" y="55685"/>
                  </a:lnTo>
                  <a:lnTo>
                    <a:pt x="71534" y="54489"/>
                  </a:lnTo>
                  <a:lnTo>
                    <a:pt x="72952" y="53292"/>
                  </a:lnTo>
                  <a:lnTo>
                    <a:pt x="74379" y="52116"/>
                  </a:lnTo>
                  <a:lnTo>
                    <a:pt x="75827" y="50960"/>
                  </a:lnTo>
                  <a:lnTo>
                    <a:pt x="77285" y="49814"/>
                  </a:lnTo>
                  <a:lnTo>
                    <a:pt x="78753" y="48688"/>
                  </a:lnTo>
                  <a:lnTo>
                    <a:pt x="80231" y="47572"/>
                  </a:lnTo>
                  <a:lnTo>
                    <a:pt x="81719" y="46476"/>
                  </a:lnTo>
                  <a:lnTo>
                    <a:pt x="83227" y="45401"/>
                  </a:lnTo>
                  <a:lnTo>
                    <a:pt x="84745" y="44335"/>
                  </a:lnTo>
                  <a:lnTo>
                    <a:pt x="86263" y="43279"/>
                  </a:lnTo>
                  <a:lnTo>
                    <a:pt x="87801" y="42244"/>
                  </a:lnTo>
                  <a:lnTo>
                    <a:pt x="89360" y="41228"/>
                  </a:lnTo>
                  <a:lnTo>
                    <a:pt x="90918" y="40233"/>
                  </a:lnTo>
                  <a:lnTo>
                    <a:pt x="92486" y="39248"/>
                  </a:lnTo>
                  <a:lnTo>
                    <a:pt x="94065" y="38273"/>
                  </a:lnTo>
                  <a:lnTo>
                    <a:pt x="95663" y="37328"/>
                  </a:lnTo>
                  <a:lnTo>
                    <a:pt x="97262" y="36393"/>
                  </a:lnTo>
                  <a:lnTo>
                    <a:pt x="98881" y="35468"/>
                  </a:lnTo>
                  <a:lnTo>
                    <a:pt x="100499" y="34563"/>
                  </a:lnTo>
                  <a:lnTo>
                    <a:pt x="102138" y="33678"/>
                  </a:lnTo>
                  <a:lnTo>
                    <a:pt x="103787" y="32814"/>
                  </a:lnTo>
                  <a:lnTo>
                    <a:pt x="105436" y="31969"/>
                  </a:lnTo>
                  <a:lnTo>
                    <a:pt x="107105" y="31135"/>
                  </a:lnTo>
                  <a:lnTo>
                    <a:pt x="108774" y="30311"/>
                  </a:lnTo>
                  <a:lnTo>
                    <a:pt x="110463" y="29516"/>
                  </a:lnTo>
                  <a:lnTo>
                    <a:pt x="112152" y="28732"/>
                  </a:lnTo>
                  <a:lnTo>
                    <a:pt x="113861" y="27978"/>
                  </a:lnTo>
                  <a:lnTo>
                    <a:pt x="115570" y="27224"/>
                  </a:lnTo>
                  <a:lnTo>
                    <a:pt x="117289" y="26500"/>
                  </a:lnTo>
                  <a:lnTo>
                    <a:pt x="119019" y="25797"/>
                  </a:lnTo>
                  <a:lnTo>
                    <a:pt x="120758" y="25103"/>
                  </a:lnTo>
                  <a:lnTo>
                    <a:pt x="122507" y="24429"/>
                  </a:lnTo>
                  <a:lnTo>
                    <a:pt x="124267" y="23776"/>
                  </a:lnTo>
                  <a:lnTo>
                    <a:pt x="126026" y="23133"/>
                  </a:lnTo>
                  <a:lnTo>
                    <a:pt x="127796" y="22519"/>
                  </a:lnTo>
                  <a:lnTo>
                    <a:pt x="129585" y="21926"/>
                  </a:lnTo>
                  <a:lnTo>
                    <a:pt x="131375" y="21343"/>
                  </a:lnTo>
                  <a:lnTo>
                    <a:pt x="133165" y="20780"/>
                  </a:lnTo>
                  <a:lnTo>
                    <a:pt x="134974" y="20237"/>
                  </a:lnTo>
                  <a:lnTo>
                    <a:pt x="136784" y="19714"/>
                  </a:lnTo>
                  <a:lnTo>
                    <a:pt x="138604" y="19212"/>
                  </a:lnTo>
                  <a:lnTo>
                    <a:pt x="140434" y="18729"/>
                  </a:lnTo>
                  <a:lnTo>
                    <a:pt x="142263" y="18257"/>
                  </a:lnTo>
                  <a:lnTo>
                    <a:pt x="144103" y="17814"/>
                  </a:lnTo>
                  <a:lnTo>
                    <a:pt x="145953" y="17392"/>
                  </a:lnTo>
                  <a:lnTo>
                    <a:pt x="147813" y="16980"/>
                  </a:lnTo>
                  <a:lnTo>
                    <a:pt x="149673" y="16598"/>
                  </a:lnTo>
                  <a:lnTo>
                    <a:pt x="151543" y="16236"/>
                  </a:lnTo>
                  <a:lnTo>
                    <a:pt x="153423" y="15884"/>
                  </a:lnTo>
                  <a:lnTo>
                    <a:pt x="155303" y="15562"/>
                  </a:lnTo>
                  <a:lnTo>
                    <a:pt x="157194" y="15251"/>
                  </a:lnTo>
                  <a:lnTo>
                    <a:pt x="159084" y="14969"/>
                  </a:lnTo>
                  <a:lnTo>
                    <a:pt x="160984" y="14698"/>
                  </a:lnTo>
                  <a:lnTo>
                    <a:pt x="162894" y="14457"/>
                  </a:lnTo>
                  <a:lnTo>
                    <a:pt x="164804" y="14235"/>
                  </a:lnTo>
                  <a:lnTo>
                    <a:pt x="166725" y="14034"/>
                  </a:lnTo>
                  <a:lnTo>
                    <a:pt x="168645" y="13853"/>
                  </a:lnTo>
                  <a:lnTo>
                    <a:pt x="170575" y="13693"/>
                  </a:lnTo>
                  <a:lnTo>
                    <a:pt x="172506" y="13552"/>
                  </a:lnTo>
                  <a:lnTo>
                    <a:pt x="174446" y="13431"/>
                  </a:lnTo>
                  <a:lnTo>
                    <a:pt x="176386" y="13331"/>
                  </a:lnTo>
                  <a:lnTo>
                    <a:pt x="178337" y="13260"/>
                  </a:lnTo>
                  <a:lnTo>
                    <a:pt x="180297" y="13200"/>
                  </a:lnTo>
                  <a:lnTo>
                    <a:pt x="182248" y="13170"/>
                  </a:lnTo>
                  <a:lnTo>
                    <a:pt x="184208" y="13160"/>
                  </a:lnTo>
                  <a:lnTo>
                    <a:pt x="186058" y="13170"/>
                  </a:lnTo>
                  <a:lnTo>
                    <a:pt x="187898" y="13200"/>
                  </a:lnTo>
                  <a:lnTo>
                    <a:pt x="189738" y="13240"/>
                  </a:lnTo>
                  <a:lnTo>
                    <a:pt x="191578" y="13311"/>
                  </a:lnTo>
                  <a:lnTo>
                    <a:pt x="193408" y="13391"/>
                  </a:lnTo>
                  <a:lnTo>
                    <a:pt x="195238" y="13502"/>
                  </a:lnTo>
                  <a:lnTo>
                    <a:pt x="197057" y="13622"/>
                  </a:lnTo>
                  <a:lnTo>
                    <a:pt x="198887" y="13763"/>
                  </a:lnTo>
                  <a:lnTo>
                    <a:pt x="200697" y="13914"/>
                  </a:lnTo>
                  <a:lnTo>
                    <a:pt x="202517" y="14095"/>
                  </a:lnTo>
                  <a:lnTo>
                    <a:pt x="204316" y="14286"/>
                  </a:lnTo>
                  <a:lnTo>
                    <a:pt x="206126" y="14507"/>
                  </a:lnTo>
                  <a:lnTo>
                    <a:pt x="207926" y="14738"/>
                  </a:lnTo>
                  <a:lnTo>
                    <a:pt x="209715" y="14989"/>
                  </a:lnTo>
                  <a:lnTo>
                    <a:pt x="211505" y="15261"/>
                  </a:lnTo>
                  <a:lnTo>
                    <a:pt x="213294" y="15542"/>
                  </a:lnTo>
                  <a:lnTo>
                    <a:pt x="215074" y="15854"/>
                  </a:lnTo>
                  <a:lnTo>
                    <a:pt x="216854" y="16176"/>
                  </a:lnTo>
                  <a:lnTo>
                    <a:pt x="218623" y="16518"/>
                  </a:lnTo>
                  <a:lnTo>
                    <a:pt x="220392" y="16879"/>
                  </a:lnTo>
                  <a:lnTo>
                    <a:pt x="222152" y="17261"/>
                  </a:lnTo>
                  <a:lnTo>
                    <a:pt x="223901" y="17654"/>
                  </a:lnTo>
                  <a:lnTo>
                    <a:pt x="225661" y="18076"/>
                  </a:lnTo>
                  <a:lnTo>
                    <a:pt x="227400" y="18508"/>
                  </a:lnTo>
                  <a:lnTo>
                    <a:pt x="229139" y="18960"/>
                  </a:lnTo>
                  <a:lnTo>
                    <a:pt x="230879" y="19423"/>
                  </a:lnTo>
                  <a:lnTo>
                    <a:pt x="232608" y="19916"/>
                  </a:lnTo>
                  <a:lnTo>
                    <a:pt x="234327" y="20418"/>
                  </a:lnTo>
                  <a:lnTo>
                    <a:pt x="236046" y="20941"/>
                  </a:lnTo>
                  <a:lnTo>
                    <a:pt x="237756" y="21484"/>
                  </a:lnTo>
                  <a:lnTo>
                    <a:pt x="239455" y="22037"/>
                  </a:lnTo>
                  <a:lnTo>
                    <a:pt x="241154" y="22620"/>
                  </a:lnTo>
                  <a:lnTo>
                    <a:pt x="242853" y="23213"/>
                  </a:lnTo>
                  <a:lnTo>
                    <a:pt x="244532" y="23826"/>
                  </a:lnTo>
                  <a:lnTo>
                    <a:pt x="246211" y="24460"/>
                  </a:lnTo>
                  <a:lnTo>
                    <a:pt x="247890" y="25103"/>
                  </a:lnTo>
                  <a:lnTo>
                    <a:pt x="249559" y="25767"/>
                  </a:lnTo>
                  <a:lnTo>
                    <a:pt x="251218" y="26450"/>
                  </a:lnTo>
                  <a:lnTo>
                    <a:pt x="252867" y="27154"/>
                  </a:lnTo>
                  <a:lnTo>
                    <a:pt x="254516" y="27868"/>
                  </a:lnTo>
                  <a:lnTo>
                    <a:pt x="256154" y="28612"/>
                  </a:lnTo>
                  <a:lnTo>
                    <a:pt x="257783" y="29356"/>
                  </a:lnTo>
                  <a:lnTo>
                    <a:pt x="259412" y="30130"/>
                  </a:lnTo>
                  <a:lnTo>
                    <a:pt x="261030" y="30924"/>
                  </a:lnTo>
                  <a:lnTo>
                    <a:pt x="262639" y="31728"/>
                  </a:lnTo>
                  <a:lnTo>
                    <a:pt x="264238" y="32552"/>
                  </a:lnTo>
                  <a:lnTo>
                    <a:pt x="265836" y="33387"/>
                  </a:lnTo>
                  <a:lnTo>
                    <a:pt x="267425" y="34241"/>
                  </a:lnTo>
                  <a:lnTo>
                    <a:pt x="269003" y="35126"/>
                  </a:lnTo>
                  <a:lnTo>
                    <a:pt x="270582" y="36011"/>
                  </a:lnTo>
                  <a:lnTo>
                    <a:pt x="272140" y="36926"/>
                  </a:lnTo>
                  <a:lnTo>
                    <a:pt x="273698" y="37851"/>
                  </a:lnTo>
                  <a:lnTo>
                    <a:pt x="275247" y="38796"/>
                  </a:lnTo>
                  <a:lnTo>
                    <a:pt x="276785" y="39751"/>
                  </a:lnTo>
                  <a:lnTo>
                    <a:pt x="278323" y="40736"/>
                  </a:lnTo>
                  <a:lnTo>
                    <a:pt x="279841" y="41731"/>
                  </a:lnTo>
                  <a:lnTo>
                    <a:pt x="281360" y="42736"/>
                  </a:lnTo>
                  <a:lnTo>
                    <a:pt x="282868" y="43772"/>
                  </a:lnTo>
                  <a:lnTo>
                    <a:pt x="284366" y="44817"/>
                  </a:lnTo>
                  <a:lnTo>
                    <a:pt x="285854" y="45883"/>
                  </a:lnTo>
                  <a:lnTo>
                    <a:pt x="287332" y="46959"/>
                  </a:lnTo>
                  <a:lnTo>
                    <a:pt x="288809" y="48055"/>
                  </a:lnTo>
                  <a:lnTo>
                    <a:pt x="290267" y="49171"/>
                  </a:lnTo>
                  <a:lnTo>
                    <a:pt x="291725" y="50296"/>
                  </a:lnTo>
                  <a:lnTo>
                    <a:pt x="291997" y="50498"/>
                  </a:lnTo>
                  <a:lnTo>
                    <a:pt x="292278" y="50689"/>
                  </a:lnTo>
                  <a:lnTo>
                    <a:pt x="292560" y="50859"/>
                  </a:lnTo>
                  <a:lnTo>
                    <a:pt x="292851" y="51010"/>
                  </a:lnTo>
                  <a:lnTo>
                    <a:pt x="293143" y="51151"/>
                  </a:lnTo>
                  <a:lnTo>
                    <a:pt x="293444" y="51272"/>
                  </a:lnTo>
                  <a:lnTo>
                    <a:pt x="293746" y="51382"/>
                  </a:lnTo>
                  <a:lnTo>
                    <a:pt x="294058" y="51473"/>
                  </a:lnTo>
                  <a:lnTo>
                    <a:pt x="294369" y="51553"/>
                  </a:lnTo>
                  <a:lnTo>
                    <a:pt x="294681" y="51613"/>
                  </a:lnTo>
                  <a:lnTo>
                    <a:pt x="294993" y="51654"/>
                  </a:lnTo>
                  <a:lnTo>
                    <a:pt x="295314" y="51684"/>
                  </a:lnTo>
                  <a:lnTo>
                    <a:pt x="295626" y="51704"/>
                  </a:lnTo>
                  <a:lnTo>
                    <a:pt x="295948" y="51704"/>
                  </a:lnTo>
                  <a:lnTo>
                    <a:pt x="296259" y="51694"/>
                  </a:lnTo>
                  <a:lnTo>
                    <a:pt x="296571" y="51664"/>
                  </a:lnTo>
                  <a:lnTo>
                    <a:pt x="296883" y="51613"/>
                  </a:lnTo>
                  <a:lnTo>
                    <a:pt x="297194" y="51553"/>
                  </a:lnTo>
                  <a:lnTo>
                    <a:pt x="297506" y="51483"/>
                  </a:lnTo>
                  <a:lnTo>
                    <a:pt x="297808" y="51392"/>
                  </a:lnTo>
                  <a:lnTo>
                    <a:pt x="298109" y="51282"/>
                  </a:lnTo>
                  <a:lnTo>
                    <a:pt x="298401" y="51171"/>
                  </a:lnTo>
                  <a:lnTo>
                    <a:pt x="298692" y="51030"/>
                  </a:lnTo>
                  <a:lnTo>
                    <a:pt x="298974" y="50890"/>
                  </a:lnTo>
                  <a:lnTo>
                    <a:pt x="299255" y="50729"/>
                  </a:lnTo>
                  <a:lnTo>
                    <a:pt x="299527" y="50548"/>
                  </a:lnTo>
                  <a:lnTo>
                    <a:pt x="299788" y="50357"/>
                  </a:lnTo>
                  <a:lnTo>
                    <a:pt x="300040" y="50156"/>
                  </a:lnTo>
                  <a:lnTo>
                    <a:pt x="300291" y="49935"/>
                  </a:lnTo>
                  <a:lnTo>
                    <a:pt x="300522" y="49703"/>
                  </a:lnTo>
                  <a:lnTo>
                    <a:pt x="300754" y="49452"/>
                  </a:lnTo>
                  <a:lnTo>
                    <a:pt x="300965" y="49191"/>
                  </a:lnTo>
                  <a:lnTo>
                    <a:pt x="301166" y="48919"/>
                  </a:lnTo>
                  <a:lnTo>
                    <a:pt x="301357" y="48648"/>
                  </a:lnTo>
                  <a:lnTo>
                    <a:pt x="301528" y="48356"/>
                  </a:lnTo>
                  <a:lnTo>
                    <a:pt x="301678" y="48065"/>
                  </a:lnTo>
                  <a:lnTo>
                    <a:pt x="301819" y="47773"/>
                  </a:lnTo>
                  <a:lnTo>
                    <a:pt x="301940" y="47472"/>
                  </a:lnTo>
                  <a:lnTo>
                    <a:pt x="302050" y="47170"/>
                  </a:lnTo>
                  <a:lnTo>
                    <a:pt x="302141" y="46858"/>
                  </a:lnTo>
                  <a:lnTo>
                    <a:pt x="302221" y="46547"/>
                  </a:lnTo>
                  <a:lnTo>
                    <a:pt x="302282" y="46235"/>
                  </a:lnTo>
                  <a:lnTo>
                    <a:pt x="302322" y="45923"/>
                  </a:lnTo>
                  <a:lnTo>
                    <a:pt x="302352" y="45602"/>
                  </a:lnTo>
                  <a:lnTo>
                    <a:pt x="302372" y="45290"/>
                  </a:lnTo>
                  <a:lnTo>
                    <a:pt x="302372" y="44968"/>
                  </a:lnTo>
                  <a:lnTo>
                    <a:pt x="302352" y="44657"/>
                  </a:lnTo>
                  <a:lnTo>
                    <a:pt x="302322" y="44345"/>
                  </a:lnTo>
                  <a:lnTo>
                    <a:pt x="302282" y="44033"/>
                  </a:lnTo>
                  <a:lnTo>
                    <a:pt x="302221" y="43722"/>
                  </a:lnTo>
                  <a:lnTo>
                    <a:pt x="302151" y="43410"/>
                  </a:lnTo>
                  <a:lnTo>
                    <a:pt x="302061" y="43108"/>
                  </a:lnTo>
                  <a:lnTo>
                    <a:pt x="301950" y="42807"/>
                  </a:lnTo>
                  <a:lnTo>
                    <a:pt x="301829" y="42515"/>
                  </a:lnTo>
                  <a:lnTo>
                    <a:pt x="301699" y="42224"/>
                  </a:lnTo>
                  <a:lnTo>
                    <a:pt x="301558" y="41942"/>
                  </a:lnTo>
                  <a:lnTo>
                    <a:pt x="301387" y="41661"/>
                  </a:lnTo>
                  <a:lnTo>
                    <a:pt x="301216" y="41389"/>
                  </a:lnTo>
                  <a:lnTo>
                    <a:pt x="301025" y="41128"/>
                  </a:lnTo>
                  <a:lnTo>
                    <a:pt x="300814" y="40877"/>
                  </a:lnTo>
                  <a:lnTo>
                    <a:pt x="300603" y="40625"/>
                  </a:lnTo>
                  <a:lnTo>
                    <a:pt x="300361" y="40394"/>
                  </a:lnTo>
                  <a:lnTo>
                    <a:pt x="300120" y="40163"/>
                  </a:lnTo>
                  <a:lnTo>
                    <a:pt x="299859" y="39952"/>
                  </a:lnTo>
                  <a:lnTo>
                    <a:pt x="298290" y="38735"/>
                  </a:lnTo>
                  <a:lnTo>
                    <a:pt x="296722" y="37539"/>
                  </a:lnTo>
                  <a:lnTo>
                    <a:pt x="295133" y="36353"/>
                  </a:lnTo>
                  <a:lnTo>
                    <a:pt x="293545" y="35196"/>
                  </a:lnTo>
                  <a:lnTo>
                    <a:pt x="291936" y="34050"/>
                  </a:lnTo>
                  <a:lnTo>
                    <a:pt x="290328" y="32924"/>
                  </a:lnTo>
                  <a:lnTo>
                    <a:pt x="288709" y="31819"/>
                  </a:lnTo>
                  <a:lnTo>
                    <a:pt x="287080" y="30733"/>
                  </a:lnTo>
                  <a:lnTo>
                    <a:pt x="285441" y="29657"/>
                  </a:lnTo>
                  <a:lnTo>
                    <a:pt x="283793" y="28612"/>
                  </a:lnTo>
                  <a:lnTo>
                    <a:pt x="282134" y="27576"/>
                  </a:lnTo>
                  <a:lnTo>
                    <a:pt x="280465" y="26561"/>
                  </a:lnTo>
                  <a:lnTo>
                    <a:pt x="278796" y="25565"/>
                  </a:lnTo>
                  <a:lnTo>
                    <a:pt x="277107" y="24580"/>
                  </a:lnTo>
                  <a:lnTo>
                    <a:pt x="275418" y="23625"/>
                  </a:lnTo>
                  <a:lnTo>
                    <a:pt x="273719" y="22680"/>
                  </a:lnTo>
                  <a:lnTo>
                    <a:pt x="272009" y="21755"/>
                  </a:lnTo>
                  <a:lnTo>
                    <a:pt x="270290" y="20850"/>
                  </a:lnTo>
                  <a:lnTo>
                    <a:pt x="268571" y="19966"/>
                  </a:lnTo>
                  <a:lnTo>
                    <a:pt x="266842" y="19101"/>
                  </a:lnTo>
                  <a:lnTo>
                    <a:pt x="265102" y="18257"/>
                  </a:lnTo>
                  <a:lnTo>
                    <a:pt x="263353" y="17422"/>
                  </a:lnTo>
                  <a:lnTo>
                    <a:pt x="261593" y="16618"/>
                  </a:lnTo>
                  <a:lnTo>
                    <a:pt x="259834" y="15824"/>
                  </a:lnTo>
                  <a:lnTo>
                    <a:pt x="258065" y="15050"/>
                  </a:lnTo>
                  <a:lnTo>
                    <a:pt x="256285" y="14296"/>
                  </a:lnTo>
                  <a:lnTo>
                    <a:pt x="254495" y="13562"/>
                  </a:lnTo>
                  <a:lnTo>
                    <a:pt x="252706" y="12848"/>
                  </a:lnTo>
                  <a:lnTo>
                    <a:pt x="250906" y="12144"/>
                  </a:lnTo>
                  <a:lnTo>
                    <a:pt x="249096" y="11471"/>
                  </a:lnTo>
                  <a:lnTo>
                    <a:pt x="247287" y="10807"/>
                  </a:lnTo>
                  <a:lnTo>
                    <a:pt x="245467" y="10174"/>
                  </a:lnTo>
                  <a:lnTo>
                    <a:pt x="243637" y="9551"/>
                  </a:lnTo>
                  <a:lnTo>
                    <a:pt x="241807" y="8947"/>
                  </a:lnTo>
                  <a:lnTo>
                    <a:pt x="239967" y="8364"/>
                  </a:lnTo>
                  <a:lnTo>
                    <a:pt x="238118" y="7801"/>
                  </a:lnTo>
                  <a:lnTo>
                    <a:pt x="236268" y="7258"/>
                  </a:lnTo>
                  <a:lnTo>
                    <a:pt x="234408" y="6736"/>
                  </a:lnTo>
                  <a:lnTo>
                    <a:pt x="232538" y="6233"/>
                  </a:lnTo>
                  <a:lnTo>
                    <a:pt x="230668" y="5751"/>
                  </a:lnTo>
                  <a:lnTo>
                    <a:pt x="228788" y="5278"/>
                  </a:lnTo>
                  <a:lnTo>
                    <a:pt x="226907" y="4836"/>
                  </a:lnTo>
                  <a:lnTo>
                    <a:pt x="225017" y="4403"/>
                  </a:lnTo>
                  <a:lnTo>
                    <a:pt x="223127" y="4001"/>
                  </a:lnTo>
                  <a:lnTo>
                    <a:pt x="221227" y="3609"/>
                  </a:lnTo>
                  <a:lnTo>
                    <a:pt x="219317" y="3237"/>
                  </a:lnTo>
                  <a:lnTo>
                    <a:pt x="217406" y="2895"/>
                  </a:lnTo>
                  <a:lnTo>
                    <a:pt x="215496" y="2564"/>
                  </a:lnTo>
                  <a:lnTo>
                    <a:pt x="213576" y="2252"/>
                  </a:lnTo>
                  <a:lnTo>
                    <a:pt x="211646" y="1960"/>
                  </a:lnTo>
                  <a:lnTo>
                    <a:pt x="209715" y="1689"/>
                  </a:lnTo>
                  <a:lnTo>
                    <a:pt x="207785" y="1448"/>
                  </a:lnTo>
                  <a:lnTo>
                    <a:pt x="205844" y="1216"/>
                  </a:lnTo>
                  <a:lnTo>
                    <a:pt x="203894" y="1005"/>
                  </a:lnTo>
                  <a:lnTo>
                    <a:pt x="201944" y="814"/>
                  </a:lnTo>
                  <a:lnTo>
                    <a:pt x="199993" y="643"/>
                  </a:lnTo>
                  <a:lnTo>
                    <a:pt x="198033" y="493"/>
                  </a:lnTo>
                  <a:lnTo>
                    <a:pt x="196072" y="362"/>
                  </a:lnTo>
                  <a:lnTo>
                    <a:pt x="194101" y="251"/>
                  </a:lnTo>
                  <a:lnTo>
                    <a:pt x="192131" y="161"/>
                  </a:lnTo>
                  <a:lnTo>
                    <a:pt x="190160" y="91"/>
                  </a:lnTo>
                  <a:lnTo>
                    <a:pt x="188180" y="40"/>
                  </a:lnTo>
                  <a:lnTo>
                    <a:pt x="186199" y="10"/>
                  </a:lnTo>
                  <a:lnTo>
                    <a:pt x="184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2"/>
            <p:cNvSpPr/>
            <p:nvPr/>
          </p:nvSpPr>
          <p:spPr>
            <a:xfrm>
              <a:off x="-8097000" y="-10994375"/>
              <a:ext cx="7559325" cy="4012525"/>
            </a:xfrm>
            <a:custGeom>
              <a:avLst/>
              <a:gdLst/>
              <a:ahLst/>
              <a:cxnLst/>
              <a:rect l="l" t="t" r="r" b="b"/>
              <a:pathLst>
                <a:path w="302373" h="160501" fill="none" extrusionOk="0">
                  <a:moveTo>
                    <a:pt x="5369" y="160390"/>
                  </a:moveTo>
                  <a:lnTo>
                    <a:pt x="5369" y="160390"/>
                  </a:lnTo>
                  <a:lnTo>
                    <a:pt x="5681" y="160440"/>
                  </a:lnTo>
                  <a:lnTo>
                    <a:pt x="5982" y="160480"/>
                  </a:lnTo>
                  <a:lnTo>
                    <a:pt x="6284" y="160500"/>
                  </a:lnTo>
                  <a:lnTo>
                    <a:pt x="6586" y="160500"/>
                  </a:lnTo>
                  <a:lnTo>
                    <a:pt x="6586" y="160500"/>
                  </a:lnTo>
                  <a:lnTo>
                    <a:pt x="6877" y="160500"/>
                  </a:lnTo>
                  <a:lnTo>
                    <a:pt x="7169" y="160480"/>
                  </a:lnTo>
                  <a:lnTo>
                    <a:pt x="7450" y="160450"/>
                  </a:lnTo>
                  <a:lnTo>
                    <a:pt x="7732" y="160400"/>
                  </a:lnTo>
                  <a:lnTo>
                    <a:pt x="8013" y="160349"/>
                  </a:lnTo>
                  <a:lnTo>
                    <a:pt x="8295" y="160279"/>
                  </a:lnTo>
                  <a:lnTo>
                    <a:pt x="8556" y="160199"/>
                  </a:lnTo>
                  <a:lnTo>
                    <a:pt x="8828" y="160108"/>
                  </a:lnTo>
                  <a:lnTo>
                    <a:pt x="9089" y="160008"/>
                  </a:lnTo>
                  <a:lnTo>
                    <a:pt x="9351" y="159897"/>
                  </a:lnTo>
                  <a:lnTo>
                    <a:pt x="9602" y="159776"/>
                  </a:lnTo>
                  <a:lnTo>
                    <a:pt x="9843" y="159636"/>
                  </a:lnTo>
                  <a:lnTo>
                    <a:pt x="10084" y="159495"/>
                  </a:lnTo>
                  <a:lnTo>
                    <a:pt x="10316" y="159344"/>
                  </a:lnTo>
                  <a:lnTo>
                    <a:pt x="10547" y="159173"/>
                  </a:lnTo>
                  <a:lnTo>
                    <a:pt x="10768" y="159002"/>
                  </a:lnTo>
                  <a:lnTo>
                    <a:pt x="10979" y="158821"/>
                  </a:lnTo>
                  <a:lnTo>
                    <a:pt x="11180" y="158630"/>
                  </a:lnTo>
                  <a:lnTo>
                    <a:pt x="11381" y="158429"/>
                  </a:lnTo>
                  <a:lnTo>
                    <a:pt x="11572" y="158218"/>
                  </a:lnTo>
                  <a:lnTo>
                    <a:pt x="11753" y="158007"/>
                  </a:lnTo>
                  <a:lnTo>
                    <a:pt x="11914" y="157776"/>
                  </a:lnTo>
                  <a:lnTo>
                    <a:pt x="12085" y="157545"/>
                  </a:lnTo>
                  <a:lnTo>
                    <a:pt x="12236" y="157303"/>
                  </a:lnTo>
                  <a:lnTo>
                    <a:pt x="12377" y="157052"/>
                  </a:lnTo>
                  <a:lnTo>
                    <a:pt x="12507" y="156801"/>
                  </a:lnTo>
                  <a:lnTo>
                    <a:pt x="12628" y="156539"/>
                  </a:lnTo>
                  <a:lnTo>
                    <a:pt x="12739" y="156268"/>
                  </a:lnTo>
                  <a:lnTo>
                    <a:pt x="12829" y="155996"/>
                  </a:lnTo>
                  <a:lnTo>
                    <a:pt x="12920" y="155715"/>
                  </a:lnTo>
                  <a:lnTo>
                    <a:pt x="12990" y="155423"/>
                  </a:lnTo>
                  <a:lnTo>
                    <a:pt x="13050" y="155132"/>
                  </a:lnTo>
                  <a:lnTo>
                    <a:pt x="13050" y="155132"/>
                  </a:lnTo>
                  <a:lnTo>
                    <a:pt x="13422" y="153202"/>
                  </a:lnTo>
                  <a:lnTo>
                    <a:pt x="13814" y="151291"/>
                  </a:lnTo>
                  <a:lnTo>
                    <a:pt x="14227" y="149381"/>
                  </a:lnTo>
                  <a:lnTo>
                    <a:pt x="14659" y="147481"/>
                  </a:lnTo>
                  <a:lnTo>
                    <a:pt x="15111" y="145591"/>
                  </a:lnTo>
                  <a:lnTo>
                    <a:pt x="15584" y="143711"/>
                  </a:lnTo>
                  <a:lnTo>
                    <a:pt x="16077" y="141841"/>
                  </a:lnTo>
                  <a:lnTo>
                    <a:pt x="16579" y="139982"/>
                  </a:lnTo>
                  <a:lnTo>
                    <a:pt x="17112" y="138122"/>
                  </a:lnTo>
                  <a:lnTo>
                    <a:pt x="17665" y="136282"/>
                  </a:lnTo>
                  <a:lnTo>
                    <a:pt x="18238" y="134442"/>
                  </a:lnTo>
                  <a:lnTo>
                    <a:pt x="18831" y="132623"/>
                  </a:lnTo>
                  <a:lnTo>
                    <a:pt x="19435" y="130803"/>
                  </a:lnTo>
                  <a:lnTo>
                    <a:pt x="20068" y="128993"/>
                  </a:lnTo>
                  <a:lnTo>
                    <a:pt x="20711" y="127194"/>
                  </a:lnTo>
                  <a:lnTo>
                    <a:pt x="21375" y="125414"/>
                  </a:lnTo>
                  <a:lnTo>
                    <a:pt x="22059" y="123635"/>
                  </a:lnTo>
                  <a:lnTo>
                    <a:pt x="22762" y="121866"/>
                  </a:lnTo>
                  <a:lnTo>
                    <a:pt x="23486" y="120106"/>
                  </a:lnTo>
                  <a:lnTo>
                    <a:pt x="24220" y="118357"/>
                  </a:lnTo>
                  <a:lnTo>
                    <a:pt x="24984" y="116628"/>
                  </a:lnTo>
                  <a:lnTo>
                    <a:pt x="25759" y="114899"/>
                  </a:lnTo>
                  <a:lnTo>
                    <a:pt x="26553" y="113180"/>
                  </a:lnTo>
                  <a:lnTo>
                    <a:pt x="27367" y="111481"/>
                  </a:lnTo>
                  <a:lnTo>
                    <a:pt x="28192" y="109782"/>
                  </a:lnTo>
                  <a:lnTo>
                    <a:pt x="29046" y="108103"/>
                  </a:lnTo>
                  <a:lnTo>
                    <a:pt x="29901" y="106434"/>
                  </a:lnTo>
                  <a:lnTo>
                    <a:pt x="30785" y="104775"/>
                  </a:lnTo>
                  <a:lnTo>
                    <a:pt x="31690" y="103116"/>
                  </a:lnTo>
                  <a:lnTo>
                    <a:pt x="32605" y="101488"/>
                  </a:lnTo>
                  <a:lnTo>
                    <a:pt x="33530" y="99859"/>
                  </a:lnTo>
                  <a:lnTo>
                    <a:pt x="34485" y="98240"/>
                  </a:lnTo>
                  <a:lnTo>
                    <a:pt x="35451" y="96642"/>
                  </a:lnTo>
                  <a:lnTo>
                    <a:pt x="36436" y="95043"/>
                  </a:lnTo>
                  <a:lnTo>
                    <a:pt x="37431" y="93465"/>
                  </a:lnTo>
                  <a:lnTo>
                    <a:pt x="38447" y="91897"/>
                  </a:lnTo>
                  <a:lnTo>
                    <a:pt x="39482" y="90339"/>
                  </a:lnTo>
                  <a:lnTo>
                    <a:pt x="40528" y="88800"/>
                  </a:lnTo>
                  <a:lnTo>
                    <a:pt x="41593" y="87272"/>
                  </a:lnTo>
                  <a:lnTo>
                    <a:pt x="42669" y="85744"/>
                  </a:lnTo>
                  <a:lnTo>
                    <a:pt x="43765" y="84246"/>
                  </a:lnTo>
                  <a:lnTo>
                    <a:pt x="44871" y="82748"/>
                  </a:lnTo>
                  <a:lnTo>
                    <a:pt x="45997" y="81271"/>
                  </a:lnTo>
                  <a:lnTo>
                    <a:pt x="47143" y="79803"/>
                  </a:lnTo>
                  <a:lnTo>
                    <a:pt x="48299" y="78345"/>
                  </a:lnTo>
                  <a:lnTo>
                    <a:pt x="49466" y="76897"/>
                  </a:lnTo>
                  <a:lnTo>
                    <a:pt x="50652" y="75470"/>
                  </a:lnTo>
                  <a:lnTo>
                    <a:pt x="51848" y="74062"/>
                  </a:lnTo>
                  <a:lnTo>
                    <a:pt x="53065" y="72655"/>
                  </a:lnTo>
                  <a:lnTo>
                    <a:pt x="54292" y="71268"/>
                  </a:lnTo>
                  <a:lnTo>
                    <a:pt x="55538" y="69890"/>
                  </a:lnTo>
                  <a:lnTo>
                    <a:pt x="56795" y="68533"/>
                  </a:lnTo>
                  <a:lnTo>
                    <a:pt x="58072" y="67186"/>
                  </a:lnTo>
                  <a:lnTo>
                    <a:pt x="59359" y="65849"/>
                  </a:lnTo>
                  <a:lnTo>
                    <a:pt x="60656" y="64532"/>
                  </a:lnTo>
                  <a:lnTo>
                    <a:pt x="61973" y="63225"/>
                  </a:lnTo>
                  <a:lnTo>
                    <a:pt x="63300" y="61928"/>
                  </a:lnTo>
                  <a:lnTo>
                    <a:pt x="64637" y="60651"/>
                  </a:lnTo>
                  <a:lnTo>
                    <a:pt x="65994" y="59385"/>
                  </a:lnTo>
                  <a:lnTo>
                    <a:pt x="67352" y="58138"/>
                  </a:lnTo>
                  <a:lnTo>
                    <a:pt x="68739" y="56912"/>
                  </a:lnTo>
                  <a:lnTo>
                    <a:pt x="70126" y="55685"/>
                  </a:lnTo>
                  <a:lnTo>
                    <a:pt x="71534" y="54489"/>
                  </a:lnTo>
                  <a:lnTo>
                    <a:pt x="72952" y="53292"/>
                  </a:lnTo>
                  <a:lnTo>
                    <a:pt x="74379" y="52116"/>
                  </a:lnTo>
                  <a:lnTo>
                    <a:pt x="75827" y="50960"/>
                  </a:lnTo>
                  <a:lnTo>
                    <a:pt x="77285" y="49814"/>
                  </a:lnTo>
                  <a:lnTo>
                    <a:pt x="78753" y="48688"/>
                  </a:lnTo>
                  <a:lnTo>
                    <a:pt x="80231" y="47572"/>
                  </a:lnTo>
                  <a:lnTo>
                    <a:pt x="81719" y="46476"/>
                  </a:lnTo>
                  <a:lnTo>
                    <a:pt x="83227" y="45401"/>
                  </a:lnTo>
                  <a:lnTo>
                    <a:pt x="84745" y="44335"/>
                  </a:lnTo>
                  <a:lnTo>
                    <a:pt x="86263" y="43279"/>
                  </a:lnTo>
                  <a:lnTo>
                    <a:pt x="87801" y="42244"/>
                  </a:lnTo>
                  <a:lnTo>
                    <a:pt x="89360" y="41228"/>
                  </a:lnTo>
                  <a:lnTo>
                    <a:pt x="90918" y="40233"/>
                  </a:lnTo>
                  <a:lnTo>
                    <a:pt x="92486" y="39248"/>
                  </a:lnTo>
                  <a:lnTo>
                    <a:pt x="94065" y="38273"/>
                  </a:lnTo>
                  <a:lnTo>
                    <a:pt x="95663" y="37328"/>
                  </a:lnTo>
                  <a:lnTo>
                    <a:pt x="97262" y="36393"/>
                  </a:lnTo>
                  <a:lnTo>
                    <a:pt x="98881" y="35468"/>
                  </a:lnTo>
                  <a:lnTo>
                    <a:pt x="100499" y="34563"/>
                  </a:lnTo>
                  <a:lnTo>
                    <a:pt x="102138" y="33678"/>
                  </a:lnTo>
                  <a:lnTo>
                    <a:pt x="103787" y="32814"/>
                  </a:lnTo>
                  <a:lnTo>
                    <a:pt x="105436" y="31969"/>
                  </a:lnTo>
                  <a:lnTo>
                    <a:pt x="107105" y="31135"/>
                  </a:lnTo>
                  <a:lnTo>
                    <a:pt x="108774" y="30311"/>
                  </a:lnTo>
                  <a:lnTo>
                    <a:pt x="110463" y="29516"/>
                  </a:lnTo>
                  <a:lnTo>
                    <a:pt x="112152" y="28732"/>
                  </a:lnTo>
                  <a:lnTo>
                    <a:pt x="113861" y="27978"/>
                  </a:lnTo>
                  <a:lnTo>
                    <a:pt x="115570" y="27224"/>
                  </a:lnTo>
                  <a:lnTo>
                    <a:pt x="117289" y="26500"/>
                  </a:lnTo>
                  <a:lnTo>
                    <a:pt x="119019" y="25797"/>
                  </a:lnTo>
                  <a:lnTo>
                    <a:pt x="120758" y="25103"/>
                  </a:lnTo>
                  <a:lnTo>
                    <a:pt x="122507" y="24429"/>
                  </a:lnTo>
                  <a:lnTo>
                    <a:pt x="124267" y="23776"/>
                  </a:lnTo>
                  <a:lnTo>
                    <a:pt x="126026" y="23133"/>
                  </a:lnTo>
                  <a:lnTo>
                    <a:pt x="127796" y="22519"/>
                  </a:lnTo>
                  <a:lnTo>
                    <a:pt x="129585" y="21926"/>
                  </a:lnTo>
                  <a:lnTo>
                    <a:pt x="131375" y="21343"/>
                  </a:lnTo>
                  <a:lnTo>
                    <a:pt x="133165" y="20780"/>
                  </a:lnTo>
                  <a:lnTo>
                    <a:pt x="134974" y="20237"/>
                  </a:lnTo>
                  <a:lnTo>
                    <a:pt x="136784" y="19714"/>
                  </a:lnTo>
                  <a:lnTo>
                    <a:pt x="138604" y="19212"/>
                  </a:lnTo>
                  <a:lnTo>
                    <a:pt x="140434" y="18729"/>
                  </a:lnTo>
                  <a:lnTo>
                    <a:pt x="142263" y="18257"/>
                  </a:lnTo>
                  <a:lnTo>
                    <a:pt x="144103" y="17814"/>
                  </a:lnTo>
                  <a:lnTo>
                    <a:pt x="145953" y="17392"/>
                  </a:lnTo>
                  <a:lnTo>
                    <a:pt x="147813" y="16980"/>
                  </a:lnTo>
                  <a:lnTo>
                    <a:pt x="149673" y="16598"/>
                  </a:lnTo>
                  <a:lnTo>
                    <a:pt x="151543" y="16236"/>
                  </a:lnTo>
                  <a:lnTo>
                    <a:pt x="153423" y="15884"/>
                  </a:lnTo>
                  <a:lnTo>
                    <a:pt x="155303" y="15562"/>
                  </a:lnTo>
                  <a:lnTo>
                    <a:pt x="157194" y="15251"/>
                  </a:lnTo>
                  <a:lnTo>
                    <a:pt x="159084" y="14969"/>
                  </a:lnTo>
                  <a:lnTo>
                    <a:pt x="160984" y="14698"/>
                  </a:lnTo>
                  <a:lnTo>
                    <a:pt x="162894" y="14457"/>
                  </a:lnTo>
                  <a:lnTo>
                    <a:pt x="164804" y="14235"/>
                  </a:lnTo>
                  <a:lnTo>
                    <a:pt x="166725" y="14034"/>
                  </a:lnTo>
                  <a:lnTo>
                    <a:pt x="168645" y="13853"/>
                  </a:lnTo>
                  <a:lnTo>
                    <a:pt x="170575" y="13693"/>
                  </a:lnTo>
                  <a:lnTo>
                    <a:pt x="172506" y="13552"/>
                  </a:lnTo>
                  <a:lnTo>
                    <a:pt x="174446" y="13431"/>
                  </a:lnTo>
                  <a:lnTo>
                    <a:pt x="176386" y="13331"/>
                  </a:lnTo>
                  <a:lnTo>
                    <a:pt x="178337" y="13260"/>
                  </a:lnTo>
                  <a:lnTo>
                    <a:pt x="180297" y="13200"/>
                  </a:lnTo>
                  <a:lnTo>
                    <a:pt x="182248" y="13170"/>
                  </a:lnTo>
                  <a:lnTo>
                    <a:pt x="184208" y="13160"/>
                  </a:lnTo>
                  <a:lnTo>
                    <a:pt x="184208" y="13160"/>
                  </a:lnTo>
                  <a:lnTo>
                    <a:pt x="186058" y="13170"/>
                  </a:lnTo>
                  <a:lnTo>
                    <a:pt x="187898" y="13200"/>
                  </a:lnTo>
                  <a:lnTo>
                    <a:pt x="189738" y="13240"/>
                  </a:lnTo>
                  <a:lnTo>
                    <a:pt x="191578" y="13311"/>
                  </a:lnTo>
                  <a:lnTo>
                    <a:pt x="193408" y="13391"/>
                  </a:lnTo>
                  <a:lnTo>
                    <a:pt x="195238" y="13502"/>
                  </a:lnTo>
                  <a:lnTo>
                    <a:pt x="197057" y="13622"/>
                  </a:lnTo>
                  <a:lnTo>
                    <a:pt x="198887" y="13763"/>
                  </a:lnTo>
                  <a:lnTo>
                    <a:pt x="200697" y="13914"/>
                  </a:lnTo>
                  <a:lnTo>
                    <a:pt x="202517" y="14095"/>
                  </a:lnTo>
                  <a:lnTo>
                    <a:pt x="204316" y="14286"/>
                  </a:lnTo>
                  <a:lnTo>
                    <a:pt x="206126" y="14507"/>
                  </a:lnTo>
                  <a:lnTo>
                    <a:pt x="207926" y="14738"/>
                  </a:lnTo>
                  <a:lnTo>
                    <a:pt x="209715" y="14989"/>
                  </a:lnTo>
                  <a:lnTo>
                    <a:pt x="211505" y="15261"/>
                  </a:lnTo>
                  <a:lnTo>
                    <a:pt x="213294" y="15542"/>
                  </a:lnTo>
                  <a:lnTo>
                    <a:pt x="215074" y="15854"/>
                  </a:lnTo>
                  <a:lnTo>
                    <a:pt x="216854" y="16176"/>
                  </a:lnTo>
                  <a:lnTo>
                    <a:pt x="218623" y="16518"/>
                  </a:lnTo>
                  <a:lnTo>
                    <a:pt x="220392" y="16879"/>
                  </a:lnTo>
                  <a:lnTo>
                    <a:pt x="222152" y="17261"/>
                  </a:lnTo>
                  <a:lnTo>
                    <a:pt x="223901" y="17654"/>
                  </a:lnTo>
                  <a:lnTo>
                    <a:pt x="225661" y="18076"/>
                  </a:lnTo>
                  <a:lnTo>
                    <a:pt x="227400" y="18508"/>
                  </a:lnTo>
                  <a:lnTo>
                    <a:pt x="229139" y="18960"/>
                  </a:lnTo>
                  <a:lnTo>
                    <a:pt x="230879" y="19423"/>
                  </a:lnTo>
                  <a:lnTo>
                    <a:pt x="232608" y="19916"/>
                  </a:lnTo>
                  <a:lnTo>
                    <a:pt x="234327" y="20418"/>
                  </a:lnTo>
                  <a:lnTo>
                    <a:pt x="236046" y="20941"/>
                  </a:lnTo>
                  <a:lnTo>
                    <a:pt x="237756" y="21484"/>
                  </a:lnTo>
                  <a:lnTo>
                    <a:pt x="239455" y="22037"/>
                  </a:lnTo>
                  <a:lnTo>
                    <a:pt x="241154" y="22620"/>
                  </a:lnTo>
                  <a:lnTo>
                    <a:pt x="242853" y="23213"/>
                  </a:lnTo>
                  <a:lnTo>
                    <a:pt x="244532" y="23826"/>
                  </a:lnTo>
                  <a:lnTo>
                    <a:pt x="246211" y="24460"/>
                  </a:lnTo>
                  <a:lnTo>
                    <a:pt x="247890" y="25103"/>
                  </a:lnTo>
                  <a:lnTo>
                    <a:pt x="249559" y="25767"/>
                  </a:lnTo>
                  <a:lnTo>
                    <a:pt x="251218" y="26450"/>
                  </a:lnTo>
                  <a:lnTo>
                    <a:pt x="252867" y="27154"/>
                  </a:lnTo>
                  <a:lnTo>
                    <a:pt x="254516" y="27868"/>
                  </a:lnTo>
                  <a:lnTo>
                    <a:pt x="256154" y="28612"/>
                  </a:lnTo>
                  <a:lnTo>
                    <a:pt x="257783" y="29356"/>
                  </a:lnTo>
                  <a:lnTo>
                    <a:pt x="259412" y="30130"/>
                  </a:lnTo>
                  <a:lnTo>
                    <a:pt x="261030" y="30924"/>
                  </a:lnTo>
                  <a:lnTo>
                    <a:pt x="262639" y="31728"/>
                  </a:lnTo>
                  <a:lnTo>
                    <a:pt x="264238" y="32552"/>
                  </a:lnTo>
                  <a:lnTo>
                    <a:pt x="265836" y="33387"/>
                  </a:lnTo>
                  <a:lnTo>
                    <a:pt x="267425" y="34241"/>
                  </a:lnTo>
                  <a:lnTo>
                    <a:pt x="269003" y="35126"/>
                  </a:lnTo>
                  <a:lnTo>
                    <a:pt x="270582" y="36011"/>
                  </a:lnTo>
                  <a:lnTo>
                    <a:pt x="272140" y="36926"/>
                  </a:lnTo>
                  <a:lnTo>
                    <a:pt x="273698" y="37851"/>
                  </a:lnTo>
                  <a:lnTo>
                    <a:pt x="275247" y="38796"/>
                  </a:lnTo>
                  <a:lnTo>
                    <a:pt x="276785" y="39751"/>
                  </a:lnTo>
                  <a:lnTo>
                    <a:pt x="278323" y="40736"/>
                  </a:lnTo>
                  <a:lnTo>
                    <a:pt x="279841" y="41731"/>
                  </a:lnTo>
                  <a:lnTo>
                    <a:pt x="281360" y="42736"/>
                  </a:lnTo>
                  <a:lnTo>
                    <a:pt x="282868" y="43772"/>
                  </a:lnTo>
                  <a:lnTo>
                    <a:pt x="284366" y="44817"/>
                  </a:lnTo>
                  <a:lnTo>
                    <a:pt x="285854" y="45883"/>
                  </a:lnTo>
                  <a:lnTo>
                    <a:pt x="287332" y="46959"/>
                  </a:lnTo>
                  <a:lnTo>
                    <a:pt x="288809" y="48055"/>
                  </a:lnTo>
                  <a:lnTo>
                    <a:pt x="290267" y="49171"/>
                  </a:lnTo>
                  <a:lnTo>
                    <a:pt x="291725" y="50296"/>
                  </a:lnTo>
                  <a:lnTo>
                    <a:pt x="291725" y="50296"/>
                  </a:lnTo>
                  <a:lnTo>
                    <a:pt x="291997" y="50498"/>
                  </a:lnTo>
                  <a:lnTo>
                    <a:pt x="292278" y="50689"/>
                  </a:lnTo>
                  <a:lnTo>
                    <a:pt x="292560" y="50859"/>
                  </a:lnTo>
                  <a:lnTo>
                    <a:pt x="292851" y="51010"/>
                  </a:lnTo>
                  <a:lnTo>
                    <a:pt x="293143" y="51151"/>
                  </a:lnTo>
                  <a:lnTo>
                    <a:pt x="293444" y="51272"/>
                  </a:lnTo>
                  <a:lnTo>
                    <a:pt x="293746" y="51382"/>
                  </a:lnTo>
                  <a:lnTo>
                    <a:pt x="294058" y="51473"/>
                  </a:lnTo>
                  <a:lnTo>
                    <a:pt x="294369" y="51553"/>
                  </a:lnTo>
                  <a:lnTo>
                    <a:pt x="294681" y="51613"/>
                  </a:lnTo>
                  <a:lnTo>
                    <a:pt x="294993" y="51654"/>
                  </a:lnTo>
                  <a:lnTo>
                    <a:pt x="295314" y="51684"/>
                  </a:lnTo>
                  <a:lnTo>
                    <a:pt x="295626" y="51704"/>
                  </a:lnTo>
                  <a:lnTo>
                    <a:pt x="295948" y="51704"/>
                  </a:lnTo>
                  <a:lnTo>
                    <a:pt x="296259" y="51694"/>
                  </a:lnTo>
                  <a:lnTo>
                    <a:pt x="296571" y="51664"/>
                  </a:lnTo>
                  <a:lnTo>
                    <a:pt x="296883" y="51613"/>
                  </a:lnTo>
                  <a:lnTo>
                    <a:pt x="297194" y="51553"/>
                  </a:lnTo>
                  <a:lnTo>
                    <a:pt x="297506" y="51483"/>
                  </a:lnTo>
                  <a:lnTo>
                    <a:pt x="297808" y="51392"/>
                  </a:lnTo>
                  <a:lnTo>
                    <a:pt x="298109" y="51282"/>
                  </a:lnTo>
                  <a:lnTo>
                    <a:pt x="298401" y="51171"/>
                  </a:lnTo>
                  <a:lnTo>
                    <a:pt x="298692" y="51030"/>
                  </a:lnTo>
                  <a:lnTo>
                    <a:pt x="298974" y="50890"/>
                  </a:lnTo>
                  <a:lnTo>
                    <a:pt x="299255" y="50729"/>
                  </a:lnTo>
                  <a:lnTo>
                    <a:pt x="299527" y="50548"/>
                  </a:lnTo>
                  <a:lnTo>
                    <a:pt x="299788" y="50357"/>
                  </a:lnTo>
                  <a:lnTo>
                    <a:pt x="300040" y="50156"/>
                  </a:lnTo>
                  <a:lnTo>
                    <a:pt x="300291" y="49935"/>
                  </a:lnTo>
                  <a:lnTo>
                    <a:pt x="300522" y="49703"/>
                  </a:lnTo>
                  <a:lnTo>
                    <a:pt x="300754" y="49452"/>
                  </a:lnTo>
                  <a:lnTo>
                    <a:pt x="300965" y="49191"/>
                  </a:lnTo>
                  <a:lnTo>
                    <a:pt x="300965" y="49191"/>
                  </a:lnTo>
                  <a:lnTo>
                    <a:pt x="301166" y="48919"/>
                  </a:lnTo>
                  <a:lnTo>
                    <a:pt x="301357" y="48648"/>
                  </a:lnTo>
                  <a:lnTo>
                    <a:pt x="301528" y="48356"/>
                  </a:lnTo>
                  <a:lnTo>
                    <a:pt x="301678" y="48065"/>
                  </a:lnTo>
                  <a:lnTo>
                    <a:pt x="301819" y="47773"/>
                  </a:lnTo>
                  <a:lnTo>
                    <a:pt x="301940" y="47472"/>
                  </a:lnTo>
                  <a:lnTo>
                    <a:pt x="302050" y="47170"/>
                  </a:lnTo>
                  <a:lnTo>
                    <a:pt x="302141" y="46858"/>
                  </a:lnTo>
                  <a:lnTo>
                    <a:pt x="302221" y="46547"/>
                  </a:lnTo>
                  <a:lnTo>
                    <a:pt x="302282" y="46235"/>
                  </a:lnTo>
                  <a:lnTo>
                    <a:pt x="302322" y="45923"/>
                  </a:lnTo>
                  <a:lnTo>
                    <a:pt x="302352" y="45602"/>
                  </a:lnTo>
                  <a:lnTo>
                    <a:pt x="302372" y="45290"/>
                  </a:lnTo>
                  <a:lnTo>
                    <a:pt x="302372" y="44968"/>
                  </a:lnTo>
                  <a:lnTo>
                    <a:pt x="302352" y="44657"/>
                  </a:lnTo>
                  <a:lnTo>
                    <a:pt x="302322" y="44345"/>
                  </a:lnTo>
                  <a:lnTo>
                    <a:pt x="302282" y="44033"/>
                  </a:lnTo>
                  <a:lnTo>
                    <a:pt x="302221" y="43722"/>
                  </a:lnTo>
                  <a:lnTo>
                    <a:pt x="302151" y="43410"/>
                  </a:lnTo>
                  <a:lnTo>
                    <a:pt x="302061" y="43108"/>
                  </a:lnTo>
                  <a:lnTo>
                    <a:pt x="301950" y="42807"/>
                  </a:lnTo>
                  <a:lnTo>
                    <a:pt x="301829" y="42515"/>
                  </a:lnTo>
                  <a:lnTo>
                    <a:pt x="301699" y="42224"/>
                  </a:lnTo>
                  <a:lnTo>
                    <a:pt x="301558" y="41942"/>
                  </a:lnTo>
                  <a:lnTo>
                    <a:pt x="301387" y="41661"/>
                  </a:lnTo>
                  <a:lnTo>
                    <a:pt x="301216" y="41389"/>
                  </a:lnTo>
                  <a:lnTo>
                    <a:pt x="301025" y="41128"/>
                  </a:lnTo>
                  <a:lnTo>
                    <a:pt x="300814" y="40877"/>
                  </a:lnTo>
                  <a:lnTo>
                    <a:pt x="300603" y="40625"/>
                  </a:lnTo>
                  <a:lnTo>
                    <a:pt x="300361" y="40394"/>
                  </a:lnTo>
                  <a:lnTo>
                    <a:pt x="300120" y="40163"/>
                  </a:lnTo>
                  <a:lnTo>
                    <a:pt x="299859" y="39952"/>
                  </a:lnTo>
                  <a:lnTo>
                    <a:pt x="299859" y="39952"/>
                  </a:lnTo>
                  <a:lnTo>
                    <a:pt x="298290" y="38735"/>
                  </a:lnTo>
                  <a:lnTo>
                    <a:pt x="296722" y="37539"/>
                  </a:lnTo>
                  <a:lnTo>
                    <a:pt x="295133" y="36353"/>
                  </a:lnTo>
                  <a:lnTo>
                    <a:pt x="293545" y="35196"/>
                  </a:lnTo>
                  <a:lnTo>
                    <a:pt x="291936" y="34050"/>
                  </a:lnTo>
                  <a:lnTo>
                    <a:pt x="290328" y="32924"/>
                  </a:lnTo>
                  <a:lnTo>
                    <a:pt x="288709" y="31819"/>
                  </a:lnTo>
                  <a:lnTo>
                    <a:pt x="287080" y="30733"/>
                  </a:lnTo>
                  <a:lnTo>
                    <a:pt x="285441" y="29657"/>
                  </a:lnTo>
                  <a:lnTo>
                    <a:pt x="283793" y="28612"/>
                  </a:lnTo>
                  <a:lnTo>
                    <a:pt x="282134" y="27576"/>
                  </a:lnTo>
                  <a:lnTo>
                    <a:pt x="280465" y="26561"/>
                  </a:lnTo>
                  <a:lnTo>
                    <a:pt x="278796" y="25565"/>
                  </a:lnTo>
                  <a:lnTo>
                    <a:pt x="277107" y="24580"/>
                  </a:lnTo>
                  <a:lnTo>
                    <a:pt x="275418" y="23625"/>
                  </a:lnTo>
                  <a:lnTo>
                    <a:pt x="273719" y="22680"/>
                  </a:lnTo>
                  <a:lnTo>
                    <a:pt x="272009" y="21755"/>
                  </a:lnTo>
                  <a:lnTo>
                    <a:pt x="270290" y="20850"/>
                  </a:lnTo>
                  <a:lnTo>
                    <a:pt x="268571" y="19966"/>
                  </a:lnTo>
                  <a:lnTo>
                    <a:pt x="266842" y="19101"/>
                  </a:lnTo>
                  <a:lnTo>
                    <a:pt x="265102" y="18257"/>
                  </a:lnTo>
                  <a:lnTo>
                    <a:pt x="263353" y="17422"/>
                  </a:lnTo>
                  <a:lnTo>
                    <a:pt x="261593" y="16618"/>
                  </a:lnTo>
                  <a:lnTo>
                    <a:pt x="259834" y="15824"/>
                  </a:lnTo>
                  <a:lnTo>
                    <a:pt x="258065" y="15050"/>
                  </a:lnTo>
                  <a:lnTo>
                    <a:pt x="256285" y="14296"/>
                  </a:lnTo>
                  <a:lnTo>
                    <a:pt x="254495" y="13562"/>
                  </a:lnTo>
                  <a:lnTo>
                    <a:pt x="252706" y="12848"/>
                  </a:lnTo>
                  <a:lnTo>
                    <a:pt x="250906" y="12144"/>
                  </a:lnTo>
                  <a:lnTo>
                    <a:pt x="249096" y="11471"/>
                  </a:lnTo>
                  <a:lnTo>
                    <a:pt x="247287" y="10807"/>
                  </a:lnTo>
                  <a:lnTo>
                    <a:pt x="245467" y="10174"/>
                  </a:lnTo>
                  <a:lnTo>
                    <a:pt x="243637" y="9551"/>
                  </a:lnTo>
                  <a:lnTo>
                    <a:pt x="241807" y="8947"/>
                  </a:lnTo>
                  <a:lnTo>
                    <a:pt x="239967" y="8364"/>
                  </a:lnTo>
                  <a:lnTo>
                    <a:pt x="238118" y="7801"/>
                  </a:lnTo>
                  <a:lnTo>
                    <a:pt x="236268" y="7258"/>
                  </a:lnTo>
                  <a:lnTo>
                    <a:pt x="234408" y="6736"/>
                  </a:lnTo>
                  <a:lnTo>
                    <a:pt x="232538" y="6233"/>
                  </a:lnTo>
                  <a:lnTo>
                    <a:pt x="230668" y="5751"/>
                  </a:lnTo>
                  <a:lnTo>
                    <a:pt x="228788" y="5278"/>
                  </a:lnTo>
                  <a:lnTo>
                    <a:pt x="226907" y="4836"/>
                  </a:lnTo>
                  <a:lnTo>
                    <a:pt x="225017" y="4403"/>
                  </a:lnTo>
                  <a:lnTo>
                    <a:pt x="223127" y="4001"/>
                  </a:lnTo>
                  <a:lnTo>
                    <a:pt x="221227" y="3609"/>
                  </a:lnTo>
                  <a:lnTo>
                    <a:pt x="219317" y="3237"/>
                  </a:lnTo>
                  <a:lnTo>
                    <a:pt x="217406" y="2895"/>
                  </a:lnTo>
                  <a:lnTo>
                    <a:pt x="215496" y="2564"/>
                  </a:lnTo>
                  <a:lnTo>
                    <a:pt x="213576" y="2252"/>
                  </a:lnTo>
                  <a:lnTo>
                    <a:pt x="211646" y="1960"/>
                  </a:lnTo>
                  <a:lnTo>
                    <a:pt x="209715" y="1689"/>
                  </a:lnTo>
                  <a:lnTo>
                    <a:pt x="207785" y="1448"/>
                  </a:lnTo>
                  <a:lnTo>
                    <a:pt x="205844" y="1216"/>
                  </a:lnTo>
                  <a:lnTo>
                    <a:pt x="203894" y="1005"/>
                  </a:lnTo>
                  <a:lnTo>
                    <a:pt x="201944" y="814"/>
                  </a:lnTo>
                  <a:lnTo>
                    <a:pt x="199993" y="643"/>
                  </a:lnTo>
                  <a:lnTo>
                    <a:pt x="198033" y="493"/>
                  </a:lnTo>
                  <a:lnTo>
                    <a:pt x="196072" y="362"/>
                  </a:lnTo>
                  <a:lnTo>
                    <a:pt x="194101" y="251"/>
                  </a:lnTo>
                  <a:lnTo>
                    <a:pt x="192131" y="161"/>
                  </a:lnTo>
                  <a:lnTo>
                    <a:pt x="190160" y="91"/>
                  </a:lnTo>
                  <a:lnTo>
                    <a:pt x="188180" y="40"/>
                  </a:lnTo>
                  <a:lnTo>
                    <a:pt x="186199" y="10"/>
                  </a:lnTo>
                  <a:lnTo>
                    <a:pt x="184208" y="0"/>
                  </a:lnTo>
                  <a:lnTo>
                    <a:pt x="184208" y="0"/>
                  </a:lnTo>
                  <a:lnTo>
                    <a:pt x="182107" y="10"/>
                  </a:lnTo>
                  <a:lnTo>
                    <a:pt x="179996" y="40"/>
                  </a:lnTo>
                  <a:lnTo>
                    <a:pt x="177895" y="101"/>
                  </a:lnTo>
                  <a:lnTo>
                    <a:pt x="175803" y="181"/>
                  </a:lnTo>
                  <a:lnTo>
                    <a:pt x="173712" y="292"/>
                  </a:lnTo>
                  <a:lnTo>
                    <a:pt x="171621" y="412"/>
                  </a:lnTo>
                  <a:lnTo>
                    <a:pt x="169540" y="563"/>
                  </a:lnTo>
                  <a:lnTo>
                    <a:pt x="167469" y="734"/>
                  </a:lnTo>
                  <a:lnTo>
                    <a:pt x="165398" y="935"/>
                  </a:lnTo>
                  <a:lnTo>
                    <a:pt x="163336" y="1156"/>
                  </a:lnTo>
                  <a:lnTo>
                    <a:pt x="161285" y="1397"/>
                  </a:lnTo>
                  <a:lnTo>
                    <a:pt x="159234" y="1659"/>
                  </a:lnTo>
                  <a:lnTo>
                    <a:pt x="157183" y="1940"/>
                  </a:lnTo>
                  <a:lnTo>
                    <a:pt x="155153" y="2252"/>
                  </a:lnTo>
                  <a:lnTo>
                    <a:pt x="153122" y="2574"/>
                  </a:lnTo>
                  <a:lnTo>
                    <a:pt x="151091" y="2926"/>
                  </a:lnTo>
                  <a:lnTo>
                    <a:pt x="149080" y="3298"/>
                  </a:lnTo>
                  <a:lnTo>
                    <a:pt x="147069" y="3700"/>
                  </a:lnTo>
                  <a:lnTo>
                    <a:pt x="145058" y="4112"/>
                  </a:lnTo>
                  <a:lnTo>
                    <a:pt x="143068" y="4544"/>
                  </a:lnTo>
                  <a:lnTo>
                    <a:pt x="141077" y="5007"/>
                  </a:lnTo>
                  <a:lnTo>
                    <a:pt x="139096" y="5489"/>
                  </a:lnTo>
                  <a:lnTo>
                    <a:pt x="137126" y="5982"/>
                  </a:lnTo>
                  <a:lnTo>
                    <a:pt x="135155" y="6504"/>
                  </a:lnTo>
                  <a:lnTo>
                    <a:pt x="133195" y="7047"/>
                  </a:lnTo>
                  <a:lnTo>
                    <a:pt x="131254" y="7610"/>
                  </a:lnTo>
                  <a:lnTo>
                    <a:pt x="129314" y="8193"/>
                  </a:lnTo>
                  <a:lnTo>
                    <a:pt x="127374" y="8797"/>
                  </a:lnTo>
                  <a:lnTo>
                    <a:pt x="125453" y="9420"/>
                  </a:lnTo>
                  <a:lnTo>
                    <a:pt x="123533" y="10063"/>
                  </a:lnTo>
                  <a:lnTo>
                    <a:pt x="121633" y="10727"/>
                  </a:lnTo>
                  <a:lnTo>
                    <a:pt x="119733" y="11410"/>
                  </a:lnTo>
                  <a:lnTo>
                    <a:pt x="117842" y="12114"/>
                  </a:lnTo>
                  <a:lnTo>
                    <a:pt x="115962" y="12838"/>
                  </a:lnTo>
                  <a:lnTo>
                    <a:pt x="114092" y="13582"/>
                  </a:lnTo>
                  <a:lnTo>
                    <a:pt x="112232" y="14346"/>
                  </a:lnTo>
                  <a:lnTo>
                    <a:pt x="110382" y="15130"/>
                  </a:lnTo>
                  <a:lnTo>
                    <a:pt x="108543" y="15934"/>
                  </a:lnTo>
                  <a:lnTo>
                    <a:pt x="106713" y="16749"/>
                  </a:lnTo>
                  <a:lnTo>
                    <a:pt x="104883" y="17593"/>
                  </a:lnTo>
                  <a:lnTo>
                    <a:pt x="103073" y="18448"/>
                  </a:lnTo>
                  <a:lnTo>
                    <a:pt x="101274" y="19332"/>
                  </a:lnTo>
                  <a:lnTo>
                    <a:pt x="99484" y="20227"/>
                  </a:lnTo>
                  <a:lnTo>
                    <a:pt x="97704" y="21142"/>
                  </a:lnTo>
                  <a:lnTo>
                    <a:pt x="95935" y="22077"/>
                  </a:lnTo>
                  <a:lnTo>
                    <a:pt x="94175" y="23022"/>
                  </a:lnTo>
                  <a:lnTo>
                    <a:pt x="92426" y="23997"/>
                  </a:lnTo>
                  <a:lnTo>
                    <a:pt x="90697" y="24982"/>
                  </a:lnTo>
                  <a:lnTo>
                    <a:pt x="88968" y="25988"/>
                  </a:lnTo>
                  <a:lnTo>
                    <a:pt x="87258" y="27013"/>
                  </a:lnTo>
                  <a:lnTo>
                    <a:pt x="85549" y="28059"/>
                  </a:lnTo>
                  <a:lnTo>
                    <a:pt x="83860" y="29114"/>
                  </a:lnTo>
                  <a:lnTo>
                    <a:pt x="82181" y="30190"/>
                  </a:lnTo>
                  <a:lnTo>
                    <a:pt x="80522" y="31286"/>
                  </a:lnTo>
                  <a:lnTo>
                    <a:pt x="78863" y="32402"/>
                  </a:lnTo>
                  <a:lnTo>
                    <a:pt x="77225" y="33528"/>
                  </a:lnTo>
                  <a:lnTo>
                    <a:pt x="75596" y="34674"/>
                  </a:lnTo>
                  <a:lnTo>
                    <a:pt x="73977" y="35840"/>
                  </a:lnTo>
                  <a:lnTo>
                    <a:pt x="72369" y="37016"/>
                  </a:lnTo>
                  <a:lnTo>
                    <a:pt x="70780" y="38212"/>
                  </a:lnTo>
                  <a:lnTo>
                    <a:pt x="69202" y="39429"/>
                  </a:lnTo>
                  <a:lnTo>
                    <a:pt x="67633" y="40665"/>
                  </a:lnTo>
                  <a:lnTo>
                    <a:pt x="66085" y="41912"/>
                  </a:lnTo>
                  <a:lnTo>
                    <a:pt x="64547" y="43169"/>
                  </a:lnTo>
                  <a:lnTo>
                    <a:pt x="63018" y="44445"/>
                  </a:lnTo>
                  <a:lnTo>
                    <a:pt x="61510" y="45742"/>
                  </a:lnTo>
                  <a:lnTo>
                    <a:pt x="60002" y="47059"/>
                  </a:lnTo>
                  <a:lnTo>
                    <a:pt x="58524" y="48386"/>
                  </a:lnTo>
                  <a:lnTo>
                    <a:pt x="57056" y="49723"/>
                  </a:lnTo>
                  <a:lnTo>
                    <a:pt x="55599" y="51081"/>
                  </a:lnTo>
                  <a:lnTo>
                    <a:pt x="54151" y="52458"/>
                  </a:lnTo>
                  <a:lnTo>
                    <a:pt x="52723" y="53845"/>
                  </a:lnTo>
                  <a:lnTo>
                    <a:pt x="51316" y="55253"/>
                  </a:lnTo>
                  <a:lnTo>
                    <a:pt x="49918" y="56670"/>
                  </a:lnTo>
                  <a:lnTo>
                    <a:pt x="48531" y="58108"/>
                  </a:lnTo>
                  <a:lnTo>
                    <a:pt x="47163" y="59556"/>
                  </a:lnTo>
                  <a:lnTo>
                    <a:pt x="45816" y="61023"/>
                  </a:lnTo>
                  <a:lnTo>
                    <a:pt x="44479" y="62501"/>
                  </a:lnTo>
                  <a:lnTo>
                    <a:pt x="43152" y="63999"/>
                  </a:lnTo>
                  <a:lnTo>
                    <a:pt x="41845" y="65507"/>
                  </a:lnTo>
                  <a:lnTo>
                    <a:pt x="40558" y="67025"/>
                  </a:lnTo>
                  <a:lnTo>
                    <a:pt x="39281" y="68563"/>
                  </a:lnTo>
                  <a:lnTo>
                    <a:pt x="38024" y="70121"/>
                  </a:lnTo>
                  <a:lnTo>
                    <a:pt x="36778" y="71680"/>
                  </a:lnTo>
                  <a:lnTo>
                    <a:pt x="35551" y="73258"/>
                  </a:lnTo>
                  <a:lnTo>
                    <a:pt x="34335" y="74857"/>
                  </a:lnTo>
                  <a:lnTo>
                    <a:pt x="33148" y="76465"/>
                  </a:lnTo>
                  <a:lnTo>
                    <a:pt x="31972" y="78084"/>
                  </a:lnTo>
                  <a:lnTo>
                    <a:pt x="30806" y="79712"/>
                  </a:lnTo>
                  <a:lnTo>
                    <a:pt x="29659" y="81361"/>
                  </a:lnTo>
                  <a:lnTo>
                    <a:pt x="28533" y="83020"/>
                  </a:lnTo>
                  <a:lnTo>
                    <a:pt x="27427" y="84699"/>
                  </a:lnTo>
                  <a:lnTo>
                    <a:pt x="26332" y="86388"/>
                  </a:lnTo>
                  <a:lnTo>
                    <a:pt x="25256" y="88087"/>
                  </a:lnTo>
                  <a:lnTo>
                    <a:pt x="24200" y="89796"/>
                  </a:lnTo>
                  <a:lnTo>
                    <a:pt x="23165" y="91525"/>
                  </a:lnTo>
                  <a:lnTo>
                    <a:pt x="22139" y="93254"/>
                  </a:lnTo>
                  <a:lnTo>
                    <a:pt x="21144" y="95003"/>
                  </a:lnTo>
                  <a:lnTo>
                    <a:pt x="20158" y="96773"/>
                  </a:lnTo>
                  <a:lnTo>
                    <a:pt x="19183" y="98542"/>
                  </a:lnTo>
                  <a:lnTo>
                    <a:pt x="18238" y="100332"/>
                  </a:lnTo>
                  <a:lnTo>
                    <a:pt x="17313" y="102131"/>
                  </a:lnTo>
                  <a:lnTo>
                    <a:pt x="16398" y="103941"/>
                  </a:lnTo>
                  <a:lnTo>
                    <a:pt x="15504" y="105760"/>
                  </a:lnTo>
                  <a:lnTo>
                    <a:pt x="14639" y="107590"/>
                  </a:lnTo>
                  <a:lnTo>
                    <a:pt x="13784" y="109440"/>
                  </a:lnTo>
                  <a:lnTo>
                    <a:pt x="12950" y="111300"/>
                  </a:lnTo>
                  <a:lnTo>
                    <a:pt x="12125" y="113159"/>
                  </a:lnTo>
                  <a:lnTo>
                    <a:pt x="11331" y="115039"/>
                  </a:lnTo>
                  <a:lnTo>
                    <a:pt x="10557" y="116929"/>
                  </a:lnTo>
                  <a:lnTo>
                    <a:pt x="9803" y="118829"/>
                  </a:lnTo>
                  <a:lnTo>
                    <a:pt x="9069" y="120750"/>
                  </a:lnTo>
                  <a:lnTo>
                    <a:pt x="8345" y="122670"/>
                  </a:lnTo>
                  <a:lnTo>
                    <a:pt x="7651" y="124600"/>
                  </a:lnTo>
                  <a:lnTo>
                    <a:pt x="6978" y="126550"/>
                  </a:lnTo>
                  <a:lnTo>
                    <a:pt x="6324" y="128501"/>
                  </a:lnTo>
                  <a:lnTo>
                    <a:pt x="5691" y="130461"/>
                  </a:lnTo>
                  <a:lnTo>
                    <a:pt x="5078" y="132442"/>
                  </a:lnTo>
                  <a:lnTo>
                    <a:pt x="4484" y="134422"/>
                  </a:lnTo>
                  <a:lnTo>
                    <a:pt x="3911" y="136413"/>
                  </a:lnTo>
                  <a:lnTo>
                    <a:pt x="3358" y="138423"/>
                  </a:lnTo>
                  <a:lnTo>
                    <a:pt x="2836" y="140434"/>
                  </a:lnTo>
                  <a:lnTo>
                    <a:pt x="2323" y="142455"/>
                  </a:lnTo>
                  <a:lnTo>
                    <a:pt x="1840" y="144495"/>
                  </a:lnTo>
                  <a:lnTo>
                    <a:pt x="1378" y="146536"/>
                  </a:lnTo>
                  <a:lnTo>
                    <a:pt x="935" y="148587"/>
                  </a:lnTo>
                  <a:lnTo>
                    <a:pt x="513" y="150648"/>
                  </a:lnTo>
                  <a:lnTo>
                    <a:pt x="111" y="152719"/>
                  </a:lnTo>
                  <a:lnTo>
                    <a:pt x="111" y="152719"/>
                  </a:lnTo>
                  <a:lnTo>
                    <a:pt x="61" y="153051"/>
                  </a:lnTo>
                  <a:lnTo>
                    <a:pt x="20" y="153383"/>
                  </a:lnTo>
                  <a:lnTo>
                    <a:pt x="0" y="153714"/>
                  </a:lnTo>
                  <a:lnTo>
                    <a:pt x="0" y="154046"/>
                  </a:lnTo>
                  <a:lnTo>
                    <a:pt x="10" y="154368"/>
                  </a:lnTo>
                  <a:lnTo>
                    <a:pt x="41" y="154689"/>
                  </a:lnTo>
                  <a:lnTo>
                    <a:pt x="91" y="155011"/>
                  </a:lnTo>
                  <a:lnTo>
                    <a:pt x="151" y="155323"/>
                  </a:lnTo>
                  <a:lnTo>
                    <a:pt x="232" y="155634"/>
                  </a:lnTo>
                  <a:lnTo>
                    <a:pt x="322" y="155946"/>
                  </a:lnTo>
                  <a:lnTo>
                    <a:pt x="423" y="156248"/>
                  </a:lnTo>
                  <a:lnTo>
                    <a:pt x="543" y="156539"/>
                  </a:lnTo>
                  <a:lnTo>
                    <a:pt x="674" y="156821"/>
                  </a:lnTo>
                  <a:lnTo>
                    <a:pt x="825" y="157102"/>
                  </a:lnTo>
                  <a:lnTo>
                    <a:pt x="986" y="157374"/>
                  </a:lnTo>
                  <a:lnTo>
                    <a:pt x="1157" y="157645"/>
                  </a:lnTo>
                  <a:lnTo>
                    <a:pt x="1338" y="157896"/>
                  </a:lnTo>
                  <a:lnTo>
                    <a:pt x="1539" y="158148"/>
                  </a:lnTo>
                  <a:lnTo>
                    <a:pt x="1750" y="158379"/>
                  </a:lnTo>
                  <a:lnTo>
                    <a:pt x="1961" y="158610"/>
                  </a:lnTo>
                  <a:lnTo>
                    <a:pt x="2192" y="158831"/>
                  </a:lnTo>
                  <a:lnTo>
                    <a:pt x="2433" y="159032"/>
                  </a:lnTo>
                  <a:lnTo>
                    <a:pt x="2695" y="159234"/>
                  </a:lnTo>
                  <a:lnTo>
                    <a:pt x="2956" y="159414"/>
                  </a:lnTo>
                  <a:lnTo>
                    <a:pt x="3228" y="159585"/>
                  </a:lnTo>
                  <a:lnTo>
                    <a:pt x="3509" y="159736"/>
                  </a:lnTo>
                  <a:lnTo>
                    <a:pt x="3801" y="159887"/>
                  </a:lnTo>
                  <a:lnTo>
                    <a:pt x="4092" y="160018"/>
                  </a:lnTo>
                  <a:lnTo>
                    <a:pt x="4404" y="160128"/>
                  </a:lnTo>
                  <a:lnTo>
                    <a:pt x="4716" y="160229"/>
                  </a:lnTo>
                  <a:lnTo>
                    <a:pt x="5047" y="160319"/>
                  </a:lnTo>
                  <a:lnTo>
                    <a:pt x="5369" y="160390"/>
                  </a:lnTo>
                  <a:lnTo>
                    <a:pt x="5369" y="1603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2"/>
            <p:cNvSpPr/>
            <p:nvPr/>
          </p:nvSpPr>
          <p:spPr>
            <a:xfrm>
              <a:off x="-7962775" y="-698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2"/>
            <p:cNvSpPr/>
            <p:nvPr/>
          </p:nvSpPr>
          <p:spPr>
            <a:xfrm>
              <a:off x="-10042950" y="-9469800"/>
              <a:ext cx="11233525" cy="9707925"/>
            </a:xfrm>
            <a:custGeom>
              <a:avLst/>
              <a:gdLst/>
              <a:ahLst/>
              <a:cxnLst/>
              <a:rect l="l" t="t" r="r" b="b"/>
              <a:pathLst>
                <a:path w="449341" h="388317" extrusionOk="0">
                  <a:moveTo>
                    <a:pt x="101656" y="222881"/>
                  </a:moveTo>
                  <a:lnTo>
                    <a:pt x="102400" y="224097"/>
                  </a:lnTo>
                  <a:lnTo>
                    <a:pt x="103154" y="225314"/>
                  </a:lnTo>
                  <a:lnTo>
                    <a:pt x="103918" y="226520"/>
                  </a:lnTo>
                  <a:lnTo>
                    <a:pt x="104692" y="227716"/>
                  </a:lnTo>
                  <a:lnTo>
                    <a:pt x="105467" y="228913"/>
                  </a:lnTo>
                  <a:lnTo>
                    <a:pt x="106251" y="230099"/>
                  </a:lnTo>
                  <a:lnTo>
                    <a:pt x="107055" y="231285"/>
                  </a:lnTo>
                  <a:lnTo>
                    <a:pt x="107859" y="232461"/>
                  </a:lnTo>
                  <a:lnTo>
                    <a:pt x="108674" y="233628"/>
                  </a:lnTo>
                  <a:lnTo>
                    <a:pt x="109498" y="234794"/>
                  </a:lnTo>
                  <a:lnTo>
                    <a:pt x="110323" y="235950"/>
                  </a:lnTo>
                  <a:lnTo>
                    <a:pt x="111167" y="237096"/>
                  </a:lnTo>
                  <a:lnTo>
                    <a:pt x="112012" y="238242"/>
                  </a:lnTo>
                  <a:lnTo>
                    <a:pt x="112876" y="239378"/>
                  </a:lnTo>
                  <a:lnTo>
                    <a:pt x="113741" y="240504"/>
                  </a:lnTo>
                  <a:lnTo>
                    <a:pt x="114616" y="241630"/>
                  </a:lnTo>
                  <a:lnTo>
                    <a:pt x="115490" y="242746"/>
                  </a:lnTo>
                  <a:lnTo>
                    <a:pt x="116385" y="243852"/>
                  </a:lnTo>
                  <a:lnTo>
                    <a:pt x="117280" y="244958"/>
                  </a:lnTo>
                  <a:lnTo>
                    <a:pt x="118185" y="246053"/>
                  </a:lnTo>
                  <a:lnTo>
                    <a:pt x="119100" y="247139"/>
                  </a:lnTo>
                  <a:lnTo>
                    <a:pt x="120025" y="248225"/>
                  </a:lnTo>
                  <a:lnTo>
                    <a:pt x="120960" y="249301"/>
                  </a:lnTo>
                  <a:lnTo>
                    <a:pt x="121895" y="250366"/>
                  </a:lnTo>
                  <a:lnTo>
                    <a:pt x="122840" y="251422"/>
                  </a:lnTo>
                  <a:lnTo>
                    <a:pt x="123795" y="252477"/>
                  </a:lnTo>
                  <a:lnTo>
                    <a:pt x="124760" y="253523"/>
                  </a:lnTo>
                  <a:lnTo>
                    <a:pt x="125725" y="254558"/>
                  </a:lnTo>
                  <a:lnTo>
                    <a:pt x="126710" y="255594"/>
                  </a:lnTo>
                  <a:lnTo>
                    <a:pt x="127696" y="256619"/>
                  </a:lnTo>
                  <a:lnTo>
                    <a:pt x="128691" y="257635"/>
                  </a:lnTo>
                  <a:lnTo>
                    <a:pt x="129686" y="258640"/>
                  </a:lnTo>
                  <a:lnTo>
                    <a:pt x="130692" y="259645"/>
                  </a:lnTo>
                  <a:lnTo>
                    <a:pt x="131717" y="260631"/>
                  </a:lnTo>
                  <a:lnTo>
                    <a:pt x="132733" y="261616"/>
                  </a:lnTo>
                  <a:lnTo>
                    <a:pt x="133768" y="262601"/>
                  </a:lnTo>
                  <a:lnTo>
                    <a:pt x="134804" y="263566"/>
                  </a:lnTo>
                  <a:lnTo>
                    <a:pt x="135850" y="264531"/>
                  </a:lnTo>
                  <a:lnTo>
                    <a:pt x="136905" y="265486"/>
                  </a:lnTo>
                  <a:lnTo>
                    <a:pt x="137961" y="266431"/>
                  </a:lnTo>
                  <a:lnTo>
                    <a:pt x="139027" y="267376"/>
                  </a:lnTo>
                  <a:lnTo>
                    <a:pt x="140102" y="268301"/>
                  </a:lnTo>
                  <a:lnTo>
                    <a:pt x="141188" y="269226"/>
                  </a:lnTo>
                  <a:lnTo>
                    <a:pt x="142274" y="270141"/>
                  </a:lnTo>
                  <a:lnTo>
                    <a:pt x="143370" y="271046"/>
                  </a:lnTo>
                  <a:lnTo>
                    <a:pt x="144476" y="271941"/>
                  </a:lnTo>
                  <a:lnTo>
                    <a:pt x="145582" y="272835"/>
                  </a:lnTo>
                  <a:lnTo>
                    <a:pt x="146698" y="273720"/>
                  </a:lnTo>
                  <a:lnTo>
                    <a:pt x="147824" y="274595"/>
                  </a:lnTo>
                  <a:lnTo>
                    <a:pt x="148950" y="275459"/>
                  </a:lnTo>
                  <a:lnTo>
                    <a:pt x="150086" y="276314"/>
                  </a:lnTo>
                  <a:lnTo>
                    <a:pt x="151232" y="277158"/>
                  </a:lnTo>
                  <a:lnTo>
                    <a:pt x="152378" y="278003"/>
                  </a:lnTo>
                  <a:lnTo>
                    <a:pt x="153544" y="278837"/>
                  </a:lnTo>
                  <a:lnTo>
                    <a:pt x="154701" y="279651"/>
                  </a:lnTo>
                  <a:lnTo>
                    <a:pt x="155877" y="280466"/>
                  </a:lnTo>
                  <a:lnTo>
                    <a:pt x="157043" y="281280"/>
                  </a:lnTo>
                  <a:lnTo>
                    <a:pt x="158230" y="282074"/>
                  </a:lnTo>
                  <a:lnTo>
                    <a:pt x="159416" y="282858"/>
                  </a:lnTo>
                  <a:lnTo>
                    <a:pt x="160612" y="283643"/>
                  </a:lnTo>
                  <a:lnTo>
                    <a:pt x="161819" y="284407"/>
                  </a:lnTo>
                  <a:lnTo>
                    <a:pt x="163025" y="285171"/>
                  </a:lnTo>
                  <a:lnTo>
                    <a:pt x="164232" y="285925"/>
                  </a:lnTo>
                  <a:lnTo>
                    <a:pt x="165458" y="286669"/>
                  </a:lnTo>
                  <a:lnTo>
                    <a:pt x="160220" y="291605"/>
                  </a:lnTo>
                  <a:lnTo>
                    <a:pt x="154821" y="296692"/>
                  </a:lnTo>
                  <a:lnTo>
                    <a:pt x="149613" y="301578"/>
                  </a:lnTo>
                  <a:lnTo>
                    <a:pt x="148015" y="300381"/>
                  </a:lnTo>
                  <a:lnTo>
                    <a:pt x="146426" y="299185"/>
                  </a:lnTo>
                  <a:lnTo>
                    <a:pt x="144868" y="297978"/>
                  </a:lnTo>
                  <a:lnTo>
                    <a:pt x="143330" y="296782"/>
                  </a:lnTo>
                  <a:lnTo>
                    <a:pt x="141801" y="295576"/>
                  </a:lnTo>
                  <a:lnTo>
                    <a:pt x="140293" y="294379"/>
                  </a:lnTo>
                  <a:lnTo>
                    <a:pt x="138805" y="293173"/>
                  </a:lnTo>
                  <a:lnTo>
                    <a:pt x="137348" y="291977"/>
                  </a:lnTo>
                  <a:lnTo>
                    <a:pt x="135900" y="290780"/>
                  </a:lnTo>
                  <a:lnTo>
                    <a:pt x="134472" y="289584"/>
                  </a:lnTo>
                  <a:lnTo>
                    <a:pt x="133055" y="288388"/>
                  </a:lnTo>
                  <a:lnTo>
                    <a:pt x="131667" y="287191"/>
                  </a:lnTo>
                  <a:lnTo>
                    <a:pt x="130300" y="286005"/>
                  </a:lnTo>
                  <a:lnTo>
                    <a:pt x="128953" y="284819"/>
                  </a:lnTo>
                  <a:lnTo>
                    <a:pt x="127615" y="283632"/>
                  </a:lnTo>
                  <a:lnTo>
                    <a:pt x="126308" y="282456"/>
                  </a:lnTo>
                  <a:lnTo>
                    <a:pt x="125011" y="281280"/>
                  </a:lnTo>
                  <a:lnTo>
                    <a:pt x="123745" y="280104"/>
                  </a:lnTo>
                  <a:lnTo>
                    <a:pt x="122488" y="278948"/>
                  </a:lnTo>
                  <a:lnTo>
                    <a:pt x="121251" y="277782"/>
                  </a:lnTo>
                  <a:lnTo>
                    <a:pt x="120035" y="276635"/>
                  </a:lnTo>
                  <a:lnTo>
                    <a:pt x="118838" y="275489"/>
                  </a:lnTo>
                  <a:lnTo>
                    <a:pt x="117662" y="274353"/>
                  </a:lnTo>
                  <a:lnTo>
                    <a:pt x="116506" y="273217"/>
                  </a:lnTo>
                  <a:lnTo>
                    <a:pt x="115370" y="272091"/>
                  </a:lnTo>
                  <a:lnTo>
                    <a:pt x="114254" y="270986"/>
                  </a:lnTo>
                  <a:lnTo>
                    <a:pt x="113158" y="269880"/>
                  </a:lnTo>
                  <a:lnTo>
                    <a:pt x="112082" y="268774"/>
                  </a:lnTo>
                  <a:lnTo>
                    <a:pt x="111026" y="267688"/>
                  </a:lnTo>
                  <a:lnTo>
                    <a:pt x="109981" y="266612"/>
                  </a:lnTo>
                  <a:lnTo>
                    <a:pt x="108965" y="265547"/>
                  </a:lnTo>
                  <a:lnTo>
                    <a:pt x="107970" y="264491"/>
                  </a:lnTo>
                  <a:lnTo>
                    <a:pt x="106985" y="263446"/>
                  </a:lnTo>
                  <a:lnTo>
                    <a:pt x="106030" y="262410"/>
                  </a:lnTo>
                  <a:lnTo>
                    <a:pt x="105085" y="261395"/>
                  </a:lnTo>
                  <a:lnTo>
                    <a:pt x="104170" y="260379"/>
                  </a:lnTo>
                  <a:lnTo>
                    <a:pt x="102390" y="258409"/>
                  </a:lnTo>
                  <a:lnTo>
                    <a:pt x="100691" y="256479"/>
                  </a:lnTo>
                  <a:lnTo>
                    <a:pt x="99062" y="254619"/>
                  </a:lnTo>
                  <a:lnTo>
                    <a:pt x="97524" y="252819"/>
                  </a:lnTo>
                  <a:lnTo>
                    <a:pt x="96066" y="251080"/>
                  </a:lnTo>
                  <a:lnTo>
                    <a:pt x="94679" y="249411"/>
                  </a:lnTo>
                  <a:lnTo>
                    <a:pt x="93382" y="247813"/>
                  </a:lnTo>
                  <a:lnTo>
                    <a:pt x="92165" y="246295"/>
                  </a:lnTo>
                  <a:lnTo>
                    <a:pt x="91019" y="244847"/>
                  </a:lnTo>
                  <a:lnTo>
                    <a:pt x="89963" y="243490"/>
                  </a:lnTo>
                  <a:lnTo>
                    <a:pt x="88988" y="242213"/>
                  </a:lnTo>
                  <a:lnTo>
                    <a:pt x="88093" y="241027"/>
                  </a:lnTo>
                  <a:lnTo>
                    <a:pt x="87269" y="239931"/>
                  </a:lnTo>
                  <a:lnTo>
                    <a:pt x="86535" y="238926"/>
                  </a:lnTo>
                  <a:lnTo>
                    <a:pt x="91431" y="233718"/>
                  </a:lnTo>
                  <a:lnTo>
                    <a:pt x="96539" y="228299"/>
                  </a:lnTo>
                  <a:lnTo>
                    <a:pt x="99133" y="225555"/>
                  </a:lnTo>
                  <a:lnTo>
                    <a:pt x="101656" y="222881"/>
                  </a:lnTo>
                  <a:close/>
                  <a:moveTo>
                    <a:pt x="397503" y="0"/>
                  </a:moveTo>
                  <a:lnTo>
                    <a:pt x="397191" y="10"/>
                  </a:lnTo>
                  <a:lnTo>
                    <a:pt x="396870" y="30"/>
                  </a:lnTo>
                  <a:lnTo>
                    <a:pt x="396558" y="60"/>
                  </a:lnTo>
                  <a:lnTo>
                    <a:pt x="396246" y="111"/>
                  </a:lnTo>
                  <a:lnTo>
                    <a:pt x="395935" y="171"/>
                  </a:lnTo>
                  <a:lnTo>
                    <a:pt x="395623" y="251"/>
                  </a:lnTo>
                  <a:lnTo>
                    <a:pt x="395321" y="342"/>
                  </a:lnTo>
                  <a:lnTo>
                    <a:pt x="395020" y="452"/>
                  </a:lnTo>
                  <a:lnTo>
                    <a:pt x="394718" y="583"/>
                  </a:lnTo>
                  <a:lnTo>
                    <a:pt x="394426" y="724"/>
                  </a:lnTo>
                  <a:lnTo>
                    <a:pt x="394135" y="875"/>
                  </a:lnTo>
                  <a:lnTo>
                    <a:pt x="393853" y="1046"/>
                  </a:lnTo>
                  <a:lnTo>
                    <a:pt x="393582" y="1237"/>
                  </a:lnTo>
                  <a:lnTo>
                    <a:pt x="393321" y="1438"/>
                  </a:lnTo>
                  <a:lnTo>
                    <a:pt x="393059" y="1659"/>
                  </a:lnTo>
                  <a:lnTo>
                    <a:pt x="392808" y="1890"/>
                  </a:lnTo>
                  <a:lnTo>
                    <a:pt x="392577" y="2131"/>
                  </a:lnTo>
                  <a:lnTo>
                    <a:pt x="392355" y="2383"/>
                  </a:lnTo>
                  <a:lnTo>
                    <a:pt x="392154" y="2634"/>
                  </a:lnTo>
                  <a:lnTo>
                    <a:pt x="391963" y="2905"/>
                  </a:lnTo>
                  <a:lnTo>
                    <a:pt x="391792" y="3177"/>
                  </a:lnTo>
                  <a:lnTo>
                    <a:pt x="391631" y="3458"/>
                  </a:lnTo>
                  <a:lnTo>
                    <a:pt x="391481" y="3740"/>
                  </a:lnTo>
                  <a:lnTo>
                    <a:pt x="391350" y="4031"/>
                  </a:lnTo>
                  <a:lnTo>
                    <a:pt x="391239" y="4333"/>
                  </a:lnTo>
                  <a:lnTo>
                    <a:pt x="391139" y="4635"/>
                  </a:lnTo>
                  <a:lnTo>
                    <a:pt x="391048" y="4936"/>
                  </a:lnTo>
                  <a:lnTo>
                    <a:pt x="390978" y="5248"/>
                  </a:lnTo>
                  <a:lnTo>
                    <a:pt x="390918" y="5560"/>
                  </a:lnTo>
                  <a:lnTo>
                    <a:pt x="390877" y="5871"/>
                  </a:lnTo>
                  <a:lnTo>
                    <a:pt x="390847" y="6183"/>
                  </a:lnTo>
                  <a:lnTo>
                    <a:pt x="390837" y="6505"/>
                  </a:lnTo>
                  <a:lnTo>
                    <a:pt x="390837" y="6816"/>
                  </a:lnTo>
                  <a:lnTo>
                    <a:pt x="390857" y="7128"/>
                  </a:lnTo>
                  <a:lnTo>
                    <a:pt x="390898" y="7450"/>
                  </a:lnTo>
                  <a:lnTo>
                    <a:pt x="390938" y="7761"/>
                  </a:lnTo>
                  <a:lnTo>
                    <a:pt x="391008" y="8073"/>
                  </a:lnTo>
                  <a:lnTo>
                    <a:pt x="391089" y="8384"/>
                  </a:lnTo>
                  <a:lnTo>
                    <a:pt x="391179" y="8686"/>
                  </a:lnTo>
                  <a:lnTo>
                    <a:pt x="391290" y="8988"/>
                  </a:lnTo>
                  <a:lnTo>
                    <a:pt x="391410" y="9289"/>
                  </a:lnTo>
                  <a:lnTo>
                    <a:pt x="391551" y="9581"/>
                  </a:lnTo>
                  <a:lnTo>
                    <a:pt x="391712" y="9862"/>
                  </a:lnTo>
                  <a:lnTo>
                    <a:pt x="391883" y="10144"/>
                  </a:lnTo>
                  <a:lnTo>
                    <a:pt x="392074" y="10425"/>
                  </a:lnTo>
                  <a:lnTo>
                    <a:pt x="392275" y="10687"/>
                  </a:lnTo>
                  <a:lnTo>
                    <a:pt x="392486" y="10948"/>
                  </a:lnTo>
                  <a:lnTo>
                    <a:pt x="393803" y="12446"/>
                  </a:lnTo>
                  <a:lnTo>
                    <a:pt x="395090" y="13954"/>
                  </a:lnTo>
                  <a:lnTo>
                    <a:pt x="396367" y="15482"/>
                  </a:lnTo>
                  <a:lnTo>
                    <a:pt x="397624" y="17020"/>
                  </a:lnTo>
                  <a:lnTo>
                    <a:pt x="398860" y="18568"/>
                  </a:lnTo>
                  <a:lnTo>
                    <a:pt x="400077" y="20137"/>
                  </a:lnTo>
                  <a:lnTo>
                    <a:pt x="401273" y="21715"/>
                  </a:lnTo>
                  <a:lnTo>
                    <a:pt x="402460" y="23293"/>
                  </a:lnTo>
                  <a:lnTo>
                    <a:pt x="403616" y="24902"/>
                  </a:lnTo>
                  <a:lnTo>
                    <a:pt x="404762" y="26511"/>
                  </a:lnTo>
                  <a:lnTo>
                    <a:pt x="405878" y="28129"/>
                  </a:lnTo>
                  <a:lnTo>
                    <a:pt x="406984" y="29768"/>
                  </a:lnTo>
                  <a:lnTo>
                    <a:pt x="408070" y="31416"/>
                  </a:lnTo>
                  <a:lnTo>
                    <a:pt x="409125" y="33065"/>
                  </a:lnTo>
                  <a:lnTo>
                    <a:pt x="410171" y="34734"/>
                  </a:lnTo>
                  <a:lnTo>
                    <a:pt x="411196" y="36413"/>
                  </a:lnTo>
                  <a:lnTo>
                    <a:pt x="412202" y="38102"/>
                  </a:lnTo>
                  <a:lnTo>
                    <a:pt x="413187" y="39801"/>
                  </a:lnTo>
                  <a:lnTo>
                    <a:pt x="414162" y="41510"/>
                  </a:lnTo>
                  <a:lnTo>
                    <a:pt x="415107" y="43229"/>
                  </a:lnTo>
                  <a:lnTo>
                    <a:pt x="416032" y="44958"/>
                  </a:lnTo>
                  <a:lnTo>
                    <a:pt x="416937" y="46707"/>
                  </a:lnTo>
                  <a:lnTo>
                    <a:pt x="417822" y="48457"/>
                  </a:lnTo>
                  <a:lnTo>
                    <a:pt x="418697" y="50206"/>
                  </a:lnTo>
                  <a:lnTo>
                    <a:pt x="419541" y="51975"/>
                  </a:lnTo>
                  <a:lnTo>
                    <a:pt x="420366" y="53755"/>
                  </a:lnTo>
                  <a:lnTo>
                    <a:pt x="421170" y="55544"/>
                  </a:lnTo>
                  <a:lnTo>
                    <a:pt x="421954" y="57334"/>
                  </a:lnTo>
                  <a:lnTo>
                    <a:pt x="422718" y="59143"/>
                  </a:lnTo>
                  <a:lnTo>
                    <a:pt x="423472" y="60953"/>
                  </a:lnTo>
                  <a:lnTo>
                    <a:pt x="424196" y="62773"/>
                  </a:lnTo>
                  <a:lnTo>
                    <a:pt x="424900" y="64602"/>
                  </a:lnTo>
                  <a:lnTo>
                    <a:pt x="425584" y="66432"/>
                  </a:lnTo>
                  <a:lnTo>
                    <a:pt x="426247" y="68272"/>
                  </a:lnTo>
                  <a:lnTo>
                    <a:pt x="426881" y="70132"/>
                  </a:lnTo>
                  <a:lnTo>
                    <a:pt x="427504" y="71981"/>
                  </a:lnTo>
                  <a:lnTo>
                    <a:pt x="428107" y="73851"/>
                  </a:lnTo>
                  <a:lnTo>
                    <a:pt x="428680" y="75721"/>
                  </a:lnTo>
                  <a:lnTo>
                    <a:pt x="429243" y="77601"/>
                  </a:lnTo>
                  <a:lnTo>
                    <a:pt x="429776" y="79491"/>
                  </a:lnTo>
                  <a:lnTo>
                    <a:pt x="430299" y="81381"/>
                  </a:lnTo>
                  <a:lnTo>
                    <a:pt x="430792" y="83281"/>
                  </a:lnTo>
                  <a:lnTo>
                    <a:pt x="431264" y="85181"/>
                  </a:lnTo>
                  <a:lnTo>
                    <a:pt x="431716" y="87091"/>
                  </a:lnTo>
                  <a:lnTo>
                    <a:pt x="432149" y="89012"/>
                  </a:lnTo>
                  <a:lnTo>
                    <a:pt x="432561" y="90932"/>
                  </a:lnTo>
                  <a:lnTo>
                    <a:pt x="432943" y="92862"/>
                  </a:lnTo>
                  <a:lnTo>
                    <a:pt x="433315" y="94792"/>
                  </a:lnTo>
                  <a:lnTo>
                    <a:pt x="433657" y="96732"/>
                  </a:lnTo>
                  <a:lnTo>
                    <a:pt x="433979" y="98673"/>
                  </a:lnTo>
                  <a:lnTo>
                    <a:pt x="434280" y="100613"/>
                  </a:lnTo>
                  <a:lnTo>
                    <a:pt x="434562" y="102573"/>
                  </a:lnTo>
                  <a:lnTo>
                    <a:pt x="434813" y="104524"/>
                  </a:lnTo>
                  <a:lnTo>
                    <a:pt x="435044" y="106484"/>
                  </a:lnTo>
                  <a:lnTo>
                    <a:pt x="435266" y="108455"/>
                  </a:lnTo>
                  <a:lnTo>
                    <a:pt x="435457" y="110415"/>
                  </a:lnTo>
                  <a:lnTo>
                    <a:pt x="435617" y="112395"/>
                  </a:lnTo>
                  <a:lnTo>
                    <a:pt x="435768" y="114366"/>
                  </a:lnTo>
                  <a:lnTo>
                    <a:pt x="435889" y="116346"/>
                  </a:lnTo>
                  <a:lnTo>
                    <a:pt x="435989" y="118327"/>
                  </a:lnTo>
                  <a:lnTo>
                    <a:pt x="436070" y="120317"/>
                  </a:lnTo>
                  <a:lnTo>
                    <a:pt x="436130" y="122308"/>
                  </a:lnTo>
                  <a:lnTo>
                    <a:pt x="436160" y="124298"/>
                  </a:lnTo>
                  <a:lnTo>
                    <a:pt x="436170" y="126289"/>
                  </a:lnTo>
                  <a:lnTo>
                    <a:pt x="436170" y="127415"/>
                  </a:lnTo>
                  <a:lnTo>
                    <a:pt x="436160" y="128531"/>
                  </a:lnTo>
                  <a:lnTo>
                    <a:pt x="436140" y="129657"/>
                  </a:lnTo>
                  <a:lnTo>
                    <a:pt x="436120" y="130773"/>
                  </a:lnTo>
                  <a:lnTo>
                    <a:pt x="436090" y="131889"/>
                  </a:lnTo>
                  <a:lnTo>
                    <a:pt x="436050" y="133005"/>
                  </a:lnTo>
                  <a:lnTo>
                    <a:pt x="435999" y="134121"/>
                  </a:lnTo>
                  <a:lnTo>
                    <a:pt x="435949" y="135236"/>
                  </a:lnTo>
                  <a:lnTo>
                    <a:pt x="435889" y="136342"/>
                  </a:lnTo>
                  <a:lnTo>
                    <a:pt x="435818" y="137448"/>
                  </a:lnTo>
                  <a:lnTo>
                    <a:pt x="435748" y="138554"/>
                  </a:lnTo>
                  <a:lnTo>
                    <a:pt x="435668" y="139660"/>
                  </a:lnTo>
                  <a:lnTo>
                    <a:pt x="435577" y="140766"/>
                  </a:lnTo>
                  <a:lnTo>
                    <a:pt x="435487" y="141872"/>
                  </a:lnTo>
                  <a:lnTo>
                    <a:pt x="435386" y="142967"/>
                  </a:lnTo>
                  <a:lnTo>
                    <a:pt x="435276" y="144063"/>
                  </a:lnTo>
                  <a:lnTo>
                    <a:pt x="435155" y="145159"/>
                  </a:lnTo>
                  <a:lnTo>
                    <a:pt x="435034" y="146255"/>
                  </a:lnTo>
                  <a:lnTo>
                    <a:pt x="434904" y="147341"/>
                  </a:lnTo>
                  <a:lnTo>
                    <a:pt x="434773" y="148436"/>
                  </a:lnTo>
                  <a:lnTo>
                    <a:pt x="434632" y="149522"/>
                  </a:lnTo>
                  <a:lnTo>
                    <a:pt x="434481" y="150608"/>
                  </a:lnTo>
                  <a:lnTo>
                    <a:pt x="434331" y="151684"/>
                  </a:lnTo>
                  <a:lnTo>
                    <a:pt x="434160" y="152769"/>
                  </a:lnTo>
                  <a:lnTo>
                    <a:pt x="433999" y="153845"/>
                  </a:lnTo>
                  <a:lnTo>
                    <a:pt x="433818" y="154921"/>
                  </a:lnTo>
                  <a:lnTo>
                    <a:pt x="433637" y="155996"/>
                  </a:lnTo>
                  <a:lnTo>
                    <a:pt x="433446" y="157072"/>
                  </a:lnTo>
                  <a:lnTo>
                    <a:pt x="433255" y="158138"/>
                  </a:lnTo>
                  <a:lnTo>
                    <a:pt x="433054" y="159203"/>
                  </a:lnTo>
                  <a:lnTo>
                    <a:pt x="432843" y="160269"/>
                  </a:lnTo>
                  <a:lnTo>
                    <a:pt x="432631" y="161335"/>
                  </a:lnTo>
                  <a:lnTo>
                    <a:pt x="432410" y="162390"/>
                  </a:lnTo>
                  <a:lnTo>
                    <a:pt x="432179" y="163446"/>
                  </a:lnTo>
                  <a:lnTo>
                    <a:pt x="431948" y="164501"/>
                  </a:lnTo>
                  <a:lnTo>
                    <a:pt x="431706" y="165557"/>
                  </a:lnTo>
                  <a:lnTo>
                    <a:pt x="431465" y="166613"/>
                  </a:lnTo>
                  <a:lnTo>
                    <a:pt x="431204" y="167658"/>
                  </a:lnTo>
                  <a:lnTo>
                    <a:pt x="430952" y="168704"/>
                  </a:lnTo>
                  <a:lnTo>
                    <a:pt x="430681" y="169749"/>
                  </a:lnTo>
                  <a:lnTo>
                    <a:pt x="430409" y="170785"/>
                  </a:lnTo>
                  <a:lnTo>
                    <a:pt x="430128" y="171830"/>
                  </a:lnTo>
                  <a:lnTo>
                    <a:pt x="429846" y="172866"/>
                  </a:lnTo>
                  <a:lnTo>
                    <a:pt x="429555" y="173901"/>
                  </a:lnTo>
                  <a:lnTo>
                    <a:pt x="429263" y="174927"/>
                  </a:lnTo>
                  <a:lnTo>
                    <a:pt x="428962" y="175952"/>
                  </a:lnTo>
                  <a:lnTo>
                    <a:pt x="428650" y="176978"/>
                  </a:lnTo>
                  <a:lnTo>
                    <a:pt x="428328" y="178003"/>
                  </a:lnTo>
                  <a:lnTo>
                    <a:pt x="428007" y="179028"/>
                  </a:lnTo>
                  <a:lnTo>
                    <a:pt x="427685" y="180044"/>
                  </a:lnTo>
                  <a:lnTo>
                    <a:pt x="427353" y="181059"/>
                  </a:lnTo>
                  <a:lnTo>
                    <a:pt x="427011" y="182064"/>
                  </a:lnTo>
                  <a:lnTo>
                    <a:pt x="426669" y="183080"/>
                  </a:lnTo>
                  <a:lnTo>
                    <a:pt x="426318" y="184085"/>
                  </a:lnTo>
                  <a:lnTo>
                    <a:pt x="425956" y="185091"/>
                  </a:lnTo>
                  <a:lnTo>
                    <a:pt x="425594" y="186086"/>
                  </a:lnTo>
                  <a:lnTo>
                    <a:pt x="425222" y="187091"/>
                  </a:lnTo>
                  <a:lnTo>
                    <a:pt x="424850" y="188086"/>
                  </a:lnTo>
                  <a:lnTo>
                    <a:pt x="424468" y="189072"/>
                  </a:lnTo>
                  <a:lnTo>
                    <a:pt x="424075" y="190067"/>
                  </a:lnTo>
                  <a:lnTo>
                    <a:pt x="423683" y="191052"/>
                  </a:lnTo>
                  <a:lnTo>
                    <a:pt x="423281" y="192037"/>
                  </a:lnTo>
                  <a:lnTo>
                    <a:pt x="422879" y="193012"/>
                  </a:lnTo>
                  <a:lnTo>
                    <a:pt x="422467" y="193998"/>
                  </a:lnTo>
                  <a:lnTo>
                    <a:pt x="422055" y="194963"/>
                  </a:lnTo>
                  <a:lnTo>
                    <a:pt x="421632" y="195938"/>
                  </a:lnTo>
                  <a:lnTo>
                    <a:pt x="421200" y="196903"/>
                  </a:lnTo>
                  <a:lnTo>
                    <a:pt x="420768" y="197868"/>
                  </a:lnTo>
                  <a:lnTo>
                    <a:pt x="420325" y="198833"/>
                  </a:lnTo>
                  <a:lnTo>
                    <a:pt x="419883" y="199798"/>
                  </a:lnTo>
                  <a:lnTo>
                    <a:pt x="419431" y="200753"/>
                  </a:lnTo>
                  <a:lnTo>
                    <a:pt x="418978" y="201698"/>
                  </a:lnTo>
                  <a:lnTo>
                    <a:pt x="418516" y="202654"/>
                  </a:lnTo>
                  <a:lnTo>
                    <a:pt x="418053" y="203599"/>
                  </a:lnTo>
                  <a:lnTo>
                    <a:pt x="417571" y="204544"/>
                  </a:lnTo>
                  <a:lnTo>
                    <a:pt x="417098" y="205479"/>
                  </a:lnTo>
                  <a:lnTo>
                    <a:pt x="416615" y="206424"/>
                  </a:lnTo>
                  <a:lnTo>
                    <a:pt x="416123" y="207348"/>
                  </a:lnTo>
                  <a:lnTo>
                    <a:pt x="415630" y="208283"/>
                  </a:lnTo>
                  <a:lnTo>
                    <a:pt x="415128" y="209208"/>
                  </a:lnTo>
                  <a:lnTo>
                    <a:pt x="414625" y="210133"/>
                  </a:lnTo>
                  <a:lnTo>
                    <a:pt x="414112" y="211048"/>
                  </a:lnTo>
                  <a:lnTo>
                    <a:pt x="413589" y="211973"/>
                  </a:lnTo>
                  <a:lnTo>
                    <a:pt x="413077" y="212878"/>
                  </a:lnTo>
                  <a:lnTo>
                    <a:pt x="412544" y="213793"/>
                  </a:lnTo>
                  <a:lnTo>
                    <a:pt x="412011" y="214697"/>
                  </a:lnTo>
                  <a:lnTo>
                    <a:pt x="411478" y="215602"/>
                  </a:lnTo>
                  <a:lnTo>
                    <a:pt x="410935" y="216497"/>
                  </a:lnTo>
                  <a:lnTo>
                    <a:pt x="410382" y="217392"/>
                  </a:lnTo>
                  <a:lnTo>
                    <a:pt x="409829" y="218286"/>
                  </a:lnTo>
                  <a:lnTo>
                    <a:pt x="409266" y="219171"/>
                  </a:lnTo>
                  <a:lnTo>
                    <a:pt x="408703" y="220066"/>
                  </a:lnTo>
                  <a:lnTo>
                    <a:pt x="408140" y="220940"/>
                  </a:lnTo>
                  <a:lnTo>
                    <a:pt x="407557" y="221815"/>
                  </a:lnTo>
                  <a:lnTo>
                    <a:pt x="406984" y="222690"/>
                  </a:lnTo>
                  <a:lnTo>
                    <a:pt x="406401" y="223564"/>
                  </a:lnTo>
                  <a:lnTo>
                    <a:pt x="405808" y="224429"/>
                  </a:lnTo>
                  <a:lnTo>
                    <a:pt x="405214" y="225293"/>
                  </a:lnTo>
                  <a:lnTo>
                    <a:pt x="404611" y="226158"/>
                  </a:lnTo>
                  <a:lnTo>
                    <a:pt x="404008" y="227013"/>
                  </a:lnTo>
                  <a:lnTo>
                    <a:pt x="403395" y="227857"/>
                  </a:lnTo>
                  <a:lnTo>
                    <a:pt x="402781" y="228712"/>
                  </a:lnTo>
                  <a:lnTo>
                    <a:pt x="402158" y="229556"/>
                  </a:lnTo>
                  <a:lnTo>
                    <a:pt x="401535" y="230390"/>
                  </a:lnTo>
                  <a:lnTo>
                    <a:pt x="400911" y="231225"/>
                  </a:lnTo>
                  <a:lnTo>
                    <a:pt x="400268" y="232059"/>
                  </a:lnTo>
                  <a:lnTo>
                    <a:pt x="399634" y="232894"/>
                  </a:lnTo>
                  <a:lnTo>
                    <a:pt x="398991" y="233718"/>
                  </a:lnTo>
                  <a:lnTo>
                    <a:pt x="398337" y="234532"/>
                  </a:lnTo>
                  <a:lnTo>
                    <a:pt x="397684" y="235347"/>
                  </a:lnTo>
                  <a:lnTo>
                    <a:pt x="397030" y="236161"/>
                  </a:lnTo>
                  <a:lnTo>
                    <a:pt x="396367" y="236975"/>
                  </a:lnTo>
                  <a:lnTo>
                    <a:pt x="395693" y="237780"/>
                  </a:lnTo>
                  <a:lnTo>
                    <a:pt x="395020" y="238574"/>
                  </a:lnTo>
                  <a:lnTo>
                    <a:pt x="394346" y="239368"/>
                  </a:lnTo>
                  <a:lnTo>
                    <a:pt x="393662" y="240162"/>
                  </a:lnTo>
                  <a:lnTo>
                    <a:pt x="392979" y="240956"/>
                  </a:lnTo>
                  <a:lnTo>
                    <a:pt x="392285" y="241741"/>
                  </a:lnTo>
                  <a:lnTo>
                    <a:pt x="391591" y="242515"/>
                  </a:lnTo>
                  <a:lnTo>
                    <a:pt x="390887" y="243289"/>
                  </a:lnTo>
                  <a:lnTo>
                    <a:pt x="390184" y="244063"/>
                  </a:lnTo>
                  <a:lnTo>
                    <a:pt x="389470" y="244827"/>
                  </a:lnTo>
                  <a:lnTo>
                    <a:pt x="388756" y="245591"/>
                  </a:lnTo>
                  <a:lnTo>
                    <a:pt x="388042" y="246355"/>
                  </a:lnTo>
                  <a:lnTo>
                    <a:pt x="387318" y="247109"/>
                  </a:lnTo>
                  <a:lnTo>
                    <a:pt x="386584" y="247853"/>
                  </a:lnTo>
                  <a:lnTo>
                    <a:pt x="385850" y="248597"/>
                  </a:lnTo>
                  <a:lnTo>
                    <a:pt x="385117" y="249341"/>
                  </a:lnTo>
                  <a:lnTo>
                    <a:pt x="384373" y="250075"/>
                  </a:lnTo>
                  <a:lnTo>
                    <a:pt x="383629" y="250809"/>
                  </a:lnTo>
                  <a:lnTo>
                    <a:pt x="382885" y="251543"/>
                  </a:lnTo>
                  <a:lnTo>
                    <a:pt x="382131" y="252266"/>
                  </a:lnTo>
                  <a:lnTo>
                    <a:pt x="381366" y="252980"/>
                  </a:lnTo>
                  <a:lnTo>
                    <a:pt x="380602" y="253694"/>
                  </a:lnTo>
                  <a:lnTo>
                    <a:pt x="379838" y="254408"/>
                  </a:lnTo>
                  <a:lnTo>
                    <a:pt x="379064" y="255111"/>
                  </a:lnTo>
                  <a:lnTo>
                    <a:pt x="378290" y="255815"/>
                  </a:lnTo>
                  <a:lnTo>
                    <a:pt x="377516" y="256509"/>
                  </a:lnTo>
                  <a:lnTo>
                    <a:pt x="376732" y="257202"/>
                  </a:lnTo>
                  <a:lnTo>
                    <a:pt x="375937" y="257886"/>
                  </a:lnTo>
                  <a:lnTo>
                    <a:pt x="375143" y="258570"/>
                  </a:lnTo>
                  <a:lnTo>
                    <a:pt x="374349" y="259243"/>
                  </a:lnTo>
                  <a:lnTo>
                    <a:pt x="373555" y="259917"/>
                  </a:lnTo>
                  <a:lnTo>
                    <a:pt x="372750" y="260590"/>
                  </a:lnTo>
                  <a:lnTo>
                    <a:pt x="371936" y="261254"/>
                  </a:lnTo>
                  <a:lnTo>
                    <a:pt x="371121" y="261907"/>
                  </a:lnTo>
                  <a:lnTo>
                    <a:pt x="370307" y="262561"/>
                  </a:lnTo>
                  <a:lnTo>
                    <a:pt x="369483" y="263214"/>
                  </a:lnTo>
                  <a:lnTo>
                    <a:pt x="368658" y="263858"/>
                  </a:lnTo>
                  <a:lnTo>
                    <a:pt x="367834" y="264491"/>
                  </a:lnTo>
                  <a:lnTo>
                    <a:pt x="366999" y="265135"/>
                  </a:lnTo>
                  <a:lnTo>
                    <a:pt x="366165" y="265758"/>
                  </a:lnTo>
                  <a:lnTo>
                    <a:pt x="365330" y="266381"/>
                  </a:lnTo>
                  <a:lnTo>
                    <a:pt x="364486" y="267004"/>
                  </a:lnTo>
                  <a:lnTo>
                    <a:pt x="363631" y="267618"/>
                  </a:lnTo>
                  <a:lnTo>
                    <a:pt x="362787" y="268231"/>
                  </a:lnTo>
                  <a:lnTo>
                    <a:pt x="361922" y="268834"/>
                  </a:lnTo>
                  <a:lnTo>
                    <a:pt x="361068" y="269437"/>
                  </a:lnTo>
                  <a:lnTo>
                    <a:pt x="360203" y="270030"/>
                  </a:lnTo>
                  <a:lnTo>
                    <a:pt x="359338" y="270614"/>
                  </a:lnTo>
                  <a:lnTo>
                    <a:pt x="358464" y="271207"/>
                  </a:lnTo>
                  <a:lnTo>
                    <a:pt x="357589" y="271780"/>
                  </a:lnTo>
                  <a:lnTo>
                    <a:pt x="356714" y="272353"/>
                  </a:lnTo>
                  <a:lnTo>
                    <a:pt x="355829" y="272926"/>
                  </a:lnTo>
                  <a:lnTo>
                    <a:pt x="354945" y="273489"/>
                  </a:lnTo>
                  <a:lnTo>
                    <a:pt x="354060" y="274052"/>
                  </a:lnTo>
                  <a:lnTo>
                    <a:pt x="353165" y="274605"/>
                  </a:lnTo>
                  <a:lnTo>
                    <a:pt x="352270" y="275148"/>
                  </a:lnTo>
                  <a:lnTo>
                    <a:pt x="351376" y="275690"/>
                  </a:lnTo>
                  <a:lnTo>
                    <a:pt x="350471" y="276233"/>
                  </a:lnTo>
                  <a:lnTo>
                    <a:pt x="349566" y="276766"/>
                  </a:lnTo>
                  <a:lnTo>
                    <a:pt x="348651" y="277289"/>
                  </a:lnTo>
                  <a:lnTo>
                    <a:pt x="347736" y="277812"/>
                  </a:lnTo>
                  <a:lnTo>
                    <a:pt x="346821" y="278334"/>
                  </a:lnTo>
                  <a:lnTo>
                    <a:pt x="345906" y="278847"/>
                  </a:lnTo>
                  <a:lnTo>
                    <a:pt x="344981" y="279350"/>
                  </a:lnTo>
                  <a:lnTo>
                    <a:pt x="344056" y="279852"/>
                  </a:lnTo>
                  <a:lnTo>
                    <a:pt x="343121" y="280345"/>
                  </a:lnTo>
                  <a:lnTo>
                    <a:pt x="342186" y="280838"/>
                  </a:lnTo>
                  <a:lnTo>
                    <a:pt x="341251" y="281320"/>
                  </a:lnTo>
                  <a:lnTo>
                    <a:pt x="340316" y="281793"/>
                  </a:lnTo>
                  <a:lnTo>
                    <a:pt x="339371" y="282265"/>
                  </a:lnTo>
                  <a:lnTo>
                    <a:pt x="338426" y="282738"/>
                  </a:lnTo>
                  <a:lnTo>
                    <a:pt x="337471" y="283200"/>
                  </a:lnTo>
                  <a:lnTo>
                    <a:pt x="336516" y="283653"/>
                  </a:lnTo>
                  <a:lnTo>
                    <a:pt x="335561" y="284105"/>
                  </a:lnTo>
                  <a:lnTo>
                    <a:pt x="334606" y="284547"/>
                  </a:lnTo>
                  <a:lnTo>
                    <a:pt x="333640" y="284990"/>
                  </a:lnTo>
                  <a:lnTo>
                    <a:pt x="332675" y="285422"/>
                  </a:lnTo>
                  <a:lnTo>
                    <a:pt x="331710" y="285854"/>
                  </a:lnTo>
                  <a:lnTo>
                    <a:pt x="330735" y="286277"/>
                  </a:lnTo>
                  <a:lnTo>
                    <a:pt x="329760" y="286689"/>
                  </a:lnTo>
                  <a:lnTo>
                    <a:pt x="328784" y="287101"/>
                  </a:lnTo>
                  <a:lnTo>
                    <a:pt x="327809" y="287503"/>
                  </a:lnTo>
                  <a:lnTo>
                    <a:pt x="326824" y="287905"/>
                  </a:lnTo>
                  <a:lnTo>
                    <a:pt x="325839" y="288297"/>
                  </a:lnTo>
                  <a:lnTo>
                    <a:pt x="324843" y="288689"/>
                  </a:lnTo>
                  <a:lnTo>
                    <a:pt x="323848" y="289061"/>
                  </a:lnTo>
                  <a:lnTo>
                    <a:pt x="322853" y="289443"/>
                  </a:lnTo>
                  <a:lnTo>
                    <a:pt x="321857" y="289815"/>
                  </a:lnTo>
                  <a:lnTo>
                    <a:pt x="320862" y="290177"/>
                  </a:lnTo>
                  <a:lnTo>
                    <a:pt x="319856" y="290529"/>
                  </a:lnTo>
                  <a:lnTo>
                    <a:pt x="318851" y="290881"/>
                  </a:lnTo>
                  <a:lnTo>
                    <a:pt x="317836" y="291233"/>
                  </a:lnTo>
                  <a:lnTo>
                    <a:pt x="316830" y="291565"/>
                  </a:lnTo>
                  <a:lnTo>
                    <a:pt x="315815" y="291906"/>
                  </a:lnTo>
                  <a:lnTo>
                    <a:pt x="314789" y="292228"/>
                  </a:lnTo>
                  <a:lnTo>
                    <a:pt x="313774" y="292550"/>
                  </a:lnTo>
                  <a:lnTo>
                    <a:pt x="312748" y="292871"/>
                  </a:lnTo>
                  <a:lnTo>
                    <a:pt x="311723" y="293173"/>
                  </a:lnTo>
                  <a:lnTo>
                    <a:pt x="310697" y="293485"/>
                  </a:lnTo>
                  <a:lnTo>
                    <a:pt x="309662" y="293776"/>
                  </a:lnTo>
                  <a:lnTo>
                    <a:pt x="308636" y="294068"/>
                  </a:lnTo>
                  <a:lnTo>
                    <a:pt x="307591" y="294349"/>
                  </a:lnTo>
                  <a:lnTo>
                    <a:pt x="306555" y="294631"/>
                  </a:lnTo>
                  <a:lnTo>
                    <a:pt x="305520" y="294902"/>
                  </a:lnTo>
                  <a:lnTo>
                    <a:pt x="304474" y="295164"/>
                  </a:lnTo>
                  <a:lnTo>
                    <a:pt x="303428" y="295425"/>
                  </a:lnTo>
                  <a:lnTo>
                    <a:pt x="302383" y="295676"/>
                  </a:lnTo>
                  <a:lnTo>
                    <a:pt x="301327" y="295928"/>
                  </a:lnTo>
                  <a:lnTo>
                    <a:pt x="300271" y="296169"/>
                  </a:lnTo>
                  <a:lnTo>
                    <a:pt x="299216" y="296400"/>
                  </a:lnTo>
                  <a:lnTo>
                    <a:pt x="298160" y="296631"/>
                  </a:lnTo>
                  <a:lnTo>
                    <a:pt x="297094" y="296853"/>
                  </a:lnTo>
                  <a:lnTo>
                    <a:pt x="296039" y="297064"/>
                  </a:lnTo>
                  <a:lnTo>
                    <a:pt x="294973" y="297275"/>
                  </a:lnTo>
                  <a:lnTo>
                    <a:pt x="293907" y="297476"/>
                  </a:lnTo>
                  <a:lnTo>
                    <a:pt x="292832" y="297667"/>
                  </a:lnTo>
                  <a:lnTo>
                    <a:pt x="291766" y="297858"/>
                  </a:lnTo>
                  <a:lnTo>
                    <a:pt x="290690" y="298039"/>
                  </a:lnTo>
                  <a:lnTo>
                    <a:pt x="289614" y="298210"/>
                  </a:lnTo>
                  <a:lnTo>
                    <a:pt x="288528" y="298381"/>
                  </a:lnTo>
                  <a:lnTo>
                    <a:pt x="287453" y="298541"/>
                  </a:lnTo>
                  <a:lnTo>
                    <a:pt x="286367" y="298702"/>
                  </a:lnTo>
                  <a:lnTo>
                    <a:pt x="285281" y="298853"/>
                  </a:lnTo>
                  <a:lnTo>
                    <a:pt x="284195" y="298994"/>
                  </a:lnTo>
                  <a:lnTo>
                    <a:pt x="283109" y="299125"/>
                  </a:lnTo>
                  <a:lnTo>
                    <a:pt x="282014" y="299255"/>
                  </a:lnTo>
                  <a:lnTo>
                    <a:pt x="280928" y="299376"/>
                  </a:lnTo>
                  <a:lnTo>
                    <a:pt x="279832" y="299497"/>
                  </a:lnTo>
                  <a:lnTo>
                    <a:pt x="278736" y="299597"/>
                  </a:lnTo>
                  <a:lnTo>
                    <a:pt x="277630" y="299698"/>
                  </a:lnTo>
                  <a:lnTo>
                    <a:pt x="276534" y="299798"/>
                  </a:lnTo>
                  <a:lnTo>
                    <a:pt x="275428" y="299889"/>
                  </a:lnTo>
                  <a:lnTo>
                    <a:pt x="274322" y="299969"/>
                  </a:lnTo>
                  <a:lnTo>
                    <a:pt x="273216" y="300039"/>
                  </a:lnTo>
                  <a:lnTo>
                    <a:pt x="272110" y="300110"/>
                  </a:lnTo>
                  <a:lnTo>
                    <a:pt x="270994" y="300170"/>
                  </a:lnTo>
                  <a:lnTo>
                    <a:pt x="269888" y="300220"/>
                  </a:lnTo>
                  <a:lnTo>
                    <a:pt x="268772" y="300261"/>
                  </a:lnTo>
                  <a:lnTo>
                    <a:pt x="267657" y="300301"/>
                  </a:lnTo>
                  <a:lnTo>
                    <a:pt x="266541" y="300331"/>
                  </a:lnTo>
                  <a:lnTo>
                    <a:pt x="265414" y="300361"/>
                  </a:lnTo>
                  <a:lnTo>
                    <a:pt x="264298" y="300381"/>
                  </a:lnTo>
                  <a:lnTo>
                    <a:pt x="263172" y="300391"/>
                  </a:lnTo>
                  <a:lnTo>
                    <a:pt x="260930" y="300391"/>
                  </a:lnTo>
                  <a:lnTo>
                    <a:pt x="259804" y="300381"/>
                  </a:lnTo>
                  <a:lnTo>
                    <a:pt x="258688" y="300361"/>
                  </a:lnTo>
                  <a:lnTo>
                    <a:pt x="257562" y="300331"/>
                  </a:lnTo>
                  <a:lnTo>
                    <a:pt x="256446" y="300301"/>
                  </a:lnTo>
                  <a:lnTo>
                    <a:pt x="255330" y="300261"/>
                  </a:lnTo>
                  <a:lnTo>
                    <a:pt x="254214" y="300220"/>
                  </a:lnTo>
                  <a:lnTo>
                    <a:pt x="253108" y="300170"/>
                  </a:lnTo>
                  <a:lnTo>
                    <a:pt x="251992" y="300110"/>
                  </a:lnTo>
                  <a:lnTo>
                    <a:pt x="250887" y="300039"/>
                  </a:lnTo>
                  <a:lnTo>
                    <a:pt x="249781" y="299969"/>
                  </a:lnTo>
                  <a:lnTo>
                    <a:pt x="248675" y="299889"/>
                  </a:lnTo>
                  <a:lnTo>
                    <a:pt x="247569" y="299798"/>
                  </a:lnTo>
                  <a:lnTo>
                    <a:pt x="246473" y="299698"/>
                  </a:lnTo>
                  <a:lnTo>
                    <a:pt x="245367" y="299597"/>
                  </a:lnTo>
                  <a:lnTo>
                    <a:pt x="244271" y="299497"/>
                  </a:lnTo>
                  <a:lnTo>
                    <a:pt x="243175" y="299376"/>
                  </a:lnTo>
                  <a:lnTo>
                    <a:pt x="242089" y="299255"/>
                  </a:lnTo>
                  <a:lnTo>
                    <a:pt x="240993" y="299125"/>
                  </a:lnTo>
                  <a:lnTo>
                    <a:pt x="239908" y="298994"/>
                  </a:lnTo>
                  <a:lnTo>
                    <a:pt x="238822" y="298853"/>
                  </a:lnTo>
                  <a:lnTo>
                    <a:pt x="237736" y="298702"/>
                  </a:lnTo>
                  <a:lnTo>
                    <a:pt x="236650" y="298541"/>
                  </a:lnTo>
                  <a:lnTo>
                    <a:pt x="235574" y="298381"/>
                  </a:lnTo>
                  <a:lnTo>
                    <a:pt x="234489" y="298210"/>
                  </a:lnTo>
                  <a:lnTo>
                    <a:pt x="233413" y="298039"/>
                  </a:lnTo>
                  <a:lnTo>
                    <a:pt x="232337" y="297858"/>
                  </a:lnTo>
                  <a:lnTo>
                    <a:pt x="231271" y="297667"/>
                  </a:lnTo>
                  <a:lnTo>
                    <a:pt x="230196" y="297476"/>
                  </a:lnTo>
                  <a:lnTo>
                    <a:pt x="229130" y="297275"/>
                  </a:lnTo>
                  <a:lnTo>
                    <a:pt x="228064" y="297064"/>
                  </a:lnTo>
                  <a:lnTo>
                    <a:pt x="227008" y="296853"/>
                  </a:lnTo>
                  <a:lnTo>
                    <a:pt x="225943" y="296631"/>
                  </a:lnTo>
                  <a:lnTo>
                    <a:pt x="224887" y="296400"/>
                  </a:lnTo>
                  <a:lnTo>
                    <a:pt x="223831" y="296169"/>
                  </a:lnTo>
                  <a:lnTo>
                    <a:pt x="222776" y="295928"/>
                  </a:lnTo>
                  <a:lnTo>
                    <a:pt x="221730" y="295676"/>
                  </a:lnTo>
                  <a:lnTo>
                    <a:pt x="220674" y="295425"/>
                  </a:lnTo>
                  <a:lnTo>
                    <a:pt x="219629" y="295164"/>
                  </a:lnTo>
                  <a:lnTo>
                    <a:pt x="218583" y="294902"/>
                  </a:lnTo>
                  <a:lnTo>
                    <a:pt x="217548" y="294631"/>
                  </a:lnTo>
                  <a:lnTo>
                    <a:pt x="216512" y="294349"/>
                  </a:lnTo>
                  <a:lnTo>
                    <a:pt x="215477" y="294068"/>
                  </a:lnTo>
                  <a:lnTo>
                    <a:pt x="214441" y="293776"/>
                  </a:lnTo>
                  <a:lnTo>
                    <a:pt x="213406" y="293485"/>
                  </a:lnTo>
                  <a:lnTo>
                    <a:pt x="212380" y="293173"/>
                  </a:lnTo>
                  <a:lnTo>
                    <a:pt x="211355" y="292871"/>
                  </a:lnTo>
                  <a:lnTo>
                    <a:pt x="210329" y="292550"/>
                  </a:lnTo>
                  <a:lnTo>
                    <a:pt x="209314" y="292228"/>
                  </a:lnTo>
                  <a:lnTo>
                    <a:pt x="208288" y="291906"/>
                  </a:lnTo>
                  <a:lnTo>
                    <a:pt x="207283" y="291565"/>
                  </a:lnTo>
                  <a:lnTo>
                    <a:pt x="206267" y="291233"/>
                  </a:lnTo>
                  <a:lnTo>
                    <a:pt x="205252" y="290881"/>
                  </a:lnTo>
                  <a:lnTo>
                    <a:pt x="204246" y="290529"/>
                  </a:lnTo>
                  <a:lnTo>
                    <a:pt x="203251" y="290177"/>
                  </a:lnTo>
                  <a:lnTo>
                    <a:pt x="202246" y="289815"/>
                  </a:lnTo>
                  <a:lnTo>
                    <a:pt x="201250" y="289443"/>
                  </a:lnTo>
                  <a:lnTo>
                    <a:pt x="200255" y="289061"/>
                  </a:lnTo>
                  <a:lnTo>
                    <a:pt x="199260" y="288689"/>
                  </a:lnTo>
                  <a:lnTo>
                    <a:pt x="198274" y="288297"/>
                  </a:lnTo>
                  <a:lnTo>
                    <a:pt x="197279" y="287905"/>
                  </a:lnTo>
                  <a:lnTo>
                    <a:pt x="196304" y="287503"/>
                  </a:lnTo>
                  <a:lnTo>
                    <a:pt x="195318" y="287101"/>
                  </a:lnTo>
                  <a:lnTo>
                    <a:pt x="194343" y="286689"/>
                  </a:lnTo>
                  <a:lnTo>
                    <a:pt x="193368" y="286277"/>
                  </a:lnTo>
                  <a:lnTo>
                    <a:pt x="192393" y="285854"/>
                  </a:lnTo>
                  <a:lnTo>
                    <a:pt x="191428" y="285422"/>
                  </a:lnTo>
                  <a:lnTo>
                    <a:pt x="190462" y="284990"/>
                  </a:lnTo>
                  <a:lnTo>
                    <a:pt x="189497" y="284547"/>
                  </a:lnTo>
                  <a:lnTo>
                    <a:pt x="188542" y="284105"/>
                  </a:lnTo>
                  <a:lnTo>
                    <a:pt x="187587" y="283653"/>
                  </a:lnTo>
                  <a:lnTo>
                    <a:pt x="186632" y="283200"/>
                  </a:lnTo>
                  <a:lnTo>
                    <a:pt x="185677" y="282738"/>
                  </a:lnTo>
                  <a:lnTo>
                    <a:pt x="184732" y="282265"/>
                  </a:lnTo>
                  <a:lnTo>
                    <a:pt x="183787" y="281793"/>
                  </a:lnTo>
                  <a:lnTo>
                    <a:pt x="182852" y="281320"/>
                  </a:lnTo>
                  <a:lnTo>
                    <a:pt x="181917" y="280838"/>
                  </a:lnTo>
                  <a:lnTo>
                    <a:pt x="180982" y="280345"/>
                  </a:lnTo>
                  <a:lnTo>
                    <a:pt x="180047" y="279852"/>
                  </a:lnTo>
                  <a:lnTo>
                    <a:pt x="179122" y="279350"/>
                  </a:lnTo>
                  <a:lnTo>
                    <a:pt x="178197" y="278847"/>
                  </a:lnTo>
                  <a:lnTo>
                    <a:pt x="177282" y="278334"/>
                  </a:lnTo>
                  <a:lnTo>
                    <a:pt x="176367" y="277812"/>
                  </a:lnTo>
                  <a:lnTo>
                    <a:pt x="175452" y="277289"/>
                  </a:lnTo>
                  <a:lnTo>
                    <a:pt x="174537" y="276766"/>
                  </a:lnTo>
                  <a:lnTo>
                    <a:pt x="173632" y="276233"/>
                  </a:lnTo>
                  <a:lnTo>
                    <a:pt x="172727" y="275690"/>
                  </a:lnTo>
                  <a:lnTo>
                    <a:pt x="171833" y="275148"/>
                  </a:lnTo>
                  <a:lnTo>
                    <a:pt x="170938" y="274605"/>
                  </a:lnTo>
                  <a:lnTo>
                    <a:pt x="170043" y="274052"/>
                  </a:lnTo>
                  <a:lnTo>
                    <a:pt x="169158" y="273489"/>
                  </a:lnTo>
                  <a:lnTo>
                    <a:pt x="168273" y="272926"/>
                  </a:lnTo>
                  <a:lnTo>
                    <a:pt x="167389" y="272353"/>
                  </a:lnTo>
                  <a:lnTo>
                    <a:pt x="166514" y="271780"/>
                  </a:lnTo>
                  <a:lnTo>
                    <a:pt x="165639" y="271207"/>
                  </a:lnTo>
                  <a:lnTo>
                    <a:pt x="164765" y="270614"/>
                  </a:lnTo>
                  <a:lnTo>
                    <a:pt x="163900" y="270030"/>
                  </a:lnTo>
                  <a:lnTo>
                    <a:pt x="163035" y="269437"/>
                  </a:lnTo>
                  <a:lnTo>
                    <a:pt x="162181" y="268834"/>
                  </a:lnTo>
                  <a:lnTo>
                    <a:pt x="161326" y="268231"/>
                  </a:lnTo>
                  <a:lnTo>
                    <a:pt x="160472" y="267618"/>
                  </a:lnTo>
                  <a:lnTo>
                    <a:pt x="159627" y="267004"/>
                  </a:lnTo>
                  <a:lnTo>
                    <a:pt x="158783" y="266381"/>
                  </a:lnTo>
                  <a:lnTo>
                    <a:pt x="157938" y="265758"/>
                  </a:lnTo>
                  <a:lnTo>
                    <a:pt x="157104" y="265135"/>
                  </a:lnTo>
                  <a:lnTo>
                    <a:pt x="156269" y="264491"/>
                  </a:lnTo>
                  <a:lnTo>
                    <a:pt x="155445" y="263858"/>
                  </a:lnTo>
                  <a:lnTo>
                    <a:pt x="154620" y="263214"/>
                  </a:lnTo>
                  <a:lnTo>
                    <a:pt x="153796" y="262561"/>
                  </a:lnTo>
                  <a:lnTo>
                    <a:pt x="152981" y="261907"/>
                  </a:lnTo>
                  <a:lnTo>
                    <a:pt x="152167" y="261254"/>
                  </a:lnTo>
                  <a:lnTo>
                    <a:pt x="151363" y="260590"/>
                  </a:lnTo>
                  <a:lnTo>
                    <a:pt x="150558" y="259917"/>
                  </a:lnTo>
                  <a:lnTo>
                    <a:pt x="149754" y="259243"/>
                  </a:lnTo>
                  <a:lnTo>
                    <a:pt x="148960" y="258570"/>
                  </a:lnTo>
                  <a:lnTo>
                    <a:pt x="148166" y="257886"/>
                  </a:lnTo>
                  <a:lnTo>
                    <a:pt x="147381" y="257202"/>
                  </a:lnTo>
                  <a:lnTo>
                    <a:pt x="146597" y="256509"/>
                  </a:lnTo>
                  <a:lnTo>
                    <a:pt x="145813" y="255815"/>
                  </a:lnTo>
                  <a:lnTo>
                    <a:pt x="145039" y="255111"/>
                  </a:lnTo>
                  <a:lnTo>
                    <a:pt x="144265" y="254408"/>
                  </a:lnTo>
                  <a:lnTo>
                    <a:pt x="143501" y="253694"/>
                  </a:lnTo>
                  <a:lnTo>
                    <a:pt x="142736" y="252980"/>
                  </a:lnTo>
                  <a:lnTo>
                    <a:pt x="141982" y="252266"/>
                  </a:lnTo>
                  <a:lnTo>
                    <a:pt x="141228" y="251543"/>
                  </a:lnTo>
                  <a:lnTo>
                    <a:pt x="140474" y="250809"/>
                  </a:lnTo>
                  <a:lnTo>
                    <a:pt x="139730" y="250075"/>
                  </a:lnTo>
                  <a:lnTo>
                    <a:pt x="138986" y="249341"/>
                  </a:lnTo>
                  <a:lnTo>
                    <a:pt x="138252" y="248597"/>
                  </a:lnTo>
                  <a:lnTo>
                    <a:pt x="137518" y="247853"/>
                  </a:lnTo>
                  <a:lnTo>
                    <a:pt x="136795" y="247109"/>
                  </a:lnTo>
                  <a:lnTo>
                    <a:pt x="136071" y="246355"/>
                  </a:lnTo>
                  <a:lnTo>
                    <a:pt x="135347" y="245591"/>
                  </a:lnTo>
                  <a:lnTo>
                    <a:pt x="134633" y="244827"/>
                  </a:lnTo>
                  <a:lnTo>
                    <a:pt x="133929" y="244063"/>
                  </a:lnTo>
                  <a:lnTo>
                    <a:pt x="133215" y="243289"/>
                  </a:lnTo>
                  <a:lnTo>
                    <a:pt x="132522" y="242515"/>
                  </a:lnTo>
                  <a:lnTo>
                    <a:pt x="131828" y="241741"/>
                  </a:lnTo>
                  <a:lnTo>
                    <a:pt x="131134" y="240956"/>
                  </a:lnTo>
                  <a:lnTo>
                    <a:pt x="130441" y="240162"/>
                  </a:lnTo>
                  <a:lnTo>
                    <a:pt x="129767" y="239368"/>
                  </a:lnTo>
                  <a:lnTo>
                    <a:pt x="129083" y="238574"/>
                  </a:lnTo>
                  <a:lnTo>
                    <a:pt x="128410" y="237780"/>
                  </a:lnTo>
                  <a:lnTo>
                    <a:pt x="127746" y="236975"/>
                  </a:lnTo>
                  <a:lnTo>
                    <a:pt x="127082" y="236161"/>
                  </a:lnTo>
                  <a:lnTo>
                    <a:pt x="126419" y="235347"/>
                  </a:lnTo>
                  <a:lnTo>
                    <a:pt x="125765" y="234532"/>
                  </a:lnTo>
                  <a:lnTo>
                    <a:pt x="125122" y="233718"/>
                  </a:lnTo>
                  <a:lnTo>
                    <a:pt x="124479" y="232894"/>
                  </a:lnTo>
                  <a:lnTo>
                    <a:pt x="123835" y="232059"/>
                  </a:lnTo>
                  <a:lnTo>
                    <a:pt x="123202" y="231225"/>
                  </a:lnTo>
                  <a:lnTo>
                    <a:pt x="122568" y="230390"/>
                  </a:lnTo>
                  <a:lnTo>
                    <a:pt x="121945" y="229556"/>
                  </a:lnTo>
                  <a:lnTo>
                    <a:pt x="121322" y="228712"/>
                  </a:lnTo>
                  <a:lnTo>
                    <a:pt x="120708" y="227857"/>
                  </a:lnTo>
                  <a:lnTo>
                    <a:pt x="120105" y="227013"/>
                  </a:lnTo>
                  <a:lnTo>
                    <a:pt x="119492" y="226158"/>
                  </a:lnTo>
                  <a:lnTo>
                    <a:pt x="118899" y="225293"/>
                  </a:lnTo>
                  <a:lnTo>
                    <a:pt x="118305" y="224429"/>
                  </a:lnTo>
                  <a:lnTo>
                    <a:pt x="117712" y="223564"/>
                  </a:lnTo>
                  <a:lnTo>
                    <a:pt x="117129" y="222690"/>
                  </a:lnTo>
                  <a:lnTo>
                    <a:pt x="116546" y="221815"/>
                  </a:lnTo>
                  <a:lnTo>
                    <a:pt x="115973" y="220940"/>
                  </a:lnTo>
                  <a:lnTo>
                    <a:pt x="115400" y="220066"/>
                  </a:lnTo>
                  <a:lnTo>
                    <a:pt x="114837" y="219171"/>
                  </a:lnTo>
                  <a:lnTo>
                    <a:pt x="114284" y="218286"/>
                  </a:lnTo>
                  <a:lnTo>
                    <a:pt x="113721" y="217392"/>
                  </a:lnTo>
                  <a:lnTo>
                    <a:pt x="113178" y="216497"/>
                  </a:lnTo>
                  <a:lnTo>
                    <a:pt x="112635" y="215602"/>
                  </a:lnTo>
                  <a:lnTo>
                    <a:pt x="112092" y="214697"/>
                  </a:lnTo>
                  <a:lnTo>
                    <a:pt x="111559" y="213793"/>
                  </a:lnTo>
                  <a:lnTo>
                    <a:pt x="111036" y="212878"/>
                  </a:lnTo>
                  <a:lnTo>
                    <a:pt x="110514" y="211973"/>
                  </a:lnTo>
                  <a:lnTo>
                    <a:pt x="110001" y="211048"/>
                  </a:lnTo>
                  <a:lnTo>
                    <a:pt x="109488" y="210133"/>
                  </a:lnTo>
                  <a:lnTo>
                    <a:pt x="108975" y="209208"/>
                  </a:lnTo>
                  <a:lnTo>
                    <a:pt x="108483" y="208283"/>
                  </a:lnTo>
                  <a:lnTo>
                    <a:pt x="107980" y="207348"/>
                  </a:lnTo>
                  <a:lnTo>
                    <a:pt x="107497" y="206424"/>
                  </a:lnTo>
                  <a:lnTo>
                    <a:pt x="107015" y="205479"/>
                  </a:lnTo>
                  <a:lnTo>
                    <a:pt x="106532" y="204544"/>
                  </a:lnTo>
                  <a:lnTo>
                    <a:pt x="106060" y="203599"/>
                  </a:lnTo>
                  <a:lnTo>
                    <a:pt x="105587" y="202654"/>
                  </a:lnTo>
                  <a:lnTo>
                    <a:pt x="105135" y="201698"/>
                  </a:lnTo>
                  <a:lnTo>
                    <a:pt x="104672" y="200753"/>
                  </a:lnTo>
                  <a:lnTo>
                    <a:pt x="104220" y="199798"/>
                  </a:lnTo>
                  <a:lnTo>
                    <a:pt x="103777" y="198833"/>
                  </a:lnTo>
                  <a:lnTo>
                    <a:pt x="103335" y="197868"/>
                  </a:lnTo>
                  <a:lnTo>
                    <a:pt x="102903" y="196903"/>
                  </a:lnTo>
                  <a:lnTo>
                    <a:pt x="102481" y="195938"/>
                  </a:lnTo>
                  <a:lnTo>
                    <a:pt x="102058" y="194963"/>
                  </a:lnTo>
                  <a:lnTo>
                    <a:pt x="101636" y="193998"/>
                  </a:lnTo>
                  <a:lnTo>
                    <a:pt x="101224" y="193012"/>
                  </a:lnTo>
                  <a:lnTo>
                    <a:pt x="100822" y="192037"/>
                  </a:lnTo>
                  <a:lnTo>
                    <a:pt x="100419" y="191052"/>
                  </a:lnTo>
                  <a:lnTo>
                    <a:pt x="100027" y="190067"/>
                  </a:lnTo>
                  <a:lnTo>
                    <a:pt x="99645" y="189072"/>
                  </a:lnTo>
                  <a:lnTo>
                    <a:pt x="99263" y="188086"/>
                  </a:lnTo>
                  <a:lnTo>
                    <a:pt x="98891" y="187091"/>
                  </a:lnTo>
                  <a:lnTo>
                    <a:pt x="98519" y="186086"/>
                  </a:lnTo>
                  <a:lnTo>
                    <a:pt x="98157" y="185091"/>
                  </a:lnTo>
                  <a:lnTo>
                    <a:pt x="97795" y="184085"/>
                  </a:lnTo>
                  <a:lnTo>
                    <a:pt x="97444" y="183080"/>
                  </a:lnTo>
                  <a:lnTo>
                    <a:pt x="97102" y="182064"/>
                  </a:lnTo>
                  <a:lnTo>
                    <a:pt x="96760" y="181059"/>
                  </a:lnTo>
                  <a:lnTo>
                    <a:pt x="96428" y="180044"/>
                  </a:lnTo>
                  <a:lnTo>
                    <a:pt x="96096" y="179028"/>
                  </a:lnTo>
                  <a:lnTo>
                    <a:pt x="95775" y="178003"/>
                  </a:lnTo>
                  <a:lnTo>
                    <a:pt x="95463" y="176978"/>
                  </a:lnTo>
                  <a:lnTo>
                    <a:pt x="95151" y="175952"/>
                  </a:lnTo>
                  <a:lnTo>
                    <a:pt x="94850" y="174927"/>
                  </a:lnTo>
                  <a:lnTo>
                    <a:pt x="94548" y="173901"/>
                  </a:lnTo>
                  <a:lnTo>
                    <a:pt x="94256" y="172866"/>
                  </a:lnTo>
                  <a:lnTo>
                    <a:pt x="93975" y="171830"/>
                  </a:lnTo>
                  <a:lnTo>
                    <a:pt x="93693" y="170785"/>
                  </a:lnTo>
                  <a:lnTo>
                    <a:pt x="93422" y="169749"/>
                  </a:lnTo>
                  <a:lnTo>
                    <a:pt x="93161" y="168704"/>
                  </a:lnTo>
                  <a:lnTo>
                    <a:pt x="92899" y="167658"/>
                  </a:lnTo>
                  <a:lnTo>
                    <a:pt x="92648" y="166613"/>
                  </a:lnTo>
                  <a:lnTo>
                    <a:pt x="92396" y="165557"/>
                  </a:lnTo>
                  <a:lnTo>
                    <a:pt x="92165" y="164501"/>
                  </a:lnTo>
                  <a:lnTo>
                    <a:pt x="91924" y="163446"/>
                  </a:lnTo>
                  <a:lnTo>
                    <a:pt x="91703" y="162390"/>
                  </a:lnTo>
                  <a:lnTo>
                    <a:pt x="91482" y="161335"/>
                  </a:lnTo>
                  <a:lnTo>
                    <a:pt x="91260" y="160269"/>
                  </a:lnTo>
                  <a:lnTo>
                    <a:pt x="91059" y="159203"/>
                  </a:lnTo>
                  <a:lnTo>
                    <a:pt x="90858" y="158138"/>
                  </a:lnTo>
                  <a:lnTo>
                    <a:pt x="90657" y="157072"/>
                  </a:lnTo>
                  <a:lnTo>
                    <a:pt x="90466" y="155996"/>
                  </a:lnTo>
                  <a:lnTo>
                    <a:pt x="90285" y="154921"/>
                  </a:lnTo>
                  <a:lnTo>
                    <a:pt x="90114" y="153845"/>
                  </a:lnTo>
                  <a:lnTo>
                    <a:pt x="89943" y="152769"/>
                  </a:lnTo>
                  <a:lnTo>
                    <a:pt x="89782" y="151684"/>
                  </a:lnTo>
                  <a:lnTo>
                    <a:pt x="89632" y="150608"/>
                  </a:lnTo>
                  <a:lnTo>
                    <a:pt x="89481" y="149522"/>
                  </a:lnTo>
                  <a:lnTo>
                    <a:pt x="89340" y="148436"/>
                  </a:lnTo>
                  <a:lnTo>
                    <a:pt x="89199" y="147341"/>
                  </a:lnTo>
                  <a:lnTo>
                    <a:pt x="89069" y="146255"/>
                  </a:lnTo>
                  <a:lnTo>
                    <a:pt x="88948" y="145159"/>
                  </a:lnTo>
                  <a:lnTo>
                    <a:pt x="88837" y="144063"/>
                  </a:lnTo>
                  <a:lnTo>
                    <a:pt x="88727" y="142967"/>
                  </a:lnTo>
                  <a:lnTo>
                    <a:pt x="88626" y="141872"/>
                  </a:lnTo>
                  <a:lnTo>
                    <a:pt x="88536" y="140766"/>
                  </a:lnTo>
                  <a:lnTo>
                    <a:pt x="88445" y="139660"/>
                  </a:lnTo>
                  <a:lnTo>
                    <a:pt x="88365" y="138554"/>
                  </a:lnTo>
                  <a:lnTo>
                    <a:pt x="88284" y="137448"/>
                  </a:lnTo>
                  <a:lnTo>
                    <a:pt x="88224" y="136342"/>
                  </a:lnTo>
                  <a:lnTo>
                    <a:pt x="88164" y="135236"/>
                  </a:lnTo>
                  <a:lnTo>
                    <a:pt x="88103" y="134121"/>
                  </a:lnTo>
                  <a:lnTo>
                    <a:pt x="88063" y="133005"/>
                  </a:lnTo>
                  <a:lnTo>
                    <a:pt x="88023" y="131889"/>
                  </a:lnTo>
                  <a:lnTo>
                    <a:pt x="87993" y="130773"/>
                  </a:lnTo>
                  <a:lnTo>
                    <a:pt x="87963" y="129657"/>
                  </a:lnTo>
                  <a:lnTo>
                    <a:pt x="87953" y="128531"/>
                  </a:lnTo>
                  <a:lnTo>
                    <a:pt x="87943" y="127415"/>
                  </a:lnTo>
                  <a:lnTo>
                    <a:pt x="87933" y="126289"/>
                  </a:lnTo>
                  <a:lnTo>
                    <a:pt x="87922" y="125947"/>
                  </a:lnTo>
                  <a:lnTo>
                    <a:pt x="87902" y="125615"/>
                  </a:lnTo>
                  <a:lnTo>
                    <a:pt x="87862" y="125284"/>
                  </a:lnTo>
                  <a:lnTo>
                    <a:pt x="87802" y="124962"/>
                  </a:lnTo>
                  <a:lnTo>
                    <a:pt x="87731" y="124640"/>
                  </a:lnTo>
                  <a:lnTo>
                    <a:pt x="87641" y="124329"/>
                  </a:lnTo>
                  <a:lnTo>
                    <a:pt x="87530" y="124027"/>
                  </a:lnTo>
                  <a:lnTo>
                    <a:pt x="87420" y="123725"/>
                  </a:lnTo>
                  <a:lnTo>
                    <a:pt x="87289" y="123434"/>
                  </a:lnTo>
                  <a:lnTo>
                    <a:pt x="87138" y="123152"/>
                  </a:lnTo>
                  <a:lnTo>
                    <a:pt x="86977" y="122871"/>
                  </a:lnTo>
                  <a:lnTo>
                    <a:pt x="86806" y="122610"/>
                  </a:lnTo>
                  <a:lnTo>
                    <a:pt x="86625" y="122348"/>
                  </a:lnTo>
                  <a:lnTo>
                    <a:pt x="86434" y="122097"/>
                  </a:lnTo>
                  <a:lnTo>
                    <a:pt x="86223" y="121856"/>
                  </a:lnTo>
                  <a:lnTo>
                    <a:pt x="86002" y="121634"/>
                  </a:lnTo>
                  <a:lnTo>
                    <a:pt x="85781" y="121413"/>
                  </a:lnTo>
                  <a:lnTo>
                    <a:pt x="85540" y="121212"/>
                  </a:lnTo>
                  <a:lnTo>
                    <a:pt x="85288" y="121011"/>
                  </a:lnTo>
                  <a:lnTo>
                    <a:pt x="85027" y="120830"/>
                  </a:lnTo>
                  <a:lnTo>
                    <a:pt x="84766" y="120659"/>
                  </a:lnTo>
                  <a:lnTo>
                    <a:pt x="84484" y="120498"/>
                  </a:lnTo>
                  <a:lnTo>
                    <a:pt x="84202" y="120358"/>
                  </a:lnTo>
                  <a:lnTo>
                    <a:pt x="83911" y="120227"/>
                  </a:lnTo>
                  <a:lnTo>
                    <a:pt x="83619" y="120106"/>
                  </a:lnTo>
                  <a:lnTo>
                    <a:pt x="83308" y="120006"/>
                  </a:lnTo>
                  <a:lnTo>
                    <a:pt x="82996" y="119915"/>
                  </a:lnTo>
                  <a:lnTo>
                    <a:pt x="82674" y="119835"/>
                  </a:lnTo>
                  <a:lnTo>
                    <a:pt x="82353" y="119785"/>
                  </a:lnTo>
                  <a:lnTo>
                    <a:pt x="82021" y="119744"/>
                  </a:lnTo>
                  <a:lnTo>
                    <a:pt x="81689" y="119714"/>
                  </a:lnTo>
                  <a:lnTo>
                    <a:pt x="81357" y="119704"/>
                  </a:lnTo>
                  <a:lnTo>
                    <a:pt x="81015" y="119714"/>
                  </a:lnTo>
                  <a:lnTo>
                    <a:pt x="80684" y="119744"/>
                  </a:lnTo>
                  <a:lnTo>
                    <a:pt x="80352" y="119785"/>
                  </a:lnTo>
                  <a:lnTo>
                    <a:pt x="80020" y="119835"/>
                  </a:lnTo>
                  <a:lnTo>
                    <a:pt x="79708" y="119915"/>
                  </a:lnTo>
                  <a:lnTo>
                    <a:pt x="79397" y="120006"/>
                  </a:lnTo>
                  <a:lnTo>
                    <a:pt x="79085" y="120106"/>
                  </a:lnTo>
                  <a:lnTo>
                    <a:pt x="78793" y="120227"/>
                  </a:lnTo>
                  <a:lnTo>
                    <a:pt x="78502" y="120358"/>
                  </a:lnTo>
                  <a:lnTo>
                    <a:pt x="78210" y="120498"/>
                  </a:lnTo>
                  <a:lnTo>
                    <a:pt x="77939" y="120659"/>
                  </a:lnTo>
                  <a:lnTo>
                    <a:pt x="77667" y="120830"/>
                  </a:lnTo>
                  <a:lnTo>
                    <a:pt x="77416" y="121011"/>
                  </a:lnTo>
                  <a:lnTo>
                    <a:pt x="77165" y="121212"/>
                  </a:lnTo>
                  <a:lnTo>
                    <a:pt x="76923" y="121413"/>
                  </a:lnTo>
                  <a:lnTo>
                    <a:pt x="76692" y="121634"/>
                  </a:lnTo>
                  <a:lnTo>
                    <a:pt x="76481" y="121856"/>
                  </a:lnTo>
                  <a:lnTo>
                    <a:pt x="76270" y="122097"/>
                  </a:lnTo>
                  <a:lnTo>
                    <a:pt x="76079" y="122348"/>
                  </a:lnTo>
                  <a:lnTo>
                    <a:pt x="75898" y="122610"/>
                  </a:lnTo>
                  <a:lnTo>
                    <a:pt x="75727" y="122871"/>
                  </a:lnTo>
                  <a:lnTo>
                    <a:pt x="75566" y="123152"/>
                  </a:lnTo>
                  <a:lnTo>
                    <a:pt x="75415" y="123434"/>
                  </a:lnTo>
                  <a:lnTo>
                    <a:pt x="75285" y="123725"/>
                  </a:lnTo>
                  <a:lnTo>
                    <a:pt x="75174" y="124027"/>
                  </a:lnTo>
                  <a:lnTo>
                    <a:pt x="75063" y="124329"/>
                  </a:lnTo>
                  <a:lnTo>
                    <a:pt x="74973" y="124640"/>
                  </a:lnTo>
                  <a:lnTo>
                    <a:pt x="74903" y="124962"/>
                  </a:lnTo>
                  <a:lnTo>
                    <a:pt x="74842" y="125284"/>
                  </a:lnTo>
                  <a:lnTo>
                    <a:pt x="74802" y="125615"/>
                  </a:lnTo>
                  <a:lnTo>
                    <a:pt x="74782" y="125947"/>
                  </a:lnTo>
                  <a:lnTo>
                    <a:pt x="74772" y="126289"/>
                  </a:lnTo>
                  <a:lnTo>
                    <a:pt x="74772" y="127707"/>
                  </a:lnTo>
                  <a:lnTo>
                    <a:pt x="74792" y="129134"/>
                  </a:lnTo>
                  <a:lnTo>
                    <a:pt x="74822" y="130552"/>
                  </a:lnTo>
                  <a:lnTo>
                    <a:pt x="74852" y="131969"/>
                  </a:lnTo>
                  <a:lnTo>
                    <a:pt x="74903" y="133377"/>
                  </a:lnTo>
                  <a:lnTo>
                    <a:pt x="74963" y="134784"/>
                  </a:lnTo>
                  <a:lnTo>
                    <a:pt x="75033" y="136191"/>
                  </a:lnTo>
                  <a:lnTo>
                    <a:pt x="75104" y="137599"/>
                  </a:lnTo>
                  <a:lnTo>
                    <a:pt x="75194" y="139006"/>
                  </a:lnTo>
                  <a:lnTo>
                    <a:pt x="75295" y="140404"/>
                  </a:lnTo>
                  <a:lnTo>
                    <a:pt x="75405" y="141801"/>
                  </a:lnTo>
                  <a:lnTo>
                    <a:pt x="75526" y="143199"/>
                  </a:lnTo>
                  <a:lnTo>
                    <a:pt x="75657" y="144586"/>
                  </a:lnTo>
                  <a:lnTo>
                    <a:pt x="75797" y="145973"/>
                  </a:lnTo>
                  <a:lnTo>
                    <a:pt x="75948" y="147361"/>
                  </a:lnTo>
                  <a:lnTo>
                    <a:pt x="76109" y="148738"/>
                  </a:lnTo>
                  <a:lnTo>
                    <a:pt x="76280" y="150115"/>
                  </a:lnTo>
                  <a:lnTo>
                    <a:pt x="76461" y="151493"/>
                  </a:lnTo>
                  <a:lnTo>
                    <a:pt x="76652" y="152870"/>
                  </a:lnTo>
                  <a:lnTo>
                    <a:pt x="76853" y="154237"/>
                  </a:lnTo>
                  <a:lnTo>
                    <a:pt x="77064" y="155604"/>
                  </a:lnTo>
                  <a:lnTo>
                    <a:pt x="77285" y="156962"/>
                  </a:lnTo>
                  <a:lnTo>
                    <a:pt x="77517" y="158329"/>
                  </a:lnTo>
                  <a:lnTo>
                    <a:pt x="77758" y="159686"/>
                  </a:lnTo>
                  <a:lnTo>
                    <a:pt x="77999" y="161033"/>
                  </a:lnTo>
                  <a:lnTo>
                    <a:pt x="78261" y="162390"/>
                  </a:lnTo>
                  <a:lnTo>
                    <a:pt x="78532" y="163727"/>
                  </a:lnTo>
                  <a:lnTo>
                    <a:pt x="78814" y="165074"/>
                  </a:lnTo>
                  <a:lnTo>
                    <a:pt x="79105" y="166412"/>
                  </a:lnTo>
                  <a:lnTo>
                    <a:pt x="79397" y="167749"/>
                  </a:lnTo>
                  <a:lnTo>
                    <a:pt x="79708" y="169086"/>
                  </a:lnTo>
                  <a:lnTo>
                    <a:pt x="80020" y="170413"/>
                  </a:lnTo>
                  <a:lnTo>
                    <a:pt x="80352" y="171740"/>
                  </a:lnTo>
                  <a:lnTo>
                    <a:pt x="80684" y="173057"/>
                  </a:lnTo>
                  <a:lnTo>
                    <a:pt x="81036" y="174374"/>
                  </a:lnTo>
                  <a:lnTo>
                    <a:pt x="81387" y="175691"/>
                  </a:lnTo>
                  <a:lnTo>
                    <a:pt x="81749" y="176998"/>
                  </a:lnTo>
                  <a:lnTo>
                    <a:pt x="82121" y="178305"/>
                  </a:lnTo>
                  <a:lnTo>
                    <a:pt x="82503" y="179611"/>
                  </a:lnTo>
                  <a:lnTo>
                    <a:pt x="82895" y="180908"/>
                  </a:lnTo>
                  <a:lnTo>
                    <a:pt x="83298" y="182205"/>
                  </a:lnTo>
                  <a:lnTo>
                    <a:pt x="83710" y="183492"/>
                  </a:lnTo>
                  <a:lnTo>
                    <a:pt x="84122" y="184779"/>
                  </a:lnTo>
                  <a:lnTo>
                    <a:pt x="84554" y="186056"/>
                  </a:lnTo>
                  <a:lnTo>
                    <a:pt x="84987" y="187342"/>
                  </a:lnTo>
                  <a:lnTo>
                    <a:pt x="85439" y="188609"/>
                  </a:lnTo>
                  <a:lnTo>
                    <a:pt x="85892" y="189886"/>
                  </a:lnTo>
                  <a:lnTo>
                    <a:pt x="86354" y="191153"/>
                  </a:lnTo>
                  <a:lnTo>
                    <a:pt x="86827" y="192409"/>
                  </a:lnTo>
                  <a:lnTo>
                    <a:pt x="87309" y="193666"/>
                  </a:lnTo>
                  <a:lnTo>
                    <a:pt x="87802" y="194923"/>
                  </a:lnTo>
                  <a:lnTo>
                    <a:pt x="88294" y="196169"/>
                  </a:lnTo>
                  <a:lnTo>
                    <a:pt x="88807" y="197416"/>
                  </a:lnTo>
                  <a:lnTo>
                    <a:pt x="89320" y="198652"/>
                  </a:lnTo>
                  <a:lnTo>
                    <a:pt x="89843" y="199889"/>
                  </a:lnTo>
                  <a:lnTo>
                    <a:pt x="90376" y="201115"/>
                  </a:lnTo>
                  <a:lnTo>
                    <a:pt x="90919" y="202342"/>
                  </a:lnTo>
                  <a:lnTo>
                    <a:pt x="91471" y="203568"/>
                  </a:lnTo>
                  <a:lnTo>
                    <a:pt x="92035" y="204785"/>
                  </a:lnTo>
                  <a:lnTo>
                    <a:pt x="92598" y="205991"/>
                  </a:lnTo>
                  <a:lnTo>
                    <a:pt x="93171" y="207198"/>
                  </a:lnTo>
                  <a:lnTo>
                    <a:pt x="93754" y="208404"/>
                  </a:lnTo>
                  <a:lnTo>
                    <a:pt x="94347" y="209600"/>
                  </a:lnTo>
                  <a:lnTo>
                    <a:pt x="94950" y="210797"/>
                  </a:lnTo>
                  <a:lnTo>
                    <a:pt x="91069" y="214919"/>
                  </a:lnTo>
                  <a:lnTo>
                    <a:pt x="86967" y="219262"/>
                  </a:lnTo>
                  <a:lnTo>
                    <a:pt x="79769" y="226912"/>
                  </a:lnTo>
                  <a:lnTo>
                    <a:pt x="76360" y="230531"/>
                  </a:lnTo>
                  <a:lnTo>
                    <a:pt x="73264" y="233859"/>
                  </a:lnTo>
                  <a:lnTo>
                    <a:pt x="73073" y="234070"/>
                  </a:lnTo>
                  <a:lnTo>
                    <a:pt x="72902" y="234291"/>
                  </a:lnTo>
                  <a:lnTo>
                    <a:pt x="72731" y="234512"/>
                  </a:lnTo>
                  <a:lnTo>
                    <a:pt x="72580" y="234733"/>
                  </a:lnTo>
                  <a:lnTo>
                    <a:pt x="72429" y="234975"/>
                  </a:lnTo>
                  <a:lnTo>
                    <a:pt x="72299" y="235206"/>
                  </a:lnTo>
                  <a:lnTo>
                    <a:pt x="72168" y="235447"/>
                  </a:lnTo>
                  <a:lnTo>
                    <a:pt x="72057" y="235699"/>
                  </a:lnTo>
                  <a:lnTo>
                    <a:pt x="71957" y="235950"/>
                  </a:lnTo>
                  <a:lnTo>
                    <a:pt x="71866" y="236201"/>
                  </a:lnTo>
                  <a:lnTo>
                    <a:pt x="71776" y="236453"/>
                  </a:lnTo>
                  <a:lnTo>
                    <a:pt x="71705" y="236714"/>
                  </a:lnTo>
                  <a:lnTo>
                    <a:pt x="71645" y="236975"/>
                  </a:lnTo>
                  <a:lnTo>
                    <a:pt x="71595" y="237237"/>
                  </a:lnTo>
                  <a:lnTo>
                    <a:pt x="71555" y="237498"/>
                  </a:lnTo>
                  <a:lnTo>
                    <a:pt x="71535" y="237770"/>
                  </a:lnTo>
                  <a:lnTo>
                    <a:pt x="71514" y="238031"/>
                  </a:lnTo>
                  <a:lnTo>
                    <a:pt x="71504" y="238302"/>
                  </a:lnTo>
                  <a:lnTo>
                    <a:pt x="71504" y="238574"/>
                  </a:lnTo>
                  <a:lnTo>
                    <a:pt x="71524" y="238835"/>
                  </a:lnTo>
                  <a:lnTo>
                    <a:pt x="71555" y="239107"/>
                  </a:lnTo>
                  <a:lnTo>
                    <a:pt x="71585" y="239368"/>
                  </a:lnTo>
                  <a:lnTo>
                    <a:pt x="71635" y="239639"/>
                  </a:lnTo>
                  <a:lnTo>
                    <a:pt x="71695" y="239901"/>
                  </a:lnTo>
                  <a:lnTo>
                    <a:pt x="71766" y="240162"/>
                  </a:lnTo>
                  <a:lnTo>
                    <a:pt x="71846" y="240424"/>
                  </a:lnTo>
                  <a:lnTo>
                    <a:pt x="71937" y="240675"/>
                  </a:lnTo>
                  <a:lnTo>
                    <a:pt x="72037" y="240936"/>
                  </a:lnTo>
                  <a:lnTo>
                    <a:pt x="72148" y="241188"/>
                  </a:lnTo>
                  <a:lnTo>
                    <a:pt x="72279" y="241429"/>
                  </a:lnTo>
                  <a:lnTo>
                    <a:pt x="72419" y="241670"/>
                  </a:lnTo>
                  <a:lnTo>
                    <a:pt x="72560" y="241911"/>
                  </a:lnTo>
                  <a:lnTo>
                    <a:pt x="72892" y="242404"/>
                  </a:lnTo>
                  <a:lnTo>
                    <a:pt x="73565" y="243409"/>
                  </a:lnTo>
                  <a:lnTo>
                    <a:pt x="74028" y="244083"/>
                  </a:lnTo>
                  <a:lnTo>
                    <a:pt x="74581" y="244877"/>
                  </a:lnTo>
                  <a:lnTo>
                    <a:pt x="75224" y="245782"/>
                  </a:lnTo>
                  <a:lnTo>
                    <a:pt x="75958" y="246797"/>
                  </a:lnTo>
                  <a:lnTo>
                    <a:pt x="76773" y="247913"/>
                  </a:lnTo>
                  <a:lnTo>
                    <a:pt x="77677" y="249130"/>
                  </a:lnTo>
                  <a:lnTo>
                    <a:pt x="78663" y="250437"/>
                  </a:lnTo>
                  <a:lnTo>
                    <a:pt x="79739" y="251844"/>
                  </a:lnTo>
                  <a:lnTo>
                    <a:pt x="80905" y="253342"/>
                  </a:lnTo>
                  <a:lnTo>
                    <a:pt x="82151" y="254920"/>
                  </a:lnTo>
                  <a:lnTo>
                    <a:pt x="83489" y="256589"/>
                  </a:lnTo>
                  <a:lnTo>
                    <a:pt x="84916" y="258339"/>
                  </a:lnTo>
                  <a:lnTo>
                    <a:pt x="82795" y="260329"/>
                  </a:lnTo>
                  <a:lnTo>
                    <a:pt x="80573" y="262440"/>
                  </a:lnTo>
                  <a:lnTo>
                    <a:pt x="78241" y="264672"/>
                  </a:lnTo>
                  <a:lnTo>
                    <a:pt x="75828" y="267004"/>
                  </a:lnTo>
                  <a:lnTo>
                    <a:pt x="73314" y="269447"/>
                  </a:lnTo>
                  <a:lnTo>
                    <a:pt x="70740" y="271981"/>
                  </a:lnTo>
                  <a:lnTo>
                    <a:pt x="68086" y="274585"/>
                  </a:lnTo>
                  <a:lnTo>
                    <a:pt x="65371" y="277279"/>
                  </a:lnTo>
                  <a:lnTo>
                    <a:pt x="62597" y="280033"/>
                  </a:lnTo>
                  <a:lnTo>
                    <a:pt x="59782" y="282848"/>
                  </a:lnTo>
                  <a:lnTo>
                    <a:pt x="56926" y="285724"/>
                  </a:lnTo>
                  <a:lnTo>
                    <a:pt x="54041" y="288629"/>
                  </a:lnTo>
                  <a:lnTo>
                    <a:pt x="51135" y="291585"/>
                  </a:lnTo>
                  <a:lnTo>
                    <a:pt x="48209" y="294550"/>
                  </a:lnTo>
                  <a:lnTo>
                    <a:pt x="45274" y="297546"/>
                  </a:lnTo>
                  <a:lnTo>
                    <a:pt x="42348" y="300552"/>
                  </a:lnTo>
                  <a:lnTo>
                    <a:pt x="39422" y="303558"/>
                  </a:lnTo>
                  <a:lnTo>
                    <a:pt x="36507" y="306564"/>
                  </a:lnTo>
                  <a:lnTo>
                    <a:pt x="33621" y="309560"/>
                  </a:lnTo>
                  <a:lnTo>
                    <a:pt x="30766" y="312526"/>
                  </a:lnTo>
                  <a:lnTo>
                    <a:pt x="27941" y="315471"/>
                  </a:lnTo>
                  <a:lnTo>
                    <a:pt x="25176" y="318377"/>
                  </a:lnTo>
                  <a:lnTo>
                    <a:pt x="22451" y="321232"/>
                  </a:lnTo>
                  <a:lnTo>
                    <a:pt x="19797" y="324037"/>
                  </a:lnTo>
                  <a:lnTo>
                    <a:pt x="17213" y="326781"/>
                  </a:lnTo>
                  <a:lnTo>
                    <a:pt x="14700" y="329455"/>
                  </a:lnTo>
                  <a:lnTo>
                    <a:pt x="12277" y="332059"/>
                  </a:lnTo>
                  <a:lnTo>
                    <a:pt x="9944" y="334572"/>
                  </a:lnTo>
                  <a:lnTo>
                    <a:pt x="7702" y="336995"/>
                  </a:lnTo>
                  <a:lnTo>
                    <a:pt x="5581" y="339307"/>
                  </a:lnTo>
                  <a:lnTo>
                    <a:pt x="3570" y="341519"/>
                  </a:lnTo>
                  <a:lnTo>
                    <a:pt x="1690" y="343610"/>
                  </a:lnTo>
                  <a:lnTo>
                    <a:pt x="1509" y="343811"/>
                  </a:lnTo>
                  <a:lnTo>
                    <a:pt x="1348" y="344022"/>
                  </a:lnTo>
                  <a:lnTo>
                    <a:pt x="1197" y="344234"/>
                  </a:lnTo>
                  <a:lnTo>
                    <a:pt x="1046" y="344445"/>
                  </a:lnTo>
                  <a:lnTo>
                    <a:pt x="916" y="344666"/>
                  </a:lnTo>
                  <a:lnTo>
                    <a:pt x="785" y="344887"/>
                  </a:lnTo>
                  <a:lnTo>
                    <a:pt x="674" y="345118"/>
                  </a:lnTo>
                  <a:lnTo>
                    <a:pt x="564" y="345349"/>
                  </a:lnTo>
                  <a:lnTo>
                    <a:pt x="463" y="345591"/>
                  </a:lnTo>
                  <a:lnTo>
                    <a:pt x="373" y="345822"/>
                  </a:lnTo>
                  <a:lnTo>
                    <a:pt x="292" y="346063"/>
                  </a:lnTo>
                  <a:lnTo>
                    <a:pt x="222" y="346315"/>
                  </a:lnTo>
                  <a:lnTo>
                    <a:pt x="162" y="346556"/>
                  </a:lnTo>
                  <a:lnTo>
                    <a:pt x="111" y="346807"/>
                  </a:lnTo>
                  <a:lnTo>
                    <a:pt x="71" y="347048"/>
                  </a:lnTo>
                  <a:lnTo>
                    <a:pt x="41" y="347300"/>
                  </a:lnTo>
                  <a:lnTo>
                    <a:pt x="21" y="347551"/>
                  </a:lnTo>
                  <a:lnTo>
                    <a:pt x="1" y="347812"/>
                  </a:lnTo>
                  <a:lnTo>
                    <a:pt x="1" y="348064"/>
                  </a:lnTo>
                  <a:lnTo>
                    <a:pt x="11" y="348315"/>
                  </a:lnTo>
                  <a:lnTo>
                    <a:pt x="31" y="348566"/>
                  </a:lnTo>
                  <a:lnTo>
                    <a:pt x="51" y="348818"/>
                  </a:lnTo>
                  <a:lnTo>
                    <a:pt x="91" y="349069"/>
                  </a:lnTo>
                  <a:lnTo>
                    <a:pt x="132" y="349320"/>
                  </a:lnTo>
                  <a:lnTo>
                    <a:pt x="192" y="349572"/>
                  </a:lnTo>
                  <a:lnTo>
                    <a:pt x="262" y="349823"/>
                  </a:lnTo>
                  <a:lnTo>
                    <a:pt x="333" y="350064"/>
                  </a:lnTo>
                  <a:lnTo>
                    <a:pt x="423" y="350316"/>
                  </a:lnTo>
                  <a:lnTo>
                    <a:pt x="514" y="350557"/>
                  </a:lnTo>
                  <a:lnTo>
                    <a:pt x="624" y="350788"/>
                  </a:lnTo>
                  <a:lnTo>
                    <a:pt x="735" y="351030"/>
                  </a:lnTo>
                  <a:lnTo>
                    <a:pt x="865" y="351261"/>
                  </a:lnTo>
                  <a:lnTo>
                    <a:pt x="1026" y="351532"/>
                  </a:lnTo>
                  <a:lnTo>
                    <a:pt x="1388" y="352115"/>
                  </a:lnTo>
                  <a:lnTo>
                    <a:pt x="1650" y="352527"/>
                  </a:lnTo>
                  <a:lnTo>
                    <a:pt x="1971" y="353000"/>
                  </a:lnTo>
                  <a:lnTo>
                    <a:pt x="2343" y="353553"/>
                  </a:lnTo>
                  <a:lnTo>
                    <a:pt x="2786" y="354176"/>
                  </a:lnTo>
                  <a:lnTo>
                    <a:pt x="3288" y="354870"/>
                  </a:lnTo>
                  <a:lnTo>
                    <a:pt x="3852" y="355634"/>
                  </a:lnTo>
                  <a:lnTo>
                    <a:pt x="4485" y="356468"/>
                  </a:lnTo>
                  <a:lnTo>
                    <a:pt x="5179" y="357363"/>
                  </a:lnTo>
                  <a:lnTo>
                    <a:pt x="5943" y="358318"/>
                  </a:lnTo>
                  <a:lnTo>
                    <a:pt x="6787" y="359344"/>
                  </a:lnTo>
                  <a:lnTo>
                    <a:pt x="7702" y="360429"/>
                  </a:lnTo>
                  <a:lnTo>
                    <a:pt x="8687" y="361565"/>
                  </a:lnTo>
                  <a:lnTo>
                    <a:pt x="9753" y="362772"/>
                  </a:lnTo>
                  <a:lnTo>
                    <a:pt x="10899" y="364028"/>
                  </a:lnTo>
                  <a:lnTo>
                    <a:pt x="12116" y="365345"/>
                  </a:lnTo>
                  <a:lnTo>
                    <a:pt x="13433" y="366723"/>
                  </a:lnTo>
                  <a:lnTo>
                    <a:pt x="14117" y="367426"/>
                  </a:lnTo>
                  <a:lnTo>
                    <a:pt x="14820" y="368140"/>
                  </a:lnTo>
                  <a:lnTo>
                    <a:pt x="15554" y="368874"/>
                  </a:lnTo>
                  <a:lnTo>
                    <a:pt x="16298" y="369618"/>
                  </a:lnTo>
                  <a:lnTo>
                    <a:pt x="17072" y="370382"/>
                  </a:lnTo>
                  <a:lnTo>
                    <a:pt x="17867" y="371146"/>
                  </a:lnTo>
                  <a:lnTo>
                    <a:pt x="18691" y="371930"/>
                  </a:lnTo>
                  <a:lnTo>
                    <a:pt x="19526" y="372724"/>
                  </a:lnTo>
                  <a:lnTo>
                    <a:pt x="20390" y="373529"/>
                  </a:lnTo>
                  <a:lnTo>
                    <a:pt x="21285" y="374343"/>
                  </a:lnTo>
                  <a:lnTo>
                    <a:pt x="22190" y="375177"/>
                  </a:lnTo>
                  <a:lnTo>
                    <a:pt x="23125" y="376022"/>
                  </a:lnTo>
                  <a:lnTo>
                    <a:pt x="24090" y="376866"/>
                  </a:lnTo>
                  <a:lnTo>
                    <a:pt x="25065" y="377731"/>
                  </a:lnTo>
                  <a:lnTo>
                    <a:pt x="26081" y="378606"/>
                  </a:lnTo>
                  <a:lnTo>
                    <a:pt x="27106" y="379490"/>
                  </a:lnTo>
                  <a:lnTo>
                    <a:pt x="28162" y="380385"/>
                  </a:lnTo>
                  <a:lnTo>
                    <a:pt x="29248" y="381300"/>
                  </a:lnTo>
                  <a:lnTo>
                    <a:pt x="30354" y="382215"/>
                  </a:lnTo>
                  <a:lnTo>
                    <a:pt x="31490" y="383140"/>
                  </a:lnTo>
                  <a:lnTo>
                    <a:pt x="32646" y="384075"/>
                  </a:lnTo>
                  <a:lnTo>
                    <a:pt x="33832" y="385020"/>
                  </a:lnTo>
                  <a:lnTo>
                    <a:pt x="35049" y="385975"/>
                  </a:lnTo>
                  <a:lnTo>
                    <a:pt x="36285" y="386940"/>
                  </a:lnTo>
                  <a:lnTo>
                    <a:pt x="36517" y="387111"/>
                  </a:lnTo>
                  <a:lnTo>
                    <a:pt x="36748" y="387261"/>
                  </a:lnTo>
                  <a:lnTo>
                    <a:pt x="36979" y="387412"/>
                  </a:lnTo>
                  <a:lnTo>
                    <a:pt x="37220" y="387543"/>
                  </a:lnTo>
                  <a:lnTo>
                    <a:pt x="37462" y="387664"/>
                  </a:lnTo>
                  <a:lnTo>
                    <a:pt x="37713" y="387784"/>
                  </a:lnTo>
                  <a:lnTo>
                    <a:pt x="37964" y="387885"/>
                  </a:lnTo>
                  <a:lnTo>
                    <a:pt x="38216" y="387975"/>
                  </a:lnTo>
                  <a:lnTo>
                    <a:pt x="38477" y="388056"/>
                  </a:lnTo>
                  <a:lnTo>
                    <a:pt x="38729" y="388126"/>
                  </a:lnTo>
                  <a:lnTo>
                    <a:pt x="38990" y="388186"/>
                  </a:lnTo>
                  <a:lnTo>
                    <a:pt x="39251" y="388227"/>
                  </a:lnTo>
                  <a:lnTo>
                    <a:pt x="39523" y="388267"/>
                  </a:lnTo>
                  <a:lnTo>
                    <a:pt x="39784" y="388297"/>
                  </a:lnTo>
                  <a:lnTo>
                    <a:pt x="40056" y="388307"/>
                  </a:lnTo>
                  <a:lnTo>
                    <a:pt x="40317" y="388317"/>
                  </a:lnTo>
                  <a:lnTo>
                    <a:pt x="40619" y="388307"/>
                  </a:lnTo>
                  <a:lnTo>
                    <a:pt x="40910" y="388287"/>
                  </a:lnTo>
                  <a:lnTo>
                    <a:pt x="41202" y="388257"/>
                  </a:lnTo>
                  <a:lnTo>
                    <a:pt x="41493" y="388216"/>
                  </a:lnTo>
                  <a:lnTo>
                    <a:pt x="41785" y="388156"/>
                  </a:lnTo>
                  <a:lnTo>
                    <a:pt x="42066" y="388076"/>
                  </a:lnTo>
                  <a:lnTo>
                    <a:pt x="42358" y="387995"/>
                  </a:lnTo>
                  <a:lnTo>
                    <a:pt x="42640" y="387895"/>
                  </a:lnTo>
                  <a:lnTo>
                    <a:pt x="42911" y="387784"/>
                  </a:lnTo>
                  <a:lnTo>
                    <a:pt x="43182" y="387664"/>
                  </a:lnTo>
                  <a:lnTo>
                    <a:pt x="43454" y="387523"/>
                  </a:lnTo>
                  <a:lnTo>
                    <a:pt x="43715" y="387372"/>
                  </a:lnTo>
                  <a:lnTo>
                    <a:pt x="43977" y="387211"/>
                  </a:lnTo>
                  <a:lnTo>
                    <a:pt x="44228" y="387030"/>
                  </a:lnTo>
                  <a:lnTo>
                    <a:pt x="44469" y="386839"/>
                  </a:lnTo>
                  <a:lnTo>
                    <a:pt x="44711" y="386638"/>
                  </a:lnTo>
                  <a:lnTo>
                    <a:pt x="46349" y="385170"/>
                  </a:lnTo>
                  <a:lnTo>
                    <a:pt x="48049" y="383632"/>
                  </a:lnTo>
                  <a:lnTo>
                    <a:pt x="49798" y="382034"/>
                  </a:lnTo>
                  <a:lnTo>
                    <a:pt x="51618" y="380385"/>
                  </a:lnTo>
                  <a:lnTo>
                    <a:pt x="53478" y="378666"/>
                  </a:lnTo>
                  <a:lnTo>
                    <a:pt x="55398" y="376897"/>
                  </a:lnTo>
                  <a:lnTo>
                    <a:pt x="59379" y="373197"/>
                  </a:lnTo>
                  <a:lnTo>
                    <a:pt x="63552" y="369286"/>
                  </a:lnTo>
                  <a:lnTo>
                    <a:pt x="67885" y="365184"/>
                  </a:lnTo>
                  <a:lnTo>
                    <a:pt x="72389" y="360902"/>
                  </a:lnTo>
                  <a:lnTo>
                    <a:pt x="77024" y="356448"/>
                  </a:lnTo>
                  <a:lnTo>
                    <a:pt x="77265" y="356207"/>
                  </a:lnTo>
                  <a:lnTo>
                    <a:pt x="77486" y="355966"/>
                  </a:lnTo>
                  <a:lnTo>
                    <a:pt x="77698" y="355704"/>
                  </a:lnTo>
                  <a:lnTo>
                    <a:pt x="77889" y="355433"/>
                  </a:lnTo>
                  <a:lnTo>
                    <a:pt x="78070" y="355161"/>
                  </a:lnTo>
                  <a:lnTo>
                    <a:pt x="78230" y="354880"/>
                  </a:lnTo>
                  <a:lnTo>
                    <a:pt x="78381" y="354598"/>
                  </a:lnTo>
                  <a:lnTo>
                    <a:pt x="78512" y="354307"/>
                  </a:lnTo>
                  <a:lnTo>
                    <a:pt x="78633" y="354005"/>
                  </a:lnTo>
                  <a:lnTo>
                    <a:pt x="78733" y="353704"/>
                  </a:lnTo>
                  <a:lnTo>
                    <a:pt x="78824" y="353402"/>
                  </a:lnTo>
                  <a:lnTo>
                    <a:pt x="78904" y="353090"/>
                  </a:lnTo>
                  <a:lnTo>
                    <a:pt x="78954" y="352779"/>
                  </a:lnTo>
                  <a:lnTo>
                    <a:pt x="79005" y="352467"/>
                  </a:lnTo>
                  <a:lnTo>
                    <a:pt x="79035" y="352155"/>
                  </a:lnTo>
                  <a:lnTo>
                    <a:pt x="79045" y="351834"/>
                  </a:lnTo>
                  <a:lnTo>
                    <a:pt x="79045" y="351522"/>
                  </a:lnTo>
                  <a:lnTo>
                    <a:pt x="79025" y="351210"/>
                  </a:lnTo>
                  <a:lnTo>
                    <a:pt x="78995" y="350889"/>
                  </a:lnTo>
                  <a:lnTo>
                    <a:pt x="78954" y="350577"/>
                  </a:lnTo>
                  <a:lnTo>
                    <a:pt x="78884" y="350265"/>
                  </a:lnTo>
                  <a:lnTo>
                    <a:pt x="78814" y="349964"/>
                  </a:lnTo>
                  <a:lnTo>
                    <a:pt x="78723" y="349652"/>
                  </a:lnTo>
                  <a:lnTo>
                    <a:pt x="78613" y="349351"/>
                  </a:lnTo>
                  <a:lnTo>
                    <a:pt x="78492" y="349059"/>
                  </a:lnTo>
                  <a:lnTo>
                    <a:pt x="78351" y="348757"/>
                  </a:lnTo>
                  <a:lnTo>
                    <a:pt x="78200" y="348476"/>
                  </a:lnTo>
                  <a:lnTo>
                    <a:pt x="78029" y="348194"/>
                  </a:lnTo>
                  <a:lnTo>
                    <a:pt x="77848" y="347923"/>
                  </a:lnTo>
                  <a:lnTo>
                    <a:pt x="77647" y="347652"/>
                  </a:lnTo>
                  <a:lnTo>
                    <a:pt x="77436" y="347400"/>
                  </a:lnTo>
                  <a:lnTo>
                    <a:pt x="77215" y="347149"/>
                  </a:lnTo>
                  <a:lnTo>
                    <a:pt x="76974" y="346908"/>
                  </a:lnTo>
                  <a:lnTo>
                    <a:pt x="76722" y="346686"/>
                  </a:lnTo>
                  <a:lnTo>
                    <a:pt x="76461" y="346475"/>
                  </a:lnTo>
                  <a:lnTo>
                    <a:pt x="76200" y="346284"/>
                  </a:lnTo>
                  <a:lnTo>
                    <a:pt x="75918" y="346103"/>
                  </a:lnTo>
                  <a:lnTo>
                    <a:pt x="75637" y="345943"/>
                  </a:lnTo>
                  <a:lnTo>
                    <a:pt x="75355" y="345792"/>
                  </a:lnTo>
                  <a:lnTo>
                    <a:pt x="75063" y="345661"/>
                  </a:lnTo>
                  <a:lnTo>
                    <a:pt x="74762" y="345540"/>
                  </a:lnTo>
                  <a:lnTo>
                    <a:pt x="74460" y="345440"/>
                  </a:lnTo>
                  <a:lnTo>
                    <a:pt x="74159" y="345349"/>
                  </a:lnTo>
                  <a:lnTo>
                    <a:pt x="73847" y="345269"/>
                  </a:lnTo>
                  <a:lnTo>
                    <a:pt x="73535" y="345209"/>
                  </a:lnTo>
                  <a:lnTo>
                    <a:pt x="73224" y="345168"/>
                  </a:lnTo>
                  <a:lnTo>
                    <a:pt x="72912" y="345138"/>
                  </a:lnTo>
                  <a:lnTo>
                    <a:pt x="72600" y="345128"/>
                  </a:lnTo>
                  <a:lnTo>
                    <a:pt x="72279" y="345128"/>
                  </a:lnTo>
                  <a:lnTo>
                    <a:pt x="71967" y="345148"/>
                  </a:lnTo>
                  <a:lnTo>
                    <a:pt x="71655" y="345179"/>
                  </a:lnTo>
                  <a:lnTo>
                    <a:pt x="71333" y="345219"/>
                  </a:lnTo>
                  <a:lnTo>
                    <a:pt x="71022" y="345289"/>
                  </a:lnTo>
                  <a:lnTo>
                    <a:pt x="70720" y="345359"/>
                  </a:lnTo>
                  <a:lnTo>
                    <a:pt x="70409" y="345450"/>
                  </a:lnTo>
                  <a:lnTo>
                    <a:pt x="70107" y="345561"/>
                  </a:lnTo>
                  <a:lnTo>
                    <a:pt x="69815" y="345681"/>
                  </a:lnTo>
                  <a:lnTo>
                    <a:pt x="69524" y="345822"/>
                  </a:lnTo>
                  <a:lnTo>
                    <a:pt x="69232" y="345973"/>
                  </a:lnTo>
                  <a:lnTo>
                    <a:pt x="68951" y="346144"/>
                  </a:lnTo>
                  <a:lnTo>
                    <a:pt x="68679" y="346325"/>
                  </a:lnTo>
                  <a:lnTo>
                    <a:pt x="68418" y="346526"/>
                  </a:lnTo>
                  <a:lnTo>
                    <a:pt x="68156" y="346737"/>
                  </a:lnTo>
                  <a:lnTo>
                    <a:pt x="67905" y="346958"/>
                  </a:lnTo>
                  <a:lnTo>
                    <a:pt x="64004" y="350698"/>
                  </a:lnTo>
                  <a:lnTo>
                    <a:pt x="60214" y="354317"/>
                  </a:lnTo>
                  <a:lnTo>
                    <a:pt x="56524" y="357815"/>
                  </a:lnTo>
                  <a:lnTo>
                    <a:pt x="52955" y="361173"/>
                  </a:lnTo>
                  <a:lnTo>
                    <a:pt x="49516" y="364390"/>
                  </a:lnTo>
                  <a:lnTo>
                    <a:pt x="46209" y="367467"/>
                  </a:lnTo>
                  <a:lnTo>
                    <a:pt x="43052" y="370372"/>
                  </a:lnTo>
                  <a:lnTo>
                    <a:pt x="40036" y="373127"/>
                  </a:lnTo>
                  <a:lnTo>
                    <a:pt x="38769" y="372081"/>
                  </a:lnTo>
                  <a:lnTo>
                    <a:pt x="37522" y="371056"/>
                  </a:lnTo>
                  <a:lnTo>
                    <a:pt x="36316" y="370050"/>
                  </a:lnTo>
                  <a:lnTo>
                    <a:pt x="35149" y="369055"/>
                  </a:lnTo>
                  <a:lnTo>
                    <a:pt x="34013" y="368070"/>
                  </a:lnTo>
                  <a:lnTo>
                    <a:pt x="32917" y="367105"/>
                  </a:lnTo>
                  <a:lnTo>
                    <a:pt x="31852" y="366160"/>
                  </a:lnTo>
                  <a:lnTo>
                    <a:pt x="30816" y="365225"/>
                  </a:lnTo>
                  <a:lnTo>
                    <a:pt x="29811" y="364310"/>
                  </a:lnTo>
                  <a:lnTo>
                    <a:pt x="28846" y="363405"/>
                  </a:lnTo>
                  <a:lnTo>
                    <a:pt x="27911" y="362530"/>
                  </a:lnTo>
                  <a:lnTo>
                    <a:pt x="27006" y="361666"/>
                  </a:lnTo>
                  <a:lnTo>
                    <a:pt x="26131" y="360821"/>
                  </a:lnTo>
                  <a:lnTo>
                    <a:pt x="25286" y="359987"/>
                  </a:lnTo>
                  <a:lnTo>
                    <a:pt x="24472" y="359183"/>
                  </a:lnTo>
                  <a:lnTo>
                    <a:pt x="23698" y="358388"/>
                  </a:lnTo>
                  <a:lnTo>
                    <a:pt x="22944" y="357614"/>
                  </a:lnTo>
                  <a:lnTo>
                    <a:pt x="22220" y="356870"/>
                  </a:lnTo>
                  <a:lnTo>
                    <a:pt x="21526" y="356137"/>
                  </a:lnTo>
                  <a:lnTo>
                    <a:pt x="20863" y="355423"/>
                  </a:lnTo>
                  <a:lnTo>
                    <a:pt x="20229" y="354729"/>
                  </a:lnTo>
                  <a:lnTo>
                    <a:pt x="19626" y="354056"/>
                  </a:lnTo>
                  <a:lnTo>
                    <a:pt x="19043" y="353402"/>
                  </a:lnTo>
                  <a:lnTo>
                    <a:pt x="18490" y="352779"/>
                  </a:lnTo>
                  <a:lnTo>
                    <a:pt x="17465" y="351582"/>
                  </a:lnTo>
                  <a:lnTo>
                    <a:pt x="16540" y="350477"/>
                  </a:lnTo>
                  <a:lnTo>
                    <a:pt x="15715" y="349451"/>
                  </a:lnTo>
                  <a:lnTo>
                    <a:pt x="14991" y="348526"/>
                  </a:lnTo>
                  <a:lnTo>
                    <a:pt x="16942" y="346395"/>
                  </a:lnTo>
                  <a:lnTo>
                    <a:pt x="18993" y="344173"/>
                  </a:lnTo>
                  <a:lnTo>
                    <a:pt x="21124" y="341861"/>
                  </a:lnTo>
                  <a:lnTo>
                    <a:pt x="23346" y="339478"/>
                  </a:lnTo>
                  <a:lnTo>
                    <a:pt x="25648" y="337025"/>
                  </a:lnTo>
                  <a:lnTo>
                    <a:pt x="28011" y="334502"/>
                  </a:lnTo>
                  <a:lnTo>
                    <a:pt x="30444" y="331928"/>
                  </a:lnTo>
                  <a:lnTo>
                    <a:pt x="32938" y="329304"/>
                  </a:lnTo>
                  <a:lnTo>
                    <a:pt x="35471" y="326640"/>
                  </a:lnTo>
                  <a:lnTo>
                    <a:pt x="38055" y="323936"/>
                  </a:lnTo>
                  <a:lnTo>
                    <a:pt x="40679" y="321191"/>
                  </a:lnTo>
                  <a:lnTo>
                    <a:pt x="43343" y="318437"/>
                  </a:lnTo>
                  <a:lnTo>
                    <a:pt x="46018" y="315652"/>
                  </a:lnTo>
                  <a:lnTo>
                    <a:pt x="48722" y="312867"/>
                  </a:lnTo>
                  <a:lnTo>
                    <a:pt x="51437" y="310073"/>
                  </a:lnTo>
                  <a:lnTo>
                    <a:pt x="54161" y="307288"/>
                  </a:lnTo>
                  <a:lnTo>
                    <a:pt x="56886" y="304503"/>
                  </a:lnTo>
                  <a:lnTo>
                    <a:pt x="59601" y="301738"/>
                  </a:lnTo>
                  <a:lnTo>
                    <a:pt x="62305" y="298994"/>
                  </a:lnTo>
                  <a:lnTo>
                    <a:pt x="64989" y="296279"/>
                  </a:lnTo>
                  <a:lnTo>
                    <a:pt x="67654" y="293595"/>
                  </a:lnTo>
                  <a:lnTo>
                    <a:pt x="70288" y="290961"/>
                  </a:lnTo>
                  <a:lnTo>
                    <a:pt x="72882" y="288368"/>
                  </a:lnTo>
                  <a:lnTo>
                    <a:pt x="75435" y="285834"/>
                  </a:lnTo>
                  <a:lnTo>
                    <a:pt x="77929" y="283361"/>
                  </a:lnTo>
                  <a:lnTo>
                    <a:pt x="80382" y="280948"/>
                  </a:lnTo>
                  <a:lnTo>
                    <a:pt x="82755" y="278616"/>
                  </a:lnTo>
                  <a:lnTo>
                    <a:pt x="85077" y="276374"/>
                  </a:lnTo>
                  <a:lnTo>
                    <a:pt x="87309" y="274213"/>
                  </a:lnTo>
                  <a:lnTo>
                    <a:pt x="89471" y="272142"/>
                  </a:lnTo>
                  <a:lnTo>
                    <a:pt x="91532" y="270171"/>
                  </a:lnTo>
                  <a:lnTo>
                    <a:pt x="93512" y="268321"/>
                  </a:lnTo>
                  <a:lnTo>
                    <a:pt x="94860" y="269809"/>
                  </a:lnTo>
                  <a:lnTo>
                    <a:pt x="96257" y="271317"/>
                  </a:lnTo>
                  <a:lnTo>
                    <a:pt x="97685" y="272865"/>
                  </a:lnTo>
                  <a:lnTo>
                    <a:pt x="99163" y="274424"/>
                  </a:lnTo>
                  <a:lnTo>
                    <a:pt x="100681" y="276012"/>
                  </a:lnTo>
                  <a:lnTo>
                    <a:pt x="102239" y="277631"/>
                  </a:lnTo>
                  <a:lnTo>
                    <a:pt x="103848" y="279259"/>
                  </a:lnTo>
                  <a:lnTo>
                    <a:pt x="105487" y="280908"/>
                  </a:lnTo>
                  <a:lnTo>
                    <a:pt x="107176" y="282577"/>
                  </a:lnTo>
                  <a:lnTo>
                    <a:pt x="108905" y="284256"/>
                  </a:lnTo>
                  <a:lnTo>
                    <a:pt x="110674" y="285955"/>
                  </a:lnTo>
                  <a:lnTo>
                    <a:pt x="112494" y="287674"/>
                  </a:lnTo>
                  <a:lnTo>
                    <a:pt x="114344" y="289403"/>
                  </a:lnTo>
                  <a:lnTo>
                    <a:pt x="116244" y="291142"/>
                  </a:lnTo>
                  <a:lnTo>
                    <a:pt x="118185" y="292892"/>
                  </a:lnTo>
                  <a:lnTo>
                    <a:pt x="120165" y="294661"/>
                  </a:lnTo>
                  <a:lnTo>
                    <a:pt x="118798" y="296109"/>
                  </a:lnTo>
                  <a:lnTo>
                    <a:pt x="117360" y="297627"/>
                  </a:lnTo>
                  <a:lnTo>
                    <a:pt x="115862" y="299205"/>
                  </a:lnTo>
                  <a:lnTo>
                    <a:pt x="114294" y="300834"/>
                  </a:lnTo>
                  <a:lnTo>
                    <a:pt x="112665" y="302533"/>
                  </a:lnTo>
                  <a:lnTo>
                    <a:pt x="110976" y="304282"/>
                  </a:lnTo>
                  <a:lnTo>
                    <a:pt x="107407" y="307931"/>
                  </a:lnTo>
                  <a:lnTo>
                    <a:pt x="103617" y="311782"/>
                  </a:lnTo>
                  <a:lnTo>
                    <a:pt x="99625" y="315823"/>
                  </a:lnTo>
                  <a:lnTo>
                    <a:pt x="95423" y="320025"/>
                  </a:lnTo>
                  <a:lnTo>
                    <a:pt x="91039" y="324378"/>
                  </a:lnTo>
                  <a:lnTo>
                    <a:pt x="90808" y="324620"/>
                  </a:lnTo>
                  <a:lnTo>
                    <a:pt x="90587" y="324881"/>
                  </a:lnTo>
                  <a:lnTo>
                    <a:pt x="90386" y="325142"/>
                  </a:lnTo>
                  <a:lnTo>
                    <a:pt x="90195" y="325404"/>
                  </a:lnTo>
                  <a:lnTo>
                    <a:pt x="90024" y="325685"/>
                  </a:lnTo>
                  <a:lnTo>
                    <a:pt x="89863" y="325967"/>
                  </a:lnTo>
                  <a:lnTo>
                    <a:pt x="89722" y="326258"/>
                  </a:lnTo>
                  <a:lnTo>
                    <a:pt x="89591" y="326550"/>
                  </a:lnTo>
                  <a:lnTo>
                    <a:pt x="89471" y="326851"/>
                  </a:lnTo>
                  <a:lnTo>
                    <a:pt x="89380" y="327153"/>
                  </a:lnTo>
                  <a:lnTo>
                    <a:pt x="89290" y="327455"/>
                  </a:lnTo>
                  <a:lnTo>
                    <a:pt x="89219" y="327766"/>
                  </a:lnTo>
                  <a:lnTo>
                    <a:pt x="89169" y="328078"/>
                  </a:lnTo>
                  <a:lnTo>
                    <a:pt x="89129" y="328390"/>
                  </a:lnTo>
                  <a:lnTo>
                    <a:pt x="89109" y="328711"/>
                  </a:lnTo>
                  <a:lnTo>
                    <a:pt x="89099" y="329023"/>
                  </a:lnTo>
                  <a:lnTo>
                    <a:pt x="89099" y="329335"/>
                  </a:lnTo>
                  <a:lnTo>
                    <a:pt x="89129" y="329656"/>
                  </a:lnTo>
                  <a:lnTo>
                    <a:pt x="89159" y="329968"/>
                  </a:lnTo>
                  <a:lnTo>
                    <a:pt x="89209" y="330280"/>
                  </a:lnTo>
                  <a:lnTo>
                    <a:pt x="89280" y="330591"/>
                  </a:lnTo>
                  <a:lnTo>
                    <a:pt x="89360" y="330903"/>
                  </a:lnTo>
                  <a:lnTo>
                    <a:pt x="89461" y="331204"/>
                  </a:lnTo>
                  <a:lnTo>
                    <a:pt x="89571" y="331506"/>
                  </a:lnTo>
                  <a:lnTo>
                    <a:pt x="89692" y="331798"/>
                  </a:lnTo>
                  <a:lnTo>
                    <a:pt x="89833" y="332089"/>
                  </a:lnTo>
                  <a:lnTo>
                    <a:pt x="89994" y="332371"/>
                  </a:lnTo>
                  <a:lnTo>
                    <a:pt x="90164" y="332652"/>
                  </a:lnTo>
                  <a:lnTo>
                    <a:pt x="90355" y="332924"/>
                  </a:lnTo>
                  <a:lnTo>
                    <a:pt x="90557" y="333185"/>
                  </a:lnTo>
                  <a:lnTo>
                    <a:pt x="90778" y="333436"/>
                  </a:lnTo>
                  <a:lnTo>
                    <a:pt x="91009" y="333688"/>
                  </a:lnTo>
                  <a:lnTo>
                    <a:pt x="91250" y="333919"/>
                  </a:lnTo>
                  <a:lnTo>
                    <a:pt x="91502" y="334140"/>
                  </a:lnTo>
                  <a:lnTo>
                    <a:pt x="91773" y="334351"/>
                  </a:lnTo>
                  <a:lnTo>
                    <a:pt x="92035" y="334542"/>
                  </a:lnTo>
                  <a:lnTo>
                    <a:pt x="92316" y="334713"/>
                  </a:lnTo>
                  <a:lnTo>
                    <a:pt x="92598" y="334874"/>
                  </a:lnTo>
                  <a:lnTo>
                    <a:pt x="92889" y="335015"/>
                  </a:lnTo>
                  <a:lnTo>
                    <a:pt x="93191" y="335145"/>
                  </a:lnTo>
                  <a:lnTo>
                    <a:pt x="93492" y="335256"/>
                  </a:lnTo>
                  <a:lnTo>
                    <a:pt x="93794" y="335356"/>
                  </a:lnTo>
                  <a:lnTo>
                    <a:pt x="94106" y="335447"/>
                  </a:lnTo>
                  <a:lnTo>
                    <a:pt x="94417" y="335507"/>
                  </a:lnTo>
                  <a:lnTo>
                    <a:pt x="94729" y="335568"/>
                  </a:lnTo>
                  <a:lnTo>
                    <a:pt x="95041" y="335598"/>
                  </a:lnTo>
                  <a:lnTo>
                    <a:pt x="95362" y="335628"/>
                  </a:lnTo>
                  <a:lnTo>
                    <a:pt x="95996" y="335628"/>
                  </a:lnTo>
                  <a:lnTo>
                    <a:pt x="96307" y="335598"/>
                  </a:lnTo>
                  <a:lnTo>
                    <a:pt x="96619" y="335568"/>
                  </a:lnTo>
                  <a:lnTo>
                    <a:pt x="96931" y="335517"/>
                  </a:lnTo>
                  <a:lnTo>
                    <a:pt x="97232" y="335447"/>
                  </a:lnTo>
                  <a:lnTo>
                    <a:pt x="97544" y="335367"/>
                  </a:lnTo>
                  <a:lnTo>
                    <a:pt x="97846" y="335266"/>
                  </a:lnTo>
                  <a:lnTo>
                    <a:pt x="98137" y="335155"/>
                  </a:lnTo>
                  <a:lnTo>
                    <a:pt x="98439" y="335025"/>
                  </a:lnTo>
                  <a:lnTo>
                    <a:pt x="98720" y="334884"/>
                  </a:lnTo>
                  <a:lnTo>
                    <a:pt x="99002" y="334733"/>
                  </a:lnTo>
                  <a:lnTo>
                    <a:pt x="99283" y="334562"/>
                  </a:lnTo>
                  <a:lnTo>
                    <a:pt x="99555" y="334371"/>
                  </a:lnTo>
                  <a:lnTo>
                    <a:pt x="99816" y="334170"/>
                  </a:lnTo>
                  <a:lnTo>
                    <a:pt x="100068" y="333959"/>
                  </a:lnTo>
                  <a:lnTo>
                    <a:pt x="100309" y="333728"/>
                  </a:lnTo>
                  <a:lnTo>
                    <a:pt x="104823" y="329244"/>
                  </a:lnTo>
                  <a:lnTo>
                    <a:pt x="109136" y="324911"/>
                  </a:lnTo>
                  <a:lnTo>
                    <a:pt x="113248" y="320759"/>
                  </a:lnTo>
                  <a:lnTo>
                    <a:pt x="117149" y="316798"/>
                  </a:lnTo>
                  <a:lnTo>
                    <a:pt x="119009" y="314898"/>
                  </a:lnTo>
                  <a:lnTo>
                    <a:pt x="120809" y="313048"/>
                  </a:lnTo>
                  <a:lnTo>
                    <a:pt x="122548" y="311249"/>
                  </a:lnTo>
                  <a:lnTo>
                    <a:pt x="124217" y="309510"/>
                  </a:lnTo>
                  <a:lnTo>
                    <a:pt x="125826" y="307831"/>
                  </a:lnTo>
                  <a:lnTo>
                    <a:pt x="127354" y="306212"/>
                  </a:lnTo>
                  <a:lnTo>
                    <a:pt x="128822" y="304664"/>
                  </a:lnTo>
                  <a:lnTo>
                    <a:pt x="130219" y="303176"/>
                  </a:lnTo>
                  <a:lnTo>
                    <a:pt x="132120" y="304704"/>
                  </a:lnTo>
                  <a:lnTo>
                    <a:pt x="134050" y="306242"/>
                  </a:lnTo>
                  <a:lnTo>
                    <a:pt x="136020" y="307780"/>
                  </a:lnTo>
                  <a:lnTo>
                    <a:pt x="138011" y="309319"/>
                  </a:lnTo>
                  <a:lnTo>
                    <a:pt x="140032" y="310857"/>
                  </a:lnTo>
                  <a:lnTo>
                    <a:pt x="142093" y="312385"/>
                  </a:lnTo>
                  <a:lnTo>
                    <a:pt x="144174" y="313923"/>
                  </a:lnTo>
                  <a:lnTo>
                    <a:pt x="146296" y="315451"/>
                  </a:lnTo>
                  <a:lnTo>
                    <a:pt x="146517" y="315602"/>
                  </a:lnTo>
                  <a:lnTo>
                    <a:pt x="146738" y="315743"/>
                  </a:lnTo>
                  <a:lnTo>
                    <a:pt x="146959" y="315863"/>
                  </a:lnTo>
                  <a:lnTo>
                    <a:pt x="147190" y="315984"/>
                  </a:lnTo>
                  <a:lnTo>
                    <a:pt x="147432" y="316094"/>
                  </a:lnTo>
                  <a:lnTo>
                    <a:pt x="147663" y="316195"/>
                  </a:lnTo>
                  <a:lnTo>
                    <a:pt x="147904" y="316285"/>
                  </a:lnTo>
                  <a:lnTo>
                    <a:pt x="148145" y="316376"/>
                  </a:lnTo>
                  <a:lnTo>
                    <a:pt x="148387" y="316446"/>
                  </a:lnTo>
                  <a:lnTo>
                    <a:pt x="148628" y="316507"/>
                  </a:lnTo>
                  <a:lnTo>
                    <a:pt x="148879" y="316557"/>
                  </a:lnTo>
                  <a:lnTo>
                    <a:pt x="149131" y="316597"/>
                  </a:lnTo>
                  <a:lnTo>
                    <a:pt x="149372" y="316637"/>
                  </a:lnTo>
                  <a:lnTo>
                    <a:pt x="149623" y="316657"/>
                  </a:lnTo>
                  <a:lnTo>
                    <a:pt x="149875" y="316678"/>
                  </a:lnTo>
                  <a:lnTo>
                    <a:pt x="150126" y="316678"/>
                  </a:lnTo>
                  <a:lnTo>
                    <a:pt x="150428" y="316667"/>
                  </a:lnTo>
                  <a:lnTo>
                    <a:pt x="150729" y="316647"/>
                  </a:lnTo>
                  <a:lnTo>
                    <a:pt x="151031" y="316617"/>
                  </a:lnTo>
                  <a:lnTo>
                    <a:pt x="151333" y="316567"/>
                  </a:lnTo>
                  <a:lnTo>
                    <a:pt x="151624" y="316507"/>
                  </a:lnTo>
                  <a:lnTo>
                    <a:pt x="151926" y="316426"/>
                  </a:lnTo>
                  <a:lnTo>
                    <a:pt x="152217" y="316336"/>
                  </a:lnTo>
                  <a:lnTo>
                    <a:pt x="152499" y="316235"/>
                  </a:lnTo>
                  <a:lnTo>
                    <a:pt x="152780" y="316125"/>
                  </a:lnTo>
                  <a:lnTo>
                    <a:pt x="153062" y="315994"/>
                  </a:lnTo>
                  <a:lnTo>
                    <a:pt x="153333" y="315843"/>
                  </a:lnTo>
                  <a:lnTo>
                    <a:pt x="153605" y="315692"/>
                  </a:lnTo>
                  <a:lnTo>
                    <a:pt x="153866" y="315521"/>
                  </a:lnTo>
                  <a:lnTo>
                    <a:pt x="154117" y="315330"/>
                  </a:lnTo>
                  <a:lnTo>
                    <a:pt x="154369" y="315139"/>
                  </a:lnTo>
                  <a:lnTo>
                    <a:pt x="154600" y="314918"/>
                  </a:lnTo>
                  <a:lnTo>
                    <a:pt x="157968" y="311792"/>
                  </a:lnTo>
                  <a:lnTo>
                    <a:pt x="161608" y="308374"/>
                  </a:lnTo>
                  <a:lnTo>
                    <a:pt x="169249" y="301185"/>
                  </a:lnTo>
                  <a:lnTo>
                    <a:pt x="173501" y="297174"/>
                  </a:lnTo>
                  <a:lnTo>
                    <a:pt x="177543" y="293374"/>
                  </a:lnTo>
                  <a:lnTo>
                    <a:pt x="178740" y="293977"/>
                  </a:lnTo>
                  <a:lnTo>
                    <a:pt x="179936" y="294570"/>
                  </a:lnTo>
                  <a:lnTo>
                    <a:pt x="181132" y="295154"/>
                  </a:lnTo>
                  <a:lnTo>
                    <a:pt x="182339" y="295727"/>
                  </a:lnTo>
                  <a:lnTo>
                    <a:pt x="183555" y="296300"/>
                  </a:lnTo>
                  <a:lnTo>
                    <a:pt x="184772" y="296853"/>
                  </a:lnTo>
                  <a:lnTo>
                    <a:pt x="185998" y="297405"/>
                  </a:lnTo>
                  <a:lnTo>
                    <a:pt x="187225" y="297948"/>
                  </a:lnTo>
                  <a:lnTo>
                    <a:pt x="188452" y="298481"/>
                  </a:lnTo>
                  <a:lnTo>
                    <a:pt x="189688" y="299004"/>
                  </a:lnTo>
                  <a:lnTo>
                    <a:pt x="190925" y="299527"/>
                  </a:lnTo>
                  <a:lnTo>
                    <a:pt x="192172" y="300029"/>
                  </a:lnTo>
                  <a:lnTo>
                    <a:pt x="193418" y="300532"/>
                  </a:lnTo>
                  <a:lnTo>
                    <a:pt x="194675" y="301015"/>
                  </a:lnTo>
                  <a:lnTo>
                    <a:pt x="195932" y="301497"/>
                  </a:lnTo>
                  <a:lnTo>
                    <a:pt x="197189" y="301970"/>
                  </a:lnTo>
                  <a:lnTo>
                    <a:pt x="198455" y="302432"/>
                  </a:lnTo>
                  <a:lnTo>
                    <a:pt x="199722" y="302895"/>
                  </a:lnTo>
                  <a:lnTo>
                    <a:pt x="200999" y="303337"/>
                  </a:lnTo>
                  <a:lnTo>
                    <a:pt x="202276" y="303769"/>
                  </a:lnTo>
                  <a:lnTo>
                    <a:pt x="203563" y="304201"/>
                  </a:lnTo>
                  <a:lnTo>
                    <a:pt x="204850" y="304624"/>
                  </a:lnTo>
                  <a:lnTo>
                    <a:pt x="206137" y="305026"/>
                  </a:lnTo>
                  <a:lnTo>
                    <a:pt x="207433" y="305428"/>
                  </a:lnTo>
                  <a:lnTo>
                    <a:pt x="208730" y="305820"/>
                  </a:lnTo>
                  <a:lnTo>
                    <a:pt x="210037" y="306202"/>
                  </a:lnTo>
                  <a:lnTo>
                    <a:pt x="211344" y="306574"/>
                  </a:lnTo>
                  <a:lnTo>
                    <a:pt x="212651" y="306946"/>
                  </a:lnTo>
                  <a:lnTo>
                    <a:pt x="213969" y="307298"/>
                  </a:lnTo>
                  <a:lnTo>
                    <a:pt x="215286" y="307640"/>
                  </a:lnTo>
                  <a:lnTo>
                    <a:pt x="216603" y="307981"/>
                  </a:lnTo>
                  <a:lnTo>
                    <a:pt x="217930" y="308303"/>
                  </a:lnTo>
                  <a:lnTo>
                    <a:pt x="219257" y="308625"/>
                  </a:lnTo>
                  <a:lnTo>
                    <a:pt x="220594" y="308926"/>
                  </a:lnTo>
                  <a:lnTo>
                    <a:pt x="221921" y="309228"/>
                  </a:lnTo>
                  <a:lnTo>
                    <a:pt x="223268" y="309520"/>
                  </a:lnTo>
                  <a:lnTo>
                    <a:pt x="224606" y="309801"/>
                  </a:lnTo>
                  <a:lnTo>
                    <a:pt x="225953" y="310063"/>
                  </a:lnTo>
                  <a:lnTo>
                    <a:pt x="227300" y="310324"/>
                  </a:lnTo>
                  <a:lnTo>
                    <a:pt x="228657" y="310575"/>
                  </a:lnTo>
                  <a:lnTo>
                    <a:pt x="230015" y="310816"/>
                  </a:lnTo>
                  <a:lnTo>
                    <a:pt x="231372" y="311048"/>
                  </a:lnTo>
                  <a:lnTo>
                    <a:pt x="232739" y="311269"/>
                  </a:lnTo>
                  <a:lnTo>
                    <a:pt x="234107" y="311480"/>
                  </a:lnTo>
                  <a:lnTo>
                    <a:pt x="235474" y="311681"/>
                  </a:lnTo>
                  <a:lnTo>
                    <a:pt x="236851" y="311872"/>
                  </a:lnTo>
                  <a:lnTo>
                    <a:pt x="238219" y="312053"/>
                  </a:lnTo>
                  <a:lnTo>
                    <a:pt x="239606" y="312224"/>
                  </a:lnTo>
                  <a:lnTo>
                    <a:pt x="240983" y="312385"/>
                  </a:lnTo>
                  <a:lnTo>
                    <a:pt x="242371" y="312536"/>
                  </a:lnTo>
                  <a:lnTo>
                    <a:pt x="243758" y="312676"/>
                  </a:lnTo>
                  <a:lnTo>
                    <a:pt x="245146" y="312807"/>
                  </a:lnTo>
                  <a:lnTo>
                    <a:pt x="246543" y="312928"/>
                  </a:lnTo>
                  <a:lnTo>
                    <a:pt x="247941" y="313038"/>
                  </a:lnTo>
                  <a:lnTo>
                    <a:pt x="249338" y="313129"/>
                  </a:lnTo>
                  <a:lnTo>
                    <a:pt x="250746" y="313219"/>
                  </a:lnTo>
                  <a:lnTo>
                    <a:pt x="252143" y="313300"/>
                  </a:lnTo>
                  <a:lnTo>
                    <a:pt x="253551" y="313370"/>
                  </a:lnTo>
                  <a:lnTo>
                    <a:pt x="254968" y="313430"/>
                  </a:lnTo>
                  <a:lnTo>
                    <a:pt x="256376" y="313481"/>
                  </a:lnTo>
                  <a:lnTo>
                    <a:pt x="257794" y="313511"/>
                  </a:lnTo>
                  <a:lnTo>
                    <a:pt x="259211" y="313541"/>
                  </a:lnTo>
                  <a:lnTo>
                    <a:pt x="260629" y="313551"/>
                  </a:lnTo>
                  <a:lnTo>
                    <a:pt x="262056" y="313561"/>
                  </a:lnTo>
                  <a:lnTo>
                    <a:pt x="263263" y="313561"/>
                  </a:lnTo>
                  <a:lnTo>
                    <a:pt x="264469" y="313541"/>
                  </a:lnTo>
                  <a:lnTo>
                    <a:pt x="265676" y="313531"/>
                  </a:lnTo>
                  <a:lnTo>
                    <a:pt x="266882" y="313501"/>
                  </a:lnTo>
                  <a:lnTo>
                    <a:pt x="268089" y="313460"/>
                  </a:lnTo>
                  <a:lnTo>
                    <a:pt x="269285" y="313420"/>
                  </a:lnTo>
                  <a:lnTo>
                    <a:pt x="270482" y="313370"/>
                  </a:lnTo>
                  <a:lnTo>
                    <a:pt x="271678" y="313320"/>
                  </a:lnTo>
                  <a:lnTo>
                    <a:pt x="272874" y="313249"/>
                  </a:lnTo>
                  <a:lnTo>
                    <a:pt x="274061" y="313179"/>
                  </a:lnTo>
                  <a:lnTo>
                    <a:pt x="275257" y="313099"/>
                  </a:lnTo>
                  <a:lnTo>
                    <a:pt x="276444" y="313008"/>
                  </a:lnTo>
                  <a:lnTo>
                    <a:pt x="277630" y="312918"/>
                  </a:lnTo>
                  <a:lnTo>
                    <a:pt x="278816" y="312817"/>
                  </a:lnTo>
                  <a:lnTo>
                    <a:pt x="279993" y="312707"/>
                  </a:lnTo>
                  <a:lnTo>
                    <a:pt x="281179" y="312596"/>
                  </a:lnTo>
                  <a:lnTo>
                    <a:pt x="282355" y="312465"/>
                  </a:lnTo>
                  <a:lnTo>
                    <a:pt x="283532" y="312335"/>
                  </a:lnTo>
                  <a:lnTo>
                    <a:pt x="284708" y="312194"/>
                  </a:lnTo>
                  <a:lnTo>
                    <a:pt x="285874" y="312053"/>
                  </a:lnTo>
                  <a:lnTo>
                    <a:pt x="287040" y="311902"/>
                  </a:lnTo>
                  <a:lnTo>
                    <a:pt x="288207" y="311741"/>
                  </a:lnTo>
                  <a:lnTo>
                    <a:pt x="289373" y="311570"/>
                  </a:lnTo>
                  <a:lnTo>
                    <a:pt x="290539" y="311400"/>
                  </a:lnTo>
                  <a:lnTo>
                    <a:pt x="291695" y="311219"/>
                  </a:lnTo>
                  <a:lnTo>
                    <a:pt x="292852" y="311028"/>
                  </a:lnTo>
                  <a:lnTo>
                    <a:pt x="294008" y="310837"/>
                  </a:lnTo>
                  <a:lnTo>
                    <a:pt x="295164" y="310625"/>
                  </a:lnTo>
                  <a:lnTo>
                    <a:pt x="296310" y="310414"/>
                  </a:lnTo>
                  <a:lnTo>
                    <a:pt x="297466" y="310203"/>
                  </a:lnTo>
                  <a:lnTo>
                    <a:pt x="298613" y="309982"/>
                  </a:lnTo>
                  <a:lnTo>
                    <a:pt x="299749" y="309751"/>
                  </a:lnTo>
                  <a:lnTo>
                    <a:pt x="300895" y="309510"/>
                  </a:lnTo>
                  <a:lnTo>
                    <a:pt x="302031" y="309268"/>
                  </a:lnTo>
                  <a:lnTo>
                    <a:pt x="303167" y="309017"/>
                  </a:lnTo>
                  <a:lnTo>
                    <a:pt x="304303" y="308756"/>
                  </a:lnTo>
                  <a:lnTo>
                    <a:pt x="305429" y="308494"/>
                  </a:lnTo>
                  <a:lnTo>
                    <a:pt x="306555" y="308213"/>
                  </a:lnTo>
                  <a:lnTo>
                    <a:pt x="307681" y="307941"/>
                  </a:lnTo>
                  <a:lnTo>
                    <a:pt x="308807" y="307650"/>
                  </a:lnTo>
                  <a:lnTo>
                    <a:pt x="309923" y="307358"/>
                  </a:lnTo>
                  <a:lnTo>
                    <a:pt x="311039" y="307057"/>
                  </a:lnTo>
                  <a:lnTo>
                    <a:pt x="312155" y="306755"/>
                  </a:lnTo>
                  <a:lnTo>
                    <a:pt x="313271" y="306443"/>
                  </a:lnTo>
                  <a:lnTo>
                    <a:pt x="314377" y="306122"/>
                  </a:lnTo>
                  <a:lnTo>
                    <a:pt x="315483" y="305800"/>
                  </a:lnTo>
                  <a:lnTo>
                    <a:pt x="316589" y="305468"/>
                  </a:lnTo>
                  <a:lnTo>
                    <a:pt x="317685" y="305126"/>
                  </a:lnTo>
                  <a:lnTo>
                    <a:pt x="318781" y="304774"/>
                  </a:lnTo>
                  <a:lnTo>
                    <a:pt x="319877" y="304423"/>
                  </a:lnTo>
                  <a:lnTo>
                    <a:pt x="320972" y="304071"/>
                  </a:lnTo>
                  <a:lnTo>
                    <a:pt x="322058" y="303699"/>
                  </a:lnTo>
                  <a:lnTo>
                    <a:pt x="323144" y="303327"/>
                  </a:lnTo>
                  <a:lnTo>
                    <a:pt x="324230" y="302955"/>
                  </a:lnTo>
                  <a:lnTo>
                    <a:pt x="325306" y="302563"/>
                  </a:lnTo>
                  <a:lnTo>
                    <a:pt x="326381" y="302181"/>
                  </a:lnTo>
                  <a:lnTo>
                    <a:pt x="327457" y="301779"/>
                  </a:lnTo>
                  <a:lnTo>
                    <a:pt x="328523" y="301376"/>
                  </a:lnTo>
                  <a:lnTo>
                    <a:pt x="329599" y="300964"/>
                  </a:lnTo>
                  <a:lnTo>
                    <a:pt x="330654" y="300552"/>
                  </a:lnTo>
                  <a:lnTo>
                    <a:pt x="331720" y="300130"/>
                  </a:lnTo>
                  <a:lnTo>
                    <a:pt x="332776" y="299698"/>
                  </a:lnTo>
                  <a:lnTo>
                    <a:pt x="333831" y="299255"/>
                  </a:lnTo>
                  <a:lnTo>
                    <a:pt x="334887" y="298823"/>
                  </a:lnTo>
                  <a:lnTo>
                    <a:pt x="335933" y="298371"/>
                  </a:lnTo>
                  <a:lnTo>
                    <a:pt x="336978" y="297918"/>
                  </a:lnTo>
                  <a:lnTo>
                    <a:pt x="338014" y="297456"/>
                  </a:lnTo>
                  <a:lnTo>
                    <a:pt x="339059" y="296993"/>
                  </a:lnTo>
                  <a:lnTo>
                    <a:pt x="340095" y="296521"/>
                  </a:lnTo>
                  <a:lnTo>
                    <a:pt x="341121" y="296038"/>
                  </a:lnTo>
                  <a:lnTo>
                    <a:pt x="342156" y="295556"/>
                  </a:lnTo>
                  <a:lnTo>
                    <a:pt x="343182" y="295063"/>
                  </a:lnTo>
                  <a:lnTo>
                    <a:pt x="344197" y="294570"/>
                  </a:lnTo>
                  <a:lnTo>
                    <a:pt x="345212" y="294068"/>
                  </a:lnTo>
                  <a:lnTo>
                    <a:pt x="346228" y="293555"/>
                  </a:lnTo>
                  <a:lnTo>
                    <a:pt x="347243" y="293042"/>
                  </a:lnTo>
                  <a:lnTo>
                    <a:pt x="348249" y="292520"/>
                  </a:lnTo>
                  <a:lnTo>
                    <a:pt x="349254" y="291997"/>
                  </a:lnTo>
                  <a:lnTo>
                    <a:pt x="350260" y="291464"/>
                  </a:lnTo>
                  <a:lnTo>
                    <a:pt x="351255" y="290921"/>
                  </a:lnTo>
                  <a:lnTo>
                    <a:pt x="352240" y="290378"/>
                  </a:lnTo>
                  <a:lnTo>
                    <a:pt x="353236" y="289825"/>
                  </a:lnTo>
                  <a:lnTo>
                    <a:pt x="354221" y="289272"/>
                  </a:lnTo>
                  <a:lnTo>
                    <a:pt x="355206" y="288709"/>
                  </a:lnTo>
                  <a:lnTo>
                    <a:pt x="356181" y="288146"/>
                  </a:lnTo>
                  <a:lnTo>
                    <a:pt x="357157" y="287573"/>
                  </a:lnTo>
                  <a:lnTo>
                    <a:pt x="358132" y="286990"/>
                  </a:lnTo>
                  <a:lnTo>
                    <a:pt x="359097" y="286407"/>
                  </a:lnTo>
                  <a:lnTo>
                    <a:pt x="360062" y="285814"/>
                  </a:lnTo>
                  <a:lnTo>
                    <a:pt x="361017" y="285221"/>
                  </a:lnTo>
                  <a:lnTo>
                    <a:pt x="361972" y="284618"/>
                  </a:lnTo>
                  <a:lnTo>
                    <a:pt x="362928" y="284015"/>
                  </a:lnTo>
                  <a:lnTo>
                    <a:pt x="363873" y="283401"/>
                  </a:lnTo>
                  <a:lnTo>
                    <a:pt x="364818" y="282788"/>
                  </a:lnTo>
                  <a:lnTo>
                    <a:pt x="365753" y="282165"/>
                  </a:lnTo>
                  <a:lnTo>
                    <a:pt x="366698" y="281531"/>
                  </a:lnTo>
                  <a:lnTo>
                    <a:pt x="367623" y="280898"/>
                  </a:lnTo>
                  <a:lnTo>
                    <a:pt x="368558" y="280255"/>
                  </a:lnTo>
                  <a:lnTo>
                    <a:pt x="369483" y="279611"/>
                  </a:lnTo>
                  <a:lnTo>
                    <a:pt x="370398" y="278958"/>
                  </a:lnTo>
                  <a:lnTo>
                    <a:pt x="371312" y="278304"/>
                  </a:lnTo>
                  <a:lnTo>
                    <a:pt x="372227" y="277641"/>
                  </a:lnTo>
                  <a:lnTo>
                    <a:pt x="373132" y="276977"/>
                  </a:lnTo>
                  <a:lnTo>
                    <a:pt x="374037" y="276304"/>
                  </a:lnTo>
                  <a:lnTo>
                    <a:pt x="374942" y="275630"/>
                  </a:lnTo>
                  <a:lnTo>
                    <a:pt x="375837" y="274946"/>
                  </a:lnTo>
                  <a:lnTo>
                    <a:pt x="376722" y="274253"/>
                  </a:lnTo>
                  <a:lnTo>
                    <a:pt x="377606" y="273569"/>
                  </a:lnTo>
                  <a:lnTo>
                    <a:pt x="378491" y="272865"/>
                  </a:lnTo>
                  <a:lnTo>
                    <a:pt x="379376" y="272162"/>
                  </a:lnTo>
                  <a:lnTo>
                    <a:pt x="380250" y="271458"/>
                  </a:lnTo>
                  <a:lnTo>
                    <a:pt x="381115" y="270744"/>
                  </a:lnTo>
                  <a:lnTo>
                    <a:pt x="381980" y="270020"/>
                  </a:lnTo>
                  <a:lnTo>
                    <a:pt x="382844" y="269297"/>
                  </a:lnTo>
                  <a:lnTo>
                    <a:pt x="383699" y="268573"/>
                  </a:lnTo>
                  <a:lnTo>
                    <a:pt x="384554" y="267839"/>
                  </a:lnTo>
                  <a:lnTo>
                    <a:pt x="385398" y="267095"/>
                  </a:lnTo>
                  <a:lnTo>
                    <a:pt x="386243" y="266351"/>
                  </a:lnTo>
                  <a:lnTo>
                    <a:pt x="387077" y="265607"/>
                  </a:lnTo>
                  <a:lnTo>
                    <a:pt x="387912" y="264853"/>
                  </a:lnTo>
                  <a:lnTo>
                    <a:pt x="388746" y="264089"/>
                  </a:lnTo>
                  <a:lnTo>
                    <a:pt x="389570" y="263325"/>
                  </a:lnTo>
                  <a:lnTo>
                    <a:pt x="390385" y="262561"/>
                  </a:lnTo>
                  <a:lnTo>
                    <a:pt x="391209" y="261787"/>
                  </a:lnTo>
                  <a:lnTo>
                    <a:pt x="392014" y="261013"/>
                  </a:lnTo>
                  <a:lnTo>
                    <a:pt x="392818" y="260229"/>
                  </a:lnTo>
                  <a:lnTo>
                    <a:pt x="393622" y="259434"/>
                  </a:lnTo>
                  <a:lnTo>
                    <a:pt x="394426" y="258650"/>
                  </a:lnTo>
                  <a:lnTo>
                    <a:pt x="395211" y="257846"/>
                  </a:lnTo>
                  <a:lnTo>
                    <a:pt x="396005" y="257052"/>
                  </a:lnTo>
                  <a:lnTo>
                    <a:pt x="396789" y="256237"/>
                  </a:lnTo>
                  <a:lnTo>
                    <a:pt x="397563" y="255433"/>
                  </a:lnTo>
                  <a:lnTo>
                    <a:pt x="398337" y="254609"/>
                  </a:lnTo>
                  <a:lnTo>
                    <a:pt x="399102" y="253794"/>
                  </a:lnTo>
                  <a:lnTo>
                    <a:pt x="399866" y="252970"/>
                  </a:lnTo>
                  <a:lnTo>
                    <a:pt x="400630" y="252136"/>
                  </a:lnTo>
                  <a:lnTo>
                    <a:pt x="401384" y="251301"/>
                  </a:lnTo>
                  <a:lnTo>
                    <a:pt x="402128" y="250467"/>
                  </a:lnTo>
                  <a:lnTo>
                    <a:pt x="402872" y="249622"/>
                  </a:lnTo>
                  <a:lnTo>
                    <a:pt x="403616" y="248778"/>
                  </a:lnTo>
                  <a:lnTo>
                    <a:pt x="404350" y="247923"/>
                  </a:lnTo>
                  <a:lnTo>
                    <a:pt x="405074" y="247069"/>
                  </a:lnTo>
                  <a:lnTo>
                    <a:pt x="405797" y="246204"/>
                  </a:lnTo>
                  <a:lnTo>
                    <a:pt x="406521" y="245340"/>
                  </a:lnTo>
                  <a:lnTo>
                    <a:pt x="407235" y="244475"/>
                  </a:lnTo>
                  <a:lnTo>
                    <a:pt x="407939" y="243600"/>
                  </a:lnTo>
                  <a:lnTo>
                    <a:pt x="408643" y="242716"/>
                  </a:lnTo>
                  <a:lnTo>
                    <a:pt x="409346" y="241831"/>
                  </a:lnTo>
                  <a:lnTo>
                    <a:pt x="410030" y="240946"/>
                  </a:lnTo>
                  <a:lnTo>
                    <a:pt x="410724" y="240062"/>
                  </a:lnTo>
                  <a:lnTo>
                    <a:pt x="411408" y="239167"/>
                  </a:lnTo>
                  <a:lnTo>
                    <a:pt x="412081" y="238262"/>
                  </a:lnTo>
                  <a:lnTo>
                    <a:pt x="412755" y="237357"/>
                  </a:lnTo>
                  <a:lnTo>
                    <a:pt x="413418" y="236453"/>
                  </a:lnTo>
                  <a:lnTo>
                    <a:pt x="414082" y="235538"/>
                  </a:lnTo>
                  <a:lnTo>
                    <a:pt x="414735" y="234623"/>
                  </a:lnTo>
                  <a:lnTo>
                    <a:pt x="415389" y="233708"/>
                  </a:lnTo>
                  <a:lnTo>
                    <a:pt x="416032" y="232783"/>
                  </a:lnTo>
                  <a:lnTo>
                    <a:pt x="416676" y="231848"/>
                  </a:lnTo>
                  <a:lnTo>
                    <a:pt x="417309" y="230923"/>
                  </a:lnTo>
                  <a:lnTo>
                    <a:pt x="417943" y="229988"/>
                  </a:lnTo>
                  <a:lnTo>
                    <a:pt x="418566" y="229043"/>
                  </a:lnTo>
                  <a:lnTo>
                    <a:pt x="419179" y="228098"/>
                  </a:lnTo>
                  <a:lnTo>
                    <a:pt x="419793" y="227153"/>
                  </a:lnTo>
                  <a:lnTo>
                    <a:pt x="420396" y="226198"/>
                  </a:lnTo>
                  <a:lnTo>
                    <a:pt x="420999" y="225243"/>
                  </a:lnTo>
                  <a:lnTo>
                    <a:pt x="421592" y="224288"/>
                  </a:lnTo>
                  <a:lnTo>
                    <a:pt x="422185" y="223323"/>
                  </a:lnTo>
                  <a:lnTo>
                    <a:pt x="422768" y="222358"/>
                  </a:lnTo>
                  <a:lnTo>
                    <a:pt x="423352" y="221383"/>
                  </a:lnTo>
                  <a:lnTo>
                    <a:pt x="423925" y="220408"/>
                  </a:lnTo>
                  <a:lnTo>
                    <a:pt x="424488" y="219432"/>
                  </a:lnTo>
                  <a:lnTo>
                    <a:pt x="425051" y="218447"/>
                  </a:lnTo>
                  <a:lnTo>
                    <a:pt x="425604" y="217462"/>
                  </a:lnTo>
                  <a:lnTo>
                    <a:pt x="426157" y="216477"/>
                  </a:lnTo>
                  <a:lnTo>
                    <a:pt x="426700" y="215481"/>
                  </a:lnTo>
                  <a:lnTo>
                    <a:pt x="427242" y="214486"/>
                  </a:lnTo>
                  <a:lnTo>
                    <a:pt x="427775" y="213481"/>
                  </a:lnTo>
                  <a:lnTo>
                    <a:pt x="428298" y="212476"/>
                  </a:lnTo>
                  <a:lnTo>
                    <a:pt x="428821" y="211470"/>
                  </a:lnTo>
                  <a:lnTo>
                    <a:pt x="429334" y="210455"/>
                  </a:lnTo>
                  <a:lnTo>
                    <a:pt x="429846" y="209450"/>
                  </a:lnTo>
                  <a:lnTo>
                    <a:pt x="430349" y="208424"/>
                  </a:lnTo>
                  <a:lnTo>
                    <a:pt x="430842" y="207409"/>
                  </a:lnTo>
                  <a:lnTo>
                    <a:pt x="431334" y="206383"/>
                  </a:lnTo>
                  <a:lnTo>
                    <a:pt x="431817" y="205348"/>
                  </a:lnTo>
                  <a:lnTo>
                    <a:pt x="432300" y="204322"/>
                  </a:lnTo>
                  <a:lnTo>
                    <a:pt x="432772" y="203287"/>
                  </a:lnTo>
                  <a:lnTo>
                    <a:pt x="433235" y="202251"/>
                  </a:lnTo>
                  <a:lnTo>
                    <a:pt x="433697" y="201206"/>
                  </a:lnTo>
                  <a:lnTo>
                    <a:pt x="434150" y="200160"/>
                  </a:lnTo>
                  <a:lnTo>
                    <a:pt x="434602" y="199115"/>
                  </a:lnTo>
                  <a:lnTo>
                    <a:pt x="435034" y="198059"/>
                  </a:lnTo>
                  <a:lnTo>
                    <a:pt x="435477" y="197004"/>
                  </a:lnTo>
                  <a:lnTo>
                    <a:pt x="435899" y="195948"/>
                  </a:lnTo>
                  <a:lnTo>
                    <a:pt x="436331" y="194882"/>
                  </a:lnTo>
                  <a:lnTo>
                    <a:pt x="436743" y="193827"/>
                  </a:lnTo>
                  <a:lnTo>
                    <a:pt x="437156" y="192751"/>
                  </a:lnTo>
                  <a:lnTo>
                    <a:pt x="437558" y="191685"/>
                  </a:lnTo>
                  <a:lnTo>
                    <a:pt x="437960" y="190610"/>
                  </a:lnTo>
                  <a:lnTo>
                    <a:pt x="438342" y="189534"/>
                  </a:lnTo>
                  <a:lnTo>
                    <a:pt x="438734" y="188458"/>
                  </a:lnTo>
                  <a:lnTo>
                    <a:pt x="439106" y="187373"/>
                  </a:lnTo>
                  <a:lnTo>
                    <a:pt x="439478" y="186287"/>
                  </a:lnTo>
                  <a:lnTo>
                    <a:pt x="439850" y="185201"/>
                  </a:lnTo>
                  <a:lnTo>
                    <a:pt x="440202" y="184105"/>
                  </a:lnTo>
                  <a:lnTo>
                    <a:pt x="440554" y="183009"/>
                  </a:lnTo>
                  <a:lnTo>
                    <a:pt x="440906" y="181914"/>
                  </a:lnTo>
                  <a:lnTo>
                    <a:pt x="441248" y="180818"/>
                  </a:lnTo>
                  <a:lnTo>
                    <a:pt x="441579" y="179712"/>
                  </a:lnTo>
                  <a:lnTo>
                    <a:pt x="441901" y="178606"/>
                  </a:lnTo>
                  <a:lnTo>
                    <a:pt x="442223" y="177500"/>
                  </a:lnTo>
                  <a:lnTo>
                    <a:pt x="442535" y="176384"/>
                  </a:lnTo>
                  <a:lnTo>
                    <a:pt x="442836" y="175268"/>
                  </a:lnTo>
                  <a:lnTo>
                    <a:pt x="443138" y="174153"/>
                  </a:lnTo>
                  <a:lnTo>
                    <a:pt x="443429" y="173037"/>
                  </a:lnTo>
                  <a:lnTo>
                    <a:pt x="443721" y="171911"/>
                  </a:lnTo>
                  <a:lnTo>
                    <a:pt x="443992" y="170785"/>
                  </a:lnTo>
                  <a:lnTo>
                    <a:pt x="444264" y="169659"/>
                  </a:lnTo>
                  <a:lnTo>
                    <a:pt x="444535" y="168533"/>
                  </a:lnTo>
                  <a:lnTo>
                    <a:pt x="444797" y="167397"/>
                  </a:lnTo>
                  <a:lnTo>
                    <a:pt x="445048" y="166261"/>
                  </a:lnTo>
                  <a:lnTo>
                    <a:pt x="445289" y="165125"/>
                  </a:lnTo>
                  <a:lnTo>
                    <a:pt x="445531" y="163979"/>
                  </a:lnTo>
                  <a:lnTo>
                    <a:pt x="445762" y="162843"/>
                  </a:lnTo>
                  <a:lnTo>
                    <a:pt x="445983" y="161697"/>
                  </a:lnTo>
                  <a:lnTo>
                    <a:pt x="446194" y="160540"/>
                  </a:lnTo>
                  <a:lnTo>
                    <a:pt x="446405" y="159394"/>
                  </a:lnTo>
                  <a:lnTo>
                    <a:pt x="446606" y="158238"/>
                  </a:lnTo>
                  <a:lnTo>
                    <a:pt x="446807" y="157082"/>
                  </a:lnTo>
                  <a:lnTo>
                    <a:pt x="446998" y="155926"/>
                  </a:lnTo>
                  <a:lnTo>
                    <a:pt x="447179" y="154770"/>
                  </a:lnTo>
                  <a:lnTo>
                    <a:pt x="447350" y="153604"/>
                  </a:lnTo>
                  <a:lnTo>
                    <a:pt x="447521" y="152438"/>
                  </a:lnTo>
                  <a:lnTo>
                    <a:pt x="447682" y="151271"/>
                  </a:lnTo>
                  <a:lnTo>
                    <a:pt x="447833" y="150105"/>
                  </a:lnTo>
                  <a:lnTo>
                    <a:pt x="447974" y="148939"/>
                  </a:lnTo>
                  <a:lnTo>
                    <a:pt x="448114" y="147763"/>
                  </a:lnTo>
                  <a:lnTo>
                    <a:pt x="448245" y="146587"/>
                  </a:lnTo>
                  <a:lnTo>
                    <a:pt x="448366" y="145410"/>
                  </a:lnTo>
                  <a:lnTo>
                    <a:pt x="448486" y="144224"/>
                  </a:lnTo>
                  <a:lnTo>
                    <a:pt x="448597" y="143048"/>
                  </a:lnTo>
                  <a:lnTo>
                    <a:pt x="448698" y="141862"/>
                  </a:lnTo>
                  <a:lnTo>
                    <a:pt x="448788" y="140675"/>
                  </a:lnTo>
                  <a:lnTo>
                    <a:pt x="448879" y="139489"/>
                  </a:lnTo>
                  <a:lnTo>
                    <a:pt x="448959" y="138293"/>
                  </a:lnTo>
                  <a:lnTo>
                    <a:pt x="449029" y="137106"/>
                  </a:lnTo>
                  <a:lnTo>
                    <a:pt x="449090" y="135910"/>
                  </a:lnTo>
                  <a:lnTo>
                    <a:pt x="449150" y="134714"/>
                  </a:lnTo>
                  <a:lnTo>
                    <a:pt x="449200" y="133517"/>
                  </a:lnTo>
                  <a:lnTo>
                    <a:pt x="449240" y="132311"/>
                  </a:lnTo>
                  <a:lnTo>
                    <a:pt x="449281" y="131115"/>
                  </a:lnTo>
                  <a:lnTo>
                    <a:pt x="449301" y="129908"/>
                  </a:lnTo>
                  <a:lnTo>
                    <a:pt x="449321" y="128702"/>
                  </a:lnTo>
                  <a:lnTo>
                    <a:pt x="449331" y="127495"/>
                  </a:lnTo>
                  <a:lnTo>
                    <a:pt x="449341" y="126289"/>
                  </a:lnTo>
                  <a:lnTo>
                    <a:pt x="449331" y="125213"/>
                  </a:lnTo>
                  <a:lnTo>
                    <a:pt x="449331" y="124148"/>
                  </a:lnTo>
                  <a:lnTo>
                    <a:pt x="449311" y="123072"/>
                  </a:lnTo>
                  <a:lnTo>
                    <a:pt x="449291" y="122006"/>
                  </a:lnTo>
                  <a:lnTo>
                    <a:pt x="449261" y="120931"/>
                  </a:lnTo>
                  <a:lnTo>
                    <a:pt x="449230" y="119865"/>
                  </a:lnTo>
                  <a:lnTo>
                    <a:pt x="449190" y="118799"/>
                  </a:lnTo>
                  <a:lnTo>
                    <a:pt x="449140" y="117724"/>
                  </a:lnTo>
                  <a:lnTo>
                    <a:pt x="449090" y="116658"/>
                  </a:lnTo>
                  <a:lnTo>
                    <a:pt x="449029" y="115592"/>
                  </a:lnTo>
                  <a:lnTo>
                    <a:pt x="448969" y="114527"/>
                  </a:lnTo>
                  <a:lnTo>
                    <a:pt x="448899" y="113471"/>
                  </a:lnTo>
                  <a:lnTo>
                    <a:pt x="448828" y="112405"/>
                  </a:lnTo>
                  <a:lnTo>
                    <a:pt x="448748" y="111340"/>
                  </a:lnTo>
                  <a:lnTo>
                    <a:pt x="448657" y="110284"/>
                  </a:lnTo>
                  <a:lnTo>
                    <a:pt x="448567" y="109219"/>
                  </a:lnTo>
                  <a:lnTo>
                    <a:pt x="448356" y="107107"/>
                  </a:lnTo>
                  <a:lnTo>
                    <a:pt x="448245" y="106042"/>
                  </a:lnTo>
                  <a:lnTo>
                    <a:pt x="448124" y="104986"/>
                  </a:lnTo>
                  <a:lnTo>
                    <a:pt x="447873" y="102885"/>
                  </a:lnTo>
                  <a:lnTo>
                    <a:pt x="447602" y="100774"/>
                  </a:lnTo>
                  <a:lnTo>
                    <a:pt x="447300" y="98683"/>
                  </a:lnTo>
                  <a:lnTo>
                    <a:pt x="446978" y="96582"/>
                  </a:lnTo>
                  <a:lnTo>
                    <a:pt x="446626" y="94491"/>
                  </a:lnTo>
                  <a:lnTo>
                    <a:pt x="446254" y="92410"/>
                  </a:lnTo>
                  <a:lnTo>
                    <a:pt x="445862" y="90329"/>
                  </a:lnTo>
                  <a:lnTo>
                    <a:pt x="445450" y="88258"/>
                  </a:lnTo>
                  <a:lnTo>
                    <a:pt x="445008" y="86187"/>
                  </a:lnTo>
                  <a:lnTo>
                    <a:pt x="444545" y="84126"/>
                  </a:lnTo>
                  <a:lnTo>
                    <a:pt x="444053" y="82075"/>
                  </a:lnTo>
                  <a:lnTo>
                    <a:pt x="443550" y="80024"/>
                  </a:lnTo>
                  <a:lnTo>
                    <a:pt x="443017" y="77983"/>
                  </a:lnTo>
                  <a:lnTo>
                    <a:pt x="442464" y="75952"/>
                  </a:lnTo>
                  <a:lnTo>
                    <a:pt x="441881" y="73922"/>
                  </a:lnTo>
                  <a:lnTo>
                    <a:pt x="441278" y="71901"/>
                  </a:lnTo>
                  <a:lnTo>
                    <a:pt x="440654" y="69880"/>
                  </a:lnTo>
                  <a:lnTo>
                    <a:pt x="440011" y="67880"/>
                  </a:lnTo>
                  <a:lnTo>
                    <a:pt x="439347" y="65879"/>
                  </a:lnTo>
                  <a:lnTo>
                    <a:pt x="438654" y="63888"/>
                  </a:lnTo>
                  <a:lnTo>
                    <a:pt x="437940" y="61908"/>
                  </a:lnTo>
                  <a:lnTo>
                    <a:pt x="437206" y="59928"/>
                  </a:lnTo>
                  <a:lnTo>
                    <a:pt x="436452" y="57967"/>
                  </a:lnTo>
                  <a:lnTo>
                    <a:pt x="435668" y="56007"/>
                  </a:lnTo>
                  <a:lnTo>
                    <a:pt x="434873" y="54056"/>
                  </a:lnTo>
                  <a:lnTo>
                    <a:pt x="434049" y="52126"/>
                  </a:lnTo>
                  <a:lnTo>
                    <a:pt x="433204" y="50186"/>
                  </a:lnTo>
                  <a:lnTo>
                    <a:pt x="432330" y="48266"/>
                  </a:lnTo>
                  <a:lnTo>
                    <a:pt x="431445" y="46356"/>
                  </a:lnTo>
                  <a:lnTo>
                    <a:pt x="430530" y="44456"/>
                  </a:lnTo>
                  <a:lnTo>
                    <a:pt x="429605" y="42566"/>
                  </a:lnTo>
                  <a:lnTo>
                    <a:pt x="428650" y="40686"/>
                  </a:lnTo>
                  <a:lnTo>
                    <a:pt x="427675" y="38816"/>
                  </a:lnTo>
                  <a:lnTo>
                    <a:pt x="426679" y="36956"/>
                  </a:lnTo>
                  <a:lnTo>
                    <a:pt x="425654" y="35106"/>
                  </a:lnTo>
                  <a:lnTo>
                    <a:pt x="424618" y="33266"/>
                  </a:lnTo>
                  <a:lnTo>
                    <a:pt x="423553" y="31437"/>
                  </a:lnTo>
                  <a:lnTo>
                    <a:pt x="422477" y="29617"/>
                  </a:lnTo>
                  <a:lnTo>
                    <a:pt x="421371" y="27807"/>
                  </a:lnTo>
                  <a:lnTo>
                    <a:pt x="420245" y="26018"/>
                  </a:lnTo>
                  <a:lnTo>
                    <a:pt x="419099" y="24238"/>
                  </a:lnTo>
                  <a:lnTo>
                    <a:pt x="417943" y="22469"/>
                  </a:lnTo>
                  <a:lnTo>
                    <a:pt x="416756" y="20710"/>
                  </a:lnTo>
                  <a:lnTo>
                    <a:pt x="415540" y="18961"/>
                  </a:lnTo>
                  <a:lnTo>
                    <a:pt x="414313" y="17231"/>
                  </a:lnTo>
                  <a:lnTo>
                    <a:pt x="413066" y="15502"/>
                  </a:lnTo>
                  <a:lnTo>
                    <a:pt x="412433" y="14648"/>
                  </a:lnTo>
                  <a:lnTo>
                    <a:pt x="411800" y="13803"/>
                  </a:lnTo>
                  <a:lnTo>
                    <a:pt x="411156" y="12949"/>
                  </a:lnTo>
                  <a:lnTo>
                    <a:pt x="410513" y="12104"/>
                  </a:lnTo>
                  <a:lnTo>
                    <a:pt x="409859" y="11260"/>
                  </a:lnTo>
                  <a:lnTo>
                    <a:pt x="409206" y="10425"/>
                  </a:lnTo>
                  <a:lnTo>
                    <a:pt x="408542" y="9591"/>
                  </a:lnTo>
                  <a:lnTo>
                    <a:pt x="407869" y="8756"/>
                  </a:lnTo>
                  <a:lnTo>
                    <a:pt x="407195" y="7932"/>
                  </a:lnTo>
                  <a:lnTo>
                    <a:pt x="406521" y="7098"/>
                  </a:lnTo>
                  <a:lnTo>
                    <a:pt x="405838" y="6283"/>
                  </a:lnTo>
                  <a:lnTo>
                    <a:pt x="405154" y="5459"/>
                  </a:lnTo>
                  <a:lnTo>
                    <a:pt x="404460" y="4645"/>
                  </a:lnTo>
                  <a:lnTo>
                    <a:pt x="403757" y="3830"/>
                  </a:lnTo>
                  <a:lnTo>
                    <a:pt x="403063" y="3026"/>
                  </a:lnTo>
                  <a:lnTo>
                    <a:pt x="402349" y="2222"/>
                  </a:lnTo>
                  <a:lnTo>
                    <a:pt x="402118" y="1971"/>
                  </a:lnTo>
                  <a:lnTo>
                    <a:pt x="401876" y="1739"/>
                  </a:lnTo>
                  <a:lnTo>
                    <a:pt x="401625" y="1518"/>
                  </a:lnTo>
                  <a:lnTo>
                    <a:pt x="401374" y="1317"/>
                  </a:lnTo>
                  <a:lnTo>
                    <a:pt x="401102" y="1126"/>
                  </a:lnTo>
                  <a:lnTo>
                    <a:pt x="400831" y="955"/>
                  </a:lnTo>
                  <a:lnTo>
                    <a:pt x="400549" y="794"/>
                  </a:lnTo>
                  <a:lnTo>
                    <a:pt x="400268" y="643"/>
                  </a:lnTo>
                  <a:lnTo>
                    <a:pt x="399976" y="513"/>
                  </a:lnTo>
                  <a:lnTo>
                    <a:pt x="399675" y="402"/>
                  </a:lnTo>
                  <a:lnTo>
                    <a:pt x="399373" y="302"/>
                  </a:lnTo>
                  <a:lnTo>
                    <a:pt x="399071" y="211"/>
                  </a:lnTo>
                  <a:lnTo>
                    <a:pt x="398760" y="141"/>
                  </a:lnTo>
                  <a:lnTo>
                    <a:pt x="398448" y="81"/>
                  </a:lnTo>
                  <a:lnTo>
                    <a:pt x="398136" y="40"/>
                  </a:lnTo>
                  <a:lnTo>
                    <a:pt x="397825" y="20"/>
                  </a:lnTo>
                  <a:lnTo>
                    <a:pt x="397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2"/>
            <p:cNvSpPr/>
            <p:nvPr/>
          </p:nvSpPr>
          <p:spPr>
            <a:xfrm>
              <a:off x="-10042950" y="-9469800"/>
              <a:ext cx="11233525" cy="9707925"/>
            </a:xfrm>
            <a:custGeom>
              <a:avLst/>
              <a:gdLst/>
              <a:ahLst/>
              <a:cxnLst/>
              <a:rect l="l" t="t" r="r" b="b"/>
              <a:pathLst>
                <a:path w="449341" h="388317" fill="none" extrusionOk="0">
                  <a:moveTo>
                    <a:pt x="402349" y="2222"/>
                  </a:moveTo>
                  <a:lnTo>
                    <a:pt x="402349" y="2222"/>
                  </a:lnTo>
                  <a:lnTo>
                    <a:pt x="402118" y="1971"/>
                  </a:lnTo>
                  <a:lnTo>
                    <a:pt x="401876" y="1739"/>
                  </a:lnTo>
                  <a:lnTo>
                    <a:pt x="401625" y="1518"/>
                  </a:lnTo>
                  <a:lnTo>
                    <a:pt x="401374" y="1317"/>
                  </a:lnTo>
                  <a:lnTo>
                    <a:pt x="401102" y="1126"/>
                  </a:lnTo>
                  <a:lnTo>
                    <a:pt x="400831" y="955"/>
                  </a:lnTo>
                  <a:lnTo>
                    <a:pt x="400549" y="794"/>
                  </a:lnTo>
                  <a:lnTo>
                    <a:pt x="400268" y="643"/>
                  </a:lnTo>
                  <a:lnTo>
                    <a:pt x="399976" y="513"/>
                  </a:lnTo>
                  <a:lnTo>
                    <a:pt x="399675" y="402"/>
                  </a:lnTo>
                  <a:lnTo>
                    <a:pt x="399373" y="302"/>
                  </a:lnTo>
                  <a:lnTo>
                    <a:pt x="399071" y="211"/>
                  </a:lnTo>
                  <a:lnTo>
                    <a:pt x="398760" y="141"/>
                  </a:lnTo>
                  <a:lnTo>
                    <a:pt x="398448" y="81"/>
                  </a:lnTo>
                  <a:lnTo>
                    <a:pt x="398136" y="40"/>
                  </a:lnTo>
                  <a:lnTo>
                    <a:pt x="397825" y="20"/>
                  </a:lnTo>
                  <a:lnTo>
                    <a:pt x="397503" y="0"/>
                  </a:lnTo>
                  <a:lnTo>
                    <a:pt x="397191" y="10"/>
                  </a:lnTo>
                  <a:lnTo>
                    <a:pt x="396870" y="30"/>
                  </a:lnTo>
                  <a:lnTo>
                    <a:pt x="396558" y="60"/>
                  </a:lnTo>
                  <a:lnTo>
                    <a:pt x="396246" y="111"/>
                  </a:lnTo>
                  <a:lnTo>
                    <a:pt x="395935" y="171"/>
                  </a:lnTo>
                  <a:lnTo>
                    <a:pt x="395623" y="251"/>
                  </a:lnTo>
                  <a:lnTo>
                    <a:pt x="395321" y="342"/>
                  </a:lnTo>
                  <a:lnTo>
                    <a:pt x="395020" y="452"/>
                  </a:lnTo>
                  <a:lnTo>
                    <a:pt x="394718" y="583"/>
                  </a:lnTo>
                  <a:lnTo>
                    <a:pt x="394426" y="724"/>
                  </a:lnTo>
                  <a:lnTo>
                    <a:pt x="394135" y="875"/>
                  </a:lnTo>
                  <a:lnTo>
                    <a:pt x="393853" y="1046"/>
                  </a:lnTo>
                  <a:lnTo>
                    <a:pt x="393582" y="1237"/>
                  </a:lnTo>
                  <a:lnTo>
                    <a:pt x="393321" y="1438"/>
                  </a:lnTo>
                  <a:lnTo>
                    <a:pt x="393059" y="1659"/>
                  </a:lnTo>
                  <a:lnTo>
                    <a:pt x="393059" y="1659"/>
                  </a:lnTo>
                  <a:lnTo>
                    <a:pt x="392808" y="1890"/>
                  </a:lnTo>
                  <a:lnTo>
                    <a:pt x="392577" y="2131"/>
                  </a:lnTo>
                  <a:lnTo>
                    <a:pt x="392355" y="2383"/>
                  </a:lnTo>
                  <a:lnTo>
                    <a:pt x="392154" y="2634"/>
                  </a:lnTo>
                  <a:lnTo>
                    <a:pt x="391963" y="2905"/>
                  </a:lnTo>
                  <a:lnTo>
                    <a:pt x="391792" y="3177"/>
                  </a:lnTo>
                  <a:lnTo>
                    <a:pt x="391631" y="3458"/>
                  </a:lnTo>
                  <a:lnTo>
                    <a:pt x="391481" y="3740"/>
                  </a:lnTo>
                  <a:lnTo>
                    <a:pt x="391350" y="4031"/>
                  </a:lnTo>
                  <a:lnTo>
                    <a:pt x="391239" y="4333"/>
                  </a:lnTo>
                  <a:lnTo>
                    <a:pt x="391139" y="4635"/>
                  </a:lnTo>
                  <a:lnTo>
                    <a:pt x="391048" y="4936"/>
                  </a:lnTo>
                  <a:lnTo>
                    <a:pt x="390978" y="5248"/>
                  </a:lnTo>
                  <a:lnTo>
                    <a:pt x="390918" y="5560"/>
                  </a:lnTo>
                  <a:lnTo>
                    <a:pt x="390877" y="5871"/>
                  </a:lnTo>
                  <a:lnTo>
                    <a:pt x="390847" y="6183"/>
                  </a:lnTo>
                  <a:lnTo>
                    <a:pt x="390837" y="6505"/>
                  </a:lnTo>
                  <a:lnTo>
                    <a:pt x="390837" y="6816"/>
                  </a:lnTo>
                  <a:lnTo>
                    <a:pt x="390857" y="7128"/>
                  </a:lnTo>
                  <a:lnTo>
                    <a:pt x="390898" y="7450"/>
                  </a:lnTo>
                  <a:lnTo>
                    <a:pt x="390938" y="7761"/>
                  </a:lnTo>
                  <a:lnTo>
                    <a:pt x="391008" y="8073"/>
                  </a:lnTo>
                  <a:lnTo>
                    <a:pt x="391089" y="8384"/>
                  </a:lnTo>
                  <a:lnTo>
                    <a:pt x="391179" y="8686"/>
                  </a:lnTo>
                  <a:lnTo>
                    <a:pt x="391290" y="8988"/>
                  </a:lnTo>
                  <a:lnTo>
                    <a:pt x="391410" y="9289"/>
                  </a:lnTo>
                  <a:lnTo>
                    <a:pt x="391551" y="9581"/>
                  </a:lnTo>
                  <a:lnTo>
                    <a:pt x="391712" y="9862"/>
                  </a:lnTo>
                  <a:lnTo>
                    <a:pt x="391883" y="10144"/>
                  </a:lnTo>
                  <a:lnTo>
                    <a:pt x="392074" y="10425"/>
                  </a:lnTo>
                  <a:lnTo>
                    <a:pt x="392275" y="10687"/>
                  </a:lnTo>
                  <a:lnTo>
                    <a:pt x="392486" y="10948"/>
                  </a:lnTo>
                  <a:lnTo>
                    <a:pt x="392486" y="10948"/>
                  </a:lnTo>
                  <a:lnTo>
                    <a:pt x="393803" y="12446"/>
                  </a:lnTo>
                  <a:lnTo>
                    <a:pt x="395090" y="13954"/>
                  </a:lnTo>
                  <a:lnTo>
                    <a:pt x="396367" y="15482"/>
                  </a:lnTo>
                  <a:lnTo>
                    <a:pt x="397624" y="17020"/>
                  </a:lnTo>
                  <a:lnTo>
                    <a:pt x="398860" y="18568"/>
                  </a:lnTo>
                  <a:lnTo>
                    <a:pt x="400077" y="20137"/>
                  </a:lnTo>
                  <a:lnTo>
                    <a:pt x="401273" y="21715"/>
                  </a:lnTo>
                  <a:lnTo>
                    <a:pt x="402460" y="23293"/>
                  </a:lnTo>
                  <a:lnTo>
                    <a:pt x="403616" y="24902"/>
                  </a:lnTo>
                  <a:lnTo>
                    <a:pt x="404762" y="26511"/>
                  </a:lnTo>
                  <a:lnTo>
                    <a:pt x="405878" y="28129"/>
                  </a:lnTo>
                  <a:lnTo>
                    <a:pt x="406984" y="29768"/>
                  </a:lnTo>
                  <a:lnTo>
                    <a:pt x="408070" y="31416"/>
                  </a:lnTo>
                  <a:lnTo>
                    <a:pt x="409125" y="33065"/>
                  </a:lnTo>
                  <a:lnTo>
                    <a:pt x="410171" y="34734"/>
                  </a:lnTo>
                  <a:lnTo>
                    <a:pt x="411196" y="36413"/>
                  </a:lnTo>
                  <a:lnTo>
                    <a:pt x="412202" y="38102"/>
                  </a:lnTo>
                  <a:lnTo>
                    <a:pt x="413187" y="39801"/>
                  </a:lnTo>
                  <a:lnTo>
                    <a:pt x="414162" y="41510"/>
                  </a:lnTo>
                  <a:lnTo>
                    <a:pt x="415107" y="43229"/>
                  </a:lnTo>
                  <a:lnTo>
                    <a:pt x="416032" y="44958"/>
                  </a:lnTo>
                  <a:lnTo>
                    <a:pt x="416937" y="46707"/>
                  </a:lnTo>
                  <a:lnTo>
                    <a:pt x="417822" y="48457"/>
                  </a:lnTo>
                  <a:lnTo>
                    <a:pt x="418697" y="50206"/>
                  </a:lnTo>
                  <a:lnTo>
                    <a:pt x="419541" y="51975"/>
                  </a:lnTo>
                  <a:lnTo>
                    <a:pt x="420366" y="53755"/>
                  </a:lnTo>
                  <a:lnTo>
                    <a:pt x="421170" y="55544"/>
                  </a:lnTo>
                  <a:lnTo>
                    <a:pt x="421954" y="57334"/>
                  </a:lnTo>
                  <a:lnTo>
                    <a:pt x="422718" y="59143"/>
                  </a:lnTo>
                  <a:lnTo>
                    <a:pt x="423472" y="60953"/>
                  </a:lnTo>
                  <a:lnTo>
                    <a:pt x="424196" y="62773"/>
                  </a:lnTo>
                  <a:lnTo>
                    <a:pt x="424900" y="64602"/>
                  </a:lnTo>
                  <a:lnTo>
                    <a:pt x="425584" y="66432"/>
                  </a:lnTo>
                  <a:lnTo>
                    <a:pt x="426247" y="68272"/>
                  </a:lnTo>
                  <a:lnTo>
                    <a:pt x="426881" y="70132"/>
                  </a:lnTo>
                  <a:lnTo>
                    <a:pt x="427504" y="71981"/>
                  </a:lnTo>
                  <a:lnTo>
                    <a:pt x="428107" y="73851"/>
                  </a:lnTo>
                  <a:lnTo>
                    <a:pt x="428680" y="75721"/>
                  </a:lnTo>
                  <a:lnTo>
                    <a:pt x="429243" y="77601"/>
                  </a:lnTo>
                  <a:lnTo>
                    <a:pt x="429776" y="79491"/>
                  </a:lnTo>
                  <a:lnTo>
                    <a:pt x="430299" y="81381"/>
                  </a:lnTo>
                  <a:lnTo>
                    <a:pt x="430792" y="83281"/>
                  </a:lnTo>
                  <a:lnTo>
                    <a:pt x="431264" y="85181"/>
                  </a:lnTo>
                  <a:lnTo>
                    <a:pt x="431716" y="87091"/>
                  </a:lnTo>
                  <a:lnTo>
                    <a:pt x="432149" y="89012"/>
                  </a:lnTo>
                  <a:lnTo>
                    <a:pt x="432561" y="90932"/>
                  </a:lnTo>
                  <a:lnTo>
                    <a:pt x="432943" y="92862"/>
                  </a:lnTo>
                  <a:lnTo>
                    <a:pt x="433315" y="94792"/>
                  </a:lnTo>
                  <a:lnTo>
                    <a:pt x="433657" y="96732"/>
                  </a:lnTo>
                  <a:lnTo>
                    <a:pt x="433979" y="98673"/>
                  </a:lnTo>
                  <a:lnTo>
                    <a:pt x="434280" y="100613"/>
                  </a:lnTo>
                  <a:lnTo>
                    <a:pt x="434562" y="102573"/>
                  </a:lnTo>
                  <a:lnTo>
                    <a:pt x="434813" y="104524"/>
                  </a:lnTo>
                  <a:lnTo>
                    <a:pt x="435044" y="106484"/>
                  </a:lnTo>
                  <a:lnTo>
                    <a:pt x="435266" y="108455"/>
                  </a:lnTo>
                  <a:lnTo>
                    <a:pt x="435457" y="110415"/>
                  </a:lnTo>
                  <a:lnTo>
                    <a:pt x="435617" y="112395"/>
                  </a:lnTo>
                  <a:lnTo>
                    <a:pt x="435768" y="114366"/>
                  </a:lnTo>
                  <a:lnTo>
                    <a:pt x="435889" y="116346"/>
                  </a:lnTo>
                  <a:lnTo>
                    <a:pt x="435989" y="118327"/>
                  </a:lnTo>
                  <a:lnTo>
                    <a:pt x="436070" y="120317"/>
                  </a:lnTo>
                  <a:lnTo>
                    <a:pt x="436130" y="122308"/>
                  </a:lnTo>
                  <a:lnTo>
                    <a:pt x="436160" y="124298"/>
                  </a:lnTo>
                  <a:lnTo>
                    <a:pt x="436170" y="126289"/>
                  </a:lnTo>
                  <a:lnTo>
                    <a:pt x="436170" y="126289"/>
                  </a:lnTo>
                  <a:lnTo>
                    <a:pt x="436170" y="127415"/>
                  </a:lnTo>
                  <a:lnTo>
                    <a:pt x="436160" y="128531"/>
                  </a:lnTo>
                  <a:lnTo>
                    <a:pt x="436140" y="129657"/>
                  </a:lnTo>
                  <a:lnTo>
                    <a:pt x="436120" y="130773"/>
                  </a:lnTo>
                  <a:lnTo>
                    <a:pt x="436090" y="131889"/>
                  </a:lnTo>
                  <a:lnTo>
                    <a:pt x="436050" y="133005"/>
                  </a:lnTo>
                  <a:lnTo>
                    <a:pt x="435999" y="134121"/>
                  </a:lnTo>
                  <a:lnTo>
                    <a:pt x="435949" y="135236"/>
                  </a:lnTo>
                  <a:lnTo>
                    <a:pt x="435889" y="136342"/>
                  </a:lnTo>
                  <a:lnTo>
                    <a:pt x="435818" y="137448"/>
                  </a:lnTo>
                  <a:lnTo>
                    <a:pt x="435748" y="138554"/>
                  </a:lnTo>
                  <a:lnTo>
                    <a:pt x="435668" y="139660"/>
                  </a:lnTo>
                  <a:lnTo>
                    <a:pt x="435577" y="140766"/>
                  </a:lnTo>
                  <a:lnTo>
                    <a:pt x="435487" y="141872"/>
                  </a:lnTo>
                  <a:lnTo>
                    <a:pt x="435386" y="142967"/>
                  </a:lnTo>
                  <a:lnTo>
                    <a:pt x="435276" y="144063"/>
                  </a:lnTo>
                  <a:lnTo>
                    <a:pt x="435155" y="145159"/>
                  </a:lnTo>
                  <a:lnTo>
                    <a:pt x="435034" y="146255"/>
                  </a:lnTo>
                  <a:lnTo>
                    <a:pt x="434904" y="147341"/>
                  </a:lnTo>
                  <a:lnTo>
                    <a:pt x="434773" y="148436"/>
                  </a:lnTo>
                  <a:lnTo>
                    <a:pt x="434632" y="149522"/>
                  </a:lnTo>
                  <a:lnTo>
                    <a:pt x="434481" y="150608"/>
                  </a:lnTo>
                  <a:lnTo>
                    <a:pt x="434331" y="151684"/>
                  </a:lnTo>
                  <a:lnTo>
                    <a:pt x="434160" y="152769"/>
                  </a:lnTo>
                  <a:lnTo>
                    <a:pt x="433999" y="153845"/>
                  </a:lnTo>
                  <a:lnTo>
                    <a:pt x="433818" y="154921"/>
                  </a:lnTo>
                  <a:lnTo>
                    <a:pt x="433637" y="155996"/>
                  </a:lnTo>
                  <a:lnTo>
                    <a:pt x="433446" y="157072"/>
                  </a:lnTo>
                  <a:lnTo>
                    <a:pt x="433255" y="158138"/>
                  </a:lnTo>
                  <a:lnTo>
                    <a:pt x="433054" y="159203"/>
                  </a:lnTo>
                  <a:lnTo>
                    <a:pt x="432843" y="160269"/>
                  </a:lnTo>
                  <a:lnTo>
                    <a:pt x="432631" y="161335"/>
                  </a:lnTo>
                  <a:lnTo>
                    <a:pt x="432410" y="162390"/>
                  </a:lnTo>
                  <a:lnTo>
                    <a:pt x="432179" y="163446"/>
                  </a:lnTo>
                  <a:lnTo>
                    <a:pt x="431948" y="164501"/>
                  </a:lnTo>
                  <a:lnTo>
                    <a:pt x="431706" y="165557"/>
                  </a:lnTo>
                  <a:lnTo>
                    <a:pt x="431465" y="166613"/>
                  </a:lnTo>
                  <a:lnTo>
                    <a:pt x="431204" y="167658"/>
                  </a:lnTo>
                  <a:lnTo>
                    <a:pt x="430952" y="168704"/>
                  </a:lnTo>
                  <a:lnTo>
                    <a:pt x="430681" y="169749"/>
                  </a:lnTo>
                  <a:lnTo>
                    <a:pt x="430409" y="170785"/>
                  </a:lnTo>
                  <a:lnTo>
                    <a:pt x="430128" y="171830"/>
                  </a:lnTo>
                  <a:lnTo>
                    <a:pt x="429846" y="172866"/>
                  </a:lnTo>
                  <a:lnTo>
                    <a:pt x="429555" y="173901"/>
                  </a:lnTo>
                  <a:lnTo>
                    <a:pt x="429263" y="174927"/>
                  </a:lnTo>
                  <a:lnTo>
                    <a:pt x="428962" y="175952"/>
                  </a:lnTo>
                  <a:lnTo>
                    <a:pt x="428650" y="176978"/>
                  </a:lnTo>
                  <a:lnTo>
                    <a:pt x="428328" y="178003"/>
                  </a:lnTo>
                  <a:lnTo>
                    <a:pt x="428007" y="179028"/>
                  </a:lnTo>
                  <a:lnTo>
                    <a:pt x="427685" y="180044"/>
                  </a:lnTo>
                  <a:lnTo>
                    <a:pt x="427353" y="181059"/>
                  </a:lnTo>
                  <a:lnTo>
                    <a:pt x="427011" y="182064"/>
                  </a:lnTo>
                  <a:lnTo>
                    <a:pt x="426669" y="183080"/>
                  </a:lnTo>
                  <a:lnTo>
                    <a:pt x="426318" y="184085"/>
                  </a:lnTo>
                  <a:lnTo>
                    <a:pt x="425956" y="185091"/>
                  </a:lnTo>
                  <a:lnTo>
                    <a:pt x="425594" y="186086"/>
                  </a:lnTo>
                  <a:lnTo>
                    <a:pt x="425222" y="187091"/>
                  </a:lnTo>
                  <a:lnTo>
                    <a:pt x="424850" y="188086"/>
                  </a:lnTo>
                  <a:lnTo>
                    <a:pt x="424468" y="189072"/>
                  </a:lnTo>
                  <a:lnTo>
                    <a:pt x="424075" y="190067"/>
                  </a:lnTo>
                  <a:lnTo>
                    <a:pt x="423683" y="191052"/>
                  </a:lnTo>
                  <a:lnTo>
                    <a:pt x="423281" y="192037"/>
                  </a:lnTo>
                  <a:lnTo>
                    <a:pt x="422879" y="193012"/>
                  </a:lnTo>
                  <a:lnTo>
                    <a:pt x="422467" y="193998"/>
                  </a:lnTo>
                  <a:lnTo>
                    <a:pt x="422055" y="194963"/>
                  </a:lnTo>
                  <a:lnTo>
                    <a:pt x="421632" y="195938"/>
                  </a:lnTo>
                  <a:lnTo>
                    <a:pt x="421200" y="196903"/>
                  </a:lnTo>
                  <a:lnTo>
                    <a:pt x="420768" y="197868"/>
                  </a:lnTo>
                  <a:lnTo>
                    <a:pt x="420325" y="198833"/>
                  </a:lnTo>
                  <a:lnTo>
                    <a:pt x="419883" y="199798"/>
                  </a:lnTo>
                  <a:lnTo>
                    <a:pt x="419431" y="200753"/>
                  </a:lnTo>
                  <a:lnTo>
                    <a:pt x="418978" y="201698"/>
                  </a:lnTo>
                  <a:lnTo>
                    <a:pt x="418516" y="202654"/>
                  </a:lnTo>
                  <a:lnTo>
                    <a:pt x="418053" y="203599"/>
                  </a:lnTo>
                  <a:lnTo>
                    <a:pt x="417571" y="204544"/>
                  </a:lnTo>
                  <a:lnTo>
                    <a:pt x="417098" y="205479"/>
                  </a:lnTo>
                  <a:lnTo>
                    <a:pt x="416615" y="206424"/>
                  </a:lnTo>
                  <a:lnTo>
                    <a:pt x="416123" y="207348"/>
                  </a:lnTo>
                  <a:lnTo>
                    <a:pt x="415630" y="208283"/>
                  </a:lnTo>
                  <a:lnTo>
                    <a:pt x="415128" y="209208"/>
                  </a:lnTo>
                  <a:lnTo>
                    <a:pt x="414625" y="210133"/>
                  </a:lnTo>
                  <a:lnTo>
                    <a:pt x="414112" y="211048"/>
                  </a:lnTo>
                  <a:lnTo>
                    <a:pt x="413589" y="211973"/>
                  </a:lnTo>
                  <a:lnTo>
                    <a:pt x="413077" y="212878"/>
                  </a:lnTo>
                  <a:lnTo>
                    <a:pt x="412544" y="213793"/>
                  </a:lnTo>
                  <a:lnTo>
                    <a:pt x="412011" y="214697"/>
                  </a:lnTo>
                  <a:lnTo>
                    <a:pt x="411478" y="215602"/>
                  </a:lnTo>
                  <a:lnTo>
                    <a:pt x="410935" y="216497"/>
                  </a:lnTo>
                  <a:lnTo>
                    <a:pt x="410382" y="217392"/>
                  </a:lnTo>
                  <a:lnTo>
                    <a:pt x="409829" y="218286"/>
                  </a:lnTo>
                  <a:lnTo>
                    <a:pt x="409266" y="219171"/>
                  </a:lnTo>
                  <a:lnTo>
                    <a:pt x="408703" y="220066"/>
                  </a:lnTo>
                  <a:lnTo>
                    <a:pt x="408140" y="220940"/>
                  </a:lnTo>
                  <a:lnTo>
                    <a:pt x="407557" y="221815"/>
                  </a:lnTo>
                  <a:lnTo>
                    <a:pt x="406984" y="222690"/>
                  </a:lnTo>
                  <a:lnTo>
                    <a:pt x="406401" y="223564"/>
                  </a:lnTo>
                  <a:lnTo>
                    <a:pt x="405808" y="224429"/>
                  </a:lnTo>
                  <a:lnTo>
                    <a:pt x="405214" y="225293"/>
                  </a:lnTo>
                  <a:lnTo>
                    <a:pt x="404611" y="226158"/>
                  </a:lnTo>
                  <a:lnTo>
                    <a:pt x="404008" y="227013"/>
                  </a:lnTo>
                  <a:lnTo>
                    <a:pt x="403395" y="227857"/>
                  </a:lnTo>
                  <a:lnTo>
                    <a:pt x="402781" y="228712"/>
                  </a:lnTo>
                  <a:lnTo>
                    <a:pt x="402158" y="229556"/>
                  </a:lnTo>
                  <a:lnTo>
                    <a:pt x="401535" y="230390"/>
                  </a:lnTo>
                  <a:lnTo>
                    <a:pt x="400911" y="231225"/>
                  </a:lnTo>
                  <a:lnTo>
                    <a:pt x="400268" y="232059"/>
                  </a:lnTo>
                  <a:lnTo>
                    <a:pt x="399634" y="232894"/>
                  </a:lnTo>
                  <a:lnTo>
                    <a:pt x="398991" y="233718"/>
                  </a:lnTo>
                  <a:lnTo>
                    <a:pt x="398337" y="234532"/>
                  </a:lnTo>
                  <a:lnTo>
                    <a:pt x="397684" y="235347"/>
                  </a:lnTo>
                  <a:lnTo>
                    <a:pt x="397030" y="236161"/>
                  </a:lnTo>
                  <a:lnTo>
                    <a:pt x="396367" y="236975"/>
                  </a:lnTo>
                  <a:lnTo>
                    <a:pt x="395693" y="237780"/>
                  </a:lnTo>
                  <a:lnTo>
                    <a:pt x="395020" y="238574"/>
                  </a:lnTo>
                  <a:lnTo>
                    <a:pt x="394346" y="239368"/>
                  </a:lnTo>
                  <a:lnTo>
                    <a:pt x="393662" y="240162"/>
                  </a:lnTo>
                  <a:lnTo>
                    <a:pt x="392979" y="240956"/>
                  </a:lnTo>
                  <a:lnTo>
                    <a:pt x="392285" y="241741"/>
                  </a:lnTo>
                  <a:lnTo>
                    <a:pt x="391591" y="242515"/>
                  </a:lnTo>
                  <a:lnTo>
                    <a:pt x="390887" y="243289"/>
                  </a:lnTo>
                  <a:lnTo>
                    <a:pt x="390184" y="244063"/>
                  </a:lnTo>
                  <a:lnTo>
                    <a:pt x="389470" y="244827"/>
                  </a:lnTo>
                  <a:lnTo>
                    <a:pt x="388756" y="245591"/>
                  </a:lnTo>
                  <a:lnTo>
                    <a:pt x="388042" y="246355"/>
                  </a:lnTo>
                  <a:lnTo>
                    <a:pt x="387318" y="247109"/>
                  </a:lnTo>
                  <a:lnTo>
                    <a:pt x="386584" y="247853"/>
                  </a:lnTo>
                  <a:lnTo>
                    <a:pt x="385850" y="248597"/>
                  </a:lnTo>
                  <a:lnTo>
                    <a:pt x="385117" y="249341"/>
                  </a:lnTo>
                  <a:lnTo>
                    <a:pt x="384373" y="250075"/>
                  </a:lnTo>
                  <a:lnTo>
                    <a:pt x="383629" y="250809"/>
                  </a:lnTo>
                  <a:lnTo>
                    <a:pt x="382885" y="251543"/>
                  </a:lnTo>
                  <a:lnTo>
                    <a:pt x="382131" y="252266"/>
                  </a:lnTo>
                  <a:lnTo>
                    <a:pt x="381366" y="252980"/>
                  </a:lnTo>
                  <a:lnTo>
                    <a:pt x="380602" y="253694"/>
                  </a:lnTo>
                  <a:lnTo>
                    <a:pt x="379838" y="254408"/>
                  </a:lnTo>
                  <a:lnTo>
                    <a:pt x="379064" y="255111"/>
                  </a:lnTo>
                  <a:lnTo>
                    <a:pt x="378290" y="255815"/>
                  </a:lnTo>
                  <a:lnTo>
                    <a:pt x="377516" y="256509"/>
                  </a:lnTo>
                  <a:lnTo>
                    <a:pt x="376732" y="257202"/>
                  </a:lnTo>
                  <a:lnTo>
                    <a:pt x="375937" y="257886"/>
                  </a:lnTo>
                  <a:lnTo>
                    <a:pt x="375143" y="258570"/>
                  </a:lnTo>
                  <a:lnTo>
                    <a:pt x="374349" y="259243"/>
                  </a:lnTo>
                  <a:lnTo>
                    <a:pt x="373555" y="259917"/>
                  </a:lnTo>
                  <a:lnTo>
                    <a:pt x="372750" y="260590"/>
                  </a:lnTo>
                  <a:lnTo>
                    <a:pt x="371936" y="261254"/>
                  </a:lnTo>
                  <a:lnTo>
                    <a:pt x="371121" y="261907"/>
                  </a:lnTo>
                  <a:lnTo>
                    <a:pt x="370307" y="262561"/>
                  </a:lnTo>
                  <a:lnTo>
                    <a:pt x="369483" y="263214"/>
                  </a:lnTo>
                  <a:lnTo>
                    <a:pt x="368658" y="263858"/>
                  </a:lnTo>
                  <a:lnTo>
                    <a:pt x="367834" y="264491"/>
                  </a:lnTo>
                  <a:lnTo>
                    <a:pt x="366999" y="265135"/>
                  </a:lnTo>
                  <a:lnTo>
                    <a:pt x="366165" y="265758"/>
                  </a:lnTo>
                  <a:lnTo>
                    <a:pt x="365330" y="266381"/>
                  </a:lnTo>
                  <a:lnTo>
                    <a:pt x="364486" y="267004"/>
                  </a:lnTo>
                  <a:lnTo>
                    <a:pt x="363631" y="267618"/>
                  </a:lnTo>
                  <a:lnTo>
                    <a:pt x="362787" y="268231"/>
                  </a:lnTo>
                  <a:lnTo>
                    <a:pt x="361922" y="268834"/>
                  </a:lnTo>
                  <a:lnTo>
                    <a:pt x="361068" y="269437"/>
                  </a:lnTo>
                  <a:lnTo>
                    <a:pt x="360203" y="270030"/>
                  </a:lnTo>
                  <a:lnTo>
                    <a:pt x="359338" y="270614"/>
                  </a:lnTo>
                  <a:lnTo>
                    <a:pt x="358464" y="271207"/>
                  </a:lnTo>
                  <a:lnTo>
                    <a:pt x="357589" y="271780"/>
                  </a:lnTo>
                  <a:lnTo>
                    <a:pt x="356714" y="272353"/>
                  </a:lnTo>
                  <a:lnTo>
                    <a:pt x="355829" y="272926"/>
                  </a:lnTo>
                  <a:lnTo>
                    <a:pt x="354945" y="273489"/>
                  </a:lnTo>
                  <a:lnTo>
                    <a:pt x="354060" y="274052"/>
                  </a:lnTo>
                  <a:lnTo>
                    <a:pt x="353165" y="274605"/>
                  </a:lnTo>
                  <a:lnTo>
                    <a:pt x="352270" y="275148"/>
                  </a:lnTo>
                  <a:lnTo>
                    <a:pt x="351376" y="275690"/>
                  </a:lnTo>
                  <a:lnTo>
                    <a:pt x="350471" y="276233"/>
                  </a:lnTo>
                  <a:lnTo>
                    <a:pt x="349566" y="276766"/>
                  </a:lnTo>
                  <a:lnTo>
                    <a:pt x="348651" y="277289"/>
                  </a:lnTo>
                  <a:lnTo>
                    <a:pt x="347736" y="277812"/>
                  </a:lnTo>
                  <a:lnTo>
                    <a:pt x="346821" y="278334"/>
                  </a:lnTo>
                  <a:lnTo>
                    <a:pt x="345906" y="278847"/>
                  </a:lnTo>
                  <a:lnTo>
                    <a:pt x="344981" y="279350"/>
                  </a:lnTo>
                  <a:lnTo>
                    <a:pt x="344056" y="279852"/>
                  </a:lnTo>
                  <a:lnTo>
                    <a:pt x="343121" y="280345"/>
                  </a:lnTo>
                  <a:lnTo>
                    <a:pt x="342186" y="280838"/>
                  </a:lnTo>
                  <a:lnTo>
                    <a:pt x="341251" y="281320"/>
                  </a:lnTo>
                  <a:lnTo>
                    <a:pt x="340316" y="281793"/>
                  </a:lnTo>
                  <a:lnTo>
                    <a:pt x="339371" y="282265"/>
                  </a:lnTo>
                  <a:lnTo>
                    <a:pt x="338426" y="282738"/>
                  </a:lnTo>
                  <a:lnTo>
                    <a:pt x="337471" y="283200"/>
                  </a:lnTo>
                  <a:lnTo>
                    <a:pt x="336516" y="283653"/>
                  </a:lnTo>
                  <a:lnTo>
                    <a:pt x="335561" y="284105"/>
                  </a:lnTo>
                  <a:lnTo>
                    <a:pt x="334606" y="284547"/>
                  </a:lnTo>
                  <a:lnTo>
                    <a:pt x="333640" y="284990"/>
                  </a:lnTo>
                  <a:lnTo>
                    <a:pt x="332675" y="285422"/>
                  </a:lnTo>
                  <a:lnTo>
                    <a:pt x="331710" y="285854"/>
                  </a:lnTo>
                  <a:lnTo>
                    <a:pt x="330735" y="286277"/>
                  </a:lnTo>
                  <a:lnTo>
                    <a:pt x="329760" y="286689"/>
                  </a:lnTo>
                  <a:lnTo>
                    <a:pt x="328784" y="287101"/>
                  </a:lnTo>
                  <a:lnTo>
                    <a:pt x="327809" y="287503"/>
                  </a:lnTo>
                  <a:lnTo>
                    <a:pt x="326824" y="287905"/>
                  </a:lnTo>
                  <a:lnTo>
                    <a:pt x="325839" y="288297"/>
                  </a:lnTo>
                  <a:lnTo>
                    <a:pt x="324843" y="288689"/>
                  </a:lnTo>
                  <a:lnTo>
                    <a:pt x="323848" y="289061"/>
                  </a:lnTo>
                  <a:lnTo>
                    <a:pt x="322853" y="289443"/>
                  </a:lnTo>
                  <a:lnTo>
                    <a:pt x="321857" y="289815"/>
                  </a:lnTo>
                  <a:lnTo>
                    <a:pt x="320862" y="290177"/>
                  </a:lnTo>
                  <a:lnTo>
                    <a:pt x="319856" y="290529"/>
                  </a:lnTo>
                  <a:lnTo>
                    <a:pt x="318851" y="290881"/>
                  </a:lnTo>
                  <a:lnTo>
                    <a:pt x="317836" y="291233"/>
                  </a:lnTo>
                  <a:lnTo>
                    <a:pt x="316830" y="291565"/>
                  </a:lnTo>
                  <a:lnTo>
                    <a:pt x="315815" y="291906"/>
                  </a:lnTo>
                  <a:lnTo>
                    <a:pt x="314789" y="292228"/>
                  </a:lnTo>
                  <a:lnTo>
                    <a:pt x="313774" y="292550"/>
                  </a:lnTo>
                  <a:lnTo>
                    <a:pt x="312748" y="292871"/>
                  </a:lnTo>
                  <a:lnTo>
                    <a:pt x="311723" y="293173"/>
                  </a:lnTo>
                  <a:lnTo>
                    <a:pt x="310697" y="293485"/>
                  </a:lnTo>
                  <a:lnTo>
                    <a:pt x="309662" y="293776"/>
                  </a:lnTo>
                  <a:lnTo>
                    <a:pt x="308636" y="294068"/>
                  </a:lnTo>
                  <a:lnTo>
                    <a:pt x="307591" y="294349"/>
                  </a:lnTo>
                  <a:lnTo>
                    <a:pt x="306555" y="294631"/>
                  </a:lnTo>
                  <a:lnTo>
                    <a:pt x="305520" y="294902"/>
                  </a:lnTo>
                  <a:lnTo>
                    <a:pt x="304474" y="295164"/>
                  </a:lnTo>
                  <a:lnTo>
                    <a:pt x="303428" y="295425"/>
                  </a:lnTo>
                  <a:lnTo>
                    <a:pt x="302383" y="295676"/>
                  </a:lnTo>
                  <a:lnTo>
                    <a:pt x="301327" y="295928"/>
                  </a:lnTo>
                  <a:lnTo>
                    <a:pt x="300271" y="296169"/>
                  </a:lnTo>
                  <a:lnTo>
                    <a:pt x="299216" y="296400"/>
                  </a:lnTo>
                  <a:lnTo>
                    <a:pt x="298160" y="296631"/>
                  </a:lnTo>
                  <a:lnTo>
                    <a:pt x="297094" y="296853"/>
                  </a:lnTo>
                  <a:lnTo>
                    <a:pt x="296039" y="297064"/>
                  </a:lnTo>
                  <a:lnTo>
                    <a:pt x="294973" y="297275"/>
                  </a:lnTo>
                  <a:lnTo>
                    <a:pt x="293907" y="297476"/>
                  </a:lnTo>
                  <a:lnTo>
                    <a:pt x="292832" y="297667"/>
                  </a:lnTo>
                  <a:lnTo>
                    <a:pt x="291766" y="297858"/>
                  </a:lnTo>
                  <a:lnTo>
                    <a:pt x="290690" y="298039"/>
                  </a:lnTo>
                  <a:lnTo>
                    <a:pt x="289614" y="298210"/>
                  </a:lnTo>
                  <a:lnTo>
                    <a:pt x="288528" y="298381"/>
                  </a:lnTo>
                  <a:lnTo>
                    <a:pt x="287453" y="298541"/>
                  </a:lnTo>
                  <a:lnTo>
                    <a:pt x="286367" y="298702"/>
                  </a:lnTo>
                  <a:lnTo>
                    <a:pt x="285281" y="298853"/>
                  </a:lnTo>
                  <a:lnTo>
                    <a:pt x="284195" y="298994"/>
                  </a:lnTo>
                  <a:lnTo>
                    <a:pt x="283109" y="299125"/>
                  </a:lnTo>
                  <a:lnTo>
                    <a:pt x="282014" y="299255"/>
                  </a:lnTo>
                  <a:lnTo>
                    <a:pt x="280928" y="299376"/>
                  </a:lnTo>
                  <a:lnTo>
                    <a:pt x="279832" y="299497"/>
                  </a:lnTo>
                  <a:lnTo>
                    <a:pt x="278736" y="299597"/>
                  </a:lnTo>
                  <a:lnTo>
                    <a:pt x="277630" y="299698"/>
                  </a:lnTo>
                  <a:lnTo>
                    <a:pt x="276534" y="299798"/>
                  </a:lnTo>
                  <a:lnTo>
                    <a:pt x="275428" y="299889"/>
                  </a:lnTo>
                  <a:lnTo>
                    <a:pt x="274322" y="299969"/>
                  </a:lnTo>
                  <a:lnTo>
                    <a:pt x="273216" y="300039"/>
                  </a:lnTo>
                  <a:lnTo>
                    <a:pt x="272110" y="300110"/>
                  </a:lnTo>
                  <a:lnTo>
                    <a:pt x="270994" y="300170"/>
                  </a:lnTo>
                  <a:lnTo>
                    <a:pt x="269888" y="300220"/>
                  </a:lnTo>
                  <a:lnTo>
                    <a:pt x="268772" y="300261"/>
                  </a:lnTo>
                  <a:lnTo>
                    <a:pt x="267657" y="300301"/>
                  </a:lnTo>
                  <a:lnTo>
                    <a:pt x="266541" y="300331"/>
                  </a:lnTo>
                  <a:lnTo>
                    <a:pt x="265414" y="300361"/>
                  </a:lnTo>
                  <a:lnTo>
                    <a:pt x="264298" y="300381"/>
                  </a:lnTo>
                  <a:lnTo>
                    <a:pt x="263172" y="300391"/>
                  </a:lnTo>
                  <a:lnTo>
                    <a:pt x="262046" y="300391"/>
                  </a:lnTo>
                  <a:lnTo>
                    <a:pt x="262046" y="300391"/>
                  </a:lnTo>
                  <a:lnTo>
                    <a:pt x="260930" y="300391"/>
                  </a:lnTo>
                  <a:lnTo>
                    <a:pt x="259804" y="300381"/>
                  </a:lnTo>
                  <a:lnTo>
                    <a:pt x="258688" y="300361"/>
                  </a:lnTo>
                  <a:lnTo>
                    <a:pt x="257562" y="300331"/>
                  </a:lnTo>
                  <a:lnTo>
                    <a:pt x="256446" y="300301"/>
                  </a:lnTo>
                  <a:lnTo>
                    <a:pt x="255330" y="300261"/>
                  </a:lnTo>
                  <a:lnTo>
                    <a:pt x="254214" y="300220"/>
                  </a:lnTo>
                  <a:lnTo>
                    <a:pt x="253108" y="300170"/>
                  </a:lnTo>
                  <a:lnTo>
                    <a:pt x="251992" y="300110"/>
                  </a:lnTo>
                  <a:lnTo>
                    <a:pt x="250887" y="300039"/>
                  </a:lnTo>
                  <a:lnTo>
                    <a:pt x="249781" y="299969"/>
                  </a:lnTo>
                  <a:lnTo>
                    <a:pt x="248675" y="299889"/>
                  </a:lnTo>
                  <a:lnTo>
                    <a:pt x="247569" y="299798"/>
                  </a:lnTo>
                  <a:lnTo>
                    <a:pt x="246473" y="299698"/>
                  </a:lnTo>
                  <a:lnTo>
                    <a:pt x="245367" y="299597"/>
                  </a:lnTo>
                  <a:lnTo>
                    <a:pt x="244271" y="299497"/>
                  </a:lnTo>
                  <a:lnTo>
                    <a:pt x="243175" y="299376"/>
                  </a:lnTo>
                  <a:lnTo>
                    <a:pt x="242089" y="299255"/>
                  </a:lnTo>
                  <a:lnTo>
                    <a:pt x="240993" y="299125"/>
                  </a:lnTo>
                  <a:lnTo>
                    <a:pt x="239908" y="298994"/>
                  </a:lnTo>
                  <a:lnTo>
                    <a:pt x="238822" y="298853"/>
                  </a:lnTo>
                  <a:lnTo>
                    <a:pt x="237736" y="298702"/>
                  </a:lnTo>
                  <a:lnTo>
                    <a:pt x="236650" y="298541"/>
                  </a:lnTo>
                  <a:lnTo>
                    <a:pt x="235574" y="298381"/>
                  </a:lnTo>
                  <a:lnTo>
                    <a:pt x="234489" y="298210"/>
                  </a:lnTo>
                  <a:lnTo>
                    <a:pt x="233413" y="298039"/>
                  </a:lnTo>
                  <a:lnTo>
                    <a:pt x="232337" y="297858"/>
                  </a:lnTo>
                  <a:lnTo>
                    <a:pt x="231271" y="297667"/>
                  </a:lnTo>
                  <a:lnTo>
                    <a:pt x="230196" y="297476"/>
                  </a:lnTo>
                  <a:lnTo>
                    <a:pt x="229130" y="297275"/>
                  </a:lnTo>
                  <a:lnTo>
                    <a:pt x="228064" y="297064"/>
                  </a:lnTo>
                  <a:lnTo>
                    <a:pt x="227008" y="296853"/>
                  </a:lnTo>
                  <a:lnTo>
                    <a:pt x="225943" y="296631"/>
                  </a:lnTo>
                  <a:lnTo>
                    <a:pt x="224887" y="296400"/>
                  </a:lnTo>
                  <a:lnTo>
                    <a:pt x="223831" y="296169"/>
                  </a:lnTo>
                  <a:lnTo>
                    <a:pt x="222776" y="295928"/>
                  </a:lnTo>
                  <a:lnTo>
                    <a:pt x="221730" y="295676"/>
                  </a:lnTo>
                  <a:lnTo>
                    <a:pt x="220674" y="295425"/>
                  </a:lnTo>
                  <a:lnTo>
                    <a:pt x="219629" y="295164"/>
                  </a:lnTo>
                  <a:lnTo>
                    <a:pt x="218583" y="294902"/>
                  </a:lnTo>
                  <a:lnTo>
                    <a:pt x="217548" y="294631"/>
                  </a:lnTo>
                  <a:lnTo>
                    <a:pt x="216512" y="294349"/>
                  </a:lnTo>
                  <a:lnTo>
                    <a:pt x="215477" y="294068"/>
                  </a:lnTo>
                  <a:lnTo>
                    <a:pt x="214441" y="293776"/>
                  </a:lnTo>
                  <a:lnTo>
                    <a:pt x="213406" y="293485"/>
                  </a:lnTo>
                  <a:lnTo>
                    <a:pt x="212380" y="293173"/>
                  </a:lnTo>
                  <a:lnTo>
                    <a:pt x="211355" y="292871"/>
                  </a:lnTo>
                  <a:lnTo>
                    <a:pt x="210329" y="292550"/>
                  </a:lnTo>
                  <a:lnTo>
                    <a:pt x="209314" y="292228"/>
                  </a:lnTo>
                  <a:lnTo>
                    <a:pt x="208288" y="291906"/>
                  </a:lnTo>
                  <a:lnTo>
                    <a:pt x="207283" y="291565"/>
                  </a:lnTo>
                  <a:lnTo>
                    <a:pt x="206267" y="291233"/>
                  </a:lnTo>
                  <a:lnTo>
                    <a:pt x="205252" y="290881"/>
                  </a:lnTo>
                  <a:lnTo>
                    <a:pt x="204246" y="290529"/>
                  </a:lnTo>
                  <a:lnTo>
                    <a:pt x="203251" y="290177"/>
                  </a:lnTo>
                  <a:lnTo>
                    <a:pt x="202246" y="289815"/>
                  </a:lnTo>
                  <a:lnTo>
                    <a:pt x="201250" y="289443"/>
                  </a:lnTo>
                  <a:lnTo>
                    <a:pt x="200255" y="289061"/>
                  </a:lnTo>
                  <a:lnTo>
                    <a:pt x="199260" y="288689"/>
                  </a:lnTo>
                  <a:lnTo>
                    <a:pt x="198274" y="288297"/>
                  </a:lnTo>
                  <a:lnTo>
                    <a:pt x="197279" y="287905"/>
                  </a:lnTo>
                  <a:lnTo>
                    <a:pt x="196304" y="287503"/>
                  </a:lnTo>
                  <a:lnTo>
                    <a:pt x="195318" y="287101"/>
                  </a:lnTo>
                  <a:lnTo>
                    <a:pt x="194343" y="286689"/>
                  </a:lnTo>
                  <a:lnTo>
                    <a:pt x="193368" y="286277"/>
                  </a:lnTo>
                  <a:lnTo>
                    <a:pt x="192393" y="285854"/>
                  </a:lnTo>
                  <a:lnTo>
                    <a:pt x="191428" y="285422"/>
                  </a:lnTo>
                  <a:lnTo>
                    <a:pt x="190462" y="284990"/>
                  </a:lnTo>
                  <a:lnTo>
                    <a:pt x="189497" y="284547"/>
                  </a:lnTo>
                  <a:lnTo>
                    <a:pt x="188542" y="284105"/>
                  </a:lnTo>
                  <a:lnTo>
                    <a:pt x="187587" y="283653"/>
                  </a:lnTo>
                  <a:lnTo>
                    <a:pt x="186632" y="283200"/>
                  </a:lnTo>
                  <a:lnTo>
                    <a:pt x="185677" y="282738"/>
                  </a:lnTo>
                  <a:lnTo>
                    <a:pt x="184732" y="282265"/>
                  </a:lnTo>
                  <a:lnTo>
                    <a:pt x="183787" y="281793"/>
                  </a:lnTo>
                  <a:lnTo>
                    <a:pt x="182852" y="281320"/>
                  </a:lnTo>
                  <a:lnTo>
                    <a:pt x="181917" y="280838"/>
                  </a:lnTo>
                  <a:lnTo>
                    <a:pt x="180982" y="280345"/>
                  </a:lnTo>
                  <a:lnTo>
                    <a:pt x="180047" y="279852"/>
                  </a:lnTo>
                  <a:lnTo>
                    <a:pt x="179122" y="279350"/>
                  </a:lnTo>
                  <a:lnTo>
                    <a:pt x="178197" y="278847"/>
                  </a:lnTo>
                  <a:lnTo>
                    <a:pt x="177282" y="278334"/>
                  </a:lnTo>
                  <a:lnTo>
                    <a:pt x="176367" y="277812"/>
                  </a:lnTo>
                  <a:lnTo>
                    <a:pt x="175452" y="277289"/>
                  </a:lnTo>
                  <a:lnTo>
                    <a:pt x="174537" y="276766"/>
                  </a:lnTo>
                  <a:lnTo>
                    <a:pt x="173632" y="276233"/>
                  </a:lnTo>
                  <a:lnTo>
                    <a:pt x="172727" y="275690"/>
                  </a:lnTo>
                  <a:lnTo>
                    <a:pt x="171833" y="275148"/>
                  </a:lnTo>
                  <a:lnTo>
                    <a:pt x="170938" y="274605"/>
                  </a:lnTo>
                  <a:lnTo>
                    <a:pt x="170043" y="274052"/>
                  </a:lnTo>
                  <a:lnTo>
                    <a:pt x="169158" y="273489"/>
                  </a:lnTo>
                  <a:lnTo>
                    <a:pt x="168273" y="272926"/>
                  </a:lnTo>
                  <a:lnTo>
                    <a:pt x="167389" y="272353"/>
                  </a:lnTo>
                  <a:lnTo>
                    <a:pt x="166514" y="271780"/>
                  </a:lnTo>
                  <a:lnTo>
                    <a:pt x="165639" y="271207"/>
                  </a:lnTo>
                  <a:lnTo>
                    <a:pt x="164765" y="270614"/>
                  </a:lnTo>
                  <a:lnTo>
                    <a:pt x="163900" y="270030"/>
                  </a:lnTo>
                  <a:lnTo>
                    <a:pt x="163035" y="269437"/>
                  </a:lnTo>
                  <a:lnTo>
                    <a:pt x="162181" y="268834"/>
                  </a:lnTo>
                  <a:lnTo>
                    <a:pt x="161326" y="268231"/>
                  </a:lnTo>
                  <a:lnTo>
                    <a:pt x="160472" y="267618"/>
                  </a:lnTo>
                  <a:lnTo>
                    <a:pt x="159627" y="267004"/>
                  </a:lnTo>
                  <a:lnTo>
                    <a:pt x="158783" y="266381"/>
                  </a:lnTo>
                  <a:lnTo>
                    <a:pt x="157938" y="265758"/>
                  </a:lnTo>
                  <a:lnTo>
                    <a:pt x="157104" y="265135"/>
                  </a:lnTo>
                  <a:lnTo>
                    <a:pt x="156269" y="264491"/>
                  </a:lnTo>
                  <a:lnTo>
                    <a:pt x="155445" y="263858"/>
                  </a:lnTo>
                  <a:lnTo>
                    <a:pt x="154620" y="263214"/>
                  </a:lnTo>
                  <a:lnTo>
                    <a:pt x="153796" y="262561"/>
                  </a:lnTo>
                  <a:lnTo>
                    <a:pt x="152981" y="261907"/>
                  </a:lnTo>
                  <a:lnTo>
                    <a:pt x="152167" y="261254"/>
                  </a:lnTo>
                  <a:lnTo>
                    <a:pt x="151363" y="260590"/>
                  </a:lnTo>
                  <a:lnTo>
                    <a:pt x="150558" y="259917"/>
                  </a:lnTo>
                  <a:lnTo>
                    <a:pt x="149754" y="259243"/>
                  </a:lnTo>
                  <a:lnTo>
                    <a:pt x="148960" y="258570"/>
                  </a:lnTo>
                  <a:lnTo>
                    <a:pt x="148166" y="257886"/>
                  </a:lnTo>
                  <a:lnTo>
                    <a:pt x="147381" y="257202"/>
                  </a:lnTo>
                  <a:lnTo>
                    <a:pt x="146597" y="256509"/>
                  </a:lnTo>
                  <a:lnTo>
                    <a:pt x="145813" y="255815"/>
                  </a:lnTo>
                  <a:lnTo>
                    <a:pt x="145039" y="255111"/>
                  </a:lnTo>
                  <a:lnTo>
                    <a:pt x="144265" y="254408"/>
                  </a:lnTo>
                  <a:lnTo>
                    <a:pt x="143501" y="253694"/>
                  </a:lnTo>
                  <a:lnTo>
                    <a:pt x="142736" y="252980"/>
                  </a:lnTo>
                  <a:lnTo>
                    <a:pt x="141982" y="252266"/>
                  </a:lnTo>
                  <a:lnTo>
                    <a:pt x="141228" y="251543"/>
                  </a:lnTo>
                  <a:lnTo>
                    <a:pt x="140474" y="250809"/>
                  </a:lnTo>
                  <a:lnTo>
                    <a:pt x="139730" y="250075"/>
                  </a:lnTo>
                  <a:lnTo>
                    <a:pt x="138986" y="249341"/>
                  </a:lnTo>
                  <a:lnTo>
                    <a:pt x="138252" y="248597"/>
                  </a:lnTo>
                  <a:lnTo>
                    <a:pt x="137518" y="247853"/>
                  </a:lnTo>
                  <a:lnTo>
                    <a:pt x="136795" y="247109"/>
                  </a:lnTo>
                  <a:lnTo>
                    <a:pt x="136071" y="246355"/>
                  </a:lnTo>
                  <a:lnTo>
                    <a:pt x="135347" y="245591"/>
                  </a:lnTo>
                  <a:lnTo>
                    <a:pt x="134633" y="244827"/>
                  </a:lnTo>
                  <a:lnTo>
                    <a:pt x="133929" y="244063"/>
                  </a:lnTo>
                  <a:lnTo>
                    <a:pt x="133215" y="243289"/>
                  </a:lnTo>
                  <a:lnTo>
                    <a:pt x="132522" y="242515"/>
                  </a:lnTo>
                  <a:lnTo>
                    <a:pt x="131828" y="241741"/>
                  </a:lnTo>
                  <a:lnTo>
                    <a:pt x="131134" y="240956"/>
                  </a:lnTo>
                  <a:lnTo>
                    <a:pt x="130441" y="240162"/>
                  </a:lnTo>
                  <a:lnTo>
                    <a:pt x="129767" y="239368"/>
                  </a:lnTo>
                  <a:lnTo>
                    <a:pt x="129083" y="238574"/>
                  </a:lnTo>
                  <a:lnTo>
                    <a:pt x="128410" y="237780"/>
                  </a:lnTo>
                  <a:lnTo>
                    <a:pt x="127746" y="236975"/>
                  </a:lnTo>
                  <a:lnTo>
                    <a:pt x="127082" y="236161"/>
                  </a:lnTo>
                  <a:lnTo>
                    <a:pt x="126419" y="235347"/>
                  </a:lnTo>
                  <a:lnTo>
                    <a:pt x="125765" y="234532"/>
                  </a:lnTo>
                  <a:lnTo>
                    <a:pt x="125122" y="233718"/>
                  </a:lnTo>
                  <a:lnTo>
                    <a:pt x="124479" y="232894"/>
                  </a:lnTo>
                  <a:lnTo>
                    <a:pt x="123835" y="232059"/>
                  </a:lnTo>
                  <a:lnTo>
                    <a:pt x="123202" y="231225"/>
                  </a:lnTo>
                  <a:lnTo>
                    <a:pt x="122568" y="230390"/>
                  </a:lnTo>
                  <a:lnTo>
                    <a:pt x="121945" y="229556"/>
                  </a:lnTo>
                  <a:lnTo>
                    <a:pt x="121322" y="228712"/>
                  </a:lnTo>
                  <a:lnTo>
                    <a:pt x="120708" y="227857"/>
                  </a:lnTo>
                  <a:lnTo>
                    <a:pt x="120105" y="227013"/>
                  </a:lnTo>
                  <a:lnTo>
                    <a:pt x="119492" y="226158"/>
                  </a:lnTo>
                  <a:lnTo>
                    <a:pt x="118899" y="225293"/>
                  </a:lnTo>
                  <a:lnTo>
                    <a:pt x="118305" y="224429"/>
                  </a:lnTo>
                  <a:lnTo>
                    <a:pt x="117712" y="223564"/>
                  </a:lnTo>
                  <a:lnTo>
                    <a:pt x="117129" y="222690"/>
                  </a:lnTo>
                  <a:lnTo>
                    <a:pt x="116546" y="221815"/>
                  </a:lnTo>
                  <a:lnTo>
                    <a:pt x="115973" y="220940"/>
                  </a:lnTo>
                  <a:lnTo>
                    <a:pt x="115400" y="220066"/>
                  </a:lnTo>
                  <a:lnTo>
                    <a:pt x="114837" y="219171"/>
                  </a:lnTo>
                  <a:lnTo>
                    <a:pt x="114284" y="218286"/>
                  </a:lnTo>
                  <a:lnTo>
                    <a:pt x="113721" y="217392"/>
                  </a:lnTo>
                  <a:lnTo>
                    <a:pt x="113178" y="216497"/>
                  </a:lnTo>
                  <a:lnTo>
                    <a:pt x="112635" y="215602"/>
                  </a:lnTo>
                  <a:lnTo>
                    <a:pt x="112092" y="214697"/>
                  </a:lnTo>
                  <a:lnTo>
                    <a:pt x="111559" y="213793"/>
                  </a:lnTo>
                  <a:lnTo>
                    <a:pt x="111036" y="212878"/>
                  </a:lnTo>
                  <a:lnTo>
                    <a:pt x="110514" y="211973"/>
                  </a:lnTo>
                  <a:lnTo>
                    <a:pt x="110001" y="211048"/>
                  </a:lnTo>
                  <a:lnTo>
                    <a:pt x="109488" y="210133"/>
                  </a:lnTo>
                  <a:lnTo>
                    <a:pt x="108975" y="209208"/>
                  </a:lnTo>
                  <a:lnTo>
                    <a:pt x="108483" y="208283"/>
                  </a:lnTo>
                  <a:lnTo>
                    <a:pt x="107980" y="207348"/>
                  </a:lnTo>
                  <a:lnTo>
                    <a:pt x="107497" y="206424"/>
                  </a:lnTo>
                  <a:lnTo>
                    <a:pt x="107015" y="205479"/>
                  </a:lnTo>
                  <a:lnTo>
                    <a:pt x="106532" y="204544"/>
                  </a:lnTo>
                  <a:lnTo>
                    <a:pt x="106060" y="203599"/>
                  </a:lnTo>
                  <a:lnTo>
                    <a:pt x="105587" y="202654"/>
                  </a:lnTo>
                  <a:lnTo>
                    <a:pt x="105135" y="201698"/>
                  </a:lnTo>
                  <a:lnTo>
                    <a:pt x="104672" y="200753"/>
                  </a:lnTo>
                  <a:lnTo>
                    <a:pt x="104220" y="199798"/>
                  </a:lnTo>
                  <a:lnTo>
                    <a:pt x="103777" y="198833"/>
                  </a:lnTo>
                  <a:lnTo>
                    <a:pt x="103335" y="197868"/>
                  </a:lnTo>
                  <a:lnTo>
                    <a:pt x="102903" y="196903"/>
                  </a:lnTo>
                  <a:lnTo>
                    <a:pt x="102481" y="195938"/>
                  </a:lnTo>
                  <a:lnTo>
                    <a:pt x="102058" y="194963"/>
                  </a:lnTo>
                  <a:lnTo>
                    <a:pt x="101636" y="193998"/>
                  </a:lnTo>
                  <a:lnTo>
                    <a:pt x="101224" y="193012"/>
                  </a:lnTo>
                  <a:lnTo>
                    <a:pt x="100822" y="192037"/>
                  </a:lnTo>
                  <a:lnTo>
                    <a:pt x="100419" y="191052"/>
                  </a:lnTo>
                  <a:lnTo>
                    <a:pt x="100027" y="190067"/>
                  </a:lnTo>
                  <a:lnTo>
                    <a:pt x="99645" y="189072"/>
                  </a:lnTo>
                  <a:lnTo>
                    <a:pt x="99263" y="188086"/>
                  </a:lnTo>
                  <a:lnTo>
                    <a:pt x="98891" y="187091"/>
                  </a:lnTo>
                  <a:lnTo>
                    <a:pt x="98519" y="186086"/>
                  </a:lnTo>
                  <a:lnTo>
                    <a:pt x="98157" y="185091"/>
                  </a:lnTo>
                  <a:lnTo>
                    <a:pt x="97795" y="184085"/>
                  </a:lnTo>
                  <a:lnTo>
                    <a:pt x="97444" y="183080"/>
                  </a:lnTo>
                  <a:lnTo>
                    <a:pt x="97102" y="182064"/>
                  </a:lnTo>
                  <a:lnTo>
                    <a:pt x="96760" y="181059"/>
                  </a:lnTo>
                  <a:lnTo>
                    <a:pt x="96428" y="180044"/>
                  </a:lnTo>
                  <a:lnTo>
                    <a:pt x="96096" y="179028"/>
                  </a:lnTo>
                  <a:lnTo>
                    <a:pt x="95775" y="178003"/>
                  </a:lnTo>
                  <a:lnTo>
                    <a:pt x="95463" y="176978"/>
                  </a:lnTo>
                  <a:lnTo>
                    <a:pt x="95151" y="175952"/>
                  </a:lnTo>
                  <a:lnTo>
                    <a:pt x="94850" y="174927"/>
                  </a:lnTo>
                  <a:lnTo>
                    <a:pt x="94548" y="173901"/>
                  </a:lnTo>
                  <a:lnTo>
                    <a:pt x="94256" y="172866"/>
                  </a:lnTo>
                  <a:lnTo>
                    <a:pt x="93975" y="171830"/>
                  </a:lnTo>
                  <a:lnTo>
                    <a:pt x="93693" y="170785"/>
                  </a:lnTo>
                  <a:lnTo>
                    <a:pt x="93422" y="169749"/>
                  </a:lnTo>
                  <a:lnTo>
                    <a:pt x="93161" y="168704"/>
                  </a:lnTo>
                  <a:lnTo>
                    <a:pt x="92899" y="167658"/>
                  </a:lnTo>
                  <a:lnTo>
                    <a:pt x="92648" y="166613"/>
                  </a:lnTo>
                  <a:lnTo>
                    <a:pt x="92396" y="165557"/>
                  </a:lnTo>
                  <a:lnTo>
                    <a:pt x="92165" y="164501"/>
                  </a:lnTo>
                  <a:lnTo>
                    <a:pt x="91924" y="163446"/>
                  </a:lnTo>
                  <a:lnTo>
                    <a:pt x="91703" y="162390"/>
                  </a:lnTo>
                  <a:lnTo>
                    <a:pt x="91482" y="161335"/>
                  </a:lnTo>
                  <a:lnTo>
                    <a:pt x="91260" y="160269"/>
                  </a:lnTo>
                  <a:lnTo>
                    <a:pt x="91059" y="159203"/>
                  </a:lnTo>
                  <a:lnTo>
                    <a:pt x="90858" y="158138"/>
                  </a:lnTo>
                  <a:lnTo>
                    <a:pt x="90657" y="157072"/>
                  </a:lnTo>
                  <a:lnTo>
                    <a:pt x="90466" y="155996"/>
                  </a:lnTo>
                  <a:lnTo>
                    <a:pt x="90285" y="154921"/>
                  </a:lnTo>
                  <a:lnTo>
                    <a:pt x="90114" y="153845"/>
                  </a:lnTo>
                  <a:lnTo>
                    <a:pt x="89943" y="152769"/>
                  </a:lnTo>
                  <a:lnTo>
                    <a:pt x="89782" y="151684"/>
                  </a:lnTo>
                  <a:lnTo>
                    <a:pt x="89632" y="150608"/>
                  </a:lnTo>
                  <a:lnTo>
                    <a:pt x="89481" y="149522"/>
                  </a:lnTo>
                  <a:lnTo>
                    <a:pt x="89340" y="148436"/>
                  </a:lnTo>
                  <a:lnTo>
                    <a:pt x="89199" y="147341"/>
                  </a:lnTo>
                  <a:lnTo>
                    <a:pt x="89069" y="146255"/>
                  </a:lnTo>
                  <a:lnTo>
                    <a:pt x="88948" y="145159"/>
                  </a:lnTo>
                  <a:lnTo>
                    <a:pt x="88837" y="144063"/>
                  </a:lnTo>
                  <a:lnTo>
                    <a:pt x="88727" y="142967"/>
                  </a:lnTo>
                  <a:lnTo>
                    <a:pt x="88626" y="141872"/>
                  </a:lnTo>
                  <a:lnTo>
                    <a:pt x="88536" y="140766"/>
                  </a:lnTo>
                  <a:lnTo>
                    <a:pt x="88445" y="139660"/>
                  </a:lnTo>
                  <a:lnTo>
                    <a:pt x="88365" y="138554"/>
                  </a:lnTo>
                  <a:lnTo>
                    <a:pt x="88284" y="137448"/>
                  </a:lnTo>
                  <a:lnTo>
                    <a:pt x="88224" y="136342"/>
                  </a:lnTo>
                  <a:lnTo>
                    <a:pt x="88164" y="135236"/>
                  </a:lnTo>
                  <a:lnTo>
                    <a:pt x="88103" y="134121"/>
                  </a:lnTo>
                  <a:lnTo>
                    <a:pt x="88063" y="133005"/>
                  </a:lnTo>
                  <a:lnTo>
                    <a:pt x="88023" y="131889"/>
                  </a:lnTo>
                  <a:lnTo>
                    <a:pt x="87993" y="130773"/>
                  </a:lnTo>
                  <a:lnTo>
                    <a:pt x="87963" y="129657"/>
                  </a:lnTo>
                  <a:lnTo>
                    <a:pt x="87953" y="128531"/>
                  </a:lnTo>
                  <a:lnTo>
                    <a:pt x="87943" y="127415"/>
                  </a:lnTo>
                  <a:lnTo>
                    <a:pt x="87933" y="126289"/>
                  </a:lnTo>
                  <a:lnTo>
                    <a:pt x="87933" y="126289"/>
                  </a:lnTo>
                  <a:lnTo>
                    <a:pt x="87922" y="125947"/>
                  </a:lnTo>
                  <a:lnTo>
                    <a:pt x="87902" y="125615"/>
                  </a:lnTo>
                  <a:lnTo>
                    <a:pt x="87862" y="125284"/>
                  </a:lnTo>
                  <a:lnTo>
                    <a:pt x="87802" y="124962"/>
                  </a:lnTo>
                  <a:lnTo>
                    <a:pt x="87731" y="124640"/>
                  </a:lnTo>
                  <a:lnTo>
                    <a:pt x="87641" y="124329"/>
                  </a:lnTo>
                  <a:lnTo>
                    <a:pt x="87530" y="124027"/>
                  </a:lnTo>
                  <a:lnTo>
                    <a:pt x="87420" y="123725"/>
                  </a:lnTo>
                  <a:lnTo>
                    <a:pt x="87289" y="123434"/>
                  </a:lnTo>
                  <a:lnTo>
                    <a:pt x="87138" y="123152"/>
                  </a:lnTo>
                  <a:lnTo>
                    <a:pt x="86977" y="122871"/>
                  </a:lnTo>
                  <a:lnTo>
                    <a:pt x="86806" y="122610"/>
                  </a:lnTo>
                  <a:lnTo>
                    <a:pt x="86625" y="122348"/>
                  </a:lnTo>
                  <a:lnTo>
                    <a:pt x="86434" y="122097"/>
                  </a:lnTo>
                  <a:lnTo>
                    <a:pt x="86223" y="121856"/>
                  </a:lnTo>
                  <a:lnTo>
                    <a:pt x="86002" y="121634"/>
                  </a:lnTo>
                  <a:lnTo>
                    <a:pt x="85781" y="121413"/>
                  </a:lnTo>
                  <a:lnTo>
                    <a:pt x="85540" y="121212"/>
                  </a:lnTo>
                  <a:lnTo>
                    <a:pt x="85288" y="121011"/>
                  </a:lnTo>
                  <a:lnTo>
                    <a:pt x="85027" y="120830"/>
                  </a:lnTo>
                  <a:lnTo>
                    <a:pt x="84766" y="120659"/>
                  </a:lnTo>
                  <a:lnTo>
                    <a:pt x="84484" y="120498"/>
                  </a:lnTo>
                  <a:lnTo>
                    <a:pt x="84202" y="120358"/>
                  </a:lnTo>
                  <a:lnTo>
                    <a:pt x="83911" y="120227"/>
                  </a:lnTo>
                  <a:lnTo>
                    <a:pt x="83619" y="120106"/>
                  </a:lnTo>
                  <a:lnTo>
                    <a:pt x="83308" y="120006"/>
                  </a:lnTo>
                  <a:lnTo>
                    <a:pt x="82996" y="119915"/>
                  </a:lnTo>
                  <a:lnTo>
                    <a:pt x="82674" y="119835"/>
                  </a:lnTo>
                  <a:lnTo>
                    <a:pt x="82353" y="119785"/>
                  </a:lnTo>
                  <a:lnTo>
                    <a:pt x="82021" y="119744"/>
                  </a:lnTo>
                  <a:lnTo>
                    <a:pt x="81689" y="119714"/>
                  </a:lnTo>
                  <a:lnTo>
                    <a:pt x="81357" y="119704"/>
                  </a:lnTo>
                  <a:lnTo>
                    <a:pt x="81357" y="119704"/>
                  </a:lnTo>
                  <a:lnTo>
                    <a:pt x="81015" y="119714"/>
                  </a:lnTo>
                  <a:lnTo>
                    <a:pt x="80684" y="119744"/>
                  </a:lnTo>
                  <a:lnTo>
                    <a:pt x="80352" y="119785"/>
                  </a:lnTo>
                  <a:lnTo>
                    <a:pt x="80020" y="119835"/>
                  </a:lnTo>
                  <a:lnTo>
                    <a:pt x="79708" y="119915"/>
                  </a:lnTo>
                  <a:lnTo>
                    <a:pt x="79397" y="120006"/>
                  </a:lnTo>
                  <a:lnTo>
                    <a:pt x="79085" y="120106"/>
                  </a:lnTo>
                  <a:lnTo>
                    <a:pt x="78793" y="120227"/>
                  </a:lnTo>
                  <a:lnTo>
                    <a:pt x="78502" y="120358"/>
                  </a:lnTo>
                  <a:lnTo>
                    <a:pt x="78210" y="120498"/>
                  </a:lnTo>
                  <a:lnTo>
                    <a:pt x="77939" y="120659"/>
                  </a:lnTo>
                  <a:lnTo>
                    <a:pt x="77667" y="120830"/>
                  </a:lnTo>
                  <a:lnTo>
                    <a:pt x="77416" y="121011"/>
                  </a:lnTo>
                  <a:lnTo>
                    <a:pt x="77165" y="121212"/>
                  </a:lnTo>
                  <a:lnTo>
                    <a:pt x="76923" y="121413"/>
                  </a:lnTo>
                  <a:lnTo>
                    <a:pt x="76692" y="121634"/>
                  </a:lnTo>
                  <a:lnTo>
                    <a:pt x="76481" y="121856"/>
                  </a:lnTo>
                  <a:lnTo>
                    <a:pt x="76270" y="122097"/>
                  </a:lnTo>
                  <a:lnTo>
                    <a:pt x="76079" y="122348"/>
                  </a:lnTo>
                  <a:lnTo>
                    <a:pt x="75898" y="122610"/>
                  </a:lnTo>
                  <a:lnTo>
                    <a:pt x="75727" y="122871"/>
                  </a:lnTo>
                  <a:lnTo>
                    <a:pt x="75566" y="123152"/>
                  </a:lnTo>
                  <a:lnTo>
                    <a:pt x="75415" y="123434"/>
                  </a:lnTo>
                  <a:lnTo>
                    <a:pt x="75285" y="123725"/>
                  </a:lnTo>
                  <a:lnTo>
                    <a:pt x="75174" y="124027"/>
                  </a:lnTo>
                  <a:lnTo>
                    <a:pt x="75063" y="124329"/>
                  </a:lnTo>
                  <a:lnTo>
                    <a:pt x="74973" y="124640"/>
                  </a:lnTo>
                  <a:lnTo>
                    <a:pt x="74903" y="124962"/>
                  </a:lnTo>
                  <a:lnTo>
                    <a:pt x="74842" y="125284"/>
                  </a:lnTo>
                  <a:lnTo>
                    <a:pt x="74802" y="125615"/>
                  </a:lnTo>
                  <a:lnTo>
                    <a:pt x="74782" y="125947"/>
                  </a:lnTo>
                  <a:lnTo>
                    <a:pt x="74772" y="126289"/>
                  </a:lnTo>
                  <a:lnTo>
                    <a:pt x="74772" y="126289"/>
                  </a:lnTo>
                  <a:lnTo>
                    <a:pt x="74772" y="127707"/>
                  </a:lnTo>
                  <a:lnTo>
                    <a:pt x="74792" y="129134"/>
                  </a:lnTo>
                  <a:lnTo>
                    <a:pt x="74822" y="130552"/>
                  </a:lnTo>
                  <a:lnTo>
                    <a:pt x="74852" y="131969"/>
                  </a:lnTo>
                  <a:lnTo>
                    <a:pt x="74903" y="133377"/>
                  </a:lnTo>
                  <a:lnTo>
                    <a:pt x="74963" y="134784"/>
                  </a:lnTo>
                  <a:lnTo>
                    <a:pt x="75033" y="136191"/>
                  </a:lnTo>
                  <a:lnTo>
                    <a:pt x="75104" y="137599"/>
                  </a:lnTo>
                  <a:lnTo>
                    <a:pt x="75194" y="139006"/>
                  </a:lnTo>
                  <a:lnTo>
                    <a:pt x="75295" y="140404"/>
                  </a:lnTo>
                  <a:lnTo>
                    <a:pt x="75405" y="141801"/>
                  </a:lnTo>
                  <a:lnTo>
                    <a:pt x="75526" y="143199"/>
                  </a:lnTo>
                  <a:lnTo>
                    <a:pt x="75657" y="144586"/>
                  </a:lnTo>
                  <a:lnTo>
                    <a:pt x="75797" y="145973"/>
                  </a:lnTo>
                  <a:lnTo>
                    <a:pt x="75948" y="147361"/>
                  </a:lnTo>
                  <a:lnTo>
                    <a:pt x="76109" y="148738"/>
                  </a:lnTo>
                  <a:lnTo>
                    <a:pt x="76280" y="150115"/>
                  </a:lnTo>
                  <a:lnTo>
                    <a:pt x="76461" y="151493"/>
                  </a:lnTo>
                  <a:lnTo>
                    <a:pt x="76652" y="152870"/>
                  </a:lnTo>
                  <a:lnTo>
                    <a:pt x="76853" y="154237"/>
                  </a:lnTo>
                  <a:lnTo>
                    <a:pt x="77064" y="155604"/>
                  </a:lnTo>
                  <a:lnTo>
                    <a:pt x="77285" y="156962"/>
                  </a:lnTo>
                  <a:lnTo>
                    <a:pt x="77517" y="158329"/>
                  </a:lnTo>
                  <a:lnTo>
                    <a:pt x="77758" y="159686"/>
                  </a:lnTo>
                  <a:lnTo>
                    <a:pt x="77999" y="161033"/>
                  </a:lnTo>
                  <a:lnTo>
                    <a:pt x="78261" y="162390"/>
                  </a:lnTo>
                  <a:lnTo>
                    <a:pt x="78532" y="163727"/>
                  </a:lnTo>
                  <a:lnTo>
                    <a:pt x="78814" y="165074"/>
                  </a:lnTo>
                  <a:lnTo>
                    <a:pt x="79105" y="166412"/>
                  </a:lnTo>
                  <a:lnTo>
                    <a:pt x="79397" y="167749"/>
                  </a:lnTo>
                  <a:lnTo>
                    <a:pt x="79708" y="169086"/>
                  </a:lnTo>
                  <a:lnTo>
                    <a:pt x="80020" y="170413"/>
                  </a:lnTo>
                  <a:lnTo>
                    <a:pt x="80352" y="171740"/>
                  </a:lnTo>
                  <a:lnTo>
                    <a:pt x="80684" y="173057"/>
                  </a:lnTo>
                  <a:lnTo>
                    <a:pt x="81036" y="174374"/>
                  </a:lnTo>
                  <a:lnTo>
                    <a:pt x="81387" y="175691"/>
                  </a:lnTo>
                  <a:lnTo>
                    <a:pt x="81749" y="176998"/>
                  </a:lnTo>
                  <a:lnTo>
                    <a:pt x="82121" y="178305"/>
                  </a:lnTo>
                  <a:lnTo>
                    <a:pt x="82503" y="179611"/>
                  </a:lnTo>
                  <a:lnTo>
                    <a:pt x="82895" y="180908"/>
                  </a:lnTo>
                  <a:lnTo>
                    <a:pt x="83298" y="182205"/>
                  </a:lnTo>
                  <a:lnTo>
                    <a:pt x="83710" y="183492"/>
                  </a:lnTo>
                  <a:lnTo>
                    <a:pt x="84122" y="184779"/>
                  </a:lnTo>
                  <a:lnTo>
                    <a:pt x="84554" y="186056"/>
                  </a:lnTo>
                  <a:lnTo>
                    <a:pt x="84987" y="187342"/>
                  </a:lnTo>
                  <a:lnTo>
                    <a:pt x="85439" y="188609"/>
                  </a:lnTo>
                  <a:lnTo>
                    <a:pt x="85892" y="189886"/>
                  </a:lnTo>
                  <a:lnTo>
                    <a:pt x="86354" y="191153"/>
                  </a:lnTo>
                  <a:lnTo>
                    <a:pt x="86827" y="192409"/>
                  </a:lnTo>
                  <a:lnTo>
                    <a:pt x="87309" y="193666"/>
                  </a:lnTo>
                  <a:lnTo>
                    <a:pt x="87802" y="194923"/>
                  </a:lnTo>
                  <a:lnTo>
                    <a:pt x="88294" y="196169"/>
                  </a:lnTo>
                  <a:lnTo>
                    <a:pt x="88807" y="197416"/>
                  </a:lnTo>
                  <a:lnTo>
                    <a:pt x="89320" y="198652"/>
                  </a:lnTo>
                  <a:lnTo>
                    <a:pt x="89843" y="199889"/>
                  </a:lnTo>
                  <a:lnTo>
                    <a:pt x="90376" y="201115"/>
                  </a:lnTo>
                  <a:lnTo>
                    <a:pt x="90919" y="202342"/>
                  </a:lnTo>
                  <a:lnTo>
                    <a:pt x="91471" y="203568"/>
                  </a:lnTo>
                  <a:lnTo>
                    <a:pt x="92035" y="204785"/>
                  </a:lnTo>
                  <a:lnTo>
                    <a:pt x="92598" y="205991"/>
                  </a:lnTo>
                  <a:lnTo>
                    <a:pt x="93171" y="207198"/>
                  </a:lnTo>
                  <a:lnTo>
                    <a:pt x="93754" y="208404"/>
                  </a:lnTo>
                  <a:lnTo>
                    <a:pt x="94347" y="209600"/>
                  </a:lnTo>
                  <a:lnTo>
                    <a:pt x="94950" y="210797"/>
                  </a:lnTo>
                  <a:lnTo>
                    <a:pt x="94950" y="210797"/>
                  </a:lnTo>
                  <a:lnTo>
                    <a:pt x="91069" y="214919"/>
                  </a:lnTo>
                  <a:lnTo>
                    <a:pt x="86967" y="219262"/>
                  </a:lnTo>
                  <a:lnTo>
                    <a:pt x="86967" y="219262"/>
                  </a:lnTo>
                  <a:lnTo>
                    <a:pt x="79769" y="226912"/>
                  </a:lnTo>
                  <a:lnTo>
                    <a:pt x="76360" y="230531"/>
                  </a:lnTo>
                  <a:lnTo>
                    <a:pt x="73264" y="233859"/>
                  </a:lnTo>
                  <a:lnTo>
                    <a:pt x="73264" y="233859"/>
                  </a:lnTo>
                  <a:lnTo>
                    <a:pt x="73073" y="234070"/>
                  </a:lnTo>
                  <a:lnTo>
                    <a:pt x="72902" y="234291"/>
                  </a:lnTo>
                  <a:lnTo>
                    <a:pt x="72731" y="234512"/>
                  </a:lnTo>
                  <a:lnTo>
                    <a:pt x="72580" y="234733"/>
                  </a:lnTo>
                  <a:lnTo>
                    <a:pt x="72429" y="234975"/>
                  </a:lnTo>
                  <a:lnTo>
                    <a:pt x="72299" y="235206"/>
                  </a:lnTo>
                  <a:lnTo>
                    <a:pt x="72168" y="235447"/>
                  </a:lnTo>
                  <a:lnTo>
                    <a:pt x="72057" y="235699"/>
                  </a:lnTo>
                  <a:lnTo>
                    <a:pt x="71957" y="235950"/>
                  </a:lnTo>
                  <a:lnTo>
                    <a:pt x="71866" y="236201"/>
                  </a:lnTo>
                  <a:lnTo>
                    <a:pt x="71776" y="236453"/>
                  </a:lnTo>
                  <a:lnTo>
                    <a:pt x="71705" y="236714"/>
                  </a:lnTo>
                  <a:lnTo>
                    <a:pt x="71645" y="236975"/>
                  </a:lnTo>
                  <a:lnTo>
                    <a:pt x="71595" y="237237"/>
                  </a:lnTo>
                  <a:lnTo>
                    <a:pt x="71555" y="237498"/>
                  </a:lnTo>
                  <a:lnTo>
                    <a:pt x="71535" y="237770"/>
                  </a:lnTo>
                  <a:lnTo>
                    <a:pt x="71514" y="238031"/>
                  </a:lnTo>
                  <a:lnTo>
                    <a:pt x="71504" y="238302"/>
                  </a:lnTo>
                  <a:lnTo>
                    <a:pt x="71504" y="238574"/>
                  </a:lnTo>
                  <a:lnTo>
                    <a:pt x="71524" y="238835"/>
                  </a:lnTo>
                  <a:lnTo>
                    <a:pt x="71555" y="239107"/>
                  </a:lnTo>
                  <a:lnTo>
                    <a:pt x="71585" y="239368"/>
                  </a:lnTo>
                  <a:lnTo>
                    <a:pt x="71635" y="239639"/>
                  </a:lnTo>
                  <a:lnTo>
                    <a:pt x="71695" y="239901"/>
                  </a:lnTo>
                  <a:lnTo>
                    <a:pt x="71766" y="240162"/>
                  </a:lnTo>
                  <a:lnTo>
                    <a:pt x="71846" y="240424"/>
                  </a:lnTo>
                  <a:lnTo>
                    <a:pt x="71937" y="240675"/>
                  </a:lnTo>
                  <a:lnTo>
                    <a:pt x="72037" y="240936"/>
                  </a:lnTo>
                  <a:lnTo>
                    <a:pt x="72148" y="241188"/>
                  </a:lnTo>
                  <a:lnTo>
                    <a:pt x="72279" y="241429"/>
                  </a:lnTo>
                  <a:lnTo>
                    <a:pt x="72419" y="241670"/>
                  </a:lnTo>
                  <a:lnTo>
                    <a:pt x="72560" y="241911"/>
                  </a:lnTo>
                  <a:lnTo>
                    <a:pt x="72560" y="241911"/>
                  </a:lnTo>
                  <a:lnTo>
                    <a:pt x="72892" y="242404"/>
                  </a:lnTo>
                  <a:lnTo>
                    <a:pt x="73565" y="243409"/>
                  </a:lnTo>
                  <a:lnTo>
                    <a:pt x="74028" y="244083"/>
                  </a:lnTo>
                  <a:lnTo>
                    <a:pt x="74581" y="244877"/>
                  </a:lnTo>
                  <a:lnTo>
                    <a:pt x="75224" y="245782"/>
                  </a:lnTo>
                  <a:lnTo>
                    <a:pt x="75958" y="246797"/>
                  </a:lnTo>
                  <a:lnTo>
                    <a:pt x="76773" y="247913"/>
                  </a:lnTo>
                  <a:lnTo>
                    <a:pt x="77677" y="249130"/>
                  </a:lnTo>
                  <a:lnTo>
                    <a:pt x="78663" y="250437"/>
                  </a:lnTo>
                  <a:lnTo>
                    <a:pt x="79739" y="251844"/>
                  </a:lnTo>
                  <a:lnTo>
                    <a:pt x="80905" y="253342"/>
                  </a:lnTo>
                  <a:lnTo>
                    <a:pt x="82151" y="254920"/>
                  </a:lnTo>
                  <a:lnTo>
                    <a:pt x="83489" y="256589"/>
                  </a:lnTo>
                  <a:lnTo>
                    <a:pt x="84916" y="258339"/>
                  </a:lnTo>
                  <a:lnTo>
                    <a:pt x="84916" y="258339"/>
                  </a:lnTo>
                  <a:lnTo>
                    <a:pt x="82795" y="260329"/>
                  </a:lnTo>
                  <a:lnTo>
                    <a:pt x="80573" y="262440"/>
                  </a:lnTo>
                  <a:lnTo>
                    <a:pt x="78241" y="264672"/>
                  </a:lnTo>
                  <a:lnTo>
                    <a:pt x="75828" y="267004"/>
                  </a:lnTo>
                  <a:lnTo>
                    <a:pt x="73314" y="269447"/>
                  </a:lnTo>
                  <a:lnTo>
                    <a:pt x="70740" y="271981"/>
                  </a:lnTo>
                  <a:lnTo>
                    <a:pt x="68086" y="274585"/>
                  </a:lnTo>
                  <a:lnTo>
                    <a:pt x="65371" y="277279"/>
                  </a:lnTo>
                  <a:lnTo>
                    <a:pt x="62597" y="280033"/>
                  </a:lnTo>
                  <a:lnTo>
                    <a:pt x="59782" y="282848"/>
                  </a:lnTo>
                  <a:lnTo>
                    <a:pt x="56926" y="285724"/>
                  </a:lnTo>
                  <a:lnTo>
                    <a:pt x="54041" y="288629"/>
                  </a:lnTo>
                  <a:lnTo>
                    <a:pt x="51135" y="291585"/>
                  </a:lnTo>
                  <a:lnTo>
                    <a:pt x="48209" y="294550"/>
                  </a:lnTo>
                  <a:lnTo>
                    <a:pt x="45274" y="297546"/>
                  </a:lnTo>
                  <a:lnTo>
                    <a:pt x="42348" y="300552"/>
                  </a:lnTo>
                  <a:lnTo>
                    <a:pt x="39422" y="303558"/>
                  </a:lnTo>
                  <a:lnTo>
                    <a:pt x="36507" y="306564"/>
                  </a:lnTo>
                  <a:lnTo>
                    <a:pt x="33621" y="309560"/>
                  </a:lnTo>
                  <a:lnTo>
                    <a:pt x="30766" y="312526"/>
                  </a:lnTo>
                  <a:lnTo>
                    <a:pt x="27941" y="315471"/>
                  </a:lnTo>
                  <a:lnTo>
                    <a:pt x="25176" y="318377"/>
                  </a:lnTo>
                  <a:lnTo>
                    <a:pt x="22451" y="321232"/>
                  </a:lnTo>
                  <a:lnTo>
                    <a:pt x="19797" y="324037"/>
                  </a:lnTo>
                  <a:lnTo>
                    <a:pt x="17213" y="326781"/>
                  </a:lnTo>
                  <a:lnTo>
                    <a:pt x="14700" y="329455"/>
                  </a:lnTo>
                  <a:lnTo>
                    <a:pt x="12277" y="332059"/>
                  </a:lnTo>
                  <a:lnTo>
                    <a:pt x="9944" y="334572"/>
                  </a:lnTo>
                  <a:lnTo>
                    <a:pt x="7702" y="336995"/>
                  </a:lnTo>
                  <a:lnTo>
                    <a:pt x="5581" y="339307"/>
                  </a:lnTo>
                  <a:lnTo>
                    <a:pt x="3570" y="341519"/>
                  </a:lnTo>
                  <a:lnTo>
                    <a:pt x="1690" y="343610"/>
                  </a:lnTo>
                  <a:lnTo>
                    <a:pt x="1690" y="343610"/>
                  </a:lnTo>
                  <a:lnTo>
                    <a:pt x="1509" y="343811"/>
                  </a:lnTo>
                  <a:lnTo>
                    <a:pt x="1348" y="344022"/>
                  </a:lnTo>
                  <a:lnTo>
                    <a:pt x="1197" y="344234"/>
                  </a:lnTo>
                  <a:lnTo>
                    <a:pt x="1046" y="344445"/>
                  </a:lnTo>
                  <a:lnTo>
                    <a:pt x="916" y="344666"/>
                  </a:lnTo>
                  <a:lnTo>
                    <a:pt x="785" y="344887"/>
                  </a:lnTo>
                  <a:lnTo>
                    <a:pt x="674" y="345118"/>
                  </a:lnTo>
                  <a:lnTo>
                    <a:pt x="564" y="345349"/>
                  </a:lnTo>
                  <a:lnTo>
                    <a:pt x="463" y="345591"/>
                  </a:lnTo>
                  <a:lnTo>
                    <a:pt x="373" y="345822"/>
                  </a:lnTo>
                  <a:lnTo>
                    <a:pt x="292" y="346063"/>
                  </a:lnTo>
                  <a:lnTo>
                    <a:pt x="222" y="346315"/>
                  </a:lnTo>
                  <a:lnTo>
                    <a:pt x="162" y="346556"/>
                  </a:lnTo>
                  <a:lnTo>
                    <a:pt x="111" y="346807"/>
                  </a:lnTo>
                  <a:lnTo>
                    <a:pt x="71" y="347048"/>
                  </a:lnTo>
                  <a:lnTo>
                    <a:pt x="41" y="347300"/>
                  </a:lnTo>
                  <a:lnTo>
                    <a:pt x="21" y="347551"/>
                  </a:lnTo>
                  <a:lnTo>
                    <a:pt x="1" y="347812"/>
                  </a:lnTo>
                  <a:lnTo>
                    <a:pt x="1" y="348064"/>
                  </a:lnTo>
                  <a:lnTo>
                    <a:pt x="11" y="348315"/>
                  </a:lnTo>
                  <a:lnTo>
                    <a:pt x="31" y="348566"/>
                  </a:lnTo>
                  <a:lnTo>
                    <a:pt x="51" y="348818"/>
                  </a:lnTo>
                  <a:lnTo>
                    <a:pt x="91" y="349069"/>
                  </a:lnTo>
                  <a:lnTo>
                    <a:pt x="132" y="349320"/>
                  </a:lnTo>
                  <a:lnTo>
                    <a:pt x="192" y="349572"/>
                  </a:lnTo>
                  <a:lnTo>
                    <a:pt x="262" y="349823"/>
                  </a:lnTo>
                  <a:lnTo>
                    <a:pt x="333" y="350064"/>
                  </a:lnTo>
                  <a:lnTo>
                    <a:pt x="423" y="350316"/>
                  </a:lnTo>
                  <a:lnTo>
                    <a:pt x="514" y="350557"/>
                  </a:lnTo>
                  <a:lnTo>
                    <a:pt x="624" y="350788"/>
                  </a:lnTo>
                  <a:lnTo>
                    <a:pt x="735" y="351030"/>
                  </a:lnTo>
                  <a:lnTo>
                    <a:pt x="865" y="351261"/>
                  </a:lnTo>
                  <a:lnTo>
                    <a:pt x="865" y="351261"/>
                  </a:lnTo>
                  <a:lnTo>
                    <a:pt x="1026" y="351532"/>
                  </a:lnTo>
                  <a:lnTo>
                    <a:pt x="1388" y="352115"/>
                  </a:lnTo>
                  <a:lnTo>
                    <a:pt x="1650" y="352527"/>
                  </a:lnTo>
                  <a:lnTo>
                    <a:pt x="1971" y="353000"/>
                  </a:lnTo>
                  <a:lnTo>
                    <a:pt x="2343" y="353553"/>
                  </a:lnTo>
                  <a:lnTo>
                    <a:pt x="2786" y="354176"/>
                  </a:lnTo>
                  <a:lnTo>
                    <a:pt x="3288" y="354870"/>
                  </a:lnTo>
                  <a:lnTo>
                    <a:pt x="3852" y="355634"/>
                  </a:lnTo>
                  <a:lnTo>
                    <a:pt x="4485" y="356468"/>
                  </a:lnTo>
                  <a:lnTo>
                    <a:pt x="5179" y="357363"/>
                  </a:lnTo>
                  <a:lnTo>
                    <a:pt x="5943" y="358318"/>
                  </a:lnTo>
                  <a:lnTo>
                    <a:pt x="6787" y="359344"/>
                  </a:lnTo>
                  <a:lnTo>
                    <a:pt x="7702" y="360429"/>
                  </a:lnTo>
                  <a:lnTo>
                    <a:pt x="8687" y="361565"/>
                  </a:lnTo>
                  <a:lnTo>
                    <a:pt x="9753" y="362772"/>
                  </a:lnTo>
                  <a:lnTo>
                    <a:pt x="10899" y="364028"/>
                  </a:lnTo>
                  <a:lnTo>
                    <a:pt x="12116" y="365345"/>
                  </a:lnTo>
                  <a:lnTo>
                    <a:pt x="13433" y="366723"/>
                  </a:lnTo>
                  <a:lnTo>
                    <a:pt x="14117" y="367426"/>
                  </a:lnTo>
                  <a:lnTo>
                    <a:pt x="14820" y="368140"/>
                  </a:lnTo>
                  <a:lnTo>
                    <a:pt x="15554" y="368874"/>
                  </a:lnTo>
                  <a:lnTo>
                    <a:pt x="16298" y="369618"/>
                  </a:lnTo>
                  <a:lnTo>
                    <a:pt x="17072" y="370382"/>
                  </a:lnTo>
                  <a:lnTo>
                    <a:pt x="17867" y="371146"/>
                  </a:lnTo>
                  <a:lnTo>
                    <a:pt x="18691" y="371930"/>
                  </a:lnTo>
                  <a:lnTo>
                    <a:pt x="19526" y="372724"/>
                  </a:lnTo>
                  <a:lnTo>
                    <a:pt x="20390" y="373529"/>
                  </a:lnTo>
                  <a:lnTo>
                    <a:pt x="21285" y="374343"/>
                  </a:lnTo>
                  <a:lnTo>
                    <a:pt x="22190" y="375177"/>
                  </a:lnTo>
                  <a:lnTo>
                    <a:pt x="23125" y="376022"/>
                  </a:lnTo>
                  <a:lnTo>
                    <a:pt x="24090" y="376866"/>
                  </a:lnTo>
                  <a:lnTo>
                    <a:pt x="25065" y="377731"/>
                  </a:lnTo>
                  <a:lnTo>
                    <a:pt x="26081" y="378606"/>
                  </a:lnTo>
                  <a:lnTo>
                    <a:pt x="27106" y="379490"/>
                  </a:lnTo>
                  <a:lnTo>
                    <a:pt x="28162" y="380385"/>
                  </a:lnTo>
                  <a:lnTo>
                    <a:pt x="29248" y="381300"/>
                  </a:lnTo>
                  <a:lnTo>
                    <a:pt x="30354" y="382215"/>
                  </a:lnTo>
                  <a:lnTo>
                    <a:pt x="31490" y="383140"/>
                  </a:lnTo>
                  <a:lnTo>
                    <a:pt x="32646" y="384075"/>
                  </a:lnTo>
                  <a:lnTo>
                    <a:pt x="33832" y="385020"/>
                  </a:lnTo>
                  <a:lnTo>
                    <a:pt x="35049" y="385975"/>
                  </a:lnTo>
                  <a:lnTo>
                    <a:pt x="36285" y="386940"/>
                  </a:lnTo>
                  <a:lnTo>
                    <a:pt x="36285" y="386940"/>
                  </a:lnTo>
                  <a:lnTo>
                    <a:pt x="36517" y="387111"/>
                  </a:lnTo>
                  <a:lnTo>
                    <a:pt x="36748" y="387261"/>
                  </a:lnTo>
                  <a:lnTo>
                    <a:pt x="36979" y="387412"/>
                  </a:lnTo>
                  <a:lnTo>
                    <a:pt x="37220" y="387543"/>
                  </a:lnTo>
                  <a:lnTo>
                    <a:pt x="37462" y="387664"/>
                  </a:lnTo>
                  <a:lnTo>
                    <a:pt x="37713" y="387784"/>
                  </a:lnTo>
                  <a:lnTo>
                    <a:pt x="37964" y="387885"/>
                  </a:lnTo>
                  <a:lnTo>
                    <a:pt x="38216" y="387975"/>
                  </a:lnTo>
                  <a:lnTo>
                    <a:pt x="38477" y="388056"/>
                  </a:lnTo>
                  <a:lnTo>
                    <a:pt x="38729" y="388126"/>
                  </a:lnTo>
                  <a:lnTo>
                    <a:pt x="38990" y="388186"/>
                  </a:lnTo>
                  <a:lnTo>
                    <a:pt x="39251" y="388227"/>
                  </a:lnTo>
                  <a:lnTo>
                    <a:pt x="39523" y="388267"/>
                  </a:lnTo>
                  <a:lnTo>
                    <a:pt x="39784" y="388297"/>
                  </a:lnTo>
                  <a:lnTo>
                    <a:pt x="40056" y="388307"/>
                  </a:lnTo>
                  <a:lnTo>
                    <a:pt x="40317" y="388317"/>
                  </a:lnTo>
                  <a:lnTo>
                    <a:pt x="40317" y="388317"/>
                  </a:lnTo>
                  <a:lnTo>
                    <a:pt x="40619" y="388307"/>
                  </a:lnTo>
                  <a:lnTo>
                    <a:pt x="40910" y="388287"/>
                  </a:lnTo>
                  <a:lnTo>
                    <a:pt x="41202" y="388257"/>
                  </a:lnTo>
                  <a:lnTo>
                    <a:pt x="41493" y="388216"/>
                  </a:lnTo>
                  <a:lnTo>
                    <a:pt x="41785" y="388156"/>
                  </a:lnTo>
                  <a:lnTo>
                    <a:pt x="42066" y="388076"/>
                  </a:lnTo>
                  <a:lnTo>
                    <a:pt x="42358" y="387995"/>
                  </a:lnTo>
                  <a:lnTo>
                    <a:pt x="42640" y="387895"/>
                  </a:lnTo>
                  <a:lnTo>
                    <a:pt x="42911" y="387784"/>
                  </a:lnTo>
                  <a:lnTo>
                    <a:pt x="43182" y="387664"/>
                  </a:lnTo>
                  <a:lnTo>
                    <a:pt x="43454" y="387523"/>
                  </a:lnTo>
                  <a:lnTo>
                    <a:pt x="43715" y="387372"/>
                  </a:lnTo>
                  <a:lnTo>
                    <a:pt x="43977" y="387211"/>
                  </a:lnTo>
                  <a:lnTo>
                    <a:pt x="44228" y="387030"/>
                  </a:lnTo>
                  <a:lnTo>
                    <a:pt x="44469" y="386839"/>
                  </a:lnTo>
                  <a:lnTo>
                    <a:pt x="44711" y="386638"/>
                  </a:lnTo>
                  <a:lnTo>
                    <a:pt x="44711" y="386638"/>
                  </a:lnTo>
                  <a:lnTo>
                    <a:pt x="46349" y="385170"/>
                  </a:lnTo>
                  <a:lnTo>
                    <a:pt x="48049" y="383632"/>
                  </a:lnTo>
                  <a:lnTo>
                    <a:pt x="49798" y="382034"/>
                  </a:lnTo>
                  <a:lnTo>
                    <a:pt x="51618" y="380385"/>
                  </a:lnTo>
                  <a:lnTo>
                    <a:pt x="53478" y="378666"/>
                  </a:lnTo>
                  <a:lnTo>
                    <a:pt x="55398" y="376897"/>
                  </a:lnTo>
                  <a:lnTo>
                    <a:pt x="59379" y="373197"/>
                  </a:lnTo>
                  <a:lnTo>
                    <a:pt x="63552" y="369286"/>
                  </a:lnTo>
                  <a:lnTo>
                    <a:pt x="67885" y="365184"/>
                  </a:lnTo>
                  <a:lnTo>
                    <a:pt x="72389" y="360902"/>
                  </a:lnTo>
                  <a:lnTo>
                    <a:pt x="77024" y="356448"/>
                  </a:lnTo>
                  <a:lnTo>
                    <a:pt x="77024" y="356448"/>
                  </a:lnTo>
                  <a:lnTo>
                    <a:pt x="77265" y="356207"/>
                  </a:lnTo>
                  <a:lnTo>
                    <a:pt x="77486" y="355966"/>
                  </a:lnTo>
                  <a:lnTo>
                    <a:pt x="77698" y="355704"/>
                  </a:lnTo>
                  <a:lnTo>
                    <a:pt x="77889" y="355433"/>
                  </a:lnTo>
                  <a:lnTo>
                    <a:pt x="78070" y="355161"/>
                  </a:lnTo>
                  <a:lnTo>
                    <a:pt x="78230" y="354880"/>
                  </a:lnTo>
                  <a:lnTo>
                    <a:pt x="78381" y="354598"/>
                  </a:lnTo>
                  <a:lnTo>
                    <a:pt x="78512" y="354307"/>
                  </a:lnTo>
                  <a:lnTo>
                    <a:pt x="78633" y="354005"/>
                  </a:lnTo>
                  <a:lnTo>
                    <a:pt x="78733" y="353704"/>
                  </a:lnTo>
                  <a:lnTo>
                    <a:pt x="78824" y="353402"/>
                  </a:lnTo>
                  <a:lnTo>
                    <a:pt x="78904" y="353090"/>
                  </a:lnTo>
                  <a:lnTo>
                    <a:pt x="78954" y="352779"/>
                  </a:lnTo>
                  <a:lnTo>
                    <a:pt x="79005" y="352467"/>
                  </a:lnTo>
                  <a:lnTo>
                    <a:pt x="79035" y="352155"/>
                  </a:lnTo>
                  <a:lnTo>
                    <a:pt x="79045" y="351834"/>
                  </a:lnTo>
                  <a:lnTo>
                    <a:pt x="79045" y="351522"/>
                  </a:lnTo>
                  <a:lnTo>
                    <a:pt x="79025" y="351210"/>
                  </a:lnTo>
                  <a:lnTo>
                    <a:pt x="78995" y="350889"/>
                  </a:lnTo>
                  <a:lnTo>
                    <a:pt x="78954" y="350577"/>
                  </a:lnTo>
                  <a:lnTo>
                    <a:pt x="78884" y="350265"/>
                  </a:lnTo>
                  <a:lnTo>
                    <a:pt x="78814" y="349964"/>
                  </a:lnTo>
                  <a:lnTo>
                    <a:pt x="78723" y="349652"/>
                  </a:lnTo>
                  <a:lnTo>
                    <a:pt x="78613" y="349351"/>
                  </a:lnTo>
                  <a:lnTo>
                    <a:pt x="78492" y="349059"/>
                  </a:lnTo>
                  <a:lnTo>
                    <a:pt x="78351" y="348757"/>
                  </a:lnTo>
                  <a:lnTo>
                    <a:pt x="78200" y="348476"/>
                  </a:lnTo>
                  <a:lnTo>
                    <a:pt x="78029" y="348194"/>
                  </a:lnTo>
                  <a:lnTo>
                    <a:pt x="77848" y="347923"/>
                  </a:lnTo>
                  <a:lnTo>
                    <a:pt x="77647" y="347652"/>
                  </a:lnTo>
                  <a:lnTo>
                    <a:pt x="77436" y="347400"/>
                  </a:lnTo>
                  <a:lnTo>
                    <a:pt x="77215" y="347149"/>
                  </a:lnTo>
                  <a:lnTo>
                    <a:pt x="77215" y="347149"/>
                  </a:lnTo>
                  <a:lnTo>
                    <a:pt x="76974" y="346908"/>
                  </a:lnTo>
                  <a:lnTo>
                    <a:pt x="76722" y="346686"/>
                  </a:lnTo>
                  <a:lnTo>
                    <a:pt x="76461" y="346475"/>
                  </a:lnTo>
                  <a:lnTo>
                    <a:pt x="76200" y="346284"/>
                  </a:lnTo>
                  <a:lnTo>
                    <a:pt x="75918" y="346103"/>
                  </a:lnTo>
                  <a:lnTo>
                    <a:pt x="75637" y="345943"/>
                  </a:lnTo>
                  <a:lnTo>
                    <a:pt x="75355" y="345792"/>
                  </a:lnTo>
                  <a:lnTo>
                    <a:pt x="75063" y="345661"/>
                  </a:lnTo>
                  <a:lnTo>
                    <a:pt x="74762" y="345540"/>
                  </a:lnTo>
                  <a:lnTo>
                    <a:pt x="74460" y="345440"/>
                  </a:lnTo>
                  <a:lnTo>
                    <a:pt x="74159" y="345349"/>
                  </a:lnTo>
                  <a:lnTo>
                    <a:pt x="73847" y="345269"/>
                  </a:lnTo>
                  <a:lnTo>
                    <a:pt x="73535" y="345209"/>
                  </a:lnTo>
                  <a:lnTo>
                    <a:pt x="73224" y="345168"/>
                  </a:lnTo>
                  <a:lnTo>
                    <a:pt x="72912" y="345138"/>
                  </a:lnTo>
                  <a:lnTo>
                    <a:pt x="72600" y="345128"/>
                  </a:lnTo>
                  <a:lnTo>
                    <a:pt x="72279" y="345128"/>
                  </a:lnTo>
                  <a:lnTo>
                    <a:pt x="71967" y="345148"/>
                  </a:lnTo>
                  <a:lnTo>
                    <a:pt x="71655" y="345179"/>
                  </a:lnTo>
                  <a:lnTo>
                    <a:pt x="71333" y="345219"/>
                  </a:lnTo>
                  <a:lnTo>
                    <a:pt x="71022" y="345289"/>
                  </a:lnTo>
                  <a:lnTo>
                    <a:pt x="70720" y="345359"/>
                  </a:lnTo>
                  <a:lnTo>
                    <a:pt x="70409" y="345450"/>
                  </a:lnTo>
                  <a:lnTo>
                    <a:pt x="70107" y="345561"/>
                  </a:lnTo>
                  <a:lnTo>
                    <a:pt x="69815" y="345681"/>
                  </a:lnTo>
                  <a:lnTo>
                    <a:pt x="69524" y="345822"/>
                  </a:lnTo>
                  <a:lnTo>
                    <a:pt x="69232" y="345973"/>
                  </a:lnTo>
                  <a:lnTo>
                    <a:pt x="68951" y="346144"/>
                  </a:lnTo>
                  <a:lnTo>
                    <a:pt x="68679" y="346325"/>
                  </a:lnTo>
                  <a:lnTo>
                    <a:pt x="68418" y="346526"/>
                  </a:lnTo>
                  <a:lnTo>
                    <a:pt x="68156" y="346737"/>
                  </a:lnTo>
                  <a:lnTo>
                    <a:pt x="67905" y="346958"/>
                  </a:lnTo>
                  <a:lnTo>
                    <a:pt x="67905" y="346958"/>
                  </a:lnTo>
                  <a:lnTo>
                    <a:pt x="64004" y="350698"/>
                  </a:lnTo>
                  <a:lnTo>
                    <a:pt x="60214" y="354317"/>
                  </a:lnTo>
                  <a:lnTo>
                    <a:pt x="56524" y="357815"/>
                  </a:lnTo>
                  <a:lnTo>
                    <a:pt x="52955" y="361173"/>
                  </a:lnTo>
                  <a:lnTo>
                    <a:pt x="49516" y="364390"/>
                  </a:lnTo>
                  <a:lnTo>
                    <a:pt x="46209" y="367467"/>
                  </a:lnTo>
                  <a:lnTo>
                    <a:pt x="43052" y="370372"/>
                  </a:lnTo>
                  <a:lnTo>
                    <a:pt x="40036" y="373127"/>
                  </a:lnTo>
                  <a:lnTo>
                    <a:pt x="40036" y="373127"/>
                  </a:lnTo>
                  <a:lnTo>
                    <a:pt x="38769" y="372081"/>
                  </a:lnTo>
                  <a:lnTo>
                    <a:pt x="37522" y="371056"/>
                  </a:lnTo>
                  <a:lnTo>
                    <a:pt x="36316" y="370050"/>
                  </a:lnTo>
                  <a:lnTo>
                    <a:pt x="35149" y="369055"/>
                  </a:lnTo>
                  <a:lnTo>
                    <a:pt x="34013" y="368070"/>
                  </a:lnTo>
                  <a:lnTo>
                    <a:pt x="32917" y="367105"/>
                  </a:lnTo>
                  <a:lnTo>
                    <a:pt x="31852" y="366160"/>
                  </a:lnTo>
                  <a:lnTo>
                    <a:pt x="30816" y="365225"/>
                  </a:lnTo>
                  <a:lnTo>
                    <a:pt x="29811" y="364310"/>
                  </a:lnTo>
                  <a:lnTo>
                    <a:pt x="28846" y="363405"/>
                  </a:lnTo>
                  <a:lnTo>
                    <a:pt x="27911" y="362530"/>
                  </a:lnTo>
                  <a:lnTo>
                    <a:pt x="27006" y="361666"/>
                  </a:lnTo>
                  <a:lnTo>
                    <a:pt x="26131" y="360821"/>
                  </a:lnTo>
                  <a:lnTo>
                    <a:pt x="25286" y="359987"/>
                  </a:lnTo>
                  <a:lnTo>
                    <a:pt x="24472" y="359183"/>
                  </a:lnTo>
                  <a:lnTo>
                    <a:pt x="23698" y="358388"/>
                  </a:lnTo>
                  <a:lnTo>
                    <a:pt x="22944" y="357614"/>
                  </a:lnTo>
                  <a:lnTo>
                    <a:pt x="22220" y="356870"/>
                  </a:lnTo>
                  <a:lnTo>
                    <a:pt x="21526" y="356137"/>
                  </a:lnTo>
                  <a:lnTo>
                    <a:pt x="20863" y="355423"/>
                  </a:lnTo>
                  <a:lnTo>
                    <a:pt x="20229" y="354729"/>
                  </a:lnTo>
                  <a:lnTo>
                    <a:pt x="19626" y="354056"/>
                  </a:lnTo>
                  <a:lnTo>
                    <a:pt x="19043" y="353402"/>
                  </a:lnTo>
                  <a:lnTo>
                    <a:pt x="18490" y="352779"/>
                  </a:lnTo>
                  <a:lnTo>
                    <a:pt x="17465" y="351582"/>
                  </a:lnTo>
                  <a:lnTo>
                    <a:pt x="16540" y="350477"/>
                  </a:lnTo>
                  <a:lnTo>
                    <a:pt x="15715" y="349451"/>
                  </a:lnTo>
                  <a:lnTo>
                    <a:pt x="14991" y="348526"/>
                  </a:lnTo>
                  <a:lnTo>
                    <a:pt x="14991" y="348526"/>
                  </a:lnTo>
                  <a:lnTo>
                    <a:pt x="16942" y="346395"/>
                  </a:lnTo>
                  <a:lnTo>
                    <a:pt x="18993" y="344173"/>
                  </a:lnTo>
                  <a:lnTo>
                    <a:pt x="21124" y="341861"/>
                  </a:lnTo>
                  <a:lnTo>
                    <a:pt x="23346" y="339478"/>
                  </a:lnTo>
                  <a:lnTo>
                    <a:pt x="25648" y="337025"/>
                  </a:lnTo>
                  <a:lnTo>
                    <a:pt x="28011" y="334502"/>
                  </a:lnTo>
                  <a:lnTo>
                    <a:pt x="30444" y="331928"/>
                  </a:lnTo>
                  <a:lnTo>
                    <a:pt x="32938" y="329304"/>
                  </a:lnTo>
                  <a:lnTo>
                    <a:pt x="35471" y="326640"/>
                  </a:lnTo>
                  <a:lnTo>
                    <a:pt x="38055" y="323936"/>
                  </a:lnTo>
                  <a:lnTo>
                    <a:pt x="40679" y="321191"/>
                  </a:lnTo>
                  <a:lnTo>
                    <a:pt x="43343" y="318437"/>
                  </a:lnTo>
                  <a:lnTo>
                    <a:pt x="46018" y="315652"/>
                  </a:lnTo>
                  <a:lnTo>
                    <a:pt x="48722" y="312867"/>
                  </a:lnTo>
                  <a:lnTo>
                    <a:pt x="51437" y="310073"/>
                  </a:lnTo>
                  <a:lnTo>
                    <a:pt x="54161" y="307288"/>
                  </a:lnTo>
                  <a:lnTo>
                    <a:pt x="56886" y="304503"/>
                  </a:lnTo>
                  <a:lnTo>
                    <a:pt x="59601" y="301738"/>
                  </a:lnTo>
                  <a:lnTo>
                    <a:pt x="62305" y="298994"/>
                  </a:lnTo>
                  <a:lnTo>
                    <a:pt x="64989" y="296279"/>
                  </a:lnTo>
                  <a:lnTo>
                    <a:pt x="67654" y="293595"/>
                  </a:lnTo>
                  <a:lnTo>
                    <a:pt x="70288" y="290961"/>
                  </a:lnTo>
                  <a:lnTo>
                    <a:pt x="72882" y="288368"/>
                  </a:lnTo>
                  <a:lnTo>
                    <a:pt x="75435" y="285834"/>
                  </a:lnTo>
                  <a:lnTo>
                    <a:pt x="77929" y="283361"/>
                  </a:lnTo>
                  <a:lnTo>
                    <a:pt x="80382" y="280948"/>
                  </a:lnTo>
                  <a:lnTo>
                    <a:pt x="82755" y="278616"/>
                  </a:lnTo>
                  <a:lnTo>
                    <a:pt x="85077" y="276374"/>
                  </a:lnTo>
                  <a:lnTo>
                    <a:pt x="87309" y="274213"/>
                  </a:lnTo>
                  <a:lnTo>
                    <a:pt x="89471" y="272142"/>
                  </a:lnTo>
                  <a:lnTo>
                    <a:pt x="91532" y="270171"/>
                  </a:lnTo>
                  <a:lnTo>
                    <a:pt x="93512" y="268321"/>
                  </a:lnTo>
                  <a:lnTo>
                    <a:pt x="93512" y="268321"/>
                  </a:lnTo>
                  <a:lnTo>
                    <a:pt x="94860" y="269809"/>
                  </a:lnTo>
                  <a:lnTo>
                    <a:pt x="96257" y="271317"/>
                  </a:lnTo>
                  <a:lnTo>
                    <a:pt x="97685" y="272865"/>
                  </a:lnTo>
                  <a:lnTo>
                    <a:pt x="99163" y="274424"/>
                  </a:lnTo>
                  <a:lnTo>
                    <a:pt x="100681" y="276012"/>
                  </a:lnTo>
                  <a:lnTo>
                    <a:pt x="102239" y="277631"/>
                  </a:lnTo>
                  <a:lnTo>
                    <a:pt x="103848" y="279259"/>
                  </a:lnTo>
                  <a:lnTo>
                    <a:pt x="105487" y="280908"/>
                  </a:lnTo>
                  <a:lnTo>
                    <a:pt x="107176" y="282577"/>
                  </a:lnTo>
                  <a:lnTo>
                    <a:pt x="108905" y="284256"/>
                  </a:lnTo>
                  <a:lnTo>
                    <a:pt x="110674" y="285955"/>
                  </a:lnTo>
                  <a:lnTo>
                    <a:pt x="112494" y="287674"/>
                  </a:lnTo>
                  <a:lnTo>
                    <a:pt x="114344" y="289403"/>
                  </a:lnTo>
                  <a:lnTo>
                    <a:pt x="116244" y="291142"/>
                  </a:lnTo>
                  <a:lnTo>
                    <a:pt x="118185" y="292892"/>
                  </a:lnTo>
                  <a:lnTo>
                    <a:pt x="120165" y="294661"/>
                  </a:lnTo>
                  <a:lnTo>
                    <a:pt x="120165" y="294661"/>
                  </a:lnTo>
                  <a:lnTo>
                    <a:pt x="118798" y="296109"/>
                  </a:lnTo>
                  <a:lnTo>
                    <a:pt x="117360" y="297627"/>
                  </a:lnTo>
                  <a:lnTo>
                    <a:pt x="115862" y="299205"/>
                  </a:lnTo>
                  <a:lnTo>
                    <a:pt x="114294" y="300834"/>
                  </a:lnTo>
                  <a:lnTo>
                    <a:pt x="112665" y="302533"/>
                  </a:lnTo>
                  <a:lnTo>
                    <a:pt x="110976" y="304282"/>
                  </a:lnTo>
                  <a:lnTo>
                    <a:pt x="107407" y="307931"/>
                  </a:lnTo>
                  <a:lnTo>
                    <a:pt x="103617" y="311782"/>
                  </a:lnTo>
                  <a:lnTo>
                    <a:pt x="99625" y="315823"/>
                  </a:lnTo>
                  <a:lnTo>
                    <a:pt x="95423" y="320025"/>
                  </a:lnTo>
                  <a:lnTo>
                    <a:pt x="91039" y="324378"/>
                  </a:lnTo>
                  <a:lnTo>
                    <a:pt x="91039" y="324378"/>
                  </a:lnTo>
                  <a:lnTo>
                    <a:pt x="90808" y="324620"/>
                  </a:lnTo>
                  <a:lnTo>
                    <a:pt x="90587" y="324881"/>
                  </a:lnTo>
                  <a:lnTo>
                    <a:pt x="90386" y="325142"/>
                  </a:lnTo>
                  <a:lnTo>
                    <a:pt x="90195" y="325404"/>
                  </a:lnTo>
                  <a:lnTo>
                    <a:pt x="90024" y="325685"/>
                  </a:lnTo>
                  <a:lnTo>
                    <a:pt x="89863" y="325967"/>
                  </a:lnTo>
                  <a:lnTo>
                    <a:pt x="89722" y="326258"/>
                  </a:lnTo>
                  <a:lnTo>
                    <a:pt x="89591" y="326550"/>
                  </a:lnTo>
                  <a:lnTo>
                    <a:pt x="89471" y="326851"/>
                  </a:lnTo>
                  <a:lnTo>
                    <a:pt x="89380" y="327153"/>
                  </a:lnTo>
                  <a:lnTo>
                    <a:pt x="89290" y="327455"/>
                  </a:lnTo>
                  <a:lnTo>
                    <a:pt x="89219" y="327766"/>
                  </a:lnTo>
                  <a:lnTo>
                    <a:pt x="89169" y="328078"/>
                  </a:lnTo>
                  <a:lnTo>
                    <a:pt x="89129" y="328390"/>
                  </a:lnTo>
                  <a:lnTo>
                    <a:pt x="89109" y="328711"/>
                  </a:lnTo>
                  <a:lnTo>
                    <a:pt x="89099" y="329023"/>
                  </a:lnTo>
                  <a:lnTo>
                    <a:pt x="89099" y="329335"/>
                  </a:lnTo>
                  <a:lnTo>
                    <a:pt x="89129" y="329656"/>
                  </a:lnTo>
                  <a:lnTo>
                    <a:pt x="89159" y="329968"/>
                  </a:lnTo>
                  <a:lnTo>
                    <a:pt x="89209" y="330280"/>
                  </a:lnTo>
                  <a:lnTo>
                    <a:pt x="89280" y="330591"/>
                  </a:lnTo>
                  <a:lnTo>
                    <a:pt x="89360" y="330903"/>
                  </a:lnTo>
                  <a:lnTo>
                    <a:pt x="89461" y="331204"/>
                  </a:lnTo>
                  <a:lnTo>
                    <a:pt x="89571" y="331506"/>
                  </a:lnTo>
                  <a:lnTo>
                    <a:pt x="89692" y="331798"/>
                  </a:lnTo>
                  <a:lnTo>
                    <a:pt x="89833" y="332089"/>
                  </a:lnTo>
                  <a:lnTo>
                    <a:pt x="89994" y="332371"/>
                  </a:lnTo>
                  <a:lnTo>
                    <a:pt x="90164" y="332652"/>
                  </a:lnTo>
                  <a:lnTo>
                    <a:pt x="90355" y="332924"/>
                  </a:lnTo>
                  <a:lnTo>
                    <a:pt x="90557" y="333185"/>
                  </a:lnTo>
                  <a:lnTo>
                    <a:pt x="90778" y="333436"/>
                  </a:lnTo>
                  <a:lnTo>
                    <a:pt x="91009" y="333688"/>
                  </a:lnTo>
                  <a:lnTo>
                    <a:pt x="91009" y="333688"/>
                  </a:lnTo>
                  <a:lnTo>
                    <a:pt x="91250" y="333919"/>
                  </a:lnTo>
                  <a:lnTo>
                    <a:pt x="91502" y="334140"/>
                  </a:lnTo>
                  <a:lnTo>
                    <a:pt x="91773" y="334351"/>
                  </a:lnTo>
                  <a:lnTo>
                    <a:pt x="92035" y="334542"/>
                  </a:lnTo>
                  <a:lnTo>
                    <a:pt x="92316" y="334713"/>
                  </a:lnTo>
                  <a:lnTo>
                    <a:pt x="92598" y="334874"/>
                  </a:lnTo>
                  <a:lnTo>
                    <a:pt x="92889" y="335015"/>
                  </a:lnTo>
                  <a:lnTo>
                    <a:pt x="93191" y="335145"/>
                  </a:lnTo>
                  <a:lnTo>
                    <a:pt x="93492" y="335256"/>
                  </a:lnTo>
                  <a:lnTo>
                    <a:pt x="93794" y="335356"/>
                  </a:lnTo>
                  <a:lnTo>
                    <a:pt x="94106" y="335447"/>
                  </a:lnTo>
                  <a:lnTo>
                    <a:pt x="94417" y="335507"/>
                  </a:lnTo>
                  <a:lnTo>
                    <a:pt x="94729" y="335568"/>
                  </a:lnTo>
                  <a:lnTo>
                    <a:pt x="95041" y="335598"/>
                  </a:lnTo>
                  <a:lnTo>
                    <a:pt x="95362" y="335628"/>
                  </a:lnTo>
                  <a:lnTo>
                    <a:pt x="95674" y="335628"/>
                  </a:lnTo>
                  <a:lnTo>
                    <a:pt x="95674" y="335628"/>
                  </a:lnTo>
                  <a:lnTo>
                    <a:pt x="95996" y="335628"/>
                  </a:lnTo>
                  <a:lnTo>
                    <a:pt x="96307" y="335598"/>
                  </a:lnTo>
                  <a:lnTo>
                    <a:pt x="96619" y="335568"/>
                  </a:lnTo>
                  <a:lnTo>
                    <a:pt x="96931" y="335517"/>
                  </a:lnTo>
                  <a:lnTo>
                    <a:pt x="97232" y="335447"/>
                  </a:lnTo>
                  <a:lnTo>
                    <a:pt x="97544" y="335367"/>
                  </a:lnTo>
                  <a:lnTo>
                    <a:pt x="97846" y="335266"/>
                  </a:lnTo>
                  <a:lnTo>
                    <a:pt x="98137" y="335155"/>
                  </a:lnTo>
                  <a:lnTo>
                    <a:pt x="98439" y="335025"/>
                  </a:lnTo>
                  <a:lnTo>
                    <a:pt x="98720" y="334884"/>
                  </a:lnTo>
                  <a:lnTo>
                    <a:pt x="99002" y="334733"/>
                  </a:lnTo>
                  <a:lnTo>
                    <a:pt x="99283" y="334562"/>
                  </a:lnTo>
                  <a:lnTo>
                    <a:pt x="99555" y="334371"/>
                  </a:lnTo>
                  <a:lnTo>
                    <a:pt x="99816" y="334170"/>
                  </a:lnTo>
                  <a:lnTo>
                    <a:pt x="100068" y="333959"/>
                  </a:lnTo>
                  <a:lnTo>
                    <a:pt x="100309" y="333728"/>
                  </a:lnTo>
                  <a:lnTo>
                    <a:pt x="100309" y="333728"/>
                  </a:lnTo>
                  <a:lnTo>
                    <a:pt x="104823" y="329244"/>
                  </a:lnTo>
                  <a:lnTo>
                    <a:pt x="109136" y="324911"/>
                  </a:lnTo>
                  <a:lnTo>
                    <a:pt x="113248" y="320759"/>
                  </a:lnTo>
                  <a:lnTo>
                    <a:pt x="117149" y="316798"/>
                  </a:lnTo>
                  <a:lnTo>
                    <a:pt x="119009" y="314898"/>
                  </a:lnTo>
                  <a:lnTo>
                    <a:pt x="120809" y="313048"/>
                  </a:lnTo>
                  <a:lnTo>
                    <a:pt x="122548" y="311249"/>
                  </a:lnTo>
                  <a:lnTo>
                    <a:pt x="124217" y="309510"/>
                  </a:lnTo>
                  <a:lnTo>
                    <a:pt x="125826" y="307831"/>
                  </a:lnTo>
                  <a:lnTo>
                    <a:pt x="127354" y="306212"/>
                  </a:lnTo>
                  <a:lnTo>
                    <a:pt x="128822" y="304664"/>
                  </a:lnTo>
                  <a:lnTo>
                    <a:pt x="130219" y="303176"/>
                  </a:lnTo>
                  <a:lnTo>
                    <a:pt x="130219" y="303176"/>
                  </a:lnTo>
                  <a:lnTo>
                    <a:pt x="132120" y="304704"/>
                  </a:lnTo>
                  <a:lnTo>
                    <a:pt x="134050" y="306242"/>
                  </a:lnTo>
                  <a:lnTo>
                    <a:pt x="136020" y="307780"/>
                  </a:lnTo>
                  <a:lnTo>
                    <a:pt x="138011" y="309319"/>
                  </a:lnTo>
                  <a:lnTo>
                    <a:pt x="140032" y="310857"/>
                  </a:lnTo>
                  <a:lnTo>
                    <a:pt x="142093" y="312385"/>
                  </a:lnTo>
                  <a:lnTo>
                    <a:pt x="144174" y="313923"/>
                  </a:lnTo>
                  <a:lnTo>
                    <a:pt x="146296" y="315451"/>
                  </a:lnTo>
                  <a:lnTo>
                    <a:pt x="146296" y="315451"/>
                  </a:lnTo>
                  <a:lnTo>
                    <a:pt x="146517" y="315602"/>
                  </a:lnTo>
                  <a:lnTo>
                    <a:pt x="146738" y="315743"/>
                  </a:lnTo>
                  <a:lnTo>
                    <a:pt x="146959" y="315863"/>
                  </a:lnTo>
                  <a:lnTo>
                    <a:pt x="147190" y="315984"/>
                  </a:lnTo>
                  <a:lnTo>
                    <a:pt x="147432" y="316094"/>
                  </a:lnTo>
                  <a:lnTo>
                    <a:pt x="147663" y="316195"/>
                  </a:lnTo>
                  <a:lnTo>
                    <a:pt x="147904" y="316285"/>
                  </a:lnTo>
                  <a:lnTo>
                    <a:pt x="148145" y="316376"/>
                  </a:lnTo>
                  <a:lnTo>
                    <a:pt x="148387" y="316446"/>
                  </a:lnTo>
                  <a:lnTo>
                    <a:pt x="148628" y="316507"/>
                  </a:lnTo>
                  <a:lnTo>
                    <a:pt x="148879" y="316557"/>
                  </a:lnTo>
                  <a:lnTo>
                    <a:pt x="149131" y="316597"/>
                  </a:lnTo>
                  <a:lnTo>
                    <a:pt x="149372" y="316637"/>
                  </a:lnTo>
                  <a:lnTo>
                    <a:pt x="149623" y="316657"/>
                  </a:lnTo>
                  <a:lnTo>
                    <a:pt x="149875" y="316678"/>
                  </a:lnTo>
                  <a:lnTo>
                    <a:pt x="150126" y="316678"/>
                  </a:lnTo>
                  <a:lnTo>
                    <a:pt x="150126" y="316678"/>
                  </a:lnTo>
                  <a:lnTo>
                    <a:pt x="150428" y="316667"/>
                  </a:lnTo>
                  <a:lnTo>
                    <a:pt x="150729" y="316647"/>
                  </a:lnTo>
                  <a:lnTo>
                    <a:pt x="151031" y="316617"/>
                  </a:lnTo>
                  <a:lnTo>
                    <a:pt x="151333" y="316567"/>
                  </a:lnTo>
                  <a:lnTo>
                    <a:pt x="151624" y="316507"/>
                  </a:lnTo>
                  <a:lnTo>
                    <a:pt x="151926" y="316426"/>
                  </a:lnTo>
                  <a:lnTo>
                    <a:pt x="152217" y="316336"/>
                  </a:lnTo>
                  <a:lnTo>
                    <a:pt x="152499" y="316235"/>
                  </a:lnTo>
                  <a:lnTo>
                    <a:pt x="152780" y="316125"/>
                  </a:lnTo>
                  <a:lnTo>
                    <a:pt x="153062" y="315994"/>
                  </a:lnTo>
                  <a:lnTo>
                    <a:pt x="153333" y="315843"/>
                  </a:lnTo>
                  <a:lnTo>
                    <a:pt x="153605" y="315692"/>
                  </a:lnTo>
                  <a:lnTo>
                    <a:pt x="153866" y="315521"/>
                  </a:lnTo>
                  <a:lnTo>
                    <a:pt x="154117" y="315330"/>
                  </a:lnTo>
                  <a:lnTo>
                    <a:pt x="154369" y="315139"/>
                  </a:lnTo>
                  <a:lnTo>
                    <a:pt x="154600" y="314918"/>
                  </a:lnTo>
                  <a:lnTo>
                    <a:pt x="154600" y="314918"/>
                  </a:lnTo>
                  <a:lnTo>
                    <a:pt x="157968" y="311792"/>
                  </a:lnTo>
                  <a:lnTo>
                    <a:pt x="161608" y="308374"/>
                  </a:lnTo>
                  <a:lnTo>
                    <a:pt x="169249" y="301185"/>
                  </a:lnTo>
                  <a:lnTo>
                    <a:pt x="169249" y="301185"/>
                  </a:lnTo>
                  <a:lnTo>
                    <a:pt x="173501" y="297174"/>
                  </a:lnTo>
                  <a:lnTo>
                    <a:pt x="177543" y="293374"/>
                  </a:lnTo>
                  <a:lnTo>
                    <a:pt x="177543" y="293374"/>
                  </a:lnTo>
                  <a:lnTo>
                    <a:pt x="178740" y="293977"/>
                  </a:lnTo>
                  <a:lnTo>
                    <a:pt x="179936" y="294570"/>
                  </a:lnTo>
                  <a:lnTo>
                    <a:pt x="181132" y="295154"/>
                  </a:lnTo>
                  <a:lnTo>
                    <a:pt x="182339" y="295727"/>
                  </a:lnTo>
                  <a:lnTo>
                    <a:pt x="183555" y="296300"/>
                  </a:lnTo>
                  <a:lnTo>
                    <a:pt x="184772" y="296853"/>
                  </a:lnTo>
                  <a:lnTo>
                    <a:pt x="185998" y="297405"/>
                  </a:lnTo>
                  <a:lnTo>
                    <a:pt x="187225" y="297948"/>
                  </a:lnTo>
                  <a:lnTo>
                    <a:pt x="188452" y="298481"/>
                  </a:lnTo>
                  <a:lnTo>
                    <a:pt x="189688" y="299004"/>
                  </a:lnTo>
                  <a:lnTo>
                    <a:pt x="190925" y="299527"/>
                  </a:lnTo>
                  <a:lnTo>
                    <a:pt x="192172" y="300029"/>
                  </a:lnTo>
                  <a:lnTo>
                    <a:pt x="193418" y="300532"/>
                  </a:lnTo>
                  <a:lnTo>
                    <a:pt x="194675" y="301015"/>
                  </a:lnTo>
                  <a:lnTo>
                    <a:pt x="195932" y="301497"/>
                  </a:lnTo>
                  <a:lnTo>
                    <a:pt x="197189" y="301970"/>
                  </a:lnTo>
                  <a:lnTo>
                    <a:pt x="198455" y="302432"/>
                  </a:lnTo>
                  <a:lnTo>
                    <a:pt x="199722" y="302895"/>
                  </a:lnTo>
                  <a:lnTo>
                    <a:pt x="200999" y="303337"/>
                  </a:lnTo>
                  <a:lnTo>
                    <a:pt x="202276" y="303769"/>
                  </a:lnTo>
                  <a:lnTo>
                    <a:pt x="203563" y="304201"/>
                  </a:lnTo>
                  <a:lnTo>
                    <a:pt x="204850" y="304624"/>
                  </a:lnTo>
                  <a:lnTo>
                    <a:pt x="206137" y="305026"/>
                  </a:lnTo>
                  <a:lnTo>
                    <a:pt x="207433" y="305428"/>
                  </a:lnTo>
                  <a:lnTo>
                    <a:pt x="208730" y="305820"/>
                  </a:lnTo>
                  <a:lnTo>
                    <a:pt x="210037" y="306202"/>
                  </a:lnTo>
                  <a:lnTo>
                    <a:pt x="211344" y="306574"/>
                  </a:lnTo>
                  <a:lnTo>
                    <a:pt x="212651" y="306946"/>
                  </a:lnTo>
                  <a:lnTo>
                    <a:pt x="213969" y="307298"/>
                  </a:lnTo>
                  <a:lnTo>
                    <a:pt x="215286" y="307640"/>
                  </a:lnTo>
                  <a:lnTo>
                    <a:pt x="216603" y="307981"/>
                  </a:lnTo>
                  <a:lnTo>
                    <a:pt x="217930" y="308303"/>
                  </a:lnTo>
                  <a:lnTo>
                    <a:pt x="219257" y="308625"/>
                  </a:lnTo>
                  <a:lnTo>
                    <a:pt x="220594" y="308926"/>
                  </a:lnTo>
                  <a:lnTo>
                    <a:pt x="221921" y="309228"/>
                  </a:lnTo>
                  <a:lnTo>
                    <a:pt x="223268" y="309520"/>
                  </a:lnTo>
                  <a:lnTo>
                    <a:pt x="224606" y="309801"/>
                  </a:lnTo>
                  <a:lnTo>
                    <a:pt x="225953" y="310063"/>
                  </a:lnTo>
                  <a:lnTo>
                    <a:pt x="227300" y="310324"/>
                  </a:lnTo>
                  <a:lnTo>
                    <a:pt x="228657" y="310575"/>
                  </a:lnTo>
                  <a:lnTo>
                    <a:pt x="230015" y="310816"/>
                  </a:lnTo>
                  <a:lnTo>
                    <a:pt x="231372" y="311048"/>
                  </a:lnTo>
                  <a:lnTo>
                    <a:pt x="232739" y="311269"/>
                  </a:lnTo>
                  <a:lnTo>
                    <a:pt x="234107" y="311480"/>
                  </a:lnTo>
                  <a:lnTo>
                    <a:pt x="235474" y="311681"/>
                  </a:lnTo>
                  <a:lnTo>
                    <a:pt x="236851" y="311872"/>
                  </a:lnTo>
                  <a:lnTo>
                    <a:pt x="238219" y="312053"/>
                  </a:lnTo>
                  <a:lnTo>
                    <a:pt x="239606" y="312224"/>
                  </a:lnTo>
                  <a:lnTo>
                    <a:pt x="240983" y="312385"/>
                  </a:lnTo>
                  <a:lnTo>
                    <a:pt x="242371" y="312536"/>
                  </a:lnTo>
                  <a:lnTo>
                    <a:pt x="243758" y="312676"/>
                  </a:lnTo>
                  <a:lnTo>
                    <a:pt x="245146" y="312807"/>
                  </a:lnTo>
                  <a:lnTo>
                    <a:pt x="246543" y="312928"/>
                  </a:lnTo>
                  <a:lnTo>
                    <a:pt x="247941" y="313038"/>
                  </a:lnTo>
                  <a:lnTo>
                    <a:pt x="249338" y="313129"/>
                  </a:lnTo>
                  <a:lnTo>
                    <a:pt x="250746" y="313219"/>
                  </a:lnTo>
                  <a:lnTo>
                    <a:pt x="252143" y="313300"/>
                  </a:lnTo>
                  <a:lnTo>
                    <a:pt x="253551" y="313370"/>
                  </a:lnTo>
                  <a:lnTo>
                    <a:pt x="254968" y="313430"/>
                  </a:lnTo>
                  <a:lnTo>
                    <a:pt x="256376" y="313481"/>
                  </a:lnTo>
                  <a:lnTo>
                    <a:pt x="257794" y="313511"/>
                  </a:lnTo>
                  <a:lnTo>
                    <a:pt x="259211" y="313541"/>
                  </a:lnTo>
                  <a:lnTo>
                    <a:pt x="260629" y="313551"/>
                  </a:lnTo>
                  <a:lnTo>
                    <a:pt x="262056" y="313561"/>
                  </a:lnTo>
                  <a:lnTo>
                    <a:pt x="262056" y="313561"/>
                  </a:lnTo>
                  <a:lnTo>
                    <a:pt x="263263" y="313561"/>
                  </a:lnTo>
                  <a:lnTo>
                    <a:pt x="264469" y="313541"/>
                  </a:lnTo>
                  <a:lnTo>
                    <a:pt x="265676" y="313531"/>
                  </a:lnTo>
                  <a:lnTo>
                    <a:pt x="266882" y="313501"/>
                  </a:lnTo>
                  <a:lnTo>
                    <a:pt x="268089" y="313460"/>
                  </a:lnTo>
                  <a:lnTo>
                    <a:pt x="269285" y="313420"/>
                  </a:lnTo>
                  <a:lnTo>
                    <a:pt x="270482" y="313370"/>
                  </a:lnTo>
                  <a:lnTo>
                    <a:pt x="271678" y="313320"/>
                  </a:lnTo>
                  <a:lnTo>
                    <a:pt x="272874" y="313249"/>
                  </a:lnTo>
                  <a:lnTo>
                    <a:pt x="274061" y="313179"/>
                  </a:lnTo>
                  <a:lnTo>
                    <a:pt x="275257" y="313099"/>
                  </a:lnTo>
                  <a:lnTo>
                    <a:pt x="276444" y="313008"/>
                  </a:lnTo>
                  <a:lnTo>
                    <a:pt x="277630" y="312918"/>
                  </a:lnTo>
                  <a:lnTo>
                    <a:pt x="278816" y="312817"/>
                  </a:lnTo>
                  <a:lnTo>
                    <a:pt x="279993" y="312707"/>
                  </a:lnTo>
                  <a:lnTo>
                    <a:pt x="281179" y="312596"/>
                  </a:lnTo>
                  <a:lnTo>
                    <a:pt x="282355" y="312465"/>
                  </a:lnTo>
                  <a:lnTo>
                    <a:pt x="283532" y="312335"/>
                  </a:lnTo>
                  <a:lnTo>
                    <a:pt x="284708" y="312194"/>
                  </a:lnTo>
                  <a:lnTo>
                    <a:pt x="285874" y="312053"/>
                  </a:lnTo>
                  <a:lnTo>
                    <a:pt x="287040" y="311902"/>
                  </a:lnTo>
                  <a:lnTo>
                    <a:pt x="288207" y="311741"/>
                  </a:lnTo>
                  <a:lnTo>
                    <a:pt x="289373" y="311570"/>
                  </a:lnTo>
                  <a:lnTo>
                    <a:pt x="290539" y="311400"/>
                  </a:lnTo>
                  <a:lnTo>
                    <a:pt x="291695" y="311219"/>
                  </a:lnTo>
                  <a:lnTo>
                    <a:pt x="292852" y="311028"/>
                  </a:lnTo>
                  <a:lnTo>
                    <a:pt x="294008" y="310837"/>
                  </a:lnTo>
                  <a:lnTo>
                    <a:pt x="295164" y="310625"/>
                  </a:lnTo>
                  <a:lnTo>
                    <a:pt x="296310" y="310414"/>
                  </a:lnTo>
                  <a:lnTo>
                    <a:pt x="297466" y="310203"/>
                  </a:lnTo>
                  <a:lnTo>
                    <a:pt x="298613" y="309982"/>
                  </a:lnTo>
                  <a:lnTo>
                    <a:pt x="299749" y="309751"/>
                  </a:lnTo>
                  <a:lnTo>
                    <a:pt x="300895" y="309510"/>
                  </a:lnTo>
                  <a:lnTo>
                    <a:pt x="302031" y="309268"/>
                  </a:lnTo>
                  <a:lnTo>
                    <a:pt x="303167" y="309017"/>
                  </a:lnTo>
                  <a:lnTo>
                    <a:pt x="304303" y="308756"/>
                  </a:lnTo>
                  <a:lnTo>
                    <a:pt x="305429" y="308494"/>
                  </a:lnTo>
                  <a:lnTo>
                    <a:pt x="306555" y="308213"/>
                  </a:lnTo>
                  <a:lnTo>
                    <a:pt x="307681" y="307941"/>
                  </a:lnTo>
                  <a:lnTo>
                    <a:pt x="308807" y="307650"/>
                  </a:lnTo>
                  <a:lnTo>
                    <a:pt x="309923" y="307358"/>
                  </a:lnTo>
                  <a:lnTo>
                    <a:pt x="311039" y="307057"/>
                  </a:lnTo>
                  <a:lnTo>
                    <a:pt x="312155" y="306755"/>
                  </a:lnTo>
                  <a:lnTo>
                    <a:pt x="313271" y="306443"/>
                  </a:lnTo>
                  <a:lnTo>
                    <a:pt x="314377" y="306122"/>
                  </a:lnTo>
                  <a:lnTo>
                    <a:pt x="315483" y="305800"/>
                  </a:lnTo>
                  <a:lnTo>
                    <a:pt x="316589" y="305468"/>
                  </a:lnTo>
                  <a:lnTo>
                    <a:pt x="317685" y="305126"/>
                  </a:lnTo>
                  <a:lnTo>
                    <a:pt x="318781" y="304774"/>
                  </a:lnTo>
                  <a:lnTo>
                    <a:pt x="319877" y="304423"/>
                  </a:lnTo>
                  <a:lnTo>
                    <a:pt x="320972" y="304071"/>
                  </a:lnTo>
                  <a:lnTo>
                    <a:pt x="322058" y="303699"/>
                  </a:lnTo>
                  <a:lnTo>
                    <a:pt x="323144" y="303327"/>
                  </a:lnTo>
                  <a:lnTo>
                    <a:pt x="324230" y="302955"/>
                  </a:lnTo>
                  <a:lnTo>
                    <a:pt x="325306" y="302563"/>
                  </a:lnTo>
                  <a:lnTo>
                    <a:pt x="326381" y="302181"/>
                  </a:lnTo>
                  <a:lnTo>
                    <a:pt x="327457" y="301779"/>
                  </a:lnTo>
                  <a:lnTo>
                    <a:pt x="328523" y="301376"/>
                  </a:lnTo>
                  <a:lnTo>
                    <a:pt x="329599" y="300964"/>
                  </a:lnTo>
                  <a:lnTo>
                    <a:pt x="330654" y="300552"/>
                  </a:lnTo>
                  <a:lnTo>
                    <a:pt x="331720" y="300130"/>
                  </a:lnTo>
                  <a:lnTo>
                    <a:pt x="332776" y="299698"/>
                  </a:lnTo>
                  <a:lnTo>
                    <a:pt x="333831" y="299255"/>
                  </a:lnTo>
                  <a:lnTo>
                    <a:pt x="334887" y="298823"/>
                  </a:lnTo>
                  <a:lnTo>
                    <a:pt x="335933" y="298371"/>
                  </a:lnTo>
                  <a:lnTo>
                    <a:pt x="336978" y="297918"/>
                  </a:lnTo>
                  <a:lnTo>
                    <a:pt x="338014" y="297456"/>
                  </a:lnTo>
                  <a:lnTo>
                    <a:pt x="339059" y="296993"/>
                  </a:lnTo>
                  <a:lnTo>
                    <a:pt x="340095" y="296521"/>
                  </a:lnTo>
                  <a:lnTo>
                    <a:pt x="341121" y="296038"/>
                  </a:lnTo>
                  <a:lnTo>
                    <a:pt x="342156" y="295556"/>
                  </a:lnTo>
                  <a:lnTo>
                    <a:pt x="343182" y="295063"/>
                  </a:lnTo>
                  <a:lnTo>
                    <a:pt x="344197" y="294570"/>
                  </a:lnTo>
                  <a:lnTo>
                    <a:pt x="345212" y="294068"/>
                  </a:lnTo>
                  <a:lnTo>
                    <a:pt x="346228" y="293555"/>
                  </a:lnTo>
                  <a:lnTo>
                    <a:pt x="347243" y="293042"/>
                  </a:lnTo>
                  <a:lnTo>
                    <a:pt x="348249" y="292520"/>
                  </a:lnTo>
                  <a:lnTo>
                    <a:pt x="349254" y="291997"/>
                  </a:lnTo>
                  <a:lnTo>
                    <a:pt x="350260" y="291464"/>
                  </a:lnTo>
                  <a:lnTo>
                    <a:pt x="351255" y="290921"/>
                  </a:lnTo>
                  <a:lnTo>
                    <a:pt x="352240" y="290378"/>
                  </a:lnTo>
                  <a:lnTo>
                    <a:pt x="353236" y="289825"/>
                  </a:lnTo>
                  <a:lnTo>
                    <a:pt x="354221" y="289272"/>
                  </a:lnTo>
                  <a:lnTo>
                    <a:pt x="355206" y="288709"/>
                  </a:lnTo>
                  <a:lnTo>
                    <a:pt x="356181" y="288146"/>
                  </a:lnTo>
                  <a:lnTo>
                    <a:pt x="357157" y="287573"/>
                  </a:lnTo>
                  <a:lnTo>
                    <a:pt x="358132" y="286990"/>
                  </a:lnTo>
                  <a:lnTo>
                    <a:pt x="359097" y="286407"/>
                  </a:lnTo>
                  <a:lnTo>
                    <a:pt x="360062" y="285814"/>
                  </a:lnTo>
                  <a:lnTo>
                    <a:pt x="361017" y="285221"/>
                  </a:lnTo>
                  <a:lnTo>
                    <a:pt x="361972" y="284618"/>
                  </a:lnTo>
                  <a:lnTo>
                    <a:pt x="362928" y="284015"/>
                  </a:lnTo>
                  <a:lnTo>
                    <a:pt x="363873" y="283401"/>
                  </a:lnTo>
                  <a:lnTo>
                    <a:pt x="364818" y="282788"/>
                  </a:lnTo>
                  <a:lnTo>
                    <a:pt x="365753" y="282165"/>
                  </a:lnTo>
                  <a:lnTo>
                    <a:pt x="366698" y="281531"/>
                  </a:lnTo>
                  <a:lnTo>
                    <a:pt x="367623" y="280898"/>
                  </a:lnTo>
                  <a:lnTo>
                    <a:pt x="368558" y="280255"/>
                  </a:lnTo>
                  <a:lnTo>
                    <a:pt x="369483" y="279611"/>
                  </a:lnTo>
                  <a:lnTo>
                    <a:pt x="370398" y="278958"/>
                  </a:lnTo>
                  <a:lnTo>
                    <a:pt x="371312" y="278304"/>
                  </a:lnTo>
                  <a:lnTo>
                    <a:pt x="372227" y="277641"/>
                  </a:lnTo>
                  <a:lnTo>
                    <a:pt x="373132" y="276977"/>
                  </a:lnTo>
                  <a:lnTo>
                    <a:pt x="374037" y="276304"/>
                  </a:lnTo>
                  <a:lnTo>
                    <a:pt x="374942" y="275630"/>
                  </a:lnTo>
                  <a:lnTo>
                    <a:pt x="375837" y="274946"/>
                  </a:lnTo>
                  <a:lnTo>
                    <a:pt x="376722" y="274253"/>
                  </a:lnTo>
                  <a:lnTo>
                    <a:pt x="377606" y="273569"/>
                  </a:lnTo>
                  <a:lnTo>
                    <a:pt x="378491" y="272865"/>
                  </a:lnTo>
                  <a:lnTo>
                    <a:pt x="379376" y="272162"/>
                  </a:lnTo>
                  <a:lnTo>
                    <a:pt x="380250" y="271458"/>
                  </a:lnTo>
                  <a:lnTo>
                    <a:pt x="381115" y="270744"/>
                  </a:lnTo>
                  <a:lnTo>
                    <a:pt x="381980" y="270020"/>
                  </a:lnTo>
                  <a:lnTo>
                    <a:pt x="382844" y="269297"/>
                  </a:lnTo>
                  <a:lnTo>
                    <a:pt x="383699" y="268573"/>
                  </a:lnTo>
                  <a:lnTo>
                    <a:pt x="384554" y="267839"/>
                  </a:lnTo>
                  <a:lnTo>
                    <a:pt x="385398" y="267095"/>
                  </a:lnTo>
                  <a:lnTo>
                    <a:pt x="386243" y="266351"/>
                  </a:lnTo>
                  <a:lnTo>
                    <a:pt x="387077" y="265607"/>
                  </a:lnTo>
                  <a:lnTo>
                    <a:pt x="387912" y="264853"/>
                  </a:lnTo>
                  <a:lnTo>
                    <a:pt x="388746" y="264089"/>
                  </a:lnTo>
                  <a:lnTo>
                    <a:pt x="389570" y="263325"/>
                  </a:lnTo>
                  <a:lnTo>
                    <a:pt x="390385" y="262561"/>
                  </a:lnTo>
                  <a:lnTo>
                    <a:pt x="391209" y="261787"/>
                  </a:lnTo>
                  <a:lnTo>
                    <a:pt x="392014" y="261013"/>
                  </a:lnTo>
                  <a:lnTo>
                    <a:pt x="392818" y="260229"/>
                  </a:lnTo>
                  <a:lnTo>
                    <a:pt x="393622" y="259434"/>
                  </a:lnTo>
                  <a:lnTo>
                    <a:pt x="394426" y="258650"/>
                  </a:lnTo>
                  <a:lnTo>
                    <a:pt x="395211" y="257846"/>
                  </a:lnTo>
                  <a:lnTo>
                    <a:pt x="396005" y="257052"/>
                  </a:lnTo>
                  <a:lnTo>
                    <a:pt x="396789" y="256237"/>
                  </a:lnTo>
                  <a:lnTo>
                    <a:pt x="397563" y="255433"/>
                  </a:lnTo>
                  <a:lnTo>
                    <a:pt x="398337" y="254609"/>
                  </a:lnTo>
                  <a:lnTo>
                    <a:pt x="399102" y="253794"/>
                  </a:lnTo>
                  <a:lnTo>
                    <a:pt x="399866" y="252970"/>
                  </a:lnTo>
                  <a:lnTo>
                    <a:pt x="400630" y="252136"/>
                  </a:lnTo>
                  <a:lnTo>
                    <a:pt x="401384" y="251301"/>
                  </a:lnTo>
                  <a:lnTo>
                    <a:pt x="402128" y="250467"/>
                  </a:lnTo>
                  <a:lnTo>
                    <a:pt x="402872" y="249622"/>
                  </a:lnTo>
                  <a:lnTo>
                    <a:pt x="403616" y="248778"/>
                  </a:lnTo>
                  <a:lnTo>
                    <a:pt x="404350" y="247923"/>
                  </a:lnTo>
                  <a:lnTo>
                    <a:pt x="405074" y="247069"/>
                  </a:lnTo>
                  <a:lnTo>
                    <a:pt x="405797" y="246204"/>
                  </a:lnTo>
                  <a:lnTo>
                    <a:pt x="406521" y="245340"/>
                  </a:lnTo>
                  <a:lnTo>
                    <a:pt x="407235" y="244475"/>
                  </a:lnTo>
                  <a:lnTo>
                    <a:pt x="407939" y="243600"/>
                  </a:lnTo>
                  <a:lnTo>
                    <a:pt x="408643" y="242716"/>
                  </a:lnTo>
                  <a:lnTo>
                    <a:pt x="409346" y="241831"/>
                  </a:lnTo>
                  <a:lnTo>
                    <a:pt x="410030" y="240946"/>
                  </a:lnTo>
                  <a:lnTo>
                    <a:pt x="410724" y="240062"/>
                  </a:lnTo>
                  <a:lnTo>
                    <a:pt x="411408" y="239167"/>
                  </a:lnTo>
                  <a:lnTo>
                    <a:pt x="412081" y="238262"/>
                  </a:lnTo>
                  <a:lnTo>
                    <a:pt x="412755" y="237357"/>
                  </a:lnTo>
                  <a:lnTo>
                    <a:pt x="413418" y="236453"/>
                  </a:lnTo>
                  <a:lnTo>
                    <a:pt x="414082" y="235538"/>
                  </a:lnTo>
                  <a:lnTo>
                    <a:pt x="414735" y="234623"/>
                  </a:lnTo>
                  <a:lnTo>
                    <a:pt x="415389" y="233708"/>
                  </a:lnTo>
                  <a:lnTo>
                    <a:pt x="416032" y="232783"/>
                  </a:lnTo>
                  <a:lnTo>
                    <a:pt x="416676" y="231848"/>
                  </a:lnTo>
                  <a:lnTo>
                    <a:pt x="417309" y="230923"/>
                  </a:lnTo>
                  <a:lnTo>
                    <a:pt x="417943" y="229988"/>
                  </a:lnTo>
                  <a:lnTo>
                    <a:pt x="418566" y="229043"/>
                  </a:lnTo>
                  <a:lnTo>
                    <a:pt x="419179" y="228098"/>
                  </a:lnTo>
                  <a:lnTo>
                    <a:pt x="419793" y="227153"/>
                  </a:lnTo>
                  <a:lnTo>
                    <a:pt x="420396" y="226198"/>
                  </a:lnTo>
                  <a:lnTo>
                    <a:pt x="420999" y="225243"/>
                  </a:lnTo>
                  <a:lnTo>
                    <a:pt x="421592" y="224288"/>
                  </a:lnTo>
                  <a:lnTo>
                    <a:pt x="422185" y="223323"/>
                  </a:lnTo>
                  <a:lnTo>
                    <a:pt x="422768" y="222358"/>
                  </a:lnTo>
                  <a:lnTo>
                    <a:pt x="423352" y="221383"/>
                  </a:lnTo>
                  <a:lnTo>
                    <a:pt x="423925" y="220408"/>
                  </a:lnTo>
                  <a:lnTo>
                    <a:pt x="424488" y="219432"/>
                  </a:lnTo>
                  <a:lnTo>
                    <a:pt x="425051" y="218447"/>
                  </a:lnTo>
                  <a:lnTo>
                    <a:pt x="425604" y="217462"/>
                  </a:lnTo>
                  <a:lnTo>
                    <a:pt x="426157" y="216477"/>
                  </a:lnTo>
                  <a:lnTo>
                    <a:pt x="426700" y="215481"/>
                  </a:lnTo>
                  <a:lnTo>
                    <a:pt x="427242" y="214486"/>
                  </a:lnTo>
                  <a:lnTo>
                    <a:pt x="427775" y="213481"/>
                  </a:lnTo>
                  <a:lnTo>
                    <a:pt x="428298" y="212476"/>
                  </a:lnTo>
                  <a:lnTo>
                    <a:pt x="428821" y="211470"/>
                  </a:lnTo>
                  <a:lnTo>
                    <a:pt x="429334" y="210455"/>
                  </a:lnTo>
                  <a:lnTo>
                    <a:pt x="429846" y="209450"/>
                  </a:lnTo>
                  <a:lnTo>
                    <a:pt x="430349" y="208424"/>
                  </a:lnTo>
                  <a:lnTo>
                    <a:pt x="430842" y="207409"/>
                  </a:lnTo>
                  <a:lnTo>
                    <a:pt x="431334" y="206383"/>
                  </a:lnTo>
                  <a:lnTo>
                    <a:pt x="431817" y="205348"/>
                  </a:lnTo>
                  <a:lnTo>
                    <a:pt x="432300" y="204322"/>
                  </a:lnTo>
                  <a:lnTo>
                    <a:pt x="432772" y="203287"/>
                  </a:lnTo>
                  <a:lnTo>
                    <a:pt x="433235" y="202251"/>
                  </a:lnTo>
                  <a:lnTo>
                    <a:pt x="433697" y="201206"/>
                  </a:lnTo>
                  <a:lnTo>
                    <a:pt x="434150" y="200160"/>
                  </a:lnTo>
                  <a:lnTo>
                    <a:pt x="434602" y="199115"/>
                  </a:lnTo>
                  <a:lnTo>
                    <a:pt x="435034" y="198059"/>
                  </a:lnTo>
                  <a:lnTo>
                    <a:pt x="435477" y="197004"/>
                  </a:lnTo>
                  <a:lnTo>
                    <a:pt x="435899" y="195948"/>
                  </a:lnTo>
                  <a:lnTo>
                    <a:pt x="436331" y="194882"/>
                  </a:lnTo>
                  <a:lnTo>
                    <a:pt x="436743" y="193827"/>
                  </a:lnTo>
                  <a:lnTo>
                    <a:pt x="437156" y="192751"/>
                  </a:lnTo>
                  <a:lnTo>
                    <a:pt x="437558" y="191685"/>
                  </a:lnTo>
                  <a:lnTo>
                    <a:pt x="437960" y="190610"/>
                  </a:lnTo>
                  <a:lnTo>
                    <a:pt x="438342" y="189534"/>
                  </a:lnTo>
                  <a:lnTo>
                    <a:pt x="438734" y="188458"/>
                  </a:lnTo>
                  <a:lnTo>
                    <a:pt x="439106" y="187373"/>
                  </a:lnTo>
                  <a:lnTo>
                    <a:pt x="439478" y="186287"/>
                  </a:lnTo>
                  <a:lnTo>
                    <a:pt x="439850" y="185201"/>
                  </a:lnTo>
                  <a:lnTo>
                    <a:pt x="440202" y="184105"/>
                  </a:lnTo>
                  <a:lnTo>
                    <a:pt x="440554" y="183009"/>
                  </a:lnTo>
                  <a:lnTo>
                    <a:pt x="440906" y="181914"/>
                  </a:lnTo>
                  <a:lnTo>
                    <a:pt x="441248" y="180818"/>
                  </a:lnTo>
                  <a:lnTo>
                    <a:pt x="441579" y="179712"/>
                  </a:lnTo>
                  <a:lnTo>
                    <a:pt x="441901" y="178606"/>
                  </a:lnTo>
                  <a:lnTo>
                    <a:pt x="442223" y="177500"/>
                  </a:lnTo>
                  <a:lnTo>
                    <a:pt x="442535" y="176384"/>
                  </a:lnTo>
                  <a:lnTo>
                    <a:pt x="442836" y="175268"/>
                  </a:lnTo>
                  <a:lnTo>
                    <a:pt x="443138" y="174153"/>
                  </a:lnTo>
                  <a:lnTo>
                    <a:pt x="443429" y="173037"/>
                  </a:lnTo>
                  <a:lnTo>
                    <a:pt x="443721" y="171911"/>
                  </a:lnTo>
                  <a:lnTo>
                    <a:pt x="443992" y="170785"/>
                  </a:lnTo>
                  <a:lnTo>
                    <a:pt x="444264" y="169659"/>
                  </a:lnTo>
                  <a:lnTo>
                    <a:pt x="444535" y="168533"/>
                  </a:lnTo>
                  <a:lnTo>
                    <a:pt x="444797" y="167397"/>
                  </a:lnTo>
                  <a:lnTo>
                    <a:pt x="445048" y="166261"/>
                  </a:lnTo>
                  <a:lnTo>
                    <a:pt x="445289" y="165125"/>
                  </a:lnTo>
                  <a:lnTo>
                    <a:pt x="445531" y="163979"/>
                  </a:lnTo>
                  <a:lnTo>
                    <a:pt x="445762" y="162843"/>
                  </a:lnTo>
                  <a:lnTo>
                    <a:pt x="445983" y="161697"/>
                  </a:lnTo>
                  <a:lnTo>
                    <a:pt x="446194" y="160540"/>
                  </a:lnTo>
                  <a:lnTo>
                    <a:pt x="446405" y="159394"/>
                  </a:lnTo>
                  <a:lnTo>
                    <a:pt x="446606" y="158238"/>
                  </a:lnTo>
                  <a:lnTo>
                    <a:pt x="446807" y="157082"/>
                  </a:lnTo>
                  <a:lnTo>
                    <a:pt x="446998" y="155926"/>
                  </a:lnTo>
                  <a:lnTo>
                    <a:pt x="447179" y="154770"/>
                  </a:lnTo>
                  <a:lnTo>
                    <a:pt x="447350" y="153604"/>
                  </a:lnTo>
                  <a:lnTo>
                    <a:pt x="447521" y="152438"/>
                  </a:lnTo>
                  <a:lnTo>
                    <a:pt x="447682" y="151271"/>
                  </a:lnTo>
                  <a:lnTo>
                    <a:pt x="447833" y="150105"/>
                  </a:lnTo>
                  <a:lnTo>
                    <a:pt x="447974" y="148939"/>
                  </a:lnTo>
                  <a:lnTo>
                    <a:pt x="448114" y="147763"/>
                  </a:lnTo>
                  <a:lnTo>
                    <a:pt x="448245" y="146587"/>
                  </a:lnTo>
                  <a:lnTo>
                    <a:pt x="448366" y="145410"/>
                  </a:lnTo>
                  <a:lnTo>
                    <a:pt x="448486" y="144224"/>
                  </a:lnTo>
                  <a:lnTo>
                    <a:pt x="448597" y="143048"/>
                  </a:lnTo>
                  <a:lnTo>
                    <a:pt x="448698" y="141862"/>
                  </a:lnTo>
                  <a:lnTo>
                    <a:pt x="448788" y="140675"/>
                  </a:lnTo>
                  <a:lnTo>
                    <a:pt x="448879" y="139489"/>
                  </a:lnTo>
                  <a:lnTo>
                    <a:pt x="448959" y="138293"/>
                  </a:lnTo>
                  <a:lnTo>
                    <a:pt x="449029" y="137106"/>
                  </a:lnTo>
                  <a:lnTo>
                    <a:pt x="449090" y="135910"/>
                  </a:lnTo>
                  <a:lnTo>
                    <a:pt x="449150" y="134714"/>
                  </a:lnTo>
                  <a:lnTo>
                    <a:pt x="449200" y="133517"/>
                  </a:lnTo>
                  <a:lnTo>
                    <a:pt x="449240" y="132311"/>
                  </a:lnTo>
                  <a:lnTo>
                    <a:pt x="449281" y="131115"/>
                  </a:lnTo>
                  <a:lnTo>
                    <a:pt x="449301" y="129908"/>
                  </a:lnTo>
                  <a:lnTo>
                    <a:pt x="449321" y="128702"/>
                  </a:lnTo>
                  <a:lnTo>
                    <a:pt x="449331" y="127495"/>
                  </a:lnTo>
                  <a:lnTo>
                    <a:pt x="449341" y="126289"/>
                  </a:lnTo>
                  <a:lnTo>
                    <a:pt x="449341" y="126289"/>
                  </a:lnTo>
                  <a:lnTo>
                    <a:pt x="449331" y="125213"/>
                  </a:lnTo>
                  <a:lnTo>
                    <a:pt x="449331" y="124148"/>
                  </a:lnTo>
                  <a:lnTo>
                    <a:pt x="449311" y="123072"/>
                  </a:lnTo>
                  <a:lnTo>
                    <a:pt x="449291" y="122006"/>
                  </a:lnTo>
                  <a:lnTo>
                    <a:pt x="449261" y="120931"/>
                  </a:lnTo>
                  <a:lnTo>
                    <a:pt x="449230" y="119865"/>
                  </a:lnTo>
                  <a:lnTo>
                    <a:pt x="449190" y="118799"/>
                  </a:lnTo>
                  <a:lnTo>
                    <a:pt x="449140" y="117724"/>
                  </a:lnTo>
                  <a:lnTo>
                    <a:pt x="449090" y="116658"/>
                  </a:lnTo>
                  <a:lnTo>
                    <a:pt x="449029" y="115592"/>
                  </a:lnTo>
                  <a:lnTo>
                    <a:pt x="448969" y="114527"/>
                  </a:lnTo>
                  <a:lnTo>
                    <a:pt x="448899" y="113471"/>
                  </a:lnTo>
                  <a:lnTo>
                    <a:pt x="448828" y="112405"/>
                  </a:lnTo>
                  <a:lnTo>
                    <a:pt x="448748" y="111340"/>
                  </a:lnTo>
                  <a:lnTo>
                    <a:pt x="448657" y="110284"/>
                  </a:lnTo>
                  <a:lnTo>
                    <a:pt x="448567" y="109219"/>
                  </a:lnTo>
                  <a:lnTo>
                    <a:pt x="448356" y="107107"/>
                  </a:lnTo>
                  <a:lnTo>
                    <a:pt x="448245" y="106042"/>
                  </a:lnTo>
                  <a:lnTo>
                    <a:pt x="448124" y="104986"/>
                  </a:lnTo>
                  <a:lnTo>
                    <a:pt x="447873" y="102885"/>
                  </a:lnTo>
                  <a:lnTo>
                    <a:pt x="447602" y="100774"/>
                  </a:lnTo>
                  <a:lnTo>
                    <a:pt x="447300" y="98683"/>
                  </a:lnTo>
                  <a:lnTo>
                    <a:pt x="446978" y="96582"/>
                  </a:lnTo>
                  <a:lnTo>
                    <a:pt x="446626" y="94491"/>
                  </a:lnTo>
                  <a:lnTo>
                    <a:pt x="446254" y="92410"/>
                  </a:lnTo>
                  <a:lnTo>
                    <a:pt x="445862" y="90329"/>
                  </a:lnTo>
                  <a:lnTo>
                    <a:pt x="445450" y="88258"/>
                  </a:lnTo>
                  <a:lnTo>
                    <a:pt x="445008" y="86187"/>
                  </a:lnTo>
                  <a:lnTo>
                    <a:pt x="444545" y="84126"/>
                  </a:lnTo>
                  <a:lnTo>
                    <a:pt x="444053" y="82075"/>
                  </a:lnTo>
                  <a:lnTo>
                    <a:pt x="443550" y="80024"/>
                  </a:lnTo>
                  <a:lnTo>
                    <a:pt x="443017" y="77983"/>
                  </a:lnTo>
                  <a:lnTo>
                    <a:pt x="442464" y="75952"/>
                  </a:lnTo>
                  <a:lnTo>
                    <a:pt x="441881" y="73922"/>
                  </a:lnTo>
                  <a:lnTo>
                    <a:pt x="441278" y="71901"/>
                  </a:lnTo>
                  <a:lnTo>
                    <a:pt x="440654" y="69880"/>
                  </a:lnTo>
                  <a:lnTo>
                    <a:pt x="440011" y="67880"/>
                  </a:lnTo>
                  <a:lnTo>
                    <a:pt x="439347" y="65879"/>
                  </a:lnTo>
                  <a:lnTo>
                    <a:pt x="438654" y="63888"/>
                  </a:lnTo>
                  <a:lnTo>
                    <a:pt x="437940" y="61908"/>
                  </a:lnTo>
                  <a:lnTo>
                    <a:pt x="437206" y="59928"/>
                  </a:lnTo>
                  <a:lnTo>
                    <a:pt x="436452" y="57967"/>
                  </a:lnTo>
                  <a:lnTo>
                    <a:pt x="435668" y="56007"/>
                  </a:lnTo>
                  <a:lnTo>
                    <a:pt x="434873" y="54056"/>
                  </a:lnTo>
                  <a:lnTo>
                    <a:pt x="434049" y="52126"/>
                  </a:lnTo>
                  <a:lnTo>
                    <a:pt x="433204" y="50186"/>
                  </a:lnTo>
                  <a:lnTo>
                    <a:pt x="432330" y="48266"/>
                  </a:lnTo>
                  <a:lnTo>
                    <a:pt x="431445" y="46356"/>
                  </a:lnTo>
                  <a:lnTo>
                    <a:pt x="430530" y="44456"/>
                  </a:lnTo>
                  <a:lnTo>
                    <a:pt x="429605" y="42566"/>
                  </a:lnTo>
                  <a:lnTo>
                    <a:pt x="428650" y="40686"/>
                  </a:lnTo>
                  <a:lnTo>
                    <a:pt x="427675" y="38816"/>
                  </a:lnTo>
                  <a:lnTo>
                    <a:pt x="426679" y="36956"/>
                  </a:lnTo>
                  <a:lnTo>
                    <a:pt x="425654" y="35106"/>
                  </a:lnTo>
                  <a:lnTo>
                    <a:pt x="424618" y="33266"/>
                  </a:lnTo>
                  <a:lnTo>
                    <a:pt x="423553" y="31437"/>
                  </a:lnTo>
                  <a:lnTo>
                    <a:pt x="422477" y="29617"/>
                  </a:lnTo>
                  <a:lnTo>
                    <a:pt x="421371" y="27807"/>
                  </a:lnTo>
                  <a:lnTo>
                    <a:pt x="420245" y="26018"/>
                  </a:lnTo>
                  <a:lnTo>
                    <a:pt x="419099" y="24238"/>
                  </a:lnTo>
                  <a:lnTo>
                    <a:pt x="417943" y="22469"/>
                  </a:lnTo>
                  <a:lnTo>
                    <a:pt x="416756" y="20710"/>
                  </a:lnTo>
                  <a:lnTo>
                    <a:pt x="415540" y="18961"/>
                  </a:lnTo>
                  <a:lnTo>
                    <a:pt x="414313" y="17231"/>
                  </a:lnTo>
                  <a:lnTo>
                    <a:pt x="413066" y="15502"/>
                  </a:lnTo>
                  <a:lnTo>
                    <a:pt x="412433" y="14648"/>
                  </a:lnTo>
                  <a:lnTo>
                    <a:pt x="411800" y="13803"/>
                  </a:lnTo>
                  <a:lnTo>
                    <a:pt x="411156" y="12949"/>
                  </a:lnTo>
                  <a:lnTo>
                    <a:pt x="410513" y="12104"/>
                  </a:lnTo>
                  <a:lnTo>
                    <a:pt x="409859" y="11260"/>
                  </a:lnTo>
                  <a:lnTo>
                    <a:pt x="409206" y="10425"/>
                  </a:lnTo>
                  <a:lnTo>
                    <a:pt x="408542" y="9591"/>
                  </a:lnTo>
                  <a:lnTo>
                    <a:pt x="407869" y="8756"/>
                  </a:lnTo>
                  <a:lnTo>
                    <a:pt x="407195" y="7932"/>
                  </a:lnTo>
                  <a:lnTo>
                    <a:pt x="406521" y="7098"/>
                  </a:lnTo>
                  <a:lnTo>
                    <a:pt x="405838" y="6283"/>
                  </a:lnTo>
                  <a:lnTo>
                    <a:pt x="405154" y="5459"/>
                  </a:lnTo>
                  <a:lnTo>
                    <a:pt x="404460" y="4645"/>
                  </a:lnTo>
                  <a:lnTo>
                    <a:pt x="403757" y="3830"/>
                  </a:lnTo>
                  <a:lnTo>
                    <a:pt x="403063" y="3026"/>
                  </a:lnTo>
                  <a:lnTo>
                    <a:pt x="402349" y="2222"/>
                  </a:lnTo>
                  <a:lnTo>
                    <a:pt x="402349" y="22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2"/>
            <p:cNvSpPr/>
            <p:nvPr/>
          </p:nvSpPr>
          <p:spPr>
            <a:xfrm>
              <a:off x="-7879575" y="-3897800"/>
              <a:ext cx="1973100" cy="1967450"/>
            </a:xfrm>
            <a:custGeom>
              <a:avLst/>
              <a:gdLst/>
              <a:ahLst/>
              <a:cxnLst/>
              <a:rect l="l" t="t" r="r" b="b"/>
              <a:pathLst>
                <a:path w="78924" h="78698" fill="none" extrusionOk="0">
                  <a:moveTo>
                    <a:pt x="73685" y="68725"/>
                  </a:moveTo>
                  <a:lnTo>
                    <a:pt x="73685" y="68725"/>
                  </a:lnTo>
                  <a:lnTo>
                    <a:pt x="68286" y="73812"/>
                  </a:lnTo>
                  <a:lnTo>
                    <a:pt x="63078" y="78698"/>
                  </a:lnTo>
                  <a:lnTo>
                    <a:pt x="63078" y="78698"/>
                  </a:lnTo>
                  <a:lnTo>
                    <a:pt x="61480" y="77501"/>
                  </a:lnTo>
                  <a:lnTo>
                    <a:pt x="59891" y="76305"/>
                  </a:lnTo>
                  <a:lnTo>
                    <a:pt x="58333" y="75098"/>
                  </a:lnTo>
                  <a:lnTo>
                    <a:pt x="56795" y="73902"/>
                  </a:lnTo>
                  <a:lnTo>
                    <a:pt x="55266" y="72696"/>
                  </a:lnTo>
                  <a:lnTo>
                    <a:pt x="53758" y="71499"/>
                  </a:lnTo>
                  <a:lnTo>
                    <a:pt x="52270" y="70293"/>
                  </a:lnTo>
                  <a:lnTo>
                    <a:pt x="50813" y="69097"/>
                  </a:lnTo>
                  <a:lnTo>
                    <a:pt x="49365" y="67900"/>
                  </a:lnTo>
                  <a:lnTo>
                    <a:pt x="47937" y="66704"/>
                  </a:lnTo>
                  <a:lnTo>
                    <a:pt x="46520" y="65508"/>
                  </a:lnTo>
                  <a:lnTo>
                    <a:pt x="45132" y="64311"/>
                  </a:lnTo>
                  <a:lnTo>
                    <a:pt x="43765" y="63125"/>
                  </a:lnTo>
                  <a:lnTo>
                    <a:pt x="42418" y="61939"/>
                  </a:lnTo>
                  <a:lnTo>
                    <a:pt x="41080" y="60752"/>
                  </a:lnTo>
                  <a:lnTo>
                    <a:pt x="39773" y="59576"/>
                  </a:lnTo>
                  <a:lnTo>
                    <a:pt x="38476" y="58400"/>
                  </a:lnTo>
                  <a:lnTo>
                    <a:pt x="37210" y="57224"/>
                  </a:lnTo>
                  <a:lnTo>
                    <a:pt x="35953" y="56068"/>
                  </a:lnTo>
                  <a:lnTo>
                    <a:pt x="34716" y="54901"/>
                  </a:lnTo>
                  <a:lnTo>
                    <a:pt x="33500" y="53755"/>
                  </a:lnTo>
                  <a:lnTo>
                    <a:pt x="32303" y="52609"/>
                  </a:lnTo>
                  <a:lnTo>
                    <a:pt x="31127" y="51473"/>
                  </a:lnTo>
                  <a:lnTo>
                    <a:pt x="29971" y="50337"/>
                  </a:lnTo>
                  <a:lnTo>
                    <a:pt x="28835" y="49211"/>
                  </a:lnTo>
                  <a:lnTo>
                    <a:pt x="27719" y="48105"/>
                  </a:lnTo>
                  <a:lnTo>
                    <a:pt x="26623" y="47000"/>
                  </a:lnTo>
                  <a:lnTo>
                    <a:pt x="25547" y="45894"/>
                  </a:lnTo>
                  <a:lnTo>
                    <a:pt x="24491" y="44808"/>
                  </a:lnTo>
                  <a:lnTo>
                    <a:pt x="23446" y="43732"/>
                  </a:lnTo>
                  <a:lnTo>
                    <a:pt x="22430" y="42667"/>
                  </a:lnTo>
                  <a:lnTo>
                    <a:pt x="21435" y="41611"/>
                  </a:lnTo>
                  <a:lnTo>
                    <a:pt x="20450" y="40566"/>
                  </a:lnTo>
                  <a:lnTo>
                    <a:pt x="19495" y="39530"/>
                  </a:lnTo>
                  <a:lnTo>
                    <a:pt x="18550" y="38515"/>
                  </a:lnTo>
                  <a:lnTo>
                    <a:pt x="17635" y="37499"/>
                  </a:lnTo>
                  <a:lnTo>
                    <a:pt x="15855" y="35529"/>
                  </a:lnTo>
                  <a:lnTo>
                    <a:pt x="14156" y="33599"/>
                  </a:lnTo>
                  <a:lnTo>
                    <a:pt x="12527" y="31739"/>
                  </a:lnTo>
                  <a:lnTo>
                    <a:pt x="10989" y="29939"/>
                  </a:lnTo>
                  <a:lnTo>
                    <a:pt x="9531" y="28200"/>
                  </a:lnTo>
                  <a:lnTo>
                    <a:pt x="8144" y="26531"/>
                  </a:lnTo>
                  <a:lnTo>
                    <a:pt x="6847" y="24933"/>
                  </a:lnTo>
                  <a:lnTo>
                    <a:pt x="5630" y="23415"/>
                  </a:lnTo>
                  <a:lnTo>
                    <a:pt x="4484" y="21967"/>
                  </a:lnTo>
                  <a:lnTo>
                    <a:pt x="3428" y="20610"/>
                  </a:lnTo>
                  <a:lnTo>
                    <a:pt x="2453" y="19333"/>
                  </a:lnTo>
                  <a:lnTo>
                    <a:pt x="1558" y="18147"/>
                  </a:lnTo>
                  <a:lnTo>
                    <a:pt x="734" y="17051"/>
                  </a:lnTo>
                  <a:lnTo>
                    <a:pt x="0" y="16046"/>
                  </a:lnTo>
                  <a:lnTo>
                    <a:pt x="0" y="16046"/>
                  </a:lnTo>
                  <a:lnTo>
                    <a:pt x="4896" y="10838"/>
                  </a:lnTo>
                  <a:lnTo>
                    <a:pt x="10004" y="5419"/>
                  </a:lnTo>
                  <a:lnTo>
                    <a:pt x="10004" y="5419"/>
                  </a:lnTo>
                  <a:lnTo>
                    <a:pt x="12598" y="2675"/>
                  </a:lnTo>
                  <a:lnTo>
                    <a:pt x="15121" y="1"/>
                  </a:lnTo>
                  <a:lnTo>
                    <a:pt x="15121" y="1"/>
                  </a:lnTo>
                  <a:lnTo>
                    <a:pt x="15865" y="1217"/>
                  </a:lnTo>
                  <a:lnTo>
                    <a:pt x="16619" y="2434"/>
                  </a:lnTo>
                  <a:lnTo>
                    <a:pt x="17383" y="3640"/>
                  </a:lnTo>
                  <a:lnTo>
                    <a:pt x="18157" y="4836"/>
                  </a:lnTo>
                  <a:lnTo>
                    <a:pt x="18932" y="6033"/>
                  </a:lnTo>
                  <a:lnTo>
                    <a:pt x="19716" y="7219"/>
                  </a:lnTo>
                  <a:lnTo>
                    <a:pt x="20520" y="8405"/>
                  </a:lnTo>
                  <a:lnTo>
                    <a:pt x="21324" y="9581"/>
                  </a:lnTo>
                  <a:lnTo>
                    <a:pt x="22139" y="10748"/>
                  </a:lnTo>
                  <a:lnTo>
                    <a:pt x="22963" y="11914"/>
                  </a:lnTo>
                  <a:lnTo>
                    <a:pt x="23788" y="13070"/>
                  </a:lnTo>
                  <a:lnTo>
                    <a:pt x="24632" y="14216"/>
                  </a:lnTo>
                  <a:lnTo>
                    <a:pt x="25477" y="15362"/>
                  </a:lnTo>
                  <a:lnTo>
                    <a:pt x="26341" y="16498"/>
                  </a:lnTo>
                  <a:lnTo>
                    <a:pt x="27206" y="17624"/>
                  </a:lnTo>
                  <a:lnTo>
                    <a:pt x="28081" y="18750"/>
                  </a:lnTo>
                  <a:lnTo>
                    <a:pt x="28955" y="19866"/>
                  </a:lnTo>
                  <a:lnTo>
                    <a:pt x="29850" y="20972"/>
                  </a:lnTo>
                  <a:lnTo>
                    <a:pt x="30745" y="22078"/>
                  </a:lnTo>
                  <a:lnTo>
                    <a:pt x="31650" y="23173"/>
                  </a:lnTo>
                  <a:lnTo>
                    <a:pt x="32565" y="24259"/>
                  </a:lnTo>
                  <a:lnTo>
                    <a:pt x="33490" y="25345"/>
                  </a:lnTo>
                  <a:lnTo>
                    <a:pt x="34425" y="26421"/>
                  </a:lnTo>
                  <a:lnTo>
                    <a:pt x="35360" y="27486"/>
                  </a:lnTo>
                  <a:lnTo>
                    <a:pt x="36305" y="28542"/>
                  </a:lnTo>
                  <a:lnTo>
                    <a:pt x="37260" y="29597"/>
                  </a:lnTo>
                  <a:lnTo>
                    <a:pt x="38225" y="30643"/>
                  </a:lnTo>
                  <a:lnTo>
                    <a:pt x="39190" y="31678"/>
                  </a:lnTo>
                  <a:lnTo>
                    <a:pt x="40175" y="32714"/>
                  </a:lnTo>
                  <a:lnTo>
                    <a:pt x="41161" y="33739"/>
                  </a:lnTo>
                  <a:lnTo>
                    <a:pt x="42156" y="34755"/>
                  </a:lnTo>
                  <a:lnTo>
                    <a:pt x="43151" y="35760"/>
                  </a:lnTo>
                  <a:lnTo>
                    <a:pt x="44157" y="36765"/>
                  </a:lnTo>
                  <a:lnTo>
                    <a:pt x="45182" y="37751"/>
                  </a:lnTo>
                  <a:lnTo>
                    <a:pt x="46198" y="38736"/>
                  </a:lnTo>
                  <a:lnTo>
                    <a:pt x="47233" y="39721"/>
                  </a:lnTo>
                  <a:lnTo>
                    <a:pt x="48269" y="40686"/>
                  </a:lnTo>
                  <a:lnTo>
                    <a:pt x="49315" y="41651"/>
                  </a:lnTo>
                  <a:lnTo>
                    <a:pt x="50370" y="42606"/>
                  </a:lnTo>
                  <a:lnTo>
                    <a:pt x="51426" y="43551"/>
                  </a:lnTo>
                  <a:lnTo>
                    <a:pt x="52492" y="44496"/>
                  </a:lnTo>
                  <a:lnTo>
                    <a:pt x="53567" y="45421"/>
                  </a:lnTo>
                  <a:lnTo>
                    <a:pt x="54653" y="46346"/>
                  </a:lnTo>
                  <a:lnTo>
                    <a:pt x="55739" y="47261"/>
                  </a:lnTo>
                  <a:lnTo>
                    <a:pt x="56835" y="48166"/>
                  </a:lnTo>
                  <a:lnTo>
                    <a:pt x="57941" y="49061"/>
                  </a:lnTo>
                  <a:lnTo>
                    <a:pt x="59047" y="49955"/>
                  </a:lnTo>
                  <a:lnTo>
                    <a:pt x="60163" y="50840"/>
                  </a:lnTo>
                  <a:lnTo>
                    <a:pt x="61289" y="51715"/>
                  </a:lnTo>
                  <a:lnTo>
                    <a:pt x="62415" y="52579"/>
                  </a:lnTo>
                  <a:lnTo>
                    <a:pt x="63551" y="53434"/>
                  </a:lnTo>
                  <a:lnTo>
                    <a:pt x="64697" y="54278"/>
                  </a:lnTo>
                  <a:lnTo>
                    <a:pt x="65843" y="55123"/>
                  </a:lnTo>
                  <a:lnTo>
                    <a:pt x="67009" y="55957"/>
                  </a:lnTo>
                  <a:lnTo>
                    <a:pt x="68166" y="56771"/>
                  </a:lnTo>
                  <a:lnTo>
                    <a:pt x="69342" y="57586"/>
                  </a:lnTo>
                  <a:lnTo>
                    <a:pt x="70508" y="58400"/>
                  </a:lnTo>
                  <a:lnTo>
                    <a:pt x="71695" y="59194"/>
                  </a:lnTo>
                  <a:lnTo>
                    <a:pt x="72881" y="59978"/>
                  </a:lnTo>
                  <a:lnTo>
                    <a:pt x="74077" y="60763"/>
                  </a:lnTo>
                  <a:lnTo>
                    <a:pt x="75284" y="61527"/>
                  </a:lnTo>
                  <a:lnTo>
                    <a:pt x="76490" y="62291"/>
                  </a:lnTo>
                  <a:lnTo>
                    <a:pt x="77697" y="63045"/>
                  </a:lnTo>
                  <a:lnTo>
                    <a:pt x="78923" y="63789"/>
                  </a:lnTo>
                  <a:lnTo>
                    <a:pt x="78923" y="63789"/>
                  </a:lnTo>
                  <a:lnTo>
                    <a:pt x="73685" y="68725"/>
                  </a:lnTo>
                  <a:lnTo>
                    <a:pt x="73685" y="687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2"/>
            <p:cNvSpPr/>
            <p:nvPr/>
          </p:nvSpPr>
          <p:spPr>
            <a:xfrm>
              <a:off x="-6037450" y="-2179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2"/>
            <p:cNvSpPr/>
            <p:nvPr/>
          </p:nvSpPr>
          <p:spPr>
            <a:xfrm>
              <a:off x="-7168775" y="-9989300"/>
              <a:ext cx="7354225" cy="7353475"/>
            </a:xfrm>
            <a:custGeom>
              <a:avLst/>
              <a:gdLst/>
              <a:ahLst/>
              <a:cxnLst/>
              <a:rect l="l" t="t" r="r" b="b"/>
              <a:pathLst>
                <a:path w="294169" h="294139" extrusionOk="0">
                  <a:moveTo>
                    <a:pt x="146134" y="0"/>
                  </a:moveTo>
                  <a:lnTo>
                    <a:pt x="145189" y="10"/>
                  </a:lnTo>
                  <a:lnTo>
                    <a:pt x="143299" y="40"/>
                  </a:lnTo>
                  <a:lnTo>
                    <a:pt x="141409" y="101"/>
                  </a:lnTo>
                  <a:lnTo>
                    <a:pt x="139529" y="191"/>
                  </a:lnTo>
                  <a:lnTo>
                    <a:pt x="137649" y="292"/>
                  </a:lnTo>
                  <a:lnTo>
                    <a:pt x="135789" y="422"/>
                  </a:lnTo>
                  <a:lnTo>
                    <a:pt x="133919" y="583"/>
                  </a:lnTo>
                  <a:lnTo>
                    <a:pt x="132069" y="754"/>
                  </a:lnTo>
                  <a:lnTo>
                    <a:pt x="130219" y="955"/>
                  </a:lnTo>
                  <a:lnTo>
                    <a:pt x="128379" y="1176"/>
                  </a:lnTo>
                  <a:lnTo>
                    <a:pt x="126539" y="1428"/>
                  </a:lnTo>
                  <a:lnTo>
                    <a:pt x="124719" y="1689"/>
                  </a:lnTo>
                  <a:lnTo>
                    <a:pt x="122900" y="1980"/>
                  </a:lnTo>
                  <a:lnTo>
                    <a:pt x="121080" y="2292"/>
                  </a:lnTo>
                  <a:lnTo>
                    <a:pt x="119280" y="2634"/>
                  </a:lnTo>
                  <a:lnTo>
                    <a:pt x="117481" y="2986"/>
                  </a:lnTo>
                  <a:lnTo>
                    <a:pt x="115691" y="3368"/>
                  </a:lnTo>
                  <a:lnTo>
                    <a:pt x="113911" y="3770"/>
                  </a:lnTo>
                  <a:lnTo>
                    <a:pt x="112132" y="4192"/>
                  </a:lnTo>
                  <a:lnTo>
                    <a:pt x="110373" y="4635"/>
                  </a:lnTo>
                  <a:lnTo>
                    <a:pt x="108613" y="5097"/>
                  </a:lnTo>
                  <a:lnTo>
                    <a:pt x="106864" y="5580"/>
                  </a:lnTo>
                  <a:lnTo>
                    <a:pt x="105124" y="6092"/>
                  </a:lnTo>
                  <a:lnTo>
                    <a:pt x="103395" y="6615"/>
                  </a:lnTo>
                  <a:lnTo>
                    <a:pt x="101676" y="7168"/>
                  </a:lnTo>
                  <a:lnTo>
                    <a:pt x="99967" y="7731"/>
                  </a:lnTo>
                  <a:lnTo>
                    <a:pt x="98258" y="8324"/>
                  </a:lnTo>
                  <a:lnTo>
                    <a:pt x="96568" y="8937"/>
                  </a:lnTo>
                  <a:lnTo>
                    <a:pt x="94879" y="9561"/>
                  </a:lnTo>
                  <a:lnTo>
                    <a:pt x="93210" y="10214"/>
                  </a:lnTo>
                  <a:lnTo>
                    <a:pt x="91542" y="10878"/>
                  </a:lnTo>
                  <a:lnTo>
                    <a:pt x="89893" y="11571"/>
                  </a:lnTo>
                  <a:lnTo>
                    <a:pt x="88244" y="12275"/>
                  </a:lnTo>
                  <a:lnTo>
                    <a:pt x="86615" y="13009"/>
                  </a:lnTo>
                  <a:lnTo>
                    <a:pt x="84986" y="13753"/>
                  </a:lnTo>
                  <a:lnTo>
                    <a:pt x="83378" y="14517"/>
                  </a:lnTo>
                  <a:lnTo>
                    <a:pt x="81769" y="15301"/>
                  </a:lnTo>
                  <a:lnTo>
                    <a:pt x="80181" y="16105"/>
                  </a:lnTo>
                  <a:lnTo>
                    <a:pt x="78602" y="16930"/>
                  </a:lnTo>
                  <a:lnTo>
                    <a:pt x="77034" y="17774"/>
                  </a:lnTo>
                  <a:lnTo>
                    <a:pt x="75475" y="18629"/>
                  </a:lnTo>
                  <a:lnTo>
                    <a:pt x="73927" y="19513"/>
                  </a:lnTo>
                  <a:lnTo>
                    <a:pt x="72399" y="20408"/>
                  </a:lnTo>
                  <a:lnTo>
                    <a:pt x="70871" y="21313"/>
                  </a:lnTo>
                  <a:lnTo>
                    <a:pt x="69363" y="22248"/>
                  </a:lnTo>
                  <a:lnTo>
                    <a:pt x="67865" y="23193"/>
                  </a:lnTo>
                  <a:lnTo>
                    <a:pt x="66377" y="24168"/>
                  </a:lnTo>
                  <a:lnTo>
                    <a:pt x="64909" y="25143"/>
                  </a:lnTo>
                  <a:lnTo>
                    <a:pt x="63451" y="26149"/>
                  </a:lnTo>
                  <a:lnTo>
                    <a:pt x="61993" y="27164"/>
                  </a:lnTo>
                  <a:lnTo>
                    <a:pt x="60565" y="28199"/>
                  </a:lnTo>
                  <a:lnTo>
                    <a:pt x="59138" y="29255"/>
                  </a:lnTo>
                  <a:lnTo>
                    <a:pt x="57730" y="30321"/>
                  </a:lnTo>
                  <a:lnTo>
                    <a:pt x="56333" y="31406"/>
                  </a:lnTo>
                  <a:lnTo>
                    <a:pt x="54955" y="32502"/>
                  </a:lnTo>
                  <a:lnTo>
                    <a:pt x="53578" y="33618"/>
                  </a:lnTo>
                  <a:lnTo>
                    <a:pt x="52231" y="34754"/>
                  </a:lnTo>
                  <a:lnTo>
                    <a:pt x="50883" y="35900"/>
                  </a:lnTo>
                  <a:lnTo>
                    <a:pt x="49556" y="37066"/>
                  </a:lnTo>
                  <a:lnTo>
                    <a:pt x="48239" y="38243"/>
                  </a:lnTo>
                  <a:lnTo>
                    <a:pt x="46942" y="39439"/>
                  </a:lnTo>
                  <a:lnTo>
                    <a:pt x="45655" y="40655"/>
                  </a:lnTo>
                  <a:lnTo>
                    <a:pt x="44389" y="41882"/>
                  </a:lnTo>
                  <a:lnTo>
                    <a:pt x="43132" y="43118"/>
                  </a:lnTo>
                  <a:lnTo>
                    <a:pt x="41895" y="44375"/>
                  </a:lnTo>
                  <a:lnTo>
                    <a:pt x="40669" y="45642"/>
                  </a:lnTo>
                  <a:lnTo>
                    <a:pt x="39452" y="46929"/>
                  </a:lnTo>
                  <a:lnTo>
                    <a:pt x="38256" y="48236"/>
                  </a:lnTo>
                  <a:lnTo>
                    <a:pt x="37079" y="49542"/>
                  </a:lnTo>
                  <a:lnTo>
                    <a:pt x="35913" y="50869"/>
                  </a:lnTo>
                  <a:lnTo>
                    <a:pt x="34767" y="52217"/>
                  </a:lnTo>
                  <a:lnTo>
                    <a:pt x="33631" y="53574"/>
                  </a:lnTo>
                  <a:lnTo>
                    <a:pt x="32515" y="54941"/>
                  </a:lnTo>
                  <a:lnTo>
                    <a:pt x="31419" y="56318"/>
                  </a:lnTo>
                  <a:lnTo>
                    <a:pt x="30333" y="57716"/>
                  </a:lnTo>
                  <a:lnTo>
                    <a:pt x="29257" y="59123"/>
                  </a:lnTo>
                  <a:lnTo>
                    <a:pt x="28212" y="60551"/>
                  </a:lnTo>
                  <a:lnTo>
                    <a:pt x="27176" y="61988"/>
                  </a:lnTo>
                  <a:lnTo>
                    <a:pt x="26161" y="63436"/>
                  </a:lnTo>
                  <a:lnTo>
                    <a:pt x="25155" y="64894"/>
                  </a:lnTo>
                  <a:lnTo>
                    <a:pt x="24170" y="66372"/>
                  </a:lnTo>
                  <a:lnTo>
                    <a:pt x="23205" y="67849"/>
                  </a:lnTo>
                  <a:lnTo>
                    <a:pt x="22260" y="69357"/>
                  </a:lnTo>
                  <a:lnTo>
                    <a:pt x="21325" y="70865"/>
                  </a:lnTo>
                  <a:lnTo>
                    <a:pt x="20410" y="72383"/>
                  </a:lnTo>
                  <a:lnTo>
                    <a:pt x="19515" y="73922"/>
                  </a:lnTo>
                  <a:lnTo>
                    <a:pt x="18640" y="75460"/>
                  </a:lnTo>
                  <a:lnTo>
                    <a:pt x="17786" y="77018"/>
                  </a:lnTo>
                  <a:lnTo>
                    <a:pt x="16941" y="78586"/>
                  </a:lnTo>
                  <a:lnTo>
                    <a:pt x="16117" y="80165"/>
                  </a:lnTo>
                  <a:lnTo>
                    <a:pt x="15313" y="81763"/>
                  </a:lnTo>
                  <a:lnTo>
                    <a:pt x="14528" y="83362"/>
                  </a:lnTo>
                  <a:lnTo>
                    <a:pt x="13764" y="84970"/>
                  </a:lnTo>
                  <a:lnTo>
                    <a:pt x="13020" y="86599"/>
                  </a:lnTo>
                  <a:lnTo>
                    <a:pt x="12286" y="88227"/>
                  </a:lnTo>
                  <a:lnTo>
                    <a:pt x="11583" y="89876"/>
                  </a:lnTo>
                  <a:lnTo>
                    <a:pt x="10889" y="91525"/>
                  </a:lnTo>
                  <a:lnTo>
                    <a:pt x="10225" y="93194"/>
                  </a:lnTo>
                  <a:lnTo>
                    <a:pt x="9572" y="94862"/>
                  </a:lnTo>
                  <a:lnTo>
                    <a:pt x="8938" y="96551"/>
                  </a:lnTo>
                  <a:lnTo>
                    <a:pt x="8335" y="98240"/>
                  </a:lnTo>
                  <a:lnTo>
                    <a:pt x="7742" y="99949"/>
                  </a:lnTo>
                  <a:lnTo>
                    <a:pt x="7179" y="101658"/>
                  </a:lnTo>
                  <a:lnTo>
                    <a:pt x="6626" y="103378"/>
                  </a:lnTo>
                  <a:lnTo>
                    <a:pt x="6103" y="105107"/>
                  </a:lnTo>
                  <a:lnTo>
                    <a:pt x="5590" y="106846"/>
                  </a:lnTo>
                  <a:lnTo>
                    <a:pt x="5108" y="108595"/>
                  </a:lnTo>
                  <a:lnTo>
                    <a:pt x="4645" y="110355"/>
                  </a:lnTo>
                  <a:lnTo>
                    <a:pt x="4203" y="112124"/>
                  </a:lnTo>
                  <a:lnTo>
                    <a:pt x="3781" y="113893"/>
                  </a:lnTo>
                  <a:lnTo>
                    <a:pt x="3379" y="115673"/>
                  </a:lnTo>
                  <a:lnTo>
                    <a:pt x="2997" y="117462"/>
                  </a:lnTo>
                  <a:lnTo>
                    <a:pt x="2645" y="119262"/>
                  </a:lnTo>
                  <a:lnTo>
                    <a:pt x="2303" y="121071"/>
                  </a:lnTo>
                  <a:lnTo>
                    <a:pt x="1991" y="122881"/>
                  </a:lnTo>
                  <a:lnTo>
                    <a:pt x="1700" y="124701"/>
                  </a:lnTo>
                  <a:lnTo>
                    <a:pt x="1428" y="126530"/>
                  </a:lnTo>
                  <a:lnTo>
                    <a:pt x="1187" y="128360"/>
                  </a:lnTo>
                  <a:lnTo>
                    <a:pt x="966" y="130200"/>
                  </a:lnTo>
                  <a:lnTo>
                    <a:pt x="765" y="132049"/>
                  </a:lnTo>
                  <a:lnTo>
                    <a:pt x="584" y="133909"/>
                  </a:lnTo>
                  <a:lnTo>
                    <a:pt x="433" y="135769"/>
                  </a:lnTo>
                  <a:lnTo>
                    <a:pt x="302" y="137639"/>
                  </a:lnTo>
                  <a:lnTo>
                    <a:pt x="192" y="139509"/>
                  </a:lnTo>
                  <a:lnTo>
                    <a:pt x="111" y="141389"/>
                  </a:lnTo>
                  <a:lnTo>
                    <a:pt x="51" y="143279"/>
                  </a:lnTo>
                  <a:lnTo>
                    <a:pt x="11" y="145169"/>
                  </a:lnTo>
                  <a:lnTo>
                    <a:pt x="11" y="146114"/>
                  </a:lnTo>
                  <a:lnTo>
                    <a:pt x="1" y="147069"/>
                  </a:lnTo>
                  <a:lnTo>
                    <a:pt x="11" y="148014"/>
                  </a:lnTo>
                  <a:lnTo>
                    <a:pt x="11" y="148969"/>
                  </a:lnTo>
                  <a:lnTo>
                    <a:pt x="51" y="150859"/>
                  </a:lnTo>
                  <a:lnTo>
                    <a:pt x="111" y="152739"/>
                  </a:lnTo>
                  <a:lnTo>
                    <a:pt x="192" y="154629"/>
                  </a:lnTo>
                  <a:lnTo>
                    <a:pt x="302" y="156499"/>
                  </a:lnTo>
                  <a:lnTo>
                    <a:pt x="433" y="158369"/>
                  </a:lnTo>
                  <a:lnTo>
                    <a:pt x="584" y="160229"/>
                  </a:lnTo>
                  <a:lnTo>
                    <a:pt x="765" y="162079"/>
                  </a:lnTo>
                  <a:lnTo>
                    <a:pt x="966" y="163928"/>
                  </a:lnTo>
                  <a:lnTo>
                    <a:pt x="1187" y="165768"/>
                  </a:lnTo>
                  <a:lnTo>
                    <a:pt x="1428" y="167608"/>
                  </a:lnTo>
                  <a:lnTo>
                    <a:pt x="1700" y="169438"/>
                  </a:lnTo>
                  <a:lnTo>
                    <a:pt x="1991" y="171257"/>
                  </a:lnTo>
                  <a:lnTo>
                    <a:pt x="2303" y="173067"/>
                  </a:lnTo>
                  <a:lnTo>
                    <a:pt x="2645" y="174876"/>
                  </a:lnTo>
                  <a:lnTo>
                    <a:pt x="2997" y="176666"/>
                  </a:lnTo>
                  <a:lnTo>
                    <a:pt x="3379" y="178455"/>
                  </a:lnTo>
                  <a:lnTo>
                    <a:pt x="3781" y="180245"/>
                  </a:lnTo>
                  <a:lnTo>
                    <a:pt x="4203" y="182014"/>
                  </a:lnTo>
                  <a:lnTo>
                    <a:pt x="4645" y="183784"/>
                  </a:lnTo>
                  <a:lnTo>
                    <a:pt x="5108" y="185533"/>
                  </a:lnTo>
                  <a:lnTo>
                    <a:pt x="5590" y="187282"/>
                  </a:lnTo>
                  <a:lnTo>
                    <a:pt x="6103" y="189021"/>
                  </a:lnTo>
                  <a:lnTo>
                    <a:pt x="6626" y="190750"/>
                  </a:lnTo>
                  <a:lnTo>
                    <a:pt x="7179" y="192480"/>
                  </a:lnTo>
                  <a:lnTo>
                    <a:pt x="7742" y="194189"/>
                  </a:lnTo>
                  <a:lnTo>
                    <a:pt x="8335" y="195888"/>
                  </a:lnTo>
                  <a:lnTo>
                    <a:pt x="8938" y="197587"/>
                  </a:lnTo>
                  <a:lnTo>
                    <a:pt x="9572" y="199266"/>
                  </a:lnTo>
                  <a:lnTo>
                    <a:pt x="10225" y="200944"/>
                  </a:lnTo>
                  <a:lnTo>
                    <a:pt x="10889" y="202603"/>
                  </a:lnTo>
                  <a:lnTo>
                    <a:pt x="11583" y="204262"/>
                  </a:lnTo>
                  <a:lnTo>
                    <a:pt x="12286" y="205901"/>
                  </a:lnTo>
                  <a:lnTo>
                    <a:pt x="13020" y="207539"/>
                  </a:lnTo>
                  <a:lnTo>
                    <a:pt x="13764" y="209158"/>
                  </a:lnTo>
                  <a:lnTo>
                    <a:pt x="14528" y="210776"/>
                  </a:lnTo>
                  <a:lnTo>
                    <a:pt x="15313" y="212375"/>
                  </a:lnTo>
                  <a:lnTo>
                    <a:pt x="16117" y="213963"/>
                  </a:lnTo>
                  <a:lnTo>
                    <a:pt x="16941" y="215542"/>
                  </a:lnTo>
                  <a:lnTo>
                    <a:pt x="17786" y="217110"/>
                  </a:lnTo>
                  <a:lnTo>
                    <a:pt x="18640" y="218668"/>
                  </a:lnTo>
                  <a:lnTo>
                    <a:pt x="19515" y="220216"/>
                  </a:lnTo>
                  <a:lnTo>
                    <a:pt x="20410" y="221745"/>
                  </a:lnTo>
                  <a:lnTo>
                    <a:pt x="21325" y="223273"/>
                  </a:lnTo>
                  <a:lnTo>
                    <a:pt x="22260" y="224781"/>
                  </a:lnTo>
                  <a:lnTo>
                    <a:pt x="23205" y="226279"/>
                  </a:lnTo>
                  <a:lnTo>
                    <a:pt x="24170" y="227766"/>
                  </a:lnTo>
                  <a:lnTo>
                    <a:pt x="25155" y="229234"/>
                  </a:lnTo>
                  <a:lnTo>
                    <a:pt x="26161" y="230702"/>
                  </a:lnTo>
                  <a:lnTo>
                    <a:pt x="27176" y="232150"/>
                  </a:lnTo>
                  <a:lnTo>
                    <a:pt x="28212" y="233587"/>
                  </a:lnTo>
                  <a:lnTo>
                    <a:pt x="29257" y="235005"/>
                  </a:lnTo>
                  <a:lnTo>
                    <a:pt x="30333" y="236412"/>
                  </a:lnTo>
                  <a:lnTo>
                    <a:pt x="31419" y="237810"/>
                  </a:lnTo>
                  <a:lnTo>
                    <a:pt x="32515" y="239197"/>
                  </a:lnTo>
                  <a:lnTo>
                    <a:pt x="33631" y="240564"/>
                  </a:lnTo>
                  <a:lnTo>
                    <a:pt x="34767" y="241921"/>
                  </a:lnTo>
                  <a:lnTo>
                    <a:pt x="35913" y="243259"/>
                  </a:lnTo>
                  <a:lnTo>
                    <a:pt x="37079" y="244586"/>
                  </a:lnTo>
                  <a:lnTo>
                    <a:pt x="38256" y="245903"/>
                  </a:lnTo>
                  <a:lnTo>
                    <a:pt x="39452" y="247199"/>
                  </a:lnTo>
                  <a:lnTo>
                    <a:pt x="40669" y="248486"/>
                  </a:lnTo>
                  <a:lnTo>
                    <a:pt x="41895" y="249753"/>
                  </a:lnTo>
                  <a:lnTo>
                    <a:pt x="43132" y="251010"/>
                  </a:lnTo>
                  <a:lnTo>
                    <a:pt x="44389" y="252256"/>
                  </a:lnTo>
                  <a:lnTo>
                    <a:pt x="45655" y="253483"/>
                  </a:lnTo>
                  <a:lnTo>
                    <a:pt x="46942" y="254689"/>
                  </a:lnTo>
                  <a:lnTo>
                    <a:pt x="48239" y="255885"/>
                  </a:lnTo>
                  <a:lnTo>
                    <a:pt x="49556" y="257062"/>
                  </a:lnTo>
                  <a:lnTo>
                    <a:pt x="50883" y="258228"/>
                  </a:lnTo>
                  <a:lnTo>
                    <a:pt x="52231" y="259384"/>
                  </a:lnTo>
                  <a:lnTo>
                    <a:pt x="53578" y="260510"/>
                  </a:lnTo>
                  <a:lnTo>
                    <a:pt x="54955" y="261626"/>
                  </a:lnTo>
                  <a:lnTo>
                    <a:pt x="56333" y="262732"/>
                  </a:lnTo>
                  <a:lnTo>
                    <a:pt x="57730" y="263817"/>
                  </a:lnTo>
                  <a:lnTo>
                    <a:pt x="59138" y="264883"/>
                  </a:lnTo>
                  <a:lnTo>
                    <a:pt x="60565" y="265929"/>
                  </a:lnTo>
                  <a:lnTo>
                    <a:pt x="61993" y="266964"/>
                  </a:lnTo>
                  <a:lnTo>
                    <a:pt x="63451" y="267990"/>
                  </a:lnTo>
                  <a:lnTo>
                    <a:pt x="64909" y="268985"/>
                  </a:lnTo>
                  <a:lnTo>
                    <a:pt x="66377" y="269970"/>
                  </a:lnTo>
                  <a:lnTo>
                    <a:pt x="67865" y="270935"/>
                  </a:lnTo>
                  <a:lnTo>
                    <a:pt x="69363" y="271880"/>
                  </a:lnTo>
                  <a:lnTo>
                    <a:pt x="70871" y="272815"/>
                  </a:lnTo>
                  <a:lnTo>
                    <a:pt x="72399" y="273730"/>
                  </a:lnTo>
                  <a:lnTo>
                    <a:pt x="73927" y="274625"/>
                  </a:lnTo>
                  <a:lnTo>
                    <a:pt x="75475" y="275499"/>
                  </a:lnTo>
                  <a:lnTo>
                    <a:pt x="77034" y="276364"/>
                  </a:lnTo>
                  <a:lnTo>
                    <a:pt x="78602" y="277198"/>
                  </a:lnTo>
                  <a:lnTo>
                    <a:pt x="80181" y="278023"/>
                  </a:lnTo>
                  <a:lnTo>
                    <a:pt x="81769" y="278827"/>
                  </a:lnTo>
                  <a:lnTo>
                    <a:pt x="83378" y="279611"/>
                  </a:lnTo>
                  <a:lnTo>
                    <a:pt x="84986" y="280375"/>
                  </a:lnTo>
                  <a:lnTo>
                    <a:pt x="86615" y="281129"/>
                  </a:lnTo>
                  <a:lnTo>
                    <a:pt x="88244" y="281853"/>
                  </a:lnTo>
                  <a:lnTo>
                    <a:pt x="89893" y="282567"/>
                  </a:lnTo>
                  <a:lnTo>
                    <a:pt x="91542" y="283250"/>
                  </a:lnTo>
                  <a:lnTo>
                    <a:pt x="93210" y="283924"/>
                  </a:lnTo>
                  <a:lnTo>
                    <a:pt x="94879" y="284567"/>
                  </a:lnTo>
                  <a:lnTo>
                    <a:pt x="96568" y="285201"/>
                  </a:lnTo>
                  <a:lnTo>
                    <a:pt x="98258" y="285804"/>
                  </a:lnTo>
                  <a:lnTo>
                    <a:pt x="99967" y="286397"/>
                  </a:lnTo>
                  <a:lnTo>
                    <a:pt x="101676" y="286970"/>
                  </a:lnTo>
                  <a:lnTo>
                    <a:pt x="103395" y="287513"/>
                  </a:lnTo>
                  <a:lnTo>
                    <a:pt x="105124" y="288046"/>
                  </a:lnTo>
                  <a:lnTo>
                    <a:pt x="106864" y="288548"/>
                  </a:lnTo>
                  <a:lnTo>
                    <a:pt x="108613" y="289031"/>
                  </a:lnTo>
                  <a:lnTo>
                    <a:pt x="110373" y="289504"/>
                  </a:lnTo>
                  <a:lnTo>
                    <a:pt x="112132" y="289946"/>
                  </a:lnTo>
                  <a:lnTo>
                    <a:pt x="113911" y="290368"/>
                  </a:lnTo>
                  <a:lnTo>
                    <a:pt x="115691" y="290770"/>
                  </a:lnTo>
                  <a:lnTo>
                    <a:pt x="117481" y="291142"/>
                  </a:lnTo>
                  <a:lnTo>
                    <a:pt x="119280" y="291504"/>
                  </a:lnTo>
                  <a:lnTo>
                    <a:pt x="121080" y="291836"/>
                  </a:lnTo>
                  <a:lnTo>
                    <a:pt x="122900" y="292148"/>
                  </a:lnTo>
                  <a:lnTo>
                    <a:pt x="124719" y="292439"/>
                  </a:lnTo>
                  <a:lnTo>
                    <a:pt x="126539" y="292711"/>
                  </a:lnTo>
                  <a:lnTo>
                    <a:pt x="128379" y="292952"/>
                  </a:lnTo>
                  <a:lnTo>
                    <a:pt x="130219" y="293173"/>
                  </a:lnTo>
                  <a:lnTo>
                    <a:pt x="132069" y="293374"/>
                  </a:lnTo>
                  <a:lnTo>
                    <a:pt x="133919" y="293555"/>
                  </a:lnTo>
                  <a:lnTo>
                    <a:pt x="135789" y="293706"/>
                  </a:lnTo>
                  <a:lnTo>
                    <a:pt x="137649" y="293836"/>
                  </a:lnTo>
                  <a:lnTo>
                    <a:pt x="139529" y="293947"/>
                  </a:lnTo>
                  <a:lnTo>
                    <a:pt x="141409" y="294027"/>
                  </a:lnTo>
                  <a:lnTo>
                    <a:pt x="143299" y="294088"/>
                  </a:lnTo>
                  <a:lnTo>
                    <a:pt x="145189" y="294128"/>
                  </a:lnTo>
                  <a:lnTo>
                    <a:pt x="146134" y="294138"/>
                  </a:lnTo>
                  <a:lnTo>
                    <a:pt x="147079" y="294138"/>
                  </a:lnTo>
                  <a:lnTo>
                    <a:pt x="147421" y="294128"/>
                  </a:lnTo>
                  <a:lnTo>
                    <a:pt x="147753" y="294108"/>
                  </a:lnTo>
                  <a:lnTo>
                    <a:pt x="148085" y="294058"/>
                  </a:lnTo>
                  <a:lnTo>
                    <a:pt x="148417" y="294007"/>
                  </a:lnTo>
                  <a:lnTo>
                    <a:pt x="148728" y="293927"/>
                  </a:lnTo>
                  <a:lnTo>
                    <a:pt x="149040" y="293847"/>
                  </a:lnTo>
                  <a:lnTo>
                    <a:pt x="149352" y="293736"/>
                  </a:lnTo>
                  <a:lnTo>
                    <a:pt x="149643" y="293625"/>
                  </a:lnTo>
                  <a:lnTo>
                    <a:pt x="149935" y="293485"/>
                  </a:lnTo>
                  <a:lnTo>
                    <a:pt x="150226" y="293344"/>
                  </a:lnTo>
                  <a:lnTo>
                    <a:pt x="150498" y="293183"/>
                  </a:lnTo>
                  <a:lnTo>
                    <a:pt x="150769" y="293012"/>
                  </a:lnTo>
                  <a:lnTo>
                    <a:pt x="151021" y="292831"/>
                  </a:lnTo>
                  <a:lnTo>
                    <a:pt x="151272" y="292630"/>
                  </a:lnTo>
                  <a:lnTo>
                    <a:pt x="151513" y="292429"/>
                  </a:lnTo>
                  <a:lnTo>
                    <a:pt x="151744" y="292208"/>
                  </a:lnTo>
                  <a:lnTo>
                    <a:pt x="151956" y="291977"/>
                  </a:lnTo>
                  <a:lnTo>
                    <a:pt x="152167" y="291745"/>
                  </a:lnTo>
                  <a:lnTo>
                    <a:pt x="152358" y="291494"/>
                  </a:lnTo>
                  <a:lnTo>
                    <a:pt x="152539" y="291233"/>
                  </a:lnTo>
                  <a:lnTo>
                    <a:pt x="152710" y="290971"/>
                  </a:lnTo>
                  <a:lnTo>
                    <a:pt x="152870" y="290690"/>
                  </a:lnTo>
                  <a:lnTo>
                    <a:pt x="153021" y="290408"/>
                  </a:lnTo>
                  <a:lnTo>
                    <a:pt x="153152" y="290117"/>
                  </a:lnTo>
                  <a:lnTo>
                    <a:pt x="153263" y="289815"/>
                  </a:lnTo>
                  <a:lnTo>
                    <a:pt x="153373" y="289514"/>
                  </a:lnTo>
                  <a:lnTo>
                    <a:pt x="153464" y="289202"/>
                  </a:lnTo>
                  <a:lnTo>
                    <a:pt x="153534" y="288880"/>
                  </a:lnTo>
                  <a:lnTo>
                    <a:pt x="153594" y="288559"/>
                  </a:lnTo>
                  <a:lnTo>
                    <a:pt x="153635" y="288227"/>
                  </a:lnTo>
                  <a:lnTo>
                    <a:pt x="153655" y="287895"/>
                  </a:lnTo>
                  <a:lnTo>
                    <a:pt x="153665" y="287553"/>
                  </a:lnTo>
                  <a:lnTo>
                    <a:pt x="153655" y="287221"/>
                  </a:lnTo>
                  <a:lnTo>
                    <a:pt x="153635" y="286880"/>
                  </a:lnTo>
                  <a:lnTo>
                    <a:pt x="153594" y="286558"/>
                  </a:lnTo>
                  <a:lnTo>
                    <a:pt x="153534" y="286226"/>
                  </a:lnTo>
                  <a:lnTo>
                    <a:pt x="153464" y="285915"/>
                  </a:lnTo>
                  <a:lnTo>
                    <a:pt x="153373" y="285603"/>
                  </a:lnTo>
                  <a:lnTo>
                    <a:pt x="153263" y="285291"/>
                  </a:lnTo>
                  <a:lnTo>
                    <a:pt x="153152" y="285000"/>
                  </a:lnTo>
                  <a:lnTo>
                    <a:pt x="153021" y="284708"/>
                  </a:lnTo>
                  <a:lnTo>
                    <a:pt x="152870" y="284417"/>
                  </a:lnTo>
                  <a:lnTo>
                    <a:pt x="152710" y="284145"/>
                  </a:lnTo>
                  <a:lnTo>
                    <a:pt x="152539" y="283874"/>
                  </a:lnTo>
                  <a:lnTo>
                    <a:pt x="152358" y="283622"/>
                  </a:lnTo>
                  <a:lnTo>
                    <a:pt x="152167" y="283371"/>
                  </a:lnTo>
                  <a:lnTo>
                    <a:pt x="151956" y="283130"/>
                  </a:lnTo>
                  <a:lnTo>
                    <a:pt x="151744" y="282899"/>
                  </a:lnTo>
                  <a:lnTo>
                    <a:pt x="151513" y="282687"/>
                  </a:lnTo>
                  <a:lnTo>
                    <a:pt x="151272" y="282476"/>
                  </a:lnTo>
                  <a:lnTo>
                    <a:pt x="151021" y="282285"/>
                  </a:lnTo>
                  <a:lnTo>
                    <a:pt x="150769" y="282104"/>
                  </a:lnTo>
                  <a:lnTo>
                    <a:pt x="150498" y="281933"/>
                  </a:lnTo>
                  <a:lnTo>
                    <a:pt x="150226" y="281773"/>
                  </a:lnTo>
                  <a:lnTo>
                    <a:pt x="149935" y="281622"/>
                  </a:lnTo>
                  <a:lnTo>
                    <a:pt x="149643" y="281491"/>
                  </a:lnTo>
                  <a:lnTo>
                    <a:pt x="149352" y="281370"/>
                  </a:lnTo>
                  <a:lnTo>
                    <a:pt x="149040" y="281270"/>
                  </a:lnTo>
                  <a:lnTo>
                    <a:pt x="148728" y="281179"/>
                  </a:lnTo>
                  <a:lnTo>
                    <a:pt x="148417" y="281109"/>
                  </a:lnTo>
                  <a:lnTo>
                    <a:pt x="148085" y="281049"/>
                  </a:lnTo>
                  <a:lnTo>
                    <a:pt x="147753" y="281009"/>
                  </a:lnTo>
                  <a:lnTo>
                    <a:pt x="147421" y="280988"/>
                  </a:lnTo>
                  <a:lnTo>
                    <a:pt x="147079" y="280978"/>
                  </a:lnTo>
                  <a:lnTo>
                    <a:pt x="145360" y="280968"/>
                  </a:lnTo>
                  <a:lnTo>
                    <a:pt x="143631" y="280928"/>
                  </a:lnTo>
                  <a:lnTo>
                    <a:pt x="141912" y="280878"/>
                  </a:lnTo>
                  <a:lnTo>
                    <a:pt x="140203" y="280797"/>
                  </a:lnTo>
                  <a:lnTo>
                    <a:pt x="138493" y="280707"/>
                  </a:lnTo>
                  <a:lnTo>
                    <a:pt x="136794" y="280586"/>
                  </a:lnTo>
                  <a:lnTo>
                    <a:pt x="135105" y="280446"/>
                  </a:lnTo>
                  <a:lnTo>
                    <a:pt x="133416" y="280285"/>
                  </a:lnTo>
                  <a:lnTo>
                    <a:pt x="131727" y="280104"/>
                  </a:lnTo>
                  <a:lnTo>
                    <a:pt x="130048" y="279893"/>
                  </a:lnTo>
                  <a:lnTo>
                    <a:pt x="128379" y="279671"/>
                  </a:lnTo>
                  <a:lnTo>
                    <a:pt x="126720" y="279430"/>
                  </a:lnTo>
                  <a:lnTo>
                    <a:pt x="125061" y="279169"/>
                  </a:lnTo>
                  <a:lnTo>
                    <a:pt x="123412" y="278877"/>
                  </a:lnTo>
                  <a:lnTo>
                    <a:pt x="121764" y="278576"/>
                  </a:lnTo>
                  <a:lnTo>
                    <a:pt x="120125" y="278254"/>
                  </a:lnTo>
                  <a:lnTo>
                    <a:pt x="118496" y="277902"/>
                  </a:lnTo>
                  <a:lnTo>
                    <a:pt x="116877" y="277540"/>
                  </a:lnTo>
                  <a:lnTo>
                    <a:pt x="115259" y="277158"/>
                  </a:lnTo>
                  <a:lnTo>
                    <a:pt x="113660" y="276756"/>
                  </a:lnTo>
                  <a:lnTo>
                    <a:pt x="112062" y="276334"/>
                  </a:lnTo>
                  <a:lnTo>
                    <a:pt x="110463" y="275891"/>
                  </a:lnTo>
                  <a:lnTo>
                    <a:pt x="108885" y="275429"/>
                  </a:lnTo>
                  <a:lnTo>
                    <a:pt x="107306" y="274946"/>
                  </a:lnTo>
                  <a:lnTo>
                    <a:pt x="105738" y="274444"/>
                  </a:lnTo>
                  <a:lnTo>
                    <a:pt x="104179" y="273931"/>
                  </a:lnTo>
                  <a:lnTo>
                    <a:pt x="102631" y="273388"/>
                  </a:lnTo>
                  <a:lnTo>
                    <a:pt x="101083" y="272835"/>
                  </a:lnTo>
                  <a:lnTo>
                    <a:pt x="99554" y="272262"/>
                  </a:lnTo>
                  <a:lnTo>
                    <a:pt x="98026" y="271669"/>
                  </a:lnTo>
                  <a:lnTo>
                    <a:pt x="96518" y="271066"/>
                  </a:lnTo>
                  <a:lnTo>
                    <a:pt x="95010" y="270433"/>
                  </a:lnTo>
                  <a:lnTo>
                    <a:pt x="93512" y="269789"/>
                  </a:lnTo>
                  <a:lnTo>
                    <a:pt x="92024" y="269126"/>
                  </a:lnTo>
                  <a:lnTo>
                    <a:pt x="90546" y="268452"/>
                  </a:lnTo>
                  <a:lnTo>
                    <a:pt x="89078" y="267748"/>
                  </a:lnTo>
                  <a:lnTo>
                    <a:pt x="87620" y="267035"/>
                  </a:lnTo>
                  <a:lnTo>
                    <a:pt x="86173" y="266301"/>
                  </a:lnTo>
                  <a:lnTo>
                    <a:pt x="84735" y="265557"/>
                  </a:lnTo>
                  <a:lnTo>
                    <a:pt x="83307" y="264793"/>
                  </a:lnTo>
                  <a:lnTo>
                    <a:pt x="81890" y="264008"/>
                  </a:lnTo>
                  <a:lnTo>
                    <a:pt x="80482" y="263204"/>
                  </a:lnTo>
                  <a:lnTo>
                    <a:pt x="79085" y="262390"/>
                  </a:lnTo>
                  <a:lnTo>
                    <a:pt x="77697" y="261566"/>
                  </a:lnTo>
                  <a:lnTo>
                    <a:pt x="76320" y="260711"/>
                  </a:lnTo>
                  <a:lnTo>
                    <a:pt x="74953" y="259846"/>
                  </a:lnTo>
                  <a:lnTo>
                    <a:pt x="73605" y="258972"/>
                  </a:lnTo>
                  <a:lnTo>
                    <a:pt x="72258" y="258077"/>
                  </a:lnTo>
                  <a:lnTo>
                    <a:pt x="70931" y="257162"/>
                  </a:lnTo>
                  <a:lnTo>
                    <a:pt x="69614" y="256237"/>
                  </a:lnTo>
                  <a:lnTo>
                    <a:pt x="68307" y="255292"/>
                  </a:lnTo>
                  <a:lnTo>
                    <a:pt x="67010" y="254337"/>
                  </a:lnTo>
                  <a:lnTo>
                    <a:pt x="65723" y="253362"/>
                  </a:lnTo>
                  <a:lnTo>
                    <a:pt x="64456" y="252377"/>
                  </a:lnTo>
                  <a:lnTo>
                    <a:pt x="63199" y="251372"/>
                  </a:lnTo>
                  <a:lnTo>
                    <a:pt x="61953" y="250356"/>
                  </a:lnTo>
                  <a:lnTo>
                    <a:pt x="60716" y="249331"/>
                  </a:lnTo>
                  <a:lnTo>
                    <a:pt x="59490" y="248285"/>
                  </a:lnTo>
                  <a:lnTo>
                    <a:pt x="58283" y="247220"/>
                  </a:lnTo>
                  <a:lnTo>
                    <a:pt x="57087" y="246144"/>
                  </a:lnTo>
                  <a:lnTo>
                    <a:pt x="55910" y="245058"/>
                  </a:lnTo>
                  <a:lnTo>
                    <a:pt x="54734" y="243952"/>
                  </a:lnTo>
                  <a:lnTo>
                    <a:pt x="53578" y="242836"/>
                  </a:lnTo>
                  <a:lnTo>
                    <a:pt x="52432" y="241710"/>
                  </a:lnTo>
                  <a:lnTo>
                    <a:pt x="51306" y="240564"/>
                  </a:lnTo>
                  <a:lnTo>
                    <a:pt x="50190" y="239408"/>
                  </a:lnTo>
                  <a:lnTo>
                    <a:pt x="49084" y="238242"/>
                  </a:lnTo>
                  <a:lnTo>
                    <a:pt x="47998" y="237056"/>
                  </a:lnTo>
                  <a:lnTo>
                    <a:pt x="46922" y="235859"/>
                  </a:lnTo>
                  <a:lnTo>
                    <a:pt x="45867" y="234653"/>
                  </a:lnTo>
                  <a:lnTo>
                    <a:pt x="44821" y="233426"/>
                  </a:lnTo>
                  <a:lnTo>
                    <a:pt x="43785" y="232200"/>
                  </a:lnTo>
                  <a:lnTo>
                    <a:pt x="42770" y="230953"/>
                  </a:lnTo>
                  <a:lnTo>
                    <a:pt x="41765" y="229687"/>
                  </a:lnTo>
                  <a:lnTo>
                    <a:pt x="40779" y="228420"/>
                  </a:lnTo>
                  <a:lnTo>
                    <a:pt x="39804" y="227133"/>
                  </a:lnTo>
                  <a:lnTo>
                    <a:pt x="38849" y="225836"/>
                  </a:lnTo>
                  <a:lnTo>
                    <a:pt x="37904" y="224529"/>
                  </a:lnTo>
                  <a:lnTo>
                    <a:pt x="36979" y="223212"/>
                  </a:lnTo>
                  <a:lnTo>
                    <a:pt x="36074" y="221885"/>
                  </a:lnTo>
                  <a:lnTo>
                    <a:pt x="35169" y="220538"/>
                  </a:lnTo>
                  <a:lnTo>
                    <a:pt x="34294" y="219191"/>
                  </a:lnTo>
                  <a:lnTo>
                    <a:pt x="33430" y="217824"/>
                  </a:lnTo>
                  <a:lnTo>
                    <a:pt x="32585" y="216447"/>
                  </a:lnTo>
                  <a:lnTo>
                    <a:pt x="31751" y="215069"/>
                  </a:lnTo>
                  <a:lnTo>
                    <a:pt x="30936" y="213672"/>
                  </a:lnTo>
                  <a:lnTo>
                    <a:pt x="30132" y="212264"/>
                  </a:lnTo>
                  <a:lnTo>
                    <a:pt x="29358" y="210847"/>
                  </a:lnTo>
                  <a:lnTo>
                    <a:pt x="28584" y="209419"/>
                  </a:lnTo>
                  <a:lnTo>
                    <a:pt x="27840" y="207982"/>
                  </a:lnTo>
                  <a:lnTo>
                    <a:pt x="27106" y="206524"/>
                  </a:lnTo>
                  <a:lnTo>
                    <a:pt x="26392" y="205066"/>
                  </a:lnTo>
                  <a:lnTo>
                    <a:pt x="25698" y="203598"/>
                  </a:lnTo>
                  <a:lnTo>
                    <a:pt x="25015" y="202121"/>
                  </a:lnTo>
                  <a:lnTo>
                    <a:pt x="24351" y="200633"/>
                  </a:lnTo>
                  <a:lnTo>
                    <a:pt x="23708" y="199145"/>
                  </a:lnTo>
                  <a:lnTo>
                    <a:pt x="23084" y="197637"/>
                  </a:lnTo>
                  <a:lnTo>
                    <a:pt x="22471" y="196119"/>
                  </a:lnTo>
                  <a:lnTo>
                    <a:pt x="21878" y="194591"/>
                  </a:lnTo>
                  <a:lnTo>
                    <a:pt x="21305" y="193063"/>
                  </a:lnTo>
                  <a:lnTo>
                    <a:pt x="20752" y="191525"/>
                  </a:lnTo>
                  <a:lnTo>
                    <a:pt x="20219" y="189966"/>
                  </a:lnTo>
                  <a:lnTo>
                    <a:pt x="19696" y="188408"/>
                  </a:lnTo>
                  <a:lnTo>
                    <a:pt x="19193" y="186840"/>
                  </a:lnTo>
                  <a:lnTo>
                    <a:pt x="18721" y="185271"/>
                  </a:lnTo>
                  <a:lnTo>
                    <a:pt x="18258" y="183683"/>
                  </a:lnTo>
                  <a:lnTo>
                    <a:pt x="17816" y="182095"/>
                  </a:lnTo>
                  <a:lnTo>
                    <a:pt x="17394" y="180496"/>
                  </a:lnTo>
                  <a:lnTo>
                    <a:pt x="16992" y="178888"/>
                  </a:lnTo>
                  <a:lnTo>
                    <a:pt x="16600" y="177269"/>
                  </a:lnTo>
                  <a:lnTo>
                    <a:pt x="16238" y="175650"/>
                  </a:lnTo>
                  <a:lnTo>
                    <a:pt x="15896" y="174022"/>
                  </a:lnTo>
                  <a:lnTo>
                    <a:pt x="15564" y="172383"/>
                  </a:lnTo>
                  <a:lnTo>
                    <a:pt x="15262" y="170744"/>
                  </a:lnTo>
                  <a:lnTo>
                    <a:pt x="14981" y="169086"/>
                  </a:lnTo>
                  <a:lnTo>
                    <a:pt x="14709" y="167437"/>
                  </a:lnTo>
                  <a:lnTo>
                    <a:pt x="14468" y="165768"/>
                  </a:lnTo>
                  <a:lnTo>
                    <a:pt x="14247" y="164099"/>
                  </a:lnTo>
                  <a:lnTo>
                    <a:pt x="14046" y="162420"/>
                  </a:lnTo>
                  <a:lnTo>
                    <a:pt x="13865" y="160741"/>
                  </a:lnTo>
                  <a:lnTo>
                    <a:pt x="13704" y="159053"/>
                  </a:lnTo>
                  <a:lnTo>
                    <a:pt x="13563" y="157354"/>
                  </a:lnTo>
                  <a:lnTo>
                    <a:pt x="13443" y="155655"/>
                  </a:lnTo>
                  <a:lnTo>
                    <a:pt x="13342" y="153945"/>
                  </a:lnTo>
                  <a:lnTo>
                    <a:pt x="13262" y="152236"/>
                  </a:lnTo>
                  <a:lnTo>
                    <a:pt x="13211" y="150517"/>
                  </a:lnTo>
                  <a:lnTo>
                    <a:pt x="13181" y="148798"/>
                  </a:lnTo>
                  <a:lnTo>
                    <a:pt x="13171" y="147069"/>
                  </a:lnTo>
                  <a:lnTo>
                    <a:pt x="13181" y="145340"/>
                  </a:lnTo>
                  <a:lnTo>
                    <a:pt x="13211" y="143621"/>
                  </a:lnTo>
                  <a:lnTo>
                    <a:pt x="13262" y="141902"/>
                  </a:lnTo>
                  <a:lnTo>
                    <a:pt x="13342" y="140183"/>
                  </a:lnTo>
                  <a:lnTo>
                    <a:pt x="13443" y="138484"/>
                  </a:lnTo>
                  <a:lnTo>
                    <a:pt x="13563" y="136775"/>
                  </a:lnTo>
                  <a:lnTo>
                    <a:pt x="13704" y="135086"/>
                  </a:lnTo>
                  <a:lnTo>
                    <a:pt x="13865" y="133397"/>
                  </a:lnTo>
                  <a:lnTo>
                    <a:pt x="14046" y="131708"/>
                  </a:lnTo>
                  <a:lnTo>
                    <a:pt x="14247" y="130039"/>
                  </a:lnTo>
                  <a:lnTo>
                    <a:pt x="14468" y="128370"/>
                  </a:lnTo>
                  <a:lnTo>
                    <a:pt x="14709" y="126701"/>
                  </a:lnTo>
                  <a:lnTo>
                    <a:pt x="14981" y="125042"/>
                  </a:lnTo>
                  <a:lnTo>
                    <a:pt x="15262" y="123394"/>
                  </a:lnTo>
                  <a:lnTo>
                    <a:pt x="15564" y="121755"/>
                  </a:lnTo>
                  <a:lnTo>
                    <a:pt x="15896" y="120116"/>
                  </a:lnTo>
                  <a:lnTo>
                    <a:pt x="16238" y="118488"/>
                  </a:lnTo>
                  <a:lnTo>
                    <a:pt x="16600" y="116859"/>
                  </a:lnTo>
                  <a:lnTo>
                    <a:pt x="16992" y="115250"/>
                  </a:lnTo>
                  <a:lnTo>
                    <a:pt x="17394" y="113642"/>
                  </a:lnTo>
                  <a:lnTo>
                    <a:pt x="17816" y="112044"/>
                  </a:lnTo>
                  <a:lnTo>
                    <a:pt x="18258" y="110445"/>
                  </a:lnTo>
                  <a:lnTo>
                    <a:pt x="18721" y="108867"/>
                  </a:lnTo>
                  <a:lnTo>
                    <a:pt x="19193" y="107288"/>
                  </a:lnTo>
                  <a:lnTo>
                    <a:pt x="19696" y="105720"/>
                  </a:lnTo>
                  <a:lnTo>
                    <a:pt x="20219" y="104162"/>
                  </a:lnTo>
                  <a:lnTo>
                    <a:pt x="20752" y="102614"/>
                  </a:lnTo>
                  <a:lnTo>
                    <a:pt x="21305" y="101075"/>
                  </a:lnTo>
                  <a:lnTo>
                    <a:pt x="21878" y="99537"/>
                  </a:lnTo>
                  <a:lnTo>
                    <a:pt x="22471" y="98019"/>
                  </a:lnTo>
                  <a:lnTo>
                    <a:pt x="23084" y="96501"/>
                  </a:lnTo>
                  <a:lnTo>
                    <a:pt x="23708" y="94993"/>
                  </a:lnTo>
                  <a:lnTo>
                    <a:pt x="24351" y="93495"/>
                  </a:lnTo>
                  <a:lnTo>
                    <a:pt x="25015" y="92007"/>
                  </a:lnTo>
                  <a:lnTo>
                    <a:pt x="25698" y="90530"/>
                  </a:lnTo>
                  <a:lnTo>
                    <a:pt x="26392" y="89062"/>
                  </a:lnTo>
                  <a:lnTo>
                    <a:pt x="27106" y="87604"/>
                  </a:lnTo>
                  <a:lnTo>
                    <a:pt x="27840" y="86156"/>
                  </a:lnTo>
                  <a:lnTo>
                    <a:pt x="28584" y="84719"/>
                  </a:lnTo>
                  <a:lnTo>
                    <a:pt x="29358" y="83291"/>
                  </a:lnTo>
                  <a:lnTo>
                    <a:pt x="30132" y="81874"/>
                  </a:lnTo>
                  <a:lnTo>
                    <a:pt x="30936" y="80466"/>
                  </a:lnTo>
                  <a:lnTo>
                    <a:pt x="31751" y="79069"/>
                  </a:lnTo>
                  <a:lnTo>
                    <a:pt x="32585" y="77681"/>
                  </a:lnTo>
                  <a:lnTo>
                    <a:pt x="33430" y="76304"/>
                  </a:lnTo>
                  <a:lnTo>
                    <a:pt x="34294" y="74947"/>
                  </a:lnTo>
                  <a:lnTo>
                    <a:pt x="35169" y="73590"/>
                  </a:lnTo>
                  <a:lnTo>
                    <a:pt x="36074" y="72253"/>
                  </a:lnTo>
                  <a:lnTo>
                    <a:pt x="36979" y="70916"/>
                  </a:lnTo>
                  <a:lnTo>
                    <a:pt x="37904" y="69599"/>
                  </a:lnTo>
                  <a:lnTo>
                    <a:pt x="38849" y="68292"/>
                  </a:lnTo>
                  <a:lnTo>
                    <a:pt x="39804" y="66995"/>
                  </a:lnTo>
                  <a:lnTo>
                    <a:pt x="40779" y="65718"/>
                  </a:lnTo>
                  <a:lnTo>
                    <a:pt x="41765" y="64441"/>
                  </a:lnTo>
                  <a:lnTo>
                    <a:pt x="42770" y="63185"/>
                  </a:lnTo>
                  <a:lnTo>
                    <a:pt x="43785" y="61938"/>
                  </a:lnTo>
                  <a:lnTo>
                    <a:pt x="44821" y="60702"/>
                  </a:lnTo>
                  <a:lnTo>
                    <a:pt x="45867" y="59485"/>
                  </a:lnTo>
                  <a:lnTo>
                    <a:pt x="46922" y="58269"/>
                  </a:lnTo>
                  <a:lnTo>
                    <a:pt x="47998" y="57072"/>
                  </a:lnTo>
                  <a:lnTo>
                    <a:pt x="49084" y="55896"/>
                  </a:lnTo>
                  <a:lnTo>
                    <a:pt x="50190" y="54720"/>
                  </a:lnTo>
                  <a:lnTo>
                    <a:pt x="51306" y="53564"/>
                  </a:lnTo>
                  <a:lnTo>
                    <a:pt x="52432" y="52428"/>
                  </a:lnTo>
                  <a:lnTo>
                    <a:pt x="53578" y="51292"/>
                  </a:lnTo>
                  <a:lnTo>
                    <a:pt x="54734" y="50176"/>
                  </a:lnTo>
                  <a:lnTo>
                    <a:pt x="55910" y="49080"/>
                  </a:lnTo>
                  <a:lnTo>
                    <a:pt x="57087" y="47984"/>
                  </a:lnTo>
                  <a:lnTo>
                    <a:pt x="58283" y="46908"/>
                  </a:lnTo>
                  <a:lnTo>
                    <a:pt x="59490" y="45853"/>
                  </a:lnTo>
                  <a:lnTo>
                    <a:pt x="60716" y="44807"/>
                  </a:lnTo>
                  <a:lnTo>
                    <a:pt x="61953" y="43772"/>
                  </a:lnTo>
                  <a:lnTo>
                    <a:pt x="63199" y="42756"/>
                  </a:lnTo>
                  <a:lnTo>
                    <a:pt x="64456" y="41751"/>
                  </a:lnTo>
                  <a:lnTo>
                    <a:pt x="65723" y="40766"/>
                  </a:lnTo>
                  <a:lnTo>
                    <a:pt x="67010" y="39801"/>
                  </a:lnTo>
                  <a:lnTo>
                    <a:pt x="68307" y="38836"/>
                  </a:lnTo>
                  <a:lnTo>
                    <a:pt x="69614" y="37901"/>
                  </a:lnTo>
                  <a:lnTo>
                    <a:pt x="70931" y="36966"/>
                  </a:lnTo>
                  <a:lnTo>
                    <a:pt x="72258" y="36061"/>
                  </a:lnTo>
                  <a:lnTo>
                    <a:pt x="73605" y="35166"/>
                  </a:lnTo>
                  <a:lnTo>
                    <a:pt x="74953" y="34282"/>
                  </a:lnTo>
                  <a:lnTo>
                    <a:pt x="76320" y="33417"/>
                  </a:lnTo>
                  <a:lnTo>
                    <a:pt x="77697" y="32573"/>
                  </a:lnTo>
                  <a:lnTo>
                    <a:pt x="79085" y="31738"/>
                  </a:lnTo>
                  <a:lnTo>
                    <a:pt x="80482" y="30924"/>
                  </a:lnTo>
                  <a:lnTo>
                    <a:pt x="81890" y="30130"/>
                  </a:lnTo>
                  <a:lnTo>
                    <a:pt x="83307" y="29345"/>
                  </a:lnTo>
                  <a:lnTo>
                    <a:pt x="84735" y="28581"/>
                  </a:lnTo>
                  <a:lnTo>
                    <a:pt x="86173" y="27827"/>
                  </a:lnTo>
                  <a:lnTo>
                    <a:pt x="87620" y="27094"/>
                  </a:lnTo>
                  <a:lnTo>
                    <a:pt x="89078" y="26380"/>
                  </a:lnTo>
                  <a:lnTo>
                    <a:pt x="90546" y="25686"/>
                  </a:lnTo>
                  <a:lnTo>
                    <a:pt x="92024" y="25002"/>
                  </a:lnTo>
                  <a:lnTo>
                    <a:pt x="93512" y="24339"/>
                  </a:lnTo>
                  <a:lnTo>
                    <a:pt x="95010" y="23696"/>
                  </a:lnTo>
                  <a:lnTo>
                    <a:pt x="96518" y="23072"/>
                  </a:lnTo>
                  <a:lnTo>
                    <a:pt x="98026" y="22459"/>
                  </a:lnTo>
                  <a:lnTo>
                    <a:pt x="99554" y="21866"/>
                  </a:lnTo>
                  <a:lnTo>
                    <a:pt x="101083" y="21293"/>
                  </a:lnTo>
                  <a:lnTo>
                    <a:pt x="102631" y="20740"/>
                  </a:lnTo>
                  <a:lnTo>
                    <a:pt x="104179" y="20207"/>
                  </a:lnTo>
                  <a:lnTo>
                    <a:pt x="105738" y="19684"/>
                  </a:lnTo>
                  <a:lnTo>
                    <a:pt x="107306" y="19192"/>
                  </a:lnTo>
                  <a:lnTo>
                    <a:pt x="108885" y="18709"/>
                  </a:lnTo>
                  <a:lnTo>
                    <a:pt x="110463" y="18247"/>
                  </a:lnTo>
                  <a:lnTo>
                    <a:pt x="112062" y="17804"/>
                  </a:lnTo>
                  <a:lnTo>
                    <a:pt x="113660" y="17382"/>
                  </a:lnTo>
                  <a:lnTo>
                    <a:pt x="115259" y="16980"/>
                  </a:lnTo>
                  <a:lnTo>
                    <a:pt x="116877" y="16598"/>
                  </a:lnTo>
                  <a:lnTo>
                    <a:pt x="118496" y="16226"/>
                  </a:lnTo>
                  <a:lnTo>
                    <a:pt x="120125" y="15884"/>
                  </a:lnTo>
                  <a:lnTo>
                    <a:pt x="121764" y="15562"/>
                  </a:lnTo>
                  <a:lnTo>
                    <a:pt x="123412" y="15251"/>
                  </a:lnTo>
                  <a:lnTo>
                    <a:pt x="125061" y="14969"/>
                  </a:lnTo>
                  <a:lnTo>
                    <a:pt x="126720" y="14708"/>
                  </a:lnTo>
                  <a:lnTo>
                    <a:pt x="128379" y="14457"/>
                  </a:lnTo>
                  <a:lnTo>
                    <a:pt x="130048" y="14235"/>
                  </a:lnTo>
                  <a:lnTo>
                    <a:pt x="131727" y="14034"/>
                  </a:lnTo>
                  <a:lnTo>
                    <a:pt x="133416" y="13853"/>
                  </a:lnTo>
                  <a:lnTo>
                    <a:pt x="135105" y="13693"/>
                  </a:lnTo>
                  <a:lnTo>
                    <a:pt x="136794" y="13552"/>
                  </a:lnTo>
                  <a:lnTo>
                    <a:pt x="138493" y="13431"/>
                  </a:lnTo>
                  <a:lnTo>
                    <a:pt x="140203" y="13331"/>
                  </a:lnTo>
                  <a:lnTo>
                    <a:pt x="141912" y="13260"/>
                  </a:lnTo>
                  <a:lnTo>
                    <a:pt x="143631" y="13200"/>
                  </a:lnTo>
                  <a:lnTo>
                    <a:pt x="145360" y="13170"/>
                  </a:lnTo>
                  <a:lnTo>
                    <a:pt x="147079" y="13160"/>
                  </a:lnTo>
                  <a:lnTo>
                    <a:pt x="148809" y="13170"/>
                  </a:lnTo>
                  <a:lnTo>
                    <a:pt x="150538" y="13200"/>
                  </a:lnTo>
                  <a:lnTo>
                    <a:pt x="152257" y="13260"/>
                  </a:lnTo>
                  <a:lnTo>
                    <a:pt x="153966" y="13331"/>
                  </a:lnTo>
                  <a:lnTo>
                    <a:pt x="155676" y="13431"/>
                  </a:lnTo>
                  <a:lnTo>
                    <a:pt x="157375" y="13552"/>
                  </a:lnTo>
                  <a:lnTo>
                    <a:pt x="159074" y="13693"/>
                  </a:lnTo>
                  <a:lnTo>
                    <a:pt x="160763" y="13853"/>
                  </a:lnTo>
                  <a:lnTo>
                    <a:pt x="162442" y="14034"/>
                  </a:lnTo>
                  <a:lnTo>
                    <a:pt x="164121" y="14235"/>
                  </a:lnTo>
                  <a:lnTo>
                    <a:pt x="165790" y="14457"/>
                  </a:lnTo>
                  <a:lnTo>
                    <a:pt x="167449" y="14708"/>
                  </a:lnTo>
                  <a:lnTo>
                    <a:pt x="169108" y="14969"/>
                  </a:lnTo>
                  <a:lnTo>
                    <a:pt x="170756" y="15251"/>
                  </a:lnTo>
                  <a:lnTo>
                    <a:pt x="172405" y="15562"/>
                  </a:lnTo>
                  <a:lnTo>
                    <a:pt x="174044" y="15884"/>
                  </a:lnTo>
                  <a:lnTo>
                    <a:pt x="175673" y="16226"/>
                  </a:lnTo>
                  <a:lnTo>
                    <a:pt x="177291" y="16598"/>
                  </a:lnTo>
                  <a:lnTo>
                    <a:pt x="178910" y="16980"/>
                  </a:lnTo>
                  <a:lnTo>
                    <a:pt x="180519" y="17382"/>
                  </a:lnTo>
                  <a:lnTo>
                    <a:pt x="182117" y="17804"/>
                  </a:lnTo>
                  <a:lnTo>
                    <a:pt x="183706" y="18247"/>
                  </a:lnTo>
                  <a:lnTo>
                    <a:pt x="185294" y="18709"/>
                  </a:lnTo>
                  <a:lnTo>
                    <a:pt x="186863" y="19192"/>
                  </a:lnTo>
                  <a:lnTo>
                    <a:pt x="188431" y="19684"/>
                  </a:lnTo>
                  <a:lnTo>
                    <a:pt x="189990" y="20207"/>
                  </a:lnTo>
                  <a:lnTo>
                    <a:pt x="191538" y="20740"/>
                  </a:lnTo>
                  <a:lnTo>
                    <a:pt x="193086" y="21293"/>
                  </a:lnTo>
                  <a:lnTo>
                    <a:pt x="194614" y="21866"/>
                  </a:lnTo>
                  <a:lnTo>
                    <a:pt x="196143" y="22459"/>
                  </a:lnTo>
                  <a:lnTo>
                    <a:pt x="197661" y="23072"/>
                  </a:lnTo>
                  <a:lnTo>
                    <a:pt x="199159" y="23696"/>
                  </a:lnTo>
                  <a:lnTo>
                    <a:pt x="200657" y="24339"/>
                  </a:lnTo>
                  <a:lnTo>
                    <a:pt x="202145" y="25002"/>
                  </a:lnTo>
                  <a:lnTo>
                    <a:pt x="203623" y="25686"/>
                  </a:lnTo>
                  <a:lnTo>
                    <a:pt x="205091" y="26380"/>
                  </a:lnTo>
                  <a:lnTo>
                    <a:pt x="206548" y="27094"/>
                  </a:lnTo>
                  <a:lnTo>
                    <a:pt x="207996" y="27827"/>
                  </a:lnTo>
                  <a:lnTo>
                    <a:pt x="209444" y="28581"/>
                  </a:lnTo>
                  <a:lnTo>
                    <a:pt x="210872" y="29345"/>
                  </a:lnTo>
                  <a:lnTo>
                    <a:pt x="212289" y="30130"/>
                  </a:lnTo>
                  <a:lnTo>
                    <a:pt x="213697" y="30924"/>
                  </a:lnTo>
                  <a:lnTo>
                    <a:pt x="215094" y="31738"/>
                  </a:lnTo>
                  <a:lnTo>
                    <a:pt x="216472" y="32573"/>
                  </a:lnTo>
                  <a:lnTo>
                    <a:pt x="217849" y="33417"/>
                  </a:lnTo>
                  <a:lnTo>
                    <a:pt x="219216" y="34282"/>
                  </a:lnTo>
                  <a:lnTo>
                    <a:pt x="220564" y="35166"/>
                  </a:lnTo>
                  <a:lnTo>
                    <a:pt x="221911" y="36061"/>
                  </a:lnTo>
                  <a:lnTo>
                    <a:pt x="223238" y="36966"/>
                  </a:lnTo>
                  <a:lnTo>
                    <a:pt x="224555" y="37901"/>
                  </a:lnTo>
                  <a:lnTo>
                    <a:pt x="225862" y="38836"/>
                  </a:lnTo>
                  <a:lnTo>
                    <a:pt x="227159" y="39801"/>
                  </a:lnTo>
                  <a:lnTo>
                    <a:pt x="228446" y="40766"/>
                  </a:lnTo>
                  <a:lnTo>
                    <a:pt x="229713" y="41751"/>
                  </a:lnTo>
                  <a:lnTo>
                    <a:pt x="230979" y="42756"/>
                  </a:lnTo>
                  <a:lnTo>
                    <a:pt x="232226" y="43772"/>
                  </a:lnTo>
                  <a:lnTo>
                    <a:pt x="233453" y="44807"/>
                  </a:lnTo>
                  <a:lnTo>
                    <a:pt x="234679" y="45853"/>
                  </a:lnTo>
                  <a:lnTo>
                    <a:pt x="235886" y="46908"/>
                  </a:lnTo>
                  <a:lnTo>
                    <a:pt x="237082" y="47984"/>
                  </a:lnTo>
                  <a:lnTo>
                    <a:pt x="238269" y="49080"/>
                  </a:lnTo>
                  <a:lnTo>
                    <a:pt x="239435" y="50176"/>
                  </a:lnTo>
                  <a:lnTo>
                    <a:pt x="240591" y="51292"/>
                  </a:lnTo>
                  <a:lnTo>
                    <a:pt x="241737" y="52428"/>
                  </a:lnTo>
                  <a:lnTo>
                    <a:pt x="242863" y="53564"/>
                  </a:lnTo>
                  <a:lnTo>
                    <a:pt x="243979" y="54720"/>
                  </a:lnTo>
                  <a:lnTo>
                    <a:pt x="245085" y="55896"/>
                  </a:lnTo>
                  <a:lnTo>
                    <a:pt x="246171" y="57072"/>
                  </a:lnTo>
                  <a:lnTo>
                    <a:pt x="247247" y="58269"/>
                  </a:lnTo>
                  <a:lnTo>
                    <a:pt x="248312" y="59485"/>
                  </a:lnTo>
                  <a:lnTo>
                    <a:pt x="249358" y="60702"/>
                  </a:lnTo>
                  <a:lnTo>
                    <a:pt x="250384" y="61938"/>
                  </a:lnTo>
                  <a:lnTo>
                    <a:pt x="251399" y="63185"/>
                  </a:lnTo>
                  <a:lnTo>
                    <a:pt x="252404" y="64441"/>
                  </a:lnTo>
                  <a:lnTo>
                    <a:pt x="253390" y="65718"/>
                  </a:lnTo>
                  <a:lnTo>
                    <a:pt x="254365" y="66995"/>
                  </a:lnTo>
                  <a:lnTo>
                    <a:pt x="255320" y="68292"/>
                  </a:lnTo>
                  <a:lnTo>
                    <a:pt x="256265" y="69599"/>
                  </a:lnTo>
                  <a:lnTo>
                    <a:pt x="257190" y="70916"/>
                  </a:lnTo>
                  <a:lnTo>
                    <a:pt x="258105" y="72253"/>
                  </a:lnTo>
                  <a:lnTo>
                    <a:pt x="259000" y="73590"/>
                  </a:lnTo>
                  <a:lnTo>
                    <a:pt x="259874" y="74947"/>
                  </a:lnTo>
                  <a:lnTo>
                    <a:pt x="260739" y="76304"/>
                  </a:lnTo>
                  <a:lnTo>
                    <a:pt x="261584" y="77681"/>
                  </a:lnTo>
                  <a:lnTo>
                    <a:pt x="262418" y="79069"/>
                  </a:lnTo>
                  <a:lnTo>
                    <a:pt x="263232" y="80466"/>
                  </a:lnTo>
                  <a:lnTo>
                    <a:pt x="264037" y="81874"/>
                  </a:lnTo>
                  <a:lnTo>
                    <a:pt x="264821" y="83291"/>
                  </a:lnTo>
                  <a:lnTo>
                    <a:pt x="265585" y="84719"/>
                  </a:lnTo>
                  <a:lnTo>
                    <a:pt x="266329" y="86156"/>
                  </a:lnTo>
                  <a:lnTo>
                    <a:pt x="267063" y="87604"/>
                  </a:lnTo>
                  <a:lnTo>
                    <a:pt x="267777" y="89062"/>
                  </a:lnTo>
                  <a:lnTo>
                    <a:pt x="268471" y="90530"/>
                  </a:lnTo>
                  <a:lnTo>
                    <a:pt x="269154" y="92007"/>
                  </a:lnTo>
                  <a:lnTo>
                    <a:pt x="269818" y="93495"/>
                  </a:lnTo>
                  <a:lnTo>
                    <a:pt x="270461" y="94993"/>
                  </a:lnTo>
                  <a:lnTo>
                    <a:pt x="271095" y="96501"/>
                  </a:lnTo>
                  <a:lnTo>
                    <a:pt x="271698" y="98019"/>
                  </a:lnTo>
                  <a:lnTo>
                    <a:pt x="272291" y="99537"/>
                  </a:lnTo>
                  <a:lnTo>
                    <a:pt x="272864" y="101075"/>
                  </a:lnTo>
                  <a:lnTo>
                    <a:pt x="273417" y="102614"/>
                  </a:lnTo>
                  <a:lnTo>
                    <a:pt x="273950" y="104162"/>
                  </a:lnTo>
                  <a:lnTo>
                    <a:pt x="274473" y="105720"/>
                  </a:lnTo>
                  <a:lnTo>
                    <a:pt x="274975" y="107288"/>
                  </a:lnTo>
                  <a:lnTo>
                    <a:pt x="275448" y="108867"/>
                  </a:lnTo>
                  <a:lnTo>
                    <a:pt x="275910" y="110445"/>
                  </a:lnTo>
                  <a:lnTo>
                    <a:pt x="276353" y="112044"/>
                  </a:lnTo>
                  <a:lnTo>
                    <a:pt x="276775" y="113642"/>
                  </a:lnTo>
                  <a:lnTo>
                    <a:pt x="277187" y="115250"/>
                  </a:lnTo>
                  <a:lnTo>
                    <a:pt x="277569" y="116859"/>
                  </a:lnTo>
                  <a:lnTo>
                    <a:pt x="277931" y="118488"/>
                  </a:lnTo>
                  <a:lnTo>
                    <a:pt x="278273" y="120116"/>
                  </a:lnTo>
                  <a:lnTo>
                    <a:pt x="278605" y="121755"/>
                  </a:lnTo>
                  <a:lnTo>
                    <a:pt x="278907" y="123394"/>
                  </a:lnTo>
                  <a:lnTo>
                    <a:pt x="279188" y="125042"/>
                  </a:lnTo>
                  <a:lnTo>
                    <a:pt x="279459" y="126701"/>
                  </a:lnTo>
                  <a:lnTo>
                    <a:pt x="279701" y="128370"/>
                  </a:lnTo>
                  <a:lnTo>
                    <a:pt x="279922" y="130039"/>
                  </a:lnTo>
                  <a:lnTo>
                    <a:pt x="280123" y="131708"/>
                  </a:lnTo>
                  <a:lnTo>
                    <a:pt x="280314" y="133397"/>
                  </a:lnTo>
                  <a:lnTo>
                    <a:pt x="280475" y="135086"/>
                  </a:lnTo>
                  <a:lnTo>
                    <a:pt x="280616" y="136775"/>
                  </a:lnTo>
                  <a:lnTo>
                    <a:pt x="280726" y="138484"/>
                  </a:lnTo>
                  <a:lnTo>
                    <a:pt x="280827" y="140183"/>
                  </a:lnTo>
                  <a:lnTo>
                    <a:pt x="280907" y="141902"/>
                  </a:lnTo>
                  <a:lnTo>
                    <a:pt x="280958" y="143621"/>
                  </a:lnTo>
                  <a:lnTo>
                    <a:pt x="280988" y="145340"/>
                  </a:lnTo>
                  <a:lnTo>
                    <a:pt x="280998" y="147069"/>
                  </a:lnTo>
                  <a:lnTo>
                    <a:pt x="280998" y="148497"/>
                  </a:lnTo>
                  <a:lnTo>
                    <a:pt x="280968" y="149924"/>
                  </a:lnTo>
                  <a:lnTo>
                    <a:pt x="280937" y="151342"/>
                  </a:lnTo>
                  <a:lnTo>
                    <a:pt x="280887" y="152759"/>
                  </a:lnTo>
                  <a:lnTo>
                    <a:pt x="280817" y="154177"/>
                  </a:lnTo>
                  <a:lnTo>
                    <a:pt x="280736" y="155594"/>
                  </a:lnTo>
                  <a:lnTo>
                    <a:pt x="280636" y="157002"/>
                  </a:lnTo>
                  <a:lnTo>
                    <a:pt x="280525" y="158409"/>
                  </a:lnTo>
                  <a:lnTo>
                    <a:pt x="280405" y="159817"/>
                  </a:lnTo>
                  <a:lnTo>
                    <a:pt x="280264" y="161214"/>
                  </a:lnTo>
                  <a:lnTo>
                    <a:pt x="280103" y="162611"/>
                  </a:lnTo>
                  <a:lnTo>
                    <a:pt x="279932" y="163999"/>
                  </a:lnTo>
                  <a:lnTo>
                    <a:pt x="279751" y="165386"/>
                  </a:lnTo>
                  <a:lnTo>
                    <a:pt x="279550" y="166773"/>
                  </a:lnTo>
                  <a:lnTo>
                    <a:pt x="279339" y="168151"/>
                  </a:lnTo>
                  <a:lnTo>
                    <a:pt x="279118" y="169528"/>
                  </a:lnTo>
                  <a:lnTo>
                    <a:pt x="278876" y="170895"/>
                  </a:lnTo>
                  <a:lnTo>
                    <a:pt x="278625" y="172262"/>
                  </a:lnTo>
                  <a:lnTo>
                    <a:pt x="278354" y="173630"/>
                  </a:lnTo>
                  <a:lnTo>
                    <a:pt x="278072" y="174987"/>
                  </a:lnTo>
                  <a:lnTo>
                    <a:pt x="277780" y="176344"/>
                  </a:lnTo>
                  <a:lnTo>
                    <a:pt x="277469" y="177691"/>
                  </a:lnTo>
                  <a:lnTo>
                    <a:pt x="277147" y="179038"/>
                  </a:lnTo>
                  <a:lnTo>
                    <a:pt x="276815" y="180375"/>
                  </a:lnTo>
                  <a:lnTo>
                    <a:pt x="276463" y="181713"/>
                  </a:lnTo>
                  <a:lnTo>
                    <a:pt x="276101" y="183040"/>
                  </a:lnTo>
                  <a:lnTo>
                    <a:pt x="275719" y="184367"/>
                  </a:lnTo>
                  <a:lnTo>
                    <a:pt x="275337" y="185684"/>
                  </a:lnTo>
                  <a:lnTo>
                    <a:pt x="274935" y="187001"/>
                  </a:lnTo>
                  <a:lnTo>
                    <a:pt x="274513" y="188307"/>
                  </a:lnTo>
                  <a:lnTo>
                    <a:pt x="274091" y="189614"/>
                  </a:lnTo>
                  <a:lnTo>
                    <a:pt x="273648" y="190911"/>
                  </a:lnTo>
                  <a:lnTo>
                    <a:pt x="273186" y="192198"/>
                  </a:lnTo>
                  <a:lnTo>
                    <a:pt x="272723" y="193485"/>
                  </a:lnTo>
                  <a:lnTo>
                    <a:pt x="272241" y="194772"/>
                  </a:lnTo>
                  <a:lnTo>
                    <a:pt x="271748" y="196048"/>
                  </a:lnTo>
                  <a:lnTo>
                    <a:pt x="271245" y="197315"/>
                  </a:lnTo>
                  <a:lnTo>
                    <a:pt x="270723" y="198582"/>
                  </a:lnTo>
                  <a:lnTo>
                    <a:pt x="270190" y="199839"/>
                  </a:lnTo>
                  <a:lnTo>
                    <a:pt x="269647" y="201085"/>
                  </a:lnTo>
                  <a:lnTo>
                    <a:pt x="269094" y="202332"/>
                  </a:lnTo>
                  <a:lnTo>
                    <a:pt x="268521" y="203568"/>
                  </a:lnTo>
                  <a:lnTo>
                    <a:pt x="267948" y="204805"/>
                  </a:lnTo>
                  <a:lnTo>
                    <a:pt x="267355" y="206021"/>
                  </a:lnTo>
                  <a:lnTo>
                    <a:pt x="266741" y="207248"/>
                  </a:lnTo>
                  <a:lnTo>
                    <a:pt x="266128" y="208454"/>
                  </a:lnTo>
                  <a:lnTo>
                    <a:pt x="265495" y="209661"/>
                  </a:lnTo>
                  <a:lnTo>
                    <a:pt x="264861" y="210857"/>
                  </a:lnTo>
                  <a:lnTo>
                    <a:pt x="264208" y="212053"/>
                  </a:lnTo>
                  <a:lnTo>
                    <a:pt x="263544" y="213240"/>
                  </a:lnTo>
                  <a:lnTo>
                    <a:pt x="262860" y="214416"/>
                  </a:lnTo>
                  <a:lnTo>
                    <a:pt x="262177" y="215582"/>
                  </a:lnTo>
                  <a:lnTo>
                    <a:pt x="261473" y="216748"/>
                  </a:lnTo>
                  <a:lnTo>
                    <a:pt x="260769" y="217894"/>
                  </a:lnTo>
                  <a:lnTo>
                    <a:pt x="260045" y="219050"/>
                  </a:lnTo>
                  <a:lnTo>
                    <a:pt x="259311" y="220186"/>
                  </a:lnTo>
                  <a:lnTo>
                    <a:pt x="258567" y="221322"/>
                  </a:lnTo>
                  <a:lnTo>
                    <a:pt x="257803" y="222438"/>
                  </a:lnTo>
                  <a:lnTo>
                    <a:pt x="257039" y="223554"/>
                  </a:lnTo>
                  <a:lnTo>
                    <a:pt x="256255" y="224670"/>
                  </a:lnTo>
                  <a:lnTo>
                    <a:pt x="255471" y="225766"/>
                  </a:lnTo>
                  <a:lnTo>
                    <a:pt x="254666" y="226862"/>
                  </a:lnTo>
                  <a:lnTo>
                    <a:pt x="253852" y="227947"/>
                  </a:lnTo>
                  <a:lnTo>
                    <a:pt x="253028" y="229023"/>
                  </a:lnTo>
                  <a:lnTo>
                    <a:pt x="252203" y="230089"/>
                  </a:lnTo>
                  <a:lnTo>
                    <a:pt x="251359" y="231144"/>
                  </a:lnTo>
                  <a:lnTo>
                    <a:pt x="250504" y="232200"/>
                  </a:lnTo>
                  <a:lnTo>
                    <a:pt x="249629" y="233246"/>
                  </a:lnTo>
                  <a:lnTo>
                    <a:pt x="248755" y="234271"/>
                  </a:lnTo>
                  <a:lnTo>
                    <a:pt x="247870" y="235296"/>
                  </a:lnTo>
                  <a:lnTo>
                    <a:pt x="246975" y="236312"/>
                  </a:lnTo>
                  <a:lnTo>
                    <a:pt x="246070" y="237317"/>
                  </a:lnTo>
                  <a:lnTo>
                    <a:pt x="245145" y="238322"/>
                  </a:lnTo>
                  <a:lnTo>
                    <a:pt x="244220" y="239308"/>
                  </a:lnTo>
                  <a:lnTo>
                    <a:pt x="243285" y="240283"/>
                  </a:lnTo>
                  <a:lnTo>
                    <a:pt x="242330" y="241258"/>
                  </a:lnTo>
                  <a:lnTo>
                    <a:pt x="241375" y="242213"/>
                  </a:lnTo>
                  <a:lnTo>
                    <a:pt x="240410" y="243168"/>
                  </a:lnTo>
                  <a:lnTo>
                    <a:pt x="239435" y="244113"/>
                  </a:lnTo>
                  <a:lnTo>
                    <a:pt x="238439" y="245038"/>
                  </a:lnTo>
                  <a:lnTo>
                    <a:pt x="237444" y="245963"/>
                  </a:lnTo>
                  <a:lnTo>
                    <a:pt x="236439" y="246878"/>
                  </a:lnTo>
                  <a:lnTo>
                    <a:pt x="235423" y="247772"/>
                  </a:lnTo>
                  <a:lnTo>
                    <a:pt x="234398" y="248667"/>
                  </a:lnTo>
                  <a:lnTo>
                    <a:pt x="233362" y="249552"/>
                  </a:lnTo>
                  <a:lnTo>
                    <a:pt x="232317" y="250427"/>
                  </a:lnTo>
                  <a:lnTo>
                    <a:pt x="231261" y="251281"/>
                  </a:lnTo>
                  <a:lnTo>
                    <a:pt x="230195" y="252136"/>
                  </a:lnTo>
                  <a:lnTo>
                    <a:pt x="229119" y="252980"/>
                  </a:lnTo>
                  <a:lnTo>
                    <a:pt x="228044" y="253804"/>
                  </a:lnTo>
                  <a:lnTo>
                    <a:pt x="226948" y="254629"/>
                  </a:lnTo>
                  <a:lnTo>
                    <a:pt x="225852" y="255433"/>
                  </a:lnTo>
                  <a:lnTo>
                    <a:pt x="224736" y="256237"/>
                  </a:lnTo>
                  <a:lnTo>
                    <a:pt x="223620" y="257021"/>
                  </a:lnTo>
                  <a:lnTo>
                    <a:pt x="222494" y="257796"/>
                  </a:lnTo>
                  <a:lnTo>
                    <a:pt x="221358" y="258560"/>
                  </a:lnTo>
                  <a:lnTo>
                    <a:pt x="220212" y="259314"/>
                  </a:lnTo>
                  <a:lnTo>
                    <a:pt x="219066" y="260058"/>
                  </a:lnTo>
                  <a:lnTo>
                    <a:pt x="217899" y="260791"/>
                  </a:lnTo>
                  <a:lnTo>
                    <a:pt x="216733" y="261505"/>
                  </a:lnTo>
                  <a:lnTo>
                    <a:pt x="215557" y="262219"/>
                  </a:lnTo>
                  <a:lnTo>
                    <a:pt x="214370" y="262913"/>
                  </a:lnTo>
                  <a:lnTo>
                    <a:pt x="213174" y="263596"/>
                  </a:lnTo>
                  <a:lnTo>
                    <a:pt x="211967" y="264280"/>
                  </a:lnTo>
                  <a:lnTo>
                    <a:pt x="210761" y="264933"/>
                  </a:lnTo>
                  <a:lnTo>
                    <a:pt x="209544" y="265587"/>
                  </a:lnTo>
                  <a:lnTo>
                    <a:pt x="208318" y="266220"/>
                  </a:lnTo>
                  <a:lnTo>
                    <a:pt x="207081" y="266854"/>
                  </a:lnTo>
                  <a:lnTo>
                    <a:pt x="205835" y="267467"/>
                  </a:lnTo>
                  <a:lnTo>
                    <a:pt x="204588" y="268070"/>
                  </a:lnTo>
                  <a:lnTo>
                    <a:pt x="203331" y="268653"/>
                  </a:lnTo>
                  <a:lnTo>
                    <a:pt x="202064" y="269226"/>
                  </a:lnTo>
                  <a:lnTo>
                    <a:pt x="200787" y="269799"/>
                  </a:lnTo>
                  <a:lnTo>
                    <a:pt x="199511" y="270342"/>
                  </a:lnTo>
                  <a:lnTo>
                    <a:pt x="198224" y="270885"/>
                  </a:lnTo>
                  <a:lnTo>
                    <a:pt x="196927" y="271408"/>
                  </a:lnTo>
                  <a:lnTo>
                    <a:pt x="195620" y="271920"/>
                  </a:lnTo>
                  <a:lnTo>
                    <a:pt x="194313" y="272423"/>
                  </a:lnTo>
                  <a:lnTo>
                    <a:pt x="192996" y="272916"/>
                  </a:lnTo>
                  <a:lnTo>
                    <a:pt x="191669" y="273388"/>
                  </a:lnTo>
                  <a:lnTo>
                    <a:pt x="190331" y="273841"/>
                  </a:lnTo>
                  <a:lnTo>
                    <a:pt x="188994" y="274293"/>
                  </a:lnTo>
                  <a:lnTo>
                    <a:pt x="187647" y="274725"/>
                  </a:lnTo>
                  <a:lnTo>
                    <a:pt x="186300" y="275147"/>
                  </a:lnTo>
                  <a:lnTo>
                    <a:pt x="184942" y="275550"/>
                  </a:lnTo>
                  <a:lnTo>
                    <a:pt x="183575" y="275952"/>
                  </a:lnTo>
                  <a:lnTo>
                    <a:pt x="182198" y="276324"/>
                  </a:lnTo>
                  <a:lnTo>
                    <a:pt x="180820" y="276696"/>
                  </a:lnTo>
                  <a:lnTo>
                    <a:pt x="180499" y="276786"/>
                  </a:lnTo>
                  <a:lnTo>
                    <a:pt x="180177" y="276897"/>
                  </a:lnTo>
                  <a:lnTo>
                    <a:pt x="179875" y="277017"/>
                  </a:lnTo>
                  <a:lnTo>
                    <a:pt x="179574" y="277158"/>
                  </a:lnTo>
                  <a:lnTo>
                    <a:pt x="179282" y="277309"/>
                  </a:lnTo>
                  <a:lnTo>
                    <a:pt x="179001" y="277470"/>
                  </a:lnTo>
                  <a:lnTo>
                    <a:pt x="178729" y="277651"/>
                  </a:lnTo>
                  <a:lnTo>
                    <a:pt x="178468" y="277832"/>
                  </a:lnTo>
                  <a:lnTo>
                    <a:pt x="178226" y="278033"/>
                  </a:lnTo>
                  <a:lnTo>
                    <a:pt x="177985" y="278254"/>
                  </a:lnTo>
                  <a:lnTo>
                    <a:pt x="177754" y="278475"/>
                  </a:lnTo>
                  <a:lnTo>
                    <a:pt x="177543" y="278706"/>
                  </a:lnTo>
                  <a:lnTo>
                    <a:pt x="177342" y="278948"/>
                  </a:lnTo>
                  <a:lnTo>
                    <a:pt x="177151" y="279199"/>
                  </a:lnTo>
                  <a:lnTo>
                    <a:pt x="176970" y="279460"/>
                  </a:lnTo>
                  <a:lnTo>
                    <a:pt x="176799" y="279722"/>
                  </a:lnTo>
                  <a:lnTo>
                    <a:pt x="176648" y="280003"/>
                  </a:lnTo>
                  <a:lnTo>
                    <a:pt x="176507" y="280285"/>
                  </a:lnTo>
                  <a:lnTo>
                    <a:pt x="176377" y="280576"/>
                  </a:lnTo>
                  <a:lnTo>
                    <a:pt x="176266" y="280868"/>
                  </a:lnTo>
                  <a:lnTo>
                    <a:pt x="176165" y="281169"/>
                  </a:lnTo>
                  <a:lnTo>
                    <a:pt x="176085" y="281481"/>
                  </a:lnTo>
                  <a:lnTo>
                    <a:pt x="176015" y="281793"/>
                  </a:lnTo>
                  <a:lnTo>
                    <a:pt x="175964" y="282104"/>
                  </a:lnTo>
                  <a:lnTo>
                    <a:pt x="175924" y="282426"/>
                  </a:lnTo>
                  <a:lnTo>
                    <a:pt x="175904" y="282748"/>
                  </a:lnTo>
                  <a:lnTo>
                    <a:pt x="175894" y="283069"/>
                  </a:lnTo>
                  <a:lnTo>
                    <a:pt x="175904" y="283391"/>
                  </a:lnTo>
                  <a:lnTo>
                    <a:pt x="175924" y="283723"/>
                  </a:lnTo>
                  <a:lnTo>
                    <a:pt x="175964" y="284055"/>
                  </a:lnTo>
                  <a:lnTo>
                    <a:pt x="176025" y="284386"/>
                  </a:lnTo>
                  <a:lnTo>
                    <a:pt x="176105" y="284718"/>
                  </a:lnTo>
                  <a:lnTo>
                    <a:pt x="176196" y="285040"/>
                  </a:lnTo>
                  <a:lnTo>
                    <a:pt x="176306" y="285352"/>
                  </a:lnTo>
                  <a:lnTo>
                    <a:pt x="176427" y="285663"/>
                  </a:lnTo>
                  <a:lnTo>
                    <a:pt x="176568" y="285965"/>
                  </a:lnTo>
                  <a:lnTo>
                    <a:pt x="176718" y="286256"/>
                  </a:lnTo>
                  <a:lnTo>
                    <a:pt x="176879" y="286538"/>
                  </a:lnTo>
                  <a:lnTo>
                    <a:pt x="177060" y="286799"/>
                  </a:lnTo>
                  <a:lnTo>
                    <a:pt x="177251" y="287061"/>
                  </a:lnTo>
                  <a:lnTo>
                    <a:pt x="177452" y="287312"/>
                  </a:lnTo>
                  <a:lnTo>
                    <a:pt x="177663" y="287553"/>
                  </a:lnTo>
                  <a:lnTo>
                    <a:pt x="177885" y="287774"/>
                  </a:lnTo>
                  <a:lnTo>
                    <a:pt x="178116" y="287996"/>
                  </a:lnTo>
                  <a:lnTo>
                    <a:pt x="178357" y="288197"/>
                  </a:lnTo>
                  <a:lnTo>
                    <a:pt x="178609" y="288388"/>
                  </a:lnTo>
                  <a:lnTo>
                    <a:pt x="178870" y="288569"/>
                  </a:lnTo>
                  <a:lnTo>
                    <a:pt x="179141" y="288739"/>
                  </a:lnTo>
                  <a:lnTo>
                    <a:pt x="179413" y="288890"/>
                  </a:lnTo>
                  <a:lnTo>
                    <a:pt x="179694" y="289031"/>
                  </a:lnTo>
                  <a:lnTo>
                    <a:pt x="179986" y="289152"/>
                  </a:lnTo>
                  <a:lnTo>
                    <a:pt x="180288" y="289272"/>
                  </a:lnTo>
                  <a:lnTo>
                    <a:pt x="180589" y="289363"/>
                  </a:lnTo>
                  <a:lnTo>
                    <a:pt x="180891" y="289453"/>
                  </a:lnTo>
                  <a:lnTo>
                    <a:pt x="181202" y="289524"/>
                  </a:lnTo>
                  <a:lnTo>
                    <a:pt x="181514" y="289574"/>
                  </a:lnTo>
                  <a:lnTo>
                    <a:pt x="181836" y="289614"/>
                  </a:lnTo>
                  <a:lnTo>
                    <a:pt x="182158" y="289634"/>
                  </a:lnTo>
                  <a:lnTo>
                    <a:pt x="182479" y="289644"/>
                  </a:lnTo>
                  <a:lnTo>
                    <a:pt x="182811" y="289634"/>
                  </a:lnTo>
                  <a:lnTo>
                    <a:pt x="183143" y="289614"/>
                  </a:lnTo>
                  <a:lnTo>
                    <a:pt x="183465" y="289564"/>
                  </a:lnTo>
                  <a:lnTo>
                    <a:pt x="183796" y="289504"/>
                  </a:lnTo>
                  <a:lnTo>
                    <a:pt x="184128" y="289433"/>
                  </a:lnTo>
                  <a:lnTo>
                    <a:pt x="185646" y="289031"/>
                  </a:lnTo>
                  <a:lnTo>
                    <a:pt x="187154" y="288609"/>
                  </a:lnTo>
                  <a:lnTo>
                    <a:pt x="188652" y="288176"/>
                  </a:lnTo>
                  <a:lnTo>
                    <a:pt x="190140" y="287734"/>
                  </a:lnTo>
                  <a:lnTo>
                    <a:pt x="191628" y="287272"/>
                  </a:lnTo>
                  <a:lnTo>
                    <a:pt x="193106" y="286799"/>
                  </a:lnTo>
                  <a:lnTo>
                    <a:pt x="194574" y="286307"/>
                  </a:lnTo>
                  <a:lnTo>
                    <a:pt x="196042" y="285794"/>
                  </a:lnTo>
                  <a:lnTo>
                    <a:pt x="197500" y="285281"/>
                  </a:lnTo>
                  <a:lnTo>
                    <a:pt x="198948" y="284748"/>
                  </a:lnTo>
                  <a:lnTo>
                    <a:pt x="200385" y="284195"/>
                  </a:lnTo>
                  <a:lnTo>
                    <a:pt x="201813" y="283632"/>
                  </a:lnTo>
                  <a:lnTo>
                    <a:pt x="203241" y="283049"/>
                  </a:lnTo>
                  <a:lnTo>
                    <a:pt x="204648" y="282466"/>
                  </a:lnTo>
                  <a:lnTo>
                    <a:pt x="206056" y="281853"/>
                  </a:lnTo>
                  <a:lnTo>
                    <a:pt x="207453" y="281240"/>
                  </a:lnTo>
                  <a:lnTo>
                    <a:pt x="208851" y="280606"/>
                  </a:lnTo>
                  <a:lnTo>
                    <a:pt x="210228" y="279953"/>
                  </a:lnTo>
                  <a:lnTo>
                    <a:pt x="211606" y="279299"/>
                  </a:lnTo>
                  <a:lnTo>
                    <a:pt x="212973" y="278626"/>
                  </a:lnTo>
                  <a:lnTo>
                    <a:pt x="214330" y="277932"/>
                  </a:lnTo>
                  <a:lnTo>
                    <a:pt x="215677" y="277239"/>
                  </a:lnTo>
                  <a:lnTo>
                    <a:pt x="217015" y="276525"/>
                  </a:lnTo>
                  <a:lnTo>
                    <a:pt x="218342" y="275791"/>
                  </a:lnTo>
                  <a:lnTo>
                    <a:pt x="219659" y="275057"/>
                  </a:lnTo>
                  <a:lnTo>
                    <a:pt x="220976" y="274303"/>
                  </a:lnTo>
                  <a:lnTo>
                    <a:pt x="222283" y="273539"/>
                  </a:lnTo>
                  <a:lnTo>
                    <a:pt x="223570" y="272755"/>
                  </a:lnTo>
                  <a:lnTo>
                    <a:pt x="224857" y="271971"/>
                  </a:lnTo>
                  <a:lnTo>
                    <a:pt x="226133" y="271166"/>
                  </a:lnTo>
                  <a:lnTo>
                    <a:pt x="227400" y="270352"/>
                  </a:lnTo>
                  <a:lnTo>
                    <a:pt x="228657" y="269518"/>
                  </a:lnTo>
                  <a:lnTo>
                    <a:pt x="229904" y="268683"/>
                  </a:lnTo>
                  <a:lnTo>
                    <a:pt x="231140" y="267829"/>
                  </a:lnTo>
                  <a:lnTo>
                    <a:pt x="232367" y="266964"/>
                  </a:lnTo>
                  <a:lnTo>
                    <a:pt x="233583" y="266090"/>
                  </a:lnTo>
                  <a:lnTo>
                    <a:pt x="234790" y="265195"/>
                  </a:lnTo>
                  <a:lnTo>
                    <a:pt x="235996" y="264300"/>
                  </a:lnTo>
                  <a:lnTo>
                    <a:pt x="237183" y="263385"/>
                  </a:lnTo>
                  <a:lnTo>
                    <a:pt x="238359" y="262460"/>
                  </a:lnTo>
                  <a:lnTo>
                    <a:pt x="239525" y="261525"/>
                  </a:lnTo>
                  <a:lnTo>
                    <a:pt x="240681" y="260580"/>
                  </a:lnTo>
                  <a:lnTo>
                    <a:pt x="241838" y="259625"/>
                  </a:lnTo>
                  <a:lnTo>
                    <a:pt x="242974" y="258650"/>
                  </a:lnTo>
                  <a:lnTo>
                    <a:pt x="244100" y="257675"/>
                  </a:lnTo>
                  <a:lnTo>
                    <a:pt x="245216" y="256680"/>
                  </a:lnTo>
                  <a:lnTo>
                    <a:pt x="246322" y="255684"/>
                  </a:lnTo>
                  <a:lnTo>
                    <a:pt x="247418" y="254669"/>
                  </a:lnTo>
                  <a:lnTo>
                    <a:pt x="248503" y="253644"/>
                  </a:lnTo>
                  <a:lnTo>
                    <a:pt x="249579" y="252608"/>
                  </a:lnTo>
                  <a:lnTo>
                    <a:pt x="250645" y="251573"/>
                  </a:lnTo>
                  <a:lnTo>
                    <a:pt x="251691" y="250517"/>
                  </a:lnTo>
                  <a:lnTo>
                    <a:pt x="252736" y="249451"/>
                  </a:lnTo>
                  <a:lnTo>
                    <a:pt x="253762" y="248376"/>
                  </a:lnTo>
                  <a:lnTo>
                    <a:pt x="254787" y="247290"/>
                  </a:lnTo>
                  <a:lnTo>
                    <a:pt x="255793" y="246194"/>
                  </a:lnTo>
                  <a:lnTo>
                    <a:pt x="256788" y="245088"/>
                  </a:lnTo>
                  <a:lnTo>
                    <a:pt x="257773" y="243972"/>
                  </a:lnTo>
                  <a:lnTo>
                    <a:pt x="258748" y="242846"/>
                  </a:lnTo>
                  <a:lnTo>
                    <a:pt x="259714" y="241710"/>
                  </a:lnTo>
                  <a:lnTo>
                    <a:pt x="260659" y="240564"/>
                  </a:lnTo>
                  <a:lnTo>
                    <a:pt x="261604" y="239408"/>
                  </a:lnTo>
                  <a:lnTo>
                    <a:pt x="262529" y="238252"/>
                  </a:lnTo>
                  <a:lnTo>
                    <a:pt x="263444" y="237076"/>
                  </a:lnTo>
                  <a:lnTo>
                    <a:pt x="264348" y="235900"/>
                  </a:lnTo>
                  <a:lnTo>
                    <a:pt x="265243" y="234703"/>
                  </a:lnTo>
                  <a:lnTo>
                    <a:pt x="266118" y="233507"/>
                  </a:lnTo>
                  <a:lnTo>
                    <a:pt x="266993" y="232290"/>
                  </a:lnTo>
                  <a:lnTo>
                    <a:pt x="267847" y="231074"/>
                  </a:lnTo>
                  <a:lnTo>
                    <a:pt x="268692" y="229848"/>
                  </a:lnTo>
                  <a:lnTo>
                    <a:pt x="269516" y="228621"/>
                  </a:lnTo>
                  <a:lnTo>
                    <a:pt x="270341" y="227374"/>
                  </a:lnTo>
                  <a:lnTo>
                    <a:pt x="271145" y="226118"/>
                  </a:lnTo>
                  <a:lnTo>
                    <a:pt x="271939" y="224861"/>
                  </a:lnTo>
                  <a:lnTo>
                    <a:pt x="272723" y="223594"/>
                  </a:lnTo>
                  <a:lnTo>
                    <a:pt x="273487" y="222318"/>
                  </a:lnTo>
                  <a:lnTo>
                    <a:pt x="274241" y="221031"/>
                  </a:lnTo>
                  <a:lnTo>
                    <a:pt x="274985" y="219734"/>
                  </a:lnTo>
                  <a:lnTo>
                    <a:pt x="275719" y="218437"/>
                  </a:lnTo>
                  <a:lnTo>
                    <a:pt x="276433" y="217130"/>
                  </a:lnTo>
                  <a:lnTo>
                    <a:pt x="277137" y="215813"/>
                  </a:lnTo>
                  <a:lnTo>
                    <a:pt x="277831" y="214486"/>
                  </a:lnTo>
                  <a:lnTo>
                    <a:pt x="278504" y="213159"/>
                  </a:lnTo>
                  <a:lnTo>
                    <a:pt x="279168" y="211822"/>
                  </a:lnTo>
                  <a:lnTo>
                    <a:pt x="279821" y="210475"/>
                  </a:lnTo>
                  <a:lnTo>
                    <a:pt x="280455" y="209118"/>
                  </a:lnTo>
                  <a:lnTo>
                    <a:pt x="281088" y="207761"/>
                  </a:lnTo>
                  <a:lnTo>
                    <a:pt x="281691" y="206393"/>
                  </a:lnTo>
                  <a:lnTo>
                    <a:pt x="282295" y="205026"/>
                  </a:lnTo>
                  <a:lnTo>
                    <a:pt x="282878" y="203639"/>
                  </a:lnTo>
                  <a:lnTo>
                    <a:pt x="283441" y="202251"/>
                  </a:lnTo>
                  <a:lnTo>
                    <a:pt x="284004" y="200864"/>
                  </a:lnTo>
                  <a:lnTo>
                    <a:pt x="284547" y="199457"/>
                  </a:lnTo>
                  <a:lnTo>
                    <a:pt x="285070" y="198049"/>
                  </a:lnTo>
                  <a:lnTo>
                    <a:pt x="285582" y="196642"/>
                  </a:lnTo>
                  <a:lnTo>
                    <a:pt x="286085" y="195224"/>
                  </a:lnTo>
                  <a:lnTo>
                    <a:pt x="286568" y="193797"/>
                  </a:lnTo>
                  <a:lnTo>
                    <a:pt x="287040" y="192359"/>
                  </a:lnTo>
                  <a:lnTo>
                    <a:pt x="287503" y="190921"/>
                  </a:lnTo>
                  <a:lnTo>
                    <a:pt x="287945" y="189484"/>
                  </a:lnTo>
                  <a:lnTo>
                    <a:pt x="288367" y="188036"/>
                  </a:lnTo>
                  <a:lnTo>
                    <a:pt x="288779" y="186578"/>
                  </a:lnTo>
                  <a:lnTo>
                    <a:pt x="289182" y="185121"/>
                  </a:lnTo>
                  <a:lnTo>
                    <a:pt x="289564" y="183653"/>
                  </a:lnTo>
                  <a:lnTo>
                    <a:pt x="289936" y="182175"/>
                  </a:lnTo>
                  <a:lnTo>
                    <a:pt x="290288" y="180697"/>
                  </a:lnTo>
                  <a:lnTo>
                    <a:pt x="290629" y="179219"/>
                  </a:lnTo>
                  <a:lnTo>
                    <a:pt x="290951" y="177731"/>
                  </a:lnTo>
                  <a:lnTo>
                    <a:pt x="291263" y="176244"/>
                  </a:lnTo>
                  <a:lnTo>
                    <a:pt x="291554" y="174746"/>
                  </a:lnTo>
                  <a:lnTo>
                    <a:pt x="291836" y="173238"/>
                  </a:lnTo>
                  <a:lnTo>
                    <a:pt x="292097" y="171740"/>
                  </a:lnTo>
                  <a:lnTo>
                    <a:pt x="292349" y="170222"/>
                  </a:lnTo>
                  <a:lnTo>
                    <a:pt x="292580" y="168704"/>
                  </a:lnTo>
                  <a:lnTo>
                    <a:pt x="292791" y="167186"/>
                  </a:lnTo>
                  <a:lnTo>
                    <a:pt x="292992" y="165668"/>
                  </a:lnTo>
                  <a:lnTo>
                    <a:pt x="293183" y="164139"/>
                  </a:lnTo>
                  <a:lnTo>
                    <a:pt x="293354" y="162601"/>
                  </a:lnTo>
                  <a:lnTo>
                    <a:pt x="293505" y="161063"/>
                  </a:lnTo>
                  <a:lnTo>
                    <a:pt x="293646" y="159525"/>
                  </a:lnTo>
                  <a:lnTo>
                    <a:pt x="293766" y="157977"/>
                  </a:lnTo>
                  <a:lnTo>
                    <a:pt x="293867" y="156429"/>
                  </a:lnTo>
                  <a:lnTo>
                    <a:pt x="293957" y="154880"/>
                  </a:lnTo>
                  <a:lnTo>
                    <a:pt x="294038" y="153322"/>
                  </a:lnTo>
                  <a:lnTo>
                    <a:pt x="294088" y="151764"/>
                  </a:lnTo>
                  <a:lnTo>
                    <a:pt x="294138" y="150206"/>
                  </a:lnTo>
                  <a:lnTo>
                    <a:pt x="294158" y="148637"/>
                  </a:lnTo>
                  <a:lnTo>
                    <a:pt x="294168" y="147069"/>
                  </a:lnTo>
                  <a:lnTo>
                    <a:pt x="294168" y="146114"/>
                  </a:lnTo>
                  <a:lnTo>
                    <a:pt x="294158" y="145169"/>
                  </a:lnTo>
                  <a:lnTo>
                    <a:pt x="294118" y="143279"/>
                  </a:lnTo>
                  <a:lnTo>
                    <a:pt x="294058" y="141389"/>
                  </a:lnTo>
                  <a:lnTo>
                    <a:pt x="293977" y="139509"/>
                  </a:lnTo>
                  <a:lnTo>
                    <a:pt x="293867" y="137639"/>
                  </a:lnTo>
                  <a:lnTo>
                    <a:pt x="293736" y="135769"/>
                  </a:lnTo>
                  <a:lnTo>
                    <a:pt x="293585" y="133909"/>
                  </a:lnTo>
                  <a:lnTo>
                    <a:pt x="293404" y="132049"/>
                  </a:lnTo>
                  <a:lnTo>
                    <a:pt x="293203" y="130200"/>
                  </a:lnTo>
                  <a:lnTo>
                    <a:pt x="292982" y="128360"/>
                  </a:lnTo>
                  <a:lnTo>
                    <a:pt x="292741" y="126530"/>
                  </a:lnTo>
                  <a:lnTo>
                    <a:pt x="292469" y="124701"/>
                  </a:lnTo>
                  <a:lnTo>
                    <a:pt x="292178" y="122881"/>
                  </a:lnTo>
                  <a:lnTo>
                    <a:pt x="291866" y="121071"/>
                  </a:lnTo>
                  <a:lnTo>
                    <a:pt x="291534" y="119262"/>
                  </a:lnTo>
                  <a:lnTo>
                    <a:pt x="291172" y="117462"/>
                  </a:lnTo>
                  <a:lnTo>
                    <a:pt x="290790" y="115673"/>
                  </a:lnTo>
                  <a:lnTo>
                    <a:pt x="290398" y="113893"/>
                  </a:lnTo>
                  <a:lnTo>
                    <a:pt x="289976" y="112124"/>
                  </a:lnTo>
                  <a:lnTo>
                    <a:pt x="289523" y="110355"/>
                  </a:lnTo>
                  <a:lnTo>
                    <a:pt x="289061" y="108595"/>
                  </a:lnTo>
                  <a:lnTo>
                    <a:pt x="288578" y="106846"/>
                  </a:lnTo>
                  <a:lnTo>
                    <a:pt x="288066" y="105107"/>
                  </a:lnTo>
                  <a:lnTo>
                    <a:pt x="287543" y="103378"/>
                  </a:lnTo>
                  <a:lnTo>
                    <a:pt x="286990" y="101658"/>
                  </a:lnTo>
                  <a:lnTo>
                    <a:pt x="286427" y="99949"/>
                  </a:lnTo>
                  <a:lnTo>
                    <a:pt x="285834" y="98240"/>
                  </a:lnTo>
                  <a:lnTo>
                    <a:pt x="285230" y="96551"/>
                  </a:lnTo>
                  <a:lnTo>
                    <a:pt x="284597" y="94862"/>
                  </a:lnTo>
                  <a:lnTo>
                    <a:pt x="283944" y="93194"/>
                  </a:lnTo>
                  <a:lnTo>
                    <a:pt x="283280" y="91525"/>
                  </a:lnTo>
                  <a:lnTo>
                    <a:pt x="282586" y="89876"/>
                  </a:lnTo>
                  <a:lnTo>
                    <a:pt x="281882" y="88227"/>
                  </a:lnTo>
                  <a:lnTo>
                    <a:pt x="281149" y="86599"/>
                  </a:lnTo>
                  <a:lnTo>
                    <a:pt x="280405" y="84970"/>
                  </a:lnTo>
                  <a:lnTo>
                    <a:pt x="279640" y="83362"/>
                  </a:lnTo>
                  <a:lnTo>
                    <a:pt x="278856" y="81763"/>
                  </a:lnTo>
                  <a:lnTo>
                    <a:pt x="278052" y="80165"/>
                  </a:lnTo>
                  <a:lnTo>
                    <a:pt x="277227" y="78586"/>
                  </a:lnTo>
                  <a:lnTo>
                    <a:pt x="276393" y="77018"/>
                  </a:lnTo>
                  <a:lnTo>
                    <a:pt x="275528" y="75460"/>
                  </a:lnTo>
                  <a:lnTo>
                    <a:pt x="274654" y="73922"/>
                  </a:lnTo>
                  <a:lnTo>
                    <a:pt x="273759" y="72383"/>
                  </a:lnTo>
                  <a:lnTo>
                    <a:pt x="272844" y="70865"/>
                  </a:lnTo>
                  <a:lnTo>
                    <a:pt x="271909" y="69357"/>
                  </a:lnTo>
                  <a:lnTo>
                    <a:pt x="270964" y="67849"/>
                  </a:lnTo>
                  <a:lnTo>
                    <a:pt x="269999" y="66372"/>
                  </a:lnTo>
                  <a:lnTo>
                    <a:pt x="269013" y="64894"/>
                  </a:lnTo>
                  <a:lnTo>
                    <a:pt x="268008" y="63436"/>
                  </a:lnTo>
                  <a:lnTo>
                    <a:pt x="266993" y="61988"/>
                  </a:lnTo>
                  <a:lnTo>
                    <a:pt x="265957" y="60551"/>
                  </a:lnTo>
                  <a:lnTo>
                    <a:pt x="264911" y="59123"/>
                  </a:lnTo>
                  <a:lnTo>
                    <a:pt x="263836" y="57716"/>
                  </a:lnTo>
                  <a:lnTo>
                    <a:pt x="262760" y="56318"/>
                  </a:lnTo>
                  <a:lnTo>
                    <a:pt x="261654" y="54941"/>
                  </a:lnTo>
                  <a:lnTo>
                    <a:pt x="260538" y="53574"/>
                  </a:lnTo>
                  <a:lnTo>
                    <a:pt x="259402" y="52217"/>
                  </a:lnTo>
                  <a:lnTo>
                    <a:pt x="258256" y="50869"/>
                  </a:lnTo>
                  <a:lnTo>
                    <a:pt x="257089" y="49542"/>
                  </a:lnTo>
                  <a:lnTo>
                    <a:pt x="255913" y="48236"/>
                  </a:lnTo>
                  <a:lnTo>
                    <a:pt x="254717" y="46929"/>
                  </a:lnTo>
                  <a:lnTo>
                    <a:pt x="253510" y="45642"/>
                  </a:lnTo>
                  <a:lnTo>
                    <a:pt x="252284" y="44375"/>
                  </a:lnTo>
                  <a:lnTo>
                    <a:pt x="251037" y="43118"/>
                  </a:lnTo>
                  <a:lnTo>
                    <a:pt x="249780" y="41882"/>
                  </a:lnTo>
                  <a:lnTo>
                    <a:pt x="248513" y="40655"/>
                  </a:lnTo>
                  <a:lnTo>
                    <a:pt x="247227" y="39439"/>
                  </a:lnTo>
                  <a:lnTo>
                    <a:pt x="245930" y="38243"/>
                  </a:lnTo>
                  <a:lnTo>
                    <a:pt x="244613" y="37066"/>
                  </a:lnTo>
                  <a:lnTo>
                    <a:pt x="243285" y="35900"/>
                  </a:lnTo>
                  <a:lnTo>
                    <a:pt x="241948" y="34754"/>
                  </a:lnTo>
                  <a:lnTo>
                    <a:pt x="240591" y="33618"/>
                  </a:lnTo>
                  <a:lnTo>
                    <a:pt x="239224" y="32502"/>
                  </a:lnTo>
                  <a:lnTo>
                    <a:pt x="237836" y="31406"/>
                  </a:lnTo>
                  <a:lnTo>
                    <a:pt x="236439" y="30321"/>
                  </a:lnTo>
                  <a:lnTo>
                    <a:pt x="235031" y="29255"/>
                  </a:lnTo>
                  <a:lnTo>
                    <a:pt x="233603" y="28199"/>
                  </a:lnTo>
                  <a:lnTo>
                    <a:pt x="232176" y="27164"/>
                  </a:lnTo>
                  <a:lnTo>
                    <a:pt x="230728" y="26149"/>
                  </a:lnTo>
                  <a:lnTo>
                    <a:pt x="229260" y="25143"/>
                  </a:lnTo>
                  <a:lnTo>
                    <a:pt x="227792" y="24168"/>
                  </a:lnTo>
                  <a:lnTo>
                    <a:pt x="226304" y="23193"/>
                  </a:lnTo>
                  <a:lnTo>
                    <a:pt x="224806" y="22248"/>
                  </a:lnTo>
                  <a:lnTo>
                    <a:pt x="223298" y="21313"/>
                  </a:lnTo>
                  <a:lnTo>
                    <a:pt x="221770" y="20408"/>
                  </a:lnTo>
                  <a:lnTo>
                    <a:pt x="220242" y="19513"/>
                  </a:lnTo>
                  <a:lnTo>
                    <a:pt x="218694" y="18629"/>
                  </a:lnTo>
                  <a:lnTo>
                    <a:pt x="217135" y="17774"/>
                  </a:lnTo>
                  <a:lnTo>
                    <a:pt x="215567" y="16930"/>
                  </a:lnTo>
                  <a:lnTo>
                    <a:pt x="213988" y="16105"/>
                  </a:lnTo>
                  <a:lnTo>
                    <a:pt x="212400" y="15301"/>
                  </a:lnTo>
                  <a:lnTo>
                    <a:pt x="210791" y="14517"/>
                  </a:lnTo>
                  <a:lnTo>
                    <a:pt x="209183" y="13753"/>
                  </a:lnTo>
                  <a:lnTo>
                    <a:pt x="207554" y="13009"/>
                  </a:lnTo>
                  <a:lnTo>
                    <a:pt x="205925" y="12275"/>
                  </a:lnTo>
                  <a:lnTo>
                    <a:pt x="204276" y="11571"/>
                  </a:lnTo>
                  <a:lnTo>
                    <a:pt x="202627" y="10878"/>
                  </a:lnTo>
                  <a:lnTo>
                    <a:pt x="200958" y="10214"/>
                  </a:lnTo>
                  <a:lnTo>
                    <a:pt x="199289" y="9561"/>
                  </a:lnTo>
                  <a:lnTo>
                    <a:pt x="197600" y="8937"/>
                  </a:lnTo>
                  <a:lnTo>
                    <a:pt x="195911" y="8324"/>
                  </a:lnTo>
                  <a:lnTo>
                    <a:pt x="194212" y="7731"/>
                  </a:lnTo>
                  <a:lnTo>
                    <a:pt x="192493" y="7168"/>
                  </a:lnTo>
                  <a:lnTo>
                    <a:pt x="190774" y="6615"/>
                  </a:lnTo>
                  <a:lnTo>
                    <a:pt x="189044" y="6092"/>
                  </a:lnTo>
                  <a:lnTo>
                    <a:pt x="187305" y="5580"/>
                  </a:lnTo>
                  <a:lnTo>
                    <a:pt x="185556" y="5097"/>
                  </a:lnTo>
                  <a:lnTo>
                    <a:pt x="183796" y="4635"/>
                  </a:lnTo>
                  <a:lnTo>
                    <a:pt x="182037" y="4192"/>
                  </a:lnTo>
                  <a:lnTo>
                    <a:pt x="180257" y="3770"/>
                  </a:lnTo>
                  <a:lnTo>
                    <a:pt x="178478" y="3368"/>
                  </a:lnTo>
                  <a:lnTo>
                    <a:pt x="176688" y="2986"/>
                  </a:lnTo>
                  <a:lnTo>
                    <a:pt x="174889" y="2634"/>
                  </a:lnTo>
                  <a:lnTo>
                    <a:pt x="173089" y="2292"/>
                  </a:lnTo>
                  <a:lnTo>
                    <a:pt x="171269" y="1980"/>
                  </a:lnTo>
                  <a:lnTo>
                    <a:pt x="169449" y="1689"/>
                  </a:lnTo>
                  <a:lnTo>
                    <a:pt x="167630" y="1428"/>
                  </a:lnTo>
                  <a:lnTo>
                    <a:pt x="165790" y="1176"/>
                  </a:lnTo>
                  <a:lnTo>
                    <a:pt x="163950" y="955"/>
                  </a:lnTo>
                  <a:lnTo>
                    <a:pt x="162100" y="754"/>
                  </a:lnTo>
                  <a:lnTo>
                    <a:pt x="160250" y="583"/>
                  </a:lnTo>
                  <a:lnTo>
                    <a:pt x="158380" y="422"/>
                  </a:lnTo>
                  <a:lnTo>
                    <a:pt x="156520" y="292"/>
                  </a:lnTo>
                  <a:lnTo>
                    <a:pt x="154640" y="191"/>
                  </a:lnTo>
                  <a:lnTo>
                    <a:pt x="152760" y="101"/>
                  </a:lnTo>
                  <a:lnTo>
                    <a:pt x="150880" y="40"/>
                  </a:lnTo>
                  <a:lnTo>
                    <a:pt x="148980" y="10"/>
                  </a:lnTo>
                  <a:lnTo>
                    <a:pt x="148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2"/>
            <p:cNvSpPr/>
            <p:nvPr/>
          </p:nvSpPr>
          <p:spPr>
            <a:xfrm>
              <a:off x="-7168775" y="-9989300"/>
              <a:ext cx="7354225" cy="7353475"/>
            </a:xfrm>
            <a:custGeom>
              <a:avLst/>
              <a:gdLst/>
              <a:ahLst/>
              <a:cxnLst/>
              <a:rect l="l" t="t" r="r" b="b"/>
              <a:pathLst>
                <a:path w="294169" h="294139" fill="none" extrusionOk="0">
                  <a:moveTo>
                    <a:pt x="184128" y="289433"/>
                  </a:moveTo>
                  <a:lnTo>
                    <a:pt x="184128" y="289433"/>
                  </a:lnTo>
                  <a:lnTo>
                    <a:pt x="185646" y="289031"/>
                  </a:lnTo>
                  <a:lnTo>
                    <a:pt x="187154" y="288609"/>
                  </a:lnTo>
                  <a:lnTo>
                    <a:pt x="188652" y="288176"/>
                  </a:lnTo>
                  <a:lnTo>
                    <a:pt x="190140" y="287734"/>
                  </a:lnTo>
                  <a:lnTo>
                    <a:pt x="191628" y="287272"/>
                  </a:lnTo>
                  <a:lnTo>
                    <a:pt x="193106" y="286799"/>
                  </a:lnTo>
                  <a:lnTo>
                    <a:pt x="194574" y="286307"/>
                  </a:lnTo>
                  <a:lnTo>
                    <a:pt x="196042" y="285794"/>
                  </a:lnTo>
                  <a:lnTo>
                    <a:pt x="197500" y="285281"/>
                  </a:lnTo>
                  <a:lnTo>
                    <a:pt x="198948" y="284748"/>
                  </a:lnTo>
                  <a:lnTo>
                    <a:pt x="200385" y="284195"/>
                  </a:lnTo>
                  <a:lnTo>
                    <a:pt x="201813" y="283632"/>
                  </a:lnTo>
                  <a:lnTo>
                    <a:pt x="203241" y="283049"/>
                  </a:lnTo>
                  <a:lnTo>
                    <a:pt x="204648" y="282466"/>
                  </a:lnTo>
                  <a:lnTo>
                    <a:pt x="206056" y="281853"/>
                  </a:lnTo>
                  <a:lnTo>
                    <a:pt x="207453" y="281240"/>
                  </a:lnTo>
                  <a:lnTo>
                    <a:pt x="208851" y="280606"/>
                  </a:lnTo>
                  <a:lnTo>
                    <a:pt x="210228" y="279953"/>
                  </a:lnTo>
                  <a:lnTo>
                    <a:pt x="211606" y="279299"/>
                  </a:lnTo>
                  <a:lnTo>
                    <a:pt x="212973" y="278626"/>
                  </a:lnTo>
                  <a:lnTo>
                    <a:pt x="214330" y="277932"/>
                  </a:lnTo>
                  <a:lnTo>
                    <a:pt x="215677" y="277239"/>
                  </a:lnTo>
                  <a:lnTo>
                    <a:pt x="217015" y="276525"/>
                  </a:lnTo>
                  <a:lnTo>
                    <a:pt x="218342" y="275791"/>
                  </a:lnTo>
                  <a:lnTo>
                    <a:pt x="219659" y="275057"/>
                  </a:lnTo>
                  <a:lnTo>
                    <a:pt x="220976" y="274303"/>
                  </a:lnTo>
                  <a:lnTo>
                    <a:pt x="222283" y="273539"/>
                  </a:lnTo>
                  <a:lnTo>
                    <a:pt x="223570" y="272755"/>
                  </a:lnTo>
                  <a:lnTo>
                    <a:pt x="224857" y="271971"/>
                  </a:lnTo>
                  <a:lnTo>
                    <a:pt x="226133" y="271166"/>
                  </a:lnTo>
                  <a:lnTo>
                    <a:pt x="227400" y="270352"/>
                  </a:lnTo>
                  <a:lnTo>
                    <a:pt x="228657" y="269518"/>
                  </a:lnTo>
                  <a:lnTo>
                    <a:pt x="229904" y="268683"/>
                  </a:lnTo>
                  <a:lnTo>
                    <a:pt x="231140" y="267829"/>
                  </a:lnTo>
                  <a:lnTo>
                    <a:pt x="232367" y="266964"/>
                  </a:lnTo>
                  <a:lnTo>
                    <a:pt x="233583" y="266090"/>
                  </a:lnTo>
                  <a:lnTo>
                    <a:pt x="234790" y="265195"/>
                  </a:lnTo>
                  <a:lnTo>
                    <a:pt x="235996" y="264300"/>
                  </a:lnTo>
                  <a:lnTo>
                    <a:pt x="237183" y="263385"/>
                  </a:lnTo>
                  <a:lnTo>
                    <a:pt x="238359" y="262460"/>
                  </a:lnTo>
                  <a:lnTo>
                    <a:pt x="239525" y="261525"/>
                  </a:lnTo>
                  <a:lnTo>
                    <a:pt x="240681" y="260580"/>
                  </a:lnTo>
                  <a:lnTo>
                    <a:pt x="241838" y="259625"/>
                  </a:lnTo>
                  <a:lnTo>
                    <a:pt x="242974" y="258650"/>
                  </a:lnTo>
                  <a:lnTo>
                    <a:pt x="244100" y="257675"/>
                  </a:lnTo>
                  <a:lnTo>
                    <a:pt x="245216" y="256680"/>
                  </a:lnTo>
                  <a:lnTo>
                    <a:pt x="246322" y="255684"/>
                  </a:lnTo>
                  <a:lnTo>
                    <a:pt x="247418" y="254669"/>
                  </a:lnTo>
                  <a:lnTo>
                    <a:pt x="248503" y="253644"/>
                  </a:lnTo>
                  <a:lnTo>
                    <a:pt x="249579" y="252608"/>
                  </a:lnTo>
                  <a:lnTo>
                    <a:pt x="250645" y="251573"/>
                  </a:lnTo>
                  <a:lnTo>
                    <a:pt x="251691" y="250517"/>
                  </a:lnTo>
                  <a:lnTo>
                    <a:pt x="252736" y="249451"/>
                  </a:lnTo>
                  <a:lnTo>
                    <a:pt x="253762" y="248376"/>
                  </a:lnTo>
                  <a:lnTo>
                    <a:pt x="254787" y="247290"/>
                  </a:lnTo>
                  <a:lnTo>
                    <a:pt x="255793" y="246194"/>
                  </a:lnTo>
                  <a:lnTo>
                    <a:pt x="256788" y="245088"/>
                  </a:lnTo>
                  <a:lnTo>
                    <a:pt x="257773" y="243972"/>
                  </a:lnTo>
                  <a:lnTo>
                    <a:pt x="258748" y="242846"/>
                  </a:lnTo>
                  <a:lnTo>
                    <a:pt x="259714" y="241710"/>
                  </a:lnTo>
                  <a:lnTo>
                    <a:pt x="260659" y="240564"/>
                  </a:lnTo>
                  <a:lnTo>
                    <a:pt x="261604" y="239408"/>
                  </a:lnTo>
                  <a:lnTo>
                    <a:pt x="262529" y="238252"/>
                  </a:lnTo>
                  <a:lnTo>
                    <a:pt x="263444" y="237076"/>
                  </a:lnTo>
                  <a:lnTo>
                    <a:pt x="264348" y="235900"/>
                  </a:lnTo>
                  <a:lnTo>
                    <a:pt x="265243" y="234703"/>
                  </a:lnTo>
                  <a:lnTo>
                    <a:pt x="266118" y="233507"/>
                  </a:lnTo>
                  <a:lnTo>
                    <a:pt x="266993" y="232290"/>
                  </a:lnTo>
                  <a:lnTo>
                    <a:pt x="267847" y="231074"/>
                  </a:lnTo>
                  <a:lnTo>
                    <a:pt x="268692" y="229848"/>
                  </a:lnTo>
                  <a:lnTo>
                    <a:pt x="269516" y="228621"/>
                  </a:lnTo>
                  <a:lnTo>
                    <a:pt x="270341" y="227374"/>
                  </a:lnTo>
                  <a:lnTo>
                    <a:pt x="271145" y="226118"/>
                  </a:lnTo>
                  <a:lnTo>
                    <a:pt x="271939" y="224861"/>
                  </a:lnTo>
                  <a:lnTo>
                    <a:pt x="272723" y="223594"/>
                  </a:lnTo>
                  <a:lnTo>
                    <a:pt x="273487" y="222318"/>
                  </a:lnTo>
                  <a:lnTo>
                    <a:pt x="274241" y="221031"/>
                  </a:lnTo>
                  <a:lnTo>
                    <a:pt x="274985" y="219734"/>
                  </a:lnTo>
                  <a:lnTo>
                    <a:pt x="275719" y="218437"/>
                  </a:lnTo>
                  <a:lnTo>
                    <a:pt x="276433" y="217130"/>
                  </a:lnTo>
                  <a:lnTo>
                    <a:pt x="277137" y="215813"/>
                  </a:lnTo>
                  <a:lnTo>
                    <a:pt x="277831" y="214486"/>
                  </a:lnTo>
                  <a:lnTo>
                    <a:pt x="278504" y="213159"/>
                  </a:lnTo>
                  <a:lnTo>
                    <a:pt x="279168" y="211822"/>
                  </a:lnTo>
                  <a:lnTo>
                    <a:pt x="279821" y="210475"/>
                  </a:lnTo>
                  <a:lnTo>
                    <a:pt x="280455" y="209118"/>
                  </a:lnTo>
                  <a:lnTo>
                    <a:pt x="281088" y="207761"/>
                  </a:lnTo>
                  <a:lnTo>
                    <a:pt x="281691" y="206393"/>
                  </a:lnTo>
                  <a:lnTo>
                    <a:pt x="282295" y="205026"/>
                  </a:lnTo>
                  <a:lnTo>
                    <a:pt x="282878" y="203639"/>
                  </a:lnTo>
                  <a:lnTo>
                    <a:pt x="283441" y="202251"/>
                  </a:lnTo>
                  <a:lnTo>
                    <a:pt x="284004" y="200864"/>
                  </a:lnTo>
                  <a:lnTo>
                    <a:pt x="284547" y="199457"/>
                  </a:lnTo>
                  <a:lnTo>
                    <a:pt x="285070" y="198049"/>
                  </a:lnTo>
                  <a:lnTo>
                    <a:pt x="285582" y="196642"/>
                  </a:lnTo>
                  <a:lnTo>
                    <a:pt x="286085" y="195224"/>
                  </a:lnTo>
                  <a:lnTo>
                    <a:pt x="286568" y="193797"/>
                  </a:lnTo>
                  <a:lnTo>
                    <a:pt x="287040" y="192359"/>
                  </a:lnTo>
                  <a:lnTo>
                    <a:pt x="287503" y="190921"/>
                  </a:lnTo>
                  <a:lnTo>
                    <a:pt x="287945" y="189484"/>
                  </a:lnTo>
                  <a:lnTo>
                    <a:pt x="288367" y="188036"/>
                  </a:lnTo>
                  <a:lnTo>
                    <a:pt x="288779" y="186578"/>
                  </a:lnTo>
                  <a:lnTo>
                    <a:pt x="289182" y="185121"/>
                  </a:lnTo>
                  <a:lnTo>
                    <a:pt x="289564" y="183653"/>
                  </a:lnTo>
                  <a:lnTo>
                    <a:pt x="289936" y="182175"/>
                  </a:lnTo>
                  <a:lnTo>
                    <a:pt x="290288" y="180697"/>
                  </a:lnTo>
                  <a:lnTo>
                    <a:pt x="290629" y="179219"/>
                  </a:lnTo>
                  <a:lnTo>
                    <a:pt x="290951" y="177731"/>
                  </a:lnTo>
                  <a:lnTo>
                    <a:pt x="291263" y="176244"/>
                  </a:lnTo>
                  <a:lnTo>
                    <a:pt x="291554" y="174746"/>
                  </a:lnTo>
                  <a:lnTo>
                    <a:pt x="291836" y="173238"/>
                  </a:lnTo>
                  <a:lnTo>
                    <a:pt x="292097" y="171740"/>
                  </a:lnTo>
                  <a:lnTo>
                    <a:pt x="292349" y="170222"/>
                  </a:lnTo>
                  <a:lnTo>
                    <a:pt x="292580" y="168704"/>
                  </a:lnTo>
                  <a:lnTo>
                    <a:pt x="292791" y="167186"/>
                  </a:lnTo>
                  <a:lnTo>
                    <a:pt x="292992" y="165668"/>
                  </a:lnTo>
                  <a:lnTo>
                    <a:pt x="293183" y="164139"/>
                  </a:lnTo>
                  <a:lnTo>
                    <a:pt x="293354" y="162601"/>
                  </a:lnTo>
                  <a:lnTo>
                    <a:pt x="293505" y="161063"/>
                  </a:lnTo>
                  <a:lnTo>
                    <a:pt x="293646" y="159525"/>
                  </a:lnTo>
                  <a:lnTo>
                    <a:pt x="293766" y="157977"/>
                  </a:lnTo>
                  <a:lnTo>
                    <a:pt x="293867" y="156429"/>
                  </a:lnTo>
                  <a:lnTo>
                    <a:pt x="293957" y="154880"/>
                  </a:lnTo>
                  <a:lnTo>
                    <a:pt x="294038" y="153322"/>
                  </a:lnTo>
                  <a:lnTo>
                    <a:pt x="294088" y="151764"/>
                  </a:lnTo>
                  <a:lnTo>
                    <a:pt x="294138" y="150206"/>
                  </a:lnTo>
                  <a:lnTo>
                    <a:pt x="294158" y="148637"/>
                  </a:lnTo>
                  <a:lnTo>
                    <a:pt x="294168" y="147069"/>
                  </a:lnTo>
                  <a:lnTo>
                    <a:pt x="294168" y="147069"/>
                  </a:lnTo>
                  <a:lnTo>
                    <a:pt x="294168" y="146114"/>
                  </a:lnTo>
                  <a:lnTo>
                    <a:pt x="294158" y="145169"/>
                  </a:lnTo>
                  <a:lnTo>
                    <a:pt x="294118" y="143279"/>
                  </a:lnTo>
                  <a:lnTo>
                    <a:pt x="294058" y="141389"/>
                  </a:lnTo>
                  <a:lnTo>
                    <a:pt x="293977" y="139509"/>
                  </a:lnTo>
                  <a:lnTo>
                    <a:pt x="293867" y="137639"/>
                  </a:lnTo>
                  <a:lnTo>
                    <a:pt x="293736" y="135769"/>
                  </a:lnTo>
                  <a:lnTo>
                    <a:pt x="293585" y="133909"/>
                  </a:lnTo>
                  <a:lnTo>
                    <a:pt x="293404" y="132049"/>
                  </a:lnTo>
                  <a:lnTo>
                    <a:pt x="293203" y="130200"/>
                  </a:lnTo>
                  <a:lnTo>
                    <a:pt x="292982" y="128360"/>
                  </a:lnTo>
                  <a:lnTo>
                    <a:pt x="292741" y="126530"/>
                  </a:lnTo>
                  <a:lnTo>
                    <a:pt x="292469" y="124701"/>
                  </a:lnTo>
                  <a:lnTo>
                    <a:pt x="292178" y="122881"/>
                  </a:lnTo>
                  <a:lnTo>
                    <a:pt x="291866" y="121071"/>
                  </a:lnTo>
                  <a:lnTo>
                    <a:pt x="291534" y="119262"/>
                  </a:lnTo>
                  <a:lnTo>
                    <a:pt x="291172" y="117462"/>
                  </a:lnTo>
                  <a:lnTo>
                    <a:pt x="290790" y="115673"/>
                  </a:lnTo>
                  <a:lnTo>
                    <a:pt x="290398" y="113893"/>
                  </a:lnTo>
                  <a:lnTo>
                    <a:pt x="289976" y="112124"/>
                  </a:lnTo>
                  <a:lnTo>
                    <a:pt x="289523" y="110355"/>
                  </a:lnTo>
                  <a:lnTo>
                    <a:pt x="289061" y="108595"/>
                  </a:lnTo>
                  <a:lnTo>
                    <a:pt x="288578" y="106846"/>
                  </a:lnTo>
                  <a:lnTo>
                    <a:pt x="288066" y="105107"/>
                  </a:lnTo>
                  <a:lnTo>
                    <a:pt x="287543" y="103378"/>
                  </a:lnTo>
                  <a:lnTo>
                    <a:pt x="286990" y="101658"/>
                  </a:lnTo>
                  <a:lnTo>
                    <a:pt x="286427" y="99949"/>
                  </a:lnTo>
                  <a:lnTo>
                    <a:pt x="285834" y="98240"/>
                  </a:lnTo>
                  <a:lnTo>
                    <a:pt x="285230" y="96551"/>
                  </a:lnTo>
                  <a:lnTo>
                    <a:pt x="284597" y="94862"/>
                  </a:lnTo>
                  <a:lnTo>
                    <a:pt x="283944" y="93194"/>
                  </a:lnTo>
                  <a:lnTo>
                    <a:pt x="283280" y="91525"/>
                  </a:lnTo>
                  <a:lnTo>
                    <a:pt x="282586" y="89876"/>
                  </a:lnTo>
                  <a:lnTo>
                    <a:pt x="281882" y="88227"/>
                  </a:lnTo>
                  <a:lnTo>
                    <a:pt x="281149" y="86599"/>
                  </a:lnTo>
                  <a:lnTo>
                    <a:pt x="280405" y="84970"/>
                  </a:lnTo>
                  <a:lnTo>
                    <a:pt x="279640" y="83362"/>
                  </a:lnTo>
                  <a:lnTo>
                    <a:pt x="278856" y="81763"/>
                  </a:lnTo>
                  <a:lnTo>
                    <a:pt x="278052" y="80165"/>
                  </a:lnTo>
                  <a:lnTo>
                    <a:pt x="277227" y="78586"/>
                  </a:lnTo>
                  <a:lnTo>
                    <a:pt x="276393" y="77018"/>
                  </a:lnTo>
                  <a:lnTo>
                    <a:pt x="275528" y="75460"/>
                  </a:lnTo>
                  <a:lnTo>
                    <a:pt x="274654" y="73922"/>
                  </a:lnTo>
                  <a:lnTo>
                    <a:pt x="273759" y="72383"/>
                  </a:lnTo>
                  <a:lnTo>
                    <a:pt x="272844" y="70865"/>
                  </a:lnTo>
                  <a:lnTo>
                    <a:pt x="271909" y="69357"/>
                  </a:lnTo>
                  <a:lnTo>
                    <a:pt x="270964" y="67849"/>
                  </a:lnTo>
                  <a:lnTo>
                    <a:pt x="269999" y="66372"/>
                  </a:lnTo>
                  <a:lnTo>
                    <a:pt x="269013" y="64894"/>
                  </a:lnTo>
                  <a:lnTo>
                    <a:pt x="268008" y="63436"/>
                  </a:lnTo>
                  <a:lnTo>
                    <a:pt x="266993" y="61988"/>
                  </a:lnTo>
                  <a:lnTo>
                    <a:pt x="265957" y="60551"/>
                  </a:lnTo>
                  <a:lnTo>
                    <a:pt x="264911" y="59123"/>
                  </a:lnTo>
                  <a:lnTo>
                    <a:pt x="263836" y="57716"/>
                  </a:lnTo>
                  <a:lnTo>
                    <a:pt x="262760" y="56318"/>
                  </a:lnTo>
                  <a:lnTo>
                    <a:pt x="261654" y="54941"/>
                  </a:lnTo>
                  <a:lnTo>
                    <a:pt x="260538" y="53574"/>
                  </a:lnTo>
                  <a:lnTo>
                    <a:pt x="259402" y="52217"/>
                  </a:lnTo>
                  <a:lnTo>
                    <a:pt x="258256" y="50869"/>
                  </a:lnTo>
                  <a:lnTo>
                    <a:pt x="257089" y="49542"/>
                  </a:lnTo>
                  <a:lnTo>
                    <a:pt x="255913" y="48236"/>
                  </a:lnTo>
                  <a:lnTo>
                    <a:pt x="254717" y="46929"/>
                  </a:lnTo>
                  <a:lnTo>
                    <a:pt x="253510" y="45642"/>
                  </a:lnTo>
                  <a:lnTo>
                    <a:pt x="252284" y="44375"/>
                  </a:lnTo>
                  <a:lnTo>
                    <a:pt x="251037" y="43118"/>
                  </a:lnTo>
                  <a:lnTo>
                    <a:pt x="249780" y="41882"/>
                  </a:lnTo>
                  <a:lnTo>
                    <a:pt x="248513" y="40655"/>
                  </a:lnTo>
                  <a:lnTo>
                    <a:pt x="247227" y="39439"/>
                  </a:lnTo>
                  <a:lnTo>
                    <a:pt x="245930" y="38243"/>
                  </a:lnTo>
                  <a:lnTo>
                    <a:pt x="244613" y="37066"/>
                  </a:lnTo>
                  <a:lnTo>
                    <a:pt x="243285" y="35900"/>
                  </a:lnTo>
                  <a:lnTo>
                    <a:pt x="241948" y="34754"/>
                  </a:lnTo>
                  <a:lnTo>
                    <a:pt x="240591" y="33618"/>
                  </a:lnTo>
                  <a:lnTo>
                    <a:pt x="239224" y="32502"/>
                  </a:lnTo>
                  <a:lnTo>
                    <a:pt x="237836" y="31406"/>
                  </a:lnTo>
                  <a:lnTo>
                    <a:pt x="236439" y="30321"/>
                  </a:lnTo>
                  <a:lnTo>
                    <a:pt x="235031" y="29255"/>
                  </a:lnTo>
                  <a:lnTo>
                    <a:pt x="233603" y="28199"/>
                  </a:lnTo>
                  <a:lnTo>
                    <a:pt x="232176" y="27164"/>
                  </a:lnTo>
                  <a:lnTo>
                    <a:pt x="230728" y="26149"/>
                  </a:lnTo>
                  <a:lnTo>
                    <a:pt x="229260" y="25143"/>
                  </a:lnTo>
                  <a:lnTo>
                    <a:pt x="227792" y="24168"/>
                  </a:lnTo>
                  <a:lnTo>
                    <a:pt x="226304" y="23193"/>
                  </a:lnTo>
                  <a:lnTo>
                    <a:pt x="224806" y="22248"/>
                  </a:lnTo>
                  <a:lnTo>
                    <a:pt x="223298" y="21313"/>
                  </a:lnTo>
                  <a:lnTo>
                    <a:pt x="221770" y="20408"/>
                  </a:lnTo>
                  <a:lnTo>
                    <a:pt x="220242" y="19513"/>
                  </a:lnTo>
                  <a:lnTo>
                    <a:pt x="218694" y="18629"/>
                  </a:lnTo>
                  <a:lnTo>
                    <a:pt x="217135" y="17774"/>
                  </a:lnTo>
                  <a:lnTo>
                    <a:pt x="215567" y="16930"/>
                  </a:lnTo>
                  <a:lnTo>
                    <a:pt x="213988" y="16105"/>
                  </a:lnTo>
                  <a:lnTo>
                    <a:pt x="212400" y="15301"/>
                  </a:lnTo>
                  <a:lnTo>
                    <a:pt x="210791" y="14517"/>
                  </a:lnTo>
                  <a:lnTo>
                    <a:pt x="209183" y="13753"/>
                  </a:lnTo>
                  <a:lnTo>
                    <a:pt x="207554" y="13009"/>
                  </a:lnTo>
                  <a:lnTo>
                    <a:pt x="205925" y="12275"/>
                  </a:lnTo>
                  <a:lnTo>
                    <a:pt x="204276" y="11571"/>
                  </a:lnTo>
                  <a:lnTo>
                    <a:pt x="202627" y="10878"/>
                  </a:lnTo>
                  <a:lnTo>
                    <a:pt x="200958" y="10214"/>
                  </a:lnTo>
                  <a:lnTo>
                    <a:pt x="199289" y="9561"/>
                  </a:lnTo>
                  <a:lnTo>
                    <a:pt x="197600" y="8937"/>
                  </a:lnTo>
                  <a:lnTo>
                    <a:pt x="195911" y="8324"/>
                  </a:lnTo>
                  <a:lnTo>
                    <a:pt x="194212" y="7731"/>
                  </a:lnTo>
                  <a:lnTo>
                    <a:pt x="192493" y="7168"/>
                  </a:lnTo>
                  <a:lnTo>
                    <a:pt x="190774" y="6615"/>
                  </a:lnTo>
                  <a:lnTo>
                    <a:pt x="189044" y="6092"/>
                  </a:lnTo>
                  <a:lnTo>
                    <a:pt x="187305" y="5580"/>
                  </a:lnTo>
                  <a:lnTo>
                    <a:pt x="185556" y="5097"/>
                  </a:lnTo>
                  <a:lnTo>
                    <a:pt x="183796" y="4635"/>
                  </a:lnTo>
                  <a:lnTo>
                    <a:pt x="182037" y="4192"/>
                  </a:lnTo>
                  <a:lnTo>
                    <a:pt x="180257" y="3770"/>
                  </a:lnTo>
                  <a:lnTo>
                    <a:pt x="178478" y="3368"/>
                  </a:lnTo>
                  <a:lnTo>
                    <a:pt x="176688" y="2986"/>
                  </a:lnTo>
                  <a:lnTo>
                    <a:pt x="174889" y="2634"/>
                  </a:lnTo>
                  <a:lnTo>
                    <a:pt x="173089" y="2292"/>
                  </a:lnTo>
                  <a:lnTo>
                    <a:pt x="171269" y="1980"/>
                  </a:lnTo>
                  <a:lnTo>
                    <a:pt x="169449" y="1689"/>
                  </a:lnTo>
                  <a:lnTo>
                    <a:pt x="167630" y="1428"/>
                  </a:lnTo>
                  <a:lnTo>
                    <a:pt x="165790" y="1176"/>
                  </a:lnTo>
                  <a:lnTo>
                    <a:pt x="163950" y="955"/>
                  </a:lnTo>
                  <a:lnTo>
                    <a:pt x="162100" y="754"/>
                  </a:lnTo>
                  <a:lnTo>
                    <a:pt x="160250" y="583"/>
                  </a:lnTo>
                  <a:lnTo>
                    <a:pt x="158380" y="422"/>
                  </a:lnTo>
                  <a:lnTo>
                    <a:pt x="156520" y="292"/>
                  </a:lnTo>
                  <a:lnTo>
                    <a:pt x="154640" y="191"/>
                  </a:lnTo>
                  <a:lnTo>
                    <a:pt x="152760" y="101"/>
                  </a:lnTo>
                  <a:lnTo>
                    <a:pt x="150880" y="40"/>
                  </a:lnTo>
                  <a:lnTo>
                    <a:pt x="148980" y="10"/>
                  </a:lnTo>
                  <a:lnTo>
                    <a:pt x="148035" y="0"/>
                  </a:lnTo>
                  <a:lnTo>
                    <a:pt x="147079" y="0"/>
                  </a:lnTo>
                  <a:lnTo>
                    <a:pt x="147079" y="0"/>
                  </a:lnTo>
                  <a:lnTo>
                    <a:pt x="146134" y="0"/>
                  </a:lnTo>
                  <a:lnTo>
                    <a:pt x="145189" y="10"/>
                  </a:lnTo>
                  <a:lnTo>
                    <a:pt x="143299" y="40"/>
                  </a:lnTo>
                  <a:lnTo>
                    <a:pt x="141409" y="101"/>
                  </a:lnTo>
                  <a:lnTo>
                    <a:pt x="139529" y="191"/>
                  </a:lnTo>
                  <a:lnTo>
                    <a:pt x="137649" y="292"/>
                  </a:lnTo>
                  <a:lnTo>
                    <a:pt x="135789" y="422"/>
                  </a:lnTo>
                  <a:lnTo>
                    <a:pt x="133919" y="583"/>
                  </a:lnTo>
                  <a:lnTo>
                    <a:pt x="132069" y="754"/>
                  </a:lnTo>
                  <a:lnTo>
                    <a:pt x="130219" y="955"/>
                  </a:lnTo>
                  <a:lnTo>
                    <a:pt x="128379" y="1176"/>
                  </a:lnTo>
                  <a:lnTo>
                    <a:pt x="126539" y="1428"/>
                  </a:lnTo>
                  <a:lnTo>
                    <a:pt x="124719" y="1689"/>
                  </a:lnTo>
                  <a:lnTo>
                    <a:pt x="122900" y="1980"/>
                  </a:lnTo>
                  <a:lnTo>
                    <a:pt x="121080" y="2292"/>
                  </a:lnTo>
                  <a:lnTo>
                    <a:pt x="119280" y="2634"/>
                  </a:lnTo>
                  <a:lnTo>
                    <a:pt x="117481" y="2986"/>
                  </a:lnTo>
                  <a:lnTo>
                    <a:pt x="115691" y="3368"/>
                  </a:lnTo>
                  <a:lnTo>
                    <a:pt x="113911" y="3770"/>
                  </a:lnTo>
                  <a:lnTo>
                    <a:pt x="112132" y="4192"/>
                  </a:lnTo>
                  <a:lnTo>
                    <a:pt x="110373" y="4635"/>
                  </a:lnTo>
                  <a:lnTo>
                    <a:pt x="108613" y="5097"/>
                  </a:lnTo>
                  <a:lnTo>
                    <a:pt x="106864" y="5580"/>
                  </a:lnTo>
                  <a:lnTo>
                    <a:pt x="105124" y="6092"/>
                  </a:lnTo>
                  <a:lnTo>
                    <a:pt x="103395" y="6615"/>
                  </a:lnTo>
                  <a:lnTo>
                    <a:pt x="101676" y="7168"/>
                  </a:lnTo>
                  <a:lnTo>
                    <a:pt x="99967" y="7731"/>
                  </a:lnTo>
                  <a:lnTo>
                    <a:pt x="98258" y="8324"/>
                  </a:lnTo>
                  <a:lnTo>
                    <a:pt x="96568" y="8937"/>
                  </a:lnTo>
                  <a:lnTo>
                    <a:pt x="94879" y="9561"/>
                  </a:lnTo>
                  <a:lnTo>
                    <a:pt x="93210" y="10214"/>
                  </a:lnTo>
                  <a:lnTo>
                    <a:pt x="91542" y="10878"/>
                  </a:lnTo>
                  <a:lnTo>
                    <a:pt x="89893" y="11571"/>
                  </a:lnTo>
                  <a:lnTo>
                    <a:pt x="88244" y="12275"/>
                  </a:lnTo>
                  <a:lnTo>
                    <a:pt x="86615" y="13009"/>
                  </a:lnTo>
                  <a:lnTo>
                    <a:pt x="84986" y="13753"/>
                  </a:lnTo>
                  <a:lnTo>
                    <a:pt x="83378" y="14517"/>
                  </a:lnTo>
                  <a:lnTo>
                    <a:pt x="81769" y="15301"/>
                  </a:lnTo>
                  <a:lnTo>
                    <a:pt x="80181" y="16105"/>
                  </a:lnTo>
                  <a:lnTo>
                    <a:pt x="78602" y="16930"/>
                  </a:lnTo>
                  <a:lnTo>
                    <a:pt x="77034" y="17774"/>
                  </a:lnTo>
                  <a:lnTo>
                    <a:pt x="75475" y="18629"/>
                  </a:lnTo>
                  <a:lnTo>
                    <a:pt x="73927" y="19513"/>
                  </a:lnTo>
                  <a:lnTo>
                    <a:pt x="72399" y="20408"/>
                  </a:lnTo>
                  <a:lnTo>
                    <a:pt x="70871" y="21313"/>
                  </a:lnTo>
                  <a:lnTo>
                    <a:pt x="69363" y="22248"/>
                  </a:lnTo>
                  <a:lnTo>
                    <a:pt x="67865" y="23193"/>
                  </a:lnTo>
                  <a:lnTo>
                    <a:pt x="66377" y="24168"/>
                  </a:lnTo>
                  <a:lnTo>
                    <a:pt x="64909" y="25143"/>
                  </a:lnTo>
                  <a:lnTo>
                    <a:pt x="63451" y="26149"/>
                  </a:lnTo>
                  <a:lnTo>
                    <a:pt x="61993" y="27164"/>
                  </a:lnTo>
                  <a:lnTo>
                    <a:pt x="60565" y="28199"/>
                  </a:lnTo>
                  <a:lnTo>
                    <a:pt x="59138" y="29255"/>
                  </a:lnTo>
                  <a:lnTo>
                    <a:pt x="57730" y="30321"/>
                  </a:lnTo>
                  <a:lnTo>
                    <a:pt x="56333" y="31406"/>
                  </a:lnTo>
                  <a:lnTo>
                    <a:pt x="54955" y="32502"/>
                  </a:lnTo>
                  <a:lnTo>
                    <a:pt x="53578" y="33618"/>
                  </a:lnTo>
                  <a:lnTo>
                    <a:pt x="52231" y="34754"/>
                  </a:lnTo>
                  <a:lnTo>
                    <a:pt x="50883" y="35900"/>
                  </a:lnTo>
                  <a:lnTo>
                    <a:pt x="49556" y="37066"/>
                  </a:lnTo>
                  <a:lnTo>
                    <a:pt x="48239" y="38243"/>
                  </a:lnTo>
                  <a:lnTo>
                    <a:pt x="46942" y="39439"/>
                  </a:lnTo>
                  <a:lnTo>
                    <a:pt x="45655" y="40655"/>
                  </a:lnTo>
                  <a:lnTo>
                    <a:pt x="44389" y="41882"/>
                  </a:lnTo>
                  <a:lnTo>
                    <a:pt x="43132" y="43118"/>
                  </a:lnTo>
                  <a:lnTo>
                    <a:pt x="41895" y="44375"/>
                  </a:lnTo>
                  <a:lnTo>
                    <a:pt x="40669" y="45642"/>
                  </a:lnTo>
                  <a:lnTo>
                    <a:pt x="39452" y="46929"/>
                  </a:lnTo>
                  <a:lnTo>
                    <a:pt x="38256" y="48236"/>
                  </a:lnTo>
                  <a:lnTo>
                    <a:pt x="37079" y="49542"/>
                  </a:lnTo>
                  <a:lnTo>
                    <a:pt x="35913" y="50869"/>
                  </a:lnTo>
                  <a:lnTo>
                    <a:pt x="34767" y="52217"/>
                  </a:lnTo>
                  <a:lnTo>
                    <a:pt x="33631" y="53574"/>
                  </a:lnTo>
                  <a:lnTo>
                    <a:pt x="32515" y="54941"/>
                  </a:lnTo>
                  <a:lnTo>
                    <a:pt x="31419" y="56318"/>
                  </a:lnTo>
                  <a:lnTo>
                    <a:pt x="30333" y="57716"/>
                  </a:lnTo>
                  <a:lnTo>
                    <a:pt x="29257" y="59123"/>
                  </a:lnTo>
                  <a:lnTo>
                    <a:pt x="28212" y="60551"/>
                  </a:lnTo>
                  <a:lnTo>
                    <a:pt x="27176" y="61988"/>
                  </a:lnTo>
                  <a:lnTo>
                    <a:pt x="26161" y="63436"/>
                  </a:lnTo>
                  <a:lnTo>
                    <a:pt x="25155" y="64894"/>
                  </a:lnTo>
                  <a:lnTo>
                    <a:pt x="24170" y="66372"/>
                  </a:lnTo>
                  <a:lnTo>
                    <a:pt x="23205" y="67849"/>
                  </a:lnTo>
                  <a:lnTo>
                    <a:pt x="22260" y="69357"/>
                  </a:lnTo>
                  <a:lnTo>
                    <a:pt x="21325" y="70865"/>
                  </a:lnTo>
                  <a:lnTo>
                    <a:pt x="20410" y="72383"/>
                  </a:lnTo>
                  <a:lnTo>
                    <a:pt x="19515" y="73922"/>
                  </a:lnTo>
                  <a:lnTo>
                    <a:pt x="18640" y="75460"/>
                  </a:lnTo>
                  <a:lnTo>
                    <a:pt x="17786" y="77018"/>
                  </a:lnTo>
                  <a:lnTo>
                    <a:pt x="16941" y="78586"/>
                  </a:lnTo>
                  <a:lnTo>
                    <a:pt x="16117" y="80165"/>
                  </a:lnTo>
                  <a:lnTo>
                    <a:pt x="15313" y="81763"/>
                  </a:lnTo>
                  <a:lnTo>
                    <a:pt x="14528" y="83362"/>
                  </a:lnTo>
                  <a:lnTo>
                    <a:pt x="13764" y="84970"/>
                  </a:lnTo>
                  <a:lnTo>
                    <a:pt x="13020" y="86599"/>
                  </a:lnTo>
                  <a:lnTo>
                    <a:pt x="12286" y="88227"/>
                  </a:lnTo>
                  <a:lnTo>
                    <a:pt x="11583" y="89876"/>
                  </a:lnTo>
                  <a:lnTo>
                    <a:pt x="10889" y="91525"/>
                  </a:lnTo>
                  <a:lnTo>
                    <a:pt x="10225" y="93194"/>
                  </a:lnTo>
                  <a:lnTo>
                    <a:pt x="9572" y="94862"/>
                  </a:lnTo>
                  <a:lnTo>
                    <a:pt x="8938" y="96551"/>
                  </a:lnTo>
                  <a:lnTo>
                    <a:pt x="8335" y="98240"/>
                  </a:lnTo>
                  <a:lnTo>
                    <a:pt x="7742" y="99949"/>
                  </a:lnTo>
                  <a:lnTo>
                    <a:pt x="7179" y="101658"/>
                  </a:lnTo>
                  <a:lnTo>
                    <a:pt x="6626" y="103378"/>
                  </a:lnTo>
                  <a:lnTo>
                    <a:pt x="6103" y="105107"/>
                  </a:lnTo>
                  <a:lnTo>
                    <a:pt x="5590" y="106846"/>
                  </a:lnTo>
                  <a:lnTo>
                    <a:pt x="5108" y="108595"/>
                  </a:lnTo>
                  <a:lnTo>
                    <a:pt x="4645" y="110355"/>
                  </a:lnTo>
                  <a:lnTo>
                    <a:pt x="4203" y="112124"/>
                  </a:lnTo>
                  <a:lnTo>
                    <a:pt x="3781" y="113893"/>
                  </a:lnTo>
                  <a:lnTo>
                    <a:pt x="3379" y="115673"/>
                  </a:lnTo>
                  <a:lnTo>
                    <a:pt x="2997" y="117462"/>
                  </a:lnTo>
                  <a:lnTo>
                    <a:pt x="2645" y="119262"/>
                  </a:lnTo>
                  <a:lnTo>
                    <a:pt x="2303" y="121071"/>
                  </a:lnTo>
                  <a:lnTo>
                    <a:pt x="1991" y="122881"/>
                  </a:lnTo>
                  <a:lnTo>
                    <a:pt x="1700" y="124701"/>
                  </a:lnTo>
                  <a:lnTo>
                    <a:pt x="1428" y="126530"/>
                  </a:lnTo>
                  <a:lnTo>
                    <a:pt x="1187" y="128360"/>
                  </a:lnTo>
                  <a:lnTo>
                    <a:pt x="966" y="130200"/>
                  </a:lnTo>
                  <a:lnTo>
                    <a:pt x="765" y="132049"/>
                  </a:lnTo>
                  <a:lnTo>
                    <a:pt x="584" y="133909"/>
                  </a:lnTo>
                  <a:lnTo>
                    <a:pt x="433" y="135769"/>
                  </a:lnTo>
                  <a:lnTo>
                    <a:pt x="302" y="137639"/>
                  </a:lnTo>
                  <a:lnTo>
                    <a:pt x="192" y="139509"/>
                  </a:lnTo>
                  <a:lnTo>
                    <a:pt x="111" y="141389"/>
                  </a:lnTo>
                  <a:lnTo>
                    <a:pt x="51" y="143279"/>
                  </a:lnTo>
                  <a:lnTo>
                    <a:pt x="11" y="145169"/>
                  </a:lnTo>
                  <a:lnTo>
                    <a:pt x="11" y="146114"/>
                  </a:lnTo>
                  <a:lnTo>
                    <a:pt x="1" y="147069"/>
                  </a:lnTo>
                  <a:lnTo>
                    <a:pt x="1" y="147069"/>
                  </a:lnTo>
                  <a:lnTo>
                    <a:pt x="11" y="148014"/>
                  </a:lnTo>
                  <a:lnTo>
                    <a:pt x="11" y="148969"/>
                  </a:lnTo>
                  <a:lnTo>
                    <a:pt x="51" y="150859"/>
                  </a:lnTo>
                  <a:lnTo>
                    <a:pt x="111" y="152739"/>
                  </a:lnTo>
                  <a:lnTo>
                    <a:pt x="192" y="154629"/>
                  </a:lnTo>
                  <a:lnTo>
                    <a:pt x="302" y="156499"/>
                  </a:lnTo>
                  <a:lnTo>
                    <a:pt x="433" y="158369"/>
                  </a:lnTo>
                  <a:lnTo>
                    <a:pt x="584" y="160229"/>
                  </a:lnTo>
                  <a:lnTo>
                    <a:pt x="765" y="162079"/>
                  </a:lnTo>
                  <a:lnTo>
                    <a:pt x="966" y="163928"/>
                  </a:lnTo>
                  <a:lnTo>
                    <a:pt x="1187" y="165768"/>
                  </a:lnTo>
                  <a:lnTo>
                    <a:pt x="1428" y="167608"/>
                  </a:lnTo>
                  <a:lnTo>
                    <a:pt x="1700" y="169438"/>
                  </a:lnTo>
                  <a:lnTo>
                    <a:pt x="1991" y="171257"/>
                  </a:lnTo>
                  <a:lnTo>
                    <a:pt x="2303" y="173067"/>
                  </a:lnTo>
                  <a:lnTo>
                    <a:pt x="2645" y="174876"/>
                  </a:lnTo>
                  <a:lnTo>
                    <a:pt x="2997" y="176666"/>
                  </a:lnTo>
                  <a:lnTo>
                    <a:pt x="3379" y="178455"/>
                  </a:lnTo>
                  <a:lnTo>
                    <a:pt x="3781" y="180245"/>
                  </a:lnTo>
                  <a:lnTo>
                    <a:pt x="4203" y="182014"/>
                  </a:lnTo>
                  <a:lnTo>
                    <a:pt x="4645" y="183784"/>
                  </a:lnTo>
                  <a:lnTo>
                    <a:pt x="5108" y="185533"/>
                  </a:lnTo>
                  <a:lnTo>
                    <a:pt x="5590" y="187282"/>
                  </a:lnTo>
                  <a:lnTo>
                    <a:pt x="6103" y="189021"/>
                  </a:lnTo>
                  <a:lnTo>
                    <a:pt x="6626" y="190750"/>
                  </a:lnTo>
                  <a:lnTo>
                    <a:pt x="7179" y="192480"/>
                  </a:lnTo>
                  <a:lnTo>
                    <a:pt x="7742" y="194189"/>
                  </a:lnTo>
                  <a:lnTo>
                    <a:pt x="8335" y="195888"/>
                  </a:lnTo>
                  <a:lnTo>
                    <a:pt x="8938" y="197587"/>
                  </a:lnTo>
                  <a:lnTo>
                    <a:pt x="9572" y="199266"/>
                  </a:lnTo>
                  <a:lnTo>
                    <a:pt x="10225" y="200944"/>
                  </a:lnTo>
                  <a:lnTo>
                    <a:pt x="10889" y="202603"/>
                  </a:lnTo>
                  <a:lnTo>
                    <a:pt x="11583" y="204262"/>
                  </a:lnTo>
                  <a:lnTo>
                    <a:pt x="12286" y="205901"/>
                  </a:lnTo>
                  <a:lnTo>
                    <a:pt x="13020" y="207539"/>
                  </a:lnTo>
                  <a:lnTo>
                    <a:pt x="13764" y="209158"/>
                  </a:lnTo>
                  <a:lnTo>
                    <a:pt x="14528" y="210776"/>
                  </a:lnTo>
                  <a:lnTo>
                    <a:pt x="15313" y="212375"/>
                  </a:lnTo>
                  <a:lnTo>
                    <a:pt x="16117" y="213963"/>
                  </a:lnTo>
                  <a:lnTo>
                    <a:pt x="16941" y="215542"/>
                  </a:lnTo>
                  <a:lnTo>
                    <a:pt x="17786" y="217110"/>
                  </a:lnTo>
                  <a:lnTo>
                    <a:pt x="18640" y="218668"/>
                  </a:lnTo>
                  <a:lnTo>
                    <a:pt x="19515" y="220216"/>
                  </a:lnTo>
                  <a:lnTo>
                    <a:pt x="20410" y="221745"/>
                  </a:lnTo>
                  <a:lnTo>
                    <a:pt x="21325" y="223273"/>
                  </a:lnTo>
                  <a:lnTo>
                    <a:pt x="22260" y="224781"/>
                  </a:lnTo>
                  <a:lnTo>
                    <a:pt x="23205" y="226279"/>
                  </a:lnTo>
                  <a:lnTo>
                    <a:pt x="24170" y="227766"/>
                  </a:lnTo>
                  <a:lnTo>
                    <a:pt x="25155" y="229234"/>
                  </a:lnTo>
                  <a:lnTo>
                    <a:pt x="26161" y="230702"/>
                  </a:lnTo>
                  <a:lnTo>
                    <a:pt x="27176" y="232150"/>
                  </a:lnTo>
                  <a:lnTo>
                    <a:pt x="28212" y="233587"/>
                  </a:lnTo>
                  <a:lnTo>
                    <a:pt x="29257" y="235005"/>
                  </a:lnTo>
                  <a:lnTo>
                    <a:pt x="30333" y="236412"/>
                  </a:lnTo>
                  <a:lnTo>
                    <a:pt x="31419" y="237810"/>
                  </a:lnTo>
                  <a:lnTo>
                    <a:pt x="32515" y="239197"/>
                  </a:lnTo>
                  <a:lnTo>
                    <a:pt x="33631" y="240564"/>
                  </a:lnTo>
                  <a:lnTo>
                    <a:pt x="34767" y="241921"/>
                  </a:lnTo>
                  <a:lnTo>
                    <a:pt x="35913" y="243259"/>
                  </a:lnTo>
                  <a:lnTo>
                    <a:pt x="37079" y="244586"/>
                  </a:lnTo>
                  <a:lnTo>
                    <a:pt x="38256" y="245903"/>
                  </a:lnTo>
                  <a:lnTo>
                    <a:pt x="39452" y="247199"/>
                  </a:lnTo>
                  <a:lnTo>
                    <a:pt x="40669" y="248486"/>
                  </a:lnTo>
                  <a:lnTo>
                    <a:pt x="41895" y="249753"/>
                  </a:lnTo>
                  <a:lnTo>
                    <a:pt x="43132" y="251010"/>
                  </a:lnTo>
                  <a:lnTo>
                    <a:pt x="44389" y="252256"/>
                  </a:lnTo>
                  <a:lnTo>
                    <a:pt x="45655" y="253483"/>
                  </a:lnTo>
                  <a:lnTo>
                    <a:pt x="46942" y="254689"/>
                  </a:lnTo>
                  <a:lnTo>
                    <a:pt x="48239" y="255885"/>
                  </a:lnTo>
                  <a:lnTo>
                    <a:pt x="49556" y="257062"/>
                  </a:lnTo>
                  <a:lnTo>
                    <a:pt x="50883" y="258228"/>
                  </a:lnTo>
                  <a:lnTo>
                    <a:pt x="52231" y="259384"/>
                  </a:lnTo>
                  <a:lnTo>
                    <a:pt x="53578" y="260510"/>
                  </a:lnTo>
                  <a:lnTo>
                    <a:pt x="54955" y="261626"/>
                  </a:lnTo>
                  <a:lnTo>
                    <a:pt x="56333" y="262732"/>
                  </a:lnTo>
                  <a:lnTo>
                    <a:pt x="57730" y="263817"/>
                  </a:lnTo>
                  <a:lnTo>
                    <a:pt x="59138" y="264883"/>
                  </a:lnTo>
                  <a:lnTo>
                    <a:pt x="60565" y="265929"/>
                  </a:lnTo>
                  <a:lnTo>
                    <a:pt x="61993" y="266964"/>
                  </a:lnTo>
                  <a:lnTo>
                    <a:pt x="63451" y="267990"/>
                  </a:lnTo>
                  <a:lnTo>
                    <a:pt x="64909" y="268985"/>
                  </a:lnTo>
                  <a:lnTo>
                    <a:pt x="66377" y="269970"/>
                  </a:lnTo>
                  <a:lnTo>
                    <a:pt x="67865" y="270935"/>
                  </a:lnTo>
                  <a:lnTo>
                    <a:pt x="69363" y="271880"/>
                  </a:lnTo>
                  <a:lnTo>
                    <a:pt x="70871" y="272815"/>
                  </a:lnTo>
                  <a:lnTo>
                    <a:pt x="72399" y="273730"/>
                  </a:lnTo>
                  <a:lnTo>
                    <a:pt x="73927" y="274625"/>
                  </a:lnTo>
                  <a:lnTo>
                    <a:pt x="75475" y="275499"/>
                  </a:lnTo>
                  <a:lnTo>
                    <a:pt x="77034" y="276364"/>
                  </a:lnTo>
                  <a:lnTo>
                    <a:pt x="78602" y="277198"/>
                  </a:lnTo>
                  <a:lnTo>
                    <a:pt x="80181" y="278023"/>
                  </a:lnTo>
                  <a:lnTo>
                    <a:pt x="81769" y="278827"/>
                  </a:lnTo>
                  <a:lnTo>
                    <a:pt x="83378" y="279611"/>
                  </a:lnTo>
                  <a:lnTo>
                    <a:pt x="84986" y="280375"/>
                  </a:lnTo>
                  <a:lnTo>
                    <a:pt x="86615" y="281129"/>
                  </a:lnTo>
                  <a:lnTo>
                    <a:pt x="88244" y="281853"/>
                  </a:lnTo>
                  <a:lnTo>
                    <a:pt x="89893" y="282567"/>
                  </a:lnTo>
                  <a:lnTo>
                    <a:pt x="91542" y="283250"/>
                  </a:lnTo>
                  <a:lnTo>
                    <a:pt x="93210" y="283924"/>
                  </a:lnTo>
                  <a:lnTo>
                    <a:pt x="94879" y="284567"/>
                  </a:lnTo>
                  <a:lnTo>
                    <a:pt x="96568" y="285201"/>
                  </a:lnTo>
                  <a:lnTo>
                    <a:pt x="98258" y="285804"/>
                  </a:lnTo>
                  <a:lnTo>
                    <a:pt x="99967" y="286397"/>
                  </a:lnTo>
                  <a:lnTo>
                    <a:pt x="101676" y="286970"/>
                  </a:lnTo>
                  <a:lnTo>
                    <a:pt x="103395" y="287513"/>
                  </a:lnTo>
                  <a:lnTo>
                    <a:pt x="105124" y="288046"/>
                  </a:lnTo>
                  <a:lnTo>
                    <a:pt x="106864" y="288548"/>
                  </a:lnTo>
                  <a:lnTo>
                    <a:pt x="108613" y="289031"/>
                  </a:lnTo>
                  <a:lnTo>
                    <a:pt x="110373" y="289504"/>
                  </a:lnTo>
                  <a:lnTo>
                    <a:pt x="112132" y="289946"/>
                  </a:lnTo>
                  <a:lnTo>
                    <a:pt x="113911" y="290368"/>
                  </a:lnTo>
                  <a:lnTo>
                    <a:pt x="115691" y="290770"/>
                  </a:lnTo>
                  <a:lnTo>
                    <a:pt x="117481" y="291142"/>
                  </a:lnTo>
                  <a:lnTo>
                    <a:pt x="119280" y="291504"/>
                  </a:lnTo>
                  <a:lnTo>
                    <a:pt x="121080" y="291836"/>
                  </a:lnTo>
                  <a:lnTo>
                    <a:pt x="122900" y="292148"/>
                  </a:lnTo>
                  <a:lnTo>
                    <a:pt x="124719" y="292439"/>
                  </a:lnTo>
                  <a:lnTo>
                    <a:pt x="126539" y="292711"/>
                  </a:lnTo>
                  <a:lnTo>
                    <a:pt x="128379" y="292952"/>
                  </a:lnTo>
                  <a:lnTo>
                    <a:pt x="130219" y="293173"/>
                  </a:lnTo>
                  <a:lnTo>
                    <a:pt x="132069" y="293374"/>
                  </a:lnTo>
                  <a:lnTo>
                    <a:pt x="133919" y="293555"/>
                  </a:lnTo>
                  <a:lnTo>
                    <a:pt x="135789" y="293706"/>
                  </a:lnTo>
                  <a:lnTo>
                    <a:pt x="137649" y="293836"/>
                  </a:lnTo>
                  <a:lnTo>
                    <a:pt x="139529" y="293947"/>
                  </a:lnTo>
                  <a:lnTo>
                    <a:pt x="141409" y="294027"/>
                  </a:lnTo>
                  <a:lnTo>
                    <a:pt x="143299" y="294088"/>
                  </a:lnTo>
                  <a:lnTo>
                    <a:pt x="145189" y="294128"/>
                  </a:lnTo>
                  <a:lnTo>
                    <a:pt x="146134" y="294138"/>
                  </a:lnTo>
                  <a:lnTo>
                    <a:pt x="147079" y="294138"/>
                  </a:lnTo>
                  <a:lnTo>
                    <a:pt x="147079" y="294138"/>
                  </a:lnTo>
                  <a:lnTo>
                    <a:pt x="147421" y="294128"/>
                  </a:lnTo>
                  <a:lnTo>
                    <a:pt x="147753" y="294108"/>
                  </a:lnTo>
                  <a:lnTo>
                    <a:pt x="148085" y="294058"/>
                  </a:lnTo>
                  <a:lnTo>
                    <a:pt x="148417" y="294007"/>
                  </a:lnTo>
                  <a:lnTo>
                    <a:pt x="148728" y="293927"/>
                  </a:lnTo>
                  <a:lnTo>
                    <a:pt x="149040" y="293847"/>
                  </a:lnTo>
                  <a:lnTo>
                    <a:pt x="149352" y="293736"/>
                  </a:lnTo>
                  <a:lnTo>
                    <a:pt x="149643" y="293625"/>
                  </a:lnTo>
                  <a:lnTo>
                    <a:pt x="149935" y="293485"/>
                  </a:lnTo>
                  <a:lnTo>
                    <a:pt x="150226" y="293344"/>
                  </a:lnTo>
                  <a:lnTo>
                    <a:pt x="150498" y="293183"/>
                  </a:lnTo>
                  <a:lnTo>
                    <a:pt x="150769" y="293012"/>
                  </a:lnTo>
                  <a:lnTo>
                    <a:pt x="151021" y="292831"/>
                  </a:lnTo>
                  <a:lnTo>
                    <a:pt x="151272" y="292630"/>
                  </a:lnTo>
                  <a:lnTo>
                    <a:pt x="151513" y="292429"/>
                  </a:lnTo>
                  <a:lnTo>
                    <a:pt x="151744" y="292208"/>
                  </a:lnTo>
                  <a:lnTo>
                    <a:pt x="151956" y="291977"/>
                  </a:lnTo>
                  <a:lnTo>
                    <a:pt x="152167" y="291745"/>
                  </a:lnTo>
                  <a:lnTo>
                    <a:pt x="152358" y="291494"/>
                  </a:lnTo>
                  <a:lnTo>
                    <a:pt x="152539" y="291233"/>
                  </a:lnTo>
                  <a:lnTo>
                    <a:pt x="152710" y="290971"/>
                  </a:lnTo>
                  <a:lnTo>
                    <a:pt x="152870" y="290690"/>
                  </a:lnTo>
                  <a:lnTo>
                    <a:pt x="153021" y="290408"/>
                  </a:lnTo>
                  <a:lnTo>
                    <a:pt x="153152" y="290117"/>
                  </a:lnTo>
                  <a:lnTo>
                    <a:pt x="153263" y="289815"/>
                  </a:lnTo>
                  <a:lnTo>
                    <a:pt x="153373" y="289514"/>
                  </a:lnTo>
                  <a:lnTo>
                    <a:pt x="153464" y="289202"/>
                  </a:lnTo>
                  <a:lnTo>
                    <a:pt x="153534" y="288880"/>
                  </a:lnTo>
                  <a:lnTo>
                    <a:pt x="153594" y="288559"/>
                  </a:lnTo>
                  <a:lnTo>
                    <a:pt x="153635" y="288227"/>
                  </a:lnTo>
                  <a:lnTo>
                    <a:pt x="153655" y="287895"/>
                  </a:lnTo>
                  <a:lnTo>
                    <a:pt x="153665" y="287553"/>
                  </a:lnTo>
                  <a:lnTo>
                    <a:pt x="153665" y="287553"/>
                  </a:lnTo>
                  <a:lnTo>
                    <a:pt x="153655" y="287221"/>
                  </a:lnTo>
                  <a:lnTo>
                    <a:pt x="153635" y="286880"/>
                  </a:lnTo>
                  <a:lnTo>
                    <a:pt x="153594" y="286558"/>
                  </a:lnTo>
                  <a:lnTo>
                    <a:pt x="153534" y="286226"/>
                  </a:lnTo>
                  <a:lnTo>
                    <a:pt x="153464" y="285915"/>
                  </a:lnTo>
                  <a:lnTo>
                    <a:pt x="153373" y="285603"/>
                  </a:lnTo>
                  <a:lnTo>
                    <a:pt x="153263" y="285291"/>
                  </a:lnTo>
                  <a:lnTo>
                    <a:pt x="153152" y="285000"/>
                  </a:lnTo>
                  <a:lnTo>
                    <a:pt x="153021" y="284708"/>
                  </a:lnTo>
                  <a:lnTo>
                    <a:pt x="152870" y="284417"/>
                  </a:lnTo>
                  <a:lnTo>
                    <a:pt x="152710" y="284145"/>
                  </a:lnTo>
                  <a:lnTo>
                    <a:pt x="152539" y="283874"/>
                  </a:lnTo>
                  <a:lnTo>
                    <a:pt x="152358" y="283622"/>
                  </a:lnTo>
                  <a:lnTo>
                    <a:pt x="152167" y="283371"/>
                  </a:lnTo>
                  <a:lnTo>
                    <a:pt x="151956" y="283130"/>
                  </a:lnTo>
                  <a:lnTo>
                    <a:pt x="151744" y="282899"/>
                  </a:lnTo>
                  <a:lnTo>
                    <a:pt x="151513" y="282687"/>
                  </a:lnTo>
                  <a:lnTo>
                    <a:pt x="151272" y="282476"/>
                  </a:lnTo>
                  <a:lnTo>
                    <a:pt x="151021" y="282285"/>
                  </a:lnTo>
                  <a:lnTo>
                    <a:pt x="150769" y="282104"/>
                  </a:lnTo>
                  <a:lnTo>
                    <a:pt x="150498" y="281933"/>
                  </a:lnTo>
                  <a:lnTo>
                    <a:pt x="150226" y="281773"/>
                  </a:lnTo>
                  <a:lnTo>
                    <a:pt x="149935" y="281622"/>
                  </a:lnTo>
                  <a:lnTo>
                    <a:pt x="149643" y="281491"/>
                  </a:lnTo>
                  <a:lnTo>
                    <a:pt x="149352" y="281370"/>
                  </a:lnTo>
                  <a:lnTo>
                    <a:pt x="149040" y="281270"/>
                  </a:lnTo>
                  <a:lnTo>
                    <a:pt x="148728" y="281179"/>
                  </a:lnTo>
                  <a:lnTo>
                    <a:pt x="148417" y="281109"/>
                  </a:lnTo>
                  <a:lnTo>
                    <a:pt x="148085" y="281049"/>
                  </a:lnTo>
                  <a:lnTo>
                    <a:pt x="147753" y="281009"/>
                  </a:lnTo>
                  <a:lnTo>
                    <a:pt x="147421" y="280988"/>
                  </a:lnTo>
                  <a:lnTo>
                    <a:pt x="147079" y="280978"/>
                  </a:lnTo>
                  <a:lnTo>
                    <a:pt x="147079" y="280978"/>
                  </a:lnTo>
                  <a:lnTo>
                    <a:pt x="145360" y="280968"/>
                  </a:lnTo>
                  <a:lnTo>
                    <a:pt x="143631" y="280928"/>
                  </a:lnTo>
                  <a:lnTo>
                    <a:pt x="141912" y="280878"/>
                  </a:lnTo>
                  <a:lnTo>
                    <a:pt x="140203" y="280797"/>
                  </a:lnTo>
                  <a:lnTo>
                    <a:pt x="138493" y="280707"/>
                  </a:lnTo>
                  <a:lnTo>
                    <a:pt x="136794" y="280586"/>
                  </a:lnTo>
                  <a:lnTo>
                    <a:pt x="135105" y="280446"/>
                  </a:lnTo>
                  <a:lnTo>
                    <a:pt x="133416" y="280285"/>
                  </a:lnTo>
                  <a:lnTo>
                    <a:pt x="131727" y="280104"/>
                  </a:lnTo>
                  <a:lnTo>
                    <a:pt x="130048" y="279893"/>
                  </a:lnTo>
                  <a:lnTo>
                    <a:pt x="128379" y="279671"/>
                  </a:lnTo>
                  <a:lnTo>
                    <a:pt x="126720" y="279430"/>
                  </a:lnTo>
                  <a:lnTo>
                    <a:pt x="125061" y="279169"/>
                  </a:lnTo>
                  <a:lnTo>
                    <a:pt x="123412" y="278877"/>
                  </a:lnTo>
                  <a:lnTo>
                    <a:pt x="121764" y="278576"/>
                  </a:lnTo>
                  <a:lnTo>
                    <a:pt x="120125" y="278254"/>
                  </a:lnTo>
                  <a:lnTo>
                    <a:pt x="118496" y="277902"/>
                  </a:lnTo>
                  <a:lnTo>
                    <a:pt x="116877" y="277540"/>
                  </a:lnTo>
                  <a:lnTo>
                    <a:pt x="115259" y="277158"/>
                  </a:lnTo>
                  <a:lnTo>
                    <a:pt x="113660" y="276756"/>
                  </a:lnTo>
                  <a:lnTo>
                    <a:pt x="112062" y="276334"/>
                  </a:lnTo>
                  <a:lnTo>
                    <a:pt x="110463" y="275891"/>
                  </a:lnTo>
                  <a:lnTo>
                    <a:pt x="108885" y="275429"/>
                  </a:lnTo>
                  <a:lnTo>
                    <a:pt x="107306" y="274946"/>
                  </a:lnTo>
                  <a:lnTo>
                    <a:pt x="105738" y="274444"/>
                  </a:lnTo>
                  <a:lnTo>
                    <a:pt x="104179" y="273931"/>
                  </a:lnTo>
                  <a:lnTo>
                    <a:pt x="102631" y="273388"/>
                  </a:lnTo>
                  <a:lnTo>
                    <a:pt x="101083" y="272835"/>
                  </a:lnTo>
                  <a:lnTo>
                    <a:pt x="99554" y="272262"/>
                  </a:lnTo>
                  <a:lnTo>
                    <a:pt x="98026" y="271669"/>
                  </a:lnTo>
                  <a:lnTo>
                    <a:pt x="96518" y="271066"/>
                  </a:lnTo>
                  <a:lnTo>
                    <a:pt x="95010" y="270433"/>
                  </a:lnTo>
                  <a:lnTo>
                    <a:pt x="93512" y="269789"/>
                  </a:lnTo>
                  <a:lnTo>
                    <a:pt x="92024" y="269126"/>
                  </a:lnTo>
                  <a:lnTo>
                    <a:pt x="90546" y="268452"/>
                  </a:lnTo>
                  <a:lnTo>
                    <a:pt x="89078" y="267748"/>
                  </a:lnTo>
                  <a:lnTo>
                    <a:pt x="87620" y="267035"/>
                  </a:lnTo>
                  <a:lnTo>
                    <a:pt x="86173" y="266301"/>
                  </a:lnTo>
                  <a:lnTo>
                    <a:pt x="84735" y="265557"/>
                  </a:lnTo>
                  <a:lnTo>
                    <a:pt x="83307" y="264793"/>
                  </a:lnTo>
                  <a:lnTo>
                    <a:pt x="81890" y="264008"/>
                  </a:lnTo>
                  <a:lnTo>
                    <a:pt x="80482" y="263204"/>
                  </a:lnTo>
                  <a:lnTo>
                    <a:pt x="79085" y="262390"/>
                  </a:lnTo>
                  <a:lnTo>
                    <a:pt x="77697" y="261566"/>
                  </a:lnTo>
                  <a:lnTo>
                    <a:pt x="76320" y="260711"/>
                  </a:lnTo>
                  <a:lnTo>
                    <a:pt x="74953" y="259846"/>
                  </a:lnTo>
                  <a:lnTo>
                    <a:pt x="73605" y="258972"/>
                  </a:lnTo>
                  <a:lnTo>
                    <a:pt x="72258" y="258077"/>
                  </a:lnTo>
                  <a:lnTo>
                    <a:pt x="70931" y="257162"/>
                  </a:lnTo>
                  <a:lnTo>
                    <a:pt x="69614" y="256237"/>
                  </a:lnTo>
                  <a:lnTo>
                    <a:pt x="68307" y="255292"/>
                  </a:lnTo>
                  <a:lnTo>
                    <a:pt x="67010" y="254337"/>
                  </a:lnTo>
                  <a:lnTo>
                    <a:pt x="65723" y="253362"/>
                  </a:lnTo>
                  <a:lnTo>
                    <a:pt x="64456" y="252377"/>
                  </a:lnTo>
                  <a:lnTo>
                    <a:pt x="63199" y="251372"/>
                  </a:lnTo>
                  <a:lnTo>
                    <a:pt x="61953" y="250356"/>
                  </a:lnTo>
                  <a:lnTo>
                    <a:pt x="60716" y="249331"/>
                  </a:lnTo>
                  <a:lnTo>
                    <a:pt x="59490" y="248285"/>
                  </a:lnTo>
                  <a:lnTo>
                    <a:pt x="58283" y="247220"/>
                  </a:lnTo>
                  <a:lnTo>
                    <a:pt x="57087" y="246144"/>
                  </a:lnTo>
                  <a:lnTo>
                    <a:pt x="55910" y="245058"/>
                  </a:lnTo>
                  <a:lnTo>
                    <a:pt x="54734" y="243952"/>
                  </a:lnTo>
                  <a:lnTo>
                    <a:pt x="53578" y="242836"/>
                  </a:lnTo>
                  <a:lnTo>
                    <a:pt x="52432" y="241710"/>
                  </a:lnTo>
                  <a:lnTo>
                    <a:pt x="51306" y="240564"/>
                  </a:lnTo>
                  <a:lnTo>
                    <a:pt x="50190" y="239408"/>
                  </a:lnTo>
                  <a:lnTo>
                    <a:pt x="49084" y="238242"/>
                  </a:lnTo>
                  <a:lnTo>
                    <a:pt x="47998" y="237056"/>
                  </a:lnTo>
                  <a:lnTo>
                    <a:pt x="46922" y="235859"/>
                  </a:lnTo>
                  <a:lnTo>
                    <a:pt x="45867" y="234653"/>
                  </a:lnTo>
                  <a:lnTo>
                    <a:pt x="44821" y="233426"/>
                  </a:lnTo>
                  <a:lnTo>
                    <a:pt x="43785" y="232200"/>
                  </a:lnTo>
                  <a:lnTo>
                    <a:pt x="42770" y="230953"/>
                  </a:lnTo>
                  <a:lnTo>
                    <a:pt x="41765" y="229687"/>
                  </a:lnTo>
                  <a:lnTo>
                    <a:pt x="40779" y="228420"/>
                  </a:lnTo>
                  <a:lnTo>
                    <a:pt x="39804" y="227133"/>
                  </a:lnTo>
                  <a:lnTo>
                    <a:pt x="38849" y="225836"/>
                  </a:lnTo>
                  <a:lnTo>
                    <a:pt x="37904" y="224529"/>
                  </a:lnTo>
                  <a:lnTo>
                    <a:pt x="36979" y="223212"/>
                  </a:lnTo>
                  <a:lnTo>
                    <a:pt x="36074" y="221885"/>
                  </a:lnTo>
                  <a:lnTo>
                    <a:pt x="35169" y="220538"/>
                  </a:lnTo>
                  <a:lnTo>
                    <a:pt x="34294" y="219191"/>
                  </a:lnTo>
                  <a:lnTo>
                    <a:pt x="33430" y="217824"/>
                  </a:lnTo>
                  <a:lnTo>
                    <a:pt x="32585" y="216447"/>
                  </a:lnTo>
                  <a:lnTo>
                    <a:pt x="31751" y="215069"/>
                  </a:lnTo>
                  <a:lnTo>
                    <a:pt x="30936" y="213672"/>
                  </a:lnTo>
                  <a:lnTo>
                    <a:pt x="30132" y="212264"/>
                  </a:lnTo>
                  <a:lnTo>
                    <a:pt x="29358" y="210847"/>
                  </a:lnTo>
                  <a:lnTo>
                    <a:pt x="28584" y="209419"/>
                  </a:lnTo>
                  <a:lnTo>
                    <a:pt x="27840" y="207982"/>
                  </a:lnTo>
                  <a:lnTo>
                    <a:pt x="27106" y="206524"/>
                  </a:lnTo>
                  <a:lnTo>
                    <a:pt x="26392" y="205066"/>
                  </a:lnTo>
                  <a:lnTo>
                    <a:pt x="25698" y="203598"/>
                  </a:lnTo>
                  <a:lnTo>
                    <a:pt x="25015" y="202121"/>
                  </a:lnTo>
                  <a:lnTo>
                    <a:pt x="24351" y="200633"/>
                  </a:lnTo>
                  <a:lnTo>
                    <a:pt x="23708" y="199145"/>
                  </a:lnTo>
                  <a:lnTo>
                    <a:pt x="23084" y="197637"/>
                  </a:lnTo>
                  <a:lnTo>
                    <a:pt x="22471" y="196119"/>
                  </a:lnTo>
                  <a:lnTo>
                    <a:pt x="21878" y="194591"/>
                  </a:lnTo>
                  <a:lnTo>
                    <a:pt x="21305" y="193063"/>
                  </a:lnTo>
                  <a:lnTo>
                    <a:pt x="20752" y="191525"/>
                  </a:lnTo>
                  <a:lnTo>
                    <a:pt x="20219" y="189966"/>
                  </a:lnTo>
                  <a:lnTo>
                    <a:pt x="19696" y="188408"/>
                  </a:lnTo>
                  <a:lnTo>
                    <a:pt x="19193" y="186840"/>
                  </a:lnTo>
                  <a:lnTo>
                    <a:pt x="18721" y="185271"/>
                  </a:lnTo>
                  <a:lnTo>
                    <a:pt x="18258" y="183683"/>
                  </a:lnTo>
                  <a:lnTo>
                    <a:pt x="17816" y="182095"/>
                  </a:lnTo>
                  <a:lnTo>
                    <a:pt x="17394" y="180496"/>
                  </a:lnTo>
                  <a:lnTo>
                    <a:pt x="16992" y="178888"/>
                  </a:lnTo>
                  <a:lnTo>
                    <a:pt x="16600" y="177269"/>
                  </a:lnTo>
                  <a:lnTo>
                    <a:pt x="16238" y="175650"/>
                  </a:lnTo>
                  <a:lnTo>
                    <a:pt x="15896" y="174022"/>
                  </a:lnTo>
                  <a:lnTo>
                    <a:pt x="15564" y="172383"/>
                  </a:lnTo>
                  <a:lnTo>
                    <a:pt x="15262" y="170744"/>
                  </a:lnTo>
                  <a:lnTo>
                    <a:pt x="14981" y="169086"/>
                  </a:lnTo>
                  <a:lnTo>
                    <a:pt x="14709" y="167437"/>
                  </a:lnTo>
                  <a:lnTo>
                    <a:pt x="14468" y="165768"/>
                  </a:lnTo>
                  <a:lnTo>
                    <a:pt x="14247" y="164099"/>
                  </a:lnTo>
                  <a:lnTo>
                    <a:pt x="14046" y="162420"/>
                  </a:lnTo>
                  <a:lnTo>
                    <a:pt x="13865" y="160741"/>
                  </a:lnTo>
                  <a:lnTo>
                    <a:pt x="13704" y="159053"/>
                  </a:lnTo>
                  <a:lnTo>
                    <a:pt x="13563" y="157354"/>
                  </a:lnTo>
                  <a:lnTo>
                    <a:pt x="13443" y="155655"/>
                  </a:lnTo>
                  <a:lnTo>
                    <a:pt x="13342" y="153945"/>
                  </a:lnTo>
                  <a:lnTo>
                    <a:pt x="13262" y="152236"/>
                  </a:lnTo>
                  <a:lnTo>
                    <a:pt x="13211" y="150517"/>
                  </a:lnTo>
                  <a:lnTo>
                    <a:pt x="13181" y="148798"/>
                  </a:lnTo>
                  <a:lnTo>
                    <a:pt x="13171" y="147069"/>
                  </a:lnTo>
                  <a:lnTo>
                    <a:pt x="13171" y="147069"/>
                  </a:lnTo>
                  <a:lnTo>
                    <a:pt x="13181" y="145340"/>
                  </a:lnTo>
                  <a:lnTo>
                    <a:pt x="13211" y="143621"/>
                  </a:lnTo>
                  <a:lnTo>
                    <a:pt x="13262" y="141902"/>
                  </a:lnTo>
                  <a:lnTo>
                    <a:pt x="13342" y="140183"/>
                  </a:lnTo>
                  <a:lnTo>
                    <a:pt x="13443" y="138484"/>
                  </a:lnTo>
                  <a:lnTo>
                    <a:pt x="13563" y="136775"/>
                  </a:lnTo>
                  <a:lnTo>
                    <a:pt x="13704" y="135086"/>
                  </a:lnTo>
                  <a:lnTo>
                    <a:pt x="13865" y="133397"/>
                  </a:lnTo>
                  <a:lnTo>
                    <a:pt x="14046" y="131708"/>
                  </a:lnTo>
                  <a:lnTo>
                    <a:pt x="14247" y="130039"/>
                  </a:lnTo>
                  <a:lnTo>
                    <a:pt x="14468" y="128370"/>
                  </a:lnTo>
                  <a:lnTo>
                    <a:pt x="14709" y="126701"/>
                  </a:lnTo>
                  <a:lnTo>
                    <a:pt x="14981" y="125042"/>
                  </a:lnTo>
                  <a:lnTo>
                    <a:pt x="15262" y="123394"/>
                  </a:lnTo>
                  <a:lnTo>
                    <a:pt x="15564" y="121755"/>
                  </a:lnTo>
                  <a:lnTo>
                    <a:pt x="15896" y="120116"/>
                  </a:lnTo>
                  <a:lnTo>
                    <a:pt x="16238" y="118488"/>
                  </a:lnTo>
                  <a:lnTo>
                    <a:pt x="16600" y="116859"/>
                  </a:lnTo>
                  <a:lnTo>
                    <a:pt x="16992" y="115250"/>
                  </a:lnTo>
                  <a:lnTo>
                    <a:pt x="17394" y="113642"/>
                  </a:lnTo>
                  <a:lnTo>
                    <a:pt x="17816" y="112044"/>
                  </a:lnTo>
                  <a:lnTo>
                    <a:pt x="18258" y="110445"/>
                  </a:lnTo>
                  <a:lnTo>
                    <a:pt x="18721" y="108867"/>
                  </a:lnTo>
                  <a:lnTo>
                    <a:pt x="19193" y="107288"/>
                  </a:lnTo>
                  <a:lnTo>
                    <a:pt x="19696" y="105720"/>
                  </a:lnTo>
                  <a:lnTo>
                    <a:pt x="20219" y="104162"/>
                  </a:lnTo>
                  <a:lnTo>
                    <a:pt x="20752" y="102614"/>
                  </a:lnTo>
                  <a:lnTo>
                    <a:pt x="21305" y="101075"/>
                  </a:lnTo>
                  <a:lnTo>
                    <a:pt x="21878" y="99537"/>
                  </a:lnTo>
                  <a:lnTo>
                    <a:pt x="22471" y="98019"/>
                  </a:lnTo>
                  <a:lnTo>
                    <a:pt x="23084" y="96501"/>
                  </a:lnTo>
                  <a:lnTo>
                    <a:pt x="23708" y="94993"/>
                  </a:lnTo>
                  <a:lnTo>
                    <a:pt x="24351" y="93495"/>
                  </a:lnTo>
                  <a:lnTo>
                    <a:pt x="25015" y="92007"/>
                  </a:lnTo>
                  <a:lnTo>
                    <a:pt x="25698" y="90530"/>
                  </a:lnTo>
                  <a:lnTo>
                    <a:pt x="26392" y="89062"/>
                  </a:lnTo>
                  <a:lnTo>
                    <a:pt x="27106" y="87604"/>
                  </a:lnTo>
                  <a:lnTo>
                    <a:pt x="27840" y="86156"/>
                  </a:lnTo>
                  <a:lnTo>
                    <a:pt x="28584" y="84719"/>
                  </a:lnTo>
                  <a:lnTo>
                    <a:pt x="29358" y="83291"/>
                  </a:lnTo>
                  <a:lnTo>
                    <a:pt x="30132" y="81874"/>
                  </a:lnTo>
                  <a:lnTo>
                    <a:pt x="30936" y="80466"/>
                  </a:lnTo>
                  <a:lnTo>
                    <a:pt x="31751" y="79069"/>
                  </a:lnTo>
                  <a:lnTo>
                    <a:pt x="32585" y="77681"/>
                  </a:lnTo>
                  <a:lnTo>
                    <a:pt x="33430" y="76304"/>
                  </a:lnTo>
                  <a:lnTo>
                    <a:pt x="34294" y="74947"/>
                  </a:lnTo>
                  <a:lnTo>
                    <a:pt x="35169" y="73590"/>
                  </a:lnTo>
                  <a:lnTo>
                    <a:pt x="36074" y="72253"/>
                  </a:lnTo>
                  <a:lnTo>
                    <a:pt x="36979" y="70916"/>
                  </a:lnTo>
                  <a:lnTo>
                    <a:pt x="37904" y="69599"/>
                  </a:lnTo>
                  <a:lnTo>
                    <a:pt x="38849" y="68292"/>
                  </a:lnTo>
                  <a:lnTo>
                    <a:pt x="39804" y="66995"/>
                  </a:lnTo>
                  <a:lnTo>
                    <a:pt x="40779" y="65718"/>
                  </a:lnTo>
                  <a:lnTo>
                    <a:pt x="41765" y="64441"/>
                  </a:lnTo>
                  <a:lnTo>
                    <a:pt x="42770" y="63185"/>
                  </a:lnTo>
                  <a:lnTo>
                    <a:pt x="43785" y="61938"/>
                  </a:lnTo>
                  <a:lnTo>
                    <a:pt x="44821" y="60702"/>
                  </a:lnTo>
                  <a:lnTo>
                    <a:pt x="45867" y="59485"/>
                  </a:lnTo>
                  <a:lnTo>
                    <a:pt x="46922" y="58269"/>
                  </a:lnTo>
                  <a:lnTo>
                    <a:pt x="47998" y="57072"/>
                  </a:lnTo>
                  <a:lnTo>
                    <a:pt x="49084" y="55896"/>
                  </a:lnTo>
                  <a:lnTo>
                    <a:pt x="50190" y="54720"/>
                  </a:lnTo>
                  <a:lnTo>
                    <a:pt x="51306" y="53564"/>
                  </a:lnTo>
                  <a:lnTo>
                    <a:pt x="52432" y="52428"/>
                  </a:lnTo>
                  <a:lnTo>
                    <a:pt x="53578" y="51292"/>
                  </a:lnTo>
                  <a:lnTo>
                    <a:pt x="54734" y="50176"/>
                  </a:lnTo>
                  <a:lnTo>
                    <a:pt x="55910" y="49080"/>
                  </a:lnTo>
                  <a:lnTo>
                    <a:pt x="57087" y="47984"/>
                  </a:lnTo>
                  <a:lnTo>
                    <a:pt x="58283" y="46908"/>
                  </a:lnTo>
                  <a:lnTo>
                    <a:pt x="59490" y="45853"/>
                  </a:lnTo>
                  <a:lnTo>
                    <a:pt x="60716" y="44807"/>
                  </a:lnTo>
                  <a:lnTo>
                    <a:pt x="61953" y="43772"/>
                  </a:lnTo>
                  <a:lnTo>
                    <a:pt x="63199" y="42756"/>
                  </a:lnTo>
                  <a:lnTo>
                    <a:pt x="64456" y="41751"/>
                  </a:lnTo>
                  <a:lnTo>
                    <a:pt x="65723" y="40766"/>
                  </a:lnTo>
                  <a:lnTo>
                    <a:pt x="67010" y="39801"/>
                  </a:lnTo>
                  <a:lnTo>
                    <a:pt x="68307" y="38836"/>
                  </a:lnTo>
                  <a:lnTo>
                    <a:pt x="69614" y="37901"/>
                  </a:lnTo>
                  <a:lnTo>
                    <a:pt x="70931" y="36966"/>
                  </a:lnTo>
                  <a:lnTo>
                    <a:pt x="72258" y="36061"/>
                  </a:lnTo>
                  <a:lnTo>
                    <a:pt x="73605" y="35166"/>
                  </a:lnTo>
                  <a:lnTo>
                    <a:pt x="74953" y="34282"/>
                  </a:lnTo>
                  <a:lnTo>
                    <a:pt x="76320" y="33417"/>
                  </a:lnTo>
                  <a:lnTo>
                    <a:pt x="77697" y="32573"/>
                  </a:lnTo>
                  <a:lnTo>
                    <a:pt x="79085" y="31738"/>
                  </a:lnTo>
                  <a:lnTo>
                    <a:pt x="80482" y="30924"/>
                  </a:lnTo>
                  <a:lnTo>
                    <a:pt x="81890" y="30130"/>
                  </a:lnTo>
                  <a:lnTo>
                    <a:pt x="83307" y="29345"/>
                  </a:lnTo>
                  <a:lnTo>
                    <a:pt x="84735" y="28581"/>
                  </a:lnTo>
                  <a:lnTo>
                    <a:pt x="86173" y="27827"/>
                  </a:lnTo>
                  <a:lnTo>
                    <a:pt x="87620" y="27094"/>
                  </a:lnTo>
                  <a:lnTo>
                    <a:pt x="89078" y="26380"/>
                  </a:lnTo>
                  <a:lnTo>
                    <a:pt x="90546" y="25686"/>
                  </a:lnTo>
                  <a:lnTo>
                    <a:pt x="92024" y="25002"/>
                  </a:lnTo>
                  <a:lnTo>
                    <a:pt x="93512" y="24339"/>
                  </a:lnTo>
                  <a:lnTo>
                    <a:pt x="95010" y="23696"/>
                  </a:lnTo>
                  <a:lnTo>
                    <a:pt x="96518" y="23072"/>
                  </a:lnTo>
                  <a:lnTo>
                    <a:pt x="98026" y="22459"/>
                  </a:lnTo>
                  <a:lnTo>
                    <a:pt x="99554" y="21866"/>
                  </a:lnTo>
                  <a:lnTo>
                    <a:pt x="101083" y="21293"/>
                  </a:lnTo>
                  <a:lnTo>
                    <a:pt x="102631" y="20740"/>
                  </a:lnTo>
                  <a:lnTo>
                    <a:pt x="104179" y="20207"/>
                  </a:lnTo>
                  <a:lnTo>
                    <a:pt x="105738" y="19684"/>
                  </a:lnTo>
                  <a:lnTo>
                    <a:pt x="107306" y="19192"/>
                  </a:lnTo>
                  <a:lnTo>
                    <a:pt x="108885" y="18709"/>
                  </a:lnTo>
                  <a:lnTo>
                    <a:pt x="110463" y="18247"/>
                  </a:lnTo>
                  <a:lnTo>
                    <a:pt x="112062" y="17804"/>
                  </a:lnTo>
                  <a:lnTo>
                    <a:pt x="113660" y="17382"/>
                  </a:lnTo>
                  <a:lnTo>
                    <a:pt x="115259" y="16980"/>
                  </a:lnTo>
                  <a:lnTo>
                    <a:pt x="116877" y="16598"/>
                  </a:lnTo>
                  <a:lnTo>
                    <a:pt x="118496" y="16226"/>
                  </a:lnTo>
                  <a:lnTo>
                    <a:pt x="120125" y="15884"/>
                  </a:lnTo>
                  <a:lnTo>
                    <a:pt x="121764" y="15562"/>
                  </a:lnTo>
                  <a:lnTo>
                    <a:pt x="123412" y="15251"/>
                  </a:lnTo>
                  <a:lnTo>
                    <a:pt x="125061" y="14969"/>
                  </a:lnTo>
                  <a:lnTo>
                    <a:pt x="126720" y="14708"/>
                  </a:lnTo>
                  <a:lnTo>
                    <a:pt x="128379" y="14457"/>
                  </a:lnTo>
                  <a:lnTo>
                    <a:pt x="130048" y="14235"/>
                  </a:lnTo>
                  <a:lnTo>
                    <a:pt x="131727" y="14034"/>
                  </a:lnTo>
                  <a:lnTo>
                    <a:pt x="133416" y="13853"/>
                  </a:lnTo>
                  <a:lnTo>
                    <a:pt x="135105" y="13693"/>
                  </a:lnTo>
                  <a:lnTo>
                    <a:pt x="136794" y="13552"/>
                  </a:lnTo>
                  <a:lnTo>
                    <a:pt x="138493" y="13431"/>
                  </a:lnTo>
                  <a:lnTo>
                    <a:pt x="140203" y="13331"/>
                  </a:lnTo>
                  <a:lnTo>
                    <a:pt x="141912" y="13260"/>
                  </a:lnTo>
                  <a:lnTo>
                    <a:pt x="143631" y="13200"/>
                  </a:lnTo>
                  <a:lnTo>
                    <a:pt x="145360" y="13170"/>
                  </a:lnTo>
                  <a:lnTo>
                    <a:pt x="147079" y="13160"/>
                  </a:lnTo>
                  <a:lnTo>
                    <a:pt x="147079" y="13160"/>
                  </a:lnTo>
                  <a:lnTo>
                    <a:pt x="148809" y="13170"/>
                  </a:lnTo>
                  <a:lnTo>
                    <a:pt x="150538" y="13200"/>
                  </a:lnTo>
                  <a:lnTo>
                    <a:pt x="152257" y="13260"/>
                  </a:lnTo>
                  <a:lnTo>
                    <a:pt x="153966" y="13331"/>
                  </a:lnTo>
                  <a:lnTo>
                    <a:pt x="155676" y="13431"/>
                  </a:lnTo>
                  <a:lnTo>
                    <a:pt x="157375" y="13552"/>
                  </a:lnTo>
                  <a:lnTo>
                    <a:pt x="159074" y="13693"/>
                  </a:lnTo>
                  <a:lnTo>
                    <a:pt x="160763" y="13853"/>
                  </a:lnTo>
                  <a:lnTo>
                    <a:pt x="162442" y="14034"/>
                  </a:lnTo>
                  <a:lnTo>
                    <a:pt x="164121" y="14235"/>
                  </a:lnTo>
                  <a:lnTo>
                    <a:pt x="165790" y="14457"/>
                  </a:lnTo>
                  <a:lnTo>
                    <a:pt x="167449" y="14708"/>
                  </a:lnTo>
                  <a:lnTo>
                    <a:pt x="169108" y="14969"/>
                  </a:lnTo>
                  <a:lnTo>
                    <a:pt x="170756" y="15251"/>
                  </a:lnTo>
                  <a:lnTo>
                    <a:pt x="172405" y="15562"/>
                  </a:lnTo>
                  <a:lnTo>
                    <a:pt x="174044" y="15884"/>
                  </a:lnTo>
                  <a:lnTo>
                    <a:pt x="175673" y="16226"/>
                  </a:lnTo>
                  <a:lnTo>
                    <a:pt x="177291" y="16598"/>
                  </a:lnTo>
                  <a:lnTo>
                    <a:pt x="178910" y="16980"/>
                  </a:lnTo>
                  <a:lnTo>
                    <a:pt x="180519" y="17382"/>
                  </a:lnTo>
                  <a:lnTo>
                    <a:pt x="182117" y="17804"/>
                  </a:lnTo>
                  <a:lnTo>
                    <a:pt x="183706" y="18247"/>
                  </a:lnTo>
                  <a:lnTo>
                    <a:pt x="185294" y="18709"/>
                  </a:lnTo>
                  <a:lnTo>
                    <a:pt x="186863" y="19192"/>
                  </a:lnTo>
                  <a:lnTo>
                    <a:pt x="188431" y="19684"/>
                  </a:lnTo>
                  <a:lnTo>
                    <a:pt x="189990" y="20207"/>
                  </a:lnTo>
                  <a:lnTo>
                    <a:pt x="191538" y="20740"/>
                  </a:lnTo>
                  <a:lnTo>
                    <a:pt x="193086" y="21293"/>
                  </a:lnTo>
                  <a:lnTo>
                    <a:pt x="194614" y="21866"/>
                  </a:lnTo>
                  <a:lnTo>
                    <a:pt x="196143" y="22459"/>
                  </a:lnTo>
                  <a:lnTo>
                    <a:pt x="197661" y="23072"/>
                  </a:lnTo>
                  <a:lnTo>
                    <a:pt x="199159" y="23696"/>
                  </a:lnTo>
                  <a:lnTo>
                    <a:pt x="200657" y="24339"/>
                  </a:lnTo>
                  <a:lnTo>
                    <a:pt x="202145" y="25002"/>
                  </a:lnTo>
                  <a:lnTo>
                    <a:pt x="203623" y="25686"/>
                  </a:lnTo>
                  <a:lnTo>
                    <a:pt x="205091" y="26380"/>
                  </a:lnTo>
                  <a:lnTo>
                    <a:pt x="206548" y="27094"/>
                  </a:lnTo>
                  <a:lnTo>
                    <a:pt x="207996" y="27827"/>
                  </a:lnTo>
                  <a:lnTo>
                    <a:pt x="209444" y="28581"/>
                  </a:lnTo>
                  <a:lnTo>
                    <a:pt x="210872" y="29345"/>
                  </a:lnTo>
                  <a:lnTo>
                    <a:pt x="212289" y="30130"/>
                  </a:lnTo>
                  <a:lnTo>
                    <a:pt x="213697" y="30924"/>
                  </a:lnTo>
                  <a:lnTo>
                    <a:pt x="215094" y="31738"/>
                  </a:lnTo>
                  <a:lnTo>
                    <a:pt x="216472" y="32573"/>
                  </a:lnTo>
                  <a:lnTo>
                    <a:pt x="217849" y="33417"/>
                  </a:lnTo>
                  <a:lnTo>
                    <a:pt x="219216" y="34282"/>
                  </a:lnTo>
                  <a:lnTo>
                    <a:pt x="220564" y="35166"/>
                  </a:lnTo>
                  <a:lnTo>
                    <a:pt x="221911" y="36061"/>
                  </a:lnTo>
                  <a:lnTo>
                    <a:pt x="223238" y="36966"/>
                  </a:lnTo>
                  <a:lnTo>
                    <a:pt x="224555" y="37901"/>
                  </a:lnTo>
                  <a:lnTo>
                    <a:pt x="225862" y="38836"/>
                  </a:lnTo>
                  <a:lnTo>
                    <a:pt x="227159" y="39801"/>
                  </a:lnTo>
                  <a:lnTo>
                    <a:pt x="228446" y="40766"/>
                  </a:lnTo>
                  <a:lnTo>
                    <a:pt x="229713" y="41751"/>
                  </a:lnTo>
                  <a:lnTo>
                    <a:pt x="230979" y="42756"/>
                  </a:lnTo>
                  <a:lnTo>
                    <a:pt x="232226" y="43772"/>
                  </a:lnTo>
                  <a:lnTo>
                    <a:pt x="233453" y="44807"/>
                  </a:lnTo>
                  <a:lnTo>
                    <a:pt x="234679" y="45853"/>
                  </a:lnTo>
                  <a:lnTo>
                    <a:pt x="235886" y="46908"/>
                  </a:lnTo>
                  <a:lnTo>
                    <a:pt x="237082" y="47984"/>
                  </a:lnTo>
                  <a:lnTo>
                    <a:pt x="238269" y="49080"/>
                  </a:lnTo>
                  <a:lnTo>
                    <a:pt x="239435" y="50176"/>
                  </a:lnTo>
                  <a:lnTo>
                    <a:pt x="240591" y="51292"/>
                  </a:lnTo>
                  <a:lnTo>
                    <a:pt x="241737" y="52428"/>
                  </a:lnTo>
                  <a:lnTo>
                    <a:pt x="242863" y="53564"/>
                  </a:lnTo>
                  <a:lnTo>
                    <a:pt x="243979" y="54720"/>
                  </a:lnTo>
                  <a:lnTo>
                    <a:pt x="245085" y="55896"/>
                  </a:lnTo>
                  <a:lnTo>
                    <a:pt x="246171" y="57072"/>
                  </a:lnTo>
                  <a:lnTo>
                    <a:pt x="247247" y="58269"/>
                  </a:lnTo>
                  <a:lnTo>
                    <a:pt x="248312" y="59485"/>
                  </a:lnTo>
                  <a:lnTo>
                    <a:pt x="249358" y="60702"/>
                  </a:lnTo>
                  <a:lnTo>
                    <a:pt x="250384" y="61938"/>
                  </a:lnTo>
                  <a:lnTo>
                    <a:pt x="251399" y="63185"/>
                  </a:lnTo>
                  <a:lnTo>
                    <a:pt x="252404" y="64441"/>
                  </a:lnTo>
                  <a:lnTo>
                    <a:pt x="253390" y="65718"/>
                  </a:lnTo>
                  <a:lnTo>
                    <a:pt x="254365" y="66995"/>
                  </a:lnTo>
                  <a:lnTo>
                    <a:pt x="255320" y="68292"/>
                  </a:lnTo>
                  <a:lnTo>
                    <a:pt x="256265" y="69599"/>
                  </a:lnTo>
                  <a:lnTo>
                    <a:pt x="257190" y="70916"/>
                  </a:lnTo>
                  <a:lnTo>
                    <a:pt x="258105" y="72253"/>
                  </a:lnTo>
                  <a:lnTo>
                    <a:pt x="259000" y="73590"/>
                  </a:lnTo>
                  <a:lnTo>
                    <a:pt x="259874" y="74947"/>
                  </a:lnTo>
                  <a:lnTo>
                    <a:pt x="260739" y="76304"/>
                  </a:lnTo>
                  <a:lnTo>
                    <a:pt x="261584" y="77681"/>
                  </a:lnTo>
                  <a:lnTo>
                    <a:pt x="262418" y="79069"/>
                  </a:lnTo>
                  <a:lnTo>
                    <a:pt x="263232" y="80466"/>
                  </a:lnTo>
                  <a:lnTo>
                    <a:pt x="264037" y="81874"/>
                  </a:lnTo>
                  <a:lnTo>
                    <a:pt x="264821" y="83291"/>
                  </a:lnTo>
                  <a:lnTo>
                    <a:pt x="265585" y="84719"/>
                  </a:lnTo>
                  <a:lnTo>
                    <a:pt x="266329" y="86156"/>
                  </a:lnTo>
                  <a:lnTo>
                    <a:pt x="267063" y="87604"/>
                  </a:lnTo>
                  <a:lnTo>
                    <a:pt x="267777" y="89062"/>
                  </a:lnTo>
                  <a:lnTo>
                    <a:pt x="268471" y="90530"/>
                  </a:lnTo>
                  <a:lnTo>
                    <a:pt x="269154" y="92007"/>
                  </a:lnTo>
                  <a:lnTo>
                    <a:pt x="269818" y="93495"/>
                  </a:lnTo>
                  <a:lnTo>
                    <a:pt x="270461" y="94993"/>
                  </a:lnTo>
                  <a:lnTo>
                    <a:pt x="271095" y="96501"/>
                  </a:lnTo>
                  <a:lnTo>
                    <a:pt x="271698" y="98019"/>
                  </a:lnTo>
                  <a:lnTo>
                    <a:pt x="272291" y="99537"/>
                  </a:lnTo>
                  <a:lnTo>
                    <a:pt x="272864" y="101075"/>
                  </a:lnTo>
                  <a:lnTo>
                    <a:pt x="273417" y="102614"/>
                  </a:lnTo>
                  <a:lnTo>
                    <a:pt x="273950" y="104162"/>
                  </a:lnTo>
                  <a:lnTo>
                    <a:pt x="274473" y="105720"/>
                  </a:lnTo>
                  <a:lnTo>
                    <a:pt x="274975" y="107288"/>
                  </a:lnTo>
                  <a:lnTo>
                    <a:pt x="275448" y="108867"/>
                  </a:lnTo>
                  <a:lnTo>
                    <a:pt x="275910" y="110445"/>
                  </a:lnTo>
                  <a:lnTo>
                    <a:pt x="276353" y="112044"/>
                  </a:lnTo>
                  <a:lnTo>
                    <a:pt x="276775" y="113642"/>
                  </a:lnTo>
                  <a:lnTo>
                    <a:pt x="277187" y="115250"/>
                  </a:lnTo>
                  <a:lnTo>
                    <a:pt x="277569" y="116859"/>
                  </a:lnTo>
                  <a:lnTo>
                    <a:pt x="277931" y="118488"/>
                  </a:lnTo>
                  <a:lnTo>
                    <a:pt x="278273" y="120116"/>
                  </a:lnTo>
                  <a:lnTo>
                    <a:pt x="278605" y="121755"/>
                  </a:lnTo>
                  <a:lnTo>
                    <a:pt x="278907" y="123394"/>
                  </a:lnTo>
                  <a:lnTo>
                    <a:pt x="279188" y="125042"/>
                  </a:lnTo>
                  <a:lnTo>
                    <a:pt x="279459" y="126701"/>
                  </a:lnTo>
                  <a:lnTo>
                    <a:pt x="279701" y="128370"/>
                  </a:lnTo>
                  <a:lnTo>
                    <a:pt x="279922" y="130039"/>
                  </a:lnTo>
                  <a:lnTo>
                    <a:pt x="280123" y="131708"/>
                  </a:lnTo>
                  <a:lnTo>
                    <a:pt x="280314" y="133397"/>
                  </a:lnTo>
                  <a:lnTo>
                    <a:pt x="280475" y="135086"/>
                  </a:lnTo>
                  <a:lnTo>
                    <a:pt x="280616" y="136775"/>
                  </a:lnTo>
                  <a:lnTo>
                    <a:pt x="280726" y="138484"/>
                  </a:lnTo>
                  <a:lnTo>
                    <a:pt x="280827" y="140183"/>
                  </a:lnTo>
                  <a:lnTo>
                    <a:pt x="280907" y="141902"/>
                  </a:lnTo>
                  <a:lnTo>
                    <a:pt x="280958" y="143621"/>
                  </a:lnTo>
                  <a:lnTo>
                    <a:pt x="280988" y="145340"/>
                  </a:lnTo>
                  <a:lnTo>
                    <a:pt x="280998" y="147069"/>
                  </a:lnTo>
                  <a:lnTo>
                    <a:pt x="280998" y="147069"/>
                  </a:lnTo>
                  <a:lnTo>
                    <a:pt x="280998" y="148497"/>
                  </a:lnTo>
                  <a:lnTo>
                    <a:pt x="280968" y="149924"/>
                  </a:lnTo>
                  <a:lnTo>
                    <a:pt x="280937" y="151342"/>
                  </a:lnTo>
                  <a:lnTo>
                    <a:pt x="280887" y="152759"/>
                  </a:lnTo>
                  <a:lnTo>
                    <a:pt x="280817" y="154177"/>
                  </a:lnTo>
                  <a:lnTo>
                    <a:pt x="280736" y="155594"/>
                  </a:lnTo>
                  <a:lnTo>
                    <a:pt x="280636" y="157002"/>
                  </a:lnTo>
                  <a:lnTo>
                    <a:pt x="280525" y="158409"/>
                  </a:lnTo>
                  <a:lnTo>
                    <a:pt x="280405" y="159817"/>
                  </a:lnTo>
                  <a:lnTo>
                    <a:pt x="280264" y="161214"/>
                  </a:lnTo>
                  <a:lnTo>
                    <a:pt x="280103" y="162611"/>
                  </a:lnTo>
                  <a:lnTo>
                    <a:pt x="279932" y="163999"/>
                  </a:lnTo>
                  <a:lnTo>
                    <a:pt x="279751" y="165386"/>
                  </a:lnTo>
                  <a:lnTo>
                    <a:pt x="279550" y="166773"/>
                  </a:lnTo>
                  <a:lnTo>
                    <a:pt x="279339" y="168151"/>
                  </a:lnTo>
                  <a:lnTo>
                    <a:pt x="279118" y="169528"/>
                  </a:lnTo>
                  <a:lnTo>
                    <a:pt x="278876" y="170895"/>
                  </a:lnTo>
                  <a:lnTo>
                    <a:pt x="278625" y="172262"/>
                  </a:lnTo>
                  <a:lnTo>
                    <a:pt x="278354" y="173630"/>
                  </a:lnTo>
                  <a:lnTo>
                    <a:pt x="278072" y="174987"/>
                  </a:lnTo>
                  <a:lnTo>
                    <a:pt x="277780" y="176344"/>
                  </a:lnTo>
                  <a:lnTo>
                    <a:pt x="277469" y="177691"/>
                  </a:lnTo>
                  <a:lnTo>
                    <a:pt x="277147" y="179038"/>
                  </a:lnTo>
                  <a:lnTo>
                    <a:pt x="276815" y="180375"/>
                  </a:lnTo>
                  <a:lnTo>
                    <a:pt x="276463" y="181713"/>
                  </a:lnTo>
                  <a:lnTo>
                    <a:pt x="276101" y="183040"/>
                  </a:lnTo>
                  <a:lnTo>
                    <a:pt x="275719" y="184367"/>
                  </a:lnTo>
                  <a:lnTo>
                    <a:pt x="275337" y="185684"/>
                  </a:lnTo>
                  <a:lnTo>
                    <a:pt x="274935" y="187001"/>
                  </a:lnTo>
                  <a:lnTo>
                    <a:pt x="274513" y="188307"/>
                  </a:lnTo>
                  <a:lnTo>
                    <a:pt x="274091" y="189614"/>
                  </a:lnTo>
                  <a:lnTo>
                    <a:pt x="273648" y="190911"/>
                  </a:lnTo>
                  <a:lnTo>
                    <a:pt x="273186" y="192198"/>
                  </a:lnTo>
                  <a:lnTo>
                    <a:pt x="272723" y="193485"/>
                  </a:lnTo>
                  <a:lnTo>
                    <a:pt x="272241" y="194772"/>
                  </a:lnTo>
                  <a:lnTo>
                    <a:pt x="271748" y="196048"/>
                  </a:lnTo>
                  <a:lnTo>
                    <a:pt x="271245" y="197315"/>
                  </a:lnTo>
                  <a:lnTo>
                    <a:pt x="270723" y="198582"/>
                  </a:lnTo>
                  <a:lnTo>
                    <a:pt x="270190" y="199839"/>
                  </a:lnTo>
                  <a:lnTo>
                    <a:pt x="269647" y="201085"/>
                  </a:lnTo>
                  <a:lnTo>
                    <a:pt x="269094" y="202332"/>
                  </a:lnTo>
                  <a:lnTo>
                    <a:pt x="268521" y="203568"/>
                  </a:lnTo>
                  <a:lnTo>
                    <a:pt x="267948" y="204805"/>
                  </a:lnTo>
                  <a:lnTo>
                    <a:pt x="267355" y="206021"/>
                  </a:lnTo>
                  <a:lnTo>
                    <a:pt x="266741" y="207248"/>
                  </a:lnTo>
                  <a:lnTo>
                    <a:pt x="266128" y="208454"/>
                  </a:lnTo>
                  <a:lnTo>
                    <a:pt x="265495" y="209661"/>
                  </a:lnTo>
                  <a:lnTo>
                    <a:pt x="264861" y="210857"/>
                  </a:lnTo>
                  <a:lnTo>
                    <a:pt x="264208" y="212053"/>
                  </a:lnTo>
                  <a:lnTo>
                    <a:pt x="263544" y="213240"/>
                  </a:lnTo>
                  <a:lnTo>
                    <a:pt x="262860" y="214416"/>
                  </a:lnTo>
                  <a:lnTo>
                    <a:pt x="262177" y="215582"/>
                  </a:lnTo>
                  <a:lnTo>
                    <a:pt x="261473" y="216748"/>
                  </a:lnTo>
                  <a:lnTo>
                    <a:pt x="260769" y="217894"/>
                  </a:lnTo>
                  <a:lnTo>
                    <a:pt x="260045" y="219050"/>
                  </a:lnTo>
                  <a:lnTo>
                    <a:pt x="259311" y="220186"/>
                  </a:lnTo>
                  <a:lnTo>
                    <a:pt x="258567" y="221322"/>
                  </a:lnTo>
                  <a:lnTo>
                    <a:pt x="257803" y="222438"/>
                  </a:lnTo>
                  <a:lnTo>
                    <a:pt x="257039" y="223554"/>
                  </a:lnTo>
                  <a:lnTo>
                    <a:pt x="256255" y="224670"/>
                  </a:lnTo>
                  <a:lnTo>
                    <a:pt x="255471" y="225766"/>
                  </a:lnTo>
                  <a:lnTo>
                    <a:pt x="254666" y="226862"/>
                  </a:lnTo>
                  <a:lnTo>
                    <a:pt x="253852" y="227947"/>
                  </a:lnTo>
                  <a:lnTo>
                    <a:pt x="253028" y="229023"/>
                  </a:lnTo>
                  <a:lnTo>
                    <a:pt x="252203" y="230089"/>
                  </a:lnTo>
                  <a:lnTo>
                    <a:pt x="251359" y="231144"/>
                  </a:lnTo>
                  <a:lnTo>
                    <a:pt x="250504" y="232200"/>
                  </a:lnTo>
                  <a:lnTo>
                    <a:pt x="249629" y="233246"/>
                  </a:lnTo>
                  <a:lnTo>
                    <a:pt x="248755" y="234271"/>
                  </a:lnTo>
                  <a:lnTo>
                    <a:pt x="247870" y="235296"/>
                  </a:lnTo>
                  <a:lnTo>
                    <a:pt x="246975" y="236312"/>
                  </a:lnTo>
                  <a:lnTo>
                    <a:pt x="246070" y="237317"/>
                  </a:lnTo>
                  <a:lnTo>
                    <a:pt x="245145" y="238322"/>
                  </a:lnTo>
                  <a:lnTo>
                    <a:pt x="244220" y="239308"/>
                  </a:lnTo>
                  <a:lnTo>
                    <a:pt x="243285" y="240283"/>
                  </a:lnTo>
                  <a:lnTo>
                    <a:pt x="242330" y="241258"/>
                  </a:lnTo>
                  <a:lnTo>
                    <a:pt x="241375" y="242213"/>
                  </a:lnTo>
                  <a:lnTo>
                    <a:pt x="240410" y="243168"/>
                  </a:lnTo>
                  <a:lnTo>
                    <a:pt x="239435" y="244113"/>
                  </a:lnTo>
                  <a:lnTo>
                    <a:pt x="238439" y="245038"/>
                  </a:lnTo>
                  <a:lnTo>
                    <a:pt x="237444" y="245963"/>
                  </a:lnTo>
                  <a:lnTo>
                    <a:pt x="236439" y="246878"/>
                  </a:lnTo>
                  <a:lnTo>
                    <a:pt x="235423" y="247772"/>
                  </a:lnTo>
                  <a:lnTo>
                    <a:pt x="234398" y="248667"/>
                  </a:lnTo>
                  <a:lnTo>
                    <a:pt x="233362" y="249552"/>
                  </a:lnTo>
                  <a:lnTo>
                    <a:pt x="232317" y="250427"/>
                  </a:lnTo>
                  <a:lnTo>
                    <a:pt x="231261" y="251281"/>
                  </a:lnTo>
                  <a:lnTo>
                    <a:pt x="230195" y="252136"/>
                  </a:lnTo>
                  <a:lnTo>
                    <a:pt x="229119" y="252980"/>
                  </a:lnTo>
                  <a:lnTo>
                    <a:pt x="228044" y="253804"/>
                  </a:lnTo>
                  <a:lnTo>
                    <a:pt x="226948" y="254629"/>
                  </a:lnTo>
                  <a:lnTo>
                    <a:pt x="225852" y="255433"/>
                  </a:lnTo>
                  <a:lnTo>
                    <a:pt x="224736" y="256237"/>
                  </a:lnTo>
                  <a:lnTo>
                    <a:pt x="223620" y="257021"/>
                  </a:lnTo>
                  <a:lnTo>
                    <a:pt x="222494" y="257796"/>
                  </a:lnTo>
                  <a:lnTo>
                    <a:pt x="221358" y="258560"/>
                  </a:lnTo>
                  <a:lnTo>
                    <a:pt x="220212" y="259314"/>
                  </a:lnTo>
                  <a:lnTo>
                    <a:pt x="219066" y="260058"/>
                  </a:lnTo>
                  <a:lnTo>
                    <a:pt x="217899" y="260791"/>
                  </a:lnTo>
                  <a:lnTo>
                    <a:pt x="216733" y="261505"/>
                  </a:lnTo>
                  <a:lnTo>
                    <a:pt x="215557" y="262219"/>
                  </a:lnTo>
                  <a:lnTo>
                    <a:pt x="214370" y="262913"/>
                  </a:lnTo>
                  <a:lnTo>
                    <a:pt x="213174" y="263596"/>
                  </a:lnTo>
                  <a:lnTo>
                    <a:pt x="211967" y="264280"/>
                  </a:lnTo>
                  <a:lnTo>
                    <a:pt x="210761" y="264933"/>
                  </a:lnTo>
                  <a:lnTo>
                    <a:pt x="209544" y="265587"/>
                  </a:lnTo>
                  <a:lnTo>
                    <a:pt x="208318" y="266220"/>
                  </a:lnTo>
                  <a:lnTo>
                    <a:pt x="207081" y="266854"/>
                  </a:lnTo>
                  <a:lnTo>
                    <a:pt x="205835" y="267467"/>
                  </a:lnTo>
                  <a:lnTo>
                    <a:pt x="204588" y="268070"/>
                  </a:lnTo>
                  <a:lnTo>
                    <a:pt x="203331" y="268653"/>
                  </a:lnTo>
                  <a:lnTo>
                    <a:pt x="202064" y="269226"/>
                  </a:lnTo>
                  <a:lnTo>
                    <a:pt x="200787" y="269799"/>
                  </a:lnTo>
                  <a:lnTo>
                    <a:pt x="199511" y="270342"/>
                  </a:lnTo>
                  <a:lnTo>
                    <a:pt x="198224" y="270885"/>
                  </a:lnTo>
                  <a:lnTo>
                    <a:pt x="196927" y="271408"/>
                  </a:lnTo>
                  <a:lnTo>
                    <a:pt x="195620" y="271920"/>
                  </a:lnTo>
                  <a:lnTo>
                    <a:pt x="194313" y="272423"/>
                  </a:lnTo>
                  <a:lnTo>
                    <a:pt x="192996" y="272916"/>
                  </a:lnTo>
                  <a:lnTo>
                    <a:pt x="191669" y="273388"/>
                  </a:lnTo>
                  <a:lnTo>
                    <a:pt x="190331" y="273841"/>
                  </a:lnTo>
                  <a:lnTo>
                    <a:pt x="188994" y="274293"/>
                  </a:lnTo>
                  <a:lnTo>
                    <a:pt x="187647" y="274725"/>
                  </a:lnTo>
                  <a:lnTo>
                    <a:pt x="186300" y="275147"/>
                  </a:lnTo>
                  <a:lnTo>
                    <a:pt x="184942" y="275550"/>
                  </a:lnTo>
                  <a:lnTo>
                    <a:pt x="183575" y="275952"/>
                  </a:lnTo>
                  <a:lnTo>
                    <a:pt x="182198" y="276324"/>
                  </a:lnTo>
                  <a:lnTo>
                    <a:pt x="180820" y="276696"/>
                  </a:lnTo>
                  <a:lnTo>
                    <a:pt x="180820" y="276696"/>
                  </a:lnTo>
                  <a:lnTo>
                    <a:pt x="180499" y="276786"/>
                  </a:lnTo>
                  <a:lnTo>
                    <a:pt x="180177" y="276897"/>
                  </a:lnTo>
                  <a:lnTo>
                    <a:pt x="179875" y="277017"/>
                  </a:lnTo>
                  <a:lnTo>
                    <a:pt x="179574" y="277158"/>
                  </a:lnTo>
                  <a:lnTo>
                    <a:pt x="179282" y="277309"/>
                  </a:lnTo>
                  <a:lnTo>
                    <a:pt x="179001" y="277470"/>
                  </a:lnTo>
                  <a:lnTo>
                    <a:pt x="178729" y="277651"/>
                  </a:lnTo>
                  <a:lnTo>
                    <a:pt x="178468" y="277832"/>
                  </a:lnTo>
                  <a:lnTo>
                    <a:pt x="178226" y="278033"/>
                  </a:lnTo>
                  <a:lnTo>
                    <a:pt x="177985" y="278254"/>
                  </a:lnTo>
                  <a:lnTo>
                    <a:pt x="177754" y="278475"/>
                  </a:lnTo>
                  <a:lnTo>
                    <a:pt x="177543" y="278706"/>
                  </a:lnTo>
                  <a:lnTo>
                    <a:pt x="177342" y="278948"/>
                  </a:lnTo>
                  <a:lnTo>
                    <a:pt x="177151" y="279199"/>
                  </a:lnTo>
                  <a:lnTo>
                    <a:pt x="176970" y="279460"/>
                  </a:lnTo>
                  <a:lnTo>
                    <a:pt x="176799" y="279722"/>
                  </a:lnTo>
                  <a:lnTo>
                    <a:pt x="176648" y="280003"/>
                  </a:lnTo>
                  <a:lnTo>
                    <a:pt x="176507" y="280285"/>
                  </a:lnTo>
                  <a:lnTo>
                    <a:pt x="176377" y="280576"/>
                  </a:lnTo>
                  <a:lnTo>
                    <a:pt x="176266" y="280868"/>
                  </a:lnTo>
                  <a:lnTo>
                    <a:pt x="176165" y="281169"/>
                  </a:lnTo>
                  <a:lnTo>
                    <a:pt x="176085" y="281481"/>
                  </a:lnTo>
                  <a:lnTo>
                    <a:pt x="176015" y="281793"/>
                  </a:lnTo>
                  <a:lnTo>
                    <a:pt x="175964" y="282104"/>
                  </a:lnTo>
                  <a:lnTo>
                    <a:pt x="175924" y="282426"/>
                  </a:lnTo>
                  <a:lnTo>
                    <a:pt x="175904" y="282748"/>
                  </a:lnTo>
                  <a:lnTo>
                    <a:pt x="175894" y="283069"/>
                  </a:lnTo>
                  <a:lnTo>
                    <a:pt x="175904" y="283391"/>
                  </a:lnTo>
                  <a:lnTo>
                    <a:pt x="175924" y="283723"/>
                  </a:lnTo>
                  <a:lnTo>
                    <a:pt x="175964" y="284055"/>
                  </a:lnTo>
                  <a:lnTo>
                    <a:pt x="176025" y="284386"/>
                  </a:lnTo>
                  <a:lnTo>
                    <a:pt x="176105" y="284718"/>
                  </a:lnTo>
                  <a:lnTo>
                    <a:pt x="176105" y="284718"/>
                  </a:lnTo>
                  <a:lnTo>
                    <a:pt x="176196" y="285040"/>
                  </a:lnTo>
                  <a:lnTo>
                    <a:pt x="176306" y="285352"/>
                  </a:lnTo>
                  <a:lnTo>
                    <a:pt x="176427" y="285663"/>
                  </a:lnTo>
                  <a:lnTo>
                    <a:pt x="176568" y="285965"/>
                  </a:lnTo>
                  <a:lnTo>
                    <a:pt x="176718" y="286256"/>
                  </a:lnTo>
                  <a:lnTo>
                    <a:pt x="176879" y="286538"/>
                  </a:lnTo>
                  <a:lnTo>
                    <a:pt x="177060" y="286799"/>
                  </a:lnTo>
                  <a:lnTo>
                    <a:pt x="177251" y="287061"/>
                  </a:lnTo>
                  <a:lnTo>
                    <a:pt x="177452" y="287312"/>
                  </a:lnTo>
                  <a:lnTo>
                    <a:pt x="177663" y="287553"/>
                  </a:lnTo>
                  <a:lnTo>
                    <a:pt x="177885" y="287774"/>
                  </a:lnTo>
                  <a:lnTo>
                    <a:pt x="178116" y="287996"/>
                  </a:lnTo>
                  <a:lnTo>
                    <a:pt x="178357" y="288197"/>
                  </a:lnTo>
                  <a:lnTo>
                    <a:pt x="178609" y="288388"/>
                  </a:lnTo>
                  <a:lnTo>
                    <a:pt x="178870" y="288569"/>
                  </a:lnTo>
                  <a:lnTo>
                    <a:pt x="179141" y="288739"/>
                  </a:lnTo>
                  <a:lnTo>
                    <a:pt x="179413" y="288890"/>
                  </a:lnTo>
                  <a:lnTo>
                    <a:pt x="179694" y="289031"/>
                  </a:lnTo>
                  <a:lnTo>
                    <a:pt x="179986" y="289152"/>
                  </a:lnTo>
                  <a:lnTo>
                    <a:pt x="180288" y="289272"/>
                  </a:lnTo>
                  <a:lnTo>
                    <a:pt x="180589" y="289363"/>
                  </a:lnTo>
                  <a:lnTo>
                    <a:pt x="180891" y="289453"/>
                  </a:lnTo>
                  <a:lnTo>
                    <a:pt x="181202" y="289524"/>
                  </a:lnTo>
                  <a:lnTo>
                    <a:pt x="181514" y="289574"/>
                  </a:lnTo>
                  <a:lnTo>
                    <a:pt x="181836" y="289614"/>
                  </a:lnTo>
                  <a:lnTo>
                    <a:pt x="182158" y="289634"/>
                  </a:lnTo>
                  <a:lnTo>
                    <a:pt x="182479" y="289644"/>
                  </a:lnTo>
                  <a:lnTo>
                    <a:pt x="182811" y="289634"/>
                  </a:lnTo>
                  <a:lnTo>
                    <a:pt x="183143" y="289614"/>
                  </a:lnTo>
                  <a:lnTo>
                    <a:pt x="183465" y="289564"/>
                  </a:lnTo>
                  <a:lnTo>
                    <a:pt x="183796" y="289504"/>
                  </a:lnTo>
                  <a:lnTo>
                    <a:pt x="184128" y="289433"/>
                  </a:lnTo>
                  <a:lnTo>
                    <a:pt x="184128" y="28943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2"/>
            <p:cNvSpPr/>
            <p:nvPr/>
          </p:nvSpPr>
          <p:spPr>
            <a:xfrm>
              <a:off x="-2565575" y="-2753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2"/>
            <p:cNvSpPr/>
            <p:nvPr/>
          </p:nvSpPr>
          <p:spPr>
            <a:xfrm>
              <a:off x="-5510375" y="-7771575"/>
              <a:ext cx="2041225" cy="2918000"/>
            </a:xfrm>
            <a:custGeom>
              <a:avLst/>
              <a:gdLst/>
              <a:ahLst/>
              <a:cxnLst/>
              <a:rect l="l" t="t" r="r" b="b"/>
              <a:pathLst>
                <a:path w="81649" h="116720" extrusionOk="0">
                  <a:moveTo>
                    <a:pt x="40829" y="13161"/>
                  </a:moveTo>
                  <a:lnTo>
                    <a:pt x="41252" y="13171"/>
                  </a:lnTo>
                  <a:lnTo>
                    <a:pt x="41674" y="13181"/>
                  </a:lnTo>
                  <a:lnTo>
                    <a:pt x="42086" y="13211"/>
                  </a:lnTo>
                  <a:lnTo>
                    <a:pt x="42498" y="13251"/>
                  </a:lnTo>
                  <a:lnTo>
                    <a:pt x="42910" y="13291"/>
                  </a:lnTo>
                  <a:lnTo>
                    <a:pt x="43323" y="13352"/>
                  </a:lnTo>
                  <a:lnTo>
                    <a:pt x="43725" y="13422"/>
                  </a:lnTo>
                  <a:lnTo>
                    <a:pt x="44117" y="13502"/>
                  </a:lnTo>
                  <a:lnTo>
                    <a:pt x="44509" y="13593"/>
                  </a:lnTo>
                  <a:lnTo>
                    <a:pt x="44901" y="13693"/>
                  </a:lnTo>
                  <a:lnTo>
                    <a:pt x="45293" y="13804"/>
                  </a:lnTo>
                  <a:lnTo>
                    <a:pt x="45675" y="13925"/>
                  </a:lnTo>
                  <a:lnTo>
                    <a:pt x="46057" y="14055"/>
                  </a:lnTo>
                  <a:lnTo>
                    <a:pt x="46429" y="14196"/>
                  </a:lnTo>
                  <a:lnTo>
                    <a:pt x="46811" y="14347"/>
                  </a:lnTo>
                  <a:lnTo>
                    <a:pt x="47173" y="14518"/>
                  </a:lnTo>
                  <a:lnTo>
                    <a:pt x="47545" y="14689"/>
                  </a:lnTo>
                  <a:lnTo>
                    <a:pt x="47907" y="14880"/>
                  </a:lnTo>
                  <a:lnTo>
                    <a:pt x="48269" y="15071"/>
                  </a:lnTo>
                  <a:lnTo>
                    <a:pt x="48621" y="15282"/>
                  </a:lnTo>
                  <a:lnTo>
                    <a:pt x="48983" y="15493"/>
                  </a:lnTo>
                  <a:lnTo>
                    <a:pt x="49335" y="15724"/>
                  </a:lnTo>
                  <a:lnTo>
                    <a:pt x="49677" y="15965"/>
                  </a:lnTo>
                  <a:lnTo>
                    <a:pt x="50019" y="16217"/>
                  </a:lnTo>
                  <a:lnTo>
                    <a:pt x="50360" y="16478"/>
                  </a:lnTo>
                  <a:lnTo>
                    <a:pt x="50702" y="16750"/>
                  </a:lnTo>
                  <a:lnTo>
                    <a:pt x="51034" y="17031"/>
                  </a:lnTo>
                  <a:lnTo>
                    <a:pt x="51376" y="17333"/>
                  </a:lnTo>
                  <a:lnTo>
                    <a:pt x="51698" y="17634"/>
                  </a:lnTo>
                  <a:lnTo>
                    <a:pt x="52029" y="17956"/>
                  </a:lnTo>
                  <a:lnTo>
                    <a:pt x="52351" y="18278"/>
                  </a:lnTo>
                  <a:lnTo>
                    <a:pt x="52673" y="18620"/>
                  </a:lnTo>
                  <a:lnTo>
                    <a:pt x="53055" y="19032"/>
                  </a:lnTo>
                  <a:lnTo>
                    <a:pt x="53427" y="19464"/>
                  </a:lnTo>
                  <a:lnTo>
                    <a:pt x="53799" y="19916"/>
                  </a:lnTo>
                  <a:lnTo>
                    <a:pt x="54161" y="20369"/>
                  </a:lnTo>
                  <a:lnTo>
                    <a:pt x="54523" y="20841"/>
                  </a:lnTo>
                  <a:lnTo>
                    <a:pt x="54875" y="21314"/>
                  </a:lnTo>
                  <a:lnTo>
                    <a:pt x="55216" y="21806"/>
                  </a:lnTo>
                  <a:lnTo>
                    <a:pt x="55558" y="22319"/>
                  </a:lnTo>
                  <a:lnTo>
                    <a:pt x="55900" y="22832"/>
                  </a:lnTo>
                  <a:lnTo>
                    <a:pt x="56232" y="23355"/>
                  </a:lnTo>
                  <a:lnTo>
                    <a:pt x="56554" y="23897"/>
                  </a:lnTo>
                  <a:lnTo>
                    <a:pt x="56875" y="24440"/>
                  </a:lnTo>
                  <a:lnTo>
                    <a:pt x="57187" y="25003"/>
                  </a:lnTo>
                  <a:lnTo>
                    <a:pt x="57489" y="25566"/>
                  </a:lnTo>
                  <a:lnTo>
                    <a:pt x="57800" y="26149"/>
                  </a:lnTo>
                  <a:lnTo>
                    <a:pt x="58092" y="26733"/>
                  </a:lnTo>
                  <a:lnTo>
                    <a:pt x="58383" y="27336"/>
                  </a:lnTo>
                  <a:lnTo>
                    <a:pt x="58675" y="27949"/>
                  </a:lnTo>
                  <a:lnTo>
                    <a:pt x="58957" y="28562"/>
                  </a:lnTo>
                  <a:lnTo>
                    <a:pt x="59228" y="29185"/>
                  </a:lnTo>
                  <a:lnTo>
                    <a:pt x="59499" y="29829"/>
                  </a:lnTo>
                  <a:lnTo>
                    <a:pt x="59771" y="30472"/>
                  </a:lnTo>
                  <a:lnTo>
                    <a:pt x="60032" y="31126"/>
                  </a:lnTo>
                  <a:lnTo>
                    <a:pt x="60294" y="31789"/>
                  </a:lnTo>
                  <a:lnTo>
                    <a:pt x="60545" y="32453"/>
                  </a:lnTo>
                  <a:lnTo>
                    <a:pt x="60786" y="33136"/>
                  </a:lnTo>
                  <a:lnTo>
                    <a:pt x="61028" y="33820"/>
                  </a:lnTo>
                  <a:lnTo>
                    <a:pt x="61269" y="34514"/>
                  </a:lnTo>
                  <a:lnTo>
                    <a:pt x="61500" y="35217"/>
                  </a:lnTo>
                  <a:lnTo>
                    <a:pt x="61731" y="35921"/>
                  </a:lnTo>
                  <a:lnTo>
                    <a:pt x="61953" y="36635"/>
                  </a:lnTo>
                  <a:lnTo>
                    <a:pt x="62174" y="37359"/>
                  </a:lnTo>
                  <a:lnTo>
                    <a:pt x="62385" y="38093"/>
                  </a:lnTo>
                  <a:lnTo>
                    <a:pt x="62596" y="38827"/>
                  </a:lnTo>
                  <a:lnTo>
                    <a:pt x="62998" y="40314"/>
                  </a:lnTo>
                  <a:lnTo>
                    <a:pt x="63390" y="41832"/>
                  </a:lnTo>
                  <a:lnTo>
                    <a:pt x="63762" y="43361"/>
                  </a:lnTo>
                  <a:lnTo>
                    <a:pt x="64114" y="44919"/>
                  </a:lnTo>
                  <a:lnTo>
                    <a:pt x="64456" y="46487"/>
                  </a:lnTo>
                  <a:lnTo>
                    <a:pt x="64778" y="48086"/>
                  </a:lnTo>
                  <a:lnTo>
                    <a:pt x="65079" y="49694"/>
                  </a:lnTo>
                  <a:lnTo>
                    <a:pt x="65371" y="51313"/>
                  </a:lnTo>
                  <a:lnTo>
                    <a:pt x="65642" y="52941"/>
                  </a:lnTo>
                  <a:lnTo>
                    <a:pt x="65904" y="54590"/>
                  </a:lnTo>
                  <a:lnTo>
                    <a:pt x="66145" y="56239"/>
                  </a:lnTo>
                  <a:lnTo>
                    <a:pt x="66376" y="57908"/>
                  </a:lnTo>
                  <a:lnTo>
                    <a:pt x="66598" y="59576"/>
                  </a:lnTo>
                  <a:lnTo>
                    <a:pt x="66799" y="61245"/>
                  </a:lnTo>
                  <a:lnTo>
                    <a:pt x="66990" y="62924"/>
                  </a:lnTo>
                  <a:lnTo>
                    <a:pt x="66990" y="62924"/>
                  </a:lnTo>
                  <a:lnTo>
                    <a:pt x="65009" y="62864"/>
                  </a:lnTo>
                  <a:lnTo>
                    <a:pt x="63028" y="62804"/>
                  </a:lnTo>
                  <a:lnTo>
                    <a:pt x="59097" y="62713"/>
                  </a:lnTo>
                  <a:lnTo>
                    <a:pt x="55216" y="62643"/>
                  </a:lnTo>
                  <a:lnTo>
                    <a:pt x="51386" y="62592"/>
                  </a:lnTo>
                  <a:lnTo>
                    <a:pt x="47626" y="62552"/>
                  </a:lnTo>
                  <a:lnTo>
                    <a:pt x="43936" y="62542"/>
                  </a:lnTo>
                  <a:lnTo>
                    <a:pt x="40357" y="62542"/>
                  </a:lnTo>
                  <a:lnTo>
                    <a:pt x="36878" y="62552"/>
                  </a:lnTo>
                  <a:lnTo>
                    <a:pt x="33530" y="62582"/>
                  </a:lnTo>
                  <a:lnTo>
                    <a:pt x="30313" y="62623"/>
                  </a:lnTo>
                  <a:lnTo>
                    <a:pt x="27246" y="62663"/>
                  </a:lnTo>
                  <a:lnTo>
                    <a:pt x="24351" y="62713"/>
                  </a:lnTo>
                  <a:lnTo>
                    <a:pt x="21626" y="62773"/>
                  </a:lnTo>
                  <a:lnTo>
                    <a:pt x="19093" y="62834"/>
                  </a:lnTo>
                  <a:lnTo>
                    <a:pt x="16760" y="62894"/>
                  </a:lnTo>
                  <a:lnTo>
                    <a:pt x="14659" y="62954"/>
                  </a:lnTo>
                  <a:lnTo>
                    <a:pt x="14840" y="61275"/>
                  </a:lnTo>
                  <a:lnTo>
                    <a:pt x="15041" y="59607"/>
                  </a:lnTo>
                  <a:lnTo>
                    <a:pt x="15262" y="57938"/>
                  </a:lnTo>
                  <a:lnTo>
                    <a:pt x="15493" y="56269"/>
                  </a:lnTo>
                  <a:lnTo>
                    <a:pt x="15735" y="54620"/>
                  </a:lnTo>
                  <a:lnTo>
                    <a:pt x="15996" y="52971"/>
                  </a:lnTo>
                  <a:lnTo>
                    <a:pt x="16268" y="51343"/>
                  </a:lnTo>
                  <a:lnTo>
                    <a:pt x="16559" y="49714"/>
                  </a:lnTo>
                  <a:lnTo>
                    <a:pt x="16861" y="48106"/>
                  </a:lnTo>
                  <a:lnTo>
                    <a:pt x="17182" y="46517"/>
                  </a:lnTo>
                  <a:lnTo>
                    <a:pt x="17524" y="44939"/>
                  </a:lnTo>
                  <a:lnTo>
                    <a:pt x="17876" y="43391"/>
                  </a:lnTo>
                  <a:lnTo>
                    <a:pt x="18248" y="41853"/>
                  </a:lnTo>
                  <a:lnTo>
                    <a:pt x="18640" y="40335"/>
                  </a:lnTo>
                  <a:lnTo>
                    <a:pt x="19042" y="38847"/>
                  </a:lnTo>
                  <a:lnTo>
                    <a:pt x="19254" y="38113"/>
                  </a:lnTo>
                  <a:lnTo>
                    <a:pt x="19465" y="37379"/>
                  </a:lnTo>
                  <a:lnTo>
                    <a:pt x="19686" y="36665"/>
                  </a:lnTo>
                  <a:lnTo>
                    <a:pt x="19907" y="35941"/>
                  </a:lnTo>
                  <a:lnTo>
                    <a:pt x="20138" y="35238"/>
                  </a:lnTo>
                  <a:lnTo>
                    <a:pt x="20370" y="34534"/>
                  </a:lnTo>
                  <a:lnTo>
                    <a:pt x="20611" y="33840"/>
                  </a:lnTo>
                  <a:lnTo>
                    <a:pt x="20852" y="33157"/>
                  </a:lnTo>
                  <a:lnTo>
                    <a:pt x="21093" y="32473"/>
                  </a:lnTo>
                  <a:lnTo>
                    <a:pt x="21345" y="31809"/>
                  </a:lnTo>
                  <a:lnTo>
                    <a:pt x="21606" y="31146"/>
                  </a:lnTo>
                  <a:lnTo>
                    <a:pt x="21868" y="30492"/>
                  </a:lnTo>
                  <a:lnTo>
                    <a:pt x="22139" y="29839"/>
                  </a:lnTo>
                  <a:lnTo>
                    <a:pt x="22411" y="29206"/>
                  </a:lnTo>
                  <a:lnTo>
                    <a:pt x="22682" y="28582"/>
                  </a:lnTo>
                  <a:lnTo>
                    <a:pt x="22963" y="27959"/>
                  </a:lnTo>
                  <a:lnTo>
                    <a:pt x="23255" y="27356"/>
                  </a:lnTo>
                  <a:lnTo>
                    <a:pt x="23547" y="26753"/>
                  </a:lnTo>
                  <a:lnTo>
                    <a:pt x="23848" y="26159"/>
                  </a:lnTo>
                  <a:lnTo>
                    <a:pt x="24150" y="25586"/>
                  </a:lnTo>
                  <a:lnTo>
                    <a:pt x="24451" y="25013"/>
                  </a:lnTo>
                  <a:lnTo>
                    <a:pt x="24773" y="24450"/>
                  </a:lnTo>
                  <a:lnTo>
                    <a:pt x="25085" y="23908"/>
                  </a:lnTo>
                  <a:lnTo>
                    <a:pt x="25417" y="23365"/>
                  </a:lnTo>
                  <a:lnTo>
                    <a:pt x="25738" y="22842"/>
                  </a:lnTo>
                  <a:lnTo>
                    <a:pt x="26080" y="22319"/>
                  </a:lnTo>
                  <a:lnTo>
                    <a:pt x="26422" y="21816"/>
                  </a:lnTo>
                  <a:lnTo>
                    <a:pt x="26764" y="21324"/>
                  </a:lnTo>
                  <a:lnTo>
                    <a:pt x="27116" y="20841"/>
                  </a:lnTo>
                  <a:lnTo>
                    <a:pt x="27478" y="20379"/>
                  </a:lnTo>
                  <a:lnTo>
                    <a:pt x="27840" y="19916"/>
                  </a:lnTo>
                  <a:lnTo>
                    <a:pt x="28212" y="19474"/>
                  </a:lnTo>
                  <a:lnTo>
                    <a:pt x="28584" y="19042"/>
                  </a:lnTo>
                  <a:lnTo>
                    <a:pt x="28966" y="18620"/>
                  </a:lnTo>
                  <a:lnTo>
                    <a:pt x="29287" y="18288"/>
                  </a:lnTo>
                  <a:lnTo>
                    <a:pt x="29619" y="17956"/>
                  </a:lnTo>
                  <a:lnTo>
                    <a:pt x="29941" y="17634"/>
                  </a:lnTo>
                  <a:lnTo>
                    <a:pt x="30273" y="17333"/>
                  </a:lnTo>
                  <a:lnTo>
                    <a:pt x="30604" y="17041"/>
                  </a:lnTo>
                  <a:lnTo>
                    <a:pt x="30946" y="16750"/>
                  </a:lnTo>
                  <a:lnTo>
                    <a:pt x="31278" y="16478"/>
                  </a:lnTo>
                  <a:lnTo>
                    <a:pt x="31620" y="16217"/>
                  </a:lnTo>
                  <a:lnTo>
                    <a:pt x="31972" y="15965"/>
                  </a:lnTo>
                  <a:lnTo>
                    <a:pt x="32314" y="15724"/>
                  </a:lnTo>
                  <a:lnTo>
                    <a:pt x="32666" y="15503"/>
                  </a:lnTo>
                  <a:lnTo>
                    <a:pt x="33017" y="15282"/>
                  </a:lnTo>
                  <a:lnTo>
                    <a:pt x="33379" y="15071"/>
                  </a:lnTo>
                  <a:lnTo>
                    <a:pt x="33741" y="14880"/>
                  </a:lnTo>
                  <a:lnTo>
                    <a:pt x="34103" y="14689"/>
                  </a:lnTo>
                  <a:lnTo>
                    <a:pt x="34475" y="14518"/>
                  </a:lnTo>
                  <a:lnTo>
                    <a:pt x="34837" y="14347"/>
                  </a:lnTo>
                  <a:lnTo>
                    <a:pt x="35219" y="14196"/>
                  </a:lnTo>
                  <a:lnTo>
                    <a:pt x="35591" y="14055"/>
                  </a:lnTo>
                  <a:lnTo>
                    <a:pt x="35973" y="13925"/>
                  </a:lnTo>
                  <a:lnTo>
                    <a:pt x="36355" y="13804"/>
                  </a:lnTo>
                  <a:lnTo>
                    <a:pt x="36747" y="13693"/>
                  </a:lnTo>
                  <a:lnTo>
                    <a:pt x="37140" y="13593"/>
                  </a:lnTo>
                  <a:lnTo>
                    <a:pt x="37532" y="13502"/>
                  </a:lnTo>
                  <a:lnTo>
                    <a:pt x="37934" y="13422"/>
                  </a:lnTo>
                  <a:lnTo>
                    <a:pt x="38336" y="13352"/>
                  </a:lnTo>
                  <a:lnTo>
                    <a:pt x="38738" y="13291"/>
                  </a:lnTo>
                  <a:lnTo>
                    <a:pt x="39150" y="13251"/>
                  </a:lnTo>
                  <a:lnTo>
                    <a:pt x="39563" y="13211"/>
                  </a:lnTo>
                  <a:lnTo>
                    <a:pt x="39985" y="13181"/>
                  </a:lnTo>
                  <a:lnTo>
                    <a:pt x="40397" y="13171"/>
                  </a:lnTo>
                  <a:lnTo>
                    <a:pt x="40829" y="13161"/>
                  </a:lnTo>
                  <a:close/>
                  <a:moveTo>
                    <a:pt x="40829" y="1"/>
                  </a:moveTo>
                  <a:lnTo>
                    <a:pt x="40055" y="11"/>
                  </a:lnTo>
                  <a:lnTo>
                    <a:pt x="39281" y="41"/>
                  </a:lnTo>
                  <a:lnTo>
                    <a:pt x="38517" y="91"/>
                  </a:lnTo>
                  <a:lnTo>
                    <a:pt x="37763" y="152"/>
                  </a:lnTo>
                  <a:lnTo>
                    <a:pt x="37019" y="242"/>
                  </a:lnTo>
                  <a:lnTo>
                    <a:pt x="36275" y="343"/>
                  </a:lnTo>
                  <a:lnTo>
                    <a:pt x="35541" y="463"/>
                  </a:lnTo>
                  <a:lnTo>
                    <a:pt x="34807" y="604"/>
                  </a:lnTo>
                  <a:lnTo>
                    <a:pt x="34083" y="765"/>
                  </a:lnTo>
                  <a:lnTo>
                    <a:pt x="33369" y="946"/>
                  </a:lnTo>
                  <a:lnTo>
                    <a:pt x="32655" y="1147"/>
                  </a:lnTo>
                  <a:lnTo>
                    <a:pt x="31952" y="1368"/>
                  </a:lnTo>
                  <a:lnTo>
                    <a:pt x="31258" y="1599"/>
                  </a:lnTo>
                  <a:lnTo>
                    <a:pt x="30564" y="1861"/>
                  </a:lnTo>
                  <a:lnTo>
                    <a:pt x="29881" y="2132"/>
                  </a:lnTo>
                  <a:lnTo>
                    <a:pt x="29207" y="2424"/>
                  </a:lnTo>
                  <a:lnTo>
                    <a:pt x="28533" y="2735"/>
                  </a:lnTo>
                  <a:lnTo>
                    <a:pt x="27870" y="3067"/>
                  </a:lnTo>
                  <a:lnTo>
                    <a:pt x="27216" y="3419"/>
                  </a:lnTo>
                  <a:lnTo>
                    <a:pt x="26573" y="3781"/>
                  </a:lnTo>
                  <a:lnTo>
                    <a:pt x="25929" y="4173"/>
                  </a:lnTo>
                  <a:lnTo>
                    <a:pt x="25296" y="4575"/>
                  </a:lnTo>
                  <a:lnTo>
                    <a:pt x="24663" y="4997"/>
                  </a:lnTo>
                  <a:lnTo>
                    <a:pt x="24039" y="5440"/>
                  </a:lnTo>
                  <a:lnTo>
                    <a:pt x="23426" y="5902"/>
                  </a:lnTo>
                  <a:lnTo>
                    <a:pt x="22823" y="6385"/>
                  </a:lnTo>
                  <a:lnTo>
                    <a:pt x="22219" y="6887"/>
                  </a:lnTo>
                  <a:lnTo>
                    <a:pt x="21626" y="7400"/>
                  </a:lnTo>
                  <a:lnTo>
                    <a:pt x="21043" y="7933"/>
                  </a:lnTo>
                  <a:lnTo>
                    <a:pt x="20470" y="8486"/>
                  </a:lnTo>
                  <a:lnTo>
                    <a:pt x="19897" y="9059"/>
                  </a:lnTo>
                  <a:lnTo>
                    <a:pt x="19334" y="9652"/>
                  </a:lnTo>
                  <a:lnTo>
                    <a:pt x="18781" y="10265"/>
                  </a:lnTo>
                  <a:lnTo>
                    <a:pt x="18238" y="10889"/>
                  </a:lnTo>
                  <a:lnTo>
                    <a:pt x="17705" y="11532"/>
                  </a:lnTo>
                  <a:lnTo>
                    <a:pt x="17182" y="12195"/>
                  </a:lnTo>
                  <a:lnTo>
                    <a:pt x="16670" y="12869"/>
                  </a:lnTo>
                  <a:lnTo>
                    <a:pt x="16167" y="13553"/>
                  </a:lnTo>
                  <a:lnTo>
                    <a:pt x="15664" y="14266"/>
                  </a:lnTo>
                  <a:lnTo>
                    <a:pt x="15182" y="14980"/>
                  </a:lnTo>
                  <a:lnTo>
                    <a:pt x="14709" y="15714"/>
                  </a:lnTo>
                  <a:lnTo>
                    <a:pt x="14247" y="16468"/>
                  </a:lnTo>
                  <a:lnTo>
                    <a:pt x="13794" y="17222"/>
                  </a:lnTo>
                  <a:lnTo>
                    <a:pt x="13352" y="18006"/>
                  </a:lnTo>
                  <a:lnTo>
                    <a:pt x="12910" y="18790"/>
                  </a:lnTo>
                  <a:lnTo>
                    <a:pt x="12487" y="19595"/>
                  </a:lnTo>
                  <a:lnTo>
                    <a:pt x="12065" y="20409"/>
                  </a:lnTo>
                  <a:lnTo>
                    <a:pt x="11663" y="21233"/>
                  </a:lnTo>
                  <a:lnTo>
                    <a:pt x="11261" y="22068"/>
                  </a:lnTo>
                  <a:lnTo>
                    <a:pt x="10869" y="22922"/>
                  </a:lnTo>
                  <a:lnTo>
                    <a:pt x="10497" y="23777"/>
                  </a:lnTo>
                  <a:lnTo>
                    <a:pt x="10115" y="24651"/>
                  </a:lnTo>
                  <a:lnTo>
                    <a:pt x="9753" y="25526"/>
                  </a:lnTo>
                  <a:lnTo>
                    <a:pt x="9401" y="26421"/>
                  </a:lnTo>
                  <a:lnTo>
                    <a:pt x="9049" y="27326"/>
                  </a:lnTo>
                  <a:lnTo>
                    <a:pt x="8717" y="28230"/>
                  </a:lnTo>
                  <a:lnTo>
                    <a:pt x="8385" y="29155"/>
                  </a:lnTo>
                  <a:lnTo>
                    <a:pt x="8064" y="30080"/>
                  </a:lnTo>
                  <a:lnTo>
                    <a:pt x="7752" y="31015"/>
                  </a:lnTo>
                  <a:lnTo>
                    <a:pt x="7440" y="31960"/>
                  </a:lnTo>
                  <a:lnTo>
                    <a:pt x="7139" y="32915"/>
                  </a:lnTo>
                  <a:lnTo>
                    <a:pt x="6857" y="33880"/>
                  </a:lnTo>
                  <a:lnTo>
                    <a:pt x="6566" y="34845"/>
                  </a:lnTo>
                  <a:lnTo>
                    <a:pt x="6294" y="35821"/>
                  </a:lnTo>
                  <a:lnTo>
                    <a:pt x="6023" y="36796"/>
                  </a:lnTo>
                  <a:lnTo>
                    <a:pt x="5761" y="37791"/>
                  </a:lnTo>
                  <a:lnTo>
                    <a:pt x="5510" y="38776"/>
                  </a:lnTo>
                  <a:lnTo>
                    <a:pt x="5269" y="39782"/>
                  </a:lnTo>
                  <a:lnTo>
                    <a:pt x="5027" y="40777"/>
                  </a:lnTo>
                  <a:lnTo>
                    <a:pt x="4796" y="41792"/>
                  </a:lnTo>
                  <a:lnTo>
                    <a:pt x="4575" y="42798"/>
                  </a:lnTo>
                  <a:lnTo>
                    <a:pt x="4354" y="43823"/>
                  </a:lnTo>
                  <a:lnTo>
                    <a:pt x="4143" y="44838"/>
                  </a:lnTo>
                  <a:lnTo>
                    <a:pt x="3931" y="45864"/>
                  </a:lnTo>
                  <a:lnTo>
                    <a:pt x="3740" y="46889"/>
                  </a:lnTo>
                  <a:lnTo>
                    <a:pt x="3549" y="47925"/>
                  </a:lnTo>
                  <a:lnTo>
                    <a:pt x="3358" y="48950"/>
                  </a:lnTo>
                  <a:lnTo>
                    <a:pt x="3177" y="49986"/>
                  </a:lnTo>
                  <a:lnTo>
                    <a:pt x="3006" y="51021"/>
                  </a:lnTo>
                  <a:lnTo>
                    <a:pt x="2836" y="52057"/>
                  </a:lnTo>
                  <a:lnTo>
                    <a:pt x="2524" y="54138"/>
                  </a:lnTo>
                  <a:lnTo>
                    <a:pt x="2232" y="56219"/>
                  </a:lnTo>
                  <a:lnTo>
                    <a:pt x="1961" y="58300"/>
                  </a:lnTo>
                  <a:lnTo>
                    <a:pt x="1709" y="60381"/>
                  </a:lnTo>
                  <a:lnTo>
                    <a:pt x="1478" y="62452"/>
                  </a:lnTo>
                  <a:lnTo>
                    <a:pt x="1267" y="64513"/>
                  </a:lnTo>
                  <a:lnTo>
                    <a:pt x="1076" y="66563"/>
                  </a:lnTo>
                  <a:lnTo>
                    <a:pt x="905" y="68604"/>
                  </a:lnTo>
                  <a:lnTo>
                    <a:pt x="754" y="70625"/>
                  </a:lnTo>
                  <a:lnTo>
                    <a:pt x="614" y="72626"/>
                  </a:lnTo>
                  <a:lnTo>
                    <a:pt x="493" y="74606"/>
                  </a:lnTo>
                  <a:lnTo>
                    <a:pt x="392" y="76556"/>
                  </a:lnTo>
                  <a:lnTo>
                    <a:pt x="302" y="78487"/>
                  </a:lnTo>
                  <a:lnTo>
                    <a:pt x="222" y="80387"/>
                  </a:lnTo>
                  <a:lnTo>
                    <a:pt x="161" y="82247"/>
                  </a:lnTo>
                  <a:lnTo>
                    <a:pt x="101" y="84086"/>
                  </a:lnTo>
                  <a:lnTo>
                    <a:pt x="61" y="85876"/>
                  </a:lnTo>
                  <a:lnTo>
                    <a:pt x="30" y="87625"/>
                  </a:lnTo>
                  <a:lnTo>
                    <a:pt x="20" y="89334"/>
                  </a:lnTo>
                  <a:lnTo>
                    <a:pt x="0" y="91003"/>
                  </a:lnTo>
                  <a:lnTo>
                    <a:pt x="0" y="92611"/>
                  </a:lnTo>
                  <a:lnTo>
                    <a:pt x="10" y="94180"/>
                  </a:lnTo>
                  <a:lnTo>
                    <a:pt x="20" y="95688"/>
                  </a:lnTo>
                  <a:lnTo>
                    <a:pt x="41" y="97145"/>
                  </a:lnTo>
                  <a:lnTo>
                    <a:pt x="61" y="98543"/>
                  </a:lnTo>
                  <a:lnTo>
                    <a:pt x="91" y="99880"/>
                  </a:lnTo>
                  <a:lnTo>
                    <a:pt x="161" y="102353"/>
                  </a:lnTo>
                  <a:lnTo>
                    <a:pt x="242" y="104545"/>
                  </a:lnTo>
                  <a:lnTo>
                    <a:pt x="322" y="106435"/>
                  </a:lnTo>
                  <a:lnTo>
                    <a:pt x="402" y="108013"/>
                  </a:lnTo>
                  <a:lnTo>
                    <a:pt x="473" y="109250"/>
                  </a:lnTo>
                  <a:lnTo>
                    <a:pt x="553" y="110607"/>
                  </a:lnTo>
                  <a:lnTo>
                    <a:pt x="583" y="110928"/>
                  </a:lnTo>
                  <a:lnTo>
                    <a:pt x="634" y="111240"/>
                  </a:lnTo>
                  <a:lnTo>
                    <a:pt x="694" y="111552"/>
                  </a:lnTo>
                  <a:lnTo>
                    <a:pt x="774" y="111863"/>
                  </a:lnTo>
                  <a:lnTo>
                    <a:pt x="855" y="112165"/>
                  </a:lnTo>
                  <a:lnTo>
                    <a:pt x="965" y="112457"/>
                  </a:lnTo>
                  <a:lnTo>
                    <a:pt x="1076" y="112738"/>
                  </a:lnTo>
                  <a:lnTo>
                    <a:pt x="1207" y="113020"/>
                  </a:lnTo>
                  <a:lnTo>
                    <a:pt x="1348" y="113291"/>
                  </a:lnTo>
                  <a:lnTo>
                    <a:pt x="1498" y="113552"/>
                  </a:lnTo>
                  <a:lnTo>
                    <a:pt x="1659" y="113814"/>
                  </a:lnTo>
                  <a:lnTo>
                    <a:pt x="1840" y="114055"/>
                  </a:lnTo>
                  <a:lnTo>
                    <a:pt x="2021" y="114296"/>
                  </a:lnTo>
                  <a:lnTo>
                    <a:pt x="2222" y="114528"/>
                  </a:lnTo>
                  <a:lnTo>
                    <a:pt x="2433" y="114749"/>
                  </a:lnTo>
                  <a:lnTo>
                    <a:pt x="2644" y="114960"/>
                  </a:lnTo>
                  <a:lnTo>
                    <a:pt x="2876" y="115161"/>
                  </a:lnTo>
                  <a:lnTo>
                    <a:pt x="3107" y="115352"/>
                  </a:lnTo>
                  <a:lnTo>
                    <a:pt x="3348" y="115523"/>
                  </a:lnTo>
                  <a:lnTo>
                    <a:pt x="3600" y="115694"/>
                  </a:lnTo>
                  <a:lnTo>
                    <a:pt x="3861" y="115855"/>
                  </a:lnTo>
                  <a:lnTo>
                    <a:pt x="4132" y="115995"/>
                  </a:lnTo>
                  <a:lnTo>
                    <a:pt x="4404" y="116126"/>
                  </a:lnTo>
                  <a:lnTo>
                    <a:pt x="4685" y="116247"/>
                  </a:lnTo>
                  <a:lnTo>
                    <a:pt x="4967" y="116357"/>
                  </a:lnTo>
                  <a:lnTo>
                    <a:pt x="5259" y="116448"/>
                  </a:lnTo>
                  <a:lnTo>
                    <a:pt x="5560" y="116528"/>
                  </a:lnTo>
                  <a:lnTo>
                    <a:pt x="5862" y="116599"/>
                  </a:lnTo>
                  <a:lnTo>
                    <a:pt x="6173" y="116649"/>
                  </a:lnTo>
                  <a:lnTo>
                    <a:pt x="6485" y="116689"/>
                  </a:lnTo>
                  <a:lnTo>
                    <a:pt x="6797" y="116709"/>
                  </a:lnTo>
                  <a:lnTo>
                    <a:pt x="7118" y="116719"/>
                  </a:lnTo>
                  <a:lnTo>
                    <a:pt x="7350" y="116709"/>
                  </a:lnTo>
                  <a:lnTo>
                    <a:pt x="7591" y="116699"/>
                  </a:lnTo>
                  <a:lnTo>
                    <a:pt x="7933" y="116659"/>
                  </a:lnTo>
                  <a:lnTo>
                    <a:pt x="8265" y="116619"/>
                  </a:lnTo>
                  <a:lnTo>
                    <a:pt x="8586" y="116548"/>
                  </a:lnTo>
                  <a:lnTo>
                    <a:pt x="8908" y="116468"/>
                  </a:lnTo>
                  <a:lnTo>
                    <a:pt x="9220" y="116367"/>
                  </a:lnTo>
                  <a:lnTo>
                    <a:pt x="9521" y="116257"/>
                  </a:lnTo>
                  <a:lnTo>
                    <a:pt x="9823" y="116136"/>
                  </a:lnTo>
                  <a:lnTo>
                    <a:pt x="10115" y="115995"/>
                  </a:lnTo>
                  <a:lnTo>
                    <a:pt x="10396" y="115845"/>
                  </a:lnTo>
                  <a:lnTo>
                    <a:pt x="10668" y="115684"/>
                  </a:lnTo>
                  <a:lnTo>
                    <a:pt x="10929" y="115503"/>
                  </a:lnTo>
                  <a:lnTo>
                    <a:pt x="11180" y="115312"/>
                  </a:lnTo>
                  <a:lnTo>
                    <a:pt x="11432" y="115111"/>
                  </a:lnTo>
                  <a:lnTo>
                    <a:pt x="11663" y="114900"/>
                  </a:lnTo>
                  <a:lnTo>
                    <a:pt x="11884" y="114678"/>
                  </a:lnTo>
                  <a:lnTo>
                    <a:pt x="12095" y="114437"/>
                  </a:lnTo>
                  <a:lnTo>
                    <a:pt x="12296" y="114196"/>
                  </a:lnTo>
                  <a:lnTo>
                    <a:pt x="12487" y="113944"/>
                  </a:lnTo>
                  <a:lnTo>
                    <a:pt x="12668" y="113683"/>
                  </a:lnTo>
                  <a:lnTo>
                    <a:pt x="12829" y="113412"/>
                  </a:lnTo>
                  <a:lnTo>
                    <a:pt x="12980" y="113130"/>
                  </a:lnTo>
                  <a:lnTo>
                    <a:pt x="13121" y="112849"/>
                  </a:lnTo>
                  <a:lnTo>
                    <a:pt x="13251" y="112557"/>
                  </a:lnTo>
                  <a:lnTo>
                    <a:pt x="13362" y="112256"/>
                  </a:lnTo>
                  <a:lnTo>
                    <a:pt x="13452" y="111944"/>
                  </a:lnTo>
                  <a:lnTo>
                    <a:pt x="13533" y="111632"/>
                  </a:lnTo>
                  <a:lnTo>
                    <a:pt x="13603" y="111311"/>
                  </a:lnTo>
                  <a:lnTo>
                    <a:pt x="13654" y="110989"/>
                  </a:lnTo>
                  <a:lnTo>
                    <a:pt x="13684" y="110667"/>
                  </a:lnTo>
                  <a:lnTo>
                    <a:pt x="13704" y="110335"/>
                  </a:lnTo>
                  <a:lnTo>
                    <a:pt x="13704" y="109994"/>
                  </a:lnTo>
                  <a:lnTo>
                    <a:pt x="13694" y="109662"/>
                  </a:lnTo>
                  <a:lnTo>
                    <a:pt x="13593" y="108214"/>
                  </a:lnTo>
                  <a:lnTo>
                    <a:pt x="13503" y="106656"/>
                  </a:lnTo>
                  <a:lnTo>
                    <a:pt x="13422" y="104987"/>
                  </a:lnTo>
                  <a:lnTo>
                    <a:pt x="13342" y="103218"/>
                  </a:lnTo>
                  <a:lnTo>
                    <a:pt x="13282" y="101348"/>
                  </a:lnTo>
                  <a:lnTo>
                    <a:pt x="13231" y="99397"/>
                  </a:lnTo>
                  <a:lnTo>
                    <a:pt x="13191" y="97357"/>
                  </a:lnTo>
                  <a:lnTo>
                    <a:pt x="13161" y="95235"/>
                  </a:lnTo>
                  <a:lnTo>
                    <a:pt x="13151" y="93044"/>
                  </a:lnTo>
                  <a:lnTo>
                    <a:pt x="13151" y="90782"/>
                  </a:lnTo>
                  <a:lnTo>
                    <a:pt x="13171" y="88470"/>
                  </a:lnTo>
                  <a:lnTo>
                    <a:pt x="13211" y="86087"/>
                  </a:lnTo>
                  <a:lnTo>
                    <a:pt x="13271" y="83664"/>
                  </a:lnTo>
                  <a:lnTo>
                    <a:pt x="13352" y="81201"/>
                  </a:lnTo>
                  <a:lnTo>
                    <a:pt x="13452" y="78698"/>
                  </a:lnTo>
                  <a:lnTo>
                    <a:pt x="13583" y="76154"/>
                  </a:lnTo>
                  <a:lnTo>
                    <a:pt x="15624" y="76094"/>
                  </a:lnTo>
                  <a:lnTo>
                    <a:pt x="17926" y="76034"/>
                  </a:lnTo>
                  <a:lnTo>
                    <a:pt x="20470" y="75963"/>
                  </a:lnTo>
                  <a:lnTo>
                    <a:pt x="23235" y="75903"/>
                  </a:lnTo>
                  <a:lnTo>
                    <a:pt x="26211" y="75843"/>
                  </a:lnTo>
                  <a:lnTo>
                    <a:pt x="29388" y="75792"/>
                  </a:lnTo>
                  <a:lnTo>
                    <a:pt x="32736" y="75752"/>
                  </a:lnTo>
                  <a:lnTo>
                    <a:pt x="36245" y="75722"/>
                  </a:lnTo>
                  <a:lnTo>
                    <a:pt x="39894" y="75702"/>
                  </a:lnTo>
                  <a:lnTo>
                    <a:pt x="43665" y="75702"/>
                  </a:lnTo>
                  <a:lnTo>
                    <a:pt x="47555" y="75712"/>
                  </a:lnTo>
                  <a:lnTo>
                    <a:pt x="51537" y="75752"/>
                  </a:lnTo>
                  <a:lnTo>
                    <a:pt x="55588" y="75802"/>
                  </a:lnTo>
                  <a:lnTo>
                    <a:pt x="57639" y="75843"/>
                  </a:lnTo>
                  <a:lnTo>
                    <a:pt x="59711" y="75883"/>
                  </a:lnTo>
                  <a:lnTo>
                    <a:pt x="61782" y="75933"/>
                  </a:lnTo>
                  <a:lnTo>
                    <a:pt x="63873" y="75993"/>
                  </a:lnTo>
                  <a:lnTo>
                    <a:pt x="65964" y="76054"/>
                  </a:lnTo>
                  <a:lnTo>
                    <a:pt x="68055" y="76124"/>
                  </a:lnTo>
                  <a:lnTo>
                    <a:pt x="68186" y="78668"/>
                  </a:lnTo>
                  <a:lnTo>
                    <a:pt x="68287" y="81171"/>
                  </a:lnTo>
                  <a:lnTo>
                    <a:pt x="68377" y="83644"/>
                  </a:lnTo>
                  <a:lnTo>
                    <a:pt x="68437" y="86067"/>
                  </a:lnTo>
                  <a:lnTo>
                    <a:pt x="68478" y="88449"/>
                  </a:lnTo>
                  <a:lnTo>
                    <a:pt x="68498" y="90772"/>
                  </a:lnTo>
                  <a:lnTo>
                    <a:pt x="68508" y="93034"/>
                  </a:lnTo>
                  <a:lnTo>
                    <a:pt x="68488" y="95225"/>
                  </a:lnTo>
                  <a:lnTo>
                    <a:pt x="68468" y="97347"/>
                  </a:lnTo>
                  <a:lnTo>
                    <a:pt x="68427" y="99387"/>
                  </a:lnTo>
                  <a:lnTo>
                    <a:pt x="68377" y="101348"/>
                  </a:lnTo>
                  <a:lnTo>
                    <a:pt x="68307" y="103218"/>
                  </a:lnTo>
                  <a:lnTo>
                    <a:pt x="68236" y="104987"/>
                  </a:lnTo>
                  <a:lnTo>
                    <a:pt x="68156" y="106656"/>
                  </a:lnTo>
                  <a:lnTo>
                    <a:pt x="68065" y="108214"/>
                  </a:lnTo>
                  <a:lnTo>
                    <a:pt x="67965" y="109662"/>
                  </a:lnTo>
                  <a:lnTo>
                    <a:pt x="67945" y="110004"/>
                  </a:lnTo>
                  <a:lnTo>
                    <a:pt x="67955" y="110335"/>
                  </a:lnTo>
                  <a:lnTo>
                    <a:pt x="67965" y="110667"/>
                  </a:lnTo>
                  <a:lnTo>
                    <a:pt x="68005" y="110999"/>
                  </a:lnTo>
                  <a:lnTo>
                    <a:pt x="68055" y="111321"/>
                  </a:lnTo>
                  <a:lnTo>
                    <a:pt x="68126" y="111632"/>
                  </a:lnTo>
                  <a:lnTo>
                    <a:pt x="68206" y="111944"/>
                  </a:lnTo>
                  <a:lnTo>
                    <a:pt x="68297" y="112256"/>
                  </a:lnTo>
                  <a:lnTo>
                    <a:pt x="68407" y="112557"/>
                  </a:lnTo>
                  <a:lnTo>
                    <a:pt x="68538" y="112849"/>
                  </a:lnTo>
                  <a:lnTo>
                    <a:pt x="68669" y="113130"/>
                  </a:lnTo>
                  <a:lnTo>
                    <a:pt x="68829" y="113412"/>
                  </a:lnTo>
                  <a:lnTo>
                    <a:pt x="68990" y="113683"/>
                  </a:lnTo>
                  <a:lnTo>
                    <a:pt x="69171" y="113944"/>
                  </a:lnTo>
                  <a:lnTo>
                    <a:pt x="69352" y="114196"/>
                  </a:lnTo>
                  <a:lnTo>
                    <a:pt x="69553" y="114437"/>
                  </a:lnTo>
                  <a:lnTo>
                    <a:pt x="69775" y="114678"/>
                  </a:lnTo>
                  <a:lnTo>
                    <a:pt x="69996" y="114900"/>
                  </a:lnTo>
                  <a:lnTo>
                    <a:pt x="70227" y="115111"/>
                  </a:lnTo>
                  <a:lnTo>
                    <a:pt x="70468" y="115312"/>
                  </a:lnTo>
                  <a:lnTo>
                    <a:pt x="70730" y="115503"/>
                  </a:lnTo>
                  <a:lnTo>
                    <a:pt x="70991" y="115684"/>
                  </a:lnTo>
                  <a:lnTo>
                    <a:pt x="71263" y="115845"/>
                  </a:lnTo>
                  <a:lnTo>
                    <a:pt x="71544" y="115995"/>
                  </a:lnTo>
                  <a:lnTo>
                    <a:pt x="71836" y="116136"/>
                  </a:lnTo>
                  <a:lnTo>
                    <a:pt x="72127" y="116257"/>
                  </a:lnTo>
                  <a:lnTo>
                    <a:pt x="72439" y="116367"/>
                  </a:lnTo>
                  <a:lnTo>
                    <a:pt x="72751" y="116468"/>
                  </a:lnTo>
                  <a:lnTo>
                    <a:pt x="73062" y="116548"/>
                  </a:lnTo>
                  <a:lnTo>
                    <a:pt x="73394" y="116619"/>
                  </a:lnTo>
                  <a:lnTo>
                    <a:pt x="73726" y="116659"/>
                  </a:lnTo>
                  <a:lnTo>
                    <a:pt x="74058" y="116699"/>
                  </a:lnTo>
                  <a:lnTo>
                    <a:pt x="74399" y="116709"/>
                  </a:lnTo>
                  <a:lnTo>
                    <a:pt x="74731" y="116709"/>
                  </a:lnTo>
                  <a:lnTo>
                    <a:pt x="75073" y="116689"/>
                  </a:lnTo>
                  <a:lnTo>
                    <a:pt x="75395" y="116659"/>
                  </a:lnTo>
                  <a:lnTo>
                    <a:pt x="75716" y="116609"/>
                  </a:lnTo>
                  <a:lnTo>
                    <a:pt x="76038" y="116538"/>
                  </a:lnTo>
                  <a:lnTo>
                    <a:pt x="76350" y="116458"/>
                  </a:lnTo>
                  <a:lnTo>
                    <a:pt x="76651" y="116367"/>
                  </a:lnTo>
                  <a:lnTo>
                    <a:pt x="76953" y="116257"/>
                  </a:lnTo>
                  <a:lnTo>
                    <a:pt x="77255" y="116126"/>
                  </a:lnTo>
                  <a:lnTo>
                    <a:pt x="77536" y="115985"/>
                  </a:lnTo>
                  <a:lnTo>
                    <a:pt x="77818" y="115834"/>
                  </a:lnTo>
                  <a:lnTo>
                    <a:pt x="78089" y="115674"/>
                  </a:lnTo>
                  <a:lnTo>
                    <a:pt x="78351" y="115493"/>
                  </a:lnTo>
                  <a:lnTo>
                    <a:pt x="78602" y="115302"/>
                  </a:lnTo>
                  <a:lnTo>
                    <a:pt x="78843" y="115101"/>
                  </a:lnTo>
                  <a:lnTo>
                    <a:pt x="79074" y="114889"/>
                  </a:lnTo>
                  <a:lnTo>
                    <a:pt x="79296" y="114668"/>
                  </a:lnTo>
                  <a:lnTo>
                    <a:pt x="79507" y="114437"/>
                  </a:lnTo>
                  <a:lnTo>
                    <a:pt x="79708" y="114196"/>
                  </a:lnTo>
                  <a:lnTo>
                    <a:pt x="79899" y="113934"/>
                  </a:lnTo>
                  <a:lnTo>
                    <a:pt x="80080" y="113673"/>
                  </a:lnTo>
                  <a:lnTo>
                    <a:pt x="80241" y="113402"/>
                  </a:lnTo>
                  <a:lnTo>
                    <a:pt x="80392" y="113120"/>
                  </a:lnTo>
                  <a:lnTo>
                    <a:pt x="80532" y="112829"/>
                  </a:lnTo>
                  <a:lnTo>
                    <a:pt x="80663" y="112537"/>
                  </a:lnTo>
                  <a:lnTo>
                    <a:pt x="80774" y="112225"/>
                  </a:lnTo>
                  <a:lnTo>
                    <a:pt x="80864" y="111914"/>
                  </a:lnTo>
                  <a:lnTo>
                    <a:pt x="80944" y="111602"/>
                  </a:lnTo>
                  <a:lnTo>
                    <a:pt x="81015" y="111270"/>
                  </a:lnTo>
                  <a:lnTo>
                    <a:pt x="81065" y="110939"/>
                  </a:lnTo>
                  <a:lnTo>
                    <a:pt x="81095" y="110607"/>
                  </a:lnTo>
                  <a:lnTo>
                    <a:pt x="81186" y="109250"/>
                  </a:lnTo>
                  <a:lnTo>
                    <a:pt x="81256" y="108013"/>
                  </a:lnTo>
                  <a:lnTo>
                    <a:pt x="81337" y="106435"/>
                  </a:lnTo>
                  <a:lnTo>
                    <a:pt x="81417" y="104545"/>
                  </a:lnTo>
                  <a:lnTo>
                    <a:pt x="81487" y="102353"/>
                  </a:lnTo>
                  <a:lnTo>
                    <a:pt x="81558" y="99880"/>
                  </a:lnTo>
                  <a:lnTo>
                    <a:pt x="81588" y="98543"/>
                  </a:lnTo>
                  <a:lnTo>
                    <a:pt x="81608" y="97145"/>
                  </a:lnTo>
                  <a:lnTo>
                    <a:pt x="81628" y="95688"/>
                  </a:lnTo>
                  <a:lnTo>
                    <a:pt x="81648" y="94180"/>
                  </a:lnTo>
                  <a:lnTo>
                    <a:pt x="81648" y="92611"/>
                  </a:lnTo>
                  <a:lnTo>
                    <a:pt x="81648" y="91003"/>
                  </a:lnTo>
                  <a:lnTo>
                    <a:pt x="81638" y="89334"/>
                  </a:lnTo>
                  <a:lnTo>
                    <a:pt x="81618" y="87625"/>
                  </a:lnTo>
                  <a:lnTo>
                    <a:pt x="81588" y="85876"/>
                  </a:lnTo>
                  <a:lnTo>
                    <a:pt x="81548" y="84086"/>
                  </a:lnTo>
                  <a:lnTo>
                    <a:pt x="81497" y="82247"/>
                  </a:lnTo>
                  <a:lnTo>
                    <a:pt x="81427" y="80387"/>
                  </a:lnTo>
                  <a:lnTo>
                    <a:pt x="81357" y="78487"/>
                  </a:lnTo>
                  <a:lnTo>
                    <a:pt x="81266" y="76556"/>
                  </a:lnTo>
                  <a:lnTo>
                    <a:pt x="81156" y="74606"/>
                  </a:lnTo>
                  <a:lnTo>
                    <a:pt x="81035" y="72626"/>
                  </a:lnTo>
                  <a:lnTo>
                    <a:pt x="80894" y="70625"/>
                  </a:lnTo>
                  <a:lnTo>
                    <a:pt x="80743" y="68604"/>
                  </a:lnTo>
                  <a:lnTo>
                    <a:pt x="80572" y="66563"/>
                  </a:lnTo>
                  <a:lnTo>
                    <a:pt x="80381" y="64513"/>
                  </a:lnTo>
                  <a:lnTo>
                    <a:pt x="80170" y="62452"/>
                  </a:lnTo>
                  <a:lnTo>
                    <a:pt x="79939" y="60381"/>
                  </a:lnTo>
                  <a:lnTo>
                    <a:pt x="79698" y="58300"/>
                  </a:lnTo>
                  <a:lnTo>
                    <a:pt x="79416" y="56219"/>
                  </a:lnTo>
                  <a:lnTo>
                    <a:pt x="79125" y="54138"/>
                  </a:lnTo>
                  <a:lnTo>
                    <a:pt x="78813" y="52057"/>
                  </a:lnTo>
                  <a:lnTo>
                    <a:pt x="78642" y="51021"/>
                  </a:lnTo>
                  <a:lnTo>
                    <a:pt x="78471" y="49986"/>
                  </a:lnTo>
                  <a:lnTo>
                    <a:pt x="78290" y="48950"/>
                  </a:lnTo>
                  <a:lnTo>
                    <a:pt x="78109" y="47925"/>
                  </a:lnTo>
                  <a:lnTo>
                    <a:pt x="77908" y="46889"/>
                  </a:lnTo>
                  <a:lnTo>
                    <a:pt x="77717" y="45864"/>
                  </a:lnTo>
                  <a:lnTo>
                    <a:pt x="77506" y="44838"/>
                  </a:lnTo>
                  <a:lnTo>
                    <a:pt x="77295" y="43823"/>
                  </a:lnTo>
                  <a:lnTo>
                    <a:pt x="77084" y="42798"/>
                  </a:lnTo>
                  <a:lnTo>
                    <a:pt x="76853" y="41792"/>
                  </a:lnTo>
                  <a:lnTo>
                    <a:pt x="76621" y="40777"/>
                  </a:lnTo>
                  <a:lnTo>
                    <a:pt x="76380" y="39782"/>
                  </a:lnTo>
                  <a:lnTo>
                    <a:pt x="76139" y="38776"/>
                  </a:lnTo>
                  <a:lnTo>
                    <a:pt x="75887" y="37791"/>
                  </a:lnTo>
                  <a:lnTo>
                    <a:pt x="75626" y="36796"/>
                  </a:lnTo>
                  <a:lnTo>
                    <a:pt x="75354" y="35821"/>
                  </a:lnTo>
                  <a:lnTo>
                    <a:pt x="75083" y="34845"/>
                  </a:lnTo>
                  <a:lnTo>
                    <a:pt x="74802" y="33880"/>
                  </a:lnTo>
                  <a:lnTo>
                    <a:pt x="74510" y="32915"/>
                  </a:lnTo>
                  <a:lnTo>
                    <a:pt x="74208" y="31960"/>
                  </a:lnTo>
                  <a:lnTo>
                    <a:pt x="73907" y="31015"/>
                  </a:lnTo>
                  <a:lnTo>
                    <a:pt x="73585" y="30080"/>
                  </a:lnTo>
                  <a:lnTo>
                    <a:pt x="73263" y="29155"/>
                  </a:lnTo>
                  <a:lnTo>
                    <a:pt x="72932" y="28230"/>
                  </a:lnTo>
                  <a:lnTo>
                    <a:pt x="72600" y="27326"/>
                  </a:lnTo>
                  <a:lnTo>
                    <a:pt x="72248" y="26421"/>
                  </a:lnTo>
                  <a:lnTo>
                    <a:pt x="71896" y="25526"/>
                  </a:lnTo>
                  <a:lnTo>
                    <a:pt x="71534" y="24651"/>
                  </a:lnTo>
                  <a:lnTo>
                    <a:pt x="71162" y="23777"/>
                  </a:lnTo>
                  <a:lnTo>
                    <a:pt x="70780" y="22922"/>
                  </a:lnTo>
                  <a:lnTo>
                    <a:pt x="70388" y="22068"/>
                  </a:lnTo>
                  <a:lnTo>
                    <a:pt x="69986" y="21233"/>
                  </a:lnTo>
                  <a:lnTo>
                    <a:pt x="69584" y="20409"/>
                  </a:lnTo>
                  <a:lnTo>
                    <a:pt x="69161" y="19595"/>
                  </a:lnTo>
                  <a:lnTo>
                    <a:pt x="68739" y="18790"/>
                  </a:lnTo>
                  <a:lnTo>
                    <a:pt x="68297" y="18006"/>
                  </a:lnTo>
                  <a:lnTo>
                    <a:pt x="67854" y="17222"/>
                  </a:lnTo>
                  <a:lnTo>
                    <a:pt x="67402" y="16468"/>
                  </a:lnTo>
                  <a:lnTo>
                    <a:pt x="66939" y="15714"/>
                  </a:lnTo>
                  <a:lnTo>
                    <a:pt x="66467" y="14980"/>
                  </a:lnTo>
                  <a:lnTo>
                    <a:pt x="65984" y="14266"/>
                  </a:lnTo>
                  <a:lnTo>
                    <a:pt x="65482" y="13553"/>
                  </a:lnTo>
                  <a:lnTo>
                    <a:pt x="64979" y="12869"/>
                  </a:lnTo>
                  <a:lnTo>
                    <a:pt x="64466" y="12195"/>
                  </a:lnTo>
                  <a:lnTo>
                    <a:pt x="63943" y="11532"/>
                  </a:lnTo>
                  <a:lnTo>
                    <a:pt x="63410" y="10889"/>
                  </a:lnTo>
                  <a:lnTo>
                    <a:pt x="62868" y="10265"/>
                  </a:lnTo>
                  <a:lnTo>
                    <a:pt x="62315" y="9652"/>
                  </a:lnTo>
                  <a:lnTo>
                    <a:pt x="61752" y="9059"/>
                  </a:lnTo>
                  <a:lnTo>
                    <a:pt x="61178" y="8486"/>
                  </a:lnTo>
                  <a:lnTo>
                    <a:pt x="60605" y="7933"/>
                  </a:lnTo>
                  <a:lnTo>
                    <a:pt x="60022" y="7400"/>
                  </a:lnTo>
                  <a:lnTo>
                    <a:pt x="59429" y="6887"/>
                  </a:lnTo>
                  <a:lnTo>
                    <a:pt x="58826" y="6385"/>
                  </a:lnTo>
                  <a:lnTo>
                    <a:pt x="58223" y="5902"/>
                  </a:lnTo>
                  <a:lnTo>
                    <a:pt x="57609" y="5440"/>
                  </a:lnTo>
                  <a:lnTo>
                    <a:pt x="56986" y="4997"/>
                  </a:lnTo>
                  <a:lnTo>
                    <a:pt x="56363" y="4575"/>
                  </a:lnTo>
                  <a:lnTo>
                    <a:pt x="55729" y="4173"/>
                  </a:lnTo>
                  <a:lnTo>
                    <a:pt x="55086" y="3781"/>
                  </a:lnTo>
                  <a:lnTo>
                    <a:pt x="54432" y="3419"/>
                  </a:lnTo>
                  <a:lnTo>
                    <a:pt x="53779" y="3067"/>
                  </a:lnTo>
                  <a:lnTo>
                    <a:pt x="53115" y="2735"/>
                  </a:lnTo>
                  <a:lnTo>
                    <a:pt x="52452" y="2424"/>
                  </a:lnTo>
                  <a:lnTo>
                    <a:pt x="51768" y="2132"/>
                  </a:lnTo>
                  <a:lnTo>
                    <a:pt x="51084" y="1861"/>
                  </a:lnTo>
                  <a:lnTo>
                    <a:pt x="50401" y="1599"/>
                  </a:lnTo>
                  <a:lnTo>
                    <a:pt x="49697" y="1368"/>
                  </a:lnTo>
                  <a:lnTo>
                    <a:pt x="48993" y="1147"/>
                  </a:lnTo>
                  <a:lnTo>
                    <a:pt x="48289" y="946"/>
                  </a:lnTo>
                  <a:lnTo>
                    <a:pt x="47565" y="765"/>
                  </a:lnTo>
                  <a:lnTo>
                    <a:pt x="46842" y="604"/>
                  </a:lnTo>
                  <a:lnTo>
                    <a:pt x="46118" y="463"/>
                  </a:lnTo>
                  <a:lnTo>
                    <a:pt x="45384" y="343"/>
                  </a:lnTo>
                  <a:lnTo>
                    <a:pt x="44640" y="242"/>
                  </a:lnTo>
                  <a:lnTo>
                    <a:pt x="43886" y="152"/>
                  </a:lnTo>
                  <a:lnTo>
                    <a:pt x="43132" y="91"/>
                  </a:lnTo>
                  <a:lnTo>
                    <a:pt x="42368" y="41"/>
                  </a:lnTo>
                  <a:lnTo>
                    <a:pt x="41603" y="11"/>
                  </a:lnTo>
                  <a:lnTo>
                    <a:pt x="408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2"/>
            <p:cNvSpPr/>
            <p:nvPr/>
          </p:nvSpPr>
          <p:spPr>
            <a:xfrm>
              <a:off x="-5510375" y="-7771575"/>
              <a:ext cx="2041225" cy="2918000"/>
            </a:xfrm>
            <a:custGeom>
              <a:avLst/>
              <a:gdLst/>
              <a:ahLst/>
              <a:cxnLst/>
              <a:rect l="l" t="t" r="r" b="b"/>
              <a:pathLst>
                <a:path w="81649" h="116720" fill="none" extrusionOk="0">
                  <a:moveTo>
                    <a:pt x="81095" y="110607"/>
                  </a:moveTo>
                  <a:lnTo>
                    <a:pt x="81095" y="110607"/>
                  </a:lnTo>
                  <a:lnTo>
                    <a:pt x="81186" y="109250"/>
                  </a:lnTo>
                  <a:lnTo>
                    <a:pt x="81256" y="108013"/>
                  </a:lnTo>
                  <a:lnTo>
                    <a:pt x="81337" y="106435"/>
                  </a:lnTo>
                  <a:lnTo>
                    <a:pt x="81417" y="104545"/>
                  </a:lnTo>
                  <a:lnTo>
                    <a:pt x="81487" y="102353"/>
                  </a:lnTo>
                  <a:lnTo>
                    <a:pt x="81558" y="99880"/>
                  </a:lnTo>
                  <a:lnTo>
                    <a:pt x="81588" y="98543"/>
                  </a:lnTo>
                  <a:lnTo>
                    <a:pt x="81608" y="97145"/>
                  </a:lnTo>
                  <a:lnTo>
                    <a:pt x="81628" y="95688"/>
                  </a:lnTo>
                  <a:lnTo>
                    <a:pt x="81648" y="94180"/>
                  </a:lnTo>
                  <a:lnTo>
                    <a:pt x="81648" y="92611"/>
                  </a:lnTo>
                  <a:lnTo>
                    <a:pt x="81648" y="91003"/>
                  </a:lnTo>
                  <a:lnTo>
                    <a:pt x="81638" y="89334"/>
                  </a:lnTo>
                  <a:lnTo>
                    <a:pt x="81618" y="87625"/>
                  </a:lnTo>
                  <a:lnTo>
                    <a:pt x="81588" y="85876"/>
                  </a:lnTo>
                  <a:lnTo>
                    <a:pt x="81548" y="84086"/>
                  </a:lnTo>
                  <a:lnTo>
                    <a:pt x="81497" y="82247"/>
                  </a:lnTo>
                  <a:lnTo>
                    <a:pt x="81427" y="80387"/>
                  </a:lnTo>
                  <a:lnTo>
                    <a:pt x="81357" y="78487"/>
                  </a:lnTo>
                  <a:lnTo>
                    <a:pt x="81266" y="76556"/>
                  </a:lnTo>
                  <a:lnTo>
                    <a:pt x="81156" y="74606"/>
                  </a:lnTo>
                  <a:lnTo>
                    <a:pt x="81035" y="72626"/>
                  </a:lnTo>
                  <a:lnTo>
                    <a:pt x="80894" y="70625"/>
                  </a:lnTo>
                  <a:lnTo>
                    <a:pt x="80743" y="68604"/>
                  </a:lnTo>
                  <a:lnTo>
                    <a:pt x="80572" y="66563"/>
                  </a:lnTo>
                  <a:lnTo>
                    <a:pt x="80381" y="64513"/>
                  </a:lnTo>
                  <a:lnTo>
                    <a:pt x="80170" y="62452"/>
                  </a:lnTo>
                  <a:lnTo>
                    <a:pt x="79939" y="60381"/>
                  </a:lnTo>
                  <a:lnTo>
                    <a:pt x="79698" y="58300"/>
                  </a:lnTo>
                  <a:lnTo>
                    <a:pt x="79416" y="56219"/>
                  </a:lnTo>
                  <a:lnTo>
                    <a:pt x="79125" y="54138"/>
                  </a:lnTo>
                  <a:lnTo>
                    <a:pt x="78813" y="52057"/>
                  </a:lnTo>
                  <a:lnTo>
                    <a:pt x="78642" y="51021"/>
                  </a:lnTo>
                  <a:lnTo>
                    <a:pt x="78471" y="49986"/>
                  </a:lnTo>
                  <a:lnTo>
                    <a:pt x="78290" y="48950"/>
                  </a:lnTo>
                  <a:lnTo>
                    <a:pt x="78109" y="47925"/>
                  </a:lnTo>
                  <a:lnTo>
                    <a:pt x="77908" y="46889"/>
                  </a:lnTo>
                  <a:lnTo>
                    <a:pt x="77717" y="45864"/>
                  </a:lnTo>
                  <a:lnTo>
                    <a:pt x="77506" y="44838"/>
                  </a:lnTo>
                  <a:lnTo>
                    <a:pt x="77295" y="43823"/>
                  </a:lnTo>
                  <a:lnTo>
                    <a:pt x="77084" y="42798"/>
                  </a:lnTo>
                  <a:lnTo>
                    <a:pt x="76853" y="41792"/>
                  </a:lnTo>
                  <a:lnTo>
                    <a:pt x="76621" y="40777"/>
                  </a:lnTo>
                  <a:lnTo>
                    <a:pt x="76380" y="39782"/>
                  </a:lnTo>
                  <a:lnTo>
                    <a:pt x="76139" y="38776"/>
                  </a:lnTo>
                  <a:lnTo>
                    <a:pt x="75887" y="37791"/>
                  </a:lnTo>
                  <a:lnTo>
                    <a:pt x="75626" y="36796"/>
                  </a:lnTo>
                  <a:lnTo>
                    <a:pt x="75354" y="35821"/>
                  </a:lnTo>
                  <a:lnTo>
                    <a:pt x="75083" y="34845"/>
                  </a:lnTo>
                  <a:lnTo>
                    <a:pt x="74802" y="33880"/>
                  </a:lnTo>
                  <a:lnTo>
                    <a:pt x="74510" y="32915"/>
                  </a:lnTo>
                  <a:lnTo>
                    <a:pt x="74208" y="31960"/>
                  </a:lnTo>
                  <a:lnTo>
                    <a:pt x="73907" y="31015"/>
                  </a:lnTo>
                  <a:lnTo>
                    <a:pt x="73585" y="30080"/>
                  </a:lnTo>
                  <a:lnTo>
                    <a:pt x="73263" y="29155"/>
                  </a:lnTo>
                  <a:lnTo>
                    <a:pt x="72932" y="28230"/>
                  </a:lnTo>
                  <a:lnTo>
                    <a:pt x="72600" y="27326"/>
                  </a:lnTo>
                  <a:lnTo>
                    <a:pt x="72248" y="26421"/>
                  </a:lnTo>
                  <a:lnTo>
                    <a:pt x="71896" y="25526"/>
                  </a:lnTo>
                  <a:lnTo>
                    <a:pt x="71534" y="24651"/>
                  </a:lnTo>
                  <a:lnTo>
                    <a:pt x="71162" y="23777"/>
                  </a:lnTo>
                  <a:lnTo>
                    <a:pt x="70780" y="22922"/>
                  </a:lnTo>
                  <a:lnTo>
                    <a:pt x="70388" y="22068"/>
                  </a:lnTo>
                  <a:lnTo>
                    <a:pt x="69986" y="21233"/>
                  </a:lnTo>
                  <a:lnTo>
                    <a:pt x="69584" y="20409"/>
                  </a:lnTo>
                  <a:lnTo>
                    <a:pt x="69161" y="19595"/>
                  </a:lnTo>
                  <a:lnTo>
                    <a:pt x="68739" y="18790"/>
                  </a:lnTo>
                  <a:lnTo>
                    <a:pt x="68297" y="18006"/>
                  </a:lnTo>
                  <a:lnTo>
                    <a:pt x="67854" y="17222"/>
                  </a:lnTo>
                  <a:lnTo>
                    <a:pt x="67402" y="16468"/>
                  </a:lnTo>
                  <a:lnTo>
                    <a:pt x="66939" y="15714"/>
                  </a:lnTo>
                  <a:lnTo>
                    <a:pt x="66467" y="14980"/>
                  </a:lnTo>
                  <a:lnTo>
                    <a:pt x="65984" y="14266"/>
                  </a:lnTo>
                  <a:lnTo>
                    <a:pt x="65482" y="13553"/>
                  </a:lnTo>
                  <a:lnTo>
                    <a:pt x="64979" y="12869"/>
                  </a:lnTo>
                  <a:lnTo>
                    <a:pt x="64466" y="12195"/>
                  </a:lnTo>
                  <a:lnTo>
                    <a:pt x="63943" y="11532"/>
                  </a:lnTo>
                  <a:lnTo>
                    <a:pt x="63410" y="10889"/>
                  </a:lnTo>
                  <a:lnTo>
                    <a:pt x="62868" y="10265"/>
                  </a:lnTo>
                  <a:lnTo>
                    <a:pt x="62315" y="9652"/>
                  </a:lnTo>
                  <a:lnTo>
                    <a:pt x="62315" y="9652"/>
                  </a:lnTo>
                  <a:lnTo>
                    <a:pt x="61752" y="9059"/>
                  </a:lnTo>
                  <a:lnTo>
                    <a:pt x="61178" y="8486"/>
                  </a:lnTo>
                  <a:lnTo>
                    <a:pt x="60605" y="7933"/>
                  </a:lnTo>
                  <a:lnTo>
                    <a:pt x="60022" y="7400"/>
                  </a:lnTo>
                  <a:lnTo>
                    <a:pt x="59429" y="6887"/>
                  </a:lnTo>
                  <a:lnTo>
                    <a:pt x="58826" y="6385"/>
                  </a:lnTo>
                  <a:lnTo>
                    <a:pt x="58223" y="5902"/>
                  </a:lnTo>
                  <a:lnTo>
                    <a:pt x="57609" y="5440"/>
                  </a:lnTo>
                  <a:lnTo>
                    <a:pt x="56986" y="4997"/>
                  </a:lnTo>
                  <a:lnTo>
                    <a:pt x="56363" y="4575"/>
                  </a:lnTo>
                  <a:lnTo>
                    <a:pt x="55729" y="4173"/>
                  </a:lnTo>
                  <a:lnTo>
                    <a:pt x="55086" y="3781"/>
                  </a:lnTo>
                  <a:lnTo>
                    <a:pt x="54432" y="3419"/>
                  </a:lnTo>
                  <a:lnTo>
                    <a:pt x="53779" y="3067"/>
                  </a:lnTo>
                  <a:lnTo>
                    <a:pt x="53115" y="2735"/>
                  </a:lnTo>
                  <a:lnTo>
                    <a:pt x="52452" y="2424"/>
                  </a:lnTo>
                  <a:lnTo>
                    <a:pt x="51768" y="2132"/>
                  </a:lnTo>
                  <a:lnTo>
                    <a:pt x="51084" y="1861"/>
                  </a:lnTo>
                  <a:lnTo>
                    <a:pt x="50401" y="1599"/>
                  </a:lnTo>
                  <a:lnTo>
                    <a:pt x="49697" y="1368"/>
                  </a:lnTo>
                  <a:lnTo>
                    <a:pt x="48993" y="1147"/>
                  </a:lnTo>
                  <a:lnTo>
                    <a:pt x="48289" y="946"/>
                  </a:lnTo>
                  <a:lnTo>
                    <a:pt x="47565" y="765"/>
                  </a:lnTo>
                  <a:lnTo>
                    <a:pt x="46842" y="604"/>
                  </a:lnTo>
                  <a:lnTo>
                    <a:pt x="46118" y="463"/>
                  </a:lnTo>
                  <a:lnTo>
                    <a:pt x="45384" y="343"/>
                  </a:lnTo>
                  <a:lnTo>
                    <a:pt x="44640" y="242"/>
                  </a:lnTo>
                  <a:lnTo>
                    <a:pt x="43886" y="152"/>
                  </a:lnTo>
                  <a:lnTo>
                    <a:pt x="43132" y="91"/>
                  </a:lnTo>
                  <a:lnTo>
                    <a:pt x="42368" y="41"/>
                  </a:lnTo>
                  <a:lnTo>
                    <a:pt x="41603" y="11"/>
                  </a:lnTo>
                  <a:lnTo>
                    <a:pt x="40829" y="1"/>
                  </a:lnTo>
                  <a:lnTo>
                    <a:pt x="40829" y="1"/>
                  </a:lnTo>
                  <a:lnTo>
                    <a:pt x="40055" y="11"/>
                  </a:lnTo>
                  <a:lnTo>
                    <a:pt x="39281" y="41"/>
                  </a:lnTo>
                  <a:lnTo>
                    <a:pt x="38517" y="91"/>
                  </a:lnTo>
                  <a:lnTo>
                    <a:pt x="37763" y="152"/>
                  </a:lnTo>
                  <a:lnTo>
                    <a:pt x="37019" y="242"/>
                  </a:lnTo>
                  <a:lnTo>
                    <a:pt x="36275" y="343"/>
                  </a:lnTo>
                  <a:lnTo>
                    <a:pt x="35541" y="463"/>
                  </a:lnTo>
                  <a:lnTo>
                    <a:pt x="34807" y="604"/>
                  </a:lnTo>
                  <a:lnTo>
                    <a:pt x="34083" y="765"/>
                  </a:lnTo>
                  <a:lnTo>
                    <a:pt x="33369" y="946"/>
                  </a:lnTo>
                  <a:lnTo>
                    <a:pt x="32655" y="1147"/>
                  </a:lnTo>
                  <a:lnTo>
                    <a:pt x="31952" y="1368"/>
                  </a:lnTo>
                  <a:lnTo>
                    <a:pt x="31258" y="1599"/>
                  </a:lnTo>
                  <a:lnTo>
                    <a:pt x="30564" y="1861"/>
                  </a:lnTo>
                  <a:lnTo>
                    <a:pt x="29881" y="2132"/>
                  </a:lnTo>
                  <a:lnTo>
                    <a:pt x="29207" y="2424"/>
                  </a:lnTo>
                  <a:lnTo>
                    <a:pt x="28533" y="2735"/>
                  </a:lnTo>
                  <a:lnTo>
                    <a:pt x="27870" y="3067"/>
                  </a:lnTo>
                  <a:lnTo>
                    <a:pt x="27216" y="3419"/>
                  </a:lnTo>
                  <a:lnTo>
                    <a:pt x="26573" y="3781"/>
                  </a:lnTo>
                  <a:lnTo>
                    <a:pt x="25929" y="4173"/>
                  </a:lnTo>
                  <a:lnTo>
                    <a:pt x="25296" y="4575"/>
                  </a:lnTo>
                  <a:lnTo>
                    <a:pt x="24663" y="4997"/>
                  </a:lnTo>
                  <a:lnTo>
                    <a:pt x="24039" y="5440"/>
                  </a:lnTo>
                  <a:lnTo>
                    <a:pt x="23426" y="5902"/>
                  </a:lnTo>
                  <a:lnTo>
                    <a:pt x="22823" y="6385"/>
                  </a:lnTo>
                  <a:lnTo>
                    <a:pt x="22219" y="6887"/>
                  </a:lnTo>
                  <a:lnTo>
                    <a:pt x="21626" y="7400"/>
                  </a:lnTo>
                  <a:lnTo>
                    <a:pt x="21043" y="7933"/>
                  </a:lnTo>
                  <a:lnTo>
                    <a:pt x="20470" y="8486"/>
                  </a:lnTo>
                  <a:lnTo>
                    <a:pt x="19897" y="9059"/>
                  </a:lnTo>
                  <a:lnTo>
                    <a:pt x="19334" y="9652"/>
                  </a:lnTo>
                  <a:lnTo>
                    <a:pt x="19334" y="9652"/>
                  </a:lnTo>
                  <a:lnTo>
                    <a:pt x="18781" y="10265"/>
                  </a:lnTo>
                  <a:lnTo>
                    <a:pt x="18238" y="10889"/>
                  </a:lnTo>
                  <a:lnTo>
                    <a:pt x="17705" y="11532"/>
                  </a:lnTo>
                  <a:lnTo>
                    <a:pt x="17182" y="12195"/>
                  </a:lnTo>
                  <a:lnTo>
                    <a:pt x="16670" y="12869"/>
                  </a:lnTo>
                  <a:lnTo>
                    <a:pt x="16167" y="13553"/>
                  </a:lnTo>
                  <a:lnTo>
                    <a:pt x="15664" y="14266"/>
                  </a:lnTo>
                  <a:lnTo>
                    <a:pt x="15182" y="14980"/>
                  </a:lnTo>
                  <a:lnTo>
                    <a:pt x="14709" y="15714"/>
                  </a:lnTo>
                  <a:lnTo>
                    <a:pt x="14247" y="16468"/>
                  </a:lnTo>
                  <a:lnTo>
                    <a:pt x="13794" y="17222"/>
                  </a:lnTo>
                  <a:lnTo>
                    <a:pt x="13352" y="18006"/>
                  </a:lnTo>
                  <a:lnTo>
                    <a:pt x="12910" y="18790"/>
                  </a:lnTo>
                  <a:lnTo>
                    <a:pt x="12487" y="19595"/>
                  </a:lnTo>
                  <a:lnTo>
                    <a:pt x="12065" y="20409"/>
                  </a:lnTo>
                  <a:lnTo>
                    <a:pt x="11663" y="21233"/>
                  </a:lnTo>
                  <a:lnTo>
                    <a:pt x="11261" y="22068"/>
                  </a:lnTo>
                  <a:lnTo>
                    <a:pt x="10869" y="22922"/>
                  </a:lnTo>
                  <a:lnTo>
                    <a:pt x="10497" y="23777"/>
                  </a:lnTo>
                  <a:lnTo>
                    <a:pt x="10115" y="24651"/>
                  </a:lnTo>
                  <a:lnTo>
                    <a:pt x="9753" y="25526"/>
                  </a:lnTo>
                  <a:lnTo>
                    <a:pt x="9401" y="26421"/>
                  </a:lnTo>
                  <a:lnTo>
                    <a:pt x="9049" y="27326"/>
                  </a:lnTo>
                  <a:lnTo>
                    <a:pt x="8717" y="28230"/>
                  </a:lnTo>
                  <a:lnTo>
                    <a:pt x="8385" y="29155"/>
                  </a:lnTo>
                  <a:lnTo>
                    <a:pt x="8064" y="30080"/>
                  </a:lnTo>
                  <a:lnTo>
                    <a:pt x="7752" y="31015"/>
                  </a:lnTo>
                  <a:lnTo>
                    <a:pt x="7440" y="31960"/>
                  </a:lnTo>
                  <a:lnTo>
                    <a:pt x="7139" y="32915"/>
                  </a:lnTo>
                  <a:lnTo>
                    <a:pt x="6857" y="33880"/>
                  </a:lnTo>
                  <a:lnTo>
                    <a:pt x="6566" y="34845"/>
                  </a:lnTo>
                  <a:lnTo>
                    <a:pt x="6294" y="35821"/>
                  </a:lnTo>
                  <a:lnTo>
                    <a:pt x="6023" y="36796"/>
                  </a:lnTo>
                  <a:lnTo>
                    <a:pt x="5761" y="37791"/>
                  </a:lnTo>
                  <a:lnTo>
                    <a:pt x="5510" y="38776"/>
                  </a:lnTo>
                  <a:lnTo>
                    <a:pt x="5269" y="39782"/>
                  </a:lnTo>
                  <a:lnTo>
                    <a:pt x="5027" y="40777"/>
                  </a:lnTo>
                  <a:lnTo>
                    <a:pt x="4796" y="41792"/>
                  </a:lnTo>
                  <a:lnTo>
                    <a:pt x="4575" y="42798"/>
                  </a:lnTo>
                  <a:lnTo>
                    <a:pt x="4354" y="43823"/>
                  </a:lnTo>
                  <a:lnTo>
                    <a:pt x="4143" y="44838"/>
                  </a:lnTo>
                  <a:lnTo>
                    <a:pt x="3931" y="45864"/>
                  </a:lnTo>
                  <a:lnTo>
                    <a:pt x="3740" y="46889"/>
                  </a:lnTo>
                  <a:lnTo>
                    <a:pt x="3549" y="47925"/>
                  </a:lnTo>
                  <a:lnTo>
                    <a:pt x="3358" y="48950"/>
                  </a:lnTo>
                  <a:lnTo>
                    <a:pt x="3177" y="49986"/>
                  </a:lnTo>
                  <a:lnTo>
                    <a:pt x="3006" y="51021"/>
                  </a:lnTo>
                  <a:lnTo>
                    <a:pt x="2836" y="52057"/>
                  </a:lnTo>
                  <a:lnTo>
                    <a:pt x="2524" y="54138"/>
                  </a:lnTo>
                  <a:lnTo>
                    <a:pt x="2232" y="56219"/>
                  </a:lnTo>
                  <a:lnTo>
                    <a:pt x="1961" y="58300"/>
                  </a:lnTo>
                  <a:lnTo>
                    <a:pt x="1709" y="60381"/>
                  </a:lnTo>
                  <a:lnTo>
                    <a:pt x="1478" y="62452"/>
                  </a:lnTo>
                  <a:lnTo>
                    <a:pt x="1267" y="64513"/>
                  </a:lnTo>
                  <a:lnTo>
                    <a:pt x="1076" y="66563"/>
                  </a:lnTo>
                  <a:lnTo>
                    <a:pt x="905" y="68604"/>
                  </a:lnTo>
                  <a:lnTo>
                    <a:pt x="754" y="70625"/>
                  </a:lnTo>
                  <a:lnTo>
                    <a:pt x="614" y="72626"/>
                  </a:lnTo>
                  <a:lnTo>
                    <a:pt x="493" y="74606"/>
                  </a:lnTo>
                  <a:lnTo>
                    <a:pt x="392" y="76556"/>
                  </a:lnTo>
                  <a:lnTo>
                    <a:pt x="302" y="78487"/>
                  </a:lnTo>
                  <a:lnTo>
                    <a:pt x="222" y="80387"/>
                  </a:lnTo>
                  <a:lnTo>
                    <a:pt x="161" y="82247"/>
                  </a:lnTo>
                  <a:lnTo>
                    <a:pt x="101" y="84086"/>
                  </a:lnTo>
                  <a:lnTo>
                    <a:pt x="61" y="85876"/>
                  </a:lnTo>
                  <a:lnTo>
                    <a:pt x="30" y="87625"/>
                  </a:lnTo>
                  <a:lnTo>
                    <a:pt x="20" y="89334"/>
                  </a:lnTo>
                  <a:lnTo>
                    <a:pt x="0" y="91003"/>
                  </a:lnTo>
                  <a:lnTo>
                    <a:pt x="0" y="92611"/>
                  </a:lnTo>
                  <a:lnTo>
                    <a:pt x="10" y="94180"/>
                  </a:lnTo>
                  <a:lnTo>
                    <a:pt x="20" y="95688"/>
                  </a:lnTo>
                  <a:lnTo>
                    <a:pt x="41" y="97145"/>
                  </a:lnTo>
                  <a:lnTo>
                    <a:pt x="61" y="98543"/>
                  </a:lnTo>
                  <a:lnTo>
                    <a:pt x="91" y="99880"/>
                  </a:lnTo>
                  <a:lnTo>
                    <a:pt x="161" y="102353"/>
                  </a:lnTo>
                  <a:lnTo>
                    <a:pt x="242" y="104545"/>
                  </a:lnTo>
                  <a:lnTo>
                    <a:pt x="322" y="106435"/>
                  </a:lnTo>
                  <a:lnTo>
                    <a:pt x="402" y="108013"/>
                  </a:lnTo>
                  <a:lnTo>
                    <a:pt x="473" y="109250"/>
                  </a:lnTo>
                  <a:lnTo>
                    <a:pt x="553" y="110607"/>
                  </a:lnTo>
                  <a:lnTo>
                    <a:pt x="553" y="110607"/>
                  </a:lnTo>
                  <a:lnTo>
                    <a:pt x="583" y="110928"/>
                  </a:lnTo>
                  <a:lnTo>
                    <a:pt x="634" y="111240"/>
                  </a:lnTo>
                  <a:lnTo>
                    <a:pt x="694" y="111552"/>
                  </a:lnTo>
                  <a:lnTo>
                    <a:pt x="774" y="111863"/>
                  </a:lnTo>
                  <a:lnTo>
                    <a:pt x="855" y="112165"/>
                  </a:lnTo>
                  <a:lnTo>
                    <a:pt x="965" y="112457"/>
                  </a:lnTo>
                  <a:lnTo>
                    <a:pt x="1076" y="112738"/>
                  </a:lnTo>
                  <a:lnTo>
                    <a:pt x="1207" y="113020"/>
                  </a:lnTo>
                  <a:lnTo>
                    <a:pt x="1348" y="113291"/>
                  </a:lnTo>
                  <a:lnTo>
                    <a:pt x="1498" y="113552"/>
                  </a:lnTo>
                  <a:lnTo>
                    <a:pt x="1659" y="113814"/>
                  </a:lnTo>
                  <a:lnTo>
                    <a:pt x="1840" y="114055"/>
                  </a:lnTo>
                  <a:lnTo>
                    <a:pt x="2021" y="114296"/>
                  </a:lnTo>
                  <a:lnTo>
                    <a:pt x="2222" y="114528"/>
                  </a:lnTo>
                  <a:lnTo>
                    <a:pt x="2433" y="114749"/>
                  </a:lnTo>
                  <a:lnTo>
                    <a:pt x="2644" y="114960"/>
                  </a:lnTo>
                  <a:lnTo>
                    <a:pt x="2876" y="115161"/>
                  </a:lnTo>
                  <a:lnTo>
                    <a:pt x="3107" y="115352"/>
                  </a:lnTo>
                  <a:lnTo>
                    <a:pt x="3348" y="115523"/>
                  </a:lnTo>
                  <a:lnTo>
                    <a:pt x="3600" y="115694"/>
                  </a:lnTo>
                  <a:lnTo>
                    <a:pt x="3861" y="115855"/>
                  </a:lnTo>
                  <a:lnTo>
                    <a:pt x="4132" y="115995"/>
                  </a:lnTo>
                  <a:lnTo>
                    <a:pt x="4404" y="116126"/>
                  </a:lnTo>
                  <a:lnTo>
                    <a:pt x="4685" y="116247"/>
                  </a:lnTo>
                  <a:lnTo>
                    <a:pt x="4967" y="116357"/>
                  </a:lnTo>
                  <a:lnTo>
                    <a:pt x="5259" y="116448"/>
                  </a:lnTo>
                  <a:lnTo>
                    <a:pt x="5560" y="116528"/>
                  </a:lnTo>
                  <a:lnTo>
                    <a:pt x="5862" y="116599"/>
                  </a:lnTo>
                  <a:lnTo>
                    <a:pt x="6173" y="116649"/>
                  </a:lnTo>
                  <a:lnTo>
                    <a:pt x="6485" y="116689"/>
                  </a:lnTo>
                  <a:lnTo>
                    <a:pt x="6797" y="116709"/>
                  </a:lnTo>
                  <a:lnTo>
                    <a:pt x="7118" y="116719"/>
                  </a:lnTo>
                  <a:lnTo>
                    <a:pt x="7118" y="116719"/>
                  </a:lnTo>
                  <a:lnTo>
                    <a:pt x="7350" y="116709"/>
                  </a:lnTo>
                  <a:lnTo>
                    <a:pt x="7591" y="116699"/>
                  </a:lnTo>
                  <a:lnTo>
                    <a:pt x="7591" y="116699"/>
                  </a:lnTo>
                  <a:lnTo>
                    <a:pt x="7933" y="116659"/>
                  </a:lnTo>
                  <a:lnTo>
                    <a:pt x="8265" y="116619"/>
                  </a:lnTo>
                  <a:lnTo>
                    <a:pt x="8586" y="116548"/>
                  </a:lnTo>
                  <a:lnTo>
                    <a:pt x="8908" y="116468"/>
                  </a:lnTo>
                  <a:lnTo>
                    <a:pt x="9220" y="116367"/>
                  </a:lnTo>
                  <a:lnTo>
                    <a:pt x="9521" y="116257"/>
                  </a:lnTo>
                  <a:lnTo>
                    <a:pt x="9823" y="116136"/>
                  </a:lnTo>
                  <a:lnTo>
                    <a:pt x="10115" y="115995"/>
                  </a:lnTo>
                  <a:lnTo>
                    <a:pt x="10396" y="115845"/>
                  </a:lnTo>
                  <a:lnTo>
                    <a:pt x="10668" y="115684"/>
                  </a:lnTo>
                  <a:lnTo>
                    <a:pt x="10929" y="115503"/>
                  </a:lnTo>
                  <a:lnTo>
                    <a:pt x="11180" y="115312"/>
                  </a:lnTo>
                  <a:lnTo>
                    <a:pt x="11432" y="115111"/>
                  </a:lnTo>
                  <a:lnTo>
                    <a:pt x="11663" y="114900"/>
                  </a:lnTo>
                  <a:lnTo>
                    <a:pt x="11884" y="114678"/>
                  </a:lnTo>
                  <a:lnTo>
                    <a:pt x="12095" y="114437"/>
                  </a:lnTo>
                  <a:lnTo>
                    <a:pt x="12296" y="114196"/>
                  </a:lnTo>
                  <a:lnTo>
                    <a:pt x="12487" y="113944"/>
                  </a:lnTo>
                  <a:lnTo>
                    <a:pt x="12668" y="113683"/>
                  </a:lnTo>
                  <a:lnTo>
                    <a:pt x="12829" y="113412"/>
                  </a:lnTo>
                  <a:lnTo>
                    <a:pt x="12980" y="113130"/>
                  </a:lnTo>
                  <a:lnTo>
                    <a:pt x="13121" y="112849"/>
                  </a:lnTo>
                  <a:lnTo>
                    <a:pt x="13251" y="112557"/>
                  </a:lnTo>
                  <a:lnTo>
                    <a:pt x="13362" y="112256"/>
                  </a:lnTo>
                  <a:lnTo>
                    <a:pt x="13452" y="111944"/>
                  </a:lnTo>
                  <a:lnTo>
                    <a:pt x="13533" y="111632"/>
                  </a:lnTo>
                  <a:lnTo>
                    <a:pt x="13603" y="111311"/>
                  </a:lnTo>
                  <a:lnTo>
                    <a:pt x="13654" y="110989"/>
                  </a:lnTo>
                  <a:lnTo>
                    <a:pt x="13684" y="110667"/>
                  </a:lnTo>
                  <a:lnTo>
                    <a:pt x="13704" y="110335"/>
                  </a:lnTo>
                  <a:lnTo>
                    <a:pt x="13704" y="109994"/>
                  </a:lnTo>
                  <a:lnTo>
                    <a:pt x="13694" y="109662"/>
                  </a:lnTo>
                  <a:lnTo>
                    <a:pt x="13694" y="109662"/>
                  </a:lnTo>
                  <a:lnTo>
                    <a:pt x="13593" y="108214"/>
                  </a:lnTo>
                  <a:lnTo>
                    <a:pt x="13503" y="106656"/>
                  </a:lnTo>
                  <a:lnTo>
                    <a:pt x="13422" y="104987"/>
                  </a:lnTo>
                  <a:lnTo>
                    <a:pt x="13342" y="103218"/>
                  </a:lnTo>
                  <a:lnTo>
                    <a:pt x="13282" y="101348"/>
                  </a:lnTo>
                  <a:lnTo>
                    <a:pt x="13231" y="99397"/>
                  </a:lnTo>
                  <a:lnTo>
                    <a:pt x="13191" y="97357"/>
                  </a:lnTo>
                  <a:lnTo>
                    <a:pt x="13161" y="95235"/>
                  </a:lnTo>
                  <a:lnTo>
                    <a:pt x="13151" y="93044"/>
                  </a:lnTo>
                  <a:lnTo>
                    <a:pt x="13151" y="90782"/>
                  </a:lnTo>
                  <a:lnTo>
                    <a:pt x="13171" y="88470"/>
                  </a:lnTo>
                  <a:lnTo>
                    <a:pt x="13211" y="86087"/>
                  </a:lnTo>
                  <a:lnTo>
                    <a:pt x="13271" y="83664"/>
                  </a:lnTo>
                  <a:lnTo>
                    <a:pt x="13352" y="81201"/>
                  </a:lnTo>
                  <a:lnTo>
                    <a:pt x="13452" y="78698"/>
                  </a:lnTo>
                  <a:lnTo>
                    <a:pt x="13583" y="76154"/>
                  </a:lnTo>
                  <a:lnTo>
                    <a:pt x="13583" y="76154"/>
                  </a:lnTo>
                  <a:lnTo>
                    <a:pt x="15624" y="76094"/>
                  </a:lnTo>
                  <a:lnTo>
                    <a:pt x="17926" y="76034"/>
                  </a:lnTo>
                  <a:lnTo>
                    <a:pt x="20470" y="75963"/>
                  </a:lnTo>
                  <a:lnTo>
                    <a:pt x="23235" y="75903"/>
                  </a:lnTo>
                  <a:lnTo>
                    <a:pt x="26211" y="75843"/>
                  </a:lnTo>
                  <a:lnTo>
                    <a:pt x="29388" y="75792"/>
                  </a:lnTo>
                  <a:lnTo>
                    <a:pt x="32736" y="75752"/>
                  </a:lnTo>
                  <a:lnTo>
                    <a:pt x="36245" y="75722"/>
                  </a:lnTo>
                  <a:lnTo>
                    <a:pt x="39894" y="75702"/>
                  </a:lnTo>
                  <a:lnTo>
                    <a:pt x="43665" y="75702"/>
                  </a:lnTo>
                  <a:lnTo>
                    <a:pt x="47555" y="75712"/>
                  </a:lnTo>
                  <a:lnTo>
                    <a:pt x="51537" y="75752"/>
                  </a:lnTo>
                  <a:lnTo>
                    <a:pt x="55588" y="75802"/>
                  </a:lnTo>
                  <a:lnTo>
                    <a:pt x="57639" y="75843"/>
                  </a:lnTo>
                  <a:lnTo>
                    <a:pt x="59711" y="75883"/>
                  </a:lnTo>
                  <a:lnTo>
                    <a:pt x="61782" y="75933"/>
                  </a:lnTo>
                  <a:lnTo>
                    <a:pt x="63873" y="75993"/>
                  </a:lnTo>
                  <a:lnTo>
                    <a:pt x="65964" y="76054"/>
                  </a:lnTo>
                  <a:lnTo>
                    <a:pt x="68055" y="76124"/>
                  </a:lnTo>
                  <a:lnTo>
                    <a:pt x="68055" y="76124"/>
                  </a:lnTo>
                  <a:lnTo>
                    <a:pt x="68186" y="78668"/>
                  </a:lnTo>
                  <a:lnTo>
                    <a:pt x="68287" y="81171"/>
                  </a:lnTo>
                  <a:lnTo>
                    <a:pt x="68377" y="83644"/>
                  </a:lnTo>
                  <a:lnTo>
                    <a:pt x="68437" y="86067"/>
                  </a:lnTo>
                  <a:lnTo>
                    <a:pt x="68478" y="88449"/>
                  </a:lnTo>
                  <a:lnTo>
                    <a:pt x="68498" y="90772"/>
                  </a:lnTo>
                  <a:lnTo>
                    <a:pt x="68508" y="93034"/>
                  </a:lnTo>
                  <a:lnTo>
                    <a:pt x="68488" y="95225"/>
                  </a:lnTo>
                  <a:lnTo>
                    <a:pt x="68468" y="97347"/>
                  </a:lnTo>
                  <a:lnTo>
                    <a:pt x="68427" y="99387"/>
                  </a:lnTo>
                  <a:lnTo>
                    <a:pt x="68377" y="101348"/>
                  </a:lnTo>
                  <a:lnTo>
                    <a:pt x="68307" y="103218"/>
                  </a:lnTo>
                  <a:lnTo>
                    <a:pt x="68236" y="104987"/>
                  </a:lnTo>
                  <a:lnTo>
                    <a:pt x="68156" y="106656"/>
                  </a:lnTo>
                  <a:lnTo>
                    <a:pt x="68065" y="108214"/>
                  </a:lnTo>
                  <a:lnTo>
                    <a:pt x="67965" y="109662"/>
                  </a:lnTo>
                  <a:lnTo>
                    <a:pt x="67965" y="109662"/>
                  </a:lnTo>
                  <a:lnTo>
                    <a:pt x="67945" y="110004"/>
                  </a:lnTo>
                  <a:lnTo>
                    <a:pt x="67955" y="110335"/>
                  </a:lnTo>
                  <a:lnTo>
                    <a:pt x="67965" y="110667"/>
                  </a:lnTo>
                  <a:lnTo>
                    <a:pt x="68005" y="110999"/>
                  </a:lnTo>
                  <a:lnTo>
                    <a:pt x="68055" y="111321"/>
                  </a:lnTo>
                  <a:lnTo>
                    <a:pt x="68126" y="111632"/>
                  </a:lnTo>
                  <a:lnTo>
                    <a:pt x="68206" y="111944"/>
                  </a:lnTo>
                  <a:lnTo>
                    <a:pt x="68297" y="112256"/>
                  </a:lnTo>
                  <a:lnTo>
                    <a:pt x="68407" y="112557"/>
                  </a:lnTo>
                  <a:lnTo>
                    <a:pt x="68538" y="112849"/>
                  </a:lnTo>
                  <a:lnTo>
                    <a:pt x="68669" y="113130"/>
                  </a:lnTo>
                  <a:lnTo>
                    <a:pt x="68829" y="113412"/>
                  </a:lnTo>
                  <a:lnTo>
                    <a:pt x="68990" y="113683"/>
                  </a:lnTo>
                  <a:lnTo>
                    <a:pt x="69171" y="113944"/>
                  </a:lnTo>
                  <a:lnTo>
                    <a:pt x="69352" y="114196"/>
                  </a:lnTo>
                  <a:lnTo>
                    <a:pt x="69553" y="114437"/>
                  </a:lnTo>
                  <a:lnTo>
                    <a:pt x="69775" y="114678"/>
                  </a:lnTo>
                  <a:lnTo>
                    <a:pt x="69996" y="114900"/>
                  </a:lnTo>
                  <a:lnTo>
                    <a:pt x="70227" y="115111"/>
                  </a:lnTo>
                  <a:lnTo>
                    <a:pt x="70468" y="115312"/>
                  </a:lnTo>
                  <a:lnTo>
                    <a:pt x="70730" y="115503"/>
                  </a:lnTo>
                  <a:lnTo>
                    <a:pt x="70991" y="115684"/>
                  </a:lnTo>
                  <a:lnTo>
                    <a:pt x="71263" y="115845"/>
                  </a:lnTo>
                  <a:lnTo>
                    <a:pt x="71544" y="115995"/>
                  </a:lnTo>
                  <a:lnTo>
                    <a:pt x="71836" y="116136"/>
                  </a:lnTo>
                  <a:lnTo>
                    <a:pt x="72127" y="116257"/>
                  </a:lnTo>
                  <a:lnTo>
                    <a:pt x="72439" y="116367"/>
                  </a:lnTo>
                  <a:lnTo>
                    <a:pt x="72751" y="116468"/>
                  </a:lnTo>
                  <a:lnTo>
                    <a:pt x="73062" y="116548"/>
                  </a:lnTo>
                  <a:lnTo>
                    <a:pt x="73394" y="116619"/>
                  </a:lnTo>
                  <a:lnTo>
                    <a:pt x="73726" y="116659"/>
                  </a:lnTo>
                  <a:lnTo>
                    <a:pt x="74058" y="116699"/>
                  </a:lnTo>
                  <a:lnTo>
                    <a:pt x="74058" y="116699"/>
                  </a:lnTo>
                  <a:lnTo>
                    <a:pt x="74399" y="116709"/>
                  </a:lnTo>
                  <a:lnTo>
                    <a:pt x="74731" y="116709"/>
                  </a:lnTo>
                  <a:lnTo>
                    <a:pt x="75073" y="116689"/>
                  </a:lnTo>
                  <a:lnTo>
                    <a:pt x="75395" y="116659"/>
                  </a:lnTo>
                  <a:lnTo>
                    <a:pt x="75716" y="116609"/>
                  </a:lnTo>
                  <a:lnTo>
                    <a:pt x="76038" y="116538"/>
                  </a:lnTo>
                  <a:lnTo>
                    <a:pt x="76350" y="116458"/>
                  </a:lnTo>
                  <a:lnTo>
                    <a:pt x="76651" y="116367"/>
                  </a:lnTo>
                  <a:lnTo>
                    <a:pt x="76953" y="116257"/>
                  </a:lnTo>
                  <a:lnTo>
                    <a:pt x="77255" y="116126"/>
                  </a:lnTo>
                  <a:lnTo>
                    <a:pt x="77536" y="115985"/>
                  </a:lnTo>
                  <a:lnTo>
                    <a:pt x="77818" y="115834"/>
                  </a:lnTo>
                  <a:lnTo>
                    <a:pt x="78089" y="115674"/>
                  </a:lnTo>
                  <a:lnTo>
                    <a:pt x="78351" y="115493"/>
                  </a:lnTo>
                  <a:lnTo>
                    <a:pt x="78602" y="115302"/>
                  </a:lnTo>
                  <a:lnTo>
                    <a:pt x="78843" y="115101"/>
                  </a:lnTo>
                  <a:lnTo>
                    <a:pt x="79074" y="114889"/>
                  </a:lnTo>
                  <a:lnTo>
                    <a:pt x="79296" y="114668"/>
                  </a:lnTo>
                  <a:lnTo>
                    <a:pt x="79507" y="114437"/>
                  </a:lnTo>
                  <a:lnTo>
                    <a:pt x="79708" y="114196"/>
                  </a:lnTo>
                  <a:lnTo>
                    <a:pt x="79899" y="113934"/>
                  </a:lnTo>
                  <a:lnTo>
                    <a:pt x="80080" y="113673"/>
                  </a:lnTo>
                  <a:lnTo>
                    <a:pt x="80241" y="113402"/>
                  </a:lnTo>
                  <a:lnTo>
                    <a:pt x="80392" y="113120"/>
                  </a:lnTo>
                  <a:lnTo>
                    <a:pt x="80532" y="112829"/>
                  </a:lnTo>
                  <a:lnTo>
                    <a:pt x="80663" y="112537"/>
                  </a:lnTo>
                  <a:lnTo>
                    <a:pt x="80774" y="112225"/>
                  </a:lnTo>
                  <a:lnTo>
                    <a:pt x="80864" y="111914"/>
                  </a:lnTo>
                  <a:lnTo>
                    <a:pt x="80944" y="111602"/>
                  </a:lnTo>
                  <a:lnTo>
                    <a:pt x="81015" y="111270"/>
                  </a:lnTo>
                  <a:lnTo>
                    <a:pt x="81065" y="110939"/>
                  </a:lnTo>
                  <a:lnTo>
                    <a:pt x="81095" y="110607"/>
                  </a:lnTo>
                  <a:lnTo>
                    <a:pt x="81095" y="110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2"/>
            <p:cNvSpPr/>
            <p:nvPr/>
          </p:nvSpPr>
          <p:spPr>
            <a:xfrm>
              <a:off x="-5143925" y="-7442575"/>
              <a:ext cx="1308300" cy="1244875"/>
            </a:xfrm>
            <a:custGeom>
              <a:avLst/>
              <a:gdLst/>
              <a:ahLst/>
              <a:cxnLst/>
              <a:rect l="l" t="t" r="r" b="b"/>
              <a:pathLst>
                <a:path w="52332" h="49795" fill="none" extrusionOk="0">
                  <a:moveTo>
                    <a:pt x="1" y="49794"/>
                  </a:moveTo>
                  <a:lnTo>
                    <a:pt x="1" y="49794"/>
                  </a:lnTo>
                  <a:lnTo>
                    <a:pt x="182" y="48115"/>
                  </a:lnTo>
                  <a:lnTo>
                    <a:pt x="383" y="46447"/>
                  </a:lnTo>
                  <a:lnTo>
                    <a:pt x="604" y="44778"/>
                  </a:lnTo>
                  <a:lnTo>
                    <a:pt x="835" y="43109"/>
                  </a:lnTo>
                  <a:lnTo>
                    <a:pt x="1077" y="41460"/>
                  </a:lnTo>
                  <a:lnTo>
                    <a:pt x="1338" y="39811"/>
                  </a:lnTo>
                  <a:lnTo>
                    <a:pt x="1610" y="38183"/>
                  </a:lnTo>
                  <a:lnTo>
                    <a:pt x="1901" y="36554"/>
                  </a:lnTo>
                  <a:lnTo>
                    <a:pt x="2203" y="34946"/>
                  </a:lnTo>
                  <a:lnTo>
                    <a:pt x="2524" y="33357"/>
                  </a:lnTo>
                  <a:lnTo>
                    <a:pt x="2866" y="31779"/>
                  </a:lnTo>
                  <a:lnTo>
                    <a:pt x="3218" y="30231"/>
                  </a:lnTo>
                  <a:lnTo>
                    <a:pt x="3590" y="28693"/>
                  </a:lnTo>
                  <a:lnTo>
                    <a:pt x="3982" y="27175"/>
                  </a:lnTo>
                  <a:lnTo>
                    <a:pt x="4384" y="25687"/>
                  </a:lnTo>
                  <a:lnTo>
                    <a:pt x="4596" y="24953"/>
                  </a:lnTo>
                  <a:lnTo>
                    <a:pt x="4807" y="24219"/>
                  </a:lnTo>
                  <a:lnTo>
                    <a:pt x="5028" y="23505"/>
                  </a:lnTo>
                  <a:lnTo>
                    <a:pt x="5249" y="22781"/>
                  </a:lnTo>
                  <a:lnTo>
                    <a:pt x="5480" y="22078"/>
                  </a:lnTo>
                  <a:lnTo>
                    <a:pt x="5712" y="21374"/>
                  </a:lnTo>
                  <a:lnTo>
                    <a:pt x="5953" y="20680"/>
                  </a:lnTo>
                  <a:lnTo>
                    <a:pt x="6194" y="19997"/>
                  </a:lnTo>
                  <a:lnTo>
                    <a:pt x="6435" y="19313"/>
                  </a:lnTo>
                  <a:lnTo>
                    <a:pt x="6687" y="18649"/>
                  </a:lnTo>
                  <a:lnTo>
                    <a:pt x="6948" y="17986"/>
                  </a:lnTo>
                  <a:lnTo>
                    <a:pt x="7210" y="17332"/>
                  </a:lnTo>
                  <a:lnTo>
                    <a:pt x="7481" y="16679"/>
                  </a:lnTo>
                  <a:lnTo>
                    <a:pt x="7753" y="16046"/>
                  </a:lnTo>
                  <a:lnTo>
                    <a:pt x="8024" y="15422"/>
                  </a:lnTo>
                  <a:lnTo>
                    <a:pt x="8305" y="14799"/>
                  </a:lnTo>
                  <a:lnTo>
                    <a:pt x="8597" y="14196"/>
                  </a:lnTo>
                  <a:lnTo>
                    <a:pt x="8889" y="13593"/>
                  </a:lnTo>
                  <a:lnTo>
                    <a:pt x="9190" y="12999"/>
                  </a:lnTo>
                  <a:lnTo>
                    <a:pt x="9492" y="12426"/>
                  </a:lnTo>
                  <a:lnTo>
                    <a:pt x="9793" y="11853"/>
                  </a:lnTo>
                  <a:lnTo>
                    <a:pt x="10115" y="11290"/>
                  </a:lnTo>
                  <a:lnTo>
                    <a:pt x="10427" y="10748"/>
                  </a:lnTo>
                  <a:lnTo>
                    <a:pt x="10759" y="10205"/>
                  </a:lnTo>
                  <a:lnTo>
                    <a:pt x="11080" y="9682"/>
                  </a:lnTo>
                  <a:lnTo>
                    <a:pt x="11422" y="9159"/>
                  </a:lnTo>
                  <a:lnTo>
                    <a:pt x="11764" y="8656"/>
                  </a:lnTo>
                  <a:lnTo>
                    <a:pt x="12106" y="8164"/>
                  </a:lnTo>
                  <a:lnTo>
                    <a:pt x="12458" y="7681"/>
                  </a:lnTo>
                  <a:lnTo>
                    <a:pt x="12820" y="7219"/>
                  </a:lnTo>
                  <a:lnTo>
                    <a:pt x="13182" y="6756"/>
                  </a:lnTo>
                  <a:lnTo>
                    <a:pt x="13554" y="6314"/>
                  </a:lnTo>
                  <a:lnTo>
                    <a:pt x="13926" y="5882"/>
                  </a:lnTo>
                  <a:lnTo>
                    <a:pt x="14308" y="5460"/>
                  </a:lnTo>
                  <a:lnTo>
                    <a:pt x="14308" y="5460"/>
                  </a:lnTo>
                  <a:lnTo>
                    <a:pt x="14629" y="5128"/>
                  </a:lnTo>
                  <a:lnTo>
                    <a:pt x="14961" y="4796"/>
                  </a:lnTo>
                  <a:lnTo>
                    <a:pt x="15283" y="4474"/>
                  </a:lnTo>
                  <a:lnTo>
                    <a:pt x="15615" y="4173"/>
                  </a:lnTo>
                  <a:lnTo>
                    <a:pt x="15946" y="3881"/>
                  </a:lnTo>
                  <a:lnTo>
                    <a:pt x="16288" y="3590"/>
                  </a:lnTo>
                  <a:lnTo>
                    <a:pt x="16620" y="3318"/>
                  </a:lnTo>
                  <a:lnTo>
                    <a:pt x="16962" y="3057"/>
                  </a:lnTo>
                  <a:lnTo>
                    <a:pt x="17314" y="2805"/>
                  </a:lnTo>
                  <a:lnTo>
                    <a:pt x="17656" y="2564"/>
                  </a:lnTo>
                  <a:lnTo>
                    <a:pt x="18008" y="2343"/>
                  </a:lnTo>
                  <a:lnTo>
                    <a:pt x="18359" y="2122"/>
                  </a:lnTo>
                  <a:lnTo>
                    <a:pt x="18721" y="1911"/>
                  </a:lnTo>
                  <a:lnTo>
                    <a:pt x="19083" y="1720"/>
                  </a:lnTo>
                  <a:lnTo>
                    <a:pt x="19445" y="1529"/>
                  </a:lnTo>
                  <a:lnTo>
                    <a:pt x="19817" y="1358"/>
                  </a:lnTo>
                  <a:lnTo>
                    <a:pt x="20179" y="1187"/>
                  </a:lnTo>
                  <a:lnTo>
                    <a:pt x="20561" y="1036"/>
                  </a:lnTo>
                  <a:lnTo>
                    <a:pt x="20933" y="895"/>
                  </a:lnTo>
                  <a:lnTo>
                    <a:pt x="21315" y="765"/>
                  </a:lnTo>
                  <a:lnTo>
                    <a:pt x="21697" y="644"/>
                  </a:lnTo>
                  <a:lnTo>
                    <a:pt x="22089" y="533"/>
                  </a:lnTo>
                  <a:lnTo>
                    <a:pt x="22482" y="433"/>
                  </a:lnTo>
                  <a:lnTo>
                    <a:pt x="22874" y="342"/>
                  </a:lnTo>
                  <a:lnTo>
                    <a:pt x="23276" y="262"/>
                  </a:lnTo>
                  <a:lnTo>
                    <a:pt x="23678" y="192"/>
                  </a:lnTo>
                  <a:lnTo>
                    <a:pt x="24080" y="131"/>
                  </a:lnTo>
                  <a:lnTo>
                    <a:pt x="24492" y="91"/>
                  </a:lnTo>
                  <a:lnTo>
                    <a:pt x="24905" y="51"/>
                  </a:lnTo>
                  <a:lnTo>
                    <a:pt x="25327" y="21"/>
                  </a:lnTo>
                  <a:lnTo>
                    <a:pt x="25739" y="11"/>
                  </a:lnTo>
                  <a:lnTo>
                    <a:pt x="26171" y="1"/>
                  </a:lnTo>
                  <a:lnTo>
                    <a:pt x="26171" y="1"/>
                  </a:lnTo>
                  <a:lnTo>
                    <a:pt x="26594" y="11"/>
                  </a:lnTo>
                  <a:lnTo>
                    <a:pt x="27016" y="21"/>
                  </a:lnTo>
                  <a:lnTo>
                    <a:pt x="27428" y="51"/>
                  </a:lnTo>
                  <a:lnTo>
                    <a:pt x="27840" y="91"/>
                  </a:lnTo>
                  <a:lnTo>
                    <a:pt x="28252" y="131"/>
                  </a:lnTo>
                  <a:lnTo>
                    <a:pt x="28665" y="192"/>
                  </a:lnTo>
                  <a:lnTo>
                    <a:pt x="29067" y="262"/>
                  </a:lnTo>
                  <a:lnTo>
                    <a:pt x="29459" y="342"/>
                  </a:lnTo>
                  <a:lnTo>
                    <a:pt x="29851" y="433"/>
                  </a:lnTo>
                  <a:lnTo>
                    <a:pt x="30243" y="533"/>
                  </a:lnTo>
                  <a:lnTo>
                    <a:pt x="30635" y="644"/>
                  </a:lnTo>
                  <a:lnTo>
                    <a:pt x="31017" y="765"/>
                  </a:lnTo>
                  <a:lnTo>
                    <a:pt x="31399" y="895"/>
                  </a:lnTo>
                  <a:lnTo>
                    <a:pt x="31771" y="1036"/>
                  </a:lnTo>
                  <a:lnTo>
                    <a:pt x="32153" y="1187"/>
                  </a:lnTo>
                  <a:lnTo>
                    <a:pt x="32515" y="1358"/>
                  </a:lnTo>
                  <a:lnTo>
                    <a:pt x="32887" y="1529"/>
                  </a:lnTo>
                  <a:lnTo>
                    <a:pt x="33249" y="1720"/>
                  </a:lnTo>
                  <a:lnTo>
                    <a:pt x="33611" y="1911"/>
                  </a:lnTo>
                  <a:lnTo>
                    <a:pt x="33963" y="2122"/>
                  </a:lnTo>
                  <a:lnTo>
                    <a:pt x="34325" y="2333"/>
                  </a:lnTo>
                  <a:lnTo>
                    <a:pt x="34677" y="2564"/>
                  </a:lnTo>
                  <a:lnTo>
                    <a:pt x="35019" y="2805"/>
                  </a:lnTo>
                  <a:lnTo>
                    <a:pt x="35361" y="3057"/>
                  </a:lnTo>
                  <a:lnTo>
                    <a:pt x="35702" y="3318"/>
                  </a:lnTo>
                  <a:lnTo>
                    <a:pt x="36044" y="3590"/>
                  </a:lnTo>
                  <a:lnTo>
                    <a:pt x="36376" y="3871"/>
                  </a:lnTo>
                  <a:lnTo>
                    <a:pt x="36718" y="4173"/>
                  </a:lnTo>
                  <a:lnTo>
                    <a:pt x="37040" y="4474"/>
                  </a:lnTo>
                  <a:lnTo>
                    <a:pt x="37371" y="4796"/>
                  </a:lnTo>
                  <a:lnTo>
                    <a:pt x="37693" y="5118"/>
                  </a:lnTo>
                  <a:lnTo>
                    <a:pt x="38015" y="5460"/>
                  </a:lnTo>
                  <a:lnTo>
                    <a:pt x="38015" y="5460"/>
                  </a:lnTo>
                  <a:lnTo>
                    <a:pt x="38397" y="5872"/>
                  </a:lnTo>
                  <a:lnTo>
                    <a:pt x="38769" y="6304"/>
                  </a:lnTo>
                  <a:lnTo>
                    <a:pt x="39141" y="6756"/>
                  </a:lnTo>
                  <a:lnTo>
                    <a:pt x="39503" y="7209"/>
                  </a:lnTo>
                  <a:lnTo>
                    <a:pt x="39865" y="7681"/>
                  </a:lnTo>
                  <a:lnTo>
                    <a:pt x="40217" y="8154"/>
                  </a:lnTo>
                  <a:lnTo>
                    <a:pt x="40558" y="8646"/>
                  </a:lnTo>
                  <a:lnTo>
                    <a:pt x="40900" y="9159"/>
                  </a:lnTo>
                  <a:lnTo>
                    <a:pt x="41242" y="9672"/>
                  </a:lnTo>
                  <a:lnTo>
                    <a:pt x="41574" y="10195"/>
                  </a:lnTo>
                  <a:lnTo>
                    <a:pt x="41896" y="10737"/>
                  </a:lnTo>
                  <a:lnTo>
                    <a:pt x="42217" y="11280"/>
                  </a:lnTo>
                  <a:lnTo>
                    <a:pt x="42529" y="11843"/>
                  </a:lnTo>
                  <a:lnTo>
                    <a:pt x="42831" y="12406"/>
                  </a:lnTo>
                  <a:lnTo>
                    <a:pt x="43142" y="12989"/>
                  </a:lnTo>
                  <a:lnTo>
                    <a:pt x="43434" y="13573"/>
                  </a:lnTo>
                  <a:lnTo>
                    <a:pt x="43725" y="14176"/>
                  </a:lnTo>
                  <a:lnTo>
                    <a:pt x="44017" y="14789"/>
                  </a:lnTo>
                  <a:lnTo>
                    <a:pt x="44299" y="15402"/>
                  </a:lnTo>
                  <a:lnTo>
                    <a:pt x="44570" y="16025"/>
                  </a:lnTo>
                  <a:lnTo>
                    <a:pt x="44841" y="16669"/>
                  </a:lnTo>
                  <a:lnTo>
                    <a:pt x="45113" y="17312"/>
                  </a:lnTo>
                  <a:lnTo>
                    <a:pt x="45374" y="17966"/>
                  </a:lnTo>
                  <a:lnTo>
                    <a:pt x="45636" y="18629"/>
                  </a:lnTo>
                  <a:lnTo>
                    <a:pt x="45887" y="19293"/>
                  </a:lnTo>
                  <a:lnTo>
                    <a:pt x="46128" y="19976"/>
                  </a:lnTo>
                  <a:lnTo>
                    <a:pt x="46370" y="20660"/>
                  </a:lnTo>
                  <a:lnTo>
                    <a:pt x="46611" y="21354"/>
                  </a:lnTo>
                  <a:lnTo>
                    <a:pt x="46842" y="22057"/>
                  </a:lnTo>
                  <a:lnTo>
                    <a:pt x="47073" y="22761"/>
                  </a:lnTo>
                  <a:lnTo>
                    <a:pt x="47295" y="23475"/>
                  </a:lnTo>
                  <a:lnTo>
                    <a:pt x="47516" y="24199"/>
                  </a:lnTo>
                  <a:lnTo>
                    <a:pt x="47727" y="24933"/>
                  </a:lnTo>
                  <a:lnTo>
                    <a:pt x="47938" y="25667"/>
                  </a:lnTo>
                  <a:lnTo>
                    <a:pt x="48340" y="27154"/>
                  </a:lnTo>
                  <a:lnTo>
                    <a:pt x="48732" y="28672"/>
                  </a:lnTo>
                  <a:lnTo>
                    <a:pt x="49104" y="30201"/>
                  </a:lnTo>
                  <a:lnTo>
                    <a:pt x="49456" y="31759"/>
                  </a:lnTo>
                  <a:lnTo>
                    <a:pt x="49798" y="33327"/>
                  </a:lnTo>
                  <a:lnTo>
                    <a:pt x="50120" y="34926"/>
                  </a:lnTo>
                  <a:lnTo>
                    <a:pt x="50421" y="36534"/>
                  </a:lnTo>
                  <a:lnTo>
                    <a:pt x="50713" y="38153"/>
                  </a:lnTo>
                  <a:lnTo>
                    <a:pt x="50984" y="39781"/>
                  </a:lnTo>
                  <a:lnTo>
                    <a:pt x="51246" y="41430"/>
                  </a:lnTo>
                  <a:lnTo>
                    <a:pt x="51487" y="43079"/>
                  </a:lnTo>
                  <a:lnTo>
                    <a:pt x="51718" y="44748"/>
                  </a:lnTo>
                  <a:lnTo>
                    <a:pt x="51940" y="46416"/>
                  </a:lnTo>
                  <a:lnTo>
                    <a:pt x="52141" y="48085"/>
                  </a:lnTo>
                  <a:lnTo>
                    <a:pt x="52332" y="49764"/>
                  </a:lnTo>
                  <a:lnTo>
                    <a:pt x="52332" y="49764"/>
                  </a:lnTo>
                  <a:lnTo>
                    <a:pt x="50351" y="49704"/>
                  </a:lnTo>
                  <a:lnTo>
                    <a:pt x="48370" y="49644"/>
                  </a:lnTo>
                  <a:lnTo>
                    <a:pt x="44439" y="49553"/>
                  </a:lnTo>
                  <a:lnTo>
                    <a:pt x="40558" y="49483"/>
                  </a:lnTo>
                  <a:lnTo>
                    <a:pt x="36728" y="49432"/>
                  </a:lnTo>
                  <a:lnTo>
                    <a:pt x="32968" y="49392"/>
                  </a:lnTo>
                  <a:lnTo>
                    <a:pt x="29278" y="49382"/>
                  </a:lnTo>
                  <a:lnTo>
                    <a:pt x="25699" y="49382"/>
                  </a:lnTo>
                  <a:lnTo>
                    <a:pt x="22220" y="49392"/>
                  </a:lnTo>
                  <a:lnTo>
                    <a:pt x="18872" y="49422"/>
                  </a:lnTo>
                  <a:lnTo>
                    <a:pt x="15655" y="49463"/>
                  </a:lnTo>
                  <a:lnTo>
                    <a:pt x="12588" y="49503"/>
                  </a:lnTo>
                  <a:lnTo>
                    <a:pt x="9693" y="49553"/>
                  </a:lnTo>
                  <a:lnTo>
                    <a:pt x="6968" y="49613"/>
                  </a:lnTo>
                  <a:lnTo>
                    <a:pt x="4435" y="49674"/>
                  </a:lnTo>
                  <a:lnTo>
                    <a:pt x="2102" y="49734"/>
                  </a:lnTo>
                  <a:lnTo>
                    <a:pt x="1" y="49794"/>
                  </a:lnTo>
                  <a:lnTo>
                    <a:pt x="1" y="497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2"/>
            <p:cNvSpPr/>
            <p:nvPr/>
          </p:nvSpPr>
          <p:spPr>
            <a:xfrm>
              <a:off x="-5143925" y="-619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2"/>
            <p:cNvSpPr/>
            <p:nvPr/>
          </p:nvSpPr>
          <p:spPr>
            <a:xfrm>
              <a:off x="-3118800" y="-7750450"/>
              <a:ext cx="1645600" cy="2867200"/>
            </a:xfrm>
            <a:custGeom>
              <a:avLst/>
              <a:gdLst/>
              <a:ahLst/>
              <a:cxnLst/>
              <a:rect l="l" t="t" r="r" b="b"/>
              <a:pathLst>
                <a:path w="65824" h="114688" extrusionOk="0">
                  <a:moveTo>
                    <a:pt x="33691" y="0"/>
                  </a:moveTo>
                  <a:lnTo>
                    <a:pt x="31540" y="10"/>
                  </a:lnTo>
                  <a:lnTo>
                    <a:pt x="29448" y="20"/>
                  </a:lnTo>
                  <a:lnTo>
                    <a:pt x="27417" y="41"/>
                  </a:lnTo>
                  <a:lnTo>
                    <a:pt x="25447" y="71"/>
                  </a:lnTo>
                  <a:lnTo>
                    <a:pt x="23547" y="101"/>
                  </a:lnTo>
                  <a:lnTo>
                    <a:pt x="19968" y="171"/>
                  </a:lnTo>
                  <a:lnTo>
                    <a:pt x="16710" y="262"/>
                  </a:lnTo>
                  <a:lnTo>
                    <a:pt x="13835" y="352"/>
                  </a:lnTo>
                  <a:lnTo>
                    <a:pt x="11351" y="453"/>
                  </a:lnTo>
                  <a:lnTo>
                    <a:pt x="9310" y="533"/>
                  </a:lnTo>
                  <a:lnTo>
                    <a:pt x="7752" y="604"/>
                  </a:lnTo>
                  <a:lnTo>
                    <a:pt x="6214" y="684"/>
                  </a:lnTo>
                  <a:lnTo>
                    <a:pt x="5872" y="714"/>
                  </a:lnTo>
                  <a:lnTo>
                    <a:pt x="5540" y="754"/>
                  </a:lnTo>
                  <a:lnTo>
                    <a:pt x="5218" y="815"/>
                  </a:lnTo>
                  <a:lnTo>
                    <a:pt x="4897" y="895"/>
                  </a:lnTo>
                  <a:lnTo>
                    <a:pt x="4585" y="986"/>
                  </a:lnTo>
                  <a:lnTo>
                    <a:pt x="4273" y="1096"/>
                  </a:lnTo>
                  <a:lnTo>
                    <a:pt x="3972" y="1217"/>
                  </a:lnTo>
                  <a:lnTo>
                    <a:pt x="3680" y="1348"/>
                  </a:lnTo>
                  <a:lnTo>
                    <a:pt x="3399" y="1498"/>
                  </a:lnTo>
                  <a:lnTo>
                    <a:pt x="3127" y="1659"/>
                  </a:lnTo>
                  <a:lnTo>
                    <a:pt x="2856" y="1830"/>
                  </a:lnTo>
                  <a:lnTo>
                    <a:pt x="2604" y="2011"/>
                  </a:lnTo>
                  <a:lnTo>
                    <a:pt x="2353" y="2212"/>
                  </a:lnTo>
                  <a:lnTo>
                    <a:pt x="2112" y="2423"/>
                  </a:lnTo>
                  <a:lnTo>
                    <a:pt x="1891" y="2644"/>
                  </a:lnTo>
                  <a:lnTo>
                    <a:pt x="1669" y="2876"/>
                  </a:lnTo>
                  <a:lnTo>
                    <a:pt x="1468" y="3117"/>
                  </a:lnTo>
                  <a:lnTo>
                    <a:pt x="1277" y="3358"/>
                  </a:lnTo>
                  <a:lnTo>
                    <a:pt x="1096" y="3620"/>
                  </a:lnTo>
                  <a:lnTo>
                    <a:pt x="925" y="3891"/>
                  </a:lnTo>
                  <a:lnTo>
                    <a:pt x="765" y="4162"/>
                  </a:lnTo>
                  <a:lnTo>
                    <a:pt x="624" y="4454"/>
                  </a:lnTo>
                  <a:lnTo>
                    <a:pt x="493" y="4746"/>
                  </a:lnTo>
                  <a:lnTo>
                    <a:pt x="382" y="5037"/>
                  </a:lnTo>
                  <a:lnTo>
                    <a:pt x="282" y="5349"/>
                  </a:lnTo>
                  <a:lnTo>
                    <a:pt x="191" y="5650"/>
                  </a:lnTo>
                  <a:lnTo>
                    <a:pt x="121" y="5972"/>
                  </a:lnTo>
                  <a:lnTo>
                    <a:pt x="71" y="6294"/>
                  </a:lnTo>
                  <a:lnTo>
                    <a:pt x="31" y="6615"/>
                  </a:lnTo>
                  <a:lnTo>
                    <a:pt x="0" y="6947"/>
                  </a:lnTo>
                  <a:lnTo>
                    <a:pt x="0" y="7289"/>
                  </a:lnTo>
                  <a:lnTo>
                    <a:pt x="10" y="7621"/>
                  </a:lnTo>
                  <a:lnTo>
                    <a:pt x="41" y="7963"/>
                  </a:lnTo>
                  <a:lnTo>
                    <a:pt x="81" y="8294"/>
                  </a:lnTo>
                  <a:lnTo>
                    <a:pt x="141" y="8626"/>
                  </a:lnTo>
                  <a:lnTo>
                    <a:pt x="222" y="8938"/>
                  </a:lnTo>
                  <a:lnTo>
                    <a:pt x="312" y="9259"/>
                  </a:lnTo>
                  <a:lnTo>
                    <a:pt x="413" y="9561"/>
                  </a:lnTo>
                  <a:lnTo>
                    <a:pt x="533" y="9863"/>
                  </a:lnTo>
                  <a:lnTo>
                    <a:pt x="674" y="10154"/>
                  </a:lnTo>
                  <a:lnTo>
                    <a:pt x="815" y="10436"/>
                  </a:lnTo>
                  <a:lnTo>
                    <a:pt x="976" y="10717"/>
                  </a:lnTo>
                  <a:lnTo>
                    <a:pt x="1157" y="10979"/>
                  </a:lnTo>
                  <a:lnTo>
                    <a:pt x="1338" y="11240"/>
                  </a:lnTo>
                  <a:lnTo>
                    <a:pt x="1539" y="11481"/>
                  </a:lnTo>
                  <a:lnTo>
                    <a:pt x="1750" y="11722"/>
                  </a:lnTo>
                  <a:lnTo>
                    <a:pt x="1971" y="11954"/>
                  </a:lnTo>
                  <a:lnTo>
                    <a:pt x="2202" y="12165"/>
                  </a:lnTo>
                  <a:lnTo>
                    <a:pt x="2433" y="12366"/>
                  </a:lnTo>
                  <a:lnTo>
                    <a:pt x="2685" y="12567"/>
                  </a:lnTo>
                  <a:lnTo>
                    <a:pt x="2946" y="12748"/>
                  </a:lnTo>
                  <a:lnTo>
                    <a:pt x="3218" y="12909"/>
                  </a:lnTo>
                  <a:lnTo>
                    <a:pt x="3489" y="13070"/>
                  </a:lnTo>
                  <a:lnTo>
                    <a:pt x="3771" y="13210"/>
                  </a:lnTo>
                  <a:lnTo>
                    <a:pt x="4062" y="13341"/>
                  </a:lnTo>
                  <a:lnTo>
                    <a:pt x="4364" y="13452"/>
                  </a:lnTo>
                  <a:lnTo>
                    <a:pt x="4676" y="13552"/>
                  </a:lnTo>
                  <a:lnTo>
                    <a:pt x="4977" y="13643"/>
                  </a:lnTo>
                  <a:lnTo>
                    <a:pt x="5299" y="13713"/>
                  </a:lnTo>
                  <a:lnTo>
                    <a:pt x="5621" y="13773"/>
                  </a:lnTo>
                  <a:lnTo>
                    <a:pt x="5952" y="13814"/>
                  </a:lnTo>
                  <a:lnTo>
                    <a:pt x="6274" y="13834"/>
                  </a:lnTo>
                  <a:lnTo>
                    <a:pt x="6616" y="13834"/>
                  </a:lnTo>
                  <a:lnTo>
                    <a:pt x="6958" y="13824"/>
                  </a:lnTo>
                  <a:lnTo>
                    <a:pt x="8456" y="13753"/>
                  </a:lnTo>
                  <a:lnTo>
                    <a:pt x="10165" y="13673"/>
                  </a:lnTo>
                  <a:lnTo>
                    <a:pt x="12457" y="13582"/>
                  </a:lnTo>
                  <a:lnTo>
                    <a:pt x="15272" y="13482"/>
                  </a:lnTo>
                  <a:lnTo>
                    <a:pt x="18550" y="13391"/>
                  </a:lnTo>
                  <a:lnTo>
                    <a:pt x="20360" y="13341"/>
                  </a:lnTo>
                  <a:lnTo>
                    <a:pt x="22260" y="13301"/>
                  </a:lnTo>
                  <a:lnTo>
                    <a:pt x="24250" y="13261"/>
                  </a:lnTo>
                  <a:lnTo>
                    <a:pt x="26332" y="13230"/>
                  </a:lnTo>
                  <a:lnTo>
                    <a:pt x="26332" y="101458"/>
                  </a:lnTo>
                  <a:lnTo>
                    <a:pt x="24250" y="101428"/>
                  </a:lnTo>
                  <a:lnTo>
                    <a:pt x="22260" y="101387"/>
                  </a:lnTo>
                  <a:lnTo>
                    <a:pt x="20360" y="101347"/>
                  </a:lnTo>
                  <a:lnTo>
                    <a:pt x="18550" y="101297"/>
                  </a:lnTo>
                  <a:lnTo>
                    <a:pt x="15272" y="101206"/>
                  </a:lnTo>
                  <a:lnTo>
                    <a:pt x="12457" y="101106"/>
                  </a:lnTo>
                  <a:lnTo>
                    <a:pt x="10165" y="101015"/>
                  </a:lnTo>
                  <a:lnTo>
                    <a:pt x="8456" y="100935"/>
                  </a:lnTo>
                  <a:lnTo>
                    <a:pt x="6958" y="100865"/>
                  </a:lnTo>
                  <a:lnTo>
                    <a:pt x="6616" y="100855"/>
                  </a:lnTo>
                  <a:lnTo>
                    <a:pt x="6274" y="100855"/>
                  </a:lnTo>
                  <a:lnTo>
                    <a:pt x="5942" y="100885"/>
                  </a:lnTo>
                  <a:lnTo>
                    <a:pt x="5621" y="100925"/>
                  </a:lnTo>
                  <a:lnTo>
                    <a:pt x="5299" y="100975"/>
                  </a:lnTo>
                  <a:lnTo>
                    <a:pt x="4977" y="101056"/>
                  </a:lnTo>
                  <a:lnTo>
                    <a:pt x="4665" y="101136"/>
                  </a:lnTo>
                  <a:lnTo>
                    <a:pt x="4364" y="101237"/>
                  </a:lnTo>
                  <a:lnTo>
                    <a:pt x="4062" y="101357"/>
                  </a:lnTo>
                  <a:lnTo>
                    <a:pt x="3771" y="101488"/>
                  </a:lnTo>
                  <a:lnTo>
                    <a:pt x="3489" y="101629"/>
                  </a:lnTo>
                  <a:lnTo>
                    <a:pt x="3208" y="101780"/>
                  </a:lnTo>
                  <a:lnTo>
                    <a:pt x="2946" y="101950"/>
                  </a:lnTo>
                  <a:lnTo>
                    <a:pt x="2685" y="102131"/>
                  </a:lnTo>
                  <a:lnTo>
                    <a:pt x="2433" y="102322"/>
                  </a:lnTo>
                  <a:lnTo>
                    <a:pt x="2192" y="102533"/>
                  </a:lnTo>
                  <a:lnTo>
                    <a:pt x="1961" y="102745"/>
                  </a:lnTo>
                  <a:lnTo>
                    <a:pt x="1740" y="102976"/>
                  </a:lnTo>
                  <a:lnTo>
                    <a:pt x="1539" y="103207"/>
                  </a:lnTo>
                  <a:lnTo>
                    <a:pt x="1338" y="103458"/>
                  </a:lnTo>
                  <a:lnTo>
                    <a:pt x="1147" y="103710"/>
                  </a:lnTo>
                  <a:lnTo>
                    <a:pt x="976" y="103981"/>
                  </a:lnTo>
                  <a:lnTo>
                    <a:pt x="815" y="104253"/>
                  </a:lnTo>
                  <a:lnTo>
                    <a:pt x="664" y="104534"/>
                  </a:lnTo>
                  <a:lnTo>
                    <a:pt x="533" y="104826"/>
                  </a:lnTo>
                  <a:lnTo>
                    <a:pt x="413" y="105127"/>
                  </a:lnTo>
                  <a:lnTo>
                    <a:pt x="312" y="105429"/>
                  </a:lnTo>
                  <a:lnTo>
                    <a:pt x="222" y="105751"/>
                  </a:lnTo>
                  <a:lnTo>
                    <a:pt x="141" y="106062"/>
                  </a:lnTo>
                  <a:lnTo>
                    <a:pt x="81" y="106394"/>
                  </a:lnTo>
                  <a:lnTo>
                    <a:pt x="41" y="106726"/>
                  </a:lnTo>
                  <a:lnTo>
                    <a:pt x="10" y="107057"/>
                  </a:lnTo>
                  <a:lnTo>
                    <a:pt x="0" y="107399"/>
                  </a:lnTo>
                  <a:lnTo>
                    <a:pt x="0" y="107731"/>
                  </a:lnTo>
                  <a:lnTo>
                    <a:pt x="31" y="108063"/>
                  </a:lnTo>
                  <a:lnTo>
                    <a:pt x="71" y="108395"/>
                  </a:lnTo>
                  <a:lnTo>
                    <a:pt x="121" y="108716"/>
                  </a:lnTo>
                  <a:lnTo>
                    <a:pt x="191" y="109028"/>
                  </a:lnTo>
                  <a:lnTo>
                    <a:pt x="282" y="109340"/>
                  </a:lnTo>
                  <a:lnTo>
                    <a:pt x="382" y="109651"/>
                  </a:lnTo>
                  <a:lnTo>
                    <a:pt x="493" y="109943"/>
                  </a:lnTo>
                  <a:lnTo>
                    <a:pt x="624" y="110234"/>
                  </a:lnTo>
                  <a:lnTo>
                    <a:pt x="765" y="110526"/>
                  </a:lnTo>
                  <a:lnTo>
                    <a:pt x="925" y="110797"/>
                  </a:lnTo>
                  <a:lnTo>
                    <a:pt x="1096" y="111069"/>
                  </a:lnTo>
                  <a:lnTo>
                    <a:pt x="1277" y="111330"/>
                  </a:lnTo>
                  <a:lnTo>
                    <a:pt x="1468" y="111581"/>
                  </a:lnTo>
                  <a:lnTo>
                    <a:pt x="1669" y="111813"/>
                  </a:lnTo>
                  <a:lnTo>
                    <a:pt x="1891" y="112044"/>
                  </a:lnTo>
                  <a:lnTo>
                    <a:pt x="2112" y="112265"/>
                  </a:lnTo>
                  <a:lnTo>
                    <a:pt x="2353" y="112476"/>
                  </a:lnTo>
                  <a:lnTo>
                    <a:pt x="2604" y="112677"/>
                  </a:lnTo>
                  <a:lnTo>
                    <a:pt x="2856" y="112858"/>
                  </a:lnTo>
                  <a:lnTo>
                    <a:pt x="3127" y="113039"/>
                  </a:lnTo>
                  <a:lnTo>
                    <a:pt x="3399" y="113200"/>
                  </a:lnTo>
                  <a:lnTo>
                    <a:pt x="3680" y="113341"/>
                  </a:lnTo>
                  <a:lnTo>
                    <a:pt x="3972" y="113481"/>
                  </a:lnTo>
                  <a:lnTo>
                    <a:pt x="4273" y="113602"/>
                  </a:lnTo>
                  <a:lnTo>
                    <a:pt x="4585" y="113703"/>
                  </a:lnTo>
                  <a:lnTo>
                    <a:pt x="4897" y="113793"/>
                  </a:lnTo>
                  <a:lnTo>
                    <a:pt x="5218" y="113874"/>
                  </a:lnTo>
                  <a:lnTo>
                    <a:pt x="5540" y="113934"/>
                  </a:lnTo>
                  <a:lnTo>
                    <a:pt x="5872" y="113974"/>
                  </a:lnTo>
                  <a:lnTo>
                    <a:pt x="6214" y="114004"/>
                  </a:lnTo>
                  <a:lnTo>
                    <a:pt x="6978" y="114044"/>
                  </a:lnTo>
                  <a:lnTo>
                    <a:pt x="8697" y="114125"/>
                  </a:lnTo>
                  <a:lnTo>
                    <a:pt x="11261" y="114235"/>
                  </a:lnTo>
                  <a:lnTo>
                    <a:pt x="14589" y="114356"/>
                  </a:lnTo>
                  <a:lnTo>
                    <a:pt x="16519" y="114416"/>
                  </a:lnTo>
                  <a:lnTo>
                    <a:pt x="18610" y="114477"/>
                  </a:lnTo>
                  <a:lnTo>
                    <a:pt x="20852" y="114537"/>
                  </a:lnTo>
                  <a:lnTo>
                    <a:pt x="23225" y="114587"/>
                  </a:lnTo>
                  <a:lnTo>
                    <a:pt x="25738" y="114628"/>
                  </a:lnTo>
                  <a:lnTo>
                    <a:pt x="28363" y="114658"/>
                  </a:lnTo>
                  <a:lnTo>
                    <a:pt x="31097" y="114678"/>
                  </a:lnTo>
                  <a:lnTo>
                    <a:pt x="33922" y="114688"/>
                  </a:lnTo>
                  <a:lnTo>
                    <a:pt x="36939" y="114678"/>
                  </a:lnTo>
                  <a:lnTo>
                    <a:pt x="40035" y="114648"/>
                  </a:lnTo>
                  <a:lnTo>
                    <a:pt x="43192" y="114607"/>
                  </a:lnTo>
                  <a:lnTo>
                    <a:pt x="46409" y="114537"/>
                  </a:lnTo>
                  <a:lnTo>
                    <a:pt x="48038" y="114497"/>
                  </a:lnTo>
                  <a:lnTo>
                    <a:pt x="49677" y="114447"/>
                  </a:lnTo>
                  <a:lnTo>
                    <a:pt x="51316" y="114386"/>
                  </a:lnTo>
                  <a:lnTo>
                    <a:pt x="52975" y="114326"/>
                  </a:lnTo>
                  <a:lnTo>
                    <a:pt x="54623" y="114256"/>
                  </a:lnTo>
                  <a:lnTo>
                    <a:pt x="56292" y="114185"/>
                  </a:lnTo>
                  <a:lnTo>
                    <a:pt x="57951" y="114095"/>
                  </a:lnTo>
                  <a:lnTo>
                    <a:pt x="59620" y="114004"/>
                  </a:lnTo>
                  <a:lnTo>
                    <a:pt x="59952" y="113974"/>
                  </a:lnTo>
                  <a:lnTo>
                    <a:pt x="60284" y="113934"/>
                  </a:lnTo>
                  <a:lnTo>
                    <a:pt x="60616" y="113874"/>
                  </a:lnTo>
                  <a:lnTo>
                    <a:pt x="60937" y="113793"/>
                  </a:lnTo>
                  <a:lnTo>
                    <a:pt x="61249" y="113703"/>
                  </a:lnTo>
                  <a:lnTo>
                    <a:pt x="61551" y="113592"/>
                  </a:lnTo>
                  <a:lnTo>
                    <a:pt x="61852" y="113471"/>
                  </a:lnTo>
                  <a:lnTo>
                    <a:pt x="62144" y="113341"/>
                  </a:lnTo>
                  <a:lnTo>
                    <a:pt x="62425" y="113190"/>
                  </a:lnTo>
                  <a:lnTo>
                    <a:pt x="62707" y="113029"/>
                  </a:lnTo>
                  <a:lnTo>
                    <a:pt x="62968" y="112858"/>
                  </a:lnTo>
                  <a:lnTo>
                    <a:pt x="63230" y="112667"/>
                  </a:lnTo>
                  <a:lnTo>
                    <a:pt x="63471" y="112476"/>
                  </a:lnTo>
                  <a:lnTo>
                    <a:pt x="63712" y="112265"/>
                  </a:lnTo>
                  <a:lnTo>
                    <a:pt x="63933" y="112044"/>
                  </a:lnTo>
                  <a:lnTo>
                    <a:pt x="64155" y="111813"/>
                  </a:lnTo>
                  <a:lnTo>
                    <a:pt x="64356" y="111571"/>
                  </a:lnTo>
                  <a:lnTo>
                    <a:pt x="64547" y="111320"/>
                  </a:lnTo>
                  <a:lnTo>
                    <a:pt x="64728" y="111059"/>
                  </a:lnTo>
                  <a:lnTo>
                    <a:pt x="64899" y="110787"/>
                  </a:lnTo>
                  <a:lnTo>
                    <a:pt x="65059" y="110516"/>
                  </a:lnTo>
                  <a:lnTo>
                    <a:pt x="65200" y="110234"/>
                  </a:lnTo>
                  <a:lnTo>
                    <a:pt x="65331" y="109943"/>
                  </a:lnTo>
                  <a:lnTo>
                    <a:pt x="65441" y="109641"/>
                  </a:lnTo>
                  <a:lnTo>
                    <a:pt x="65542" y="109340"/>
                  </a:lnTo>
                  <a:lnTo>
                    <a:pt x="65632" y="109028"/>
                  </a:lnTo>
                  <a:lnTo>
                    <a:pt x="65703" y="108706"/>
                  </a:lnTo>
                  <a:lnTo>
                    <a:pt x="65753" y="108384"/>
                  </a:lnTo>
                  <a:lnTo>
                    <a:pt x="65793" y="108063"/>
                  </a:lnTo>
                  <a:lnTo>
                    <a:pt x="65813" y="107731"/>
                  </a:lnTo>
                  <a:lnTo>
                    <a:pt x="65823" y="107389"/>
                  </a:lnTo>
                  <a:lnTo>
                    <a:pt x="65813" y="107057"/>
                  </a:lnTo>
                  <a:lnTo>
                    <a:pt x="65783" y="106716"/>
                  </a:lnTo>
                  <a:lnTo>
                    <a:pt x="65743" y="106384"/>
                  </a:lnTo>
                  <a:lnTo>
                    <a:pt x="65683" y="106062"/>
                  </a:lnTo>
                  <a:lnTo>
                    <a:pt x="65602" y="105740"/>
                  </a:lnTo>
                  <a:lnTo>
                    <a:pt x="65512" y="105429"/>
                  </a:lnTo>
                  <a:lnTo>
                    <a:pt x="65401" y="105117"/>
                  </a:lnTo>
                  <a:lnTo>
                    <a:pt x="65281" y="104816"/>
                  </a:lnTo>
                  <a:lnTo>
                    <a:pt x="65140" y="104524"/>
                  </a:lnTo>
                  <a:lnTo>
                    <a:pt x="64999" y="104243"/>
                  </a:lnTo>
                  <a:lnTo>
                    <a:pt x="64838" y="103971"/>
                  </a:lnTo>
                  <a:lnTo>
                    <a:pt x="64657" y="103700"/>
                  </a:lnTo>
                  <a:lnTo>
                    <a:pt x="64476" y="103448"/>
                  </a:lnTo>
                  <a:lnTo>
                    <a:pt x="64275" y="103197"/>
                  </a:lnTo>
                  <a:lnTo>
                    <a:pt x="64064" y="102966"/>
                  </a:lnTo>
                  <a:lnTo>
                    <a:pt x="63843" y="102735"/>
                  </a:lnTo>
                  <a:lnTo>
                    <a:pt x="63612" y="102523"/>
                  </a:lnTo>
                  <a:lnTo>
                    <a:pt x="63370" y="102322"/>
                  </a:lnTo>
                  <a:lnTo>
                    <a:pt x="63119" y="102121"/>
                  </a:lnTo>
                  <a:lnTo>
                    <a:pt x="62858" y="101940"/>
                  </a:lnTo>
                  <a:lnTo>
                    <a:pt x="62586" y="101780"/>
                  </a:lnTo>
                  <a:lnTo>
                    <a:pt x="62315" y="101619"/>
                  </a:lnTo>
                  <a:lnTo>
                    <a:pt x="62033" y="101478"/>
                  </a:lnTo>
                  <a:lnTo>
                    <a:pt x="61742" y="101347"/>
                  </a:lnTo>
                  <a:lnTo>
                    <a:pt x="61440" y="101237"/>
                  </a:lnTo>
                  <a:lnTo>
                    <a:pt x="61138" y="101136"/>
                  </a:lnTo>
                  <a:lnTo>
                    <a:pt x="60827" y="101046"/>
                  </a:lnTo>
                  <a:lnTo>
                    <a:pt x="60505" y="100975"/>
                  </a:lnTo>
                  <a:lnTo>
                    <a:pt x="60183" y="100925"/>
                  </a:lnTo>
                  <a:lnTo>
                    <a:pt x="59862" y="100885"/>
                  </a:lnTo>
                  <a:lnTo>
                    <a:pt x="59530" y="100855"/>
                  </a:lnTo>
                  <a:lnTo>
                    <a:pt x="59198" y="100855"/>
                  </a:lnTo>
                  <a:lnTo>
                    <a:pt x="58856" y="100865"/>
                  </a:lnTo>
                  <a:lnTo>
                    <a:pt x="56403" y="100995"/>
                  </a:lnTo>
                  <a:lnTo>
                    <a:pt x="53950" y="101106"/>
                  </a:lnTo>
                  <a:lnTo>
                    <a:pt x="51497" y="101206"/>
                  </a:lnTo>
                  <a:lnTo>
                    <a:pt x="49054" y="101287"/>
                  </a:lnTo>
                  <a:lnTo>
                    <a:pt x="46620" y="101357"/>
                  </a:lnTo>
                  <a:lnTo>
                    <a:pt x="44218" y="101408"/>
                  </a:lnTo>
                  <a:lnTo>
                    <a:pt x="41835" y="101448"/>
                  </a:lnTo>
                  <a:lnTo>
                    <a:pt x="39492" y="101478"/>
                  </a:lnTo>
                  <a:lnTo>
                    <a:pt x="39492" y="13210"/>
                  </a:lnTo>
                  <a:lnTo>
                    <a:pt x="41835" y="13241"/>
                  </a:lnTo>
                  <a:lnTo>
                    <a:pt x="44218" y="13281"/>
                  </a:lnTo>
                  <a:lnTo>
                    <a:pt x="46620" y="13331"/>
                  </a:lnTo>
                  <a:lnTo>
                    <a:pt x="49054" y="13401"/>
                  </a:lnTo>
                  <a:lnTo>
                    <a:pt x="51497" y="13482"/>
                  </a:lnTo>
                  <a:lnTo>
                    <a:pt x="53950" y="13582"/>
                  </a:lnTo>
                  <a:lnTo>
                    <a:pt x="56403" y="13693"/>
                  </a:lnTo>
                  <a:lnTo>
                    <a:pt x="58856" y="13824"/>
                  </a:lnTo>
                  <a:lnTo>
                    <a:pt x="59047" y="13834"/>
                  </a:lnTo>
                  <a:lnTo>
                    <a:pt x="59570" y="13834"/>
                  </a:lnTo>
                  <a:lnTo>
                    <a:pt x="59882" y="13803"/>
                  </a:lnTo>
                  <a:lnTo>
                    <a:pt x="60203" y="13763"/>
                  </a:lnTo>
                  <a:lnTo>
                    <a:pt x="60515" y="13713"/>
                  </a:lnTo>
                  <a:lnTo>
                    <a:pt x="60817" y="13643"/>
                  </a:lnTo>
                  <a:lnTo>
                    <a:pt x="61118" y="13562"/>
                  </a:lnTo>
                  <a:lnTo>
                    <a:pt x="61410" y="13472"/>
                  </a:lnTo>
                  <a:lnTo>
                    <a:pt x="61701" y="13361"/>
                  </a:lnTo>
                  <a:lnTo>
                    <a:pt x="61983" y="13241"/>
                  </a:lnTo>
                  <a:lnTo>
                    <a:pt x="62254" y="13100"/>
                  </a:lnTo>
                  <a:lnTo>
                    <a:pt x="62526" y="12959"/>
                  </a:lnTo>
                  <a:lnTo>
                    <a:pt x="62787" y="12798"/>
                  </a:lnTo>
                  <a:lnTo>
                    <a:pt x="63039" y="12627"/>
                  </a:lnTo>
                  <a:lnTo>
                    <a:pt x="63290" y="12446"/>
                  </a:lnTo>
                  <a:lnTo>
                    <a:pt x="63521" y="12255"/>
                  </a:lnTo>
                  <a:lnTo>
                    <a:pt x="63752" y="12044"/>
                  </a:lnTo>
                  <a:lnTo>
                    <a:pt x="63964" y="11833"/>
                  </a:lnTo>
                  <a:lnTo>
                    <a:pt x="64175" y="11612"/>
                  </a:lnTo>
                  <a:lnTo>
                    <a:pt x="64366" y="11381"/>
                  </a:lnTo>
                  <a:lnTo>
                    <a:pt x="64557" y="11139"/>
                  </a:lnTo>
                  <a:lnTo>
                    <a:pt x="64728" y="10888"/>
                  </a:lnTo>
                  <a:lnTo>
                    <a:pt x="64888" y="10627"/>
                  </a:lnTo>
                  <a:lnTo>
                    <a:pt x="65049" y="10355"/>
                  </a:lnTo>
                  <a:lnTo>
                    <a:pt x="65180" y="10084"/>
                  </a:lnTo>
                  <a:lnTo>
                    <a:pt x="65311" y="9802"/>
                  </a:lnTo>
                  <a:lnTo>
                    <a:pt x="65421" y="9511"/>
                  </a:lnTo>
                  <a:lnTo>
                    <a:pt x="65522" y="9209"/>
                  </a:lnTo>
                  <a:lnTo>
                    <a:pt x="65612" y="8908"/>
                  </a:lnTo>
                  <a:lnTo>
                    <a:pt x="65683" y="8596"/>
                  </a:lnTo>
                  <a:lnTo>
                    <a:pt x="65743" y="8284"/>
                  </a:lnTo>
                  <a:lnTo>
                    <a:pt x="65783" y="7963"/>
                  </a:lnTo>
                  <a:lnTo>
                    <a:pt x="65803" y="7631"/>
                  </a:lnTo>
                  <a:lnTo>
                    <a:pt x="65823" y="7299"/>
                  </a:lnTo>
                  <a:lnTo>
                    <a:pt x="65813" y="6957"/>
                  </a:lnTo>
                  <a:lnTo>
                    <a:pt x="65793" y="6625"/>
                  </a:lnTo>
                  <a:lnTo>
                    <a:pt x="65753" y="6304"/>
                  </a:lnTo>
                  <a:lnTo>
                    <a:pt x="65693" y="5982"/>
                  </a:lnTo>
                  <a:lnTo>
                    <a:pt x="65622" y="5660"/>
                  </a:lnTo>
                  <a:lnTo>
                    <a:pt x="65542" y="5349"/>
                  </a:lnTo>
                  <a:lnTo>
                    <a:pt x="65441" y="5047"/>
                  </a:lnTo>
                  <a:lnTo>
                    <a:pt x="65321" y="4746"/>
                  </a:lnTo>
                  <a:lnTo>
                    <a:pt x="65200" y="4454"/>
                  </a:lnTo>
                  <a:lnTo>
                    <a:pt x="65049" y="4172"/>
                  </a:lnTo>
                  <a:lnTo>
                    <a:pt x="64899" y="3891"/>
                  </a:lnTo>
                  <a:lnTo>
                    <a:pt x="64728" y="3630"/>
                  </a:lnTo>
                  <a:lnTo>
                    <a:pt x="64547" y="3368"/>
                  </a:lnTo>
                  <a:lnTo>
                    <a:pt x="64356" y="3117"/>
                  </a:lnTo>
                  <a:lnTo>
                    <a:pt x="64155" y="2876"/>
                  </a:lnTo>
                  <a:lnTo>
                    <a:pt x="63933" y="2644"/>
                  </a:lnTo>
                  <a:lnTo>
                    <a:pt x="63712" y="2423"/>
                  </a:lnTo>
                  <a:lnTo>
                    <a:pt x="63471" y="2212"/>
                  </a:lnTo>
                  <a:lnTo>
                    <a:pt x="63230" y="2021"/>
                  </a:lnTo>
                  <a:lnTo>
                    <a:pt x="62968" y="1830"/>
                  </a:lnTo>
                  <a:lnTo>
                    <a:pt x="62707" y="1659"/>
                  </a:lnTo>
                  <a:lnTo>
                    <a:pt x="62425" y="1498"/>
                  </a:lnTo>
                  <a:lnTo>
                    <a:pt x="62144" y="1348"/>
                  </a:lnTo>
                  <a:lnTo>
                    <a:pt x="61852" y="1217"/>
                  </a:lnTo>
                  <a:lnTo>
                    <a:pt x="61551" y="1096"/>
                  </a:lnTo>
                  <a:lnTo>
                    <a:pt x="61249" y="986"/>
                  </a:lnTo>
                  <a:lnTo>
                    <a:pt x="60937" y="895"/>
                  </a:lnTo>
                  <a:lnTo>
                    <a:pt x="60616" y="815"/>
                  </a:lnTo>
                  <a:lnTo>
                    <a:pt x="60284" y="754"/>
                  </a:lnTo>
                  <a:lnTo>
                    <a:pt x="59952" y="714"/>
                  </a:lnTo>
                  <a:lnTo>
                    <a:pt x="59620" y="684"/>
                  </a:lnTo>
                  <a:lnTo>
                    <a:pt x="57177" y="553"/>
                  </a:lnTo>
                  <a:lnTo>
                    <a:pt x="54734" y="443"/>
                  </a:lnTo>
                  <a:lnTo>
                    <a:pt x="52301" y="342"/>
                  </a:lnTo>
                  <a:lnTo>
                    <a:pt x="49878" y="252"/>
                  </a:lnTo>
                  <a:lnTo>
                    <a:pt x="47475" y="181"/>
                  </a:lnTo>
                  <a:lnTo>
                    <a:pt x="45092" y="121"/>
                  </a:lnTo>
                  <a:lnTo>
                    <a:pt x="42740" y="81"/>
                  </a:lnTo>
                  <a:lnTo>
                    <a:pt x="40417" y="41"/>
                  </a:lnTo>
                  <a:lnTo>
                    <a:pt x="38135" y="20"/>
                  </a:lnTo>
                  <a:lnTo>
                    <a:pt x="35893" y="10"/>
                  </a:lnTo>
                  <a:lnTo>
                    <a:pt x="33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2"/>
            <p:cNvSpPr/>
            <p:nvPr/>
          </p:nvSpPr>
          <p:spPr>
            <a:xfrm>
              <a:off x="-3118800" y="-7750450"/>
              <a:ext cx="1645600" cy="2867200"/>
            </a:xfrm>
            <a:custGeom>
              <a:avLst/>
              <a:gdLst/>
              <a:ahLst/>
              <a:cxnLst/>
              <a:rect l="l" t="t" r="r" b="b"/>
              <a:pathLst>
                <a:path w="65824" h="114688" fill="none" extrusionOk="0">
                  <a:moveTo>
                    <a:pt x="59620" y="114004"/>
                  </a:moveTo>
                  <a:lnTo>
                    <a:pt x="59620" y="114004"/>
                  </a:lnTo>
                  <a:lnTo>
                    <a:pt x="59952" y="113974"/>
                  </a:lnTo>
                  <a:lnTo>
                    <a:pt x="60284" y="113934"/>
                  </a:lnTo>
                  <a:lnTo>
                    <a:pt x="60616" y="113874"/>
                  </a:lnTo>
                  <a:lnTo>
                    <a:pt x="60937" y="113793"/>
                  </a:lnTo>
                  <a:lnTo>
                    <a:pt x="61249" y="113703"/>
                  </a:lnTo>
                  <a:lnTo>
                    <a:pt x="61551" y="113592"/>
                  </a:lnTo>
                  <a:lnTo>
                    <a:pt x="61852" y="113471"/>
                  </a:lnTo>
                  <a:lnTo>
                    <a:pt x="62144" y="113341"/>
                  </a:lnTo>
                  <a:lnTo>
                    <a:pt x="62425" y="113190"/>
                  </a:lnTo>
                  <a:lnTo>
                    <a:pt x="62707" y="113029"/>
                  </a:lnTo>
                  <a:lnTo>
                    <a:pt x="62968" y="112858"/>
                  </a:lnTo>
                  <a:lnTo>
                    <a:pt x="63230" y="112667"/>
                  </a:lnTo>
                  <a:lnTo>
                    <a:pt x="63471" y="112476"/>
                  </a:lnTo>
                  <a:lnTo>
                    <a:pt x="63712" y="112265"/>
                  </a:lnTo>
                  <a:lnTo>
                    <a:pt x="63933" y="112044"/>
                  </a:lnTo>
                  <a:lnTo>
                    <a:pt x="64155" y="111813"/>
                  </a:lnTo>
                  <a:lnTo>
                    <a:pt x="64356" y="111571"/>
                  </a:lnTo>
                  <a:lnTo>
                    <a:pt x="64547" y="111320"/>
                  </a:lnTo>
                  <a:lnTo>
                    <a:pt x="64728" y="111059"/>
                  </a:lnTo>
                  <a:lnTo>
                    <a:pt x="64899" y="110787"/>
                  </a:lnTo>
                  <a:lnTo>
                    <a:pt x="65059" y="110516"/>
                  </a:lnTo>
                  <a:lnTo>
                    <a:pt x="65200" y="110234"/>
                  </a:lnTo>
                  <a:lnTo>
                    <a:pt x="65331" y="109943"/>
                  </a:lnTo>
                  <a:lnTo>
                    <a:pt x="65441" y="109641"/>
                  </a:lnTo>
                  <a:lnTo>
                    <a:pt x="65542" y="109340"/>
                  </a:lnTo>
                  <a:lnTo>
                    <a:pt x="65632" y="109028"/>
                  </a:lnTo>
                  <a:lnTo>
                    <a:pt x="65703" y="108706"/>
                  </a:lnTo>
                  <a:lnTo>
                    <a:pt x="65753" y="108384"/>
                  </a:lnTo>
                  <a:lnTo>
                    <a:pt x="65793" y="108063"/>
                  </a:lnTo>
                  <a:lnTo>
                    <a:pt x="65813" y="107731"/>
                  </a:lnTo>
                  <a:lnTo>
                    <a:pt x="65823" y="107389"/>
                  </a:lnTo>
                  <a:lnTo>
                    <a:pt x="65813" y="107057"/>
                  </a:lnTo>
                  <a:lnTo>
                    <a:pt x="65813" y="107057"/>
                  </a:lnTo>
                  <a:lnTo>
                    <a:pt x="65783" y="106716"/>
                  </a:lnTo>
                  <a:lnTo>
                    <a:pt x="65743" y="106384"/>
                  </a:lnTo>
                  <a:lnTo>
                    <a:pt x="65683" y="106062"/>
                  </a:lnTo>
                  <a:lnTo>
                    <a:pt x="65602" y="105740"/>
                  </a:lnTo>
                  <a:lnTo>
                    <a:pt x="65512" y="105429"/>
                  </a:lnTo>
                  <a:lnTo>
                    <a:pt x="65401" y="105117"/>
                  </a:lnTo>
                  <a:lnTo>
                    <a:pt x="65281" y="104816"/>
                  </a:lnTo>
                  <a:lnTo>
                    <a:pt x="65140" y="104524"/>
                  </a:lnTo>
                  <a:lnTo>
                    <a:pt x="64999" y="104243"/>
                  </a:lnTo>
                  <a:lnTo>
                    <a:pt x="64838" y="103971"/>
                  </a:lnTo>
                  <a:lnTo>
                    <a:pt x="64657" y="103700"/>
                  </a:lnTo>
                  <a:lnTo>
                    <a:pt x="64476" y="103448"/>
                  </a:lnTo>
                  <a:lnTo>
                    <a:pt x="64275" y="103197"/>
                  </a:lnTo>
                  <a:lnTo>
                    <a:pt x="64064" y="102966"/>
                  </a:lnTo>
                  <a:lnTo>
                    <a:pt x="63843" y="102735"/>
                  </a:lnTo>
                  <a:lnTo>
                    <a:pt x="63612" y="102523"/>
                  </a:lnTo>
                  <a:lnTo>
                    <a:pt x="63370" y="102322"/>
                  </a:lnTo>
                  <a:lnTo>
                    <a:pt x="63119" y="102121"/>
                  </a:lnTo>
                  <a:lnTo>
                    <a:pt x="62858" y="101940"/>
                  </a:lnTo>
                  <a:lnTo>
                    <a:pt x="62586" y="101780"/>
                  </a:lnTo>
                  <a:lnTo>
                    <a:pt x="62315" y="101619"/>
                  </a:lnTo>
                  <a:lnTo>
                    <a:pt x="62033" y="101478"/>
                  </a:lnTo>
                  <a:lnTo>
                    <a:pt x="61742" y="101347"/>
                  </a:lnTo>
                  <a:lnTo>
                    <a:pt x="61440" y="101237"/>
                  </a:lnTo>
                  <a:lnTo>
                    <a:pt x="61138" y="101136"/>
                  </a:lnTo>
                  <a:lnTo>
                    <a:pt x="60827" y="101046"/>
                  </a:lnTo>
                  <a:lnTo>
                    <a:pt x="60505" y="100975"/>
                  </a:lnTo>
                  <a:lnTo>
                    <a:pt x="60183" y="100925"/>
                  </a:lnTo>
                  <a:lnTo>
                    <a:pt x="59862" y="100885"/>
                  </a:lnTo>
                  <a:lnTo>
                    <a:pt x="59530" y="100855"/>
                  </a:lnTo>
                  <a:lnTo>
                    <a:pt x="59198" y="100855"/>
                  </a:lnTo>
                  <a:lnTo>
                    <a:pt x="58856" y="100865"/>
                  </a:lnTo>
                  <a:lnTo>
                    <a:pt x="58856" y="100865"/>
                  </a:lnTo>
                  <a:lnTo>
                    <a:pt x="56403" y="100995"/>
                  </a:lnTo>
                  <a:lnTo>
                    <a:pt x="53950" y="101106"/>
                  </a:lnTo>
                  <a:lnTo>
                    <a:pt x="51497" y="101206"/>
                  </a:lnTo>
                  <a:lnTo>
                    <a:pt x="49054" y="101287"/>
                  </a:lnTo>
                  <a:lnTo>
                    <a:pt x="46620" y="101357"/>
                  </a:lnTo>
                  <a:lnTo>
                    <a:pt x="44218" y="101408"/>
                  </a:lnTo>
                  <a:lnTo>
                    <a:pt x="41835" y="101448"/>
                  </a:lnTo>
                  <a:lnTo>
                    <a:pt x="39492" y="101478"/>
                  </a:lnTo>
                  <a:lnTo>
                    <a:pt x="39492" y="13210"/>
                  </a:lnTo>
                  <a:lnTo>
                    <a:pt x="39492" y="13210"/>
                  </a:lnTo>
                  <a:lnTo>
                    <a:pt x="41835" y="13241"/>
                  </a:lnTo>
                  <a:lnTo>
                    <a:pt x="44218" y="13281"/>
                  </a:lnTo>
                  <a:lnTo>
                    <a:pt x="46620" y="13331"/>
                  </a:lnTo>
                  <a:lnTo>
                    <a:pt x="49054" y="13401"/>
                  </a:lnTo>
                  <a:lnTo>
                    <a:pt x="51497" y="13482"/>
                  </a:lnTo>
                  <a:lnTo>
                    <a:pt x="53950" y="13582"/>
                  </a:lnTo>
                  <a:lnTo>
                    <a:pt x="56403" y="13693"/>
                  </a:lnTo>
                  <a:lnTo>
                    <a:pt x="58856" y="13824"/>
                  </a:lnTo>
                  <a:lnTo>
                    <a:pt x="58856" y="13824"/>
                  </a:lnTo>
                  <a:lnTo>
                    <a:pt x="59047" y="13834"/>
                  </a:lnTo>
                  <a:lnTo>
                    <a:pt x="59238" y="13834"/>
                  </a:lnTo>
                  <a:lnTo>
                    <a:pt x="59238" y="13834"/>
                  </a:lnTo>
                  <a:lnTo>
                    <a:pt x="59570" y="13834"/>
                  </a:lnTo>
                  <a:lnTo>
                    <a:pt x="59882" y="13803"/>
                  </a:lnTo>
                  <a:lnTo>
                    <a:pt x="60203" y="13763"/>
                  </a:lnTo>
                  <a:lnTo>
                    <a:pt x="60515" y="13713"/>
                  </a:lnTo>
                  <a:lnTo>
                    <a:pt x="60817" y="13643"/>
                  </a:lnTo>
                  <a:lnTo>
                    <a:pt x="61118" y="13562"/>
                  </a:lnTo>
                  <a:lnTo>
                    <a:pt x="61410" y="13472"/>
                  </a:lnTo>
                  <a:lnTo>
                    <a:pt x="61701" y="13361"/>
                  </a:lnTo>
                  <a:lnTo>
                    <a:pt x="61983" y="13241"/>
                  </a:lnTo>
                  <a:lnTo>
                    <a:pt x="62254" y="13100"/>
                  </a:lnTo>
                  <a:lnTo>
                    <a:pt x="62526" y="12959"/>
                  </a:lnTo>
                  <a:lnTo>
                    <a:pt x="62787" y="12798"/>
                  </a:lnTo>
                  <a:lnTo>
                    <a:pt x="63039" y="12627"/>
                  </a:lnTo>
                  <a:lnTo>
                    <a:pt x="63290" y="12446"/>
                  </a:lnTo>
                  <a:lnTo>
                    <a:pt x="63521" y="12255"/>
                  </a:lnTo>
                  <a:lnTo>
                    <a:pt x="63752" y="12044"/>
                  </a:lnTo>
                  <a:lnTo>
                    <a:pt x="63964" y="11833"/>
                  </a:lnTo>
                  <a:lnTo>
                    <a:pt x="64175" y="11612"/>
                  </a:lnTo>
                  <a:lnTo>
                    <a:pt x="64366" y="11381"/>
                  </a:lnTo>
                  <a:lnTo>
                    <a:pt x="64557" y="11139"/>
                  </a:lnTo>
                  <a:lnTo>
                    <a:pt x="64728" y="10888"/>
                  </a:lnTo>
                  <a:lnTo>
                    <a:pt x="64888" y="10627"/>
                  </a:lnTo>
                  <a:lnTo>
                    <a:pt x="65049" y="10355"/>
                  </a:lnTo>
                  <a:lnTo>
                    <a:pt x="65180" y="10084"/>
                  </a:lnTo>
                  <a:lnTo>
                    <a:pt x="65311" y="9802"/>
                  </a:lnTo>
                  <a:lnTo>
                    <a:pt x="65421" y="9511"/>
                  </a:lnTo>
                  <a:lnTo>
                    <a:pt x="65522" y="9209"/>
                  </a:lnTo>
                  <a:lnTo>
                    <a:pt x="65612" y="8908"/>
                  </a:lnTo>
                  <a:lnTo>
                    <a:pt x="65683" y="8596"/>
                  </a:lnTo>
                  <a:lnTo>
                    <a:pt x="65743" y="8284"/>
                  </a:lnTo>
                  <a:lnTo>
                    <a:pt x="65783" y="7963"/>
                  </a:lnTo>
                  <a:lnTo>
                    <a:pt x="65803" y="7631"/>
                  </a:lnTo>
                  <a:lnTo>
                    <a:pt x="65803" y="7631"/>
                  </a:lnTo>
                  <a:lnTo>
                    <a:pt x="65823" y="7299"/>
                  </a:lnTo>
                  <a:lnTo>
                    <a:pt x="65813" y="6957"/>
                  </a:lnTo>
                  <a:lnTo>
                    <a:pt x="65793" y="6625"/>
                  </a:lnTo>
                  <a:lnTo>
                    <a:pt x="65753" y="6304"/>
                  </a:lnTo>
                  <a:lnTo>
                    <a:pt x="65693" y="5982"/>
                  </a:lnTo>
                  <a:lnTo>
                    <a:pt x="65622" y="5660"/>
                  </a:lnTo>
                  <a:lnTo>
                    <a:pt x="65542" y="5349"/>
                  </a:lnTo>
                  <a:lnTo>
                    <a:pt x="65441" y="5047"/>
                  </a:lnTo>
                  <a:lnTo>
                    <a:pt x="65321" y="4746"/>
                  </a:lnTo>
                  <a:lnTo>
                    <a:pt x="65200" y="4454"/>
                  </a:lnTo>
                  <a:lnTo>
                    <a:pt x="65049" y="4172"/>
                  </a:lnTo>
                  <a:lnTo>
                    <a:pt x="64899" y="3891"/>
                  </a:lnTo>
                  <a:lnTo>
                    <a:pt x="64728" y="3630"/>
                  </a:lnTo>
                  <a:lnTo>
                    <a:pt x="64547" y="3368"/>
                  </a:lnTo>
                  <a:lnTo>
                    <a:pt x="64356" y="3117"/>
                  </a:lnTo>
                  <a:lnTo>
                    <a:pt x="64155" y="2876"/>
                  </a:lnTo>
                  <a:lnTo>
                    <a:pt x="63933" y="2644"/>
                  </a:lnTo>
                  <a:lnTo>
                    <a:pt x="63712" y="2423"/>
                  </a:lnTo>
                  <a:lnTo>
                    <a:pt x="63471" y="2212"/>
                  </a:lnTo>
                  <a:lnTo>
                    <a:pt x="63230" y="2021"/>
                  </a:lnTo>
                  <a:lnTo>
                    <a:pt x="62968" y="1830"/>
                  </a:lnTo>
                  <a:lnTo>
                    <a:pt x="62707" y="1659"/>
                  </a:lnTo>
                  <a:lnTo>
                    <a:pt x="62425" y="1498"/>
                  </a:lnTo>
                  <a:lnTo>
                    <a:pt x="62144" y="1348"/>
                  </a:lnTo>
                  <a:lnTo>
                    <a:pt x="61852" y="1217"/>
                  </a:lnTo>
                  <a:lnTo>
                    <a:pt x="61551" y="1096"/>
                  </a:lnTo>
                  <a:lnTo>
                    <a:pt x="61249" y="986"/>
                  </a:lnTo>
                  <a:lnTo>
                    <a:pt x="60937" y="895"/>
                  </a:lnTo>
                  <a:lnTo>
                    <a:pt x="60616" y="815"/>
                  </a:lnTo>
                  <a:lnTo>
                    <a:pt x="60284" y="754"/>
                  </a:lnTo>
                  <a:lnTo>
                    <a:pt x="59952" y="714"/>
                  </a:lnTo>
                  <a:lnTo>
                    <a:pt x="59620" y="684"/>
                  </a:lnTo>
                  <a:lnTo>
                    <a:pt x="59620" y="684"/>
                  </a:lnTo>
                  <a:lnTo>
                    <a:pt x="57177" y="553"/>
                  </a:lnTo>
                  <a:lnTo>
                    <a:pt x="54734" y="443"/>
                  </a:lnTo>
                  <a:lnTo>
                    <a:pt x="52301" y="342"/>
                  </a:lnTo>
                  <a:lnTo>
                    <a:pt x="49878" y="252"/>
                  </a:lnTo>
                  <a:lnTo>
                    <a:pt x="47475" y="181"/>
                  </a:lnTo>
                  <a:lnTo>
                    <a:pt x="45092" y="121"/>
                  </a:lnTo>
                  <a:lnTo>
                    <a:pt x="42740" y="81"/>
                  </a:lnTo>
                  <a:lnTo>
                    <a:pt x="40417" y="41"/>
                  </a:lnTo>
                  <a:lnTo>
                    <a:pt x="38135" y="20"/>
                  </a:lnTo>
                  <a:lnTo>
                    <a:pt x="35893" y="10"/>
                  </a:lnTo>
                  <a:lnTo>
                    <a:pt x="33691" y="0"/>
                  </a:lnTo>
                  <a:lnTo>
                    <a:pt x="31540" y="10"/>
                  </a:lnTo>
                  <a:lnTo>
                    <a:pt x="29448" y="20"/>
                  </a:lnTo>
                  <a:lnTo>
                    <a:pt x="27417" y="41"/>
                  </a:lnTo>
                  <a:lnTo>
                    <a:pt x="25447" y="71"/>
                  </a:lnTo>
                  <a:lnTo>
                    <a:pt x="23547" y="101"/>
                  </a:lnTo>
                  <a:lnTo>
                    <a:pt x="19968" y="171"/>
                  </a:lnTo>
                  <a:lnTo>
                    <a:pt x="16710" y="262"/>
                  </a:lnTo>
                  <a:lnTo>
                    <a:pt x="13835" y="352"/>
                  </a:lnTo>
                  <a:lnTo>
                    <a:pt x="11351" y="453"/>
                  </a:lnTo>
                  <a:lnTo>
                    <a:pt x="9310" y="533"/>
                  </a:lnTo>
                  <a:lnTo>
                    <a:pt x="7752" y="604"/>
                  </a:lnTo>
                  <a:lnTo>
                    <a:pt x="6214" y="684"/>
                  </a:lnTo>
                  <a:lnTo>
                    <a:pt x="6214" y="684"/>
                  </a:lnTo>
                  <a:lnTo>
                    <a:pt x="5872" y="714"/>
                  </a:lnTo>
                  <a:lnTo>
                    <a:pt x="5540" y="754"/>
                  </a:lnTo>
                  <a:lnTo>
                    <a:pt x="5218" y="815"/>
                  </a:lnTo>
                  <a:lnTo>
                    <a:pt x="4897" y="895"/>
                  </a:lnTo>
                  <a:lnTo>
                    <a:pt x="4585" y="986"/>
                  </a:lnTo>
                  <a:lnTo>
                    <a:pt x="4273" y="1096"/>
                  </a:lnTo>
                  <a:lnTo>
                    <a:pt x="3972" y="1217"/>
                  </a:lnTo>
                  <a:lnTo>
                    <a:pt x="3680" y="1348"/>
                  </a:lnTo>
                  <a:lnTo>
                    <a:pt x="3399" y="1498"/>
                  </a:lnTo>
                  <a:lnTo>
                    <a:pt x="3127" y="1659"/>
                  </a:lnTo>
                  <a:lnTo>
                    <a:pt x="2856" y="1830"/>
                  </a:lnTo>
                  <a:lnTo>
                    <a:pt x="2604" y="2011"/>
                  </a:lnTo>
                  <a:lnTo>
                    <a:pt x="2353" y="2212"/>
                  </a:lnTo>
                  <a:lnTo>
                    <a:pt x="2112" y="2423"/>
                  </a:lnTo>
                  <a:lnTo>
                    <a:pt x="1891" y="2644"/>
                  </a:lnTo>
                  <a:lnTo>
                    <a:pt x="1669" y="2876"/>
                  </a:lnTo>
                  <a:lnTo>
                    <a:pt x="1468" y="3117"/>
                  </a:lnTo>
                  <a:lnTo>
                    <a:pt x="1277" y="3358"/>
                  </a:lnTo>
                  <a:lnTo>
                    <a:pt x="1096" y="3620"/>
                  </a:lnTo>
                  <a:lnTo>
                    <a:pt x="925" y="3891"/>
                  </a:lnTo>
                  <a:lnTo>
                    <a:pt x="765" y="4162"/>
                  </a:lnTo>
                  <a:lnTo>
                    <a:pt x="624" y="4454"/>
                  </a:lnTo>
                  <a:lnTo>
                    <a:pt x="493" y="4746"/>
                  </a:lnTo>
                  <a:lnTo>
                    <a:pt x="382" y="5037"/>
                  </a:lnTo>
                  <a:lnTo>
                    <a:pt x="282" y="5349"/>
                  </a:lnTo>
                  <a:lnTo>
                    <a:pt x="191" y="5650"/>
                  </a:lnTo>
                  <a:lnTo>
                    <a:pt x="121" y="5972"/>
                  </a:lnTo>
                  <a:lnTo>
                    <a:pt x="71" y="6294"/>
                  </a:lnTo>
                  <a:lnTo>
                    <a:pt x="31" y="6615"/>
                  </a:lnTo>
                  <a:lnTo>
                    <a:pt x="0" y="6947"/>
                  </a:lnTo>
                  <a:lnTo>
                    <a:pt x="0" y="7289"/>
                  </a:lnTo>
                  <a:lnTo>
                    <a:pt x="10" y="7621"/>
                  </a:lnTo>
                  <a:lnTo>
                    <a:pt x="10" y="7621"/>
                  </a:lnTo>
                  <a:lnTo>
                    <a:pt x="41" y="7963"/>
                  </a:lnTo>
                  <a:lnTo>
                    <a:pt x="81" y="8294"/>
                  </a:lnTo>
                  <a:lnTo>
                    <a:pt x="141" y="8626"/>
                  </a:lnTo>
                  <a:lnTo>
                    <a:pt x="222" y="8938"/>
                  </a:lnTo>
                  <a:lnTo>
                    <a:pt x="312" y="9259"/>
                  </a:lnTo>
                  <a:lnTo>
                    <a:pt x="413" y="9561"/>
                  </a:lnTo>
                  <a:lnTo>
                    <a:pt x="533" y="9863"/>
                  </a:lnTo>
                  <a:lnTo>
                    <a:pt x="674" y="10154"/>
                  </a:lnTo>
                  <a:lnTo>
                    <a:pt x="815" y="10436"/>
                  </a:lnTo>
                  <a:lnTo>
                    <a:pt x="976" y="10717"/>
                  </a:lnTo>
                  <a:lnTo>
                    <a:pt x="1157" y="10979"/>
                  </a:lnTo>
                  <a:lnTo>
                    <a:pt x="1338" y="11240"/>
                  </a:lnTo>
                  <a:lnTo>
                    <a:pt x="1539" y="11481"/>
                  </a:lnTo>
                  <a:lnTo>
                    <a:pt x="1750" y="11722"/>
                  </a:lnTo>
                  <a:lnTo>
                    <a:pt x="1971" y="11954"/>
                  </a:lnTo>
                  <a:lnTo>
                    <a:pt x="2202" y="12165"/>
                  </a:lnTo>
                  <a:lnTo>
                    <a:pt x="2433" y="12366"/>
                  </a:lnTo>
                  <a:lnTo>
                    <a:pt x="2685" y="12567"/>
                  </a:lnTo>
                  <a:lnTo>
                    <a:pt x="2946" y="12748"/>
                  </a:lnTo>
                  <a:lnTo>
                    <a:pt x="3218" y="12909"/>
                  </a:lnTo>
                  <a:lnTo>
                    <a:pt x="3489" y="13070"/>
                  </a:lnTo>
                  <a:lnTo>
                    <a:pt x="3771" y="13210"/>
                  </a:lnTo>
                  <a:lnTo>
                    <a:pt x="4062" y="13341"/>
                  </a:lnTo>
                  <a:lnTo>
                    <a:pt x="4364" y="13452"/>
                  </a:lnTo>
                  <a:lnTo>
                    <a:pt x="4676" y="13552"/>
                  </a:lnTo>
                  <a:lnTo>
                    <a:pt x="4977" y="13643"/>
                  </a:lnTo>
                  <a:lnTo>
                    <a:pt x="5299" y="13713"/>
                  </a:lnTo>
                  <a:lnTo>
                    <a:pt x="5621" y="13773"/>
                  </a:lnTo>
                  <a:lnTo>
                    <a:pt x="5952" y="13814"/>
                  </a:lnTo>
                  <a:lnTo>
                    <a:pt x="6274" y="13834"/>
                  </a:lnTo>
                  <a:lnTo>
                    <a:pt x="6616" y="13834"/>
                  </a:lnTo>
                  <a:lnTo>
                    <a:pt x="6958" y="13824"/>
                  </a:lnTo>
                  <a:lnTo>
                    <a:pt x="6958" y="13824"/>
                  </a:lnTo>
                  <a:lnTo>
                    <a:pt x="8456" y="13753"/>
                  </a:lnTo>
                  <a:lnTo>
                    <a:pt x="10165" y="13673"/>
                  </a:lnTo>
                  <a:lnTo>
                    <a:pt x="12457" y="13582"/>
                  </a:lnTo>
                  <a:lnTo>
                    <a:pt x="15272" y="13482"/>
                  </a:lnTo>
                  <a:lnTo>
                    <a:pt x="18550" y="13391"/>
                  </a:lnTo>
                  <a:lnTo>
                    <a:pt x="20360" y="13341"/>
                  </a:lnTo>
                  <a:lnTo>
                    <a:pt x="22260" y="13301"/>
                  </a:lnTo>
                  <a:lnTo>
                    <a:pt x="24250" y="13261"/>
                  </a:lnTo>
                  <a:lnTo>
                    <a:pt x="26332" y="13230"/>
                  </a:lnTo>
                  <a:lnTo>
                    <a:pt x="26332" y="101458"/>
                  </a:lnTo>
                  <a:lnTo>
                    <a:pt x="26332" y="101458"/>
                  </a:lnTo>
                  <a:lnTo>
                    <a:pt x="24250" y="101428"/>
                  </a:lnTo>
                  <a:lnTo>
                    <a:pt x="22260" y="101387"/>
                  </a:lnTo>
                  <a:lnTo>
                    <a:pt x="20360" y="101347"/>
                  </a:lnTo>
                  <a:lnTo>
                    <a:pt x="18550" y="101297"/>
                  </a:lnTo>
                  <a:lnTo>
                    <a:pt x="15272" y="101206"/>
                  </a:lnTo>
                  <a:lnTo>
                    <a:pt x="12457" y="101106"/>
                  </a:lnTo>
                  <a:lnTo>
                    <a:pt x="10165" y="101015"/>
                  </a:lnTo>
                  <a:lnTo>
                    <a:pt x="8456" y="100935"/>
                  </a:lnTo>
                  <a:lnTo>
                    <a:pt x="6958" y="100865"/>
                  </a:lnTo>
                  <a:lnTo>
                    <a:pt x="6958" y="100865"/>
                  </a:lnTo>
                  <a:lnTo>
                    <a:pt x="6616" y="100855"/>
                  </a:lnTo>
                  <a:lnTo>
                    <a:pt x="6274" y="100855"/>
                  </a:lnTo>
                  <a:lnTo>
                    <a:pt x="5942" y="100885"/>
                  </a:lnTo>
                  <a:lnTo>
                    <a:pt x="5621" y="100925"/>
                  </a:lnTo>
                  <a:lnTo>
                    <a:pt x="5299" y="100975"/>
                  </a:lnTo>
                  <a:lnTo>
                    <a:pt x="4977" y="101056"/>
                  </a:lnTo>
                  <a:lnTo>
                    <a:pt x="4665" y="101136"/>
                  </a:lnTo>
                  <a:lnTo>
                    <a:pt x="4364" y="101237"/>
                  </a:lnTo>
                  <a:lnTo>
                    <a:pt x="4062" y="101357"/>
                  </a:lnTo>
                  <a:lnTo>
                    <a:pt x="3771" y="101488"/>
                  </a:lnTo>
                  <a:lnTo>
                    <a:pt x="3489" y="101629"/>
                  </a:lnTo>
                  <a:lnTo>
                    <a:pt x="3208" y="101780"/>
                  </a:lnTo>
                  <a:lnTo>
                    <a:pt x="2946" y="101950"/>
                  </a:lnTo>
                  <a:lnTo>
                    <a:pt x="2685" y="102131"/>
                  </a:lnTo>
                  <a:lnTo>
                    <a:pt x="2433" y="102322"/>
                  </a:lnTo>
                  <a:lnTo>
                    <a:pt x="2192" y="102533"/>
                  </a:lnTo>
                  <a:lnTo>
                    <a:pt x="1961" y="102745"/>
                  </a:lnTo>
                  <a:lnTo>
                    <a:pt x="1740" y="102976"/>
                  </a:lnTo>
                  <a:lnTo>
                    <a:pt x="1539" y="103207"/>
                  </a:lnTo>
                  <a:lnTo>
                    <a:pt x="1338" y="103458"/>
                  </a:lnTo>
                  <a:lnTo>
                    <a:pt x="1147" y="103710"/>
                  </a:lnTo>
                  <a:lnTo>
                    <a:pt x="976" y="103981"/>
                  </a:lnTo>
                  <a:lnTo>
                    <a:pt x="815" y="104253"/>
                  </a:lnTo>
                  <a:lnTo>
                    <a:pt x="664" y="104534"/>
                  </a:lnTo>
                  <a:lnTo>
                    <a:pt x="533" y="104826"/>
                  </a:lnTo>
                  <a:lnTo>
                    <a:pt x="413" y="105127"/>
                  </a:lnTo>
                  <a:lnTo>
                    <a:pt x="312" y="105429"/>
                  </a:lnTo>
                  <a:lnTo>
                    <a:pt x="222" y="105751"/>
                  </a:lnTo>
                  <a:lnTo>
                    <a:pt x="141" y="106062"/>
                  </a:lnTo>
                  <a:lnTo>
                    <a:pt x="81" y="106394"/>
                  </a:lnTo>
                  <a:lnTo>
                    <a:pt x="41" y="106726"/>
                  </a:lnTo>
                  <a:lnTo>
                    <a:pt x="10" y="107057"/>
                  </a:lnTo>
                  <a:lnTo>
                    <a:pt x="10" y="107057"/>
                  </a:lnTo>
                  <a:lnTo>
                    <a:pt x="0" y="107399"/>
                  </a:lnTo>
                  <a:lnTo>
                    <a:pt x="0" y="107731"/>
                  </a:lnTo>
                  <a:lnTo>
                    <a:pt x="31" y="108063"/>
                  </a:lnTo>
                  <a:lnTo>
                    <a:pt x="71" y="108395"/>
                  </a:lnTo>
                  <a:lnTo>
                    <a:pt x="121" y="108716"/>
                  </a:lnTo>
                  <a:lnTo>
                    <a:pt x="191" y="109028"/>
                  </a:lnTo>
                  <a:lnTo>
                    <a:pt x="282" y="109340"/>
                  </a:lnTo>
                  <a:lnTo>
                    <a:pt x="382" y="109651"/>
                  </a:lnTo>
                  <a:lnTo>
                    <a:pt x="493" y="109943"/>
                  </a:lnTo>
                  <a:lnTo>
                    <a:pt x="624" y="110234"/>
                  </a:lnTo>
                  <a:lnTo>
                    <a:pt x="765" y="110526"/>
                  </a:lnTo>
                  <a:lnTo>
                    <a:pt x="925" y="110797"/>
                  </a:lnTo>
                  <a:lnTo>
                    <a:pt x="1096" y="111069"/>
                  </a:lnTo>
                  <a:lnTo>
                    <a:pt x="1277" y="111330"/>
                  </a:lnTo>
                  <a:lnTo>
                    <a:pt x="1468" y="111581"/>
                  </a:lnTo>
                  <a:lnTo>
                    <a:pt x="1669" y="111813"/>
                  </a:lnTo>
                  <a:lnTo>
                    <a:pt x="1891" y="112044"/>
                  </a:lnTo>
                  <a:lnTo>
                    <a:pt x="2112" y="112265"/>
                  </a:lnTo>
                  <a:lnTo>
                    <a:pt x="2353" y="112476"/>
                  </a:lnTo>
                  <a:lnTo>
                    <a:pt x="2604" y="112677"/>
                  </a:lnTo>
                  <a:lnTo>
                    <a:pt x="2856" y="112858"/>
                  </a:lnTo>
                  <a:lnTo>
                    <a:pt x="3127" y="113039"/>
                  </a:lnTo>
                  <a:lnTo>
                    <a:pt x="3399" y="113200"/>
                  </a:lnTo>
                  <a:lnTo>
                    <a:pt x="3680" y="113341"/>
                  </a:lnTo>
                  <a:lnTo>
                    <a:pt x="3972" y="113481"/>
                  </a:lnTo>
                  <a:lnTo>
                    <a:pt x="4273" y="113602"/>
                  </a:lnTo>
                  <a:lnTo>
                    <a:pt x="4585" y="113703"/>
                  </a:lnTo>
                  <a:lnTo>
                    <a:pt x="4897" y="113793"/>
                  </a:lnTo>
                  <a:lnTo>
                    <a:pt x="5218" y="113874"/>
                  </a:lnTo>
                  <a:lnTo>
                    <a:pt x="5540" y="113934"/>
                  </a:lnTo>
                  <a:lnTo>
                    <a:pt x="5872" y="113974"/>
                  </a:lnTo>
                  <a:lnTo>
                    <a:pt x="6214" y="114004"/>
                  </a:lnTo>
                  <a:lnTo>
                    <a:pt x="6214" y="114004"/>
                  </a:lnTo>
                  <a:lnTo>
                    <a:pt x="6978" y="114044"/>
                  </a:lnTo>
                  <a:lnTo>
                    <a:pt x="8697" y="114125"/>
                  </a:lnTo>
                  <a:lnTo>
                    <a:pt x="11261" y="114235"/>
                  </a:lnTo>
                  <a:lnTo>
                    <a:pt x="14589" y="114356"/>
                  </a:lnTo>
                  <a:lnTo>
                    <a:pt x="16519" y="114416"/>
                  </a:lnTo>
                  <a:lnTo>
                    <a:pt x="18610" y="114477"/>
                  </a:lnTo>
                  <a:lnTo>
                    <a:pt x="20852" y="114537"/>
                  </a:lnTo>
                  <a:lnTo>
                    <a:pt x="23225" y="114587"/>
                  </a:lnTo>
                  <a:lnTo>
                    <a:pt x="25738" y="114628"/>
                  </a:lnTo>
                  <a:lnTo>
                    <a:pt x="28363" y="114658"/>
                  </a:lnTo>
                  <a:lnTo>
                    <a:pt x="31097" y="114678"/>
                  </a:lnTo>
                  <a:lnTo>
                    <a:pt x="33922" y="114688"/>
                  </a:lnTo>
                  <a:lnTo>
                    <a:pt x="33922" y="114688"/>
                  </a:lnTo>
                  <a:lnTo>
                    <a:pt x="36939" y="114678"/>
                  </a:lnTo>
                  <a:lnTo>
                    <a:pt x="40035" y="114648"/>
                  </a:lnTo>
                  <a:lnTo>
                    <a:pt x="43192" y="114607"/>
                  </a:lnTo>
                  <a:lnTo>
                    <a:pt x="46409" y="114537"/>
                  </a:lnTo>
                  <a:lnTo>
                    <a:pt x="48038" y="114497"/>
                  </a:lnTo>
                  <a:lnTo>
                    <a:pt x="49677" y="114447"/>
                  </a:lnTo>
                  <a:lnTo>
                    <a:pt x="51316" y="114386"/>
                  </a:lnTo>
                  <a:lnTo>
                    <a:pt x="52975" y="114326"/>
                  </a:lnTo>
                  <a:lnTo>
                    <a:pt x="54623" y="114256"/>
                  </a:lnTo>
                  <a:lnTo>
                    <a:pt x="56292" y="114185"/>
                  </a:lnTo>
                  <a:lnTo>
                    <a:pt x="57951" y="114095"/>
                  </a:lnTo>
                  <a:lnTo>
                    <a:pt x="59620" y="114004"/>
                  </a:lnTo>
                  <a:lnTo>
                    <a:pt x="59620" y="1140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2"/>
            <p:cNvSpPr/>
            <p:nvPr/>
          </p:nvSpPr>
          <p:spPr>
            <a:xfrm>
              <a:off x="-1628300" y="-490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2"/>
            <p:cNvSpPr/>
            <p:nvPr/>
          </p:nvSpPr>
          <p:spPr>
            <a:xfrm>
              <a:off x="-4040250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244" y="0"/>
                  </a:move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8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4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0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37"/>
                  </a:lnTo>
                  <a:lnTo>
                    <a:pt x="4314" y="12758"/>
                  </a:lnTo>
                  <a:lnTo>
                    <a:pt x="4626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58"/>
                  </a:lnTo>
                  <a:lnTo>
                    <a:pt x="8848" y="12758"/>
                  </a:lnTo>
                  <a:lnTo>
                    <a:pt x="9140" y="1263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1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2"/>
            <p:cNvSpPr/>
            <p:nvPr/>
          </p:nvSpPr>
          <p:spPr>
            <a:xfrm>
              <a:off x="-4040250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1" y="6575"/>
                  </a:move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37"/>
                  </a:lnTo>
                  <a:lnTo>
                    <a:pt x="4314" y="12758"/>
                  </a:lnTo>
                  <a:lnTo>
                    <a:pt x="4626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58"/>
                  </a:lnTo>
                  <a:lnTo>
                    <a:pt x="8848" y="12758"/>
                  </a:lnTo>
                  <a:lnTo>
                    <a:pt x="9140" y="1263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1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0"/>
                  </a:lnTo>
                  <a:lnTo>
                    <a:pt x="6576" y="0"/>
                  </a:lnTo>
                  <a:lnTo>
                    <a:pt x="6576" y="0"/>
                  </a:lnTo>
                  <a:lnTo>
                    <a:pt x="6244" y="0"/>
                  </a:ln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8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4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0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1" y="6575"/>
                  </a:lnTo>
                  <a:lnTo>
                    <a:pt x="1" y="6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2"/>
            <p:cNvSpPr/>
            <p:nvPr/>
          </p:nvSpPr>
          <p:spPr>
            <a:xfrm>
              <a:off x="-4040250" y="-408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2"/>
            <p:cNvSpPr/>
            <p:nvPr/>
          </p:nvSpPr>
          <p:spPr>
            <a:xfrm>
              <a:off x="-3272375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244" y="0"/>
                  </a:move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8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3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1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37"/>
                  </a:lnTo>
                  <a:lnTo>
                    <a:pt x="4324" y="12758"/>
                  </a:lnTo>
                  <a:lnTo>
                    <a:pt x="4625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58"/>
                  </a:lnTo>
                  <a:lnTo>
                    <a:pt x="8848" y="12758"/>
                  </a:lnTo>
                  <a:lnTo>
                    <a:pt x="9150" y="1263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0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2"/>
            <p:cNvSpPr/>
            <p:nvPr/>
          </p:nvSpPr>
          <p:spPr>
            <a:xfrm>
              <a:off x="-3272375" y="-4250150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6586" y="13160"/>
                  </a:move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7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58"/>
                  </a:lnTo>
                  <a:lnTo>
                    <a:pt x="8848" y="12758"/>
                  </a:lnTo>
                  <a:lnTo>
                    <a:pt x="9150" y="1263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5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099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  <a:lnTo>
                    <a:pt x="13151" y="6233"/>
                  </a:lnTo>
                  <a:lnTo>
                    <a:pt x="13131" y="5901"/>
                  </a:lnTo>
                  <a:lnTo>
                    <a:pt x="13091" y="5570"/>
                  </a:lnTo>
                  <a:lnTo>
                    <a:pt x="13030" y="5248"/>
                  </a:lnTo>
                  <a:lnTo>
                    <a:pt x="12960" y="4926"/>
                  </a:lnTo>
                  <a:lnTo>
                    <a:pt x="12870" y="4614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3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699"/>
                  </a:lnTo>
                  <a:lnTo>
                    <a:pt x="10768" y="1498"/>
                  </a:lnTo>
                  <a:lnTo>
                    <a:pt x="10517" y="129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8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0"/>
                  </a:lnTo>
                  <a:lnTo>
                    <a:pt x="6586" y="0"/>
                  </a:lnTo>
                  <a:lnTo>
                    <a:pt x="6586" y="0"/>
                  </a:lnTo>
                  <a:lnTo>
                    <a:pt x="6244" y="0"/>
                  </a:ln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8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297"/>
                  </a:lnTo>
                  <a:lnTo>
                    <a:pt x="2393" y="1498"/>
                  </a:lnTo>
                  <a:lnTo>
                    <a:pt x="2152" y="169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3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14"/>
                  </a:lnTo>
                  <a:lnTo>
                    <a:pt x="212" y="4926"/>
                  </a:lnTo>
                  <a:lnTo>
                    <a:pt x="131" y="5248"/>
                  </a:lnTo>
                  <a:lnTo>
                    <a:pt x="71" y="5570"/>
                  </a:lnTo>
                  <a:lnTo>
                    <a:pt x="31" y="5901"/>
                  </a:lnTo>
                  <a:lnTo>
                    <a:pt x="11" y="6233"/>
                  </a:lnTo>
                  <a:lnTo>
                    <a:pt x="0" y="6575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099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5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37"/>
                  </a:lnTo>
                  <a:lnTo>
                    <a:pt x="4324" y="12758"/>
                  </a:lnTo>
                  <a:lnTo>
                    <a:pt x="4625" y="1285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7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586" y="1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2"/>
            <p:cNvSpPr/>
            <p:nvPr/>
          </p:nvSpPr>
          <p:spPr>
            <a:xfrm>
              <a:off x="-3107750" y="-392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2"/>
            <p:cNvSpPr/>
            <p:nvPr/>
          </p:nvSpPr>
          <p:spPr>
            <a:xfrm>
              <a:off x="-4040250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576" y="0"/>
                  </a:moveTo>
                  <a:lnTo>
                    <a:pt x="6244" y="10"/>
                  </a:ln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9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4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0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47"/>
                  </a:lnTo>
                  <a:lnTo>
                    <a:pt x="4314" y="12758"/>
                  </a:lnTo>
                  <a:lnTo>
                    <a:pt x="4626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68"/>
                  </a:lnTo>
                  <a:lnTo>
                    <a:pt x="8848" y="12758"/>
                  </a:lnTo>
                  <a:lnTo>
                    <a:pt x="9140" y="1264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1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1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2"/>
            <p:cNvSpPr/>
            <p:nvPr/>
          </p:nvSpPr>
          <p:spPr>
            <a:xfrm>
              <a:off x="-4040250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13161" y="6575"/>
                  </a:move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1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59" y="4313"/>
                  </a:lnTo>
                  <a:lnTo>
                    <a:pt x="12649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06" y="3167"/>
                  </a:lnTo>
                  <a:lnTo>
                    <a:pt x="1203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31" y="643"/>
                  </a:lnTo>
                  <a:lnTo>
                    <a:pt x="9140" y="513"/>
                  </a:lnTo>
                  <a:lnTo>
                    <a:pt x="8848" y="392"/>
                  </a:lnTo>
                  <a:lnTo>
                    <a:pt x="8537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0" y="30"/>
                  </a:lnTo>
                  <a:lnTo>
                    <a:pt x="6918" y="10"/>
                  </a:lnTo>
                  <a:lnTo>
                    <a:pt x="6576" y="0"/>
                  </a:lnTo>
                  <a:lnTo>
                    <a:pt x="6576" y="0"/>
                  </a:lnTo>
                  <a:lnTo>
                    <a:pt x="6244" y="10"/>
                  </a:lnTo>
                  <a:lnTo>
                    <a:pt x="5912" y="30"/>
                  </a:lnTo>
                  <a:lnTo>
                    <a:pt x="5581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6" y="292"/>
                  </a:lnTo>
                  <a:lnTo>
                    <a:pt x="4314" y="392"/>
                  </a:lnTo>
                  <a:lnTo>
                    <a:pt x="4022" y="513"/>
                  </a:lnTo>
                  <a:lnTo>
                    <a:pt x="3731" y="643"/>
                  </a:lnTo>
                  <a:lnTo>
                    <a:pt x="3439" y="794"/>
                  </a:lnTo>
                  <a:lnTo>
                    <a:pt x="3168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4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8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4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0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1" y="6575"/>
                  </a:lnTo>
                  <a:lnTo>
                    <a:pt x="1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0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4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8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4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8" y="12205"/>
                  </a:lnTo>
                  <a:lnTo>
                    <a:pt x="3439" y="12366"/>
                  </a:lnTo>
                  <a:lnTo>
                    <a:pt x="3731" y="12506"/>
                  </a:lnTo>
                  <a:lnTo>
                    <a:pt x="4022" y="12647"/>
                  </a:lnTo>
                  <a:lnTo>
                    <a:pt x="4314" y="12758"/>
                  </a:lnTo>
                  <a:lnTo>
                    <a:pt x="4626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1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76" y="13160"/>
                  </a:lnTo>
                  <a:lnTo>
                    <a:pt x="6576" y="13160"/>
                  </a:lnTo>
                  <a:lnTo>
                    <a:pt x="6918" y="13150"/>
                  </a:lnTo>
                  <a:lnTo>
                    <a:pt x="7250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7" y="12868"/>
                  </a:lnTo>
                  <a:lnTo>
                    <a:pt x="8848" y="12758"/>
                  </a:lnTo>
                  <a:lnTo>
                    <a:pt x="9140" y="12647"/>
                  </a:lnTo>
                  <a:lnTo>
                    <a:pt x="943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35" y="10254"/>
                  </a:lnTo>
                  <a:lnTo>
                    <a:pt x="1220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9" y="9138"/>
                  </a:lnTo>
                  <a:lnTo>
                    <a:pt x="1275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1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2"/>
            <p:cNvSpPr/>
            <p:nvPr/>
          </p:nvSpPr>
          <p:spPr>
            <a:xfrm>
              <a:off x="-3711225" y="-843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2"/>
            <p:cNvSpPr/>
            <p:nvPr/>
          </p:nvSpPr>
          <p:spPr>
            <a:xfrm>
              <a:off x="-3272375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extrusionOk="0">
                  <a:moveTo>
                    <a:pt x="6586" y="0"/>
                  </a:moveTo>
                  <a:lnTo>
                    <a:pt x="6244" y="10"/>
                  </a:ln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9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3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1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47"/>
                  </a:lnTo>
                  <a:lnTo>
                    <a:pt x="4324" y="12758"/>
                  </a:lnTo>
                  <a:lnTo>
                    <a:pt x="4625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68"/>
                  </a:lnTo>
                  <a:lnTo>
                    <a:pt x="8848" y="12758"/>
                  </a:lnTo>
                  <a:lnTo>
                    <a:pt x="9150" y="1264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0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10"/>
                  </a:lnTo>
                  <a:lnTo>
                    <a:pt x="6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2"/>
            <p:cNvSpPr/>
            <p:nvPr/>
          </p:nvSpPr>
          <p:spPr>
            <a:xfrm>
              <a:off x="-3272375" y="-8596925"/>
              <a:ext cx="329050" cy="329000"/>
            </a:xfrm>
            <a:custGeom>
              <a:avLst/>
              <a:gdLst/>
              <a:ahLst/>
              <a:cxnLst/>
              <a:rect l="l" t="t" r="r" b="b"/>
              <a:pathLst>
                <a:path w="13162" h="13160" fill="none" extrusionOk="0">
                  <a:moveTo>
                    <a:pt x="6586" y="13160"/>
                  </a:moveTo>
                  <a:lnTo>
                    <a:pt x="6586" y="13160"/>
                  </a:lnTo>
                  <a:lnTo>
                    <a:pt x="6918" y="13150"/>
                  </a:lnTo>
                  <a:lnTo>
                    <a:pt x="7259" y="13130"/>
                  </a:lnTo>
                  <a:lnTo>
                    <a:pt x="7581" y="13089"/>
                  </a:lnTo>
                  <a:lnTo>
                    <a:pt x="7913" y="13029"/>
                  </a:lnTo>
                  <a:lnTo>
                    <a:pt x="8225" y="12949"/>
                  </a:lnTo>
                  <a:lnTo>
                    <a:pt x="8536" y="12868"/>
                  </a:lnTo>
                  <a:lnTo>
                    <a:pt x="8848" y="12758"/>
                  </a:lnTo>
                  <a:lnTo>
                    <a:pt x="9150" y="12647"/>
                  </a:lnTo>
                  <a:lnTo>
                    <a:pt x="9441" y="12506"/>
                  </a:lnTo>
                  <a:lnTo>
                    <a:pt x="9723" y="12366"/>
                  </a:lnTo>
                  <a:lnTo>
                    <a:pt x="9994" y="12205"/>
                  </a:lnTo>
                  <a:lnTo>
                    <a:pt x="10266" y="12034"/>
                  </a:lnTo>
                  <a:lnTo>
                    <a:pt x="10517" y="11853"/>
                  </a:lnTo>
                  <a:lnTo>
                    <a:pt x="10768" y="11662"/>
                  </a:lnTo>
                  <a:lnTo>
                    <a:pt x="11010" y="11451"/>
                  </a:lnTo>
                  <a:lnTo>
                    <a:pt x="11241" y="11230"/>
                  </a:lnTo>
                  <a:lnTo>
                    <a:pt x="11452" y="11008"/>
                  </a:lnTo>
                  <a:lnTo>
                    <a:pt x="11663" y="10767"/>
                  </a:lnTo>
                  <a:lnTo>
                    <a:pt x="11854" y="10516"/>
                  </a:lnTo>
                  <a:lnTo>
                    <a:pt x="12045" y="10254"/>
                  </a:lnTo>
                  <a:lnTo>
                    <a:pt x="12216" y="9993"/>
                  </a:lnTo>
                  <a:lnTo>
                    <a:pt x="12367" y="9711"/>
                  </a:lnTo>
                  <a:lnTo>
                    <a:pt x="12518" y="9430"/>
                  </a:lnTo>
                  <a:lnTo>
                    <a:pt x="12648" y="9138"/>
                  </a:lnTo>
                  <a:lnTo>
                    <a:pt x="12769" y="8837"/>
                  </a:lnTo>
                  <a:lnTo>
                    <a:pt x="12870" y="8535"/>
                  </a:lnTo>
                  <a:lnTo>
                    <a:pt x="12960" y="8224"/>
                  </a:lnTo>
                  <a:lnTo>
                    <a:pt x="13030" y="7902"/>
                  </a:lnTo>
                  <a:lnTo>
                    <a:pt x="13091" y="7580"/>
                  </a:lnTo>
                  <a:lnTo>
                    <a:pt x="13131" y="7248"/>
                  </a:lnTo>
                  <a:lnTo>
                    <a:pt x="13151" y="6917"/>
                  </a:lnTo>
                  <a:lnTo>
                    <a:pt x="13161" y="6575"/>
                  </a:lnTo>
                  <a:lnTo>
                    <a:pt x="13161" y="6575"/>
                  </a:lnTo>
                  <a:lnTo>
                    <a:pt x="13151" y="6243"/>
                  </a:lnTo>
                  <a:lnTo>
                    <a:pt x="13131" y="5901"/>
                  </a:lnTo>
                  <a:lnTo>
                    <a:pt x="13091" y="5580"/>
                  </a:lnTo>
                  <a:lnTo>
                    <a:pt x="13030" y="5248"/>
                  </a:lnTo>
                  <a:lnTo>
                    <a:pt x="12960" y="4936"/>
                  </a:lnTo>
                  <a:lnTo>
                    <a:pt x="12870" y="4625"/>
                  </a:lnTo>
                  <a:lnTo>
                    <a:pt x="12769" y="4313"/>
                  </a:lnTo>
                  <a:lnTo>
                    <a:pt x="12648" y="4011"/>
                  </a:lnTo>
                  <a:lnTo>
                    <a:pt x="12518" y="3720"/>
                  </a:lnTo>
                  <a:lnTo>
                    <a:pt x="12367" y="3438"/>
                  </a:lnTo>
                  <a:lnTo>
                    <a:pt x="12216" y="3167"/>
                  </a:lnTo>
                  <a:lnTo>
                    <a:pt x="12045" y="2895"/>
                  </a:lnTo>
                  <a:lnTo>
                    <a:pt x="11854" y="2644"/>
                  </a:lnTo>
                  <a:lnTo>
                    <a:pt x="11663" y="2393"/>
                  </a:lnTo>
                  <a:lnTo>
                    <a:pt x="11452" y="2151"/>
                  </a:lnTo>
                  <a:lnTo>
                    <a:pt x="11241" y="1920"/>
                  </a:lnTo>
                  <a:lnTo>
                    <a:pt x="11010" y="1709"/>
                  </a:lnTo>
                  <a:lnTo>
                    <a:pt x="10768" y="1498"/>
                  </a:lnTo>
                  <a:lnTo>
                    <a:pt x="10517" y="1307"/>
                  </a:lnTo>
                  <a:lnTo>
                    <a:pt x="10266" y="1116"/>
                  </a:lnTo>
                  <a:lnTo>
                    <a:pt x="9994" y="945"/>
                  </a:lnTo>
                  <a:lnTo>
                    <a:pt x="9723" y="794"/>
                  </a:lnTo>
                  <a:lnTo>
                    <a:pt x="9441" y="643"/>
                  </a:lnTo>
                  <a:lnTo>
                    <a:pt x="9150" y="513"/>
                  </a:lnTo>
                  <a:lnTo>
                    <a:pt x="8848" y="392"/>
                  </a:lnTo>
                  <a:lnTo>
                    <a:pt x="8536" y="292"/>
                  </a:lnTo>
                  <a:lnTo>
                    <a:pt x="8225" y="201"/>
                  </a:lnTo>
                  <a:lnTo>
                    <a:pt x="7913" y="131"/>
                  </a:lnTo>
                  <a:lnTo>
                    <a:pt x="7581" y="70"/>
                  </a:lnTo>
                  <a:lnTo>
                    <a:pt x="7259" y="30"/>
                  </a:lnTo>
                  <a:lnTo>
                    <a:pt x="6918" y="10"/>
                  </a:lnTo>
                  <a:lnTo>
                    <a:pt x="6586" y="0"/>
                  </a:lnTo>
                  <a:lnTo>
                    <a:pt x="6586" y="0"/>
                  </a:lnTo>
                  <a:lnTo>
                    <a:pt x="6244" y="10"/>
                  </a:lnTo>
                  <a:lnTo>
                    <a:pt x="5912" y="30"/>
                  </a:lnTo>
                  <a:lnTo>
                    <a:pt x="5580" y="70"/>
                  </a:lnTo>
                  <a:lnTo>
                    <a:pt x="5259" y="131"/>
                  </a:lnTo>
                  <a:lnTo>
                    <a:pt x="4937" y="201"/>
                  </a:lnTo>
                  <a:lnTo>
                    <a:pt x="4625" y="292"/>
                  </a:lnTo>
                  <a:lnTo>
                    <a:pt x="4324" y="392"/>
                  </a:lnTo>
                  <a:lnTo>
                    <a:pt x="4022" y="513"/>
                  </a:lnTo>
                  <a:lnTo>
                    <a:pt x="3730" y="643"/>
                  </a:lnTo>
                  <a:lnTo>
                    <a:pt x="3449" y="794"/>
                  </a:lnTo>
                  <a:lnTo>
                    <a:pt x="3167" y="945"/>
                  </a:lnTo>
                  <a:lnTo>
                    <a:pt x="2906" y="1116"/>
                  </a:lnTo>
                  <a:lnTo>
                    <a:pt x="2645" y="1307"/>
                  </a:lnTo>
                  <a:lnTo>
                    <a:pt x="2393" y="1498"/>
                  </a:lnTo>
                  <a:lnTo>
                    <a:pt x="2152" y="1709"/>
                  </a:lnTo>
                  <a:lnTo>
                    <a:pt x="1931" y="1920"/>
                  </a:lnTo>
                  <a:lnTo>
                    <a:pt x="1710" y="2151"/>
                  </a:lnTo>
                  <a:lnTo>
                    <a:pt x="1499" y="2393"/>
                  </a:lnTo>
                  <a:lnTo>
                    <a:pt x="1307" y="2644"/>
                  </a:lnTo>
                  <a:lnTo>
                    <a:pt x="1127" y="2895"/>
                  </a:lnTo>
                  <a:lnTo>
                    <a:pt x="956" y="3167"/>
                  </a:lnTo>
                  <a:lnTo>
                    <a:pt x="795" y="3438"/>
                  </a:lnTo>
                  <a:lnTo>
                    <a:pt x="654" y="3720"/>
                  </a:lnTo>
                  <a:lnTo>
                    <a:pt x="513" y="4011"/>
                  </a:lnTo>
                  <a:lnTo>
                    <a:pt x="403" y="4313"/>
                  </a:lnTo>
                  <a:lnTo>
                    <a:pt x="292" y="4625"/>
                  </a:lnTo>
                  <a:lnTo>
                    <a:pt x="212" y="4936"/>
                  </a:lnTo>
                  <a:lnTo>
                    <a:pt x="131" y="5248"/>
                  </a:lnTo>
                  <a:lnTo>
                    <a:pt x="71" y="5580"/>
                  </a:lnTo>
                  <a:lnTo>
                    <a:pt x="31" y="5901"/>
                  </a:lnTo>
                  <a:lnTo>
                    <a:pt x="11" y="6243"/>
                  </a:lnTo>
                  <a:lnTo>
                    <a:pt x="0" y="6575"/>
                  </a:lnTo>
                  <a:lnTo>
                    <a:pt x="0" y="6575"/>
                  </a:lnTo>
                  <a:lnTo>
                    <a:pt x="11" y="6917"/>
                  </a:lnTo>
                  <a:lnTo>
                    <a:pt x="31" y="7248"/>
                  </a:lnTo>
                  <a:lnTo>
                    <a:pt x="71" y="7580"/>
                  </a:lnTo>
                  <a:lnTo>
                    <a:pt x="131" y="7902"/>
                  </a:lnTo>
                  <a:lnTo>
                    <a:pt x="212" y="8224"/>
                  </a:lnTo>
                  <a:lnTo>
                    <a:pt x="292" y="8535"/>
                  </a:lnTo>
                  <a:lnTo>
                    <a:pt x="403" y="8837"/>
                  </a:lnTo>
                  <a:lnTo>
                    <a:pt x="513" y="9138"/>
                  </a:lnTo>
                  <a:lnTo>
                    <a:pt x="654" y="9430"/>
                  </a:lnTo>
                  <a:lnTo>
                    <a:pt x="795" y="9711"/>
                  </a:lnTo>
                  <a:lnTo>
                    <a:pt x="956" y="9993"/>
                  </a:lnTo>
                  <a:lnTo>
                    <a:pt x="1127" y="10254"/>
                  </a:lnTo>
                  <a:lnTo>
                    <a:pt x="1307" y="10516"/>
                  </a:lnTo>
                  <a:lnTo>
                    <a:pt x="1499" y="10767"/>
                  </a:lnTo>
                  <a:lnTo>
                    <a:pt x="1710" y="11008"/>
                  </a:lnTo>
                  <a:lnTo>
                    <a:pt x="1931" y="11230"/>
                  </a:lnTo>
                  <a:lnTo>
                    <a:pt x="2152" y="11451"/>
                  </a:lnTo>
                  <a:lnTo>
                    <a:pt x="2393" y="11662"/>
                  </a:lnTo>
                  <a:lnTo>
                    <a:pt x="2645" y="11853"/>
                  </a:lnTo>
                  <a:lnTo>
                    <a:pt x="2906" y="12034"/>
                  </a:lnTo>
                  <a:lnTo>
                    <a:pt x="3167" y="12205"/>
                  </a:lnTo>
                  <a:lnTo>
                    <a:pt x="3449" y="12366"/>
                  </a:lnTo>
                  <a:lnTo>
                    <a:pt x="3730" y="12506"/>
                  </a:lnTo>
                  <a:lnTo>
                    <a:pt x="4022" y="12647"/>
                  </a:lnTo>
                  <a:lnTo>
                    <a:pt x="4324" y="12758"/>
                  </a:lnTo>
                  <a:lnTo>
                    <a:pt x="4625" y="12868"/>
                  </a:lnTo>
                  <a:lnTo>
                    <a:pt x="4937" y="12949"/>
                  </a:lnTo>
                  <a:lnTo>
                    <a:pt x="5259" y="13029"/>
                  </a:lnTo>
                  <a:lnTo>
                    <a:pt x="5580" y="13089"/>
                  </a:lnTo>
                  <a:lnTo>
                    <a:pt x="5912" y="13130"/>
                  </a:lnTo>
                  <a:lnTo>
                    <a:pt x="6244" y="13150"/>
                  </a:lnTo>
                  <a:lnTo>
                    <a:pt x="6586" y="13160"/>
                  </a:lnTo>
                  <a:lnTo>
                    <a:pt x="6586" y="1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2"/>
            <p:cNvSpPr/>
            <p:nvPr/>
          </p:nvSpPr>
          <p:spPr>
            <a:xfrm>
              <a:off x="-3107750" y="-826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62"/>
          <p:cNvGrpSpPr/>
          <p:nvPr/>
        </p:nvGrpSpPr>
        <p:grpSpPr>
          <a:xfrm>
            <a:off x="6297301" y="3494626"/>
            <a:ext cx="549472" cy="549470"/>
            <a:chOff x="-7787650" y="-8740150"/>
            <a:chExt cx="8978300" cy="8978275"/>
          </a:xfrm>
        </p:grpSpPr>
        <p:sp>
          <p:nvSpPr>
            <p:cNvPr id="2955" name="Google Shape;2955;p62"/>
            <p:cNvSpPr/>
            <p:nvPr/>
          </p:nvSpPr>
          <p:spPr>
            <a:xfrm>
              <a:off x="-7655975" y="-8606950"/>
              <a:ext cx="8715150" cy="8715350"/>
            </a:xfrm>
            <a:custGeom>
              <a:avLst/>
              <a:gdLst/>
              <a:ahLst/>
              <a:cxnLst/>
              <a:rect l="l" t="t" r="r" b="b"/>
              <a:pathLst>
                <a:path w="348606" h="348614" extrusionOk="0">
                  <a:moveTo>
                    <a:pt x="129016" y="0"/>
                  </a:moveTo>
                  <a:lnTo>
                    <a:pt x="128426" y="9"/>
                  </a:lnTo>
                  <a:lnTo>
                    <a:pt x="127870" y="18"/>
                  </a:lnTo>
                  <a:lnTo>
                    <a:pt x="127306" y="35"/>
                  </a:lnTo>
                  <a:lnTo>
                    <a:pt x="126751" y="52"/>
                  </a:lnTo>
                  <a:lnTo>
                    <a:pt x="126187" y="78"/>
                  </a:lnTo>
                  <a:lnTo>
                    <a:pt x="125632" y="113"/>
                  </a:lnTo>
                  <a:lnTo>
                    <a:pt x="125085" y="156"/>
                  </a:lnTo>
                  <a:lnTo>
                    <a:pt x="124530" y="209"/>
                  </a:lnTo>
                  <a:lnTo>
                    <a:pt x="123983" y="261"/>
                  </a:lnTo>
                  <a:lnTo>
                    <a:pt x="123428" y="313"/>
                  </a:lnTo>
                  <a:lnTo>
                    <a:pt x="122881" y="382"/>
                  </a:lnTo>
                  <a:lnTo>
                    <a:pt x="122334" y="452"/>
                  </a:lnTo>
                  <a:lnTo>
                    <a:pt x="121796" y="530"/>
                  </a:lnTo>
                  <a:lnTo>
                    <a:pt x="121250" y="608"/>
                  </a:lnTo>
                  <a:lnTo>
                    <a:pt x="120712" y="703"/>
                  </a:lnTo>
                  <a:lnTo>
                    <a:pt x="120174" y="790"/>
                  </a:lnTo>
                  <a:lnTo>
                    <a:pt x="119644" y="894"/>
                  </a:lnTo>
                  <a:lnTo>
                    <a:pt x="119106" y="998"/>
                  </a:lnTo>
                  <a:lnTo>
                    <a:pt x="118577" y="1111"/>
                  </a:lnTo>
                  <a:lnTo>
                    <a:pt x="118048" y="1224"/>
                  </a:lnTo>
                  <a:lnTo>
                    <a:pt x="117518" y="1345"/>
                  </a:lnTo>
                  <a:lnTo>
                    <a:pt x="116998" y="1475"/>
                  </a:lnTo>
                  <a:lnTo>
                    <a:pt x="116477" y="1606"/>
                  </a:lnTo>
                  <a:lnTo>
                    <a:pt x="115956" y="1744"/>
                  </a:lnTo>
                  <a:lnTo>
                    <a:pt x="115444" y="1892"/>
                  </a:lnTo>
                  <a:lnTo>
                    <a:pt x="114924" y="2039"/>
                  </a:lnTo>
                  <a:lnTo>
                    <a:pt x="114412" y="2196"/>
                  </a:lnTo>
                  <a:lnTo>
                    <a:pt x="113908" y="2361"/>
                  </a:lnTo>
                  <a:lnTo>
                    <a:pt x="113397" y="2525"/>
                  </a:lnTo>
                  <a:lnTo>
                    <a:pt x="112893" y="2690"/>
                  </a:lnTo>
                  <a:lnTo>
                    <a:pt x="112390" y="2872"/>
                  </a:lnTo>
                  <a:lnTo>
                    <a:pt x="111895" y="3046"/>
                  </a:lnTo>
                  <a:lnTo>
                    <a:pt x="111401" y="3237"/>
                  </a:lnTo>
                  <a:lnTo>
                    <a:pt x="110906" y="3428"/>
                  </a:lnTo>
                  <a:lnTo>
                    <a:pt x="110411" y="3619"/>
                  </a:lnTo>
                  <a:lnTo>
                    <a:pt x="109926" y="3827"/>
                  </a:lnTo>
                  <a:lnTo>
                    <a:pt x="109448" y="4027"/>
                  </a:lnTo>
                  <a:lnTo>
                    <a:pt x="108962" y="4244"/>
                  </a:lnTo>
                  <a:lnTo>
                    <a:pt x="108485" y="4452"/>
                  </a:lnTo>
                  <a:lnTo>
                    <a:pt x="108008" y="4677"/>
                  </a:lnTo>
                  <a:lnTo>
                    <a:pt x="107539" y="4903"/>
                  </a:lnTo>
                  <a:lnTo>
                    <a:pt x="107071" y="5129"/>
                  </a:lnTo>
                  <a:lnTo>
                    <a:pt x="106602" y="5363"/>
                  </a:lnTo>
                  <a:lnTo>
                    <a:pt x="106142" y="5606"/>
                  </a:lnTo>
                  <a:lnTo>
                    <a:pt x="105682" y="5849"/>
                  </a:lnTo>
                  <a:lnTo>
                    <a:pt x="105231" y="6100"/>
                  </a:lnTo>
                  <a:lnTo>
                    <a:pt x="104780" y="6352"/>
                  </a:lnTo>
                  <a:lnTo>
                    <a:pt x="104329" y="6604"/>
                  </a:lnTo>
                  <a:lnTo>
                    <a:pt x="103886" y="6873"/>
                  </a:lnTo>
                  <a:lnTo>
                    <a:pt x="103444" y="7133"/>
                  </a:lnTo>
                  <a:lnTo>
                    <a:pt x="103010" y="7411"/>
                  </a:lnTo>
                  <a:lnTo>
                    <a:pt x="102576" y="7680"/>
                  </a:lnTo>
                  <a:lnTo>
                    <a:pt x="102142" y="7957"/>
                  </a:lnTo>
                  <a:lnTo>
                    <a:pt x="101717" y="8244"/>
                  </a:lnTo>
                  <a:lnTo>
                    <a:pt x="101300" y="8530"/>
                  </a:lnTo>
                  <a:lnTo>
                    <a:pt x="100875" y="8825"/>
                  </a:lnTo>
                  <a:lnTo>
                    <a:pt x="100467" y="9120"/>
                  </a:lnTo>
                  <a:lnTo>
                    <a:pt x="100051" y="9424"/>
                  </a:lnTo>
                  <a:lnTo>
                    <a:pt x="99643" y="9728"/>
                  </a:lnTo>
                  <a:lnTo>
                    <a:pt x="99244" y="10031"/>
                  </a:lnTo>
                  <a:lnTo>
                    <a:pt x="98845" y="10344"/>
                  </a:lnTo>
                  <a:lnTo>
                    <a:pt x="98454" y="10665"/>
                  </a:lnTo>
                  <a:lnTo>
                    <a:pt x="98064" y="10986"/>
                  </a:lnTo>
                  <a:lnTo>
                    <a:pt x="97673" y="11307"/>
                  </a:lnTo>
                  <a:lnTo>
                    <a:pt x="97291" y="11637"/>
                  </a:lnTo>
                  <a:lnTo>
                    <a:pt x="96918" y="11966"/>
                  </a:lnTo>
                  <a:lnTo>
                    <a:pt x="96545" y="12296"/>
                  </a:lnTo>
                  <a:lnTo>
                    <a:pt x="96172" y="12643"/>
                  </a:lnTo>
                  <a:lnTo>
                    <a:pt x="95807" y="12982"/>
                  </a:lnTo>
                  <a:lnTo>
                    <a:pt x="95452" y="13329"/>
                  </a:lnTo>
                  <a:lnTo>
                    <a:pt x="95096" y="13676"/>
                  </a:lnTo>
                  <a:lnTo>
                    <a:pt x="94749" y="14032"/>
                  </a:lnTo>
                  <a:lnTo>
                    <a:pt x="94402" y="14387"/>
                  </a:lnTo>
                  <a:lnTo>
                    <a:pt x="94063" y="14752"/>
                  </a:lnTo>
                  <a:lnTo>
                    <a:pt x="93725" y="15108"/>
                  </a:lnTo>
                  <a:lnTo>
                    <a:pt x="93395" y="15481"/>
                  </a:lnTo>
                  <a:lnTo>
                    <a:pt x="93065" y="15845"/>
                  </a:lnTo>
                  <a:lnTo>
                    <a:pt x="92744" y="16227"/>
                  </a:lnTo>
                  <a:lnTo>
                    <a:pt x="92432" y="16600"/>
                  </a:lnTo>
                  <a:lnTo>
                    <a:pt x="92120" y="16982"/>
                  </a:lnTo>
                  <a:lnTo>
                    <a:pt x="91807" y="17364"/>
                  </a:lnTo>
                  <a:lnTo>
                    <a:pt x="91512" y="17754"/>
                  </a:lnTo>
                  <a:lnTo>
                    <a:pt x="91208" y="18136"/>
                  </a:lnTo>
                  <a:lnTo>
                    <a:pt x="90922" y="18535"/>
                  </a:lnTo>
                  <a:lnTo>
                    <a:pt x="90636" y="18926"/>
                  </a:lnTo>
                  <a:lnTo>
                    <a:pt x="90349" y="19325"/>
                  </a:lnTo>
                  <a:lnTo>
                    <a:pt x="90080" y="19733"/>
                  </a:lnTo>
                  <a:lnTo>
                    <a:pt x="89803" y="20132"/>
                  </a:lnTo>
                  <a:lnTo>
                    <a:pt x="89542" y="20540"/>
                  </a:lnTo>
                  <a:lnTo>
                    <a:pt x="89282" y="20947"/>
                  </a:lnTo>
                  <a:lnTo>
                    <a:pt x="89030" y="21364"/>
                  </a:lnTo>
                  <a:lnTo>
                    <a:pt x="88779" y="21781"/>
                  </a:lnTo>
                  <a:lnTo>
                    <a:pt x="88536" y="22197"/>
                  </a:lnTo>
                  <a:lnTo>
                    <a:pt x="88302" y="22622"/>
                  </a:lnTo>
                  <a:lnTo>
                    <a:pt x="88067" y="23039"/>
                  </a:lnTo>
                  <a:lnTo>
                    <a:pt x="87842" y="23473"/>
                  </a:lnTo>
                  <a:lnTo>
                    <a:pt x="87625" y="23898"/>
                  </a:lnTo>
                  <a:lnTo>
                    <a:pt x="87408" y="24332"/>
                  </a:lnTo>
                  <a:lnTo>
                    <a:pt x="87200" y="24766"/>
                  </a:lnTo>
                  <a:lnTo>
                    <a:pt x="87000" y="25199"/>
                  </a:lnTo>
                  <a:lnTo>
                    <a:pt x="86800" y="25642"/>
                  </a:lnTo>
                  <a:lnTo>
                    <a:pt x="86609" y="26076"/>
                  </a:lnTo>
                  <a:lnTo>
                    <a:pt x="86427" y="26518"/>
                  </a:lnTo>
                  <a:lnTo>
                    <a:pt x="86245" y="26970"/>
                  </a:lnTo>
                  <a:lnTo>
                    <a:pt x="86071" y="27412"/>
                  </a:lnTo>
                  <a:lnTo>
                    <a:pt x="85907" y="27863"/>
                  </a:lnTo>
                  <a:lnTo>
                    <a:pt x="85742" y="28315"/>
                  </a:lnTo>
                  <a:lnTo>
                    <a:pt x="85594" y="28774"/>
                  </a:lnTo>
                  <a:lnTo>
                    <a:pt x="85447" y="29226"/>
                  </a:lnTo>
                  <a:lnTo>
                    <a:pt x="85299" y="29686"/>
                  </a:lnTo>
                  <a:lnTo>
                    <a:pt x="85169" y="30145"/>
                  </a:lnTo>
                  <a:lnTo>
                    <a:pt x="85039" y="30605"/>
                  </a:lnTo>
                  <a:lnTo>
                    <a:pt x="84917" y="31074"/>
                  </a:lnTo>
                  <a:lnTo>
                    <a:pt x="84805" y="31543"/>
                  </a:lnTo>
                  <a:lnTo>
                    <a:pt x="84692" y="32011"/>
                  </a:lnTo>
                  <a:lnTo>
                    <a:pt x="84588" y="32480"/>
                  </a:lnTo>
                  <a:lnTo>
                    <a:pt x="84492" y="32948"/>
                  </a:lnTo>
                  <a:lnTo>
                    <a:pt x="84405" y="33426"/>
                  </a:lnTo>
                  <a:lnTo>
                    <a:pt x="84327" y="33894"/>
                  </a:lnTo>
                  <a:lnTo>
                    <a:pt x="84249" y="34371"/>
                  </a:lnTo>
                  <a:lnTo>
                    <a:pt x="84180" y="34849"/>
                  </a:lnTo>
                  <a:lnTo>
                    <a:pt x="84119" y="35335"/>
                  </a:lnTo>
                  <a:lnTo>
                    <a:pt x="84067" y="35812"/>
                  </a:lnTo>
                  <a:lnTo>
                    <a:pt x="84015" y="36298"/>
                  </a:lnTo>
                  <a:lnTo>
                    <a:pt x="83980" y="36775"/>
                  </a:lnTo>
                  <a:lnTo>
                    <a:pt x="83945" y="37261"/>
                  </a:lnTo>
                  <a:lnTo>
                    <a:pt x="83919" y="37747"/>
                  </a:lnTo>
                  <a:lnTo>
                    <a:pt x="83902" y="38241"/>
                  </a:lnTo>
                  <a:lnTo>
                    <a:pt x="83885" y="38727"/>
                  </a:lnTo>
                  <a:lnTo>
                    <a:pt x="83893" y="38884"/>
                  </a:lnTo>
                  <a:lnTo>
                    <a:pt x="83902" y="39031"/>
                  </a:lnTo>
                  <a:lnTo>
                    <a:pt x="83919" y="39317"/>
                  </a:lnTo>
                  <a:lnTo>
                    <a:pt x="83945" y="39586"/>
                  </a:lnTo>
                  <a:lnTo>
                    <a:pt x="83954" y="39717"/>
                  </a:lnTo>
                  <a:lnTo>
                    <a:pt x="83954" y="39847"/>
                  </a:lnTo>
                  <a:lnTo>
                    <a:pt x="83173" y="39743"/>
                  </a:lnTo>
                  <a:lnTo>
                    <a:pt x="82366" y="39656"/>
                  </a:lnTo>
                  <a:lnTo>
                    <a:pt x="81542" y="39569"/>
                  </a:lnTo>
                  <a:lnTo>
                    <a:pt x="80700" y="39500"/>
                  </a:lnTo>
                  <a:lnTo>
                    <a:pt x="79858" y="39439"/>
                  </a:lnTo>
                  <a:lnTo>
                    <a:pt x="79025" y="39396"/>
                  </a:lnTo>
                  <a:lnTo>
                    <a:pt x="78218" y="39361"/>
                  </a:lnTo>
                  <a:lnTo>
                    <a:pt x="77437" y="39352"/>
                  </a:lnTo>
                  <a:lnTo>
                    <a:pt x="76934" y="39361"/>
                  </a:lnTo>
                  <a:lnTo>
                    <a:pt x="76440" y="39370"/>
                  </a:lnTo>
                  <a:lnTo>
                    <a:pt x="75936" y="39378"/>
                  </a:lnTo>
                  <a:lnTo>
                    <a:pt x="75442" y="39396"/>
                  </a:lnTo>
                  <a:lnTo>
                    <a:pt x="74947" y="39422"/>
                  </a:lnTo>
                  <a:lnTo>
                    <a:pt x="74452" y="39456"/>
                  </a:lnTo>
                  <a:lnTo>
                    <a:pt x="73967" y="39491"/>
                  </a:lnTo>
                  <a:lnTo>
                    <a:pt x="73472" y="39526"/>
                  </a:lnTo>
                  <a:lnTo>
                    <a:pt x="72986" y="39578"/>
                  </a:lnTo>
                  <a:lnTo>
                    <a:pt x="72500" y="39630"/>
                  </a:lnTo>
                  <a:lnTo>
                    <a:pt x="72023" y="39682"/>
                  </a:lnTo>
                  <a:lnTo>
                    <a:pt x="71537" y="39743"/>
                  </a:lnTo>
                  <a:lnTo>
                    <a:pt x="71060" y="39812"/>
                  </a:lnTo>
                  <a:lnTo>
                    <a:pt x="70582" y="39882"/>
                  </a:lnTo>
                  <a:lnTo>
                    <a:pt x="70105" y="39960"/>
                  </a:lnTo>
                  <a:lnTo>
                    <a:pt x="69628" y="40038"/>
                  </a:lnTo>
                  <a:lnTo>
                    <a:pt x="69159" y="40124"/>
                  </a:lnTo>
                  <a:lnTo>
                    <a:pt x="68691" y="40220"/>
                  </a:lnTo>
                  <a:lnTo>
                    <a:pt x="68222" y="40315"/>
                  </a:lnTo>
                  <a:lnTo>
                    <a:pt x="67754" y="40420"/>
                  </a:lnTo>
                  <a:lnTo>
                    <a:pt x="67294" y="40524"/>
                  </a:lnTo>
                  <a:lnTo>
                    <a:pt x="66834" y="40636"/>
                  </a:lnTo>
                  <a:lnTo>
                    <a:pt x="66374" y="40749"/>
                  </a:lnTo>
                  <a:lnTo>
                    <a:pt x="65923" y="40871"/>
                  </a:lnTo>
                  <a:lnTo>
                    <a:pt x="65011" y="41122"/>
                  </a:lnTo>
                  <a:lnTo>
                    <a:pt x="64118" y="41400"/>
                  </a:lnTo>
                  <a:lnTo>
                    <a:pt x="63233" y="41695"/>
                  </a:lnTo>
                  <a:lnTo>
                    <a:pt x="62356" y="42007"/>
                  </a:lnTo>
                  <a:lnTo>
                    <a:pt x="61497" y="42329"/>
                  </a:lnTo>
                  <a:lnTo>
                    <a:pt x="60647" y="42676"/>
                  </a:lnTo>
                  <a:lnTo>
                    <a:pt x="59805" y="43040"/>
                  </a:lnTo>
                  <a:lnTo>
                    <a:pt x="58972" y="43422"/>
                  </a:lnTo>
                  <a:lnTo>
                    <a:pt x="58156" y="43821"/>
                  </a:lnTo>
                  <a:lnTo>
                    <a:pt x="57358" y="44238"/>
                  </a:lnTo>
                  <a:lnTo>
                    <a:pt x="56560" y="44663"/>
                  </a:lnTo>
                  <a:lnTo>
                    <a:pt x="55779" y="45114"/>
                  </a:lnTo>
                  <a:lnTo>
                    <a:pt x="55015" y="45574"/>
                  </a:lnTo>
                  <a:lnTo>
                    <a:pt x="54269" y="46051"/>
                  </a:lnTo>
                  <a:lnTo>
                    <a:pt x="53523" y="46546"/>
                  </a:lnTo>
                  <a:lnTo>
                    <a:pt x="52802" y="47049"/>
                  </a:lnTo>
                  <a:lnTo>
                    <a:pt x="52091" y="47578"/>
                  </a:lnTo>
                  <a:lnTo>
                    <a:pt x="51397" y="48108"/>
                  </a:lnTo>
                  <a:lnTo>
                    <a:pt x="50720" y="48663"/>
                  </a:lnTo>
                  <a:lnTo>
                    <a:pt x="50052" y="49227"/>
                  </a:lnTo>
                  <a:lnTo>
                    <a:pt x="49401" y="49808"/>
                  </a:lnTo>
                  <a:lnTo>
                    <a:pt x="48767" y="50398"/>
                  </a:lnTo>
                  <a:lnTo>
                    <a:pt x="48151" y="51006"/>
                  </a:lnTo>
                  <a:lnTo>
                    <a:pt x="47856" y="51310"/>
                  </a:lnTo>
                  <a:lnTo>
                    <a:pt x="47553" y="51622"/>
                  </a:lnTo>
                  <a:lnTo>
                    <a:pt x="47258" y="51934"/>
                  </a:lnTo>
                  <a:lnTo>
                    <a:pt x="46971" y="52255"/>
                  </a:lnTo>
                  <a:lnTo>
                    <a:pt x="46685" y="52577"/>
                  </a:lnTo>
                  <a:lnTo>
                    <a:pt x="46407" y="52898"/>
                  </a:lnTo>
                  <a:lnTo>
                    <a:pt x="46129" y="53227"/>
                  </a:lnTo>
                  <a:lnTo>
                    <a:pt x="45860" y="53557"/>
                  </a:lnTo>
                  <a:lnTo>
                    <a:pt x="45591" y="53887"/>
                  </a:lnTo>
                  <a:lnTo>
                    <a:pt x="45322" y="54217"/>
                  </a:lnTo>
                  <a:lnTo>
                    <a:pt x="45071" y="54555"/>
                  </a:lnTo>
                  <a:lnTo>
                    <a:pt x="44811" y="54902"/>
                  </a:lnTo>
                  <a:lnTo>
                    <a:pt x="44568" y="55240"/>
                  </a:lnTo>
                  <a:lnTo>
                    <a:pt x="44316" y="55588"/>
                  </a:lnTo>
                  <a:lnTo>
                    <a:pt x="44082" y="55935"/>
                  </a:lnTo>
                  <a:lnTo>
                    <a:pt x="43839" y="56290"/>
                  </a:lnTo>
                  <a:lnTo>
                    <a:pt x="43613" y="56646"/>
                  </a:lnTo>
                  <a:lnTo>
                    <a:pt x="43387" y="57002"/>
                  </a:lnTo>
                  <a:lnTo>
                    <a:pt x="43162" y="57366"/>
                  </a:lnTo>
                  <a:lnTo>
                    <a:pt x="42945" y="57722"/>
                  </a:lnTo>
                  <a:lnTo>
                    <a:pt x="42737" y="58087"/>
                  </a:lnTo>
                  <a:lnTo>
                    <a:pt x="42528" y="58460"/>
                  </a:lnTo>
                  <a:lnTo>
                    <a:pt x="42329" y="58824"/>
                  </a:lnTo>
                  <a:lnTo>
                    <a:pt x="42138" y="59197"/>
                  </a:lnTo>
                  <a:lnTo>
                    <a:pt x="41938" y="59579"/>
                  </a:lnTo>
                  <a:lnTo>
                    <a:pt x="41756" y="59952"/>
                  </a:lnTo>
                  <a:lnTo>
                    <a:pt x="41574" y="60334"/>
                  </a:lnTo>
                  <a:lnTo>
                    <a:pt x="41400" y="60716"/>
                  </a:lnTo>
                  <a:lnTo>
                    <a:pt x="41227" y="61098"/>
                  </a:lnTo>
                  <a:lnTo>
                    <a:pt x="41062" y="61488"/>
                  </a:lnTo>
                  <a:lnTo>
                    <a:pt x="40906" y="61870"/>
                  </a:lnTo>
                  <a:lnTo>
                    <a:pt x="40750" y="62269"/>
                  </a:lnTo>
                  <a:lnTo>
                    <a:pt x="40602" y="62660"/>
                  </a:lnTo>
                  <a:lnTo>
                    <a:pt x="40454" y="63050"/>
                  </a:lnTo>
                  <a:lnTo>
                    <a:pt x="40316" y="63449"/>
                  </a:lnTo>
                  <a:lnTo>
                    <a:pt x="40185" y="63848"/>
                  </a:lnTo>
                  <a:lnTo>
                    <a:pt x="40055" y="64256"/>
                  </a:lnTo>
                  <a:lnTo>
                    <a:pt x="39934" y="64655"/>
                  </a:lnTo>
                  <a:lnTo>
                    <a:pt x="39812" y="65063"/>
                  </a:lnTo>
                  <a:lnTo>
                    <a:pt x="39708" y="65471"/>
                  </a:lnTo>
                  <a:lnTo>
                    <a:pt x="39604" y="65879"/>
                  </a:lnTo>
                  <a:lnTo>
                    <a:pt x="39500" y="66287"/>
                  </a:lnTo>
                  <a:lnTo>
                    <a:pt x="39405" y="66703"/>
                  </a:lnTo>
                  <a:lnTo>
                    <a:pt x="39318" y="67120"/>
                  </a:lnTo>
                  <a:lnTo>
                    <a:pt x="39240" y="67536"/>
                  </a:lnTo>
                  <a:lnTo>
                    <a:pt x="39162" y="67953"/>
                  </a:lnTo>
                  <a:lnTo>
                    <a:pt x="39092" y="68369"/>
                  </a:lnTo>
                  <a:lnTo>
                    <a:pt x="39023" y="68795"/>
                  </a:lnTo>
                  <a:lnTo>
                    <a:pt x="38971" y="69220"/>
                  </a:lnTo>
                  <a:lnTo>
                    <a:pt x="38919" y="69645"/>
                  </a:lnTo>
                  <a:lnTo>
                    <a:pt x="38867" y="70070"/>
                  </a:lnTo>
                  <a:lnTo>
                    <a:pt x="38823" y="70495"/>
                  </a:lnTo>
                  <a:lnTo>
                    <a:pt x="38797" y="70929"/>
                  </a:lnTo>
                  <a:lnTo>
                    <a:pt x="38762" y="71363"/>
                  </a:lnTo>
                  <a:lnTo>
                    <a:pt x="38745" y="71788"/>
                  </a:lnTo>
                  <a:lnTo>
                    <a:pt x="38728" y="72222"/>
                  </a:lnTo>
                  <a:lnTo>
                    <a:pt x="38719" y="72665"/>
                  </a:lnTo>
                  <a:lnTo>
                    <a:pt x="38710" y="73099"/>
                  </a:lnTo>
                  <a:lnTo>
                    <a:pt x="38719" y="73671"/>
                  </a:lnTo>
                  <a:lnTo>
                    <a:pt x="38736" y="74253"/>
                  </a:lnTo>
                  <a:lnTo>
                    <a:pt x="38762" y="74825"/>
                  </a:lnTo>
                  <a:lnTo>
                    <a:pt x="38806" y="75389"/>
                  </a:lnTo>
                  <a:lnTo>
                    <a:pt x="38858" y="75962"/>
                  </a:lnTo>
                  <a:lnTo>
                    <a:pt x="38919" y="76526"/>
                  </a:lnTo>
                  <a:lnTo>
                    <a:pt x="38988" y="77081"/>
                  </a:lnTo>
                  <a:lnTo>
                    <a:pt x="39075" y="77645"/>
                  </a:lnTo>
                  <a:lnTo>
                    <a:pt x="39170" y="78201"/>
                  </a:lnTo>
                  <a:lnTo>
                    <a:pt x="39274" y="78747"/>
                  </a:lnTo>
                  <a:lnTo>
                    <a:pt x="39387" y="79294"/>
                  </a:lnTo>
                  <a:lnTo>
                    <a:pt x="39509" y="79841"/>
                  </a:lnTo>
                  <a:lnTo>
                    <a:pt x="39647" y="80388"/>
                  </a:lnTo>
                  <a:lnTo>
                    <a:pt x="39786" y="80926"/>
                  </a:lnTo>
                  <a:lnTo>
                    <a:pt x="39943" y="81464"/>
                  </a:lnTo>
                  <a:lnTo>
                    <a:pt x="40107" y="81993"/>
                  </a:lnTo>
                  <a:lnTo>
                    <a:pt x="40281" y="82522"/>
                  </a:lnTo>
                  <a:lnTo>
                    <a:pt x="40463" y="83051"/>
                  </a:lnTo>
                  <a:lnTo>
                    <a:pt x="40663" y="83572"/>
                  </a:lnTo>
                  <a:lnTo>
                    <a:pt x="40862" y="84093"/>
                  </a:lnTo>
                  <a:lnTo>
                    <a:pt x="41071" y="84605"/>
                  </a:lnTo>
                  <a:lnTo>
                    <a:pt x="41296" y="85117"/>
                  </a:lnTo>
                  <a:lnTo>
                    <a:pt x="41522" y="85620"/>
                  </a:lnTo>
                  <a:lnTo>
                    <a:pt x="41765" y="86123"/>
                  </a:lnTo>
                  <a:lnTo>
                    <a:pt x="42008" y="86627"/>
                  </a:lnTo>
                  <a:lnTo>
                    <a:pt x="42268" y="87121"/>
                  </a:lnTo>
                  <a:lnTo>
                    <a:pt x="42528" y="87616"/>
                  </a:lnTo>
                  <a:lnTo>
                    <a:pt x="42806" y="88102"/>
                  </a:lnTo>
                  <a:lnTo>
                    <a:pt x="43084" y="88579"/>
                  </a:lnTo>
                  <a:lnTo>
                    <a:pt x="43370" y="89056"/>
                  </a:lnTo>
                  <a:lnTo>
                    <a:pt x="43674" y="89533"/>
                  </a:lnTo>
                  <a:lnTo>
                    <a:pt x="43977" y="90002"/>
                  </a:lnTo>
                  <a:lnTo>
                    <a:pt x="43492" y="90019"/>
                  </a:lnTo>
                  <a:lnTo>
                    <a:pt x="43006" y="90037"/>
                  </a:lnTo>
                  <a:lnTo>
                    <a:pt x="42520" y="90063"/>
                  </a:lnTo>
                  <a:lnTo>
                    <a:pt x="42034" y="90097"/>
                  </a:lnTo>
                  <a:lnTo>
                    <a:pt x="41071" y="90176"/>
                  </a:lnTo>
                  <a:lnTo>
                    <a:pt x="40125" y="90271"/>
                  </a:lnTo>
                  <a:lnTo>
                    <a:pt x="39179" y="90384"/>
                  </a:lnTo>
                  <a:lnTo>
                    <a:pt x="38233" y="90523"/>
                  </a:lnTo>
                  <a:lnTo>
                    <a:pt x="37305" y="90679"/>
                  </a:lnTo>
                  <a:lnTo>
                    <a:pt x="36385" y="90861"/>
                  </a:lnTo>
                  <a:lnTo>
                    <a:pt x="35465" y="91052"/>
                  </a:lnTo>
                  <a:lnTo>
                    <a:pt x="34563" y="91269"/>
                  </a:lnTo>
                  <a:lnTo>
                    <a:pt x="33669" y="91495"/>
                  </a:lnTo>
                  <a:lnTo>
                    <a:pt x="32775" y="91746"/>
                  </a:lnTo>
                  <a:lnTo>
                    <a:pt x="31899" y="92015"/>
                  </a:lnTo>
                  <a:lnTo>
                    <a:pt x="31031" y="92302"/>
                  </a:lnTo>
                  <a:lnTo>
                    <a:pt x="30172" y="92605"/>
                  </a:lnTo>
                  <a:lnTo>
                    <a:pt x="29321" y="92926"/>
                  </a:lnTo>
                  <a:lnTo>
                    <a:pt x="28488" y="93256"/>
                  </a:lnTo>
                  <a:lnTo>
                    <a:pt x="27664" y="93612"/>
                  </a:lnTo>
                  <a:lnTo>
                    <a:pt x="26848" y="93985"/>
                  </a:lnTo>
                  <a:lnTo>
                    <a:pt x="26041" y="94367"/>
                  </a:lnTo>
                  <a:lnTo>
                    <a:pt x="25252" y="94775"/>
                  </a:lnTo>
                  <a:lnTo>
                    <a:pt x="24471" y="95191"/>
                  </a:lnTo>
                  <a:lnTo>
                    <a:pt x="23698" y="95625"/>
                  </a:lnTo>
                  <a:lnTo>
                    <a:pt x="22944" y="96076"/>
                  </a:lnTo>
                  <a:lnTo>
                    <a:pt x="22206" y="96536"/>
                  </a:lnTo>
                  <a:lnTo>
                    <a:pt x="21477" y="97013"/>
                  </a:lnTo>
                  <a:lnTo>
                    <a:pt x="20766" y="97508"/>
                  </a:lnTo>
                  <a:lnTo>
                    <a:pt x="20063" y="98011"/>
                  </a:lnTo>
                  <a:lnTo>
                    <a:pt x="19377" y="98532"/>
                  </a:lnTo>
                  <a:lnTo>
                    <a:pt x="18700" y="99070"/>
                  </a:lnTo>
                  <a:lnTo>
                    <a:pt x="18041" y="99617"/>
                  </a:lnTo>
                  <a:lnTo>
                    <a:pt x="17399" y="100181"/>
                  </a:lnTo>
                  <a:lnTo>
                    <a:pt x="16774" y="100753"/>
                  </a:lnTo>
                  <a:lnTo>
                    <a:pt x="16158" y="101343"/>
                  </a:lnTo>
                  <a:lnTo>
                    <a:pt x="15568" y="101942"/>
                  </a:lnTo>
                  <a:lnTo>
                    <a:pt x="14986" y="102550"/>
                  </a:lnTo>
                  <a:lnTo>
                    <a:pt x="14422" y="103174"/>
                  </a:lnTo>
                  <a:lnTo>
                    <a:pt x="13876" y="103816"/>
                  </a:lnTo>
                  <a:lnTo>
                    <a:pt x="13346" y="104459"/>
                  </a:lnTo>
                  <a:lnTo>
                    <a:pt x="12834" y="105118"/>
                  </a:lnTo>
                  <a:lnTo>
                    <a:pt x="12331" y="105786"/>
                  </a:lnTo>
                  <a:lnTo>
                    <a:pt x="12097" y="106125"/>
                  </a:lnTo>
                  <a:lnTo>
                    <a:pt x="11854" y="106472"/>
                  </a:lnTo>
                  <a:lnTo>
                    <a:pt x="11628" y="106810"/>
                  </a:lnTo>
                  <a:lnTo>
                    <a:pt x="11394" y="107157"/>
                  </a:lnTo>
                  <a:lnTo>
                    <a:pt x="11177" y="107513"/>
                  </a:lnTo>
                  <a:lnTo>
                    <a:pt x="10960" y="107860"/>
                  </a:lnTo>
                  <a:lnTo>
                    <a:pt x="10743" y="108216"/>
                  </a:lnTo>
                  <a:lnTo>
                    <a:pt x="10535" y="108572"/>
                  </a:lnTo>
                  <a:lnTo>
                    <a:pt x="10327" y="108936"/>
                  </a:lnTo>
                  <a:lnTo>
                    <a:pt x="10136" y="109292"/>
                  </a:lnTo>
                  <a:lnTo>
                    <a:pt x="9936" y="109656"/>
                  </a:lnTo>
                  <a:lnTo>
                    <a:pt x="9745" y="110021"/>
                  </a:lnTo>
                  <a:lnTo>
                    <a:pt x="9563" y="110394"/>
                  </a:lnTo>
                  <a:lnTo>
                    <a:pt x="9381" y="110767"/>
                  </a:lnTo>
                  <a:lnTo>
                    <a:pt x="9207" y="111140"/>
                  </a:lnTo>
                  <a:lnTo>
                    <a:pt x="9042" y="111513"/>
                  </a:lnTo>
                  <a:lnTo>
                    <a:pt x="8878" y="111895"/>
                  </a:lnTo>
                  <a:lnTo>
                    <a:pt x="8713" y="112268"/>
                  </a:lnTo>
                  <a:lnTo>
                    <a:pt x="8556" y="112650"/>
                  </a:lnTo>
                  <a:lnTo>
                    <a:pt x="8409" y="113040"/>
                  </a:lnTo>
                  <a:lnTo>
                    <a:pt x="8270" y="113422"/>
                  </a:lnTo>
                  <a:lnTo>
                    <a:pt x="8131" y="113813"/>
                  </a:lnTo>
                  <a:lnTo>
                    <a:pt x="7992" y="114203"/>
                  </a:lnTo>
                  <a:lnTo>
                    <a:pt x="7862" y="114594"/>
                  </a:lnTo>
                  <a:lnTo>
                    <a:pt x="7741" y="114993"/>
                  </a:lnTo>
                  <a:lnTo>
                    <a:pt x="7628" y="115383"/>
                  </a:lnTo>
                  <a:lnTo>
                    <a:pt x="7515" y="115783"/>
                  </a:lnTo>
                  <a:lnTo>
                    <a:pt x="7402" y="116182"/>
                  </a:lnTo>
                  <a:lnTo>
                    <a:pt x="7307" y="116590"/>
                  </a:lnTo>
                  <a:lnTo>
                    <a:pt x="7203" y="116989"/>
                  </a:lnTo>
                  <a:lnTo>
                    <a:pt x="7116" y="117397"/>
                  </a:lnTo>
                  <a:lnTo>
                    <a:pt x="7029" y="117804"/>
                  </a:lnTo>
                  <a:lnTo>
                    <a:pt x="6951" y="118212"/>
                  </a:lnTo>
                  <a:lnTo>
                    <a:pt x="6882" y="118620"/>
                  </a:lnTo>
                  <a:lnTo>
                    <a:pt x="6812" y="119037"/>
                  </a:lnTo>
                  <a:lnTo>
                    <a:pt x="6752" y="119444"/>
                  </a:lnTo>
                  <a:lnTo>
                    <a:pt x="6691" y="119861"/>
                  </a:lnTo>
                  <a:lnTo>
                    <a:pt x="6639" y="120277"/>
                  </a:lnTo>
                  <a:lnTo>
                    <a:pt x="6595" y="120703"/>
                  </a:lnTo>
                  <a:lnTo>
                    <a:pt x="6561" y="121119"/>
                  </a:lnTo>
                  <a:lnTo>
                    <a:pt x="6526" y="121544"/>
                  </a:lnTo>
                  <a:lnTo>
                    <a:pt x="6500" y="121961"/>
                  </a:lnTo>
                  <a:lnTo>
                    <a:pt x="6474" y="122386"/>
                  </a:lnTo>
                  <a:lnTo>
                    <a:pt x="6465" y="122811"/>
                  </a:lnTo>
                  <a:lnTo>
                    <a:pt x="6448" y="123245"/>
                  </a:lnTo>
                  <a:lnTo>
                    <a:pt x="6448" y="123670"/>
                  </a:lnTo>
                  <a:lnTo>
                    <a:pt x="6448" y="124069"/>
                  </a:lnTo>
                  <a:lnTo>
                    <a:pt x="6457" y="124477"/>
                  </a:lnTo>
                  <a:lnTo>
                    <a:pt x="6474" y="124876"/>
                  </a:lnTo>
                  <a:lnTo>
                    <a:pt x="6491" y="125276"/>
                  </a:lnTo>
                  <a:lnTo>
                    <a:pt x="6517" y="125675"/>
                  </a:lnTo>
                  <a:lnTo>
                    <a:pt x="6552" y="126074"/>
                  </a:lnTo>
                  <a:lnTo>
                    <a:pt x="6587" y="126473"/>
                  </a:lnTo>
                  <a:lnTo>
                    <a:pt x="6621" y="126872"/>
                  </a:lnTo>
                  <a:lnTo>
                    <a:pt x="6673" y="127263"/>
                  </a:lnTo>
                  <a:lnTo>
                    <a:pt x="6717" y="127653"/>
                  </a:lnTo>
                  <a:lnTo>
                    <a:pt x="6778" y="128052"/>
                  </a:lnTo>
                  <a:lnTo>
                    <a:pt x="6838" y="128443"/>
                  </a:lnTo>
                  <a:lnTo>
                    <a:pt x="6908" y="128825"/>
                  </a:lnTo>
                  <a:lnTo>
                    <a:pt x="6977" y="129215"/>
                  </a:lnTo>
                  <a:lnTo>
                    <a:pt x="7055" y="129606"/>
                  </a:lnTo>
                  <a:lnTo>
                    <a:pt x="7133" y="129987"/>
                  </a:lnTo>
                  <a:lnTo>
                    <a:pt x="7229" y="130369"/>
                  </a:lnTo>
                  <a:lnTo>
                    <a:pt x="7316" y="130751"/>
                  </a:lnTo>
                  <a:lnTo>
                    <a:pt x="7515" y="131515"/>
                  </a:lnTo>
                  <a:lnTo>
                    <a:pt x="7732" y="132270"/>
                  </a:lnTo>
                  <a:lnTo>
                    <a:pt x="7975" y="133016"/>
                  </a:lnTo>
                  <a:lnTo>
                    <a:pt x="8227" y="133753"/>
                  </a:lnTo>
                  <a:lnTo>
                    <a:pt x="8504" y="134482"/>
                  </a:lnTo>
                  <a:lnTo>
                    <a:pt x="8799" y="135211"/>
                  </a:lnTo>
                  <a:lnTo>
                    <a:pt x="9112" y="135923"/>
                  </a:lnTo>
                  <a:lnTo>
                    <a:pt x="9450" y="136634"/>
                  </a:lnTo>
                  <a:lnTo>
                    <a:pt x="9797" y="137337"/>
                  </a:lnTo>
                  <a:lnTo>
                    <a:pt x="10162" y="138031"/>
                  </a:lnTo>
                  <a:lnTo>
                    <a:pt x="10544" y="138717"/>
                  </a:lnTo>
                  <a:lnTo>
                    <a:pt x="10951" y="139394"/>
                  </a:lnTo>
                  <a:lnTo>
                    <a:pt x="11368" y="140062"/>
                  </a:lnTo>
                  <a:lnTo>
                    <a:pt x="11802" y="140713"/>
                  </a:lnTo>
                  <a:lnTo>
                    <a:pt x="12253" y="141363"/>
                  </a:lnTo>
                  <a:lnTo>
                    <a:pt x="12713" y="142006"/>
                  </a:lnTo>
                  <a:lnTo>
                    <a:pt x="13199" y="142630"/>
                  </a:lnTo>
                  <a:lnTo>
                    <a:pt x="13693" y="143246"/>
                  </a:lnTo>
                  <a:lnTo>
                    <a:pt x="14214" y="143863"/>
                  </a:lnTo>
                  <a:lnTo>
                    <a:pt x="14743" y="144453"/>
                  </a:lnTo>
                  <a:lnTo>
                    <a:pt x="15281" y="145043"/>
                  </a:lnTo>
                  <a:lnTo>
                    <a:pt x="15837" y="145624"/>
                  </a:lnTo>
                  <a:lnTo>
                    <a:pt x="16409" y="146188"/>
                  </a:lnTo>
                  <a:lnTo>
                    <a:pt x="15897" y="146631"/>
                  </a:lnTo>
                  <a:lnTo>
                    <a:pt x="15386" y="147082"/>
                  </a:lnTo>
                  <a:lnTo>
                    <a:pt x="14891" y="147533"/>
                  </a:lnTo>
                  <a:lnTo>
                    <a:pt x="14405" y="147993"/>
                  </a:lnTo>
                  <a:lnTo>
                    <a:pt x="13919" y="148453"/>
                  </a:lnTo>
                  <a:lnTo>
                    <a:pt x="13442" y="148921"/>
                  </a:lnTo>
                  <a:lnTo>
                    <a:pt x="12982" y="149390"/>
                  </a:lnTo>
                  <a:lnTo>
                    <a:pt x="12522" y="149859"/>
                  </a:lnTo>
                  <a:lnTo>
                    <a:pt x="12079" y="150336"/>
                  </a:lnTo>
                  <a:lnTo>
                    <a:pt x="11637" y="150813"/>
                  </a:lnTo>
                  <a:lnTo>
                    <a:pt x="11203" y="151290"/>
                  </a:lnTo>
                  <a:lnTo>
                    <a:pt x="10778" y="151776"/>
                  </a:lnTo>
                  <a:lnTo>
                    <a:pt x="10370" y="152271"/>
                  </a:lnTo>
                  <a:lnTo>
                    <a:pt x="9962" y="152757"/>
                  </a:lnTo>
                  <a:lnTo>
                    <a:pt x="9563" y="153251"/>
                  </a:lnTo>
                  <a:lnTo>
                    <a:pt x="9173" y="153755"/>
                  </a:lnTo>
                  <a:lnTo>
                    <a:pt x="8791" y="154258"/>
                  </a:lnTo>
                  <a:lnTo>
                    <a:pt x="8418" y="154761"/>
                  </a:lnTo>
                  <a:lnTo>
                    <a:pt x="8053" y="155265"/>
                  </a:lnTo>
                  <a:lnTo>
                    <a:pt x="7697" y="155777"/>
                  </a:lnTo>
                  <a:lnTo>
                    <a:pt x="7342" y="156289"/>
                  </a:lnTo>
                  <a:lnTo>
                    <a:pt x="7003" y="156800"/>
                  </a:lnTo>
                  <a:lnTo>
                    <a:pt x="6673" y="157321"/>
                  </a:lnTo>
                  <a:lnTo>
                    <a:pt x="6344" y="157833"/>
                  </a:lnTo>
                  <a:lnTo>
                    <a:pt x="6031" y="158362"/>
                  </a:lnTo>
                  <a:lnTo>
                    <a:pt x="5728" y="158883"/>
                  </a:lnTo>
                  <a:lnTo>
                    <a:pt x="5424" y="159412"/>
                  </a:lnTo>
                  <a:lnTo>
                    <a:pt x="5129" y="159933"/>
                  </a:lnTo>
                  <a:lnTo>
                    <a:pt x="4851" y="160471"/>
                  </a:lnTo>
                  <a:lnTo>
                    <a:pt x="4574" y="161000"/>
                  </a:lnTo>
                  <a:lnTo>
                    <a:pt x="4305" y="161538"/>
                  </a:lnTo>
                  <a:lnTo>
                    <a:pt x="4044" y="162076"/>
                  </a:lnTo>
                  <a:lnTo>
                    <a:pt x="3801" y="162614"/>
                  </a:lnTo>
                  <a:lnTo>
                    <a:pt x="3558" y="163152"/>
                  </a:lnTo>
                  <a:lnTo>
                    <a:pt x="3324" y="163690"/>
                  </a:lnTo>
                  <a:lnTo>
                    <a:pt x="3090" y="164237"/>
                  </a:lnTo>
                  <a:lnTo>
                    <a:pt x="2873" y="164784"/>
                  </a:lnTo>
                  <a:lnTo>
                    <a:pt x="2664" y="165330"/>
                  </a:lnTo>
                  <a:lnTo>
                    <a:pt x="2465" y="165877"/>
                  </a:lnTo>
                  <a:lnTo>
                    <a:pt x="2265" y="166424"/>
                  </a:lnTo>
                  <a:lnTo>
                    <a:pt x="2083" y="166979"/>
                  </a:lnTo>
                  <a:lnTo>
                    <a:pt x="1901" y="167526"/>
                  </a:lnTo>
                  <a:lnTo>
                    <a:pt x="1736" y="168081"/>
                  </a:lnTo>
                  <a:lnTo>
                    <a:pt x="1571" y="168636"/>
                  </a:lnTo>
                  <a:lnTo>
                    <a:pt x="1415" y="169192"/>
                  </a:lnTo>
                  <a:lnTo>
                    <a:pt x="1276" y="169747"/>
                  </a:lnTo>
                  <a:lnTo>
                    <a:pt x="1137" y="170302"/>
                  </a:lnTo>
                  <a:lnTo>
                    <a:pt x="1007" y="170867"/>
                  </a:lnTo>
                  <a:lnTo>
                    <a:pt x="886" y="171422"/>
                  </a:lnTo>
                  <a:lnTo>
                    <a:pt x="764" y="171986"/>
                  </a:lnTo>
                  <a:lnTo>
                    <a:pt x="660" y="172541"/>
                  </a:lnTo>
                  <a:lnTo>
                    <a:pt x="565" y="173105"/>
                  </a:lnTo>
                  <a:lnTo>
                    <a:pt x="469" y="173661"/>
                  </a:lnTo>
                  <a:lnTo>
                    <a:pt x="391" y="174225"/>
                  </a:lnTo>
                  <a:lnTo>
                    <a:pt x="313" y="174789"/>
                  </a:lnTo>
                  <a:lnTo>
                    <a:pt x="252" y="175353"/>
                  </a:lnTo>
                  <a:lnTo>
                    <a:pt x="191" y="175917"/>
                  </a:lnTo>
                  <a:lnTo>
                    <a:pt x="139" y="176481"/>
                  </a:lnTo>
                  <a:lnTo>
                    <a:pt x="96" y="177036"/>
                  </a:lnTo>
                  <a:lnTo>
                    <a:pt x="61" y="177600"/>
                  </a:lnTo>
                  <a:lnTo>
                    <a:pt x="35" y="178164"/>
                  </a:lnTo>
                  <a:lnTo>
                    <a:pt x="9" y="178728"/>
                  </a:lnTo>
                  <a:lnTo>
                    <a:pt x="1" y="179292"/>
                  </a:lnTo>
                  <a:lnTo>
                    <a:pt x="1" y="179856"/>
                  </a:lnTo>
                  <a:lnTo>
                    <a:pt x="1" y="180342"/>
                  </a:lnTo>
                  <a:lnTo>
                    <a:pt x="9" y="180828"/>
                  </a:lnTo>
                  <a:lnTo>
                    <a:pt x="27" y="181314"/>
                  </a:lnTo>
                  <a:lnTo>
                    <a:pt x="44" y="181791"/>
                  </a:lnTo>
                  <a:lnTo>
                    <a:pt x="70" y="182277"/>
                  </a:lnTo>
                  <a:lnTo>
                    <a:pt x="105" y="182763"/>
                  </a:lnTo>
                  <a:lnTo>
                    <a:pt x="139" y="183240"/>
                  </a:lnTo>
                  <a:lnTo>
                    <a:pt x="183" y="183718"/>
                  </a:lnTo>
                  <a:lnTo>
                    <a:pt x="235" y="184195"/>
                  </a:lnTo>
                  <a:lnTo>
                    <a:pt x="287" y="184672"/>
                  </a:lnTo>
                  <a:lnTo>
                    <a:pt x="348" y="185141"/>
                  </a:lnTo>
                  <a:lnTo>
                    <a:pt x="417" y="185618"/>
                  </a:lnTo>
                  <a:lnTo>
                    <a:pt x="486" y="186087"/>
                  </a:lnTo>
                  <a:lnTo>
                    <a:pt x="565" y="186555"/>
                  </a:lnTo>
                  <a:lnTo>
                    <a:pt x="651" y="187024"/>
                  </a:lnTo>
                  <a:lnTo>
                    <a:pt x="738" y="187492"/>
                  </a:lnTo>
                  <a:lnTo>
                    <a:pt x="834" y="187952"/>
                  </a:lnTo>
                  <a:lnTo>
                    <a:pt x="938" y="188412"/>
                  </a:lnTo>
                  <a:lnTo>
                    <a:pt x="1042" y="188881"/>
                  </a:lnTo>
                  <a:lnTo>
                    <a:pt x="1146" y="189341"/>
                  </a:lnTo>
                  <a:lnTo>
                    <a:pt x="1267" y="189792"/>
                  </a:lnTo>
                  <a:lnTo>
                    <a:pt x="1389" y="190252"/>
                  </a:lnTo>
                  <a:lnTo>
                    <a:pt x="1510" y="190703"/>
                  </a:lnTo>
                  <a:lnTo>
                    <a:pt x="1649" y="191154"/>
                  </a:lnTo>
                  <a:lnTo>
                    <a:pt x="1779" y="191605"/>
                  </a:lnTo>
                  <a:lnTo>
                    <a:pt x="1927" y="192057"/>
                  </a:lnTo>
                  <a:lnTo>
                    <a:pt x="2074" y="192499"/>
                  </a:lnTo>
                  <a:lnTo>
                    <a:pt x="2222" y="192942"/>
                  </a:lnTo>
                  <a:lnTo>
                    <a:pt x="2387" y="193393"/>
                  </a:lnTo>
                  <a:lnTo>
                    <a:pt x="2543" y="193827"/>
                  </a:lnTo>
                  <a:lnTo>
                    <a:pt x="2717" y="194269"/>
                  </a:lnTo>
                  <a:lnTo>
                    <a:pt x="2890" y="194703"/>
                  </a:lnTo>
                  <a:lnTo>
                    <a:pt x="3064" y="195137"/>
                  </a:lnTo>
                  <a:lnTo>
                    <a:pt x="3246" y="195571"/>
                  </a:lnTo>
                  <a:lnTo>
                    <a:pt x="3437" y="196005"/>
                  </a:lnTo>
                  <a:lnTo>
                    <a:pt x="3628" y="196430"/>
                  </a:lnTo>
                  <a:lnTo>
                    <a:pt x="3827" y="196855"/>
                  </a:lnTo>
                  <a:lnTo>
                    <a:pt x="4027" y="197280"/>
                  </a:lnTo>
                  <a:lnTo>
                    <a:pt x="4235" y="197706"/>
                  </a:lnTo>
                  <a:lnTo>
                    <a:pt x="4452" y="198122"/>
                  </a:lnTo>
                  <a:lnTo>
                    <a:pt x="4669" y="198539"/>
                  </a:lnTo>
                  <a:lnTo>
                    <a:pt x="4886" y="198955"/>
                  </a:lnTo>
                  <a:lnTo>
                    <a:pt x="5112" y="199363"/>
                  </a:lnTo>
                  <a:lnTo>
                    <a:pt x="5346" y="199780"/>
                  </a:lnTo>
                  <a:lnTo>
                    <a:pt x="5823" y="200587"/>
                  </a:lnTo>
                  <a:lnTo>
                    <a:pt x="6318" y="201394"/>
                  </a:lnTo>
                  <a:lnTo>
                    <a:pt x="6830" y="202192"/>
                  </a:lnTo>
                  <a:lnTo>
                    <a:pt x="7359" y="202973"/>
                  </a:lnTo>
                  <a:lnTo>
                    <a:pt x="7906" y="203745"/>
                  </a:lnTo>
                  <a:lnTo>
                    <a:pt x="8470" y="204509"/>
                  </a:lnTo>
                  <a:lnTo>
                    <a:pt x="9051" y="205264"/>
                  </a:lnTo>
                  <a:lnTo>
                    <a:pt x="9658" y="206001"/>
                  </a:lnTo>
                  <a:lnTo>
                    <a:pt x="10275" y="206730"/>
                  </a:lnTo>
                  <a:lnTo>
                    <a:pt x="10908" y="207450"/>
                  </a:lnTo>
                  <a:lnTo>
                    <a:pt x="11550" y="208162"/>
                  </a:lnTo>
                  <a:lnTo>
                    <a:pt x="12218" y="208856"/>
                  </a:lnTo>
                  <a:lnTo>
                    <a:pt x="12904" y="209542"/>
                  </a:lnTo>
                  <a:lnTo>
                    <a:pt x="13598" y="210210"/>
                  </a:lnTo>
                  <a:lnTo>
                    <a:pt x="14310" y="210869"/>
                  </a:lnTo>
                  <a:lnTo>
                    <a:pt x="15038" y="211520"/>
                  </a:lnTo>
                  <a:lnTo>
                    <a:pt x="15776" y="212153"/>
                  </a:lnTo>
                  <a:lnTo>
                    <a:pt x="16531" y="212778"/>
                  </a:lnTo>
                  <a:lnTo>
                    <a:pt x="17303" y="213386"/>
                  </a:lnTo>
                  <a:lnTo>
                    <a:pt x="18084" y="213976"/>
                  </a:lnTo>
                  <a:lnTo>
                    <a:pt x="18883" y="214557"/>
                  </a:lnTo>
                  <a:lnTo>
                    <a:pt x="19698" y="215130"/>
                  </a:lnTo>
                  <a:lnTo>
                    <a:pt x="20523" y="215685"/>
                  </a:lnTo>
                  <a:lnTo>
                    <a:pt x="21364" y="216223"/>
                  </a:lnTo>
                  <a:lnTo>
                    <a:pt x="22215" y="216744"/>
                  </a:lnTo>
                  <a:lnTo>
                    <a:pt x="23082" y="217256"/>
                  </a:lnTo>
                  <a:lnTo>
                    <a:pt x="23959" y="217750"/>
                  </a:lnTo>
                  <a:lnTo>
                    <a:pt x="24844" y="218236"/>
                  </a:lnTo>
                  <a:lnTo>
                    <a:pt x="25746" y="218696"/>
                  </a:lnTo>
                  <a:lnTo>
                    <a:pt x="26657" y="219147"/>
                  </a:lnTo>
                  <a:lnTo>
                    <a:pt x="27586" y="219581"/>
                  </a:lnTo>
                  <a:lnTo>
                    <a:pt x="28514" y="219998"/>
                  </a:lnTo>
                  <a:lnTo>
                    <a:pt x="29460" y="220406"/>
                  </a:lnTo>
                  <a:lnTo>
                    <a:pt x="30423" y="220787"/>
                  </a:lnTo>
                  <a:lnTo>
                    <a:pt x="31387" y="221161"/>
                  </a:lnTo>
                  <a:lnTo>
                    <a:pt x="32367" y="221516"/>
                  </a:lnTo>
                  <a:lnTo>
                    <a:pt x="33356" y="221846"/>
                  </a:lnTo>
                  <a:lnTo>
                    <a:pt x="34354" y="222167"/>
                  </a:lnTo>
                  <a:lnTo>
                    <a:pt x="35361" y="222471"/>
                  </a:lnTo>
                  <a:lnTo>
                    <a:pt x="36376" y="222757"/>
                  </a:lnTo>
                  <a:lnTo>
                    <a:pt x="37400" y="223026"/>
                  </a:lnTo>
                  <a:lnTo>
                    <a:pt x="38441" y="223269"/>
                  </a:lnTo>
                  <a:lnTo>
                    <a:pt x="38060" y="223660"/>
                  </a:lnTo>
                  <a:lnTo>
                    <a:pt x="37686" y="224050"/>
                  </a:lnTo>
                  <a:lnTo>
                    <a:pt x="37322" y="224441"/>
                  </a:lnTo>
                  <a:lnTo>
                    <a:pt x="36957" y="224840"/>
                  </a:lnTo>
                  <a:lnTo>
                    <a:pt x="36602" y="225239"/>
                  </a:lnTo>
                  <a:lnTo>
                    <a:pt x="36246" y="225647"/>
                  </a:lnTo>
                  <a:lnTo>
                    <a:pt x="35908" y="226055"/>
                  </a:lnTo>
                  <a:lnTo>
                    <a:pt x="35560" y="226471"/>
                  </a:lnTo>
                  <a:lnTo>
                    <a:pt x="35231" y="226888"/>
                  </a:lnTo>
                  <a:lnTo>
                    <a:pt x="34901" y="227304"/>
                  </a:lnTo>
                  <a:lnTo>
                    <a:pt x="34580" y="227721"/>
                  </a:lnTo>
                  <a:lnTo>
                    <a:pt x="34259" y="228146"/>
                  </a:lnTo>
                  <a:lnTo>
                    <a:pt x="33955" y="228580"/>
                  </a:lnTo>
                  <a:lnTo>
                    <a:pt x="33643" y="229014"/>
                  </a:lnTo>
                  <a:lnTo>
                    <a:pt x="33348" y="229448"/>
                  </a:lnTo>
                  <a:lnTo>
                    <a:pt x="33053" y="229881"/>
                  </a:lnTo>
                  <a:lnTo>
                    <a:pt x="32766" y="230324"/>
                  </a:lnTo>
                  <a:lnTo>
                    <a:pt x="32480" y="230766"/>
                  </a:lnTo>
                  <a:lnTo>
                    <a:pt x="32202" y="231209"/>
                  </a:lnTo>
                  <a:lnTo>
                    <a:pt x="31933" y="231660"/>
                  </a:lnTo>
                  <a:lnTo>
                    <a:pt x="31673" y="232111"/>
                  </a:lnTo>
                  <a:lnTo>
                    <a:pt x="31413" y="232563"/>
                  </a:lnTo>
                  <a:lnTo>
                    <a:pt x="31161" y="233014"/>
                  </a:lnTo>
                  <a:lnTo>
                    <a:pt x="30909" y="233474"/>
                  </a:lnTo>
                  <a:lnTo>
                    <a:pt x="30666" y="233934"/>
                  </a:lnTo>
                  <a:lnTo>
                    <a:pt x="30432" y="234402"/>
                  </a:lnTo>
                  <a:lnTo>
                    <a:pt x="30198" y="234862"/>
                  </a:lnTo>
                  <a:lnTo>
                    <a:pt x="29981" y="235331"/>
                  </a:lnTo>
                  <a:lnTo>
                    <a:pt x="29764" y="235799"/>
                  </a:lnTo>
                  <a:lnTo>
                    <a:pt x="29547" y="236277"/>
                  </a:lnTo>
                  <a:lnTo>
                    <a:pt x="29339" y="236745"/>
                  </a:lnTo>
                  <a:lnTo>
                    <a:pt x="29139" y="237222"/>
                  </a:lnTo>
                  <a:lnTo>
                    <a:pt x="28948" y="237700"/>
                  </a:lnTo>
                  <a:lnTo>
                    <a:pt x="28757" y="238177"/>
                  </a:lnTo>
                  <a:lnTo>
                    <a:pt x="28575" y="238654"/>
                  </a:lnTo>
                  <a:lnTo>
                    <a:pt x="28402" y="239140"/>
                  </a:lnTo>
                  <a:lnTo>
                    <a:pt x="28228" y="239617"/>
                  </a:lnTo>
                  <a:lnTo>
                    <a:pt x="28063" y="240103"/>
                  </a:lnTo>
                  <a:lnTo>
                    <a:pt x="27907" y="240589"/>
                  </a:lnTo>
                  <a:lnTo>
                    <a:pt x="27751" y="241084"/>
                  </a:lnTo>
                  <a:lnTo>
                    <a:pt x="27612" y="241570"/>
                  </a:lnTo>
                  <a:lnTo>
                    <a:pt x="27473" y="242056"/>
                  </a:lnTo>
                  <a:lnTo>
                    <a:pt x="27334" y="242550"/>
                  </a:lnTo>
                  <a:lnTo>
                    <a:pt x="27204" y="243045"/>
                  </a:lnTo>
                  <a:lnTo>
                    <a:pt x="27083" y="243540"/>
                  </a:lnTo>
                  <a:lnTo>
                    <a:pt x="26970" y="244034"/>
                  </a:lnTo>
                  <a:lnTo>
                    <a:pt x="26857" y="244529"/>
                  </a:lnTo>
                  <a:lnTo>
                    <a:pt x="26753" y="245023"/>
                  </a:lnTo>
                  <a:lnTo>
                    <a:pt x="26657" y="245518"/>
                  </a:lnTo>
                  <a:lnTo>
                    <a:pt x="26571" y="246013"/>
                  </a:lnTo>
                  <a:lnTo>
                    <a:pt x="26484" y="246516"/>
                  </a:lnTo>
                  <a:lnTo>
                    <a:pt x="26406" y="247011"/>
                  </a:lnTo>
                  <a:lnTo>
                    <a:pt x="26336" y="247514"/>
                  </a:lnTo>
                  <a:lnTo>
                    <a:pt x="26267" y="248008"/>
                  </a:lnTo>
                  <a:lnTo>
                    <a:pt x="26206" y="248512"/>
                  </a:lnTo>
                  <a:lnTo>
                    <a:pt x="26154" y="249006"/>
                  </a:lnTo>
                  <a:lnTo>
                    <a:pt x="26102" y="249510"/>
                  </a:lnTo>
                  <a:lnTo>
                    <a:pt x="26067" y="250013"/>
                  </a:lnTo>
                  <a:lnTo>
                    <a:pt x="26033" y="250508"/>
                  </a:lnTo>
                  <a:lnTo>
                    <a:pt x="25998" y="251011"/>
                  </a:lnTo>
                  <a:lnTo>
                    <a:pt x="25981" y="251514"/>
                  </a:lnTo>
                  <a:lnTo>
                    <a:pt x="25963" y="252017"/>
                  </a:lnTo>
                  <a:lnTo>
                    <a:pt x="25955" y="252512"/>
                  </a:lnTo>
                  <a:lnTo>
                    <a:pt x="25955" y="253015"/>
                  </a:lnTo>
                  <a:lnTo>
                    <a:pt x="25955" y="253553"/>
                  </a:lnTo>
                  <a:lnTo>
                    <a:pt x="25963" y="254091"/>
                  </a:lnTo>
                  <a:lnTo>
                    <a:pt x="25981" y="254629"/>
                  </a:lnTo>
                  <a:lnTo>
                    <a:pt x="26007" y="255167"/>
                  </a:lnTo>
                  <a:lnTo>
                    <a:pt x="26041" y="255697"/>
                  </a:lnTo>
                  <a:lnTo>
                    <a:pt x="26076" y="256235"/>
                  </a:lnTo>
                  <a:lnTo>
                    <a:pt x="26128" y="256764"/>
                  </a:lnTo>
                  <a:lnTo>
                    <a:pt x="26180" y="257293"/>
                  </a:lnTo>
                  <a:lnTo>
                    <a:pt x="26241" y="257814"/>
                  </a:lnTo>
                  <a:lnTo>
                    <a:pt x="26310" y="258343"/>
                  </a:lnTo>
                  <a:lnTo>
                    <a:pt x="26380" y="258864"/>
                  </a:lnTo>
                  <a:lnTo>
                    <a:pt x="26467" y="259384"/>
                  </a:lnTo>
                  <a:lnTo>
                    <a:pt x="26553" y="259905"/>
                  </a:lnTo>
                  <a:lnTo>
                    <a:pt x="26649" y="260426"/>
                  </a:lnTo>
                  <a:lnTo>
                    <a:pt x="26744" y="260938"/>
                  </a:lnTo>
                  <a:lnTo>
                    <a:pt x="26857" y="261450"/>
                  </a:lnTo>
                  <a:lnTo>
                    <a:pt x="26970" y="261962"/>
                  </a:lnTo>
                  <a:lnTo>
                    <a:pt x="27091" y="262474"/>
                  </a:lnTo>
                  <a:lnTo>
                    <a:pt x="27221" y="262977"/>
                  </a:lnTo>
                  <a:lnTo>
                    <a:pt x="27352" y="263489"/>
                  </a:lnTo>
                  <a:lnTo>
                    <a:pt x="27499" y="263983"/>
                  </a:lnTo>
                  <a:lnTo>
                    <a:pt x="27647" y="264487"/>
                  </a:lnTo>
                  <a:lnTo>
                    <a:pt x="27794" y="264990"/>
                  </a:lnTo>
                  <a:lnTo>
                    <a:pt x="27959" y="265485"/>
                  </a:lnTo>
                  <a:lnTo>
                    <a:pt x="28124" y="265979"/>
                  </a:lnTo>
                  <a:lnTo>
                    <a:pt x="28297" y="266465"/>
                  </a:lnTo>
                  <a:lnTo>
                    <a:pt x="28480" y="266960"/>
                  </a:lnTo>
                  <a:lnTo>
                    <a:pt x="28662" y="267446"/>
                  </a:lnTo>
                  <a:lnTo>
                    <a:pt x="28853" y="267923"/>
                  </a:lnTo>
                  <a:lnTo>
                    <a:pt x="29052" y="268409"/>
                  </a:lnTo>
                  <a:lnTo>
                    <a:pt x="29252" y="268886"/>
                  </a:lnTo>
                  <a:lnTo>
                    <a:pt x="29469" y="269363"/>
                  </a:lnTo>
                  <a:lnTo>
                    <a:pt x="29677" y="269841"/>
                  </a:lnTo>
                  <a:lnTo>
                    <a:pt x="29903" y="270309"/>
                  </a:lnTo>
                  <a:lnTo>
                    <a:pt x="30128" y="270778"/>
                  </a:lnTo>
                  <a:lnTo>
                    <a:pt x="30363" y="271246"/>
                  </a:lnTo>
                  <a:lnTo>
                    <a:pt x="30606" y="271706"/>
                  </a:lnTo>
                  <a:lnTo>
                    <a:pt x="30849" y="272166"/>
                  </a:lnTo>
                  <a:lnTo>
                    <a:pt x="31100" y="272626"/>
                  </a:lnTo>
                  <a:lnTo>
                    <a:pt x="31361" y="273077"/>
                  </a:lnTo>
                  <a:lnTo>
                    <a:pt x="31621" y="273529"/>
                  </a:lnTo>
                  <a:lnTo>
                    <a:pt x="31890" y="273980"/>
                  </a:lnTo>
                  <a:lnTo>
                    <a:pt x="32159" y="274422"/>
                  </a:lnTo>
                  <a:lnTo>
                    <a:pt x="32437" y="274865"/>
                  </a:lnTo>
                  <a:lnTo>
                    <a:pt x="32723" y="275307"/>
                  </a:lnTo>
                  <a:lnTo>
                    <a:pt x="33018" y="275741"/>
                  </a:lnTo>
                  <a:lnTo>
                    <a:pt x="33313" y="276175"/>
                  </a:lnTo>
                  <a:lnTo>
                    <a:pt x="33608" y="276609"/>
                  </a:lnTo>
                  <a:lnTo>
                    <a:pt x="33920" y="277034"/>
                  </a:lnTo>
                  <a:lnTo>
                    <a:pt x="34233" y="277459"/>
                  </a:lnTo>
                  <a:lnTo>
                    <a:pt x="34545" y="277876"/>
                  </a:lnTo>
                  <a:lnTo>
                    <a:pt x="34866" y="278292"/>
                  </a:lnTo>
                  <a:lnTo>
                    <a:pt x="35196" y="278709"/>
                  </a:lnTo>
                  <a:lnTo>
                    <a:pt x="35526" y="279117"/>
                  </a:lnTo>
                  <a:lnTo>
                    <a:pt x="35864" y="279525"/>
                  </a:lnTo>
                  <a:lnTo>
                    <a:pt x="36211" y="279932"/>
                  </a:lnTo>
                  <a:lnTo>
                    <a:pt x="36558" y="280332"/>
                  </a:lnTo>
                  <a:lnTo>
                    <a:pt x="36905" y="280731"/>
                  </a:lnTo>
                  <a:lnTo>
                    <a:pt x="37270" y="281121"/>
                  </a:lnTo>
                  <a:lnTo>
                    <a:pt x="37626" y="281512"/>
                  </a:lnTo>
                  <a:lnTo>
                    <a:pt x="37999" y="281894"/>
                  </a:lnTo>
                  <a:lnTo>
                    <a:pt x="38372" y="282275"/>
                  </a:lnTo>
                  <a:lnTo>
                    <a:pt x="38745" y="282657"/>
                  </a:lnTo>
                  <a:lnTo>
                    <a:pt x="39127" y="283030"/>
                  </a:lnTo>
                  <a:lnTo>
                    <a:pt x="39517" y="283403"/>
                  </a:lnTo>
                  <a:lnTo>
                    <a:pt x="39908" y="283768"/>
                  </a:lnTo>
                  <a:lnTo>
                    <a:pt x="40298" y="284132"/>
                  </a:lnTo>
                  <a:lnTo>
                    <a:pt x="40706" y="284497"/>
                  </a:lnTo>
                  <a:lnTo>
                    <a:pt x="41105" y="284853"/>
                  </a:lnTo>
                  <a:lnTo>
                    <a:pt x="41522" y="285200"/>
                  </a:lnTo>
                  <a:lnTo>
                    <a:pt x="41930" y="285555"/>
                  </a:lnTo>
                  <a:lnTo>
                    <a:pt x="42346" y="285894"/>
                  </a:lnTo>
                  <a:lnTo>
                    <a:pt x="42771" y="286232"/>
                  </a:lnTo>
                  <a:lnTo>
                    <a:pt x="43197" y="286571"/>
                  </a:lnTo>
                  <a:lnTo>
                    <a:pt x="43630" y="286900"/>
                  </a:lnTo>
                  <a:lnTo>
                    <a:pt x="44064" y="287230"/>
                  </a:lnTo>
                  <a:lnTo>
                    <a:pt x="44507" y="287551"/>
                  </a:lnTo>
                  <a:lnTo>
                    <a:pt x="44949" y="287872"/>
                  </a:lnTo>
                  <a:lnTo>
                    <a:pt x="45401" y="288193"/>
                  </a:lnTo>
                  <a:lnTo>
                    <a:pt x="45852" y="288497"/>
                  </a:lnTo>
                  <a:lnTo>
                    <a:pt x="46312" y="288809"/>
                  </a:lnTo>
                  <a:lnTo>
                    <a:pt x="46772" y="289104"/>
                  </a:lnTo>
                  <a:lnTo>
                    <a:pt x="47232" y="289408"/>
                  </a:lnTo>
                  <a:lnTo>
                    <a:pt x="47700" y="289703"/>
                  </a:lnTo>
                  <a:lnTo>
                    <a:pt x="48177" y="289990"/>
                  </a:lnTo>
                  <a:lnTo>
                    <a:pt x="48655" y="290276"/>
                  </a:lnTo>
                  <a:lnTo>
                    <a:pt x="49132" y="290554"/>
                  </a:lnTo>
                  <a:lnTo>
                    <a:pt x="49618" y="290831"/>
                  </a:lnTo>
                  <a:lnTo>
                    <a:pt x="50104" y="291100"/>
                  </a:lnTo>
                  <a:lnTo>
                    <a:pt x="50598" y="291369"/>
                  </a:lnTo>
                  <a:lnTo>
                    <a:pt x="51093" y="291630"/>
                  </a:lnTo>
                  <a:lnTo>
                    <a:pt x="51588" y="291881"/>
                  </a:lnTo>
                  <a:lnTo>
                    <a:pt x="52091" y="292133"/>
                  </a:lnTo>
                  <a:lnTo>
                    <a:pt x="52594" y="292385"/>
                  </a:lnTo>
                  <a:lnTo>
                    <a:pt x="53106" y="292628"/>
                  </a:lnTo>
                  <a:lnTo>
                    <a:pt x="53618" y="292862"/>
                  </a:lnTo>
                  <a:lnTo>
                    <a:pt x="54139" y="293096"/>
                  </a:lnTo>
                  <a:lnTo>
                    <a:pt x="54651" y="293322"/>
                  </a:lnTo>
                  <a:lnTo>
                    <a:pt x="55180" y="293547"/>
                  </a:lnTo>
                  <a:lnTo>
                    <a:pt x="55701" y="293764"/>
                  </a:lnTo>
                  <a:lnTo>
                    <a:pt x="56230" y="293972"/>
                  </a:lnTo>
                  <a:lnTo>
                    <a:pt x="56768" y="294181"/>
                  </a:lnTo>
                  <a:lnTo>
                    <a:pt x="57297" y="294389"/>
                  </a:lnTo>
                  <a:lnTo>
                    <a:pt x="57844" y="294580"/>
                  </a:lnTo>
                  <a:lnTo>
                    <a:pt x="58382" y="294779"/>
                  </a:lnTo>
                  <a:lnTo>
                    <a:pt x="58929" y="294962"/>
                  </a:lnTo>
                  <a:lnTo>
                    <a:pt x="59475" y="295144"/>
                  </a:lnTo>
                  <a:lnTo>
                    <a:pt x="60031" y="295317"/>
                  </a:lnTo>
                  <a:lnTo>
                    <a:pt x="60577" y="295491"/>
                  </a:lnTo>
                  <a:lnTo>
                    <a:pt x="61141" y="295656"/>
                  </a:lnTo>
                  <a:lnTo>
                    <a:pt x="61697" y="295821"/>
                  </a:lnTo>
                  <a:lnTo>
                    <a:pt x="62261" y="295977"/>
                  </a:lnTo>
                  <a:lnTo>
                    <a:pt x="62825" y="296124"/>
                  </a:lnTo>
                  <a:lnTo>
                    <a:pt x="63397" y="296272"/>
                  </a:lnTo>
                  <a:lnTo>
                    <a:pt x="63961" y="296411"/>
                  </a:lnTo>
                  <a:lnTo>
                    <a:pt x="64534" y="296541"/>
                  </a:lnTo>
                  <a:lnTo>
                    <a:pt x="65116" y="296671"/>
                  </a:lnTo>
                  <a:lnTo>
                    <a:pt x="65697" y="296793"/>
                  </a:lnTo>
                  <a:lnTo>
                    <a:pt x="66270" y="296905"/>
                  </a:lnTo>
                  <a:lnTo>
                    <a:pt x="66860" y="297018"/>
                  </a:lnTo>
                  <a:lnTo>
                    <a:pt x="67441" y="297122"/>
                  </a:lnTo>
                  <a:lnTo>
                    <a:pt x="68031" y="297218"/>
                  </a:lnTo>
                  <a:lnTo>
                    <a:pt x="68621" y="297313"/>
                  </a:lnTo>
                  <a:lnTo>
                    <a:pt x="69220" y="297400"/>
                  </a:lnTo>
                  <a:lnTo>
                    <a:pt x="69810" y="297487"/>
                  </a:lnTo>
                  <a:lnTo>
                    <a:pt x="70409" y="297556"/>
                  </a:lnTo>
                  <a:lnTo>
                    <a:pt x="71008" y="297626"/>
                  </a:lnTo>
                  <a:lnTo>
                    <a:pt x="71615" y="297695"/>
                  </a:lnTo>
                  <a:lnTo>
                    <a:pt x="71511" y="298433"/>
                  </a:lnTo>
                  <a:lnTo>
                    <a:pt x="71415" y="299170"/>
                  </a:lnTo>
                  <a:lnTo>
                    <a:pt x="71337" y="299908"/>
                  </a:lnTo>
                  <a:lnTo>
                    <a:pt x="71259" y="300645"/>
                  </a:lnTo>
                  <a:lnTo>
                    <a:pt x="71207" y="301392"/>
                  </a:lnTo>
                  <a:lnTo>
                    <a:pt x="71164" y="302138"/>
                  </a:lnTo>
                  <a:lnTo>
                    <a:pt x="71129" y="302893"/>
                  </a:lnTo>
                  <a:lnTo>
                    <a:pt x="71120" y="303656"/>
                  </a:lnTo>
                  <a:lnTo>
                    <a:pt x="71129" y="304238"/>
                  </a:lnTo>
                  <a:lnTo>
                    <a:pt x="71138" y="304819"/>
                  </a:lnTo>
                  <a:lnTo>
                    <a:pt x="71164" y="305392"/>
                  </a:lnTo>
                  <a:lnTo>
                    <a:pt x="71190" y="305965"/>
                  </a:lnTo>
                  <a:lnTo>
                    <a:pt x="71224" y="306546"/>
                  </a:lnTo>
                  <a:lnTo>
                    <a:pt x="71277" y="307110"/>
                  </a:lnTo>
                  <a:lnTo>
                    <a:pt x="71329" y="307683"/>
                  </a:lnTo>
                  <a:lnTo>
                    <a:pt x="71389" y="308255"/>
                  </a:lnTo>
                  <a:lnTo>
                    <a:pt x="71459" y="308819"/>
                  </a:lnTo>
                  <a:lnTo>
                    <a:pt x="71537" y="309384"/>
                  </a:lnTo>
                  <a:lnTo>
                    <a:pt x="71624" y="309939"/>
                  </a:lnTo>
                  <a:lnTo>
                    <a:pt x="71719" y="310503"/>
                  </a:lnTo>
                  <a:lnTo>
                    <a:pt x="71823" y="311058"/>
                  </a:lnTo>
                  <a:lnTo>
                    <a:pt x="71927" y="311614"/>
                  </a:lnTo>
                  <a:lnTo>
                    <a:pt x="72049" y="312169"/>
                  </a:lnTo>
                  <a:lnTo>
                    <a:pt x="72170" y="312716"/>
                  </a:lnTo>
                  <a:lnTo>
                    <a:pt x="72300" y="313262"/>
                  </a:lnTo>
                  <a:lnTo>
                    <a:pt x="72439" y="313809"/>
                  </a:lnTo>
                  <a:lnTo>
                    <a:pt x="72587" y="314347"/>
                  </a:lnTo>
                  <a:lnTo>
                    <a:pt x="72743" y="314894"/>
                  </a:lnTo>
                  <a:lnTo>
                    <a:pt x="72908" y="315432"/>
                  </a:lnTo>
                  <a:lnTo>
                    <a:pt x="73081" y="315961"/>
                  </a:lnTo>
                  <a:lnTo>
                    <a:pt x="73255" y="316499"/>
                  </a:lnTo>
                  <a:lnTo>
                    <a:pt x="73437" y="317028"/>
                  </a:lnTo>
                  <a:lnTo>
                    <a:pt x="73637" y="317549"/>
                  </a:lnTo>
                  <a:lnTo>
                    <a:pt x="73836" y="318078"/>
                  </a:lnTo>
                  <a:lnTo>
                    <a:pt x="74036" y="318599"/>
                  </a:lnTo>
                  <a:lnTo>
                    <a:pt x="74253" y="319111"/>
                  </a:lnTo>
                  <a:lnTo>
                    <a:pt x="74470" y="319632"/>
                  </a:lnTo>
                  <a:lnTo>
                    <a:pt x="74695" y="320143"/>
                  </a:lnTo>
                  <a:lnTo>
                    <a:pt x="74930" y="320647"/>
                  </a:lnTo>
                  <a:lnTo>
                    <a:pt x="75173" y="321159"/>
                  </a:lnTo>
                  <a:lnTo>
                    <a:pt x="75424" y="321662"/>
                  </a:lnTo>
                  <a:lnTo>
                    <a:pt x="75676" y="322157"/>
                  </a:lnTo>
                  <a:lnTo>
                    <a:pt x="75936" y="322651"/>
                  </a:lnTo>
                  <a:lnTo>
                    <a:pt x="76205" y="323146"/>
                  </a:lnTo>
                  <a:lnTo>
                    <a:pt x="76483" y="323640"/>
                  </a:lnTo>
                  <a:lnTo>
                    <a:pt x="76761" y="324126"/>
                  </a:lnTo>
                  <a:lnTo>
                    <a:pt x="77056" y="324604"/>
                  </a:lnTo>
                  <a:lnTo>
                    <a:pt x="77351" y="325090"/>
                  </a:lnTo>
                  <a:lnTo>
                    <a:pt x="77646" y="325558"/>
                  </a:lnTo>
                  <a:lnTo>
                    <a:pt x="77958" y="326035"/>
                  </a:lnTo>
                  <a:lnTo>
                    <a:pt x="78270" y="326504"/>
                  </a:lnTo>
                  <a:lnTo>
                    <a:pt x="78592" y="326973"/>
                  </a:lnTo>
                  <a:lnTo>
                    <a:pt x="78913" y="327432"/>
                  </a:lnTo>
                  <a:lnTo>
                    <a:pt x="79251" y="327892"/>
                  </a:lnTo>
                  <a:lnTo>
                    <a:pt x="79589" y="328344"/>
                  </a:lnTo>
                  <a:lnTo>
                    <a:pt x="79928" y="328795"/>
                  </a:lnTo>
                  <a:lnTo>
                    <a:pt x="80284" y="329237"/>
                  </a:lnTo>
                  <a:lnTo>
                    <a:pt x="80639" y="329680"/>
                  </a:lnTo>
                  <a:lnTo>
                    <a:pt x="81004" y="330122"/>
                  </a:lnTo>
                  <a:lnTo>
                    <a:pt x="81368" y="330556"/>
                  </a:lnTo>
                  <a:lnTo>
                    <a:pt x="81741" y="330990"/>
                  </a:lnTo>
                  <a:lnTo>
                    <a:pt x="82123" y="331415"/>
                  </a:lnTo>
                  <a:lnTo>
                    <a:pt x="82505" y="331832"/>
                  </a:lnTo>
                  <a:lnTo>
                    <a:pt x="82904" y="332257"/>
                  </a:lnTo>
                  <a:lnTo>
                    <a:pt x="83295" y="332665"/>
                  </a:lnTo>
                  <a:lnTo>
                    <a:pt x="83703" y="333081"/>
                  </a:lnTo>
                  <a:lnTo>
                    <a:pt x="84110" y="333481"/>
                  </a:lnTo>
                  <a:lnTo>
                    <a:pt x="84518" y="333888"/>
                  </a:lnTo>
                  <a:lnTo>
                    <a:pt x="84943" y="334279"/>
                  </a:lnTo>
                  <a:lnTo>
                    <a:pt x="85369" y="334678"/>
                  </a:lnTo>
                  <a:lnTo>
                    <a:pt x="85794" y="335060"/>
                  </a:lnTo>
                  <a:lnTo>
                    <a:pt x="86228" y="335450"/>
                  </a:lnTo>
                  <a:lnTo>
                    <a:pt x="86670" y="335823"/>
                  </a:lnTo>
                  <a:lnTo>
                    <a:pt x="87113" y="336197"/>
                  </a:lnTo>
                  <a:lnTo>
                    <a:pt x="87564" y="336570"/>
                  </a:lnTo>
                  <a:lnTo>
                    <a:pt x="88024" y="336934"/>
                  </a:lnTo>
                  <a:lnTo>
                    <a:pt x="88484" y="337299"/>
                  </a:lnTo>
                  <a:lnTo>
                    <a:pt x="88952" y="337654"/>
                  </a:lnTo>
                  <a:lnTo>
                    <a:pt x="89421" y="338002"/>
                  </a:lnTo>
                  <a:lnTo>
                    <a:pt x="89898" y="338349"/>
                  </a:lnTo>
                  <a:lnTo>
                    <a:pt x="90375" y="338687"/>
                  </a:lnTo>
                  <a:lnTo>
                    <a:pt x="90861" y="339025"/>
                  </a:lnTo>
                  <a:lnTo>
                    <a:pt x="91347" y="339355"/>
                  </a:lnTo>
                  <a:lnTo>
                    <a:pt x="91842" y="339685"/>
                  </a:lnTo>
                  <a:lnTo>
                    <a:pt x="92345" y="340006"/>
                  </a:lnTo>
                  <a:lnTo>
                    <a:pt x="92848" y="340318"/>
                  </a:lnTo>
                  <a:lnTo>
                    <a:pt x="93352" y="340631"/>
                  </a:lnTo>
                  <a:lnTo>
                    <a:pt x="93872" y="340934"/>
                  </a:lnTo>
                  <a:lnTo>
                    <a:pt x="94384" y="341238"/>
                  </a:lnTo>
                  <a:lnTo>
                    <a:pt x="94905" y="341533"/>
                  </a:lnTo>
                  <a:lnTo>
                    <a:pt x="95434" y="341820"/>
                  </a:lnTo>
                  <a:lnTo>
                    <a:pt x="95964" y="342106"/>
                  </a:lnTo>
                  <a:lnTo>
                    <a:pt x="96493" y="342384"/>
                  </a:lnTo>
                  <a:lnTo>
                    <a:pt x="97040" y="342661"/>
                  </a:lnTo>
                  <a:lnTo>
                    <a:pt x="97578" y="342930"/>
                  </a:lnTo>
                  <a:lnTo>
                    <a:pt x="98124" y="343191"/>
                  </a:lnTo>
                  <a:lnTo>
                    <a:pt x="98680" y="343442"/>
                  </a:lnTo>
                  <a:lnTo>
                    <a:pt x="99226" y="343694"/>
                  </a:lnTo>
                  <a:lnTo>
                    <a:pt x="99790" y="343946"/>
                  </a:lnTo>
                  <a:lnTo>
                    <a:pt x="100354" y="344180"/>
                  </a:lnTo>
                  <a:lnTo>
                    <a:pt x="100918" y="344414"/>
                  </a:lnTo>
                  <a:lnTo>
                    <a:pt x="101491" y="344640"/>
                  </a:lnTo>
                  <a:lnTo>
                    <a:pt x="102064" y="344865"/>
                  </a:lnTo>
                  <a:lnTo>
                    <a:pt x="102637" y="345082"/>
                  </a:lnTo>
                  <a:lnTo>
                    <a:pt x="103218" y="345291"/>
                  </a:lnTo>
                  <a:lnTo>
                    <a:pt x="103799" y="345499"/>
                  </a:lnTo>
                  <a:lnTo>
                    <a:pt x="104389" y="345698"/>
                  </a:lnTo>
                  <a:lnTo>
                    <a:pt x="104979" y="345889"/>
                  </a:lnTo>
                  <a:lnTo>
                    <a:pt x="105578" y="346071"/>
                  </a:lnTo>
                  <a:lnTo>
                    <a:pt x="106177" y="346254"/>
                  </a:lnTo>
                  <a:lnTo>
                    <a:pt x="106776" y="346427"/>
                  </a:lnTo>
                  <a:lnTo>
                    <a:pt x="107383" y="346592"/>
                  </a:lnTo>
                  <a:lnTo>
                    <a:pt x="107991" y="346757"/>
                  </a:lnTo>
                  <a:lnTo>
                    <a:pt x="108598" y="346913"/>
                  </a:lnTo>
                  <a:lnTo>
                    <a:pt x="109214" y="347061"/>
                  </a:lnTo>
                  <a:lnTo>
                    <a:pt x="109830" y="347200"/>
                  </a:lnTo>
                  <a:lnTo>
                    <a:pt x="110455" y="347338"/>
                  </a:lnTo>
                  <a:lnTo>
                    <a:pt x="111080" y="347460"/>
                  </a:lnTo>
                  <a:lnTo>
                    <a:pt x="111704" y="347590"/>
                  </a:lnTo>
                  <a:lnTo>
                    <a:pt x="112329" y="347703"/>
                  </a:lnTo>
                  <a:lnTo>
                    <a:pt x="112963" y="347807"/>
                  </a:lnTo>
                  <a:lnTo>
                    <a:pt x="113596" y="347911"/>
                  </a:lnTo>
                  <a:lnTo>
                    <a:pt x="114238" y="348007"/>
                  </a:lnTo>
                  <a:lnTo>
                    <a:pt x="114880" y="348093"/>
                  </a:lnTo>
                  <a:lnTo>
                    <a:pt x="115522" y="348180"/>
                  </a:lnTo>
                  <a:lnTo>
                    <a:pt x="116165" y="348258"/>
                  </a:lnTo>
                  <a:lnTo>
                    <a:pt x="116815" y="348319"/>
                  </a:lnTo>
                  <a:lnTo>
                    <a:pt x="117466" y="348380"/>
                  </a:lnTo>
                  <a:lnTo>
                    <a:pt x="118117" y="348440"/>
                  </a:lnTo>
                  <a:lnTo>
                    <a:pt x="118768" y="348484"/>
                  </a:lnTo>
                  <a:lnTo>
                    <a:pt x="119427" y="348527"/>
                  </a:lnTo>
                  <a:lnTo>
                    <a:pt x="120087" y="348553"/>
                  </a:lnTo>
                  <a:lnTo>
                    <a:pt x="120746" y="348579"/>
                  </a:lnTo>
                  <a:lnTo>
                    <a:pt x="121414" y="348597"/>
                  </a:lnTo>
                  <a:lnTo>
                    <a:pt x="122083" y="348614"/>
                  </a:lnTo>
                  <a:lnTo>
                    <a:pt x="123436" y="348614"/>
                  </a:lnTo>
                  <a:lnTo>
                    <a:pt x="124122" y="348597"/>
                  </a:lnTo>
                  <a:lnTo>
                    <a:pt x="124807" y="348579"/>
                  </a:lnTo>
                  <a:lnTo>
                    <a:pt x="125493" y="348553"/>
                  </a:lnTo>
                  <a:lnTo>
                    <a:pt x="126170" y="348518"/>
                  </a:lnTo>
                  <a:lnTo>
                    <a:pt x="126855" y="348475"/>
                  </a:lnTo>
                  <a:lnTo>
                    <a:pt x="127523" y="348423"/>
                  </a:lnTo>
                  <a:lnTo>
                    <a:pt x="128200" y="348362"/>
                  </a:lnTo>
                  <a:lnTo>
                    <a:pt x="128868" y="348302"/>
                  </a:lnTo>
                  <a:lnTo>
                    <a:pt x="129536" y="348232"/>
                  </a:lnTo>
                  <a:lnTo>
                    <a:pt x="130205" y="348145"/>
                  </a:lnTo>
                  <a:lnTo>
                    <a:pt x="130864" y="348059"/>
                  </a:lnTo>
                  <a:lnTo>
                    <a:pt x="131532" y="347963"/>
                  </a:lnTo>
                  <a:lnTo>
                    <a:pt x="132183" y="347859"/>
                  </a:lnTo>
                  <a:lnTo>
                    <a:pt x="132843" y="347755"/>
                  </a:lnTo>
                  <a:lnTo>
                    <a:pt x="133493" y="347633"/>
                  </a:lnTo>
                  <a:lnTo>
                    <a:pt x="134144" y="347512"/>
                  </a:lnTo>
                  <a:lnTo>
                    <a:pt x="134786" y="347382"/>
                  </a:lnTo>
                  <a:lnTo>
                    <a:pt x="135428" y="347243"/>
                  </a:lnTo>
                  <a:lnTo>
                    <a:pt x="136070" y="347095"/>
                  </a:lnTo>
                  <a:lnTo>
                    <a:pt x="136704" y="346948"/>
                  </a:lnTo>
                  <a:lnTo>
                    <a:pt x="137337" y="346792"/>
                  </a:lnTo>
                  <a:lnTo>
                    <a:pt x="137971" y="346627"/>
                  </a:lnTo>
                  <a:lnTo>
                    <a:pt x="138596" y="346453"/>
                  </a:lnTo>
                  <a:lnTo>
                    <a:pt x="139220" y="346271"/>
                  </a:lnTo>
                  <a:lnTo>
                    <a:pt x="139836" y="346089"/>
                  </a:lnTo>
                  <a:lnTo>
                    <a:pt x="140453" y="345898"/>
                  </a:lnTo>
                  <a:lnTo>
                    <a:pt x="141060" y="345698"/>
                  </a:lnTo>
                  <a:lnTo>
                    <a:pt x="141676" y="345490"/>
                  </a:lnTo>
                  <a:lnTo>
                    <a:pt x="142275" y="345282"/>
                  </a:lnTo>
                  <a:lnTo>
                    <a:pt x="142874" y="345065"/>
                  </a:lnTo>
                  <a:lnTo>
                    <a:pt x="143472" y="344839"/>
                  </a:lnTo>
                  <a:lnTo>
                    <a:pt x="144071" y="344605"/>
                  </a:lnTo>
                  <a:lnTo>
                    <a:pt x="144661" y="344371"/>
                  </a:lnTo>
                  <a:lnTo>
                    <a:pt x="145242" y="344128"/>
                  </a:lnTo>
                  <a:lnTo>
                    <a:pt x="145824" y="343876"/>
                  </a:lnTo>
                  <a:lnTo>
                    <a:pt x="146397" y="343624"/>
                  </a:lnTo>
                  <a:lnTo>
                    <a:pt x="146969" y="343355"/>
                  </a:lnTo>
                  <a:lnTo>
                    <a:pt x="147542" y="343095"/>
                  </a:lnTo>
                  <a:lnTo>
                    <a:pt x="148106" y="342817"/>
                  </a:lnTo>
                  <a:lnTo>
                    <a:pt x="148661" y="342540"/>
                  </a:lnTo>
                  <a:lnTo>
                    <a:pt x="149225" y="342253"/>
                  </a:lnTo>
                  <a:lnTo>
                    <a:pt x="149772" y="341958"/>
                  </a:lnTo>
                  <a:lnTo>
                    <a:pt x="150319" y="341663"/>
                  </a:lnTo>
                  <a:lnTo>
                    <a:pt x="150857" y="341360"/>
                  </a:lnTo>
                  <a:lnTo>
                    <a:pt x="151395" y="341056"/>
                  </a:lnTo>
                  <a:lnTo>
                    <a:pt x="151933" y="340735"/>
                  </a:lnTo>
                  <a:lnTo>
                    <a:pt x="152453" y="340422"/>
                  </a:lnTo>
                  <a:lnTo>
                    <a:pt x="152983" y="340093"/>
                  </a:lnTo>
                  <a:lnTo>
                    <a:pt x="153495" y="339763"/>
                  </a:lnTo>
                  <a:lnTo>
                    <a:pt x="154015" y="339425"/>
                  </a:lnTo>
                  <a:lnTo>
                    <a:pt x="154519" y="339086"/>
                  </a:lnTo>
                  <a:lnTo>
                    <a:pt x="155022" y="338739"/>
                  </a:lnTo>
                  <a:lnTo>
                    <a:pt x="155517" y="338383"/>
                  </a:lnTo>
                  <a:lnTo>
                    <a:pt x="156011" y="338028"/>
                  </a:lnTo>
                  <a:lnTo>
                    <a:pt x="156497" y="337663"/>
                  </a:lnTo>
                  <a:lnTo>
                    <a:pt x="156983" y="337299"/>
                  </a:lnTo>
                  <a:lnTo>
                    <a:pt x="157460" y="336926"/>
                  </a:lnTo>
                  <a:lnTo>
                    <a:pt x="157929" y="336552"/>
                  </a:lnTo>
                  <a:lnTo>
                    <a:pt x="158397" y="336171"/>
                  </a:lnTo>
                  <a:lnTo>
                    <a:pt x="158857" y="335780"/>
                  </a:lnTo>
                  <a:lnTo>
                    <a:pt x="159309" y="335390"/>
                  </a:lnTo>
                  <a:lnTo>
                    <a:pt x="159760" y="334990"/>
                  </a:lnTo>
                  <a:lnTo>
                    <a:pt x="160202" y="334583"/>
                  </a:lnTo>
                  <a:lnTo>
                    <a:pt x="160593" y="334227"/>
                  </a:lnTo>
                  <a:lnTo>
                    <a:pt x="160975" y="333871"/>
                  </a:lnTo>
                  <a:lnTo>
                    <a:pt x="161348" y="333507"/>
                  </a:lnTo>
                  <a:lnTo>
                    <a:pt x="161721" y="333134"/>
                  </a:lnTo>
                  <a:lnTo>
                    <a:pt x="162094" y="332760"/>
                  </a:lnTo>
                  <a:lnTo>
                    <a:pt x="162458" y="332387"/>
                  </a:lnTo>
                  <a:lnTo>
                    <a:pt x="162814" y="332005"/>
                  </a:lnTo>
                  <a:lnTo>
                    <a:pt x="163170" y="331624"/>
                  </a:lnTo>
                  <a:lnTo>
                    <a:pt x="163526" y="331233"/>
                  </a:lnTo>
                  <a:lnTo>
                    <a:pt x="163864" y="330843"/>
                  </a:lnTo>
                  <a:lnTo>
                    <a:pt x="164211" y="330444"/>
                  </a:lnTo>
                  <a:lnTo>
                    <a:pt x="164550" y="330044"/>
                  </a:lnTo>
                  <a:lnTo>
                    <a:pt x="164879" y="329645"/>
                  </a:lnTo>
                  <a:lnTo>
                    <a:pt x="165200" y="329246"/>
                  </a:lnTo>
                  <a:lnTo>
                    <a:pt x="165522" y="328838"/>
                  </a:lnTo>
                  <a:lnTo>
                    <a:pt x="165843" y="328422"/>
                  </a:lnTo>
                  <a:lnTo>
                    <a:pt x="166155" y="328014"/>
                  </a:lnTo>
                  <a:lnTo>
                    <a:pt x="166459" y="327589"/>
                  </a:lnTo>
                  <a:lnTo>
                    <a:pt x="166762" y="327172"/>
                  </a:lnTo>
                  <a:lnTo>
                    <a:pt x="167057" y="326747"/>
                  </a:lnTo>
                  <a:lnTo>
                    <a:pt x="167344" y="326322"/>
                  </a:lnTo>
                  <a:lnTo>
                    <a:pt x="167630" y="325897"/>
                  </a:lnTo>
                  <a:lnTo>
                    <a:pt x="167908" y="325463"/>
                  </a:lnTo>
                  <a:lnTo>
                    <a:pt x="168185" y="325029"/>
                  </a:lnTo>
                  <a:lnTo>
                    <a:pt x="168454" y="324595"/>
                  </a:lnTo>
                  <a:lnTo>
                    <a:pt x="168715" y="324152"/>
                  </a:lnTo>
                  <a:lnTo>
                    <a:pt x="168966" y="323710"/>
                  </a:lnTo>
                  <a:lnTo>
                    <a:pt x="169218" y="323267"/>
                  </a:lnTo>
                  <a:lnTo>
                    <a:pt x="169461" y="322825"/>
                  </a:lnTo>
                  <a:lnTo>
                    <a:pt x="169704" y="322374"/>
                  </a:lnTo>
                  <a:lnTo>
                    <a:pt x="169938" y="321922"/>
                  </a:lnTo>
                  <a:lnTo>
                    <a:pt x="170164" y="321471"/>
                  </a:lnTo>
                  <a:lnTo>
                    <a:pt x="170242" y="321324"/>
                  </a:lnTo>
                  <a:lnTo>
                    <a:pt x="170320" y="321176"/>
                  </a:lnTo>
                  <a:lnTo>
                    <a:pt x="170407" y="321037"/>
                  </a:lnTo>
                  <a:lnTo>
                    <a:pt x="170494" y="320907"/>
                  </a:lnTo>
                  <a:lnTo>
                    <a:pt x="170589" y="320768"/>
                  </a:lnTo>
                  <a:lnTo>
                    <a:pt x="170693" y="320647"/>
                  </a:lnTo>
                  <a:lnTo>
                    <a:pt x="170797" y="320525"/>
                  </a:lnTo>
                  <a:lnTo>
                    <a:pt x="170910" y="320404"/>
                  </a:lnTo>
                  <a:lnTo>
                    <a:pt x="171023" y="320291"/>
                  </a:lnTo>
                  <a:lnTo>
                    <a:pt x="171144" y="320187"/>
                  </a:lnTo>
                  <a:lnTo>
                    <a:pt x="171266" y="320083"/>
                  </a:lnTo>
                  <a:lnTo>
                    <a:pt x="171387" y="319987"/>
                  </a:lnTo>
                  <a:lnTo>
                    <a:pt x="171518" y="319892"/>
                  </a:lnTo>
                  <a:lnTo>
                    <a:pt x="171648" y="319805"/>
                  </a:lnTo>
                  <a:lnTo>
                    <a:pt x="171787" y="319718"/>
                  </a:lnTo>
                  <a:lnTo>
                    <a:pt x="171925" y="319640"/>
                  </a:lnTo>
                  <a:lnTo>
                    <a:pt x="172064" y="319562"/>
                  </a:lnTo>
                  <a:lnTo>
                    <a:pt x="172212" y="319493"/>
                  </a:lnTo>
                  <a:lnTo>
                    <a:pt x="172351" y="319432"/>
                  </a:lnTo>
                  <a:lnTo>
                    <a:pt x="172507" y="319371"/>
                  </a:lnTo>
                  <a:lnTo>
                    <a:pt x="172802" y="319258"/>
                  </a:lnTo>
                  <a:lnTo>
                    <a:pt x="173114" y="319172"/>
                  </a:lnTo>
                  <a:lnTo>
                    <a:pt x="173427" y="319102"/>
                  </a:lnTo>
                  <a:lnTo>
                    <a:pt x="173739" y="319059"/>
                  </a:lnTo>
                  <a:lnTo>
                    <a:pt x="174051" y="319024"/>
                  </a:lnTo>
                  <a:lnTo>
                    <a:pt x="174372" y="319015"/>
                  </a:lnTo>
                  <a:lnTo>
                    <a:pt x="174685" y="319024"/>
                  </a:lnTo>
                  <a:lnTo>
                    <a:pt x="174997" y="319059"/>
                  </a:lnTo>
                  <a:lnTo>
                    <a:pt x="175310" y="319102"/>
                  </a:lnTo>
                  <a:lnTo>
                    <a:pt x="175622" y="319172"/>
                  </a:lnTo>
                  <a:lnTo>
                    <a:pt x="175926" y="319258"/>
                  </a:lnTo>
                  <a:lnTo>
                    <a:pt x="176221" y="319371"/>
                  </a:lnTo>
                  <a:lnTo>
                    <a:pt x="176516" y="319493"/>
                  </a:lnTo>
                  <a:lnTo>
                    <a:pt x="176655" y="319562"/>
                  </a:lnTo>
                  <a:lnTo>
                    <a:pt x="176793" y="319640"/>
                  </a:lnTo>
                  <a:lnTo>
                    <a:pt x="176932" y="319718"/>
                  </a:lnTo>
                  <a:lnTo>
                    <a:pt x="177062" y="319805"/>
                  </a:lnTo>
                  <a:lnTo>
                    <a:pt x="177193" y="319892"/>
                  </a:lnTo>
                  <a:lnTo>
                    <a:pt x="177323" y="319987"/>
                  </a:lnTo>
                  <a:lnTo>
                    <a:pt x="177453" y="320083"/>
                  </a:lnTo>
                  <a:lnTo>
                    <a:pt x="177574" y="320187"/>
                  </a:lnTo>
                  <a:lnTo>
                    <a:pt x="177687" y="320291"/>
                  </a:lnTo>
                  <a:lnTo>
                    <a:pt x="177809" y="320404"/>
                  </a:lnTo>
                  <a:lnTo>
                    <a:pt x="177913" y="320525"/>
                  </a:lnTo>
                  <a:lnTo>
                    <a:pt x="178026" y="320647"/>
                  </a:lnTo>
                  <a:lnTo>
                    <a:pt x="178130" y="320768"/>
                  </a:lnTo>
                  <a:lnTo>
                    <a:pt x="178225" y="320907"/>
                  </a:lnTo>
                  <a:lnTo>
                    <a:pt x="178321" y="321037"/>
                  </a:lnTo>
                  <a:lnTo>
                    <a:pt x="178416" y="321176"/>
                  </a:lnTo>
                  <a:lnTo>
                    <a:pt x="178503" y="321324"/>
                  </a:lnTo>
                  <a:lnTo>
                    <a:pt x="178581" y="321471"/>
                  </a:lnTo>
                  <a:lnTo>
                    <a:pt x="178963" y="322217"/>
                  </a:lnTo>
                  <a:lnTo>
                    <a:pt x="179353" y="322955"/>
                  </a:lnTo>
                  <a:lnTo>
                    <a:pt x="179761" y="323684"/>
                  </a:lnTo>
                  <a:lnTo>
                    <a:pt x="180186" y="324413"/>
                  </a:lnTo>
                  <a:lnTo>
                    <a:pt x="180620" y="325124"/>
                  </a:lnTo>
                  <a:lnTo>
                    <a:pt x="181071" y="325836"/>
                  </a:lnTo>
                  <a:lnTo>
                    <a:pt x="181540" y="326539"/>
                  </a:lnTo>
                  <a:lnTo>
                    <a:pt x="182026" y="327233"/>
                  </a:lnTo>
                  <a:lnTo>
                    <a:pt x="182512" y="327910"/>
                  </a:lnTo>
                  <a:lnTo>
                    <a:pt x="183024" y="328587"/>
                  </a:lnTo>
                  <a:lnTo>
                    <a:pt x="183544" y="329255"/>
                  </a:lnTo>
                  <a:lnTo>
                    <a:pt x="184082" y="329914"/>
                  </a:lnTo>
                  <a:lnTo>
                    <a:pt x="184629" y="330565"/>
                  </a:lnTo>
                  <a:lnTo>
                    <a:pt x="185184" y="331207"/>
                  </a:lnTo>
                  <a:lnTo>
                    <a:pt x="185757" y="331841"/>
                  </a:lnTo>
                  <a:lnTo>
                    <a:pt x="186347" y="332457"/>
                  </a:lnTo>
                  <a:lnTo>
                    <a:pt x="186946" y="333073"/>
                  </a:lnTo>
                  <a:lnTo>
                    <a:pt x="187553" y="333671"/>
                  </a:lnTo>
                  <a:lnTo>
                    <a:pt x="188178" y="334270"/>
                  </a:lnTo>
                  <a:lnTo>
                    <a:pt x="188812" y="334852"/>
                  </a:lnTo>
                  <a:lnTo>
                    <a:pt x="189454" y="335424"/>
                  </a:lnTo>
                  <a:lnTo>
                    <a:pt x="190113" y="335988"/>
                  </a:lnTo>
                  <a:lnTo>
                    <a:pt x="190781" y="336544"/>
                  </a:lnTo>
                  <a:lnTo>
                    <a:pt x="191467" y="337090"/>
                  </a:lnTo>
                  <a:lnTo>
                    <a:pt x="192152" y="337620"/>
                  </a:lnTo>
                  <a:lnTo>
                    <a:pt x="192855" y="338140"/>
                  </a:lnTo>
                  <a:lnTo>
                    <a:pt x="193567" y="338652"/>
                  </a:lnTo>
                  <a:lnTo>
                    <a:pt x="194296" y="339156"/>
                  </a:lnTo>
                  <a:lnTo>
                    <a:pt x="195025" y="339642"/>
                  </a:lnTo>
                  <a:lnTo>
                    <a:pt x="195771" y="340119"/>
                  </a:lnTo>
                  <a:lnTo>
                    <a:pt x="196526" y="340587"/>
                  </a:lnTo>
                  <a:lnTo>
                    <a:pt x="197289" y="341039"/>
                  </a:lnTo>
                  <a:lnTo>
                    <a:pt x="198070" y="341481"/>
                  </a:lnTo>
                  <a:lnTo>
                    <a:pt x="198851" y="341915"/>
                  </a:lnTo>
                  <a:lnTo>
                    <a:pt x="199641" y="342332"/>
                  </a:lnTo>
                  <a:lnTo>
                    <a:pt x="200448" y="342739"/>
                  </a:lnTo>
                  <a:lnTo>
                    <a:pt x="201255" y="343139"/>
                  </a:lnTo>
                  <a:lnTo>
                    <a:pt x="202079" y="343520"/>
                  </a:lnTo>
                  <a:lnTo>
                    <a:pt x="202904" y="343885"/>
                  </a:lnTo>
                  <a:lnTo>
                    <a:pt x="203745" y="344241"/>
                  </a:lnTo>
                  <a:lnTo>
                    <a:pt x="204587" y="344588"/>
                  </a:lnTo>
                  <a:lnTo>
                    <a:pt x="205446" y="344917"/>
                  </a:lnTo>
                  <a:lnTo>
                    <a:pt x="206305" y="345238"/>
                  </a:lnTo>
                  <a:lnTo>
                    <a:pt x="207182" y="345542"/>
                  </a:lnTo>
                  <a:lnTo>
                    <a:pt x="208058" y="345829"/>
                  </a:lnTo>
                  <a:lnTo>
                    <a:pt x="208943" y="346106"/>
                  </a:lnTo>
                  <a:lnTo>
                    <a:pt x="209837" y="346375"/>
                  </a:lnTo>
                  <a:lnTo>
                    <a:pt x="210739" y="346627"/>
                  </a:lnTo>
                  <a:lnTo>
                    <a:pt x="211642" y="346861"/>
                  </a:lnTo>
                  <a:lnTo>
                    <a:pt x="212562" y="347078"/>
                  </a:lnTo>
                  <a:lnTo>
                    <a:pt x="213481" y="347286"/>
                  </a:lnTo>
                  <a:lnTo>
                    <a:pt x="214410" y="347477"/>
                  </a:lnTo>
                  <a:lnTo>
                    <a:pt x="215338" y="347659"/>
                  </a:lnTo>
                  <a:lnTo>
                    <a:pt x="216284" y="347824"/>
                  </a:lnTo>
                  <a:lnTo>
                    <a:pt x="217230" y="347972"/>
                  </a:lnTo>
                  <a:lnTo>
                    <a:pt x="218185" y="348102"/>
                  </a:lnTo>
                  <a:lnTo>
                    <a:pt x="219139" y="348223"/>
                  </a:lnTo>
                  <a:lnTo>
                    <a:pt x="220102" y="348328"/>
                  </a:lnTo>
                  <a:lnTo>
                    <a:pt x="221074" y="348414"/>
                  </a:lnTo>
                  <a:lnTo>
                    <a:pt x="222046" y="348484"/>
                  </a:lnTo>
                  <a:lnTo>
                    <a:pt x="223027" y="348545"/>
                  </a:lnTo>
                  <a:lnTo>
                    <a:pt x="224016" y="348579"/>
                  </a:lnTo>
                  <a:lnTo>
                    <a:pt x="225005" y="348605"/>
                  </a:lnTo>
                  <a:lnTo>
                    <a:pt x="225994" y="348614"/>
                  </a:lnTo>
                  <a:lnTo>
                    <a:pt x="226662" y="348614"/>
                  </a:lnTo>
                  <a:lnTo>
                    <a:pt x="227330" y="348597"/>
                  </a:lnTo>
                  <a:lnTo>
                    <a:pt x="227990" y="348579"/>
                  </a:lnTo>
                  <a:lnTo>
                    <a:pt x="228649" y="348553"/>
                  </a:lnTo>
                  <a:lnTo>
                    <a:pt x="229309" y="348527"/>
                  </a:lnTo>
                  <a:lnTo>
                    <a:pt x="229960" y="348484"/>
                  </a:lnTo>
                  <a:lnTo>
                    <a:pt x="230619" y="348440"/>
                  </a:lnTo>
                  <a:lnTo>
                    <a:pt x="231270" y="348380"/>
                  </a:lnTo>
                  <a:lnTo>
                    <a:pt x="231921" y="348319"/>
                  </a:lnTo>
                  <a:lnTo>
                    <a:pt x="232563" y="348258"/>
                  </a:lnTo>
                  <a:lnTo>
                    <a:pt x="233205" y="348180"/>
                  </a:lnTo>
                  <a:lnTo>
                    <a:pt x="233847" y="348093"/>
                  </a:lnTo>
                  <a:lnTo>
                    <a:pt x="234489" y="348007"/>
                  </a:lnTo>
                  <a:lnTo>
                    <a:pt x="235123" y="347911"/>
                  </a:lnTo>
                  <a:lnTo>
                    <a:pt x="235756" y="347807"/>
                  </a:lnTo>
                  <a:lnTo>
                    <a:pt x="236390" y="347703"/>
                  </a:lnTo>
                  <a:lnTo>
                    <a:pt x="237023" y="347590"/>
                  </a:lnTo>
                  <a:lnTo>
                    <a:pt x="237648" y="347460"/>
                  </a:lnTo>
                  <a:lnTo>
                    <a:pt x="238264" y="347338"/>
                  </a:lnTo>
                  <a:lnTo>
                    <a:pt x="238889" y="347200"/>
                  </a:lnTo>
                  <a:lnTo>
                    <a:pt x="239505" y="347061"/>
                  </a:lnTo>
                  <a:lnTo>
                    <a:pt x="240121" y="346913"/>
                  </a:lnTo>
                  <a:lnTo>
                    <a:pt x="240728" y="346757"/>
                  </a:lnTo>
                  <a:lnTo>
                    <a:pt x="241336" y="346592"/>
                  </a:lnTo>
                  <a:lnTo>
                    <a:pt x="241943" y="346427"/>
                  </a:lnTo>
                  <a:lnTo>
                    <a:pt x="242542" y="346254"/>
                  </a:lnTo>
                  <a:lnTo>
                    <a:pt x="243141" y="346071"/>
                  </a:lnTo>
                  <a:lnTo>
                    <a:pt x="243731" y="345889"/>
                  </a:lnTo>
                  <a:lnTo>
                    <a:pt x="244329" y="345698"/>
                  </a:lnTo>
                  <a:lnTo>
                    <a:pt x="244911" y="345499"/>
                  </a:lnTo>
                  <a:lnTo>
                    <a:pt x="245501" y="345291"/>
                  </a:lnTo>
                  <a:lnTo>
                    <a:pt x="246082" y="345082"/>
                  </a:lnTo>
                  <a:lnTo>
                    <a:pt x="246655" y="344865"/>
                  </a:lnTo>
                  <a:lnTo>
                    <a:pt x="247228" y="344640"/>
                  </a:lnTo>
                  <a:lnTo>
                    <a:pt x="247800" y="344414"/>
                  </a:lnTo>
                  <a:lnTo>
                    <a:pt x="248364" y="344180"/>
                  </a:lnTo>
                  <a:lnTo>
                    <a:pt x="248928" y="343946"/>
                  </a:lnTo>
                  <a:lnTo>
                    <a:pt x="249484" y="343694"/>
                  </a:lnTo>
                  <a:lnTo>
                    <a:pt x="250039" y="343442"/>
                  </a:lnTo>
                  <a:lnTo>
                    <a:pt x="250595" y="343191"/>
                  </a:lnTo>
                  <a:lnTo>
                    <a:pt x="251141" y="342930"/>
                  </a:lnTo>
                  <a:lnTo>
                    <a:pt x="251679" y="342661"/>
                  </a:lnTo>
                  <a:lnTo>
                    <a:pt x="252217" y="342384"/>
                  </a:lnTo>
                  <a:lnTo>
                    <a:pt x="252755" y="342106"/>
                  </a:lnTo>
                  <a:lnTo>
                    <a:pt x="253285" y="341820"/>
                  </a:lnTo>
                  <a:lnTo>
                    <a:pt x="253805" y="341533"/>
                  </a:lnTo>
                  <a:lnTo>
                    <a:pt x="254334" y="341238"/>
                  </a:lnTo>
                  <a:lnTo>
                    <a:pt x="254846" y="340934"/>
                  </a:lnTo>
                  <a:lnTo>
                    <a:pt x="255358" y="340631"/>
                  </a:lnTo>
                  <a:lnTo>
                    <a:pt x="255870" y="340318"/>
                  </a:lnTo>
                  <a:lnTo>
                    <a:pt x="256374" y="340006"/>
                  </a:lnTo>
                  <a:lnTo>
                    <a:pt x="256868" y="339685"/>
                  </a:lnTo>
                  <a:lnTo>
                    <a:pt x="257363" y="339355"/>
                  </a:lnTo>
                  <a:lnTo>
                    <a:pt x="257858" y="339025"/>
                  </a:lnTo>
                  <a:lnTo>
                    <a:pt x="258343" y="338687"/>
                  </a:lnTo>
                  <a:lnTo>
                    <a:pt x="258821" y="338349"/>
                  </a:lnTo>
                  <a:lnTo>
                    <a:pt x="259298" y="338002"/>
                  </a:lnTo>
                  <a:lnTo>
                    <a:pt x="259767" y="337654"/>
                  </a:lnTo>
                  <a:lnTo>
                    <a:pt x="260235" y="337299"/>
                  </a:lnTo>
                  <a:lnTo>
                    <a:pt x="260695" y="336934"/>
                  </a:lnTo>
                  <a:lnTo>
                    <a:pt x="261155" y="336570"/>
                  </a:lnTo>
                  <a:lnTo>
                    <a:pt x="261606" y="336197"/>
                  </a:lnTo>
                  <a:lnTo>
                    <a:pt x="262049" y="335823"/>
                  </a:lnTo>
                  <a:lnTo>
                    <a:pt x="262491" y="335450"/>
                  </a:lnTo>
                  <a:lnTo>
                    <a:pt x="262925" y="335060"/>
                  </a:lnTo>
                  <a:lnTo>
                    <a:pt x="263359" y="334678"/>
                  </a:lnTo>
                  <a:lnTo>
                    <a:pt x="263784" y="334279"/>
                  </a:lnTo>
                  <a:lnTo>
                    <a:pt x="264201" y="333888"/>
                  </a:lnTo>
                  <a:lnTo>
                    <a:pt x="264617" y="333481"/>
                  </a:lnTo>
                  <a:lnTo>
                    <a:pt x="265025" y="333081"/>
                  </a:lnTo>
                  <a:lnTo>
                    <a:pt x="265424" y="332665"/>
                  </a:lnTo>
                  <a:lnTo>
                    <a:pt x="265823" y="332257"/>
                  </a:lnTo>
                  <a:lnTo>
                    <a:pt x="266214" y="331832"/>
                  </a:lnTo>
                  <a:lnTo>
                    <a:pt x="266604" y="331415"/>
                  </a:lnTo>
                  <a:lnTo>
                    <a:pt x="266986" y="330990"/>
                  </a:lnTo>
                  <a:lnTo>
                    <a:pt x="267359" y="330556"/>
                  </a:lnTo>
                  <a:lnTo>
                    <a:pt x="267724" y="330122"/>
                  </a:lnTo>
                  <a:lnTo>
                    <a:pt x="268088" y="329680"/>
                  </a:lnTo>
                  <a:lnTo>
                    <a:pt x="268444" y="329237"/>
                  </a:lnTo>
                  <a:lnTo>
                    <a:pt x="268800" y="328795"/>
                  </a:lnTo>
                  <a:lnTo>
                    <a:pt x="269147" y="328344"/>
                  </a:lnTo>
                  <a:lnTo>
                    <a:pt x="269485" y="327892"/>
                  </a:lnTo>
                  <a:lnTo>
                    <a:pt x="269815" y="327432"/>
                  </a:lnTo>
                  <a:lnTo>
                    <a:pt x="270145" y="326973"/>
                  </a:lnTo>
                  <a:lnTo>
                    <a:pt x="270466" y="326504"/>
                  </a:lnTo>
                  <a:lnTo>
                    <a:pt x="270778" y="326035"/>
                  </a:lnTo>
                  <a:lnTo>
                    <a:pt x="271082" y="325558"/>
                  </a:lnTo>
                  <a:lnTo>
                    <a:pt x="271386" y="325090"/>
                  </a:lnTo>
                  <a:lnTo>
                    <a:pt x="271681" y="324604"/>
                  </a:lnTo>
                  <a:lnTo>
                    <a:pt x="271967" y="324126"/>
                  </a:lnTo>
                  <a:lnTo>
                    <a:pt x="272253" y="323640"/>
                  </a:lnTo>
                  <a:lnTo>
                    <a:pt x="272531" y="323146"/>
                  </a:lnTo>
                  <a:lnTo>
                    <a:pt x="272800" y="322651"/>
                  </a:lnTo>
                  <a:lnTo>
                    <a:pt x="273060" y="322157"/>
                  </a:lnTo>
                  <a:lnTo>
                    <a:pt x="273312" y="321662"/>
                  </a:lnTo>
                  <a:lnTo>
                    <a:pt x="273564" y="321159"/>
                  </a:lnTo>
                  <a:lnTo>
                    <a:pt x="273807" y="320647"/>
                  </a:lnTo>
                  <a:lnTo>
                    <a:pt x="274041" y="320143"/>
                  </a:lnTo>
                  <a:lnTo>
                    <a:pt x="274266" y="319632"/>
                  </a:lnTo>
                  <a:lnTo>
                    <a:pt x="274492" y="319111"/>
                  </a:lnTo>
                  <a:lnTo>
                    <a:pt x="274700" y="318599"/>
                  </a:lnTo>
                  <a:lnTo>
                    <a:pt x="274909" y="318078"/>
                  </a:lnTo>
                  <a:lnTo>
                    <a:pt x="275108" y="317549"/>
                  </a:lnTo>
                  <a:lnTo>
                    <a:pt x="275299" y="317028"/>
                  </a:lnTo>
                  <a:lnTo>
                    <a:pt x="275481" y="316499"/>
                  </a:lnTo>
                  <a:lnTo>
                    <a:pt x="275663" y="315961"/>
                  </a:lnTo>
                  <a:lnTo>
                    <a:pt x="275837" y="315432"/>
                  </a:lnTo>
                  <a:lnTo>
                    <a:pt x="275993" y="314894"/>
                  </a:lnTo>
                  <a:lnTo>
                    <a:pt x="276149" y="314347"/>
                  </a:lnTo>
                  <a:lnTo>
                    <a:pt x="276297" y="313809"/>
                  </a:lnTo>
                  <a:lnTo>
                    <a:pt x="276444" y="313262"/>
                  </a:lnTo>
                  <a:lnTo>
                    <a:pt x="276575" y="312716"/>
                  </a:lnTo>
                  <a:lnTo>
                    <a:pt x="276696" y="312169"/>
                  </a:lnTo>
                  <a:lnTo>
                    <a:pt x="276818" y="311614"/>
                  </a:lnTo>
                  <a:lnTo>
                    <a:pt x="276930" y="311058"/>
                  </a:lnTo>
                  <a:lnTo>
                    <a:pt x="277026" y="310503"/>
                  </a:lnTo>
                  <a:lnTo>
                    <a:pt x="277121" y="309939"/>
                  </a:lnTo>
                  <a:lnTo>
                    <a:pt x="277208" y="309384"/>
                  </a:lnTo>
                  <a:lnTo>
                    <a:pt x="277286" y="308819"/>
                  </a:lnTo>
                  <a:lnTo>
                    <a:pt x="277356" y="308255"/>
                  </a:lnTo>
                  <a:lnTo>
                    <a:pt x="277416" y="307683"/>
                  </a:lnTo>
                  <a:lnTo>
                    <a:pt x="277477" y="307110"/>
                  </a:lnTo>
                  <a:lnTo>
                    <a:pt x="277520" y="306546"/>
                  </a:lnTo>
                  <a:lnTo>
                    <a:pt x="277555" y="305965"/>
                  </a:lnTo>
                  <a:lnTo>
                    <a:pt x="277590" y="305392"/>
                  </a:lnTo>
                  <a:lnTo>
                    <a:pt x="277607" y="304819"/>
                  </a:lnTo>
                  <a:lnTo>
                    <a:pt x="277616" y="304238"/>
                  </a:lnTo>
                  <a:lnTo>
                    <a:pt x="277625" y="303656"/>
                  </a:lnTo>
                  <a:lnTo>
                    <a:pt x="277616" y="302893"/>
                  </a:lnTo>
                  <a:lnTo>
                    <a:pt x="277590" y="302138"/>
                  </a:lnTo>
                  <a:lnTo>
                    <a:pt x="277546" y="301392"/>
                  </a:lnTo>
                  <a:lnTo>
                    <a:pt x="277486" y="300645"/>
                  </a:lnTo>
                  <a:lnTo>
                    <a:pt x="277408" y="299908"/>
                  </a:lnTo>
                  <a:lnTo>
                    <a:pt x="277330" y="299170"/>
                  </a:lnTo>
                  <a:lnTo>
                    <a:pt x="277234" y="298433"/>
                  </a:lnTo>
                  <a:lnTo>
                    <a:pt x="277130" y="297695"/>
                  </a:lnTo>
                  <a:lnTo>
                    <a:pt x="277729" y="297626"/>
                  </a:lnTo>
                  <a:lnTo>
                    <a:pt x="278327" y="297556"/>
                  </a:lnTo>
                  <a:lnTo>
                    <a:pt x="278926" y="297487"/>
                  </a:lnTo>
                  <a:lnTo>
                    <a:pt x="279516" y="297400"/>
                  </a:lnTo>
                  <a:lnTo>
                    <a:pt x="280115" y="297313"/>
                  </a:lnTo>
                  <a:lnTo>
                    <a:pt x="280705" y="297218"/>
                  </a:lnTo>
                  <a:lnTo>
                    <a:pt x="281286" y="297122"/>
                  </a:lnTo>
                  <a:lnTo>
                    <a:pt x="281876" y="297018"/>
                  </a:lnTo>
                  <a:lnTo>
                    <a:pt x="282458" y="296905"/>
                  </a:lnTo>
                  <a:lnTo>
                    <a:pt x="283039" y="296793"/>
                  </a:lnTo>
                  <a:lnTo>
                    <a:pt x="283612" y="296671"/>
                  </a:lnTo>
                  <a:lnTo>
                    <a:pt x="284185" y="296541"/>
                  </a:lnTo>
                  <a:lnTo>
                    <a:pt x="284757" y="296411"/>
                  </a:lnTo>
                  <a:lnTo>
                    <a:pt x="285330" y="296272"/>
                  </a:lnTo>
                  <a:lnTo>
                    <a:pt x="285903" y="296124"/>
                  </a:lnTo>
                  <a:lnTo>
                    <a:pt x="286467" y="295977"/>
                  </a:lnTo>
                  <a:lnTo>
                    <a:pt x="287022" y="295821"/>
                  </a:lnTo>
                  <a:lnTo>
                    <a:pt x="287586" y="295656"/>
                  </a:lnTo>
                  <a:lnTo>
                    <a:pt x="288142" y="295491"/>
                  </a:lnTo>
                  <a:lnTo>
                    <a:pt x="288697" y="295317"/>
                  </a:lnTo>
                  <a:lnTo>
                    <a:pt x="289244" y="295144"/>
                  </a:lnTo>
                  <a:lnTo>
                    <a:pt x="289790" y="294962"/>
                  </a:lnTo>
                  <a:lnTo>
                    <a:pt x="290337" y="294779"/>
                  </a:lnTo>
                  <a:lnTo>
                    <a:pt x="290875" y="294580"/>
                  </a:lnTo>
                  <a:lnTo>
                    <a:pt x="291413" y="294389"/>
                  </a:lnTo>
                  <a:lnTo>
                    <a:pt x="291951" y="294181"/>
                  </a:lnTo>
                  <a:lnTo>
                    <a:pt x="292480" y="293972"/>
                  </a:lnTo>
                  <a:lnTo>
                    <a:pt x="293010" y="293764"/>
                  </a:lnTo>
                  <a:lnTo>
                    <a:pt x="293539" y="293547"/>
                  </a:lnTo>
                  <a:lnTo>
                    <a:pt x="294060" y="293322"/>
                  </a:lnTo>
                  <a:lnTo>
                    <a:pt x="294580" y="293096"/>
                  </a:lnTo>
                  <a:lnTo>
                    <a:pt x="295092" y="292862"/>
                  </a:lnTo>
                  <a:lnTo>
                    <a:pt x="295604" y="292628"/>
                  </a:lnTo>
                  <a:lnTo>
                    <a:pt x="296116" y="292385"/>
                  </a:lnTo>
                  <a:lnTo>
                    <a:pt x="296619" y="292133"/>
                  </a:lnTo>
                  <a:lnTo>
                    <a:pt x="297123" y="291881"/>
                  </a:lnTo>
                  <a:lnTo>
                    <a:pt x="297626" y="291630"/>
                  </a:lnTo>
                  <a:lnTo>
                    <a:pt x="298121" y="291369"/>
                  </a:lnTo>
                  <a:lnTo>
                    <a:pt x="298606" y="291100"/>
                  </a:lnTo>
                  <a:lnTo>
                    <a:pt x="299092" y="290831"/>
                  </a:lnTo>
                  <a:lnTo>
                    <a:pt x="299578" y="290554"/>
                  </a:lnTo>
                  <a:lnTo>
                    <a:pt x="300064" y="290276"/>
                  </a:lnTo>
                  <a:lnTo>
                    <a:pt x="300533" y="289990"/>
                  </a:lnTo>
                  <a:lnTo>
                    <a:pt x="301010" y="289703"/>
                  </a:lnTo>
                  <a:lnTo>
                    <a:pt x="301479" y="289408"/>
                  </a:lnTo>
                  <a:lnTo>
                    <a:pt x="301939" y="289104"/>
                  </a:lnTo>
                  <a:lnTo>
                    <a:pt x="302407" y="288809"/>
                  </a:lnTo>
                  <a:lnTo>
                    <a:pt x="302858" y="288497"/>
                  </a:lnTo>
                  <a:lnTo>
                    <a:pt x="303310" y="288193"/>
                  </a:lnTo>
                  <a:lnTo>
                    <a:pt x="303761" y="287872"/>
                  </a:lnTo>
                  <a:lnTo>
                    <a:pt x="304203" y="287551"/>
                  </a:lnTo>
                  <a:lnTo>
                    <a:pt x="304646" y="287230"/>
                  </a:lnTo>
                  <a:lnTo>
                    <a:pt x="305080" y="286900"/>
                  </a:lnTo>
                  <a:lnTo>
                    <a:pt x="305514" y="286571"/>
                  </a:lnTo>
                  <a:lnTo>
                    <a:pt x="305939" y="286232"/>
                  </a:lnTo>
                  <a:lnTo>
                    <a:pt x="306364" y="285894"/>
                  </a:lnTo>
                  <a:lnTo>
                    <a:pt x="306781" y="285555"/>
                  </a:lnTo>
                  <a:lnTo>
                    <a:pt x="307197" y="285200"/>
                  </a:lnTo>
                  <a:lnTo>
                    <a:pt x="307605" y="284853"/>
                  </a:lnTo>
                  <a:lnTo>
                    <a:pt x="308013" y="284497"/>
                  </a:lnTo>
                  <a:lnTo>
                    <a:pt x="308412" y="284132"/>
                  </a:lnTo>
                  <a:lnTo>
                    <a:pt x="308811" y="283768"/>
                  </a:lnTo>
                  <a:lnTo>
                    <a:pt x="309202" y="283403"/>
                  </a:lnTo>
                  <a:lnTo>
                    <a:pt x="309592" y="283030"/>
                  </a:lnTo>
                  <a:lnTo>
                    <a:pt x="309974" y="282657"/>
                  </a:lnTo>
                  <a:lnTo>
                    <a:pt x="310347" y="282275"/>
                  </a:lnTo>
                  <a:lnTo>
                    <a:pt x="310720" y="281894"/>
                  </a:lnTo>
                  <a:lnTo>
                    <a:pt x="311093" y="281512"/>
                  </a:lnTo>
                  <a:lnTo>
                    <a:pt x="311449" y="281121"/>
                  </a:lnTo>
                  <a:lnTo>
                    <a:pt x="311813" y="280731"/>
                  </a:lnTo>
                  <a:lnTo>
                    <a:pt x="312161" y="280332"/>
                  </a:lnTo>
                  <a:lnTo>
                    <a:pt x="312508" y="279932"/>
                  </a:lnTo>
                  <a:lnTo>
                    <a:pt x="312855" y="279525"/>
                  </a:lnTo>
                  <a:lnTo>
                    <a:pt x="313193" y="279117"/>
                  </a:lnTo>
                  <a:lnTo>
                    <a:pt x="313523" y="278709"/>
                  </a:lnTo>
                  <a:lnTo>
                    <a:pt x="313853" y="278292"/>
                  </a:lnTo>
                  <a:lnTo>
                    <a:pt x="314174" y="277876"/>
                  </a:lnTo>
                  <a:lnTo>
                    <a:pt x="314495" y="277459"/>
                  </a:lnTo>
                  <a:lnTo>
                    <a:pt x="314807" y="277034"/>
                  </a:lnTo>
                  <a:lnTo>
                    <a:pt x="315111" y="276609"/>
                  </a:lnTo>
                  <a:lnTo>
                    <a:pt x="315415" y="276175"/>
                  </a:lnTo>
                  <a:lnTo>
                    <a:pt x="315710" y="275741"/>
                  </a:lnTo>
                  <a:lnTo>
                    <a:pt x="316005" y="275307"/>
                  </a:lnTo>
                  <a:lnTo>
                    <a:pt x="316291" y="274865"/>
                  </a:lnTo>
                  <a:lnTo>
                    <a:pt x="316569" y="274422"/>
                  </a:lnTo>
                  <a:lnTo>
                    <a:pt x="316838" y="273980"/>
                  </a:lnTo>
                  <a:lnTo>
                    <a:pt x="317107" y="273529"/>
                  </a:lnTo>
                  <a:lnTo>
                    <a:pt x="317376" y="273077"/>
                  </a:lnTo>
                  <a:lnTo>
                    <a:pt x="317627" y="272626"/>
                  </a:lnTo>
                  <a:lnTo>
                    <a:pt x="317879" y="272166"/>
                  </a:lnTo>
                  <a:lnTo>
                    <a:pt x="318131" y="271706"/>
                  </a:lnTo>
                  <a:lnTo>
                    <a:pt x="318365" y="271246"/>
                  </a:lnTo>
                  <a:lnTo>
                    <a:pt x="318599" y="270778"/>
                  </a:lnTo>
                  <a:lnTo>
                    <a:pt x="318833" y="270309"/>
                  </a:lnTo>
                  <a:lnTo>
                    <a:pt x="319050" y="269841"/>
                  </a:lnTo>
                  <a:lnTo>
                    <a:pt x="319267" y="269363"/>
                  </a:lnTo>
                  <a:lnTo>
                    <a:pt x="319476" y="268886"/>
                  </a:lnTo>
                  <a:lnTo>
                    <a:pt x="319684" y="268409"/>
                  </a:lnTo>
                  <a:lnTo>
                    <a:pt x="319883" y="267923"/>
                  </a:lnTo>
                  <a:lnTo>
                    <a:pt x="320074" y="267446"/>
                  </a:lnTo>
                  <a:lnTo>
                    <a:pt x="320257" y="266960"/>
                  </a:lnTo>
                  <a:lnTo>
                    <a:pt x="320439" y="266465"/>
                  </a:lnTo>
                  <a:lnTo>
                    <a:pt x="320612" y="265979"/>
                  </a:lnTo>
                  <a:lnTo>
                    <a:pt x="320777" y="265485"/>
                  </a:lnTo>
                  <a:lnTo>
                    <a:pt x="320942" y="264990"/>
                  </a:lnTo>
                  <a:lnTo>
                    <a:pt x="321090" y="264487"/>
                  </a:lnTo>
                  <a:lnTo>
                    <a:pt x="321237" y="263983"/>
                  </a:lnTo>
                  <a:lnTo>
                    <a:pt x="321385" y="263489"/>
                  </a:lnTo>
                  <a:lnTo>
                    <a:pt x="321515" y="262977"/>
                  </a:lnTo>
                  <a:lnTo>
                    <a:pt x="321645" y="262474"/>
                  </a:lnTo>
                  <a:lnTo>
                    <a:pt x="321766" y="261962"/>
                  </a:lnTo>
                  <a:lnTo>
                    <a:pt x="321879" y="261450"/>
                  </a:lnTo>
                  <a:lnTo>
                    <a:pt x="321992" y="260938"/>
                  </a:lnTo>
                  <a:lnTo>
                    <a:pt x="322096" y="260426"/>
                  </a:lnTo>
                  <a:lnTo>
                    <a:pt x="322192" y="259905"/>
                  </a:lnTo>
                  <a:lnTo>
                    <a:pt x="322278" y="259384"/>
                  </a:lnTo>
                  <a:lnTo>
                    <a:pt x="322356" y="258864"/>
                  </a:lnTo>
                  <a:lnTo>
                    <a:pt x="322435" y="258343"/>
                  </a:lnTo>
                  <a:lnTo>
                    <a:pt x="322504" y="257814"/>
                  </a:lnTo>
                  <a:lnTo>
                    <a:pt x="322565" y="257293"/>
                  </a:lnTo>
                  <a:lnTo>
                    <a:pt x="322617" y="256764"/>
                  </a:lnTo>
                  <a:lnTo>
                    <a:pt x="322660" y="256235"/>
                  </a:lnTo>
                  <a:lnTo>
                    <a:pt x="322704" y="255697"/>
                  </a:lnTo>
                  <a:lnTo>
                    <a:pt x="322738" y="255167"/>
                  </a:lnTo>
                  <a:lnTo>
                    <a:pt x="322756" y="254629"/>
                  </a:lnTo>
                  <a:lnTo>
                    <a:pt x="322782" y="254091"/>
                  </a:lnTo>
                  <a:lnTo>
                    <a:pt x="322790" y="253553"/>
                  </a:lnTo>
                  <a:lnTo>
                    <a:pt x="322790" y="253015"/>
                  </a:lnTo>
                  <a:lnTo>
                    <a:pt x="322790" y="252512"/>
                  </a:lnTo>
                  <a:lnTo>
                    <a:pt x="322782" y="252017"/>
                  </a:lnTo>
                  <a:lnTo>
                    <a:pt x="322764" y="251514"/>
                  </a:lnTo>
                  <a:lnTo>
                    <a:pt x="322738" y="251011"/>
                  </a:lnTo>
                  <a:lnTo>
                    <a:pt x="322712" y="250508"/>
                  </a:lnTo>
                  <a:lnTo>
                    <a:pt x="322678" y="250013"/>
                  </a:lnTo>
                  <a:lnTo>
                    <a:pt x="322634" y="249510"/>
                  </a:lnTo>
                  <a:lnTo>
                    <a:pt x="322591" y="249006"/>
                  </a:lnTo>
                  <a:lnTo>
                    <a:pt x="322539" y="248512"/>
                  </a:lnTo>
                  <a:lnTo>
                    <a:pt x="322478" y="248008"/>
                  </a:lnTo>
                  <a:lnTo>
                    <a:pt x="322409" y="247514"/>
                  </a:lnTo>
                  <a:lnTo>
                    <a:pt x="322339" y="247011"/>
                  </a:lnTo>
                  <a:lnTo>
                    <a:pt x="322261" y="246516"/>
                  </a:lnTo>
                  <a:lnTo>
                    <a:pt x="322174" y="246013"/>
                  </a:lnTo>
                  <a:lnTo>
                    <a:pt x="322087" y="245518"/>
                  </a:lnTo>
                  <a:lnTo>
                    <a:pt x="321983" y="245023"/>
                  </a:lnTo>
                  <a:lnTo>
                    <a:pt x="321879" y="244529"/>
                  </a:lnTo>
                  <a:lnTo>
                    <a:pt x="321775" y="244034"/>
                  </a:lnTo>
                  <a:lnTo>
                    <a:pt x="321654" y="243540"/>
                  </a:lnTo>
                  <a:lnTo>
                    <a:pt x="321532" y="243045"/>
                  </a:lnTo>
                  <a:lnTo>
                    <a:pt x="321411" y="242550"/>
                  </a:lnTo>
                  <a:lnTo>
                    <a:pt x="321272" y="242056"/>
                  </a:lnTo>
                  <a:lnTo>
                    <a:pt x="321133" y="241570"/>
                  </a:lnTo>
                  <a:lnTo>
                    <a:pt x="320985" y="241084"/>
                  </a:lnTo>
                  <a:lnTo>
                    <a:pt x="320838" y="240589"/>
                  </a:lnTo>
                  <a:lnTo>
                    <a:pt x="320682" y="240103"/>
                  </a:lnTo>
                  <a:lnTo>
                    <a:pt x="320517" y="239617"/>
                  </a:lnTo>
                  <a:lnTo>
                    <a:pt x="320343" y="239140"/>
                  </a:lnTo>
                  <a:lnTo>
                    <a:pt x="320170" y="238654"/>
                  </a:lnTo>
                  <a:lnTo>
                    <a:pt x="319988" y="238177"/>
                  </a:lnTo>
                  <a:lnTo>
                    <a:pt x="319797" y="237700"/>
                  </a:lnTo>
                  <a:lnTo>
                    <a:pt x="319606" y="237222"/>
                  </a:lnTo>
                  <a:lnTo>
                    <a:pt x="319397" y="236745"/>
                  </a:lnTo>
                  <a:lnTo>
                    <a:pt x="319198" y="236277"/>
                  </a:lnTo>
                  <a:lnTo>
                    <a:pt x="318981" y="235799"/>
                  </a:lnTo>
                  <a:lnTo>
                    <a:pt x="318764" y="235331"/>
                  </a:lnTo>
                  <a:lnTo>
                    <a:pt x="318538" y="234862"/>
                  </a:lnTo>
                  <a:lnTo>
                    <a:pt x="318313" y="234402"/>
                  </a:lnTo>
                  <a:lnTo>
                    <a:pt x="318079" y="233934"/>
                  </a:lnTo>
                  <a:lnTo>
                    <a:pt x="317836" y="233474"/>
                  </a:lnTo>
                  <a:lnTo>
                    <a:pt x="317584" y="233014"/>
                  </a:lnTo>
                  <a:lnTo>
                    <a:pt x="317332" y="232563"/>
                  </a:lnTo>
                  <a:lnTo>
                    <a:pt x="317072" y="232111"/>
                  </a:lnTo>
                  <a:lnTo>
                    <a:pt x="316812" y="231660"/>
                  </a:lnTo>
                  <a:lnTo>
                    <a:pt x="316543" y="231209"/>
                  </a:lnTo>
                  <a:lnTo>
                    <a:pt x="316265" y="230766"/>
                  </a:lnTo>
                  <a:lnTo>
                    <a:pt x="315979" y="230324"/>
                  </a:lnTo>
                  <a:lnTo>
                    <a:pt x="315692" y="229881"/>
                  </a:lnTo>
                  <a:lnTo>
                    <a:pt x="315397" y="229448"/>
                  </a:lnTo>
                  <a:lnTo>
                    <a:pt x="315102" y="229014"/>
                  </a:lnTo>
                  <a:lnTo>
                    <a:pt x="314790" y="228580"/>
                  </a:lnTo>
                  <a:lnTo>
                    <a:pt x="314486" y="228146"/>
                  </a:lnTo>
                  <a:lnTo>
                    <a:pt x="314165" y="227721"/>
                  </a:lnTo>
                  <a:lnTo>
                    <a:pt x="313844" y="227304"/>
                  </a:lnTo>
                  <a:lnTo>
                    <a:pt x="313514" y="226888"/>
                  </a:lnTo>
                  <a:lnTo>
                    <a:pt x="313184" y="226471"/>
                  </a:lnTo>
                  <a:lnTo>
                    <a:pt x="312846" y="226055"/>
                  </a:lnTo>
                  <a:lnTo>
                    <a:pt x="312499" y="225647"/>
                  </a:lnTo>
                  <a:lnTo>
                    <a:pt x="312143" y="225239"/>
                  </a:lnTo>
                  <a:lnTo>
                    <a:pt x="311787" y="224840"/>
                  </a:lnTo>
                  <a:lnTo>
                    <a:pt x="311432" y="224441"/>
                  </a:lnTo>
                  <a:lnTo>
                    <a:pt x="311059" y="224050"/>
                  </a:lnTo>
                  <a:lnTo>
                    <a:pt x="310685" y="223660"/>
                  </a:lnTo>
                  <a:lnTo>
                    <a:pt x="310312" y="223269"/>
                  </a:lnTo>
                  <a:lnTo>
                    <a:pt x="311336" y="223026"/>
                  </a:lnTo>
                  <a:lnTo>
                    <a:pt x="312360" y="222757"/>
                  </a:lnTo>
                  <a:lnTo>
                    <a:pt x="313367" y="222471"/>
                  </a:lnTo>
                  <a:lnTo>
                    <a:pt x="314373" y="222167"/>
                  </a:lnTo>
                  <a:lnTo>
                    <a:pt x="315362" y="221846"/>
                  </a:lnTo>
                  <a:lnTo>
                    <a:pt x="316343" y="221516"/>
                  </a:lnTo>
                  <a:lnTo>
                    <a:pt x="317315" y="221161"/>
                  </a:lnTo>
                  <a:lnTo>
                    <a:pt x="318278" y="220787"/>
                  </a:lnTo>
                  <a:lnTo>
                    <a:pt x="319233" y="220406"/>
                  </a:lnTo>
                  <a:lnTo>
                    <a:pt x="320170" y="219998"/>
                  </a:lnTo>
                  <a:lnTo>
                    <a:pt x="321107" y="219581"/>
                  </a:lnTo>
                  <a:lnTo>
                    <a:pt x="322027" y="219147"/>
                  </a:lnTo>
                  <a:lnTo>
                    <a:pt x="322929" y="218696"/>
                  </a:lnTo>
                  <a:lnTo>
                    <a:pt x="323832" y="218236"/>
                  </a:lnTo>
                  <a:lnTo>
                    <a:pt x="324717" y="217750"/>
                  </a:lnTo>
                  <a:lnTo>
                    <a:pt x="325584" y="217256"/>
                  </a:lnTo>
                  <a:lnTo>
                    <a:pt x="326444" y="216744"/>
                  </a:lnTo>
                  <a:lnTo>
                    <a:pt x="327294" y="216223"/>
                  </a:lnTo>
                  <a:lnTo>
                    <a:pt x="328127" y="215685"/>
                  </a:lnTo>
                  <a:lnTo>
                    <a:pt x="328951" y="215130"/>
                  </a:lnTo>
                  <a:lnTo>
                    <a:pt x="329758" y="214557"/>
                  </a:lnTo>
                  <a:lnTo>
                    <a:pt x="330557" y="213976"/>
                  </a:lnTo>
                  <a:lnTo>
                    <a:pt x="331338" y="213386"/>
                  </a:lnTo>
                  <a:lnTo>
                    <a:pt x="332110" y="212778"/>
                  </a:lnTo>
                  <a:lnTo>
                    <a:pt x="332856" y="212153"/>
                  </a:lnTo>
                  <a:lnTo>
                    <a:pt x="333602" y="211520"/>
                  </a:lnTo>
                  <a:lnTo>
                    <a:pt x="334323" y="210869"/>
                  </a:lnTo>
                  <a:lnTo>
                    <a:pt x="335034" y="210210"/>
                  </a:lnTo>
                  <a:lnTo>
                    <a:pt x="335728" y="209542"/>
                  </a:lnTo>
                  <a:lnTo>
                    <a:pt x="336405" y="208856"/>
                  </a:lnTo>
                  <a:lnTo>
                    <a:pt x="337073" y="208162"/>
                  </a:lnTo>
                  <a:lnTo>
                    <a:pt x="337715" y="207450"/>
                  </a:lnTo>
                  <a:lnTo>
                    <a:pt x="338349" y="206730"/>
                  </a:lnTo>
                  <a:lnTo>
                    <a:pt x="338965" y="206001"/>
                  </a:lnTo>
                  <a:lnTo>
                    <a:pt x="339564" y="205264"/>
                  </a:lnTo>
                  <a:lnTo>
                    <a:pt x="340145" y="204509"/>
                  </a:lnTo>
                  <a:lnTo>
                    <a:pt x="340709" y="203745"/>
                  </a:lnTo>
                  <a:lnTo>
                    <a:pt x="341256" y="202973"/>
                  </a:lnTo>
                  <a:lnTo>
                    <a:pt x="341785" y="202192"/>
                  </a:lnTo>
                  <a:lnTo>
                    <a:pt x="342297" y="201394"/>
                  </a:lnTo>
                  <a:lnTo>
                    <a:pt x="342792" y="200587"/>
                  </a:lnTo>
                  <a:lnTo>
                    <a:pt x="343269" y="199780"/>
                  </a:lnTo>
                  <a:lnTo>
                    <a:pt x="343495" y="199363"/>
                  </a:lnTo>
                  <a:lnTo>
                    <a:pt x="343720" y="198955"/>
                  </a:lnTo>
                  <a:lnTo>
                    <a:pt x="343946" y="198539"/>
                  </a:lnTo>
                  <a:lnTo>
                    <a:pt x="344163" y="198122"/>
                  </a:lnTo>
                  <a:lnTo>
                    <a:pt x="344371" y="197706"/>
                  </a:lnTo>
                  <a:lnTo>
                    <a:pt x="344579" y="197280"/>
                  </a:lnTo>
                  <a:lnTo>
                    <a:pt x="344779" y="196855"/>
                  </a:lnTo>
                  <a:lnTo>
                    <a:pt x="344978" y="196430"/>
                  </a:lnTo>
                  <a:lnTo>
                    <a:pt x="345169" y="196005"/>
                  </a:lnTo>
                  <a:lnTo>
                    <a:pt x="345360" y="195571"/>
                  </a:lnTo>
                  <a:lnTo>
                    <a:pt x="345542" y="195137"/>
                  </a:lnTo>
                  <a:lnTo>
                    <a:pt x="345716" y="194703"/>
                  </a:lnTo>
                  <a:lnTo>
                    <a:pt x="345890" y="194269"/>
                  </a:lnTo>
                  <a:lnTo>
                    <a:pt x="346063" y="193827"/>
                  </a:lnTo>
                  <a:lnTo>
                    <a:pt x="346219" y="193393"/>
                  </a:lnTo>
                  <a:lnTo>
                    <a:pt x="346384" y="192942"/>
                  </a:lnTo>
                  <a:lnTo>
                    <a:pt x="346532" y="192499"/>
                  </a:lnTo>
                  <a:lnTo>
                    <a:pt x="346679" y="192057"/>
                  </a:lnTo>
                  <a:lnTo>
                    <a:pt x="346827" y="191605"/>
                  </a:lnTo>
                  <a:lnTo>
                    <a:pt x="346957" y="191154"/>
                  </a:lnTo>
                  <a:lnTo>
                    <a:pt x="347096" y="190703"/>
                  </a:lnTo>
                  <a:lnTo>
                    <a:pt x="347217" y="190252"/>
                  </a:lnTo>
                  <a:lnTo>
                    <a:pt x="347339" y="189792"/>
                  </a:lnTo>
                  <a:lnTo>
                    <a:pt x="347451" y="189341"/>
                  </a:lnTo>
                  <a:lnTo>
                    <a:pt x="347564" y="188881"/>
                  </a:lnTo>
                  <a:lnTo>
                    <a:pt x="347668" y="188412"/>
                  </a:lnTo>
                  <a:lnTo>
                    <a:pt x="347772" y="187952"/>
                  </a:lnTo>
                  <a:lnTo>
                    <a:pt x="347868" y="187492"/>
                  </a:lnTo>
                  <a:lnTo>
                    <a:pt x="347955" y="187024"/>
                  </a:lnTo>
                  <a:lnTo>
                    <a:pt x="348033" y="186555"/>
                  </a:lnTo>
                  <a:lnTo>
                    <a:pt x="348111" y="186087"/>
                  </a:lnTo>
                  <a:lnTo>
                    <a:pt x="348189" y="185618"/>
                  </a:lnTo>
                  <a:lnTo>
                    <a:pt x="348250" y="185141"/>
                  </a:lnTo>
                  <a:lnTo>
                    <a:pt x="348310" y="184672"/>
                  </a:lnTo>
                  <a:lnTo>
                    <a:pt x="348371" y="184195"/>
                  </a:lnTo>
                  <a:lnTo>
                    <a:pt x="348415" y="183718"/>
                  </a:lnTo>
                  <a:lnTo>
                    <a:pt x="348467" y="183240"/>
                  </a:lnTo>
                  <a:lnTo>
                    <a:pt x="348501" y="182763"/>
                  </a:lnTo>
                  <a:lnTo>
                    <a:pt x="348536" y="182277"/>
                  </a:lnTo>
                  <a:lnTo>
                    <a:pt x="348562" y="181791"/>
                  </a:lnTo>
                  <a:lnTo>
                    <a:pt x="348579" y="181314"/>
                  </a:lnTo>
                  <a:lnTo>
                    <a:pt x="348597" y="180828"/>
                  </a:lnTo>
                  <a:lnTo>
                    <a:pt x="348606" y="180342"/>
                  </a:lnTo>
                  <a:lnTo>
                    <a:pt x="348606" y="179856"/>
                  </a:lnTo>
                  <a:lnTo>
                    <a:pt x="348606" y="179292"/>
                  </a:lnTo>
                  <a:lnTo>
                    <a:pt x="348588" y="178728"/>
                  </a:lnTo>
                  <a:lnTo>
                    <a:pt x="348571" y="178164"/>
                  </a:lnTo>
                  <a:lnTo>
                    <a:pt x="348545" y="177600"/>
                  </a:lnTo>
                  <a:lnTo>
                    <a:pt x="348510" y="177036"/>
                  </a:lnTo>
                  <a:lnTo>
                    <a:pt x="348467" y="176481"/>
                  </a:lnTo>
                  <a:lnTo>
                    <a:pt x="348415" y="175917"/>
                  </a:lnTo>
                  <a:lnTo>
                    <a:pt x="348354" y="175353"/>
                  </a:lnTo>
                  <a:lnTo>
                    <a:pt x="348293" y="174789"/>
                  </a:lnTo>
                  <a:lnTo>
                    <a:pt x="348215" y="174225"/>
                  </a:lnTo>
                  <a:lnTo>
                    <a:pt x="348128" y="173661"/>
                  </a:lnTo>
                  <a:lnTo>
                    <a:pt x="348041" y="173105"/>
                  </a:lnTo>
                  <a:lnTo>
                    <a:pt x="347946" y="172541"/>
                  </a:lnTo>
                  <a:lnTo>
                    <a:pt x="347833" y="171986"/>
                  </a:lnTo>
                  <a:lnTo>
                    <a:pt x="347720" y="171422"/>
                  </a:lnTo>
                  <a:lnTo>
                    <a:pt x="347599" y="170867"/>
                  </a:lnTo>
                  <a:lnTo>
                    <a:pt x="347469" y="170302"/>
                  </a:lnTo>
                  <a:lnTo>
                    <a:pt x="347330" y="169747"/>
                  </a:lnTo>
                  <a:lnTo>
                    <a:pt x="347182" y="169192"/>
                  </a:lnTo>
                  <a:lnTo>
                    <a:pt x="347035" y="168636"/>
                  </a:lnTo>
                  <a:lnTo>
                    <a:pt x="346870" y="168081"/>
                  </a:lnTo>
                  <a:lnTo>
                    <a:pt x="346697" y="167526"/>
                  </a:lnTo>
                  <a:lnTo>
                    <a:pt x="346523" y="166979"/>
                  </a:lnTo>
                  <a:lnTo>
                    <a:pt x="346332" y="166424"/>
                  </a:lnTo>
                  <a:lnTo>
                    <a:pt x="346141" y="165877"/>
                  </a:lnTo>
                  <a:lnTo>
                    <a:pt x="345942" y="165330"/>
                  </a:lnTo>
                  <a:lnTo>
                    <a:pt x="345733" y="164784"/>
                  </a:lnTo>
                  <a:lnTo>
                    <a:pt x="345508" y="164237"/>
                  </a:lnTo>
                  <a:lnTo>
                    <a:pt x="345282" y="163690"/>
                  </a:lnTo>
                  <a:lnTo>
                    <a:pt x="345048" y="163152"/>
                  </a:lnTo>
                  <a:lnTo>
                    <a:pt x="344805" y="162614"/>
                  </a:lnTo>
                  <a:lnTo>
                    <a:pt x="344553" y="162076"/>
                  </a:lnTo>
                  <a:lnTo>
                    <a:pt x="344302" y="161538"/>
                  </a:lnTo>
                  <a:lnTo>
                    <a:pt x="344033" y="161000"/>
                  </a:lnTo>
                  <a:lnTo>
                    <a:pt x="343755" y="160471"/>
                  </a:lnTo>
                  <a:lnTo>
                    <a:pt x="343469" y="159933"/>
                  </a:lnTo>
                  <a:lnTo>
                    <a:pt x="343182" y="159412"/>
                  </a:lnTo>
                  <a:lnTo>
                    <a:pt x="342878" y="158883"/>
                  </a:lnTo>
                  <a:lnTo>
                    <a:pt x="342575" y="158362"/>
                  </a:lnTo>
                  <a:lnTo>
                    <a:pt x="342254" y="157833"/>
                  </a:lnTo>
                  <a:lnTo>
                    <a:pt x="341933" y="157321"/>
                  </a:lnTo>
                  <a:lnTo>
                    <a:pt x="341603" y="156800"/>
                  </a:lnTo>
                  <a:lnTo>
                    <a:pt x="341256" y="156289"/>
                  </a:lnTo>
                  <a:lnTo>
                    <a:pt x="340909" y="155777"/>
                  </a:lnTo>
                  <a:lnTo>
                    <a:pt x="340553" y="155265"/>
                  </a:lnTo>
                  <a:lnTo>
                    <a:pt x="340188" y="154761"/>
                  </a:lnTo>
                  <a:lnTo>
                    <a:pt x="339815" y="154258"/>
                  </a:lnTo>
                  <a:lnTo>
                    <a:pt x="339434" y="153755"/>
                  </a:lnTo>
                  <a:lnTo>
                    <a:pt x="339043" y="153251"/>
                  </a:lnTo>
                  <a:lnTo>
                    <a:pt x="338644" y="152757"/>
                  </a:lnTo>
                  <a:lnTo>
                    <a:pt x="338236" y="152271"/>
                  </a:lnTo>
                  <a:lnTo>
                    <a:pt x="337820" y="151776"/>
                  </a:lnTo>
                  <a:lnTo>
                    <a:pt x="337403" y="151290"/>
                  </a:lnTo>
                  <a:lnTo>
                    <a:pt x="336969" y="150813"/>
                  </a:lnTo>
                  <a:lnTo>
                    <a:pt x="336527" y="150336"/>
                  </a:lnTo>
                  <a:lnTo>
                    <a:pt x="336084" y="149859"/>
                  </a:lnTo>
                  <a:lnTo>
                    <a:pt x="335624" y="149390"/>
                  </a:lnTo>
                  <a:lnTo>
                    <a:pt x="335156" y="148921"/>
                  </a:lnTo>
                  <a:lnTo>
                    <a:pt x="334687" y="148453"/>
                  </a:lnTo>
                  <a:lnTo>
                    <a:pt x="334201" y="147993"/>
                  </a:lnTo>
                  <a:lnTo>
                    <a:pt x="333715" y="147533"/>
                  </a:lnTo>
                  <a:lnTo>
                    <a:pt x="333212" y="147082"/>
                  </a:lnTo>
                  <a:lnTo>
                    <a:pt x="332709" y="146631"/>
                  </a:lnTo>
                  <a:lnTo>
                    <a:pt x="332197" y="146188"/>
                  </a:lnTo>
                  <a:lnTo>
                    <a:pt x="332761" y="145624"/>
                  </a:lnTo>
                  <a:lnTo>
                    <a:pt x="333325" y="145043"/>
                  </a:lnTo>
                  <a:lnTo>
                    <a:pt x="333863" y="144461"/>
                  </a:lnTo>
                  <a:lnTo>
                    <a:pt x="334392" y="143863"/>
                  </a:lnTo>
                  <a:lnTo>
                    <a:pt x="334904" y="143255"/>
                  </a:lnTo>
                  <a:lnTo>
                    <a:pt x="335407" y="142639"/>
                  </a:lnTo>
                  <a:lnTo>
                    <a:pt x="335884" y="142014"/>
                  </a:lnTo>
                  <a:lnTo>
                    <a:pt x="336353" y="141372"/>
                  </a:lnTo>
                  <a:lnTo>
                    <a:pt x="336804" y="140730"/>
                  </a:lnTo>
                  <a:lnTo>
                    <a:pt x="337238" y="140071"/>
                  </a:lnTo>
                  <a:lnTo>
                    <a:pt x="337655" y="139411"/>
                  </a:lnTo>
                  <a:lnTo>
                    <a:pt x="338063" y="138734"/>
                  </a:lnTo>
                  <a:lnTo>
                    <a:pt x="338444" y="138049"/>
                  </a:lnTo>
                  <a:lnTo>
                    <a:pt x="338809" y="137363"/>
                  </a:lnTo>
                  <a:lnTo>
                    <a:pt x="339156" y="136660"/>
                  </a:lnTo>
                  <a:lnTo>
                    <a:pt x="339486" y="135957"/>
                  </a:lnTo>
                  <a:lnTo>
                    <a:pt x="339807" y="135237"/>
                  </a:lnTo>
                  <a:lnTo>
                    <a:pt x="340102" y="134517"/>
                  </a:lnTo>
                  <a:lnTo>
                    <a:pt x="340371" y="133779"/>
                  </a:lnTo>
                  <a:lnTo>
                    <a:pt x="340631" y="133042"/>
                  </a:lnTo>
                  <a:lnTo>
                    <a:pt x="340865" y="132296"/>
                  </a:lnTo>
                  <a:lnTo>
                    <a:pt x="341091" y="131549"/>
                  </a:lnTo>
                  <a:lnTo>
                    <a:pt x="341186" y="131168"/>
                  </a:lnTo>
                  <a:lnTo>
                    <a:pt x="341290" y="130786"/>
                  </a:lnTo>
                  <a:lnTo>
                    <a:pt x="341377" y="130404"/>
                  </a:lnTo>
                  <a:lnTo>
                    <a:pt x="341464" y="130022"/>
                  </a:lnTo>
                  <a:lnTo>
                    <a:pt x="341551" y="129632"/>
                  </a:lnTo>
                  <a:lnTo>
                    <a:pt x="341629" y="129250"/>
                  </a:lnTo>
                  <a:lnTo>
                    <a:pt x="341698" y="128859"/>
                  </a:lnTo>
                  <a:lnTo>
                    <a:pt x="341768" y="128469"/>
                  </a:lnTo>
                  <a:lnTo>
                    <a:pt x="341828" y="128078"/>
                  </a:lnTo>
                  <a:lnTo>
                    <a:pt x="341881" y="127679"/>
                  </a:lnTo>
                  <a:lnTo>
                    <a:pt x="341933" y="127289"/>
                  </a:lnTo>
                  <a:lnTo>
                    <a:pt x="341985" y="126890"/>
                  </a:lnTo>
                  <a:lnTo>
                    <a:pt x="342019" y="126490"/>
                  </a:lnTo>
                  <a:lnTo>
                    <a:pt x="342054" y="126091"/>
                  </a:lnTo>
                  <a:lnTo>
                    <a:pt x="342089" y="125692"/>
                  </a:lnTo>
                  <a:lnTo>
                    <a:pt x="342115" y="125293"/>
                  </a:lnTo>
                  <a:lnTo>
                    <a:pt x="342132" y="124885"/>
                  </a:lnTo>
                  <a:lnTo>
                    <a:pt x="342141" y="124486"/>
                  </a:lnTo>
                  <a:lnTo>
                    <a:pt x="342150" y="124078"/>
                  </a:lnTo>
                  <a:lnTo>
                    <a:pt x="342158" y="123670"/>
                  </a:lnTo>
                  <a:lnTo>
                    <a:pt x="342150" y="123245"/>
                  </a:lnTo>
                  <a:lnTo>
                    <a:pt x="342141" y="122820"/>
                  </a:lnTo>
                  <a:lnTo>
                    <a:pt x="342132" y="122395"/>
                  </a:lnTo>
                  <a:lnTo>
                    <a:pt x="342106" y="121970"/>
                  </a:lnTo>
                  <a:lnTo>
                    <a:pt x="342080" y="121544"/>
                  </a:lnTo>
                  <a:lnTo>
                    <a:pt x="342045" y="121128"/>
                  </a:lnTo>
                  <a:lnTo>
                    <a:pt x="342011" y="120711"/>
                  </a:lnTo>
                  <a:lnTo>
                    <a:pt x="341959" y="120295"/>
                  </a:lnTo>
                  <a:lnTo>
                    <a:pt x="341915" y="119878"/>
                  </a:lnTo>
                  <a:lnTo>
                    <a:pt x="341855" y="119462"/>
                  </a:lnTo>
                  <a:lnTo>
                    <a:pt x="341794" y="119045"/>
                  </a:lnTo>
                  <a:lnTo>
                    <a:pt x="341724" y="118637"/>
                  </a:lnTo>
                  <a:lnTo>
                    <a:pt x="341655" y="118230"/>
                  </a:lnTo>
                  <a:lnTo>
                    <a:pt x="341577" y="117822"/>
                  </a:lnTo>
                  <a:lnTo>
                    <a:pt x="341490" y="117414"/>
                  </a:lnTo>
                  <a:lnTo>
                    <a:pt x="341395" y="117006"/>
                  </a:lnTo>
                  <a:lnTo>
                    <a:pt x="341299" y="116607"/>
                  </a:lnTo>
                  <a:lnTo>
                    <a:pt x="341204" y="116208"/>
                  </a:lnTo>
                  <a:lnTo>
                    <a:pt x="341091" y="115809"/>
                  </a:lnTo>
                  <a:lnTo>
                    <a:pt x="340978" y="115409"/>
                  </a:lnTo>
                  <a:lnTo>
                    <a:pt x="340865" y="115010"/>
                  </a:lnTo>
                  <a:lnTo>
                    <a:pt x="340744" y="114620"/>
                  </a:lnTo>
                  <a:lnTo>
                    <a:pt x="340614" y="114229"/>
                  </a:lnTo>
                  <a:lnTo>
                    <a:pt x="340475" y="113839"/>
                  </a:lnTo>
                  <a:lnTo>
                    <a:pt x="340336" y="113448"/>
                  </a:lnTo>
                  <a:lnTo>
                    <a:pt x="340197" y="113067"/>
                  </a:lnTo>
                  <a:lnTo>
                    <a:pt x="340041" y="112685"/>
                  </a:lnTo>
                  <a:lnTo>
                    <a:pt x="339893" y="112303"/>
                  </a:lnTo>
                  <a:lnTo>
                    <a:pt x="339729" y="111921"/>
                  </a:lnTo>
                  <a:lnTo>
                    <a:pt x="339564" y="111539"/>
                  </a:lnTo>
                  <a:lnTo>
                    <a:pt x="339399" y="111166"/>
                  </a:lnTo>
                  <a:lnTo>
                    <a:pt x="339225" y="110793"/>
                  </a:lnTo>
                  <a:lnTo>
                    <a:pt x="339043" y="110420"/>
                  </a:lnTo>
                  <a:lnTo>
                    <a:pt x="338861" y="110055"/>
                  </a:lnTo>
                  <a:lnTo>
                    <a:pt x="338670" y="109691"/>
                  </a:lnTo>
                  <a:lnTo>
                    <a:pt x="338470" y="109327"/>
                  </a:lnTo>
                  <a:lnTo>
                    <a:pt x="338271" y="108962"/>
                  </a:lnTo>
                  <a:lnTo>
                    <a:pt x="338071" y="108606"/>
                  </a:lnTo>
                  <a:lnTo>
                    <a:pt x="337863" y="108251"/>
                  </a:lnTo>
                  <a:lnTo>
                    <a:pt x="337646" y="107895"/>
                  </a:lnTo>
                  <a:lnTo>
                    <a:pt x="337429" y="107539"/>
                  </a:lnTo>
                  <a:lnTo>
                    <a:pt x="337203" y="107192"/>
                  </a:lnTo>
                  <a:lnTo>
                    <a:pt x="336978" y="106845"/>
                  </a:lnTo>
                  <a:lnTo>
                    <a:pt x="336744" y="106498"/>
                  </a:lnTo>
                  <a:lnTo>
                    <a:pt x="336266" y="105821"/>
                  </a:lnTo>
                  <a:lnTo>
                    <a:pt x="335772" y="105153"/>
                  </a:lnTo>
                  <a:lnTo>
                    <a:pt x="335260" y="104493"/>
                  </a:lnTo>
                  <a:lnTo>
                    <a:pt x="334730" y="103842"/>
                  </a:lnTo>
                  <a:lnTo>
                    <a:pt x="334184" y="103209"/>
                  </a:lnTo>
                  <a:lnTo>
                    <a:pt x="333620" y="102584"/>
                  </a:lnTo>
                  <a:lnTo>
                    <a:pt x="333038" y="101968"/>
                  </a:lnTo>
                  <a:lnTo>
                    <a:pt x="332440" y="101369"/>
                  </a:lnTo>
                  <a:lnTo>
                    <a:pt x="331832" y="100779"/>
                  </a:lnTo>
                  <a:lnTo>
                    <a:pt x="331207" y="100207"/>
                  </a:lnTo>
                  <a:lnTo>
                    <a:pt x="330557" y="99643"/>
                  </a:lnTo>
                  <a:lnTo>
                    <a:pt x="329906" y="99096"/>
                  </a:lnTo>
                  <a:lnTo>
                    <a:pt x="329229" y="98558"/>
                  </a:lnTo>
                  <a:lnTo>
                    <a:pt x="328543" y="98037"/>
                  </a:lnTo>
                  <a:lnTo>
                    <a:pt x="327841" y="97525"/>
                  </a:lnTo>
                  <a:lnTo>
                    <a:pt x="327129" y="97031"/>
                  </a:lnTo>
                  <a:lnTo>
                    <a:pt x="326400" y="96553"/>
                  </a:lnTo>
                  <a:lnTo>
                    <a:pt x="325654" y="96094"/>
                  </a:lnTo>
                  <a:lnTo>
                    <a:pt x="324899" y="95642"/>
                  </a:lnTo>
                  <a:lnTo>
                    <a:pt x="324135" y="95208"/>
                  </a:lnTo>
                  <a:lnTo>
                    <a:pt x="323354" y="94783"/>
                  </a:lnTo>
                  <a:lnTo>
                    <a:pt x="322565" y="94384"/>
                  </a:lnTo>
                  <a:lnTo>
                    <a:pt x="321758" y="93994"/>
                  </a:lnTo>
                  <a:lnTo>
                    <a:pt x="320942" y="93629"/>
                  </a:lnTo>
                  <a:lnTo>
                    <a:pt x="320118" y="93273"/>
                  </a:lnTo>
                  <a:lnTo>
                    <a:pt x="319285" y="92935"/>
                  </a:lnTo>
                  <a:lnTo>
                    <a:pt x="318434" y="92614"/>
                  </a:lnTo>
                  <a:lnTo>
                    <a:pt x="317575" y="92310"/>
                  </a:lnTo>
                  <a:lnTo>
                    <a:pt x="316707" y="92024"/>
                  </a:lnTo>
                  <a:lnTo>
                    <a:pt x="315831" y="91755"/>
                  </a:lnTo>
                  <a:lnTo>
                    <a:pt x="314937" y="91503"/>
                  </a:lnTo>
                  <a:lnTo>
                    <a:pt x="314044" y="91269"/>
                  </a:lnTo>
                  <a:lnTo>
                    <a:pt x="313141" y="91052"/>
                  </a:lnTo>
                  <a:lnTo>
                    <a:pt x="312221" y="90861"/>
                  </a:lnTo>
                  <a:lnTo>
                    <a:pt x="311301" y="90688"/>
                  </a:lnTo>
                  <a:lnTo>
                    <a:pt x="310364" y="90523"/>
                  </a:lnTo>
                  <a:lnTo>
                    <a:pt x="309427" y="90393"/>
                  </a:lnTo>
                  <a:lnTo>
                    <a:pt x="308481" y="90271"/>
                  </a:lnTo>
                  <a:lnTo>
                    <a:pt x="307527" y="90176"/>
                  </a:lnTo>
                  <a:lnTo>
                    <a:pt x="307050" y="90132"/>
                  </a:lnTo>
                  <a:lnTo>
                    <a:pt x="306572" y="90097"/>
                  </a:lnTo>
                  <a:lnTo>
                    <a:pt x="306086" y="90063"/>
                  </a:lnTo>
                  <a:lnTo>
                    <a:pt x="305600" y="90037"/>
                  </a:lnTo>
                  <a:lnTo>
                    <a:pt x="305115" y="90019"/>
                  </a:lnTo>
                  <a:lnTo>
                    <a:pt x="304629" y="90002"/>
                  </a:lnTo>
                  <a:lnTo>
                    <a:pt x="304932" y="89533"/>
                  </a:lnTo>
                  <a:lnTo>
                    <a:pt x="305227" y="89056"/>
                  </a:lnTo>
                  <a:lnTo>
                    <a:pt x="305522" y="88579"/>
                  </a:lnTo>
                  <a:lnTo>
                    <a:pt x="305800" y="88102"/>
                  </a:lnTo>
                  <a:lnTo>
                    <a:pt x="306078" y="87616"/>
                  </a:lnTo>
                  <a:lnTo>
                    <a:pt x="306338" y="87121"/>
                  </a:lnTo>
                  <a:lnTo>
                    <a:pt x="306590" y="86627"/>
                  </a:lnTo>
                  <a:lnTo>
                    <a:pt x="306841" y="86123"/>
                  </a:lnTo>
                  <a:lnTo>
                    <a:pt x="307076" y="85620"/>
                  </a:lnTo>
                  <a:lnTo>
                    <a:pt x="307310" y="85117"/>
                  </a:lnTo>
                  <a:lnTo>
                    <a:pt x="307527" y="84605"/>
                  </a:lnTo>
                  <a:lnTo>
                    <a:pt x="307744" y="84093"/>
                  </a:lnTo>
                  <a:lnTo>
                    <a:pt x="307943" y="83572"/>
                  </a:lnTo>
                  <a:lnTo>
                    <a:pt x="308134" y="83051"/>
                  </a:lnTo>
                  <a:lnTo>
                    <a:pt x="308325" y="82522"/>
                  </a:lnTo>
                  <a:lnTo>
                    <a:pt x="308499" y="81993"/>
                  </a:lnTo>
                  <a:lnTo>
                    <a:pt x="308664" y="81464"/>
                  </a:lnTo>
                  <a:lnTo>
                    <a:pt x="308811" y="80926"/>
                  </a:lnTo>
                  <a:lnTo>
                    <a:pt x="308959" y="80388"/>
                  </a:lnTo>
                  <a:lnTo>
                    <a:pt x="309097" y="79841"/>
                  </a:lnTo>
                  <a:lnTo>
                    <a:pt x="309219" y="79294"/>
                  </a:lnTo>
                  <a:lnTo>
                    <a:pt x="309332" y="78747"/>
                  </a:lnTo>
                  <a:lnTo>
                    <a:pt x="309436" y="78201"/>
                  </a:lnTo>
                  <a:lnTo>
                    <a:pt x="309531" y="77645"/>
                  </a:lnTo>
                  <a:lnTo>
                    <a:pt x="309618" y="77081"/>
                  </a:lnTo>
                  <a:lnTo>
                    <a:pt x="309687" y="76526"/>
                  </a:lnTo>
                  <a:lnTo>
                    <a:pt x="309748" y="75962"/>
                  </a:lnTo>
                  <a:lnTo>
                    <a:pt x="309800" y="75389"/>
                  </a:lnTo>
                  <a:lnTo>
                    <a:pt x="309835" y="74825"/>
                  </a:lnTo>
                  <a:lnTo>
                    <a:pt x="309870" y="74253"/>
                  </a:lnTo>
                  <a:lnTo>
                    <a:pt x="309887" y="73671"/>
                  </a:lnTo>
                  <a:lnTo>
                    <a:pt x="309887" y="73099"/>
                  </a:lnTo>
                  <a:lnTo>
                    <a:pt x="309887" y="72665"/>
                  </a:lnTo>
                  <a:lnTo>
                    <a:pt x="309878" y="72222"/>
                  </a:lnTo>
                  <a:lnTo>
                    <a:pt x="309861" y="71788"/>
                  </a:lnTo>
                  <a:lnTo>
                    <a:pt x="309844" y="71363"/>
                  </a:lnTo>
                  <a:lnTo>
                    <a:pt x="309809" y="70929"/>
                  </a:lnTo>
                  <a:lnTo>
                    <a:pt x="309774" y="70495"/>
                  </a:lnTo>
                  <a:lnTo>
                    <a:pt x="309740" y="70070"/>
                  </a:lnTo>
                  <a:lnTo>
                    <a:pt x="309687" y="69645"/>
                  </a:lnTo>
                  <a:lnTo>
                    <a:pt x="309635" y="69220"/>
                  </a:lnTo>
                  <a:lnTo>
                    <a:pt x="309575" y="68795"/>
                  </a:lnTo>
                  <a:lnTo>
                    <a:pt x="309514" y="68369"/>
                  </a:lnTo>
                  <a:lnTo>
                    <a:pt x="309445" y="67953"/>
                  </a:lnTo>
                  <a:lnTo>
                    <a:pt x="309366" y="67536"/>
                  </a:lnTo>
                  <a:lnTo>
                    <a:pt x="309288" y="67120"/>
                  </a:lnTo>
                  <a:lnTo>
                    <a:pt x="309202" y="66703"/>
                  </a:lnTo>
                  <a:lnTo>
                    <a:pt x="309106" y="66287"/>
                  </a:lnTo>
                  <a:lnTo>
                    <a:pt x="309002" y="65879"/>
                  </a:lnTo>
                  <a:lnTo>
                    <a:pt x="308898" y="65471"/>
                  </a:lnTo>
                  <a:lnTo>
                    <a:pt x="308785" y="65063"/>
                  </a:lnTo>
                  <a:lnTo>
                    <a:pt x="308672" y="64655"/>
                  </a:lnTo>
                  <a:lnTo>
                    <a:pt x="308551" y="64256"/>
                  </a:lnTo>
                  <a:lnTo>
                    <a:pt x="308421" y="63848"/>
                  </a:lnTo>
                  <a:lnTo>
                    <a:pt x="308290" y="63449"/>
                  </a:lnTo>
                  <a:lnTo>
                    <a:pt x="308152" y="63050"/>
                  </a:lnTo>
                  <a:lnTo>
                    <a:pt x="308004" y="62660"/>
                  </a:lnTo>
                  <a:lnTo>
                    <a:pt x="307857" y="62269"/>
                  </a:lnTo>
                  <a:lnTo>
                    <a:pt x="307700" y="61870"/>
                  </a:lnTo>
                  <a:lnTo>
                    <a:pt x="307544" y="61488"/>
                  </a:lnTo>
                  <a:lnTo>
                    <a:pt x="307379" y="61098"/>
                  </a:lnTo>
                  <a:lnTo>
                    <a:pt x="307206" y="60716"/>
                  </a:lnTo>
                  <a:lnTo>
                    <a:pt x="307032" y="60334"/>
                  </a:lnTo>
                  <a:lnTo>
                    <a:pt x="306850" y="59952"/>
                  </a:lnTo>
                  <a:lnTo>
                    <a:pt x="306659" y="59579"/>
                  </a:lnTo>
                  <a:lnTo>
                    <a:pt x="306468" y="59197"/>
                  </a:lnTo>
                  <a:lnTo>
                    <a:pt x="306277" y="58824"/>
                  </a:lnTo>
                  <a:lnTo>
                    <a:pt x="306069" y="58460"/>
                  </a:lnTo>
                  <a:lnTo>
                    <a:pt x="305869" y="58087"/>
                  </a:lnTo>
                  <a:lnTo>
                    <a:pt x="305653" y="57722"/>
                  </a:lnTo>
                  <a:lnTo>
                    <a:pt x="305436" y="57366"/>
                  </a:lnTo>
                  <a:lnTo>
                    <a:pt x="305219" y="57002"/>
                  </a:lnTo>
                  <a:lnTo>
                    <a:pt x="304993" y="56646"/>
                  </a:lnTo>
                  <a:lnTo>
                    <a:pt x="304759" y="56290"/>
                  </a:lnTo>
                  <a:lnTo>
                    <a:pt x="304524" y="55935"/>
                  </a:lnTo>
                  <a:lnTo>
                    <a:pt x="304290" y="55588"/>
                  </a:lnTo>
                  <a:lnTo>
                    <a:pt x="304039" y="55240"/>
                  </a:lnTo>
                  <a:lnTo>
                    <a:pt x="303796" y="54902"/>
                  </a:lnTo>
                  <a:lnTo>
                    <a:pt x="303535" y="54555"/>
                  </a:lnTo>
                  <a:lnTo>
                    <a:pt x="303275" y="54217"/>
                  </a:lnTo>
                  <a:lnTo>
                    <a:pt x="303015" y="53887"/>
                  </a:lnTo>
                  <a:lnTo>
                    <a:pt x="302746" y="53557"/>
                  </a:lnTo>
                  <a:lnTo>
                    <a:pt x="302477" y="53227"/>
                  </a:lnTo>
                  <a:lnTo>
                    <a:pt x="302199" y="52898"/>
                  </a:lnTo>
                  <a:lnTo>
                    <a:pt x="301921" y="52577"/>
                  </a:lnTo>
                  <a:lnTo>
                    <a:pt x="301635" y="52255"/>
                  </a:lnTo>
                  <a:lnTo>
                    <a:pt x="301340" y="51934"/>
                  </a:lnTo>
                  <a:lnTo>
                    <a:pt x="301053" y="51622"/>
                  </a:lnTo>
                  <a:lnTo>
                    <a:pt x="300750" y="51310"/>
                  </a:lnTo>
                  <a:lnTo>
                    <a:pt x="300446" y="51006"/>
                  </a:lnTo>
                  <a:lnTo>
                    <a:pt x="299830" y="50398"/>
                  </a:lnTo>
                  <a:lnTo>
                    <a:pt x="299197" y="49808"/>
                  </a:lnTo>
                  <a:lnTo>
                    <a:pt x="298554" y="49227"/>
                  </a:lnTo>
                  <a:lnTo>
                    <a:pt x="297886" y="48663"/>
                  </a:lnTo>
                  <a:lnTo>
                    <a:pt x="297209" y="48108"/>
                  </a:lnTo>
                  <a:lnTo>
                    <a:pt x="296515" y="47578"/>
                  </a:lnTo>
                  <a:lnTo>
                    <a:pt x="295804" y="47049"/>
                  </a:lnTo>
                  <a:lnTo>
                    <a:pt x="295075" y="46546"/>
                  </a:lnTo>
                  <a:lnTo>
                    <a:pt x="294337" y="46051"/>
                  </a:lnTo>
                  <a:lnTo>
                    <a:pt x="293591" y="45574"/>
                  </a:lnTo>
                  <a:lnTo>
                    <a:pt x="292819" y="45114"/>
                  </a:lnTo>
                  <a:lnTo>
                    <a:pt x="292046" y="44663"/>
                  </a:lnTo>
                  <a:lnTo>
                    <a:pt x="291248" y="44238"/>
                  </a:lnTo>
                  <a:lnTo>
                    <a:pt x="290450" y="43821"/>
                  </a:lnTo>
                  <a:lnTo>
                    <a:pt x="289625" y="43422"/>
                  </a:lnTo>
                  <a:lnTo>
                    <a:pt x="288801" y="43040"/>
                  </a:lnTo>
                  <a:lnTo>
                    <a:pt x="287959" y="42676"/>
                  </a:lnTo>
                  <a:lnTo>
                    <a:pt x="287109" y="42329"/>
                  </a:lnTo>
                  <a:lnTo>
                    <a:pt x="286241" y="42007"/>
                  </a:lnTo>
                  <a:lnTo>
                    <a:pt x="285373" y="41695"/>
                  </a:lnTo>
                  <a:lnTo>
                    <a:pt x="284488" y="41400"/>
                  </a:lnTo>
                  <a:lnTo>
                    <a:pt x="283595" y="41122"/>
                  </a:lnTo>
                  <a:lnTo>
                    <a:pt x="282683" y="40871"/>
                  </a:lnTo>
                  <a:lnTo>
                    <a:pt x="282232" y="40749"/>
                  </a:lnTo>
                  <a:lnTo>
                    <a:pt x="281772" y="40636"/>
                  </a:lnTo>
                  <a:lnTo>
                    <a:pt x="281312" y="40524"/>
                  </a:lnTo>
                  <a:lnTo>
                    <a:pt x="280844" y="40420"/>
                  </a:lnTo>
                  <a:lnTo>
                    <a:pt x="280384" y="40315"/>
                  </a:lnTo>
                  <a:lnTo>
                    <a:pt x="279915" y="40220"/>
                  </a:lnTo>
                  <a:lnTo>
                    <a:pt x="279447" y="40124"/>
                  </a:lnTo>
                  <a:lnTo>
                    <a:pt x="278978" y="40038"/>
                  </a:lnTo>
                  <a:lnTo>
                    <a:pt x="278501" y="39960"/>
                  </a:lnTo>
                  <a:lnTo>
                    <a:pt x="278024" y="39882"/>
                  </a:lnTo>
                  <a:lnTo>
                    <a:pt x="277546" y="39812"/>
                  </a:lnTo>
                  <a:lnTo>
                    <a:pt x="277069" y="39743"/>
                  </a:lnTo>
                  <a:lnTo>
                    <a:pt x="276583" y="39682"/>
                  </a:lnTo>
                  <a:lnTo>
                    <a:pt x="276106" y="39630"/>
                  </a:lnTo>
                  <a:lnTo>
                    <a:pt x="275620" y="39578"/>
                  </a:lnTo>
                  <a:lnTo>
                    <a:pt x="275125" y="39526"/>
                  </a:lnTo>
                  <a:lnTo>
                    <a:pt x="274640" y="39491"/>
                  </a:lnTo>
                  <a:lnTo>
                    <a:pt x="274145" y="39456"/>
                  </a:lnTo>
                  <a:lnTo>
                    <a:pt x="273659" y="39422"/>
                  </a:lnTo>
                  <a:lnTo>
                    <a:pt x="273164" y="39396"/>
                  </a:lnTo>
                  <a:lnTo>
                    <a:pt x="272670" y="39378"/>
                  </a:lnTo>
                  <a:lnTo>
                    <a:pt x="272167" y="39370"/>
                  </a:lnTo>
                  <a:lnTo>
                    <a:pt x="271672" y="39361"/>
                  </a:lnTo>
                  <a:lnTo>
                    <a:pt x="271169" y="39352"/>
                  </a:lnTo>
                  <a:lnTo>
                    <a:pt x="270405" y="39361"/>
                  </a:lnTo>
                  <a:lnTo>
                    <a:pt x="269607" y="39396"/>
                  </a:lnTo>
                  <a:lnTo>
                    <a:pt x="268782" y="39439"/>
                  </a:lnTo>
                  <a:lnTo>
                    <a:pt x="267932" y="39500"/>
                  </a:lnTo>
                  <a:lnTo>
                    <a:pt x="267090" y="39569"/>
                  </a:lnTo>
                  <a:lnTo>
                    <a:pt x="266249" y="39656"/>
                  </a:lnTo>
                  <a:lnTo>
                    <a:pt x="265433" y="39743"/>
                  </a:lnTo>
                  <a:lnTo>
                    <a:pt x="264652" y="39847"/>
                  </a:lnTo>
                  <a:lnTo>
                    <a:pt x="264652" y="39691"/>
                  </a:lnTo>
                  <a:lnTo>
                    <a:pt x="264661" y="39543"/>
                  </a:lnTo>
                  <a:lnTo>
                    <a:pt x="264687" y="39265"/>
                  </a:lnTo>
                  <a:lnTo>
                    <a:pt x="264704" y="38988"/>
                  </a:lnTo>
                  <a:lnTo>
                    <a:pt x="264713" y="38858"/>
                  </a:lnTo>
                  <a:lnTo>
                    <a:pt x="264721" y="38727"/>
                  </a:lnTo>
                  <a:lnTo>
                    <a:pt x="264704" y="38241"/>
                  </a:lnTo>
                  <a:lnTo>
                    <a:pt x="264687" y="37756"/>
                  </a:lnTo>
                  <a:lnTo>
                    <a:pt x="264661" y="37270"/>
                  </a:lnTo>
                  <a:lnTo>
                    <a:pt x="264626" y="36784"/>
                  </a:lnTo>
                  <a:lnTo>
                    <a:pt x="264582" y="36298"/>
                  </a:lnTo>
                  <a:lnTo>
                    <a:pt x="264539" y="35821"/>
                  </a:lnTo>
                  <a:lnTo>
                    <a:pt x="264487" y="35343"/>
                  </a:lnTo>
                  <a:lnTo>
                    <a:pt x="264426" y="34866"/>
                  </a:lnTo>
                  <a:lnTo>
                    <a:pt x="264357" y="34389"/>
                  </a:lnTo>
                  <a:lnTo>
                    <a:pt x="264279" y="33911"/>
                  </a:lnTo>
                  <a:lnTo>
                    <a:pt x="264201" y="33434"/>
                  </a:lnTo>
                  <a:lnTo>
                    <a:pt x="264105" y="32966"/>
                  </a:lnTo>
                  <a:lnTo>
                    <a:pt x="264010" y="32497"/>
                  </a:lnTo>
                  <a:lnTo>
                    <a:pt x="263914" y="32028"/>
                  </a:lnTo>
                  <a:lnTo>
                    <a:pt x="263802" y="31560"/>
                  </a:lnTo>
                  <a:lnTo>
                    <a:pt x="263689" y="31091"/>
                  </a:lnTo>
                  <a:lnTo>
                    <a:pt x="263567" y="30631"/>
                  </a:lnTo>
                  <a:lnTo>
                    <a:pt x="263437" y="30172"/>
                  </a:lnTo>
                  <a:lnTo>
                    <a:pt x="263298" y="29712"/>
                  </a:lnTo>
                  <a:lnTo>
                    <a:pt x="263159" y="29252"/>
                  </a:lnTo>
                  <a:lnTo>
                    <a:pt x="263012" y="28792"/>
                  </a:lnTo>
                  <a:lnTo>
                    <a:pt x="262856" y="28341"/>
                  </a:lnTo>
                  <a:lnTo>
                    <a:pt x="262699" y="27889"/>
                  </a:lnTo>
                  <a:lnTo>
                    <a:pt x="262535" y="27438"/>
                  </a:lnTo>
                  <a:lnTo>
                    <a:pt x="262361" y="26996"/>
                  </a:lnTo>
                  <a:lnTo>
                    <a:pt x="262179" y="26553"/>
                  </a:lnTo>
                  <a:lnTo>
                    <a:pt x="261997" y="26111"/>
                  </a:lnTo>
                  <a:lnTo>
                    <a:pt x="261806" y="25668"/>
                  </a:lnTo>
                  <a:lnTo>
                    <a:pt x="261606" y="25225"/>
                  </a:lnTo>
                  <a:lnTo>
                    <a:pt x="261407" y="24792"/>
                  </a:lnTo>
                  <a:lnTo>
                    <a:pt x="261198" y="24358"/>
                  </a:lnTo>
                  <a:lnTo>
                    <a:pt x="260981" y="23924"/>
                  </a:lnTo>
                  <a:lnTo>
                    <a:pt x="260764" y="23499"/>
                  </a:lnTo>
                  <a:lnTo>
                    <a:pt x="260539" y="23073"/>
                  </a:lnTo>
                  <a:lnTo>
                    <a:pt x="260305" y="22648"/>
                  </a:lnTo>
                  <a:lnTo>
                    <a:pt x="260070" y="22232"/>
                  </a:lnTo>
                  <a:lnTo>
                    <a:pt x="259827" y="21807"/>
                  </a:lnTo>
                  <a:lnTo>
                    <a:pt x="259576" y="21390"/>
                  </a:lnTo>
                  <a:lnTo>
                    <a:pt x="259324" y="20982"/>
                  </a:lnTo>
                  <a:lnTo>
                    <a:pt x="259064" y="20574"/>
                  </a:lnTo>
                  <a:lnTo>
                    <a:pt x="258795" y="20167"/>
                  </a:lnTo>
                  <a:lnTo>
                    <a:pt x="258526" y="19759"/>
                  </a:lnTo>
                  <a:lnTo>
                    <a:pt x="258248" y="19360"/>
                  </a:lnTo>
                  <a:lnTo>
                    <a:pt x="257970" y="18960"/>
                  </a:lnTo>
                  <a:lnTo>
                    <a:pt x="257684" y="18561"/>
                  </a:lnTo>
                  <a:lnTo>
                    <a:pt x="257389" y="18171"/>
                  </a:lnTo>
                  <a:lnTo>
                    <a:pt x="257094" y="17780"/>
                  </a:lnTo>
                  <a:lnTo>
                    <a:pt x="256799" y="17398"/>
                  </a:lnTo>
                  <a:lnTo>
                    <a:pt x="256486" y="17008"/>
                  </a:lnTo>
                  <a:lnTo>
                    <a:pt x="256174" y="16626"/>
                  </a:lnTo>
                  <a:lnTo>
                    <a:pt x="255862" y="16253"/>
                  </a:lnTo>
                  <a:lnTo>
                    <a:pt x="255541" y="15880"/>
                  </a:lnTo>
                  <a:lnTo>
                    <a:pt x="255211" y="15507"/>
                  </a:lnTo>
                  <a:lnTo>
                    <a:pt x="254881" y="15142"/>
                  </a:lnTo>
                  <a:lnTo>
                    <a:pt x="254543" y="14778"/>
                  </a:lnTo>
                  <a:lnTo>
                    <a:pt x="254204" y="14413"/>
                  </a:lnTo>
                  <a:lnTo>
                    <a:pt x="253857" y="14058"/>
                  </a:lnTo>
                  <a:lnTo>
                    <a:pt x="253510" y="13702"/>
                  </a:lnTo>
                  <a:lnTo>
                    <a:pt x="253154" y="13355"/>
                  </a:lnTo>
                  <a:lnTo>
                    <a:pt x="252790" y="13008"/>
                  </a:lnTo>
                  <a:lnTo>
                    <a:pt x="252425" y="12669"/>
                  </a:lnTo>
                  <a:lnTo>
                    <a:pt x="252061" y="12331"/>
                  </a:lnTo>
                  <a:lnTo>
                    <a:pt x="251688" y="11992"/>
                  </a:lnTo>
                  <a:lnTo>
                    <a:pt x="251306" y="11663"/>
                  </a:lnTo>
                  <a:lnTo>
                    <a:pt x="250933" y="11333"/>
                  </a:lnTo>
                  <a:lnTo>
                    <a:pt x="250542" y="11003"/>
                  </a:lnTo>
                  <a:lnTo>
                    <a:pt x="250152" y="10682"/>
                  </a:lnTo>
                  <a:lnTo>
                    <a:pt x="249762" y="10370"/>
                  </a:lnTo>
                  <a:lnTo>
                    <a:pt x="249362" y="10057"/>
                  </a:lnTo>
                  <a:lnTo>
                    <a:pt x="248955" y="9745"/>
                  </a:lnTo>
                  <a:lnTo>
                    <a:pt x="248555" y="9441"/>
                  </a:lnTo>
                  <a:lnTo>
                    <a:pt x="248139" y="9146"/>
                  </a:lnTo>
                  <a:lnTo>
                    <a:pt x="247722" y="8843"/>
                  </a:lnTo>
                  <a:lnTo>
                    <a:pt x="247306" y="8556"/>
                  </a:lnTo>
                  <a:lnTo>
                    <a:pt x="246889" y="8270"/>
                  </a:lnTo>
                  <a:lnTo>
                    <a:pt x="246455" y="7983"/>
                  </a:lnTo>
                  <a:lnTo>
                    <a:pt x="246030" y="7706"/>
                  </a:lnTo>
                  <a:lnTo>
                    <a:pt x="245596" y="7428"/>
                  </a:lnTo>
                  <a:lnTo>
                    <a:pt x="245162" y="7159"/>
                  </a:lnTo>
                  <a:lnTo>
                    <a:pt x="244720" y="6890"/>
                  </a:lnTo>
                  <a:lnTo>
                    <a:pt x="244277" y="6630"/>
                  </a:lnTo>
                  <a:lnTo>
                    <a:pt x="243826" y="6369"/>
                  </a:lnTo>
                  <a:lnTo>
                    <a:pt x="243375" y="6118"/>
                  </a:lnTo>
                  <a:lnTo>
                    <a:pt x="242915" y="5866"/>
                  </a:lnTo>
                  <a:lnTo>
                    <a:pt x="242464" y="5623"/>
                  </a:lnTo>
                  <a:lnTo>
                    <a:pt x="241995" y="5380"/>
                  </a:lnTo>
                  <a:lnTo>
                    <a:pt x="241535" y="5146"/>
                  </a:lnTo>
                  <a:lnTo>
                    <a:pt x="241067" y="4912"/>
                  </a:lnTo>
                  <a:lnTo>
                    <a:pt x="240590" y="4686"/>
                  </a:lnTo>
                  <a:lnTo>
                    <a:pt x="240121" y="4469"/>
                  </a:lnTo>
                  <a:lnTo>
                    <a:pt x="239644" y="4252"/>
                  </a:lnTo>
                  <a:lnTo>
                    <a:pt x="239158" y="4044"/>
                  </a:lnTo>
                  <a:lnTo>
                    <a:pt x="238672" y="3836"/>
                  </a:lnTo>
                  <a:lnTo>
                    <a:pt x="238186" y="3636"/>
                  </a:lnTo>
                  <a:lnTo>
                    <a:pt x="237700" y="3437"/>
                  </a:lnTo>
                  <a:lnTo>
                    <a:pt x="237205" y="3246"/>
                  </a:lnTo>
                  <a:lnTo>
                    <a:pt x="236711" y="3055"/>
                  </a:lnTo>
                  <a:lnTo>
                    <a:pt x="236216" y="2881"/>
                  </a:lnTo>
                  <a:lnTo>
                    <a:pt x="235713" y="2699"/>
                  </a:lnTo>
                  <a:lnTo>
                    <a:pt x="235210" y="2534"/>
                  </a:lnTo>
                  <a:lnTo>
                    <a:pt x="234698" y="2361"/>
                  </a:lnTo>
                  <a:lnTo>
                    <a:pt x="234194" y="2204"/>
                  </a:lnTo>
                  <a:lnTo>
                    <a:pt x="233682" y="2048"/>
                  </a:lnTo>
                  <a:lnTo>
                    <a:pt x="233162" y="1901"/>
                  </a:lnTo>
                  <a:lnTo>
                    <a:pt x="232650" y="1753"/>
                  </a:lnTo>
                  <a:lnTo>
                    <a:pt x="232129" y="1614"/>
                  </a:lnTo>
                  <a:lnTo>
                    <a:pt x="231608" y="1484"/>
                  </a:lnTo>
                  <a:lnTo>
                    <a:pt x="231079" y="1354"/>
                  </a:lnTo>
                  <a:lnTo>
                    <a:pt x="230558" y="1232"/>
                  </a:lnTo>
                  <a:lnTo>
                    <a:pt x="230029" y="1111"/>
                  </a:lnTo>
                  <a:lnTo>
                    <a:pt x="229500" y="998"/>
                  </a:lnTo>
                  <a:lnTo>
                    <a:pt x="228962" y="894"/>
                  </a:lnTo>
                  <a:lnTo>
                    <a:pt x="228424" y="799"/>
                  </a:lnTo>
                  <a:lnTo>
                    <a:pt x="227895" y="703"/>
                  </a:lnTo>
                  <a:lnTo>
                    <a:pt x="227348" y="616"/>
                  </a:lnTo>
                  <a:lnTo>
                    <a:pt x="226810" y="530"/>
                  </a:lnTo>
                  <a:lnTo>
                    <a:pt x="226263" y="452"/>
                  </a:lnTo>
                  <a:lnTo>
                    <a:pt x="225725" y="382"/>
                  </a:lnTo>
                  <a:lnTo>
                    <a:pt x="225178" y="321"/>
                  </a:lnTo>
                  <a:lnTo>
                    <a:pt x="224623" y="261"/>
                  </a:lnTo>
                  <a:lnTo>
                    <a:pt x="224076" y="209"/>
                  </a:lnTo>
                  <a:lnTo>
                    <a:pt x="223521" y="156"/>
                  </a:lnTo>
                  <a:lnTo>
                    <a:pt x="222966" y="122"/>
                  </a:lnTo>
                  <a:lnTo>
                    <a:pt x="222410" y="87"/>
                  </a:lnTo>
                  <a:lnTo>
                    <a:pt x="221855" y="52"/>
                  </a:lnTo>
                  <a:lnTo>
                    <a:pt x="221300" y="35"/>
                  </a:lnTo>
                  <a:lnTo>
                    <a:pt x="220736" y="18"/>
                  </a:lnTo>
                  <a:lnTo>
                    <a:pt x="220180" y="9"/>
                  </a:lnTo>
                  <a:lnTo>
                    <a:pt x="219313" y="0"/>
                  </a:lnTo>
                  <a:lnTo>
                    <a:pt x="218454" y="18"/>
                  </a:lnTo>
                  <a:lnTo>
                    <a:pt x="217603" y="44"/>
                  </a:lnTo>
                  <a:lnTo>
                    <a:pt x="216744" y="78"/>
                  </a:lnTo>
                  <a:lnTo>
                    <a:pt x="215902" y="130"/>
                  </a:lnTo>
                  <a:lnTo>
                    <a:pt x="215061" y="200"/>
                  </a:lnTo>
                  <a:lnTo>
                    <a:pt x="214219" y="278"/>
                  </a:lnTo>
                  <a:lnTo>
                    <a:pt x="213386" y="365"/>
                  </a:lnTo>
                  <a:lnTo>
                    <a:pt x="212562" y="478"/>
                  </a:lnTo>
                  <a:lnTo>
                    <a:pt x="211737" y="590"/>
                  </a:lnTo>
                  <a:lnTo>
                    <a:pt x="210922" y="721"/>
                  </a:lnTo>
                  <a:lnTo>
                    <a:pt x="210106" y="868"/>
                  </a:lnTo>
                  <a:lnTo>
                    <a:pt x="209299" y="1024"/>
                  </a:lnTo>
                  <a:lnTo>
                    <a:pt x="208492" y="1189"/>
                  </a:lnTo>
                  <a:lnTo>
                    <a:pt x="207702" y="1371"/>
                  </a:lnTo>
                  <a:lnTo>
                    <a:pt x="206913" y="1571"/>
                  </a:lnTo>
                  <a:lnTo>
                    <a:pt x="206123" y="1770"/>
                  </a:lnTo>
                  <a:lnTo>
                    <a:pt x="205342" y="1987"/>
                  </a:lnTo>
                  <a:lnTo>
                    <a:pt x="204570" y="2222"/>
                  </a:lnTo>
                  <a:lnTo>
                    <a:pt x="203806" y="2465"/>
                  </a:lnTo>
                  <a:lnTo>
                    <a:pt x="203051" y="2716"/>
                  </a:lnTo>
                  <a:lnTo>
                    <a:pt x="202296" y="2977"/>
                  </a:lnTo>
                  <a:lnTo>
                    <a:pt x="201550" y="3254"/>
                  </a:lnTo>
                  <a:lnTo>
                    <a:pt x="200812" y="3541"/>
                  </a:lnTo>
                  <a:lnTo>
                    <a:pt x="200075" y="3836"/>
                  </a:lnTo>
                  <a:lnTo>
                    <a:pt x="199355" y="4148"/>
                  </a:lnTo>
                  <a:lnTo>
                    <a:pt x="198634" y="4469"/>
                  </a:lnTo>
                  <a:lnTo>
                    <a:pt x="197923" y="4799"/>
                  </a:lnTo>
                  <a:lnTo>
                    <a:pt x="197220" y="5137"/>
                  </a:lnTo>
                  <a:lnTo>
                    <a:pt x="196526" y="5493"/>
                  </a:lnTo>
                  <a:lnTo>
                    <a:pt x="195840" y="5849"/>
                  </a:lnTo>
                  <a:lnTo>
                    <a:pt x="195163" y="6222"/>
                  </a:lnTo>
                  <a:lnTo>
                    <a:pt x="194487" y="6604"/>
                  </a:lnTo>
                  <a:lnTo>
                    <a:pt x="193827" y="6994"/>
                  </a:lnTo>
                  <a:lnTo>
                    <a:pt x="193176" y="7402"/>
                  </a:lnTo>
                  <a:lnTo>
                    <a:pt x="192526" y="7810"/>
                  </a:lnTo>
                  <a:lnTo>
                    <a:pt x="191892" y="8235"/>
                  </a:lnTo>
                  <a:lnTo>
                    <a:pt x="191267" y="8660"/>
                  </a:lnTo>
                  <a:lnTo>
                    <a:pt x="190643" y="9103"/>
                  </a:lnTo>
                  <a:lnTo>
                    <a:pt x="190035" y="9554"/>
                  </a:lnTo>
                  <a:lnTo>
                    <a:pt x="189436" y="10014"/>
                  </a:lnTo>
                  <a:lnTo>
                    <a:pt x="188846" y="10483"/>
                  </a:lnTo>
                  <a:lnTo>
                    <a:pt x="188265" y="10960"/>
                  </a:lnTo>
                  <a:lnTo>
                    <a:pt x="187692" y="11446"/>
                  </a:lnTo>
                  <a:lnTo>
                    <a:pt x="187128" y="11940"/>
                  </a:lnTo>
                  <a:lnTo>
                    <a:pt x="186582" y="12444"/>
                  </a:lnTo>
                  <a:lnTo>
                    <a:pt x="186035" y="12947"/>
                  </a:lnTo>
                  <a:lnTo>
                    <a:pt x="185506" y="13468"/>
                  </a:lnTo>
                  <a:lnTo>
                    <a:pt x="184985" y="13997"/>
                  </a:lnTo>
                  <a:lnTo>
                    <a:pt x="184473" y="14535"/>
                  </a:lnTo>
                  <a:lnTo>
                    <a:pt x="183970" y="15073"/>
                  </a:lnTo>
                  <a:lnTo>
                    <a:pt x="183484" y="15628"/>
                  </a:lnTo>
                  <a:lnTo>
                    <a:pt x="183006" y="16184"/>
                  </a:lnTo>
                  <a:lnTo>
                    <a:pt x="182538" y="16756"/>
                  </a:lnTo>
                  <a:lnTo>
                    <a:pt x="182087" y="17329"/>
                  </a:lnTo>
                  <a:lnTo>
                    <a:pt x="181635" y="17910"/>
                  </a:lnTo>
                  <a:lnTo>
                    <a:pt x="181210" y="18492"/>
                  </a:lnTo>
                  <a:lnTo>
                    <a:pt x="180785" y="19091"/>
                  </a:lnTo>
                  <a:lnTo>
                    <a:pt x="180377" y="19689"/>
                  </a:lnTo>
                  <a:lnTo>
                    <a:pt x="179978" y="20305"/>
                  </a:lnTo>
                  <a:lnTo>
                    <a:pt x="179596" y="20921"/>
                  </a:lnTo>
                  <a:lnTo>
                    <a:pt x="179223" y="21538"/>
                  </a:lnTo>
                  <a:lnTo>
                    <a:pt x="178859" y="22171"/>
                  </a:lnTo>
                  <a:lnTo>
                    <a:pt x="178512" y="22804"/>
                  </a:lnTo>
                  <a:lnTo>
                    <a:pt x="178433" y="22952"/>
                  </a:lnTo>
                  <a:lnTo>
                    <a:pt x="178347" y="23099"/>
                  </a:lnTo>
                  <a:lnTo>
                    <a:pt x="178251" y="23238"/>
                  </a:lnTo>
                  <a:lnTo>
                    <a:pt x="178156" y="23368"/>
                  </a:lnTo>
                  <a:lnTo>
                    <a:pt x="178060" y="23499"/>
                  </a:lnTo>
                  <a:lnTo>
                    <a:pt x="177956" y="23620"/>
                  </a:lnTo>
                  <a:lnTo>
                    <a:pt x="177843" y="23742"/>
                  </a:lnTo>
                  <a:lnTo>
                    <a:pt x="177739" y="23854"/>
                  </a:lnTo>
                  <a:lnTo>
                    <a:pt x="177618" y="23967"/>
                  </a:lnTo>
                  <a:lnTo>
                    <a:pt x="177505" y="24071"/>
                  </a:lnTo>
                  <a:lnTo>
                    <a:pt x="177383" y="24175"/>
                  </a:lnTo>
                  <a:lnTo>
                    <a:pt x="177253" y="24271"/>
                  </a:lnTo>
                  <a:lnTo>
                    <a:pt x="177123" y="24358"/>
                  </a:lnTo>
                  <a:lnTo>
                    <a:pt x="176993" y="24444"/>
                  </a:lnTo>
                  <a:lnTo>
                    <a:pt x="176863" y="24523"/>
                  </a:lnTo>
                  <a:lnTo>
                    <a:pt x="176724" y="24601"/>
                  </a:lnTo>
                  <a:lnTo>
                    <a:pt x="176585" y="24670"/>
                  </a:lnTo>
                  <a:lnTo>
                    <a:pt x="176446" y="24739"/>
                  </a:lnTo>
                  <a:lnTo>
                    <a:pt x="176151" y="24861"/>
                  </a:lnTo>
                  <a:lnTo>
                    <a:pt x="175856" y="24956"/>
                  </a:lnTo>
                  <a:lnTo>
                    <a:pt x="175553" y="25043"/>
                  </a:lnTo>
                  <a:lnTo>
                    <a:pt x="175240" y="25104"/>
                  </a:lnTo>
                  <a:lnTo>
                    <a:pt x="174936" y="25156"/>
                  </a:lnTo>
                  <a:lnTo>
                    <a:pt x="174615" y="25182"/>
                  </a:lnTo>
                  <a:lnTo>
                    <a:pt x="174303" y="25191"/>
                  </a:lnTo>
                  <a:lnTo>
                    <a:pt x="173991" y="25182"/>
                  </a:lnTo>
                  <a:lnTo>
                    <a:pt x="173670" y="25147"/>
                  </a:lnTo>
                  <a:lnTo>
                    <a:pt x="173357" y="25104"/>
                  </a:lnTo>
                  <a:lnTo>
                    <a:pt x="173053" y="25035"/>
                  </a:lnTo>
                  <a:lnTo>
                    <a:pt x="172750" y="24948"/>
                  </a:lnTo>
                  <a:lnTo>
                    <a:pt x="172455" y="24844"/>
                  </a:lnTo>
                  <a:lnTo>
                    <a:pt x="172160" y="24713"/>
                  </a:lnTo>
                  <a:lnTo>
                    <a:pt x="171882" y="24575"/>
                  </a:lnTo>
                  <a:lnTo>
                    <a:pt x="171743" y="24497"/>
                  </a:lnTo>
                  <a:lnTo>
                    <a:pt x="171613" y="24418"/>
                  </a:lnTo>
                  <a:lnTo>
                    <a:pt x="171483" y="24332"/>
                  </a:lnTo>
                  <a:lnTo>
                    <a:pt x="171353" y="24236"/>
                  </a:lnTo>
                  <a:lnTo>
                    <a:pt x="171223" y="24141"/>
                  </a:lnTo>
                  <a:lnTo>
                    <a:pt x="171101" y="24037"/>
                  </a:lnTo>
                  <a:lnTo>
                    <a:pt x="170980" y="23932"/>
                  </a:lnTo>
                  <a:lnTo>
                    <a:pt x="170867" y="23828"/>
                  </a:lnTo>
                  <a:lnTo>
                    <a:pt x="170754" y="23716"/>
                  </a:lnTo>
                  <a:lnTo>
                    <a:pt x="170650" y="23594"/>
                  </a:lnTo>
                  <a:lnTo>
                    <a:pt x="170546" y="23473"/>
                  </a:lnTo>
                  <a:lnTo>
                    <a:pt x="170450" y="23351"/>
                  </a:lnTo>
                  <a:lnTo>
                    <a:pt x="170355" y="23221"/>
                  </a:lnTo>
                  <a:lnTo>
                    <a:pt x="170259" y="23082"/>
                  </a:lnTo>
                  <a:lnTo>
                    <a:pt x="170173" y="22943"/>
                  </a:lnTo>
                  <a:lnTo>
                    <a:pt x="170094" y="22804"/>
                  </a:lnTo>
                  <a:lnTo>
                    <a:pt x="169878" y="22397"/>
                  </a:lnTo>
                  <a:lnTo>
                    <a:pt x="169652" y="21997"/>
                  </a:lnTo>
                  <a:lnTo>
                    <a:pt x="169418" y="21590"/>
                  </a:lnTo>
                  <a:lnTo>
                    <a:pt x="169183" y="21199"/>
                  </a:lnTo>
                  <a:lnTo>
                    <a:pt x="168949" y="20800"/>
                  </a:lnTo>
                  <a:lnTo>
                    <a:pt x="168706" y="20409"/>
                  </a:lnTo>
                  <a:lnTo>
                    <a:pt x="168454" y="20019"/>
                  </a:lnTo>
                  <a:lnTo>
                    <a:pt x="168203" y="19637"/>
                  </a:lnTo>
                  <a:lnTo>
                    <a:pt x="167943" y="19255"/>
                  </a:lnTo>
                  <a:lnTo>
                    <a:pt x="167682" y="18874"/>
                  </a:lnTo>
                  <a:lnTo>
                    <a:pt x="167413" y="18492"/>
                  </a:lnTo>
                  <a:lnTo>
                    <a:pt x="167144" y="18119"/>
                  </a:lnTo>
                  <a:lnTo>
                    <a:pt x="166867" y="17754"/>
                  </a:lnTo>
                  <a:lnTo>
                    <a:pt x="166580" y="17381"/>
                  </a:lnTo>
                  <a:lnTo>
                    <a:pt x="166294" y="17017"/>
                  </a:lnTo>
                  <a:lnTo>
                    <a:pt x="166007" y="16661"/>
                  </a:lnTo>
                  <a:lnTo>
                    <a:pt x="165712" y="16296"/>
                  </a:lnTo>
                  <a:lnTo>
                    <a:pt x="165409" y="15941"/>
                  </a:lnTo>
                  <a:lnTo>
                    <a:pt x="165105" y="15594"/>
                  </a:lnTo>
                  <a:lnTo>
                    <a:pt x="164801" y="15238"/>
                  </a:lnTo>
                  <a:lnTo>
                    <a:pt x="164489" y="14899"/>
                  </a:lnTo>
                  <a:lnTo>
                    <a:pt x="164168" y="14552"/>
                  </a:lnTo>
                  <a:lnTo>
                    <a:pt x="163847" y="14214"/>
                  </a:lnTo>
                  <a:lnTo>
                    <a:pt x="163526" y="13875"/>
                  </a:lnTo>
                  <a:lnTo>
                    <a:pt x="163196" y="13546"/>
                  </a:lnTo>
                  <a:lnTo>
                    <a:pt x="162858" y="13216"/>
                  </a:lnTo>
                  <a:lnTo>
                    <a:pt x="162519" y="12886"/>
                  </a:lnTo>
                  <a:lnTo>
                    <a:pt x="162172" y="12565"/>
                  </a:lnTo>
                  <a:lnTo>
                    <a:pt x="161825" y="12244"/>
                  </a:lnTo>
                  <a:lnTo>
                    <a:pt x="161478" y="11923"/>
                  </a:lnTo>
                  <a:lnTo>
                    <a:pt x="160766" y="11298"/>
                  </a:lnTo>
                  <a:lnTo>
                    <a:pt x="160376" y="10968"/>
                  </a:lnTo>
                  <a:lnTo>
                    <a:pt x="159977" y="10639"/>
                  </a:lnTo>
                  <a:lnTo>
                    <a:pt x="159578" y="10318"/>
                  </a:lnTo>
                  <a:lnTo>
                    <a:pt x="159178" y="10005"/>
                  </a:lnTo>
                  <a:lnTo>
                    <a:pt x="158771" y="9693"/>
                  </a:lnTo>
                  <a:lnTo>
                    <a:pt x="158354" y="9381"/>
                  </a:lnTo>
                  <a:lnTo>
                    <a:pt x="157937" y="9077"/>
                  </a:lnTo>
                  <a:lnTo>
                    <a:pt x="157512" y="8773"/>
                  </a:lnTo>
                  <a:lnTo>
                    <a:pt x="157087" y="8478"/>
                  </a:lnTo>
                  <a:lnTo>
                    <a:pt x="156662" y="8183"/>
                  </a:lnTo>
                  <a:lnTo>
                    <a:pt x="156228" y="7897"/>
                  </a:lnTo>
                  <a:lnTo>
                    <a:pt x="155786" y="7610"/>
                  </a:lnTo>
                  <a:lnTo>
                    <a:pt x="155343" y="7333"/>
                  </a:lnTo>
                  <a:lnTo>
                    <a:pt x="154900" y="7064"/>
                  </a:lnTo>
                  <a:lnTo>
                    <a:pt x="154449" y="6795"/>
                  </a:lnTo>
                  <a:lnTo>
                    <a:pt x="153998" y="6526"/>
                  </a:lnTo>
                  <a:lnTo>
                    <a:pt x="153538" y="6265"/>
                  </a:lnTo>
                  <a:lnTo>
                    <a:pt x="153078" y="6014"/>
                  </a:lnTo>
                  <a:lnTo>
                    <a:pt x="152610" y="5762"/>
                  </a:lnTo>
                  <a:lnTo>
                    <a:pt x="152141" y="5510"/>
                  </a:lnTo>
                  <a:lnTo>
                    <a:pt x="151664" y="5267"/>
                  </a:lnTo>
                  <a:lnTo>
                    <a:pt x="151186" y="5033"/>
                  </a:lnTo>
                  <a:lnTo>
                    <a:pt x="150709" y="4799"/>
                  </a:lnTo>
                  <a:lnTo>
                    <a:pt x="150223" y="4573"/>
                  </a:lnTo>
                  <a:lnTo>
                    <a:pt x="149737" y="4356"/>
                  </a:lnTo>
                  <a:lnTo>
                    <a:pt x="149243" y="4139"/>
                  </a:lnTo>
                  <a:lnTo>
                    <a:pt x="148748" y="3922"/>
                  </a:lnTo>
                  <a:lnTo>
                    <a:pt x="148254" y="3723"/>
                  </a:lnTo>
                  <a:lnTo>
                    <a:pt x="147750" y="3515"/>
                  </a:lnTo>
                  <a:lnTo>
                    <a:pt x="147247" y="3324"/>
                  </a:lnTo>
                  <a:lnTo>
                    <a:pt x="146735" y="3133"/>
                  </a:lnTo>
                  <a:lnTo>
                    <a:pt x="146223" y="2942"/>
                  </a:lnTo>
                  <a:lnTo>
                    <a:pt x="145711" y="2760"/>
                  </a:lnTo>
                  <a:lnTo>
                    <a:pt x="145199" y="2586"/>
                  </a:lnTo>
                  <a:lnTo>
                    <a:pt x="144678" y="2421"/>
                  </a:lnTo>
                  <a:lnTo>
                    <a:pt x="144149" y="2256"/>
                  </a:lnTo>
                  <a:lnTo>
                    <a:pt x="143620" y="2092"/>
                  </a:lnTo>
                  <a:lnTo>
                    <a:pt x="143090" y="1944"/>
                  </a:lnTo>
                  <a:lnTo>
                    <a:pt x="142561" y="1797"/>
                  </a:lnTo>
                  <a:lnTo>
                    <a:pt x="142023" y="1649"/>
                  </a:lnTo>
                  <a:lnTo>
                    <a:pt x="141485" y="1510"/>
                  </a:lnTo>
                  <a:lnTo>
                    <a:pt x="140947" y="1380"/>
                  </a:lnTo>
                  <a:lnTo>
                    <a:pt x="140401" y="1259"/>
                  </a:lnTo>
                  <a:lnTo>
                    <a:pt x="139854" y="1137"/>
                  </a:lnTo>
                  <a:lnTo>
                    <a:pt x="139307" y="1024"/>
                  </a:lnTo>
                  <a:lnTo>
                    <a:pt x="138752" y="911"/>
                  </a:lnTo>
                  <a:lnTo>
                    <a:pt x="138196" y="816"/>
                  </a:lnTo>
                  <a:lnTo>
                    <a:pt x="137641" y="712"/>
                  </a:lnTo>
                  <a:lnTo>
                    <a:pt x="137086" y="625"/>
                  </a:lnTo>
                  <a:lnTo>
                    <a:pt x="136522" y="538"/>
                  </a:lnTo>
                  <a:lnTo>
                    <a:pt x="135958" y="460"/>
                  </a:lnTo>
                  <a:lnTo>
                    <a:pt x="135394" y="391"/>
                  </a:lnTo>
                  <a:lnTo>
                    <a:pt x="134821" y="321"/>
                  </a:lnTo>
                  <a:lnTo>
                    <a:pt x="134248" y="261"/>
                  </a:lnTo>
                  <a:lnTo>
                    <a:pt x="133676" y="209"/>
                  </a:lnTo>
                  <a:lnTo>
                    <a:pt x="133103" y="165"/>
                  </a:lnTo>
                  <a:lnTo>
                    <a:pt x="132521" y="122"/>
                  </a:lnTo>
                  <a:lnTo>
                    <a:pt x="131949" y="87"/>
                  </a:lnTo>
                  <a:lnTo>
                    <a:pt x="131367" y="52"/>
                  </a:lnTo>
                  <a:lnTo>
                    <a:pt x="130777" y="35"/>
                  </a:lnTo>
                  <a:lnTo>
                    <a:pt x="130196" y="18"/>
                  </a:lnTo>
                  <a:lnTo>
                    <a:pt x="129606" y="9"/>
                  </a:lnTo>
                  <a:lnTo>
                    <a:pt x="1290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2"/>
            <p:cNvSpPr/>
            <p:nvPr/>
          </p:nvSpPr>
          <p:spPr>
            <a:xfrm>
              <a:off x="-7655975" y="-8606950"/>
              <a:ext cx="8715150" cy="8715350"/>
            </a:xfrm>
            <a:custGeom>
              <a:avLst/>
              <a:gdLst/>
              <a:ahLst/>
              <a:cxnLst/>
              <a:rect l="l" t="t" r="r" b="b"/>
              <a:pathLst>
                <a:path w="348606" h="348614" fill="none" extrusionOk="0">
                  <a:moveTo>
                    <a:pt x="310312" y="223269"/>
                  </a:moveTo>
                  <a:lnTo>
                    <a:pt x="310312" y="223269"/>
                  </a:lnTo>
                  <a:lnTo>
                    <a:pt x="310685" y="223660"/>
                  </a:lnTo>
                  <a:lnTo>
                    <a:pt x="311059" y="224050"/>
                  </a:lnTo>
                  <a:lnTo>
                    <a:pt x="311432" y="224441"/>
                  </a:lnTo>
                  <a:lnTo>
                    <a:pt x="311787" y="224840"/>
                  </a:lnTo>
                  <a:lnTo>
                    <a:pt x="312143" y="225239"/>
                  </a:lnTo>
                  <a:lnTo>
                    <a:pt x="312499" y="225647"/>
                  </a:lnTo>
                  <a:lnTo>
                    <a:pt x="312846" y="226055"/>
                  </a:lnTo>
                  <a:lnTo>
                    <a:pt x="313184" y="226471"/>
                  </a:lnTo>
                  <a:lnTo>
                    <a:pt x="313514" y="226888"/>
                  </a:lnTo>
                  <a:lnTo>
                    <a:pt x="313844" y="227304"/>
                  </a:lnTo>
                  <a:lnTo>
                    <a:pt x="314165" y="227721"/>
                  </a:lnTo>
                  <a:lnTo>
                    <a:pt x="314486" y="228146"/>
                  </a:lnTo>
                  <a:lnTo>
                    <a:pt x="314790" y="228580"/>
                  </a:lnTo>
                  <a:lnTo>
                    <a:pt x="315102" y="229014"/>
                  </a:lnTo>
                  <a:lnTo>
                    <a:pt x="315397" y="229448"/>
                  </a:lnTo>
                  <a:lnTo>
                    <a:pt x="315692" y="229881"/>
                  </a:lnTo>
                  <a:lnTo>
                    <a:pt x="315979" y="230324"/>
                  </a:lnTo>
                  <a:lnTo>
                    <a:pt x="316265" y="230766"/>
                  </a:lnTo>
                  <a:lnTo>
                    <a:pt x="316543" y="231209"/>
                  </a:lnTo>
                  <a:lnTo>
                    <a:pt x="316812" y="231660"/>
                  </a:lnTo>
                  <a:lnTo>
                    <a:pt x="317072" y="232111"/>
                  </a:lnTo>
                  <a:lnTo>
                    <a:pt x="317332" y="232563"/>
                  </a:lnTo>
                  <a:lnTo>
                    <a:pt x="317584" y="233014"/>
                  </a:lnTo>
                  <a:lnTo>
                    <a:pt x="317836" y="233474"/>
                  </a:lnTo>
                  <a:lnTo>
                    <a:pt x="318079" y="233934"/>
                  </a:lnTo>
                  <a:lnTo>
                    <a:pt x="318313" y="234402"/>
                  </a:lnTo>
                  <a:lnTo>
                    <a:pt x="318538" y="234862"/>
                  </a:lnTo>
                  <a:lnTo>
                    <a:pt x="318764" y="235331"/>
                  </a:lnTo>
                  <a:lnTo>
                    <a:pt x="318981" y="235799"/>
                  </a:lnTo>
                  <a:lnTo>
                    <a:pt x="319198" y="236277"/>
                  </a:lnTo>
                  <a:lnTo>
                    <a:pt x="319397" y="236745"/>
                  </a:lnTo>
                  <a:lnTo>
                    <a:pt x="319606" y="237222"/>
                  </a:lnTo>
                  <a:lnTo>
                    <a:pt x="319797" y="237700"/>
                  </a:lnTo>
                  <a:lnTo>
                    <a:pt x="319988" y="238177"/>
                  </a:lnTo>
                  <a:lnTo>
                    <a:pt x="320170" y="238654"/>
                  </a:lnTo>
                  <a:lnTo>
                    <a:pt x="320343" y="239140"/>
                  </a:lnTo>
                  <a:lnTo>
                    <a:pt x="320517" y="239617"/>
                  </a:lnTo>
                  <a:lnTo>
                    <a:pt x="320682" y="240103"/>
                  </a:lnTo>
                  <a:lnTo>
                    <a:pt x="320838" y="240589"/>
                  </a:lnTo>
                  <a:lnTo>
                    <a:pt x="320985" y="241084"/>
                  </a:lnTo>
                  <a:lnTo>
                    <a:pt x="321133" y="241570"/>
                  </a:lnTo>
                  <a:lnTo>
                    <a:pt x="321272" y="242056"/>
                  </a:lnTo>
                  <a:lnTo>
                    <a:pt x="321411" y="242550"/>
                  </a:lnTo>
                  <a:lnTo>
                    <a:pt x="321532" y="243045"/>
                  </a:lnTo>
                  <a:lnTo>
                    <a:pt x="321654" y="243540"/>
                  </a:lnTo>
                  <a:lnTo>
                    <a:pt x="321775" y="244034"/>
                  </a:lnTo>
                  <a:lnTo>
                    <a:pt x="321879" y="244529"/>
                  </a:lnTo>
                  <a:lnTo>
                    <a:pt x="321983" y="245023"/>
                  </a:lnTo>
                  <a:lnTo>
                    <a:pt x="322087" y="245518"/>
                  </a:lnTo>
                  <a:lnTo>
                    <a:pt x="322174" y="246013"/>
                  </a:lnTo>
                  <a:lnTo>
                    <a:pt x="322261" y="246516"/>
                  </a:lnTo>
                  <a:lnTo>
                    <a:pt x="322339" y="247011"/>
                  </a:lnTo>
                  <a:lnTo>
                    <a:pt x="322409" y="247514"/>
                  </a:lnTo>
                  <a:lnTo>
                    <a:pt x="322478" y="248008"/>
                  </a:lnTo>
                  <a:lnTo>
                    <a:pt x="322539" y="248512"/>
                  </a:lnTo>
                  <a:lnTo>
                    <a:pt x="322591" y="249006"/>
                  </a:lnTo>
                  <a:lnTo>
                    <a:pt x="322634" y="249510"/>
                  </a:lnTo>
                  <a:lnTo>
                    <a:pt x="322678" y="250013"/>
                  </a:lnTo>
                  <a:lnTo>
                    <a:pt x="322712" y="250508"/>
                  </a:lnTo>
                  <a:lnTo>
                    <a:pt x="322738" y="251011"/>
                  </a:lnTo>
                  <a:lnTo>
                    <a:pt x="322764" y="251514"/>
                  </a:lnTo>
                  <a:lnTo>
                    <a:pt x="322782" y="252017"/>
                  </a:lnTo>
                  <a:lnTo>
                    <a:pt x="322790" y="252512"/>
                  </a:lnTo>
                  <a:lnTo>
                    <a:pt x="322790" y="253015"/>
                  </a:lnTo>
                  <a:lnTo>
                    <a:pt x="322790" y="253015"/>
                  </a:lnTo>
                  <a:lnTo>
                    <a:pt x="322790" y="253553"/>
                  </a:lnTo>
                  <a:lnTo>
                    <a:pt x="322782" y="254091"/>
                  </a:lnTo>
                  <a:lnTo>
                    <a:pt x="322756" y="254629"/>
                  </a:lnTo>
                  <a:lnTo>
                    <a:pt x="322738" y="255167"/>
                  </a:lnTo>
                  <a:lnTo>
                    <a:pt x="322704" y="255697"/>
                  </a:lnTo>
                  <a:lnTo>
                    <a:pt x="322660" y="256235"/>
                  </a:lnTo>
                  <a:lnTo>
                    <a:pt x="322617" y="256764"/>
                  </a:lnTo>
                  <a:lnTo>
                    <a:pt x="322565" y="257293"/>
                  </a:lnTo>
                  <a:lnTo>
                    <a:pt x="322504" y="257814"/>
                  </a:lnTo>
                  <a:lnTo>
                    <a:pt x="322435" y="258343"/>
                  </a:lnTo>
                  <a:lnTo>
                    <a:pt x="322356" y="258864"/>
                  </a:lnTo>
                  <a:lnTo>
                    <a:pt x="322278" y="259384"/>
                  </a:lnTo>
                  <a:lnTo>
                    <a:pt x="322192" y="259905"/>
                  </a:lnTo>
                  <a:lnTo>
                    <a:pt x="322096" y="260426"/>
                  </a:lnTo>
                  <a:lnTo>
                    <a:pt x="321992" y="260938"/>
                  </a:lnTo>
                  <a:lnTo>
                    <a:pt x="321879" y="261450"/>
                  </a:lnTo>
                  <a:lnTo>
                    <a:pt x="321766" y="261962"/>
                  </a:lnTo>
                  <a:lnTo>
                    <a:pt x="321645" y="262474"/>
                  </a:lnTo>
                  <a:lnTo>
                    <a:pt x="321515" y="262977"/>
                  </a:lnTo>
                  <a:lnTo>
                    <a:pt x="321385" y="263489"/>
                  </a:lnTo>
                  <a:lnTo>
                    <a:pt x="321237" y="263983"/>
                  </a:lnTo>
                  <a:lnTo>
                    <a:pt x="321090" y="264487"/>
                  </a:lnTo>
                  <a:lnTo>
                    <a:pt x="320942" y="264990"/>
                  </a:lnTo>
                  <a:lnTo>
                    <a:pt x="320777" y="265485"/>
                  </a:lnTo>
                  <a:lnTo>
                    <a:pt x="320612" y="265979"/>
                  </a:lnTo>
                  <a:lnTo>
                    <a:pt x="320439" y="266465"/>
                  </a:lnTo>
                  <a:lnTo>
                    <a:pt x="320257" y="266960"/>
                  </a:lnTo>
                  <a:lnTo>
                    <a:pt x="320074" y="267446"/>
                  </a:lnTo>
                  <a:lnTo>
                    <a:pt x="319883" y="267923"/>
                  </a:lnTo>
                  <a:lnTo>
                    <a:pt x="319684" y="268409"/>
                  </a:lnTo>
                  <a:lnTo>
                    <a:pt x="319476" y="268886"/>
                  </a:lnTo>
                  <a:lnTo>
                    <a:pt x="319267" y="269363"/>
                  </a:lnTo>
                  <a:lnTo>
                    <a:pt x="319050" y="269841"/>
                  </a:lnTo>
                  <a:lnTo>
                    <a:pt x="318833" y="270309"/>
                  </a:lnTo>
                  <a:lnTo>
                    <a:pt x="318599" y="270778"/>
                  </a:lnTo>
                  <a:lnTo>
                    <a:pt x="318365" y="271246"/>
                  </a:lnTo>
                  <a:lnTo>
                    <a:pt x="318131" y="271706"/>
                  </a:lnTo>
                  <a:lnTo>
                    <a:pt x="317879" y="272166"/>
                  </a:lnTo>
                  <a:lnTo>
                    <a:pt x="317627" y="272626"/>
                  </a:lnTo>
                  <a:lnTo>
                    <a:pt x="317376" y="273077"/>
                  </a:lnTo>
                  <a:lnTo>
                    <a:pt x="317107" y="273529"/>
                  </a:lnTo>
                  <a:lnTo>
                    <a:pt x="316838" y="273980"/>
                  </a:lnTo>
                  <a:lnTo>
                    <a:pt x="316569" y="274422"/>
                  </a:lnTo>
                  <a:lnTo>
                    <a:pt x="316291" y="274865"/>
                  </a:lnTo>
                  <a:lnTo>
                    <a:pt x="316005" y="275307"/>
                  </a:lnTo>
                  <a:lnTo>
                    <a:pt x="315710" y="275741"/>
                  </a:lnTo>
                  <a:lnTo>
                    <a:pt x="315415" y="276175"/>
                  </a:lnTo>
                  <a:lnTo>
                    <a:pt x="315111" y="276609"/>
                  </a:lnTo>
                  <a:lnTo>
                    <a:pt x="314807" y="277034"/>
                  </a:lnTo>
                  <a:lnTo>
                    <a:pt x="314495" y="277459"/>
                  </a:lnTo>
                  <a:lnTo>
                    <a:pt x="314174" y="277876"/>
                  </a:lnTo>
                  <a:lnTo>
                    <a:pt x="313853" y="278292"/>
                  </a:lnTo>
                  <a:lnTo>
                    <a:pt x="313523" y="278709"/>
                  </a:lnTo>
                  <a:lnTo>
                    <a:pt x="313193" y="279117"/>
                  </a:lnTo>
                  <a:lnTo>
                    <a:pt x="312855" y="279525"/>
                  </a:lnTo>
                  <a:lnTo>
                    <a:pt x="312508" y="279932"/>
                  </a:lnTo>
                  <a:lnTo>
                    <a:pt x="312161" y="280332"/>
                  </a:lnTo>
                  <a:lnTo>
                    <a:pt x="311813" y="280731"/>
                  </a:lnTo>
                  <a:lnTo>
                    <a:pt x="311449" y="281121"/>
                  </a:lnTo>
                  <a:lnTo>
                    <a:pt x="311093" y="281512"/>
                  </a:lnTo>
                  <a:lnTo>
                    <a:pt x="310720" y="281894"/>
                  </a:lnTo>
                  <a:lnTo>
                    <a:pt x="310347" y="282275"/>
                  </a:lnTo>
                  <a:lnTo>
                    <a:pt x="309974" y="282657"/>
                  </a:lnTo>
                  <a:lnTo>
                    <a:pt x="309592" y="283030"/>
                  </a:lnTo>
                  <a:lnTo>
                    <a:pt x="309202" y="283403"/>
                  </a:lnTo>
                  <a:lnTo>
                    <a:pt x="308811" y="283768"/>
                  </a:lnTo>
                  <a:lnTo>
                    <a:pt x="308412" y="284132"/>
                  </a:lnTo>
                  <a:lnTo>
                    <a:pt x="308013" y="284497"/>
                  </a:lnTo>
                  <a:lnTo>
                    <a:pt x="307605" y="284853"/>
                  </a:lnTo>
                  <a:lnTo>
                    <a:pt x="307197" y="285200"/>
                  </a:lnTo>
                  <a:lnTo>
                    <a:pt x="306781" y="285555"/>
                  </a:lnTo>
                  <a:lnTo>
                    <a:pt x="306364" y="285894"/>
                  </a:lnTo>
                  <a:lnTo>
                    <a:pt x="305939" y="286232"/>
                  </a:lnTo>
                  <a:lnTo>
                    <a:pt x="305514" y="286571"/>
                  </a:lnTo>
                  <a:lnTo>
                    <a:pt x="305080" y="286900"/>
                  </a:lnTo>
                  <a:lnTo>
                    <a:pt x="304646" y="287230"/>
                  </a:lnTo>
                  <a:lnTo>
                    <a:pt x="304203" y="287551"/>
                  </a:lnTo>
                  <a:lnTo>
                    <a:pt x="303761" y="287872"/>
                  </a:lnTo>
                  <a:lnTo>
                    <a:pt x="303310" y="288193"/>
                  </a:lnTo>
                  <a:lnTo>
                    <a:pt x="302858" y="288497"/>
                  </a:lnTo>
                  <a:lnTo>
                    <a:pt x="302407" y="288809"/>
                  </a:lnTo>
                  <a:lnTo>
                    <a:pt x="301939" y="289104"/>
                  </a:lnTo>
                  <a:lnTo>
                    <a:pt x="301479" y="289408"/>
                  </a:lnTo>
                  <a:lnTo>
                    <a:pt x="301010" y="289703"/>
                  </a:lnTo>
                  <a:lnTo>
                    <a:pt x="300533" y="289990"/>
                  </a:lnTo>
                  <a:lnTo>
                    <a:pt x="300064" y="290276"/>
                  </a:lnTo>
                  <a:lnTo>
                    <a:pt x="299578" y="290554"/>
                  </a:lnTo>
                  <a:lnTo>
                    <a:pt x="299092" y="290831"/>
                  </a:lnTo>
                  <a:lnTo>
                    <a:pt x="298606" y="291100"/>
                  </a:lnTo>
                  <a:lnTo>
                    <a:pt x="298121" y="291369"/>
                  </a:lnTo>
                  <a:lnTo>
                    <a:pt x="297626" y="291630"/>
                  </a:lnTo>
                  <a:lnTo>
                    <a:pt x="297123" y="291881"/>
                  </a:lnTo>
                  <a:lnTo>
                    <a:pt x="296619" y="292133"/>
                  </a:lnTo>
                  <a:lnTo>
                    <a:pt x="296116" y="292385"/>
                  </a:lnTo>
                  <a:lnTo>
                    <a:pt x="295604" y="292628"/>
                  </a:lnTo>
                  <a:lnTo>
                    <a:pt x="295092" y="292862"/>
                  </a:lnTo>
                  <a:lnTo>
                    <a:pt x="294580" y="293096"/>
                  </a:lnTo>
                  <a:lnTo>
                    <a:pt x="294060" y="293322"/>
                  </a:lnTo>
                  <a:lnTo>
                    <a:pt x="293539" y="293547"/>
                  </a:lnTo>
                  <a:lnTo>
                    <a:pt x="293010" y="293764"/>
                  </a:lnTo>
                  <a:lnTo>
                    <a:pt x="292480" y="293972"/>
                  </a:lnTo>
                  <a:lnTo>
                    <a:pt x="291951" y="294181"/>
                  </a:lnTo>
                  <a:lnTo>
                    <a:pt x="291413" y="294389"/>
                  </a:lnTo>
                  <a:lnTo>
                    <a:pt x="290875" y="294580"/>
                  </a:lnTo>
                  <a:lnTo>
                    <a:pt x="290337" y="294779"/>
                  </a:lnTo>
                  <a:lnTo>
                    <a:pt x="289790" y="294962"/>
                  </a:lnTo>
                  <a:lnTo>
                    <a:pt x="289244" y="295144"/>
                  </a:lnTo>
                  <a:lnTo>
                    <a:pt x="288697" y="295317"/>
                  </a:lnTo>
                  <a:lnTo>
                    <a:pt x="288142" y="295491"/>
                  </a:lnTo>
                  <a:lnTo>
                    <a:pt x="287586" y="295656"/>
                  </a:lnTo>
                  <a:lnTo>
                    <a:pt x="287022" y="295821"/>
                  </a:lnTo>
                  <a:lnTo>
                    <a:pt x="286467" y="295977"/>
                  </a:lnTo>
                  <a:lnTo>
                    <a:pt x="285903" y="296124"/>
                  </a:lnTo>
                  <a:lnTo>
                    <a:pt x="285330" y="296272"/>
                  </a:lnTo>
                  <a:lnTo>
                    <a:pt x="284757" y="296411"/>
                  </a:lnTo>
                  <a:lnTo>
                    <a:pt x="284185" y="296541"/>
                  </a:lnTo>
                  <a:lnTo>
                    <a:pt x="283612" y="296671"/>
                  </a:lnTo>
                  <a:lnTo>
                    <a:pt x="283039" y="296793"/>
                  </a:lnTo>
                  <a:lnTo>
                    <a:pt x="282458" y="296905"/>
                  </a:lnTo>
                  <a:lnTo>
                    <a:pt x="281876" y="297018"/>
                  </a:lnTo>
                  <a:lnTo>
                    <a:pt x="281286" y="297122"/>
                  </a:lnTo>
                  <a:lnTo>
                    <a:pt x="280705" y="297218"/>
                  </a:lnTo>
                  <a:lnTo>
                    <a:pt x="280115" y="297313"/>
                  </a:lnTo>
                  <a:lnTo>
                    <a:pt x="279516" y="297400"/>
                  </a:lnTo>
                  <a:lnTo>
                    <a:pt x="278926" y="297487"/>
                  </a:lnTo>
                  <a:lnTo>
                    <a:pt x="278327" y="297556"/>
                  </a:lnTo>
                  <a:lnTo>
                    <a:pt x="277729" y="297626"/>
                  </a:lnTo>
                  <a:lnTo>
                    <a:pt x="277130" y="297695"/>
                  </a:lnTo>
                  <a:lnTo>
                    <a:pt x="277130" y="297695"/>
                  </a:lnTo>
                  <a:lnTo>
                    <a:pt x="277234" y="298433"/>
                  </a:lnTo>
                  <a:lnTo>
                    <a:pt x="277330" y="299170"/>
                  </a:lnTo>
                  <a:lnTo>
                    <a:pt x="277408" y="299908"/>
                  </a:lnTo>
                  <a:lnTo>
                    <a:pt x="277486" y="300645"/>
                  </a:lnTo>
                  <a:lnTo>
                    <a:pt x="277546" y="301392"/>
                  </a:lnTo>
                  <a:lnTo>
                    <a:pt x="277590" y="302138"/>
                  </a:lnTo>
                  <a:lnTo>
                    <a:pt x="277616" y="302893"/>
                  </a:lnTo>
                  <a:lnTo>
                    <a:pt x="277625" y="303656"/>
                  </a:lnTo>
                  <a:lnTo>
                    <a:pt x="277625" y="303656"/>
                  </a:lnTo>
                  <a:lnTo>
                    <a:pt x="277616" y="304238"/>
                  </a:lnTo>
                  <a:lnTo>
                    <a:pt x="277607" y="304819"/>
                  </a:lnTo>
                  <a:lnTo>
                    <a:pt x="277590" y="305392"/>
                  </a:lnTo>
                  <a:lnTo>
                    <a:pt x="277555" y="305965"/>
                  </a:lnTo>
                  <a:lnTo>
                    <a:pt x="277520" y="306546"/>
                  </a:lnTo>
                  <a:lnTo>
                    <a:pt x="277477" y="307110"/>
                  </a:lnTo>
                  <a:lnTo>
                    <a:pt x="277416" y="307683"/>
                  </a:lnTo>
                  <a:lnTo>
                    <a:pt x="277356" y="308255"/>
                  </a:lnTo>
                  <a:lnTo>
                    <a:pt x="277286" y="308819"/>
                  </a:lnTo>
                  <a:lnTo>
                    <a:pt x="277208" y="309384"/>
                  </a:lnTo>
                  <a:lnTo>
                    <a:pt x="277121" y="309939"/>
                  </a:lnTo>
                  <a:lnTo>
                    <a:pt x="277026" y="310503"/>
                  </a:lnTo>
                  <a:lnTo>
                    <a:pt x="276930" y="311058"/>
                  </a:lnTo>
                  <a:lnTo>
                    <a:pt x="276818" y="311614"/>
                  </a:lnTo>
                  <a:lnTo>
                    <a:pt x="276696" y="312169"/>
                  </a:lnTo>
                  <a:lnTo>
                    <a:pt x="276575" y="312716"/>
                  </a:lnTo>
                  <a:lnTo>
                    <a:pt x="276444" y="313262"/>
                  </a:lnTo>
                  <a:lnTo>
                    <a:pt x="276297" y="313809"/>
                  </a:lnTo>
                  <a:lnTo>
                    <a:pt x="276149" y="314347"/>
                  </a:lnTo>
                  <a:lnTo>
                    <a:pt x="275993" y="314894"/>
                  </a:lnTo>
                  <a:lnTo>
                    <a:pt x="275837" y="315432"/>
                  </a:lnTo>
                  <a:lnTo>
                    <a:pt x="275663" y="315961"/>
                  </a:lnTo>
                  <a:lnTo>
                    <a:pt x="275481" y="316499"/>
                  </a:lnTo>
                  <a:lnTo>
                    <a:pt x="275299" y="317028"/>
                  </a:lnTo>
                  <a:lnTo>
                    <a:pt x="275108" y="317549"/>
                  </a:lnTo>
                  <a:lnTo>
                    <a:pt x="274909" y="318078"/>
                  </a:lnTo>
                  <a:lnTo>
                    <a:pt x="274700" y="318599"/>
                  </a:lnTo>
                  <a:lnTo>
                    <a:pt x="274492" y="319111"/>
                  </a:lnTo>
                  <a:lnTo>
                    <a:pt x="274266" y="319632"/>
                  </a:lnTo>
                  <a:lnTo>
                    <a:pt x="274041" y="320143"/>
                  </a:lnTo>
                  <a:lnTo>
                    <a:pt x="273807" y="320647"/>
                  </a:lnTo>
                  <a:lnTo>
                    <a:pt x="273564" y="321159"/>
                  </a:lnTo>
                  <a:lnTo>
                    <a:pt x="273312" y="321662"/>
                  </a:lnTo>
                  <a:lnTo>
                    <a:pt x="273060" y="322157"/>
                  </a:lnTo>
                  <a:lnTo>
                    <a:pt x="272800" y="322651"/>
                  </a:lnTo>
                  <a:lnTo>
                    <a:pt x="272531" y="323146"/>
                  </a:lnTo>
                  <a:lnTo>
                    <a:pt x="272253" y="323640"/>
                  </a:lnTo>
                  <a:lnTo>
                    <a:pt x="271967" y="324126"/>
                  </a:lnTo>
                  <a:lnTo>
                    <a:pt x="271681" y="324604"/>
                  </a:lnTo>
                  <a:lnTo>
                    <a:pt x="271386" y="325090"/>
                  </a:lnTo>
                  <a:lnTo>
                    <a:pt x="271082" y="325558"/>
                  </a:lnTo>
                  <a:lnTo>
                    <a:pt x="270778" y="326035"/>
                  </a:lnTo>
                  <a:lnTo>
                    <a:pt x="270466" y="326504"/>
                  </a:lnTo>
                  <a:lnTo>
                    <a:pt x="270145" y="326973"/>
                  </a:lnTo>
                  <a:lnTo>
                    <a:pt x="269815" y="327432"/>
                  </a:lnTo>
                  <a:lnTo>
                    <a:pt x="269485" y="327892"/>
                  </a:lnTo>
                  <a:lnTo>
                    <a:pt x="269147" y="328344"/>
                  </a:lnTo>
                  <a:lnTo>
                    <a:pt x="268800" y="328795"/>
                  </a:lnTo>
                  <a:lnTo>
                    <a:pt x="268444" y="329237"/>
                  </a:lnTo>
                  <a:lnTo>
                    <a:pt x="268088" y="329680"/>
                  </a:lnTo>
                  <a:lnTo>
                    <a:pt x="267724" y="330122"/>
                  </a:lnTo>
                  <a:lnTo>
                    <a:pt x="267359" y="330556"/>
                  </a:lnTo>
                  <a:lnTo>
                    <a:pt x="266986" y="330990"/>
                  </a:lnTo>
                  <a:lnTo>
                    <a:pt x="266604" y="331415"/>
                  </a:lnTo>
                  <a:lnTo>
                    <a:pt x="266214" y="331832"/>
                  </a:lnTo>
                  <a:lnTo>
                    <a:pt x="265823" y="332257"/>
                  </a:lnTo>
                  <a:lnTo>
                    <a:pt x="265424" y="332665"/>
                  </a:lnTo>
                  <a:lnTo>
                    <a:pt x="265025" y="333081"/>
                  </a:lnTo>
                  <a:lnTo>
                    <a:pt x="264617" y="333481"/>
                  </a:lnTo>
                  <a:lnTo>
                    <a:pt x="264201" y="333888"/>
                  </a:lnTo>
                  <a:lnTo>
                    <a:pt x="263784" y="334279"/>
                  </a:lnTo>
                  <a:lnTo>
                    <a:pt x="263359" y="334678"/>
                  </a:lnTo>
                  <a:lnTo>
                    <a:pt x="262925" y="335060"/>
                  </a:lnTo>
                  <a:lnTo>
                    <a:pt x="262491" y="335450"/>
                  </a:lnTo>
                  <a:lnTo>
                    <a:pt x="262049" y="335823"/>
                  </a:lnTo>
                  <a:lnTo>
                    <a:pt x="261606" y="336197"/>
                  </a:lnTo>
                  <a:lnTo>
                    <a:pt x="261155" y="336570"/>
                  </a:lnTo>
                  <a:lnTo>
                    <a:pt x="260695" y="336934"/>
                  </a:lnTo>
                  <a:lnTo>
                    <a:pt x="260235" y="337299"/>
                  </a:lnTo>
                  <a:lnTo>
                    <a:pt x="259767" y="337654"/>
                  </a:lnTo>
                  <a:lnTo>
                    <a:pt x="259298" y="338002"/>
                  </a:lnTo>
                  <a:lnTo>
                    <a:pt x="258821" y="338349"/>
                  </a:lnTo>
                  <a:lnTo>
                    <a:pt x="258343" y="338687"/>
                  </a:lnTo>
                  <a:lnTo>
                    <a:pt x="257858" y="339025"/>
                  </a:lnTo>
                  <a:lnTo>
                    <a:pt x="257363" y="339355"/>
                  </a:lnTo>
                  <a:lnTo>
                    <a:pt x="256868" y="339685"/>
                  </a:lnTo>
                  <a:lnTo>
                    <a:pt x="256374" y="340006"/>
                  </a:lnTo>
                  <a:lnTo>
                    <a:pt x="255870" y="340318"/>
                  </a:lnTo>
                  <a:lnTo>
                    <a:pt x="255358" y="340631"/>
                  </a:lnTo>
                  <a:lnTo>
                    <a:pt x="254846" y="340934"/>
                  </a:lnTo>
                  <a:lnTo>
                    <a:pt x="254334" y="341238"/>
                  </a:lnTo>
                  <a:lnTo>
                    <a:pt x="253805" y="341533"/>
                  </a:lnTo>
                  <a:lnTo>
                    <a:pt x="253285" y="341820"/>
                  </a:lnTo>
                  <a:lnTo>
                    <a:pt x="252755" y="342106"/>
                  </a:lnTo>
                  <a:lnTo>
                    <a:pt x="252217" y="342384"/>
                  </a:lnTo>
                  <a:lnTo>
                    <a:pt x="251679" y="342661"/>
                  </a:lnTo>
                  <a:lnTo>
                    <a:pt x="251141" y="342930"/>
                  </a:lnTo>
                  <a:lnTo>
                    <a:pt x="250595" y="343191"/>
                  </a:lnTo>
                  <a:lnTo>
                    <a:pt x="250039" y="343442"/>
                  </a:lnTo>
                  <a:lnTo>
                    <a:pt x="249484" y="343694"/>
                  </a:lnTo>
                  <a:lnTo>
                    <a:pt x="248928" y="343946"/>
                  </a:lnTo>
                  <a:lnTo>
                    <a:pt x="248364" y="344180"/>
                  </a:lnTo>
                  <a:lnTo>
                    <a:pt x="247800" y="344414"/>
                  </a:lnTo>
                  <a:lnTo>
                    <a:pt x="247228" y="344640"/>
                  </a:lnTo>
                  <a:lnTo>
                    <a:pt x="246655" y="344865"/>
                  </a:lnTo>
                  <a:lnTo>
                    <a:pt x="246082" y="345082"/>
                  </a:lnTo>
                  <a:lnTo>
                    <a:pt x="245501" y="345291"/>
                  </a:lnTo>
                  <a:lnTo>
                    <a:pt x="244911" y="345499"/>
                  </a:lnTo>
                  <a:lnTo>
                    <a:pt x="244329" y="345698"/>
                  </a:lnTo>
                  <a:lnTo>
                    <a:pt x="243731" y="345889"/>
                  </a:lnTo>
                  <a:lnTo>
                    <a:pt x="243141" y="346071"/>
                  </a:lnTo>
                  <a:lnTo>
                    <a:pt x="242542" y="346254"/>
                  </a:lnTo>
                  <a:lnTo>
                    <a:pt x="241943" y="346427"/>
                  </a:lnTo>
                  <a:lnTo>
                    <a:pt x="241336" y="346592"/>
                  </a:lnTo>
                  <a:lnTo>
                    <a:pt x="240728" y="346757"/>
                  </a:lnTo>
                  <a:lnTo>
                    <a:pt x="240121" y="346913"/>
                  </a:lnTo>
                  <a:lnTo>
                    <a:pt x="239505" y="347061"/>
                  </a:lnTo>
                  <a:lnTo>
                    <a:pt x="238889" y="347200"/>
                  </a:lnTo>
                  <a:lnTo>
                    <a:pt x="238264" y="347338"/>
                  </a:lnTo>
                  <a:lnTo>
                    <a:pt x="237648" y="347460"/>
                  </a:lnTo>
                  <a:lnTo>
                    <a:pt x="237023" y="347590"/>
                  </a:lnTo>
                  <a:lnTo>
                    <a:pt x="236390" y="347703"/>
                  </a:lnTo>
                  <a:lnTo>
                    <a:pt x="235756" y="347807"/>
                  </a:lnTo>
                  <a:lnTo>
                    <a:pt x="235123" y="347911"/>
                  </a:lnTo>
                  <a:lnTo>
                    <a:pt x="234489" y="348007"/>
                  </a:lnTo>
                  <a:lnTo>
                    <a:pt x="233847" y="348093"/>
                  </a:lnTo>
                  <a:lnTo>
                    <a:pt x="233205" y="348180"/>
                  </a:lnTo>
                  <a:lnTo>
                    <a:pt x="232563" y="348258"/>
                  </a:lnTo>
                  <a:lnTo>
                    <a:pt x="231921" y="348319"/>
                  </a:lnTo>
                  <a:lnTo>
                    <a:pt x="231270" y="348380"/>
                  </a:lnTo>
                  <a:lnTo>
                    <a:pt x="230619" y="348440"/>
                  </a:lnTo>
                  <a:lnTo>
                    <a:pt x="229960" y="348484"/>
                  </a:lnTo>
                  <a:lnTo>
                    <a:pt x="229309" y="348527"/>
                  </a:lnTo>
                  <a:lnTo>
                    <a:pt x="228649" y="348553"/>
                  </a:lnTo>
                  <a:lnTo>
                    <a:pt x="227990" y="348579"/>
                  </a:lnTo>
                  <a:lnTo>
                    <a:pt x="227330" y="348597"/>
                  </a:lnTo>
                  <a:lnTo>
                    <a:pt x="226662" y="348614"/>
                  </a:lnTo>
                  <a:lnTo>
                    <a:pt x="225994" y="348614"/>
                  </a:lnTo>
                  <a:lnTo>
                    <a:pt x="225994" y="348614"/>
                  </a:lnTo>
                  <a:lnTo>
                    <a:pt x="225005" y="348605"/>
                  </a:lnTo>
                  <a:lnTo>
                    <a:pt x="224016" y="348579"/>
                  </a:lnTo>
                  <a:lnTo>
                    <a:pt x="223027" y="348545"/>
                  </a:lnTo>
                  <a:lnTo>
                    <a:pt x="222046" y="348484"/>
                  </a:lnTo>
                  <a:lnTo>
                    <a:pt x="221074" y="348414"/>
                  </a:lnTo>
                  <a:lnTo>
                    <a:pt x="220102" y="348328"/>
                  </a:lnTo>
                  <a:lnTo>
                    <a:pt x="219139" y="348223"/>
                  </a:lnTo>
                  <a:lnTo>
                    <a:pt x="218185" y="348102"/>
                  </a:lnTo>
                  <a:lnTo>
                    <a:pt x="217230" y="347972"/>
                  </a:lnTo>
                  <a:lnTo>
                    <a:pt x="216284" y="347824"/>
                  </a:lnTo>
                  <a:lnTo>
                    <a:pt x="215338" y="347659"/>
                  </a:lnTo>
                  <a:lnTo>
                    <a:pt x="214410" y="347477"/>
                  </a:lnTo>
                  <a:lnTo>
                    <a:pt x="213481" y="347286"/>
                  </a:lnTo>
                  <a:lnTo>
                    <a:pt x="212562" y="347078"/>
                  </a:lnTo>
                  <a:lnTo>
                    <a:pt x="211642" y="346861"/>
                  </a:lnTo>
                  <a:lnTo>
                    <a:pt x="210739" y="346627"/>
                  </a:lnTo>
                  <a:lnTo>
                    <a:pt x="209837" y="346375"/>
                  </a:lnTo>
                  <a:lnTo>
                    <a:pt x="208943" y="346106"/>
                  </a:lnTo>
                  <a:lnTo>
                    <a:pt x="208058" y="345829"/>
                  </a:lnTo>
                  <a:lnTo>
                    <a:pt x="207182" y="345542"/>
                  </a:lnTo>
                  <a:lnTo>
                    <a:pt x="206305" y="345238"/>
                  </a:lnTo>
                  <a:lnTo>
                    <a:pt x="205446" y="344917"/>
                  </a:lnTo>
                  <a:lnTo>
                    <a:pt x="204587" y="344588"/>
                  </a:lnTo>
                  <a:lnTo>
                    <a:pt x="203745" y="344241"/>
                  </a:lnTo>
                  <a:lnTo>
                    <a:pt x="202904" y="343885"/>
                  </a:lnTo>
                  <a:lnTo>
                    <a:pt x="202079" y="343520"/>
                  </a:lnTo>
                  <a:lnTo>
                    <a:pt x="201255" y="343139"/>
                  </a:lnTo>
                  <a:lnTo>
                    <a:pt x="200448" y="342739"/>
                  </a:lnTo>
                  <a:lnTo>
                    <a:pt x="199641" y="342332"/>
                  </a:lnTo>
                  <a:lnTo>
                    <a:pt x="198851" y="341915"/>
                  </a:lnTo>
                  <a:lnTo>
                    <a:pt x="198070" y="341481"/>
                  </a:lnTo>
                  <a:lnTo>
                    <a:pt x="197289" y="341039"/>
                  </a:lnTo>
                  <a:lnTo>
                    <a:pt x="196526" y="340587"/>
                  </a:lnTo>
                  <a:lnTo>
                    <a:pt x="195771" y="340119"/>
                  </a:lnTo>
                  <a:lnTo>
                    <a:pt x="195025" y="339642"/>
                  </a:lnTo>
                  <a:lnTo>
                    <a:pt x="194296" y="339156"/>
                  </a:lnTo>
                  <a:lnTo>
                    <a:pt x="193567" y="338652"/>
                  </a:lnTo>
                  <a:lnTo>
                    <a:pt x="192855" y="338140"/>
                  </a:lnTo>
                  <a:lnTo>
                    <a:pt x="192152" y="337620"/>
                  </a:lnTo>
                  <a:lnTo>
                    <a:pt x="191467" y="337090"/>
                  </a:lnTo>
                  <a:lnTo>
                    <a:pt x="190781" y="336544"/>
                  </a:lnTo>
                  <a:lnTo>
                    <a:pt x="190113" y="335988"/>
                  </a:lnTo>
                  <a:lnTo>
                    <a:pt x="189454" y="335424"/>
                  </a:lnTo>
                  <a:lnTo>
                    <a:pt x="188812" y="334852"/>
                  </a:lnTo>
                  <a:lnTo>
                    <a:pt x="188178" y="334270"/>
                  </a:lnTo>
                  <a:lnTo>
                    <a:pt x="187553" y="333671"/>
                  </a:lnTo>
                  <a:lnTo>
                    <a:pt x="186946" y="333073"/>
                  </a:lnTo>
                  <a:lnTo>
                    <a:pt x="186347" y="332457"/>
                  </a:lnTo>
                  <a:lnTo>
                    <a:pt x="185757" y="331841"/>
                  </a:lnTo>
                  <a:lnTo>
                    <a:pt x="185184" y="331207"/>
                  </a:lnTo>
                  <a:lnTo>
                    <a:pt x="184629" y="330565"/>
                  </a:lnTo>
                  <a:lnTo>
                    <a:pt x="184082" y="329914"/>
                  </a:lnTo>
                  <a:lnTo>
                    <a:pt x="183544" y="329255"/>
                  </a:lnTo>
                  <a:lnTo>
                    <a:pt x="183024" y="328587"/>
                  </a:lnTo>
                  <a:lnTo>
                    <a:pt x="182512" y="327910"/>
                  </a:lnTo>
                  <a:lnTo>
                    <a:pt x="182026" y="327233"/>
                  </a:lnTo>
                  <a:lnTo>
                    <a:pt x="181540" y="326539"/>
                  </a:lnTo>
                  <a:lnTo>
                    <a:pt x="181071" y="325836"/>
                  </a:lnTo>
                  <a:lnTo>
                    <a:pt x="180620" y="325124"/>
                  </a:lnTo>
                  <a:lnTo>
                    <a:pt x="180186" y="324413"/>
                  </a:lnTo>
                  <a:lnTo>
                    <a:pt x="179761" y="323684"/>
                  </a:lnTo>
                  <a:lnTo>
                    <a:pt x="179353" y="322955"/>
                  </a:lnTo>
                  <a:lnTo>
                    <a:pt x="178963" y="322217"/>
                  </a:lnTo>
                  <a:lnTo>
                    <a:pt x="178581" y="321471"/>
                  </a:lnTo>
                  <a:lnTo>
                    <a:pt x="178581" y="321471"/>
                  </a:lnTo>
                  <a:lnTo>
                    <a:pt x="178503" y="321324"/>
                  </a:lnTo>
                  <a:lnTo>
                    <a:pt x="178416" y="321176"/>
                  </a:lnTo>
                  <a:lnTo>
                    <a:pt x="178321" y="321037"/>
                  </a:lnTo>
                  <a:lnTo>
                    <a:pt x="178225" y="320907"/>
                  </a:lnTo>
                  <a:lnTo>
                    <a:pt x="178130" y="320768"/>
                  </a:lnTo>
                  <a:lnTo>
                    <a:pt x="178026" y="320647"/>
                  </a:lnTo>
                  <a:lnTo>
                    <a:pt x="177913" y="320525"/>
                  </a:lnTo>
                  <a:lnTo>
                    <a:pt x="177809" y="320404"/>
                  </a:lnTo>
                  <a:lnTo>
                    <a:pt x="177687" y="320291"/>
                  </a:lnTo>
                  <a:lnTo>
                    <a:pt x="177574" y="320187"/>
                  </a:lnTo>
                  <a:lnTo>
                    <a:pt x="177453" y="320083"/>
                  </a:lnTo>
                  <a:lnTo>
                    <a:pt x="177323" y="319987"/>
                  </a:lnTo>
                  <a:lnTo>
                    <a:pt x="177193" y="319892"/>
                  </a:lnTo>
                  <a:lnTo>
                    <a:pt x="177062" y="319805"/>
                  </a:lnTo>
                  <a:lnTo>
                    <a:pt x="176932" y="319718"/>
                  </a:lnTo>
                  <a:lnTo>
                    <a:pt x="176793" y="319640"/>
                  </a:lnTo>
                  <a:lnTo>
                    <a:pt x="176655" y="319562"/>
                  </a:lnTo>
                  <a:lnTo>
                    <a:pt x="176516" y="319493"/>
                  </a:lnTo>
                  <a:lnTo>
                    <a:pt x="176221" y="319371"/>
                  </a:lnTo>
                  <a:lnTo>
                    <a:pt x="175926" y="319258"/>
                  </a:lnTo>
                  <a:lnTo>
                    <a:pt x="175622" y="319172"/>
                  </a:lnTo>
                  <a:lnTo>
                    <a:pt x="175310" y="319102"/>
                  </a:lnTo>
                  <a:lnTo>
                    <a:pt x="174997" y="319059"/>
                  </a:lnTo>
                  <a:lnTo>
                    <a:pt x="174685" y="319024"/>
                  </a:lnTo>
                  <a:lnTo>
                    <a:pt x="174372" y="319015"/>
                  </a:lnTo>
                  <a:lnTo>
                    <a:pt x="174372" y="319015"/>
                  </a:lnTo>
                  <a:lnTo>
                    <a:pt x="174051" y="319024"/>
                  </a:lnTo>
                  <a:lnTo>
                    <a:pt x="173739" y="319059"/>
                  </a:lnTo>
                  <a:lnTo>
                    <a:pt x="173427" y="319102"/>
                  </a:lnTo>
                  <a:lnTo>
                    <a:pt x="173114" y="319172"/>
                  </a:lnTo>
                  <a:lnTo>
                    <a:pt x="172802" y="319258"/>
                  </a:lnTo>
                  <a:lnTo>
                    <a:pt x="172507" y="319371"/>
                  </a:lnTo>
                  <a:lnTo>
                    <a:pt x="172351" y="319432"/>
                  </a:lnTo>
                  <a:lnTo>
                    <a:pt x="172212" y="319493"/>
                  </a:lnTo>
                  <a:lnTo>
                    <a:pt x="172064" y="319562"/>
                  </a:lnTo>
                  <a:lnTo>
                    <a:pt x="171925" y="319640"/>
                  </a:lnTo>
                  <a:lnTo>
                    <a:pt x="171787" y="319718"/>
                  </a:lnTo>
                  <a:lnTo>
                    <a:pt x="171648" y="319805"/>
                  </a:lnTo>
                  <a:lnTo>
                    <a:pt x="171518" y="319892"/>
                  </a:lnTo>
                  <a:lnTo>
                    <a:pt x="171387" y="319987"/>
                  </a:lnTo>
                  <a:lnTo>
                    <a:pt x="171266" y="320083"/>
                  </a:lnTo>
                  <a:lnTo>
                    <a:pt x="171144" y="320187"/>
                  </a:lnTo>
                  <a:lnTo>
                    <a:pt x="171023" y="320291"/>
                  </a:lnTo>
                  <a:lnTo>
                    <a:pt x="170910" y="320404"/>
                  </a:lnTo>
                  <a:lnTo>
                    <a:pt x="170797" y="320525"/>
                  </a:lnTo>
                  <a:lnTo>
                    <a:pt x="170693" y="320647"/>
                  </a:lnTo>
                  <a:lnTo>
                    <a:pt x="170589" y="320768"/>
                  </a:lnTo>
                  <a:lnTo>
                    <a:pt x="170494" y="320907"/>
                  </a:lnTo>
                  <a:lnTo>
                    <a:pt x="170407" y="321037"/>
                  </a:lnTo>
                  <a:lnTo>
                    <a:pt x="170320" y="321176"/>
                  </a:lnTo>
                  <a:lnTo>
                    <a:pt x="170242" y="321324"/>
                  </a:lnTo>
                  <a:lnTo>
                    <a:pt x="170164" y="321471"/>
                  </a:lnTo>
                  <a:lnTo>
                    <a:pt x="170164" y="321471"/>
                  </a:lnTo>
                  <a:lnTo>
                    <a:pt x="169938" y="321922"/>
                  </a:lnTo>
                  <a:lnTo>
                    <a:pt x="169704" y="322374"/>
                  </a:lnTo>
                  <a:lnTo>
                    <a:pt x="169461" y="322825"/>
                  </a:lnTo>
                  <a:lnTo>
                    <a:pt x="169218" y="323267"/>
                  </a:lnTo>
                  <a:lnTo>
                    <a:pt x="168966" y="323710"/>
                  </a:lnTo>
                  <a:lnTo>
                    <a:pt x="168715" y="324152"/>
                  </a:lnTo>
                  <a:lnTo>
                    <a:pt x="168454" y="324595"/>
                  </a:lnTo>
                  <a:lnTo>
                    <a:pt x="168185" y="325029"/>
                  </a:lnTo>
                  <a:lnTo>
                    <a:pt x="167908" y="325463"/>
                  </a:lnTo>
                  <a:lnTo>
                    <a:pt x="167630" y="325897"/>
                  </a:lnTo>
                  <a:lnTo>
                    <a:pt x="167344" y="326322"/>
                  </a:lnTo>
                  <a:lnTo>
                    <a:pt x="167057" y="326747"/>
                  </a:lnTo>
                  <a:lnTo>
                    <a:pt x="166762" y="327172"/>
                  </a:lnTo>
                  <a:lnTo>
                    <a:pt x="166459" y="327589"/>
                  </a:lnTo>
                  <a:lnTo>
                    <a:pt x="166155" y="328014"/>
                  </a:lnTo>
                  <a:lnTo>
                    <a:pt x="165843" y="328422"/>
                  </a:lnTo>
                  <a:lnTo>
                    <a:pt x="165522" y="328838"/>
                  </a:lnTo>
                  <a:lnTo>
                    <a:pt x="165200" y="329246"/>
                  </a:lnTo>
                  <a:lnTo>
                    <a:pt x="164879" y="329645"/>
                  </a:lnTo>
                  <a:lnTo>
                    <a:pt x="164550" y="330044"/>
                  </a:lnTo>
                  <a:lnTo>
                    <a:pt x="164211" y="330444"/>
                  </a:lnTo>
                  <a:lnTo>
                    <a:pt x="163864" y="330843"/>
                  </a:lnTo>
                  <a:lnTo>
                    <a:pt x="163526" y="331233"/>
                  </a:lnTo>
                  <a:lnTo>
                    <a:pt x="163170" y="331624"/>
                  </a:lnTo>
                  <a:lnTo>
                    <a:pt x="162814" y="332005"/>
                  </a:lnTo>
                  <a:lnTo>
                    <a:pt x="162458" y="332387"/>
                  </a:lnTo>
                  <a:lnTo>
                    <a:pt x="162094" y="332760"/>
                  </a:lnTo>
                  <a:lnTo>
                    <a:pt x="161721" y="333134"/>
                  </a:lnTo>
                  <a:lnTo>
                    <a:pt x="161348" y="333507"/>
                  </a:lnTo>
                  <a:lnTo>
                    <a:pt x="160975" y="333871"/>
                  </a:lnTo>
                  <a:lnTo>
                    <a:pt x="160593" y="334227"/>
                  </a:lnTo>
                  <a:lnTo>
                    <a:pt x="160202" y="334583"/>
                  </a:lnTo>
                  <a:lnTo>
                    <a:pt x="160202" y="334583"/>
                  </a:lnTo>
                  <a:lnTo>
                    <a:pt x="159760" y="334990"/>
                  </a:lnTo>
                  <a:lnTo>
                    <a:pt x="159309" y="335390"/>
                  </a:lnTo>
                  <a:lnTo>
                    <a:pt x="158857" y="335780"/>
                  </a:lnTo>
                  <a:lnTo>
                    <a:pt x="158397" y="336171"/>
                  </a:lnTo>
                  <a:lnTo>
                    <a:pt x="157929" y="336552"/>
                  </a:lnTo>
                  <a:lnTo>
                    <a:pt x="157460" y="336926"/>
                  </a:lnTo>
                  <a:lnTo>
                    <a:pt x="156983" y="337299"/>
                  </a:lnTo>
                  <a:lnTo>
                    <a:pt x="156497" y="337663"/>
                  </a:lnTo>
                  <a:lnTo>
                    <a:pt x="156011" y="338028"/>
                  </a:lnTo>
                  <a:lnTo>
                    <a:pt x="155517" y="338383"/>
                  </a:lnTo>
                  <a:lnTo>
                    <a:pt x="155022" y="338739"/>
                  </a:lnTo>
                  <a:lnTo>
                    <a:pt x="154519" y="339086"/>
                  </a:lnTo>
                  <a:lnTo>
                    <a:pt x="154015" y="339425"/>
                  </a:lnTo>
                  <a:lnTo>
                    <a:pt x="153495" y="339763"/>
                  </a:lnTo>
                  <a:lnTo>
                    <a:pt x="152983" y="340093"/>
                  </a:lnTo>
                  <a:lnTo>
                    <a:pt x="152453" y="340422"/>
                  </a:lnTo>
                  <a:lnTo>
                    <a:pt x="151933" y="340735"/>
                  </a:lnTo>
                  <a:lnTo>
                    <a:pt x="151395" y="341056"/>
                  </a:lnTo>
                  <a:lnTo>
                    <a:pt x="150857" y="341360"/>
                  </a:lnTo>
                  <a:lnTo>
                    <a:pt x="150319" y="341663"/>
                  </a:lnTo>
                  <a:lnTo>
                    <a:pt x="149772" y="341958"/>
                  </a:lnTo>
                  <a:lnTo>
                    <a:pt x="149225" y="342253"/>
                  </a:lnTo>
                  <a:lnTo>
                    <a:pt x="148661" y="342540"/>
                  </a:lnTo>
                  <a:lnTo>
                    <a:pt x="148106" y="342817"/>
                  </a:lnTo>
                  <a:lnTo>
                    <a:pt x="147542" y="343095"/>
                  </a:lnTo>
                  <a:lnTo>
                    <a:pt x="146969" y="343355"/>
                  </a:lnTo>
                  <a:lnTo>
                    <a:pt x="146397" y="343624"/>
                  </a:lnTo>
                  <a:lnTo>
                    <a:pt x="145824" y="343876"/>
                  </a:lnTo>
                  <a:lnTo>
                    <a:pt x="145242" y="344128"/>
                  </a:lnTo>
                  <a:lnTo>
                    <a:pt x="144661" y="344371"/>
                  </a:lnTo>
                  <a:lnTo>
                    <a:pt x="144071" y="344605"/>
                  </a:lnTo>
                  <a:lnTo>
                    <a:pt x="143472" y="344839"/>
                  </a:lnTo>
                  <a:lnTo>
                    <a:pt x="142874" y="345065"/>
                  </a:lnTo>
                  <a:lnTo>
                    <a:pt x="142275" y="345282"/>
                  </a:lnTo>
                  <a:lnTo>
                    <a:pt x="141676" y="345490"/>
                  </a:lnTo>
                  <a:lnTo>
                    <a:pt x="141060" y="345698"/>
                  </a:lnTo>
                  <a:lnTo>
                    <a:pt x="140453" y="345898"/>
                  </a:lnTo>
                  <a:lnTo>
                    <a:pt x="139836" y="346089"/>
                  </a:lnTo>
                  <a:lnTo>
                    <a:pt x="139220" y="346271"/>
                  </a:lnTo>
                  <a:lnTo>
                    <a:pt x="138596" y="346453"/>
                  </a:lnTo>
                  <a:lnTo>
                    <a:pt x="137971" y="346627"/>
                  </a:lnTo>
                  <a:lnTo>
                    <a:pt x="137337" y="346792"/>
                  </a:lnTo>
                  <a:lnTo>
                    <a:pt x="136704" y="346948"/>
                  </a:lnTo>
                  <a:lnTo>
                    <a:pt x="136070" y="347095"/>
                  </a:lnTo>
                  <a:lnTo>
                    <a:pt x="135428" y="347243"/>
                  </a:lnTo>
                  <a:lnTo>
                    <a:pt x="134786" y="347382"/>
                  </a:lnTo>
                  <a:lnTo>
                    <a:pt x="134144" y="347512"/>
                  </a:lnTo>
                  <a:lnTo>
                    <a:pt x="133493" y="347633"/>
                  </a:lnTo>
                  <a:lnTo>
                    <a:pt x="132843" y="347755"/>
                  </a:lnTo>
                  <a:lnTo>
                    <a:pt x="132183" y="347859"/>
                  </a:lnTo>
                  <a:lnTo>
                    <a:pt x="131532" y="347963"/>
                  </a:lnTo>
                  <a:lnTo>
                    <a:pt x="130864" y="348059"/>
                  </a:lnTo>
                  <a:lnTo>
                    <a:pt x="130205" y="348145"/>
                  </a:lnTo>
                  <a:lnTo>
                    <a:pt x="129536" y="348232"/>
                  </a:lnTo>
                  <a:lnTo>
                    <a:pt x="128868" y="348302"/>
                  </a:lnTo>
                  <a:lnTo>
                    <a:pt x="128200" y="348362"/>
                  </a:lnTo>
                  <a:lnTo>
                    <a:pt x="127523" y="348423"/>
                  </a:lnTo>
                  <a:lnTo>
                    <a:pt x="126855" y="348475"/>
                  </a:lnTo>
                  <a:lnTo>
                    <a:pt x="126170" y="348518"/>
                  </a:lnTo>
                  <a:lnTo>
                    <a:pt x="125493" y="348553"/>
                  </a:lnTo>
                  <a:lnTo>
                    <a:pt x="124807" y="348579"/>
                  </a:lnTo>
                  <a:lnTo>
                    <a:pt x="124122" y="348597"/>
                  </a:lnTo>
                  <a:lnTo>
                    <a:pt x="123436" y="348614"/>
                  </a:lnTo>
                  <a:lnTo>
                    <a:pt x="122751" y="348614"/>
                  </a:lnTo>
                  <a:lnTo>
                    <a:pt x="122751" y="348614"/>
                  </a:lnTo>
                  <a:lnTo>
                    <a:pt x="122083" y="348614"/>
                  </a:lnTo>
                  <a:lnTo>
                    <a:pt x="121414" y="348597"/>
                  </a:lnTo>
                  <a:lnTo>
                    <a:pt x="120746" y="348579"/>
                  </a:lnTo>
                  <a:lnTo>
                    <a:pt x="120087" y="348553"/>
                  </a:lnTo>
                  <a:lnTo>
                    <a:pt x="119427" y="348527"/>
                  </a:lnTo>
                  <a:lnTo>
                    <a:pt x="118768" y="348484"/>
                  </a:lnTo>
                  <a:lnTo>
                    <a:pt x="118117" y="348440"/>
                  </a:lnTo>
                  <a:lnTo>
                    <a:pt x="117466" y="348380"/>
                  </a:lnTo>
                  <a:lnTo>
                    <a:pt x="116815" y="348319"/>
                  </a:lnTo>
                  <a:lnTo>
                    <a:pt x="116165" y="348258"/>
                  </a:lnTo>
                  <a:lnTo>
                    <a:pt x="115522" y="348180"/>
                  </a:lnTo>
                  <a:lnTo>
                    <a:pt x="114880" y="348093"/>
                  </a:lnTo>
                  <a:lnTo>
                    <a:pt x="114238" y="348007"/>
                  </a:lnTo>
                  <a:lnTo>
                    <a:pt x="113596" y="347911"/>
                  </a:lnTo>
                  <a:lnTo>
                    <a:pt x="112963" y="347807"/>
                  </a:lnTo>
                  <a:lnTo>
                    <a:pt x="112329" y="347703"/>
                  </a:lnTo>
                  <a:lnTo>
                    <a:pt x="111704" y="347590"/>
                  </a:lnTo>
                  <a:lnTo>
                    <a:pt x="111080" y="347460"/>
                  </a:lnTo>
                  <a:lnTo>
                    <a:pt x="110455" y="347338"/>
                  </a:lnTo>
                  <a:lnTo>
                    <a:pt x="109830" y="347200"/>
                  </a:lnTo>
                  <a:lnTo>
                    <a:pt x="109214" y="347061"/>
                  </a:lnTo>
                  <a:lnTo>
                    <a:pt x="108598" y="346913"/>
                  </a:lnTo>
                  <a:lnTo>
                    <a:pt x="107991" y="346757"/>
                  </a:lnTo>
                  <a:lnTo>
                    <a:pt x="107383" y="346592"/>
                  </a:lnTo>
                  <a:lnTo>
                    <a:pt x="106776" y="346427"/>
                  </a:lnTo>
                  <a:lnTo>
                    <a:pt x="106177" y="346254"/>
                  </a:lnTo>
                  <a:lnTo>
                    <a:pt x="105578" y="346071"/>
                  </a:lnTo>
                  <a:lnTo>
                    <a:pt x="104979" y="345889"/>
                  </a:lnTo>
                  <a:lnTo>
                    <a:pt x="104389" y="345698"/>
                  </a:lnTo>
                  <a:lnTo>
                    <a:pt x="103799" y="345499"/>
                  </a:lnTo>
                  <a:lnTo>
                    <a:pt x="103218" y="345291"/>
                  </a:lnTo>
                  <a:lnTo>
                    <a:pt x="102637" y="345082"/>
                  </a:lnTo>
                  <a:lnTo>
                    <a:pt x="102064" y="344865"/>
                  </a:lnTo>
                  <a:lnTo>
                    <a:pt x="101491" y="344640"/>
                  </a:lnTo>
                  <a:lnTo>
                    <a:pt x="100918" y="344414"/>
                  </a:lnTo>
                  <a:lnTo>
                    <a:pt x="100354" y="344180"/>
                  </a:lnTo>
                  <a:lnTo>
                    <a:pt x="99790" y="343946"/>
                  </a:lnTo>
                  <a:lnTo>
                    <a:pt x="99226" y="343694"/>
                  </a:lnTo>
                  <a:lnTo>
                    <a:pt x="98680" y="343442"/>
                  </a:lnTo>
                  <a:lnTo>
                    <a:pt x="98124" y="343191"/>
                  </a:lnTo>
                  <a:lnTo>
                    <a:pt x="97578" y="342930"/>
                  </a:lnTo>
                  <a:lnTo>
                    <a:pt x="97040" y="342661"/>
                  </a:lnTo>
                  <a:lnTo>
                    <a:pt x="96493" y="342384"/>
                  </a:lnTo>
                  <a:lnTo>
                    <a:pt x="95964" y="342106"/>
                  </a:lnTo>
                  <a:lnTo>
                    <a:pt x="95434" y="341820"/>
                  </a:lnTo>
                  <a:lnTo>
                    <a:pt x="94905" y="341533"/>
                  </a:lnTo>
                  <a:lnTo>
                    <a:pt x="94384" y="341238"/>
                  </a:lnTo>
                  <a:lnTo>
                    <a:pt x="93872" y="340934"/>
                  </a:lnTo>
                  <a:lnTo>
                    <a:pt x="93352" y="340631"/>
                  </a:lnTo>
                  <a:lnTo>
                    <a:pt x="92848" y="340318"/>
                  </a:lnTo>
                  <a:lnTo>
                    <a:pt x="92345" y="340006"/>
                  </a:lnTo>
                  <a:lnTo>
                    <a:pt x="91842" y="339685"/>
                  </a:lnTo>
                  <a:lnTo>
                    <a:pt x="91347" y="339355"/>
                  </a:lnTo>
                  <a:lnTo>
                    <a:pt x="90861" y="339025"/>
                  </a:lnTo>
                  <a:lnTo>
                    <a:pt x="90375" y="338687"/>
                  </a:lnTo>
                  <a:lnTo>
                    <a:pt x="89898" y="338349"/>
                  </a:lnTo>
                  <a:lnTo>
                    <a:pt x="89421" y="338002"/>
                  </a:lnTo>
                  <a:lnTo>
                    <a:pt x="88952" y="337654"/>
                  </a:lnTo>
                  <a:lnTo>
                    <a:pt x="88484" y="337299"/>
                  </a:lnTo>
                  <a:lnTo>
                    <a:pt x="88024" y="336934"/>
                  </a:lnTo>
                  <a:lnTo>
                    <a:pt x="87564" y="336570"/>
                  </a:lnTo>
                  <a:lnTo>
                    <a:pt x="87113" y="336197"/>
                  </a:lnTo>
                  <a:lnTo>
                    <a:pt x="86670" y="335823"/>
                  </a:lnTo>
                  <a:lnTo>
                    <a:pt x="86228" y="335450"/>
                  </a:lnTo>
                  <a:lnTo>
                    <a:pt x="85794" y="335060"/>
                  </a:lnTo>
                  <a:lnTo>
                    <a:pt x="85369" y="334678"/>
                  </a:lnTo>
                  <a:lnTo>
                    <a:pt x="84943" y="334279"/>
                  </a:lnTo>
                  <a:lnTo>
                    <a:pt x="84518" y="333888"/>
                  </a:lnTo>
                  <a:lnTo>
                    <a:pt x="84110" y="333481"/>
                  </a:lnTo>
                  <a:lnTo>
                    <a:pt x="83703" y="333081"/>
                  </a:lnTo>
                  <a:lnTo>
                    <a:pt x="83295" y="332665"/>
                  </a:lnTo>
                  <a:lnTo>
                    <a:pt x="82904" y="332257"/>
                  </a:lnTo>
                  <a:lnTo>
                    <a:pt x="82505" y="331832"/>
                  </a:lnTo>
                  <a:lnTo>
                    <a:pt x="82123" y="331415"/>
                  </a:lnTo>
                  <a:lnTo>
                    <a:pt x="81741" y="330990"/>
                  </a:lnTo>
                  <a:lnTo>
                    <a:pt x="81368" y="330556"/>
                  </a:lnTo>
                  <a:lnTo>
                    <a:pt x="81004" y="330122"/>
                  </a:lnTo>
                  <a:lnTo>
                    <a:pt x="80639" y="329680"/>
                  </a:lnTo>
                  <a:lnTo>
                    <a:pt x="80284" y="329237"/>
                  </a:lnTo>
                  <a:lnTo>
                    <a:pt x="79928" y="328795"/>
                  </a:lnTo>
                  <a:lnTo>
                    <a:pt x="79589" y="328344"/>
                  </a:lnTo>
                  <a:lnTo>
                    <a:pt x="79251" y="327892"/>
                  </a:lnTo>
                  <a:lnTo>
                    <a:pt x="78913" y="327432"/>
                  </a:lnTo>
                  <a:lnTo>
                    <a:pt x="78592" y="326973"/>
                  </a:lnTo>
                  <a:lnTo>
                    <a:pt x="78270" y="326504"/>
                  </a:lnTo>
                  <a:lnTo>
                    <a:pt x="77958" y="326035"/>
                  </a:lnTo>
                  <a:lnTo>
                    <a:pt x="77646" y="325558"/>
                  </a:lnTo>
                  <a:lnTo>
                    <a:pt x="77351" y="325090"/>
                  </a:lnTo>
                  <a:lnTo>
                    <a:pt x="77056" y="324604"/>
                  </a:lnTo>
                  <a:lnTo>
                    <a:pt x="76761" y="324126"/>
                  </a:lnTo>
                  <a:lnTo>
                    <a:pt x="76483" y="323640"/>
                  </a:lnTo>
                  <a:lnTo>
                    <a:pt x="76205" y="323146"/>
                  </a:lnTo>
                  <a:lnTo>
                    <a:pt x="75936" y="322651"/>
                  </a:lnTo>
                  <a:lnTo>
                    <a:pt x="75676" y="322157"/>
                  </a:lnTo>
                  <a:lnTo>
                    <a:pt x="75424" y="321662"/>
                  </a:lnTo>
                  <a:lnTo>
                    <a:pt x="75173" y="321159"/>
                  </a:lnTo>
                  <a:lnTo>
                    <a:pt x="74930" y="320647"/>
                  </a:lnTo>
                  <a:lnTo>
                    <a:pt x="74695" y="320143"/>
                  </a:lnTo>
                  <a:lnTo>
                    <a:pt x="74470" y="319632"/>
                  </a:lnTo>
                  <a:lnTo>
                    <a:pt x="74253" y="319111"/>
                  </a:lnTo>
                  <a:lnTo>
                    <a:pt x="74036" y="318599"/>
                  </a:lnTo>
                  <a:lnTo>
                    <a:pt x="73836" y="318078"/>
                  </a:lnTo>
                  <a:lnTo>
                    <a:pt x="73637" y="317549"/>
                  </a:lnTo>
                  <a:lnTo>
                    <a:pt x="73437" y="317028"/>
                  </a:lnTo>
                  <a:lnTo>
                    <a:pt x="73255" y="316499"/>
                  </a:lnTo>
                  <a:lnTo>
                    <a:pt x="73081" y="315961"/>
                  </a:lnTo>
                  <a:lnTo>
                    <a:pt x="72908" y="315432"/>
                  </a:lnTo>
                  <a:lnTo>
                    <a:pt x="72743" y="314894"/>
                  </a:lnTo>
                  <a:lnTo>
                    <a:pt x="72587" y="314347"/>
                  </a:lnTo>
                  <a:lnTo>
                    <a:pt x="72439" y="313809"/>
                  </a:lnTo>
                  <a:lnTo>
                    <a:pt x="72300" y="313262"/>
                  </a:lnTo>
                  <a:lnTo>
                    <a:pt x="72170" y="312716"/>
                  </a:lnTo>
                  <a:lnTo>
                    <a:pt x="72049" y="312169"/>
                  </a:lnTo>
                  <a:lnTo>
                    <a:pt x="71927" y="311614"/>
                  </a:lnTo>
                  <a:lnTo>
                    <a:pt x="71823" y="311058"/>
                  </a:lnTo>
                  <a:lnTo>
                    <a:pt x="71719" y="310503"/>
                  </a:lnTo>
                  <a:lnTo>
                    <a:pt x="71624" y="309939"/>
                  </a:lnTo>
                  <a:lnTo>
                    <a:pt x="71537" y="309384"/>
                  </a:lnTo>
                  <a:lnTo>
                    <a:pt x="71459" y="308819"/>
                  </a:lnTo>
                  <a:lnTo>
                    <a:pt x="71389" y="308255"/>
                  </a:lnTo>
                  <a:lnTo>
                    <a:pt x="71329" y="307683"/>
                  </a:lnTo>
                  <a:lnTo>
                    <a:pt x="71277" y="307110"/>
                  </a:lnTo>
                  <a:lnTo>
                    <a:pt x="71224" y="306546"/>
                  </a:lnTo>
                  <a:lnTo>
                    <a:pt x="71190" y="305965"/>
                  </a:lnTo>
                  <a:lnTo>
                    <a:pt x="71164" y="305392"/>
                  </a:lnTo>
                  <a:lnTo>
                    <a:pt x="71138" y="304819"/>
                  </a:lnTo>
                  <a:lnTo>
                    <a:pt x="71129" y="304238"/>
                  </a:lnTo>
                  <a:lnTo>
                    <a:pt x="71120" y="303656"/>
                  </a:lnTo>
                  <a:lnTo>
                    <a:pt x="71120" y="303656"/>
                  </a:lnTo>
                  <a:lnTo>
                    <a:pt x="71129" y="302893"/>
                  </a:lnTo>
                  <a:lnTo>
                    <a:pt x="71164" y="302138"/>
                  </a:lnTo>
                  <a:lnTo>
                    <a:pt x="71207" y="301392"/>
                  </a:lnTo>
                  <a:lnTo>
                    <a:pt x="71259" y="300645"/>
                  </a:lnTo>
                  <a:lnTo>
                    <a:pt x="71337" y="299908"/>
                  </a:lnTo>
                  <a:lnTo>
                    <a:pt x="71415" y="299170"/>
                  </a:lnTo>
                  <a:lnTo>
                    <a:pt x="71511" y="298433"/>
                  </a:lnTo>
                  <a:lnTo>
                    <a:pt x="71615" y="297695"/>
                  </a:lnTo>
                  <a:lnTo>
                    <a:pt x="71615" y="297695"/>
                  </a:lnTo>
                  <a:lnTo>
                    <a:pt x="71008" y="297626"/>
                  </a:lnTo>
                  <a:lnTo>
                    <a:pt x="70409" y="297556"/>
                  </a:lnTo>
                  <a:lnTo>
                    <a:pt x="69810" y="297487"/>
                  </a:lnTo>
                  <a:lnTo>
                    <a:pt x="69220" y="297400"/>
                  </a:lnTo>
                  <a:lnTo>
                    <a:pt x="68621" y="297313"/>
                  </a:lnTo>
                  <a:lnTo>
                    <a:pt x="68031" y="297218"/>
                  </a:lnTo>
                  <a:lnTo>
                    <a:pt x="67441" y="297122"/>
                  </a:lnTo>
                  <a:lnTo>
                    <a:pt x="66860" y="297018"/>
                  </a:lnTo>
                  <a:lnTo>
                    <a:pt x="66270" y="296905"/>
                  </a:lnTo>
                  <a:lnTo>
                    <a:pt x="65697" y="296793"/>
                  </a:lnTo>
                  <a:lnTo>
                    <a:pt x="65116" y="296671"/>
                  </a:lnTo>
                  <a:lnTo>
                    <a:pt x="64534" y="296541"/>
                  </a:lnTo>
                  <a:lnTo>
                    <a:pt x="63961" y="296411"/>
                  </a:lnTo>
                  <a:lnTo>
                    <a:pt x="63397" y="296272"/>
                  </a:lnTo>
                  <a:lnTo>
                    <a:pt x="62825" y="296124"/>
                  </a:lnTo>
                  <a:lnTo>
                    <a:pt x="62261" y="295977"/>
                  </a:lnTo>
                  <a:lnTo>
                    <a:pt x="61697" y="295821"/>
                  </a:lnTo>
                  <a:lnTo>
                    <a:pt x="61141" y="295656"/>
                  </a:lnTo>
                  <a:lnTo>
                    <a:pt x="60577" y="295491"/>
                  </a:lnTo>
                  <a:lnTo>
                    <a:pt x="60031" y="295317"/>
                  </a:lnTo>
                  <a:lnTo>
                    <a:pt x="59475" y="295144"/>
                  </a:lnTo>
                  <a:lnTo>
                    <a:pt x="58929" y="294962"/>
                  </a:lnTo>
                  <a:lnTo>
                    <a:pt x="58382" y="294779"/>
                  </a:lnTo>
                  <a:lnTo>
                    <a:pt x="57844" y="294580"/>
                  </a:lnTo>
                  <a:lnTo>
                    <a:pt x="57297" y="294389"/>
                  </a:lnTo>
                  <a:lnTo>
                    <a:pt x="56768" y="294181"/>
                  </a:lnTo>
                  <a:lnTo>
                    <a:pt x="56230" y="293972"/>
                  </a:lnTo>
                  <a:lnTo>
                    <a:pt x="55701" y="293764"/>
                  </a:lnTo>
                  <a:lnTo>
                    <a:pt x="55180" y="293547"/>
                  </a:lnTo>
                  <a:lnTo>
                    <a:pt x="54651" y="293322"/>
                  </a:lnTo>
                  <a:lnTo>
                    <a:pt x="54139" y="293096"/>
                  </a:lnTo>
                  <a:lnTo>
                    <a:pt x="53618" y="292862"/>
                  </a:lnTo>
                  <a:lnTo>
                    <a:pt x="53106" y="292628"/>
                  </a:lnTo>
                  <a:lnTo>
                    <a:pt x="52594" y="292385"/>
                  </a:lnTo>
                  <a:lnTo>
                    <a:pt x="52091" y="292133"/>
                  </a:lnTo>
                  <a:lnTo>
                    <a:pt x="51588" y="291881"/>
                  </a:lnTo>
                  <a:lnTo>
                    <a:pt x="51093" y="291630"/>
                  </a:lnTo>
                  <a:lnTo>
                    <a:pt x="50598" y="291369"/>
                  </a:lnTo>
                  <a:lnTo>
                    <a:pt x="50104" y="291100"/>
                  </a:lnTo>
                  <a:lnTo>
                    <a:pt x="49618" y="290831"/>
                  </a:lnTo>
                  <a:lnTo>
                    <a:pt x="49132" y="290554"/>
                  </a:lnTo>
                  <a:lnTo>
                    <a:pt x="48655" y="290276"/>
                  </a:lnTo>
                  <a:lnTo>
                    <a:pt x="48177" y="289990"/>
                  </a:lnTo>
                  <a:lnTo>
                    <a:pt x="47700" y="289703"/>
                  </a:lnTo>
                  <a:lnTo>
                    <a:pt x="47232" y="289408"/>
                  </a:lnTo>
                  <a:lnTo>
                    <a:pt x="46772" y="289104"/>
                  </a:lnTo>
                  <a:lnTo>
                    <a:pt x="46312" y="288809"/>
                  </a:lnTo>
                  <a:lnTo>
                    <a:pt x="45852" y="288497"/>
                  </a:lnTo>
                  <a:lnTo>
                    <a:pt x="45401" y="288193"/>
                  </a:lnTo>
                  <a:lnTo>
                    <a:pt x="44949" y="287872"/>
                  </a:lnTo>
                  <a:lnTo>
                    <a:pt x="44507" y="287551"/>
                  </a:lnTo>
                  <a:lnTo>
                    <a:pt x="44064" y="287230"/>
                  </a:lnTo>
                  <a:lnTo>
                    <a:pt x="43630" y="286900"/>
                  </a:lnTo>
                  <a:lnTo>
                    <a:pt x="43197" y="286571"/>
                  </a:lnTo>
                  <a:lnTo>
                    <a:pt x="42771" y="286232"/>
                  </a:lnTo>
                  <a:lnTo>
                    <a:pt x="42346" y="285894"/>
                  </a:lnTo>
                  <a:lnTo>
                    <a:pt x="41930" y="285555"/>
                  </a:lnTo>
                  <a:lnTo>
                    <a:pt x="41522" y="285200"/>
                  </a:lnTo>
                  <a:lnTo>
                    <a:pt x="41105" y="284853"/>
                  </a:lnTo>
                  <a:lnTo>
                    <a:pt x="40706" y="284497"/>
                  </a:lnTo>
                  <a:lnTo>
                    <a:pt x="40298" y="284132"/>
                  </a:lnTo>
                  <a:lnTo>
                    <a:pt x="39908" y="283768"/>
                  </a:lnTo>
                  <a:lnTo>
                    <a:pt x="39517" y="283403"/>
                  </a:lnTo>
                  <a:lnTo>
                    <a:pt x="39127" y="283030"/>
                  </a:lnTo>
                  <a:lnTo>
                    <a:pt x="38745" y="282657"/>
                  </a:lnTo>
                  <a:lnTo>
                    <a:pt x="38372" y="282275"/>
                  </a:lnTo>
                  <a:lnTo>
                    <a:pt x="37999" y="281894"/>
                  </a:lnTo>
                  <a:lnTo>
                    <a:pt x="37626" y="281512"/>
                  </a:lnTo>
                  <a:lnTo>
                    <a:pt x="37270" y="281121"/>
                  </a:lnTo>
                  <a:lnTo>
                    <a:pt x="36905" y="280731"/>
                  </a:lnTo>
                  <a:lnTo>
                    <a:pt x="36558" y="280332"/>
                  </a:lnTo>
                  <a:lnTo>
                    <a:pt x="36211" y="279932"/>
                  </a:lnTo>
                  <a:lnTo>
                    <a:pt x="35864" y="279525"/>
                  </a:lnTo>
                  <a:lnTo>
                    <a:pt x="35526" y="279117"/>
                  </a:lnTo>
                  <a:lnTo>
                    <a:pt x="35196" y="278709"/>
                  </a:lnTo>
                  <a:lnTo>
                    <a:pt x="34866" y="278292"/>
                  </a:lnTo>
                  <a:lnTo>
                    <a:pt x="34545" y="277876"/>
                  </a:lnTo>
                  <a:lnTo>
                    <a:pt x="34233" y="277459"/>
                  </a:lnTo>
                  <a:lnTo>
                    <a:pt x="33920" y="277034"/>
                  </a:lnTo>
                  <a:lnTo>
                    <a:pt x="33608" y="276609"/>
                  </a:lnTo>
                  <a:lnTo>
                    <a:pt x="33313" y="276175"/>
                  </a:lnTo>
                  <a:lnTo>
                    <a:pt x="33018" y="275741"/>
                  </a:lnTo>
                  <a:lnTo>
                    <a:pt x="32723" y="275307"/>
                  </a:lnTo>
                  <a:lnTo>
                    <a:pt x="32437" y="274865"/>
                  </a:lnTo>
                  <a:lnTo>
                    <a:pt x="32159" y="274422"/>
                  </a:lnTo>
                  <a:lnTo>
                    <a:pt x="31890" y="273980"/>
                  </a:lnTo>
                  <a:lnTo>
                    <a:pt x="31621" y="273529"/>
                  </a:lnTo>
                  <a:lnTo>
                    <a:pt x="31361" y="273077"/>
                  </a:lnTo>
                  <a:lnTo>
                    <a:pt x="31100" y="272626"/>
                  </a:lnTo>
                  <a:lnTo>
                    <a:pt x="30849" y="272166"/>
                  </a:lnTo>
                  <a:lnTo>
                    <a:pt x="30606" y="271706"/>
                  </a:lnTo>
                  <a:lnTo>
                    <a:pt x="30363" y="271246"/>
                  </a:lnTo>
                  <a:lnTo>
                    <a:pt x="30128" y="270778"/>
                  </a:lnTo>
                  <a:lnTo>
                    <a:pt x="29903" y="270309"/>
                  </a:lnTo>
                  <a:lnTo>
                    <a:pt x="29677" y="269841"/>
                  </a:lnTo>
                  <a:lnTo>
                    <a:pt x="29469" y="269363"/>
                  </a:lnTo>
                  <a:lnTo>
                    <a:pt x="29252" y="268886"/>
                  </a:lnTo>
                  <a:lnTo>
                    <a:pt x="29052" y="268409"/>
                  </a:lnTo>
                  <a:lnTo>
                    <a:pt x="28853" y="267923"/>
                  </a:lnTo>
                  <a:lnTo>
                    <a:pt x="28662" y="267446"/>
                  </a:lnTo>
                  <a:lnTo>
                    <a:pt x="28480" y="266960"/>
                  </a:lnTo>
                  <a:lnTo>
                    <a:pt x="28297" y="266465"/>
                  </a:lnTo>
                  <a:lnTo>
                    <a:pt x="28124" y="265979"/>
                  </a:lnTo>
                  <a:lnTo>
                    <a:pt x="27959" y="265485"/>
                  </a:lnTo>
                  <a:lnTo>
                    <a:pt x="27794" y="264990"/>
                  </a:lnTo>
                  <a:lnTo>
                    <a:pt x="27647" y="264487"/>
                  </a:lnTo>
                  <a:lnTo>
                    <a:pt x="27499" y="263983"/>
                  </a:lnTo>
                  <a:lnTo>
                    <a:pt x="27352" y="263489"/>
                  </a:lnTo>
                  <a:lnTo>
                    <a:pt x="27221" y="262977"/>
                  </a:lnTo>
                  <a:lnTo>
                    <a:pt x="27091" y="262474"/>
                  </a:lnTo>
                  <a:lnTo>
                    <a:pt x="26970" y="261962"/>
                  </a:lnTo>
                  <a:lnTo>
                    <a:pt x="26857" y="261450"/>
                  </a:lnTo>
                  <a:lnTo>
                    <a:pt x="26744" y="260938"/>
                  </a:lnTo>
                  <a:lnTo>
                    <a:pt x="26649" y="260426"/>
                  </a:lnTo>
                  <a:lnTo>
                    <a:pt x="26553" y="259905"/>
                  </a:lnTo>
                  <a:lnTo>
                    <a:pt x="26467" y="259384"/>
                  </a:lnTo>
                  <a:lnTo>
                    <a:pt x="26380" y="258864"/>
                  </a:lnTo>
                  <a:lnTo>
                    <a:pt x="26310" y="258343"/>
                  </a:lnTo>
                  <a:lnTo>
                    <a:pt x="26241" y="257814"/>
                  </a:lnTo>
                  <a:lnTo>
                    <a:pt x="26180" y="257293"/>
                  </a:lnTo>
                  <a:lnTo>
                    <a:pt x="26128" y="256764"/>
                  </a:lnTo>
                  <a:lnTo>
                    <a:pt x="26076" y="256235"/>
                  </a:lnTo>
                  <a:lnTo>
                    <a:pt x="26041" y="255697"/>
                  </a:lnTo>
                  <a:lnTo>
                    <a:pt x="26007" y="255167"/>
                  </a:lnTo>
                  <a:lnTo>
                    <a:pt x="25981" y="254629"/>
                  </a:lnTo>
                  <a:lnTo>
                    <a:pt x="25963" y="254091"/>
                  </a:lnTo>
                  <a:lnTo>
                    <a:pt x="25955" y="253553"/>
                  </a:lnTo>
                  <a:lnTo>
                    <a:pt x="25955" y="253015"/>
                  </a:lnTo>
                  <a:lnTo>
                    <a:pt x="25955" y="253015"/>
                  </a:lnTo>
                  <a:lnTo>
                    <a:pt x="25955" y="252512"/>
                  </a:lnTo>
                  <a:lnTo>
                    <a:pt x="25963" y="252017"/>
                  </a:lnTo>
                  <a:lnTo>
                    <a:pt x="25981" y="251514"/>
                  </a:lnTo>
                  <a:lnTo>
                    <a:pt x="25998" y="251011"/>
                  </a:lnTo>
                  <a:lnTo>
                    <a:pt x="26033" y="250508"/>
                  </a:lnTo>
                  <a:lnTo>
                    <a:pt x="26067" y="250013"/>
                  </a:lnTo>
                  <a:lnTo>
                    <a:pt x="26102" y="249510"/>
                  </a:lnTo>
                  <a:lnTo>
                    <a:pt x="26154" y="249006"/>
                  </a:lnTo>
                  <a:lnTo>
                    <a:pt x="26206" y="248512"/>
                  </a:lnTo>
                  <a:lnTo>
                    <a:pt x="26267" y="248008"/>
                  </a:lnTo>
                  <a:lnTo>
                    <a:pt x="26336" y="247514"/>
                  </a:lnTo>
                  <a:lnTo>
                    <a:pt x="26406" y="247011"/>
                  </a:lnTo>
                  <a:lnTo>
                    <a:pt x="26484" y="246516"/>
                  </a:lnTo>
                  <a:lnTo>
                    <a:pt x="26571" y="246013"/>
                  </a:lnTo>
                  <a:lnTo>
                    <a:pt x="26657" y="245518"/>
                  </a:lnTo>
                  <a:lnTo>
                    <a:pt x="26753" y="245023"/>
                  </a:lnTo>
                  <a:lnTo>
                    <a:pt x="26857" y="244529"/>
                  </a:lnTo>
                  <a:lnTo>
                    <a:pt x="26970" y="244034"/>
                  </a:lnTo>
                  <a:lnTo>
                    <a:pt x="27083" y="243540"/>
                  </a:lnTo>
                  <a:lnTo>
                    <a:pt x="27204" y="243045"/>
                  </a:lnTo>
                  <a:lnTo>
                    <a:pt x="27334" y="242550"/>
                  </a:lnTo>
                  <a:lnTo>
                    <a:pt x="27473" y="242056"/>
                  </a:lnTo>
                  <a:lnTo>
                    <a:pt x="27612" y="241570"/>
                  </a:lnTo>
                  <a:lnTo>
                    <a:pt x="27751" y="241084"/>
                  </a:lnTo>
                  <a:lnTo>
                    <a:pt x="27907" y="240589"/>
                  </a:lnTo>
                  <a:lnTo>
                    <a:pt x="28063" y="240103"/>
                  </a:lnTo>
                  <a:lnTo>
                    <a:pt x="28228" y="239617"/>
                  </a:lnTo>
                  <a:lnTo>
                    <a:pt x="28402" y="239140"/>
                  </a:lnTo>
                  <a:lnTo>
                    <a:pt x="28575" y="238654"/>
                  </a:lnTo>
                  <a:lnTo>
                    <a:pt x="28757" y="238177"/>
                  </a:lnTo>
                  <a:lnTo>
                    <a:pt x="28948" y="237700"/>
                  </a:lnTo>
                  <a:lnTo>
                    <a:pt x="29139" y="237222"/>
                  </a:lnTo>
                  <a:lnTo>
                    <a:pt x="29339" y="236745"/>
                  </a:lnTo>
                  <a:lnTo>
                    <a:pt x="29547" y="236277"/>
                  </a:lnTo>
                  <a:lnTo>
                    <a:pt x="29764" y="235799"/>
                  </a:lnTo>
                  <a:lnTo>
                    <a:pt x="29981" y="235331"/>
                  </a:lnTo>
                  <a:lnTo>
                    <a:pt x="30198" y="234862"/>
                  </a:lnTo>
                  <a:lnTo>
                    <a:pt x="30432" y="234402"/>
                  </a:lnTo>
                  <a:lnTo>
                    <a:pt x="30666" y="233934"/>
                  </a:lnTo>
                  <a:lnTo>
                    <a:pt x="30909" y="233474"/>
                  </a:lnTo>
                  <a:lnTo>
                    <a:pt x="31161" y="233014"/>
                  </a:lnTo>
                  <a:lnTo>
                    <a:pt x="31413" y="232563"/>
                  </a:lnTo>
                  <a:lnTo>
                    <a:pt x="31673" y="232111"/>
                  </a:lnTo>
                  <a:lnTo>
                    <a:pt x="31933" y="231660"/>
                  </a:lnTo>
                  <a:lnTo>
                    <a:pt x="32202" y="231209"/>
                  </a:lnTo>
                  <a:lnTo>
                    <a:pt x="32480" y="230766"/>
                  </a:lnTo>
                  <a:lnTo>
                    <a:pt x="32766" y="230324"/>
                  </a:lnTo>
                  <a:lnTo>
                    <a:pt x="33053" y="229881"/>
                  </a:lnTo>
                  <a:lnTo>
                    <a:pt x="33348" y="229448"/>
                  </a:lnTo>
                  <a:lnTo>
                    <a:pt x="33643" y="229014"/>
                  </a:lnTo>
                  <a:lnTo>
                    <a:pt x="33955" y="228580"/>
                  </a:lnTo>
                  <a:lnTo>
                    <a:pt x="34259" y="228146"/>
                  </a:lnTo>
                  <a:lnTo>
                    <a:pt x="34580" y="227721"/>
                  </a:lnTo>
                  <a:lnTo>
                    <a:pt x="34901" y="227304"/>
                  </a:lnTo>
                  <a:lnTo>
                    <a:pt x="35231" y="226888"/>
                  </a:lnTo>
                  <a:lnTo>
                    <a:pt x="35560" y="226471"/>
                  </a:lnTo>
                  <a:lnTo>
                    <a:pt x="35908" y="226055"/>
                  </a:lnTo>
                  <a:lnTo>
                    <a:pt x="36246" y="225647"/>
                  </a:lnTo>
                  <a:lnTo>
                    <a:pt x="36602" y="225239"/>
                  </a:lnTo>
                  <a:lnTo>
                    <a:pt x="36957" y="224840"/>
                  </a:lnTo>
                  <a:lnTo>
                    <a:pt x="37322" y="224441"/>
                  </a:lnTo>
                  <a:lnTo>
                    <a:pt x="37686" y="224050"/>
                  </a:lnTo>
                  <a:lnTo>
                    <a:pt x="38060" y="223660"/>
                  </a:lnTo>
                  <a:lnTo>
                    <a:pt x="38441" y="223269"/>
                  </a:lnTo>
                  <a:lnTo>
                    <a:pt x="38441" y="223269"/>
                  </a:lnTo>
                  <a:lnTo>
                    <a:pt x="37400" y="223026"/>
                  </a:lnTo>
                  <a:lnTo>
                    <a:pt x="36376" y="222757"/>
                  </a:lnTo>
                  <a:lnTo>
                    <a:pt x="35361" y="222471"/>
                  </a:lnTo>
                  <a:lnTo>
                    <a:pt x="34354" y="222167"/>
                  </a:lnTo>
                  <a:lnTo>
                    <a:pt x="33356" y="221846"/>
                  </a:lnTo>
                  <a:lnTo>
                    <a:pt x="32367" y="221516"/>
                  </a:lnTo>
                  <a:lnTo>
                    <a:pt x="31387" y="221161"/>
                  </a:lnTo>
                  <a:lnTo>
                    <a:pt x="30423" y="220787"/>
                  </a:lnTo>
                  <a:lnTo>
                    <a:pt x="29460" y="220406"/>
                  </a:lnTo>
                  <a:lnTo>
                    <a:pt x="28514" y="219998"/>
                  </a:lnTo>
                  <a:lnTo>
                    <a:pt x="27586" y="219581"/>
                  </a:lnTo>
                  <a:lnTo>
                    <a:pt x="26657" y="219147"/>
                  </a:lnTo>
                  <a:lnTo>
                    <a:pt x="25746" y="218696"/>
                  </a:lnTo>
                  <a:lnTo>
                    <a:pt x="24844" y="218236"/>
                  </a:lnTo>
                  <a:lnTo>
                    <a:pt x="23959" y="217750"/>
                  </a:lnTo>
                  <a:lnTo>
                    <a:pt x="23082" y="217256"/>
                  </a:lnTo>
                  <a:lnTo>
                    <a:pt x="22215" y="216744"/>
                  </a:lnTo>
                  <a:lnTo>
                    <a:pt x="21364" y="216223"/>
                  </a:lnTo>
                  <a:lnTo>
                    <a:pt x="20523" y="215685"/>
                  </a:lnTo>
                  <a:lnTo>
                    <a:pt x="19698" y="215130"/>
                  </a:lnTo>
                  <a:lnTo>
                    <a:pt x="18883" y="214557"/>
                  </a:lnTo>
                  <a:lnTo>
                    <a:pt x="18084" y="213976"/>
                  </a:lnTo>
                  <a:lnTo>
                    <a:pt x="17303" y="213386"/>
                  </a:lnTo>
                  <a:lnTo>
                    <a:pt x="16531" y="212778"/>
                  </a:lnTo>
                  <a:lnTo>
                    <a:pt x="15776" y="212153"/>
                  </a:lnTo>
                  <a:lnTo>
                    <a:pt x="15038" y="211520"/>
                  </a:lnTo>
                  <a:lnTo>
                    <a:pt x="14310" y="210869"/>
                  </a:lnTo>
                  <a:lnTo>
                    <a:pt x="13598" y="210210"/>
                  </a:lnTo>
                  <a:lnTo>
                    <a:pt x="12904" y="209542"/>
                  </a:lnTo>
                  <a:lnTo>
                    <a:pt x="12218" y="208856"/>
                  </a:lnTo>
                  <a:lnTo>
                    <a:pt x="11550" y="208162"/>
                  </a:lnTo>
                  <a:lnTo>
                    <a:pt x="10908" y="207450"/>
                  </a:lnTo>
                  <a:lnTo>
                    <a:pt x="10275" y="206730"/>
                  </a:lnTo>
                  <a:lnTo>
                    <a:pt x="9658" y="206001"/>
                  </a:lnTo>
                  <a:lnTo>
                    <a:pt x="9051" y="205264"/>
                  </a:lnTo>
                  <a:lnTo>
                    <a:pt x="8470" y="204509"/>
                  </a:lnTo>
                  <a:lnTo>
                    <a:pt x="7906" y="203745"/>
                  </a:lnTo>
                  <a:lnTo>
                    <a:pt x="7359" y="202973"/>
                  </a:lnTo>
                  <a:lnTo>
                    <a:pt x="6830" y="202192"/>
                  </a:lnTo>
                  <a:lnTo>
                    <a:pt x="6318" y="201394"/>
                  </a:lnTo>
                  <a:lnTo>
                    <a:pt x="5823" y="200587"/>
                  </a:lnTo>
                  <a:lnTo>
                    <a:pt x="5346" y="199780"/>
                  </a:lnTo>
                  <a:lnTo>
                    <a:pt x="5112" y="199363"/>
                  </a:lnTo>
                  <a:lnTo>
                    <a:pt x="4886" y="198955"/>
                  </a:lnTo>
                  <a:lnTo>
                    <a:pt x="4669" y="198539"/>
                  </a:lnTo>
                  <a:lnTo>
                    <a:pt x="4452" y="198122"/>
                  </a:lnTo>
                  <a:lnTo>
                    <a:pt x="4235" y="197706"/>
                  </a:lnTo>
                  <a:lnTo>
                    <a:pt x="4027" y="197280"/>
                  </a:lnTo>
                  <a:lnTo>
                    <a:pt x="3827" y="196855"/>
                  </a:lnTo>
                  <a:lnTo>
                    <a:pt x="3628" y="196430"/>
                  </a:lnTo>
                  <a:lnTo>
                    <a:pt x="3437" y="196005"/>
                  </a:lnTo>
                  <a:lnTo>
                    <a:pt x="3246" y="195571"/>
                  </a:lnTo>
                  <a:lnTo>
                    <a:pt x="3064" y="195137"/>
                  </a:lnTo>
                  <a:lnTo>
                    <a:pt x="2890" y="194703"/>
                  </a:lnTo>
                  <a:lnTo>
                    <a:pt x="2717" y="194269"/>
                  </a:lnTo>
                  <a:lnTo>
                    <a:pt x="2543" y="193827"/>
                  </a:lnTo>
                  <a:lnTo>
                    <a:pt x="2387" y="193393"/>
                  </a:lnTo>
                  <a:lnTo>
                    <a:pt x="2222" y="192942"/>
                  </a:lnTo>
                  <a:lnTo>
                    <a:pt x="2074" y="192499"/>
                  </a:lnTo>
                  <a:lnTo>
                    <a:pt x="1927" y="192057"/>
                  </a:lnTo>
                  <a:lnTo>
                    <a:pt x="1779" y="191605"/>
                  </a:lnTo>
                  <a:lnTo>
                    <a:pt x="1649" y="191154"/>
                  </a:lnTo>
                  <a:lnTo>
                    <a:pt x="1510" y="190703"/>
                  </a:lnTo>
                  <a:lnTo>
                    <a:pt x="1389" y="190252"/>
                  </a:lnTo>
                  <a:lnTo>
                    <a:pt x="1267" y="189792"/>
                  </a:lnTo>
                  <a:lnTo>
                    <a:pt x="1146" y="189341"/>
                  </a:lnTo>
                  <a:lnTo>
                    <a:pt x="1042" y="188881"/>
                  </a:lnTo>
                  <a:lnTo>
                    <a:pt x="938" y="188412"/>
                  </a:lnTo>
                  <a:lnTo>
                    <a:pt x="834" y="187952"/>
                  </a:lnTo>
                  <a:lnTo>
                    <a:pt x="738" y="187492"/>
                  </a:lnTo>
                  <a:lnTo>
                    <a:pt x="651" y="187024"/>
                  </a:lnTo>
                  <a:lnTo>
                    <a:pt x="565" y="186555"/>
                  </a:lnTo>
                  <a:lnTo>
                    <a:pt x="486" y="186087"/>
                  </a:lnTo>
                  <a:lnTo>
                    <a:pt x="417" y="185618"/>
                  </a:lnTo>
                  <a:lnTo>
                    <a:pt x="348" y="185141"/>
                  </a:lnTo>
                  <a:lnTo>
                    <a:pt x="287" y="184672"/>
                  </a:lnTo>
                  <a:lnTo>
                    <a:pt x="235" y="184195"/>
                  </a:lnTo>
                  <a:lnTo>
                    <a:pt x="183" y="183718"/>
                  </a:lnTo>
                  <a:lnTo>
                    <a:pt x="139" y="183240"/>
                  </a:lnTo>
                  <a:lnTo>
                    <a:pt x="105" y="182763"/>
                  </a:lnTo>
                  <a:lnTo>
                    <a:pt x="70" y="182277"/>
                  </a:lnTo>
                  <a:lnTo>
                    <a:pt x="44" y="181791"/>
                  </a:lnTo>
                  <a:lnTo>
                    <a:pt x="27" y="181314"/>
                  </a:lnTo>
                  <a:lnTo>
                    <a:pt x="9" y="180828"/>
                  </a:lnTo>
                  <a:lnTo>
                    <a:pt x="1" y="180342"/>
                  </a:lnTo>
                  <a:lnTo>
                    <a:pt x="1" y="179856"/>
                  </a:lnTo>
                  <a:lnTo>
                    <a:pt x="1" y="179856"/>
                  </a:lnTo>
                  <a:lnTo>
                    <a:pt x="1" y="179292"/>
                  </a:lnTo>
                  <a:lnTo>
                    <a:pt x="9" y="178728"/>
                  </a:lnTo>
                  <a:lnTo>
                    <a:pt x="35" y="178164"/>
                  </a:lnTo>
                  <a:lnTo>
                    <a:pt x="61" y="177600"/>
                  </a:lnTo>
                  <a:lnTo>
                    <a:pt x="96" y="177036"/>
                  </a:lnTo>
                  <a:lnTo>
                    <a:pt x="139" y="176481"/>
                  </a:lnTo>
                  <a:lnTo>
                    <a:pt x="191" y="175917"/>
                  </a:lnTo>
                  <a:lnTo>
                    <a:pt x="252" y="175353"/>
                  </a:lnTo>
                  <a:lnTo>
                    <a:pt x="313" y="174789"/>
                  </a:lnTo>
                  <a:lnTo>
                    <a:pt x="391" y="174225"/>
                  </a:lnTo>
                  <a:lnTo>
                    <a:pt x="469" y="173661"/>
                  </a:lnTo>
                  <a:lnTo>
                    <a:pt x="565" y="173105"/>
                  </a:lnTo>
                  <a:lnTo>
                    <a:pt x="660" y="172541"/>
                  </a:lnTo>
                  <a:lnTo>
                    <a:pt x="764" y="171986"/>
                  </a:lnTo>
                  <a:lnTo>
                    <a:pt x="886" y="171422"/>
                  </a:lnTo>
                  <a:lnTo>
                    <a:pt x="1007" y="170867"/>
                  </a:lnTo>
                  <a:lnTo>
                    <a:pt x="1137" y="170302"/>
                  </a:lnTo>
                  <a:lnTo>
                    <a:pt x="1276" y="169747"/>
                  </a:lnTo>
                  <a:lnTo>
                    <a:pt x="1415" y="169192"/>
                  </a:lnTo>
                  <a:lnTo>
                    <a:pt x="1571" y="168636"/>
                  </a:lnTo>
                  <a:lnTo>
                    <a:pt x="1736" y="168081"/>
                  </a:lnTo>
                  <a:lnTo>
                    <a:pt x="1901" y="167526"/>
                  </a:lnTo>
                  <a:lnTo>
                    <a:pt x="2083" y="166979"/>
                  </a:lnTo>
                  <a:lnTo>
                    <a:pt x="2265" y="166424"/>
                  </a:lnTo>
                  <a:lnTo>
                    <a:pt x="2465" y="165877"/>
                  </a:lnTo>
                  <a:lnTo>
                    <a:pt x="2664" y="165330"/>
                  </a:lnTo>
                  <a:lnTo>
                    <a:pt x="2873" y="164784"/>
                  </a:lnTo>
                  <a:lnTo>
                    <a:pt x="3090" y="164237"/>
                  </a:lnTo>
                  <a:lnTo>
                    <a:pt x="3324" y="163690"/>
                  </a:lnTo>
                  <a:lnTo>
                    <a:pt x="3558" y="163152"/>
                  </a:lnTo>
                  <a:lnTo>
                    <a:pt x="3801" y="162614"/>
                  </a:lnTo>
                  <a:lnTo>
                    <a:pt x="4044" y="162076"/>
                  </a:lnTo>
                  <a:lnTo>
                    <a:pt x="4305" y="161538"/>
                  </a:lnTo>
                  <a:lnTo>
                    <a:pt x="4574" y="161000"/>
                  </a:lnTo>
                  <a:lnTo>
                    <a:pt x="4851" y="160471"/>
                  </a:lnTo>
                  <a:lnTo>
                    <a:pt x="5129" y="159933"/>
                  </a:lnTo>
                  <a:lnTo>
                    <a:pt x="5424" y="159412"/>
                  </a:lnTo>
                  <a:lnTo>
                    <a:pt x="5728" y="158883"/>
                  </a:lnTo>
                  <a:lnTo>
                    <a:pt x="6031" y="158362"/>
                  </a:lnTo>
                  <a:lnTo>
                    <a:pt x="6344" y="157833"/>
                  </a:lnTo>
                  <a:lnTo>
                    <a:pt x="6673" y="157321"/>
                  </a:lnTo>
                  <a:lnTo>
                    <a:pt x="7003" y="156800"/>
                  </a:lnTo>
                  <a:lnTo>
                    <a:pt x="7342" y="156289"/>
                  </a:lnTo>
                  <a:lnTo>
                    <a:pt x="7697" y="155777"/>
                  </a:lnTo>
                  <a:lnTo>
                    <a:pt x="8053" y="155265"/>
                  </a:lnTo>
                  <a:lnTo>
                    <a:pt x="8418" y="154761"/>
                  </a:lnTo>
                  <a:lnTo>
                    <a:pt x="8791" y="154258"/>
                  </a:lnTo>
                  <a:lnTo>
                    <a:pt x="9173" y="153755"/>
                  </a:lnTo>
                  <a:lnTo>
                    <a:pt x="9563" y="153251"/>
                  </a:lnTo>
                  <a:lnTo>
                    <a:pt x="9962" y="152757"/>
                  </a:lnTo>
                  <a:lnTo>
                    <a:pt x="10370" y="152271"/>
                  </a:lnTo>
                  <a:lnTo>
                    <a:pt x="10778" y="151776"/>
                  </a:lnTo>
                  <a:lnTo>
                    <a:pt x="11203" y="151290"/>
                  </a:lnTo>
                  <a:lnTo>
                    <a:pt x="11637" y="150813"/>
                  </a:lnTo>
                  <a:lnTo>
                    <a:pt x="12079" y="150336"/>
                  </a:lnTo>
                  <a:lnTo>
                    <a:pt x="12522" y="149859"/>
                  </a:lnTo>
                  <a:lnTo>
                    <a:pt x="12982" y="149390"/>
                  </a:lnTo>
                  <a:lnTo>
                    <a:pt x="13442" y="148921"/>
                  </a:lnTo>
                  <a:lnTo>
                    <a:pt x="13919" y="148453"/>
                  </a:lnTo>
                  <a:lnTo>
                    <a:pt x="14405" y="147993"/>
                  </a:lnTo>
                  <a:lnTo>
                    <a:pt x="14891" y="147533"/>
                  </a:lnTo>
                  <a:lnTo>
                    <a:pt x="15386" y="147082"/>
                  </a:lnTo>
                  <a:lnTo>
                    <a:pt x="15897" y="146631"/>
                  </a:lnTo>
                  <a:lnTo>
                    <a:pt x="16409" y="146188"/>
                  </a:lnTo>
                  <a:lnTo>
                    <a:pt x="16409" y="146188"/>
                  </a:lnTo>
                  <a:lnTo>
                    <a:pt x="15837" y="145624"/>
                  </a:lnTo>
                  <a:lnTo>
                    <a:pt x="15281" y="145043"/>
                  </a:lnTo>
                  <a:lnTo>
                    <a:pt x="14743" y="144453"/>
                  </a:lnTo>
                  <a:lnTo>
                    <a:pt x="14214" y="143863"/>
                  </a:lnTo>
                  <a:lnTo>
                    <a:pt x="13693" y="143246"/>
                  </a:lnTo>
                  <a:lnTo>
                    <a:pt x="13199" y="142630"/>
                  </a:lnTo>
                  <a:lnTo>
                    <a:pt x="12713" y="142006"/>
                  </a:lnTo>
                  <a:lnTo>
                    <a:pt x="12253" y="141363"/>
                  </a:lnTo>
                  <a:lnTo>
                    <a:pt x="11802" y="140713"/>
                  </a:lnTo>
                  <a:lnTo>
                    <a:pt x="11368" y="140062"/>
                  </a:lnTo>
                  <a:lnTo>
                    <a:pt x="10951" y="139394"/>
                  </a:lnTo>
                  <a:lnTo>
                    <a:pt x="10544" y="138717"/>
                  </a:lnTo>
                  <a:lnTo>
                    <a:pt x="10162" y="138031"/>
                  </a:lnTo>
                  <a:lnTo>
                    <a:pt x="9797" y="137337"/>
                  </a:lnTo>
                  <a:lnTo>
                    <a:pt x="9450" y="136634"/>
                  </a:lnTo>
                  <a:lnTo>
                    <a:pt x="9112" y="135923"/>
                  </a:lnTo>
                  <a:lnTo>
                    <a:pt x="8799" y="135211"/>
                  </a:lnTo>
                  <a:lnTo>
                    <a:pt x="8504" y="134482"/>
                  </a:lnTo>
                  <a:lnTo>
                    <a:pt x="8227" y="133753"/>
                  </a:lnTo>
                  <a:lnTo>
                    <a:pt x="7975" y="133016"/>
                  </a:lnTo>
                  <a:lnTo>
                    <a:pt x="7732" y="132270"/>
                  </a:lnTo>
                  <a:lnTo>
                    <a:pt x="7515" y="131515"/>
                  </a:lnTo>
                  <a:lnTo>
                    <a:pt x="7316" y="130751"/>
                  </a:lnTo>
                  <a:lnTo>
                    <a:pt x="7229" y="130369"/>
                  </a:lnTo>
                  <a:lnTo>
                    <a:pt x="7133" y="129987"/>
                  </a:lnTo>
                  <a:lnTo>
                    <a:pt x="7055" y="129606"/>
                  </a:lnTo>
                  <a:lnTo>
                    <a:pt x="6977" y="129215"/>
                  </a:lnTo>
                  <a:lnTo>
                    <a:pt x="6908" y="128825"/>
                  </a:lnTo>
                  <a:lnTo>
                    <a:pt x="6838" y="128443"/>
                  </a:lnTo>
                  <a:lnTo>
                    <a:pt x="6778" y="128052"/>
                  </a:lnTo>
                  <a:lnTo>
                    <a:pt x="6717" y="127653"/>
                  </a:lnTo>
                  <a:lnTo>
                    <a:pt x="6673" y="127263"/>
                  </a:lnTo>
                  <a:lnTo>
                    <a:pt x="6621" y="126872"/>
                  </a:lnTo>
                  <a:lnTo>
                    <a:pt x="6587" y="126473"/>
                  </a:lnTo>
                  <a:lnTo>
                    <a:pt x="6552" y="126074"/>
                  </a:lnTo>
                  <a:lnTo>
                    <a:pt x="6517" y="125675"/>
                  </a:lnTo>
                  <a:lnTo>
                    <a:pt x="6491" y="125276"/>
                  </a:lnTo>
                  <a:lnTo>
                    <a:pt x="6474" y="124876"/>
                  </a:lnTo>
                  <a:lnTo>
                    <a:pt x="6457" y="124477"/>
                  </a:lnTo>
                  <a:lnTo>
                    <a:pt x="6448" y="124069"/>
                  </a:lnTo>
                  <a:lnTo>
                    <a:pt x="6448" y="123670"/>
                  </a:lnTo>
                  <a:lnTo>
                    <a:pt x="6448" y="123670"/>
                  </a:lnTo>
                  <a:lnTo>
                    <a:pt x="6448" y="123245"/>
                  </a:lnTo>
                  <a:lnTo>
                    <a:pt x="6465" y="122811"/>
                  </a:lnTo>
                  <a:lnTo>
                    <a:pt x="6474" y="122386"/>
                  </a:lnTo>
                  <a:lnTo>
                    <a:pt x="6500" y="121961"/>
                  </a:lnTo>
                  <a:lnTo>
                    <a:pt x="6526" y="121544"/>
                  </a:lnTo>
                  <a:lnTo>
                    <a:pt x="6561" y="121119"/>
                  </a:lnTo>
                  <a:lnTo>
                    <a:pt x="6595" y="120703"/>
                  </a:lnTo>
                  <a:lnTo>
                    <a:pt x="6639" y="120277"/>
                  </a:lnTo>
                  <a:lnTo>
                    <a:pt x="6691" y="119861"/>
                  </a:lnTo>
                  <a:lnTo>
                    <a:pt x="6752" y="119444"/>
                  </a:lnTo>
                  <a:lnTo>
                    <a:pt x="6812" y="119037"/>
                  </a:lnTo>
                  <a:lnTo>
                    <a:pt x="6882" y="118620"/>
                  </a:lnTo>
                  <a:lnTo>
                    <a:pt x="6951" y="118212"/>
                  </a:lnTo>
                  <a:lnTo>
                    <a:pt x="7029" y="117804"/>
                  </a:lnTo>
                  <a:lnTo>
                    <a:pt x="7116" y="117397"/>
                  </a:lnTo>
                  <a:lnTo>
                    <a:pt x="7203" y="116989"/>
                  </a:lnTo>
                  <a:lnTo>
                    <a:pt x="7307" y="116590"/>
                  </a:lnTo>
                  <a:lnTo>
                    <a:pt x="7402" y="116182"/>
                  </a:lnTo>
                  <a:lnTo>
                    <a:pt x="7515" y="115783"/>
                  </a:lnTo>
                  <a:lnTo>
                    <a:pt x="7628" y="115383"/>
                  </a:lnTo>
                  <a:lnTo>
                    <a:pt x="7741" y="114993"/>
                  </a:lnTo>
                  <a:lnTo>
                    <a:pt x="7862" y="114594"/>
                  </a:lnTo>
                  <a:lnTo>
                    <a:pt x="7992" y="114203"/>
                  </a:lnTo>
                  <a:lnTo>
                    <a:pt x="8131" y="113813"/>
                  </a:lnTo>
                  <a:lnTo>
                    <a:pt x="8270" y="113422"/>
                  </a:lnTo>
                  <a:lnTo>
                    <a:pt x="8409" y="113040"/>
                  </a:lnTo>
                  <a:lnTo>
                    <a:pt x="8556" y="112650"/>
                  </a:lnTo>
                  <a:lnTo>
                    <a:pt x="8713" y="112268"/>
                  </a:lnTo>
                  <a:lnTo>
                    <a:pt x="8878" y="111895"/>
                  </a:lnTo>
                  <a:lnTo>
                    <a:pt x="9042" y="111513"/>
                  </a:lnTo>
                  <a:lnTo>
                    <a:pt x="9207" y="111140"/>
                  </a:lnTo>
                  <a:lnTo>
                    <a:pt x="9381" y="110767"/>
                  </a:lnTo>
                  <a:lnTo>
                    <a:pt x="9563" y="110394"/>
                  </a:lnTo>
                  <a:lnTo>
                    <a:pt x="9745" y="110021"/>
                  </a:lnTo>
                  <a:lnTo>
                    <a:pt x="9936" y="109656"/>
                  </a:lnTo>
                  <a:lnTo>
                    <a:pt x="10136" y="109292"/>
                  </a:lnTo>
                  <a:lnTo>
                    <a:pt x="10327" y="108936"/>
                  </a:lnTo>
                  <a:lnTo>
                    <a:pt x="10535" y="108572"/>
                  </a:lnTo>
                  <a:lnTo>
                    <a:pt x="10743" y="108216"/>
                  </a:lnTo>
                  <a:lnTo>
                    <a:pt x="10960" y="107860"/>
                  </a:lnTo>
                  <a:lnTo>
                    <a:pt x="11177" y="107513"/>
                  </a:lnTo>
                  <a:lnTo>
                    <a:pt x="11394" y="107157"/>
                  </a:lnTo>
                  <a:lnTo>
                    <a:pt x="11628" y="106810"/>
                  </a:lnTo>
                  <a:lnTo>
                    <a:pt x="11854" y="106472"/>
                  </a:lnTo>
                  <a:lnTo>
                    <a:pt x="12097" y="106125"/>
                  </a:lnTo>
                  <a:lnTo>
                    <a:pt x="12331" y="105786"/>
                  </a:lnTo>
                  <a:lnTo>
                    <a:pt x="12834" y="105118"/>
                  </a:lnTo>
                  <a:lnTo>
                    <a:pt x="13346" y="104459"/>
                  </a:lnTo>
                  <a:lnTo>
                    <a:pt x="13876" y="103816"/>
                  </a:lnTo>
                  <a:lnTo>
                    <a:pt x="14422" y="103174"/>
                  </a:lnTo>
                  <a:lnTo>
                    <a:pt x="14986" y="102550"/>
                  </a:lnTo>
                  <a:lnTo>
                    <a:pt x="15568" y="101942"/>
                  </a:lnTo>
                  <a:lnTo>
                    <a:pt x="16158" y="101343"/>
                  </a:lnTo>
                  <a:lnTo>
                    <a:pt x="16774" y="100753"/>
                  </a:lnTo>
                  <a:lnTo>
                    <a:pt x="17399" y="100181"/>
                  </a:lnTo>
                  <a:lnTo>
                    <a:pt x="18041" y="99617"/>
                  </a:lnTo>
                  <a:lnTo>
                    <a:pt x="18700" y="99070"/>
                  </a:lnTo>
                  <a:lnTo>
                    <a:pt x="19377" y="98532"/>
                  </a:lnTo>
                  <a:lnTo>
                    <a:pt x="20063" y="98011"/>
                  </a:lnTo>
                  <a:lnTo>
                    <a:pt x="20766" y="97508"/>
                  </a:lnTo>
                  <a:lnTo>
                    <a:pt x="21477" y="97013"/>
                  </a:lnTo>
                  <a:lnTo>
                    <a:pt x="22206" y="96536"/>
                  </a:lnTo>
                  <a:lnTo>
                    <a:pt x="22944" y="96076"/>
                  </a:lnTo>
                  <a:lnTo>
                    <a:pt x="23698" y="95625"/>
                  </a:lnTo>
                  <a:lnTo>
                    <a:pt x="24471" y="95191"/>
                  </a:lnTo>
                  <a:lnTo>
                    <a:pt x="25252" y="94775"/>
                  </a:lnTo>
                  <a:lnTo>
                    <a:pt x="26041" y="94367"/>
                  </a:lnTo>
                  <a:lnTo>
                    <a:pt x="26848" y="93985"/>
                  </a:lnTo>
                  <a:lnTo>
                    <a:pt x="27664" y="93612"/>
                  </a:lnTo>
                  <a:lnTo>
                    <a:pt x="28488" y="93256"/>
                  </a:lnTo>
                  <a:lnTo>
                    <a:pt x="29321" y="92926"/>
                  </a:lnTo>
                  <a:lnTo>
                    <a:pt x="30172" y="92605"/>
                  </a:lnTo>
                  <a:lnTo>
                    <a:pt x="31031" y="92302"/>
                  </a:lnTo>
                  <a:lnTo>
                    <a:pt x="31899" y="92015"/>
                  </a:lnTo>
                  <a:lnTo>
                    <a:pt x="32775" y="91746"/>
                  </a:lnTo>
                  <a:lnTo>
                    <a:pt x="33669" y="91495"/>
                  </a:lnTo>
                  <a:lnTo>
                    <a:pt x="34563" y="91269"/>
                  </a:lnTo>
                  <a:lnTo>
                    <a:pt x="35465" y="91052"/>
                  </a:lnTo>
                  <a:lnTo>
                    <a:pt x="36385" y="90861"/>
                  </a:lnTo>
                  <a:lnTo>
                    <a:pt x="37305" y="90679"/>
                  </a:lnTo>
                  <a:lnTo>
                    <a:pt x="38233" y="90523"/>
                  </a:lnTo>
                  <a:lnTo>
                    <a:pt x="39179" y="90384"/>
                  </a:lnTo>
                  <a:lnTo>
                    <a:pt x="40125" y="90271"/>
                  </a:lnTo>
                  <a:lnTo>
                    <a:pt x="41071" y="90176"/>
                  </a:lnTo>
                  <a:lnTo>
                    <a:pt x="42034" y="90097"/>
                  </a:lnTo>
                  <a:lnTo>
                    <a:pt x="42520" y="90063"/>
                  </a:lnTo>
                  <a:lnTo>
                    <a:pt x="43006" y="90037"/>
                  </a:lnTo>
                  <a:lnTo>
                    <a:pt x="43492" y="90019"/>
                  </a:lnTo>
                  <a:lnTo>
                    <a:pt x="43977" y="90002"/>
                  </a:lnTo>
                  <a:lnTo>
                    <a:pt x="43977" y="90002"/>
                  </a:lnTo>
                  <a:lnTo>
                    <a:pt x="43674" y="89533"/>
                  </a:lnTo>
                  <a:lnTo>
                    <a:pt x="43370" y="89056"/>
                  </a:lnTo>
                  <a:lnTo>
                    <a:pt x="43084" y="88579"/>
                  </a:lnTo>
                  <a:lnTo>
                    <a:pt x="42806" y="88102"/>
                  </a:lnTo>
                  <a:lnTo>
                    <a:pt x="42528" y="87616"/>
                  </a:lnTo>
                  <a:lnTo>
                    <a:pt x="42268" y="87121"/>
                  </a:lnTo>
                  <a:lnTo>
                    <a:pt x="42008" y="86627"/>
                  </a:lnTo>
                  <a:lnTo>
                    <a:pt x="41765" y="86123"/>
                  </a:lnTo>
                  <a:lnTo>
                    <a:pt x="41522" y="85620"/>
                  </a:lnTo>
                  <a:lnTo>
                    <a:pt x="41296" y="85117"/>
                  </a:lnTo>
                  <a:lnTo>
                    <a:pt x="41071" y="84605"/>
                  </a:lnTo>
                  <a:lnTo>
                    <a:pt x="40862" y="84093"/>
                  </a:lnTo>
                  <a:lnTo>
                    <a:pt x="40663" y="83572"/>
                  </a:lnTo>
                  <a:lnTo>
                    <a:pt x="40463" y="83051"/>
                  </a:lnTo>
                  <a:lnTo>
                    <a:pt x="40281" y="82522"/>
                  </a:lnTo>
                  <a:lnTo>
                    <a:pt x="40107" y="81993"/>
                  </a:lnTo>
                  <a:lnTo>
                    <a:pt x="39943" y="81464"/>
                  </a:lnTo>
                  <a:lnTo>
                    <a:pt x="39786" y="80926"/>
                  </a:lnTo>
                  <a:lnTo>
                    <a:pt x="39647" y="80388"/>
                  </a:lnTo>
                  <a:lnTo>
                    <a:pt x="39509" y="79841"/>
                  </a:lnTo>
                  <a:lnTo>
                    <a:pt x="39387" y="79294"/>
                  </a:lnTo>
                  <a:lnTo>
                    <a:pt x="39274" y="78747"/>
                  </a:lnTo>
                  <a:lnTo>
                    <a:pt x="39170" y="78201"/>
                  </a:lnTo>
                  <a:lnTo>
                    <a:pt x="39075" y="77645"/>
                  </a:lnTo>
                  <a:lnTo>
                    <a:pt x="38988" y="77081"/>
                  </a:lnTo>
                  <a:lnTo>
                    <a:pt x="38919" y="76526"/>
                  </a:lnTo>
                  <a:lnTo>
                    <a:pt x="38858" y="75962"/>
                  </a:lnTo>
                  <a:lnTo>
                    <a:pt x="38806" y="75389"/>
                  </a:lnTo>
                  <a:lnTo>
                    <a:pt x="38762" y="74825"/>
                  </a:lnTo>
                  <a:lnTo>
                    <a:pt x="38736" y="74253"/>
                  </a:lnTo>
                  <a:lnTo>
                    <a:pt x="38719" y="73671"/>
                  </a:lnTo>
                  <a:lnTo>
                    <a:pt x="38710" y="73099"/>
                  </a:lnTo>
                  <a:lnTo>
                    <a:pt x="38710" y="73099"/>
                  </a:lnTo>
                  <a:lnTo>
                    <a:pt x="38719" y="72665"/>
                  </a:lnTo>
                  <a:lnTo>
                    <a:pt x="38728" y="72222"/>
                  </a:lnTo>
                  <a:lnTo>
                    <a:pt x="38745" y="71788"/>
                  </a:lnTo>
                  <a:lnTo>
                    <a:pt x="38762" y="71363"/>
                  </a:lnTo>
                  <a:lnTo>
                    <a:pt x="38797" y="70929"/>
                  </a:lnTo>
                  <a:lnTo>
                    <a:pt x="38823" y="70495"/>
                  </a:lnTo>
                  <a:lnTo>
                    <a:pt x="38867" y="70070"/>
                  </a:lnTo>
                  <a:lnTo>
                    <a:pt x="38919" y="69645"/>
                  </a:lnTo>
                  <a:lnTo>
                    <a:pt x="38971" y="69220"/>
                  </a:lnTo>
                  <a:lnTo>
                    <a:pt x="39023" y="68795"/>
                  </a:lnTo>
                  <a:lnTo>
                    <a:pt x="39092" y="68369"/>
                  </a:lnTo>
                  <a:lnTo>
                    <a:pt x="39162" y="67953"/>
                  </a:lnTo>
                  <a:lnTo>
                    <a:pt x="39240" y="67536"/>
                  </a:lnTo>
                  <a:lnTo>
                    <a:pt x="39318" y="67120"/>
                  </a:lnTo>
                  <a:lnTo>
                    <a:pt x="39405" y="66703"/>
                  </a:lnTo>
                  <a:lnTo>
                    <a:pt x="39500" y="66287"/>
                  </a:lnTo>
                  <a:lnTo>
                    <a:pt x="39604" y="65879"/>
                  </a:lnTo>
                  <a:lnTo>
                    <a:pt x="39708" y="65471"/>
                  </a:lnTo>
                  <a:lnTo>
                    <a:pt x="39812" y="65063"/>
                  </a:lnTo>
                  <a:lnTo>
                    <a:pt x="39934" y="64655"/>
                  </a:lnTo>
                  <a:lnTo>
                    <a:pt x="40055" y="64256"/>
                  </a:lnTo>
                  <a:lnTo>
                    <a:pt x="40185" y="63848"/>
                  </a:lnTo>
                  <a:lnTo>
                    <a:pt x="40316" y="63449"/>
                  </a:lnTo>
                  <a:lnTo>
                    <a:pt x="40454" y="63050"/>
                  </a:lnTo>
                  <a:lnTo>
                    <a:pt x="40602" y="62660"/>
                  </a:lnTo>
                  <a:lnTo>
                    <a:pt x="40750" y="62269"/>
                  </a:lnTo>
                  <a:lnTo>
                    <a:pt x="40906" y="61870"/>
                  </a:lnTo>
                  <a:lnTo>
                    <a:pt x="41062" y="61488"/>
                  </a:lnTo>
                  <a:lnTo>
                    <a:pt x="41227" y="61098"/>
                  </a:lnTo>
                  <a:lnTo>
                    <a:pt x="41400" y="60716"/>
                  </a:lnTo>
                  <a:lnTo>
                    <a:pt x="41574" y="60334"/>
                  </a:lnTo>
                  <a:lnTo>
                    <a:pt x="41756" y="59952"/>
                  </a:lnTo>
                  <a:lnTo>
                    <a:pt x="41938" y="59579"/>
                  </a:lnTo>
                  <a:lnTo>
                    <a:pt x="42138" y="59197"/>
                  </a:lnTo>
                  <a:lnTo>
                    <a:pt x="42329" y="58824"/>
                  </a:lnTo>
                  <a:lnTo>
                    <a:pt x="42528" y="58460"/>
                  </a:lnTo>
                  <a:lnTo>
                    <a:pt x="42737" y="58087"/>
                  </a:lnTo>
                  <a:lnTo>
                    <a:pt x="42945" y="57722"/>
                  </a:lnTo>
                  <a:lnTo>
                    <a:pt x="43162" y="57366"/>
                  </a:lnTo>
                  <a:lnTo>
                    <a:pt x="43387" y="57002"/>
                  </a:lnTo>
                  <a:lnTo>
                    <a:pt x="43613" y="56646"/>
                  </a:lnTo>
                  <a:lnTo>
                    <a:pt x="43839" y="56290"/>
                  </a:lnTo>
                  <a:lnTo>
                    <a:pt x="44082" y="55935"/>
                  </a:lnTo>
                  <a:lnTo>
                    <a:pt x="44316" y="55588"/>
                  </a:lnTo>
                  <a:lnTo>
                    <a:pt x="44568" y="55240"/>
                  </a:lnTo>
                  <a:lnTo>
                    <a:pt x="44811" y="54902"/>
                  </a:lnTo>
                  <a:lnTo>
                    <a:pt x="45071" y="54555"/>
                  </a:lnTo>
                  <a:lnTo>
                    <a:pt x="45322" y="54217"/>
                  </a:lnTo>
                  <a:lnTo>
                    <a:pt x="45591" y="53887"/>
                  </a:lnTo>
                  <a:lnTo>
                    <a:pt x="45860" y="53557"/>
                  </a:lnTo>
                  <a:lnTo>
                    <a:pt x="46129" y="53227"/>
                  </a:lnTo>
                  <a:lnTo>
                    <a:pt x="46407" y="52898"/>
                  </a:lnTo>
                  <a:lnTo>
                    <a:pt x="46685" y="52577"/>
                  </a:lnTo>
                  <a:lnTo>
                    <a:pt x="46971" y="52255"/>
                  </a:lnTo>
                  <a:lnTo>
                    <a:pt x="47258" y="51934"/>
                  </a:lnTo>
                  <a:lnTo>
                    <a:pt x="47553" y="51622"/>
                  </a:lnTo>
                  <a:lnTo>
                    <a:pt x="47856" y="51310"/>
                  </a:lnTo>
                  <a:lnTo>
                    <a:pt x="48151" y="51006"/>
                  </a:lnTo>
                  <a:lnTo>
                    <a:pt x="48767" y="50398"/>
                  </a:lnTo>
                  <a:lnTo>
                    <a:pt x="49401" y="49808"/>
                  </a:lnTo>
                  <a:lnTo>
                    <a:pt x="50052" y="49227"/>
                  </a:lnTo>
                  <a:lnTo>
                    <a:pt x="50720" y="48663"/>
                  </a:lnTo>
                  <a:lnTo>
                    <a:pt x="51397" y="48108"/>
                  </a:lnTo>
                  <a:lnTo>
                    <a:pt x="52091" y="47578"/>
                  </a:lnTo>
                  <a:lnTo>
                    <a:pt x="52802" y="47049"/>
                  </a:lnTo>
                  <a:lnTo>
                    <a:pt x="53523" y="46546"/>
                  </a:lnTo>
                  <a:lnTo>
                    <a:pt x="54269" y="46051"/>
                  </a:lnTo>
                  <a:lnTo>
                    <a:pt x="55015" y="45574"/>
                  </a:lnTo>
                  <a:lnTo>
                    <a:pt x="55779" y="45114"/>
                  </a:lnTo>
                  <a:lnTo>
                    <a:pt x="56560" y="44663"/>
                  </a:lnTo>
                  <a:lnTo>
                    <a:pt x="57358" y="44238"/>
                  </a:lnTo>
                  <a:lnTo>
                    <a:pt x="58156" y="43821"/>
                  </a:lnTo>
                  <a:lnTo>
                    <a:pt x="58972" y="43422"/>
                  </a:lnTo>
                  <a:lnTo>
                    <a:pt x="59805" y="43040"/>
                  </a:lnTo>
                  <a:lnTo>
                    <a:pt x="60647" y="42676"/>
                  </a:lnTo>
                  <a:lnTo>
                    <a:pt x="61497" y="42329"/>
                  </a:lnTo>
                  <a:lnTo>
                    <a:pt x="62356" y="42007"/>
                  </a:lnTo>
                  <a:lnTo>
                    <a:pt x="63233" y="41695"/>
                  </a:lnTo>
                  <a:lnTo>
                    <a:pt x="64118" y="41400"/>
                  </a:lnTo>
                  <a:lnTo>
                    <a:pt x="65011" y="41122"/>
                  </a:lnTo>
                  <a:lnTo>
                    <a:pt x="65923" y="40871"/>
                  </a:lnTo>
                  <a:lnTo>
                    <a:pt x="66374" y="40749"/>
                  </a:lnTo>
                  <a:lnTo>
                    <a:pt x="66834" y="40636"/>
                  </a:lnTo>
                  <a:lnTo>
                    <a:pt x="67294" y="40524"/>
                  </a:lnTo>
                  <a:lnTo>
                    <a:pt x="67754" y="40420"/>
                  </a:lnTo>
                  <a:lnTo>
                    <a:pt x="68222" y="40315"/>
                  </a:lnTo>
                  <a:lnTo>
                    <a:pt x="68691" y="40220"/>
                  </a:lnTo>
                  <a:lnTo>
                    <a:pt x="69159" y="40124"/>
                  </a:lnTo>
                  <a:lnTo>
                    <a:pt x="69628" y="40038"/>
                  </a:lnTo>
                  <a:lnTo>
                    <a:pt x="70105" y="39960"/>
                  </a:lnTo>
                  <a:lnTo>
                    <a:pt x="70582" y="39882"/>
                  </a:lnTo>
                  <a:lnTo>
                    <a:pt x="71060" y="39812"/>
                  </a:lnTo>
                  <a:lnTo>
                    <a:pt x="71537" y="39743"/>
                  </a:lnTo>
                  <a:lnTo>
                    <a:pt x="72023" y="39682"/>
                  </a:lnTo>
                  <a:lnTo>
                    <a:pt x="72500" y="39630"/>
                  </a:lnTo>
                  <a:lnTo>
                    <a:pt x="72986" y="39578"/>
                  </a:lnTo>
                  <a:lnTo>
                    <a:pt x="73472" y="39526"/>
                  </a:lnTo>
                  <a:lnTo>
                    <a:pt x="73967" y="39491"/>
                  </a:lnTo>
                  <a:lnTo>
                    <a:pt x="74452" y="39456"/>
                  </a:lnTo>
                  <a:lnTo>
                    <a:pt x="74947" y="39422"/>
                  </a:lnTo>
                  <a:lnTo>
                    <a:pt x="75442" y="39396"/>
                  </a:lnTo>
                  <a:lnTo>
                    <a:pt x="75936" y="39378"/>
                  </a:lnTo>
                  <a:lnTo>
                    <a:pt x="76440" y="39370"/>
                  </a:lnTo>
                  <a:lnTo>
                    <a:pt x="76934" y="39361"/>
                  </a:lnTo>
                  <a:lnTo>
                    <a:pt x="77437" y="39352"/>
                  </a:lnTo>
                  <a:lnTo>
                    <a:pt x="77437" y="39352"/>
                  </a:lnTo>
                  <a:lnTo>
                    <a:pt x="78218" y="39361"/>
                  </a:lnTo>
                  <a:lnTo>
                    <a:pt x="79025" y="39396"/>
                  </a:lnTo>
                  <a:lnTo>
                    <a:pt x="79858" y="39439"/>
                  </a:lnTo>
                  <a:lnTo>
                    <a:pt x="80700" y="39500"/>
                  </a:lnTo>
                  <a:lnTo>
                    <a:pt x="81542" y="39569"/>
                  </a:lnTo>
                  <a:lnTo>
                    <a:pt x="82366" y="39656"/>
                  </a:lnTo>
                  <a:lnTo>
                    <a:pt x="83173" y="39743"/>
                  </a:lnTo>
                  <a:lnTo>
                    <a:pt x="83954" y="39847"/>
                  </a:lnTo>
                  <a:lnTo>
                    <a:pt x="83954" y="39847"/>
                  </a:lnTo>
                  <a:lnTo>
                    <a:pt x="83954" y="39717"/>
                  </a:lnTo>
                  <a:lnTo>
                    <a:pt x="83945" y="39586"/>
                  </a:lnTo>
                  <a:lnTo>
                    <a:pt x="83919" y="39317"/>
                  </a:lnTo>
                  <a:lnTo>
                    <a:pt x="83902" y="39031"/>
                  </a:lnTo>
                  <a:lnTo>
                    <a:pt x="83893" y="38884"/>
                  </a:lnTo>
                  <a:lnTo>
                    <a:pt x="83885" y="38727"/>
                  </a:lnTo>
                  <a:lnTo>
                    <a:pt x="83885" y="38727"/>
                  </a:lnTo>
                  <a:lnTo>
                    <a:pt x="83902" y="38241"/>
                  </a:lnTo>
                  <a:lnTo>
                    <a:pt x="83919" y="37747"/>
                  </a:lnTo>
                  <a:lnTo>
                    <a:pt x="83945" y="37261"/>
                  </a:lnTo>
                  <a:lnTo>
                    <a:pt x="83980" y="36775"/>
                  </a:lnTo>
                  <a:lnTo>
                    <a:pt x="84015" y="36298"/>
                  </a:lnTo>
                  <a:lnTo>
                    <a:pt x="84067" y="35812"/>
                  </a:lnTo>
                  <a:lnTo>
                    <a:pt x="84119" y="35335"/>
                  </a:lnTo>
                  <a:lnTo>
                    <a:pt x="84180" y="34849"/>
                  </a:lnTo>
                  <a:lnTo>
                    <a:pt x="84249" y="34371"/>
                  </a:lnTo>
                  <a:lnTo>
                    <a:pt x="84327" y="33894"/>
                  </a:lnTo>
                  <a:lnTo>
                    <a:pt x="84405" y="33426"/>
                  </a:lnTo>
                  <a:lnTo>
                    <a:pt x="84492" y="32948"/>
                  </a:lnTo>
                  <a:lnTo>
                    <a:pt x="84588" y="32480"/>
                  </a:lnTo>
                  <a:lnTo>
                    <a:pt x="84692" y="32011"/>
                  </a:lnTo>
                  <a:lnTo>
                    <a:pt x="84805" y="31543"/>
                  </a:lnTo>
                  <a:lnTo>
                    <a:pt x="84917" y="31074"/>
                  </a:lnTo>
                  <a:lnTo>
                    <a:pt x="85039" y="30605"/>
                  </a:lnTo>
                  <a:lnTo>
                    <a:pt x="85169" y="30145"/>
                  </a:lnTo>
                  <a:lnTo>
                    <a:pt x="85299" y="29686"/>
                  </a:lnTo>
                  <a:lnTo>
                    <a:pt x="85447" y="29226"/>
                  </a:lnTo>
                  <a:lnTo>
                    <a:pt x="85594" y="28774"/>
                  </a:lnTo>
                  <a:lnTo>
                    <a:pt x="85742" y="28315"/>
                  </a:lnTo>
                  <a:lnTo>
                    <a:pt x="85907" y="27863"/>
                  </a:lnTo>
                  <a:lnTo>
                    <a:pt x="86071" y="27412"/>
                  </a:lnTo>
                  <a:lnTo>
                    <a:pt x="86245" y="26970"/>
                  </a:lnTo>
                  <a:lnTo>
                    <a:pt x="86427" y="26518"/>
                  </a:lnTo>
                  <a:lnTo>
                    <a:pt x="86609" y="26076"/>
                  </a:lnTo>
                  <a:lnTo>
                    <a:pt x="86800" y="25642"/>
                  </a:lnTo>
                  <a:lnTo>
                    <a:pt x="87000" y="25199"/>
                  </a:lnTo>
                  <a:lnTo>
                    <a:pt x="87200" y="24766"/>
                  </a:lnTo>
                  <a:lnTo>
                    <a:pt x="87408" y="24332"/>
                  </a:lnTo>
                  <a:lnTo>
                    <a:pt x="87625" y="23898"/>
                  </a:lnTo>
                  <a:lnTo>
                    <a:pt x="87842" y="23473"/>
                  </a:lnTo>
                  <a:lnTo>
                    <a:pt x="88067" y="23039"/>
                  </a:lnTo>
                  <a:lnTo>
                    <a:pt x="88302" y="22622"/>
                  </a:lnTo>
                  <a:lnTo>
                    <a:pt x="88536" y="22197"/>
                  </a:lnTo>
                  <a:lnTo>
                    <a:pt x="88779" y="21781"/>
                  </a:lnTo>
                  <a:lnTo>
                    <a:pt x="89030" y="21364"/>
                  </a:lnTo>
                  <a:lnTo>
                    <a:pt x="89282" y="20947"/>
                  </a:lnTo>
                  <a:lnTo>
                    <a:pt x="89542" y="20540"/>
                  </a:lnTo>
                  <a:lnTo>
                    <a:pt x="89803" y="20132"/>
                  </a:lnTo>
                  <a:lnTo>
                    <a:pt x="90080" y="19733"/>
                  </a:lnTo>
                  <a:lnTo>
                    <a:pt x="90349" y="19325"/>
                  </a:lnTo>
                  <a:lnTo>
                    <a:pt x="90636" y="18926"/>
                  </a:lnTo>
                  <a:lnTo>
                    <a:pt x="90922" y="18535"/>
                  </a:lnTo>
                  <a:lnTo>
                    <a:pt x="91208" y="18136"/>
                  </a:lnTo>
                  <a:lnTo>
                    <a:pt x="91512" y="17754"/>
                  </a:lnTo>
                  <a:lnTo>
                    <a:pt x="91807" y="17364"/>
                  </a:lnTo>
                  <a:lnTo>
                    <a:pt x="92120" y="16982"/>
                  </a:lnTo>
                  <a:lnTo>
                    <a:pt x="92432" y="16600"/>
                  </a:lnTo>
                  <a:lnTo>
                    <a:pt x="92744" y="16227"/>
                  </a:lnTo>
                  <a:lnTo>
                    <a:pt x="93065" y="15845"/>
                  </a:lnTo>
                  <a:lnTo>
                    <a:pt x="93395" y="15481"/>
                  </a:lnTo>
                  <a:lnTo>
                    <a:pt x="93725" y="15108"/>
                  </a:lnTo>
                  <a:lnTo>
                    <a:pt x="94063" y="14752"/>
                  </a:lnTo>
                  <a:lnTo>
                    <a:pt x="94402" y="14387"/>
                  </a:lnTo>
                  <a:lnTo>
                    <a:pt x="94749" y="14032"/>
                  </a:lnTo>
                  <a:lnTo>
                    <a:pt x="95096" y="13676"/>
                  </a:lnTo>
                  <a:lnTo>
                    <a:pt x="95452" y="13329"/>
                  </a:lnTo>
                  <a:lnTo>
                    <a:pt x="95807" y="12982"/>
                  </a:lnTo>
                  <a:lnTo>
                    <a:pt x="96172" y="12643"/>
                  </a:lnTo>
                  <a:lnTo>
                    <a:pt x="96545" y="12296"/>
                  </a:lnTo>
                  <a:lnTo>
                    <a:pt x="96918" y="11966"/>
                  </a:lnTo>
                  <a:lnTo>
                    <a:pt x="97291" y="11637"/>
                  </a:lnTo>
                  <a:lnTo>
                    <a:pt x="97673" y="11307"/>
                  </a:lnTo>
                  <a:lnTo>
                    <a:pt x="98064" y="10986"/>
                  </a:lnTo>
                  <a:lnTo>
                    <a:pt x="98454" y="10665"/>
                  </a:lnTo>
                  <a:lnTo>
                    <a:pt x="98845" y="10344"/>
                  </a:lnTo>
                  <a:lnTo>
                    <a:pt x="99244" y="10031"/>
                  </a:lnTo>
                  <a:lnTo>
                    <a:pt x="99643" y="9728"/>
                  </a:lnTo>
                  <a:lnTo>
                    <a:pt x="100051" y="9424"/>
                  </a:lnTo>
                  <a:lnTo>
                    <a:pt x="100467" y="9120"/>
                  </a:lnTo>
                  <a:lnTo>
                    <a:pt x="100875" y="8825"/>
                  </a:lnTo>
                  <a:lnTo>
                    <a:pt x="101300" y="8530"/>
                  </a:lnTo>
                  <a:lnTo>
                    <a:pt x="101717" y="8244"/>
                  </a:lnTo>
                  <a:lnTo>
                    <a:pt x="102142" y="7957"/>
                  </a:lnTo>
                  <a:lnTo>
                    <a:pt x="102576" y="7680"/>
                  </a:lnTo>
                  <a:lnTo>
                    <a:pt x="103010" y="7411"/>
                  </a:lnTo>
                  <a:lnTo>
                    <a:pt x="103444" y="7133"/>
                  </a:lnTo>
                  <a:lnTo>
                    <a:pt x="103886" y="6873"/>
                  </a:lnTo>
                  <a:lnTo>
                    <a:pt x="104329" y="6604"/>
                  </a:lnTo>
                  <a:lnTo>
                    <a:pt x="104780" y="6352"/>
                  </a:lnTo>
                  <a:lnTo>
                    <a:pt x="105231" y="6100"/>
                  </a:lnTo>
                  <a:lnTo>
                    <a:pt x="105682" y="5849"/>
                  </a:lnTo>
                  <a:lnTo>
                    <a:pt x="106142" y="5606"/>
                  </a:lnTo>
                  <a:lnTo>
                    <a:pt x="106602" y="5363"/>
                  </a:lnTo>
                  <a:lnTo>
                    <a:pt x="107071" y="5129"/>
                  </a:lnTo>
                  <a:lnTo>
                    <a:pt x="107539" y="4903"/>
                  </a:lnTo>
                  <a:lnTo>
                    <a:pt x="108008" y="4677"/>
                  </a:lnTo>
                  <a:lnTo>
                    <a:pt x="108485" y="4452"/>
                  </a:lnTo>
                  <a:lnTo>
                    <a:pt x="108962" y="4244"/>
                  </a:lnTo>
                  <a:lnTo>
                    <a:pt x="109448" y="4027"/>
                  </a:lnTo>
                  <a:lnTo>
                    <a:pt x="109926" y="3827"/>
                  </a:lnTo>
                  <a:lnTo>
                    <a:pt x="110411" y="3619"/>
                  </a:lnTo>
                  <a:lnTo>
                    <a:pt x="110906" y="3428"/>
                  </a:lnTo>
                  <a:lnTo>
                    <a:pt x="111401" y="3237"/>
                  </a:lnTo>
                  <a:lnTo>
                    <a:pt x="111895" y="3046"/>
                  </a:lnTo>
                  <a:lnTo>
                    <a:pt x="112390" y="2872"/>
                  </a:lnTo>
                  <a:lnTo>
                    <a:pt x="112893" y="2690"/>
                  </a:lnTo>
                  <a:lnTo>
                    <a:pt x="113397" y="2525"/>
                  </a:lnTo>
                  <a:lnTo>
                    <a:pt x="113908" y="2361"/>
                  </a:lnTo>
                  <a:lnTo>
                    <a:pt x="114412" y="2196"/>
                  </a:lnTo>
                  <a:lnTo>
                    <a:pt x="114924" y="2039"/>
                  </a:lnTo>
                  <a:lnTo>
                    <a:pt x="115444" y="1892"/>
                  </a:lnTo>
                  <a:lnTo>
                    <a:pt x="115956" y="1744"/>
                  </a:lnTo>
                  <a:lnTo>
                    <a:pt x="116477" y="1606"/>
                  </a:lnTo>
                  <a:lnTo>
                    <a:pt x="116998" y="1475"/>
                  </a:lnTo>
                  <a:lnTo>
                    <a:pt x="117518" y="1345"/>
                  </a:lnTo>
                  <a:lnTo>
                    <a:pt x="118048" y="1224"/>
                  </a:lnTo>
                  <a:lnTo>
                    <a:pt x="118577" y="1111"/>
                  </a:lnTo>
                  <a:lnTo>
                    <a:pt x="119106" y="998"/>
                  </a:lnTo>
                  <a:lnTo>
                    <a:pt x="119644" y="894"/>
                  </a:lnTo>
                  <a:lnTo>
                    <a:pt x="120174" y="790"/>
                  </a:lnTo>
                  <a:lnTo>
                    <a:pt x="120712" y="703"/>
                  </a:lnTo>
                  <a:lnTo>
                    <a:pt x="121250" y="608"/>
                  </a:lnTo>
                  <a:lnTo>
                    <a:pt x="121796" y="530"/>
                  </a:lnTo>
                  <a:lnTo>
                    <a:pt x="122334" y="452"/>
                  </a:lnTo>
                  <a:lnTo>
                    <a:pt x="122881" y="382"/>
                  </a:lnTo>
                  <a:lnTo>
                    <a:pt x="123428" y="313"/>
                  </a:lnTo>
                  <a:lnTo>
                    <a:pt x="123983" y="261"/>
                  </a:lnTo>
                  <a:lnTo>
                    <a:pt x="124530" y="209"/>
                  </a:lnTo>
                  <a:lnTo>
                    <a:pt x="125085" y="156"/>
                  </a:lnTo>
                  <a:lnTo>
                    <a:pt x="125632" y="113"/>
                  </a:lnTo>
                  <a:lnTo>
                    <a:pt x="126187" y="78"/>
                  </a:lnTo>
                  <a:lnTo>
                    <a:pt x="126751" y="52"/>
                  </a:lnTo>
                  <a:lnTo>
                    <a:pt x="127306" y="35"/>
                  </a:lnTo>
                  <a:lnTo>
                    <a:pt x="127870" y="18"/>
                  </a:lnTo>
                  <a:lnTo>
                    <a:pt x="128426" y="9"/>
                  </a:lnTo>
                  <a:lnTo>
                    <a:pt x="128426" y="9"/>
                  </a:lnTo>
                  <a:lnTo>
                    <a:pt x="129016" y="0"/>
                  </a:lnTo>
                  <a:lnTo>
                    <a:pt x="129606" y="9"/>
                  </a:lnTo>
                  <a:lnTo>
                    <a:pt x="130196" y="18"/>
                  </a:lnTo>
                  <a:lnTo>
                    <a:pt x="130777" y="35"/>
                  </a:lnTo>
                  <a:lnTo>
                    <a:pt x="131367" y="52"/>
                  </a:lnTo>
                  <a:lnTo>
                    <a:pt x="131949" y="87"/>
                  </a:lnTo>
                  <a:lnTo>
                    <a:pt x="132521" y="122"/>
                  </a:lnTo>
                  <a:lnTo>
                    <a:pt x="133103" y="165"/>
                  </a:lnTo>
                  <a:lnTo>
                    <a:pt x="133676" y="209"/>
                  </a:lnTo>
                  <a:lnTo>
                    <a:pt x="134248" y="261"/>
                  </a:lnTo>
                  <a:lnTo>
                    <a:pt x="134821" y="321"/>
                  </a:lnTo>
                  <a:lnTo>
                    <a:pt x="135394" y="391"/>
                  </a:lnTo>
                  <a:lnTo>
                    <a:pt x="135958" y="460"/>
                  </a:lnTo>
                  <a:lnTo>
                    <a:pt x="136522" y="538"/>
                  </a:lnTo>
                  <a:lnTo>
                    <a:pt x="137086" y="625"/>
                  </a:lnTo>
                  <a:lnTo>
                    <a:pt x="137641" y="712"/>
                  </a:lnTo>
                  <a:lnTo>
                    <a:pt x="138196" y="816"/>
                  </a:lnTo>
                  <a:lnTo>
                    <a:pt x="138752" y="911"/>
                  </a:lnTo>
                  <a:lnTo>
                    <a:pt x="139307" y="1024"/>
                  </a:lnTo>
                  <a:lnTo>
                    <a:pt x="139854" y="1137"/>
                  </a:lnTo>
                  <a:lnTo>
                    <a:pt x="140401" y="1259"/>
                  </a:lnTo>
                  <a:lnTo>
                    <a:pt x="140947" y="1380"/>
                  </a:lnTo>
                  <a:lnTo>
                    <a:pt x="141485" y="1510"/>
                  </a:lnTo>
                  <a:lnTo>
                    <a:pt x="142023" y="1649"/>
                  </a:lnTo>
                  <a:lnTo>
                    <a:pt x="142561" y="1797"/>
                  </a:lnTo>
                  <a:lnTo>
                    <a:pt x="143090" y="1944"/>
                  </a:lnTo>
                  <a:lnTo>
                    <a:pt x="143620" y="2092"/>
                  </a:lnTo>
                  <a:lnTo>
                    <a:pt x="144149" y="2256"/>
                  </a:lnTo>
                  <a:lnTo>
                    <a:pt x="144678" y="2421"/>
                  </a:lnTo>
                  <a:lnTo>
                    <a:pt x="145199" y="2586"/>
                  </a:lnTo>
                  <a:lnTo>
                    <a:pt x="145711" y="2760"/>
                  </a:lnTo>
                  <a:lnTo>
                    <a:pt x="146223" y="2942"/>
                  </a:lnTo>
                  <a:lnTo>
                    <a:pt x="146735" y="3133"/>
                  </a:lnTo>
                  <a:lnTo>
                    <a:pt x="147247" y="3324"/>
                  </a:lnTo>
                  <a:lnTo>
                    <a:pt x="147750" y="3515"/>
                  </a:lnTo>
                  <a:lnTo>
                    <a:pt x="148254" y="3723"/>
                  </a:lnTo>
                  <a:lnTo>
                    <a:pt x="148748" y="3922"/>
                  </a:lnTo>
                  <a:lnTo>
                    <a:pt x="149243" y="4139"/>
                  </a:lnTo>
                  <a:lnTo>
                    <a:pt x="149737" y="4356"/>
                  </a:lnTo>
                  <a:lnTo>
                    <a:pt x="150223" y="4573"/>
                  </a:lnTo>
                  <a:lnTo>
                    <a:pt x="150709" y="4799"/>
                  </a:lnTo>
                  <a:lnTo>
                    <a:pt x="151186" y="5033"/>
                  </a:lnTo>
                  <a:lnTo>
                    <a:pt x="151664" y="5267"/>
                  </a:lnTo>
                  <a:lnTo>
                    <a:pt x="152141" y="5510"/>
                  </a:lnTo>
                  <a:lnTo>
                    <a:pt x="152610" y="5762"/>
                  </a:lnTo>
                  <a:lnTo>
                    <a:pt x="153078" y="6014"/>
                  </a:lnTo>
                  <a:lnTo>
                    <a:pt x="153538" y="6265"/>
                  </a:lnTo>
                  <a:lnTo>
                    <a:pt x="153998" y="6526"/>
                  </a:lnTo>
                  <a:lnTo>
                    <a:pt x="154449" y="6795"/>
                  </a:lnTo>
                  <a:lnTo>
                    <a:pt x="154900" y="7064"/>
                  </a:lnTo>
                  <a:lnTo>
                    <a:pt x="155343" y="7333"/>
                  </a:lnTo>
                  <a:lnTo>
                    <a:pt x="155786" y="7610"/>
                  </a:lnTo>
                  <a:lnTo>
                    <a:pt x="156228" y="7897"/>
                  </a:lnTo>
                  <a:lnTo>
                    <a:pt x="156662" y="8183"/>
                  </a:lnTo>
                  <a:lnTo>
                    <a:pt x="157087" y="8478"/>
                  </a:lnTo>
                  <a:lnTo>
                    <a:pt x="157512" y="8773"/>
                  </a:lnTo>
                  <a:lnTo>
                    <a:pt x="157937" y="9077"/>
                  </a:lnTo>
                  <a:lnTo>
                    <a:pt x="158354" y="9381"/>
                  </a:lnTo>
                  <a:lnTo>
                    <a:pt x="158771" y="9693"/>
                  </a:lnTo>
                  <a:lnTo>
                    <a:pt x="159178" y="10005"/>
                  </a:lnTo>
                  <a:lnTo>
                    <a:pt x="159578" y="10318"/>
                  </a:lnTo>
                  <a:lnTo>
                    <a:pt x="159977" y="10639"/>
                  </a:lnTo>
                  <a:lnTo>
                    <a:pt x="160376" y="10968"/>
                  </a:lnTo>
                  <a:lnTo>
                    <a:pt x="160766" y="11298"/>
                  </a:lnTo>
                  <a:lnTo>
                    <a:pt x="160766" y="11298"/>
                  </a:lnTo>
                  <a:lnTo>
                    <a:pt x="161478" y="11923"/>
                  </a:lnTo>
                  <a:lnTo>
                    <a:pt x="161825" y="12244"/>
                  </a:lnTo>
                  <a:lnTo>
                    <a:pt x="162172" y="12565"/>
                  </a:lnTo>
                  <a:lnTo>
                    <a:pt x="162519" y="12886"/>
                  </a:lnTo>
                  <a:lnTo>
                    <a:pt x="162858" y="13216"/>
                  </a:lnTo>
                  <a:lnTo>
                    <a:pt x="163196" y="13546"/>
                  </a:lnTo>
                  <a:lnTo>
                    <a:pt x="163526" y="13875"/>
                  </a:lnTo>
                  <a:lnTo>
                    <a:pt x="163847" y="14214"/>
                  </a:lnTo>
                  <a:lnTo>
                    <a:pt x="164168" y="14552"/>
                  </a:lnTo>
                  <a:lnTo>
                    <a:pt x="164489" y="14899"/>
                  </a:lnTo>
                  <a:lnTo>
                    <a:pt x="164801" y="15238"/>
                  </a:lnTo>
                  <a:lnTo>
                    <a:pt x="165105" y="15594"/>
                  </a:lnTo>
                  <a:lnTo>
                    <a:pt x="165409" y="15941"/>
                  </a:lnTo>
                  <a:lnTo>
                    <a:pt x="165712" y="16296"/>
                  </a:lnTo>
                  <a:lnTo>
                    <a:pt x="166007" y="16661"/>
                  </a:lnTo>
                  <a:lnTo>
                    <a:pt x="166294" y="17017"/>
                  </a:lnTo>
                  <a:lnTo>
                    <a:pt x="166580" y="17381"/>
                  </a:lnTo>
                  <a:lnTo>
                    <a:pt x="166867" y="17754"/>
                  </a:lnTo>
                  <a:lnTo>
                    <a:pt x="167144" y="18119"/>
                  </a:lnTo>
                  <a:lnTo>
                    <a:pt x="167413" y="18492"/>
                  </a:lnTo>
                  <a:lnTo>
                    <a:pt x="167682" y="18874"/>
                  </a:lnTo>
                  <a:lnTo>
                    <a:pt x="167943" y="19255"/>
                  </a:lnTo>
                  <a:lnTo>
                    <a:pt x="168203" y="19637"/>
                  </a:lnTo>
                  <a:lnTo>
                    <a:pt x="168454" y="20019"/>
                  </a:lnTo>
                  <a:lnTo>
                    <a:pt x="168706" y="20409"/>
                  </a:lnTo>
                  <a:lnTo>
                    <a:pt x="168949" y="20800"/>
                  </a:lnTo>
                  <a:lnTo>
                    <a:pt x="169183" y="21199"/>
                  </a:lnTo>
                  <a:lnTo>
                    <a:pt x="169418" y="21590"/>
                  </a:lnTo>
                  <a:lnTo>
                    <a:pt x="169652" y="21997"/>
                  </a:lnTo>
                  <a:lnTo>
                    <a:pt x="169878" y="22397"/>
                  </a:lnTo>
                  <a:lnTo>
                    <a:pt x="170094" y="22804"/>
                  </a:lnTo>
                  <a:lnTo>
                    <a:pt x="170094" y="22804"/>
                  </a:lnTo>
                  <a:lnTo>
                    <a:pt x="170173" y="22943"/>
                  </a:lnTo>
                  <a:lnTo>
                    <a:pt x="170259" y="23082"/>
                  </a:lnTo>
                  <a:lnTo>
                    <a:pt x="170355" y="23221"/>
                  </a:lnTo>
                  <a:lnTo>
                    <a:pt x="170450" y="23351"/>
                  </a:lnTo>
                  <a:lnTo>
                    <a:pt x="170546" y="23473"/>
                  </a:lnTo>
                  <a:lnTo>
                    <a:pt x="170650" y="23594"/>
                  </a:lnTo>
                  <a:lnTo>
                    <a:pt x="170754" y="23716"/>
                  </a:lnTo>
                  <a:lnTo>
                    <a:pt x="170867" y="23828"/>
                  </a:lnTo>
                  <a:lnTo>
                    <a:pt x="170980" y="23932"/>
                  </a:lnTo>
                  <a:lnTo>
                    <a:pt x="171101" y="24037"/>
                  </a:lnTo>
                  <a:lnTo>
                    <a:pt x="171223" y="24141"/>
                  </a:lnTo>
                  <a:lnTo>
                    <a:pt x="171353" y="24236"/>
                  </a:lnTo>
                  <a:lnTo>
                    <a:pt x="171483" y="24332"/>
                  </a:lnTo>
                  <a:lnTo>
                    <a:pt x="171613" y="24418"/>
                  </a:lnTo>
                  <a:lnTo>
                    <a:pt x="171743" y="24497"/>
                  </a:lnTo>
                  <a:lnTo>
                    <a:pt x="171882" y="24575"/>
                  </a:lnTo>
                  <a:lnTo>
                    <a:pt x="172160" y="24713"/>
                  </a:lnTo>
                  <a:lnTo>
                    <a:pt x="172455" y="24844"/>
                  </a:lnTo>
                  <a:lnTo>
                    <a:pt x="172750" y="24948"/>
                  </a:lnTo>
                  <a:lnTo>
                    <a:pt x="173053" y="25035"/>
                  </a:lnTo>
                  <a:lnTo>
                    <a:pt x="173357" y="25104"/>
                  </a:lnTo>
                  <a:lnTo>
                    <a:pt x="173670" y="25147"/>
                  </a:lnTo>
                  <a:lnTo>
                    <a:pt x="173991" y="25182"/>
                  </a:lnTo>
                  <a:lnTo>
                    <a:pt x="174303" y="25191"/>
                  </a:lnTo>
                  <a:lnTo>
                    <a:pt x="174303" y="25191"/>
                  </a:lnTo>
                  <a:lnTo>
                    <a:pt x="174615" y="25182"/>
                  </a:lnTo>
                  <a:lnTo>
                    <a:pt x="174936" y="25156"/>
                  </a:lnTo>
                  <a:lnTo>
                    <a:pt x="175240" y="25104"/>
                  </a:lnTo>
                  <a:lnTo>
                    <a:pt x="175553" y="25043"/>
                  </a:lnTo>
                  <a:lnTo>
                    <a:pt x="175856" y="24956"/>
                  </a:lnTo>
                  <a:lnTo>
                    <a:pt x="176151" y="24861"/>
                  </a:lnTo>
                  <a:lnTo>
                    <a:pt x="176446" y="24739"/>
                  </a:lnTo>
                  <a:lnTo>
                    <a:pt x="176585" y="24670"/>
                  </a:lnTo>
                  <a:lnTo>
                    <a:pt x="176724" y="24601"/>
                  </a:lnTo>
                  <a:lnTo>
                    <a:pt x="176863" y="24523"/>
                  </a:lnTo>
                  <a:lnTo>
                    <a:pt x="176993" y="24444"/>
                  </a:lnTo>
                  <a:lnTo>
                    <a:pt x="177123" y="24358"/>
                  </a:lnTo>
                  <a:lnTo>
                    <a:pt x="177253" y="24271"/>
                  </a:lnTo>
                  <a:lnTo>
                    <a:pt x="177383" y="24175"/>
                  </a:lnTo>
                  <a:lnTo>
                    <a:pt x="177505" y="24071"/>
                  </a:lnTo>
                  <a:lnTo>
                    <a:pt x="177618" y="23967"/>
                  </a:lnTo>
                  <a:lnTo>
                    <a:pt x="177739" y="23854"/>
                  </a:lnTo>
                  <a:lnTo>
                    <a:pt x="177843" y="23742"/>
                  </a:lnTo>
                  <a:lnTo>
                    <a:pt x="177956" y="23620"/>
                  </a:lnTo>
                  <a:lnTo>
                    <a:pt x="178060" y="23499"/>
                  </a:lnTo>
                  <a:lnTo>
                    <a:pt x="178156" y="23368"/>
                  </a:lnTo>
                  <a:lnTo>
                    <a:pt x="178251" y="23238"/>
                  </a:lnTo>
                  <a:lnTo>
                    <a:pt x="178347" y="23099"/>
                  </a:lnTo>
                  <a:lnTo>
                    <a:pt x="178433" y="22952"/>
                  </a:lnTo>
                  <a:lnTo>
                    <a:pt x="178512" y="22804"/>
                  </a:lnTo>
                  <a:lnTo>
                    <a:pt x="178512" y="22804"/>
                  </a:lnTo>
                  <a:lnTo>
                    <a:pt x="178859" y="22171"/>
                  </a:lnTo>
                  <a:lnTo>
                    <a:pt x="179223" y="21538"/>
                  </a:lnTo>
                  <a:lnTo>
                    <a:pt x="179596" y="20921"/>
                  </a:lnTo>
                  <a:lnTo>
                    <a:pt x="179978" y="20305"/>
                  </a:lnTo>
                  <a:lnTo>
                    <a:pt x="180377" y="19689"/>
                  </a:lnTo>
                  <a:lnTo>
                    <a:pt x="180785" y="19091"/>
                  </a:lnTo>
                  <a:lnTo>
                    <a:pt x="181210" y="18492"/>
                  </a:lnTo>
                  <a:lnTo>
                    <a:pt x="181635" y="17910"/>
                  </a:lnTo>
                  <a:lnTo>
                    <a:pt x="182087" y="17329"/>
                  </a:lnTo>
                  <a:lnTo>
                    <a:pt x="182538" y="16756"/>
                  </a:lnTo>
                  <a:lnTo>
                    <a:pt x="183006" y="16184"/>
                  </a:lnTo>
                  <a:lnTo>
                    <a:pt x="183484" y="15628"/>
                  </a:lnTo>
                  <a:lnTo>
                    <a:pt x="183970" y="15073"/>
                  </a:lnTo>
                  <a:lnTo>
                    <a:pt x="184473" y="14535"/>
                  </a:lnTo>
                  <a:lnTo>
                    <a:pt x="184985" y="13997"/>
                  </a:lnTo>
                  <a:lnTo>
                    <a:pt x="185506" y="13468"/>
                  </a:lnTo>
                  <a:lnTo>
                    <a:pt x="186035" y="12947"/>
                  </a:lnTo>
                  <a:lnTo>
                    <a:pt x="186582" y="12444"/>
                  </a:lnTo>
                  <a:lnTo>
                    <a:pt x="187128" y="11940"/>
                  </a:lnTo>
                  <a:lnTo>
                    <a:pt x="187692" y="11446"/>
                  </a:lnTo>
                  <a:lnTo>
                    <a:pt x="188265" y="10960"/>
                  </a:lnTo>
                  <a:lnTo>
                    <a:pt x="188846" y="10483"/>
                  </a:lnTo>
                  <a:lnTo>
                    <a:pt x="189436" y="10014"/>
                  </a:lnTo>
                  <a:lnTo>
                    <a:pt x="190035" y="9554"/>
                  </a:lnTo>
                  <a:lnTo>
                    <a:pt x="190643" y="9103"/>
                  </a:lnTo>
                  <a:lnTo>
                    <a:pt x="191267" y="8660"/>
                  </a:lnTo>
                  <a:lnTo>
                    <a:pt x="191892" y="8235"/>
                  </a:lnTo>
                  <a:lnTo>
                    <a:pt x="192526" y="7810"/>
                  </a:lnTo>
                  <a:lnTo>
                    <a:pt x="193176" y="7402"/>
                  </a:lnTo>
                  <a:lnTo>
                    <a:pt x="193827" y="6994"/>
                  </a:lnTo>
                  <a:lnTo>
                    <a:pt x="194487" y="6604"/>
                  </a:lnTo>
                  <a:lnTo>
                    <a:pt x="195163" y="6222"/>
                  </a:lnTo>
                  <a:lnTo>
                    <a:pt x="195840" y="5849"/>
                  </a:lnTo>
                  <a:lnTo>
                    <a:pt x="196526" y="5493"/>
                  </a:lnTo>
                  <a:lnTo>
                    <a:pt x="197220" y="5137"/>
                  </a:lnTo>
                  <a:lnTo>
                    <a:pt x="197923" y="4799"/>
                  </a:lnTo>
                  <a:lnTo>
                    <a:pt x="198634" y="4469"/>
                  </a:lnTo>
                  <a:lnTo>
                    <a:pt x="199355" y="4148"/>
                  </a:lnTo>
                  <a:lnTo>
                    <a:pt x="200075" y="3836"/>
                  </a:lnTo>
                  <a:lnTo>
                    <a:pt x="200812" y="3541"/>
                  </a:lnTo>
                  <a:lnTo>
                    <a:pt x="201550" y="3254"/>
                  </a:lnTo>
                  <a:lnTo>
                    <a:pt x="202296" y="2977"/>
                  </a:lnTo>
                  <a:lnTo>
                    <a:pt x="203051" y="2716"/>
                  </a:lnTo>
                  <a:lnTo>
                    <a:pt x="203806" y="2465"/>
                  </a:lnTo>
                  <a:lnTo>
                    <a:pt x="204570" y="2222"/>
                  </a:lnTo>
                  <a:lnTo>
                    <a:pt x="205342" y="1987"/>
                  </a:lnTo>
                  <a:lnTo>
                    <a:pt x="206123" y="1770"/>
                  </a:lnTo>
                  <a:lnTo>
                    <a:pt x="206913" y="1571"/>
                  </a:lnTo>
                  <a:lnTo>
                    <a:pt x="207702" y="1371"/>
                  </a:lnTo>
                  <a:lnTo>
                    <a:pt x="208492" y="1189"/>
                  </a:lnTo>
                  <a:lnTo>
                    <a:pt x="209299" y="1024"/>
                  </a:lnTo>
                  <a:lnTo>
                    <a:pt x="210106" y="868"/>
                  </a:lnTo>
                  <a:lnTo>
                    <a:pt x="210922" y="721"/>
                  </a:lnTo>
                  <a:lnTo>
                    <a:pt x="211737" y="590"/>
                  </a:lnTo>
                  <a:lnTo>
                    <a:pt x="212562" y="478"/>
                  </a:lnTo>
                  <a:lnTo>
                    <a:pt x="213386" y="365"/>
                  </a:lnTo>
                  <a:lnTo>
                    <a:pt x="214219" y="278"/>
                  </a:lnTo>
                  <a:lnTo>
                    <a:pt x="215061" y="200"/>
                  </a:lnTo>
                  <a:lnTo>
                    <a:pt x="215902" y="130"/>
                  </a:lnTo>
                  <a:lnTo>
                    <a:pt x="216744" y="78"/>
                  </a:lnTo>
                  <a:lnTo>
                    <a:pt x="217603" y="44"/>
                  </a:lnTo>
                  <a:lnTo>
                    <a:pt x="218454" y="18"/>
                  </a:lnTo>
                  <a:lnTo>
                    <a:pt x="219313" y="0"/>
                  </a:lnTo>
                  <a:lnTo>
                    <a:pt x="220180" y="9"/>
                  </a:lnTo>
                  <a:lnTo>
                    <a:pt x="220180" y="9"/>
                  </a:lnTo>
                  <a:lnTo>
                    <a:pt x="220736" y="18"/>
                  </a:lnTo>
                  <a:lnTo>
                    <a:pt x="221300" y="35"/>
                  </a:lnTo>
                  <a:lnTo>
                    <a:pt x="221855" y="52"/>
                  </a:lnTo>
                  <a:lnTo>
                    <a:pt x="222410" y="87"/>
                  </a:lnTo>
                  <a:lnTo>
                    <a:pt x="222966" y="122"/>
                  </a:lnTo>
                  <a:lnTo>
                    <a:pt x="223521" y="156"/>
                  </a:lnTo>
                  <a:lnTo>
                    <a:pt x="224076" y="209"/>
                  </a:lnTo>
                  <a:lnTo>
                    <a:pt x="224623" y="261"/>
                  </a:lnTo>
                  <a:lnTo>
                    <a:pt x="225178" y="321"/>
                  </a:lnTo>
                  <a:lnTo>
                    <a:pt x="225725" y="382"/>
                  </a:lnTo>
                  <a:lnTo>
                    <a:pt x="226263" y="452"/>
                  </a:lnTo>
                  <a:lnTo>
                    <a:pt x="226810" y="530"/>
                  </a:lnTo>
                  <a:lnTo>
                    <a:pt x="227348" y="616"/>
                  </a:lnTo>
                  <a:lnTo>
                    <a:pt x="227895" y="703"/>
                  </a:lnTo>
                  <a:lnTo>
                    <a:pt x="228424" y="799"/>
                  </a:lnTo>
                  <a:lnTo>
                    <a:pt x="228962" y="894"/>
                  </a:lnTo>
                  <a:lnTo>
                    <a:pt x="229500" y="998"/>
                  </a:lnTo>
                  <a:lnTo>
                    <a:pt x="230029" y="1111"/>
                  </a:lnTo>
                  <a:lnTo>
                    <a:pt x="230558" y="1232"/>
                  </a:lnTo>
                  <a:lnTo>
                    <a:pt x="231079" y="1354"/>
                  </a:lnTo>
                  <a:lnTo>
                    <a:pt x="231608" y="1484"/>
                  </a:lnTo>
                  <a:lnTo>
                    <a:pt x="232129" y="1614"/>
                  </a:lnTo>
                  <a:lnTo>
                    <a:pt x="232650" y="1753"/>
                  </a:lnTo>
                  <a:lnTo>
                    <a:pt x="233162" y="1901"/>
                  </a:lnTo>
                  <a:lnTo>
                    <a:pt x="233682" y="2048"/>
                  </a:lnTo>
                  <a:lnTo>
                    <a:pt x="234194" y="2204"/>
                  </a:lnTo>
                  <a:lnTo>
                    <a:pt x="234698" y="2361"/>
                  </a:lnTo>
                  <a:lnTo>
                    <a:pt x="235210" y="2534"/>
                  </a:lnTo>
                  <a:lnTo>
                    <a:pt x="235713" y="2699"/>
                  </a:lnTo>
                  <a:lnTo>
                    <a:pt x="236216" y="2881"/>
                  </a:lnTo>
                  <a:lnTo>
                    <a:pt x="236711" y="3055"/>
                  </a:lnTo>
                  <a:lnTo>
                    <a:pt x="237205" y="3246"/>
                  </a:lnTo>
                  <a:lnTo>
                    <a:pt x="237700" y="3437"/>
                  </a:lnTo>
                  <a:lnTo>
                    <a:pt x="238186" y="3636"/>
                  </a:lnTo>
                  <a:lnTo>
                    <a:pt x="238672" y="3836"/>
                  </a:lnTo>
                  <a:lnTo>
                    <a:pt x="239158" y="4044"/>
                  </a:lnTo>
                  <a:lnTo>
                    <a:pt x="239644" y="4252"/>
                  </a:lnTo>
                  <a:lnTo>
                    <a:pt x="240121" y="4469"/>
                  </a:lnTo>
                  <a:lnTo>
                    <a:pt x="240590" y="4686"/>
                  </a:lnTo>
                  <a:lnTo>
                    <a:pt x="241067" y="4912"/>
                  </a:lnTo>
                  <a:lnTo>
                    <a:pt x="241535" y="5146"/>
                  </a:lnTo>
                  <a:lnTo>
                    <a:pt x="241995" y="5380"/>
                  </a:lnTo>
                  <a:lnTo>
                    <a:pt x="242464" y="5623"/>
                  </a:lnTo>
                  <a:lnTo>
                    <a:pt x="242915" y="5866"/>
                  </a:lnTo>
                  <a:lnTo>
                    <a:pt x="243375" y="6118"/>
                  </a:lnTo>
                  <a:lnTo>
                    <a:pt x="243826" y="6369"/>
                  </a:lnTo>
                  <a:lnTo>
                    <a:pt x="244277" y="6630"/>
                  </a:lnTo>
                  <a:lnTo>
                    <a:pt x="244720" y="6890"/>
                  </a:lnTo>
                  <a:lnTo>
                    <a:pt x="245162" y="7159"/>
                  </a:lnTo>
                  <a:lnTo>
                    <a:pt x="245596" y="7428"/>
                  </a:lnTo>
                  <a:lnTo>
                    <a:pt x="246030" y="7706"/>
                  </a:lnTo>
                  <a:lnTo>
                    <a:pt x="246455" y="7983"/>
                  </a:lnTo>
                  <a:lnTo>
                    <a:pt x="246889" y="8270"/>
                  </a:lnTo>
                  <a:lnTo>
                    <a:pt x="247306" y="8556"/>
                  </a:lnTo>
                  <a:lnTo>
                    <a:pt x="247722" y="8843"/>
                  </a:lnTo>
                  <a:lnTo>
                    <a:pt x="248139" y="9146"/>
                  </a:lnTo>
                  <a:lnTo>
                    <a:pt x="248555" y="9441"/>
                  </a:lnTo>
                  <a:lnTo>
                    <a:pt x="248955" y="9745"/>
                  </a:lnTo>
                  <a:lnTo>
                    <a:pt x="249362" y="10057"/>
                  </a:lnTo>
                  <a:lnTo>
                    <a:pt x="249762" y="10370"/>
                  </a:lnTo>
                  <a:lnTo>
                    <a:pt x="250152" y="10682"/>
                  </a:lnTo>
                  <a:lnTo>
                    <a:pt x="250542" y="11003"/>
                  </a:lnTo>
                  <a:lnTo>
                    <a:pt x="250933" y="11333"/>
                  </a:lnTo>
                  <a:lnTo>
                    <a:pt x="251306" y="11663"/>
                  </a:lnTo>
                  <a:lnTo>
                    <a:pt x="251688" y="11992"/>
                  </a:lnTo>
                  <a:lnTo>
                    <a:pt x="252061" y="12331"/>
                  </a:lnTo>
                  <a:lnTo>
                    <a:pt x="252425" y="12669"/>
                  </a:lnTo>
                  <a:lnTo>
                    <a:pt x="252790" y="13008"/>
                  </a:lnTo>
                  <a:lnTo>
                    <a:pt x="253154" y="13355"/>
                  </a:lnTo>
                  <a:lnTo>
                    <a:pt x="253510" y="13702"/>
                  </a:lnTo>
                  <a:lnTo>
                    <a:pt x="253857" y="14058"/>
                  </a:lnTo>
                  <a:lnTo>
                    <a:pt x="254204" y="14413"/>
                  </a:lnTo>
                  <a:lnTo>
                    <a:pt x="254543" y="14778"/>
                  </a:lnTo>
                  <a:lnTo>
                    <a:pt x="254881" y="15142"/>
                  </a:lnTo>
                  <a:lnTo>
                    <a:pt x="255211" y="15507"/>
                  </a:lnTo>
                  <a:lnTo>
                    <a:pt x="255541" y="15880"/>
                  </a:lnTo>
                  <a:lnTo>
                    <a:pt x="255862" y="16253"/>
                  </a:lnTo>
                  <a:lnTo>
                    <a:pt x="256174" y="16626"/>
                  </a:lnTo>
                  <a:lnTo>
                    <a:pt x="256486" y="17008"/>
                  </a:lnTo>
                  <a:lnTo>
                    <a:pt x="256799" y="17398"/>
                  </a:lnTo>
                  <a:lnTo>
                    <a:pt x="257094" y="17780"/>
                  </a:lnTo>
                  <a:lnTo>
                    <a:pt x="257389" y="18171"/>
                  </a:lnTo>
                  <a:lnTo>
                    <a:pt x="257684" y="18561"/>
                  </a:lnTo>
                  <a:lnTo>
                    <a:pt x="257970" y="18960"/>
                  </a:lnTo>
                  <a:lnTo>
                    <a:pt x="258248" y="19360"/>
                  </a:lnTo>
                  <a:lnTo>
                    <a:pt x="258526" y="19759"/>
                  </a:lnTo>
                  <a:lnTo>
                    <a:pt x="258795" y="20167"/>
                  </a:lnTo>
                  <a:lnTo>
                    <a:pt x="259064" y="20574"/>
                  </a:lnTo>
                  <a:lnTo>
                    <a:pt x="259324" y="20982"/>
                  </a:lnTo>
                  <a:lnTo>
                    <a:pt x="259576" y="21390"/>
                  </a:lnTo>
                  <a:lnTo>
                    <a:pt x="259827" y="21807"/>
                  </a:lnTo>
                  <a:lnTo>
                    <a:pt x="260070" y="22232"/>
                  </a:lnTo>
                  <a:lnTo>
                    <a:pt x="260305" y="22648"/>
                  </a:lnTo>
                  <a:lnTo>
                    <a:pt x="260539" y="23073"/>
                  </a:lnTo>
                  <a:lnTo>
                    <a:pt x="260764" y="23499"/>
                  </a:lnTo>
                  <a:lnTo>
                    <a:pt x="260981" y="23924"/>
                  </a:lnTo>
                  <a:lnTo>
                    <a:pt x="261198" y="24358"/>
                  </a:lnTo>
                  <a:lnTo>
                    <a:pt x="261407" y="24792"/>
                  </a:lnTo>
                  <a:lnTo>
                    <a:pt x="261606" y="25225"/>
                  </a:lnTo>
                  <a:lnTo>
                    <a:pt x="261806" y="25668"/>
                  </a:lnTo>
                  <a:lnTo>
                    <a:pt x="261997" y="26111"/>
                  </a:lnTo>
                  <a:lnTo>
                    <a:pt x="262179" y="26553"/>
                  </a:lnTo>
                  <a:lnTo>
                    <a:pt x="262361" y="26996"/>
                  </a:lnTo>
                  <a:lnTo>
                    <a:pt x="262535" y="27438"/>
                  </a:lnTo>
                  <a:lnTo>
                    <a:pt x="262699" y="27889"/>
                  </a:lnTo>
                  <a:lnTo>
                    <a:pt x="262856" y="28341"/>
                  </a:lnTo>
                  <a:lnTo>
                    <a:pt x="263012" y="28792"/>
                  </a:lnTo>
                  <a:lnTo>
                    <a:pt x="263159" y="29252"/>
                  </a:lnTo>
                  <a:lnTo>
                    <a:pt x="263298" y="29712"/>
                  </a:lnTo>
                  <a:lnTo>
                    <a:pt x="263437" y="30172"/>
                  </a:lnTo>
                  <a:lnTo>
                    <a:pt x="263567" y="30631"/>
                  </a:lnTo>
                  <a:lnTo>
                    <a:pt x="263689" y="31091"/>
                  </a:lnTo>
                  <a:lnTo>
                    <a:pt x="263802" y="31560"/>
                  </a:lnTo>
                  <a:lnTo>
                    <a:pt x="263914" y="32028"/>
                  </a:lnTo>
                  <a:lnTo>
                    <a:pt x="264010" y="32497"/>
                  </a:lnTo>
                  <a:lnTo>
                    <a:pt x="264105" y="32966"/>
                  </a:lnTo>
                  <a:lnTo>
                    <a:pt x="264201" y="33434"/>
                  </a:lnTo>
                  <a:lnTo>
                    <a:pt x="264279" y="33911"/>
                  </a:lnTo>
                  <a:lnTo>
                    <a:pt x="264357" y="34389"/>
                  </a:lnTo>
                  <a:lnTo>
                    <a:pt x="264426" y="34866"/>
                  </a:lnTo>
                  <a:lnTo>
                    <a:pt x="264487" y="35343"/>
                  </a:lnTo>
                  <a:lnTo>
                    <a:pt x="264539" y="35821"/>
                  </a:lnTo>
                  <a:lnTo>
                    <a:pt x="264582" y="36298"/>
                  </a:lnTo>
                  <a:lnTo>
                    <a:pt x="264626" y="36784"/>
                  </a:lnTo>
                  <a:lnTo>
                    <a:pt x="264661" y="37270"/>
                  </a:lnTo>
                  <a:lnTo>
                    <a:pt x="264687" y="37756"/>
                  </a:lnTo>
                  <a:lnTo>
                    <a:pt x="264704" y="38241"/>
                  </a:lnTo>
                  <a:lnTo>
                    <a:pt x="264721" y="38727"/>
                  </a:lnTo>
                  <a:lnTo>
                    <a:pt x="264721" y="38727"/>
                  </a:lnTo>
                  <a:lnTo>
                    <a:pt x="264713" y="38858"/>
                  </a:lnTo>
                  <a:lnTo>
                    <a:pt x="264704" y="38988"/>
                  </a:lnTo>
                  <a:lnTo>
                    <a:pt x="264687" y="39265"/>
                  </a:lnTo>
                  <a:lnTo>
                    <a:pt x="264661" y="39543"/>
                  </a:lnTo>
                  <a:lnTo>
                    <a:pt x="264652" y="39691"/>
                  </a:lnTo>
                  <a:lnTo>
                    <a:pt x="264652" y="39847"/>
                  </a:lnTo>
                  <a:lnTo>
                    <a:pt x="264652" y="39847"/>
                  </a:lnTo>
                  <a:lnTo>
                    <a:pt x="265433" y="39743"/>
                  </a:lnTo>
                  <a:lnTo>
                    <a:pt x="266249" y="39656"/>
                  </a:lnTo>
                  <a:lnTo>
                    <a:pt x="267090" y="39569"/>
                  </a:lnTo>
                  <a:lnTo>
                    <a:pt x="267932" y="39500"/>
                  </a:lnTo>
                  <a:lnTo>
                    <a:pt x="268782" y="39439"/>
                  </a:lnTo>
                  <a:lnTo>
                    <a:pt x="269607" y="39396"/>
                  </a:lnTo>
                  <a:lnTo>
                    <a:pt x="270405" y="39361"/>
                  </a:lnTo>
                  <a:lnTo>
                    <a:pt x="271169" y="39352"/>
                  </a:lnTo>
                  <a:lnTo>
                    <a:pt x="271169" y="39352"/>
                  </a:lnTo>
                  <a:lnTo>
                    <a:pt x="271672" y="39361"/>
                  </a:lnTo>
                  <a:lnTo>
                    <a:pt x="272167" y="39370"/>
                  </a:lnTo>
                  <a:lnTo>
                    <a:pt x="272670" y="39378"/>
                  </a:lnTo>
                  <a:lnTo>
                    <a:pt x="273164" y="39396"/>
                  </a:lnTo>
                  <a:lnTo>
                    <a:pt x="273659" y="39422"/>
                  </a:lnTo>
                  <a:lnTo>
                    <a:pt x="274145" y="39456"/>
                  </a:lnTo>
                  <a:lnTo>
                    <a:pt x="274640" y="39491"/>
                  </a:lnTo>
                  <a:lnTo>
                    <a:pt x="275125" y="39526"/>
                  </a:lnTo>
                  <a:lnTo>
                    <a:pt x="275620" y="39578"/>
                  </a:lnTo>
                  <a:lnTo>
                    <a:pt x="276106" y="39630"/>
                  </a:lnTo>
                  <a:lnTo>
                    <a:pt x="276583" y="39682"/>
                  </a:lnTo>
                  <a:lnTo>
                    <a:pt x="277069" y="39743"/>
                  </a:lnTo>
                  <a:lnTo>
                    <a:pt x="277546" y="39812"/>
                  </a:lnTo>
                  <a:lnTo>
                    <a:pt x="278024" y="39882"/>
                  </a:lnTo>
                  <a:lnTo>
                    <a:pt x="278501" y="39960"/>
                  </a:lnTo>
                  <a:lnTo>
                    <a:pt x="278978" y="40038"/>
                  </a:lnTo>
                  <a:lnTo>
                    <a:pt x="279447" y="40124"/>
                  </a:lnTo>
                  <a:lnTo>
                    <a:pt x="279915" y="40220"/>
                  </a:lnTo>
                  <a:lnTo>
                    <a:pt x="280384" y="40315"/>
                  </a:lnTo>
                  <a:lnTo>
                    <a:pt x="280844" y="40420"/>
                  </a:lnTo>
                  <a:lnTo>
                    <a:pt x="281312" y="40524"/>
                  </a:lnTo>
                  <a:lnTo>
                    <a:pt x="281772" y="40636"/>
                  </a:lnTo>
                  <a:lnTo>
                    <a:pt x="282232" y="40749"/>
                  </a:lnTo>
                  <a:lnTo>
                    <a:pt x="282683" y="40871"/>
                  </a:lnTo>
                  <a:lnTo>
                    <a:pt x="283595" y="41122"/>
                  </a:lnTo>
                  <a:lnTo>
                    <a:pt x="284488" y="41400"/>
                  </a:lnTo>
                  <a:lnTo>
                    <a:pt x="285373" y="41695"/>
                  </a:lnTo>
                  <a:lnTo>
                    <a:pt x="286241" y="42007"/>
                  </a:lnTo>
                  <a:lnTo>
                    <a:pt x="287109" y="42329"/>
                  </a:lnTo>
                  <a:lnTo>
                    <a:pt x="287959" y="42676"/>
                  </a:lnTo>
                  <a:lnTo>
                    <a:pt x="288801" y="43040"/>
                  </a:lnTo>
                  <a:lnTo>
                    <a:pt x="289625" y="43422"/>
                  </a:lnTo>
                  <a:lnTo>
                    <a:pt x="290450" y="43821"/>
                  </a:lnTo>
                  <a:lnTo>
                    <a:pt x="291248" y="44238"/>
                  </a:lnTo>
                  <a:lnTo>
                    <a:pt x="292046" y="44663"/>
                  </a:lnTo>
                  <a:lnTo>
                    <a:pt x="292819" y="45114"/>
                  </a:lnTo>
                  <a:lnTo>
                    <a:pt x="293591" y="45574"/>
                  </a:lnTo>
                  <a:lnTo>
                    <a:pt x="294337" y="46051"/>
                  </a:lnTo>
                  <a:lnTo>
                    <a:pt x="295075" y="46546"/>
                  </a:lnTo>
                  <a:lnTo>
                    <a:pt x="295804" y="47049"/>
                  </a:lnTo>
                  <a:lnTo>
                    <a:pt x="296515" y="47578"/>
                  </a:lnTo>
                  <a:lnTo>
                    <a:pt x="297209" y="48108"/>
                  </a:lnTo>
                  <a:lnTo>
                    <a:pt x="297886" y="48663"/>
                  </a:lnTo>
                  <a:lnTo>
                    <a:pt x="298554" y="49227"/>
                  </a:lnTo>
                  <a:lnTo>
                    <a:pt x="299197" y="49808"/>
                  </a:lnTo>
                  <a:lnTo>
                    <a:pt x="299830" y="50398"/>
                  </a:lnTo>
                  <a:lnTo>
                    <a:pt x="300446" y="51006"/>
                  </a:lnTo>
                  <a:lnTo>
                    <a:pt x="300750" y="51310"/>
                  </a:lnTo>
                  <a:lnTo>
                    <a:pt x="301053" y="51622"/>
                  </a:lnTo>
                  <a:lnTo>
                    <a:pt x="301340" y="51934"/>
                  </a:lnTo>
                  <a:lnTo>
                    <a:pt x="301635" y="52255"/>
                  </a:lnTo>
                  <a:lnTo>
                    <a:pt x="301921" y="52577"/>
                  </a:lnTo>
                  <a:lnTo>
                    <a:pt x="302199" y="52898"/>
                  </a:lnTo>
                  <a:lnTo>
                    <a:pt x="302477" y="53227"/>
                  </a:lnTo>
                  <a:lnTo>
                    <a:pt x="302746" y="53557"/>
                  </a:lnTo>
                  <a:lnTo>
                    <a:pt x="303015" y="53887"/>
                  </a:lnTo>
                  <a:lnTo>
                    <a:pt x="303275" y="54217"/>
                  </a:lnTo>
                  <a:lnTo>
                    <a:pt x="303535" y="54555"/>
                  </a:lnTo>
                  <a:lnTo>
                    <a:pt x="303796" y="54902"/>
                  </a:lnTo>
                  <a:lnTo>
                    <a:pt x="304039" y="55240"/>
                  </a:lnTo>
                  <a:lnTo>
                    <a:pt x="304290" y="55588"/>
                  </a:lnTo>
                  <a:lnTo>
                    <a:pt x="304524" y="55935"/>
                  </a:lnTo>
                  <a:lnTo>
                    <a:pt x="304759" y="56290"/>
                  </a:lnTo>
                  <a:lnTo>
                    <a:pt x="304993" y="56646"/>
                  </a:lnTo>
                  <a:lnTo>
                    <a:pt x="305219" y="57002"/>
                  </a:lnTo>
                  <a:lnTo>
                    <a:pt x="305436" y="57366"/>
                  </a:lnTo>
                  <a:lnTo>
                    <a:pt x="305653" y="57722"/>
                  </a:lnTo>
                  <a:lnTo>
                    <a:pt x="305869" y="58087"/>
                  </a:lnTo>
                  <a:lnTo>
                    <a:pt x="306069" y="58460"/>
                  </a:lnTo>
                  <a:lnTo>
                    <a:pt x="306277" y="58824"/>
                  </a:lnTo>
                  <a:lnTo>
                    <a:pt x="306468" y="59197"/>
                  </a:lnTo>
                  <a:lnTo>
                    <a:pt x="306659" y="59579"/>
                  </a:lnTo>
                  <a:lnTo>
                    <a:pt x="306850" y="59952"/>
                  </a:lnTo>
                  <a:lnTo>
                    <a:pt x="307032" y="60334"/>
                  </a:lnTo>
                  <a:lnTo>
                    <a:pt x="307206" y="60716"/>
                  </a:lnTo>
                  <a:lnTo>
                    <a:pt x="307379" y="61098"/>
                  </a:lnTo>
                  <a:lnTo>
                    <a:pt x="307544" y="61488"/>
                  </a:lnTo>
                  <a:lnTo>
                    <a:pt x="307700" y="61870"/>
                  </a:lnTo>
                  <a:lnTo>
                    <a:pt x="307857" y="62269"/>
                  </a:lnTo>
                  <a:lnTo>
                    <a:pt x="308004" y="62660"/>
                  </a:lnTo>
                  <a:lnTo>
                    <a:pt x="308152" y="63050"/>
                  </a:lnTo>
                  <a:lnTo>
                    <a:pt x="308290" y="63449"/>
                  </a:lnTo>
                  <a:lnTo>
                    <a:pt x="308421" y="63848"/>
                  </a:lnTo>
                  <a:lnTo>
                    <a:pt x="308551" y="64256"/>
                  </a:lnTo>
                  <a:lnTo>
                    <a:pt x="308672" y="64655"/>
                  </a:lnTo>
                  <a:lnTo>
                    <a:pt x="308785" y="65063"/>
                  </a:lnTo>
                  <a:lnTo>
                    <a:pt x="308898" y="65471"/>
                  </a:lnTo>
                  <a:lnTo>
                    <a:pt x="309002" y="65879"/>
                  </a:lnTo>
                  <a:lnTo>
                    <a:pt x="309106" y="66287"/>
                  </a:lnTo>
                  <a:lnTo>
                    <a:pt x="309202" y="66703"/>
                  </a:lnTo>
                  <a:lnTo>
                    <a:pt x="309288" y="67120"/>
                  </a:lnTo>
                  <a:lnTo>
                    <a:pt x="309366" y="67536"/>
                  </a:lnTo>
                  <a:lnTo>
                    <a:pt x="309445" y="67953"/>
                  </a:lnTo>
                  <a:lnTo>
                    <a:pt x="309514" y="68369"/>
                  </a:lnTo>
                  <a:lnTo>
                    <a:pt x="309575" y="68795"/>
                  </a:lnTo>
                  <a:lnTo>
                    <a:pt x="309635" y="69220"/>
                  </a:lnTo>
                  <a:lnTo>
                    <a:pt x="309687" y="69645"/>
                  </a:lnTo>
                  <a:lnTo>
                    <a:pt x="309740" y="70070"/>
                  </a:lnTo>
                  <a:lnTo>
                    <a:pt x="309774" y="70495"/>
                  </a:lnTo>
                  <a:lnTo>
                    <a:pt x="309809" y="70929"/>
                  </a:lnTo>
                  <a:lnTo>
                    <a:pt x="309844" y="71363"/>
                  </a:lnTo>
                  <a:lnTo>
                    <a:pt x="309861" y="71788"/>
                  </a:lnTo>
                  <a:lnTo>
                    <a:pt x="309878" y="72222"/>
                  </a:lnTo>
                  <a:lnTo>
                    <a:pt x="309887" y="72665"/>
                  </a:lnTo>
                  <a:lnTo>
                    <a:pt x="309887" y="73099"/>
                  </a:lnTo>
                  <a:lnTo>
                    <a:pt x="309887" y="73099"/>
                  </a:lnTo>
                  <a:lnTo>
                    <a:pt x="309887" y="73671"/>
                  </a:lnTo>
                  <a:lnTo>
                    <a:pt x="309870" y="74253"/>
                  </a:lnTo>
                  <a:lnTo>
                    <a:pt x="309835" y="74825"/>
                  </a:lnTo>
                  <a:lnTo>
                    <a:pt x="309800" y="75389"/>
                  </a:lnTo>
                  <a:lnTo>
                    <a:pt x="309748" y="75962"/>
                  </a:lnTo>
                  <a:lnTo>
                    <a:pt x="309687" y="76526"/>
                  </a:lnTo>
                  <a:lnTo>
                    <a:pt x="309618" y="77081"/>
                  </a:lnTo>
                  <a:lnTo>
                    <a:pt x="309531" y="77645"/>
                  </a:lnTo>
                  <a:lnTo>
                    <a:pt x="309436" y="78201"/>
                  </a:lnTo>
                  <a:lnTo>
                    <a:pt x="309332" y="78747"/>
                  </a:lnTo>
                  <a:lnTo>
                    <a:pt x="309219" y="79294"/>
                  </a:lnTo>
                  <a:lnTo>
                    <a:pt x="309097" y="79841"/>
                  </a:lnTo>
                  <a:lnTo>
                    <a:pt x="308959" y="80388"/>
                  </a:lnTo>
                  <a:lnTo>
                    <a:pt x="308811" y="80926"/>
                  </a:lnTo>
                  <a:lnTo>
                    <a:pt x="308664" y="81464"/>
                  </a:lnTo>
                  <a:lnTo>
                    <a:pt x="308499" y="81993"/>
                  </a:lnTo>
                  <a:lnTo>
                    <a:pt x="308325" y="82522"/>
                  </a:lnTo>
                  <a:lnTo>
                    <a:pt x="308134" y="83051"/>
                  </a:lnTo>
                  <a:lnTo>
                    <a:pt x="307943" y="83572"/>
                  </a:lnTo>
                  <a:lnTo>
                    <a:pt x="307744" y="84093"/>
                  </a:lnTo>
                  <a:lnTo>
                    <a:pt x="307527" y="84605"/>
                  </a:lnTo>
                  <a:lnTo>
                    <a:pt x="307310" y="85117"/>
                  </a:lnTo>
                  <a:lnTo>
                    <a:pt x="307076" y="85620"/>
                  </a:lnTo>
                  <a:lnTo>
                    <a:pt x="306841" y="86123"/>
                  </a:lnTo>
                  <a:lnTo>
                    <a:pt x="306590" y="86627"/>
                  </a:lnTo>
                  <a:lnTo>
                    <a:pt x="306338" y="87121"/>
                  </a:lnTo>
                  <a:lnTo>
                    <a:pt x="306078" y="87616"/>
                  </a:lnTo>
                  <a:lnTo>
                    <a:pt x="305800" y="88102"/>
                  </a:lnTo>
                  <a:lnTo>
                    <a:pt x="305522" y="88579"/>
                  </a:lnTo>
                  <a:lnTo>
                    <a:pt x="305227" y="89056"/>
                  </a:lnTo>
                  <a:lnTo>
                    <a:pt x="304932" y="89533"/>
                  </a:lnTo>
                  <a:lnTo>
                    <a:pt x="304629" y="90002"/>
                  </a:lnTo>
                  <a:lnTo>
                    <a:pt x="304629" y="90002"/>
                  </a:lnTo>
                  <a:lnTo>
                    <a:pt x="305115" y="90019"/>
                  </a:lnTo>
                  <a:lnTo>
                    <a:pt x="305600" y="90037"/>
                  </a:lnTo>
                  <a:lnTo>
                    <a:pt x="306086" y="90063"/>
                  </a:lnTo>
                  <a:lnTo>
                    <a:pt x="306572" y="90097"/>
                  </a:lnTo>
                  <a:lnTo>
                    <a:pt x="307050" y="90132"/>
                  </a:lnTo>
                  <a:lnTo>
                    <a:pt x="307527" y="90176"/>
                  </a:lnTo>
                  <a:lnTo>
                    <a:pt x="308481" y="90271"/>
                  </a:lnTo>
                  <a:lnTo>
                    <a:pt x="309427" y="90393"/>
                  </a:lnTo>
                  <a:lnTo>
                    <a:pt x="310364" y="90523"/>
                  </a:lnTo>
                  <a:lnTo>
                    <a:pt x="311301" y="90688"/>
                  </a:lnTo>
                  <a:lnTo>
                    <a:pt x="312221" y="90861"/>
                  </a:lnTo>
                  <a:lnTo>
                    <a:pt x="313141" y="91052"/>
                  </a:lnTo>
                  <a:lnTo>
                    <a:pt x="314044" y="91269"/>
                  </a:lnTo>
                  <a:lnTo>
                    <a:pt x="314937" y="91503"/>
                  </a:lnTo>
                  <a:lnTo>
                    <a:pt x="315831" y="91755"/>
                  </a:lnTo>
                  <a:lnTo>
                    <a:pt x="316707" y="92024"/>
                  </a:lnTo>
                  <a:lnTo>
                    <a:pt x="317575" y="92310"/>
                  </a:lnTo>
                  <a:lnTo>
                    <a:pt x="318434" y="92614"/>
                  </a:lnTo>
                  <a:lnTo>
                    <a:pt x="319285" y="92935"/>
                  </a:lnTo>
                  <a:lnTo>
                    <a:pt x="320118" y="93273"/>
                  </a:lnTo>
                  <a:lnTo>
                    <a:pt x="320942" y="93629"/>
                  </a:lnTo>
                  <a:lnTo>
                    <a:pt x="321758" y="93994"/>
                  </a:lnTo>
                  <a:lnTo>
                    <a:pt x="322565" y="94384"/>
                  </a:lnTo>
                  <a:lnTo>
                    <a:pt x="323354" y="94783"/>
                  </a:lnTo>
                  <a:lnTo>
                    <a:pt x="324135" y="95208"/>
                  </a:lnTo>
                  <a:lnTo>
                    <a:pt x="324899" y="95642"/>
                  </a:lnTo>
                  <a:lnTo>
                    <a:pt x="325654" y="96094"/>
                  </a:lnTo>
                  <a:lnTo>
                    <a:pt x="326400" y="96553"/>
                  </a:lnTo>
                  <a:lnTo>
                    <a:pt x="327129" y="97031"/>
                  </a:lnTo>
                  <a:lnTo>
                    <a:pt x="327841" y="97525"/>
                  </a:lnTo>
                  <a:lnTo>
                    <a:pt x="328543" y="98037"/>
                  </a:lnTo>
                  <a:lnTo>
                    <a:pt x="329229" y="98558"/>
                  </a:lnTo>
                  <a:lnTo>
                    <a:pt x="329906" y="99096"/>
                  </a:lnTo>
                  <a:lnTo>
                    <a:pt x="330557" y="99643"/>
                  </a:lnTo>
                  <a:lnTo>
                    <a:pt x="331207" y="100207"/>
                  </a:lnTo>
                  <a:lnTo>
                    <a:pt x="331832" y="100779"/>
                  </a:lnTo>
                  <a:lnTo>
                    <a:pt x="332440" y="101369"/>
                  </a:lnTo>
                  <a:lnTo>
                    <a:pt x="333038" y="101968"/>
                  </a:lnTo>
                  <a:lnTo>
                    <a:pt x="333620" y="102584"/>
                  </a:lnTo>
                  <a:lnTo>
                    <a:pt x="334184" y="103209"/>
                  </a:lnTo>
                  <a:lnTo>
                    <a:pt x="334730" y="103842"/>
                  </a:lnTo>
                  <a:lnTo>
                    <a:pt x="335260" y="104493"/>
                  </a:lnTo>
                  <a:lnTo>
                    <a:pt x="335772" y="105153"/>
                  </a:lnTo>
                  <a:lnTo>
                    <a:pt x="336266" y="105821"/>
                  </a:lnTo>
                  <a:lnTo>
                    <a:pt x="336744" y="106498"/>
                  </a:lnTo>
                  <a:lnTo>
                    <a:pt x="336978" y="106845"/>
                  </a:lnTo>
                  <a:lnTo>
                    <a:pt x="337203" y="107192"/>
                  </a:lnTo>
                  <a:lnTo>
                    <a:pt x="337429" y="107539"/>
                  </a:lnTo>
                  <a:lnTo>
                    <a:pt x="337646" y="107895"/>
                  </a:lnTo>
                  <a:lnTo>
                    <a:pt x="337863" y="108251"/>
                  </a:lnTo>
                  <a:lnTo>
                    <a:pt x="338071" y="108606"/>
                  </a:lnTo>
                  <a:lnTo>
                    <a:pt x="338271" y="108962"/>
                  </a:lnTo>
                  <a:lnTo>
                    <a:pt x="338470" y="109327"/>
                  </a:lnTo>
                  <a:lnTo>
                    <a:pt x="338670" y="109691"/>
                  </a:lnTo>
                  <a:lnTo>
                    <a:pt x="338861" y="110055"/>
                  </a:lnTo>
                  <a:lnTo>
                    <a:pt x="339043" y="110420"/>
                  </a:lnTo>
                  <a:lnTo>
                    <a:pt x="339225" y="110793"/>
                  </a:lnTo>
                  <a:lnTo>
                    <a:pt x="339399" y="111166"/>
                  </a:lnTo>
                  <a:lnTo>
                    <a:pt x="339564" y="111539"/>
                  </a:lnTo>
                  <a:lnTo>
                    <a:pt x="339729" y="111921"/>
                  </a:lnTo>
                  <a:lnTo>
                    <a:pt x="339893" y="112303"/>
                  </a:lnTo>
                  <a:lnTo>
                    <a:pt x="340041" y="112685"/>
                  </a:lnTo>
                  <a:lnTo>
                    <a:pt x="340197" y="113067"/>
                  </a:lnTo>
                  <a:lnTo>
                    <a:pt x="340336" y="113448"/>
                  </a:lnTo>
                  <a:lnTo>
                    <a:pt x="340475" y="113839"/>
                  </a:lnTo>
                  <a:lnTo>
                    <a:pt x="340614" y="114229"/>
                  </a:lnTo>
                  <a:lnTo>
                    <a:pt x="340744" y="114620"/>
                  </a:lnTo>
                  <a:lnTo>
                    <a:pt x="340865" y="115010"/>
                  </a:lnTo>
                  <a:lnTo>
                    <a:pt x="340978" y="115409"/>
                  </a:lnTo>
                  <a:lnTo>
                    <a:pt x="341091" y="115809"/>
                  </a:lnTo>
                  <a:lnTo>
                    <a:pt x="341204" y="116208"/>
                  </a:lnTo>
                  <a:lnTo>
                    <a:pt x="341299" y="116607"/>
                  </a:lnTo>
                  <a:lnTo>
                    <a:pt x="341395" y="117006"/>
                  </a:lnTo>
                  <a:lnTo>
                    <a:pt x="341490" y="117414"/>
                  </a:lnTo>
                  <a:lnTo>
                    <a:pt x="341577" y="117822"/>
                  </a:lnTo>
                  <a:lnTo>
                    <a:pt x="341655" y="118230"/>
                  </a:lnTo>
                  <a:lnTo>
                    <a:pt x="341724" y="118637"/>
                  </a:lnTo>
                  <a:lnTo>
                    <a:pt x="341794" y="119045"/>
                  </a:lnTo>
                  <a:lnTo>
                    <a:pt x="341855" y="119462"/>
                  </a:lnTo>
                  <a:lnTo>
                    <a:pt x="341915" y="119878"/>
                  </a:lnTo>
                  <a:lnTo>
                    <a:pt x="341959" y="120295"/>
                  </a:lnTo>
                  <a:lnTo>
                    <a:pt x="342011" y="120711"/>
                  </a:lnTo>
                  <a:lnTo>
                    <a:pt x="342045" y="121128"/>
                  </a:lnTo>
                  <a:lnTo>
                    <a:pt x="342080" y="121544"/>
                  </a:lnTo>
                  <a:lnTo>
                    <a:pt x="342106" y="121970"/>
                  </a:lnTo>
                  <a:lnTo>
                    <a:pt x="342132" y="122395"/>
                  </a:lnTo>
                  <a:lnTo>
                    <a:pt x="342141" y="122820"/>
                  </a:lnTo>
                  <a:lnTo>
                    <a:pt x="342150" y="123245"/>
                  </a:lnTo>
                  <a:lnTo>
                    <a:pt x="342158" y="123670"/>
                  </a:lnTo>
                  <a:lnTo>
                    <a:pt x="342158" y="123670"/>
                  </a:lnTo>
                  <a:lnTo>
                    <a:pt x="342150" y="124078"/>
                  </a:lnTo>
                  <a:lnTo>
                    <a:pt x="342141" y="124486"/>
                  </a:lnTo>
                  <a:lnTo>
                    <a:pt x="342132" y="124885"/>
                  </a:lnTo>
                  <a:lnTo>
                    <a:pt x="342115" y="125293"/>
                  </a:lnTo>
                  <a:lnTo>
                    <a:pt x="342089" y="125692"/>
                  </a:lnTo>
                  <a:lnTo>
                    <a:pt x="342054" y="126091"/>
                  </a:lnTo>
                  <a:lnTo>
                    <a:pt x="342019" y="126490"/>
                  </a:lnTo>
                  <a:lnTo>
                    <a:pt x="341985" y="126890"/>
                  </a:lnTo>
                  <a:lnTo>
                    <a:pt x="341933" y="127289"/>
                  </a:lnTo>
                  <a:lnTo>
                    <a:pt x="341881" y="127679"/>
                  </a:lnTo>
                  <a:lnTo>
                    <a:pt x="341828" y="128078"/>
                  </a:lnTo>
                  <a:lnTo>
                    <a:pt x="341768" y="128469"/>
                  </a:lnTo>
                  <a:lnTo>
                    <a:pt x="341698" y="128859"/>
                  </a:lnTo>
                  <a:lnTo>
                    <a:pt x="341629" y="129250"/>
                  </a:lnTo>
                  <a:lnTo>
                    <a:pt x="341551" y="129632"/>
                  </a:lnTo>
                  <a:lnTo>
                    <a:pt x="341464" y="130022"/>
                  </a:lnTo>
                  <a:lnTo>
                    <a:pt x="341377" y="130404"/>
                  </a:lnTo>
                  <a:lnTo>
                    <a:pt x="341290" y="130786"/>
                  </a:lnTo>
                  <a:lnTo>
                    <a:pt x="341186" y="131168"/>
                  </a:lnTo>
                  <a:lnTo>
                    <a:pt x="341091" y="131549"/>
                  </a:lnTo>
                  <a:lnTo>
                    <a:pt x="340865" y="132296"/>
                  </a:lnTo>
                  <a:lnTo>
                    <a:pt x="340631" y="133042"/>
                  </a:lnTo>
                  <a:lnTo>
                    <a:pt x="340371" y="133779"/>
                  </a:lnTo>
                  <a:lnTo>
                    <a:pt x="340102" y="134517"/>
                  </a:lnTo>
                  <a:lnTo>
                    <a:pt x="339807" y="135237"/>
                  </a:lnTo>
                  <a:lnTo>
                    <a:pt x="339486" y="135957"/>
                  </a:lnTo>
                  <a:lnTo>
                    <a:pt x="339156" y="136660"/>
                  </a:lnTo>
                  <a:lnTo>
                    <a:pt x="338809" y="137363"/>
                  </a:lnTo>
                  <a:lnTo>
                    <a:pt x="338444" y="138049"/>
                  </a:lnTo>
                  <a:lnTo>
                    <a:pt x="338063" y="138734"/>
                  </a:lnTo>
                  <a:lnTo>
                    <a:pt x="337655" y="139411"/>
                  </a:lnTo>
                  <a:lnTo>
                    <a:pt x="337238" y="140071"/>
                  </a:lnTo>
                  <a:lnTo>
                    <a:pt x="336804" y="140730"/>
                  </a:lnTo>
                  <a:lnTo>
                    <a:pt x="336353" y="141372"/>
                  </a:lnTo>
                  <a:lnTo>
                    <a:pt x="335884" y="142014"/>
                  </a:lnTo>
                  <a:lnTo>
                    <a:pt x="335407" y="142639"/>
                  </a:lnTo>
                  <a:lnTo>
                    <a:pt x="334904" y="143255"/>
                  </a:lnTo>
                  <a:lnTo>
                    <a:pt x="334392" y="143863"/>
                  </a:lnTo>
                  <a:lnTo>
                    <a:pt x="333863" y="144461"/>
                  </a:lnTo>
                  <a:lnTo>
                    <a:pt x="333325" y="145043"/>
                  </a:lnTo>
                  <a:lnTo>
                    <a:pt x="332761" y="145624"/>
                  </a:lnTo>
                  <a:lnTo>
                    <a:pt x="332197" y="146188"/>
                  </a:lnTo>
                  <a:lnTo>
                    <a:pt x="332197" y="146188"/>
                  </a:lnTo>
                  <a:lnTo>
                    <a:pt x="332709" y="146631"/>
                  </a:lnTo>
                  <a:lnTo>
                    <a:pt x="333212" y="147082"/>
                  </a:lnTo>
                  <a:lnTo>
                    <a:pt x="333715" y="147533"/>
                  </a:lnTo>
                  <a:lnTo>
                    <a:pt x="334201" y="147993"/>
                  </a:lnTo>
                  <a:lnTo>
                    <a:pt x="334687" y="148453"/>
                  </a:lnTo>
                  <a:lnTo>
                    <a:pt x="335156" y="148921"/>
                  </a:lnTo>
                  <a:lnTo>
                    <a:pt x="335624" y="149390"/>
                  </a:lnTo>
                  <a:lnTo>
                    <a:pt x="336084" y="149859"/>
                  </a:lnTo>
                  <a:lnTo>
                    <a:pt x="336527" y="150336"/>
                  </a:lnTo>
                  <a:lnTo>
                    <a:pt x="336969" y="150813"/>
                  </a:lnTo>
                  <a:lnTo>
                    <a:pt x="337403" y="151290"/>
                  </a:lnTo>
                  <a:lnTo>
                    <a:pt x="337820" y="151776"/>
                  </a:lnTo>
                  <a:lnTo>
                    <a:pt x="338236" y="152271"/>
                  </a:lnTo>
                  <a:lnTo>
                    <a:pt x="338644" y="152757"/>
                  </a:lnTo>
                  <a:lnTo>
                    <a:pt x="339043" y="153251"/>
                  </a:lnTo>
                  <a:lnTo>
                    <a:pt x="339434" y="153755"/>
                  </a:lnTo>
                  <a:lnTo>
                    <a:pt x="339815" y="154258"/>
                  </a:lnTo>
                  <a:lnTo>
                    <a:pt x="340188" y="154761"/>
                  </a:lnTo>
                  <a:lnTo>
                    <a:pt x="340553" y="155265"/>
                  </a:lnTo>
                  <a:lnTo>
                    <a:pt x="340909" y="155777"/>
                  </a:lnTo>
                  <a:lnTo>
                    <a:pt x="341256" y="156289"/>
                  </a:lnTo>
                  <a:lnTo>
                    <a:pt x="341603" y="156800"/>
                  </a:lnTo>
                  <a:lnTo>
                    <a:pt x="341933" y="157321"/>
                  </a:lnTo>
                  <a:lnTo>
                    <a:pt x="342254" y="157833"/>
                  </a:lnTo>
                  <a:lnTo>
                    <a:pt x="342575" y="158362"/>
                  </a:lnTo>
                  <a:lnTo>
                    <a:pt x="342878" y="158883"/>
                  </a:lnTo>
                  <a:lnTo>
                    <a:pt x="343182" y="159412"/>
                  </a:lnTo>
                  <a:lnTo>
                    <a:pt x="343469" y="159933"/>
                  </a:lnTo>
                  <a:lnTo>
                    <a:pt x="343755" y="160471"/>
                  </a:lnTo>
                  <a:lnTo>
                    <a:pt x="344033" y="161000"/>
                  </a:lnTo>
                  <a:lnTo>
                    <a:pt x="344302" y="161538"/>
                  </a:lnTo>
                  <a:lnTo>
                    <a:pt x="344553" y="162076"/>
                  </a:lnTo>
                  <a:lnTo>
                    <a:pt x="344805" y="162614"/>
                  </a:lnTo>
                  <a:lnTo>
                    <a:pt x="345048" y="163152"/>
                  </a:lnTo>
                  <a:lnTo>
                    <a:pt x="345282" y="163690"/>
                  </a:lnTo>
                  <a:lnTo>
                    <a:pt x="345508" y="164237"/>
                  </a:lnTo>
                  <a:lnTo>
                    <a:pt x="345733" y="164784"/>
                  </a:lnTo>
                  <a:lnTo>
                    <a:pt x="345942" y="165330"/>
                  </a:lnTo>
                  <a:lnTo>
                    <a:pt x="346141" y="165877"/>
                  </a:lnTo>
                  <a:lnTo>
                    <a:pt x="346332" y="166424"/>
                  </a:lnTo>
                  <a:lnTo>
                    <a:pt x="346523" y="166979"/>
                  </a:lnTo>
                  <a:lnTo>
                    <a:pt x="346697" y="167526"/>
                  </a:lnTo>
                  <a:lnTo>
                    <a:pt x="346870" y="168081"/>
                  </a:lnTo>
                  <a:lnTo>
                    <a:pt x="347035" y="168636"/>
                  </a:lnTo>
                  <a:lnTo>
                    <a:pt x="347182" y="169192"/>
                  </a:lnTo>
                  <a:lnTo>
                    <a:pt x="347330" y="169747"/>
                  </a:lnTo>
                  <a:lnTo>
                    <a:pt x="347469" y="170302"/>
                  </a:lnTo>
                  <a:lnTo>
                    <a:pt x="347599" y="170867"/>
                  </a:lnTo>
                  <a:lnTo>
                    <a:pt x="347720" y="171422"/>
                  </a:lnTo>
                  <a:lnTo>
                    <a:pt x="347833" y="171986"/>
                  </a:lnTo>
                  <a:lnTo>
                    <a:pt x="347946" y="172541"/>
                  </a:lnTo>
                  <a:lnTo>
                    <a:pt x="348041" y="173105"/>
                  </a:lnTo>
                  <a:lnTo>
                    <a:pt x="348128" y="173661"/>
                  </a:lnTo>
                  <a:lnTo>
                    <a:pt x="348215" y="174225"/>
                  </a:lnTo>
                  <a:lnTo>
                    <a:pt x="348293" y="174789"/>
                  </a:lnTo>
                  <a:lnTo>
                    <a:pt x="348354" y="175353"/>
                  </a:lnTo>
                  <a:lnTo>
                    <a:pt x="348415" y="175917"/>
                  </a:lnTo>
                  <a:lnTo>
                    <a:pt x="348467" y="176481"/>
                  </a:lnTo>
                  <a:lnTo>
                    <a:pt x="348510" y="177036"/>
                  </a:lnTo>
                  <a:lnTo>
                    <a:pt x="348545" y="177600"/>
                  </a:lnTo>
                  <a:lnTo>
                    <a:pt x="348571" y="178164"/>
                  </a:lnTo>
                  <a:lnTo>
                    <a:pt x="348588" y="178728"/>
                  </a:lnTo>
                  <a:lnTo>
                    <a:pt x="348606" y="179292"/>
                  </a:lnTo>
                  <a:lnTo>
                    <a:pt x="348606" y="179856"/>
                  </a:lnTo>
                  <a:lnTo>
                    <a:pt x="348606" y="179856"/>
                  </a:lnTo>
                  <a:lnTo>
                    <a:pt x="348606" y="180342"/>
                  </a:lnTo>
                  <a:lnTo>
                    <a:pt x="348597" y="180828"/>
                  </a:lnTo>
                  <a:lnTo>
                    <a:pt x="348579" y="181314"/>
                  </a:lnTo>
                  <a:lnTo>
                    <a:pt x="348562" y="181791"/>
                  </a:lnTo>
                  <a:lnTo>
                    <a:pt x="348536" y="182277"/>
                  </a:lnTo>
                  <a:lnTo>
                    <a:pt x="348501" y="182763"/>
                  </a:lnTo>
                  <a:lnTo>
                    <a:pt x="348467" y="183240"/>
                  </a:lnTo>
                  <a:lnTo>
                    <a:pt x="348415" y="183718"/>
                  </a:lnTo>
                  <a:lnTo>
                    <a:pt x="348371" y="184195"/>
                  </a:lnTo>
                  <a:lnTo>
                    <a:pt x="348310" y="184672"/>
                  </a:lnTo>
                  <a:lnTo>
                    <a:pt x="348250" y="185141"/>
                  </a:lnTo>
                  <a:lnTo>
                    <a:pt x="348189" y="185618"/>
                  </a:lnTo>
                  <a:lnTo>
                    <a:pt x="348111" y="186087"/>
                  </a:lnTo>
                  <a:lnTo>
                    <a:pt x="348033" y="186555"/>
                  </a:lnTo>
                  <a:lnTo>
                    <a:pt x="347955" y="187024"/>
                  </a:lnTo>
                  <a:lnTo>
                    <a:pt x="347868" y="187492"/>
                  </a:lnTo>
                  <a:lnTo>
                    <a:pt x="347772" y="187952"/>
                  </a:lnTo>
                  <a:lnTo>
                    <a:pt x="347668" y="188412"/>
                  </a:lnTo>
                  <a:lnTo>
                    <a:pt x="347564" y="188881"/>
                  </a:lnTo>
                  <a:lnTo>
                    <a:pt x="347451" y="189341"/>
                  </a:lnTo>
                  <a:lnTo>
                    <a:pt x="347339" y="189792"/>
                  </a:lnTo>
                  <a:lnTo>
                    <a:pt x="347217" y="190252"/>
                  </a:lnTo>
                  <a:lnTo>
                    <a:pt x="347096" y="190703"/>
                  </a:lnTo>
                  <a:lnTo>
                    <a:pt x="346957" y="191154"/>
                  </a:lnTo>
                  <a:lnTo>
                    <a:pt x="346827" y="191605"/>
                  </a:lnTo>
                  <a:lnTo>
                    <a:pt x="346679" y="192057"/>
                  </a:lnTo>
                  <a:lnTo>
                    <a:pt x="346532" y="192499"/>
                  </a:lnTo>
                  <a:lnTo>
                    <a:pt x="346384" y="192942"/>
                  </a:lnTo>
                  <a:lnTo>
                    <a:pt x="346219" y="193393"/>
                  </a:lnTo>
                  <a:lnTo>
                    <a:pt x="346063" y="193827"/>
                  </a:lnTo>
                  <a:lnTo>
                    <a:pt x="345890" y="194269"/>
                  </a:lnTo>
                  <a:lnTo>
                    <a:pt x="345716" y="194703"/>
                  </a:lnTo>
                  <a:lnTo>
                    <a:pt x="345542" y="195137"/>
                  </a:lnTo>
                  <a:lnTo>
                    <a:pt x="345360" y="195571"/>
                  </a:lnTo>
                  <a:lnTo>
                    <a:pt x="345169" y="196005"/>
                  </a:lnTo>
                  <a:lnTo>
                    <a:pt x="344978" y="196430"/>
                  </a:lnTo>
                  <a:lnTo>
                    <a:pt x="344779" y="196855"/>
                  </a:lnTo>
                  <a:lnTo>
                    <a:pt x="344579" y="197280"/>
                  </a:lnTo>
                  <a:lnTo>
                    <a:pt x="344371" y="197706"/>
                  </a:lnTo>
                  <a:lnTo>
                    <a:pt x="344163" y="198122"/>
                  </a:lnTo>
                  <a:lnTo>
                    <a:pt x="343946" y="198539"/>
                  </a:lnTo>
                  <a:lnTo>
                    <a:pt x="343720" y="198955"/>
                  </a:lnTo>
                  <a:lnTo>
                    <a:pt x="343495" y="199363"/>
                  </a:lnTo>
                  <a:lnTo>
                    <a:pt x="343269" y="199780"/>
                  </a:lnTo>
                  <a:lnTo>
                    <a:pt x="342792" y="200587"/>
                  </a:lnTo>
                  <a:lnTo>
                    <a:pt x="342297" y="201394"/>
                  </a:lnTo>
                  <a:lnTo>
                    <a:pt x="341785" y="202192"/>
                  </a:lnTo>
                  <a:lnTo>
                    <a:pt x="341256" y="202973"/>
                  </a:lnTo>
                  <a:lnTo>
                    <a:pt x="340709" y="203745"/>
                  </a:lnTo>
                  <a:lnTo>
                    <a:pt x="340145" y="204509"/>
                  </a:lnTo>
                  <a:lnTo>
                    <a:pt x="339564" y="205264"/>
                  </a:lnTo>
                  <a:lnTo>
                    <a:pt x="338965" y="206001"/>
                  </a:lnTo>
                  <a:lnTo>
                    <a:pt x="338349" y="206730"/>
                  </a:lnTo>
                  <a:lnTo>
                    <a:pt x="337715" y="207450"/>
                  </a:lnTo>
                  <a:lnTo>
                    <a:pt x="337073" y="208162"/>
                  </a:lnTo>
                  <a:lnTo>
                    <a:pt x="336405" y="208856"/>
                  </a:lnTo>
                  <a:lnTo>
                    <a:pt x="335728" y="209542"/>
                  </a:lnTo>
                  <a:lnTo>
                    <a:pt x="335034" y="210210"/>
                  </a:lnTo>
                  <a:lnTo>
                    <a:pt x="334323" y="210869"/>
                  </a:lnTo>
                  <a:lnTo>
                    <a:pt x="333602" y="211520"/>
                  </a:lnTo>
                  <a:lnTo>
                    <a:pt x="332856" y="212153"/>
                  </a:lnTo>
                  <a:lnTo>
                    <a:pt x="332110" y="212778"/>
                  </a:lnTo>
                  <a:lnTo>
                    <a:pt x="331338" y="213386"/>
                  </a:lnTo>
                  <a:lnTo>
                    <a:pt x="330557" y="213976"/>
                  </a:lnTo>
                  <a:lnTo>
                    <a:pt x="329758" y="214557"/>
                  </a:lnTo>
                  <a:lnTo>
                    <a:pt x="328951" y="215130"/>
                  </a:lnTo>
                  <a:lnTo>
                    <a:pt x="328127" y="215685"/>
                  </a:lnTo>
                  <a:lnTo>
                    <a:pt x="327294" y="216223"/>
                  </a:lnTo>
                  <a:lnTo>
                    <a:pt x="326444" y="216744"/>
                  </a:lnTo>
                  <a:lnTo>
                    <a:pt x="325584" y="217256"/>
                  </a:lnTo>
                  <a:lnTo>
                    <a:pt x="324717" y="217750"/>
                  </a:lnTo>
                  <a:lnTo>
                    <a:pt x="323832" y="218236"/>
                  </a:lnTo>
                  <a:lnTo>
                    <a:pt x="322929" y="218696"/>
                  </a:lnTo>
                  <a:lnTo>
                    <a:pt x="322027" y="219147"/>
                  </a:lnTo>
                  <a:lnTo>
                    <a:pt x="321107" y="219581"/>
                  </a:lnTo>
                  <a:lnTo>
                    <a:pt x="320170" y="219998"/>
                  </a:lnTo>
                  <a:lnTo>
                    <a:pt x="319233" y="220406"/>
                  </a:lnTo>
                  <a:lnTo>
                    <a:pt x="318278" y="220787"/>
                  </a:lnTo>
                  <a:lnTo>
                    <a:pt x="317315" y="221161"/>
                  </a:lnTo>
                  <a:lnTo>
                    <a:pt x="316343" y="221516"/>
                  </a:lnTo>
                  <a:lnTo>
                    <a:pt x="315362" y="221846"/>
                  </a:lnTo>
                  <a:lnTo>
                    <a:pt x="314373" y="222167"/>
                  </a:lnTo>
                  <a:lnTo>
                    <a:pt x="313367" y="222471"/>
                  </a:lnTo>
                  <a:lnTo>
                    <a:pt x="312360" y="222757"/>
                  </a:lnTo>
                  <a:lnTo>
                    <a:pt x="311336" y="223026"/>
                  </a:lnTo>
                  <a:lnTo>
                    <a:pt x="310312" y="223269"/>
                  </a:lnTo>
                  <a:lnTo>
                    <a:pt x="310312" y="223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2"/>
            <p:cNvSpPr/>
            <p:nvPr/>
          </p:nvSpPr>
          <p:spPr>
            <a:xfrm>
              <a:off x="101825" y="-302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2"/>
            <p:cNvSpPr/>
            <p:nvPr/>
          </p:nvSpPr>
          <p:spPr>
            <a:xfrm>
              <a:off x="-3296675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extrusionOk="0">
                  <a:moveTo>
                    <a:pt x="45010" y="1"/>
                  </a:moveTo>
                  <a:lnTo>
                    <a:pt x="44151" y="18"/>
                  </a:lnTo>
                  <a:lnTo>
                    <a:pt x="43301" y="36"/>
                  </a:lnTo>
                  <a:lnTo>
                    <a:pt x="42441" y="79"/>
                  </a:lnTo>
                  <a:lnTo>
                    <a:pt x="41600" y="131"/>
                  </a:lnTo>
                  <a:lnTo>
                    <a:pt x="40758" y="200"/>
                  </a:lnTo>
                  <a:lnTo>
                    <a:pt x="39916" y="279"/>
                  </a:lnTo>
                  <a:lnTo>
                    <a:pt x="39083" y="365"/>
                  </a:lnTo>
                  <a:lnTo>
                    <a:pt x="38259" y="469"/>
                  </a:lnTo>
                  <a:lnTo>
                    <a:pt x="37435" y="591"/>
                  </a:lnTo>
                  <a:lnTo>
                    <a:pt x="36619" y="721"/>
                  </a:lnTo>
                  <a:lnTo>
                    <a:pt x="35803" y="869"/>
                  </a:lnTo>
                  <a:lnTo>
                    <a:pt x="34996" y="1025"/>
                  </a:lnTo>
                  <a:lnTo>
                    <a:pt x="34189" y="1190"/>
                  </a:lnTo>
                  <a:lnTo>
                    <a:pt x="33400" y="1372"/>
                  </a:lnTo>
                  <a:lnTo>
                    <a:pt x="32610" y="1563"/>
                  </a:lnTo>
                  <a:lnTo>
                    <a:pt x="31820" y="1771"/>
                  </a:lnTo>
                  <a:lnTo>
                    <a:pt x="31039" y="1988"/>
                  </a:lnTo>
                  <a:lnTo>
                    <a:pt x="30267" y="2222"/>
                  </a:lnTo>
                  <a:lnTo>
                    <a:pt x="29504" y="2457"/>
                  </a:lnTo>
                  <a:lnTo>
                    <a:pt x="28749" y="2708"/>
                  </a:lnTo>
                  <a:lnTo>
                    <a:pt x="27994" y="2977"/>
                  </a:lnTo>
                  <a:lnTo>
                    <a:pt x="27247" y="3255"/>
                  </a:lnTo>
                  <a:lnTo>
                    <a:pt x="26510" y="3541"/>
                  </a:lnTo>
                  <a:lnTo>
                    <a:pt x="25772" y="3836"/>
                  </a:lnTo>
                  <a:lnTo>
                    <a:pt x="25052" y="4149"/>
                  </a:lnTo>
                  <a:lnTo>
                    <a:pt x="24332" y="4461"/>
                  </a:lnTo>
                  <a:lnTo>
                    <a:pt x="23620" y="4799"/>
                  </a:lnTo>
                  <a:lnTo>
                    <a:pt x="22917" y="5138"/>
                  </a:lnTo>
                  <a:lnTo>
                    <a:pt x="22223" y="5485"/>
                  </a:lnTo>
                  <a:lnTo>
                    <a:pt x="21538" y="5849"/>
                  </a:lnTo>
                  <a:lnTo>
                    <a:pt x="20861" y="6223"/>
                  </a:lnTo>
                  <a:lnTo>
                    <a:pt x="20184" y="6604"/>
                  </a:lnTo>
                  <a:lnTo>
                    <a:pt x="19525" y="6995"/>
                  </a:lnTo>
                  <a:lnTo>
                    <a:pt x="18874" y="7403"/>
                  </a:lnTo>
                  <a:lnTo>
                    <a:pt x="18223" y="7811"/>
                  </a:lnTo>
                  <a:lnTo>
                    <a:pt x="17589" y="8236"/>
                  </a:lnTo>
                  <a:lnTo>
                    <a:pt x="16965" y="8661"/>
                  </a:lnTo>
                  <a:lnTo>
                    <a:pt x="16340" y="9103"/>
                  </a:lnTo>
                  <a:lnTo>
                    <a:pt x="15733" y="9555"/>
                  </a:lnTo>
                  <a:lnTo>
                    <a:pt x="15134" y="10015"/>
                  </a:lnTo>
                  <a:lnTo>
                    <a:pt x="14544" y="10483"/>
                  </a:lnTo>
                  <a:lnTo>
                    <a:pt x="13962" y="10960"/>
                  </a:lnTo>
                  <a:lnTo>
                    <a:pt x="13390" y="11446"/>
                  </a:lnTo>
                  <a:lnTo>
                    <a:pt x="12826" y="11941"/>
                  </a:lnTo>
                  <a:lnTo>
                    <a:pt x="12279" y="12444"/>
                  </a:lnTo>
                  <a:lnTo>
                    <a:pt x="11732" y="12948"/>
                  </a:lnTo>
                  <a:lnTo>
                    <a:pt x="11203" y="13468"/>
                  </a:lnTo>
                  <a:lnTo>
                    <a:pt x="10682" y="13997"/>
                  </a:lnTo>
                  <a:lnTo>
                    <a:pt x="10170" y="14535"/>
                  </a:lnTo>
                  <a:lnTo>
                    <a:pt x="9667" y="15073"/>
                  </a:lnTo>
                  <a:lnTo>
                    <a:pt x="9181" y="15629"/>
                  </a:lnTo>
                  <a:lnTo>
                    <a:pt x="8704" y="16184"/>
                  </a:lnTo>
                  <a:lnTo>
                    <a:pt x="8235" y="16757"/>
                  </a:lnTo>
                  <a:lnTo>
                    <a:pt x="7784" y="17330"/>
                  </a:lnTo>
                  <a:lnTo>
                    <a:pt x="7333" y="17911"/>
                  </a:lnTo>
                  <a:lnTo>
                    <a:pt x="6908" y="18492"/>
                  </a:lnTo>
                  <a:lnTo>
                    <a:pt x="6482" y="19091"/>
                  </a:lnTo>
                  <a:lnTo>
                    <a:pt x="6075" y="19690"/>
                  </a:lnTo>
                  <a:lnTo>
                    <a:pt x="5675" y="20306"/>
                  </a:lnTo>
                  <a:lnTo>
                    <a:pt x="5294" y="20922"/>
                  </a:lnTo>
                  <a:lnTo>
                    <a:pt x="4921" y="21538"/>
                  </a:lnTo>
                  <a:lnTo>
                    <a:pt x="4556" y="22172"/>
                  </a:lnTo>
                  <a:lnTo>
                    <a:pt x="4209" y="22805"/>
                  </a:lnTo>
                  <a:lnTo>
                    <a:pt x="4131" y="22953"/>
                  </a:lnTo>
                  <a:lnTo>
                    <a:pt x="4044" y="23100"/>
                  </a:lnTo>
                  <a:lnTo>
                    <a:pt x="3949" y="23239"/>
                  </a:lnTo>
                  <a:lnTo>
                    <a:pt x="3853" y="23369"/>
                  </a:lnTo>
                  <a:lnTo>
                    <a:pt x="3758" y="23499"/>
                  </a:lnTo>
                  <a:lnTo>
                    <a:pt x="3654" y="23621"/>
                  </a:lnTo>
                  <a:lnTo>
                    <a:pt x="3541" y="23742"/>
                  </a:lnTo>
                  <a:lnTo>
                    <a:pt x="3437" y="23855"/>
                  </a:lnTo>
                  <a:lnTo>
                    <a:pt x="3315" y="23968"/>
                  </a:lnTo>
                  <a:lnTo>
                    <a:pt x="3202" y="24072"/>
                  </a:lnTo>
                  <a:lnTo>
                    <a:pt x="3081" y="24176"/>
                  </a:lnTo>
                  <a:lnTo>
                    <a:pt x="2951" y="24271"/>
                  </a:lnTo>
                  <a:lnTo>
                    <a:pt x="2821" y="24358"/>
                  </a:lnTo>
                  <a:lnTo>
                    <a:pt x="2690" y="24445"/>
                  </a:lnTo>
                  <a:lnTo>
                    <a:pt x="2560" y="24523"/>
                  </a:lnTo>
                  <a:lnTo>
                    <a:pt x="2421" y="24601"/>
                  </a:lnTo>
                  <a:lnTo>
                    <a:pt x="2283" y="24671"/>
                  </a:lnTo>
                  <a:lnTo>
                    <a:pt x="2144" y="24740"/>
                  </a:lnTo>
                  <a:lnTo>
                    <a:pt x="1849" y="24862"/>
                  </a:lnTo>
                  <a:lnTo>
                    <a:pt x="1554" y="24957"/>
                  </a:lnTo>
                  <a:lnTo>
                    <a:pt x="1250" y="25044"/>
                  </a:lnTo>
                  <a:lnTo>
                    <a:pt x="938" y="25105"/>
                  </a:lnTo>
                  <a:lnTo>
                    <a:pt x="625" y="25157"/>
                  </a:lnTo>
                  <a:lnTo>
                    <a:pt x="313" y="25183"/>
                  </a:lnTo>
                  <a:lnTo>
                    <a:pt x="0" y="25191"/>
                  </a:lnTo>
                  <a:lnTo>
                    <a:pt x="0" y="319085"/>
                  </a:lnTo>
                  <a:lnTo>
                    <a:pt x="313" y="319094"/>
                  </a:lnTo>
                  <a:lnTo>
                    <a:pt x="625" y="319129"/>
                  </a:lnTo>
                  <a:lnTo>
                    <a:pt x="938" y="319172"/>
                  </a:lnTo>
                  <a:lnTo>
                    <a:pt x="1250" y="319242"/>
                  </a:lnTo>
                  <a:lnTo>
                    <a:pt x="1554" y="319328"/>
                  </a:lnTo>
                  <a:lnTo>
                    <a:pt x="1849" y="319441"/>
                  </a:lnTo>
                  <a:lnTo>
                    <a:pt x="2144" y="319563"/>
                  </a:lnTo>
                  <a:lnTo>
                    <a:pt x="2283" y="319632"/>
                  </a:lnTo>
                  <a:lnTo>
                    <a:pt x="2421" y="319710"/>
                  </a:lnTo>
                  <a:lnTo>
                    <a:pt x="2560" y="319788"/>
                  </a:lnTo>
                  <a:lnTo>
                    <a:pt x="2690" y="319875"/>
                  </a:lnTo>
                  <a:lnTo>
                    <a:pt x="2821" y="319962"/>
                  </a:lnTo>
                  <a:lnTo>
                    <a:pt x="2951" y="320057"/>
                  </a:lnTo>
                  <a:lnTo>
                    <a:pt x="3081" y="320153"/>
                  </a:lnTo>
                  <a:lnTo>
                    <a:pt x="3202" y="320257"/>
                  </a:lnTo>
                  <a:lnTo>
                    <a:pt x="3315" y="320361"/>
                  </a:lnTo>
                  <a:lnTo>
                    <a:pt x="3437" y="320474"/>
                  </a:lnTo>
                  <a:lnTo>
                    <a:pt x="3541" y="320595"/>
                  </a:lnTo>
                  <a:lnTo>
                    <a:pt x="3654" y="320717"/>
                  </a:lnTo>
                  <a:lnTo>
                    <a:pt x="3758" y="320838"/>
                  </a:lnTo>
                  <a:lnTo>
                    <a:pt x="3853" y="320977"/>
                  </a:lnTo>
                  <a:lnTo>
                    <a:pt x="3949" y="321107"/>
                  </a:lnTo>
                  <a:lnTo>
                    <a:pt x="4044" y="321246"/>
                  </a:lnTo>
                  <a:lnTo>
                    <a:pt x="4131" y="321394"/>
                  </a:lnTo>
                  <a:lnTo>
                    <a:pt x="4209" y="321541"/>
                  </a:lnTo>
                  <a:lnTo>
                    <a:pt x="4591" y="322287"/>
                  </a:lnTo>
                  <a:lnTo>
                    <a:pt x="4981" y="323025"/>
                  </a:lnTo>
                  <a:lnTo>
                    <a:pt x="5389" y="323754"/>
                  </a:lnTo>
                  <a:lnTo>
                    <a:pt x="5814" y="324483"/>
                  </a:lnTo>
                  <a:lnTo>
                    <a:pt x="6248" y="325194"/>
                  </a:lnTo>
                  <a:lnTo>
                    <a:pt x="6699" y="325906"/>
                  </a:lnTo>
                  <a:lnTo>
                    <a:pt x="7168" y="326609"/>
                  </a:lnTo>
                  <a:lnTo>
                    <a:pt x="7654" y="327303"/>
                  </a:lnTo>
                  <a:lnTo>
                    <a:pt x="8140" y="327980"/>
                  </a:lnTo>
                  <a:lnTo>
                    <a:pt x="8652" y="328657"/>
                  </a:lnTo>
                  <a:lnTo>
                    <a:pt x="9172" y="329325"/>
                  </a:lnTo>
                  <a:lnTo>
                    <a:pt x="9710" y="329984"/>
                  </a:lnTo>
                  <a:lnTo>
                    <a:pt x="10257" y="330635"/>
                  </a:lnTo>
                  <a:lnTo>
                    <a:pt x="10812" y="331277"/>
                  </a:lnTo>
                  <a:lnTo>
                    <a:pt x="11385" y="331911"/>
                  </a:lnTo>
                  <a:lnTo>
                    <a:pt x="11975" y="332527"/>
                  </a:lnTo>
                  <a:lnTo>
                    <a:pt x="12574" y="333143"/>
                  </a:lnTo>
                  <a:lnTo>
                    <a:pt x="13181" y="333741"/>
                  </a:lnTo>
                  <a:lnTo>
                    <a:pt x="13806" y="334340"/>
                  </a:lnTo>
                  <a:lnTo>
                    <a:pt x="14440" y="334922"/>
                  </a:lnTo>
                  <a:lnTo>
                    <a:pt x="15082" y="335494"/>
                  </a:lnTo>
                  <a:lnTo>
                    <a:pt x="15741" y="336058"/>
                  </a:lnTo>
                  <a:lnTo>
                    <a:pt x="16409" y="336614"/>
                  </a:lnTo>
                  <a:lnTo>
                    <a:pt x="17095" y="337160"/>
                  </a:lnTo>
                  <a:lnTo>
                    <a:pt x="17780" y="337690"/>
                  </a:lnTo>
                  <a:lnTo>
                    <a:pt x="18483" y="338210"/>
                  </a:lnTo>
                  <a:lnTo>
                    <a:pt x="19195" y="338722"/>
                  </a:lnTo>
                  <a:lnTo>
                    <a:pt x="19924" y="339226"/>
                  </a:lnTo>
                  <a:lnTo>
                    <a:pt x="20653" y="339712"/>
                  </a:lnTo>
                  <a:lnTo>
                    <a:pt x="21399" y="340189"/>
                  </a:lnTo>
                  <a:lnTo>
                    <a:pt x="22154" y="340657"/>
                  </a:lnTo>
                  <a:lnTo>
                    <a:pt x="22917" y="341109"/>
                  </a:lnTo>
                  <a:lnTo>
                    <a:pt x="23698" y="341551"/>
                  </a:lnTo>
                  <a:lnTo>
                    <a:pt x="24479" y="341985"/>
                  </a:lnTo>
                  <a:lnTo>
                    <a:pt x="25269" y="342402"/>
                  </a:lnTo>
                  <a:lnTo>
                    <a:pt x="26076" y="342809"/>
                  </a:lnTo>
                  <a:lnTo>
                    <a:pt x="26883" y="343209"/>
                  </a:lnTo>
                  <a:lnTo>
                    <a:pt x="27707" y="343590"/>
                  </a:lnTo>
                  <a:lnTo>
                    <a:pt x="28532" y="343955"/>
                  </a:lnTo>
                  <a:lnTo>
                    <a:pt x="29373" y="344311"/>
                  </a:lnTo>
                  <a:lnTo>
                    <a:pt x="30215" y="344658"/>
                  </a:lnTo>
                  <a:lnTo>
                    <a:pt x="31074" y="344987"/>
                  </a:lnTo>
                  <a:lnTo>
                    <a:pt x="31933" y="345308"/>
                  </a:lnTo>
                  <a:lnTo>
                    <a:pt x="32810" y="345612"/>
                  </a:lnTo>
                  <a:lnTo>
                    <a:pt x="33686" y="345899"/>
                  </a:lnTo>
                  <a:lnTo>
                    <a:pt x="34571" y="346176"/>
                  </a:lnTo>
                  <a:lnTo>
                    <a:pt x="35465" y="346445"/>
                  </a:lnTo>
                  <a:lnTo>
                    <a:pt x="36367" y="346697"/>
                  </a:lnTo>
                  <a:lnTo>
                    <a:pt x="37270" y="346931"/>
                  </a:lnTo>
                  <a:lnTo>
                    <a:pt x="38190" y="347148"/>
                  </a:lnTo>
                  <a:lnTo>
                    <a:pt x="39109" y="347356"/>
                  </a:lnTo>
                  <a:lnTo>
                    <a:pt x="40038" y="347547"/>
                  </a:lnTo>
                  <a:lnTo>
                    <a:pt x="40966" y="347729"/>
                  </a:lnTo>
                  <a:lnTo>
                    <a:pt x="41912" y="347894"/>
                  </a:lnTo>
                  <a:lnTo>
                    <a:pt x="42858" y="348042"/>
                  </a:lnTo>
                  <a:lnTo>
                    <a:pt x="43813" y="348172"/>
                  </a:lnTo>
                  <a:lnTo>
                    <a:pt x="44767" y="348293"/>
                  </a:lnTo>
                  <a:lnTo>
                    <a:pt x="45730" y="348398"/>
                  </a:lnTo>
                  <a:lnTo>
                    <a:pt x="46702" y="348484"/>
                  </a:lnTo>
                  <a:lnTo>
                    <a:pt x="47674" y="348554"/>
                  </a:lnTo>
                  <a:lnTo>
                    <a:pt x="48654" y="348615"/>
                  </a:lnTo>
                  <a:lnTo>
                    <a:pt x="49644" y="348649"/>
                  </a:lnTo>
                  <a:lnTo>
                    <a:pt x="50633" y="348675"/>
                  </a:lnTo>
                  <a:lnTo>
                    <a:pt x="51622" y="348684"/>
                  </a:lnTo>
                  <a:lnTo>
                    <a:pt x="52290" y="348684"/>
                  </a:lnTo>
                  <a:lnTo>
                    <a:pt x="52958" y="348667"/>
                  </a:lnTo>
                  <a:lnTo>
                    <a:pt x="53618" y="348649"/>
                  </a:lnTo>
                  <a:lnTo>
                    <a:pt x="54277" y="348623"/>
                  </a:lnTo>
                  <a:lnTo>
                    <a:pt x="54937" y="348597"/>
                  </a:lnTo>
                  <a:lnTo>
                    <a:pt x="55588" y="348554"/>
                  </a:lnTo>
                  <a:lnTo>
                    <a:pt x="56247" y="348510"/>
                  </a:lnTo>
                  <a:lnTo>
                    <a:pt x="56898" y="348450"/>
                  </a:lnTo>
                  <a:lnTo>
                    <a:pt x="57549" y="348389"/>
                  </a:lnTo>
                  <a:lnTo>
                    <a:pt x="58191" y="348328"/>
                  </a:lnTo>
                  <a:lnTo>
                    <a:pt x="58833" y="348250"/>
                  </a:lnTo>
                  <a:lnTo>
                    <a:pt x="59475" y="348163"/>
                  </a:lnTo>
                  <a:lnTo>
                    <a:pt x="60117" y="348077"/>
                  </a:lnTo>
                  <a:lnTo>
                    <a:pt x="60751" y="347981"/>
                  </a:lnTo>
                  <a:lnTo>
                    <a:pt x="61384" y="347877"/>
                  </a:lnTo>
                  <a:lnTo>
                    <a:pt x="62018" y="347773"/>
                  </a:lnTo>
                  <a:lnTo>
                    <a:pt x="62651" y="347660"/>
                  </a:lnTo>
                  <a:lnTo>
                    <a:pt x="63276" y="347530"/>
                  </a:lnTo>
                  <a:lnTo>
                    <a:pt x="63892" y="347408"/>
                  </a:lnTo>
                  <a:lnTo>
                    <a:pt x="64517" y="347270"/>
                  </a:lnTo>
                  <a:lnTo>
                    <a:pt x="65133" y="347131"/>
                  </a:lnTo>
                  <a:lnTo>
                    <a:pt x="65749" y="346983"/>
                  </a:lnTo>
                  <a:lnTo>
                    <a:pt x="66356" y="346827"/>
                  </a:lnTo>
                  <a:lnTo>
                    <a:pt x="66964" y="346662"/>
                  </a:lnTo>
                  <a:lnTo>
                    <a:pt x="67571" y="346497"/>
                  </a:lnTo>
                  <a:lnTo>
                    <a:pt x="68170" y="346324"/>
                  </a:lnTo>
                  <a:lnTo>
                    <a:pt x="68769" y="346141"/>
                  </a:lnTo>
                  <a:lnTo>
                    <a:pt x="69359" y="345959"/>
                  </a:lnTo>
                  <a:lnTo>
                    <a:pt x="69957" y="345768"/>
                  </a:lnTo>
                  <a:lnTo>
                    <a:pt x="70539" y="345569"/>
                  </a:lnTo>
                  <a:lnTo>
                    <a:pt x="71129" y="345361"/>
                  </a:lnTo>
                  <a:lnTo>
                    <a:pt x="71710" y="345152"/>
                  </a:lnTo>
                  <a:lnTo>
                    <a:pt x="72283" y="344935"/>
                  </a:lnTo>
                  <a:lnTo>
                    <a:pt x="72856" y="344710"/>
                  </a:lnTo>
                  <a:lnTo>
                    <a:pt x="73428" y="344484"/>
                  </a:lnTo>
                  <a:lnTo>
                    <a:pt x="73992" y="344250"/>
                  </a:lnTo>
                  <a:lnTo>
                    <a:pt x="74556" y="344016"/>
                  </a:lnTo>
                  <a:lnTo>
                    <a:pt x="75112" y="343764"/>
                  </a:lnTo>
                  <a:lnTo>
                    <a:pt x="75667" y="343512"/>
                  </a:lnTo>
                  <a:lnTo>
                    <a:pt x="76223" y="343261"/>
                  </a:lnTo>
                  <a:lnTo>
                    <a:pt x="76769" y="343000"/>
                  </a:lnTo>
                  <a:lnTo>
                    <a:pt x="77307" y="342731"/>
                  </a:lnTo>
                  <a:lnTo>
                    <a:pt x="77845" y="342454"/>
                  </a:lnTo>
                  <a:lnTo>
                    <a:pt x="78383" y="342176"/>
                  </a:lnTo>
                  <a:lnTo>
                    <a:pt x="78913" y="341890"/>
                  </a:lnTo>
                  <a:lnTo>
                    <a:pt x="79433" y="341603"/>
                  </a:lnTo>
                  <a:lnTo>
                    <a:pt x="79962" y="341308"/>
                  </a:lnTo>
                  <a:lnTo>
                    <a:pt x="80474" y="341004"/>
                  </a:lnTo>
                  <a:lnTo>
                    <a:pt x="80986" y="340701"/>
                  </a:lnTo>
                  <a:lnTo>
                    <a:pt x="81498" y="340388"/>
                  </a:lnTo>
                  <a:lnTo>
                    <a:pt x="82002" y="340076"/>
                  </a:lnTo>
                  <a:lnTo>
                    <a:pt x="82496" y="339755"/>
                  </a:lnTo>
                  <a:lnTo>
                    <a:pt x="82991" y="339425"/>
                  </a:lnTo>
                  <a:lnTo>
                    <a:pt x="83485" y="339095"/>
                  </a:lnTo>
                  <a:lnTo>
                    <a:pt x="83971" y="338757"/>
                  </a:lnTo>
                  <a:lnTo>
                    <a:pt x="84449" y="338419"/>
                  </a:lnTo>
                  <a:lnTo>
                    <a:pt x="84926" y="338072"/>
                  </a:lnTo>
                  <a:lnTo>
                    <a:pt x="85395" y="337724"/>
                  </a:lnTo>
                  <a:lnTo>
                    <a:pt x="85863" y="337369"/>
                  </a:lnTo>
                  <a:lnTo>
                    <a:pt x="86323" y="337004"/>
                  </a:lnTo>
                  <a:lnTo>
                    <a:pt x="86783" y="336640"/>
                  </a:lnTo>
                  <a:lnTo>
                    <a:pt x="87234" y="336267"/>
                  </a:lnTo>
                  <a:lnTo>
                    <a:pt x="87677" y="335893"/>
                  </a:lnTo>
                  <a:lnTo>
                    <a:pt x="88119" y="335520"/>
                  </a:lnTo>
                  <a:lnTo>
                    <a:pt x="88553" y="335130"/>
                  </a:lnTo>
                  <a:lnTo>
                    <a:pt x="88987" y="334748"/>
                  </a:lnTo>
                  <a:lnTo>
                    <a:pt x="89412" y="334349"/>
                  </a:lnTo>
                  <a:lnTo>
                    <a:pt x="89829" y="333958"/>
                  </a:lnTo>
                  <a:lnTo>
                    <a:pt x="90245" y="333551"/>
                  </a:lnTo>
                  <a:lnTo>
                    <a:pt x="90653" y="333151"/>
                  </a:lnTo>
                  <a:lnTo>
                    <a:pt x="91052" y="332735"/>
                  </a:lnTo>
                  <a:lnTo>
                    <a:pt x="91451" y="332327"/>
                  </a:lnTo>
                  <a:lnTo>
                    <a:pt x="91842" y="331902"/>
                  </a:lnTo>
                  <a:lnTo>
                    <a:pt x="92232" y="331485"/>
                  </a:lnTo>
                  <a:lnTo>
                    <a:pt x="92614" y="331060"/>
                  </a:lnTo>
                  <a:lnTo>
                    <a:pt x="92987" y="330626"/>
                  </a:lnTo>
                  <a:lnTo>
                    <a:pt x="93352" y="330192"/>
                  </a:lnTo>
                  <a:lnTo>
                    <a:pt x="93716" y="329750"/>
                  </a:lnTo>
                  <a:lnTo>
                    <a:pt x="94072" y="329307"/>
                  </a:lnTo>
                  <a:lnTo>
                    <a:pt x="94428" y="328865"/>
                  </a:lnTo>
                  <a:lnTo>
                    <a:pt x="94775" y="328414"/>
                  </a:lnTo>
                  <a:lnTo>
                    <a:pt x="95113" y="327962"/>
                  </a:lnTo>
                  <a:lnTo>
                    <a:pt x="95443" y="327502"/>
                  </a:lnTo>
                  <a:lnTo>
                    <a:pt x="95773" y="327043"/>
                  </a:lnTo>
                  <a:lnTo>
                    <a:pt x="96094" y="326574"/>
                  </a:lnTo>
                  <a:lnTo>
                    <a:pt x="96406" y="326105"/>
                  </a:lnTo>
                  <a:lnTo>
                    <a:pt x="96710" y="325628"/>
                  </a:lnTo>
                  <a:lnTo>
                    <a:pt x="97014" y="325160"/>
                  </a:lnTo>
                  <a:lnTo>
                    <a:pt x="97309" y="324674"/>
                  </a:lnTo>
                  <a:lnTo>
                    <a:pt x="97595" y="324196"/>
                  </a:lnTo>
                  <a:lnTo>
                    <a:pt x="97881" y="323710"/>
                  </a:lnTo>
                  <a:lnTo>
                    <a:pt x="98159" y="323216"/>
                  </a:lnTo>
                  <a:lnTo>
                    <a:pt x="98428" y="322721"/>
                  </a:lnTo>
                  <a:lnTo>
                    <a:pt x="98688" y="322227"/>
                  </a:lnTo>
                  <a:lnTo>
                    <a:pt x="98940" y="321732"/>
                  </a:lnTo>
                  <a:lnTo>
                    <a:pt x="99192" y="321229"/>
                  </a:lnTo>
                  <a:lnTo>
                    <a:pt x="99435" y="320717"/>
                  </a:lnTo>
                  <a:lnTo>
                    <a:pt x="99669" y="320213"/>
                  </a:lnTo>
                  <a:lnTo>
                    <a:pt x="99894" y="319702"/>
                  </a:lnTo>
                  <a:lnTo>
                    <a:pt x="100120" y="319181"/>
                  </a:lnTo>
                  <a:lnTo>
                    <a:pt x="100328" y="318669"/>
                  </a:lnTo>
                  <a:lnTo>
                    <a:pt x="100537" y="318148"/>
                  </a:lnTo>
                  <a:lnTo>
                    <a:pt x="100736" y="317619"/>
                  </a:lnTo>
                  <a:lnTo>
                    <a:pt x="100927" y="317098"/>
                  </a:lnTo>
                  <a:lnTo>
                    <a:pt x="101109" y="316569"/>
                  </a:lnTo>
                  <a:lnTo>
                    <a:pt x="101291" y="316031"/>
                  </a:lnTo>
                  <a:lnTo>
                    <a:pt x="101465" y="315502"/>
                  </a:lnTo>
                  <a:lnTo>
                    <a:pt x="101621" y="314964"/>
                  </a:lnTo>
                  <a:lnTo>
                    <a:pt x="101777" y="314417"/>
                  </a:lnTo>
                  <a:lnTo>
                    <a:pt x="101925" y="313879"/>
                  </a:lnTo>
                  <a:lnTo>
                    <a:pt x="102072" y="313332"/>
                  </a:lnTo>
                  <a:lnTo>
                    <a:pt x="102203" y="312786"/>
                  </a:lnTo>
                  <a:lnTo>
                    <a:pt x="102324" y="312239"/>
                  </a:lnTo>
                  <a:lnTo>
                    <a:pt x="102446" y="311684"/>
                  </a:lnTo>
                  <a:lnTo>
                    <a:pt x="102558" y="311128"/>
                  </a:lnTo>
                  <a:lnTo>
                    <a:pt x="102654" y="310573"/>
                  </a:lnTo>
                  <a:lnTo>
                    <a:pt x="102749" y="310009"/>
                  </a:lnTo>
                  <a:lnTo>
                    <a:pt x="102836" y="309454"/>
                  </a:lnTo>
                  <a:lnTo>
                    <a:pt x="102914" y="308889"/>
                  </a:lnTo>
                  <a:lnTo>
                    <a:pt x="102984" y="308325"/>
                  </a:lnTo>
                  <a:lnTo>
                    <a:pt x="103044" y="307753"/>
                  </a:lnTo>
                  <a:lnTo>
                    <a:pt x="103105" y="307180"/>
                  </a:lnTo>
                  <a:lnTo>
                    <a:pt x="103148" y="306616"/>
                  </a:lnTo>
                  <a:lnTo>
                    <a:pt x="103183" y="306035"/>
                  </a:lnTo>
                  <a:lnTo>
                    <a:pt x="103218" y="305462"/>
                  </a:lnTo>
                  <a:lnTo>
                    <a:pt x="103235" y="304889"/>
                  </a:lnTo>
                  <a:lnTo>
                    <a:pt x="103244" y="304308"/>
                  </a:lnTo>
                  <a:lnTo>
                    <a:pt x="103253" y="303726"/>
                  </a:lnTo>
                  <a:lnTo>
                    <a:pt x="103244" y="302963"/>
                  </a:lnTo>
                  <a:lnTo>
                    <a:pt x="103218" y="302208"/>
                  </a:lnTo>
                  <a:lnTo>
                    <a:pt x="103174" y="301462"/>
                  </a:lnTo>
                  <a:lnTo>
                    <a:pt x="103114" y="300715"/>
                  </a:lnTo>
                  <a:lnTo>
                    <a:pt x="103036" y="299978"/>
                  </a:lnTo>
                  <a:lnTo>
                    <a:pt x="102958" y="299240"/>
                  </a:lnTo>
                  <a:lnTo>
                    <a:pt x="102862" y="298503"/>
                  </a:lnTo>
                  <a:lnTo>
                    <a:pt x="102758" y="297765"/>
                  </a:lnTo>
                  <a:lnTo>
                    <a:pt x="103357" y="297696"/>
                  </a:lnTo>
                  <a:lnTo>
                    <a:pt x="103955" y="297626"/>
                  </a:lnTo>
                  <a:lnTo>
                    <a:pt x="104554" y="297557"/>
                  </a:lnTo>
                  <a:lnTo>
                    <a:pt x="105144" y="297470"/>
                  </a:lnTo>
                  <a:lnTo>
                    <a:pt x="105743" y="297383"/>
                  </a:lnTo>
                  <a:lnTo>
                    <a:pt x="106333" y="297288"/>
                  </a:lnTo>
                  <a:lnTo>
                    <a:pt x="106914" y="297192"/>
                  </a:lnTo>
                  <a:lnTo>
                    <a:pt x="107504" y="297088"/>
                  </a:lnTo>
                  <a:lnTo>
                    <a:pt x="108086" y="296975"/>
                  </a:lnTo>
                  <a:lnTo>
                    <a:pt x="108667" y="296863"/>
                  </a:lnTo>
                  <a:lnTo>
                    <a:pt x="109240" y="296741"/>
                  </a:lnTo>
                  <a:lnTo>
                    <a:pt x="109813" y="296611"/>
                  </a:lnTo>
                  <a:lnTo>
                    <a:pt x="110385" y="296481"/>
                  </a:lnTo>
                  <a:lnTo>
                    <a:pt x="110958" y="296342"/>
                  </a:lnTo>
                  <a:lnTo>
                    <a:pt x="111531" y="296194"/>
                  </a:lnTo>
                  <a:lnTo>
                    <a:pt x="112095" y="296047"/>
                  </a:lnTo>
                  <a:lnTo>
                    <a:pt x="112650" y="295891"/>
                  </a:lnTo>
                  <a:lnTo>
                    <a:pt x="113214" y="295726"/>
                  </a:lnTo>
                  <a:lnTo>
                    <a:pt x="113770" y="295561"/>
                  </a:lnTo>
                  <a:lnTo>
                    <a:pt x="114325" y="295387"/>
                  </a:lnTo>
                  <a:lnTo>
                    <a:pt x="114872" y="295214"/>
                  </a:lnTo>
                  <a:lnTo>
                    <a:pt x="115418" y="295032"/>
                  </a:lnTo>
                  <a:lnTo>
                    <a:pt x="115965" y="294849"/>
                  </a:lnTo>
                  <a:lnTo>
                    <a:pt x="116503" y="294650"/>
                  </a:lnTo>
                  <a:lnTo>
                    <a:pt x="117041" y="294459"/>
                  </a:lnTo>
                  <a:lnTo>
                    <a:pt x="117579" y="294251"/>
                  </a:lnTo>
                  <a:lnTo>
                    <a:pt x="118108" y="294042"/>
                  </a:lnTo>
                  <a:lnTo>
                    <a:pt x="118638" y="293834"/>
                  </a:lnTo>
                  <a:lnTo>
                    <a:pt x="119167" y="293617"/>
                  </a:lnTo>
                  <a:lnTo>
                    <a:pt x="119688" y="293392"/>
                  </a:lnTo>
                  <a:lnTo>
                    <a:pt x="120208" y="293166"/>
                  </a:lnTo>
                  <a:lnTo>
                    <a:pt x="120720" y="292932"/>
                  </a:lnTo>
                  <a:lnTo>
                    <a:pt x="121232" y="292698"/>
                  </a:lnTo>
                  <a:lnTo>
                    <a:pt x="121744" y="292455"/>
                  </a:lnTo>
                  <a:lnTo>
                    <a:pt x="122247" y="292203"/>
                  </a:lnTo>
                  <a:lnTo>
                    <a:pt x="122751" y="291951"/>
                  </a:lnTo>
                  <a:lnTo>
                    <a:pt x="123254" y="291700"/>
                  </a:lnTo>
                  <a:lnTo>
                    <a:pt x="123749" y="291439"/>
                  </a:lnTo>
                  <a:lnTo>
                    <a:pt x="124234" y="291170"/>
                  </a:lnTo>
                  <a:lnTo>
                    <a:pt x="124720" y="290901"/>
                  </a:lnTo>
                  <a:lnTo>
                    <a:pt x="125206" y="290624"/>
                  </a:lnTo>
                  <a:lnTo>
                    <a:pt x="125692" y="290346"/>
                  </a:lnTo>
                  <a:lnTo>
                    <a:pt x="126161" y="290060"/>
                  </a:lnTo>
                  <a:lnTo>
                    <a:pt x="126638" y="289773"/>
                  </a:lnTo>
                  <a:lnTo>
                    <a:pt x="127107" y="289478"/>
                  </a:lnTo>
                  <a:lnTo>
                    <a:pt x="127567" y="289174"/>
                  </a:lnTo>
                  <a:lnTo>
                    <a:pt x="128035" y="288879"/>
                  </a:lnTo>
                  <a:lnTo>
                    <a:pt x="128486" y="288567"/>
                  </a:lnTo>
                  <a:lnTo>
                    <a:pt x="128938" y="288263"/>
                  </a:lnTo>
                  <a:lnTo>
                    <a:pt x="129389" y="287942"/>
                  </a:lnTo>
                  <a:lnTo>
                    <a:pt x="129831" y="287621"/>
                  </a:lnTo>
                  <a:lnTo>
                    <a:pt x="130274" y="287300"/>
                  </a:lnTo>
                  <a:lnTo>
                    <a:pt x="130708" y="286970"/>
                  </a:lnTo>
                  <a:lnTo>
                    <a:pt x="131142" y="286641"/>
                  </a:lnTo>
                  <a:lnTo>
                    <a:pt x="131567" y="286302"/>
                  </a:lnTo>
                  <a:lnTo>
                    <a:pt x="131992" y="285964"/>
                  </a:lnTo>
                  <a:lnTo>
                    <a:pt x="132409" y="285625"/>
                  </a:lnTo>
                  <a:lnTo>
                    <a:pt x="132825" y="285270"/>
                  </a:lnTo>
                  <a:lnTo>
                    <a:pt x="133233" y="284923"/>
                  </a:lnTo>
                  <a:lnTo>
                    <a:pt x="133641" y="284567"/>
                  </a:lnTo>
                  <a:lnTo>
                    <a:pt x="134040" y="284202"/>
                  </a:lnTo>
                  <a:lnTo>
                    <a:pt x="134439" y="283838"/>
                  </a:lnTo>
                  <a:lnTo>
                    <a:pt x="134830" y="283473"/>
                  </a:lnTo>
                  <a:lnTo>
                    <a:pt x="135220" y="283100"/>
                  </a:lnTo>
                  <a:lnTo>
                    <a:pt x="135602" y="282727"/>
                  </a:lnTo>
                  <a:lnTo>
                    <a:pt x="135975" y="282345"/>
                  </a:lnTo>
                  <a:lnTo>
                    <a:pt x="136348" y="281964"/>
                  </a:lnTo>
                  <a:lnTo>
                    <a:pt x="136721" y="281582"/>
                  </a:lnTo>
                  <a:lnTo>
                    <a:pt x="137077" y="281191"/>
                  </a:lnTo>
                  <a:lnTo>
                    <a:pt x="137441" y="280801"/>
                  </a:lnTo>
                  <a:lnTo>
                    <a:pt x="137789" y="280402"/>
                  </a:lnTo>
                  <a:lnTo>
                    <a:pt x="138136" y="280002"/>
                  </a:lnTo>
                  <a:lnTo>
                    <a:pt x="138483" y="279595"/>
                  </a:lnTo>
                  <a:lnTo>
                    <a:pt x="138821" y="279187"/>
                  </a:lnTo>
                  <a:lnTo>
                    <a:pt x="139151" y="278779"/>
                  </a:lnTo>
                  <a:lnTo>
                    <a:pt x="139481" y="278362"/>
                  </a:lnTo>
                  <a:lnTo>
                    <a:pt x="139802" y="277946"/>
                  </a:lnTo>
                  <a:lnTo>
                    <a:pt x="140123" y="277529"/>
                  </a:lnTo>
                  <a:lnTo>
                    <a:pt x="140435" y="277104"/>
                  </a:lnTo>
                  <a:lnTo>
                    <a:pt x="140739" y="276679"/>
                  </a:lnTo>
                  <a:lnTo>
                    <a:pt x="141043" y="276245"/>
                  </a:lnTo>
                  <a:lnTo>
                    <a:pt x="141338" y="275811"/>
                  </a:lnTo>
                  <a:lnTo>
                    <a:pt x="141633" y="275377"/>
                  </a:lnTo>
                  <a:lnTo>
                    <a:pt x="141919" y="274935"/>
                  </a:lnTo>
                  <a:lnTo>
                    <a:pt x="142197" y="274492"/>
                  </a:lnTo>
                  <a:lnTo>
                    <a:pt x="142466" y="274050"/>
                  </a:lnTo>
                  <a:lnTo>
                    <a:pt x="142735" y="273599"/>
                  </a:lnTo>
                  <a:lnTo>
                    <a:pt x="143004" y="273147"/>
                  </a:lnTo>
                  <a:lnTo>
                    <a:pt x="143255" y="272696"/>
                  </a:lnTo>
                  <a:lnTo>
                    <a:pt x="143507" y="272236"/>
                  </a:lnTo>
                  <a:lnTo>
                    <a:pt x="143759" y="271776"/>
                  </a:lnTo>
                  <a:lnTo>
                    <a:pt x="143993" y="271316"/>
                  </a:lnTo>
                  <a:lnTo>
                    <a:pt x="144227" y="270848"/>
                  </a:lnTo>
                  <a:lnTo>
                    <a:pt x="144461" y="270379"/>
                  </a:lnTo>
                  <a:lnTo>
                    <a:pt x="144678" y="269911"/>
                  </a:lnTo>
                  <a:lnTo>
                    <a:pt x="144895" y="269433"/>
                  </a:lnTo>
                  <a:lnTo>
                    <a:pt x="145104" y="268956"/>
                  </a:lnTo>
                  <a:lnTo>
                    <a:pt x="145312" y="268479"/>
                  </a:lnTo>
                  <a:lnTo>
                    <a:pt x="145511" y="267993"/>
                  </a:lnTo>
                  <a:lnTo>
                    <a:pt x="145702" y="267516"/>
                  </a:lnTo>
                  <a:lnTo>
                    <a:pt x="145885" y="267030"/>
                  </a:lnTo>
                  <a:lnTo>
                    <a:pt x="146067" y="266535"/>
                  </a:lnTo>
                  <a:lnTo>
                    <a:pt x="146240" y="266049"/>
                  </a:lnTo>
                  <a:lnTo>
                    <a:pt x="146405" y="265555"/>
                  </a:lnTo>
                  <a:lnTo>
                    <a:pt x="146570" y="265060"/>
                  </a:lnTo>
                  <a:lnTo>
                    <a:pt x="146718" y="264557"/>
                  </a:lnTo>
                  <a:lnTo>
                    <a:pt x="146865" y="264053"/>
                  </a:lnTo>
                  <a:lnTo>
                    <a:pt x="147013" y="263559"/>
                  </a:lnTo>
                  <a:lnTo>
                    <a:pt x="147143" y="263047"/>
                  </a:lnTo>
                  <a:lnTo>
                    <a:pt x="147273" y="262544"/>
                  </a:lnTo>
                  <a:lnTo>
                    <a:pt x="147394" y="262032"/>
                  </a:lnTo>
                  <a:lnTo>
                    <a:pt x="147507" y="261520"/>
                  </a:lnTo>
                  <a:lnTo>
                    <a:pt x="147620" y="261008"/>
                  </a:lnTo>
                  <a:lnTo>
                    <a:pt x="147724" y="260496"/>
                  </a:lnTo>
                  <a:lnTo>
                    <a:pt x="147820" y="259975"/>
                  </a:lnTo>
                  <a:lnTo>
                    <a:pt x="147906" y="259454"/>
                  </a:lnTo>
                  <a:lnTo>
                    <a:pt x="147984" y="258934"/>
                  </a:lnTo>
                  <a:lnTo>
                    <a:pt x="148063" y="258413"/>
                  </a:lnTo>
                  <a:lnTo>
                    <a:pt x="148132" y="257884"/>
                  </a:lnTo>
                  <a:lnTo>
                    <a:pt x="148193" y="257363"/>
                  </a:lnTo>
                  <a:lnTo>
                    <a:pt x="148245" y="256834"/>
                  </a:lnTo>
                  <a:lnTo>
                    <a:pt x="148288" y="256305"/>
                  </a:lnTo>
                  <a:lnTo>
                    <a:pt x="148332" y="255767"/>
                  </a:lnTo>
                  <a:lnTo>
                    <a:pt x="148366" y="255237"/>
                  </a:lnTo>
                  <a:lnTo>
                    <a:pt x="148384" y="254699"/>
                  </a:lnTo>
                  <a:lnTo>
                    <a:pt x="148410" y="254161"/>
                  </a:lnTo>
                  <a:lnTo>
                    <a:pt x="148418" y="253623"/>
                  </a:lnTo>
                  <a:lnTo>
                    <a:pt x="148418" y="253085"/>
                  </a:lnTo>
                  <a:lnTo>
                    <a:pt x="148418" y="252582"/>
                  </a:lnTo>
                  <a:lnTo>
                    <a:pt x="148410" y="252087"/>
                  </a:lnTo>
                  <a:lnTo>
                    <a:pt x="148392" y="251584"/>
                  </a:lnTo>
                  <a:lnTo>
                    <a:pt x="148366" y="251081"/>
                  </a:lnTo>
                  <a:lnTo>
                    <a:pt x="148340" y="250578"/>
                  </a:lnTo>
                  <a:lnTo>
                    <a:pt x="148306" y="250083"/>
                  </a:lnTo>
                  <a:lnTo>
                    <a:pt x="148262" y="249580"/>
                  </a:lnTo>
                  <a:lnTo>
                    <a:pt x="148219" y="249076"/>
                  </a:lnTo>
                  <a:lnTo>
                    <a:pt x="148167" y="248582"/>
                  </a:lnTo>
                  <a:lnTo>
                    <a:pt x="148106" y="248078"/>
                  </a:lnTo>
                  <a:lnTo>
                    <a:pt x="148037" y="247584"/>
                  </a:lnTo>
                  <a:lnTo>
                    <a:pt x="147967" y="247081"/>
                  </a:lnTo>
                  <a:lnTo>
                    <a:pt x="147889" y="246586"/>
                  </a:lnTo>
                  <a:lnTo>
                    <a:pt x="147802" y="246083"/>
                  </a:lnTo>
                  <a:lnTo>
                    <a:pt x="147715" y="245588"/>
                  </a:lnTo>
                  <a:lnTo>
                    <a:pt x="147611" y="245093"/>
                  </a:lnTo>
                  <a:lnTo>
                    <a:pt x="147507" y="244599"/>
                  </a:lnTo>
                  <a:lnTo>
                    <a:pt x="147403" y="244104"/>
                  </a:lnTo>
                  <a:lnTo>
                    <a:pt x="147282" y="243610"/>
                  </a:lnTo>
                  <a:lnTo>
                    <a:pt x="147160" y="243115"/>
                  </a:lnTo>
                  <a:lnTo>
                    <a:pt x="147039" y="242620"/>
                  </a:lnTo>
                  <a:lnTo>
                    <a:pt x="146900" y="242126"/>
                  </a:lnTo>
                  <a:lnTo>
                    <a:pt x="146761" y="241640"/>
                  </a:lnTo>
                  <a:lnTo>
                    <a:pt x="146613" y="241154"/>
                  </a:lnTo>
                  <a:lnTo>
                    <a:pt x="146466" y="240659"/>
                  </a:lnTo>
                  <a:lnTo>
                    <a:pt x="146310" y="240173"/>
                  </a:lnTo>
                  <a:lnTo>
                    <a:pt x="146145" y="239687"/>
                  </a:lnTo>
                  <a:lnTo>
                    <a:pt x="145971" y="239210"/>
                  </a:lnTo>
                  <a:lnTo>
                    <a:pt x="145798" y="238724"/>
                  </a:lnTo>
                  <a:lnTo>
                    <a:pt x="145616" y="238247"/>
                  </a:lnTo>
                  <a:lnTo>
                    <a:pt x="145425" y="237770"/>
                  </a:lnTo>
                  <a:lnTo>
                    <a:pt x="145234" y="237292"/>
                  </a:lnTo>
                  <a:lnTo>
                    <a:pt x="145025" y="236815"/>
                  </a:lnTo>
                  <a:lnTo>
                    <a:pt x="144826" y="236347"/>
                  </a:lnTo>
                  <a:lnTo>
                    <a:pt x="144609" y="235869"/>
                  </a:lnTo>
                  <a:lnTo>
                    <a:pt x="144392" y="235401"/>
                  </a:lnTo>
                  <a:lnTo>
                    <a:pt x="144166" y="234932"/>
                  </a:lnTo>
                  <a:lnTo>
                    <a:pt x="143941" y="234472"/>
                  </a:lnTo>
                  <a:lnTo>
                    <a:pt x="143707" y="234004"/>
                  </a:lnTo>
                  <a:lnTo>
                    <a:pt x="143464" y="233544"/>
                  </a:lnTo>
                  <a:lnTo>
                    <a:pt x="143212" y="233084"/>
                  </a:lnTo>
                  <a:lnTo>
                    <a:pt x="142960" y="232633"/>
                  </a:lnTo>
                  <a:lnTo>
                    <a:pt x="142700" y="232181"/>
                  </a:lnTo>
                  <a:lnTo>
                    <a:pt x="142440" y="231730"/>
                  </a:lnTo>
                  <a:lnTo>
                    <a:pt x="142171" y="231279"/>
                  </a:lnTo>
                  <a:lnTo>
                    <a:pt x="141893" y="230836"/>
                  </a:lnTo>
                  <a:lnTo>
                    <a:pt x="141607" y="230394"/>
                  </a:lnTo>
                  <a:lnTo>
                    <a:pt x="141320" y="229951"/>
                  </a:lnTo>
                  <a:lnTo>
                    <a:pt x="141025" y="229518"/>
                  </a:lnTo>
                  <a:lnTo>
                    <a:pt x="140730" y="229084"/>
                  </a:lnTo>
                  <a:lnTo>
                    <a:pt x="140418" y="228650"/>
                  </a:lnTo>
                  <a:lnTo>
                    <a:pt x="140114" y="228216"/>
                  </a:lnTo>
                  <a:lnTo>
                    <a:pt x="139793" y="227791"/>
                  </a:lnTo>
                  <a:lnTo>
                    <a:pt x="139472" y="227374"/>
                  </a:lnTo>
                  <a:lnTo>
                    <a:pt x="139142" y="226958"/>
                  </a:lnTo>
                  <a:lnTo>
                    <a:pt x="138812" y="226541"/>
                  </a:lnTo>
                  <a:lnTo>
                    <a:pt x="138474" y="226125"/>
                  </a:lnTo>
                  <a:lnTo>
                    <a:pt x="138127" y="225717"/>
                  </a:lnTo>
                  <a:lnTo>
                    <a:pt x="137771" y="225309"/>
                  </a:lnTo>
                  <a:lnTo>
                    <a:pt x="137415" y="224910"/>
                  </a:lnTo>
                  <a:lnTo>
                    <a:pt x="137060" y="224511"/>
                  </a:lnTo>
                  <a:lnTo>
                    <a:pt x="136687" y="224120"/>
                  </a:lnTo>
                  <a:lnTo>
                    <a:pt x="136313" y="223730"/>
                  </a:lnTo>
                  <a:lnTo>
                    <a:pt x="135940" y="223339"/>
                  </a:lnTo>
                  <a:lnTo>
                    <a:pt x="136964" y="223096"/>
                  </a:lnTo>
                  <a:lnTo>
                    <a:pt x="137988" y="222827"/>
                  </a:lnTo>
                  <a:lnTo>
                    <a:pt x="138995" y="222541"/>
                  </a:lnTo>
                  <a:lnTo>
                    <a:pt x="140001" y="222237"/>
                  </a:lnTo>
                  <a:lnTo>
                    <a:pt x="140990" y="221916"/>
                  </a:lnTo>
                  <a:lnTo>
                    <a:pt x="141971" y="221586"/>
                  </a:lnTo>
                  <a:lnTo>
                    <a:pt x="142943" y="221231"/>
                  </a:lnTo>
                  <a:lnTo>
                    <a:pt x="143906" y="220857"/>
                  </a:lnTo>
                  <a:lnTo>
                    <a:pt x="144861" y="220476"/>
                  </a:lnTo>
                  <a:lnTo>
                    <a:pt x="145798" y="220068"/>
                  </a:lnTo>
                  <a:lnTo>
                    <a:pt x="146735" y="219651"/>
                  </a:lnTo>
                  <a:lnTo>
                    <a:pt x="147655" y="219217"/>
                  </a:lnTo>
                  <a:lnTo>
                    <a:pt x="148557" y="218766"/>
                  </a:lnTo>
                  <a:lnTo>
                    <a:pt x="149460" y="218298"/>
                  </a:lnTo>
                  <a:lnTo>
                    <a:pt x="150345" y="217820"/>
                  </a:lnTo>
                  <a:lnTo>
                    <a:pt x="151212" y="217326"/>
                  </a:lnTo>
                  <a:lnTo>
                    <a:pt x="152071" y="216814"/>
                  </a:lnTo>
                  <a:lnTo>
                    <a:pt x="152922" y="216293"/>
                  </a:lnTo>
                  <a:lnTo>
                    <a:pt x="153764" y="215747"/>
                  </a:lnTo>
                  <a:lnTo>
                    <a:pt x="154579" y="215200"/>
                  </a:lnTo>
                  <a:lnTo>
                    <a:pt x="155395" y="214627"/>
                  </a:lnTo>
                  <a:lnTo>
                    <a:pt x="156185" y="214046"/>
                  </a:lnTo>
                  <a:lnTo>
                    <a:pt x="156966" y="213447"/>
                  </a:lnTo>
                  <a:lnTo>
                    <a:pt x="157738" y="212840"/>
                  </a:lnTo>
                  <a:lnTo>
                    <a:pt x="158493" y="212223"/>
                  </a:lnTo>
                  <a:lnTo>
                    <a:pt x="159230" y="211581"/>
                  </a:lnTo>
                  <a:lnTo>
                    <a:pt x="159959" y="210939"/>
                  </a:lnTo>
                  <a:lnTo>
                    <a:pt x="160671" y="210280"/>
                  </a:lnTo>
                  <a:lnTo>
                    <a:pt x="161365" y="209603"/>
                  </a:lnTo>
                  <a:lnTo>
                    <a:pt x="162042" y="208917"/>
                  </a:lnTo>
                  <a:lnTo>
                    <a:pt x="162710" y="208223"/>
                  </a:lnTo>
                  <a:lnTo>
                    <a:pt x="163352" y="207512"/>
                  </a:lnTo>
                  <a:lnTo>
                    <a:pt x="163986" y="206791"/>
                  </a:lnTo>
                  <a:lnTo>
                    <a:pt x="164602" y="206063"/>
                  </a:lnTo>
                  <a:lnTo>
                    <a:pt x="165200" y="205316"/>
                  </a:lnTo>
                  <a:lnTo>
                    <a:pt x="165782" y="204570"/>
                  </a:lnTo>
                  <a:lnTo>
                    <a:pt x="166346" y="203806"/>
                  </a:lnTo>
                  <a:lnTo>
                    <a:pt x="166901" y="203025"/>
                  </a:lnTo>
                  <a:lnTo>
                    <a:pt x="167430" y="202245"/>
                  </a:lnTo>
                  <a:lnTo>
                    <a:pt x="167942" y="201446"/>
                  </a:lnTo>
                  <a:lnTo>
                    <a:pt x="168437" y="200639"/>
                  </a:lnTo>
                  <a:lnTo>
                    <a:pt x="168914" y="199824"/>
                  </a:lnTo>
                  <a:lnTo>
                    <a:pt x="169149" y="199416"/>
                  </a:lnTo>
                  <a:lnTo>
                    <a:pt x="169374" y="198999"/>
                  </a:lnTo>
                  <a:lnTo>
                    <a:pt x="169591" y="198591"/>
                  </a:lnTo>
                  <a:lnTo>
                    <a:pt x="169808" y="198166"/>
                  </a:lnTo>
                  <a:lnTo>
                    <a:pt x="170025" y="197750"/>
                  </a:lnTo>
                  <a:lnTo>
                    <a:pt x="170233" y="197324"/>
                  </a:lnTo>
                  <a:lnTo>
                    <a:pt x="170433" y="196899"/>
                  </a:lnTo>
                  <a:lnTo>
                    <a:pt x="170632" y="196474"/>
                  </a:lnTo>
                  <a:lnTo>
                    <a:pt x="170823" y="196049"/>
                  </a:lnTo>
                  <a:lnTo>
                    <a:pt x="171014" y="195615"/>
                  </a:lnTo>
                  <a:lnTo>
                    <a:pt x="171196" y="195181"/>
                  </a:lnTo>
                  <a:lnTo>
                    <a:pt x="171379" y="194747"/>
                  </a:lnTo>
                  <a:lnTo>
                    <a:pt x="171552" y="194305"/>
                  </a:lnTo>
                  <a:lnTo>
                    <a:pt x="171717" y="193871"/>
                  </a:lnTo>
                  <a:lnTo>
                    <a:pt x="171882" y="193428"/>
                  </a:lnTo>
                  <a:lnTo>
                    <a:pt x="172038" y="192986"/>
                  </a:lnTo>
                  <a:lnTo>
                    <a:pt x="172194" y="192535"/>
                  </a:lnTo>
                  <a:lnTo>
                    <a:pt x="172342" y="192092"/>
                  </a:lnTo>
                  <a:lnTo>
                    <a:pt x="172489" y="191641"/>
                  </a:lnTo>
                  <a:lnTo>
                    <a:pt x="172628" y="191190"/>
                  </a:lnTo>
                  <a:lnTo>
                    <a:pt x="172758" y="190738"/>
                  </a:lnTo>
                  <a:lnTo>
                    <a:pt x="172889" y="190278"/>
                  </a:lnTo>
                  <a:lnTo>
                    <a:pt x="173010" y="189827"/>
                  </a:lnTo>
                  <a:lnTo>
                    <a:pt x="173123" y="189367"/>
                  </a:lnTo>
                  <a:lnTo>
                    <a:pt x="173236" y="188907"/>
                  </a:lnTo>
                  <a:lnTo>
                    <a:pt x="173340" y="188439"/>
                  </a:lnTo>
                  <a:lnTo>
                    <a:pt x="173444" y="187979"/>
                  </a:lnTo>
                  <a:lnTo>
                    <a:pt x="173539" y="187510"/>
                  </a:lnTo>
                  <a:lnTo>
                    <a:pt x="173626" y="187042"/>
                  </a:lnTo>
                  <a:lnTo>
                    <a:pt x="173713" y="186573"/>
                  </a:lnTo>
                  <a:lnTo>
                    <a:pt x="173791" y="186105"/>
                  </a:lnTo>
                  <a:lnTo>
                    <a:pt x="173869" y="185636"/>
                  </a:lnTo>
                  <a:lnTo>
                    <a:pt x="173930" y="185159"/>
                  </a:lnTo>
                  <a:lnTo>
                    <a:pt x="173999" y="184681"/>
                  </a:lnTo>
                  <a:lnTo>
                    <a:pt x="174051" y="184204"/>
                  </a:lnTo>
                  <a:lnTo>
                    <a:pt x="174103" y="183727"/>
                  </a:lnTo>
                  <a:lnTo>
                    <a:pt x="174147" y="183250"/>
                  </a:lnTo>
                  <a:lnTo>
                    <a:pt x="174190" y="182772"/>
                  </a:lnTo>
                  <a:lnTo>
                    <a:pt x="174225" y="182287"/>
                  </a:lnTo>
                  <a:lnTo>
                    <a:pt x="174251" y="181801"/>
                  </a:lnTo>
                  <a:lnTo>
                    <a:pt x="174277" y="181315"/>
                  </a:lnTo>
                  <a:lnTo>
                    <a:pt x="174286" y="180829"/>
                  </a:lnTo>
                  <a:lnTo>
                    <a:pt x="174303" y="180343"/>
                  </a:lnTo>
                  <a:lnTo>
                    <a:pt x="174303" y="179857"/>
                  </a:lnTo>
                  <a:lnTo>
                    <a:pt x="174303" y="179293"/>
                  </a:lnTo>
                  <a:lnTo>
                    <a:pt x="174286" y="178729"/>
                  </a:lnTo>
                  <a:lnTo>
                    <a:pt x="174268" y="178165"/>
                  </a:lnTo>
                  <a:lnTo>
                    <a:pt x="174242" y="177601"/>
                  </a:lnTo>
                  <a:lnTo>
                    <a:pt x="174207" y="177037"/>
                  </a:lnTo>
                  <a:lnTo>
                    <a:pt x="174164" y="176481"/>
                  </a:lnTo>
                  <a:lnTo>
                    <a:pt x="174112" y="175917"/>
                  </a:lnTo>
                  <a:lnTo>
                    <a:pt x="174051" y="175353"/>
                  </a:lnTo>
                  <a:lnTo>
                    <a:pt x="173991" y="174789"/>
                  </a:lnTo>
                  <a:lnTo>
                    <a:pt x="173912" y="174225"/>
                  </a:lnTo>
                  <a:lnTo>
                    <a:pt x="173826" y="173670"/>
                  </a:lnTo>
                  <a:lnTo>
                    <a:pt x="173739" y="173106"/>
                  </a:lnTo>
                  <a:lnTo>
                    <a:pt x="173643" y="172542"/>
                  </a:lnTo>
                  <a:lnTo>
                    <a:pt x="173531" y="171986"/>
                  </a:lnTo>
                  <a:lnTo>
                    <a:pt x="173418" y="171422"/>
                  </a:lnTo>
                  <a:lnTo>
                    <a:pt x="173296" y="170867"/>
                  </a:lnTo>
                  <a:lnTo>
                    <a:pt x="173166" y="170303"/>
                  </a:lnTo>
                  <a:lnTo>
                    <a:pt x="173027" y="169748"/>
                  </a:lnTo>
                  <a:lnTo>
                    <a:pt x="172880" y="169192"/>
                  </a:lnTo>
                  <a:lnTo>
                    <a:pt x="172732" y="168637"/>
                  </a:lnTo>
                  <a:lnTo>
                    <a:pt x="172567" y="168082"/>
                  </a:lnTo>
                  <a:lnTo>
                    <a:pt x="172394" y="167526"/>
                  </a:lnTo>
                  <a:lnTo>
                    <a:pt x="172220" y="166980"/>
                  </a:lnTo>
                  <a:lnTo>
                    <a:pt x="172029" y="166424"/>
                  </a:lnTo>
                  <a:lnTo>
                    <a:pt x="171839" y="165878"/>
                  </a:lnTo>
                  <a:lnTo>
                    <a:pt x="171639" y="165331"/>
                  </a:lnTo>
                  <a:lnTo>
                    <a:pt x="171422" y="164784"/>
                  </a:lnTo>
                  <a:lnTo>
                    <a:pt x="171205" y="164238"/>
                  </a:lnTo>
                  <a:lnTo>
                    <a:pt x="170980" y="163691"/>
                  </a:lnTo>
                  <a:lnTo>
                    <a:pt x="170745" y="163153"/>
                  </a:lnTo>
                  <a:lnTo>
                    <a:pt x="170502" y="162615"/>
                  </a:lnTo>
                  <a:lnTo>
                    <a:pt x="170251" y="162077"/>
                  </a:lnTo>
                  <a:lnTo>
                    <a:pt x="169999" y="161539"/>
                  </a:lnTo>
                  <a:lnTo>
                    <a:pt x="169730" y="161001"/>
                  </a:lnTo>
                  <a:lnTo>
                    <a:pt x="169452" y="160472"/>
                  </a:lnTo>
                  <a:lnTo>
                    <a:pt x="169166" y="159942"/>
                  </a:lnTo>
                  <a:lnTo>
                    <a:pt x="168880" y="159413"/>
                  </a:lnTo>
                  <a:lnTo>
                    <a:pt x="168576" y="158884"/>
                  </a:lnTo>
                  <a:lnTo>
                    <a:pt x="168272" y="158363"/>
                  </a:lnTo>
                  <a:lnTo>
                    <a:pt x="167951" y="157834"/>
                  </a:lnTo>
                  <a:lnTo>
                    <a:pt x="167630" y="157322"/>
                  </a:lnTo>
                  <a:lnTo>
                    <a:pt x="167300" y="156801"/>
                  </a:lnTo>
                  <a:lnTo>
                    <a:pt x="166953" y="156289"/>
                  </a:lnTo>
                  <a:lnTo>
                    <a:pt x="166606" y="155777"/>
                  </a:lnTo>
                  <a:lnTo>
                    <a:pt x="166250" y="155265"/>
                  </a:lnTo>
                  <a:lnTo>
                    <a:pt x="165886" y="154762"/>
                  </a:lnTo>
                  <a:lnTo>
                    <a:pt x="165513" y="154259"/>
                  </a:lnTo>
                  <a:lnTo>
                    <a:pt x="165131" y="153755"/>
                  </a:lnTo>
                  <a:lnTo>
                    <a:pt x="164740" y="153252"/>
                  </a:lnTo>
                  <a:lnTo>
                    <a:pt x="164341" y="152757"/>
                  </a:lnTo>
                  <a:lnTo>
                    <a:pt x="163933" y="152271"/>
                  </a:lnTo>
                  <a:lnTo>
                    <a:pt x="163517" y="151777"/>
                  </a:lnTo>
                  <a:lnTo>
                    <a:pt x="163100" y="151300"/>
                  </a:lnTo>
                  <a:lnTo>
                    <a:pt x="162667" y="150814"/>
                  </a:lnTo>
                  <a:lnTo>
                    <a:pt x="162224" y="150336"/>
                  </a:lnTo>
                  <a:lnTo>
                    <a:pt x="161781" y="149859"/>
                  </a:lnTo>
                  <a:lnTo>
                    <a:pt x="161322" y="149391"/>
                  </a:lnTo>
                  <a:lnTo>
                    <a:pt x="160853" y="148922"/>
                  </a:lnTo>
                  <a:lnTo>
                    <a:pt x="160384" y="148453"/>
                  </a:lnTo>
                  <a:lnTo>
                    <a:pt x="159898" y="147994"/>
                  </a:lnTo>
                  <a:lnTo>
                    <a:pt x="159413" y="147534"/>
                  </a:lnTo>
                  <a:lnTo>
                    <a:pt x="158909" y="147082"/>
                  </a:lnTo>
                  <a:lnTo>
                    <a:pt x="158406" y="146631"/>
                  </a:lnTo>
                  <a:lnTo>
                    <a:pt x="157894" y="146189"/>
                  </a:lnTo>
                  <a:lnTo>
                    <a:pt x="158458" y="145625"/>
                  </a:lnTo>
                  <a:lnTo>
                    <a:pt x="159022" y="145043"/>
                  </a:lnTo>
                  <a:lnTo>
                    <a:pt x="159560" y="144462"/>
                  </a:lnTo>
                  <a:lnTo>
                    <a:pt x="160089" y="143863"/>
                  </a:lnTo>
                  <a:lnTo>
                    <a:pt x="160601" y="143256"/>
                  </a:lnTo>
                  <a:lnTo>
                    <a:pt x="161105" y="142640"/>
                  </a:lnTo>
                  <a:lnTo>
                    <a:pt x="161582" y="142015"/>
                  </a:lnTo>
                  <a:lnTo>
                    <a:pt x="162050" y="141373"/>
                  </a:lnTo>
                  <a:lnTo>
                    <a:pt x="162502" y="140731"/>
                  </a:lnTo>
                  <a:lnTo>
                    <a:pt x="162936" y="140071"/>
                  </a:lnTo>
                  <a:lnTo>
                    <a:pt x="163352" y="139412"/>
                  </a:lnTo>
                  <a:lnTo>
                    <a:pt x="163751" y="138735"/>
                  </a:lnTo>
                  <a:lnTo>
                    <a:pt x="164142" y="138049"/>
                  </a:lnTo>
                  <a:lnTo>
                    <a:pt x="164506" y="137364"/>
                  </a:lnTo>
                  <a:lnTo>
                    <a:pt x="164853" y="136661"/>
                  </a:lnTo>
                  <a:lnTo>
                    <a:pt x="165183" y="135949"/>
                  </a:lnTo>
                  <a:lnTo>
                    <a:pt x="165504" y="135238"/>
                  </a:lnTo>
                  <a:lnTo>
                    <a:pt x="165790" y="134509"/>
                  </a:lnTo>
                  <a:lnTo>
                    <a:pt x="166068" y="133780"/>
                  </a:lnTo>
                  <a:lnTo>
                    <a:pt x="166328" y="133042"/>
                  </a:lnTo>
                  <a:lnTo>
                    <a:pt x="166563" y="132296"/>
                  </a:lnTo>
                  <a:lnTo>
                    <a:pt x="166788" y="131541"/>
                  </a:lnTo>
                  <a:lnTo>
                    <a:pt x="166884" y="131168"/>
                  </a:lnTo>
                  <a:lnTo>
                    <a:pt x="166988" y="130786"/>
                  </a:lnTo>
                  <a:lnTo>
                    <a:pt x="167075" y="130404"/>
                  </a:lnTo>
                  <a:lnTo>
                    <a:pt x="167161" y="130014"/>
                  </a:lnTo>
                  <a:lnTo>
                    <a:pt x="167248" y="129632"/>
                  </a:lnTo>
                  <a:lnTo>
                    <a:pt x="167326" y="129242"/>
                  </a:lnTo>
                  <a:lnTo>
                    <a:pt x="167396" y="128860"/>
                  </a:lnTo>
                  <a:lnTo>
                    <a:pt x="167465" y="128469"/>
                  </a:lnTo>
                  <a:lnTo>
                    <a:pt x="167526" y="128070"/>
                  </a:lnTo>
                  <a:lnTo>
                    <a:pt x="167578" y="127680"/>
                  </a:lnTo>
                  <a:lnTo>
                    <a:pt x="167630" y="127289"/>
                  </a:lnTo>
                  <a:lnTo>
                    <a:pt x="167682" y="126890"/>
                  </a:lnTo>
                  <a:lnTo>
                    <a:pt x="167717" y="126491"/>
                  </a:lnTo>
                  <a:lnTo>
                    <a:pt x="167752" y="126092"/>
                  </a:lnTo>
                  <a:lnTo>
                    <a:pt x="167786" y="125693"/>
                  </a:lnTo>
                  <a:lnTo>
                    <a:pt x="167812" y="125294"/>
                  </a:lnTo>
                  <a:lnTo>
                    <a:pt x="167830" y="124886"/>
                  </a:lnTo>
                  <a:lnTo>
                    <a:pt x="167838" y="124487"/>
                  </a:lnTo>
                  <a:lnTo>
                    <a:pt x="167847" y="124079"/>
                  </a:lnTo>
                  <a:lnTo>
                    <a:pt x="167856" y="123671"/>
                  </a:lnTo>
                  <a:lnTo>
                    <a:pt x="167847" y="123246"/>
                  </a:lnTo>
                  <a:lnTo>
                    <a:pt x="167838" y="122820"/>
                  </a:lnTo>
                  <a:lnTo>
                    <a:pt x="167830" y="122395"/>
                  </a:lnTo>
                  <a:lnTo>
                    <a:pt x="167804" y="121970"/>
                  </a:lnTo>
                  <a:lnTo>
                    <a:pt x="167778" y="121554"/>
                  </a:lnTo>
                  <a:lnTo>
                    <a:pt x="167743" y="121128"/>
                  </a:lnTo>
                  <a:lnTo>
                    <a:pt x="167708" y="120712"/>
                  </a:lnTo>
                  <a:lnTo>
                    <a:pt x="167656" y="120295"/>
                  </a:lnTo>
                  <a:lnTo>
                    <a:pt x="167613" y="119879"/>
                  </a:lnTo>
                  <a:lnTo>
                    <a:pt x="167552" y="119462"/>
                  </a:lnTo>
                  <a:lnTo>
                    <a:pt x="167491" y="119046"/>
                  </a:lnTo>
                  <a:lnTo>
                    <a:pt x="167422" y="118638"/>
                  </a:lnTo>
                  <a:lnTo>
                    <a:pt x="167352" y="118230"/>
                  </a:lnTo>
                  <a:lnTo>
                    <a:pt x="167274" y="117822"/>
                  </a:lnTo>
                  <a:lnTo>
                    <a:pt x="167187" y="117414"/>
                  </a:lnTo>
                  <a:lnTo>
                    <a:pt x="167092" y="117007"/>
                  </a:lnTo>
                  <a:lnTo>
                    <a:pt x="166997" y="116607"/>
                  </a:lnTo>
                  <a:lnTo>
                    <a:pt x="166901" y="116208"/>
                  </a:lnTo>
                  <a:lnTo>
                    <a:pt x="166788" y="115809"/>
                  </a:lnTo>
                  <a:lnTo>
                    <a:pt x="166676" y="115410"/>
                  </a:lnTo>
                  <a:lnTo>
                    <a:pt x="166563" y="115011"/>
                  </a:lnTo>
                  <a:lnTo>
                    <a:pt x="166433" y="114620"/>
                  </a:lnTo>
                  <a:lnTo>
                    <a:pt x="166311" y="114230"/>
                  </a:lnTo>
                  <a:lnTo>
                    <a:pt x="166172" y="113839"/>
                  </a:lnTo>
                  <a:lnTo>
                    <a:pt x="166033" y="113449"/>
                  </a:lnTo>
                  <a:lnTo>
                    <a:pt x="165895" y="113067"/>
                  </a:lnTo>
                  <a:lnTo>
                    <a:pt x="165738" y="112685"/>
                  </a:lnTo>
                  <a:lnTo>
                    <a:pt x="165591" y="112303"/>
                  </a:lnTo>
                  <a:lnTo>
                    <a:pt x="165426" y="111922"/>
                  </a:lnTo>
                  <a:lnTo>
                    <a:pt x="165261" y="111540"/>
                  </a:lnTo>
                  <a:lnTo>
                    <a:pt x="165096" y="111167"/>
                  </a:lnTo>
                  <a:lnTo>
                    <a:pt x="164923" y="110794"/>
                  </a:lnTo>
                  <a:lnTo>
                    <a:pt x="164740" y="110420"/>
                  </a:lnTo>
                  <a:lnTo>
                    <a:pt x="164558" y="110056"/>
                  </a:lnTo>
                  <a:lnTo>
                    <a:pt x="164367" y="109692"/>
                  </a:lnTo>
                  <a:lnTo>
                    <a:pt x="164168" y="109327"/>
                  </a:lnTo>
                  <a:lnTo>
                    <a:pt x="163968" y="108963"/>
                  </a:lnTo>
                  <a:lnTo>
                    <a:pt x="163769" y="108607"/>
                  </a:lnTo>
                  <a:lnTo>
                    <a:pt x="163560" y="108251"/>
                  </a:lnTo>
                  <a:lnTo>
                    <a:pt x="163343" y="107895"/>
                  </a:lnTo>
                  <a:lnTo>
                    <a:pt x="163126" y="107540"/>
                  </a:lnTo>
                  <a:lnTo>
                    <a:pt x="162901" y="107193"/>
                  </a:lnTo>
                  <a:lnTo>
                    <a:pt x="162675" y="106845"/>
                  </a:lnTo>
                  <a:lnTo>
                    <a:pt x="162441" y="106498"/>
                  </a:lnTo>
                  <a:lnTo>
                    <a:pt x="161964" y="105821"/>
                  </a:lnTo>
                  <a:lnTo>
                    <a:pt x="161469" y="105153"/>
                  </a:lnTo>
                  <a:lnTo>
                    <a:pt x="160957" y="104494"/>
                  </a:lnTo>
                  <a:lnTo>
                    <a:pt x="160428" y="103843"/>
                  </a:lnTo>
                  <a:lnTo>
                    <a:pt x="159881" y="103210"/>
                  </a:lnTo>
                  <a:lnTo>
                    <a:pt x="159317" y="102585"/>
                  </a:lnTo>
                  <a:lnTo>
                    <a:pt x="158736" y="101969"/>
                  </a:lnTo>
                  <a:lnTo>
                    <a:pt x="158137" y="101370"/>
                  </a:lnTo>
                  <a:lnTo>
                    <a:pt x="157530" y="100780"/>
                  </a:lnTo>
                  <a:lnTo>
                    <a:pt x="156905" y="100207"/>
                  </a:lnTo>
                  <a:lnTo>
                    <a:pt x="156254" y="99643"/>
                  </a:lnTo>
                  <a:lnTo>
                    <a:pt x="155603" y="99097"/>
                  </a:lnTo>
                  <a:lnTo>
                    <a:pt x="154926" y="98559"/>
                  </a:lnTo>
                  <a:lnTo>
                    <a:pt x="154241" y="98038"/>
                  </a:lnTo>
                  <a:lnTo>
                    <a:pt x="153538" y="97526"/>
                  </a:lnTo>
                  <a:lnTo>
                    <a:pt x="152826" y="97031"/>
                  </a:lnTo>
                  <a:lnTo>
                    <a:pt x="152098" y="96554"/>
                  </a:lnTo>
                  <a:lnTo>
                    <a:pt x="151351" y="96094"/>
                  </a:lnTo>
                  <a:lnTo>
                    <a:pt x="150596" y="95643"/>
                  </a:lnTo>
                  <a:lnTo>
                    <a:pt x="149833" y="95209"/>
                  </a:lnTo>
                  <a:lnTo>
                    <a:pt x="149052" y="94793"/>
                  </a:lnTo>
                  <a:lnTo>
                    <a:pt x="148262" y="94385"/>
                  </a:lnTo>
                  <a:lnTo>
                    <a:pt x="147455" y="93994"/>
                  </a:lnTo>
                  <a:lnTo>
                    <a:pt x="146639" y="93630"/>
                  </a:lnTo>
                  <a:lnTo>
                    <a:pt x="145815" y="93274"/>
                  </a:lnTo>
                  <a:lnTo>
                    <a:pt x="144982" y="92936"/>
                  </a:lnTo>
                  <a:lnTo>
                    <a:pt x="144132" y="92615"/>
                  </a:lnTo>
                  <a:lnTo>
                    <a:pt x="143273" y="92311"/>
                  </a:lnTo>
                  <a:lnTo>
                    <a:pt x="142405" y="92024"/>
                  </a:lnTo>
                  <a:lnTo>
                    <a:pt x="141528" y="91755"/>
                  </a:lnTo>
                  <a:lnTo>
                    <a:pt x="140635" y="91504"/>
                  </a:lnTo>
                  <a:lnTo>
                    <a:pt x="139741" y="91270"/>
                  </a:lnTo>
                  <a:lnTo>
                    <a:pt x="138830" y="91053"/>
                  </a:lnTo>
                  <a:lnTo>
                    <a:pt x="137919" y="90862"/>
                  </a:lnTo>
                  <a:lnTo>
                    <a:pt x="136999" y="90688"/>
                  </a:lnTo>
                  <a:lnTo>
                    <a:pt x="136062" y="90523"/>
                  </a:lnTo>
                  <a:lnTo>
                    <a:pt x="135125" y="90393"/>
                  </a:lnTo>
                  <a:lnTo>
                    <a:pt x="134179" y="90272"/>
                  </a:lnTo>
                  <a:lnTo>
                    <a:pt x="133224" y="90176"/>
                  </a:lnTo>
                  <a:lnTo>
                    <a:pt x="132747" y="90133"/>
                  </a:lnTo>
                  <a:lnTo>
                    <a:pt x="132270" y="90098"/>
                  </a:lnTo>
                  <a:lnTo>
                    <a:pt x="131784" y="90063"/>
                  </a:lnTo>
                  <a:lnTo>
                    <a:pt x="131298" y="90037"/>
                  </a:lnTo>
                  <a:lnTo>
                    <a:pt x="130812" y="90020"/>
                  </a:lnTo>
                  <a:lnTo>
                    <a:pt x="130326" y="90003"/>
                  </a:lnTo>
                  <a:lnTo>
                    <a:pt x="130630" y="89534"/>
                  </a:lnTo>
                  <a:lnTo>
                    <a:pt x="130925" y="89057"/>
                  </a:lnTo>
                  <a:lnTo>
                    <a:pt x="131220" y="88580"/>
                  </a:lnTo>
                  <a:lnTo>
                    <a:pt x="131497" y="88094"/>
                  </a:lnTo>
                  <a:lnTo>
                    <a:pt x="131775" y="87608"/>
                  </a:lnTo>
                  <a:lnTo>
                    <a:pt x="132035" y="87122"/>
                  </a:lnTo>
                  <a:lnTo>
                    <a:pt x="132287" y="86627"/>
                  </a:lnTo>
                  <a:lnTo>
                    <a:pt x="132539" y="86124"/>
                  </a:lnTo>
                  <a:lnTo>
                    <a:pt x="132773" y="85621"/>
                  </a:lnTo>
                  <a:lnTo>
                    <a:pt x="133007" y="85117"/>
                  </a:lnTo>
                  <a:lnTo>
                    <a:pt x="133224" y="84605"/>
                  </a:lnTo>
                  <a:lnTo>
                    <a:pt x="133441" y="84093"/>
                  </a:lnTo>
                  <a:lnTo>
                    <a:pt x="133641" y="83573"/>
                  </a:lnTo>
                  <a:lnTo>
                    <a:pt x="133832" y="83052"/>
                  </a:lnTo>
                  <a:lnTo>
                    <a:pt x="134014" y="82523"/>
                  </a:lnTo>
                  <a:lnTo>
                    <a:pt x="134196" y="81993"/>
                  </a:lnTo>
                  <a:lnTo>
                    <a:pt x="134361" y="81464"/>
                  </a:lnTo>
                  <a:lnTo>
                    <a:pt x="134508" y="80926"/>
                  </a:lnTo>
                  <a:lnTo>
                    <a:pt x="134656" y="80388"/>
                  </a:lnTo>
                  <a:lnTo>
                    <a:pt x="134795" y="79841"/>
                  </a:lnTo>
                  <a:lnTo>
                    <a:pt x="134916" y="79295"/>
                  </a:lnTo>
                  <a:lnTo>
                    <a:pt x="135029" y="78748"/>
                  </a:lnTo>
                  <a:lnTo>
                    <a:pt x="135133" y="78193"/>
                  </a:lnTo>
                  <a:lnTo>
                    <a:pt x="135229" y="77637"/>
                  </a:lnTo>
                  <a:lnTo>
                    <a:pt x="135315" y="77082"/>
                  </a:lnTo>
                  <a:lnTo>
                    <a:pt x="135385" y="76518"/>
                  </a:lnTo>
                  <a:lnTo>
                    <a:pt x="135446" y="75954"/>
                  </a:lnTo>
                  <a:lnTo>
                    <a:pt x="135498" y="75390"/>
                  </a:lnTo>
                  <a:lnTo>
                    <a:pt x="135532" y="74817"/>
                  </a:lnTo>
                  <a:lnTo>
                    <a:pt x="135567" y="74245"/>
                  </a:lnTo>
                  <a:lnTo>
                    <a:pt x="135584" y="73672"/>
                  </a:lnTo>
                  <a:lnTo>
                    <a:pt x="135584" y="73090"/>
                  </a:lnTo>
                  <a:lnTo>
                    <a:pt x="135584" y="72657"/>
                  </a:lnTo>
                  <a:lnTo>
                    <a:pt x="135576" y="72223"/>
                  </a:lnTo>
                  <a:lnTo>
                    <a:pt x="135558" y="71789"/>
                  </a:lnTo>
                  <a:lnTo>
                    <a:pt x="135541" y="71355"/>
                  </a:lnTo>
                  <a:lnTo>
                    <a:pt x="135506" y="70921"/>
                  </a:lnTo>
                  <a:lnTo>
                    <a:pt x="135472" y="70496"/>
                  </a:lnTo>
                  <a:lnTo>
                    <a:pt x="135437" y="70071"/>
                  </a:lnTo>
                  <a:lnTo>
                    <a:pt x="135385" y="69637"/>
                  </a:lnTo>
                  <a:lnTo>
                    <a:pt x="135333" y="69212"/>
                  </a:lnTo>
                  <a:lnTo>
                    <a:pt x="135272" y="68795"/>
                  </a:lnTo>
                  <a:lnTo>
                    <a:pt x="135211" y="68370"/>
                  </a:lnTo>
                  <a:lnTo>
                    <a:pt x="135142" y="67953"/>
                  </a:lnTo>
                  <a:lnTo>
                    <a:pt x="135064" y="67528"/>
                  </a:lnTo>
                  <a:lnTo>
                    <a:pt x="134986" y="67112"/>
                  </a:lnTo>
                  <a:lnTo>
                    <a:pt x="134890" y="66704"/>
                  </a:lnTo>
                  <a:lnTo>
                    <a:pt x="134804" y="66287"/>
                  </a:lnTo>
                  <a:lnTo>
                    <a:pt x="134699" y="65880"/>
                  </a:lnTo>
                  <a:lnTo>
                    <a:pt x="134595" y="65463"/>
                  </a:lnTo>
                  <a:lnTo>
                    <a:pt x="134482" y="65064"/>
                  </a:lnTo>
                  <a:lnTo>
                    <a:pt x="134370" y="64656"/>
                  </a:lnTo>
                  <a:lnTo>
                    <a:pt x="134248" y="64248"/>
                  </a:lnTo>
                  <a:lnTo>
                    <a:pt x="134118" y="63849"/>
                  </a:lnTo>
                  <a:lnTo>
                    <a:pt x="133988" y="63450"/>
                  </a:lnTo>
                  <a:lnTo>
                    <a:pt x="133849" y="63051"/>
                  </a:lnTo>
                  <a:lnTo>
                    <a:pt x="133701" y="62660"/>
                  </a:lnTo>
                  <a:lnTo>
                    <a:pt x="133554" y="62261"/>
                  </a:lnTo>
                  <a:lnTo>
                    <a:pt x="133398" y="61871"/>
                  </a:lnTo>
                  <a:lnTo>
                    <a:pt x="133242" y="61480"/>
                  </a:lnTo>
                  <a:lnTo>
                    <a:pt x="133077" y="61098"/>
                  </a:lnTo>
                  <a:lnTo>
                    <a:pt x="132903" y="60716"/>
                  </a:lnTo>
                  <a:lnTo>
                    <a:pt x="132730" y="60335"/>
                  </a:lnTo>
                  <a:lnTo>
                    <a:pt x="132547" y="59953"/>
                  </a:lnTo>
                  <a:lnTo>
                    <a:pt x="132356" y="59571"/>
                  </a:lnTo>
                  <a:lnTo>
                    <a:pt x="132166" y="59198"/>
                  </a:lnTo>
                  <a:lnTo>
                    <a:pt x="131975" y="58825"/>
                  </a:lnTo>
                  <a:lnTo>
                    <a:pt x="131766" y="58460"/>
                  </a:lnTo>
                  <a:lnTo>
                    <a:pt x="131567" y="58087"/>
                  </a:lnTo>
                  <a:lnTo>
                    <a:pt x="131350" y="57723"/>
                  </a:lnTo>
                  <a:lnTo>
                    <a:pt x="131133" y="57358"/>
                  </a:lnTo>
                  <a:lnTo>
                    <a:pt x="130916" y="57003"/>
                  </a:lnTo>
                  <a:lnTo>
                    <a:pt x="130690" y="56647"/>
                  </a:lnTo>
                  <a:lnTo>
                    <a:pt x="130456" y="56291"/>
                  </a:lnTo>
                  <a:lnTo>
                    <a:pt x="130222" y="55935"/>
                  </a:lnTo>
                  <a:lnTo>
                    <a:pt x="129979" y="55588"/>
                  </a:lnTo>
                  <a:lnTo>
                    <a:pt x="129736" y="55241"/>
                  </a:lnTo>
                  <a:lnTo>
                    <a:pt x="129493" y="54903"/>
                  </a:lnTo>
                  <a:lnTo>
                    <a:pt x="129233" y="54556"/>
                  </a:lnTo>
                  <a:lnTo>
                    <a:pt x="128972" y="54217"/>
                  </a:lnTo>
                  <a:lnTo>
                    <a:pt x="128712" y="53887"/>
                  </a:lnTo>
                  <a:lnTo>
                    <a:pt x="128443" y="53549"/>
                  </a:lnTo>
                  <a:lnTo>
                    <a:pt x="128174" y="53228"/>
                  </a:lnTo>
                  <a:lnTo>
                    <a:pt x="127896" y="52898"/>
                  </a:lnTo>
                  <a:lnTo>
                    <a:pt x="127619" y="52577"/>
                  </a:lnTo>
                  <a:lnTo>
                    <a:pt x="127332" y="52256"/>
                  </a:lnTo>
                  <a:lnTo>
                    <a:pt x="127037" y="51935"/>
                  </a:lnTo>
                  <a:lnTo>
                    <a:pt x="126751" y="51623"/>
                  </a:lnTo>
                  <a:lnTo>
                    <a:pt x="126447" y="51310"/>
                  </a:lnTo>
                  <a:lnTo>
                    <a:pt x="126143" y="51006"/>
                  </a:lnTo>
                  <a:lnTo>
                    <a:pt x="125527" y="50399"/>
                  </a:lnTo>
                  <a:lnTo>
                    <a:pt x="124894" y="49809"/>
                  </a:lnTo>
                  <a:lnTo>
                    <a:pt x="124252" y="49228"/>
                  </a:lnTo>
                  <a:lnTo>
                    <a:pt x="123584" y="48664"/>
                  </a:lnTo>
                  <a:lnTo>
                    <a:pt x="122907" y="48108"/>
                  </a:lnTo>
                  <a:lnTo>
                    <a:pt x="122213" y="47579"/>
                  </a:lnTo>
                  <a:lnTo>
                    <a:pt x="121501" y="47050"/>
                  </a:lnTo>
                  <a:lnTo>
                    <a:pt x="120772" y="46546"/>
                  </a:lnTo>
                  <a:lnTo>
                    <a:pt x="120035" y="46052"/>
                  </a:lnTo>
                  <a:lnTo>
                    <a:pt x="119288" y="45574"/>
                  </a:lnTo>
                  <a:lnTo>
                    <a:pt x="118516" y="45115"/>
                  </a:lnTo>
                  <a:lnTo>
                    <a:pt x="117744" y="44663"/>
                  </a:lnTo>
                  <a:lnTo>
                    <a:pt x="116945" y="44238"/>
                  </a:lnTo>
                  <a:lnTo>
                    <a:pt x="116147" y="43822"/>
                  </a:lnTo>
                  <a:lnTo>
                    <a:pt x="115323" y="43422"/>
                  </a:lnTo>
                  <a:lnTo>
                    <a:pt x="114498" y="43041"/>
                  </a:lnTo>
                  <a:lnTo>
                    <a:pt x="113657" y="42676"/>
                  </a:lnTo>
                  <a:lnTo>
                    <a:pt x="112806" y="42329"/>
                  </a:lnTo>
                  <a:lnTo>
                    <a:pt x="111939" y="42008"/>
                  </a:lnTo>
                  <a:lnTo>
                    <a:pt x="111071" y="41696"/>
                  </a:lnTo>
                  <a:lnTo>
                    <a:pt x="110186" y="41401"/>
                  </a:lnTo>
                  <a:lnTo>
                    <a:pt x="109292" y="41123"/>
                  </a:lnTo>
                  <a:lnTo>
                    <a:pt x="108381" y="40871"/>
                  </a:lnTo>
                  <a:lnTo>
                    <a:pt x="107930" y="40750"/>
                  </a:lnTo>
                  <a:lnTo>
                    <a:pt x="107470" y="40637"/>
                  </a:lnTo>
                  <a:lnTo>
                    <a:pt x="107010" y="40524"/>
                  </a:lnTo>
                  <a:lnTo>
                    <a:pt x="106541" y="40420"/>
                  </a:lnTo>
                  <a:lnTo>
                    <a:pt x="106081" y="40316"/>
                  </a:lnTo>
                  <a:lnTo>
                    <a:pt x="105613" y="40221"/>
                  </a:lnTo>
                  <a:lnTo>
                    <a:pt x="105144" y="40125"/>
                  </a:lnTo>
                  <a:lnTo>
                    <a:pt x="104676" y="40038"/>
                  </a:lnTo>
                  <a:lnTo>
                    <a:pt x="104198" y="39960"/>
                  </a:lnTo>
                  <a:lnTo>
                    <a:pt x="103721" y="39882"/>
                  </a:lnTo>
                  <a:lnTo>
                    <a:pt x="103244" y="39813"/>
                  </a:lnTo>
                  <a:lnTo>
                    <a:pt x="102767" y="39743"/>
                  </a:lnTo>
                  <a:lnTo>
                    <a:pt x="102281" y="39683"/>
                  </a:lnTo>
                  <a:lnTo>
                    <a:pt x="101795" y="39630"/>
                  </a:lnTo>
                  <a:lnTo>
                    <a:pt x="101318" y="39578"/>
                  </a:lnTo>
                  <a:lnTo>
                    <a:pt x="100823" y="39526"/>
                  </a:lnTo>
                  <a:lnTo>
                    <a:pt x="100337" y="39492"/>
                  </a:lnTo>
                  <a:lnTo>
                    <a:pt x="99842" y="39457"/>
                  </a:lnTo>
                  <a:lnTo>
                    <a:pt x="99356" y="39422"/>
                  </a:lnTo>
                  <a:lnTo>
                    <a:pt x="98862" y="39396"/>
                  </a:lnTo>
                  <a:lnTo>
                    <a:pt x="98367" y="39379"/>
                  </a:lnTo>
                  <a:lnTo>
                    <a:pt x="97864" y="39370"/>
                  </a:lnTo>
                  <a:lnTo>
                    <a:pt x="97369" y="39361"/>
                  </a:lnTo>
                  <a:lnTo>
                    <a:pt x="96866" y="39353"/>
                  </a:lnTo>
                  <a:lnTo>
                    <a:pt x="96102" y="39361"/>
                  </a:lnTo>
                  <a:lnTo>
                    <a:pt x="95304" y="39396"/>
                  </a:lnTo>
                  <a:lnTo>
                    <a:pt x="94480" y="39440"/>
                  </a:lnTo>
                  <a:lnTo>
                    <a:pt x="93629" y="39500"/>
                  </a:lnTo>
                  <a:lnTo>
                    <a:pt x="92788" y="39570"/>
                  </a:lnTo>
                  <a:lnTo>
                    <a:pt x="91946" y="39656"/>
                  </a:lnTo>
                  <a:lnTo>
                    <a:pt x="91130" y="39752"/>
                  </a:lnTo>
                  <a:lnTo>
                    <a:pt x="90349" y="39847"/>
                  </a:lnTo>
                  <a:lnTo>
                    <a:pt x="90349" y="39691"/>
                  </a:lnTo>
                  <a:lnTo>
                    <a:pt x="90358" y="39544"/>
                  </a:lnTo>
                  <a:lnTo>
                    <a:pt x="90384" y="39257"/>
                  </a:lnTo>
                  <a:lnTo>
                    <a:pt x="90401" y="38988"/>
                  </a:lnTo>
                  <a:lnTo>
                    <a:pt x="90410" y="38858"/>
                  </a:lnTo>
                  <a:lnTo>
                    <a:pt x="90410" y="38728"/>
                  </a:lnTo>
                  <a:lnTo>
                    <a:pt x="90401" y="38233"/>
                  </a:lnTo>
                  <a:lnTo>
                    <a:pt x="90384" y="37747"/>
                  </a:lnTo>
                  <a:lnTo>
                    <a:pt x="90358" y="37262"/>
                  </a:lnTo>
                  <a:lnTo>
                    <a:pt x="90323" y="36784"/>
                  </a:lnTo>
                  <a:lnTo>
                    <a:pt x="90280" y="36298"/>
                  </a:lnTo>
                  <a:lnTo>
                    <a:pt x="90236" y="35821"/>
                  </a:lnTo>
                  <a:lnTo>
                    <a:pt x="90184" y="35335"/>
                  </a:lnTo>
                  <a:lnTo>
                    <a:pt x="90124" y="34858"/>
                  </a:lnTo>
                  <a:lnTo>
                    <a:pt x="90054" y="34381"/>
                  </a:lnTo>
                  <a:lnTo>
                    <a:pt x="89976" y="33903"/>
                  </a:lnTo>
                  <a:lnTo>
                    <a:pt x="89898" y="33435"/>
                  </a:lnTo>
                  <a:lnTo>
                    <a:pt x="89803" y="32966"/>
                  </a:lnTo>
                  <a:lnTo>
                    <a:pt x="89707" y="32489"/>
                  </a:lnTo>
                  <a:lnTo>
                    <a:pt x="89612" y="32020"/>
                  </a:lnTo>
                  <a:lnTo>
                    <a:pt x="89499" y="31560"/>
                  </a:lnTo>
                  <a:lnTo>
                    <a:pt x="89386" y="31092"/>
                  </a:lnTo>
                  <a:lnTo>
                    <a:pt x="89265" y="30632"/>
                  </a:lnTo>
                  <a:lnTo>
                    <a:pt x="89134" y="30163"/>
                  </a:lnTo>
                  <a:lnTo>
                    <a:pt x="88996" y="29704"/>
                  </a:lnTo>
                  <a:lnTo>
                    <a:pt x="88857" y="29252"/>
                  </a:lnTo>
                  <a:lnTo>
                    <a:pt x="88709" y="28792"/>
                  </a:lnTo>
                  <a:lnTo>
                    <a:pt x="88553" y="28341"/>
                  </a:lnTo>
                  <a:lnTo>
                    <a:pt x="88397" y="27890"/>
                  </a:lnTo>
                  <a:lnTo>
                    <a:pt x="88232" y="27439"/>
                  </a:lnTo>
                  <a:lnTo>
                    <a:pt x="88058" y="26996"/>
                  </a:lnTo>
                  <a:lnTo>
                    <a:pt x="87876" y="26545"/>
                  </a:lnTo>
                  <a:lnTo>
                    <a:pt x="87694" y="26102"/>
                  </a:lnTo>
                  <a:lnTo>
                    <a:pt x="87503" y="25669"/>
                  </a:lnTo>
                  <a:lnTo>
                    <a:pt x="87304" y="25226"/>
                  </a:lnTo>
                  <a:lnTo>
                    <a:pt x="87104" y="24792"/>
                  </a:lnTo>
                  <a:lnTo>
                    <a:pt x="86896" y="24358"/>
                  </a:lnTo>
                  <a:lnTo>
                    <a:pt x="86679" y="23924"/>
                  </a:lnTo>
                  <a:lnTo>
                    <a:pt x="86462" y="23499"/>
                  </a:lnTo>
                  <a:lnTo>
                    <a:pt x="86236" y="23074"/>
                  </a:lnTo>
                  <a:lnTo>
                    <a:pt x="86002" y="22649"/>
                  </a:lnTo>
                  <a:lnTo>
                    <a:pt x="85768" y="22224"/>
                  </a:lnTo>
                  <a:lnTo>
                    <a:pt x="85525" y="21807"/>
                  </a:lnTo>
                  <a:lnTo>
                    <a:pt x="85273" y="21391"/>
                  </a:lnTo>
                  <a:lnTo>
                    <a:pt x="85021" y="20983"/>
                  </a:lnTo>
                  <a:lnTo>
                    <a:pt x="84761" y="20566"/>
                  </a:lnTo>
                  <a:lnTo>
                    <a:pt x="84492" y="20167"/>
                  </a:lnTo>
                  <a:lnTo>
                    <a:pt x="84223" y="19759"/>
                  </a:lnTo>
                  <a:lnTo>
                    <a:pt x="83945" y="19360"/>
                  </a:lnTo>
                  <a:lnTo>
                    <a:pt x="83668" y="18961"/>
                  </a:lnTo>
                  <a:lnTo>
                    <a:pt x="83381" y="18562"/>
                  </a:lnTo>
                  <a:lnTo>
                    <a:pt x="83086" y="18171"/>
                  </a:lnTo>
                  <a:lnTo>
                    <a:pt x="82791" y="17781"/>
                  </a:lnTo>
                  <a:lnTo>
                    <a:pt x="82488" y="17390"/>
                  </a:lnTo>
                  <a:lnTo>
                    <a:pt x="82184" y="17009"/>
                  </a:lnTo>
                  <a:lnTo>
                    <a:pt x="81872" y="16627"/>
                  </a:lnTo>
                  <a:lnTo>
                    <a:pt x="81559" y="16254"/>
                  </a:lnTo>
                  <a:lnTo>
                    <a:pt x="81238" y="15880"/>
                  </a:lnTo>
                  <a:lnTo>
                    <a:pt x="80908" y="15507"/>
                  </a:lnTo>
                  <a:lnTo>
                    <a:pt x="80579" y="15143"/>
                  </a:lnTo>
                  <a:lnTo>
                    <a:pt x="80240" y="14778"/>
                  </a:lnTo>
                  <a:lnTo>
                    <a:pt x="79902" y="14414"/>
                  </a:lnTo>
                  <a:lnTo>
                    <a:pt x="79555" y="14058"/>
                  </a:lnTo>
                  <a:lnTo>
                    <a:pt x="79208" y="13702"/>
                  </a:lnTo>
                  <a:lnTo>
                    <a:pt x="78852" y="13355"/>
                  </a:lnTo>
                  <a:lnTo>
                    <a:pt x="78487" y="13008"/>
                  </a:lnTo>
                  <a:lnTo>
                    <a:pt x="78123" y="12670"/>
                  </a:lnTo>
                  <a:lnTo>
                    <a:pt x="77758" y="12323"/>
                  </a:lnTo>
                  <a:lnTo>
                    <a:pt x="77385" y="11993"/>
                  </a:lnTo>
                  <a:lnTo>
                    <a:pt x="77003" y="11663"/>
                  </a:lnTo>
                  <a:lnTo>
                    <a:pt x="76630" y="11334"/>
                  </a:lnTo>
                  <a:lnTo>
                    <a:pt x="76240" y="11004"/>
                  </a:lnTo>
                  <a:lnTo>
                    <a:pt x="75849" y="10683"/>
                  </a:lnTo>
                  <a:lnTo>
                    <a:pt x="75459" y="10370"/>
                  </a:lnTo>
                  <a:lnTo>
                    <a:pt x="75060" y="10058"/>
                  </a:lnTo>
                  <a:lnTo>
                    <a:pt x="74652" y="9746"/>
                  </a:lnTo>
                  <a:lnTo>
                    <a:pt x="74253" y="9442"/>
                  </a:lnTo>
                  <a:lnTo>
                    <a:pt x="73836" y="9147"/>
                  </a:lnTo>
                  <a:lnTo>
                    <a:pt x="73420" y="8843"/>
                  </a:lnTo>
                  <a:lnTo>
                    <a:pt x="73003" y="8557"/>
                  </a:lnTo>
                  <a:lnTo>
                    <a:pt x="72587" y="8262"/>
                  </a:lnTo>
                  <a:lnTo>
                    <a:pt x="72153" y="7984"/>
                  </a:lnTo>
                  <a:lnTo>
                    <a:pt x="71728" y="7706"/>
                  </a:lnTo>
                  <a:lnTo>
                    <a:pt x="71294" y="7429"/>
                  </a:lnTo>
                  <a:lnTo>
                    <a:pt x="70860" y="7151"/>
                  </a:lnTo>
                  <a:lnTo>
                    <a:pt x="70417" y="6891"/>
                  </a:lnTo>
                  <a:lnTo>
                    <a:pt x="69975" y="6630"/>
                  </a:lnTo>
                  <a:lnTo>
                    <a:pt x="69524" y="6370"/>
                  </a:lnTo>
                  <a:lnTo>
                    <a:pt x="69072" y="6118"/>
                  </a:lnTo>
                  <a:lnTo>
                    <a:pt x="68612" y="5867"/>
                  </a:lnTo>
                  <a:lnTo>
                    <a:pt x="68161" y="5624"/>
                  </a:lnTo>
                  <a:lnTo>
                    <a:pt x="67693" y="5381"/>
                  </a:lnTo>
                  <a:lnTo>
                    <a:pt x="67233" y="5147"/>
                  </a:lnTo>
                  <a:lnTo>
                    <a:pt x="66764" y="4912"/>
                  </a:lnTo>
                  <a:lnTo>
                    <a:pt x="66287" y="4687"/>
                  </a:lnTo>
                  <a:lnTo>
                    <a:pt x="65818" y="4470"/>
                  </a:lnTo>
                  <a:lnTo>
                    <a:pt x="65341" y="4253"/>
                  </a:lnTo>
                  <a:lnTo>
                    <a:pt x="64855" y="4045"/>
                  </a:lnTo>
                  <a:lnTo>
                    <a:pt x="64369" y="3836"/>
                  </a:lnTo>
                  <a:lnTo>
                    <a:pt x="63883" y="3637"/>
                  </a:lnTo>
                  <a:lnTo>
                    <a:pt x="63397" y="3437"/>
                  </a:lnTo>
                  <a:lnTo>
                    <a:pt x="62903" y="3246"/>
                  </a:lnTo>
                  <a:lnTo>
                    <a:pt x="62408" y="3055"/>
                  </a:lnTo>
                  <a:lnTo>
                    <a:pt x="61905" y="2882"/>
                  </a:lnTo>
                  <a:lnTo>
                    <a:pt x="61410" y="2700"/>
                  </a:lnTo>
                  <a:lnTo>
                    <a:pt x="60907" y="2535"/>
                  </a:lnTo>
                  <a:lnTo>
                    <a:pt x="60395" y="2361"/>
                  </a:lnTo>
                  <a:lnTo>
                    <a:pt x="59892" y="2205"/>
                  </a:lnTo>
                  <a:lnTo>
                    <a:pt x="59380" y="2049"/>
                  </a:lnTo>
                  <a:lnTo>
                    <a:pt x="58859" y="1901"/>
                  </a:lnTo>
                  <a:lnTo>
                    <a:pt x="58347" y="1754"/>
                  </a:lnTo>
                  <a:lnTo>
                    <a:pt x="57826" y="1615"/>
                  </a:lnTo>
                  <a:lnTo>
                    <a:pt x="57306" y="1485"/>
                  </a:lnTo>
                  <a:lnTo>
                    <a:pt x="56777" y="1355"/>
                  </a:lnTo>
                  <a:lnTo>
                    <a:pt x="56256" y="1233"/>
                  </a:lnTo>
                  <a:lnTo>
                    <a:pt x="55727" y="1112"/>
                  </a:lnTo>
                  <a:lnTo>
                    <a:pt x="55197" y="999"/>
                  </a:lnTo>
                  <a:lnTo>
                    <a:pt x="54659" y="895"/>
                  </a:lnTo>
                  <a:lnTo>
                    <a:pt x="54121" y="799"/>
                  </a:lnTo>
                  <a:lnTo>
                    <a:pt x="53583" y="704"/>
                  </a:lnTo>
                  <a:lnTo>
                    <a:pt x="53045" y="617"/>
                  </a:lnTo>
                  <a:lnTo>
                    <a:pt x="52507" y="530"/>
                  </a:lnTo>
                  <a:lnTo>
                    <a:pt x="51961" y="452"/>
                  </a:lnTo>
                  <a:lnTo>
                    <a:pt x="51423" y="383"/>
                  </a:lnTo>
                  <a:lnTo>
                    <a:pt x="50876" y="322"/>
                  </a:lnTo>
                  <a:lnTo>
                    <a:pt x="50321" y="261"/>
                  </a:lnTo>
                  <a:lnTo>
                    <a:pt x="49774" y="209"/>
                  </a:lnTo>
                  <a:lnTo>
                    <a:pt x="49219" y="157"/>
                  </a:lnTo>
                  <a:lnTo>
                    <a:pt x="48663" y="122"/>
                  </a:lnTo>
                  <a:lnTo>
                    <a:pt x="48108" y="88"/>
                  </a:lnTo>
                  <a:lnTo>
                    <a:pt x="47552" y="53"/>
                  </a:lnTo>
                  <a:lnTo>
                    <a:pt x="46997" y="36"/>
                  </a:lnTo>
                  <a:lnTo>
                    <a:pt x="46433" y="18"/>
                  </a:lnTo>
                  <a:lnTo>
                    <a:pt x="45878" y="10"/>
                  </a:lnTo>
                  <a:lnTo>
                    <a:pt x="45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2"/>
            <p:cNvSpPr/>
            <p:nvPr/>
          </p:nvSpPr>
          <p:spPr>
            <a:xfrm>
              <a:off x="-3296675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fill="none" extrusionOk="0">
                  <a:moveTo>
                    <a:pt x="135940" y="223339"/>
                  </a:moveTo>
                  <a:lnTo>
                    <a:pt x="135940" y="223339"/>
                  </a:lnTo>
                  <a:lnTo>
                    <a:pt x="136313" y="223730"/>
                  </a:lnTo>
                  <a:lnTo>
                    <a:pt x="136687" y="224120"/>
                  </a:lnTo>
                  <a:lnTo>
                    <a:pt x="137060" y="224511"/>
                  </a:lnTo>
                  <a:lnTo>
                    <a:pt x="137415" y="224910"/>
                  </a:lnTo>
                  <a:lnTo>
                    <a:pt x="137771" y="225309"/>
                  </a:lnTo>
                  <a:lnTo>
                    <a:pt x="138127" y="225717"/>
                  </a:lnTo>
                  <a:lnTo>
                    <a:pt x="138474" y="226125"/>
                  </a:lnTo>
                  <a:lnTo>
                    <a:pt x="138812" y="226541"/>
                  </a:lnTo>
                  <a:lnTo>
                    <a:pt x="139142" y="226958"/>
                  </a:lnTo>
                  <a:lnTo>
                    <a:pt x="139472" y="227374"/>
                  </a:lnTo>
                  <a:lnTo>
                    <a:pt x="139793" y="227791"/>
                  </a:lnTo>
                  <a:lnTo>
                    <a:pt x="140114" y="228216"/>
                  </a:lnTo>
                  <a:lnTo>
                    <a:pt x="140418" y="228650"/>
                  </a:lnTo>
                  <a:lnTo>
                    <a:pt x="140730" y="229084"/>
                  </a:lnTo>
                  <a:lnTo>
                    <a:pt x="141025" y="229518"/>
                  </a:lnTo>
                  <a:lnTo>
                    <a:pt x="141320" y="229951"/>
                  </a:lnTo>
                  <a:lnTo>
                    <a:pt x="141607" y="230394"/>
                  </a:lnTo>
                  <a:lnTo>
                    <a:pt x="141893" y="230836"/>
                  </a:lnTo>
                  <a:lnTo>
                    <a:pt x="142171" y="231279"/>
                  </a:lnTo>
                  <a:lnTo>
                    <a:pt x="142440" y="231730"/>
                  </a:lnTo>
                  <a:lnTo>
                    <a:pt x="142700" y="232181"/>
                  </a:lnTo>
                  <a:lnTo>
                    <a:pt x="142960" y="232633"/>
                  </a:lnTo>
                  <a:lnTo>
                    <a:pt x="143212" y="233084"/>
                  </a:lnTo>
                  <a:lnTo>
                    <a:pt x="143464" y="233544"/>
                  </a:lnTo>
                  <a:lnTo>
                    <a:pt x="143707" y="234004"/>
                  </a:lnTo>
                  <a:lnTo>
                    <a:pt x="143941" y="234472"/>
                  </a:lnTo>
                  <a:lnTo>
                    <a:pt x="144166" y="234932"/>
                  </a:lnTo>
                  <a:lnTo>
                    <a:pt x="144392" y="235401"/>
                  </a:lnTo>
                  <a:lnTo>
                    <a:pt x="144609" y="235869"/>
                  </a:lnTo>
                  <a:lnTo>
                    <a:pt x="144826" y="236347"/>
                  </a:lnTo>
                  <a:lnTo>
                    <a:pt x="145025" y="236815"/>
                  </a:lnTo>
                  <a:lnTo>
                    <a:pt x="145234" y="237292"/>
                  </a:lnTo>
                  <a:lnTo>
                    <a:pt x="145425" y="237770"/>
                  </a:lnTo>
                  <a:lnTo>
                    <a:pt x="145616" y="238247"/>
                  </a:lnTo>
                  <a:lnTo>
                    <a:pt x="145798" y="238724"/>
                  </a:lnTo>
                  <a:lnTo>
                    <a:pt x="145971" y="239210"/>
                  </a:lnTo>
                  <a:lnTo>
                    <a:pt x="146145" y="239687"/>
                  </a:lnTo>
                  <a:lnTo>
                    <a:pt x="146310" y="240173"/>
                  </a:lnTo>
                  <a:lnTo>
                    <a:pt x="146466" y="240659"/>
                  </a:lnTo>
                  <a:lnTo>
                    <a:pt x="146613" y="241154"/>
                  </a:lnTo>
                  <a:lnTo>
                    <a:pt x="146761" y="241640"/>
                  </a:lnTo>
                  <a:lnTo>
                    <a:pt x="146900" y="242126"/>
                  </a:lnTo>
                  <a:lnTo>
                    <a:pt x="147039" y="242620"/>
                  </a:lnTo>
                  <a:lnTo>
                    <a:pt x="147160" y="243115"/>
                  </a:lnTo>
                  <a:lnTo>
                    <a:pt x="147282" y="243610"/>
                  </a:lnTo>
                  <a:lnTo>
                    <a:pt x="147403" y="244104"/>
                  </a:lnTo>
                  <a:lnTo>
                    <a:pt x="147507" y="244599"/>
                  </a:lnTo>
                  <a:lnTo>
                    <a:pt x="147611" y="245093"/>
                  </a:lnTo>
                  <a:lnTo>
                    <a:pt x="147715" y="245588"/>
                  </a:lnTo>
                  <a:lnTo>
                    <a:pt x="147802" y="246083"/>
                  </a:lnTo>
                  <a:lnTo>
                    <a:pt x="147889" y="246586"/>
                  </a:lnTo>
                  <a:lnTo>
                    <a:pt x="147967" y="247081"/>
                  </a:lnTo>
                  <a:lnTo>
                    <a:pt x="148037" y="247584"/>
                  </a:lnTo>
                  <a:lnTo>
                    <a:pt x="148106" y="248078"/>
                  </a:lnTo>
                  <a:lnTo>
                    <a:pt x="148167" y="248582"/>
                  </a:lnTo>
                  <a:lnTo>
                    <a:pt x="148219" y="249076"/>
                  </a:lnTo>
                  <a:lnTo>
                    <a:pt x="148262" y="249580"/>
                  </a:lnTo>
                  <a:lnTo>
                    <a:pt x="148306" y="250083"/>
                  </a:lnTo>
                  <a:lnTo>
                    <a:pt x="148340" y="250578"/>
                  </a:lnTo>
                  <a:lnTo>
                    <a:pt x="148366" y="251081"/>
                  </a:lnTo>
                  <a:lnTo>
                    <a:pt x="148392" y="251584"/>
                  </a:lnTo>
                  <a:lnTo>
                    <a:pt x="148410" y="252087"/>
                  </a:lnTo>
                  <a:lnTo>
                    <a:pt x="148418" y="252582"/>
                  </a:lnTo>
                  <a:lnTo>
                    <a:pt x="148418" y="253085"/>
                  </a:lnTo>
                  <a:lnTo>
                    <a:pt x="148418" y="253085"/>
                  </a:lnTo>
                  <a:lnTo>
                    <a:pt x="148418" y="253623"/>
                  </a:lnTo>
                  <a:lnTo>
                    <a:pt x="148410" y="254161"/>
                  </a:lnTo>
                  <a:lnTo>
                    <a:pt x="148384" y="254699"/>
                  </a:lnTo>
                  <a:lnTo>
                    <a:pt x="148366" y="255237"/>
                  </a:lnTo>
                  <a:lnTo>
                    <a:pt x="148332" y="255767"/>
                  </a:lnTo>
                  <a:lnTo>
                    <a:pt x="148288" y="256305"/>
                  </a:lnTo>
                  <a:lnTo>
                    <a:pt x="148245" y="256834"/>
                  </a:lnTo>
                  <a:lnTo>
                    <a:pt x="148193" y="257363"/>
                  </a:lnTo>
                  <a:lnTo>
                    <a:pt x="148132" y="257884"/>
                  </a:lnTo>
                  <a:lnTo>
                    <a:pt x="148063" y="258413"/>
                  </a:lnTo>
                  <a:lnTo>
                    <a:pt x="147984" y="258934"/>
                  </a:lnTo>
                  <a:lnTo>
                    <a:pt x="147906" y="259454"/>
                  </a:lnTo>
                  <a:lnTo>
                    <a:pt x="147820" y="259975"/>
                  </a:lnTo>
                  <a:lnTo>
                    <a:pt x="147724" y="260496"/>
                  </a:lnTo>
                  <a:lnTo>
                    <a:pt x="147620" y="261008"/>
                  </a:lnTo>
                  <a:lnTo>
                    <a:pt x="147507" y="261520"/>
                  </a:lnTo>
                  <a:lnTo>
                    <a:pt x="147394" y="262032"/>
                  </a:lnTo>
                  <a:lnTo>
                    <a:pt x="147273" y="262544"/>
                  </a:lnTo>
                  <a:lnTo>
                    <a:pt x="147143" y="263047"/>
                  </a:lnTo>
                  <a:lnTo>
                    <a:pt x="147013" y="263559"/>
                  </a:lnTo>
                  <a:lnTo>
                    <a:pt x="146865" y="264053"/>
                  </a:lnTo>
                  <a:lnTo>
                    <a:pt x="146718" y="264557"/>
                  </a:lnTo>
                  <a:lnTo>
                    <a:pt x="146570" y="265060"/>
                  </a:lnTo>
                  <a:lnTo>
                    <a:pt x="146405" y="265555"/>
                  </a:lnTo>
                  <a:lnTo>
                    <a:pt x="146240" y="266049"/>
                  </a:lnTo>
                  <a:lnTo>
                    <a:pt x="146067" y="266535"/>
                  </a:lnTo>
                  <a:lnTo>
                    <a:pt x="145885" y="267030"/>
                  </a:lnTo>
                  <a:lnTo>
                    <a:pt x="145702" y="267516"/>
                  </a:lnTo>
                  <a:lnTo>
                    <a:pt x="145511" y="267993"/>
                  </a:lnTo>
                  <a:lnTo>
                    <a:pt x="145312" y="268479"/>
                  </a:lnTo>
                  <a:lnTo>
                    <a:pt x="145104" y="268956"/>
                  </a:lnTo>
                  <a:lnTo>
                    <a:pt x="144895" y="269433"/>
                  </a:lnTo>
                  <a:lnTo>
                    <a:pt x="144678" y="269911"/>
                  </a:lnTo>
                  <a:lnTo>
                    <a:pt x="144461" y="270379"/>
                  </a:lnTo>
                  <a:lnTo>
                    <a:pt x="144227" y="270848"/>
                  </a:lnTo>
                  <a:lnTo>
                    <a:pt x="143993" y="271316"/>
                  </a:lnTo>
                  <a:lnTo>
                    <a:pt x="143759" y="271776"/>
                  </a:lnTo>
                  <a:lnTo>
                    <a:pt x="143507" y="272236"/>
                  </a:lnTo>
                  <a:lnTo>
                    <a:pt x="143255" y="272696"/>
                  </a:lnTo>
                  <a:lnTo>
                    <a:pt x="143004" y="273147"/>
                  </a:lnTo>
                  <a:lnTo>
                    <a:pt x="142735" y="273599"/>
                  </a:lnTo>
                  <a:lnTo>
                    <a:pt x="142466" y="274050"/>
                  </a:lnTo>
                  <a:lnTo>
                    <a:pt x="142197" y="274492"/>
                  </a:lnTo>
                  <a:lnTo>
                    <a:pt x="141919" y="274935"/>
                  </a:lnTo>
                  <a:lnTo>
                    <a:pt x="141633" y="275377"/>
                  </a:lnTo>
                  <a:lnTo>
                    <a:pt x="141338" y="275811"/>
                  </a:lnTo>
                  <a:lnTo>
                    <a:pt x="141043" y="276245"/>
                  </a:lnTo>
                  <a:lnTo>
                    <a:pt x="140739" y="276679"/>
                  </a:lnTo>
                  <a:lnTo>
                    <a:pt x="140435" y="277104"/>
                  </a:lnTo>
                  <a:lnTo>
                    <a:pt x="140123" y="277529"/>
                  </a:lnTo>
                  <a:lnTo>
                    <a:pt x="139802" y="277946"/>
                  </a:lnTo>
                  <a:lnTo>
                    <a:pt x="139481" y="278362"/>
                  </a:lnTo>
                  <a:lnTo>
                    <a:pt x="139151" y="278779"/>
                  </a:lnTo>
                  <a:lnTo>
                    <a:pt x="138821" y="279187"/>
                  </a:lnTo>
                  <a:lnTo>
                    <a:pt x="138483" y="279595"/>
                  </a:lnTo>
                  <a:lnTo>
                    <a:pt x="138136" y="280002"/>
                  </a:lnTo>
                  <a:lnTo>
                    <a:pt x="137789" y="280402"/>
                  </a:lnTo>
                  <a:lnTo>
                    <a:pt x="137441" y="280801"/>
                  </a:lnTo>
                  <a:lnTo>
                    <a:pt x="137077" y="281191"/>
                  </a:lnTo>
                  <a:lnTo>
                    <a:pt x="136721" y="281582"/>
                  </a:lnTo>
                  <a:lnTo>
                    <a:pt x="136348" y="281964"/>
                  </a:lnTo>
                  <a:lnTo>
                    <a:pt x="135975" y="282345"/>
                  </a:lnTo>
                  <a:lnTo>
                    <a:pt x="135602" y="282727"/>
                  </a:lnTo>
                  <a:lnTo>
                    <a:pt x="135220" y="283100"/>
                  </a:lnTo>
                  <a:lnTo>
                    <a:pt x="134830" y="283473"/>
                  </a:lnTo>
                  <a:lnTo>
                    <a:pt x="134439" y="283838"/>
                  </a:lnTo>
                  <a:lnTo>
                    <a:pt x="134040" y="284202"/>
                  </a:lnTo>
                  <a:lnTo>
                    <a:pt x="133641" y="284567"/>
                  </a:lnTo>
                  <a:lnTo>
                    <a:pt x="133233" y="284923"/>
                  </a:lnTo>
                  <a:lnTo>
                    <a:pt x="132825" y="285270"/>
                  </a:lnTo>
                  <a:lnTo>
                    <a:pt x="132409" y="285625"/>
                  </a:lnTo>
                  <a:lnTo>
                    <a:pt x="131992" y="285964"/>
                  </a:lnTo>
                  <a:lnTo>
                    <a:pt x="131567" y="286302"/>
                  </a:lnTo>
                  <a:lnTo>
                    <a:pt x="131142" y="286641"/>
                  </a:lnTo>
                  <a:lnTo>
                    <a:pt x="130708" y="286970"/>
                  </a:lnTo>
                  <a:lnTo>
                    <a:pt x="130274" y="287300"/>
                  </a:lnTo>
                  <a:lnTo>
                    <a:pt x="129831" y="287621"/>
                  </a:lnTo>
                  <a:lnTo>
                    <a:pt x="129389" y="287942"/>
                  </a:lnTo>
                  <a:lnTo>
                    <a:pt x="128938" y="288263"/>
                  </a:lnTo>
                  <a:lnTo>
                    <a:pt x="128486" y="288567"/>
                  </a:lnTo>
                  <a:lnTo>
                    <a:pt x="128035" y="288879"/>
                  </a:lnTo>
                  <a:lnTo>
                    <a:pt x="127567" y="289174"/>
                  </a:lnTo>
                  <a:lnTo>
                    <a:pt x="127107" y="289478"/>
                  </a:lnTo>
                  <a:lnTo>
                    <a:pt x="126638" y="289773"/>
                  </a:lnTo>
                  <a:lnTo>
                    <a:pt x="126161" y="290060"/>
                  </a:lnTo>
                  <a:lnTo>
                    <a:pt x="125692" y="290346"/>
                  </a:lnTo>
                  <a:lnTo>
                    <a:pt x="125206" y="290624"/>
                  </a:lnTo>
                  <a:lnTo>
                    <a:pt x="124720" y="290901"/>
                  </a:lnTo>
                  <a:lnTo>
                    <a:pt x="124234" y="291170"/>
                  </a:lnTo>
                  <a:lnTo>
                    <a:pt x="123749" y="291439"/>
                  </a:lnTo>
                  <a:lnTo>
                    <a:pt x="123254" y="291700"/>
                  </a:lnTo>
                  <a:lnTo>
                    <a:pt x="122751" y="291951"/>
                  </a:lnTo>
                  <a:lnTo>
                    <a:pt x="122247" y="292203"/>
                  </a:lnTo>
                  <a:lnTo>
                    <a:pt x="121744" y="292455"/>
                  </a:lnTo>
                  <a:lnTo>
                    <a:pt x="121232" y="292698"/>
                  </a:lnTo>
                  <a:lnTo>
                    <a:pt x="120720" y="292932"/>
                  </a:lnTo>
                  <a:lnTo>
                    <a:pt x="120208" y="293166"/>
                  </a:lnTo>
                  <a:lnTo>
                    <a:pt x="119688" y="293392"/>
                  </a:lnTo>
                  <a:lnTo>
                    <a:pt x="119167" y="293617"/>
                  </a:lnTo>
                  <a:lnTo>
                    <a:pt x="118638" y="293834"/>
                  </a:lnTo>
                  <a:lnTo>
                    <a:pt x="118108" y="294042"/>
                  </a:lnTo>
                  <a:lnTo>
                    <a:pt x="117579" y="294251"/>
                  </a:lnTo>
                  <a:lnTo>
                    <a:pt x="117041" y="294459"/>
                  </a:lnTo>
                  <a:lnTo>
                    <a:pt x="116503" y="294650"/>
                  </a:lnTo>
                  <a:lnTo>
                    <a:pt x="115965" y="294849"/>
                  </a:lnTo>
                  <a:lnTo>
                    <a:pt x="115418" y="295032"/>
                  </a:lnTo>
                  <a:lnTo>
                    <a:pt x="114872" y="295214"/>
                  </a:lnTo>
                  <a:lnTo>
                    <a:pt x="114325" y="295387"/>
                  </a:lnTo>
                  <a:lnTo>
                    <a:pt x="113770" y="295561"/>
                  </a:lnTo>
                  <a:lnTo>
                    <a:pt x="113214" y="295726"/>
                  </a:lnTo>
                  <a:lnTo>
                    <a:pt x="112650" y="295891"/>
                  </a:lnTo>
                  <a:lnTo>
                    <a:pt x="112095" y="296047"/>
                  </a:lnTo>
                  <a:lnTo>
                    <a:pt x="111531" y="296194"/>
                  </a:lnTo>
                  <a:lnTo>
                    <a:pt x="110958" y="296342"/>
                  </a:lnTo>
                  <a:lnTo>
                    <a:pt x="110385" y="296481"/>
                  </a:lnTo>
                  <a:lnTo>
                    <a:pt x="109813" y="296611"/>
                  </a:lnTo>
                  <a:lnTo>
                    <a:pt x="109240" y="296741"/>
                  </a:lnTo>
                  <a:lnTo>
                    <a:pt x="108667" y="296863"/>
                  </a:lnTo>
                  <a:lnTo>
                    <a:pt x="108086" y="296975"/>
                  </a:lnTo>
                  <a:lnTo>
                    <a:pt x="107504" y="297088"/>
                  </a:lnTo>
                  <a:lnTo>
                    <a:pt x="106914" y="297192"/>
                  </a:lnTo>
                  <a:lnTo>
                    <a:pt x="106333" y="297288"/>
                  </a:lnTo>
                  <a:lnTo>
                    <a:pt x="105743" y="297383"/>
                  </a:lnTo>
                  <a:lnTo>
                    <a:pt x="105144" y="297470"/>
                  </a:lnTo>
                  <a:lnTo>
                    <a:pt x="104554" y="297557"/>
                  </a:lnTo>
                  <a:lnTo>
                    <a:pt x="103955" y="297626"/>
                  </a:lnTo>
                  <a:lnTo>
                    <a:pt x="103357" y="297696"/>
                  </a:lnTo>
                  <a:lnTo>
                    <a:pt x="102758" y="297765"/>
                  </a:lnTo>
                  <a:lnTo>
                    <a:pt x="102758" y="297765"/>
                  </a:lnTo>
                  <a:lnTo>
                    <a:pt x="102862" y="298503"/>
                  </a:lnTo>
                  <a:lnTo>
                    <a:pt x="102958" y="299240"/>
                  </a:lnTo>
                  <a:lnTo>
                    <a:pt x="103036" y="299978"/>
                  </a:lnTo>
                  <a:lnTo>
                    <a:pt x="103114" y="300715"/>
                  </a:lnTo>
                  <a:lnTo>
                    <a:pt x="103174" y="301462"/>
                  </a:lnTo>
                  <a:lnTo>
                    <a:pt x="103218" y="302208"/>
                  </a:lnTo>
                  <a:lnTo>
                    <a:pt x="103244" y="302963"/>
                  </a:lnTo>
                  <a:lnTo>
                    <a:pt x="103253" y="303726"/>
                  </a:lnTo>
                  <a:lnTo>
                    <a:pt x="103253" y="303726"/>
                  </a:lnTo>
                  <a:lnTo>
                    <a:pt x="103244" y="304308"/>
                  </a:lnTo>
                  <a:lnTo>
                    <a:pt x="103235" y="304889"/>
                  </a:lnTo>
                  <a:lnTo>
                    <a:pt x="103218" y="305462"/>
                  </a:lnTo>
                  <a:lnTo>
                    <a:pt x="103183" y="306035"/>
                  </a:lnTo>
                  <a:lnTo>
                    <a:pt x="103148" y="306616"/>
                  </a:lnTo>
                  <a:lnTo>
                    <a:pt x="103105" y="307180"/>
                  </a:lnTo>
                  <a:lnTo>
                    <a:pt x="103044" y="307753"/>
                  </a:lnTo>
                  <a:lnTo>
                    <a:pt x="102984" y="308325"/>
                  </a:lnTo>
                  <a:lnTo>
                    <a:pt x="102914" y="308889"/>
                  </a:lnTo>
                  <a:lnTo>
                    <a:pt x="102836" y="309454"/>
                  </a:lnTo>
                  <a:lnTo>
                    <a:pt x="102749" y="310009"/>
                  </a:lnTo>
                  <a:lnTo>
                    <a:pt x="102654" y="310573"/>
                  </a:lnTo>
                  <a:lnTo>
                    <a:pt x="102558" y="311128"/>
                  </a:lnTo>
                  <a:lnTo>
                    <a:pt x="102446" y="311684"/>
                  </a:lnTo>
                  <a:lnTo>
                    <a:pt x="102324" y="312239"/>
                  </a:lnTo>
                  <a:lnTo>
                    <a:pt x="102203" y="312786"/>
                  </a:lnTo>
                  <a:lnTo>
                    <a:pt x="102072" y="313332"/>
                  </a:lnTo>
                  <a:lnTo>
                    <a:pt x="101925" y="313879"/>
                  </a:lnTo>
                  <a:lnTo>
                    <a:pt x="101777" y="314417"/>
                  </a:lnTo>
                  <a:lnTo>
                    <a:pt x="101621" y="314964"/>
                  </a:lnTo>
                  <a:lnTo>
                    <a:pt x="101465" y="315502"/>
                  </a:lnTo>
                  <a:lnTo>
                    <a:pt x="101291" y="316031"/>
                  </a:lnTo>
                  <a:lnTo>
                    <a:pt x="101109" y="316569"/>
                  </a:lnTo>
                  <a:lnTo>
                    <a:pt x="100927" y="317098"/>
                  </a:lnTo>
                  <a:lnTo>
                    <a:pt x="100736" y="317619"/>
                  </a:lnTo>
                  <a:lnTo>
                    <a:pt x="100537" y="318148"/>
                  </a:lnTo>
                  <a:lnTo>
                    <a:pt x="100328" y="318669"/>
                  </a:lnTo>
                  <a:lnTo>
                    <a:pt x="100120" y="319181"/>
                  </a:lnTo>
                  <a:lnTo>
                    <a:pt x="99894" y="319702"/>
                  </a:lnTo>
                  <a:lnTo>
                    <a:pt x="99669" y="320213"/>
                  </a:lnTo>
                  <a:lnTo>
                    <a:pt x="99435" y="320717"/>
                  </a:lnTo>
                  <a:lnTo>
                    <a:pt x="99192" y="321229"/>
                  </a:lnTo>
                  <a:lnTo>
                    <a:pt x="98940" y="321732"/>
                  </a:lnTo>
                  <a:lnTo>
                    <a:pt x="98688" y="322227"/>
                  </a:lnTo>
                  <a:lnTo>
                    <a:pt x="98428" y="322721"/>
                  </a:lnTo>
                  <a:lnTo>
                    <a:pt x="98159" y="323216"/>
                  </a:lnTo>
                  <a:lnTo>
                    <a:pt x="97881" y="323710"/>
                  </a:lnTo>
                  <a:lnTo>
                    <a:pt x="97595" y="324196"/>
                  </a:lnTo>
                  <a:lnTo>
                    <a:pt x="97309" y="324674"/>
                  </a:lnTo>
                  <a:lnTo>
                    <a:pt x="97014" y="325160"/>
                  </a:lnTo>
                  <a:lnTo>
                    <a:pt x="96710" y="325628"/>
                  </a:lnTo>
                  <a:lnTo>
                    <a:pt x="96406" y="326105"/>
                  </a:lnTo>
                  <a:lnTo>
                    <a:pt x="96094" y="326574"/>
                  </a:lnTo>
                  <a:lnTo>
                    <a:pt x="95773" y="327043"/>
                  </a:lnTo>
                  <a:lnTo>
                    <a:pt x="95443" y="327502"/>
                  </a:lnTo>
                  <a:lnTo>
                    <a:pt x="95113" y="327962"/>
                  </a:lnTo>
                  <a:lnTo>
                    <a:pt x="94775" y="328414"/>
                  </a:lnTo>
                  <a:lnTo>
                    <a:pt x="94428" y="328865"/>
                  </a:lnTo>
                  <a:lnTo>
                    <a:pt x="94072" y="329307"/>
                  </a:lnTo>
                  <a:lnTo>
                    <a:pt x="93716" y="329750"/>
                  </a:lnTo>
                  <a:lnTo>
                    <a:pt x="93352" y="330192"/>
                  </a:lnTo>
                  <a:lnTo>
                    <a:pt x="92987" y="330626"/>
                  </a:lnTo>
                  <a:lnTo>
                    <a:pt x="92614" y="331060"/>
                  </a:lnTo>
                  <a:lnTo>
                    <a:pt x="92232" y="331485"/>
                  </a:lnTo>
                  <a:lnTo>
                    <a:pt x="91842" y="331902"/>
                  </a:lnTo>
                  <a:lnTo>
                    <a:pt x="91451" y="332327"/>
                  </a:lnTo>
                  <a:lnTo>
                    <a:pt x="91052" y="332735"/>
                  </a:lnTo>
                  <a:lnTo>
                    <a:pt x="90653" y="333151"/>
                  </a:lnTo>
                  <a:lnTo>
                    <a:pt x="90245" y="333551"/>
                  </a:lnTo>
                  <a:lnTo>
                    <a:pt x="89829" y="333958"/>
                  </a:lnTo>
                  <a:lnTo>
                    <a:pt x="89412" y="334349"/>
                  </a:lnTo>
                  <a:lnTo>
                    <a:pt x="88987" y="334748"/>
                  </a:lnTo>
                  <a:lnTo>
                    <a:pt x="88553" y="335130"/>
                  </a:lnTo>
                  <a:lnTo>
                    <a:pt x="88119" y="335520"/>
                  </a:lnTo>
                  <a:lnTo>
                    <a:pt x="87677" y="335893"/>
                  </a:lnTo>
                  <a:lnTo>
                    <a:pt x="87234" y="336267"/>
                  </a:lnTo>
                  <a:lnTo>
                    <a:pt x="86783" y="336640"/>
                  </a:lnTo>
                  <a:lnTo>
                    <a:pt x="86323" y="337004"/>
                  </a:lnTo>
                  <a:lnTo>
                    <a:pt x="85863" y="337369"/>
                  </a:lnTo>
                  <a:lnTo>
                    <a:pt x="85395" y="337724"/>
                  </a:lnTo>
                  <a:lnTo>
                    <a:pt x="84926" y="338072"/>
                  </a:lnTo>
                  <a:lnTo>
                    <a:pt x="84449" y="338419"/>
                  </a:lnTo>
                  <a:lnTo>
                    <a:pt x="83971" y="338757"/>
                  </a:lnTo>
                  <a:lnTo>
                    <a:pt x="83485" y="339095"/>
                  </a:lnTo>
                  <a:lnTo>
                    <a:pt x="82991" y="339425"/>
                  </a:lnTo>
                  <a:lnTo>
                    <a:pt x="82496" y="339755"/>
                  </a:lnTo>
                  <a:lnTo>
                    <a:pt x="82002" y="340076"/>
                  </a:lnTo>
                  <a:lnTo>
                    <a:pt x="81498" y="340388"/>
                  </a:lnTo>
                  <a:lnTo>
                    <a:pt x="80986" y="340701"/>
                  </a:lnTo>
                  <a:lnTo>
                    <a:pt x="80474" y="341004"/>
                  </a:lnTo>
                  <a:lnTo>
                    <a:pt x="79962" y="341308"/>
                  </a:lnTo>
                  <a:lnTo>
                    <a:pt x="79433" y="341603"/>
                  </a:lnTo>
                  <a:lnTo>
                    <a:pt x="78913" y="341890"/>
                  </a:lnTo>
                  <a:lnTo>
                    <a:pt x="78383" y="342176"/>
                  </a:lnTo>
                  <a:lnTo>
                    <a:pt x="77845" y="342454"/>
                  </a:lnTo>
                  <a:lnTo>
                    <a:pt x="77307" y="342731"/>
                  </a:lnTo>
                  <a:lnTo>
                    <a:pt x="76769" y="343000"/>
                  </a:lnTo>
                  <a:lnTo>
                    <a:pt x="76223" y="343261"/>
                  </a:lnTo>
                  <a:lnTo>
                    <a:pt x="75667" y="343512"/>
                  </a:lnTo>
                  <a:lnTo>
                    <a:pt x="75112" y="343764"/>
                  </a:lnTo>
                  <a:lnTo>
                    <a:pt x="74556" y="344016"/>
                  </a:lnTo>
                  <a:lnTo>
                    <a:pt x="73992" y="344250"/>
                  </a:lnTo>
                  <a:lnTo>
                    <a:pt x="73428" y="344484"/>
                  </a:lnTo>
                  <a:lnTo>
                    <a:pt x="72856" y="344710"/>
                  </a:lnTo>
                  <a:lnTo>
                    <a:pt x="72283" y="344935"/>
                  </a:lnTo>
                  <a:lnTo>
                    <a:pt x="71710" y="345152"/>
                  </a:lnTo>
                  <a:lnTo>
                    <a:pt x="71129" y="345361"/>
                  </a:lnTo>
                  <a:lnTo>
                    <a:pt x="70539" y="345569"/>
                  </a:lnTo>
                  <a:lnTo>
                    <a:pt x="69957" y="345768"/>
                  </a:lnTo>
                  <a:lnTo>
                    <a:pt x="69359" y="345959"/>
                  </a:lnTo>
                  <a:lnTo>
                    <a:pt x="68769" y="346141"/>
                  </a:lnTo>
                  <a:lnTo>
                    <a:pt x="68170" y="346324"/>
                  </a:lnTo>
                  <a:lnTo>
                    <a:pt x="67571" y="346497"/>
                  </a:lnTo>
                  <a:lnTo>
                    <a:pt x="66964" y="346662"/>
                  </a:lnTo>
                  <a:lnTo>
                    <a:pt x="66356" y="346827"/>
                  </a:lnTo>
                  <a:lnTo>
                    <a:pt x="65749" y="346983"/>
                  </a:lnTo>
                  <a:lnTo>
                    <a:pt x="65133" y="347131"/>
                  </a:lnTo>
                  <a:lnTo>
                    <a:pt x="64517" y="347270"/>
                  </a:lnTo>
                  <a:lnTo>
                    <a:pt x="63892" y="347408"/>
                  </a:lnTo>
                  <a:lnTo>
                    <a:pt x="63276" y="347530"/>
                  </a:lnTo>
                  <a:lnTo>
                    <a:pt x="62651" y="347660"/>
                  </a:lnTo>
                  <a:lnTo>
                    <a:pt x="62018" y="347773"/>
                  </a:lnTo>
                  <a:lnTo>
                    <a:pt x="61384" y="347877"/>
                  </a:lnTo>
                  <a:lnTo>
                    <a:pt x="60751" y="347981"/>
                  </a:lnTo>
                  <a:lnTo>
                    <a:pt x="60117" y="348077"/>
                  </a:lnTo>
                  <a:lnTo>
                    <a:pt x="59475" y="348163"/>
                  </a:lnTo>
                  <a:lnTo>
                    <a:pt x="58833" y="348250"/>
                  </a:lnTo>
                  <a:lnTo>
                    <a:pt x="58191" y="348328"/>
                  </a:lnTo>
                  <a:lnTo>
                    <a:pt x="57549" y="348389"/>
                  </a:lnTo>
                  <a:lnTo>
                    <a:pt x="56898" y="348450"/>
                  </a:lnTo>
                  <a:lnTo>
                    <a:pt x="56247" y="348510"/>
                  </a:lnTo>
                  <a:lnTo>
                    <a:pt x="55588" y="348554"/>
                  </a:lnTo>
                  <a:lnTo>
                    <a:pt x="54937" y="348597"/>
                  </a:lnTo>
                  <a:lnTo>
                    <a:pt x="54277" y="348623"/>
                  </a:lnTo>
                  <a:lnTo>
                    <a:pt x="53618" y="348649"/>
                  </a:lnTo>
                  <a:lnTo>
                    <a:pt x="52958" y="348667"/>
                  </a:lnTo>
                  <a:lnTo>
                    <a:pt x="52290" y="348684"/>
                  </a:lnTo>
                  <a:lnTo>
                    <a:pt x="51622" y="348684"/>
                  </a:lnTo>
                  <a:lnTo>
                    <a:pt x="51622" y="348684"/>
                  </a:lnTo>
                  <a:lnTo>
                    <a:pt x="50633" y="348675"/>
                  </a:lnTo>
                  <a:lnTo>
                    <a:pt x="49644" y="348649"/>
                  </a:lnTo>
                  <a:lnTo>
                    <a:pt x="48654" y="348615"/>
                  </a:lnTo>
                  <a:lnTo>
                    <a:pt x="47674" y="348554"/>
                  </a:lnTo>
                  <a:lnTo>
                    <a:pt x="46702" y="348484"/>
                  </a:lnTo>
                  <a:lnTo>
                    <a:pt x="45730" y="348398"/>
                  </a:lnTo>
                  <a:lnTo>
                    <a:pt x="44767" y="348293"/>
                  </a:lnTo>
                  <a:lnTo>
                    <a:pt x="43813" y="348172"/>
                  </a:lnTo>
                  <a:lnTo>
                    <a:pt x="42858" y="348042"/>
                  </a:lnTo>
                  <a:lnTo>
                    <a:pt x="41912" y="347894"/>
                  </a:lnTo>
                  <a:lnTo>
                    <a:pt x="40966" y="347729"/>
                  </a:lnTo>
                  <a:lnTo>
                    <a:pt x="40038" y="347547"/>
                  </a:lnTo>
                  <a:lnTo>
                    <a:pt x="39109" y="347356"/>
                  </a:lnTo>
                  <a:lnTo>
                    <a:pt x="38190" y="347148"/>
                  </a:lnTo>
                  <a:lnTo>
                    <a:pt x="37270" y="346931"/>
                  </a:lnTo>
                  <a:lnTo>
                    <a:pt x="36367" y="346697"/>
                  </a:lnTo>
                  <a:lnTo>
                    <a:pt x="35465" y="346445"/>
                  </a:lnTo>
                  <a:lnTo>
                    <a:pt x="34571" y="346176"/>
                  </a:lnTo>
                  <a:lnTo>
                    <a:pt x="33686" y="345899"/>
                  </a:lnTo>
                  <a:lnTo>
                    <a:pt x="32810" y="345612"/>
                  </a:lnTo>
                  <a:lnTo>
                    <a:pt x="31933" y="345308"/>
                  </a:lnTo>
                  <a:lnTo>
                    <a:pt x="31074" y="344987"/>
                  </a:lnTo>
                  <a:lnTo>
                    <a:pt x="30215" y="344658"/>
                  </a:lnTo>
                  <a:lnTo>
                    <a:pt x="29373" y="344311"/>
                  </a:lnTo>
                  <a:lnTo>
                    <a:pt x="28532" y="343955"/>
                  </a:lnTo>
                  <a:lnTo>
                    <a:pt x="27707" y="343590"/>
                  </a:lnTo>
                  <a:lnTo>
                    <a:pt x="26883" y="343209"/>
                  </a:lnTo>
                  <a:lnTo>
                    <a:pt x="26076" y="342809"/>
                  </a:lnTo>
                  <a:lnTo>
                    <a:pt x="25269" y="342402"/>
                  </a:lnTo>
                  <a:lnTo>
                    <a:pt x="24479" y="341985"/>
                  </a:lnTo>
                  <a:lnTo>
                    <a:pt x="23698" y="341551"/>
                  </a:lnTo>
                  <a:lnTo>
                    <a:pt x="22917" y="341109"/>
                  </a:lnTo>
                  <a:lnTo>
                    <a:pt x="22154" y="340657"/>
                  </a:lnTo>
                  <a:lnTo>
                    <a:pt x="21399" y="340189"/>
                  </a:lnTo>
                  <a:lnTo>
                    <a:pt x="20653" y="339712"/>
                  </a:lnTo>
                  <a:lnTo>
                    <a:pt x="19924" y="339226"/>
                  </a:lnTo>
                  <a:lnTo>
                    <a:pt x="19195" y="338722"/>
                  </a:lnTo>
                  <a:lnTo>
                    <a:pt x="18483" y="338210"/>
                  </a:lnTo>
                  <a:lnTo>
                    <a:pt x="17780" y="337690"/>
                  </a:lnTo>
                  <a:lnTo>
                    <a:pt x="17095" y="337160"/>
                  </a:lnTo>
                  <a:lnTo>
                    <a:pt x="16409" y="336614"/>
                  </a:lnTo>
                  <a:lnTo>
                    <a:pt x="15741" y="336058"/>
                  </a:lnTo>
                  <a:lnTo>
                    <a:pt x="15082" y="335494"/>
                  </a:lnTo>
                  <a:lnTo>
                    <a:pt x="14440" y="334922"/>
                  </a:lnTo>
                  <a:lnTo>
                    <a:pt x="13806" y="334340"/>
                  </a:lnTo>
                  <a:lnTo>
                    <a:pt x="13181" y="333741"/>
                  </a:lnTo>
                  <a:lnTo>
                    <a:pt x="12574" y="333143"/>
                  </a:lnTo>
                  <a:lnTo>
                    <a:pt x="11975" y="332527"/>
                  </a:lnTo>
                  <a:lnTo>
                    <a:pt x="11385" y="331911"/>
                  </a:lnTo>
                  <a:lnTo>
                    <a:pt x="10812" y="331277"/>
                  </a:lnTo>
                  <a:lnTo>
                    <a:pt x="10257" y="330635"/>
                  </a:lnTo>
                  <a:lnTo>
                    <a:pt x="9710" y="329984"/>
                  </a:lnTo>
                  <a:lnTo>
                    <a:pt x="9172" y="329325"/>
                  </a:lnTo>
                  <a:lnTo>
                    <a:pt x="8652" y="328657"/>
                  </a:lnTo>
                  <a:lnTo>
                    <a:pt x="8140" y="327980"/>
                  </a:lnTo>
                  <a:lnTo>
                    <a:pt x="7654" y="327303"/>
                  </a:lnTo>
                  <a:lnTo>
                    <a:pt x="7168" y="326609"/>
                  </a:lnTo>
                  <a:lnTo>
                    <a:pt x="6699" y="325906"/>
                  </a:lnTo>
                  <a:lnTo>
                    <a:pt x="6248" y="325194"/>
                  </a:lnTo>
                  <a:lnTo>
                    <a:pt x="5814" y="324483"/>
                  </a:lnTo>
                  <a:lnTo>
                    <a:pt x="5389" y="323754"/>
                  </a:lnTo>
                  <a:lnTo>
                    <a:pt x="4981" y="323025"/>
                  </a:lnTo>
                  <a:lnTo>
                    <a:pt x="4591" y="322287"/>
                  </a:lnTo>
                  <a:lnTo>
                    <a:pt x="4209" y="321541"/>
                  </a:lnTo>
                  <a:lnTo>
                    <a:pt x="4209" y="321541"/>
                  </a:lnTo>
                  <a:lnTo>
                    <a:pt x="4131" y="321394"/>
                  </a:lnTo>
                  <a:lnTo>
                    <a:pt x="4044" y="321246"/>
                  </a:lnTo>
                  <a:lnTo>
                    <a:pt x="3949" y="321107"/>
                  </a:lnTo>
                  <a:lnTo>
                    <a:pt x="3853" y="320977"/>
                  </a:lnTo>
                  <a:lnTo>
                    <a:pt x="3758" y="320838"/>
                  </a:lnTo>
                  <a:lnTo>
                    <a:pt x="3654" y="320717"/>
                  </a:lnTo>
                  <a:lnTo>
                    <a:pt x="3541" y="320595"/>
                  </a:lnTo>
                  <a:lnTo>
                    <a:pt x="3437" y="320474"/>
                  </a:lnTo>
                  <a:lnTo>
                    <a:pt x="3315" y="320361"/>
                  </a:lnTo>
                  <a:lnTo>
                    <a:pt x="3202" y="320257"/>
                  </a:lnTo>
                  <a:lnTo>
                    <a:pt x="3081" y="320153"/>
                  </a:lnTo>
                  <a:lnTo>
                    <a:pt x="2951" y="320057"/>
                  </a:lnTo>
                  <a:lnTo>
                    <a:pt x="2821" y="319962"/>
                  </a:lnTo>
                  <a:lnTo>
                    <a:pt x="2690" y="319875"/>
                  </a:lnTo>
                  <a:lnTo>
                    <a:pt x="2560" y="319788"/>
                  </a:lnTo>
                  <a:lnTo>
                    <a:pt x="2421" y="319710"/>
                  </a:lnTo>
                  <a:lnTo>
                    <a:pt x="2283" y="319632"/>
                  </a:lnTo>
                  <a:lnTo>
                    <a:pt x="2144" y="319563"/>
                  </a:lnTo>
                  <a:lnTo>
                    <a:pt x="1849" y="319441"/>
                  </a:lnTo>
                  <a:lnTo>
                    <a:pt x="1554" y="319328"/>
                  </a:lnTo>
                  <a:lnTo>
                    <a:pt x="1250" y="319242"/>
                  </a:lnTo>
                  <a:lnTo>
                    <a:pt x="938" y="319172"/>
                  </a:lnTo>
                  <a:lnTo>
                    <a:pt x="625" y="319129"/>
                  </a:lnTo>
                  <a:lnTo>
                    <a:pt x="313" y="319094"/>
                  </a:lnTo>
                  <a:lnTo>
                    <a:pt x="0" y="319085"/>
                  </a:lnTo>
                  <a:lnTo>
                    <a:pt x="0" y="25191"/>
                  </a:lnTo>
                  <a:lnTo>
                    <a:pt x="0" y="25191"/>
                  </a:lnTo>
                  <a:lnTo>
                    <a:pt x="313" y="25183"/>
                  </a:lnTo>
                  <a:lnTo>
                    <a:pt x="625" y="25157"/>
                  </a:lnTo>
                  <a:lnTo>
                    <a:pt x="938" y="25105"/>
                  </a:lnTo>
                  <a:lnTo>
                    <a:pt x="1250" y="25044"/>
                  </a:lnTo>
                  <a:lnTo>
                    <a:pt x="1554" y="24957"/>
                  </a:lnTo>
                  <a:lnTo>
                    <a:pt x="1849" y="24862"/>
                  </a:lnTo>
                  <a:lnTo>
                    <a:pt x="2144" y="24740"/>
                  </a:lnTo>
                  <a:lnTo>
                    <a:pt x="2283" y="24671"/>
                  </a:lnTo>
                  <a:lnTo>
                    <a:pt x="2421" y="24601"/>
                  </a:lnTo>
                  <a:lnTo>
                    <a:pt x="2560" y="24523"/>
                  </a:lnTo>
                  <a:lnTo>
                    <a:pt x="2690" y="24445"/>
                  </a:lnTo>
                  <a:lnTo>
                    <a:pt x="2821" y="24358"/>
                  </a:lnTo>
                  <a:lnTo>
                    <a:pt x="2951" y="24271"/>
                  </a:lnTo>
                  <a:lnTo>
                    <a:pt x="3081" y="24176"/>
                  </a:lnTo>
                  <a:lnTo>
                    <a:pt x="3202" y="24072"/>
                  </a:lnTo>
                  <a:lnTo>
                    <a:pt x="3315" y="23968"/>
                  </a:lnTo>
                  <a:lnTo>
                    <a:pt x="3437" y="23855"/>
                  </a:lnTo>
                  <a:lnTo>
                    <a:pt x="3541" y="23742"/>
                  </a:lnTo>
                  <a:lnTo>
                    <a:pt x="3654" y="23621"/>
                  </a:lnTo>
                  <a:lnTo>
                    <a:pt x="3758" y="23499"/>
                  </a:lnTo>
                  <a:lnTo>
                    <a:pt x="3853" y="23369"/>
                  </a:lnTo>
                  <a:lnTo>
                    <a:pt x="3949" y="23239"/>
                  </a:lnTo>
                  <a:lnTo>
                    <a:pt x="4044" y="23100"/>
                  </a:lnTo>
                  <a:lnTo>
                    <a:pt x="4131" y="22953"/>
                  </a:lnTo>
                  <a:lnTo>
                    <a:pt x="4209" y="22805"/>
                  </a:lnTo>
                  <a:lnTo>
                    <a:pt x="4209" y="22805"/>
                  </a:lnTo>
                  <a:lnTo>
                    <a:pt x="4556" y="22172"/>
                  </a:lnTo>
                  <a:lnTo>
                    <a:pt x="4921" y="21538"/>
                  </a:lnTo>
                  <a:lnTo>
                    <a:pt x="5294" y="20922"/>
                  </a:lnTo>
                  <a:lnTo>
                    <a:pt x="5675" y="20306"/>
                  </a:lnTo>
                  <a:lnTo>
                    <a:pt x="6075" y="19690"/>
                  </a:lnTo>
                  <a:lnTo>
                    <a:pt x="6482" y="19091"/>
                  </a:lnTo>
                  <a:lnTo>
                    <a:pt x="6908" y="18492"/>
                  </a:lnTo>
                  <a:lnTo>
                    <a:pt x="7333" y="17911"/>
                  </a:lnTo>
                  <a:lnTo>
                    <a:pt x="7784" y="17330"/>
                  </a:lnTo>
                  <a:lnTo>
                    <a:pt x="8235" y="16757"/>
                  </a:lnTo>
                  <a:lnTo>
                    <a:pt x="8704" y="16184"/>
                  </a:lnTo>
                  <a:lnTo>
                    <a:pt x="9181" y="15629"/>
                  </a:lnTo>
                  <a:lnTo>
                    <a:pt x="9667" y="15073"/>
                  </a:lnTo>
                  <a:lnTo>
                    <a:pt x="10170" y="14535"/>
                  </a:lnTo>
                  <a:lnTo>
                    <a:pt x="10682" y="13997"/>
                  </a:lnTo>
                  <a:lnTo>
                    <a:pt x="11203" y="13468"/>
                  </a:lnTo>
                  <a:lnTo>
                    <a:pt x="11732" y="12948"/>
                  </a:lnTo>
                  <a:lnTo>
                    <a:pt x="12279" y="12444"/>
                  </a:lnTo>
                  <a:lnTo>
                    <a:pt x="12826" y="11941"/>
                  </a:lnTo>
                  <a:lnTo>
                    <a:pt x="13390" y="11446"/>
                  </a:lnTo>
                  <a:lnTo>
                    <a:pt x="13962" y="10960"/>
                  </a:lnTo>
                  <a:lnTo>
                    <a:pt x="14544" y="10483"/>
                  </a:lnTo>
                  <a:lnTo>
                    <a:pt x="15134" y="10015"/>
                  </a:lnTo>
                  <a:lnTo>
                    <a:pt x="15733" y="9555"/>
                  </a:lnTo>
                  <a:lnTo>
                    <a:pt x="16340" y="9103"/>
                  </a:lnTo>
                  <a:lnTo>
                    <a:pt x="16965" y="8661"/>
                  </a:lnTo>
                  <a:lnTo>
                    <a:pt x="17589" y="8236"/>
                  </a:lnTo>
                  <a:lnTo>
                    <a:pt x="18223" y="7811"/>
                  </a:lnTo>
                  <a:lnTo>
                    <a:pt x="18874" y="7403"/>
                  </a:lnTo>
                  <a:lnTo>
                    <a:pt x="19525" y="6995"/>
                  </a:lnTo>
                  <a:lnTo>
                    <a:pt x="20184" y="6604"/>
                  </a:lnTo>
                  <a:lnTo>
                    <a:pt x="20861" y="6223"/>
                  </a:lnTo>
                  <a:lnTo>
                    <a:pt x="21538" y="5849"/>
                  </a:lnTo>
                  <a:lnTo>
                    <a:pt x="22223" y="5485"/>
                  </a:lnTo>
                  <a:lnTo>
                    <a:pt x="22917" y="5138"/>
                  </a:lnTo>
                  <a:lnTo>
                    <a:pt x="23620" y="4799"/>
                  </a:lnTo>
                  <a:lnTo>
                    <a:pt x="24332" y="4461"/>
                  </a:lnTo>
                  <a:lnTo>
                    <a:pt x="25052" y="4149"/>
                  </a:lnTo>
                  <a:lnTo>
                    <a:pt x="25772" y="3836"/>
                  </a:lnTo>
                  <a:lnTo>
                    <a:pt x="26510" y="3541"/>
                  </a:lnTo>
                  <a:lnTo>
                    <a:pt x="27247" y="3255"/>
                  </a:lnTo>
                  <a:lnTo>
                    <a:pt x="27994" y="2977"/>
                  </a:lnTo>
                  <a:lnTo>
                    <a:pt x="28749" y="2708"/>
                  </a:lnTo>
                  <a:lnTo>
                    <a:pt x="29504" y="2457"/>
                  </a:lnTo>
                  <a:lnTo>
                    <a:pt x="30267" y="2222"/>
                  </a:lnTo>
                  <a:lnTo>
                    <a:pt x="31039" y="1988"/>
                  </a:lnTo>
                  <a:lnTo>
                    <a:pt x="31820" y="1771"/>
                  </a:lnTo>
                  <a:lnTo>
                    <a:pt x="32610" y="1563"/>
                  </a:lnTo>
                  <a:lnTo>
                    <a:pt x="33400" y="1372"/>
                  </a:lnTo>
                  <a:lnTo>
                    <a:pt x="34189" y="1190"/>
                  </a:lnTo>
                  <a:lnTo>
                    <a:pt x="34996" y="1025"/>
                  </a:lnTo>
                  <a:lnTo>
                    <a:pt x="35803" y="869"/>
                  </a:lnTo>
                  <a:lnTo>
                    <a:pt x="36619" y="721"/>
                  </a:lnTo>
                  <a:lnTo>
                    <a:pt x="37435" y="591"/>
                  </a:lnTo>
                  <a:lnTo>
                    <a:pt x="38259" y="469"/>
                  </a:lnTo>
                  <a:lnTo>
                    <a:pt x="39083" y="365"/>
                  </a:lnTo>
                  <a:lnTo>
                    <a:pt x="39916" y="279"/>
                  </a:lnTo>
                  <a:lnTo>
                    <a:pt x="40758" y="200"/>
                  </a:lnTo>
                  <a:lnTo>
                    <a:pt x="41600" y="131"/>
                  </a:lnTo>
                  <a:lnTo>
                    <a:pt x="42441" y="79"/>
                  </a:lnTo>
                  <a:lnTo>
                    <a:pt x="43301" y="36"/>
                  </a:lnTo>
                  <a:lnTo>
                    <a:pt x="44151" y="18"/>
                  </a:lnTo>
                  <a:lnTo>
                    <a:pt x="45010" y="1"/>
                  </a:lnTo>
                  <a:lnTo>
                    <a:pt x="45878" y="10"/>
                  </a:lnTo>
                  <a:lnTo>
                    <a:pt x="45878" y="10"/>
                  </a:lnTo>
                  <a:lnTo>
                    <a:pt x="46433" y="18"/>
                  </a:lnTo>
                  <a:lnTo>
                    <a:pt x="46997" y="36"/>
                  </a:lnTo>
                  <a:lnTo>
                    <a:pt x="47552" y="53"/>
                  </a:lnTo>
                  <a:lnTo>
                    <a:pt x="48108" y="88"/>
                  </a:lnTo>
                  <a:lnTo>
                    <a:pt x="48663" y="122"/>
                  </a:lnTo>
                  <a:lnTo>
                    <a:pt x="49219" y="157"/>
                  </a:lnTo>
                  <a:lnTo>
                    <a:pt x="49774" y="209"/>
                  </a:lnTo>
                  <a:lnTo>
                    <a:pt x="50321" y="261"/>
                  </a:lnTo>
                  <a:lnTo>
                    <a:pt x="50876" y="322"/>
                  </a:lnTo>
                  <a:lnTo>
                    <a:pt x="51423" y="383"/>
                  </a:lnTo>
                  <a:lnTo>
                    <a:pt x="51961" y="452"/>
                  </a:lnTo>
                  <a:lnTo>
                    <a:pt x="52507" y="530"/>
                  </a:lnTo>
                  <a:lnTo>
                    <a:pt x="53045" y="617"/>
                  </a:lnTo>
                  <a:lnTo>
                    <a:pt x="53583" y="704"/>
                  </a:lnTo>
                  <a:lnTo>
                    <a:pt x="54121" y="799"/>
                  </a:lnTo>
                  <a:lnTo>
                    <a:pt x="54659" y="895"/>
                  </a:lnTo>
                  <a:lnTo>
                    <a:pt x="55197" y="999"/>
                  </a:lnTo>
                  <a:lnTo>
                    <a:pt x="55727" y="1112"/>
                  </a:lnTo>
                  <a:lnTo>
                    <a:pt x="56256" y="1233"/>
                  </a:lnTo>
                  <a:lnTo>
                    <a:pt x="56777" y="1355"/>
                  </a:lnTo>
                  <a:lnTo>
                    <a:pt x="57306" y="1485"/>
                  </a:lnTo>
                  <a:lnTo>
                    <a:pt x="57826" y="1615"/>
                  </a:lnTo>
                  <a:lnTo>
                    <a:pt x="58347" y="1754"/>
                  </a:lnTo>
                  <a:lnTo>
                    <a:pt x="58859" y="1901"/>
                  </a:lnTo>
                  <a:lnTo>
                    <a:pt x="59380" y="2049"/>
                  </a:lnTo>
                  <a:lnTo>
                    <a:pt x="59892" y="2205"/>
                  </a:lnTo>
                  <a:lnTo>
                    <a:pt x="60395" y="2361"/>
                  </a:lnTo>
                  <a:lnTo>
                    <a:pt x="60907" y="2535"/>
                  </a:lnTo>
                  <a:lnTo>
                    <a:pt x="61410" y="2700"/>
                  </a:lnTo>
                  <a:lnTo>
                    <a:pt x="61905" y="2882"/>
                  </a:lnTo>
                  <a:lnTo>
                    <a:pt x="62408" y="3055"/>
                  </a:lnTo>
                  <a:lnTo>
                    <a:pt x="62903" y="3246"/>
                  </a:lnTo>
                  <a:lnTo>
                    <a:pt x="63397" y="3437"/>
                  </a:lnTo>
                  <a:lnTo>
                    <a:pt x="63883" y="3637"/>
                  </a:lnTo>
                  <a:lnTo>
                    <a:pt x="64369" y="3836"/>
                  </a:lnTo>
                  <a:lnTo>
                    <a:pt x="64855" y="4045"/>
                  </a:lnTo>
                  <a:lnTo>
                    <a:pt x="65341" y="4253"/>
                  </a:lnTo>
                  <a:lnTo>
                    <a:pt x="65818" y="4470"/>
                  </a:lnTo>
                  <a:lnTo>
                    <a:pt x="66287" y="4687"/>
                  </a:lnTo>
                  <a:lnTo>
                    <a:pt x="66764" y="4912"/>
                  </a:lnTo>
                  <a:lnTo>
                    <a:pt x="67233" y="5147"/>
                  </a:lnTo>
                  <a:lnTo>
                    <a:pt x="67693" y="5381"/>
                  </a:lnTo>
                  <a:lnTo>
                    <a:pt x="68161" y="5624"/>
                  </a:lnTo>
                  <a:lnTo>
                    <a:pt x="68612" y="5867"/>
                  </a:lnTo>
                  <a:lnTo>
                    <a:pt x="69072" y="6118"/>
                  </a:lnTo>
                  <a:lnTo>
                    <a:pt x="69524" y="6370"/>
                  </a:lnTo>
                  <a:lnTo>
                    <a:pt x="69975" y="6630"/>
                  </a:lnTo>
                  <a:lnTo>
                    <a:pt x="70417" y="6891"/>
                  </a:lnTo>
                  <a:lnTo>
                    <a:pt x="70860" y="7151"/>
                  </a:lnTo>
                  <a:lnTo>
                    <a:pt x="71294" y="7429"/>
                  </a:lnTo>
                  <a:lnTo>
                    <a:pt x="71728" y="7706"/>
                  </a:lnTo>
                  <a:lnTo>
                    <a:pt x="72153" y="7984"/>
                  </a:lnTo>
                  <a:lnTo>
                    <a:pt x="72587" y="8262"/>
                  </a:lnTo>
                  <a:lnTo>
                    <a:pt x="73003" y="8557"/>
                  </a:lnTo>
                  <a:lnTo>
                    <a:pt x="73420" y="8843"/>
                  </a:lnTo>
                  <a:lnTo>
                    <a:pt x="73836" y="9147"/>
                  </a:lnTo>
                  <a:lnTo>
                    <a:pt x="74253" y="9442"/>
                  </a:lnTo>
                  <a:lnTo>
                    <a:pt x="74652" y="9746"/>
                  </a:lnTo>
                  <a:lnTo>
                    <a:pt x="75060" y="10058"/>
                  </a:lnTo>
                  <a:lnTo>
                    <a:pt x="75459" y="10370"/>
                  </a:lnTo>
                  <a:lnTo>
                    <a:pt x="75849" y="10683"/>
                  </a:lnTo>
                  <a:lnTo>
                    <a:pt x="76240" y="11004"/>
                  </a:lnTo>
                  <a:lnTo>
                    <a:pt x="76630" y="11334"/>
                  </a:lnTo>
                  <a:lnTo>
                    <a:pt x="77003" y="11663"/>
                  </a:lnTo>
                  <a:lnTo>
                    <a:pt x="77385" y="11993"/>
                  </a:lnTo>
                  <a:lnTo>
                    <a:pt x="77758" y="12323"/>
                  </a:lnTo>
                  <a:lnTo>
                    <a:pt x="78123" y="12670"/>
                  </a:lnTo>
                  <a:lnTo>
                    <a:pt x="78487" y="13008"/>
                  </a:lnTo>
                  <a:lnTo>
                    <a:pt x="78852" y="13355"/>
                  </a:lnTo>
                  <a:lnTo>
                    <a:pt x="79208" y="13702"/>
                  </a:lnTo>
                  <a:lnTo>
                    <a:pt x="79555" y="14058"/>
                  </a:lnTo>
                  <a:lnTo>
                    <a:pt x="79902" y="14414"/>
                  </a:lnTo>
                  <a:lnTo>
                    <a:pt x="80240" y="14778"/>
                  </a:lnTo>
                  <a:lnTo>
                    <a:pt x="80579" y="15143"/>
                  </a:lnTo>
                  <a:lnTo>
                    <a:pt x="80908" y="15507"/>
                  </a:lnTo>
                  <a:lnTo>
                    <a:pt x="81238" y="15880"/>
                  </a:lnTo>
                  <a:lnTo>
                    <a:pt x="81559" y="16254"/>
                  </a:lnTo>
                  <a:lnTo>
                    <a:pt x="81872" y="16627"/>
                  </a:lnTo>
                  <a:lnTo>
                    <a:pt x="82184" y="17009"/>
                  </a:lnTo>
                  <a:lnTo>
                    <a:pt x="82488" y="17390"/>
                  </a:lnTo>
                  <a:lnTo>
                    <a:pt x="82791" y="17781"/>
                  </a:lnTo>
                  <a:lnTo>
                    <a:pt x="83086" y="18171"/>
                  </a:lnTo>
                  <a:lnTo>
                    <a:pt x="83381" y="18562"/>
                  </a:lnTo>
                  <a:lnTo>
                    <a:pt x="83668" y="18961"/>
                  </a:lnTo>
                  <a:lnTo>
                    <a:pt x="83945" y="19360"/>
                  </a:lnTo>
                  <a:lnTo>
                    <a:pt x="84223" y="19759"/>
                  </a:lnTo>
                  <a:lnTo>
                    <a:pt x="84492" y="20167"/>
                  </a:lnTo>
                  <a:lnTo>
                    <a:pt x="84761" y="20566"/>
                  </a:lnTo>
                  <a:lnTo>
                    <a:pt x="85021" y="20983"/>
                  </a:lnTo>
                  <a:lnTo>
                    <a:pt x="85273" y="21391"/>
                  </a:lnTo>
                  <a:lnTo>
                    <a:pt x="85525" y="21807"/>
                  </a:lnTo>
                  <a:lnTo>
                    <a:pt x="85768" y="22224"/>
                  </a:lnTo>
                  <a:lnTo>
                    <a:pt x="86002" y="22649"/>
                  </a:lnTo>
                  <a:lnTo>
                    <a:pt x="86236" y="23074"/>
                  </a:lnTo>
                  <a:lnTo>
                    <a:pt x="86462" y="23499"/>
                  </a:lnTo>
                  <a:lnTo>
                    <a:pt x="86679" y="23924"/>
                  </a:lnTo>
                  <a:lnTo>
                    <a:pt x="86896" y="24358"/>
                  </a:lnTo>
                  <a:lnTo>
                    <a:pt x="87104" y="24792"/>
                  </a:lnTo>
                  <a:lnTo>
                    <a:pt x="87304" y="25226"/>
                  </a:lnTo>
                  <a:lnTo>
                    <a:pt x="87503" y="25669"/>
                  </a:lnTo>
                  <a:lnTo>
                    <a:pt x="87694" y="26102"/>
                  </a:lnTo>
                  <a:lnTo>
                    <a:pt x="87876" y="26545"/>
                  </a:lnTo>
                  <a:lnTo>
                    <a:pt x="88058" y="26996"/>
                  </a:lnTo>
                  <a:lnTo>
                    <a:pt x="88232" y="27439"/>
                  </a:lnTo>
                  <a:lnTo>
                    <a:pt x="88397" y="27890"/>
                  </a:lnTo>
                  <a:lnTo>
                    <a:pt x="88553" y="28341"/>
                  </a:lnTo>
                  <a:lnTo>
                    <a:pt x="88709" y="28792"/>
                  </a:lnTo>
                  <a:lnTo>
                    <a:pt x="88857" y="29252"/>
                  </a:lnTo>
                  <a:lnTo>
                    <a:pt x="88996" y="29704"/>
                  </a:lnTo>
                  <a:lnTo>
                    <a:pt x="89134" y="30163"/>
                  </a:lnTo>
                  <a:lnTo>
                    <a:pt x="89265" y="30632"/>
                  </a:lnTo>
                  <a:lnTo>
                    <a:pt x="89386" y="31092"/>
                  </a:lnTo>
                  <a:lnTo>
                    <a:pt x="89499" y="31560"/>
                  </a:lnTo>
                  <a:lnTo>
                    <a:pt x="89612" y="32020"/>
                  </a:lnTo>
                  <a:lnTo>
                    <a:pt x="89707" y="32489"/>
                  </a:lnTo>
                  <a:lnTo>
                    <a:pt x="89803" y="32966"/>
                  </a:lnTo>
                  <a:lnTo>
                    <a:pt x="89898" y="33435"/>
                  </a:lnTo>
                  <a:lnTo>
                    <a:pt x="89976" y="33903"/>
                  </a:lnTo>
                  <a:lnTo>
                    <a:pt x="90054" y="34381"/>
                  </a:lnTo>
                  <a:lnTo>
                    <a:pt x="90124" y="34858"/>
                  </a:lnTo>
                  <a:lnTo>
                    <a:pt x="90184" y="35335"/>
                  </a:lnTo>
                  <a:lnTo>
                    <a:pt x="90236" y="35821"/>
                  </a:lnTo>
                  <a:lnTo>
                    <a:pt x="90280" y="36298"/>
                  </a:lnTo>
                  <a:lnTo>
                    <a:pt x="90323" y="36784"/>
                  </a:lnTo>
                  <a:lnTo>
                    <a:pt x="90358" y="37262"/>
                  </a:lnTo>
                  <a:lnTo>
                    <a:pt x="90384" y="37747"/>
                  </a:lnTo>
                  <a:lnTo>
                    <a:pt x="90401" y="38233"/>
                  </a:lnTo>
                  <a:lnTo>
                    <a:pt x="90410" y="38728"/>
                  </a:lnTo>
                  <a:lnTo>
                    <a:pt x="90410" y="38728"/>
                  </a:lnTo>
                  <a:lnTo>
                    <a:pt x="90410" y="38858"/>
                  </a:lnTo>
                  <a:lnTo>
                    <a:pt x="90401" y="38988"/>
                  </a:lnTo>
                  <a:lnTo>
                    <a:pt x="90384" y="39257"/>
                  </a:lnTo>
                  <a:lnTo>
                    <a:pt x="90358" y="39544"/>
                  </a:lnTo>
                  <a:lnTo>
                    <a:pt x="90349" y="39691"/>
                  </a:lnTo>
                  <a:lnTo>
                    <a:pt x="90349" y="39847"/>
                  </a:lnTo>
                  <a:lnTo>
                    <a:pt x="90349" y="39847"/>
                  </a:lnTo>
                  <a:lnTo>
                    <a:pt x="91130" y="39752"/>
                  </a:lnTo>
                  <a:lnTo>
                    <a:pt x="91946" y="39656"/>
                  </a:lnTo>
                  <a:lnTo>
                    <a:pt x="92788" y="39570"/>
                  </a:lnTo>
                  <a:lnTo>
                    <a:pt x="93629" y="39500"/>
                  </a:lnTo>
                  <a:lnTo>
                    <a:pt x="94480" y="39440"/>
                  </a:lnTo>
                  <a:lnTo>
                    <a:pt x="95304" y="39396"/>
                  </a:lnTo>
                  <a:lnTo>
                    <a:pt x="96102" y="39361"/>
                  </a:lnTo>
                  <a:lnTo>
                    <a:pt x="96866" y="39353"/>
                  </a:lnTo>
                  <a:lnTo>
                    <a:pt x="96866" y="39353"/>
                  </a:lnTo>
                  <a:lnTo>
                    <a:pt x="97369" y="39361"/>
                  </a:lnTo>
                  <a:lnTo>
                    <a:pt x="97864" y="39370"/>
                  </a:lnTo>
                  <a:lnTo>
                    <a:pt x="98367" y="39379"/>
                  </a:lnTo>
                  <a:lnTo>
                    <a:pt x="98862" y="39396"/>
                  </a:lnTo>
                  <a:lnTo>
                    <a:pt x="99356" y="39422"/>
                  </a:lnTo>
                  <a:lnTo>
                    <a:pt x="99842" y="39457"/>
                  </a:lnTo>
                  <a:lnTo>
                    <a:pt x="100337" y="39492"/>
                  </a:lnTo>
                  <a:lnTo>
                    <a:pt x="100823" y="39526"/>
                  </a:lnTo>
                  <a:lnTo>
                    <a:pt x="101318" y="39578"/>
                  </a:lnTo>
                  <a:lnTo>
                    <a:pt x="101795" y="39630"/>
                  </a:lnTo>
                  <a:lnTo>
                    <a:pt x="102281" y="39683"/>
                  </a:lnTo>
                  <a:lnTo>
                    <a:pt x="102767" y="39743"/>
                  </a:lnTo>
                  <a:lnTo>
                    <a:pt x="103244" y="39813"/>
                  </a:lnTo>
                  <a:lnTo>
                    <a:pt x="103721" y="39882"/>
                  </a:lnTo>
                  <a:lnTo>
                    <a:pt x="104198" y="39960"/>
                  </a:lnTo>
                  <a:lnTo>
                    <a:pt x="104676" y="40038"/>
                  </a:lnTo>
                  <a:lnTo>
                    <a:pt x="105144" y="40125"/>
                  </a:lnTo>
                  <a:lnTo>
                    <a:pt x="105613" y="40221"/>
                  </a:lnTo>
                  <a:lnTo>
                    <a:pt x="106081" y="40316"/>
                  </a:lnTo>
                  <a:lnTo>
                    <a:pt x="106541" y="40420"/>
                  </a:lnTo>
                  <a:lnTo>
                    <a:pt x="107010" y="40524"/>
                  </a:lnTo>
                  <a:lnTo>
                    <a:pt x="107470" y="40637"/>
                  </a:lnTo>
                  <a:lnTo>
                    <a:pt x="107930" y="40750"/>
                  </a:lnTo>
                  <a:lnTo>
                    <a:pt x="108381" y="40871"/>
                  </a:lnTo>
                  <a:lnTo>
                    <a:pt x="109292" y="41123"/>
                  </a:lnTo>
                  <a:lnTo>
                    <a:pt x="110186" y="41401"/>
                  </a:lnTo>
                  <a:lnTo>
                    <a:pt x="111071" y="41696"/>
                  </a:lnTo>
                  <a:lnTo>
                    <a:pt x="111939" y="42008"/>
                  </a:lnTo>
                  <a:lnTo>
                    <a:pt x="112806" y="42329"/>
                  </a:lnTo>
                  <a:lnTo>
                    <a:pt x="113657" y="42676"/>
                  </a:lnTo>
                  <a:lnTo>
                    <a:pt x="114498" y="43041"/>
                  </a:lnTo>
                  <a:lnTo>
                    <a:pt x="115323" y="43422"/>
                  </a:lnTo>
                  <a:lnTo>
                    <a:pt x="116147" y="43822"/>
                  </a:lnTo>
                  <a:lnTo>
                    <a:pt x="116945" y="44238"/>
                  </a:lnTo>
                  <a:lnTo>
                    <a:pt x="117744" y="44663"/>
                  </a:lnTo>
                  <a:lnTo>
                    <a:pt x="118516" y="45115"/>
                  </a:lnTo>
                  <a:lnTo>
                    <a:pt x="119288" y="45574"/>
                  </a:lnTo>
                  <a:lnTo>
                    <a:pt x="120035" y="46052"/>
                  </a:lnTo>
                  <a:lnTo>
                    <a:pt x="120772" y="46546"/>
                  </a:lnTo>
                  <a:lnTo>
                    <a:pt x="121501" y="47050"/>
                  </a:lnTo>
                  <a:lnTo>
                    <a:pt x="122213" y="47579"/>
                  </a:lnTo>
                  <a:lnTo>
                    <a:pt x="122907" y="48108"/>
                  </a:lnTo>
                  <a:lnTo>
                    <a:pt x="123584" y="48664"/>
                  </a:lnTo>
                  <a:lnTo>
                    <a:pt x="124252" y="49228"/>
                  </a:lnTo>
                  <a:lnTo>
                    <a:pt x="124894" y="49809"/>
                  </a:lnTo>
                  <a:lnTo>
                    <a:pt x="125527" y="50399"/>
                  </a:lnTo>
                  <a:lnTo>
                    <a:pt x="126143" y="51006"/>
                  </a:lnTo>
                  <a:lnTo>
                    <a:pt x="126447" y="51310"/>
                  </a:lnTo>
                  <a:lnTo>
                    <a:pt x="126751" y="51623"/>
                  </a:lnTo>
                  <a:lnTo>
                    <a:pt x="127037" y="51935"/>
                  </a:lnTo>
                  <a:lnTo>
                    <a:pt x="127332" y="52256"/>
                  </a:lnTo>
                  <a:lnTo>
                    <a:pt x="127619" y="52577"/>
                  </a:lnTo>
                  <a:lnTo>
                    <a:pt x="127896" y="52898"/>
                  </a:lnTo>
                  <a:lnTo>
                    <a:pt x="128174" y="53228"/>
                  </a:lnTo>
                  <a:lnTo>
                    <a:pt x="128443" y="53549"/>
                  </a:lnTo>
                  <a:lnTo>
                    <a:pt x="128712" y="53887"/>
                  </a:lnTo>
                  <a:lnTo>
                    <a:pt x="128972" y="54217"/>
                  </a:lnTo>
                  <a:lnTo>
                    <a:pt x="129233" y="54556"/>
                  </a:lnTo>
                  <a:lnTo>
                    <a:pt x="129493" y="54903"/>
                  </a:lnTo>
                  <a:lnTo>
                    <a:pt x="129736" y="55241"/>
                  </a:lnTo>
                  <a:lnTo>
                    <a:pt x="129979" y="55588"/>
                  </a:lnTo>
                  <a:lnTo>
                    <a:pt x="130222" y="55935"/>
                  </a:lnTo>
                  <a:lnTo>
                    <a:pt x="130456" y="56291"/>
                  </a:lnTo>
                  <a:lnTo>
                    <a:pt x="130690" y="56647"/>
                  </a:lnTo>
                  <a:lnTo>
                    <a:pt x="130916" y="57003"/>
                  </a:lnTo>
                  <a:lnTo>
                    <a:pt x="131133" y="57358"/>
                  </a:lnTo>
                  <a:lnTo>
                    <a:pt x="131350" y="57723"/>
                  </a:lnTo>
                  <a:lnTo>
                    <a:pt x="131567" y="58087"/>
                  </a:lnTo>
                  <a:lnTo>
                    <a:pt x="131766" y="58460"/>
                  </a:lnTo>
                  <a:lnTo>
                    <a:pt x="131975" y="58825"/>
                  </a:lnTo>
                  <a:lnTo>
                    <a:pt x="132166" y="59198"/>
                  </a:lnTo>
                  <a:lnTo>
                    <a:pt x="132356" y="59571"/>
                  </a:lnTo>
                  <a:lnTo>
                    <a:pt x="132547" y="59953"/>
                  </a:lnTo>
                  <a:lnTo>
                    <a:pt x="132730" y="60335"/>
                  </a:lnTo>
                  <a:lnTo>
                    <a:pt x="132903" y="60716"/>
                  </a:lnTo>
                  <a:lnTo>
                    <a:pt x="133077" y="61098"/>
                  </a:lnTo>
                  <a:lnTo>
                    <a:pt x="133242" y="61480"/>
                  </a:lnTo>
                  <a:lnTo>
                    <a:pt x="133398" y="61871"/>
                  </a:lnTo>
                  <a:lnTo>
                    <a:pt x="133554" y="62261"/>
                  </a:lnTo>
                  <a:lnTo>
                    <a:pt x="133701" y="62660"/>
                  </a:lnTo>
                  <a:lnTo>
                    <a:pt x="133849" y="63051"/>
                  </a:lnTo>
                  <a:lnTo>
                    <a:pt x="133988" y="63450"/>
                  </a:lnTo>
                  <a:lnTo>
                    <a:pt x="134118" y="63849"/>
                  </a:lnTo>
                  <a:lnTo>
                    <a:pt x="134248" y="64248"/>
                  </a:lnTo>
                  <a:lnTo>
                    <a:pt x="134370" y="64656"/>
                  </a:lnTo>
                  <a:lnTo>
                    <a:pt x="134482" y="65064"/>
                  </a:lnTo>
                  <a:lnTo>
                    <a:pt x="134595" y="65463"/>
                  </a:lnTo>
                  <a:lnTo>
                    <a:pt x="134699" y="65880"/>
                  </a:lnTo>
                  <a:lnTo>
                    <a:pt x="134804" y="66287"/>
                  </a:lnTo>
                  <a:lnTo>
                    <a:pt x="134890" y="66704"/>
                  </a:lnTo>
                  <a:lnTo>
                    <a:pt x="134986" y="67112"/>
                  </a:lnTo>
                  <a:lnTo>
                    <a:pt x="135064" y="67528"/>
                  </a:lnTo>
                  <a:lnTo>
                    <a:pt x="135142" y="67953"/>
                  </a:lnTo>
                  <a:lnTo>
                    <a:pt x="135211" y="68370"/>
                  </a:lnTo>
                  <a:lnTo>
                    <a:pt x="135272" y="68795"/>
                  </a:lnTo>
                  <a:lnTo>
                    <a:pt x="135333" y="69212"/>
                  </a:lnTo>
                  <a:lnTo>
                    <a:pt x="135385" y="69637"/>
                  </a:lnTo>
                  <a:lnTo>
                    <a:pt x="135437" y="70071"/>
                  </a:lnTo>
                  <a:lnTo>
                    <a:pt x="135472" y="70496"/>
                  </a:lnTo>
                  <a:lnTo>
                    <a:pt x="135506" y="70921"/>
                  </a:lnTo>
                  <a:lnTo>
                    <a:pt x="135541" y="71355"/>
                  </a:lnTo>
                  <a:lnTo>
                    <a:pt x="135558" y="71789"/>
                  </a:lnTo>
                  <a:lnTo>
                    <a:pt x="135576" y="72223"/>
                  </a:lnTo>
                  <a:lnTo>
                    <a:pt x="135584" y="72657"/>
                  </a:lnTo>
                  <a:lnTo>
                    <a:pt x="135584" y="73090"/>
                  </a:lnTo>
                  <a:lnTo>
                    <a:pt x="135584" y="73090"/>
                  </a:lnTo>
                  <a:lnTo>
                    <a:pt x="135584" y="73672"/>
                  </a:lnTo>
                  <a:lnTo>
                    <a:pt x="135567" y="74245"/>
                  </a:lnTo>
                  <a:lnTo>
                    <a:pt x="135532" y="74817"/>
                  </a:lnTo>
                  <a:lnTo>
                    <a:pt x="135498" y="75390"/>
                  </a:lnTo>
                  <a:lnTo>
                    <a:pt x="135446" y="75954"/>
                  </a:lnTo>
                  <a:lnTo>
                    <a:pt x="135385" y="76518"/>
                  </a:lnTo>
                  <a:lnTo>
                    <a:pt x="135315" y="77082"/>
                  </a:lnTo>
                  <a:lnTo>
                    <a:pt x="135229" y="77637"/>
                  </a:lnTo>
                  <a:lnTo>
                    <a:pt x="135133" y="78193"/>
                  </a:lnTo>
                  <a:lnTo>
                    <a:pt x="135029" y="78748"/>
                  </a:lnTo>
                  <a:lnTo>
                    <a:pt x="134916" y="79295"/>
                  </a:lnTo>
                  <a:lnTo>
                    <a:pt x="134795" y="79841"/>
                  </a:lnTo>
                  <a:lnTo>
                    <a:pt x="134656" y="80388"/>
                  </a:lnTo>
                  <a:lnTo>
                    <a:pt x="134508" y="80926"/>
                  </a:lnTo>
                  <a:lnTo>
                    <a:pt x="134361" y="81464"/>
                  </a:lnTo>
                  <a:lnTo>
                    <a:pt x="134196" y="81993"/>
                  </a:lnTo>
                  <a:lnTo>
                    <a:pt x="134014" y="82523"/>
                  </a:lnTo>
                  <a:lnTo>
                    <a:pt x="133832" y="83052"/>
                  </a:lnTo>
                  <a:lnTo>
                    <a:pt x="133641" y="83573"/>
                  </a:lnTo>
                  <a:lnTo>
                    <a:pt x="133441" y="84093"/>
                  </a:lnTo>
                  <a:lnTo>
                    <a:pt x="133224" y="84605"/>
                  </a:lnTo>
                  <a:lnTo>
                    <a:pt x="133007" y="85117"/>
                  </a:lnTo>
                  <a:lnTo>
                    <a:pt x="132773" y="85621"/>
                  </a:lnTo>
                  <a:lnTo>
                    <a:pt x="132539" y="86124"/>
                  </a:lnTo>
                  <a:lnTo>
                    <a:pt x="132287" y="86627"/>
                  </a:lnTo>
                  <a:lnTo>
                    <a:pt x="132035" y="87122"/>
                  </a:lnTo>
                  <a:lnTo>
                    <a:pt x="131775" y="87608"/>
                  </a:lnTo>
                  <a:lnTo>
                    <a:pt x="131497" y="88094"/>
                  </a:lnTo>
                  <a:lnTo>
                    <a:pt x="131220" y="88580"/>
                  </a:lnTo>
                  <a:lnTo>
                    <a:pt x="130925" y="89057"/>
                  </a:lnTo>
                  <a:lnTo>
                    <a:pt x="130630" y="89534"/>
                  </a:lnTo>
                  <a:lnTo>
                    <a:pt x="130326" y="90003"/>
                  </a:lnTo>
                  <a:lnTo>
                    <a:pt x="130326" y="90003"/>
                  </a:lnTo>
                  <a:lnTo>
                    <a:pt x="130812" y="90020"/>
                  </a:lnTo>
                  <a:lnTo>
                    <a:pt x="131298" y="90037"/>
                  </a:lnTo>
                  <a:lnTo>
                    <a:pt x="131784" y="90063"/>
                  </a:lnTo>
                  <a:lnTo>
                    <a:pt x="132270" y="90098"/>
                  </a:lnTo>
                  <a:lnTo>
                    <a:pt x="132747" y="90133"/>
                  </a:lnTo>
                  <a:lnTo>
                    <a:pt x="133224" y="90176"/>
                  </a:lnTo>
                  <a:lnTo>
                    <a:pt x="134179" y="90272"/>
                  </a:lnTo>
                  <a:lnTo>
                    <a:pt x="135125" y="90393"/>
                  </a:lnTo>
                  <a:lnTo>
                    <a:pt x="136062" y="90523"/>
                  </a:lnTo>
                  <a:lnTo>
                    <a:pt x="136999" y="90688"/>
                  </a:lnTo>
                  <a:lnTo>
                    <a:pt x="137919" y="90862"/>
                  </a:lnTo>
                  <a:lnTo>
                    <a:pt x="138830" y="91053"/>
                  </a:lnTo>
                  <a:lnTo>
                    <a:pt x="139741" y="91270"/>
                  </a:lnTo>
                  <a:lnTo>
                    <a:pt x="140635" y="91504"/>
                  </a:lnTo>
                  <a:lnTo>
                    <a:pt x="141528" y="91755"/>
                  </a:lnTo>
                  <a:lnTo>
                    <a:pt x="142405" y="92024"/>
                  </a:lnTo>
                  <a:lnTo>
                    <a:pt x="143273" y="92311"/>
                  </a:lnTo>
                  <a:lnTo>
                    <a:pt x="144132" y="92615"/>
                  </a:lnTo>
                  <a:lnTo>
                    <a:pt x="144982" y="92936"/>
                  </a:lnTo>
                  <a:lnTo>
                    <a:pt x="145815" y="93274"/>
                  </a:lnTo>
                  <a:lnTo>
                    <a:pt x="146639" y="93630"/>
                  </a:lnTo>
                  <a:lnTo>
                    <a:pt x="147455" y="93994"/>
                  </a:lnTo>
                  <a:lnTo>
                    <a:pt x="148262" y="94385"/>
                  </a:lnTo>
                  <a:lnTo>
                    <a:pt x="149052" y="94793"/>
                  </a:lnTo>
                  <a:lnTo>
                    <a:pt x="149833" y="95209"/>
                  </a:lnTo>
                  <a:lnTo>
                    <a:pt x="150596" y="95643"/>
                  </a:lnTo>
                  <a:lnTo>
                    <a:pt x="151351" y="96094"/>
                  </a:lnTo>
                  <a:lnTo>
                    <a:pt x="152098" y="96554"/>
                  </a:lnTo>
                  <a:lnTo>
                    <a:pt x="152826" y="97031"/>
                  </a:lnTo>
                  <a:lnTo>
                    <a:pt x="153538" y="97526"/>
                  </a:lnTo>
                  <a:lnTo>
                    <a:pt x="154241" y="98038"/>
                  </a:lnTo>
                  <a:lnTo>
                    <a:pt x="154926" y="98559"/>
                  </a:lnTo>
                  <a:lnTo>
                    <a:pt x="155603" y="99097"/>
                  </a:lnTo>
                  <a:lnTo>
                    <a:pt x="156254" y="99643"/>
                  </a:lnTo>
                  <a:lnTo>
                    <a:pt x="156905" y="100207"/>
                  </a:lnTo>
                  <a:lnTo>
                    <a:pt x="157530" y="100780"/>
                  </a:lnTo>
                  <a:lnTo>
                    <a:pt x="158137" y="101370"/>
                  </a:lnTo>
                  <a:lnTo>
                    <a:pt x="158736" y="101969"/>
                  </a:lnTo>
                  <a:lnTo>
                    <a:pt x="159317" y="102585"/>
                  </a:lnTo>
                  <a:lnTo>
                    <a:pt x="159881" y="103210"/>
                  </a:lnTo>
                  <a:lnTo>
                    <a:pt x="160428" y="103843"/>
                  </a:lnTo>
                  <a:lnTo>
                    <a:pt x="160957" y="104494"/>
                  </a:lnTo>
                  <a:lnTo>
                    <a:pt x="161469" y="105153"/>
                  </a:lnTo>
                  <a:lnTo>
                    <a:pt x="161964" y="105821"/>
                  </a:lnTo>
                  <a:lnTo>
                    <a:pt x="162441" y="106498"/>
                  </a:lnTo>
                  <a:lnTo>
                    <a:pt x="162675" y="106845"/>
                  </a:lnTo>
                  <a:lnTo>
                    <a:pt x="162901" y="107193"/>
                  </a:lnTo>
                  <a:lnTo>
                    <a:pt x="163126" y="107540"/>
                  </a:lnTo>
                  <a:lnTo>
                    <a:pt x="163343" y="107895"/>
                  </a:lnTo>
                  <a:lnTo>
                    <a:pt x="163560" y="108251"/>
                  </a:lnTo>
                  <a:lnTo>
                    <a:pt x="163769" y="108607"/>
                  </a:lnTo>
                  <a:lnTo>
                    <a:pt x="163968" y="108963"/>
                  </a:lnTo>
                  <a:lnTo>
                    <a:pt x="164168" y="109327"/>
                  </a:lnTo>
                  <a:lnTo>
                    <a:pt x="164367" y="109692"/>
                  </a:lnTo>
                  <a:lnTo>
                    <a:pt x="164558" y="110056"/>
                  </a:lnTo>
                  <a:lnTo>
                    <a:pt x="164740" y="110420"/>
                  </a:lnTo>
                  <a:lnTo>
                    <a:pt x="164923" y="110794"/>
                  </a:lnTo>
                  <a:lnTo>
                    <a:pt x="165096" y="111167"/>
                  </a:lnTo>
                  <a:lnTo>
                    <a:pt x="165261" y="111540"/>
                  </a:lnTo>
                  <a:lnTo>
                    <a:pt x="165426" y="111922"/>
                  </a:lnTo>
                  <a:lnTo>
                    <a:pt x="165591" y="112303"/>
                  </a:lnTo>
                  <a:lnTo>
                    <a:pt x="165738" y="112685"/>
                  </a:lnTo>
                  <a:lnTo>
                    <a:pt x="165895" y="113067"/>
                  </a:lnTo>
                  <a:lnTo>
                    <a:pt x="166033" y="113449"/>
                  </a:lnTo>
                  <a:lnTo>
                    <a:pt x="166172" y="113839"/>
                  </a:lnTo>
                  <a:lnTo>
                    <a:pt x="166311" y="114230"/>
                  </a:lnTo>
                  <a:lnTo>
                    <a:pt x="166433" y="114620"/>
                  </a:lnTo>
                  <a:lnTo>
                    <a:pt x="166563" y="115011"/>
                  </a:lnTo>
                  <a:lnTo>
                    <a:pt x="166676" y="115410"/>
                  </a:lnTo>
                  <a:lnTo>
                    <a:pt x="166788" y="115809"/>
                  </a:lnTo>
                  <a:lnTo>
                    <a:pt x="166901" y="116208"/>
                  </a:lnTo>
                  <a:lnTo>
                    <a:pt x="166997" y="116607"/>
                  </a:lnTo>
                  <a:lnTo>
                    <a:pt x="167092" y="117007"/>
                  </a:lnTo>
                  <a:lnTo>
                    <a:pt x="167187" y="117414"/>
                  </a:lnTo>
                  <a:lnTo>
                    <a:pt x="167274" y="117822"/>
                  </a:lnTo>
                  <a:lnTo>
                    <a:pt x="167352" y="118230"/>
                  </a:lnTo>
                  <a:lnTo>
                    <a:pt x="167422" y="118638"/>
                  </a:lnTo>
                  <a:lnTo>
                    <a:pt x="167491" y="119046"/>
                  </a:lnTo>
                  <a:lnTo>
                    <a:pt x="167552" y="119462"/>
                  </a:lnTo>
                  <a:lnTo>
                    <a:pt x="167613" y="119879"/>
                  </a:lnTo>
                  <a:lnTo>
                    <a:pt x="167656" y="120295"/>
                  </a:lnTo>
                  <a:lnTo>
                    <a:pt x="167708" y="120712"/>
                  </a:lnTo>
                  <a:lnTo>
                    <a:pt x="167743" y="121128"/>
                  </a:lnTo>
                  <a:lnTo>
                    <a:pt x="167778" y="121554"/>
                  </a:lnTo>
                  <a:lnTo>
                    <a:pt x="167804" y="121970"/>
                  </a:lnTo>
                  <a:lnTo>
                    <a:pt x="167830" y="122395"/>
                  </a:lnTo>
                  <a:lnTo>
                    <a:pt x="167838" y="122820"/>
                  </a:lnTo>
                  <a:lnTo>
                    <a:pt x="167847" y="123246"/>
                  </a:lnTo>
                  <a:lnTo>
                    <a:pt x="167856" y="123671"/>
                  </a:lnTo>
                  <a:lnTo>
                    <a:pt x="167856" y="123671"/>
                  </a:lnTo>
                  <a:lnTo>
                    <a:pt x="167847" y="124079"/>
                  </a:lnTo>
                  <a:lnTo>
                    <a:pt x="167838" y="124487"/>
                  </a:lnTo>
                  <a:lnTo>
                    <a:pt x="167830" y="124886"/>
                  </a:lnTo>
                  <a:lnTo>
                    <a:pt x="167812" y="125294"/>
                  </a:lnTo>
                  <a:lnTo>
                    <a:pt x="167786" y="125693"/>
                  </a:lnTo>
                  <a:lnTo>
                    <a:pt x="167752" y="126092"/>
                  </a:lnTo>
                  <a:lnTo>
                    <a:pt x="167717" y="126491"/>
                  </a:lnTo>
                  <a:lnTo>
                    <a:pt x="167682" y="126890"/>
                  </a:lnTo>
                  <a:lnTo>
                    <a:pt x="167630" y="127289"/>
                  </a:lnTo>
                  <a:lnTo>
                    <a:pt x="167578" y="127680"/>
                  </a:lnTo>
                  <a:lnTo>
                    <a:pt x="167526" y="128070"/>
                  </a:lnTo>
                  <a:lnTo>
                    <a:pt x="167465" y="128469"/>
                  </a:lnTo>
                  <a:lnTo>
                    <a:pt x="167396" y="128860"/>
                  </a:lnTo>
                  <a:lnTo>
                    <a:pt x="167326" y="129242"/>
                  </a:lnTo>
                  <a:lnTo>
                    <a:pt x="167248" y="129632"/>
                  </a:lnTo>
                  <a:lnTo>
                    <a:pt x="167161" y="130014"/>
                  </a:lnTo>
                  <a:lnTo>
                    <a:pt x="167075" y="130404"/>
                  </a:lnTo>
                  <a:lnTo>
                    <a:pt x="166988" y="130786"/>
                  </a:lnTo>
                  <a:lnTo>
                    <a:pt x="166884" y="131168"/>
                  </a:lnTo>
                  <a:lnTo>
                    <a:pt x="166788" y="131541"/>
                  </a:lnTo>
                  <a:lnTo>
                    <a:pt x="166563" y="132296"/>
                  </a:lnTo>
                  <a:lnTo>
                    <a:pt x="166328" y="133042"/>
                  </a:lnTo>
                  <a:lnTo>
                    <a:pt x="166068" y="133780"/>
                  </a:lnTo>
                  <a:lnTo>
                    <a:pt x="165790" y="134509"/>
                  </a:lnTo>
                  <a:lnTo>
                    <a:pt x="165504" y="135238"/>
                  </a:lnTo>
                  <a:lnTo>
                    <a:pt x="165183" y="135949"/>
                  </a:lnTo>
                  <a:lnTo>
                    <a:pt x="164853" y="136661"/>
                  </a:lnTo>
                  <a:lnTo>
                    <a:pt x="164506" y="137364"/>
                  </a:lnTo>
                  <a:lnTo>
                    <a:pt x="164142" y="138049"/>
                  </a:lnTo>
                  <a:lnTo>
                    <a:pt x="163751" y="138735"/>
                  </a:lnTo>
                  <a:lnTo>
                    <a:pt x="163352" y="139412"/>
                  </a:lnTo>
                  <a:lnTo>
                    <a:pt x="162936" y="140071"/>
                  </a:lnTo>
                  <a:lnTo>
                    <a:pt x="162502" y="140731"/>
                  </a:lnTo>
                  <a:lnTo>
                    <a:pt x="162050" y="141373"/>
                  </a:lnTo>
                  <a:lnTo>
                    <a:pt x="161582" y="142015"/>
                  </a:lnTo>
                  <a:lnTo>
                    <a:pt x="161105" y="142640"/>
                  </a:lnTo>
                  <a:lnTo>
                    <a:pt x="160601" y="143256"/>
                  </a:lnTo>
                  <a:lnTo>
                    <a:pt x="160089" y="143863"/>
                  </a:lnTo>
                  <a:lnTo>
                    <a:pt x="159560" y="144462"/>
                  </a:lnTo>
                  <a:lnTo>
                    <a:pt x="159022" y="145043"/>
                  </a:lnTo>
                  <a:lnTo>
                    <a:pt x="158458" y="145625"/>
                  </a:lnTo>
                  <a:lnTo>
                    <a:pt x="157894" y="146189"/>
                  </a:lnTo>
                  <a:lnTo>
                    <a:pt x="157894" y="146189"/>
                  </a:lnTo>
                  <a:lnTo>
                    <a:pt x="158406" y="146631"/>
                  </a:lnTo>
                  <a:lnTo>
                    <a:pt x="158909" y="147082"/>
                  </a:lnTo>
                  <a:lnTo>
                    <a:pt x="159413" y="147534"/>
                  </a:lnTo>
                  <a:lnTo>
                    <a:pt x="159898" y="147994"/>
                  </a:lnTo>
                  <a:lnTo>
                    <a:pt x="160384" y="148453"/>
                  </a:lnTo>
                  <a:lnTo>
                    <a:pt x="160853" y="148922"/>
                  </a:lnTo>
                  <a:lnTo>
                    <a:pt x="161322" y="149391"/>
                  </a:lnTo>
                  <a:lnTo>
                    <a:pt x="161781" y="149859"/>
                  </a:lnTo>
                  <a:lnTo>
                    <a:pt x="162224" y="150336"/>
                  </a:lnTo>
                  <a:lnTo>
                    <a:pt x="162667" y="150814"/>
                  </a:lnTo>
                  <a:lnTo>
                    <a:pt x="163100" y="151300"/>
                  </a:lnTo>
                  <a:lnTo>
                    <a:pt x="163517" y="151777"/>
                  </a:lnTo>
                  <a:lnTo>
                    <a:pt x="163933" y="152271"/>
                  </a:lnTo>
                  <a:lnTo>
                    <a:pt x="164341" y="152757"/>
                  </a:lnTo>
                  <a:lnTo>
                    <a:pt x="164740" y="153252"/>
                  </a:lnTo>
                  <a:lnTo>
                    <a:pt x="165131" y="153755"/>
                  </a:lnTo>
                  <a:lnTo>
                    <a:pt x="165513" y="154259"/>
                  </a:lnTo>
                  <a:lnTo>
                    <a:pt x="165886" y="154762"/>
                  </a:lnTo>
                  <a:lnTo>
                    <a:pt x="166250" y="155265"/>
                  </a:lnTo>
                  <a:lnTo>
                    <a:pt x="166606" y="155777"/>
                  </a:lnTo>
                  <a:lnTo>
                    <a:pt x="166953" y="156289"/>
                  </a:lnTo>
                  <a:lnTo>
                    <a:pt x="167300" y="156801"/>
                  </a:lnTo>
                  <a:lnTo>
                    <a:pt x="167630" y="157322"/>
                  </a:lnTo>
                  <a:lnTo>
                    <a:pt x="167951" y="157834"/>
                  </a:lnTo>
                  <a:lnTo>
                    <a:pt x="168272" y="158363"/>
                  </a:lnTo>
                  <a:lnTo>
                    <a:pt x="168576" y="158884"/>
                  </a:lnTo>
                  <a:lnTo>
                    <a:pt x="168880" y="159413"/>
                  </a:lnTo>
                  <a:lnTo>
                    <a:pt x="169166" y="159942"/>
                  </a:lnTo>
                  <a:lnTo>
                    <a:pt x="169452" y="160472"/>
                  </a:lnTo>
                  <a:lnTo>
                    <a:pt x="169730" y="161001"/>
                  </a:lnTo>
                  <a:lnTo>
                    <a:pt x="169999" y="161539"/>
                  </a:lnTo>
                  <a:lnTo>
                    <a:pt x="170251" y="162077"/>
                  </a:lnTo>
                  <a:lnTo>
                    <a:pt x="170502" y="162615"/>
                  </a:lnTo>
                  <a:lnTo>
                    <a:pt x="170745" y="163153"/>
                  </a:lnTo>
                  <a:lnTo>
                    <a:pt x="170980" y="163691"/>
                  </a:lnTo>
                  <a:lnTo>
                    <a:pt x="171205" y="164238"/>
                  </a:lnTo>
                  <a:lnTo>
                    <a:pt x="171422" y="164784"/>
                  </a:lnTo>
                  <a:lnTo>
                    <a:pt x="171639" y="165331"/>
                  </a:lnTo>
                  <a:lnTo>
                    <a:pt x="171839" y="165878"/>
                  </a:lnTo>
                  <a:lnTo>
                    <a:pt x="172029" y="166424"/>
                  </a:lnTo>
                  <a:lnTo>
                    <a:pt x="172220" y="166980"/>
                  </a:lnTo>
                  <a:lnTo>
                    <a:pt x="172394" y="167526"/>
                  </a:lnTo>
                  <a:lnTo>
                    <a:pt x="172567" y="168082"/>
                  </a:lnTo>
                  <a:lnTo>
                    <a:pt x="172732" y="168637"/>
                  </a:lnTo>
                  <a:lnTo>
                    <a:pt x="172880" y="169192"/>
                  </a:lnTo>
                  <a:lnTo>
                    <a:pt x="173027" y="169748"/>
                  </a:lnTo>
                  <a:lnTo>
                    <a:pt x="173166" y="170303"/>
                  </a:lnTo>
                  <a:lnTo>
                    <a:pt x="173296" y="170867"/>
                  </a:lnTo>
                  <a:lnTo>
                    <a:pt x="173418" y="171422"/>
                  </a:lnTo>
                  <a:lnTo>
                    <a:pt x="173531" y="171986"/>
                  </a:lnTo>
                  <a:lnTo>
                    <a:pt x="173643" y="172542"/>
                  </a:lnTo>
                  <a:lnTo>
                    <a:pt x="173739" y="173106"/>
                  </a:lnTo>
                  <a:lnTo>
                    <a:pt x="173826" y="173670"/>
                  </a:lnTo>
                  <a:lnTo>
                    <a:pt x="173912" y="174225"/>
                  </a:lnTo>
                  <a:lnTo>
                    <a:pt x="173991" y="174789"/>
                  </a:lnTo>
                  <a:lnTo>
                    <a:pt x="174051" y="175353"/>
                  </a:lnTo>
                  <a:lnTo>
                    <a:pt x="174112" y="175917"/>
                  </a:lnTo>
                  <a:lnTo>
                    <a:pt x="174164" y="176481"/>
                  </a:lnTo>
                  <a:lnTo>
                    <a:pt x="174207" y="177037"/>
                  </a:lnTo>
                  <a:lnTo>
                    <a:pt x="174242" y="177601"/>
                  </a:lnTo>
                  <a:lnTo>
                    <a:pt x="174268" y="178165"/>
                  </a:lnTo>
                  <a:lnTo>
                    <a:pt x="174286" y="178729"/>
                  </a:lnTo>
                  <a:lnTo>
                    <a:pt x="174303" y="179293"/>
                  </a:lnTo>
                  <a:lnTo>
                    <a:pt x="174303" y="179857"/>
                  </a:lnTo>
                  <a:lnTo>
                    <a:pt x="174303" y="179857"/>
                  </a:lnTo>
                  <a:lnTo>
                    <a:pt x="174303" y="180343"/>
                  </a:lnTo>
                  <a:lnTo>
                    <a:pt x="174286" y="180829"/>
                  </a:lnTo>
                  <a:lnTo>
                    <a:pt x="174277" y="181315"/>
                  </a:lnTo>
                  <a:lnTo>
                    <a:pt x="174251" y="181801"/>
                  </a:lnTo>
                  <a:lnTo>
                    <a:pt x="174225" y="182287"/>
                  </a:lnTo>
                  <a:lnTo>
                    <a:pt x="174190" y="182772"/>
                  </a:lnTo>
                  <a:lnTo>
                    <a:pt x="174147" y="183250"/>
                  </a:lnTo>
                  <a:lnTo>
                    <a:pt x="174103" y="183727"/>
                  </a:lnTo>
                  <a:lnTo>
                    <a:pt x="174051" y="184204"/>
                  </a:lnTo>
                  <a:lnTo>
                    <a:pt x="173999" y="184681"/>
                  </a:lnTo>
                  <a:lnTo>
                    <a:pt x="173930" y="185159"/>
                  </a:lnTo>
                  <a:lnTo>
                    <a:pt x="173869" y="185636"/>
                  </a:lnTo>
                  <a:lnTo>
                    <a:pt x="173791" y="186105"/>
                  </a:lnTo>
                  <a:lnTo>
                    <a:pt x="173713" y="186573"/>
                  </a:lnTo>
                  <a:lnTo>
                    <a:pt x="173626" y="187042"/>
                  </a:lnTo>
                  <a:lnTo>
                    <a:pt x="173539" y="187510"/>
                  </a:lnTo>
                  <a:lnTo>
                    <a:pt x="173444" y="187979"/>
                  </a:lnTo>
                  <a:lnTo>
                    <a:pt x="173340" y="188439"/>
                  </a:lnTo>
                  <a:lnTo>
                    <a:pt x="173236" y="188907"/>
                  </a:lnTo>
                  <a:lnTo>
                    <a:pt x="173123" y="189367"/>
                  </a:lnTo>
                  <a:lnTo>
                    <a:pt x="173010" y="189827"/>
                  </a:lnTo>
                  <a:lnTo>
                    <a:pt x="172889" y="190278"/>
                  </a:lnTo>
                  <a:lnTo>
                    <a:pt x="172758" y="190738"/>
                  </a:lnTo>
                  <a:lnTo>
                    <a:pt x="172628" y="191190"/>
                  </a:lnTo>
                  <a:lnTo>
                    <a:pt x="172489" y="191641"/>
                  </a:lnTo>
                  <a:lnTo>
                    <a:pt x="172342" y="192092"/>
                  </a:lnTo>
                  <a:lnTo>
                    <a:pt x="172194" y="192535"/>
                  </a:lnTo>
                  <a:lnTo>
                    <a:pt x="172038" y="192986"/>
                  </a:lnTo>
                  <a:lnTo>
                    <a:pt x="171882" y="193428"/>
                  </a:lnTo>
                  <a:lnTo>
                    <a:pt x="171717" y="193871"/>
                  </a:lnTo>
                  <a:lnTo>
                    <a:pt x="171552" y="194305"/>
                  </a:lnTo>
                  <a:lnTo>
                    <a:pt x="171379" y="194747"/>
                  </a:lnTo>
                  <a:lnTo>
                    <a:pt x="171196" y="195181"/>
                  </a:lnTo>
                  <a:lnTo>
                    <a:pt x="171014" y="195615"/>
                  </a:lnTo>
                  <a:lnTo>
                    <a:pt x="170823" y="196049"/>
                  </a:lnTo>
                  <a:lnTo>
                    <a:pt x="170632" y="196474"/>
                  </a:lnTo>
                  <a:lnTo>
                    <a:pt x="170433" y="196899"/>
                  </a:lnTo>
                  <a:lnTo>
                    <a:pt x="170233" y="197324"/>
                  </a:lnTo>
                  <a:lnTo>
                    <a:pt x="170025" y="197750"/>
                  </a:lnTo>
                  <a:lnTo>
                    <a:pt x="169808" y="198166"/>
                  </a:lnTo>
                  <a:lnTo>
                    <a:pt x="169591" y="198591"/>
                  </a:lnTo>
                  <a:lnTo>
                    <a:pt x="169374" y="198999"/>
                  </a:lnTo>
                  <a:lnTo>
                    <a:pt x="169149" y="199416"/>
                  </a:lnTo>
                  <a:lnTo>
                    <a:pt x="168914" y="199824"/>
                  </a:lnTo>
                  <a:lnTo>
                    <a:pt x="168437" y="200639"/>
                  </a:lnTo>
                  <a:lnTo>
                    <a:pt x="167942" y="201446"/>
                  </a:lnTo>
                  <a:lnTo>
                    <a:pt x="167430" y="202245"/>
                  </a:lnTo>
                  <a:lnTo>
                    <a:pt x="166901" y="203025"/>
                  </a:lnTo>
                  <a:lnTo>
                    <a:pt x="166346" y="203806"/>
                  </a:lnTo>
                  <a:lnTo>
                    <a:pt x="165782" y="204570"/>
                  </a:lnTo>
                  <a:lnTo>
                    <a:pt x="165200" y="205316"/>
                  </a:lnTo>
                  <a:lnTo>
                    <a:pt x="164602" y="206063"/>
                  </a:lnTo>
                  <a:lnTo>
                    <a:pt x="163986" y="206791"/>
                  </a:lnTo>
                  <a:lnTo>
                    <a:pt x="163352" y="207512"/>
                  </a:lnTo>
                  <a:lnTo>
                    <a:pt x="162710" y="208223"/>
                  </a:lnTo>
                  <a:lnTo>
                    <a:pt x="162042" y="208917"/>
                  </a:lnTo>
                  <a:lnTo>
                    <a:pt x="161365" y="209603"/>
                  </a:lnTo>
                  <a:lnTo>
                    <a:pt x="160671" y="210280"/>
                  </a:lnTo>
                  <a:lnTo>
                    <a:pt x="159959" y="210939"/>
                  </a:lnTo>
                  <a:lnTo>
                    <a:pt x="159230" y="211581"/>
                  </a:lnTo>
                  <a:lnTo>
                    <a:pt x="158493" y="212223"/>
                  </a:lnTo>
                  <a:lnTo>
                    <a:pt x="157738" y="212840"/>
                  </a:lnTo>
                  <a:lnTo>
                    <a:pt x="156966" y="213447"/>
                  </a:lnTo>
                  <a:lnTo>
                    <a:pt x="156185" y="214046"/>
                  </a:lnTo>
                  <a:lnTo>
                    <a:pt x="155395" y="214627"/>
                  </a:lnTo>
                  <a:lnTo>
                    <a:pt x="154579" y="215200"/>
                  </a:lnTo>
                  <a:lnTo>
                    <a:pt x="153764" y="215747"/>
                  </a:lnTo>
                  <a:lnTo>
                    <a:pt x="152922" y="216293"/>
                  </a:lnTo>
                  <a:lnTo>
                    <a:pt x="152071" y="216814"/>
                  </a:lnTo>
                  <a:lnTo>
                    <a:pt x="151212" y="217326"/>
                  </a:lnTo>
                  <a:lnTo>
                    <a:pt x="150345" y="217820"/>
                  </a:lnTo>
                  <a:lnTo>
                    <a:pt x="149460" y="218298"/>
                  </a:lnTo>
                  <a:lnTo>
                    <a:pt x="148557" y="218766"/>
                  </a:lnTo>
                  <a:lnTo>
                    <a:pt x="147655" y="219217"/>
                  </a:lnTo>
                  <a:lnTo>
                    <a:pt x="146735" y="219651"/>
                  </a:lnTo>
                  <a:lnTo>
                    <a:pt x="145798" y="220068"/>
                  </a:lnTo>
                  <a:lnTo>
                    <a:pt x="144861" y="220476"/>
                  </a:lnTo>
                  <a:lnTo>
                    <a:pt x="143906" y="220857"/>
                  </a:lnTo>
                  <a:lnTo>
                    <a:pt x="142943" y="221231"/>
                  </a:lnTo>
                  <a:lnTo>
                    <a:pt x="141971" y="221586"/>
                  </a:lnTo>
                  <a:lnTo>
                    <a:pt x="140990" y="221916"/>
                  </a:lnTo>
                  <a:lnTo>
                    <a:pt x="140001" y="222237"/>
                  </a:lnTo>
                  <a:lnTo>
                    <a:pt x="138995" y="222541"/>
                  </a:lnTo>
                  <a:lnTo>
                    <a:pt x="137988" y="222827"/>
                  </a:lnTo>
                  <a:lnTo>
                    <a:pt x="136964" y="223096"/>
                  </a:lnTo>
                  <a:lnTo>
                    <a:pt x="135940" y="223339"/>
                  </a:lnTo>
                  <a:lnTo>
                    <a:pt x="135940" y="223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2"/>
            <p:cNvSpPr/>
            <p:nvPr/>
          </p:nvSpPr>
          <p:spPr>
            <a:xfrm>
              <a:off x="101825" y="-302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2"/>
            <p:cNvSpPr/>
            <p:nvPr/>
          </p:nvSpPr>
          <p:spPr>
            <a:xfrm>
              <a:off x="-3721875" y="-8326250"/>
              <a:ext cx="421750" cy="803125"/>
            </a:xfrm>
            <a:custGeom>
              <a:avLst/>
              <a:gdLst/>
              <a:ahLst/>
              <a:cxnLst/>
              <a:rect l="l" t="t" r="r" b="b"/>
              <a:pathLst>
                <a:path w="16870" h="32125" extrusionOk="0">
                  <a:moveTo>
                    <a:pt x="3402" y="1"/>
                  </a:moveTo>
                  <a:lnTo>
                    <a:pt x="3290" y="209"/>
                  </a:lnTo>
                  <a:lnTo>
                    <a:pt x="3177" y="409"/>
                  </a:lnTo>
                  <a:lnTo>
                    <a:pt x="2942" y="808"/>
                  </a:lnTo>
                  <a:lnTo>
                    <a:pt x="2708" y="1207"/>
                  </a:lnTo>
                  <a:lnTo>
                    <a:pt x="2595" y="1407"/>
                  </a:lnTo>
                  <a:lnTo>
                    <a:pt x="2491" y="1615"/>
                  </a:lnTo>
                  <a:lnTo>
                    <a:pt x="2240" y="2101"/>
                  </a:lnTo>
                  <a:lnTo>
                    <a:pt x="2005" y="2587"/>
                  </a:lnTo>
                  <a:lnTo>
                    <a:pt x="1780" y="3073"/>
                  </a:lnTo>
                  <a:lnTo>
                    <a:pt x="1571" y="3567"/>
                  </a:lnTo>
                  <a:lnTo>
                    <a:pt x="1380" y="4062"/>
                  </a:lnTo>
                  <a:lnTo>
                    <a:pt x="1198" y="4556"/>
                  </a:lnTo>
                  <a:lnTo>
                    <a:pt x="1025" y="5051"/>
                  </a:lnTo>
                  <a:lnTo>
                    <a:pt x="869" y="5554"/>
                  </a:lnTo>
                  <a:lnTo>
                    <a:pt x="730" y="6058"/>
                  </a:lnTo>
                  <a:lnTo>
                    <a:pt x="600" y="6561"/>
                  </a:lnTo>
                  <a:lnTo>
                    <a:pt x="478" y="7073"/>
                  </a:lnTo>
                  <a:lnTo>
                    <a:pt x="374" y="7576"/>
                  </a:lnTo>
                  <a:lnTo>
                    <a:pt x="287" y="8088"/>
                  </a:lnTo>
                  <a:lnTo>
                    <a:pt x="209" y="8591"/>
                  </a:lnTo>
                  <a:lnTo>
                    <a:pt x="140" y="9103"/>
                  </a:lnTo>
                  <a:lnTo>
                    <a:pt x="88" y="9615"/>
                  </a:lnTo>
                  <a:lnTo>
                    <a:pt x="53" y="10127"/>
                  </a:lnTo>
                  <a:lnTo>
                    <a:pt x="18" y="10639"/>
                  </a:lnTo>
                  <a:lnTo>
                    <a:pt x="9" y="11143"/>
                  </a:lnTo>
                  <a:lnTo>
                    <a:pt x="1" y="11655"/>
                  </a:lnTo>
                  <a:lnTo>
                    <a:pt x="18" y="12166"/>
                  </a:lnTo>
                  <a:lnTo>
                    <a:pt x="35" y="12670"/>
                  </a:lnTo>
                  <a:lnTo>
                    <a:pt x="70" y="13182"/>
                  </a:lnTo>
                  <a:lnTo>
                    <a:pt x="114" y="13685"/>
                  </a:lnTo>
                  <a:lnTo>
                    <a:pt x="174" y="14188"/>
                  </a:lnTo>
                  <a:lnTo>
                    <a:pt x="244" y="14692"/>
                  </a:lnTo>
                  <a:lnTo>
                    <a:pt x="331" y="15186"/>
                  </a:lnTo>
                  <a:lnTo>
                    <a:pt x="426" y="15681"/>
                  </a:lnTo>
                  <a:lnTo>
                    <a:pt x="530" y="16175"/>
                  </a:lnTo>
                  <a:lnTo>
                    <a:pt x="652" y="16670"/>
                  </a:lnTo>
                  <a:lnTo>
                    <a:pt x="782" y="17156"/>
                  </a:lnTo>
                  <a:lnTo>
                    <a:pt x="921" y="17642"/>
                  </a:lnTo>
                  <a:lnTo>
                    <a:pt x="1068" y="18128"/>
                  </a:lnTo>
                  <a:lnTo>
                    <a:pt x="1233" y="18605"/>
                  </a:lnTo>
                  <a:lnTo>
                    <a:pt x="1415" y="19074"/>
                  </a:lnTo>
                  <a:lnTo>
                    <a:pt x="1597" y="19542"/>
                  </a:lnTo>
                  <a:lnTo>
                    <a:pt x="1797" y="20011"/>
                  </a:lnTo>
                  <a:lnTo>
                    <a:pt x="2005" y="20471"/>
                  </a:lnTo>
                  <a:lnTo>
                    <a:pt x="2231" y="20931"/>
                  </a:lnTo>
                  <a:lnTo>
                    <a:pt x="2456" y="21382"/>
                  </a:lnTo>
                  <a:lnTo>
                    <a:pt x="2699" y="21824"/>
                  </a:lnTo>
                  <a:lnTo>
                    <a:pt x="2960" y="22267"/>
                  </a:lnTo>
                  <a:lnTo>
                    <a:pt x="3220" y="22701"/>
                  </a:lnTo>
                  <a:lnTo>
                    <a:pt x="3498" y="23126"/>
                  </a:lnTo>
                  <a:lnTo>
                    <a:pt x="3784" y="23551"/>
                  </a:lnTo>
                  <a:lnTo>
                    <a:pt x="4079" y="23968"/>
                  </a:lnTo>
                  <a:lnTo>
                    <a:pt x="4392" y="24376"/>
                  </a:lnTo>
                  <a:lnTo>
                    <a:pt x="4713" y="24775"/>
                  </a:lnTo>
                  <a:lnTo>
                    <a:pt x="5034" y="25174"/>
                  </a:lnTo>
                  <a:lnTo>
                    <a:pt x="5381" y="25556"/>
                  </a:lnTo>
                  <a:lnTo>
                    <a:pt x="5728" y="25937"/>
                  </a:lnTo>
                  <a:lnTo>
                    <a:pt x="6084" y="26311"/>
                  </a:lnTo>
                  <a:lnTo>
                    <a:pt x="6457" y="26675"/>
                  </a:lnTo>
                  <a:lnTo>
                    <a:pt x="6839" y="27031"/>
                  </a:lnTo>
                  <a:lnTo>
                    <a:pt x="7229" y="27378"/>
                  </a:lnTo>
                  <a:lnTo>
                    <a:pt x="7628" y="27716"/>
                  </a:lnTo>
                  <a:lnTo>
                    <a:pt x="8036" y="28046"/>
                  </a:lnTo>
                  <a:lnTo>
                    <a:pt x="8461" y="28367"/>
                  </a:lnTo>
                  <a:lnTo>
                    <a:pt x="8886" y="28680"/>
                  </a:lnTo>
                  <a:lnTo>
                    <a:pt x="9329" y="28983"/>
                  </a:lnTo>
                  <a:lnTo>
                    <a:pt x="9780" y="29278"/>
                  </a:lnTo>
                  <a:lnTo>
                    <a:pt x="10240" y="29556"/>
                  </a:lnTo>
                  <a:lnTo>
                    <a:pt x="10709" y="29834"/>
                  </a:lnTo>
                  <a:lnTo>
                    <a:pt x="11186" y="30094"/>
                  </a:lnTo>
                  <a:lnTo>
                    <a:pt x="11533" y="30276"/>
                  </a:lnTo>
                  <a:lnTo>
                    <a:pt x="11880" y="30450"/>
                  </a:lnTo>
                  <a:lnTo>
                    <a:pt x="12227" y="30615"/>
                  </a:lnTo>
                  <a:lnTo>
                    <a:pt x="12574" y="30779"/>
                  </a:lnTo>
                  <a:lnTo>
                    <a:pt x="12930" y="30927"/>
                  </a:lnTo>
                  <a:lnTo>
                    <a:pt x="13286" y="31075"/>
                  </a:lnTo>
                  <a:lnTo>
                    <a:pt x="13642" y="31213"/>
                  </a:lnTo>
                  <a:lnTo>
                    <a:pt x="13997" y="31344"/>
                  </a:lnTo>
                  <a:lnTo>
                    <a:pt x="14362" y="31474"/>
                  </a:lnTo>
                  <a:lnTo>
                    <a:pt x="14718" y="31586"/>
                  </a:lnTo>
                  <a:lnTo>
                    <a:pt x="15082" y="31699"/>
                  </a:lnTo>
                  <a:lnTo>
                    <a:pt x="15438" y="31803"/>
                  </a:lnTo>
                  <a:lnTo>
                    <a:pt x="15794" y="31890"/>
                  </a:lnTo>
                  <a:lnTo>
                    <a:pt x="16158" y="31977"/>
                  </a:lnTo>
                  <a:lnTo>
                    <a:pt x="16514" y="32055"/>
                  </a:lnTo>
                  <a:lnTo>
                    <a:pt x="16870" y="32124"/>
                  </a:lnTo>
                  <a:lnTo>
                    <a:pt x="16870" y="13893"/>
                  </a:lnTo>
                  <a:lnTo>
                    <a:pt x="16566" y="13885"/>
                  </a:lnTo>
                  <a:lnTo>
                    <a:pt x="16262" y="13850"/>
                  </a:lnTo>
                  <a:lnTo>
                    <a:pt x="15958" y="13807"/>
                  </a:lnTo>
                  <a:lnTo>
                    <a:pt x="15655" y="13737"/>
                  </a:lnTo>
                  <a:lnTo>
                    <a:pt x="15360" y="13650"/>
                  </a:lnTo>
                  <a:lnTo>
                    <a:pt x="15073" y="13546"/>
                  </a:lnTo>
                  <a:lnTo>
                    <a:pt x="14787" y="13416"/>
                  </a:lnTo>
                  <a:lnTo>
                    <a:pt x="14509" y="13277"/>
                  </a:lnTo>
                  <a:lnTo>
                    <a:pt x="14240" y="13112"/>
                  </a:lnTo>
                  <a:lnTo>
                    <a:pt x="14110" y="13026"/>
                  </a:lnTo>
                  <a:lnTo>
                    <a:pt x="13980" y="12939"/>
                  </a:lnTo>
                  <a:lnTo>
                    <a:pt x="13859" y="12843"/>
                  </a:lnTo>
                  <a:lnTo>
                    <a:pt x="13737" y="12739"/>
                  </a:lnTo>
                  <a:lnTo>
                    <a:pt x="13616" y="12635"/>
                  </a:lnTo>
                  <a:lnTo>
                    <a:pt x="13503" y="12531"/>
                  </a:lnTo>
                  <a:lnTo>
                    <a:pt x="13390" y="12418"/>
                  </a:lnTo>
                  <a:lnTo>
                    <a:pt x="13286" y="12297"/>
                  </a:lnTo>
                  <a:lnTo>
                    <a:pt x="13182" y="12175"/>
                  </a:lnTo>
                  <a:lnTo>
                    <a:pt x="13086" y="12054"/>
                  </a:lnTo>
                  <a:lnTo>
                    <a:pt x="12991" y="11924"/>
                  </a:lnTo>
                  <a:lnTo>
                    <a:pt x="12895" y="11785"/>
                  </a:lnTo>
                  <a:lnTo>
                    <a:pt x="12809" y="11646"/>
                  </a:lnTo>
                  <a:lnTo>
                    <a:pt x="12730" y="11507"/>
                  </a:lnTo>
                  <a:lnTo>
                    <a:pt x="12514" y="11099"/>
                  </a:lnTo>
                  <a:lnTo>
                    <a:pt x="12288" y="10700"/>
                  </a:lnTo>
                  <a:lnTo>
                    <a:pt x="12054" y="10292"/>
                  </a:lnTo>
                  <a:lnTo>
                    <a:pt x="11819" y="9902"/>
                  </a:lnTo>
                  <a:lnTo>
                    <a:pt x="11585" y="9503"/>
                  </a:lnTo>
                  <a:lnTo>
                    <a:pt x="11342" y="9112"/>
                  </a:lnTo>
                  <a:lnTo>
                    <a:pt x="11090" y="8722"/>
                  </a:lnTo>
                  <a:lnTo>
                    <a:pt x="10839" y="8340"/>
                  </a:lnTo>
                  <a:lnTo>
                    <a:pt x="10579" y="7958"/>
                  </a:lnTo>
                  <a:lnTo>
                    <a:pt x="10318" y="7576"/>
                  </a:lnTo>
                  <a:lnTo>
                    <a:pt x="10049" y="7194"/>
                  </a:lnTo>
                  <a:lnTo>
                    <a:pt x="9780" y="6821"/>
                  </a:lnTo>
                  <a:lnTo>
                    <a:pt x="9503" y="6457"/>
                  </a:lnTo>
                  <a:lnTo>
                    <a:pt x="9216" y="6084"/>
                  </a:lnTo>
                  <a:lnTo>
                    <a:pt x="8930" y="5719"/>
                  </a:lnTo>
                  <a:lnTo>
                    <a:pt x="8643" y="5363"/>
                  </a:lnTo>
                  <a:lnTo>
                    <a:pt x="8348" y="4999"/>
                  </a:lnTo>
                  <a:lnTo>
                    <a:pt x="8045" y="4643"/>
                  </a:lnTo>
                  <a:lnTo>
                    <a:pt x="7741" y="4296"/>
                  </a:lnTo>
                  <a:lnTo>
                    <a:pt x="7437" y="3949"/>
                  </a:lnTo>
                  <a:lnTo>
                    <a:pt x="7125" y="3602"/>
                  </a:lnTo>
                  <a:lnTo>
                    <a:pt x="6804" y="3255"/>
                  </a:lnTo>
                  <a:lnTo>
                    <a:pt x="6483" y="2916"/>
                  </a:lnTo>
                  <a:lnTo>
                    <a:pt x="6162" y="2578"/>
                  </a:lnTo>
                  <a:lnTo>
                    <a:pt x="5832" y="2248"/>
                  </a:lnTo>
                  <a:lnTo>
                    <a:pt x="5494" y="1919"/>
                  </a:lnTo>
                  <a:lnTo>
                    <a:pt x="5155" y="1589"/>
                  </a:lnTo>
                  <a:lnTo>
                    <a:pt x="4808" y="1268"/>
                  </a:lnTo>
                  <a:lnTo>
                    <a:pt x="4461" y="947"/>
                  </a:lnTo>
                  <a:lnTo>
                    <a:pt x="4114" y="626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2"/>
            <p:cNvSpPr/>
            <p:nvPr/>
          </p:nvSpPr>
          <p:spPr>
            <a:xfrm>
              <a:off x="-3403625" y="-803857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2"/>
            <p:cNvSpPr/>
            <p:nvPr/>
          </p:nvSpPr>
          <p:spPr>
            <a:xfrm>
              <a:off x="-3824475" y="-1159375"/>
              <a:ext cx="526100" cy="915475"/>
            </a:xfrm>
            <a:custGeom>
              <a:avLst/>
              <a:gdLst/>
              <a:ahLst/>
              <a:cxnLst/>
              <a:rect l="l" t="t" r="r" b="b"/>
              <a:pathLst>
                <a:path w="21044" h="36619" extrusionOk="0">
                  <a:moveTo>
                    <a:pt x="21043" y="0"/>
                  </a:moveTo>
                  <a:lnTo>
                    <a:pt x="20496" y="9"/>
                  </a:lnTo>
                  <a:lnTo>
                    <a:pt x="19958" y="26"/>
                  </a:lnTo>
                  <a:lnTo>
                    <a:pt x="19420" y="61"/>
                  </a:lnTo>
                  <a:lnTo>
                    <a:pt x="18891" y="113"/>
                  </a:lnTo>
                  <a:lnTo>
                    <a:pt x="18362" y="174"/>
                  </a:lnTo>
                  <a:lnTo>
                    <a:pt x="17832" y="243"/>
                  </a:lnTo>
                  <a:lnTo>
                    <a:pt x="17312" y="330"/>
                  </a:lnTo>
                  <a:lnTo>
                    <a:pt x="16791" y="434"/>
                  </a:lnTo>
                  <a:lnTo>
                    <a:pt x="16279" y="547"/>
                  </a:lnTo>
                  <a:lnTo>
                    <a:pt x="15776" y="668"/>
                  </a:lnTo>
                  <a:lnTo>
                    <a:pt x="15273" y="807"/>
                  </a:lnTo>
                  <a:lnTo>
                    <a:pt x="14778" y="955"/>
                  </a:lnTo>
                  <a:lnTo>
                    <a:pt x="14283" y="1111"/>
                  </a:lnTo>
                  <a:lnTo>
                    <a:pt x="13797" y="1285"/>
                  </a:lnTo>
                  <a:lnTo>
                    <a:pt x="13320" y="1467"/>
                  </a:lnTo>
                  <a:lnTo>
                    <a:pt x="12843" y="1666"/>
                  </a:lnTo>
                  <a:lnTo>
                    <a:pt x="12374" y="1866"/>
                  </a:lnTo>
                  <a:lnTo>
                    <a:pt x="11906" y="2083"/>
                  </a:lnTo>
                  <a:lnTo>
                    <a:pt x="11455" y="2317"/>
                  </a:lnTo>
                  <a:lnTo>
                    <a:pt x="11003" y="2551"/>
                  </a:lnTo>
                  <a:lnTo>
                    <a:pt x="10561" y="2803"/>
                  </a:lnTo>
                  <a:lnTo>
                    <a:pt x="10118" y="3063"/>
                  </a:lnTo>
                  <a:lnTo>
                    <a:pt x="9693" y="3332"/>
                  </a:lnTo>
                  <a:lnTo>
                    <a:pt x="9268" y="3610"/>
                  </a:lnTo>
                  <a:lnTo>
                    <a:pt x="8851" y="3896"/>
                  </a:lnTo>
                  <a:lnTo>
                    <a:pt x="8443" y="4200"/>
                  </a:lnTo>
                  <a:lnTo>
                    <a:pt x="8044" y="4504"/>
                  </a:lnTo>
                  <a:lnTo>
                    <a:pt x="7645" y="4825"/>
                  </a:lnTo>
                  <a:lnTo>
                    <a:pt x="7263" y="5146"/>
                  </a:lnTo>
                  <a:lnTo>
                    <a:pt x="6882" y="5484"/>
                  </a:lnTo>
                  <a:lnTo>
                    <a:pt x="6517" y="5832"/>
                  </a:lnTo>
                  <a:lnTo>
                    <a:pt x="6153" y="6187"/>
                  </a:lnTo>
                  <a:lnTo>
                    <a:pt x="5806" y="6543"/>
                  </a:lnTo>
                  <a:lnTo>
                    <a:pt x="5458" y="6916"/>
                  </a:lnTo>
                  <a:lnTo>
                    <a:pt x="5120" y="7289"/>
                  </a:lnTo>
                  <a:lnTo>
                    <a:pt x="4799" y="7680"/>
                  </a:lnTo>
                  <a:lnTo>
                    <a:pt x="4478" y="8070"/>
                  </a:lnTo>
                  <a:lnTo>
                    <a:pt x="4174" y="8478"/>
                  </a:lnTo>
                  <a:lnTo>
                    <a:pt x="3879" y="8886"/>
                  </a:lnTo>
                  <a:lnTo>
                    <a:pt x="3584" y="9302"/>
                  </a:lnTo>
                  <a:lnTo>
                    <a:pt x="3306" y="9728"/>
                  </a:lnTo>
                  <a:lnTo>
                    <a:pt x="3037" y="10153"/>
                  </a:lnTo>
                  <a:lnTo>
                    <a:pt x="2786" y="10595"/>
                  </a:lnTo>
                  <a:lnTo>
                    <a:pt x="2534" y="11038"/>
                  </a:lnTo>
                  <a:lnTo>
                    <a:pt x="2300" y="11489"/>
                  </a:lnTo>
                  <a:lnTo>
                    <a:pt x="2074" y="11940"/>
                  </a:lnTo>
                  <a:lnTo>
                    <a:pt x="1857" y="12409"/>
                  </a:lnTo>
                  <a:lnTo>
                    <a:pt x="1649" y="12878"/>
                  </a:lnTo>
                  <a:lnTo>
                    <a:pt x="1458" y="13346"/>
                  </a:lnTo>
                  <a:lnTo>
                    <a:pt x="1276" y="13832"/>
                  </a:lnTo>
                  <a:lnTo>
                    <a:pt x="1102" y="14318"/>
                  </a:lnTo>
                  <a:lnTo>
                    <a:pt x="946" y="14804"/>
                  </a:lnTo>
                  <a:lnTo>
                    <a:pt x="799" y="15299"/>
                  </a:lnTo>
                  <a:lnTo>
                    <a:pt x="660" y="15802"/>
                  </a:lnTo>
                  <a:lnTo>
                    <a:pt x="538" y="16305"/>
                  </a:lnTo>
                  <a:lnTo>
                    <a:pt x="426" y="16817"/>
                  </a:lnTo>
                  <a:lnTo>
                    <a:pt x="330" y="17329"/>
                  </a:lnTo>
                  <a:lnTo>
                    <a:pt x="243" y="17850"/>
                  </a:lnTo>
                  <a:lnTo>
                    <a:pt x="165" y="18370"/>
                  </a:lnTo>
                  <a:lnTo>
                    <a:pt x="105" y="18900"/>
                  </a:lnTo>
                  <a:lnTo>
                    <a:pt x="61" y="19429"/>
                  </a:lnTo>
                  <a:lnTo>
                    <a:pt x="26" y="19967"/>
                  </a:lnTo>
                  <a:lnTo>
                    <a:pt x="9" y="20505"/>
                  </a:lnTo>
                  <a:lnTo>
                    <a:pt x="0" y="21043"/>
                  </a:lnTo>
                  <a:lnTo>
                    <a:pt x="9" y="21624"/>
                  </a:lnTo>
                  <a:lnTo>
                    <a:pt x="26" y="22197"/>
                  </a:lnTo>
                  <a:lnTo>
                    <a:pt x="70" y="22761"/>
                  </a:lnTo>
                  <a:lnTo>
                    <a:pt x="122" y="23325"/>
                  </a:lnTo>
                  <a:lnTo>
                    <a:pt x="191" y="23889"/>
                  </a:lnTo>
                  <a:lnTo>
                    <a:pt x="269" y="24445"/>
                  </a:lnTo>
                  <a:lnTo>
                    <a:pt x="374" y="24991"/>
                  </a:lnTo>
                  <a:lnTo>
                    <a:pt x="478" y="25538"/>
                  </a:lnTo>
                  <a:lnTo>
                    <a:pt x="608" y="26076"/>
                  </a:lnTo>
                  <a:lnTo>
                    <a:pt x="747" y="26614"/>
                  </a:lnTo>
                  <a:lnTo>
                    <a:pt x="903" y="27143"/>
                  </a:lnTo>
                  <a:lnTo>
                    <a:pt x="1068" y="27664"/>
                  </a:lnTo>
                  <a:lnTo>
                    <a:pt x="1241" y="28184"/>
                  </a:lnTo>
                  <a:lnTo>
                    <a:pt x="1441" y="28696"/>
                  </a:lnTo>
                  <a:lnTo>
                    <a:pt x="1640" y="29200"/>
                  </a:lnTo>
                  <a:lnTo>
                    <a:pt x="1857" y="29694"/>
                  </a:lnTo>
                  <a:lnTo>
                    <a:pt x="2092" y="30189"/>
                  </a:lnTo>
                  <a:lnTo>
                    <a:pt x="2335" y="30675"/>
                  </a:lnTo>
                  <a:lnTo>
                    <a:pt x="2586" y="31152"/>
                  </a:lnTo>
                  <a:lnTo>
                    <a:pt x="2847" y="31621"/>
                  </a:lnTo>
                  <a:lnTo>
                    <a:pt x="3124" y="32081"/>
                  </a:lnTo>
                  <a:lnTo>
                    <a:pt x="3419" y="32541"/>
                  </a:lnTo>
                  <a:lnTo>
                    <a:pt x="3714" y="32983"/>
                  </a:lnTo>
                  <a:lnTo>
                    <a:pt x="4027" y="33426"/>
                  </a:lnTo>
                  <a:lnTo>
                    <a:pt x="4348" y="33851"/>
                  </a:lnTo>
                  <a:lnTo>
                    <a:pt x="4677" y="34276"/>
                  </a:lnTo>
                  <a:lnTo>
                    <a:pt x="5016" y="34684"/>
                  </a:lnTo>
                  <a:lnTo>
                    <a:pt x="5372" y="35092"/>
                  </a:lnTo>
                  <a:lnTo>
                    <a:pt x="5736" y="35482"/>
                  </a:lnTo>
                  <a:lnTo>
                    <a:pt x="6101" y="35873"/>
                  </a:lnTo>
                  <a:lnTo>
                    <a:pt x="6482" y="36246"/>
                  </a:lnTo>
                  <a:lnTo>
                    <a:pt x="6873" y="36619"/>
                  </a:lnTo>
                  <a:lnTo>
                    <a:pt x="7263" y="36254"/>
                  </a:lnTo>
                  <a:lnTo>
                    <a:pt x="7645" y="35899"/>
                  </a:lnTo>
                  <a:lnTo>
                    <a:pt x="8018" y="35534"/>
                  </a:lnTo>
                  <a:lnTo>
                    <a:pt x="8391" y="35161"/>
                  </a:lnTo>
                  <a:lnTo>
                    <a:pt x="8756" y="34797"/>
                  </a:lnTo>
                  <a:lnTo>
                    <a:pt x="9120" y="34415"/>
                  </a:lnTo>
                  <a:lnTo>
                    <a:pt x="9476" y="34042"/>
                  </a:lnTo>
                  <a:lnTo>
                    <a:pt x="9832" y="33660"/>
                  </a:lnTo>
                  <a:lnTo>
                    <a:pt x="10179" y="33269"/>
                  </a:lnTo>
                  <a:lnTo>
                    <a:pt x="10526" y="32879"/>
                  </a:lnTo>
                  <a:lnTo>
                    <a:pt x="10864" y="32488"/>
                  </a:lnTo>
                  <a:lnTo>
                    <a:pt x="11194" y="32098"/>
                  </a:lnTo>
                  <a:lnTo>
                    <a:pt x="11524" y="31699"/>
                  </a:lnTo>
                  <a:lnTo>
                    <a:pt x="11854" y="31291"/>
                  </a:lnTo>
                  <a:lnTo>
                    <a:pt x="12166" y="30883"/>
                  </a:lnTo>
                  <a:lnTo>
                    <a:pt x="12487" y="30475"/>
                  </a:lnTo>
                  <a:lnTo>
                    <a:pt x="12791" y="30067"/>
                  </a:lnTo>
                  <a:lnTo>
                    <a:pt x="13103" y="29651"/>
                  </a:lnTo>
                  <a:lnTo>
                    <a:pt x="13398" y="29234"/>
                  </a:lnTo>
                  <a:lnTo>
                    <a:pt x="13693" y="28809"/>
                  </a:lnTo>
                  <a:lnTo>
                    <a:pt x="13988" y="28384"/>
                  </a:lnTo>
                  <a:lnTo>
                    <a:pt x="14266" y="27950"/>
                  </a:lnTo>
                  <a:lnTo>
                    <a:pt x="14552" y="27525"/>
                  </a:lnTo>
                  <a:lnTo>
                    <a:pt x="14821" y="27091"/>
                  </a:lnTo>
                  <a:lnTo>
                    <a:pt x="15090" y="26649"/>
                  </a:lnTo>
                  <a:lnTo>
                    <a:pt x="15359" y="26206"/>
                  </a:lnTo>
                  <a:lnTo>
                    <a:pt x="15620" y="25763"/>
                  </a:lnTo>
                  <a:lnTo>
                    <a:pt x="15871" y="25321"/>
                  </a:lnTo>
                  <a:lnTo>
                    <a:pt x="16123" y="24870"/>
                  </a:lnTo>
                  <a:lnTo>
                    <a:pt x="16366" y="24418"/>
                  </a:lnTo>
                  <a:lnTo>
                    <a:pt x="16600" y="23959"/>
                  </a:lnTo>
                  <a:lnTo>
                    <a:pt x="16834" y="23499"/>
                  </a:lnTo>
                  <a:lnTo>
                    <a:pt x="16913" y="23351"/>
                  </a:lnTo>
                  <a:lnTo>
                    <a:pt x="16999" y="23204"/>
                  </a:lnTo>
                  <a:lnTo>
                    <a:pt x="17095" y="23065"/>
                  </a:lnTo>
                  <a:lnTo>
                    <a:pt x="17190" y="22935"/>
                  </a:lnTo>
                  <a:lnTo>
                    <a:pt x="17286" y="22796"/>
                  </a:lnTo>
                  <a:lnTo>
                    <a:pt x="17390" y="22674"/>
                  </a:lnTo>
                  <a:lnTo>
                    <a:pt x="17494" y="22553"/>
                  </a:lnTo>
                  <a:lnTo>
                    <a:pt x="17607" y="22431"/>
                  </a:lnTo>
                  <a:lnTo>
                    <a:pt x="17720" y="22319"/>
                  </a:lnTo>
                  <a:lnTo>
                    <a:pt x="17841" y="22214"/>
                  </a:lnTo>
                  <a:lnTo>
                    <a:pt x="17963" y="22110"/>
                  </a:lnTo>
                  <a:lnTo>
                    <a:pt x="18093" y="22015"/>
                  </a:lnTo>
                  <a:lnTo>
                    <a:pt x="18223" y="21919"/>
                  </a:lnTo>
                  <a:lnTo>
                    <a:pt x="18353" y="21833"/>
                  </a:lnTo>
                  <a:lnTo>
                    <a:pt x="18483" y="21746"/>
                  </a:lnTo>
                  <a:lnTo>
                    <a:pt x="18622" y="21668"/>
                  </a:lnTo>
                  <a:lnTo>
                    <a:pt x="18761" y="21590"/>
                  </a:lnTo>
                  <a:lnTo>
                    <a:pt x="18900" y="21520"/>
                  </a:lnTo>
                  <a:lnTo>
                    <a:pt x="19195" y="21399"/>
                  </a:lnTo>
                  <a:lnTo>
                    <a:pt x="19490" y="21286"/>
                  </a:lnTo>
                  <a:lnTo>
                    <a:pt x="19793" y="21199"/>
                  </a:lnTo>
                  <a:lnTo>
                    <a:pt x="20097" y="21130"/>
                  </a:lnTo>
                  <a:lnTo>
                    <a:pt x="20410" y="21086"/>
                  </a:lnTo>
                  <a:lnTo>
                    <a:pt x="20731" y="21052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2"/>
            <p:cNvSpPr/>
            <p:nvPr/>
          </p:nvSpPr>
          <p:spPr>
            <a:xfrm>
              <a:off x="-3824475" y="-1159375"/>
              <a:ext cx="526100" cy="915475"/>
            </a:xfrm>
            <a:custGeom>
              <a:avLst/>
              <a:gdLst/>
              <a:ahLst/>
              <a:cxnLst/>
              <a:rect l="l" t="t" r="r" b="b"/>
              <a:pathLst>
                <a:path w="21044" h="36619" fill="none" extrusionOk="0">
                  <a:moveTo>
                    <a:pt x="0" y="21043"/>
                  </a:moveTo>
                  <a:lnTo>
                    <a:pt x="0" y="21043"/>
                  </a:lnTo>
                  <a:lnTo>
                    <a:pt x="9" y="21624"/>
                  </a:lnTo>
                  <a:lnTo>
                    <a:pt x="26" y="22197"/>
                  </a:lnTo>
                  <a:lnTo>
                    <a:pt x="70" y="22761"/>
                  </a:lnTo>
                  <a:lnTo>
                    <a:pt x="122" y="23325"/>
                  </a:lnTo>
                  <a:lnTo>
                    <a:pt x="191" y="23889"/>
                  </a:lnTo>
                  <a:lnTo>
                    <a:pt x="269" y="24445"/>
                  </a:lnTo>
                  <a:lnTo>
                    <a:pt x="374" y="24991"/>
                  </a:lnTo>
                  <a:lnTo>
                    <a:pt x="478" y="25538"/>
                  </a:lnTo>
                  <a:lnTo>
                    <a:pt x="608" y="26076"/>
                  </a:lnTo>
                  <a:lnTo>
                    <a:pt x="747" y="26614"/>
                  </a:lnTo>
                  <a:lnTo>
                    <a:pt x="903" y="27143"/>
                  </a:lnTo>
                  <a:lnTo>
                    <a:pt x="1068" y="27664"/>
                  </a:lnTo>
                  <a:lnTo>
                    <a:pt x="1241" y="28184"/>
                  </a:lnTo>
                  <a:lnTo>
                    <a:pt x="1441" y="28696"/>
                  </a:lnTo>
                  <a:lnTo>
                    <a:pt x="1640" y="29200"/>
                  </a:lnTo>
                  <a:lnTo>
                    <a:pt x="1857" y="29694"/>
                  </a:lnTo>
                  <a:lnTo>
                    <a:pt x="2092" y="30189"/>
                  </a:lnTo>
                  <a:lnTo>
                    <a:pt x="2335" y="30675"/>
                  </a:lnTo>
                  <a:lnTo>
                    <a:pt x="2586" y="31152"/>
                  </a:lnTo>
                  <a:lnTo>
                    <a:pt x="2847" y="31621"/>
                  </a:lnTo>
                  <a:lnTo>
                    <a:pt x="3124" y="32081"/>
                  </a:lnTo>
                  <a:lnTo>
                    <a:pt x="3419" y="32541"/>
                  </a:lnTo>
                  <a:lnTo>
                    <a:pt x="3714" y="32983"/>
                  </a:lnTo>
                  <a:lnTo>
                    <a:pt x="4027" y="33426"/>
                  </a:lnTo>
                  <a:lnTo>
                    <a:pt x="4348" y="33851"/>
                  </a:lnTo>
                  <a:lnTo>
                    <a:pt x="4677" y="34276"/>
                  </a:lnTo>
                  <a:lnTo>
                    <a:pt x="5016" y="34684"/>
                  </a:lnTo>
                  <a:lnTo>
                    <a:pt x="5372" y="35092"/>
                  </a:lnTo>
                  <a:lnTo>
                    <a:pt x="5736" y="35482"/>
                  </a:lnTo>
                  <a:lnTo>
                    <a:pt x="6101" y="35873"/>
                  </a:lnTo>
                  <a:lnTo>
                    <a:pt x="6482" y="36246"/>
                  </a:lnTo>
                  <a:lnTo>
                    <a:pt x="6873" y="36619"/>
                  </a:lnTo>
                  <a:lnTo>
                    <a:pt x="6873" y="36619"/>
                  </a:lnTo>
                  <a:lnTo>
                    <a:pt x="7263" y="36254"/>
                  </a:lnTo>
                  <a:lnTo>
                    <a:pt x="7645" y="35899"/>
                  </a:lnTo>
                  <a:lnTo>
                    <a:pt x="8018" y="35534"/>
                  </a:lnTo>
                  <a:lnTo>
                    <a:pt x="8391" y="35161"/>
                  </a:lnTo>
                  <a:lnTo>
                    <a:pt x="8756" y="34797"/>
                  </a:lnTo>
                  <a:lnTo>
                    <a:pt x="9120" y="34415"/>
                  </a:lnTo>
                  <a:lnTo>
                    <a:pt x="9476" y="34042"/>
                  </a:lnTo>
                  <a:lnTo>
                    <a:pt x="9832" y="33660"/>
                  </a:lnTo>
                  <a:lnTo>
                    <a:pt x="10179" y="33269"/>
                  </a:lnTo>
                  <a:lnTo>
                    <a:pt x="10526" y="32879"/>
                  </a:lnTo>
                  <a:lnTo>
                    <a:pt x="10864" y="32488"/>
                  </a:lnTo>
                  <a:lnTo>
                    <a:pt x="11194" y="32098"/>
                  </a:lnTo>
                  <a:lnTo>
                    <a:pt x="11524" y="31699"/>
                  </a:lnTo>
                  <a:lnTo>
                    <a:pt x="11854" y="31291"/>
                  </a:lnTo>
                  <a:lnTo>
                    <a:pt x="12166" y="30883"/>
                  </a:lnTo>
                  <a:lnTo>
                    <a:pt x="12487" y="30475"/>
                  </a:lnTo>
                  <a:lnTo>
                    <a:pt x="12791" y="30067"/>
                  </a:lnTo>
                  <a:lnTo>
                    <a:pt x="13103" y="29651"/>
                  </a:lnTo>
                  <a:lnTo>
                    <a:pt x="13398" y="29234"/>
                  </a:lnTo>
                  <a:lnTo>
                    <a:pt x="13693" y="28809"/>
                  </a:lnTo>
                  <a:lnTo>
                    <a:pt x="13988" y="28384"/>
                  </a:lnTo>
                  <a:lnTo>
                    <a:pt x="14266" y="27950"/>
                  </a:lnTo>
                  <a:lnTo>
                    <a:pt x="14552" y="27525"/>
                  </a:lnTo>
                  <a:lnTo>
                    <a:pt x="14821" y="27091"/>
                  </a:lnTo>
                  <a:lnTo>
                    <a:pt x="15090" y="26649"/>
                  </a:lnTo>
                  <a:lnTo>
                    <a:pt x="15359" y="26206"/>
                  </a:lnTo>
                  <a:lnTo>
                    <a:pt x="15620" y="25763"/>
                  </a:lnTo>
                  <a:lnTo>
                    <a:pt x="15871" y="25321"/>
                  </a:lnTo>
                  <a:lnTo>
                    <a:pt x="16123" y="24870"/>
                  </a:lnTo>
                  <a:lnTo>
                    <a:pt x="16366" y="24418"/>
                  </a:lnTo>
                  <a:lnTo>
                    <a:pt x="16600" y="23959"/>
                  </a:lnTo>
                  <a:lnTo>
                    <a:pt x="16834" y="23499"/>
                  </a:lnTo>
                  <a:lnTo>
                    <a:pt x="16834" y="23499"/>
                  </a:lnTo>
                  <a:lnTo>
                    <a:pt x="16913" y="23351"/>
                  </a:lnTo>
                  <a:lnTo>
                    <a:pt x="16999" y="23204"/>
                  </a:lnTo>
                  <a:lnTo>
                    <a:pt x="17095" y="23065"/>
                  </a:lnTo>
                  <a:lnTo>
                    <a:pt x="17190" y="22935"/>
                  </a:lnTo>
                  <a:lnTo>
                    <a:pt x="17286" y="22796"/>
                  </a:lnTo>
                  <a:lnTo>
                    <a:pt x="17390" y="22674"/>
                  </a:lnTo>
                  <a:lnTo>
                    <a:pt x="17494" y="22553"/>
                  </a:lnTo>
                  <a:lnTo>
                    <a:pt x="17607" y="22431"/>
                  </a:lnTo>
                  <a:lnTo>
                    <a:pt x="17720" y="22319"/>
                  </a:lnTo>
                  <a:lnTo>
                    <a:pt x="17841" y="22214"/>
                  </a:lnTo>
                  <a:lnTo>
                    <a:pt x="17963" y="22110"/>
                  </a:lnTo>
                  <a:lnTo>
                    <a:pt x="18093" y="22015"/>
                  </a:lnTo>
                  <a:lnTo>
                    <a:pt x="18223" y="21919"/>
                  </a:lnTo>
                  <a:lnTo>
                    <a:pt x="18353" y="21833"/>
                  </a:lnTo>
                  <a:lnTo>
                    <a:pt x="18483" y="21746"/>
                  </a:lnTo>
                  <a:lnTo>
                    <a:pt x="18622" y="21668"/>
                  </a:lnTo>
                  <a:lnTo>
                    <a:pt x="18761" y="21590"/>
                  </a:lnTo>
                  <a:lnTo>
                    <a:pt x="18900" y="21520"/>
                  </a:lnTo>
                  <a:lnTo>
                    <a:pt x="19195" y="21399"/>
                  </a:lnTo>
                  <a:lnTo>
                    <a:pt x="19490" y="21286"/>
                  </a:lnTo>
                  <a:lnTo>
                    <a:pt x="19793" y="21199"/>
                  </a:lnTo>
                  <a:lnTo>
                    <a:pt x="20097" y="21130"/>
                  </a:lnTo>
                  <a:lnTo>
                    <a:pt x="20410" y="21086"/>
                  </a:lnTo>
                  <a:lnTo>
                    <a:pt x="20731" y="21052"/>
                  </a:lnTo>
                  <a:lnTo>
                    <a:pt x="21043" y="21043"/>
                  </a:lnTo>
                  <a:lnTo>
                    <a:pt x="21043" y="0"/>
                  </a:lnTo>
                  <a:lnTo>
                    <a:pt x="21043" y="0"/>
                  </a:lnTo>
                  <a:lnTo>
                    <a:pt x="20496" y="9"/>
                  </a:lnTo>
                  <a:lnTo>
                    <a:pt x="19958" y="26"/>
                  </a:lnTo>
                  <a:lnTo>
                    <a:pt x="19420" y="61"/>
                  </a:lnTo>
                  <a:lnTo>
                    <a:pt x="18891" y="113"/>
                  </a:lnTo>
                  <a:lnTo>
                    <a:pt x="18362" y="174"/>
                  </a:lnTo>
                  <a:lnTo>
                    <a:pt x="17832" y="243"/>
                  </a:lnTo>
                  <a:lnTo>
                    <a:pt x="17312" y="330"/>
                  </a:lnTo>
                  <a:lnTo>
                    <a:pt x="16791" y="434"/>
                  </a:lnTo>
                  <a:lnTo>
                    <a:pt x="16279" y="547"/>
                  </a:lnTo>
                  <a:lnTo>
                    <a:pt x="15776" y="668"/>
                  </a:lnTo>
                  <a:lnTo>
                    <a:pt x="15273" y="807"/>
                  </a:lnTo>
                  <a:lnTo>
                    <a:pt x="14778" y="955"/>
                  </a:lnTo>
                  <a:lnTo>
                    <a:pt x="14283" y="1111"/>
                  </a:lnTo>
                  <a:lnTo>
                    <a:pt x="13797" y="1285"/>
                  </a:lnTo>
                  <a:lnTo>
                    <a:pt x="13320" y="1467"/>
                  </a:lnTo>
                  <a:lnTo>
                    <a:pt x="12843" y="1666"/>
                  </a:lnTo>
                  <a:lnTo>
                    <a:pt x="12374" y="1866"/>
                  </a:lnTo>
                  <a:lnTo>
                    <a:pt x="11906" y="2083"/>
                  </a:lnTo>
                  <a:lnTo>
                    <a:pt x="11455" y="2317"/>
                  </a:lnTo>
                  <a:lnTo>
                    <a:pt x="11003" y="2551"/>
                  </a:lnTo>
                  <a:lnTo>
                    <a:pt x="10561" y="2803"/>
                  </a:lnTo>
                  <a:lnTo>
                    <a:pt x="10118" y="3063"/>
                  </a:lnTo>
                  <a:lnTo>
                    <a:pt x="9693" y="3332"/>
                  </a:lnTo>
                  <a:lnTo>
                    <a:pt x="9268" y="3610"/>
                  </a:lnTo>
                  <a:lnTo>
                    <a:pt x="8851" y="3896"/>
                  </a:lnTo>
                  <a:lnTo>
                    <a:pt x="8443" y="4200"/>
                  </a:lnTo>
                  <a:lnTo>
                    <a:pt x="8044" y="4504"/>
                  </a:lnTo>
                  <a:lnTo>
                    <a:pt x="7645" y="4825"/>
                  </a:lnTo>
                  <a:lnTo>
                    <a:pt x="7263" y="5146"/>
                  </a:lnTo>
                  <a:lnTo>
                    <a:pt x="6882" y="5484"/>
                  </a:lnTo>
                  <a:lnTo>
                    <a:pt x="6517" y="5832"/>
                  </a:lnTo>
                  <a:lnTo>
                    <a:pt x="6153" y="6187"/>
                  </a:lnTo>
                  <a:lnTo>
                    <a:pt x="5806" y="6543"/>
                  </a:lnTo>
                  <a:lnTo>
                    <a:pt x="5458" y="6916"/>
                  </a:lnTo>
                  <a:lnTo>
                    <a:pt x="5120" y="7289"/>
                  </a:lnTo>
                  <a:lnTo>
                    <a:pt x="4799" y="7680"/>
                  </a:lnTo>
                  <a:lnTo>
                    <a:pt x="4478" y="8070"/>
                  </a:lnTo>
                  <a:lnTo>
                    <a:pt x="4174" y="8478"/>
                  </a:lnTo>
                  <a:lnTo>
                    <a:pt x="3879" y="8886"/>
                  </a:lnTo>
                  <a:lnTo>
                    <a:pt x="3584" y="9302"/>
                  </a:lnTo>
                  <a:lnTo>
                    <a:pt x="3306" y="9728"/>
                  </a:lnTo>
                  <a:lnTo>
                    <a:pt x="3037" y="10153"/>
                  </a:lnTo>
                  <a:lnTo>
                    <a:pt x="2786" y="10595"/>
                  </a:lnTo>
                  <a:lnTo>
                    <a:pt x="2534" y="11038"/>
                  </a:lnTo>
                  <a:lnTo>
                    <a:pt x="2300" y="11489"/>
                  </a:lnTo>
                  <a:lnTo>
                    <a:pt x="2074" y="11940"/>
                  </a:lnTo>
                  <a:lnTo>
                    <a:pt x="1857" y="12409"/>
                  </a:lnTo>
                  <a:lnTo>
                    <a:pt x="1649" y="12878"/>
                  </a:lnTo>
                  <a:lnTo>
                    <a:pt x="1458" y="13346"/>
                  </a:lnTo>
                  <a:lnTo>
                    <a:pt x="1276" y="13832"/>
                  </a:lnTo>
                  <a:lnTo>
                    <a:pt x="1102" y="14318"/>
                  </a:lnTo>
                  <a:lnTo>
                    <a:pt x="946" y="14804"/>
                  </a:lnTo>
                  <a:lnTo>
                    <a:pt x="799" y="15299"/>
                  </a:lnTo>
                  <a:lnTo>
                    <a:pt x="660" y="15802"/>
                  </a:lnTo>
                  <a:lnTo>
                    <a:pt x="538" y="16305"/>
                  </a:lnTo>
                  <a:lnTo>
                    <a:pt x="426" y="16817"/>
                  </a:lnTo>
                  <a:lnTo>
                    <a:pt x="330" y="17329"/>
                  </a:lnTo>
                  <a:lnTo>
                    <a:pt x="243" y="17850"/>
                  </a:lnTo>
                  <a:lnTo>
                    <a:pt x="165" y="18370"/>
                  </a:lnTo>
                  <a:lnTo>
                    <a:pt x="105" y="18900"/>
                  </a:lnTo>
                  <a:lnTo>
                    <a:pt x="61" y="19429"/>
                  </a:lnTo>
                  <a:lnTo>
                    <a:pt x="26" y="19967"/>
                  </a:lnTo>
                  <a:lnTo>
                    <a:pt x="9" y="20505"/>
                  </a:lnTo>
                  <a:lnTo>
                    <a:pt x="0" y="21043"/>
                  </a:lnTo>
                  <a:lnTo>
                    <a:pt x="0" y="2104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2"/>
            <p:cNvSpPr/>
            <p:nvPr/>
          </p:nvSpPr>
          <p:spPr>
            <a:xfrm>
              <a:off x="-3824475" y="-63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2"/>
            <p:cNvSpPr/>
            <p:nvPr/>
          </p:nvSpPr>
          <p:spPr>
            <a:xfrm>
              <a:off x="-3298400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extrusionOk="0">
                  <a:moveTo>
                    <a:pt x="45010" y="1"/>
                  </a:moveTo>
                  <a:lnTo>
                    <a:pt x="44151" y="18"/>
                  </a:lnTo>
                  <a:lnTo>
                    <a:pt x="43300" y="36"/>
                  </a:lnTo>
                  <a:lnTo>
                    <a:pt x="42441" y="79"/>
                  </a:lnTo>
                  <a:lnTo>
                    <a:pt x="41599" y="131"/>
                  </a:lnTo>
                  <a:lnTo>
                    <a:pt x="40758" y="200"/>
                  </a:lnTo>
                  <a:lnTo>
                    <a:pt x="39916" y="279"/>
                  </a:lnTo>
                  <a:lnTo>
                    <a:pt x="39083" y="365"/>
                  </a:lnTo>
                  <a:lnTo>
                    <a:pt x="38259" y="469"/>
                  </a:lnTo>
                  <a:lnTo>
                    <a:pt x="37434" y="591"/>
                  </a:lnTo>
                  <a:lnTo>
                    <a:pt x="36619" y="721"/>
                  </a:lnTo>
                  <a:lnTo>
                    <a:pt x="35803" y="869"/>
                  </a:lnTo>
                  <a:lnTo>
                    <a:pt x="34996" y="1025"/>
                  </a:lnTo>
                  <a:lnTo>
                    <a:pt x="34189" y="1190"/>
                  </a:lnTo>
                  <a:lnTo>
                    <a:pt x="33399" y="1372"/>
                  </a:lnTo>
                  <a:lnTo>
                    <a:pt x="32610" y="1563"/>
                  </a:lnTo>
                  <a:lnTo>
                    <a:pt x="31820" y="1771"/>
                  </a:lnTo>
                  <a:lnTo>
                    <a:pt x="31039" y="1988"/>
                  </a:lnTo>
                  <a:lnTo>
                    <a:pt x="30267" y="2222"/>
                  </a:lnTo>
                  <a:lnTo>
                    <a:pt x="29503" y="2457"/>
                  </a:lnTo>
                  <a:lnTo>
                    <a:pt x="28748" y="2708"/>
                  </a:lnTo>
                  <a:lnTo>
                    <a:pt x="27993" y="2977"/>
                  </a:lnTo>
                  <a:lnTo>
                    <a:pt x="27247" y="3255"/>
                  </a:lnTo>
                  <a:lnTo>
                    <a:pt x="26509" y="3541"/>
                  </a:lnTo>
                  <a:lnTo>
                    <a:pt x="25772" y="3836"/>
                  </a:lnTo>
                  <a:lnTo>
                    <a:pt x="25052" y="4149"/>
                  </a:lnTo>
                  <a:lnTo>
                    <a:pt x="24331" y="4461"/>
                  </a:lnTo>
                  <a:lnTo>
                    <a:pt x="23620" y="4799"/>
                  </a:lnTo>
                  <a:lnTo>
                    <a:pt x="22917" y="5138"/>
                  </a:lnTo>
                  <a:lnTo>
                    <a:pt x="22223" y="5485"/>
                  </a:lnTo>
                  <a:lnTo>
                    <a:pt x="21537" y="5849"/>
                  </a:lnTo>
                  <a:lnTo>
                    <a:pt x="20860" y="6223"/>
                  </a:lnTo>
                  <a:lnTo>
                    <a:pt x="20184" y="6604"/>
                  </a:lnTo>
                  <a:lnTo>
                    <a:pt x="19524" y="6995"/>
                  </a:lnTo>
                  <a:lnTo>
                    <a:pt x="18873" y="7403"/>
                  </a:lnTo>
                  <a:lnTo>
                    <a:pt x="18223" y="7811"/>
                  </a:lnTo>
                  <a:lnTo>
                    <a:pt x="17589" y="8236"/>
                  </a:lnTo>
                  <a:lnTo>
                    <a:pt x="16964" y="8661"/>
                  </a:lnTo>
                  <a:lnTo>
                    <a:pt x="16340" y="9103"/>
                  </a:lnTo>
                  <a:lnTo>
                    <a:pt x="15732" y="9555"/>
                  </a:lnTo>
                  <a:lnTo>
                    <a:pt x="15133" y="10015"/>
                  </a:lnTo>
                  <a:lnTo>
                    <a:pt x="14543" y="10483"/>
                  </a:lnTo>
                  <a:lnTo>
                    <a:pt x="13962" y="10960"/>
                  </a:lnTo>
                  <a:lnTo>
                    <a:pt x="13389" y="11446"/>
                  </a:lnTo>
                  <a:lnTo>
                    <a:pt x="12825" y="11941"/>
                  </a:lnTo>
                  <a:lnTo>
                    <a:pt x="12279" y="12444"/>
                  </a:lnTo>
                  <a:lnTo>
                    <a:pt x="11732" y="12948"/>
                  </a:lnTo>
                  <a:lnTo>
                    <a:pt x="11203" y="13468"/>
                  </a:lnTo>
                  <a:lnTo>
                    <a:pt x="10682" y="13997"/>
                  </a:lnTo>
                  <a:lnTo>
                    <a:pt x="10170" y="14535"/>
                  </a:lnTo>
                  <a:lnTo>
                    <a:pt x="9667" y="15073"/>
                  </a:lnTo>
                  <a:lnTo>
                    <a:pt x="9181" y="15629"/>
                  </a:lnTo>
                  <a:lnTo>
                    <a:pt x="8703" y="16184"/>
                  </a:lnTo>
                  <a:lnTo>
                    <a:pt x="8235" y="16757"/>
                  </a:lnTo>
                  <a:lnTo>
                    <a:pt x="7784" y="17330"/>
                  </a:lnTo>
                  <a:lnTo>
                    <a:pt x="7332" y="17911"/>
                  </a:lnTo>
                  <a:lnTo>
                    <a:pt x="6907" y="18492"/>
                  </a:lnTo>
                  <a:lnTo>
                    <a:pt x="6482" y="19091"/>
                  </a:lnTo>
                  <a:lnTo>
                    <a:pt x="6074" y="19690"/>
                  </a:lnTo>
                  <a:lnTo>
                    <a:pt x="5675" y="20306"/>
                  </a:lnTo>
                  <a:lnTo>
                    <a:pt x="5293" y="20922"/>
                  </a:lnTo>
                  <a:lnTo>
                    <a:pt x="4920" y="21538"/>
                  </a:lnTo>
                  <a:lnTo>
                    <a:pt x="4556" y="22172"/>
                  </a:lnTo>
                  <a:lnTo>
                    <a:pt x="4209" y="22805"/>
                  </a:lnTo>
                  <a:lnTo>
                    <a:pt x="4130" y="22953"/>
                  </a:lnTo>
                  <a:lnTo>
                    <a:pt x="4044" y="23100"/>
                  </a:lnTo>
                  <a:lnTo>
                    <a:pt x="3948" y="23239"/>
                  </a:lnTo>
                  <a:lnTo>
                    <a:pt x="3853" y="23369"/>
                  </a:lnTo>
                  <a:lnTo>
                    <a:pt x="3757" y="23499"/>
                  </a:lnTo>
                  <a:lnTo>
                    <a:pt x="3653" y="23621"/>
                  </a:lnTo>
                  <a:lnTo>
                    <a:pt x="3540" y="23742"/>
                  </a:lnTo>
                  <a:lnTo>
                    <a:pt x="3436" y="23855"/>
                  </a:lnTo>
                  <a:lnTo>
                    <a:pt x="3315" y="23968"/>
                  </a:lnTo>
                  <a:lnTo>
                    <a:pt x="3202" y="24072"/>
                  </a:lnTo>
                  <a:lnTo>
                    <a:pt x="3080" y="24176"/>
                  </a:lnTo>
                  <a:lnTo>
                    <a:pt x="2950" y="24271"/>
                  </a:lnTo>
                  <a:lnTo>
                    <a:pt x="2820" y="24358"/>
                  </a:lnTo>
                  <a:lnTo>
                    <a:pt x="2690" y="24445"/>
                  </a:lnTo>
                  <a:lnTo>
                    <a:pt x="2560" y="24523"/>
                  </a:lnTo>
                  <a:lnTo>
                    <a:pt x="2421" y="24601"/>
                  </a:lnTo>
                  <a:lnTo>
                    <a:pt x="2282" y="24671"/>
                  </a:lnTo>
                  <a:lnTo>
                    <a:pt x="2143" y="24740"/>
                  </a:lnTo>
                  <a:lnTo>
                    <a:pt x="1848" y="24862"/>
                  </a:lnTo>
                  <a:lnTo>
                    <a:pt x="1553" y="24957"/>
                  </a:lnTo>
                  <a:lnTo>
                    <a:pt x="1250" y="25044"/>
                  </a:lnTo>
                  <a:lnTo>
                    <a:pt x="937" y="25105"/>
                  </a:lnTo>
                  <a:lnTo>
                    <a:pt x="633" y="25157"/>
                  </a:lnTo>
                  <a:lnTo>
                    <a:pt x="312" y="25183"/>
                  </a:lnTo>
                  <a:lnTo>
                    <a:pt x="0" y="25191"/>
                  </a:lnTo>
                  <a:lnTo>
                    <a:pt x="0" y="43422"/>
                  </a:lnTo>
                  <a:lnTo>
                    <a:pt x="417" y="43509"/>
                  </a:lnTo>
                  <a:lnTo>
                    <a:pt x="833" y="43579"/>
                  </a:lnTo>
                  <a:lnTo>
                    <a:pt x="1258" y="43639"/>
                  </a:lnTo>
                  <a:lnTo>
                    <a:pt x="1675" y="43700"/>
                  </a:lnTo>
                  <a:lnTo>
                    <a:pt x="2091" y="43744"/>
                  </a:lnTo>
                  <a:lnTo>
                    <a:pt x="2508" y="43787"/>
                  </a:lnTo>
                  <a:lnTo>
                    <a:pt x="2933" y="43813"/>
                  </a:lnTo>
                  <a:lnTo>
                    <a:pt x="3349" y="43830"/>
                  </a:lnTo>
                  <a:lnTo>
                    <a:pt x="3766" y="43848"/>
                  </a:lnTo>
                  <a:lnTo>
                    <a:pt x="4599" y="43848"/>
                  </a:lnTo>
                  <a:lnTo>
                    <a:pt x="5016" y="43830"/>
                  </a:lnTo>
                  <a:lnTo>
                    <a:pt x="5432" y="43813"/>
                  </a:lnTo>
                  <a:lnTo>
                    <a:pt x="5849" y="43787"/>
                  </a:lnTo>
                  <a:lnTo>
                    <a:pt x="6265" y="43744"/>
                  </a:lnTo>
                  <a:lnTo>
                    <a:pt x="6673" y="43700"/>
                  </a:lnTo>
                  <a:lnTo>
                    <a:pt x="7089" y="43648"/>
                  </a:lnTo>
                  <a:lnTo>
                    <a:pt x="7497" y="43587"/>
                  </a:lnTo>
                  <a:lnTo>
                    <a:pt x="7905" y="43518"/>
                  </a:lnTo>
                  <a:lnTo>
                    <a:pt x="8313" y="43440"/>
                  </a:lnTo>
                  <a:lnTo>
                    <a:pt x="8721" y="43353"/>
                  </a:lnTo>
                  <a:lnTo>
                    <a:pt x="9120" y="43258"/>
                  </a:lnTo>
                  <a:lnTo>
                    <a:pt x="9519" y="43153"/>
                  </a:lnTo>
                  <a:lnTo>
                    <a:pt x="9918" y="43049"/>
                  </a:lnTo>
                  <a:lnTo>
                    <a:pt x="10317" y="42928"/>
                  </a:lnTo>
                  <a:lnTo>
                    <a:pt x="10708" y="42806"/>
                  </a:lnTo>
                  <a:lnTo>
                    <a:pt x="11098" y="42668"/>
                  </a:lnTo>
                  <a:lnTo>
                    <a:pt x="11489" y="42529"/>
                  </a:lnTo>
                  <a:lnTo>
                    <a:pt x="11879" y="42381"/>
                  </a:lnTo>
                  <a:lnTo>
                    <a:pt x="12261" y="42225"/>
                  </a:lnTo>
                  <a:lnTo>
                    <a:pt x="12643" y="42060"/>
                  </a:lnTo>
                  <a:lnTo>
                    <a:pt x="13016" y="41887"/>
                  </a:lnTo>
                  <a:lnTo>
                    <a:pt x="13389" y="41713"/>
                  </a:lnTo>
                  <a:lnTo>
                    <a:pt x="13762" y="41522"/>
                  </a:lnTo>
                  <a:lnTo>
                    <a:pt x="14127" y="41331"/>
                  </a:lnTo>
                  <a:lnTo>
                    <a:pt x="14491" y="41132"/>
                  </a:lnTo>
                  <a:lnTo>
                    <a:pt x="14856" y="40923"/>
                  </a:lnTo>
                  <a:lnTo>
                    <a:pt x="15211" y="40706"/>
                  </a:lnTo>
                  <a:lnTo>
                    <a:pt x="15559" y="40481"/>
                  </a:lnTo>
                  <a:lnTo>
                    <a:pt x="15914" y="40255"/>
                  </a:lnTo>
                  <a:lnTo>
                    <a:pt x="16253" y="40012"/>
                  </a:lnTo>
                  <a:lnTo>
                    <a:pt x="16591" y="39769"/>
                  </a:lnTo>
                  <a:lnTo>
                    <a:pt x="16930" y="39518"/>
                  </a:lnTo>
                  <a:lnTo>
                    <a:pt x="17259" y="39257"/>
                  </a:lnTo>
                  <a:lnTo>
                    <a:pt x="17589" y="38988"/>
                  </a:lnTo>
                  <a:lnTo>
                    <a:pt x="17910" y="38719"/>
                  </a:lnTo>
                  <a:lnTo>
                    <a:pt x="18223" y="38433"/>
                  </a:lnTo>
                  <a:lnTo>
                    <a:pt x="18535" y="38147"/>
                  </a:lnTo>
                  <a:lnTo>
                    <a:pt x="18839" y="37852"/>
                  </a:lnTo>
                  <a:lnTo>
                    <a:pt x="19142" y="37548"/>
                  </a:lnTo>
                  <a:lnTo>
                    <a:pt x="19437" y="37244"/>
                  </a:lnTo>
                  <a:lnTo>
                    <a:pt x="19724" y="36932"/>
                  </a:lnTo>
                  <a:lnTo>
                    <a:pt x="20010" y="36602"/>
                  </a:lnTo>
                  <a:lnTo>
                    <a:pt x="20288" y="36281"/>
                  </a:lnTo>
                  <a:lnTo>
                    <a:pt x="20557" y="35943"/>
                  </a:lnTo>
                  <a:lnTo>
                    <a:pt x="20826" y="35595"/>
                  </a:lnTo>
                  <a:lnTo>
                    <a:pt x="21086" y="35248"/>
                  </a:lnTo>
                  <a:lnTo>
                    <a:pt x="21338" y="34893"/>
                  </a:lnTo>
                  <a:lnTo>
                    <a:pt x="21589" y="34528"/>
                  </a:lnTo>
                  <a:lnTo>
                    <a:pt x="21832" y="34164"/>
                  </a:lnTo>
                  <a:lnTo>
                    <a:pt x="22067" y="33791"/>
                  </a:lnTo>
                  <a:lnTo>
                    <a:pt x="22292" y="33409"/>
                  </a:lnTo>
                  <a:lnTo>
                    <a:pt x="22509" y="33018"/>
                  </a:lnTo>
                  <a:lnTo>
                    <a:pt x="22726" y="32619"/>
                  </a:lnTo>
                  <a:lnTo>
                    <a:pt x="22908" y="32298"/>
                  </a:lnTo>
                  <a:lnTo>
                    <a:pt x="23091" y="31977"/>
                  </a:lnTo>
                  <a:lnTo>
                    <a:pt x="23281" y="31656"/>
                  </a:lnTo>
                  <a:lnTo>
                    <a:pt x="23481" y="31335"/>
                  </a:lnTo>
                  <a:lnTo>
                    <a:pt x="23689" y="31022"/>
                  </a:lnTo>
                  <a:lnTo>
                    <a:pt x="23906" y="30719"/>
                  </a:lnTo>
                  <a:lnTo>
                    <a:pt x="24132" y="30406"/>
                  </a:lnTo>
                  <a:lnTo>
                    <a:pt x="24357" y="30111"/>
                  </a:lnTo>
                  <a:lnTo>
                    <a:pt x="24592" y="29808"/>
                  </a:lnTo>
                  <a:lnTo>
                    <a:pt x="24835" y="29521"/>
                  </a:lnTo>
                  <a:lnTo>
                    <a:pt x="25086" y="29226"/>
                  </a:lnTo>
                  <a:lnTo>
                    <a:pt x="25338" y="28940"/>
                  </a:lnTo>
                  <a:lnTo>
                    <a:pt x="25607" y="28662"/>
                  </a:lnTo>
                  <a:lnTo>
                    <a:pt x="25876" y="28385"/>
                  </a:lnTo>
                  <a:lnTo>
                    <a:pt x="26145" y="28116"/>
                  </a:lnTo>
                  <a:lnTo>
                    <a:pt x="26431" y="27847"/>
                  </a:lnTo>
                  <a:lnTo>
                    <a:pt x="26718" y="27578"/>
                  </a:lnTo>
                  <a:lnTo>
                    <a:pt x="27013" y="27317"/>
                  </a:lnTo>
                  <a:lnTo>
                    <a:pt x="27308" y="27066"/>
                  </a:lnTo>
                  <a:lnTo>
                    <a:pt x="27611" y="26814"/>
                  </a:lnTo>
                  <a:lnTo>
                    <a:pt x="27924" y="26571"/>
                  </a:lnTo>
                  <a:lnTo>
                    <a:pt x="28245" y="26328"/>
                  </a:lnTo>
                  <a:lnTo>
                    <a:pt x="28566" y="26094"/>
                  </a:lnTo>
                  <a:lnTo>
                    <a:pt x="28887" y="25859"/>
                  </a:lnTo>
                  <a:lnTo>
                    <a:pt x="29225" y="25625"/>
                  </a:lnTo>
                  <a:lnTo>
                    <a:pt x="29555" y="25408"/>
                  </a:lnTo>
                  <a:lnTo>
                    <a:pt x="29902" y="25191"/>
                  </a:lnTo>
                  <a:lnTo>
                    <a:pt x="30249" y="24974"/>
                  </a:lnTo>
                  <a:lnTo>
                    <a:pt x="30605" y="24766"/>
                  </a:lnTo>
                  <a:lnTo>
                    <a:pt x="30961" y="24567"/>
                  </a:lnTo>
                  <a:lnTo>
                    <a:pt x="31317" y="24367"/>
                  </a:lnTo>
                  <a:lnTo>
                    <a:pt x="31690" y="24167"/>
                  </a:lnTo>
                  <a:lnTo>
                    <a:pt x="32054" y="23985"/>
                  </a:lnTo>
                  <a:lnTo>
                    <a:pt x="32427" y="23803"/>
                  </a:lnTo>
                  <a:lnTo>
                    <a:pt x="32809" y="23621"/>
                  </a:lnTo>
                  <a:lnTo>
                    <a:pt x="33191" y="23447"/>
                  </a:lnTo>
                  <a:lnTo>
                    <a:pt x="33581" y="23282"/>
                  </a:lnTo>
                  <a:lnTo>
                    <a:pt x="33972" y="23126"/>
                  </a:lnTo>
                  <a:lnTo>
                    <a:pt x="34362" y="22970"/>
                  </a:lnTo>
                  <a:lnTo>
                    <a:pt x="34762" y="22814"/>
                  </a:lnTo>
                  <a:lnTo>
                    <a:pt x="35169" y="22666"/>
                  </a:lnTo>
                  <a:lnTo>
                    <a:pt x="35569" y="22527"/>
                  </a:lnTo>
                  <a:lnTo>
                    <a:pt x="35985" y="22397"/>
                  </a:lnTo>
                  <a:lnTo>
                    <a:pt x="36393" y="22267"/>
                  </a:lnTo>
                  <a:lnTo>
                    <a:pt x="36809" y="22146"/>
                  </a:lnTo>
                  <a:lnTo>
                    <a:pt x="37226" y="22033"/>
                  </a:lnTo>
                  <a:lnTo>
                    <a:pt x="37651" y="21920"/>
                  </a:lnTo>
                  <a:lnTo>
                    <a:pt x="38076" y="21816"/>
                  </a:lnTo>
                  <a:lnTo>
                    <a:pt x="38502" y="21712"/>
                  </a:lnTo>
                  <a:lnTo>
                    <a:pt x="38927" y="21625"/>
                  </a:lnTo>
                  <a:lnTo>
                    <a:pt x="39361" y="21538"/>
                  </a:lnTo>
                  <a:lnTo>
                    <a:pt x="39794" y="21451"/>
                  </a:lnTo>
                  <a:lnTo>
                    <a:pt x="40237" y="21382"/>
                  </a:lnTo>
                  <a:lnTo>
                    <a:pt x="40671" y="21313"/>
                  </a:lnTo>
                  <a:lnTo>
                    <a:pt x="41113" y="21252"/>
                  </a:lnTo>
                  <a:lnTo>
                    <a:pt x="41565" y="21191"/>
                  </a:lnTo>
                  <a:lnTo>
                    <a:pt x="42007" y="21148"/>
                  </a:lnTo>
                  <a:lnTo>
                    <a:pt x="42450" y="21104"/>
                  </a:lnTo>
                  <a:lnTo>
                    <a:pt x="42901" y="21061"/>
                  </a:lnTo>
                  <a:lnTo>
                    <a:pt x="43352" y="21035"/>
                  </a:lnTo>
                  <a:lnTo>
                    <a:pt x="43803" y="21009"/>
                  </a:lnTo>
                  <a:lnTo>
                    <a:pt x="44263" y="20991"/>
                  </a:lnTo>
                  <a:lnTo>
                    <a:pt x="44715" y="20983"/>
                  </a:lnTo>
                  <a:lnTo>
                    <a:pt x="45522" y="20983"/>
                  </a:lnTo>
                  <a:lnTo>
                    <a:pt x="46034" y="20991"/>
                  </a:lnTo>
                  <a:lnTo>
                    <a:pt x="46537" y="21017"/>
                  </a:lnTo>
                  <a:lnTo>
                    <a:pt x="47049" y="21044"/>
                  </a:lnTo>
                  <a:lnTo>
                    <a:pt x="47561" y="21087"/>
                  </a:lnTo>
                  <a:lnTo>
                    <a:pt x="48073" y="21148"/>
                  </a:lnTo>
                  <a:lnTo>
                    <a:pt x="48585" y="21208"/>
                  </a:lnTo>
                  <a:lnTo>
                    <a:pt x="49097" y="21278"/>
                  </a:lnTo>
                  <a:lnTo>
                    <a:pt x="49617" y="21365"/>
                  </a:lnTo>
                  <a:lnTo>
                    <a:pt x="50129" y="21460"/>
                  </a:lnTo>
                  <a:lnTo>
                    <a:pt x="50641" y="21564"/>
                  </a:lnTo>
                  <a:lnTo>
                    <a:pt x="51153" y="21677"/>
                  </a:lnTo>
                  <a:lnTo>
                    <a:pt x="51665" y="21798"/>
                  </a:lnTo>
                  <a:lnTo>
                    <a:pt x="52168" y="21929"/>
                  </a:lnTo>
                  <a:lnTo>
                    <a:pt x="52680" y="22067"/>
                  </a:lnTo>
                  <a:lnTo>
                    <a:pt x="53184" y="22215"/>
                  </a:lnTo>
                  <a:lnTo>
                    <a:pt x="53687" y="22380"/>
                  </a:lnTo>
                  <a:lnTo>
                    <a:pt x="54182" y="22545"/>
                  </a:lnTo>
                  <a:lnTo>
                    <a:pt x="54685" y="22718"/>
                  </a:lnTo>
                  <a:lnTo>
                    <a:pt x="55179" y="22900"/>
                  </a:lnTo>
                  <a:lnTo>
                    <a:pt x="55665" y="23100"/>
                  </a:lnTo>
                  <a:lnTo>
                    <a:pt x="56151" y="23300"/>
                  </a:lnTo>
                  <a:lnTo>
                    <a:pt x="56637" y="23508"/>
                  </a:lnTo>
                  <a:lnTo>
                    <a:pt x="57115" y="23725"/>
                  </a:lnTo>
                  <a:lnTo>
                    <a:pt x="57583" y="23959"/>
                  </a:lnTo>
                  <a:lnTo>
                    <a:pt x="58052" y="24193"/>
                  </a:lnTo>
                  <a:lnTo>
                    <a:pt x="58520" y="24436"/>
                  </a:lnTo>
                  <a:lnTo>
                    <a:pt x="58971" y="24679"/>
                  </a:lnTo>
                  <a:lnTo>
                    <a:pt x="59423" y="24940"/>
                  </a:lnTo>
                  <a:lnTo>
                    <a:pt x="59865" y="25209"/>
                  </a:lnTo>
                  <a:lnTo>
                    <a:pt x="60308" y="25478"/>
                  </a:lnTo>
                  <a:lnTo>
                    <a:pt x="60742" y="25755"/>
                  </a:lnTo>
                  <a:lnTo>
                    <a:pt x="61167" y="26050"/>
                  </a:lnTo>
                  <a:lnTo>
                    <a:pt x="61583" y="26337"/>
                  </a:lnTo>
                  <a:lnTo>
                    <a:pt x="61991" y="26640"/>
                  </a:lnTo>
                  <a:lnTo>
                    <a:pt x="62390" y="26953"/>
                  </a:lnTo>
                  <a:lnTo>
                    <a:pt x="62781" y="27265"/>
                  </a:lnTo>
                  <a:lnTo>
                    <a:pt x="63171" y="27586"/>
                  </a:lnTo>
                  <a:lnTo>
                    <a:pt x="63544" y="27916"/>
                  </a:lnTo>
                  <a:lnTo>
                    <a:pt x="63909" y="28254"/>
                  </a:lnTo>
                  <a:lnTo>
                    <a:pt x="64265" y="28593"/>
                  </a:lnTo>
                  <a:lnTo>
                    <a:pt x="64612" y="28940"/>
                  </a:lnTo>
                  <a:lnTo>
                    <a:pt x="64950" y="29296"/>
                  </a:lnTo>
                  <a:lnTo>
                    <a:pt x="65280" y="29651"/>
                  </a:lnTo>
                  <a:lnTo>
                    <a:pt x="65592" y="30016"/>
                  </a:lnTo>
                  <a:lnTo>
                    <a:pt x="65905" y="30389"/>
                  </a:lnTo>
                  <a:lnTo>
                    <a:pt x="66191" y="30762"/>
                  </a:lnTo>
                  <a:lnTo>
                    <a:pt x="66477" y="31144"/>
                  </a:lnTo>
                  <a:lnTo>
                    <a:pt x="66746" y="31534"/>
                  </a:lnTo>
                  <a:lnTo>
                    <a:pt x="67007" y="31925"/>
                  </a:lnTo>
                  <a:lnTo>
                    <a:pt x="67250" y="32324"/>
                  </a:lnTo>
                  <a:lnTo>
                    <a:pt x="67484" y="32723"/>
                  </a:lnTo>
                  <a:lnTo>
                    <a:pt x="67710" y="33131"/>
                  </a:lnTo>
                  <a:lnTo>
                    <a:pt x="67909" y="33548"/>
                  </a:lnTo>
                  <a:lnTo>
                    <a:pt x="68109" y="33964"/>
                  </a:lnTo>
                  <a:lnTo>
                    <a:pt x="68282" y="34389"/>
                  </a:lnTo>
                  <a:lnTo>
                    <a:pt x="68447" y="34815"/>
                  </a:lnTo>
                  <a:lnTo>
                    <a:pt x="68603" y="35240"/>
                  </a:lnTo>
                  <a:lnTo>
                    <a:pt x="68742" y="35682"/>
                  </a:lnTo>
                  <a:lnTo>
                    <a:pt x="68864" y="36116"/>
                  </a:lnTo>
                  <a:lnTo>
                    <a:pt x="68968" y="36559"/>
                  </a:lnTo>
                  <a:lnTo>
                    <a:pt x="69055" y="37010"/>
                  </a:lnTo>
                  <a:lnTo>
                    <a:pt x="69133" y="37461"/>
                  </a:lnTo>
                  <a:lnTo>
                    <a:pt x="69185" y="37912"/>
                  </a:lnTo>
                  <a:lnTo>
                    <a:pt x="69228" y="38372"/>
                  </a:lnTo>
                  <a:lnTo>
                    <a:pt x="69193" y="38962"/>
                  </a:lnTo>
                  <a:lnTo>
                    <a:pt x="69185" y="39544"/>
                  </a:lnTo>
                  <a:lnTo>
                    <a:pt x="69185" y="40125"/>
                  </a:lnTo>
                  <a:lnTo>
                    <a:pt x="69202" y="40706"/>
                  </a:lnTo>
                  <a:lnTo>
                    <a:pt x="69237" y="41279"/>
                  </a:lnTo>
                  <a:lnTo>
                    <a:pt x="69280" y="41861"/>
                  </a:lnTo>
                  <a:lnTo>
                    <a:pt x="69350" y="42433"/>
                  </a:lnTo>
                  <a:lnTo>
                    <a:pt x="69428" y="43006"/>
                  </a:lnTo>
                  <a:lnTo>
                    <a:pt x="69523" y="43570"/>
                  </a:lnTo>
                  <a:lnTo>
                    <a:pt x="69636" y="44134"/>
                  </a:lnTo>
                  <a:lnTo>
                    <a:pt x="69766" y="44698"/>
                  </a:lnTo>
                  <a:lnTo>
                    <a:pt x="69905" y="45253"/>
                  </a:lnTo>
                  <a:lnTo>
                    <a:pt x="70061" y="45800"/>
                  </a:lnTo>
                  <a:lnTo>
                    <a:pt x="70235" y="46347"/>
                  </a:lnTo>
                  <a:lnTo>
                    <a:pt x="70426" y="46885"/>
                  </a:lnTo>
                  <a:lnTo>
                    <a:pt x="70625" y="47423"/>
                  </a:lnTo>
                  <a:lnTo>
                    <a:pt x="70842" y="47952"/>
                  </a:lnTo>
                  <a:lnTo>
                    <a:pt x="71068" y="48481"/>
                  </a:lnTo>
                  <a:lnTo>
                    <a:pt x="71319" y="48993"/>
                  </a:lnTo>
                  <a:lnTo>
                    <a:pt x="71571" y="49505"/>
                  </a:lnTo>
                  <a:lnTo>
                    <a:pt x="71849" y="50009"/>
                  </a:lnTo>
                  <a:lnTo>
                    <a:pt x="72135" y="50503"/>
                  </a:lnTo>
                  <a:lnTo>
                    <a:pt x="72439" y="50998"/>
                  </a:lnTo>
                  <a:lnTo>
                    <a:pt x="72751" y="51475"/>
                  </a:lnTo>
                  <a:lnTo>
                    <a:pt x="73081" y="51944"/>
                  </a:lnTo>
                  <a:lnTo>
                    <a:pt x="73419" y="52412"/>
                  </a:lnTo>
                  <a:lnTo>
                    <a:pt x="73775" y="52863"/>
                  </a:lnTo>
                  <a:lnTo>
                    <a:pt x="74148" y="53315"/>
                  </a:lnTo>
                  <a:lnTo>
                    <a:pt x="74530" y="53749"/>
                  </a:lnTo>
                  <a:lnTo>
                    <a:pt x="74921" y="54174"/>
                  </a:lnTo>
                  <a:lnTo>
                    <a:pt x="75328" y="54590"/>
                  </a:lnTo>
                  <a:lnTo>
                    <a:pt x="75754" y="54998"/>
                  </a:lnTo>
                  <a:lnTo>
                    <a:pt x="76196" y="55397"/>
                  </a:lnTo>
                  <a:lnTo>
                    <a:pt x="76639" y="55788"/>
                  </a:lnTo>
                  <a:lnTo>
                    <a:pt x="77099" y="56161"/>
                  </a:lnTo>
                  <a:lnTo>
                    <a:pt x="77567" y="56525"/>
                  </a:lnTo>
                  <a:lnTo>
                    <a:pt x="78036" y="56872"/>
                  </a:lnTo>
                  <a:lnTo>
                    <a:pt x="78522" y="57202"/>
                  </a:lnTo>
                  <a:lnTo>
                    <a:pt x="79016" y="57523"/>
                  </a:lnTo>
                  <a:lnTo>
                    <a:pt x="79511" y="57827"/>
                  </a:lnTo>
                  <a:lnTo>
                    <a:pt x="80023" y="58122"/>
                  </a:lnTo>
                  <a:lnTo>
                    <a:pt x="80535" y="58400"/>
                  </a:lnTo>
                  <a:lnTo>
                    <a:pt x="81055" y="58660"/>
                  </a:lnTo>
                  <a:lnTo>
                    <a:pt x="81585" y="58903"/>
                  </a:lnTo>
                  <a:lnTo>
                    <a:pt x="82114" y="59137"/>
                  </a:lnTo>
                  <a:lnTo>
                    <a:pt x="82652" y="59363"/>
                  </a:lnTo>
                  <a:lnTo>
                    <a:pt x="83199" y="59562"/>
                  </a:lnTo>
                  <a:lnTo>
                    <a:pt x="83745" y="59753"/>
                  </a:lnTo>
                  <a:lnTo>
                    <a:pt x="84301" y="59927"/>
                  </a:lnTo>
                  <a:lnTo>
                    <a:pt x="84865" y="60083"/>
                  </a:lnTo>
                  <a:lnTo>
                    <a:pt x="85429" y="60222"/>
                  </a:lnTo>
                  <a:lnTo>
                    <a:pt x="85993" y="60352"/>
                  </a:lnTo>
                  <a:lnTo>
                    <a:pt x="86566" y="60465"/>
                  </a:lnTo>
                  <a:lnTo>
                    <a:pt x="87138" y="60560"/>
                  </a:lnTo>
                  <a:lnTo>
                    <a:pt x="87720" y="60638"/>
                  </a:lnTo>
                  <a:lnTo>
                    <a:pt x="88301" y="60699"/>
                  </a:lnTo>
                  <a:lnTo>
                    <a:pt x="88882" y="60751"/>
                  </a:lnTo>
                  <a:lnTo>
                    <a:pt x="89464" y="60777"/>
                  </a:lnTo>
                  <a:lnTo>
                    <a:pt x="90054" y="60795"/>
                  </a:lnTo>
                  <a:lnTo>
                    <a:pt x="90644" y="60786"/>
                  </a:lnTo>
                  <a:lnTo>
                    <a:pt x="91234" y="60769"/>
                  </a:lnTo>
                  <a:lnTo>
                    <a:pt x="91824" y="60734"/>
                  </a:lnTo>
                  <a:lnTo>
                    <a:pt x="92414" y="60682"/>
                  </a:lnTo>
                  <a:lnTo>
                    <a:pt x="93004" y="60612"/>
                  </a:lnTo>
                  <a:lnTo>
                    <a:pt x="94115" y="60508"/>
                  </a:lnTo>
                  <a:lnTo>
                    <a:pt x="95165" y="60413"/>
                  </a:lnTo>
                  <a:lnTo>
                    <a:pt x="95651" y="60378"/>
                  </a:lnTo>
                  <a:lnTo>
                    <a:pt x="96085" y="60352"/>
                  </a:lnTo>
                  <a:lnTo>
                    <a:pt x="96475" y="60335"/>
                  </a:lnTo>
                  <a:lnTo>
                    <a:pt x="96796" y="60326"/>
                  </a:lnTo>
                  <a:lnTo>
                    <a:pt x="97247" y="60335"/>
                  </a:lnTo>
                  <a:lnTo>
                    <a:pt x="97690" y="60343"/>
                  </a:lnTo>
                  <a:lnTo>
                    <a:pt x="98132" y="60369"/>
                  </a:lnTo>
                  <a:lnTo>
                    <a:pt x="98575" y="60395"/>
                  </a:lnTo>
                  <a:lnTo>
                    <a:pt x="99018" y="60430"/>
                  </a:lnTo>
                  <a:lnTo>
                    <a:pt x="99451" y="60482"/>
                  </a:lnTo>
                  <a:lnTo>
                    <a:pt x="99885" y="60534"/>
                  </a:lnTo>
                  <a:lnTo>
                    <a:pt x="100311" y="60595"/>
                  </a:lnTo>
                  <a:lnTo>
                    <a:pt x="100736" y="60664"/>
                  </a:lnTo>
                  <a:lnTo>
                    <a:pt x="101161" y="60734"/>
                  </a:lnTo>
                  <a:lnTo>
                    <a:pt x="101577" y="60821"/>
                  </a:lnTo>
                  <a:lnTo>
                    <a:pt x="101994" y="60916"/>
                  </a:lnTo>
                  <a:lnTo>
                    <a:pt x="102402" y="61012"/>
                  </a:lnTo>
                  <a:lnTo>
                    <a:pt x="102810" y="61116"/>
                  </a:lnTo>
                  <a:lnTo>
                    <a:pt x="103217" y="61228"/>
                  </a:lnTo>
                  <a:lnTo>
                    <a:pt x="103608" y="61350"/>
                  </a:lnTo>
                  <a:lnTo>
                    <a:pt x="104007" y="61471"/>
                  </a:lnTo>
                  <a:lnTo>
                    <a:pt x="104389" y="61602"/>
                  </a:lnTo>
                  <a:lnTo>
                    <a:pt x="104771" y="61740"/>
                  </a:lnTo>
                  <a:lnTo>
                    <a:pt x="105152" y="61888"/>
                  </a:lnTo>
                  <a:lnTo>
                    <a:pt x="105526" y="62044"/>
                  </a:lnTo>
                  <a:lnTo>
                    <a:pt x="105890" y="62200"/>
                  </a:lnTo>
                  <a:lnTo>
                    <a:pt x="106255" y="62365"/>
                  </a:lnTo>
                  <a:lnTo>
                    <a:pt x="106610" y="62539"/>
                  </a:lnTo>
                  <a:lnTo>
                    <a:pt x="106957" y="62712"/>
                  </a:lnTo>
                  <a:lnTo>
                    <a:pt x="107304" y="62895"/>
                  </a:lnTo>
                  <a:lnTo>
                    <a:pt x="107643" y="63077"/>
                  </a:lnTo>
                  <a:lnTo>
                    <a:pt x="107973" y="63276"/>
                  </a:lnTo>
                  <a:lnTo>
                    <a:pt x="108302" y="63476"/>
                  </a:lnTo>
                  <a:lnTo>
                    <a:pt x="108615" y="63675"/>
                  </a:lnTo>
                  <a:lnTo>
                    <a:pt x="108927" y="63884"/>
                  </a:lnTo>
                  <a:lnTo>
                    <a:pt x="109240" y="64101"/>
                  </a:lnTo>
                  <a:lnTo>
                    <a:pt x="109535" y="64318"/>
                  </a:lnTo>
                  <a:lnTo>
                    <a:pt x="109821" y="64543"/>
                  </a:lnTo>
                  <a:lnTo>
                    <a:pt x="110107" y="64777"/>
                  </a:lnTo>
                  <a:lnTo>
                    <a:pt x="110385" y="65012"/>
                  </a:lnTo>
                  <a:lnTo>
                    <a:pt x="110654" y="65246"/>
                  </a:lnTo>
                  <a:lnTo>
                    <a:pt x="110914" y="65489"/>
                  </a:lnTo>
                  <a:lnTo>
                    <a:pt x="111166" y="65741"/>
                  </a:lnTo>
                  <a:lnTo>
                    <a:pt x="111409" y="65992"/>
                  </a:lnTo>
                  <a:lnTo>
                    <a:pt x="111652" y="66244"/>
                  </a:lnTo>
                  <a:lnTo>
                    <a:pt x="111877" y="66504"/>
                  </a:lnTo>
                  <a:lnTo>
                    <a:pt x="112094" y="66765"/>
                  </a:lnTo>
                  <a:lnTo>
                    <a:pt x="112303" y="67034"/>
                  </a:lnTo>
                  <a:lnTo>
                    <a:pt x="112511" y="67303"/>
                  </a:lnTo>
                  <a:lnTo>
                    <a:pt x="112702" y="67580"/>
                  </a:lnTo>
                  <a:lnTo>
                    <a:pt x="112884" y="67858"/>
                  </a:lnTo>
                  <a:lnTo>
                    <a:pt x="113058" y="68144"/>
                  </a:lnTo>
                  <a:lnTo>
                    <a:pt x="113222" y="68431"/>
                  </a:lnTo>
                  <a:lnTo>
                    <a:pt x="113379" y="68717"/>
                  </a:lnTo>
                  <a:lnTo>
                    <a:pt x="113526" y="69003"/>
                  </a:lnTo>
                  <a:lnTo>
                    <a:pt x="113665" y="69298"/>
                  </a:lnTo>
                  <a:lnTo>
                    <a:pt x="113786" y="69602"/>
                  </a:lnTo>
                  <a:lnTo>
                    <a:pt x="113908" y="69897"/>
                  </a:lnTo>
                  <a:lnTo>
                    <a:pt x="114012" y="70201"/>
                  </a:lnTo>
                  <a:lnTo>
                    <a:pt x="114108" y="70505"/>
                  </a:lnTo>
                  <a:lnTo>
                    <a:pt x="114186" y="70817"/>
                  </a:lnTo>
                  <a:lnTo>
                    <a:pt x="114264" y="71121"/>
                  </a:lnTo>
                  <a:lnTo>
                    <a:pt x="114324" y="71433"/>
                  </a:lnTo>
                  <a:lnTo>
                    <a:pt x="114377" y="71745"/>
                  </a:lnTo>
                  <a:lnTo>
                    <a:pt x="114420" y="72066"/>
                  </a:lnTo>
                  <a:lnTo>
                    <a:pt x="114446" y="72388"/>
                  </a:lnTo>
                  <a:lnTo>
                    <a:pt x="114463" y="72700"/>
                  </a:lnTo>
                  <a:lnTo>
                    <a:pt x="114472" y="73021"/>
                  </a:lnTo>
                  <a:lnTo>
                    <a:pt x="114463" y="73368"/>
                  </a:lnTo>
                  <a:lnTo>
                    <a:pt x="114437" y="73707"/>
                  </a:lnTo>
                  <a:lnTo>
                    <a:pt x="114403" y="74045"/>
                  </a:lnTo>
                  <a:lnTo>
                    <a:pt x="114351" y="74375"/>
                  </a:lnTo>
                  <a:lnTo>
                    <a:pt x="114290" y="74713"/>
                  </a:lnTo>
                  <a:lnTo>
                    <a:pt x="114212" y="75043"/>
                  </a:lnTo>
                  <a:lnTo>
                    <a:pt x="114125" y="75381"/>
                  </a:lnTo>
                  <a:lnTo>
                    <a:pt x="114012" y="75711"/>
                  </a:lnTo>
                  <a:lnTo>
                    <a:pt x="113899" y="76032"/>
                  </a:lnTo>
                  <a:lnTo>
                    <a:pt x="113769" y="76362"/>
                  </a:lnTo>
                  <a:lnTo>
                    <a:pt x="113622" y="76683"/>
                  </a:lnTo>
                  <a:lnTo>
                    <a:pt x="113465" y="77013"/>
                  </a:lnTo>
                  <a:lnTo>
                    <a:pt x="113301" y="77334"/>
                  </a:lnTo>
                  <a:lnTo>
                    <a:pt x="113118" y="77646"/>
                  </a:lnTo>
                  <a:lnTo>
                    <a:pt x="112919" y="77967"/>
                  </a:lnTo>
                  <a:lnTo>
                    <a:pt x="112719" y="78288"/>
                  </a:lnTo>
                  <a:lnTo>
                    <a:pt x="112520" y="78583"/>
                  </a:lnTo>
                  <a:lnTo>
                    <a:pt x="112329" y="78887"/>
                  </a:lnTo>
                  <a:lnTo>
                    <a:pt x="112138" y="79191"/>
                  </a:lnTo>
                  <a:lnTo>
                    <a:pt x="111956" y="79503"/>
                  </a:lnTo>
                  <a:lnTo>
                    <a:pt x="111782" y="79815"/>
                  </a:lnTo>
                  <a:lnTo>
                    <a:pt x="111617" y="80128"/>
                  </a:lnTo>
                  <a:lnTo>
                    <a:pt x="111452" y="80440"/>
                  </a:lnTo>
                  <a:lnTo>
                    <a:pt x="111296" y="80761"/>
                  </a:lnTo>
                  <a:lnTo>
                    <a:pt x="111140" y="81074"/>
                  </a:lnTo>
                  <a:lnTo>
                    <a:pt x="110992" y="81395"/>
                  </a:lnTo>
                  <a:lnTo>
                    <a:pt x="110854" y="81724"/>
                  </a:lnTo>
                  <a:lnTo>
                    <a:pt x="110715" y="82045"/>
                  </a:lnTo>
                  <a:lnTo>
                    <a:pt x="110585" y="82375"/>
                  </a:lnTo>
                  <a:lnTo>
                    <a:pt x="110463" y="82705"/>
                  </a:lnTo>
                  <a:lnTo>
                    <a:pt x="110342" y="83035"/>
                  </a:lnTo>
                  <a:lnTo>
                    <a:pt x="110229" y="83364"/>
                  </a:lnTo>
                  <a:lnTo>
                    <a:pt x="110125" y="83694"/>
                  </a:lnTo>
                  <a:lnTo>
                    <a:pt x="110020" y="84033"/>
                  </a:lnTo>
                  <a:lnTo>
                    <a:pt x="109925" y="84371"/>
                  </a:lnTo>
                  <a:lnTo>
                    <a:pt x="109838" y="84701"/>
                  </a:lnTo>
                  <a:lnTo>
                    <a:pt x="109751" y="85048"/>
                  </a:lnTo>
                  <a:lnTo>
                    <a:pt x="109673" y="85386"/>
                  </a:lnTo>
                  <a:lnTo>
                    <a:pt x="109604" y="85725"/>
                  </a:lnTo>
                  <a:lnTo>
                    <a:pt x="109535" y="86063"/>
                  </a:lnTo>
                  <a:lnTo>
                    <a:pt x="109474" y="86410"/>
                  </a:lnTo>
                  <a:lnTo>
                    <a:pt x="109422" y="86749"/>
                  </a:lnTo>
                  <a:lnTo>
                    <a:pt x="109370" y="87096"/>
                  </a:lnTo>
                  <a:lnTo>
                    <a:pt x="109326" y="87443"/>
                  </a:lnTo>
                  <a:lnTo>
                    <a:pt x="109283" y="87781"/>
                  </a:lnTo>
                  <a:lnTo>
                    <a:pt x="109248" y="88128"/>
                  </a:lnTo>
                  <a:lnTo>
                    <a:pt x="109222" y="88475"/>
                  </a:lnTo>
                  <a:lnTo>
                    <a:pt x="109205" y="88822"/>
                  </a:lnTo>
                  <a:lnTo>
                    <a:pt x="109187" y="89170"/>
                  </a:lnTo>
                  <a:lnTo>
                    <a:pt x="109179" y="89517"/>
                  </a:lnTo>
                  <a:lnTo>
                    <a:pt x="109170" y="89864"/>
                  </a:lnTo>
                  <a:lnTo>
                    <a:pt x="109170" y="90211"/>
                  </a:lnTo>
                  <a:lnTo>
                    <a:pt x="109179" y="90558"/>
                  </a:lnTo>
                  <a:lnTo>
                    <a:pt x="109187" y="90905"/>
                  </a:lnTo>
                  <a:lnTo>
                    <a:pt x="109214" y="91252"/>
                  </a:lnTo>
                  <a:lnTo>
                    <a:pt x="109231" y="91599"/>
                  </a:lnTo>
                  <a:lnTo>
                    <a:pt x="109266" y="91946"/>
                  </a:lnTo>
                  <a:lnTo>
                    <a:pt x="109300" y="92293"/>
                  </a:lnTo>
                  <a:lnTo>
                    <a:pt x="109344" y="92641"/>
                  </a:lnTo>
                  <a:lnTo>
                    <a:pt x="109387" y="92988"/>
                  </a:lnTo>
                  <a:lnTo>
                    <a:pt x="109439" y="93335"/>
                  </a:lnTo>
                  <a:lnTo>
                    <a:pt x="109500" y="93682"/>
                  </a:lnTo>
                  <a:lnTo>
                    <a:pt x="109561" y="94020"/>
                  </a:lnTo>
                  <a:lnTo>
                    <a:pt x="109630" y="94367"/>
                  </a:lnTo>
                  <a:lnTo>
                    <a:pt x="109708" y="94706"/>
                  </a:lnTo>
                  <a:lnTo>
                    <a:pt x="109786" y="95044"/>
                  </a:lnTo>
                  <a:lnTo>
                    <a:pt x="109873" y="95383"/>
                  </a:lnTo>
                  <a:lnTo>
                    <a:pt x="109968" y="95730"/>
                  </a:lnTo>
                  <a:lnTo>
                    <a:pt x="110064" y="96059"/>
                  </a:lnTo>
                  <a:lnTo>
                    <a:pt x="110168" y="96398"/>
                  </a:lnTo>
                  <a:lnTo>
                    <a:pt x="110281" y="96736"/>
                  </a:lnTo>
                  <a:lnTo>
                    <a:pt x="110394" y="97066"/>
                  </a:lnTo>
                  <a:lnTo>
                    <a:pt x="110515" y="97404"/>
                  </a:lnTo>
                  <a:lnTo>
                    <a:pt x="110645" y="97734"/>
                  </a:lnTo>
                  <a:lnTo>
                    <a:pt x="110775" y="98064"/>
                  </a:lnTo>
                  <a:lnTo>
                    <a:pt x="110914" y="98385"/>
                  </a:lnTo>
                  <a:lnTo>
                    <a:pt x="111062" y="98715"/>
                  </a:lnTo>
                  <a:lnTo>
                    <a:pt x="111209" y="99036"/>
                  </a:lnTo>
                  <a:lnTo>
                    <a:pt x="111365" y="99357"/>
                  </a:lnTo>
                  <a:lnTo>
                    <a:pt x="111530" y="99678"/>
                  </a:lnTo>
                  <a:lnTo>
                    <a:pt x="111695" y="99999"/>
                  </a:lnTo>
                  <a:lnTo>
                    <a:pt x="111869" y="100311"/>
                  </a:lnTo>
                  <a:lnTo>
                    <a:pt x="112042" y="100624"/>
                  </a:lnTo>
                  <a:lnTo>
                    <a:pt x="112225" y="100927"/>
                  </a:lnTo>
                  <a:lnTo>
                    <a:pt x="112407" y="101231"/>
                  </a:lnTo>
                  <a:lnTo>
                    <a:pt x="112598" y="101526"/>
                  </a:lnTo>
                  <a:lnTo>
                    <a:pt x="112797" y="101821"/>
                  </a:lnTo>
                  <a:lnTo>
                    <a:pt x="112997" y="102116"/>
                  </a:lnTo>
                  <a:lnTo>
                    <a:pt x="113205" y="102403"/>
                  </a:lnTo>
                  <a:lnTo>
                    <a:pt x="113413" y="102680"/>
                  </a:lnTo>
                  <a:lnTo>
                    <a:pt x="113622" y="102958"/>
                  </a:lnTo>
                  <a:lnTo>
                    <a:pt x="113847" y="103236"/>
                  </a:lnTo>
                  <a:lnTo>
                    <a:pt x="114064" y="103505"/>
                  </a:lnTo>
                  <a:lnTo>
                    <a:pt x="114290" y="103774"/>
                  </a:lnTo>
                  <a:lnTo>
                    <a:pt x="114524" y="104034"/>
                  </a:lnTo>
                  <a:lnTo>
                    <a:pt x="114758" y="104294"/>
                  </a:lnTo>
                  <a:lnTo>
                    <a:pt x="115001" y="104555"/>
                  </a:lnTo>
                  <a:lnTo>
                    <a:pt x="115244" y="104798"/>
                  </a:lnTo>
                  <a:lnTo>
                    <a:pt x="115487" y="105049"/>
                  </a:lnTo>
                  <a:lnTo>
                    <a:pt x="115739" y="105292"/>
                  </a:lnTo>
                  <a:lnTo>
                    <a:pt x="115991" y="105526"/>
                  </a:lnTo>
                  <a:lnTo>
                    <a:pt x="116251" y="105761"/>
                  </a:lnTo>
                  <a:lnTo>
                    <a:pt x="116511" y="105986"/>
                  </a:lnTo>
                  <a:lnTo>
                    <a:pt x="116780" y="106212"/>
                  </a:lnTo>
                  <a:lnTo>
                    <a:pt x="117049" y="106429"/>
                  </a:lnTo>
                  <a:lnTo>
                    <a:pt x="117318" y="106646"/>
                  </a:lnTo>
                  <a:lnTo>
                    <a:pt x="117596" y="106854"/>
                  </a:lnTo>
                  <a:lnTo>
                    <a:pt x="117874" y="107062"/>
                  </a:lnTo>
                  <a:lnTo>
                    <a:pt x="118160" y="107262"/>
                  </a:lnTo>
                  <a:lnTo>
                    <a:pt x="118446" y="107453"/>
                  </a:lnTo>
                  <a:lnTo>
                    <a:pt x="118733" y="107644"/>
                  </a:lnTo>
                  <a:lnTo>
                    <a:pt x="119019" y="107835"/>
                  </a:lnTo>
                  <a:lnTo>
                    <a:pt x="119314" y="108017"/>
                  </a:lnTo>
                  <a:lnTo>
                    <a:pt x="119618" y="108190"/>
                  </a:lnTo>
                  <a:lnTo>
                    <a:pt x="119913" y="108364"/>
                  </a:lnTo>
                  <a:lnTo>
                    <a:pt x="120216" y="108529"/>
                  </a:lnTo>
                  <a:lnTo>
                    <a:pt x="120529" y="108694"/>
                  </a:lnTo>
                  <a:lnTo>
                    <a:pt x="120833" y="108850"/>
                  </a:lnTo>
                  <a:lnTo>
                    <a:pt x="121145" y="109006"/>
                  </a:lnTo>
                  <a:lnTo>
                    <a:pt x="121466" y="109154"/>
                  </a:lnTo>
                  <a:lnTo>
                    <a:pt x="121778" y="109292"/>
                  </a:lnTo>
                  <a:lnTo>
                    <a:pt x="122099" y="109431"/>
                  </a:lnTo>
                  <a:lnTo>
                    <a:pt x="122420" y="109561"/>
                  </a:lnTo>
                  <a:lnTo>
                    <a:pt x="122742" y="109683"/>
                  </a:lnTo>
                  <a:lnTo>
                    <a:pt x="123071" y="109804"/>
                  </a:lnTo>
                  <a:lnTo>
                    <a:pt x="123401" y="109926"/>
                  </a:lnTo>
                  <a:lnTo>
                    <a:pt x="123731" y="110030"/>
                  </a:lnTo>
                  <a:lnTo>
                    <a:pt x="124060" y="110134"/>
                  </a:lnTo>
                  <a:lnTo>
                    <a:pt x="124399" y="110238"/>
                  </a:lnTo>
                  <a:lnTo>
                    <a:pt x="124737" y="110325"/>
                  </a:lnTo>
                  <a:lnTo>
                    <a:pt x="125076" y="110420"/>
                  </a:lnTo>
                  <a:lnTo>
                    <a:pt x="125414" y="110499"/>
                  </a:lnTo>
                  <a:lnTo>
                    <a:pt x="125761" y="110577"/>
                  </a:lnTo>
                  <a:lnTo>
                    <a:pt x="126100" y="110646"/>
                  </a:lnTo>
                  <a:lnTo>
                    <a:pt x="126447" y="110716"/>
                  </a:lnTo>
                  <a:lnTo>
                    <a:pt x="126794" y="110776"/>
                  </a:lnTo>
                  <a:lnTo>
                    <a:pt x="127141" y="110828"/>
                  </a:lnTo>
                  <a:lnTo>
                    <a:pt x="127497" y="110880"/>
                  </a:lnTo>
                  <a:lnTo>
                    <a:pt x="127844" y="110924"/>
                  </a:lnTo>
                  <a:lnTo>
                    <a:pt x="128200" y="110958"/>
                  </a:lnTo>
                  <a:lnTo>
                    <a:pt x="128555" y="110985"/>
                  </a:lnTo>
                  <a:lnTo>
                    <a:pt x="128911" y="111011"/>
                  </a:lnTo>
                  <a:lnTo>
                    <a:pt x="129267" y="111028"/>
                  </a:lnTo>
                  <a:lnTo>
                    <a:pt x="129623" y="111045"/>
                  </a:lnTo>
                  <a:lnTo>
                    <a:pt x="130057" y="111063"/>
                  </a:lnTo>
                  <a:lnTo>
                    <a:pt x="130490" y="111080"/>
                  </a:lnTo>
                  <a:lnTo>
                    <a:pt x="130916" y="111115"/>
                  </a:lnTo>
                  <a:lnTo>
                    <a:pt x="131341" y="111149"/>
                  </a:lnTo>
                  <a:lnTo>
                    <a:pt x="131766" y="111193"/>
                  </a:lnTo>
                  <a:lnTo>
                    <a:pt x="132183" y="111245"/>
                  </a:lnTo>
                  <a:lnTo>
                    <a:pt x="132599" y="111306"/>
                  </a:lnTo>
                  <a:lnTo>
                    <a:pt x="133016" y="111375"/>
                  </a:lnTo>
                  <a:lnTo>
                    <a:pt x="133423" y="111453"/>
                  </a:lnTo>
                  <a:lnTo>
                    <a:pt x="133831" y="111531"/>
                  </a:lnTo>
                  <a:lnTo>
                    <a:pt x="134239" y="111627"/>
                  </a:lnTo>
                  <a:lnTo>
                    <a:pt x="134638" y="111722"/>
                  </a:lnTo>
                  <a:lnTo>
                    <a:pt x="135029" y="111826"/>
                  </a:lnTo>
                  <a:lnTo>
                    <a:pt x="135419" y="111939"/>
                  </a:lnTo>
                  <a:lnTo>
                    <a:pt x="135810" y="112052"/>
                  </a:lnTo>
                  <a:lnTo>
                    <a:pt x="136191" y="112182"/>
                  </a:lnTo>
                  <a:lnTo>
                    <a:pt x="136573" y="112312"/>
                  </a:lnTo>
                  <a:lnTo>
                    <a:pt x="136946" y="112442"/>
                  </a:lnTo>
                  <a:lnTo>
                    <a:pt x="137311" y="112590"/>
                  </a:lnTo>
                  <a:lnTo>
                    <a:pt x="137675" y="112737"/>
                  </a:lnTo>
                  <a:lnTo>
                    <a:pt x="138040" y="112894"/>
                  </a:lnTo>
                  <a:lnTo>
                    <a:pt x="138396" y="113050"/>
                  </a:lnTo>
                  <a:lnTo>
                    <a:pt x="138743" y="113223"/>
                  </a:lnTo>
                  <a:lnTo>
                    <a:pt x="139081" y="113388"/>
                  </a:lnTo>
                  <a:lnTo>
                    <a:pt x="139419" y="113570"/>
                  </a:lnTo>
                  <a:lnTo>
                    <a:pt x="139758" y="113753"/>
                  </a:lnTo>
                  <a:lnTo>
                    <a:pt x="140079" y="113944"/>
                  </a:lnTo>
                  <a:lnTo>
                    <a:pt x="140400" y="114134"/>
                  </a:lnTo>
                  <a:lnTo>
                    <a:pt x="140712" y="114334"/>
                  </a:lnTo>
                  <a:lnTo>
                    <a:pt x="141025" y="114542"/>
                  </a:lnTo>
                  <a:lnTo>
                    <a:pt x="141320" y="114751"/>
                  </a:lnTo>
                  <a:lnTo>
                    <a:pt x="141615" y="114959"/>
                  </a:lnTo>
                  <a:lnTo>
                    <a:pt x="141901" y="115184"/>
                  </a:lnTo>
                  <a:lnTo>
                    <a:pt x="142188" y="115401"/>
                  </a:lnTo>
                  <a:lnTo>
                    <a:pt x="142457" y="115636"/>
                  </a:lnTo>
                  <a:lnTo>
                    <a:pt x="142726" y="115861"/>
                  </a:lnTo>
                  <a:lnTo>
                    <a:pt x="142986" y="116095"/>
                  </a:lnTo>
                  <a:lnTo>
                    <a:pt x="143238" y="116338"/>
                  </a:lnTo>
                  <a:lnTo>
                    <a:pt x="143480" y="116581"/>
                  </a:lnTo>
                  <a:lnTo>
                    <a:pt x="143715" y="116833"/>
                  </a:lnTo>
                  <a:lnTo>
                    <a:pt x="143940" y="117085"/>
                  </a:lnTo>
                  <a:lnTo>
                    <a:pt x="144166" y="117336"/>
                  </a:lnTo>
                  <a:lnTo>
                    <a:pt x="144374" y="117597"/>
                  </a:lnTo>
                  <a:lnTo>
                    <a:pt x="144582" y="117866"/>
                  </a:lnTo>
                  <a:lnTo>
                    <a:pt x="144773" y="118126"/>
                  </a:lnTo>
                  <a:lnTo>
                    <a:pt x="144956" y="118395"/>
                  </a:lnTo>
                  <a:lnTo>
                    <a:pt x="145138" y="118673"/>
                  </a:lnTo>
                  <a:lnTo>
                    <a:pt x="145303" y="118942"/>
                  </a:lnTo>
                  <a:lnTo>
                    <a:pt x="145468" y="119219"/>
                  </a:lnTo>
                  <a:lnTo>
                    <a:pt x="145615" y="119506"/>
                  </a:lnTo>
                  <a:lnTo>
                    <a:pt x="145754" y="119792"/>
                  </a:lnTo>
                  <a:lnTo>
                    <a:pt x="145884" y="120078"/>
                  </a:lnTo>
                  <a:lnTo>
                    <a:pt x="146006" y="120365"/>
                  </a:lnTo>
                  <a:lnTo>
                    <a:pt x="146118" y="120651"/>
                  </a:lnTo>
                  <a:lnTo>
                    <a:pt x="146223" y="120946"/>
                  </a:lnTo>
                  <a:lnTo>
                    <a:pt x="146318" y="121241"/>
                  </a:lnTo>
                  <a:lnTo>
                    <a:pt x="146396" y="121545"/>
                  </a:lnTo>
                  <a:lnTo>
                    <a:pt x="146465" y="121840"/>
                  </a:lnTo>
                  <a:lnTo>
                    <a:pt x="146526" y="122144"/>
                  </a:lnTo>
                  <a:lnTo>
                    <a:pt x="146578" y="122447"/>
                  </a:lnTo>
                  <a:lnTo>
                    <a:pt x="146613" y="122751"/>
                  </a:lnTo>
                  <a:lnTo>
                    <a:pt x="146648" y="123055"/>
                  </a:lnTo>
                  <a:lnTo>
                    <a:pt x="146665" y="123358"/>
                  </a:lnTo>
                  <a:lnTo>
                    <a:pt x="146665" y="123671"/>
                  </a:lnTo>
                  <a:lnTo>
                    <a:pt x="146665" y="123975"/>
                  </a:lnTo>
                  <a:lnTo>
                    <a:pt x="146648" y="124278"/>
                  </a:lnTo>
                  <a:lnTo>
                    <a:pt x="146622" y="124582"/>
                  </a:lnTo>
                  <a:lnTo>
                    <a:pt x="146578" y="124868"/>
                  </a:lnTo>
                  <a:lnTo>
                    <a:pt x="146535" y="125163"/>
                  </a:lnTo>
                  <a:lnTo>
                    <a:pt x="146483" y="125450"/>
                  </a:lnTo>
                  <a:lnTo>
                    <a:pt x="146422" y="125727"/>
                  </a:lnTo>
                  <a:lnTo>
                    <a:pt x="146344" y="126005"/>
                  </a:lnTo>
                  <a:lnTo>
                    <a:pt x="146266" y="126274"/>
                  </a:lnTo>
                  <a:lnTo>
                    <a:pt x="146179" y="126543"/>
                  </a:lnTo>
                  <a:lnTo>
                    <a:pt x="146084" y="126803"/>
                  </a:lnTo>
                  <a:lnTo>
                    <a:pt x="145980" y="127064"/>
                  </a:lnTo>
                  <a:lnTo>
                    <a:pt x="145875" y="127315"/>
                  </a:lnTo>
                  <a:lnTo>
                    <a:pt x="145763" y="127567"/>
                  </a:lnTo>
                  <a:lnTo>
                    <a:pt x="145641" y="127810"/>
                  </a:lnTo>
                  <a:lnTo>
                    <a:pt x="145520" y="128044"/>
                  </a:lnTo>
                  <a:lnTo>
                    <a:pt x="145389" y="128279"/>
                  </a:lnTo>
                  <a:lnTo>
                    <a:pt x="145259" y="128504"/>
                  </a:lnTo>
                  <a:lnTo>
                    <a:pt x="145120" y="128721"/>
                  </a:lnTo>
                  <a:lnTo>
                    <a:pt x="144982" y="128938"/>
                  </a:lnTo>
                  <a:lnTo>
                    <a:pt x="144834" y="129155"/>
                  </a:lnTo>
                  <a:lnTo>
                    <a:pt x="144687" y="129363"/>
                  </a:lnTo>
                  <a:lnTo>
                    <a:pt x="144392" y="129754"/>
                  </a:lnTo>
                  <a:lnTo>
                    <a:pt x="144079" y="130127"/>
                  </a:lnTo>
                  <a:lnTo>
                    <a:pt x="143776" y="130474"/>
                  </a:lnTo>
                  <a:lnTo>
                    <a:pt x="143463" y="130804"/>
                  </a:lnTo>
                  <a:lnTo>
                    <a:pt x="143159" y="131107"/>
                  </a:lnTo>
                  <a:lnTo>
                    <a:pt x="142760" y="131498"/>
                  </a:lnTo>
                  <a:lnTo>
                    <a:pt x="142378" y="131897"/>
                  </a:lnTo>
                  <a:lnTo>
                    <a:pt x="142005" y="132314"/>
                  </a:lnTo>
                  <a:lnTo>
                    <a:pt x="141650" y="132730"/>
                  </a:lnTo>
                  <a:lnTo>
                    <a:pt x="141302" y="133155"/>
                  </a:lnTo>
                  <a:lnTo>
                    <a:pt x="140964" y="133589"/>
                  </a:lnTo>
                  <a:lnTo>
                    <a:pt x="140643" y="134040"/>
                  </a:lnTo>
                  <a:lnTo>
                    <a:pt x="140331" y="134492"/>
                  </a:lnTo>
                  <a:lnTo>
                    <a:pt x="140027" y="134943"/>
                  </a:lnTo>
                  <a:lnTo>
                    <a:pt x="139741" y="135411"/>
                  </a:lnTo>
                  <a:lnTo>
                    <a:pt x="139463" y="135889"/>
                  </a:lnTo>
                  <a:lnTo>
                    <a:pt x="139203" y="136366"/>
                  </a:lnTo>
                  <a:lnTo>
                    <a:pt x="138951" y="136852"/>
                  </a:lnTo>
                  <a:lnTo>
                    <a:pt x="138717" y="137338"/>
                  </a:lnTo>
                  <a:lnTo>
                    <a:pt x="138491" y="137832"/>
                  </a:lnTo>
                  <a:lnTo>
                    <a:pt x="138283" y="138336"/>
                  </a:lnTo>
                  <a:lnTo>
                    <a:pt x="138083" y="138848"/>
                  </a:lnTo>
                  <a:lnTo>
                    <a:pt x="137901" y="139360"/>
                  </a:lnTo>
                  <a:lnTo>
                    <a:pt x="137736" y="139872"/>
                  </a:lnTo>
                  <a:lnTo>
                    <a:pt x="137580" y="140392"/>
                  </a:lnTo>
                  <a:lnTo>
                    <a:pt x="137432" y="140921"/>
                  </a:lnTo>
                  <a:lnTo>
                    <a:pt x="137302" y="141451"/>
                  </a:lnTo>
                  <a:lnTo>
                    <a:pt x="137189" y="141980"/>
                  </a:lnTo>
                  <a:lnTo>
                    <a:pt x="137085" y="142518"/>
                  </a:lnTo>
                  <a:lnTo>
                    <a:pt x="136998" y="143056"/>
                  </a:lnTo>
                  <a:lnTo>
                    <a:pt x="136920" y="143594"/>
                  </a:lnTo>
                  <a:lnTo>
                    <a:pt x="136860" y="144141"/>
                  </a:lnTo>
                  <a:lnTo>
                    <a:pt x="136816" y="144687"/>
                  </a:lnTo>
                  <a:lnTo>
                    <a:pt x="136782" y="145234"/>
                  </a:lnTo>
                  <a:lnTo>
                    <a:pt x="136764" y="145781"/>
                  </a:lnTo>
                  <a:lnTo>
                    <a:pt x="136764" y="146336"/>
                  </a:lnTo>
                  <a:lnTo>
                    <a:pt x="136782" y="146883"/>
                  </a:lnTo>
                  <a:lnTo>
                    <a:pt x="136808" y="147447"/>
                  </a:lnTo>
                  <a:lnTo>
                    <a:pt x="136842" y="148002"/>
                  </a:lnTo>
                  <a:lnTo>
                    <a:pt x="136903" y="148549"/>
                  </a:lnTo>
                  <a:lnTo>
                    <a:pt x="136972" y="149104"/>
                  </a:lnTo>
                  <a:lnTo>
                    <a:pt x="137051" y="149642"/>
                  </a:lnTo>
                  <a:lnTo>
                    <a:pt x="137155" y="150189"/>
                  </a:lnTo>
                  <a:lnTo>
                    <a:pt x="137259" y="150727"/>
                  </a:lnTo>
                  <a:lnTo>
                    <a:pt x="137389" y="151256"/>
                  </a:lnTo>
                  <a:lnTo>
                    <a:pt x="137528" y="151786"/>
                  </a:lnTo>
                  <a:lnTo>
                    <a:pt x="137675" y="152315"/>
                  </a:lnTo>
                  <a:lnTo>
                    <a:pt x="137840" y="152836"/>
                  </a:lnTo>
                  <a:lnTo>
                    <a:pt x="138014" y="153347"/>
                  </a:lnTo>
                  <a:lnTo>
                    <a:pt x="138205" y="153859"/>
                  </a:lnTo>
                  <a:lnTo>
                    <a:pt x="138413" y="154363"/>
                  </a:lnTo>
                  <a:lnTo>
                    <a:pt x="138630" y="154866"/>
                  </a:lnTo>
                  <a:lnTo>
                    <a:pt x="138855" y="155361"/>
                  </a:lnTo>
                  <a:lnTo>
                    <a:pt x="139098" y="155847"/>
                  </a:lnTo>
                  <a:lnTo>
                    <a:pt x="139350" y="156324"/>
                  </a:lnTo>
                  <a:lnTo>
                    <a:pt x="139619" y="156801"/>
                  </a:lnTo>
                  <a:lnTo>
                    <a:pt x="139897" y="157261"/>
                  </a:lnTo>
                  <a:lnTo>
                    <a:pt x="140183" y="157721"/>
                  </a:lnTo>
                  <a:lnTo>
                    <a:pt x="140487" y="158181"/>
                  </a:lnTo>
                  <a:lnTo>
                    <a:pt x="140799" y="158623"/>
                  </a:lnTo>
                  <a:lnTo>
                    <a:pt x="141129" y="159057"/>
                  </a:lnTo>
                  <a:lnTo>
                    <a:pt x="141467" y="159491"/>
                  </a:lnTo>
                  <a:lnTo>
                    <a:pt x="141814" y="159908"/>
                  </a:lnTo>
                  <a:lnTo>
                    <a:pt x="142170" y="160324"/>
                  </a:lnTo>
                  <a:lnTo>
                    <a:pt x="142543" y="160723"/>
                  </a:lnTo>
                  <a:lnTo>
                    <a:pt x="142925" y="161122"/>
                  </a:lnTo>
                  <a:lnTo>
                    <a:pt x="143324" y="161504"/>
                  </a:lnTo>
                  <a:lnTo>
                    <a:pt x="143723" y="161886"/>
                  </a:lnTo>
                  <a:lnTo>
                    <a:pt x="144140" y="162250"/>
                  </a:lnTo>
                  <a:lnTo>
                    <a:pt x="144678" y="162728"/>
                  </a:lnTo>
                  <a:lnTo>
                    <a:pt x="145207" y="163205"/>
                  </a:lnTo>
                  <a:lnTo>
                    <a:pt x="145711" y="163700"/>
                  </a:lnTo>
                  <a:lnTo>
                    <a:pt x="146205" y="164194"/>
                  </a:lnTo>
                  <a:lnTo>
                    <a:pt x="146682" y="164697"/>
                  </a:lnTo>
                  <a:lnTo>
                    <a:pt x="147142" y="165209"/>
                  </a:lnTo>
                  <a:lnTo>
                    <a:pt x="147585" y="165721"/>
                  </a:lnTo>
                  <a:lnTo>
                    <a:pt x="148010" y="166242"/>
                  </a:lnTo>
                  <a:lnTo>
                    <a:pt x="148427" y="166771"/>
                  </a:lnTo>
                  <a:lnTo>
                    <a:pt x="148826" y="167301"/>
                  </a:lnTo>
                  <a:lnTo>
                    <a:pt x="149199" y="167839"/>
                  </a:lnTo>
                  <a:lnTo>
                    <a:pt x="149563" y="168377"/>
                  </a:lnTo>
                  <a:lnTo>
                    <a:pt x="149910" y="168923"/>
                  </a:lnTo>
                  <a:lnTo>
                    <a:pt x="150240" y="169479"/>
                  </a:lnTo>
                  <a:lnTo>
                    <a:pt x="150553" y="170034"/>
                  </a:lnTo>
                  <a:lnTo>
                    <a:pt x="150848" y="170598"/>
                  </a:lnTo>
                  <a:lnTo>
                    <a:pt x="151134" y="171162"/>
                  </a:lnTo>
                  <a:lnTo>
                    <a:pt x="151394" y="171726"/>
                  </a:lnTo>
                  <a:lnTo>
                    <a:pt x="151637" y="172299"/>
                  </a:lnTo>
                  <a:lnTo>
                    <a:pt x="151863" y="172872"/>
                  </a:lnTo>
                  <a:lnTo>
                    <a:pt x="152071" y="173453"/>
                  </a:lnTo>
                  <a:lnTo>
                    <a:pt x="152262" y="174034"/>
                  </a:lnTo>
                  <a:lnTo>
                    <a:pt x="152444" y="174624"/>
                  </a:lnTo>
                  <a:lnTo>
                    <a:pt x="152600" y="175206"/>
                  </a:lnTo>
                  <a:lnTo>
                    <a:pt x="152739" y="175796"/>
                  </a:lnTo>
                  <a:lnTo>
                    <a:pt x="152852" y="176395"/>
                  </a:lnTo>
                  <a:lnTo>
                    <a:pt x="152956" y="176985"/>
                  </a:lnTo>
                  <a:lnTo>
                    <a:pt x="153043" y="177583"/>
                  </a:lnTo>
                  <a:lnTo>
                    <a:pt x="153104" y="178182"/>
                  </a:lnTo>
                  <a:lnTo>
                    <a:pt x="153156" y="178781"/>
                  </a:lnTo>
                  <a:lnTo>
                    <a:pt x="153182" y="179388"/>
                  </a:lnTo>
                  <a:lnTo>
                    <a:pt x="153190" y="179996"/>
                  </a:lnTo>
                  <a:lnTo>
                    <a:pt x="153182" y="180482"/>
                  </a:lnTo>
                  <a:lnTo>
                    <a:pt x="153164" y="180968"/>
                  </a:lnTo>
                  <a:lnTo>
                    <a:pt x="153130" y="181454"/>
                  </a:lnTo>
                  <a:lnTo>
                    <a:pt x="153086" y="181939"/>
                  </a:lnTo>
                  <a:lnTo>
                    <a:pt x="153026" y="182417"/>
                  </a:lnTo>
                  <a:lnTo>
                    <a:pt x="152956" y="182903"/>
                  </a:lnTo>
                  <a:lnTo>
                    <a:pt x="152869" y="183380"/>
                  </a:lnTo>
                  <a:lnTo>
                    <a:pt x="152774" y="183848"/>
                  </a:lnTo>
                  <a:lnTo>
                    <a:pt x="152670" y="184326"/>
                  </a:lnTo>
                  <a:lnTo>
                    <a:pt x="152548" y="184794"/>
                  </a:lnTo>
                  <a:lnTo>
                    <a:pt x="152418" y="185263"/>
                  </a:lnTo>
                  <a:lnTo>
                    <a:pt x="152271" y="185723"/>
                  </a:lnTo>
                  <a:lnTo>
                    <a:pt x="152114" y="186183"/>
                  </a:lnTo>
                  <a:lnTo>
                    <a:pt x="151950" y="186643"/>
                  </a:lnTo>
                  <a:lnTo>
                    <a:pt x="151767" y="187102"/>
                  </a:lnTo>
                  <a:lnTo>
                    <a:pt x="151576" y="187554"/>
                  </a:lnTo>
                  <a:lnTo>
                    <a:pt x="151368" y="187996"/>
                  </a:lnTo>
                  <a:lnTo>
                    <a:pt x="151160" y="188439"/>
                  </a:lnTo>
                  <a:lnTo>
                    <a:pt x="150934" y="188881"/>
                  </a:lnTo>
                  <a:lnTo>
                    <a:pt x="150700" y="189324"/>
                  </a:lnTo>
                  <a:lnTo>
                    <a:pt x="150448" y="189749"/>
                  </a:lnTo>
                  <a:lnTo>
                    <a:pt x="150188" y="190183"/>
                  </a:lnTo>
                  <a:lnTo>
                    <a:pt x="149919" y="190608"/>
                  </a:lnTo>
                  <a:lnTo>
                    <a:pt x="149641" y="191025"/>
                  </a:lnTo>
                  <a:lnTo>
                    <a:pt x="149355" y="191441"/>
                  </a:lnTo>
                  <a:lnTo>
                    <a:pt x="149051" y="191849"/>
                  </a:lnTo>
                  <a:lnTo>
                    <a:pt x="148748" y="192257"/>
                  </a:lnTo>
                  <a:lnTo>
                    <a:pt x="148427" y="192656"/>
                  </a:lnTo>
                  <a:lnTo>
                    <a:pt x="148097" y="193055"/>
                  </a:lnTo>
                  <a:lnTo>
                    <a:pt x="147758" y="193446"/>
                  </a:lnTo>
                  <a:lnTo>
                    <a:pt x="147403" y="193836"/>
                  </a:lnTo>
                  <a:lnTo>
                    <a:pt x="147047" y="194218"/>
                  </a:lnTo>
                  <a:lnTo>
                    <a:pt x="146674" y="194591"/>
                  </a:lnTo>
                  <a:lnTo>
                    <a:pt x="146301" y="194956"/>
                  </a:lnTo>
                  <a:lnTo>
                    <a:pt x="145910" y="195320"/>
                  </a:lnTo>
                  <a:lnTo>
                    <a:pt x="145511" y="195684"/>
                  </a:lnTo>
                  <a:lnTo>
                    <a:pt x="145112" y="196032"/>
                  </a:lnTo>
                  <a:lnTo>
                    <a:pt x="144695" y="196379"/>
                  </a:lnTo>
                  <a:lnTo>
                    <a:pt x="144270" y="196717"/>
                  </a:lnTo>
                  <a:lnTo>
                    <a:pt x="143836" y="197055"/>
                  </a:lnTo>
                  <a:lnTo>
                    <a:pt x="143394" y="197385"/>
                  </a:lnTo>
                  <a:lnTo>
                    <a:pt x="142951" y="197706"/>
                  </a:lnTo>
                  <a:lnTo>
                    <a:pt x="142491" y="198019"/>
                  </a:lnTo>
                  <a:lnTo>
                    <a:pt x="142023" y="198322"/>
                  </a:lnTo>
                  <a:lnTo>
                    <a:pt x="141554" y="198626"/>
                  </a:lnTo>
                  <a:lnTo>
                    <a:pt x="141068" y="198921"/>
                  </a:lnTo>
                  <a:lnTo>
                    <a:pt x="140582" y="199207"/>
                  </a:lnTo>
                  <a:lnTo>
                    <a:pt x="140079" y="199485"/>
                  </a:lnTo>
                  <a:lnTo>
                    <a:pt x="139576" y="199754"/>
                  </a:lnTo>
                  <a:lnTo>
                    <a:pt x="139064" y="200023"/>
                  </a:lnTo>
                  <a:lnTo>
                    <a:pt x="138543" y="200275"/>
                  </a:lnTo>
                  <a:lnTo>
                    <a:pt x="138014" y="200526"/>
                  </a:lnTo>
                  <a:lnTo>
                    <a:pt x="137484" y="200769"/>
                  </a:lnTo>
                  <a:lnTo>
                    <a:pt x="136938" y="200995"/>
                  </a:lnTo>
                  <a:lnTo>
                    <a:pt x="136391" y="201221"/>
                  </a:lnTo>
                  <a:lnTo>
                    <a:pt x="135836" y="201438"/>
                  </a:lnTo>
                  <a:lnTo>
                    <a:pt x="135280" y="201646"/>
                  </a:lnTo>
                  <a:lnTo>
                    <a:pt x="134708" y="201845"/>
                  </a:lnTo>
                  <a:lnTo>
                    <a:pt x="134135" y="202036"/>
                  </a:lnTo>
                  <a:lnTo>
                    <a:pt x="133554" y="202218"/>
                  </a:lnTo>
                  <a:lnTo>
                    <a:pt x="132963" y="202392"/>
                  </a:lnTo>
                  <a:lnTo>
                    <a:pt x="132373" y="202557"/>
                  </a:lnTo>
                  <a:lnTo>
                    <a:pt x="131775" y="202713"/>
                  </a:lnTo>
                  <a:lnTo>
                    <a:pt x="131167" y="202861"/>
                  </a:lnTo>
                  <a:lnTo>
                    <a:pt x="130820" y="202939"/>
                  </a:lnTo>
                  <a:lnTo>
                    <a:pt x="130473" y="203025"/>
                  </a:lnTo>
                  <a:lnTo>
                    <a:pt x="130135" y="203121"/>
                  </a:lnTo>
                  <a:lnTo>
                    <a:pt x="129788" y="203216"/>
                  </a:lnTo>
                  <a:lnTo>
                    <a:pt x="129449" y="203321"/>
                  </a:lnTo>
                  <a:lnTo>
                    <a:pt x="129119" y="203433"/>
                  </a:lnTo>
                  <a:lnTo>
                    <a:pt x="128781" y="203555"/>
                  </a:lnTo>
                  <a:lnTo>
                    <a:pt x="128451" y="203676"/>
                  </a:lnTo>
                  <a:lnTo>
                    <a:pt x="128130" y="203798"/>
                  </a:lnTo>
                  <a:lnTo>
                    <a:pt x="127800" y="203928"/>
                  </a:lnTo>
                  <a:lnTo>
                    <a:pt x="127479" y="204067"/>
                  </a:lnTo>
                  <a:lnTo>
                    <a:pt x="127158" y="204214"/>
                  </a:lnTo>
                  <a:lnTo>
                    <a:pt x="126846" y="204362"/>
                  </a:lnTo>
                  <a:lnTo>
                    <a:pt x="126534" y="204509"/>
                  </a:lnTo>
                  <a:lnTo>
                    <a:pt x="126221" y="204674"/>
                  </a:lnTo>
                  <a:lnTo>
                    <a:pt x="125917" y="204830"/>
                  </a:lnTo>
                  <a:lnTo>
                    <a:pt x="125614" y="205004"/>
                  </a:lnTo>
                  <a:lnTo>
                    <a:pt x="125310" y="205177"/>
                  </a:lnTo>
                  <a:lnTo>
                    <a:pt x="125015" y="205351"/>
                  </a:lnTo>
                  <a:lnTo>
                    <a:pt x="124720" y="205533"/>
                  </a:lnTo>
                  <a:lnTo>
                    <a:pt x="124425" y="205724"/>
                  </a:lnTo>
                  <a:lnTo>
                    <a:pt x="124139" y="205915"/>
                  </a:lnTo>
                  <a:lnTo>
                    <a:pt x="123852" y="206115"/>
                  </a:lnTo>
                  <a:lnTo>
                    <a:pt x="123575" y="206314"/>
                  </a:lnTo>
                  <a:lnTo>
                    <a:pt x="123297" y="206522"/>
                  </a:lnTo>
                  <a:lnTo>
                    <a:pt x="123019" y="206731"/>
                  </a:lnTo>
                  <a:lnTo>
                    <a:pt x="122750" y="206948"/>
                  </a:lnTo>
                  <a:lnTo>
                    <a:pt x="122481" y="207165"/>
                  </a:lnTo>
                  <a:lnTo>
                    <a:pt x="122221" y="207390"/>
                  </a:lnTo>
                  <a:lnTo>
                    <a:pt x="121961" y="207616"/>
                  </a:lnTo>
                  <a:lnTo>
                    <a:pt x="121700" y="207850"/>
                  </a:lnTo>
                  <a:lnTo>
                    <a:pt x="121449" y="208084"/>
                  </a:lnTo>
                  <a:lnTo>
                    <a:pt x="121206" y="208327"/>
                  </a:lnTo>
                  <a:lnTo>
                    <a:pt x="120963" y="208570"/>
                  </a:lnTo>
                  <a:lnTo>
                    <a:pt x="120720" y="208813"/>
                  </a:lnTo>
                  <a:lnTo>
                    <a:pt x="120485" y="209074"/>
                  </a:lnTo>
                  <a:lnTo>
                    <a:pt x="120251" y="209325"/>
                  </a:lnTo>
                  <a:lnTo>
                    <a:pt x="120026" y="209586"/>
                  </a:lnTo>
                  <a:lnTo>
                    <a:pt x="119800" y="209846"/>
                  </a:lnTo>
                  <a:lnTo>
                    <a:pt x="119583" y="210115"/>
                  </a:lnTo>
                  <a:lnTo>
                    <a:pt x="119366" y="210393"/>
                  </a:lnTo>
                  <a:lnTo>
                    <a:pt x="119158" y="210662"/>
                  </a:lnTo>
                  <a:lnTo>
                    <a:pt x="118950" y="210939"/>
                  </a:lnTo>
                  <a:lnTo>
                    <a:pt x="118750" y="211226"/>
                  </a:lnTo>
                  <a:lnTo>
                    <a:pt x="118550" y="211512"/>
                  </a:lnTo>
                  <a:lnTo>
                    <a:pt x="118359" y="211798"/>
                  </a:lnTo>
                  <a:lnTo>
                    <a:pt x="118169" y="212093"/>
                  </a:lnTo>
                  <a:lnTo>
                    <a:pt x="117986" y="212388"/>
                  </a:lnTo>
                  <a:lnTo>
                    <a:pt x="117813" y="212683"/>
                  </a:lnTo>
                  <a:lnTo>
                    <a:pt x="117639" y="212987"/>
                  </a:lnTo>
                  <a:lnTo>
                    <a:pt x="117466" y="213291"/>
                  </a:lnTo>
                  <a:lnTo>
                    <a:pt x="117301" y="213603"/>
                  </a:lnTo>
                  <a:lnTo>
                    <a:pt x="117145" y="213916"/>
                  </a:lnTo>
                  <a:lnTo>
                    <a:pt x="116988" y="214228"/>
                  </a:lnTo>
                  <a:lnTo>
                    <a:pt x="116841" y="214540"/>
                  </a:lnTo>
                  <a:lnTo>
                    <a:pt x="116693" y="214861"/>
                  </a:lnTo>
                  <a:lnTo>
                    <a:pt x="116555" y="215182"/>
                  </a:lnTo>
                  <a:lnTo>
                    <a:pt x="116424" y="215512"/>
                  </a:lnTo>
                  <a:lnTo>
                    <a:pt x="116294" y="215842"/>
                  </a:lnTo>
                  <a:lnTo>
                    <a:pt x="116173" y="216172"/>
                  </a:lnTo>
                  <a:lnTo>
                    <a:pt x="116051" y="216501"/>
                  </a:lnTo>
                  <a:lnTo>
                    <a:pt x="115947" y="216840"/>
                  </a:lnTo>
                  <a:lnTo>
                    <a:pt x="115834" y="217178"/>
                  </a:lnTo>
                  <a:lnTo>
                    <a:pt x="115739" y="217517"/>
                  </a:lnTo>
                  <a:lnTo>
                    <a:pt x="115635" y="217864"/>
                  </a:lnTo>
                  <a:lnTo>
                    <a:pt x="115548" y="218202"/>
                  </a:lnTo>
                  <a:lnTo>
                    <a:pt x="115470" y="218549"/>
                  </a:lnTo>
                  <a:lnTo>
                    <a:pt x="115392" y="218896"/>
                  </a:lnTo>
                  <a:lnTo>
                    <a:pt x="115314" y="219235"/>
                  </a:lnTo>
                  <a:lnTo>
                    <a:pt x="115253" y="219582"/>
                  </a:lnTo>
                  <a:lnTo>
                    <a:pt x="115192" y="219929"/>
                  </a:lnTo>
                  <a:lnTo>
                    <a:pt x="115140" y="220276"/>
                  </a:lnTo>
                  <a:lnTo>
                    <a:pt x="115088" y="220623"/>
                  </a:lnTo>
                  <a:lnTo>
                    <a:pt x="115045" y="220970"/>
                  </a:lnTo>
                  <a:lnTo>
                    <a:pt x="115010" y="221317"/>
                  </a:lnTo>
                  <a:lnTo>
                    <a:pt x="114984" y="221664"/>
                  </a:lnTo>
                  <a:lnTo>
                    <a:pt x="114958" y="222020"/>
                  </a:lnTo>
                  <a:lnTo>
                    <a:pt x="114941" y="222367"/>
                  </a:lnTo>
                  <a:lnTo>
                    <a:pt x="114923" y="222714"/>
                  </a:lnTo>
                  <a:lnTo>
                    <a:pt x="114923" y="223062"/>
                  </a:lnTo>
                  <a:lnTo>
                    <a:pt x="114923" y="223409"/>
                  </a:lnTo>
                  <a:lnTo>
                    <a:pt x="114923" y="223756"/>
                  </a:lnTo>
                  <a:lnTo>
                    <a:pt x="114932" y="224103"/>
                  </a:lnTo>
                  <a:lnTo>
                    <a:pt x="114949" y="224450"/>
                  </a:lnTo>
                  <a:lnTo>
                    <a:pt x="114975" y="224797"/>
                  </a:lnTo>
                  <a:lnTo>
                    <a:pt x="115001" y="225135"/>
                  </a:lnTo>
                  <a:lnTo>
                    <a:pt x="115036" y="225483"/>
                  </a:lnTo>
                  <a:lnTo>
                    <a:pt x="115071" y="225830"/>
                  </a:lnTo>
                  <a:lnTo>
                    <a:pt x="115114" y="226168"/>
                  </a:lnTo>
                  <a:lnTo>
                    <a:pt x="115166" y="226515"/>
                  </a:lnTo>
                  <a:lnTo>
                    <a:pt x="115227" y="226854"/>
                  </a:lnTo>
                  <a:lnTo>
                    <a:pt x="115288" y="227192"/>
                  </a:lnTo>
                  <a:lnTo>
                    <a:pt x="115348" y="227530"/>
                  </a:lnTo>
                  <a:lnTo>
                    <a:pt x="115427" y="227869"/>
                  </a:lnTo>
                  <a:lnTo>
                    <a:pt x="115505" y="228207"/>
                  </a:lnTo>
                  <a:lnTo>
                    <a:pt x="115583" y="228537"/>
                  </a:lnTo>
                  <a:lnTo>
                    <a:pt x="115678" y="228875"/>
                  </a:lnTo>
                  <a:lnTo>
                    <a:pt x="115774" y="229205"/>
                  </a:lnTo>
                  <a:lnTo>
                    <a:pt x="115869" y="229535"/>
                  </a:lnTo>
                  <a:lnTo>
                    <a:pt x="115973" y="229865"/>
                  </a:lnTo>
                  <a:lnTo>
                    <a:pt x="116086" y="230194"/>
                  </a:lnTo>
                  <a:lnTo>
                    <a:pt x="116199" y="230524"/>
                  </a:lnTo>
                  <a:lnTo>
                    <a:pt x="116320" y="230845"/>
                  </a:lnTo>
                  <a:lnTo>
                    <a:pt x="116450" y="231166"/>
                  </a:lnTo>
                  <a:lnTo>
                    <a:pt x="116581" y="231487"/>
                  </a:lnTo>
                  <a:lnTo>
                    <a:pt x="116719" y="231808"/>
                  </a:lnTo>
                  <a:lnTo>
                    <a:pt x="116867" y="232121"/>
                  </a:lnTo>
                  <a:lnTo>
                    <a:pt x="117014" y="232433"/>
                  </a:lnTo>
                  <a:lnTo>
                    <a:pt x="117162" y="232745"/>
                  </a:lnTo>
                  <a:lnTo>
                    <a:pt x="117327" y="233058"/>
                  </a:lnTo>
                  <a:lnTo>
                    <a:pt x="117492" y="233362"/>
                  </a:lnTo>
                  <a:lnTo>
                    <a:pt x="117657" y="233665"/>
                  </a:lnTo>
                  <a:lnTo>
                    <a:pt x="117830" y="233969"/>
                  </a:lnTo>
                  <a:lnTo>
                    <a:pt x="118012" y="234264"/>
                  </a:lnTo>
                  <a:lnTo>
                    <a:pt x="118195" y="234568"/>
                  </a:lnTo>
                  <a:lnTo>
                    <a:pt x="118385" y="234863"/>
                  </a:lnTo>
                  <a:lnTo>
                    <a:pt x="118585" y="235149"/>
                  </a:lnTo>
                  <a:lnTo>
                    <a:pt x="118785" y="235435"/>
                  </a:lnTo>
                  <a:lnTo>
                    <a:pt x="118984" y="235722"/>
                  </a:lnTo>
                  <a:lnTo>
                    <a:pt x="119201" y="236008"/>
                  </a:lnTo>
                  <a:lnTo>
                    <a:pt x="119418" y="236286"/>
                  </a:lnTo>
                  <a:lnTo>
                    <a:pt x="119635" y="236555"/>
                  </a:lnTo>
                  <a:lnTo>
                    <a:pt x="119861" y="236833"/>
                  </a:lnTo>
                  <a:lnTo>
                    <a:pt x="120095" y="237102"/>
                  </a:lnTo>
                  <a:lnTo>
                    <a:pt x="120329" y="237362"/>
                  </a:lnTo>
                  <a:lnTo>
                    <a:pt x="120572" y="237631"/>
                  </a:lnTo>
                  <a:lnTo>
                    <a:pt x="120815" y="237883"/>
                  </a:lnTo>
                  <a:lnTo>
                    <a:pt x="121067" y="238143"/>
                  </a:lnTo>
                  <a:lnTo>
                    <a:pt x="121440" y="238525"/>
                  </a:lnTo>
                  <a:lnTo>
                    <a:pt x="121804" y="238924"/>
                  </a:lnTo>
                  <a:lnTo>
                    <a:pt x="122160" y="239323"/>
                  </a:lnTo>
                  <a:lnTo>
                    <a:pt x="122507" y="239731"/>
                  </a:lnTo>
                  <a:lnTo>
                    <a:pt x="122846" y="240139"/>
                  </a:lnTo>
                  <a:lnTo>
                    <a:pt x="123167" y="240564"/>
                  </a:lnTo>
                  <a:lnTo>
                    <a:pt x="123479" y="240989"/>
                  </a:lnTo>
                  <a:lnTo>
                    <a:pt x="123783" y="241423"/>
                  </a:lnTo>
                  <a:lnTo>
                    <a:pt x="124069" y="241865"/>
                  </a:lnTo>
                  <a:lnTo>
                    <a:pt x="124347" y="242308"/>
                  </a:lnTo>
                  <a:lnTo>
                    <a:pt x="124616" y="242759"/>
                  </a:lnTo>
                  <a:lnTo>
                    <a:pt x="124876" y="243210"/>
                  </a:lnTo>
                  <a:lnTo>
                    <a:pt x="125119" y="243670"/>
                  </a:lnTo>
                  <a:lnTo>
                    <a:pt x="125353" y="244139"/>
                  </a:lnTo>
                  <a:lnTo>
                    <a:pt x="125570" y="244607"/>
                  </a:lnTo>
                  <a:lnTo>
                    <a:pt x="125779" y="245076"/>
                  </a:lnTo>
                  <a:lnTo>
                    <a:pt x="125978" y="245553"/>
                  </a:lnTo>
                  <a:lnTo>
                    <a:pt x="126169" y="246031"/>
                  </a:lnTo>
                  <a:lnTo>
                    <a:pt x="126343" y="246516"/>
                  </a:lnTo>
                  <a:lnTo>
                    <a:pt x="126499" y="247002"/>
                  </a:lnTo>
                  <a:lnTo>
                    <a:pt x="126646" y="247497"/>
                  </a:lnTo>
                  <a:lnTo>
                    <a:pt x="126785" y="247992"/>
                  </a:lnTo>
                  <a:lnTo>
                    <a:pt x="126907" y="248486"/>
                  </a:lnTo>
                  <a:lnTo>
                    <a:pt x="127019" y="248981"/>
                  </a:lnTo>
                  <a:lnTo>
                    <a:pt x="127124" y="249484"/>
                  </a:lnTo>
                  <a:lnTo>
                    <a:pt x="127210" y="249979"/>
                  </a:lnTo>
                  <a:lnTo>
                    <a:pt x="127280" y="250482"/>
                  </a:lnTo>
                  <a:lnTo>
                    <a:pt x="127341" y="250985"/>
                  </a:lnTo>
                  <a:lnTo>
                    <a:pt x="127384" y="251489"/>
                  </a:lnTo>
                  <a:lnTo>
                    <a:pt x="127419" y="252001"/>
                  </a:lnTo>
                  <a:lnTo>
                    <a:pt x="127436" y="252504"/>
                  </a:lnTo>
                  <a:lnTo>
                    <a:pt x="127445" y="253007"/>
                  </a:lnTo>
                  <a:lnTo>
                    <a:pt x="127436" y="253563"/>
                  </a:lnTo>
                  <a:lnTo>
                    <a:pt x="127410" y="254109"/>
                  </a:lnTo>
                  <a:lnTo>
                    <a:pt x="127367" y="254656"/>
                  </a:lnTo>
                  <a:lnTo>
                    <a:pt x="127315" y="255203"/>
                  </a:lnTo>
                  <a:lnTo>
                    <a:pt x="127236" y="255741"/>
                  </a:lnTo>
                  <a:lnTo>
                    <a:pt x="127141" y="256287"/>
                  </a:lnTo>
                  <a:lnTo>
                    <a:pt x="127037" y="256817"/>
                  </a:lnTo>
                  <a:lnTo>
                    <a:pt x="126915" y="257355"/>
                  </a:lnTo>
                  <a:lnTo>
                    <a:pt x="126777" y="257884"/>
                  </a:lnTo>
                  <a:lnTo>
                    <a:pt x="126620" y="258404"/>
                  </a:lnTo>
                  <a:lnTo>
                    <a:pt x="126455" y="258934"/>
                  </a:lnTo>
                  <a:lnTo>
                    <a:pt x="126265" y="259446"/>
                  </a:lnTo>
                  <a:lnTo>
                    <a:pt x="126065" y="259966"/>
                  </a:lnTo>
                  <a:lnTo>
                    <a:pt x="125857" y="260470"/>
                  </a:lnTo>
                  <a:lnTo>
                    <a:pt x="125622" y="260982"/>
                  </a:lnTo>
                  <a:lnTo>
                    <a:pt x="125379" y="261476"/>
                  </a:lnTo>
                  <a:lnTo>
                    <a:pt x="125128" y="261980"/>
                  </a:lnTo>
                  <a:lnTo>
                    <a:pt x="124859" y="262466"/>
                  </a:lnTo>
                  <a:lnTo>
                    <a:pt x="124572" y="262951"/>
                  </a:lnTo>
                  <a:lnTo>
                    <a:pt x="124269" y="263437"/>
                  </a:lnTo>
                  <a:lnTo>
                    <a:pt x="123965" y="263915"/>
                  </a:lnTo>
                  <a:lnTo>
                    <a:pt x="123635" y="264383"/>
                  </a:lnTo>
                  <a:lnTo>
                    <a:pt x="123297" y="264843"/>
                  </a:lnTo>
                  <a:lnTo>
                    <a:pt x="122950" y="265303"/>
                  </a:lnTo>
                  <a:lnTo>
                    <a:pt x="122585" y="265754"/>
                  </a:lnTo>
                  <a:lnTo>
                    <a:pt x="122212" y="266197"/>
                  </a:lnTo>
                  <a:lnTo>
                    <a:pt x="121822" y="266639"/>
                  </a:lnTo>
                  <a:lnTo>
                    <a:pt x="121423" y="267073"/>
                  </a:lnTo>
                  <a:lnTo>
                    <a:pt x="121015" y="267498"/>
                  </a:lnTo>
                  <a:lnTo>
                    <a:pt x="120590" y="267915"/>
                  </a:lnTo>
                  <a:lnTo>
                    <a:pt x="120156" y="268331"/>
                  </a:lnTo>
                  <a:lnTo>
                    <a:pt x="119713" y="268731"/>
                  </a:lnTo>
                  <a:lnTo>
                    <a:pt x="119262" y="269130"/>
                  </a:lnTo>
                  <a:lnTo>
                    <a:pt x="118793" y="269520"/>
                  </a:lnTo>
                  <a:lnTo>
                    <a:pt x="118316" y="269902"/>
                  </a:lnTo>
                  <a:lnTo>
                    <a:pt x="117830" y="270275"/>
                  </a:lnTo>
                  <a:lnTo>
                    <a:pt x="117327" y="270640"/>
                  </a:lnTo>
                  <a:lnTo>
                    <a:pt x="116824" y="270995"/>
                  </a:lnTo>
                  <a:lnTo>
                    <a:pt x="116303" y="271342"/>
                  </a:lnTo>
                  <a:lnTo>
                    <a:pt x="115774" y="271681"/>
                  </a:lnTo>
                  <a:lnTo>
                    <a:pt x="115236" y="272011"/>
                  </a:lnTo>
                  <a:lnTo>
                    <a:pt x="114689" y="272332"/>
                  </a:lnTo>
                  <a:lnTo>
                    <a:pt x="114134" y="272644"/>
                  </a:lnTo>
                  <a:lnTo>
                    <a:pt x="113570" y="272939"/>
                  </a:lnTo>
                  <a:lnTo>
                    <a:pt x="112997" y="273234"/>
                  </a:lnTo>
                  <a:lnTo>
                    <a:pt x="112415" y="273520"/>
                  </a:lnTo>
                  <a:lnTo>
                    <a:pt x="111825" y="273789"/>
                  </a:lnTo>
                  <a:lnTo>
                    <a:pt x="111235" y="274050"/>
                  </a:lnTo>
                  <a:lnTo>
                    <a:pt x="110628" y="274301"/>
                  </a:lnTo>
                  <a:lnTo>
                    <a:pt x="110012" y="274544"/>
                  </a:lnTo>
                  <a:lnTo>
                    <a:pt x="109396" y="274779"/>
                  </a:lnTo>
                  <a:lnTo>
                    <a:pt x="108762" y="274996"/>
                  </a:lnTo>
                  <a:lnTo>
                    <a:pt x="108129" y="275204"/>
                  </a:lnTo>
                  <a:lnTo>
                    <a:pt x="107487" y="275403"/>
                  </a:lnTo>
                  <a:lnTo>
                    <a:pt x="106836" y="275586"/>
                  </a:lnTo>
                  <a:lnTo>
                    <a:pt x="106185" y="275759"/>
                  </a:lnTo>
                  <a:lnTo>
                    <a:pt x="105517" y="275924"/>
                  </a:lnTo>
                  <a:lnTo>
                    <a:pt x="104849" y="276072"/>
                  </a:lnTo>
                  <a:lnTo>
                    <a:pt x="104181" y="276210"/>
                  </a:lnTo>
                  <a:lnTo>
                    <a:pt x="103495" y="276341"/>
                  </a:lnTo>
                  <a:lnTo>
                    <a:pt x="102810" y="276453"/>
                  </a:lnTo>
                  <a:lnTo>
                    <a:pt x="102124" y="276558"/>
                  </a:lnTo>
                  <a:lnTo>
                    <a:pt x="101421" y="276644"/>
                  </a:lnTo>
                  <a:lnTo>
                    <a:pt x="100727" y="276722"/>
                  </a:lnTo>
                  <a:lnTo>
                    <a:pt x="100189" y="276783"/>
                  </a:lnTo>
                  <a:lnTo>
                    <a:pt x="99651" y="276861"/>
                  </a:lnTo>
                  <a:lnTo>
                    <a:pt x="99122" y="276957"/>
                  </a:lnTo>
                  <a:lnTo>
                    <a:pt x="98592" y="277061"/>
                  </a:lnTo>
                  <a:lnTo>
                    <a:pt x="98072" y="277182"/>
                  </a:lnTo>
                  <a:lnTo>
                    <a:pt x="97551" y="277313"/>
                  </a:lnTo>
                  <a:lnTo>
                    <a:pt x="97030" y="277451"/>
                  </a:lnTo>
                  <a:lnTo>
                    <a:pt x="96518" y="277608"/>
                  </a:lnTo>
                  <a:lnTo>
                    <a:pt x="96015" y="277772"/>
                  </a:lnTo>
                  <a:lnTo>
                    <a:pt x="95512" y="277955"/>
                  </a:lnTo>
                  <a:lnTo>
                    <a:pt x="95017" y="278146"/>
                  </a:lnTo>
                  <a:lnTo>
                    <a:pt x="94531" y="278345"/>
                  </a:lnTo>
                  <a:lnTo>
                    <a:pt x="94045" y="278562"/>
                  </a:lnTo>
                  <a:lnTo>
                    <a:pt x="93560" y="278788"/>
                  </a:lnTo>
                  <a:lnTo>
                    <a:pt x="93091" y="279031"/>
                  </a:lnTo>
                  <a:lnTo>
                    <a:pt x="92622" y="279282"/>
                  </a:lnTo>
                  <a:lnTo>
                    <a:pt x="92162" y="279543"/>
                  </a:lnTo>
                  <a:lnTo>
                    <a:pt x="91711" y="279820"/>
                  </a:lnTo>
                  <a:lnTo>
                    <a:pt x="91260" y="280098"/>
                  </a:lnTo>
                  <a:lnTo>
                    <a:pt x="90826" y="280393"/>
                  </a:lnTo>
                  <a:lnTo>
                    <a:pt x="90392" y="280705"/>
                  </a:lnTo>
                  <a:lnTo>
                    <a:pt x="89967" y="281026"/>
                  </a:lnTo>
                  <a:lnTo>
                    <a:pt x="89551" y="281347"/>
                  </a:lnTo>
                  <a:lnTo>
                    <a:pt x="89143" y="281695"/>
                  </a:lnTo>
                  <a:lnTo>
                    <a:pt x="88744" y="282042"/>
                  </a:lnTo>
                  <a:lnTo>
                    <a:pt x="88353" y="282406"/>
                  </a:lnTo>
                  <a:lnTo>
                    <a:pt x="87971" y="282771"/>
                  </a:lnTo>
                  <a:lnTo>
                    <a:pt x="87598" y="283152"/>
                  </a:lnTo>
                  <a:lnTo>
                    <a:pt x="87234" y="283552"/>
                  </a:lnTo>
                  <a:lnTo>
                    <a:pt x="86887" y="283951"/>
                  </a:lnTo>
                  <a:lnTo>
                    <a:pt x="86540" y="284367"/>
                  </a:lnTo>
                  <a:lnTo>
                    <a:pt x="86210" y="284784"/>
                  </a:lnTo>
                  <a:lnTo>
                    <a:pt x="85880" y="285218"/>
                  </a:lnTo>
                  <a:lnTo>
                    <a:pt x="85559" y="285651"/>
                  </a:lnTo>
                  <a:lnTo>
                    <a:pt x="85255" y="286103"/>
                  </a:lnTo>
                  <a:lnTo>
                    <a:pt x="84960" y="286554"/>
                  </a:lnTo>
                  <a:lnTo>
                    <a:pt x="84683" y="287014"/>
                  </a:lnTo>
                  <a:lnTo>
                    <a:pt x="84414" y="287474"/>
                  </a:lnTo>
                  <a:lnTo>
                    <a:pt x="84162" y="287942"/>
                  </a:lnTo>
                  <a:lnTo>
                    <a:pt x="83919" y="288420"/>
                  </a:lnTo>
                  <a:lnTo>
                    <a:pt x="83693" y="288905"/>
                  </a:lnTo>
                  <a:lnTo>
                    <a:pt x="83476" y="289391"/>
                  </a:lnTo>
                  <a:lnTo>
                    <a:pt x="83268" y="289877"/>
                  </a:lnTo>
                  <a:lnTo>
                    <a:pt x="83077" y="290372"/>
                  </a:lnTo>
                  <a:lnTo>
                    <a:pt x="82904" y="290875"/>
                  </a:lnTo>
                  <a:lnTo>
                    <a:pt x="82739" y="291379"/>
                  </a:lnTo>
                  <a:lnTo>
                    <a:pt x="82583" y="291891"/>
                  </a:lnTo>
                  <a:lnTo>
                    <a:pt x="82444" y="292394"/>
                  </a:lnTo>
                  <a:lnTo>
                    <a:pt x="82314" y="292914"/>
                  </a:lnTo>
                  <a:lnTo>
                    <a:pt x="82201" y="293426"/>
                  </a:lnTo>
                  <a:lnTo>
                    <a:pt x="82105" y="293947"/>
                  </a:lnTo>
                  <a:lnTo>
                    <a:pt x="82019" y="294476"/>
                  </a:lnTo>
                  <a:lnTo>
                    <a:pt x="81941" y="294997"/>
                  </a:lnTo>
                  <a:lnTo>
                    <a:pt x="81880" y="295526"/>
                  </a:lnTo>
                  <a:lnTo>
                    <a:pt x="81828" y="296056"/>
                  </a:lnTo>
                  <a:lnTo>
                    <a:pt x="81793" y="296585"/>
                  </a:lnTo>
                  <a:lnTo>
                    <a:pt x="81776" y="297114"/>
                  </a:lnTo>
                  <a:lnTo>
                    <a:pt x="81767" y="297652"/>
                  </a:lnTo>
                  <a:lnTo>
                    <a:pt x="81767" y="298182"/>
                  </a:lnTo>
                  <a:lnTo>
                    <a:pt x="81793" y="298720"/>
                  </a:lnTo>
                  <a:lnTo>
                    <a:pt x="81819" y="299249"/>
                  </a:lnTo>
                  <a:lnTo>
                    <a:pt x="81862" y="299787"/>
                  </a:lnTo>
                  <a:lnTo>
                    <a:pt x="81923" y="300316"/>
                  </a:lnTo>
                  <a:lnTo>
                    <a:pt x="82001" y="300846"/>
                  </a:lnTo>
                  <a:lnTo>
                    <a:pt x="82071" y="301279"/>
                  </a:lnTo>
                  <a:lnTo>
                    <a:pt x="82131" y="301696"/>
                  </a:lnTo>
                  <a:lnTo>
                    <a:pt x="82175" y="302078"/>
                  </a:lnTo>
                  <a:lnTo>
                    <a:pt x="82218" y="302434"/>
                  </a:lnTo>
                  <a:lnTo>
                    <a:pt x="82244" y="302772"/>
                  </a:lnTo>
                  <a:lnTo>
                    <a:pt x="82262" y="303093"/>
                  </a:lnTo>
                  <a:lnTo>
                    <a:pt x="82279" y="303379"/>
                  </a:lnTo>
                  <a:lnTo>
                    <a:pt x="82279" y="303657"/>
                  </a:lnTo>
                  <a:lnTo>
                    <a:pt x="82270" y="304264"/>
                  </a:lnTo>
                  <a:lnTo>
                    <a:pt x="82236" y="304863"/>
                  </a:lnTo>
                  <a:lnTo>
                    <a:pt x="82183" y="305462"/>
                  </a:lnTo>
                  <a:lnTo>
                    <a:pt x="82114" y="306061"/>
                  </a:lnTo>
                  <a:lnTo>
                    <a:pt x="82027" y="306659"/>
                  </a:lnTo>
                  <a:lnTo>
                    <a:pt x="81914" y="307241"/>
                  </a:lnTo>
                  <a:lnTo>
                    <a:pt x="81793" y="307831"/>
                  </a:lnTo>
                  <a:lnTo>
                    <a:pt x="81645" y="308412"/>
                  </a:lnTo>
                  <a:lnTo>
                    <a:pt x="81481" y="308985"/>
                  </a:lnTo>
                  <a:lnTo>
                    <a:pt x="81298" y="309558"/>
                  </a:lnTo>
                  <a:lnTo>
                    <a:pt x="81090" y="310122"/>
                  </a:lnTo>
                  <a:lnTo>
                    <a:pt x="80873" y="310686"/>
                  </a:lnTo>
                  <a:lnTo>
                    <a:pt x="80639" y="311232"/>
                  </a:lnTo>
                  <a:lnTo>
                    <a:pt x="80387" y="311788"/>
                  </a:lnTo>
                  <a:lnTo>
                    <a:pt x="80118" y="312326"/>
                  </a:lnTo>
                  <a:lnTo>
                    <a:pt x="79832" y="312864"/>
                  </a:lnTo>
                  <a:lnTo>
                    <a:pt x="79528" y="313402"/>
                  </a:lnTo>
                  <a:lnTo>
                    <a:pt x="79207" y="313922"/>
                  </a:lnTo>
                  <a:lnTo>
                    <a:pt x="78869" y="314443"/>
                  </a:lnTo>
                  <a:lnTo>
                    <a:pt x="78522" y="314955"/>
                  </a:lnTo>
                  <a:lnTo>
                    <a:pt x="78157" y="315458"/>
                  </a:lnTo>
                  <a:lnTo>
                    <a:pt x="77775" y="315953"/>
                  </a:lnTo>
                  <a:lnTo>
                    <a:pt x="77376" y="316447"/>
                  </a:lnTo>
                  <a:lnTo>
                    <a:pt x="76968" y="316925"/>
                  </a:lnTo>
                  <a:lnTo>
                    <a:pt x="76543" y="317402"/>
                  </a:lnTo>
                  <a:lnTo>
                    <a:pt x="76101" y="317862"/>
                  </a:lnTo>
                  <a:lnTo>
                    <a:pt x="75649" y="318322"/>
                  </a:lnTo>
                  <a:lnTo>
                    <a:pt x="75190" y="318773"/>
                  </a:lnTo>
                  <a:lnTo>
                    <a:pt x="74704" y="319216"/>
                  </a:lnTo>
                  <a:lnTo>
                    <a:pt x="74218" y="319641"/>
                  </a:lnTo>
                  <a:lnTo>
                    <a:pt x="73714" y="320066"/>
                  </a:lnTo>
                  <a:lnTo>
                    <a:pt x="73194" y="320482"/>
                  </a:lnTo>
                  <a:lnTo>
                    <a:pt x="72664" y="320882"/>
                  </a:lnTo>
                  <a:lnTo>
                    <a:pt x="72126" y="321281"/>
                  </a:lnTo>
                  <a:lnTo>
                    <a:pt x="71571" y="321663"/>
                  </a:lnTo>
                  <a:lnTo>
                    <a:pt x="71007" y="322036"/>
                  </a:lnTo>
                  <a:lnTo>
                    <a:pt x="70434" y="322400"/>
                  </a:lnTo>
                  <a:lnTo>
                    <a:pt x="69853" y="322756"/>
                  </a:lnTo>
                  <a:lnTo>
                    <a:pt x="69254" y="323094"/>
                  </a:lnTo>
                  <a:lnTo>
                    <a:pt x="68647" y="323424"/>
                  </a:lnTo>
                  <a:lnTo>
                    <a:pt x="68031" y="323745"/>
                  </a:lnTo>
                  <a:lnTo>
                    <a:pt x="67406" y="324058"/>
                  </a:lnTo>
                  <a:lnTo>
                    <a:pt x="66772" y="324353"/>
                  </a:lnTo>
                  <a:lnTo>
                    <a:pt x="66122" y="324639"/>
                  </a:lnTo>
                  <a:lnTo>
                    <a:pt x="65471" y="324917"/>
                  </a:lnTo>
                  <a:lnTo>
                    <a:pt x="64803" y="325177"/>
                  </a:lnTo>
                  <a:lnTo>
                    <a:pt x="64135" y="325429"/>
                  </a:lnTo>
                  <a:lnTo>
                    <a:pt x="63458" y="325663"/>
                  </a:lnTo>
                  <a:lnTo>
                    <a:pt x="62772" y="325888"/>
                  </a:lnTo>
                  <a:lnTo>
                    <a:pt x="62078" y="326097"/>
                  </a:lnTo>
                  <a:lnTo>
                    <a:pt x="61375" y="326296"/>
                  </a:lnTo>
                  <a:lnTo>
                    <a:pt x="60664" y="326479"/>
                  </a:lnTo>
                  <a:lnTo>
                    <a:pt x="59943" y="326652"/>
                  </a:lnTo>
                  <a:lnTo>
                    <a:pt x="59223" y="326808"/>
                  </a:lnTo>
                  <a:lnTo>
                    <a:pt x="58494" y="326947"/>
                  </a:lnTo>
                  <a:lnTo>
                    <a:pt x="57757" y="327077"/>
                  </a:lnTo>
                  <a:lnTo>
                    <a:pt x="57019" y="327190"/>
                  </a:lnTo>
                  <a:lnTo>
                    <a:pt x="56273" y="327294"/>
                  </a:lnTo>
                  <a:lnTo>
                    <a:pt x="55518" y="327381"/>
                  </a:lnTo>
                  <a:lnTo>
                    <a:pt x="54763" y="327450"/>
                  </a:lnTo>
                  <a:lnTo>
                    <a:pt x="53999" y="327502"/>
                  </a:lnTo>
                  <a:lnTo>
                    <a:pt x="53236" y="327546"/>
                  </a:lnTo>
                  <a:lnTo>
                    <a:pt x="52463" y="327563"/>
                  </a:lnTo>
                  <a:lnTo>
                    <a:pt x="51691" y="327572"/>
                  </a:lnTo>
                  <a:lnTo>
                    <a:pt x="51110" y="327572"/>
                  </a:lnTo>
                  <a:lnTo>
                    <a:pt x="50528" y="327555"/>
                  </a:lnTo>
                  <a:lnTo>
                    <a:pt x="49947" y="327537"/>
                  </a:lnTo>
                  <a:lnTo>
                    <a:pt x="49366" y="327502"/>
                  </a:lnTo>
                  <a:lnTo>
                    <a:pt x="48784" y="327459"/>
                  </a:lnTo>
                  <a:lnTo>
                    <a:pt x="48212" y="327416"/>
                  </a:lnTo>
                  <a:lnTo>
                    <a:pt x="47639" y="327355"/>
                  </a:lnTo>
                  <a:lnTo>
                    <a:pt x="47066" y="327294"/>
                  </a:lnTo>
                  <a:lnTo>
                    <a:pt x="46502" y="327216"/>
                  </a:lnTo>
                  <a:lnTo>
                    <a:pt x="45938" y="327129"/>
                  </a:lnTo>
                  <a:lnTo>
                    <a:pt x="45374" y="327043"/>
                  </a:lnTo>
                  <a:lnTo>
                    <a:pt x="44810" y="326938"/>
                  </a:lnTo>
                  <a:lnTo>
                    <a:pt x="44255" y="326834"/>
                  </a:lnTo>
                  <a:lnTo>
                    <a:pt x="43708" y="326722"/>
                  </a:lnTo>
                  <a:lnTo>
                    <a:pt x="43153" y="326591"/>
                  </a:lnTo>
                  <a:lnTo>
                    <a:pt x="42606" y="326461"/>
                  </a:lnTo>
                  <a:lnTo>
                    <a:pt x="42068" y="326322"/>
                  </a:lnTo>
                  <a:lnTo>
                    <a:pt x="41521" y="326175"/>
                  </a:lnTo>
                  <a:lnTo>
                    <a:pt x="40992" y="326019"/>
                  </a:lnTo>
                  <a:lnTo>
                    <a:pt x="40463" y="325862"/>
                  </a:lnTo>
                  <a:lnTo>
                    <a:pt x="39933" y="325689"/>
                  </a:lnTo>
                  <a:lnTo>
                    <a:pt x="39413" y="325507"/>
                  </a:lnTo>
                  <a:lnTo>
                    <a:pt x="38892" y="325324"/>
                  </a:lnTo>
                  <a:lnTo>
                    <a:pt x="38380" y="325134"/>
                  </a:lnTo>
                  <a:lnTo>
                    <a:pt x="37868" y="324934"/>
                  </a:lnTo>
                  <a:lnTo>
                    <a:pt x="37365" y="324726"/>
                  </a:lnTo>
                  <a:lnTo>
                    <a:pt x="36862" y="324509"/>
                  </a:lnTo>
                  <a:lnTo>
                    <a:pt x="36367" y="324283"/>
                  </a:lnTo>
                  <a:lnTo>
                    <a:pt x="35881" y="324058"/>
                  </a:lnTo>
                  <a:lnTo>
                    <a:pt x="35395" y="323823"/>
                  </a:lnTo>
                  <a:lnTo>
                    <a:pt x="34918" y="323580"/>
                  </a:lnTo>
                  <a:lnTo>
                    <a:pt x="34449" y="323329"/>
                  </a:lnTo>
                  <a:lnTo>
                    <a:pt x="33981" y="323068"/>
                  </a:lnTo>
                  <a:lnTo>
                    <a:pt x="33521" y="322808"/>
                  </a:lnTo>
                  <a:lnTo>
                    <a:pt x="33070" y="322539"/>
                  </a:lnTo>
                  <a:lnTo>
                    <a:pt x="32618" y="322261"/>
                  </a:lnTo>
                  <a:lnTo>
                    <a:pt x="32176" y="321984"/>
                  </a:lnTo>
                  <a:lnTo>
                    <a:pt x="31742" y="321689"/>
                  </a:lnTo>
                  <a:lnTo>
                    <a:pt x="31317" y="321394"/>
                  </a:lnTo>
                  <a:lnTo>
                    <a:pt x="30891" y="321090"/>
                  </a:lnTo>
                  <a:lnTo>
                    <a:pt x="30475" y="320786"/>
                  </a:lnTo>
                  <a:lnTo>
                    <a:pt x="30067" y="320474"/>
                  </a:lnTo>
                  <a:lnTo>
                    <a:pt x="29668" y="320153"/>
                  </a:lnTo>
                  <a:lnTo>
                    <a:pt x="29277" y="319823"/>
                  </a:lnTo>
                  <a:lnTo>
                    <a:pt x="28887" y="319493"/>
                  </a:lnTo>
                  <a:lnTo>
                    <a:pt x="28505" y="319155"/>
                  </a:lnTo>
                  <a:lnTo>
                    <a:pt x="28141" y="318808"/>
                  </a:lnTo>
                  <a:lnTo>
                    <a:pt x="27776" y="318461"/>
                  </a:lnTo>
                  <a:lnTo>
                    <a:pt x="27421" y="318105"/>
                  </a:lnTo>
                  <a:lnTo>
                    <a:pt x="27073" y="317740"/>
                  </a:lnTo>
                  <a:lnTo>
                    <a:pt x="26735" y="317376"/>
                  </a:lnTo>
                  <a:lnTo>
                    <a:pt x="26405" y="317003"/>
                  </a:lnTo>
                  <a:lnTo>
                    <a:pt x="26084" y="316630"/>
                  </a:lnTo>
                  <a:lnTo>
                    <a:pt x="25772" y="316239"/>
                  </a:lnTo>
                  <a:lnTo>
                    <a:pt x="25468" y="315857"/>
                  </a:lnTo>
                  <a:lnTo>
                    <a:pt x="25173" y="315467"/>
                  </a:lnTo>
                  <a:lnTo>
                    <a:pt x="24887" y="315068"/>
                  </a:lnTo>
                  <a:lnTo>
                    <a:pt x="24609" y="314660"/>
                  </a:lnTo>
                  <a:lnTo>
                    <a:pt x="24340" y="314252"/>
                  </a:lnTo>
                  <a:lnTo>
                    <a:pt x="24080" y="313844"/>
                  </a:lnTo>
                  <a:lnTo>
                    <a:pt x="23837" y="313419"/>
                  </a:lnTo>
                  <a:lnTo>
                    <a:pt x="23594" y="313003"/>
                  </a:lnTo>
                  <a:lnTo>
                    <a:pt x="23368" y="312577"/>
                  </a:lnTo>
                  <a:lnTo>
                    <a:pt x="23143" y="312144"/>
                  </a:lnTo>
                  <a:lnTo>
                    <a:pt x="22943" y="311736"/>
                  </a:lnTo>
                  <a:lnTo>
                    <a:pt x="22726" y="311337"/>
                  </a:lnTo>
                  <a:lnTo>
                    <a:pt x="22509" y="310937"/>
                  </a:lnTo>
                  <a:lnTo>
                    <a:pt x="22284" y="310547"/>
                  </a:lnTo>
                  <a:lnTo>
                    <a:pt x="22049" y="310165"/>
                  </a:lnTo>
                  <a:lnTo>
                    <a:pt x="21806" y="309783"/>
                  </a:lnTo>
                  <a:lnTo>
                    <a:pt x="21563" y="309410"/>
                  </a:lnTo>
                  <a:lnTo>
                    <a:pt x="21312" y="309037"/>
                  </a:lnTo>
                  <a:lnTo>
                    <a:pt x="21051" y="308673"/>
                  </a:lnTo>
                  <a:lnTo>
                    <a:pt x="20791" y="308317"/>
                  </a:lnTo>
                  <a:lnTo>
                    <a:pt x="20522" y="307961"/>
                  </a:lnTo>
                  <a:lnTo>
                    <a:pt x="20253" y="307614"/>
                  </a:lnTo>
                  <a:lnTo>
                    <a:pt x="19967" y="307267"/>
                  </a:lnTo>
                  <a:lnTo>
                    <a:pt x="19680" y="306928"/>
                  </a:lnTo>
                  <a:lnTo>
                    <a:pt x="19394" y="306599"/>
                  </a:lnTo>
                  <a:lnTo>
                    <a:pt x="19099" y="306269"/>
                  </a:lnTo>
                  <a:lnTo>
                    <a:pt x="18795" y="305948"/>
                  </a:lnTo>
                  <a:lnTo>
                    <a:pt x="18492" y="305635"/>
                  </a:lnTo>
                  <a:lnTo>
                    <a:pt x="18179" y="305323"/>
                  </a:lnTo>
                  <a:lnTo>
                    <a:pt x="17858" y="305019"/>
                  </a:lnTo>
                  <a:lnTo>
                    <a:pt x="17537" y="304716"/>
                  </a:lnTo>
                  <a:lnTo>
                    <a:pt x="17207" y="304429"/>
                  </a:lnTo>
                  <a:lnTo>
                    <a:pt x="16878" y="304143"/>
                  </a:lnTo>
                  <a:lnTo>
                    <a:pt x="16539" y="303857"/>
                  </a:lnTo>
                  <a:lnTo>
                    <a:pt x="16201" y="303588"/>
                  </a:lnTo>
                  <a:lnTo>
                    <a:pt x="15854" y="303319"/>
                  </a:lnTo>
                  <a:lnTo>
                    <a:pt x="15506" y="303050"/>
                  </a:lnTo>
                  <a:lnTo>
                    <a:pt x="15151" y="302798"/>
                  </a:lnTo>
                  <a:lnTo>
                    <a:pt x="14786" y="302546"/>
                  </a:lnTo>
                  <a:lnTo>
                    <a:pt x="14422" y="302303"/>
                  </a:lnTo>
                  <a:lnTo>
                    <a:pt x="14057" y="302060"/>
                  </a:lnTo>
                  <a:lnTo>
                    <a:pt x="13684" y="301835"/>
                  </a:lnTo>
                  <a:lnTo>
                    <a:pt x="13311" y="301609"/>
                  </a:lnTo>
                  <a:lnTo>
                    <a:pt x="12929" y="301384"/>
                  </a:lnTo>
                  <a:lnTo>
                    <a:pt x="12548" y="301175"/>
                  </a:lnTo>
                  <a:lnTo>
                    <a:pt x="12157" y="300967"/>
                  </a:lnTo>
                  <a:lnTo>
                    <a:pt x="11767" y="300767"/>
                  </a:lnTo>
                  <a:lnTo>
                    <a:pt x="11367" y="300577"/>
                  </a:lnTo>
                  <a:lnTo>
                    <a:pt x="10968" y="300394"/>
                  </a:lnTo>
                  <a:lnTo>
                    <a:pt x="10569" y="300212"/>
                  </a:lnTo>
                  <a:lnTo>
                    <a:pt x="10161" y="300039"/>
                  </a:lnTo>
                  <a:lnTo>
                    <a:pt x="9753" y="299874"/>
                  </a:lnTo>
                  <a:lnTo>
                    <a:pt x="9346" y="299718"/>
                  </a:lnTo>
                  <a:lnTo>
                    <a:pt x="8929" y="299561"/>
                  </a:lnTo>
                  <a:lnTo>
                    <a:pt x="8513" y="299414"/>
                  </a:lnTo>
                  <a:lnTo>
                    <a:pt x="8087" y="299275"/>
                  </a:lnTo>
                  <a:lnTo>
                    <a:pt x="7662" y="299145"/>
                  </a:lnTo>
                  <a:lnTo>
                    <a:pt x="7237" y="299023"/>
                  </a:lnTo>
                  <a:lnTo>
                    <a:pt x="6803" y="298911"/>
                  </a:lnTo>
                  <a:lnTo>
                    <a:pt x="6369" y="298798"/>
                  </a:lnTo>
                  <a:lnTo>
                    <a:pt x="5935" y="298694"/>
                  </a:lnTo>
                  <a:lnTo>
                    <a:pt x="5501" y="298598"/>
                  </a:lnTo>
                  <a:lnTo>
                    <a:pt x="5059" y="298511"/>
                  </a:lnTo>
                  <a:lnTo>
                    <a:pt x="4616" y="298433"/>
                  </a:lnTo>
                  <a:lnTo>
                    <a:pt x="4165" y="298355"/>
                  </a:lnTo>
                  <a:lnTo>
                    <a:pt x="3723" y="298294"/>
                  </a:lnTo>
                  <a:lnTo>
                    <a:pt x="3271" y="298234"/>
                  </a:lnTo>
                  <a:lnTo>
                    <a:pt x="2820" y="298182"/>
                  </a:lnTo>
                  <a:lnTo>
                    <a:pt x="2369" y="298138"/>
                  </a:lnTo>
                  <a:lnTo>
                    <a:pt x="1909" y="298104"/>
                  </a:lnTo>
                  <a:lnTo>
                    <a:pt x="1449" y="298077"/>
                  </a:lnTo>
                  <a:lnTo>
                    <a:pt x="989" y="298060"/>
                  </a:lnTo>
                  <a:lnTo>
                    <a:pt x="529" y="298051"/>
                  </a:lnTo>
                  <a:lnTo>
                    <a:pt x="69" y="298043"/>
                  </a:lnTo>
                  <a:lnTo>
                    <a:pt x="69" y="319085"/>
                  </a:lnTo>
                  <a:lnTo>
                    <a:pt x="382" y="319094"/>
                  </a:lnTo>
                  <a:lnTo>
                    <a:pt x="694" y="319129"/>
                  </a:lnTo>
                  <a:lnTo>
                    <a:pt x="1007" y="319172"/>
                  </a:lnTo>
                  <a:lnTo>
                    <a:pt x="1319" y="319242"/>
                  </a:lnTo>
                  <a:lnTo>
                    <a:pt x="1623" y="319328"/>
                  </a:lnTo>
                  <a:lnTo>
                    <a:pt x="1918" y="319441"/>
                  </a:lnTo>
                  <a:lnTo>
                    <a:pt x="2213" y="319563"/>
                  </a:lnTo>
                  <a:lnTo>
                    <a:pt x="2352" y="319632"/>
                  </a:lnTo>
                  <a:lnTo>
                    <a:pt x="2490" y="319710"/>
                  </a:lnTo>
                  <a:lnTo>
                    <a:pt x="2629" y="319788"/>
                  </a:lnTo>
                  <a:lnTo>
                    <a:pt x="2759" y="319875"/>
                  </a:lnTo>
                  <a:lnTo>
                    <a:pt x="2890" y="319962"/>
                  </a:lnTo>
                  <a:lnTo>
                    <a:pt x="3020" y="320057"/>
                  </a:lnTo>
                  <a:lnTo>
                    <a:pt x="3150" y="320153"/>
                  </a:lnTo>
                  <a:lnTo>
                    <a:pt x="3271" y="320257"/>
                  </a:lnTo>
                  <a:lnTo>
                    <a:pt x="3384" y="320361"/>
                  </a:lnTo>
                  <a:lnTo>
                    <a:pt x="3506" y="320474"/>
                  </a:lnTo>
                  <a:lnTo>
                    <a:pt x="3610" y="320595"/>
                  </a:lnTo>
                  <a:lnTo>
                    <a:pt x="3723" y="320717"/>
                  </a:lnTo>
                  <a:lnTo>
                    <a:pt x="3827" y="320838"/>
                  </a:lnTo>
                  <a:lnTo>
                    <a:pt x="3922" y="320977"/>
                  </a:lnTo>
                  <a:lnTo>
                    <a:pt x="4018" y="321107"/>
                  </a:lnTo>
                  <a:lnTo>
                    <a:pt x="4113" y="321246"/>
                  </a:lnTo>
                  <a:lnTo>
                    <a:pt x="4200" y="321394"/>
                  </a:lnTo>
                  <a:lnTo>
                    <a:pt x="4278" y="321541"/>
                  </a:lnTo>
                  <a:lnTo>
                    <a:pt x="4660" y="322287"/>
                  </a:lnTo>
                  <a:lnTo>
                    <a:pt x="5050" y="323025"/>
                  </a:lnTo>
                  <a:lnTo>
                    <a:pt x="5458" y="323754"/>
                  </a:lnTo>
                  <a:lnTo>
                    <a:pt x="5883" y="324483"/>
                  </a:lnTo>
                  <a:lnTo>
                    <a:pt x="6317" y="325194"/>
                  </a:lnTo>
                  <a:lnTo>
                    <a:pt x="6768" y="325906"/>
                  </a:lnTo>
                  <a:lnTo>
                    <a:pt x="7237" y="326609"/>
                  </a:lnTo>
                  <a:lnTo>
                    <a:pt x="7723" y="327303"/>
                  </a:lnTo>
                  <a:lnTo>
                    <a:pt x="8209" y="327980"/>
                  </a:lnTo>
                  <a:lnTo>
                    <a:pt x="8721" y="328657"/>
                  </a:lnTo>
                  <a:lnTo>
                    <a:pt x="9241" y="329325"/>
                  </a:lnTo>
                  <a:lnTo>
                    <a:pt x="9779" y="329984"/>
                  </a:lnTo>
                  <a:lnTo>
                    <a:pt x="10326" y="330635"/>
                  </a:lnTo>
                  <a:lnTo>
                    <a:pt x="10881" y="331277"/>
                  </a:lnTo>
                  <a:lnTo>
                    <a:pt x="11454" y="331911"/>
                  </a:lnTo>
                  <a:lnTo>
                    <a:pt x="12044" y="332527"/>
                  </a:lnTo>
                  <a:lnTo>
                    <a:pt x="12643" y="333143"/>
                  </a:lnTo>
                  <a:lnTo>
                    <a:pt x="13250" y="333741"/>
                  </a:lnTo>
                  <a:lnTo>
                    <a:pt x="13875" y="334340"/>
                  </a:lnTo>
                  <a:lnTo>
                    <a:pt x="14509" y="334922"/>
                  </a:lnTo>
                  <a:lnTo>
                    <a:pt x="15151" y="335494"/>
                  </a:lnTo>
                  <a:lnTo>
                    <a:pt x="15810" y="336058"/>
                  </a:lnTo>
                  <a:lnTo>
                    <a:pt x="16478" y="336614"/>
                  </a:lnTo>
                  <a:lnTo>
                    <a:pt x="17164" y="337160"/>
                  </a:lnTo>
                  <a:lnTo>
                    <a:pt x="17849" y="337690"/>
                  </a:lnTo>
                  <a:lnTo>
                    <a:pt x="18552" y="338210"/>
                  </a:lnTo>
                  <a:lnTo>
                    <a:pt x="19264" y="338722"/>
                  </a:lnTo>
                  <a:lnTo>
                    <a:pt x="19993" y="339226"/>
                  </a:lnTo>
                  <a:lnTo>
                    <a:pt x="20722" y="339712"/>
                  </a:lnTo>
                  <a:lnTo>
                    <a:pt x="21468" y="340189"/>
                  </a:lnTo>
                  <a:lnTo>
                    <a:pt x="22223" y="340657"/>
                  </a:lnTo>
                  <a:lnTo>
                    <a:pt x="22986" y="341109"/>
                  </a:lnTo>
                  <a:lnTo>
                    <a:pt x="23767" y="341551"/>
                  </a:lnTo>
                  <a:lnTo>
                    <a:pt x="24548" y="341985"/>
                  </a:lnTo>
                  <a:lnTo>
                    <a:pt x="25338" y="342402"/>
                  </a:lnTo>
                  <a:lnTo>
                    <a:pt x="26145" y="342809"/>
                  </a:lnTo>
                  <a:lnTo>
                    <a:pt x="26952" y="343209"/>
                  </a:lnTo>
                  <a:lnTo>
                    <a:pt x="27776" y="343590"/>
                  </a:lnTo>
                  <a:lnTo>
                    <a:pt x="28601" y="343955"/>
                  </a:lnTo>
                  <a:lnTo>
                    <a:pt x="29442" y="344311"/>
                  </a:lnTo>
                  <a:lnTo>
                    <a:pt x="30284" y="344658"/>
                  </a:lnTo>
                  <a:lnTo>
                    <a:pt x="31143" y="344987"/>
                  </a:lnTo>
                  <a:lnTo>
                    <a:pt x="32002" y="345308"/>
                  </a:lnTo>
                  <a:lnTo>
                    <a:pt x="32879" y="345612"/>
                  </a:lnTo>
                  <a:lnTo>
                    <a:pt x="33755" y="345899"/>
                  </a:lnTo>
                  <a:lnTo>
                    <a:pt x="34640" y="346176"/>
                  </a:lnTo>
                  <a:lnTo>
                    <a:pt x="35534" y="346445"/>
                  </a:lnTo>
                  <a:lnTo>
                    <a:pt x="36436" y="346697"/>
                  </a:lnTo>
                  <a:lnTo>
                    <a:pt x="37339" y="346931"/>
                  </a:lnTo>
                  <a:lnTo>
                    <a:pt x="38259" y="347148"/>
                  </a:lnTo>
                  <a:lnTo>
                    <a:pt x="39178" y="347356"/>
                  </a:lnTo>
                  <a:lnTo>
                    <a:pt x="40107" y="347547"/>
                  </a:lnTo>
                  <a:lnTo>
                    <a:pt x="41035" y="347729"/>
                  </a:lnTo>
                  <a:lnTo>
                    <a:pt x="41981" y="347894"/>
                  </a:lnTo>
                  <a:lnTo>
                    <a:pt x="42927" y="348042"/>
                  </a:lnTo>
                  <a:lnTo>
                    <a:pt x="43882" y="348172"/>
                  </a:lnTo>
                  <a:lnTo>
                    <a:pt x="44836" y="348293"/>
                  </a:lnTo>
                  <a:lnTo>
                    <a:pt x="45799" y="348398"/>
                  </a:lnTo>
                  <a:lnTo>
                    <a:pt x="46771" y="348484"/>
                  </a:lnTo>
                  <a:lnTo>
                    <a:pt x="47743" y="348554"/>
                  </a:lnTo>
                  <a:lnTo>
                    <a:pt x="48723" y="348615"/>
                  </a:lnTo>
                  <a:lnTo>
                    <a:pt x="49713" y="348649"/>
                  </a:lnTo>
                  <a:lnTo>
                    <a:pt x="50702" y="348675"/>
                  </a:lnTo>
                  <a:lnTo>
                    <a:pt x="51691" y="348684"/>
                  </a:lnTo>
                  <a:lnTo>
                    <a:pt x="52359" y="348684"/>
                  </a:lnTo>
                  <a:lnTo>
                    <a:pt x="53027" y="348667"/>
                  </a:lnTo>
                  <a:lnTo>
                    <a:pt x="53687" y="348649"/>
                  </a:lnTo>
                  <a:lnTo>
                    <a:pt x="54346" y="348623"/>
                  </a:lnTo>
                  <a:lnTo>
                    <a:pt x="55006" y="348597"/>
                  </a:lnTo>
                  <a:lnTo>
                    <a:pt x="55657" y="348554"/>
                  </a:lnTo>
                  <a:lnTo>
                    <a:pt x="56316" y="348510"/>
                  </a:lnTo>
                  <a:lnTo>
                    <a:pt x="56967" y="348450"/>
                  </a:lnTo>
                  <a:lnTo>
                    <a:pt x="57618" y="348389"/>
                  </a:lnTo>
                  <a:lnTo>
                    <a:pt x="58260" y="348328"/>
                  </a:lnTo>
                  <a:lnTo>
                    <a:pt x="58902" y="348250"/>
                  </a:lnTo>
                  <a:lnTo>
                    <a:pt x="59544" y="348163"/>
                  </a:lnTo>
                  <a:lnTo>
                    <a:pt x="60186" y="348077"/>
                  </a:lnTo>
                  <a:lnTo>
                    <a:pt x="60820" y="347981"/>
                  </a:lnTo>
                  <a:lnTo>
                    <a:pt x="61453" y="347877"/>
                  </a:lnTo>
                  <a:lnTo>
                    <a:pt x="62087" y="347773"/>
                  </a:lnTo>
                  <a:lnTo>
                    <a:pt x="62720" y="347660"/>
                  </a:lnTo>
                  <a:lnTo>
                    <a:pt x="63345" y="347530"/>
                  </a:lnTo>
                  <a:lnTo>
                    <a:pt x="63961" y="347408"/>
                  </a:lnTo>
                  <a:lnTo>
                    <a:pt x="64586" y="347270"/>
                  </a:lnTo>
                  <a:lnTo>
                    <a:pt x="65202" y="347131"/>
                  </a:lnTo>
                  <a:lnTo>
                    <a:pt x="65818" y="346983"/>
                  </a:lnTo>
                  <a:lnTo>
                    <a:pt x="66425" y="346827"/>
                  </a:lnTo>
                  <a:lnTo>
                    <a:pt x="67033" y="346662"/>
                  </a:lnTo>
                  <a:lnTo>
                    <a:pt x="67640" y="346497"/>
                  </a:lnTo>
                  <a:lnTo>
                    <a:pt x="68239" y="346324"/>
                  </a:lnTo>
                  <a:lnTo>
                    <a:pt x="68838" y="346141"/>
                  </a:lnTo>
                  <a:lnTo>
                    <a:pt x="69428" y="345959"/>
                  </a:lnTo>
                  <a:lnTo>
                    <a:pt x="70026" y="345768"/>
                  </a:lnTo>
                  <a:lnTo>
                    <a:pt x="70608" y="345569"/>
                  </a:lnTo>
                  <a:lnTo>
                    <a:pt x="71198" y="345361"/>
                  </a:lnTo>
                  <a:lnTo>
                    <a:pt x="71779" y="345152"/>
                  </a:lnTo>
                  <a:lnTo>
                    <a:pt x="72352" y="344935"/>
                  </a:lnTo>
                  <a:lnTo>
                    <a:pt x="72925" y="344710"/>
                  </a:lnTo>
                  <a:lnTo>
                    <a:pt x="73497" y="344484"/>
                  </a:lnTo>
                  <a:lnTo>
                    <a:pt x="74061" y="344250"/>
                  </a:lnTo>
                  <a:lnTo>
                    <a:pt x="74625" y="344016"/>
                  </a:lnTo>
                  <a:lnTo>
                    <a:pt x="75181" y="343764"/>
                  </a:lnTo>
                  <a:lnTo>
                    <a:pt x="75736" y="343512"/>
                  </a:lnTo>
                  <a:lnTo>
                    <a:pt x="76292" y="343261"/>
                  </a:lnTo>
                  <a:lnTo>
                    <a:pt x="76838" y="343000"/>
                  </a:lnTo>
                  <a:lnTo>
                    <a:pt x="77376" y="342731"/>
                  </a:lnTo>
                  <a:lnTo>
                    <a:pt x="77914" y="342454"/>
                  </a:lnTo>
                  <a:lnTo>
                    <a:pt x="78452" y="342176"/>
                  </a:lnTo>
                  <a:lnTo>
                    <a:pt x="78982" y="341890"/>
                  </a:lnTo>
                  <a:lnTo>
                    <a:pt x="79502" y="341603"/>
                  </a:lnTo>
                  <a:lnTo>
                    <a:pt x="80031" y="341308"/>
                  </a:lnTo>
                  <a:lnTo>
                    <a:pt x="80543" y="341004"/>
                  </a:lnTo>
                  <a:lnTo>
                    <a:pt x="81055" y="340701"/>
                  </a:lnTo>
                  <a:lnTo>
                    <a:pt x="81567" y="340388"/>
                  </a:lnTo>
                  <a:lnTo>
                    <a:pt x="82071" y="340076"/>
                  </a:lnTo>
                  <a:lnTo>
                    <a:pt x="82565" y="339755"/>
                  </a:lnTo>
                  <a:lnTo>
                    <a:pt x="83060" y="339425"/>
                  </a:lnTo>
                  <a:lnTo>
                    <a:pt x="83554" y="339095"/>
                  </a:lnTo>
                  <a:lnTo>
                    <a:pt x="84040" y="338757"/>
                  </a:lnTo>
                  <a:lnTo>
                    <a:pt x="84518" y="338419"/>
                  </a:lnTo>
                  <a:lnTo>
                    <a:pt x="84995" y="338072"/>
                  </a:lnTo>
                  <a:lnTo>
                    <a:pt x="85464" y="337724"/>
                  </a:lnTo>
                  <a:lnTo>
                    <a:pt x="85932" y="337369"/>
                  </a:lnTo>
                  <a:lnTo>
                    <a:pt x="86392" y="337004"/>
                  </a:lnTo>
                  <a:lnTo>
                    <a:pt x="86852" y="336640"/>
                  </a:lnTo>
                  <a:lnTo>
                    <a:pt x="87303" y="336267"/>
                  </a:lnTo>
                  <a:lnTo>
                    <a:pt x="87746" y="335893"/>
                  </a:lnTo>
                  <a:lnTo>
                    <a:pt x="88188" y="335520"/>
                  </a:lnTo>
                  <a:lnTo>
                    <a:pt x="88622" y="335130"/>
                  </a:lnTo>
                  <a:lnTo>
                    <a:pt x="89056" y="334748"/>
                  </a:lnTo>
                  <a:lnTo>
                    <a:pt x="89481" y="334349"/>
                  </a:lnTo>
                  <a:lnTo>
                    <a:pt x="89898" y="333958"/>
                  </a:lnTo>
                  <a:lnTo>
                    <a:pt x="90314" y="333551"/>
                  </a:lnTo>
                  <a:lnTo>
                    <a:pt x="90722" y="333151"/>
                  </a:lnTo>
                  <a:lnTo>
                    <a:pt x="91121" y="332735"/>
                  </a:lnTo>
                  <a:lnTo>
                    <a:pt x="91520" y="332327"/>
                  </a:lnTo>
                  <a:lnTo>
                    <a:pt x="91911" y="331902"/>
                  </a:lnTo>
                  <a:lnTo>
                    <a:pt x="92301" y="331485"/>
                  </a:lnTo>
                  <a:lnTo>
                    <a:pt x="92683" y="331060"/>
                  </a:lnTo>
                  <a:lnTo>
                    <a:pt x="93056" y="330626"/>
                  </a:lnTo>
                  <a:lnTo>
                    <a:pt x="93421" y="330192"/>
                  </a:lnTo>
                  <a:lnTo>
                    <a:pt x="93785" y="329750"/>
                  </a:lnTo>
                  <a:lnTo>
                    <a:pt x="94141" y="329307"/>
                  </a:lnTo>
                  <a:lnTo>
                    <a:pt x="94497" y="328865"/>
                  </a:lnTo>
                  <a:lnTo>
                    <a:pt x="94844" y="328414"/>
                  </a:lnTo>
                  <a:lnTo>
                    <a:pt x="95182" y="327962"/>
                  </a:lnTo>
                  <a:lnTo>
                    <a:pt x="95512" y="327502"/>
                  </a:lnTo>
                  <a:lnTo>
                    <a:pt x="95842" y="327043"/>
                  </a:lnTo>
                  <a:lnTo>
                    <a:pt x="96163" y="326574"/>
                  </a:lnTo>
                  <a:lnTo>
                    <a:pt x="96475" y="326105"/>
                  </a:lnTo>
                  <a:lnTo>
                    <a:pt x="96779" y="325628"/>
                  </a:lnTo>
                  <a:lnTo>
                    <a:pt x="97083" y="325160"/>
                  </a:lnTo>
                  <a:lnTo>
                    <a:pt x="97378" y="324674"/>
                  </a:lnTo>
                  <a:lnTo>
                    <a:pt x="97664" y="324196"/>
                  </a:lnTo>
                  <a:lnTo>
                    <a:pt x="97950" y="323710"/>
                  </a:lnTo>
                  <a:lnTo>
                    <a:pt x="98228" y="323216"/>
                  </a:lnTo>
                  <a:lnTo>
                    <a:pt x="98497" y="322721"/>
                  </a:lnTo>
                  <a:lnTo>
                    <a:pt x="98757" y="322227"/>
                  </a:lnTo>
                  <a:lnTo>
                    <a:pt x="99009" y="321732"/>
                  </a:lnTo>
                  <a:lnTo>
                    <a:pt x="99261" y="321229"/>
                  </a:lnTo>
                  <a:lnTo>
                    <a:pt x="99504" y="320717"/>
                  </a:lnTo>
                  <a:lnTo>
                    <a:pt x="99738" y="320213"/>
                  </a:lnTo>
                  <a:lnTo>
                    <a:pt x="99963" y="319702"/>
                  </a:lnTo>
                  <a:lnTo>
                    <a:pt x="100189" y="319181"/>
                  </a:lnTo>
                  <a:lnTo>
                    <a:pt x="100397" y="318669"/>
                  </a:lnTo>
                  <a:lnTo>
                    <a:pt x="100606" y="318148"/>
                  </a:lnTo>
                  <a:lnTo>
                    <a:pt x="100805" y="317619"/>
                  </a:lnTo>
                  <a:lnTo>
                    <a:pt x="100996" y="317098"/>
                  </a:lnTo>
                  <a:lnTo>
                    <a:pt x="101178" y="316569"/>
                  </a:lnTo>
                  <a:lnTo>
                    <a:pt x="101360" y="316031"/>
                  </a:lnTo>
                  <a:lnTo>
                    <a:pt x="101534" y="315502"/>
                  </a:lnTo>
                  <a:lnTo>
                    <a:pt x="101690" y="314964"/>
                  </a:lnTo>
                  <a:lnTo>
                    <a:pt x="101846" y="314417"/>
                  </a:lnTo>
                  <a:lnTo>
                    <a:pt x="101994" y="313879"/>
                  </a:lnTo>
                  <a:lnTo>
                    <a:pt x="102141" y="313332"/>
                  </a:lnTo>
                  <a:lnTo>
                    <a:pt x="102272" y="312786"/>
                  </a:lnTo>
                  <a:lnTo>
                    <a:pt x="102393" y="312239"/>
                  </a:lnTo>
                  <a:lnTo>
                    <a:pt x="102515" y="311684"/>
                  </a:lnTo>
                  <a:lnTo>
                    <a:pt x="102627" y="311128"/>
                  </a:lnTo>
                  <a:lnTo>
                    <a:pt x="102723" y="310573"/>
                  </a:lnTo>
                  <a:lnTo>
                    <a:pt x="102818" y="310009"/>
                  </a:lnTo>
                  <a:lnTo>
                    <a:pt x="102905" y="309454"/>
                  </a:lnTo>
                  <a:lnTo>
                    <a:pt x="102983" y="308889"/>
                  </a:lnTo>
                  <a:lnTo>
                    <a:pt x="103053" y="308325"/>
                  </a:lnTo>
                  <a:lnTo>
                    <a:pt x="103113" y="307753"/>
                  </a:lnTo>
                  <a:lnTo>
                    <a:pt x="103174" y="307180"/>
                  </a:lnTo>
                  <a:lnTo>
                    <a:pt x="103217" y="306616"/>
                  </a:lnTo>
                  <a:lnTo>
                    <a:pt x="103252" y="306035"/>
                  </a:lnTo>
                  <a:lnTo>
                    <a:pt x="103287" y="305462"/>
                  </a:lnTo>
                  <a:lnTo>
                    <a:pt x="103304" y="304889"/>
                  </a:lnTo>
                  <a:lnTo>
                    <a:pt x="103313" y="304308"/>
                  </a:lnTo>
                  <a:lnTo>
                    <a:pt x="103322" y="303726"/>
                  </a:lnTo>
                  <a:lnTo>
                    <a:pt x="103313" y="302963"/>
                  </a:lnTo>
                  <a:lnTo>
                    <a:pt x="103287" y="302208"/>
                  </a:lnTo>
                  <a:lnTo>
                    <a:pt x="103243" y="301462"/>
                  </a:lnTo>
                  <a:lnTo>
                    <a:pt x="103183" y="300715"/>
                  </a:lnTo>
                  <a:lnTo>
                    <a:pt x="103105" y="299978"/>
                  </a:lnTo>
                  <a:lnTo>
                    <a:pt x="103027" y="299240"/>
                  </a:lnTo>
                  <a:lnTo>
                    <a:pt x="102931" y="298503"/>
                  </a:lnTo>
                  <a:lnTo>
                    <a:pt x="102827" y="297765"/>
                  </a:lnTo>
                  <a:lnTo>
                    <a:pt x="103426" y="297696"/>
                  </a:lnTo>
                  <a:lnTo>
                    <a:pt x="104024" y="297626"/>
                  </a:lnTo>
                  <a:lnTo>
                    <a:pt x="104623" y="297557"/>
                  </a:lnTo>
                  <a:lnTo>
                    <a:pt x="105213" y="297470"/>
                  </a:lnTo>
                  <a:lnTo>
                    <a:pt x="105812" y="297383"/>
                  </a:lnTo>
                  <a:lnTo>
                    <a:pt x="106402" y="297288"/>
                  </a:lnTo>
                  <a:lnTo>
                    <a:pt x="106983" y="297192"/>
                  </a:lnTo>
                  <a:lnTo>
                    <a:pt x="107573" y="297088"/>
                  </a:lnTo>
                  <a:lnTo>
                    <a:pt x="108155" y="296975"/>
                  </a:lnTo>
                  <a:lnTo>
                    <a:pt x="108736" y="296863"/>
                  </a:lnTo>
                  <a:lnTo>
                    <a:pt x="109309" y="296741"/>
                  </a:lnTo>
                  <a:lnTo>
                    <a:pt x="109882" y="296611"/>
                  </a:lnTo>
                  <a:lnTo>
                    <a:pt x="110454" y="296481"/>
                  </a:lnTo>
                  <a:lnTo>
                    <a:pt x="111027" y="296342"/>
                  </a:lnTo>
                  <a:lnTo>
                    <a:pt x="111600" y="296194"/>
                  </a:lnTo>
                  <a:lnTo>
                    <a:pt x="112164" y="296047"/>
                  </a:lnTo>
                  <a:lnTo>
                    <a:pt x="112719" y="295891"/>
                  </a:lnTo>
                  <a:lnTo>
                    <a:pt x="113283" y="295726"/>
                  </a:lnTo>
                  <a:lnTo>
                    <a:pt x="113839" y="295561"/>
                  </a:lnTo>
                  <a:lnTo>
                    <a:pt x="114394" y="295387"/>
                  </a:lnTo>
                  <a:lnTo>
                    <a:pt x="114941" y="295214"/>
                  </a:lnTo>
                  <a:lnTo>
                    <a:pt x="115487" y="295032"/>
                  </a:lnTo>
                  <a:lnTo>
                    <a:pt x="116034" y="294849"/>
                  </a:lnTo>
                  <a:lnTo>
                    <a:pt x="116572" y="294650"/>
                  </a:lnTo>
                  <a:lnTo>
                    <a:pt x="117110" y="294459"/>
                  </a:lnTo>
                  <a:lnTo>
                    <a:pt x="117648" y="294251"/>
                  </a:lnTo>
                  <a:lnTo>
                    <a:pt x="118177" y="294042"/>
                  </a:lnTo>
                  <a:lnTo>
                    <a:pt x="118707" y="293834"/>
                  </a:lnTo>
                  <a:lnTo>
                    <a:pt x="119236" y="293617"/>
                  </a:lnTo>
                  <a:lnTo>
                    <a:pt x="119757" y="293392"/>
                  </a:lnTo>
                  <a:lnTo>
                    <a:pt x="120277" y="293166"/>
                  </a:lnTo>
                  <a:lnTo>
                    <a:pt x="120789" y="292932"/>
                  </a:lnTo>
                  <a:lnTo>
                    <a:pt x="121301" y="292698"/>
                  </a:lnTo>
                  <a:lnTo>
                    <a:pt x="121813" y="292455"/>
                  </a:lnTo>
                  <a:lnTo>
                    <a:pt x="122316" y="292203"/>
                  </a:lnTo>
                  <a:lnTo>
                    <a:pt x="122820" y="291951"/>
                  </a:lnTo>
                  <a:lnTo>
                    <a:pt x="123323" y="291700"/>
                  </a:lnTo>
                  <a:lnTo>
                    <a:pt x="123818" y="291439"/>
                  </a:lnTo>
                  <a:lnTo>
                    <a:pt x="124303" y="291170"/>
                  </a:lnTo>
                  <a:lnTo>
                    <a:pt x="124789" y="290901"/>
                  </a:lnTo>
                  <a:lnTo>
                    <a:pt x="125275" y="290624"/>
                  </a:lnTo>
                  <a:lnTo>
                    <a:pt x="125761" y="290346"/>
                  </a:lnTo>
                  <a:lnTo>
                    <a:pt x="126230" y="290060"/>
                  </a:lnTo>
                  <a:lnTo>
                    <a:pt x="126707" y="289773"/>
                  </a:lnTo>
                  <a:lnTo>
                    <a:pt x="127176" y="289478"/>
                  </a:lnTo>
                  <a:lnTo>
                    <a:pt x="127636" y="289174"/>
                  </a:lnTo>
                  <a:lnTo>
                    <a:pt x="128104" y="288879"/>
                  </a:lnTo>
                  <a:lnTo>
                    <a:pt x="128555" y="288567"/>
                  </a:lnTo>
                  <a:lnTo>
                    <a:pt x="129007" y="288263"/>
                  </a:lnTo>
                  <a:lnTo>
                    <a:pt x="129458" y="287942"/>
                  </a:lnTo>
                  <a:lnTo>
                    <a:pt x="129900" y="287621"/>
                  </a:lnTo>
                  <a:lnTo>
                    <a:pt x="130343" y="287300"/>
                  </a:lnTo>
                  <a:lnTo>
                    <a:pt x="130777" y="286970"/>
                  </a:lnTo>
                  <a:lnTo>
                    <a:pt x="131211" y="286641"/>
                  </a:lnTo>
                  <a:lnTo>
                    <a:pt x="131636" y="286302"/>
                  </a:lnTo>
                  <a:lnTo>
                    <a:pt x="132061" y="285964"/>
                  </a:lnTo>
                  <a:lnTo>
                    <a:pt x="132478" y="285625"/>
                  </a:lnTo>
                  <a:lnTo>
                    <a:pt x="132894" y="285270"/>
                  </a:lnTo>
                  <a:lnTo>
                    <a:pt x="133302" y="284923"/>
                  </a:lnTo>
                  <a:lnTo>
                    <a:pt x="133710" y="284567"/>
                  </a:lnTo>
                  <a:lnTo>
                    <a:pt x="134109" y="284202"/>
                  </a:lnTo>
                  <a:lnTo>
                    <a:pt x="134508" y="283838"/>
                  </a:lnTo>
                  <a:lnTo>
                    <a:pt x="134899" y="283473"/>
                  </a:lnTo>
                  <a:lnTo>
                    <a:pt x="135289" y="283100"/>
                  </a:lnTo>
                  <a:lnTo>
                    <a:pt x="135671" y="282727"/>
                  </a:lnTo>
                  <a:lnTo>
                    <a:pt x="136044" y="282345"/>
                  </a:lnTo>
                  <a:lnTo>
                    <a:pt x="136417" y="281964"/>
                  </a:lnTo>
                  <a:lnTo>
                    <a:pt x="136790" y="281582"/>
                  </a:lnTo>
                  <a:lnTo>
                    <a:pt x="137146" y="281191"/>
                  </a:lnTo>
                  <a:lnTo>
                    <a:pt x="137510" y="280801"/>
                  </a:lnTo>
                  <a:lnTo>
                    <a:pt x="137858" y="280402"/>
                  </a:lnTo>
                  <a:lnTo>
                    <a:pt x="138205" y="280002"/>
                  </a:lnTo>
                  <a:lnTo>
                    <a:pt x="138552" y="279595"/>
                  </a:lnTo>
                  <a:lnTo>
                    <a:pt x="138890" y="279187"/>
                  </a:lnTo>
                  <a:lnTo>
                    <a:pt x="139220" y="278779"/>
                  </a:lnTo>
                  <a:lnTo>
                    <a:pt x="139550" y="278362"/>
                  </a:lnTo>
                  <a:lnTo>
                    <a:pt x="139871" y="277946"/>
                  </a:lnTo>
                  <a:lnTo>
                    <a:pt x="140192" y="277529"/>
                  </a:lnTo>
                  <a:lnTo>
                    <a:pt x="140504" y="277104"/>
                  </a:lnTo>
                  <a:lnTo>
                    <a:pt x="140808" y="276679"/>
                  </a:lnTo>
                  <a:lnTo>
                    <a:pt x="141112" y="276245"/>
                  </a:lnTo>
                  <a:lnTo>
                    <a:pt x="141407" y="275811"/>
                  </a:lnTo>
                  <a:lnTo>
                    <a:pt x="141702" y="275377"/>
                  </a:lnTo>
                  <a:lnTo>
                    <a:pt x="141988" y="274935"/>
                  </a:lnTo>
                  <a:lnTo>
                    <a:pt x="142266" y="274492"/>
                  </a:lnTo>
                  <a:lnTo>
                    <a:pt x="142535" y="274050"/>
                  </a:lnTo>
                  <a:lnTo>
                    <a:pt x="142804" y="273599"/>
                  </a:lnTo>
                  <a:lnTo>
                    <a:pt x="143073" y="273147"/>
                  </a:lnTo>
                  <a:lnTo>
                    <a:pt x="143324" y="272696"/>
                  </a:lnTo>
                  <a:lnTo>
                    <a:pt x="143576" y="272236"/>
                  </a:lnTo>
                  <a:lnTo>
                    <a:pt x="143828" y="271776"/>
                  </a:lnTo>
                  <a:lnTo>
                    <a:pt x="144062" y="271316"/>
                  </a:lnTo>
                  <a:lnTo>
                    <a:pt x="144296" y="270848"/>
                  </a:lnTo>
                  <a:lnTo>
                    <a:pt x="144530" y="270379"/>
                  </a:lnTo>
                  <a:lnTo>
                    <a:pt x="144747" y="269911"/>
                  </a:lnTo>
                  <a:lnTo>
                    <a:pt x="144964" y="269433"/>
                  </a:lnTo>
                  <a:lnTo>
                    <a:pt x="145173" y="268956"/>
                  </a:lnTo>
                  <a:lnTo>
                    <a:pt x="145381" y="268479"/>
                  </a:lnTo>
                  <a:lnTo>
                    <a:pt x="145580" y="267993"/>
                  </a:lnTo>
                  <a:lnTo>
                    <a:pt x="145771" y="267516"/>
                  </a:lnTo>
                  <a:lnTo>
                    <a:pt x="145954" y="267030"/>
                  </a:lnTo>
                  <a:lnTo>
                    <a:pt x="146136" y="266535"/>
                  </a:lnTo>
                  <a:lnTo>
                    <a:pt x="146309" y="266049"/>
                  </a:lnTo>
                  <a:lnTo>
                    <a:pt x="146474" y="265555"/>
                  </a:lnTo>
                  <a:lnTo>
                    <a:pt x="146639" y="265060"/>
                  </a:lnTo>
                  <a:lnTo>
                    <a:pt x="146787" y="264557"/>
                  </a:lnTo>
                  <a:lnTo>
                    <a:pt x="146934" y="264053"/>
                  </a:lnTo>
                  <a:lnTo>
                    <a:pt x="147082" y="263559"/>
                  </a:lnTo>
                  <a:lnTo>
                    <a:pt x="147212" y="263047"/>
                  </a:lnTo>
                  <a:lnTo>
                    <a:pt x="147342" y="262544"/>
                  </a:lnTo>
                  <a:lnTo>
                    <a:pt x="147463" y="262032"/>
                  </a:lnTo>
                  <a:lnTo>
                    <a:pt x="147576" y="261520"/>
                  </a:lnTo>
                  <a:lnTo>
                    <a:pt x="147689" y="261008"/>
                  </a:lnTo>
                  <a:lnTo>
                    <a:pt x="147793" y="260496"/>
                  </a:lnTo>
                  <a:lnTo>
                    <a:pt x="147889" y="259975"/>
                  </a:lnTo>
                  <a:lnTo>
                    <a:pt x="147975" y="259454"/>
                  </a:lnTo>
                  <a:lnTo>
                    <a:pt x="148053" y="258934"/>
                  </a:lnTo>
                  <a:lnTo>
                    <a:pt x="148132" y="258413"/>
                  </a:lnTo>
                  <a:lnTo>
                    <a:pt x="148201" y="257884"/>
                  </a:lnTo>
                  <a:lnTo>
                    <a:pt x="148262" y="257363"/>
                  </a:lnTo>
                  <a:lnTo>
                    <a:pt x="148314" y="256834"/>
                  </a:lnTo>
                  <a:lnTo>
                    <a:pt x="148357" y="256305"/>
                  </a:lnTo>
                  <a:lnTo>
                    <a:pt x="148401" y="255767"/>
                  </a:lnTo>
                  <a:lnTo>
                    <a:pt x="148435" y="255237"/>
                  </a:lnTo>
                  <a:lnTo>
                    <a:pt x="148453" y="254699"/>
                  </a:lnTo>
                  <a:lnTo>
                    <a:pt x="148479" y="254161"/>
                  </a:lnTo>
                  <a:lnTo>
                    <a:pt x="148487" y="253623"/>
                  </a:lnTo>
                  <a:lnTo>
                    <a:pt x="148487" y="253085"/>
                  </a:lnTo>
                  <a:lnTo>
                    <a:pt x="148487" y="252582"/>
                  </a:lnTo>
                  <a:lnTo>
                    <a:pt x="148479" y="252087"/>
                  </a:lnTo>
                  <a:lnTo>
                    <a:pt x="148461" y="251584"/>
                  </a:lnTo>
                  <a:lnTo>
                    <a:pt x="148435" y="251081"/>
                  </a:lnTo>
                  <a:lnTo>
                    <a:pt x="148409" y="250578"/>
                  </a:lnTo>
                  <a:lnTo>
                    <a:pt x="148375" y="250083"/>
                  </a:lnTo>
                  <a:lnTo>
                    <a:pt x="148331" y="249580"/>
                  </a:lnTo>
                  <a:lnTo>
                    <a:pt x="148288" y="249076"/>
                  </a:lnTo>
                  <a:lnTo>
                    <a:pt x="148236" y="248582"/>
                  </a:lnTo>
                  <a:lnTo>
                    <a:pt x="148175" y="248078"/>
                  </a:lnTo>
                  <a:lnTo>
                    <a:pt x="148106" y="247584"/>
                  </a:lnTo>
                  <a:lnTo>
                    <a:pt x="148036" y="247081"/>
                  </a:lnTo>
                  <a:lnTo>
                    <a:pt x="147958" y="246586"/>
                  </a:lnTo>
                  <a:lnTo>
                    <a:pt x="147871" y="246083"/>
                  </a:lnTo>
                  <a:lnTo>
                    <a:pt x="147784" y="245588"/>
                  </a:lnTo>
                  <a:lnTo>
                    <a:pt x="147680" y="245093"/>
                  </a:lnTo>
                  <a:lnTo>
                    <a:pt x="147576" y="244599"/>
                  </a:lnTo>
                  <a:lnTo>
                    <a:pt x="147472" y="244104"/>
                  </a:lnTo>
                  <a:lnTo>
                    <a:pt x="147351" y="243610"/>
                  </a:lnTo>
                  <a:lnTo>
                    <a:pt x="147229" y="243115"/>
                  </a:lnTo>
                  <a:lnTo>
                    <a:pt x="147108" y="242620"/>
                  </a:lnTo>
                  <a:lnTo>
                    <a:pt x="146969" y="242126"/>
                  </a:lnTo>
                  <a:lnTo>
                    <a:pt x="146830" y="241640"/>
                  </a:lnTo>
                  <a:lnTo>
                    <a:pt x="146682" y="241154"/>
                  </a:lnTo>
                  <a:lnTo>
                    <a:pt x="146535" y="240659"/>
                  </a:lnTo>
                  <a:lnTo>
                    <a:pt x="146379" y="240173"/>
                  </a:lnTo>
                  <a:lnTo>
                    <a:pt x="146214" y="239687"/>
                  </a:lnTo>
                  <a:lnTo>
                    <a:pt x="146040" y="239210"/>
                  </a:lnTo>
                  <a:lnTo>
                    <a:pt x="145867" y="238724"/>
                  </a:lnTo>
                  <a:lnTo>
                    <a:pt x="145685" y="238247"/>
                  </a:lnTo>
                  <a:lnTo>
                    <a:pt x="145494" y="237770"/>
                  </a:lnTo>
                  <a:lnTo>
                    <a:pt x="145303" y="237292"/>
                  </a:lnTo>
                  <a:lnTo>
                    <a:pt x="145094" y="236815"/>
                  </a:lnTo>
                  <a:lnTo>
                    <a:pt x="144895" y="236347"/>
                  </a:lnTo>
                  <a:lnTo>
                    <a:pt x="144678" y="235869"/>
                  </a:lnTo>
                  <a:lnTo>
                    <a:pt x="144461" y="235401"/>
                  </a:lnTo>
                  <a:lnTo>
                    <a:pt x="144235" y="234932"/>
                  </a:lnTo>
                  <a:lnTo>
                    <a:pt x="144010" y="234472"/>
                  </a:lnTo>
                  <a:lnTo>
                    <a:pt x="143776" y="234004"/>
                  </a:lnTo>
                  <a:lnTo>
                    <a:pt x="143533" y="233544"/>
                  </a:lnTo>
                  <a:lnTo>
                    <a:pt x="143281" y="233084"/>
                  </a:lnTo>
                  <a:lnTo>
                    <a:pt x="143029" y="232633"/>
                  </a:lnTo>
                  <a:lnTo>
                    <a:pt x="142769" y="232181"/>
                  </a:lnTo>
                  <a:lnTo>
                    <a:pt x="142509" y="231730"/>
                  </a:lnTo>
                  <a:lnTo>
                    <a:pt x="142240" y="231279"/>
                  </a:lnTo>
                  <a:lnTo>
                    <a:pt x="141962" y="230836"/>
                  </a:lnTo>
                  <a:lnTo>
                    <a:pt x="141676" y="230394"/>
                  </a:lnTo>
                  <a:lnTo>
                    <a:pt x="141389" y="229951"/>
                  </a:lnTo>
                  <a:lnTo>
                    <a:pt x="141094" y="229518"/>
                  </a:lnTo>
                  <a:lnTo>
                    <a:pt x="140799" y="229084"/>
                  </a:lnTo>
                  <a:lnTo>
                    <a:pt x="140487" y="228650"/>
                  </a:lnTo>
                  <a:lnTo>
                    <a:pt x="140183" y="228216"/>
                  </a:lnTo>
                  <a:lnTo>
                    <a:pt x="139862" y="227791"/>
                  </a:lnTo>
                  <a:lnTo>
                    <a:pt x="139541" y="227374"/>
                  </a:lnTo>
                  <a:lnTo>
                    <a:pt x="139211" y="226958"/>
                  </a:lnTo>
                  <a:lnTo>
                    <a:pt x="138881" y="226541"/>
                  </a:lnTo>
                  <a:lnTo>
                    <a:pt x="138543" y="226125"/>
                  </a:lnTo>
                  <a:lnTo>
                    <a:pt x="138196" y="225717"/>
                  </a:lnTo>
                  <a:lnTo>
                    <a:pt x="137840" y="225309"/>
                  </a:lnTo>
                  <a:lnTo>
                    <a:pt x="137484" y="224910"/>
                  </a:lnTo>
                  <a:lnTo>
                    <a:pt x="137129" y="224511"/>
                  </a:lnTo>
                  <a:lnTo>
                    <a:pt x="136756" y="224120"/>
                  </a:lnTo>
                  <a:lnTo>
                    <a:pt x="136382" y="223730"/>
                  </a:lnTo>
                  <a:lnTo>
                    <a:pt x="136009" y="223339"/>
                  </a:lnTo>
                  <a:lnTo>
                    <a:pt x="137033" y="223096"/>
                  </a:lnTo>
                  <a:lnTo>
                    <a:pt x="138057" y="222827"/>
                  </a:lnTo>
                  <a:lnTo>
                    <a:pt x="139064" y="222541"/>
                  </a:lnTo>
                  <a:lnTo>
                    <a:pt x="140070" y="222237"/>
                  </a:lnTo>
                  <a:lnTo>
                    <a:pt x="141059" y="221916"/>
                  </a:lnTo>
                  <a:lnTo>
                    <a:pt x="142040" y="221586"/>
                  </a:lnTo>
                  <a:lnTo>
                    <a:pt x="143012" y="221231"/>
                  </a:lnTo>
                  <a:lnTo>
                    <a:pt x="143975" y="220857"/>
                  </a:lnTo>
                  <a:lnTo>
                    <a:pt x="144930" y="220476"/>
                  </a:lnTo>
                  <a:lnTo>
                    <a:pt x="145867" y="220068"/>
                  </a:lnTo>
                  <a:lnTo>
                    <a:pt x="146804" y="219651"/>
                  </a:lnTo>
                  <a:lnTo>
                    <a:pt x="147724" y="219217"/>
                  </a:lnTo>
                  <a:lnTo>
                    <a:pt x="148626" y="218766"/>
                  </a:lnTo>
                  <a:lnTo>
                    <a:pt x="149529" y="218298"/>
                  </a:lnTo>
                  <a:lnTo>
                    <a:pt x="150414" y="217820"/>
                  </a:lnTo>
                  <a:lnTo>
                    <a:pt x="151281" y="217326"/>
                  </a:lnTo>
                  <a:lnTo>
                    <a:pt x="152140" y="216814"/>
                  </a:lnTo>
                  <a:lnTo>
                    <a:pt x="152991" y="216293"/>
                  </a:lnTo>
                  <a:lnTo>
                    <a:pt x="153824" y="215747"/>
                  </a:lnTo>
                  <a:lnTo>
                    <a:pt x="154648" y="215200"/>
                  </a:lnTo>
                  <a:lnTo>
                    <a:pt x="155455" y="214627"/>
                  </a:lnTo>
                  <a:lnTo>
                    <a:pt x="156254" y="214046"/>
                  </a:lnTo>
                  <a:lnTo>
                    <a:pt x="157035" y="213447"/>
                  </a:lnTo>
                  <a:lnTo>
                    <a:pt x="157807" y="212840"/>
                  </a:lnTo>
                  <a:lnTo>
                    <a:pt x="158553" y="212223"/>
                  </a:lnTo>
                  <a:lnTo>
                    <a:pt x="159299" y="211581"/>
                  </a:lnTo>
                  <a:lnTo>
                    <a:pt x="160020" y="210939"/>
                  </a:lnTo>
                  <a:lnTo>
                    <a:pt x="160731" y="210280"/>
                  </a:lnTo>
                  <a:lnTo>
                    <a:pt x="161425" y="209603"/>
                  </a:lnTo>
                  <a:lnTo>
                    <a:pt x="162102" y="208917"/>
                  </a:lnTo>
                  <a:lnTo>
                    <a:pt x="162770" y="208223"/>
                  </a:lnTo>
                  <a:lnTo>
                    <a:pt x="163412" y="207512"/>
                  </a:lnTo>
                  <a:lnTo>
                    <a:pt x="164046" y="206791"/>
                  </a:lnTo>
                  <a:lnTo>
                    <a:pt x="164662" y="206063"/>
                  </a:lnTo>
                  <a:lnTo>
                    <a:pt x="165261" y="205316"/>
                  </a:lnTo>
                  <a:lnTo>
                    <a:pt x="165842" y="204570"/>
                  </a:lnTo>
                  <a:lnTo>
                    <a:pt x="166406" y="203806"/>
                  </a:lnTo>
                  <a:lnTo>
                    <a:pt x="166953" y="203025"/>
                  </a:lnTo>
                  <a:lnTo>
                    <a:pt x="167482" y="202245"/>
                  </a:lnTo>
                  <a:lnTo>
                    <a:pt x="167994" y="201446"/>
                  </a:lnTo>
                  <a:lnTo>
                    <a:pt x="168489" y="200639"/>
                  </a:lnTo>
                  <a:lnTo>
                    <a:pt x="168966" y="199824"/>
                  </a:lnTo>
                  <a:lnTo>
                    <a:pt x="169192" y="199416"/>
                  </a:lnTo>
                  <a:lnTo>
                    <a:pt x="169417" y="198999"/>
                  </a:lnTo>
                  <a:lnTo>
                    <a:pt x="169643" y="198591"/>
                  </a:lnTo>
                  <a:lnTo>
                    <a:pt x="169860" y="198166"/>
                  </a:lnTo>
                  <a:lnTo>
                    <a:pt x="170068" y="197750"/>
                  </a:lnTo>
                  <a:lnTo>
                    <a:pt x="170276" y="197324"/>
                  </a:lnTo>
                  <a:lnTo>
                    <a:pt x="170476" y="196899"/>
                  </a:lnTo>
                  <a:lnTo>
                    <a:pt x="170675" y="196474"/>
                  </a:lnTo>
                  <a:lnTo>
                    <a:pt x="170866" y="196049"/>
                  </a:lnTo>
                  <a:lnTo>
                    <a:pt x="171057" y="195615"/>
                  </a:lnTo>
                  <a:lnTo>
                    <a:pt x="171239" y="195181"/>
                  </a:lnTo>
                  <a:lnTo>
                    <a:pt x="171413" y="194747"/>
                  </a:lnTo>
                  <a:lnTo>
                    <a:pt x="171586" y="194305"/>
                  </a:lnTo>
                  <a:lnTo>
                    <a:pt x="171760" y="193871"/>
                  </a:lnTo>
                  <a:lnTo>
                    <a:pt x="171916" y="193428"/>
                  </a:lnTo>
                  <a:lnTo>
                    <a:pt x="172081" y="192986"/>
                  </a:lnTo>
                  <a:lnTo>
                    <a:pt x="172229" y="192535"/>
                  </a:lnTo>
                  <a:lnTo>
                    <a:pt x="172376" y="192092"/>
                  </a:lnTo>
                  <a:lnTo>
                    <a:pt x="172524" y="191641"/>
                  </a:lnTo>
                  <a:lnTo>
                    <a:pt x="172654" y="191190"/>
                  </a:lnTo>
                  <a:lnTo>
                    <a:pt x="172793" y="190738"/>
                  </a:lnTo>
                  <a:lnTo>
                    <a:pt x="172914" y="190278"/>
                  </a:lnTo>
                  <a:lnTo>
                    <a:pt x="173036" y="189827"/>
                  </a:lnTo>
                  <a:lnTo>
                    <a:pt x="173148" y="189367"/>
                  </a:lnTo>
                  <a:lnTo>
                    <a:pt x="173261" y="188907"/>
                  </a:lnTo>
                  <a:lnTo>
                    <a:pt x="173365" y="188439"/>
                  </a:lnTo>
                  <a:lnTo>
                    <a:pt x="173469" y="187979"/>
                  </a:lnTo>
                  <a:lnTo>
                    <a:pt x="173565" y="187510"/>
                  </a:lnTo>
                  <a:lnTo>
                    <a:pt x="173652" y="187042"/>
                  </a:lnTo>
                  <a:lnTo>
                    <a:pt x="173730" y="186573"/>
                  </a:lnTo>
                  <a:lnTo>
                    <a:pt x="173808" y="186105"/>
                  </a:lnTo>
                  <a:lnTo>
                    <a:pt x="173886" y="185636"/>
                  </a:lnTo>
                  <a:lnTo>
                    <a:pt x="173947" y="185159"/>
                  </a:lnTo>
                  <a:lnTo>
                    <a:pt x="174007" y="184681"/>
                  </a:lnTo>
                  <a:lnTo>
                    <a:pt x="174068" y="184204"/>
                  </a:lnTo>
                  <a:lnTo>
                    <a:pt x="174112" y="183727"/>
                  </a:lnTo>
                  <a:lnTo>
                    <a:pt x="174164" y="183250"/>
                  </a:lnTo>
                  <a:lnTo>
                    <a:pt x="174198" y="182772"/>
                  </a:lnTo>
                  <a:lnTo>
                    <a:pt x="174233" y="182287"/>
                  </a:lnTo>
                  <a:lnTo>
                    <a:pt x="174259" y="181801"/>
                  </a:lnTo>
                  <a:lnTo>
                    <a:pt x="174276" y="181315"/>
                  </a:lnTo>
                  <a:lnTo>
                    <a:pt x="174294" y="180829"/>
                  </a:lnTo>
                  <a:lnTo>
                    <a:pt x="174303" y="180343"/>
                  </a:lnTo>
                  <a:lnTo>
                    <a:pt x="174303" y="179857"/>
                  </a:lnTo>
                  <a:lnTo>
                    <a:pt x="174303" y="179293"/>
                  </a:lnTo>
                  <a:lnTo>
                    <a:pt x="174285" y="178729"/>
                  </a:lnTo>
                  <a:lnTo>
                    <a:pt x="174268" y="178165"/>
                  </a:lnTo>
                  <a:lnTo>
                    <a:pt x="174242" y="177601"/>
                  </a:lnTo>
                  <a:lnTo>
                    <a:pt x="174207" y="177037"/>
                  </a:lnTo>
                  <a:lnTo>
                    <a:pt x="174164" y="176481"/>
                  </a:lnTo>
                  <a:lnTo>
                    <a:pt x="174112" y="175917"/>
                  </a:lnTo>
                  <a:lnTo>
                    <a:pt x="174051" y="175353"/>
                  </a:lnTo>
                  <a:lnTo>
                    <a:pt x="173990" y="174789"/>
                  </a:lnTo>
                  <a:lnTo>
                    <a:pt x="173912" y="174225"/>
                  </a:lnTo>
                  <a:lnTo>
                    <a:pt x="173825" y="173670"/>
                  </a:lnTo>
                  <a:lnTo>
                    <a:pt x="173738" y="173106"/>
                  </a:lnTo>
                  <a:lnTo>
                    <a:pt x="173643" y="172542"/>
                  </a:lnTo>
                  <a:lnTo>
                    <a:pt x="173530" y="171986"/>
                  </a:lnTo>
                  <a:lnTo>
                    <a:pt x="173417" y="171422"/>
                  </a:lnTo>
                  <a:lnTo>
                    <a:pt x="173296" y="170867"/>
                  </a:lnTo>
                  <a:lnTo>
                    <a:pt x="173166" y="170303"/>
                  </a:lnTo>
                  <a:lnTo>
                    <a:pt x="173027" y="169748"/>
                  </a:lnTo>
                  <a:lnTo>
                    <a:pt x="172879" y="169192"/>
                  </a:lnTo>
                  <a:lnTo>
                    <a:pt x="172732" y="168637"/>
                  </a:lnTo>
                  <a:lnTo>
                    <a:pt x="172567" y="168082"/>
                  </a:lnTo>
                  <a:lnTo>
                    <a:pt x="172393" y="167526"/>
                  </a:lnTo>
                  <a:lnTo>
                    <a:pt x="172220" y="166980"/>
                  </a:lnTo>
                  <a:lnTo>
                    <a:pt x="172029" y="166424"/>
                  </a:lnTo>
                  <a:lnTo>
                    <a:pt x="171838" y="165878"/>
                  </a:lnTo>
                  <a:lnTo>
                    <a:pt x="171639" y="165331"/>
                  </a:lnTo>
                  <a:lnTo>
                    <a:pt x="171430" y="164784"/>
                  </a:lnTo>
                  <a:lnTo>
                    <a:pt x="171205" y="164238"/>
                  </a:lnTo>
                  <a:lnTo>
                    <a:pt x="170979" y="163691"/>
                  </a:lnTo>
                  <a:lnTo>
                    <a:pt x="170745" y="163153"/>
                  </a:lnTo>
                  <a:lnTo>
                    <a:pt x="170502" y="162615"/>
                  </a:lnTo>
                  <a:lnTo>
                    <a:pt x="170250" y="162077"/>
                  </a:lnTo>
                  <a:lnTo>
                    <a:pt x="169999" y="161539"/>
                  </a:lnTo>
                  <a:lnTo>
                    <a:pt x="169730" y="161001"/>
                  </a:lnTo>
                  <a:lnTo>
                    <a:pt x="169452" y="160472"/>
                  </a:lnTo>
                  <a:lnTo>
                    <a:pt x="169166" y="159942"/>
                  </a:lnTo>
                  <a:lnTo>
                    <a:pt x="168879" y="159413"/>
                  </a:lnTo>
                  <a:lnTo>
                    <a:pt x="168575" y="158884"/>
                  </a:lnTo>
                  <a:lnTo>
                    <a:pt x="168272" y="158363"/>
                  </a:lnTo>
                  <a:lnTo>
                    <a:pt x="167951" y="157834"/>
                  </a:lnTo>
                  <a:lnTo>
                    <a:pt x="167630" y="157322"/>
                  </a:lnTo>
                  <a:lnTo>
                    <a:pt x="167300" y="156801"/>
                  </a:lnTo>
                  <a:lnTo>
                    <a:pt x="166953" y="156289"/>
                  </a:lnTo>
                  <a:lnTo>
                    <a:pt x="166606" y="155777"/>
                  </a:lnTo>
                  <a:lnTo>
                    <a:pt x="166250" y="155265"/>
                  </a:lnTo>
                  <a:lnTo>
                    <a:pt x="165885" y="154762"/>
                  </a:lnTo>
                  <a:lnTo>
                    <a:pt x="165512" y="154259"/>
                  </a:lnTo>
                  <a:lnTo>
                    <a:pt x="165131" y="153755"/>
                  </a:lnTo>
                  <a:lnTo>
                    <a:pt x="164740" y="153252"/>
                  </a:lnTo>
                  <a:lnTo>
                    <a:pt x="164341" y="152757"/>
                  </a:lnTo>
                  <a:lnTo>
                    <a:pt x="163933" y="152271"/>
                  </a:lnTo>
                  <a:lnTo>
                    <a:pt x="163517" y="151777"/>
                  </a:lnTo>
                  <a:lnTo>
                    <a:pt x="163100" y="151300"/>
                  </a:lnTo>
                  <a:lnTo>
                    <a:pt x="162666" y="150814"/>
                  </a:lnTo>
                  <a:lnTo>
                    <a:pt x="162224" y="150336"/>
                  </a:lnTo>
                  <a:lnTo>
                    <a:pt x="161781" y="149859"/>
                  </a:lnTo>
                  <a:lnTo>
                    <a:pt x="161321" y="149391"/>
                  </a:lnTo>
                  <a:lnTo>
                    <a:pt x="160853" y="148922"/>
                  </a:lnTo>
                  <a:lnTo>
                    <a:pt x="160384" y="148453"/>
                  </a:lnTo>
                  <a:lnTo>
                    <a:pt x="159898" y="147994"/>
                  </a:lnTo>
                  <a:lnTo>
                    <a:pt x="159412" y="147534"/>
                  </a:lnTo>
                  <a:lnTo>
                    <a:pt x="158909" y="147082"/>
                  </a:lnTo>
                  <a:lnTo>
                    <a:pt x="158406" y="146631"/>
                  </a:lnTo>
                  <a:lnTo>
                    <a:pt x="157894" y="146189"/>
                  </a:lnTo>
                  <a:lnTo>
                    <a:pt x="158458" y="145625"/>
                  </a:lnTo>
                  <a:lnTo>
                    <a:pt x="159022" y="145043"/>
                  </a:lnTo>
                  <a:lnTo>
                    <a:pt x="159560" y="144462"/>
                  </a:lnTo>
                  <a:lnTo>
                    <a:pt x="160089" y="143863"/>
                  </a:lnTo>
                  <a:lnTo>
                    <a:pt x="160601" y="143256"/>
                  </a:lnTo>
                  <a:lnTo>
                    <a:pt x="161104" y="142640"/>
                  </a:lnTo>
                  <a:lnTo>
                    <a:pt x="161581" y="142015"/>
                  </a:lnTo>
                  <a:lnTo>
                    <a:pt x="162050" y="141373"/>
                  </a:lnTo>
                  <a:lnTo>
                    <a:pt x="162501" y="140731"/>
                  </a:lnTo>
                  <a:lnTo>
                    <a:pt x="162935" y="140071"/>
                  </a:lnTo>
                  <a:lnTo>
                    <a:pt x="163352" y="139412"/>
                  </a:lnTo>
                  <a:lnTo>
                    <a:pt x="163760" y="138735"/>
                  </a:lnTo>
                  <a:lnTo>
                    <a:pt x="164141" y="138049"/>
                  </a:lnTo>
                  <a:lnTo>
                    <a:pt x="164506" y="137364"/>
                  </a:lnTo>
                  <a:lnTo>
                    <a:pt x="164853" y="136661"/>
                  </a:lnTo>
                  <a:lnTo>
                    <a:pt x="165183" y="135949"/>
                  </a:lnTo>
                  <a:lnTo>
                    <a:pt x="165504" y="135238"/>
                  </a:lnTo>
                  <a:lnTo>
                    <a:pt x="165799" y="134509"/>
                  </a:lnTo>
                  <a:lnTo>
                    <a:pt x="166068" y="133780"/>
                  </a:lnTo>
                  <a:lnTo>
                    <a:pt x="166328" y="133042"/>
                  </a:lnTo>
                  <a:lnTo>
                    <a:pt x="166562" y="132296"/>
                  </a:lnTo>
                  <a:lnTo>
                    <a:pt x="166788" y="131541"/>
                  </a:lnTo>
                  <a:lnTo>
                    <a:pt x="166883" y="131168"/>
                  </a:lnTo>
                  <a:lnTo>
                    <a:pt x="166987" y="130786"/>
                  </a:lnTo>
                  <a:lnTo>
                    <a:pt x="167074" y="130404"/>
                  </a:lnTo>
                  <a:lnTo>
                    <a:pt x="167161" y="130014"/>
                  </a:lnTo>
                  <a:lnTo>
                    <a:pt x="167248" y="129632"/>
                  </a:lnTo>
                  <a:lnTo>
                    <a:pt x="167326" y="129242"/>
                  </a:lnTo>
                  <a:lnTo>
                    <a:pt x="167395" y="128860"/>
                  </a:lnTo>
                  <a:lnTo>
                    <a:pt x="167465" y="128469"/>
                  </a:lnTo>
                  <a:lnTo>
                    <a:pt x="167525" y="128070"/>
                  </a:lnTo>
                  <a:lnTo>
                    <a:pt x="167578" y="127680"/>
                  </a:lnTo>
                  <a:lnTo>
                    <a:pt x="167630" y="127289"/>
                  </a:lnTo>
                  <a:lnTo>
                    <a:pt x="167682" y="126890"/>
                  </a:lnTo>
                  <a:lnTo>
                    <a:pt x="167716" y="126491"/>
                  </a:lnTo>
                  <a:lnTo>
                    <a:pt x="167751" y="126092"/>
                  </a:lnTo>
                  <a:lnTo>
                    <a:pt x="167786" y="125693"/>
                  </a:lnTo>
                  <a:lnTo>
                    <a:pt x="167812" y="125294"/>
                  </a:lnTo>
                  <a:lnTo>
                    <a:pt x="167829" y="124886"/>
                  </a:lnTo>
                  <a:lnTo>
                    <a:pt x="167838" y="124487"/>
                  </a:lnTo>
                  <a:lnTo>
                    <a:pt x="167847" y="124079"/>
                  </a:lnTo>
                  <a:lnTo>
                    <a:pt x="167855" y="123671"/>
                  </a:lnTo>
                  <a:lnTo>
                    <a:pt x="167847" y="123246"/>
                  </a:lnTo>
                  <a:lnTo>
                    <a:pt x="167838" y="122820"/>
                  </a:lnTo>
                  <a:lnTo>
                    <a:pt x="167829" y="122395"/>
                  </a:lnTo>
                  <a:lnTo>
                    <a:pt x="167803" y="121970"/>
                  </a:lnTo>
                  <a:lnTo>
                    <a:pt x="167777" y="121554"/>
                  </a:lnTo>
                  <a:lnTo>
                    <a:pt x="167742" y="121128"/>
                  </a:lnTo>
                  <a:lnTo>
                    <a:pt x="167708" y="120712"/>
                  </a:lnTo>
                  <a:lnTo>
                    <a:pt x="167656" y="120295"/>
                  </a:lnTo>
                  <a:lnTo>
                    <a:pt x="167612" y="119879"/>
                  </a:lnTo>
                  <a:lnTo>
                    <a:pt x="167552" y="119462"/>
                  </a:lnTo>
                  <a:lnTo>
                    <a:pt x="167491" y="119046"/>
                  </a:lnTo>
                  <a:lnTo>
                    <a:pt x="167421" y="118638"/>
                  </a:lnTo>
                  <a:lnTo>
                    <a:pt x="167352" y="118230"/>
                  </a:lnTo>
                  <a:lnTo>
                    <a:pt x="167274" y="117822"/>
                  </a:lnTo>
                  <a:lnTo>
                    <a:pt x="167187" y="117414"/>
                  </a:lnTo>
                  <a:lnTo>
                    <a:pt x="167092" y="117007"/>
                  </a:lnTo>
                  <a:lnTo>
                    <a:pt x="166996" y="116607"/>
                  </a:lnTo>
                  <a:lnTo>
                    <a:pt x="166901" y="116208"/>
                  </a:lnTo>
                  <a:lnTo>
                    <a:pt x="166788" y="115809"/>
                  </a:lnTo>
                  <a:lnTo>
                    <a:pt x="166675" y="115410"/>
                  </a:lnTo>
                  <a:lnTo>
                    <a:pt x="166562" y="115011"/>
                  </a:lnTo>
                  <a:lnTo>
                    <a:pt x="166441" y="114620"/>
                  </a:lnTo>
                  <a:lnTo>
                    <a:pt x="166311" y="114230"/>
                  </a:lnTo>
                  <a:lnTo>
                    <a:pt x="166172" y="113839"/>
                  </a:lnTo>
                  <a:lnTo>
                    <a:pt x="166033" y="113449"/>
                  </a:lnTo>
                  <a:lnTo>
                    <a:pt x="165894" y="113067"/>
                  </a:lnTo>
                  <a:lnTo>
                    <a:pt x="165738" y="112685"/>
                  </a:lnTo>
                  <a:lnTo>
                    <a:pt x="165590" y="112303"/>
                  </a:lnTo>
                  <a:lnTo>
                    <a:pt x="165426" y="111922"/>
                  </a:lnTo>
                  <a:lnTo>
                    <a:pt x="165261" y="111540"/>
                  </a:lnTo>
                  <a:lnTo>
                    <a:pt x="165096" y="111167"/>
                  </a:lnTo>
                  <a:lnTo>
                    <a:pt x="164922" y="110794"/>
                  </a:lnTo>
                  <a:lnTo>
                    <a:pt x="164740" y="110420"/>
                  </a:lnTo>
                  <a:lnTo>
                    <a:pt x="164558" y="110056"/>
                  </a:lnTo>
                  <a:lnTo>
                    <a:pt x="164367" y="109692"/>
                  </a:lnTo>
                  <a:lnTo>
                    <a:pt x="164167" y="109327"/>
                  </a:lnTo>
                  <a:lnTo>
                    <a:pt x="163968" y="108963"/>
                  </a:lnTo>
                  <a:lnTo>
                    <a:pt x="163768" y="108607"/>
                  </a:lnTo>
                  <a:lnTo>
                    <a:pt x="163560" y="108251"/>
                  </a:lnTo>
                  <a:lnTo>
                    <a:pt x="163343" y="107895"/>
                  </a:lnTo>
                  <a:lnTo>
                    <a:pt x="163126" y="107540"/>
                  </a:lnTo>
                  <a:lnTo>
                    <a:pt x="162900" y="107193"/>
                  </a:lnTo>
                  <a:lnTo>
                    <a:pt x="162675" y="106845"/>
                  </a:lnTo>
                  <a:lnTo>
                    <a:pt x="162441" y="106498"/>
                  </a:lnTo>
                  <a:lnTo>
                    <a:pt x="161963" y="105821"/>
                  </a:lnTo>
                  <a:lnTo>
                    <a:pt x="161469" y="105153"/>
                  </a:lnTo>
                  <a:lnTo>
                    <a:pt x="160957" y="104494"/>
                  </a:lnTo>
                  <a:lnTo>
                    <a:pt x="160427" y="103843"/>
                  </a:lnTo>
                  <a:lnTo>
                    <a:pt x="159881" y="103210"/>
                  </a:lnTo>
                  <a:lnTo>
                    <a:pt x="159317" y="102585"/>
                  </a:lnTo>
                  <a:lnTo>
                    <a:pt x="158735" y="101969"/>
                  </a:lnTo>
                  <a:lnTo>
                    <a:pt x="158137" y="101370"/>
                  </a:lnTo>
                  <a:lnTo>
                    <a:pt x="157529" y="100780"/>
                  </a:lnTo>
                  <a:lnTo>
                    <a:pt x="156904" y="100207"/>
                  </a:lnTo>
                  <a:lnTo>
                    <a:pt x="156254" y="99643"/>
                  </a:lnTo>
                  <a:lnTo>
                    <a:pt x="155603" y="99097"/>
                  </a:lnTo>
                  <a:lnTo>
                    <a:pt x="154926" y="98559"/>
                  </a:lnTo>
                  <a:lnTo>
                    <a:pt x="154240" y="98038"/>
                  </a:lnTo>
                  <a:lnTo>
                    <a:pt x="153538" y="97526"/>
                  </a:lnTo>
                  <a:lnTo>
                    <a:pt x="152826" y="97031"/>
                  </a:lnTo>
                  <a:lnTo>
                    <a:pt x="152097" y="96554"/>
                  </a:lnTo>
                  <a:lnTo>
                    <a:pt x="151351" y="96094"/>
                  </a:lnTo>
                  <a:lnTo>
                    <a:pt x="150596" y="95643"/>
                  </a:lnTo>
                  <a:lnTo>
                    <a:pt x="149832" y="95209"/>
                  </a:lnTo>
                  <a:lnTo>
                    <a:pt x="149051" y="94793"/>
                  </a:lnTo>
                  <a:lnTo>
                    <a:pt x="148262" y="94385"/>
                  </a:lnTo>
                  <a:lnTo>
                    <a:pt x="147455" y="93994"/>
                  </a:lnTo>
                  <a:lnTo>
                    <a:pt x="146639" y="93630"/>
                  </a:lnTo>
                  <a:lnTo>
                    <a:pt x="145815" y="93274"/>
                  </a:lnTo>
                  <a:lnTo>
                    <a:pt x="144982" y="92936"/>
                  </a:lnTo>
                  <a:lnTo>
                    <a:pt x="144131" y="92615"/>
                  </a:lnTo>
                  <a:lnTo>
                    <a:pt x="143272" y="92311"/>
                  </a:lnTo>
                  <a:lnTo>
                    <a:pt x="142404" y="92024"/>
                  </a:lnTo>
                  <a:lnTo>
                    <a:pt x="141528" y="91755"/>
                  </a:lnTo>
                  <a:lnTo>
                    <a:pt x="140634" y="91504"/>
                  </a:lnTo>
                  <a:lnTo>
                    <a:pt x="139741" y="91270"/>
                  </a:lnTo>
                  <a:lnTo>
                    <a:pt x="138838" y="91053"/>
                  </a:lnTo>
                  <a:lnTo>
                    <a:pt x="137918" y="90862"/>
                  </a:lnTo>
                  <a:lnTo>
                    <a:pt x="136998" y="90688"/>
                  </a:lnTo>
                  <a:lnTo>
                    <a:pt x="136061" y="90523"/>
                  </a:lnTo>
                  <a:lnTo>
                    <a:pt x="135124" y="90393"/>
                  </a:lnTo>
                  <a:lnTo>
                    <a:pt x="134178" y="90272"/>
                  </a:lnTo>
                  <a:lnTo>
                    <a:pt x="133224" y="90176"/>
                  </a:lnTo>
                  <a:lnTo>
                    <a:pt x="132747" y="90133"/>
                  </a:lnTo>
                  <a:lnTo>
                    <a:pt x="132269" y="90098"/>
                  </a:lnTo>
                  <a:lnTo>
                    <a:pt x="131783" y="90063"/>
                  </a:lnTo>
                  <a:lnTo>
                    <a:pt x="131297" y="90037"/>
                  </a:lnTo>
                  <a:lnTo>
                    <a:pt x="130811" y="90020"/>
                  </a:lnTo>
                  <a:lnTo>
                    <a:pt x="130326" y="90003"/>
                  </a:lnTo>
                  <a:lnTo>
                    <a:pt x="130629" y="89534"/>
                  </a:lnTo>
                  <a:lnTo>
                    <a:pt x="130924" y="89057"/>
                  </a:lnTo>
                  <a:lnTo>
                    <a:pt x="131219" y="88580"/>
                  </a:lnTo>
                  <a:lnTo>
                    <a:pt x="131497" y="88094"/>
                  </a:lnTo>
                  <a:lnTo>
                    <a:pt x="131775" y="87608"/>
                  </a:lnTo>
                  <a:lnTo>
                    <a:pt x="132035" y="87122"/>
                  </a:lnTo>
                  <a:lnTo>
                    <a:pt x="132287" y="86627"/>
                  </a:lnTo>
                  <a:lnTo>
                    <a:pt x="132538" y="86124"/>
                  </a:lnTo>
                  <a:lnTo>
                    <a:pt x="132773" y="85621"/>
                  </a:lnTo>
                  <a:lnTo>
                    <a:pt x="133007" y="85117"/>
                  </a:lnTo>
                  <a:lnTo>
                    <a:pt x="133224" y="84605"/>
                  </a:lnTo>
                  <a:lnTo>
                    <a:pt x="133441" y="84093"/>
                  </a:lnTo>
                  <a:lnTo>
                    <a:pt x="133640" y="83573"/>
                  </a:lnTo>
                  <a:lnTo>
                    <a:pt x="133831" y="83052"/>
                  </a:lnTo>
                  <a:lnTo>
                    <a:pt x="134022" y="82523"/>
                  </a:lnTo>
                  <a:lnTo>
                    <a:pt x="134196" y="81993"/>
                  </a:lnTo>
                  <a:lnTo>
                    <a:pt x="134361" y="81464"/>
                  </a:lnTo>
                  <a:lnTo>
                    <a:pt x="134508" y="80926"/>
                  </a:lnTo>
                  <a:lnTo>
                    <a:pt x="134656" y="80388"/>
                  </a:lnTo>
                  <a:lnTo>
                    <a:pt x="134794" y="79841"/>
                  </a:lnTo>
                  <a:lnTo>
                    <a:pt x="134916" y="79295"/>
                  </a:lnTo>
                  <a:lnTo>
                    <a:pt x="135029" y="78748"/>
                  </a:lnTo>
                  <a:lnTo>
                    <a:pt x="135133" y="78193"/>
                  </a:lnTo>
                  <a:lnTo>
                    <a:pt x="135228" y="77637"/>
                  </a:lnTo>
                  <a:lnTo>
                    <a:pt x="135315" y="77082"/>
                  </a:lnTo>
                  <a:lnTo>
                    <a:pt x="135384" y="76518"/>
                  </a:lnTo>
                  <a:lnTo>
                    <a:pt x="135445" y="75954"/>
                  </a:lnTo>
                  <a:lnTo>
                    <a:pt x="135497" y="75390"/>
                  </a:lnTo>
                  <a:lnTo>
                    <a:pt x="135532" y="74817"/>
                  </a:lnTo>
                  <a:lnTo>
                    <a:pt x="135567" y="74245"/>
                  </a:lnTo>
                  <a:lnTo>
                    <a:pt x="135584" y="73672"/>
                  </a:lnTo>
                  <a:lnTo>
                    <a:pt x="135584" y="73090"/>
                  </a:lnTo>
                  <a:lnTo>
                    <a:pt x="135584" y="72657"/>
                  </a:lnTo>
                  <a:lnTo>
                    <a:pt x="135575" y="72223"/>
                  </a:lnTo>
                  <a:lnTo>
                    <a:pt x="135558" y="71789"/>
                  </a:lnTo>
                  <a:lnTo>
                    <a:pt x="135541" y="71355"/>
                  </a:lnTo>
                  <a:lnTo>
                    <a:pt x="135506" y="70921"/>
                  </a:lnTo>
                  <a:lnTo>
                    <a:pt x="135471" y="70496"/>
                  </a:lnTo>
                  <a:lnTo>
                    <a:pt x="135437" y="70071"/>
                  </a:lnTo>
                  <a:lnTo>
                    <a:pt x="135384" y="69637"/>
                  </a:lnTo>
                  <a:lnTo>
                    <a:pt x="135332" y="69212"/>
                  </a:lnTo>
                  <a:lnTo>
                    <a:pt x="135272" y="68795"/>
                  </a:lnTo>
                  <a:lnTo>
                    <a:pt x="135211" y="68370"/>
                  </a:lnTo>
                  <a:lnTo>
                    <a:pt x="135142" y="67953"/>
                  </a:lnTo>
                  <a:lnTo>
                    <a:pt x="135063" y="67528"/>
                  </a:lnTo>
                  <a:lnTo>
                    <a:pt x="134985" y="67112"/>
                  </a:lnTo>
                  <a:lnTo>
                    <a:pt x="134899" y="66704"/>
                  </a:lnTo>
                  <a:lnTo>
                    <a:pt x="134803" y="66287"/>
                  </a:lnTo>
                  <a:lnTo>
                    <a:pt x="134699" y="65880"/>
                  </a:lnTo>
                  <a:lnTo>
                    <a:pt x="134595" y="65463"/>
                  </a:lnTo>
                  <a:lnTo>
                    <a:pt x="134482" y="65064"/>
                  </a:lnTo>
                  <a:lnTo>
                    <a:pt x="134369" y="64656"/>
                  </a:lnTo>
                  <a:lnTo>
                    <a:pt x="134248" y="64248"/>
                  </a:lnTo>
                  <a:lnTo>
                    <a:pt x="134118" y="63849"/>
                  </a:lnTo>
                  <a:lnTo>
                    <a:pt x="133987" y="63450"/>
                  </a:lnTo>
                  <a:lnTo>
                    <a:pt x="133849" y="63051"/>
                  </a:lnTo>
                  <a:lnTo>
                    <a:pt x="133701" y="62660"/>
                  </a:lnTo>
                  <a:lnTo>
                    <a:pt x="133554" y="62261"/>
                  </a:lnTo>
                  <a:lnTo>
                    <a:pt x="133397" y="61871"/>
                  </a:lnTo>
                  <a:lnTo>
                    <a:pt x="133241" y="61480"/>
                  </a:lnTo>
                  <a:lnTo>
                    <a:pt x="133076" y="61098"/>
                  </a:lnTo>
                  <a:lnTo>
                    <a:pt x="132903" y="60716"/>
                  </a:lnTo>
                  <a:lnTo>
                    <a:pt x="132729" y="60335"/>
                  </a:lnTo>
                  <a:lnTo>
                    <a:pt x="132547" y="59953"/>
                  </a:lnTo>
                  <a:lnTo>
                    <a:pt x="132356" y="59571"/>
                  </a:lnTo>
                  <a:lnTo>
                    <a:pt x="132165" y="59198"/>
                  </a:lnTo>
                  <a:lnTo>
                    <a:pt x="131974" y="58825"/>
                  </a:lnTo>
                  <a:lnTo>
                    <a:pt x="131766" y="58460"/>
                  </a:lnTo>
                  <a:lnTo>
                    <a:pt x="131566" y="58087"/>
                  </a:lnTo>
                  <a:lnTo>
                    <a:pt x="131349" y="57723"/>
                  </a:lnTo>
                  <a:lnTo>
                    <a:pt x="131133" y="57358"/>
                  </a:lnTo>
                  <a:lnTo>
                    <a:pt x="130916" y="57003"/>
                  </a:lnTo>
                  <a:lnTo>
                    <a:pt x="130690" y="56647"/>
                  </a:lnTo>
                  <a:lnTo>
                    <a:pt x="130456" y="56291"/>
                  </a:lnTo>
                  <a:lnTo>
                    <a:pt x="130221" y="55935"/>
                  </a:lnTo>
                  <a:lnTo>
                    <a:pt x="129987" y="55588"/>
                  </a:lnTo>
                  <a:lnTo>
                    <a:pt x="129735" y="55241"/>
                  </a:lnTo>
                  <a:lnTo>
                    <a:pt x="129493" y="54903"/>
                  </a:lnTo>
                  <a:lnTo>
                    <a:pt x="129232" y="54556"/>
                  </a:lnTo>
                  <a:lnTo>
                    <a:pt x="128972" y="54217"/>
                  </a:lnTo>
                  <a:lnTo>
                    <a:pt x="128712" y="53887"/>
                  </a:lnTo>
                  <a:lnTo>
                    <a:pt x="128443" y="53549"/>
                  </a:lnTo>
                  <a:lnTo>
                    <a:pt x="128174" y="53228"/>
                  </a:lnTo>
                  <a:lnTo>
                    <a:pt x="127896" y="52898"/>
                  </a:lnTo>
                  <a:lnTo>
                    <a:pt x="127618" y="52577"/>
                  </a:lnTo>
                  <a:lnTo>
                    <a:pt x="127332" y="52256"/>
                  </a:lnTo>
                  <a:lnTo>
                    <a:pt x="127037" y="51935"/>
                  </a:lnTo>
                  <a:lnTo>
                    <a:pt x="126750" y="51623"/>
                  </a:lnTo>
                  <a:lnTo>
                    <a:pt x="126447" y="51310"/>
                  </a:lnTo>
                  <a:lnTo>
                    <a:pt x="126143" y="51006"/>
                  </a:lnTo>
                  <a:lnTo>
                    <a:pt x="125527" y="50399"/>
                  </a:lnTo>
                  <a:lnTo>
                    <a:pt x="124894" y="49809"/>
                  </a:lnTo>
                  <a:lnTo>
                    <a:pt x="124251" y="49228"/>
                  </a:lnTo>
                  <a:lnTo>
                    <a:pt x="123583" y="48664"/>
                  </a:lnTo>
                  <a:lnTo>
                    <a:pt x="122906" y="48108"/>
                  </a:lnTo>
                  <a:lnTo>
                    <a:pt x="122212" y="47579"/>
                  </a:lnTo>
                  <a:lnTo>
                    <a:pt x="121501" y="47050"/>
                  </a:lnTo>
                  <a:lnTo>
                    <a:pt x="120772" y="46546"/>
                  </a:lnTo>
                  <a:lnTo>
                    <a:pt x="120034" y="46052"/>
                  </a:lnTo>
                  <a:lnTo>
                    <a:pt x="119288" y="45574"/>
                  </a:lnTo>
                  <a:lnTo>
                    <a:pt x="118516" y="45115"/>
                  </a:lnTo>
                  <a:lnTo>
                    <a:pt x="117743" y="44663"/>
                  </a:lnTo>
                  <a:lnTo>
                    <a:pt x="116945" y="44238"/>
                  </a:lnTo>
                  <a:lnTo>
                    <a:pt x="116147" y="43822"/>
                  </a:lnTo>
                  <a:lnTo>
                    <a:pt x="115322" y="43422"/>
                  </a:lnTo>
                  <a:lnTo>
                    <a:pt x="114498" y="43041"/>
                  </a:lnTo>
                  <a:lnTo>
                    <a:pt x="113656" y="42676"/>
                  </a:lnTo>
                  <a:lnTo>
                    <a:pt x="112806" y="42329"/>
                  </a:lnTo>
                  <a:lnTo>
                    <a:pt x="111938" y="42008"/>
                  </a:lnTo>
                  <a:lnTo>
                    <a:pt x="111070" y="41696"/>
                  </a:lnTo>
                  <a:lnTo>
                    <a:pt x="110185" y="41401"/>
                  </a:lnTo>
                  <a:lnTo>
                    <a:pt x="109292" y="41123"/>
                  </a:lnTo>
                  <a:lnTo>
                    <a:pt x="108380" y="40871"/>
                  </a:lnTo>
                  <a:lnTo>
                    <a:pt x="107929" y="40750"/>
                  </a:lnTo>
                  <a:lnTo>
                    <a:pt x="107469" y="40637"/>
                  </a:lnTo>
                  <a:lnTo>
                    <a:pt x="107009" y="40524"/>
                  </a:lnTo>
                  <a:lnTo>
                    <a:pt x="106541" y="40420"/>
                  </a:lnTo>
                  <a:lnTo>
                    <a:pt x="106081" y="40316"/>
                  </a:lnTo>
                  <a:lnTo>
                    <a:pt x="105612" y="40221"/>
                  </a:lnTo>
                  <a:lnTo>
                    <a:pt x="105144" y="40125"/>
                  </a:lnTo>
                  <a:lnTo>
                    <a:pt x="104675" y="40038"/>
                  </a:lnTo>
                  <a:lnTo>
                    <a:pt x="104198" y="39960"/>
                  </a:lnTo>
                  <a:lnTo>
                    <a:pt x="103721" y="39882"/>
                  </a:lnTo>
                  <a:lnTo>
                    <a:pt x="103243" y="39813"/>
                  </a:lnTo>
                  <a:lnTo>
                    <a:pt x="102766" y="39743"/>
                  </a:lnTo>
                  <a:lnTo>
                    <a:pt x="102280" y="39683"/>
                  </a:lnTo>
                  <a:lnTo>
                    <a:pt x="101803" y="39630"/>
                  </a:lnTo>
                  <a:lnTo>
                    <a:pt x="101317" y="39578"/>
                  </a:lnTo>
                  <a:lnTo>
                    <a:pt x="100822" y="39526"/>
                  </a:lnTo>
                  <a:lnTo>
                    <a:pt x="100337" y="39492"/>
                  </a:lnTo>
                  <a:lnTo>
                    <a:pt x="99842" y="39457"/>
                  </a:lnTo>
                  <a:lnTo>
                    <a:pt x="99356" y="39422"/>
                  </a:lnTo>
                  <a:lnTo>
                    <a:pt x="98861" y="39396"/>
                  </a:lnTo>
                  <a:lnTo>
                    <a:pt x="98367" y="39379"/>
                  </a:lnTo>
                  <a:lnTo>
                    <a:pt x="97863" y="39370"/>
                  </a:lnTo>
                  <a:lnTo>
                    <a:pt x="97369" y="39361"/>
                  </a:lnTo>
                  <a:lnTo>
                    <a:pt x="96866" y="39353"/>
                  </a:lnTo>
                  <a:lnTo>
                    <a:pt x="96102" y="39361"/>
                  </a:lnTo>
                  <a:lnTo>
                    <a:pt x="95304" y="39396"/>
                  </a:lnTo>
                  <a:lnTo>
                    <a:pt x="94479" y="39440"/>
                  </a:lnTo>
                  <a:lnTo>
                    <a:pt x="93629" y="39500"/>
                  </a:lnTo>
                  <a:lnTo>
                    <a:pt x="92787" y="39570"/>
                  </a:lnTo>
                  <a:lnTo>
                    <a:pt x="91946" y="39656"/>
                  </a:lnTo>
                  <a:lnTo>
                    <a:pt x="91130" y="39752"/>
                  </a:lnTo>
                  <a:lnTo>
                    <a:pt x="90349" y="39847"/>
                  </a:lnTo>
                  <a:lnTo>
                    <a:pt x="90349" y="39691"/>
                  </a:lnTo>
                  <a:lnTo>
                    <a:pt x="90358" y="39544"/>
                  </a:lnTo>
                  <a:lnTo>
                    <a:pt x="90384" y="39257"/>
                  </a:lnTo>
                  <a:lnTo>
                    <a:pt x="90401" y="38988"/>
                  </a:lnTo>
                  <a:lnTo>
                    <a:pt x="90410" y="38858"/>
                  </a:lnTo>
                  <a:lnTo>
                    <a:pt x="90418" y="38728"/>
                  </a:lnTo>
                  <a:lnTo>
                    <a:pt x="90401" y="38233"/>
                  </a:lnTo>
                  <a:lnTo>
                    <a:pt x="90384" y="37747"/>
                  </a:lnTo>
                  <a:lnTo>
                    <a:pt x="90358" y="37262"/>
                  </a:lnTo>
                  <a:lnTo>
                    <a:pt x="90323" y="36784"/>
                  </a:lnTo>
                  <a:lnTo>
                    <a:pt x="90279" y="36298"/>
                  </a:lnTo>
                  <a:lnTo>
                    <a:pt x="90236" y="35821"/>
                  </a:lnTo>
                  <a:lnTo>
                    <a:pt x="90184" y="35335"/>
                  </a:lnTo>
                  <a:lnTo>
                    <a:pt x="90123" y="34858"/>
                  </a:lnTo>
                  <a:lnTo>
                    <a:pt x="90054" y="34381"/>
                  </a:lnTo>
                  <a:lnTo>
                    <a:pt x="89976" y="33903"/>
                  </a:lnTo>
                  <a:lnTo>
                    <a:pt x="89898" y="33435"/>
                  </a:lnTo>
                  <a:lnTo>
                    <a:pt x="89802" y="32966"/>
                  </a:lnTo>
                  <a:lnTo>
                    <a:pt x="89707" y="32489"/>
                  </a:lnTo>
                  <a:lnTo>
                    <a:pt x="89611" y="32020"/>
                  </a:lnTo>
                  <a:lnTo>
                    <a:pt x="89499" y="31560"/>
                  </a:lnTo>
                  <a:lnTo>
                    <a:pt x="89386" y="31092"/>
                  </a:lnTo>
                  <a:lnTo>
                    <a:pt x="89264" y="30632"/>
                  </a:lnTo>
                  <a:lnTo>
                    <a:pt x="89134" y="30163"/>
                  </a:lnTo>
                  <a:lnTo>
                    <a:pt x="88995" y="29704"/>
                  </a:lnTo>
                  <a:lnTo>
                    <a:pt x="88856" y="29252"/>
                  </a:lnTo>
                  <a:lnTo>
                    <a:pt x="88709" y="28792"/>
                  </a:lnTo>
                  <a:lnTo>
                    <a:pt x="88553" y="28341"/>
                  </a:lnTo>
                  <a:lnTo>
                    <a:pt x="88396" y="27890"/>
                  </a:lnTo>
                  <a:lnTo>
                    <a:pt x="88232" y="27439"/>
                  </a:lnTo>
                  <a:lnTo>
                    <a:pt x="88058" y="26996"/>
                  </a:lnTo>
                  <a:lnTo>
                    <a:pt x="87876" y="26545"/>
                  </a:lnTo>
                  <a:lnTo>
                    <a:pt x="87694" y="26102"/>
                  </a:lnTo>
                  <a:lnTo>
                    <a:pt x="87503" y="25669"/>
                  </a:lnTo>
                  <a:lnTo>
                    <a:pt x="87303" y="25226"/>
                  </a:lnTo>
                  <a:lnTo>
                    <a:pt x="87104" y="24792"/>
                  </a:lnTo>
                  <a:lnTo>
                    <a:pt x="86895" y="24358"/>
                  </a:lnTo>
                  <a:lnTo>
                    <a:pt x="86678" y="23924"/>
                  </a:lnTo>
                  <a:lnTo>
                    <a:pt x="86461" y="23499"/>
                  </a:lnTo>
                  <a:lnTo>
                    <a:pt x="86236" y="23074"/>
                  </a:lnTo>
                  <a:lnTo>
                    <a:pt x="86002" y="22649"/>
                  </a:lnTo>
                  <a:lnTo>
                    <a:pt x="85767" y="22224"/>
                  </a:lnTo>
                  <a:lnTo>
                    <a:pt x="85524" y="21807"/>
                  </a:lnTo>
                  <a:lnTo>
                    <a:pt x="85273" y="21391"/>
                  </a:lnTo>
                  <a:lnTo>
                    <a:pt x="85021" y="20983"/>
                  </a:lnTo>
                  <a:lnTo>
                    <a:pt x="84761" y="20566"/>
                  </a:lnTo>
                  <a:lnTo>
                    <a:pt x="84492" y="20167"/>
                  </a:lnTo>
                  <a:lnTo>
                    <a:pt x="84223" y="19759"/>
                  </a:lnTo>
                  <a:lnTo>
                    <a:pt x="83945" y="19360"/>
                  </a:lnTo>
                  <a:lnTo>
                    <a:pt x="83667" y="18961"/>
                  </a:lnTo>
                  <a:lnTo>
                    <a:pt x="83381" y="18562"/>
                  </a:lnTo>
                  <a:lnTo>
                    <a:pt x="83086" y="18171"/>
                  </a:lnTo>
                  <a:lnTo>
                    <a:pt x="82791" y="17781"/>
                  </a:lnTo>
                  <a:lnTo>
                    <a:pt x="82496" y="17390"/>
                  </a:lnTo>
                  <a:lnTo>
                    <a:pt x="82183" y="17009"/>
                  </a:lnTo>
                  <a:lnTo>
                    <a:pt x="81871" y="16627"/>
                  </a:lnTo>
                  <a:lnTo>
                    <a:pt x="81559" y="16254"/>
                  </a:lnTo>
                  <a:lnTo>
                    <a:pt x="81238" y="15880"/>
                  </a:lnTo>
                  <a:lnTo>
                    <a:pt x="80908" y="15507"/>
                  </a:lnTo>
                  <a:lnTo>
                    <a:pt x="80578" y="15143"/>
                  </a:lnTo>
                  <a:lnTo>
                    <a:pt x="80240" y="14778"/>
                  </a:lnTo>
                  <a:lnTo>
                    <a:pt x="79901" y="14414"/>
                  </a:lnTo>
                  <a:lnTo>
                    <a:pt x="79554" y="14058"/>
                  </a:lnTo>
                  <a:lnTo>
                    <a:pt x="79207" y="13702"/>
                  </a:lnTo>
                  <a:lnTo>
                    <a:pt x="78851" y="13355"/>
                  </a:lnTo>
                  <a:lnTo>
                    <a:pt x="78487" y="13008"/>
                  </a:lnTo>
                  <a:lnTo>
                    <a:pt x="78122" y="12670"/>
                  </a:lnTo>
                  <a:lnTo>
                    <a:pt x="77758" y="12323"/>
                  </a:lnTo>
                  <a:lnTo>
                    <a:pt x="77385" y="11993"/>
                  </a:lnTo>
                  <a:lnTo>
                    <a:pt x="77003" y="11663"/>
                  </a:lnTo>
                  <a:lnTo>
                    <a:pt x="76630" y="11334"/>
                  </a:lnTo>
                  <a:lnTo>
                    <a:pt x="76239" y="11004"/>
                  </a:lnTo>
                  <a:lnTo>
                    <a:pt x="75849" y="10683"/>
                  </a:lnTo>
                  <a:lnTo>
                    <a:pt x="75459" y="10370"/>
                  </a:lnTo>
                  <a:lnTo>
                    <a:pt x="75059" y="10058"/>
                  </a:lnTo>
                  <a:lnTo>
                    <a:pt x="74652" y="9746"/>
                  </a:lnTo>
                  <a:lnTo>
                    <a:pt x="74252" y="9442"/>
                  </a:lnTo>
                  <a:lnTo>
                    <a:pt x="73836" y="9147"/>
                  </a:lnTo>
                  <a:lnTo>
                    <a:pt x="73419" y="8843"/>
                  </a:lnTo>
                  <a:lnTo>
                    <a:pt x="73003" y="8557"/>
                  </a:lnTo>
                  <a:lnTo>
                    <a:pt x="72586" y="8262"/>
                  </a:lnTo>
                  <a:lnTo>
                    <a:pt x="72152" y="7984"/>
                  </a:lnTo>
                  <a:lnTo>
                    <a:pt x="71727" y="7706"/>
                  </a:lnTo>
                  <a:lnTo>
                    <a:pt x="71293" y="7429"/>
                  </a:lnTo>
                  <a:lnTo>
                    <a:pt x="70859" y="7151"/>
                  </a:lnTo>
                  <a:lnTo>
                    <a:pt x="70417" y="6891"/>
                  </a:lnTo>
                  <a:lnTo>
                    <a:pt x="69974" y="6630"/>
                  </a:lnTo>
                  <a:lnTo>
                    <a:pt x="69523" y="6370"/>
                  </a:lnTo>
                  <a:lnTo>
                    <a:pt x="69072" y="6118"/>
                  </a:lnTo>
                  <a:lnTo>
                    <a:pt x="68612" y="5867"/>
                  </a:lnTo>
                  <a:lnTo>
                    <a:pt x="68161" y="5624"/>
                  </a:lnTo>
                  <a:lnTo>
                    <a:pt x="67692" y="5381"/>
                  </a:lnTo>
                  <a:lnTo>
                    <a:pt x="67232" y="5147"/>
                  </a:lnTo>
                  <a:lnTo>
                    <a:pt x="66764" y="4912"/>
                  </a:lnTo>
                  <a:lnTo>
                    <a:pt x="66287" y="4687"/>
                  </a:lnTo>
                  <a:lnTo>
                    <a:pt x="65818" y="4470"/>
                  </a:lnTo>
                  <a:lnTo>
                    <a:pt x="65341" y="4253"/>
                  </a:lnTo>
                  <a:lnTo>
                    <a:pt x="64855" y="4045"/>
                  </a:lnTo>
                  <a:lnTo>
                    <a:pt x="64369" y="3836"/>
                  </a:lnTo>
                  <a:lnTo>
                    <a:pt x="63883" y="3637"/>
                  </a:lnTo>
                  <a:lnTo>
                    <a:pt x="63397" y="3437"/>
                  </a:lnTo>
                  <a:lnTo>
                    <a:pt x="62902" y="3246"/>
                  </a:lnTo>
                  <a:lnTo>
                    <a:pt x="62408" y="3055"/>
                  </a:lnTo>
                  <a:lnTo>
                    <a:pt x="61913" y="2882"/>
                  </a:lnTo>
                  <a:lnTo>
                    <a:pt x="61410" y="2700"/>
                  </a:lnTo>
                  <a:lnTo>
                    <a:pt x="60907" y="2535"/>
                  </a:lnTo>
                  <a:lnTo>
                    <a:pt x="60395" y="2361"/>
                  </a:lnTo>
                  <a:lnTo>
                    <a:pt x="59891" y="2205"/>
                  </a:lnTo>
                  <a:lnTo>
                    <a:pt x="59379" y="2049"/>
                  </a:lnTo>
                  <a:lnTo>
                    <a:pt x="58859" y="1901"/>
                  </a:lnTo>
                  <a:lnTo>
                    <a:pt x="58347" y="1754"/>
                  </a:lnTo>
                  <a:lnTo>
                    <a:pt x="57826" y="1615"/>
                  </a:lnTo>
                  <a:lnTo>
                    <a:pt x="57305" y="1485"/>
                  </a:lnTo>
                  <a:lnTo>
                    <a:pt x="56776" y="1355"/>
                  </a:lnTo>
                  <a:lnTo>
                    <a:pt x="56255" y="1233"/>
                  </a:lnTo>
                  <a:lnTo>
                    <a:pt x="55726" y="1112"/>
                  </a:lnTo>
                  <a:lnTo>
                    <a:pt x="55197" y="999"/>
                  </a:lnTo>
                  <a:lnTo>
                    <a:pt x="54659" y="895"/>
                  </a:lnTo>
                  <a:lnTo>
                    <a:pt x="54121" y="799"/>
                  </a:lnTo>
                  <a:lnTo>
                    <a:pt x="53592" y="704"/>
                  </a:lnTo>
                  <a:lnTo>
                    <a:pt x="53045" y="617"/>
                  </a:lnTo>
                  <a:lnTo>
                    <a:pt x="52507" y="530"/>
                  </a:lnTo>
                  <a:lnTo>
                    <a:pt x="51960" y="452"/>
                  </a:lnTo>
                  <a:lnTo>
                    <a:pt x="51422" y="383"/>
                  </a:lnTo>
                  <a:lnTo>
                    <a:pt x="50875" y="322"/>
                  </a:lnTo>
                  <a:lnTo>
                    <a:pt x="50320" y="261"/>
                  </a:lnTo>
                  <a:lnTo>
                    <a:pt x="49773" y="209"/>
                  </a:lnTo>
                  <a:lnTo>
                    <a:pt x="49218" y="157"/>
                  </a:lnTo>
                  <a:lnTo>
                    <a:pt x="48663" y="122"/>
                  </a:lnTo>
                  <a:lnTo>
                    <a:pt x="48107" y="88"/>
                  </a:lnTo>
                  <a:lnTo>
                    <a:pt x="47552" y="53"/>
                  </a:lnTo>
                  <a:lnTo>
                    <a:pt x="46997" y="36"/>
                  </a:lnTo>
                  <a:lnTo>
                    <a:pt x="46433" y="18"/>
                  </a:lnTo>
                  <a:lnTo>
                    <a:pt x="45877" y="10"/>
                  </a:lnTo>
                  <a:lnTo>
                    <a:pt x="45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2"/>
            <p:cNvSpPr/>
            <p:nvPr/>
          </p:nvSpPr>
          <p:spPr>
            <a:xfrm>
              <a:off x="-3298400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fill="none" extrusionOk="0">
                  <a:moveTo>
                    <a:pt x="136009" y="223339"/>
                  </a:moveTo>
                  <a:lnTo>
                    <a:pt x="136009" y="223339"/>
                  </a:lnTo>
                  <a:lnTo>
                    <a:pt x="136382" y="223730"/>
                  </a:lnTo>
                  <a:lnTo>
                    <a:pt x="136756" y="224120"/>
                  </a:lnTo>
                  <a:lnTo>
                    <a:pt x="137129" y="224511"/>
                  </a:lnTo>
                  <a:lnTo>
                    <a:pt x="137484" y="224910"/>
                  </a:lnTo>
                  <a:lnTo>
                    <a:pt x="137840" y="225309"/>
                  </a:lnTo>
                  <a:lnTo>
                    <a:pt x="138196" y="225717"/>
                  </a:lnTo>
                  <a:lnTo>
                    <a:pt x="138543" y="226125"/>
                  </a:lnTo>
                  <a:lnTo>
                    <a:pt x="138881" y="226541"/>
                  </a:lnTo>
                  <a:lnTo>
                    <a:pt x="139211" y="226958"/>
                  </a:lnTo>
                  <a:lnTo>
                    <a:pt x="139541" y="227374"/>
                  </a:lnTo>
                  <a:lnTo>
                    <a:pt x="139862" y="227791"/>
                  </a:lnTo>
                  <a:lnTo>
                    <a:pt x="140183" y="228216"/>
                  </a:lnTo>
                  <a:lnTo>
                    <a:pt x="140487" y="228650"/>
                  </a:lnTo>
                  <a:lnTo>
                    <a:pt x="140799" y="229084"/>
                  </a:lnTo>
                  <a:lnTo>
                    <a:pt x="141094" y="229518"/>
                  </a:lnTo>
                  <a:lnTo>
                    <a:pt x="141389" y="229951"/>
                  </a:lnTo>
                  <a:lnTo>
                    <a:pt x="141676" y="230394"/>
                  </a:lnTo>
                  <a:lnTo>
                    <a:pt x="141962" y="230836"/>
                  </a:lnTo>
                  <a:lnTo>
                    <a:pt x="142240" y="231279"/>
                  </a:lnTo>
                  <a:lnTo>
                    <a:pt x="142509" y="231730"/>
                  </a:lnTo>
                  <a:lnTo>
                    <a:pt x="142769" y="232181"/>
                  </a:lnTo>
                  <a:lnTo>
                    <a:pt x="143029" y="232633"/>
                  </a:lnTo>
                  <a:lnTo>
                    <a:pt x="143281" y="233084"/>
                  </a:lnTo>
                  <a:lnTo>
                    <a:pt x="143533" y="233544"/>
                  </a:lnTo>
                  <a:lnTo>
                    <a:pt x="143776" y="234004"/>
                  </a:lnTo>
                  <a:lnTo>
                    <a:pt x="144010" y="234472"/>
                  </a:lnTo>
                  <a:lnTo>
                    <a:pt x="144235" y="234932"/>
                  </a:lnTo>
                  <a:lnTo>
                    <a:pt x="144461" y="235401"/>
                  </a:lnTo>
                  <a:lnTo>
                    <a:pt x="144678" y="235869"/>
                  </a:lnTo>
                  <a:lnTo>
                    <a:pt x="144895" y="236347"/>
                  </a:lnTo>
                  <a:lnTo>
                    <a:pt x="145094" y="236815"/>
                  </a:lnTo>
                  <a:lnTo>
                    <a:pt x="145303" y="237292"/>
                  </a:lnTo>
                  <a:lnTo>
                    <a:pt x="145494" y="237770"/>
                  </a:lnTo>
                  <a:lnTo>
                    <a:pt x="145685" y="238247"/>
                  </a:lnTo>
                  <a:lnTo>
                    <a:pt x="145867" y="238724"/>
                  </a:lnTo>
                  <a:lnTo>
                    <a:pt x="146040" y="239210"/>
                  </a:lnTo>
                  <a:lnTo>
                    <a:pt x="146214" y="239687"/>
                  </a:lnTo>
                  <a:lnTo>
                    <a:pt x="146379" y="240173"/>
                  </a:lnTo>
                  <a:lnTo>
                    <a:pt x="146535" y="240659"/>
                  </a:lnTo>
                  <a:lnTo>
                    <a:pt x="146682" y="241154"/>
                  </a:lnTo>
                  <a:lnTo>
                    <a:pt x="146830" y="241640"/>
                  </a:lnTo>
                  <a:lnTo>
                    <a:pt x="146969" y="242126"/>
                  </a:lnTo>
                  <a:lnTo>
                    <a:pt x="147108" y="242620"/>
                  </a:lnTo>
                  <a:lnTo>
                    <a:pt x="147229" y="243115"/>
                  </a:lnTo>
                  <a:lnTo>
                    <a:pt x="147351" y="243610"/>
                  </a:lnTo>
                  <a:lnTo>
                    <a:pt x="147472" y="244104"/>
                  </a:lnTo>
                  <a:lnTo>
                    <a:pt x="147576" y="244599"/>
                  </a:lnTo>
                  <a:lnTo>
                    <a:pt x="147680" y="245093"/>
                  </a:lnTo>
                  <a:lnTo>
                    <a:pt x="147784" y="245588"/>
                  </a:lnTo>
                  <a:lnTo>
                    <a:pt x="147871" y="246083"/>
                  </a:lnTo>
                  <a:lnTo>
                    <a:pt x="147958" y="246586"/>
                  </a:lnTo>
                  <a:lnTo>
                    <a:pt x="148036" y="247081"/>
                  </a:lnTo>
                  <a:lnTo>
                    <a:pt x="148106" y="247584"/>
                  </a:lnTo>
                  <a:lnTo>
                    <a:pt x="148175" y="248078"/>
                  </a:lnTo>
                  <a:lnTo>
                    <a:pt x="148236" y="248582"/>
                  </a:lnTo>
                  <a:lnTo>
                    <a:pt x="148288" y="249076"/>
                  </a:lnTo>
                  <a:lnTo>
                    <a:pt x="148331" y="249580"/>
                  </a:lnTo>
                  <a:lnTo>
                    <a:pt x="148375" y="250083"/>
                  </a:lnTo>
                  <a:lnTo>
                    <a:pt x="148409" y="250578"/>
                  </a:lnTo>
                  <a:lnTo>
                    <a:pt x="148435" y="251081"/>
                  </a:lnTo>
                  <a:lnTo>
                    <a:pt x="148461" y="251584"/>
                  </a:lnTo>
                  <a:lnTo>
                    <a:pt x="148479" y="252087"/>
                  </a:lnTo>
                  <a:lnTo>
                    <a:pt x="148487" y="252582"/>
                  </a:lnTo>
                  <a:lnTo>
                    <a:pt x="148487" y="253085"/>
                  </a:lnTo>
                  <a:lnTo>
                    <a:pt x="148487" y="253085"/>
                  </a:lnTo>
                  <a:lnTo>
                    <a:pt x="148487" y="253623"/>
                  </a:lnTo>
                  <a:lnTo>
                    <a:pt x="148479" y="254161"/>
                  </a:lnTo>
                  <a:lnTo>
                    <a:pt x="148453" y="254699"/>
                  </a:lnTo>
                  <a:lnTo>
                    <a:pt x="148435" y="255237"/>
                  </a:lnTo>
                  <a:lnTo>
                    <a:pt x="148401" y="255767"/>
                  </a:lnTo>
                  <a:lnTo>
                    <a:pt x="148357" y="256305"/>
                  </a:lnTo>
                  <a:lnTo>
                    <a:pt x="148314" y="256834"/>
                  </a:lnTo>
                  <a:lnTo>
                    <a:pt x="148262" y="257363"/>
                  </a:lnTo>
                  <a:lnTo>
                    <a:pt x="148201" y="257884"/>
                  </a:lnTo>
                  <a:lnTo>
                    <a:pt x="148132" y="258413"/>
                  </a:lnTo>
                  <a:lnTo>
                    <a:pt x="148053" y="258934"/>
                  </a:lnTo>
                  <a:lnTo>
                    <a:pt x="147975" y="259454"/>
                  </a:lnTo>
                  <a:lnTo>
                    <a:pt x="147889" y="259975"/>
                  </a:lnTo>
                  <a:lnTo>
                    <a:pt x="147793" y="260496"/>
                  </a:lnTo>
                  <a:lnTo>
                    <a:pt x="147689" y="261008"/>
                  </a:lnTo>
                  <a:lnTo>
                    <a:pt x="147576" y="261520"/>
                  </a:lnTo>
                  <a:lnTo>
                    <a:pt x="147463" y="262032"/>
                  </a:lnTo>
                  <a:lnTo>
                    <a:pt x="147342" y="262544"/>
                  </a:lnTo>
                  <a:lnTo>
                    <a:pt x="147212" y="263047"/>
                  </a:lnTo>
                  <a:lnTo>
                    <a:pt x="147082" y="263559"/>
                  </a:lnTo>
                  <a:lnTo>
                    <a:pt x="146934" y="264053"/>
                  </a:lnTo>
                  <a:lnTo>
                    <a:pt x="146787" y="264557"/>
                  </a:lnTo>
                  <a:lnTo>
                    <a:pt x="146639" y="265060"/>
                  </a:lnTo>
                  <a:lnTo>
                    <a:pt x="146474" y="265555"/>
                  </a:lnTo>
                  <a:lnTo>
                    <a:pt x="146309" y="266049"/>
                  </a:lnTo>
                  <a:lnTo>
                    <a:pt x="146136" y="266535"/>
                  </a:lnTo>
                  <a:lnTo>
                    <a:pt x="145954" y="267030"/>
                  </a:lnTo>
                  <a:lnTo>
                    <a:pt x="145771" y="267516"/>
                  </a:lnTo>
                  <a:lnTo>
                    <a:pt x="145580" y="267993"/>
                  </a:lnTo>
                  <a:lnTo>
                    <a:pt x="145381" y="268479"/>
                  </a:lnTo>
                  <a:lnTo>
                    <a:pt x="145173" y="268956"/>
                  </a:lnTo>
                  <a:lnTo>
                    <a:pt x="144964" y="269433"/>
                  </a:lnTo>
                  <a:lnTo>
                    <a:pt x="144747" y="269911"/>
                  </a:lnTo>
                  <a:lnTo>
                    <a:pt x="144530" y="270379"/>
                  </a:lnTo>
                  <a:lnTo>
                    <a:pt x="144296" y="270848"/>
                  </a:lnTo>
                  <a:lnTo>
                    <a:pt x="144062" y="271316"/>
                  </a:lnTo>
                  <a:lnTo>
                    <a:pt x="143828" y="271776"/>
                  </a:lnTo>
                  <a:lnTo>
                    <a:pt x="143576" y="272236"/>
                  </a:lnTo>
                  <a:lnTo>
                    <a:pt x="143324" y="272696"/>
                  </a:lnTo>
                  <a:lnTo>
                    <a:pt x="143073" y="273147"/>
                  </a:lnTo>
                  <a:lnTo>
                    <a:pt x="142804" y="273599"/>
                  </a:lnTo>
                  <a:lnTo>
                    <a:pt x="142535" y="274050"/>
                  </a:lnTo>
                  <a:lnTo>
                    <a:pt x="142266" y="274492"/>
                  </a:lnTo>
                  <a:lnTo>
                    <a:pt x="141988" y="274935"/>
                  </a:lnTo>
                  <a:lnTo>
                    <a:pt x="141702" y="275377"/>
                  </a:lnTo>
                  <a:lnTo>
                    <a:pt x="141407" y="275811"/>
                  </a:lnTo>
                  <a:lnTo>
                    <a:pt x="141112" y="276245"/>
                  </a:lnTo>
                  <a:lnTo>
                    <a:pt x="140808" y="276679"/>
                  </a:lnTo>
                  <a:lnTo>
                    <a:pt x="140504" y="277104"/>
                  </a:lnTo>
                  <a:lnTo>
                    <a:pt x="140192" y="277529"/>
                  </a:lnTo>
                  <a:lnTo>
                    <a:pt x="139871" y="277946"/>
                  </a:lnTo>
                  <a:lnTo>
                    <a:pt x="139550" y="278362"/>
                  </a:lnTo>
                  <a:lnTo>
                    <a:pt x="139220" y="278779"/>
                  </a:lnTo>
                  <a:lnTo>
                    <a:pt x="138890" y="279187"/>
                  </a:lnTo>
                  <a:lnTo>
                    <a:pt x="138552" y="279595"/>
                  </a:lnTo>
                  <a:lnTo>
                    <a:pt x="138205" y="280002"/>
                  </a:lnTo>
                  <a:lnTo>
                    <a:pt x="137858" y="280402"/>
                  </a:lnTo>
                  <a:lnTo>
                    <a:pt x="137510" y="280801"/>
                  </a:lnTo>
                  <a:lnTo>
                    <a:pt x="137146" y="281191"/>
                  </a:lnTo>
                  <a:lnTo>
                    <a:pt x="136790" y="281582"/>
                  </a:lnTo>
                  <a:lnTo>
                    <a:pt x="136417" y="281964"/>
                  </a:lnTo>
                  <a:lnTo>
                    <a:pt x="136044" y="282345"/>
                  </a:lnTo>
                  <a:lnTo>
                    <a:pt x="135671" y="282727"/>
                  </a:lnTo>
                  <a:lnTo>
                    <a:pt x="135289" y="283100"/>
                  </a:lnTo>
                  <a:lnTo>
                    <a:pt x="134899" y="283473"/>
                  </a:lnTo>
                  <a:lnTo>
                    <a:pt x="134508" y="283838"/>
                  </a:lnTo>
                  <a:lnTo>
                    <a:pt x="134109" y="284202"/>
                  </a:lnTo>
                  <a:lnTo>
                    <a:pt x="133710" y="284567"/>
                  </a:lnTo>
                  <a:lnTo>
                    <a:pt x="133302" y="284923"/>
                  </a:lnTo>
                  <a:lnTo>
                    <a:pt x="132894" y="285270"/>
                  </a:lnTo>
                  <a:lnTo>
                    <a:pt x="132478" y="285625"/>
                  </a:lnTo>
                  <a:lnTo>
                    <a:pt x="132061" y="285964"/>
                  </a:lnTo>
                  <a:lnTo>
                    <a:pt x="131636" y="286302"/>
                  </a:lnTo>
                  <a:lnTo>
                    <a:pt x="131211" y="286641"/>
                  </a:lnTo>
                  <a:lnTo>
                    <a:pt x="130777" y="286970"/>
                  </a:lnTo>
                  <a:lnTo>
                    <a:pt x="130343" y="287300"/>
                  </a:lnTo>
                  <a:lnTo>
                    <a:pt x="129900" y="287621"/>
                  </a:lnTo>
                  <a:lnTo>
                    <a:pt x="129458" y="287942"/>
                  </a:lnTo>
                  <a:lnTo>
                    <a:pt x="129007" y="288263"/>
                  </a:lnTo>
                  <a:lnTo>
                    <a:pt x="128555" y="288567"/>
                  </a:lnTo>
                  <a:lnTo>
                    <a:pt x="128104" y="288879"/>
                  </a:lnTo>
                  <a:lnTo>
                    <a:pt x="127636" y="289174"/>
                  </a:lnTo>
                  <a:lnTo>
                    <a:pt x="127176" y="289478"/>
                  </a:lnTo>
                  <a:lnTo>
                    <a:pt x="126707" y="289773"/>
                  </a:lnTo>
                  <a:lnTo>
                    <a:pt x="126230" y="290060"/>
                  </a:lnTo>
                  <a:lnTo>
                    <a:pt x="125761" y="290346"/>
                  </a:lnTo>
                  <a:lnTo>
                    <a:pt x="125275" y="290624"/>
                  </a:lnTo>
                  <a:lnTo>
                    <a:pt x="124789" y="290901"/>
                  </a:lnTo>
                  <a:lnTo>
                    <a:pt x="124303" y="291170"/>
                  </a:lnTo>
                  <a:lnTo>
                    <a:pt x="123818" y="291439"/>
                  </a:lnTo>
                  <a:lnTo>
                    <a:pt x="123323" y="291700"/>
                  </a:lnTo>
                  <a:lnTo>
                    <a:pt x="122820" y="291951"/>
                  </a:lnTo>
                  <a:lnTo>
                    <a:pt x="122316" y="292203"/>
                  </a:lnTo>
                  <a:lnTo>
                    <a:pt x="121813" y="292455"/>
                  </a:lnTo>
                  <a:lnTo>
                    <a:pt x="121301" y="292698"/>
                  </a:lnTo>
                  <a:lnTo>
                    <a:pt x="120789" y="292932"/>
                  </a:lnTo>
                  <a:lnTo>
                    <a:pt x="120277" y="293166"/>
                  </a:lnTo>
                  <a:lnTo>
                    <a:pt x="119757" y="293392"/>
                  </a:lnTo>
                  <a:lnTo>
                    <a:pt x="119236" y="293617"/>
                  </a:lnTo>
                  <a:lnTo>
                    <a:pt x="118707" y="293834"/>
                  </a:lnTo>
                  <a:lnTo>
                    <a:pt x="118177" y="294042"/>
                  </a:lnTo>
                  <a:lnTo>
                    <a:pt x="117648" y="294251"/>
                  </a:lnTo>
                  <a:lnTo>
                    <a:pt x="117110" y="294459"/>
                  </a:lnTo>
                  <a:lnTo>
                    <a:pt x="116572" y="294650"/>
                  </a:lnTo>
                  <a:lnTo>
                    <a:pt x="116034" y="294849"/>
                  </a:lnTo>
                  <a:lnTo>
                    <a:pt x="115487" y="295032"/>
                  </a:lnTo>
                  <a:lnTo>
                    <a:pt x="114941" y="295214"/>
                  </a:lnTo>
                  <a:lnTo>
                    <a:pt x="114394" y="295387"/>
                  </a:lnTo>
                  <a:lnTo>
                    <a:pt x="113839" y="295561"/>
                  </a:lnTo>
                  <a:lnTo>
                    <a:pt x="113283" y="295726"/>
                  </a:lnTo>
                  <a:lnTo>
                    <a:pt x="112719" y="295891"/>
                  </a:lnTo>
                  <a:lnTo>
                    <a:pt x="112164" y="296047"/>
                  </a:lnTo>
                  <a:lnTo>
                    <a:pt x="111600" y="296194"/>
                  </a:lnTo>
                  <a:lnTo>
                    <a:pt x="111027" y="296342"/>
                  </a:lnTo>
                  <a:lnTo>
                    <a:pt x="110454" y="296481"/>
                  </a:lnTo>
                  <a:lnTo>
                    <a:pt x="109882" y="296611"/>
                  </a:lnTo>
                  <a:lnTo>
                    <a:pt x="109309" y="296741"/>
                  </a:lnTo>
                  <a:lnTo>
                    <a:pt x="108736" y="296863"/>
                  </a:lnTo>
                  <a:lnTo>
                    <a:pt x="108155" y="296975"/>
                  </a:lnTo>
                  <a:lnTo>
                    <a:pt x="107573" y="297088"/>
                  </a:lnTo>
                  <a:lnTo>
                    <a:pt x="106983" y="297192"/>
                  </a:lnTo>
                  <a:lnTo>
                    <a:pt x="106402" y="297288"/>
                  </a:lnTo>
                  <a:lnTo>
                    <a:pt x="105812" y="297383"/>
                  </a:lnTo>
                  <a:lnTo>
                    <a:pt x="105213" y="297470"/>
                  </a:lnTo>
                  <a:lnTo>
                    <a:pt x="104623" y="297557"/>
                  </a:lnTo>
                  <a:lnTo>
                    <a:pt x="104024" y="297626"/>
                  </a:lnTo>
                  <a:lnTo>
                    <a:pt x="103426" y="297696"/>
                  </a:lnTo>
                  <a:lnTo>
                    <a:pt x="102827" y="297765"/>
                  </a:lnTo>
                  <a:lnTo>
                    <a:pt x="102827" y="297765"/>
                  </a:lnTo>
                  <a:lnTo>
                    <a:pt x="102931" y="298503"/>
                  </a:lnTo>
                  <a:lnTo>
                    <a:pt x="103027" y="299240"/>
                  </a:lnTo>
                  <a:lnTo>
                    <a:pt x="103105" y="299978"/>
                  </a:lnTo>
                  <a:lnTo>
                    <a:pt x="103183" y="300715"/>
                  </a:lnTo>
                  <a:lnTo>
                    <a:pt x="103243" y="301462"/>
                  </a:lnTo>
                  <a:lnTo>
                    <a:pt x="103287" y="302208"/>
                  </a:lnTo>
                  <a:lnTo>
                    <a:pt x="103313" y="302963"/>
                  </a:lnTo>
                  <a:lnTo>
                    <a:pt x="103322" y="303726"/>
                  </a:lnTo>
                  <a:lnTo>
                    <a:pt x="103322" y="303726"/>
                  </a:lnTo>
                  <a:lnTo>
                    <a:pt x="103313" y="304308"/>
                  </a:lnTo>
                  <a:lnTo>
                    <a:pt x="103304" y="304889"/>
                  </a:lnTo>
                  <a:lnTo>
                    <a:pt x="103287" y="305462"/>
                  </a:lnTo>
                  <a:lnTo>
                    <a:pt x="103252" y="306035"/>
                  </a:lnTo>
                  <a:lnTo>
                    <a:pt x="103217" y="306616"/>
                  </a:lnTo>
                  <a:lnTo>
                    <a:pt x="103174" y="307180"/>
                  </a:lnTo>
                  <a:lnTo>
                    <a:pt x="103113" y="307753"/>
                  </a:lnTo>
                  <a:lnTo>
                    <a:pt x="103053" y="308325"/>
                  </a:lnTo>
                  <a:lnTo>
                    <a:pt x="102983" y="308889"/>
                  </a:lnTo>
                  <a:lnTo>
                    <a:pt x="102905" y="309454"/>
                  </a:lnTo>
                  <a:lnTo>
                    <a:pt x="102818" y="310009"/>
                  </a:lnTo>
                  <a:lnTo>
                    <a:pt x="102723" y="310573"/>
                  </a:lnTo>
                  <a:lnTo>
                    <a:pt x="102627" y="311128"/>
                  </a:lnTo>
                  <a:lnTo>
                    <a:pt x="102515" y="311684"/>
                  </a:lnTo>
                  <a:lnTo>
                    <a:pt x="102393" y="312239"/>
                  </a:lnTo>
                  <a:lnTo>
                    <a:pt x="102272" y="312786"/>
                  </a:lnTo>
                  <a:lnTo>
                    <a:pt x="102141" y="313332"/>
                  </a:lnTo>
                  <a:lnTo>
                    <a:pt x="101994" y="313879"/>
                  </a:lnTo>
                  <a:lnTo>
                    <a:pt x="101846" y="314417"/>
                  </a:lnTo>
                  <a:lnTo>
                    <a:pt x="101690" y="314964"/>
                  </a:lnTo>
                  <a:lnTo>
                    <a:pt x="101534" y="315502"/>
                  </a:lnTo>
                  <a:lnTo>
                    <a:pt x="101360" y="316031"/>
                  </a:lnTo>
                  <a:lnTo>
                    <a:pt x="101178" y="316569"/>
                  </a:lnTo>
                  <a:lnTo>
                    <a:pt x="100996" y="317098"/>
                  </a:lnTo>
                  <a:lnTo>
                    <a:pt x="100805" y="317619"/>
                  </a:lnTo>
                  <a:lnTo>
                    <a:pt x="100606" y="318148"/>
                  </a:lnTo>
                  <a:lnTo>
                    <a:pt x="100397" y="318669"/>
                  </a:lnTo>
                  <a:lnTo>
                    <a:pt x="100189" y="319181"/>
                  </a:lnTo>
                  <a:lnTo>
                    <a:pt x="99963" y="319702"/>
                  </a:lnTo>
                  <a:lnTo>
                    <a:pt x="99738" y="320213"/>
                  </a:lnTo>
                  <a:lnTo>
                    <a:pt x="99504" y="320717"/>
                  </a:lnTo>
                  <a:lnTo>
                    <a:pt x="99261" y="321229"/>
                  </a:lnTo>
                  <a:lnTo>
                    <a:pt x="99009" y="321732"/>
                  </a:lnTo>
                  <a:lnTo>
                    <a:pt x="98757" y="322227"/>
                  </a:lnTo>
                  <a:lnTo>
                    <a:pt x="98497" y="322721"/>
                  </a:lnTo>
                  <a:lnTo>
                    <a:pt x="98228" y="323216"/>
                  </a:lnTo>
                  <a:lnTo>
                    <a:pt x="97950" y="323710"/>
                  </a:lnTo>
                  <a:lnTo>
                    <a:pt x="97664" y="324196"/>
                  </a:lnTo>
                  <a:lnTo>
                    <a:pt x="97378" y="324674"/>
                  </a:lnTo>
                  <a:lnTo>
                    <a:pt x="97083" y="325160"/>
                  </a:lnTo>
                  <a:lnTo>
                    <a:pt x="96779" y="325628"/>
                  </a:lnTo>
                  <a:lnTo>
                    <a:pt x="96475" y="326105"/>
                  </a:lnTo>
                  <a:lnTo>
                    <a:pt x="96163" y="326574"/>
                  </a:lnTo>
                  <a:lnTo>
                    <a:pt x="95842" y="327043"/>
                  </a:lnTo>
                  <a:lnTo>
                    <a:pt x="95512" y="327502"/>
                  </a:lnTo>
                  <a:lnTo>
                    <a:pt x="95182" y="327962"/>
                  </a:lnTo>
                  <a:lnTo>
                    <a:pt x="94844" y="328414"/>
                  </a:lnTo>
                  <a:lnTo>
                    <a:pt x="94497" y="328865"/>
                  </a:lnTo>
                  <a:lnTo>
                    <a:pt x="94141" y="329307"/>
                  </a:lnTo>
                  <a:lnTo>
                    <a:pt x="93785" y="329750"/>
                  </a:lnTo>
                  <a:lnTo>
                    <a:pt x="93421" y="330192"/>
                  </a:lnTo>
                  <a:lnTo>
                    <a:pt x="93056" y="330626"/>
                  </a:lnTo>
                  <a:lnTo>
                    <a:pt x="92683" y="331060"/>
                  </a:lnTo>
                  <a:lnTo>
                    <a:pt x="92301" y="331485"/>
                  </a:lnTo>
                  <a:lnTo>
                    <a:pt x="91911" y="331902"/>
                  </a:lnTo>
                  <a:lnTo>
                    <a:pt x="91520" y="332327"/>
                  </a:lnTo>
                  <a:lnTo>
                    <a:pt x="91121" y="332735"/>
                  </a:lnTo>
                  <a:lnTo>
                    <a:pt x="90722" y="333151"/>
                  </a:lnTo>
                  <a:lnTo>
                    <a:pt x="90314" y="333551"/>
                  </a:lnTo>
                  <a:lnTo>
                    <a:pt x="89898" y="333958"/>
                  </a:lnTo>
                  <a:lnTo>
                    <a:pt x="89481" y="334349"/>
                  </a:lnTo>
                  <a:lnTo>
                    <a:pt x="89056" y="334748"/>
                  </a:lnTo>
                  <a:lnTo>
                    <a:pt x="88622" y="335130"/>
                  </a:lnTo>
                  <a:lnTo>
                    <a:pt x="88188" y="335520"/>
                  </a:lnTo>
                  <a:lnTo>
                    <a:pt x="87746" y="335893"/>
                  </a:lnTo>
                  <a:lnTo>
                    <a:pt x="87303" y="336267"/>
                  </a:lnTo>
                  <a:lnTo>
                    <a:pt x="86852" y="336640"/>
                  </a:lnTo>
                  <a:lnTo>
                    <a:pt x="86392" y="337004"/>
                  </a:lnTo>
                  <a:lnTo>
                    <a:pt x="85932" y="337369"/>
                  </a:lnTo>
                  <a:lnTo>
                    <a:pt x="85464" y="337724"/>
                  </a:lnTo>
                  <a:lnTo>
                    <a:pt x="84995" y="338072"/>
                  </a:lnTo>
                  <a:lnTo>
                    <a:pt x="84518" y="338419"/>
                  </a:lnTo>
                  <a:lnTo>
                    <a:pt x="84040" y="338757"/>
                  </a:lnTo>
                  <a:lnTo>
                    <a:pt x="83554" y="339095"/>
                  </a:lnTo>
                  <a:lnTo>
                    <a:pt x="83060" y="339425"/>
                  </a:lnTo>
                  <a:lnTo>
                    <a:pt x="82565" y="339755"/>
                  </a:lnTo>
                  <a:lnTo>
                    <a:pt x="82071" y="340076"/>
                  </a:lnTo>
                  <a:lnTo>
                    <a:pt x="81567" y="340388"/>
                  </a:lnTo>
                  <a:lnTo>
                    <a:pt x="81055" y="340701"/>
                  </a:lnTo>
                  <a:lnTo>
                    <a:pt x="80543" y="341004"/>
                  </a:lnTo>
                  <a:lnTo>
                    <a:pt x="80031" y="341308"/>
                  </a:lnTo>
                  <a:lnTo>
                    <a:pt x="79502" y="341603"/>
                  </a:lnTo>
                  <a:lnTo>
                    <a:pt x="78982" y="341890"/>
                  </a:lnTo>
                  <a:lnTo>
                    <a:pt x="78452" y="342176"/>
                  </a:lnTo>
                  <a:lnTo>
                    <a:pt x="77914" y="342454"/>
                  </a:lnTo>
                  <a:lnTo>
                    <a:pt x="77376" y="342731"/>
                  </a:lnTo>
                  <a:lnTo>
                    <a:pt x="76838" y="343000"/>
                  </a:lnTo>
                  <a:lnTo>
                    <a:pt x="76292" y="343261"/>
                  </a:lnTo>
                  <a:lnTo>
                    <a:pt x="75736" y="343512"/>
                  </a:lnTo>
                  <a:lnTo>
                    <a:pt x="75181" y="343764"/>
                  </a:lnTo>
                  <a:lnTo>
                    <a:pt x="74625" y="344016"/>
                  </a:lnTo>
                  <a:lnTo>
                    <a:pt x="74061" y="344250"/>
                  </a:lnTo>
                  <a:lnTo>
                    <a:pt x="73497" y="344484"/>
                  </a:lnTo>
                  <a:lnTo>
                    <a:pt x="72925" y="344710"/>
                  </a:lnTo>
                  <a:lnTo>
                    <a:pt x="72352" y="344935"/>
                  </a:lnTo>
                  <a:lnTo>
                    <a:pt x="71779" y="345152"/>
                  </a:lnTo>
                  <a:lnTo>
                    <a:pt x="71198" y="345361"/>
                  </a:lnTo>
                  <a:lnTo>
                    <a:pt x="70608" y="345569"/>
                  </a:lnTo>
                  <a:lnTo>
                    <a:pt x="70026" y="345768"/>
                  </a:lnTo>
                  <a:lnTo>
                    <a:pt x="69428" y="345959"/>
                  </a:lnTo>
                  <a:lnTo>
                    <a:pt x="68838" y="346141"/>
                  </a:lnTo>
                  <a:lnTo>
                    <a:pt x="68239" y="346324"/>
                  </a:lnTo>
                  <a:lnTo>
                    <a:pt x="67640" y="346497"/>
                  </a:lnTo>
                  <a:lnTo>
                    <a:pt x="67033" y="346662"/>
                  </a:lnTo>
                  <a:lnTo>
                    <a:pt x="66425" y="346827"/>
                  </a:lnTo>
                  <a:lnTo>
                    <a:pt x="65818" y="346983"/>
                  </a:lnTo>
                  <a:lnTo>
                    <a:pt x="65202" y="347131"/>
                  </a:lnTo>
                  <a:lnTo>
                    <a:pt x="64586" y="347270"/>
                  </a:lnTo>
                  <a:lnTo>
                    <a:pt x="63961" y="347408"/>
                  </a:lnTo>
                  <a:lnTo>
                    <a:pt x="63345" y="347530"/>
                  </a:lnTo>
                  <a:lnTo>
                    <a:pt x="62720" y="347660"/>
                  </a:lnTo>
                  <a:lnTo>
                    <a:pt x="62087" y="347773"/>
                  </a:lnTo>
                  <a:lnTo>
                    <a:pt x="61453" y="347877"/>
                  </a:lnTo>
                  <a:lnTo>
                    <a:pt x="60820" y="347981"/>
                  </a:lnTo>
                  <a:lnTo>
                    <a:pt x="60186" y="348077"/>
                  </a:lnTo>
                  <a:lnTo>
                    <a:pt x="59544" y="348163"/>
                  </a:lnTo>
                  <a:lnTo>
                    <a:pt x="58902" y="348250"/>
                  </a:lnTo>
                  <a:lnTo>
                    <a:pt x="58260" y="348328"/>
                  </a:lnTo>
                  <a:lnTo>
                    <a:pt x="57618" y="348389"/>
                  </a:lnTo>
                  <a:lnTo>
                    <a:pt x="56967" y="348450"/>
                  </a:lnTo>
                  <a:lnTo>
                    <a:pt x="56316" y="348510"/>
                  </a:lnTo>
                  <a:lnTo>
                    <a:pt x="55657" y="348554"/>
                  </a:lnTo>
                  <a:lnTo>
                    <a:pt x="55006" y="348597"/>
                  </a:lnTo>
                  <a:lnTo>
                    <a:pt x="54346" y="348623"/>
                  </a:lnTo>
                  <a:lnTo>
                    <a:pt x="53687" y="348649"/>
                  </a:lnTo>
                  <a:lnTo>
                    <a:pt x="53027" y="348667"/>
                  </a:lnTo>
                  <a:lnTo>
                    <a:pt x="52359" y="348684"/>
                  </a:lnTo>
                  <a:lnTo>
                    <a:pt x="51691" y="348684"/>
                  </a:lnTo>
                  <a:lnTo>
                    <a:pt x="51691" y="348684"/>
                  </a:lnTo>
                  <a:lnTo>
                    <a:pt x="50702" y="348675"/>
                  </a:lnTo>
                  <a:lnTo>
                    <a:pt x="49713" y="348649"/>
                  </a:lnTo>
                  <a:lnTo>
                    <a:pt x="48723" y="348615"/>
                  </a:lnTo>
                  <a:lnTo>
                    <a:pt x="47743" y="348554"/>
                  </a:lnTo>
                  <a:lnTo>
                    <a:pt x="46771" y="348484"/>
                  </a:lnTo>
                  <a:lnTo>
                    <a:pt x="45799" y="348398"/>
                  </a:lnTo>
                  <a:lnTo>
                    <a:pt x="44836" y="348293"/>
                  </a:lnTo>
                  <a:lnTo>
                    <a:pt x="43882" y="348172"/>
                  </a:lnTo>
                  <a:lnTo>
                    <a:pt x="42927" y="348042"/>
                  </a:lnTo>
                  <a:lnTo>
                    <a:pt x="41981" y="347894"/>
                  </a:lnTo>
                  <a:lnTo>
                    <a:pt x="41035" y="347729"/>
                  </a:lnTo>
                  <a:lnTo>
                    <a:pt x="40107" y="347547"/>
                  </a:lnTo>
                  <a:lnTo>
                    <a:pt x="39178" y="347356"/>
                  </a:lnTo>
                  <a:lnTo>
                    <a:pt x="38259" y="347148"/>
                  </a:lnTo>
                  <a:lnTo>
                    <a:pt x="37339" y="346931"/>
                  </a:lnTo>
                  <a:lnTo>
                    <a:pt x="36436" y="346697"/>
                  </a:lnTo>
                  <a:lnTo>
                    <a:pt x="35534" y="346445"/>
                  </a:lnTo>
                  <a:lnTo>
                    <a:pt x="34640" y="346176"/>
                  </a:lnTo>
                  <a:lnTo>
                    <a:pt x="33755" y="345899"/>
                  </a:lnTo>
                  <a:lnTo>
                    <a:pt x="32879" y="345612"/>
                  </a:lnTo>
                  <a:lnTo>
                    <a:pt x="32002" y="345308"/>
                  </a:lnTo>
                  <a:lnTo>
                    <a:pt x="31143" y="344987"/>
                  </a:lnTo>
                  <a:lnTo>
                    <a:pt x="30284" y="344658"/>
                  </a:lnTo>
                  <a:lnTo>
                    <a:pt x="29442" y="344311"/>
                  </a:lnTo>
                  <a:lnTo>
                    <a:pt x="28601" y="343955"/>
                  </a:lnTo>
                  <a:lnTo>
                    <a:pt x="27776" y="343590"/>
                  </a:lnTo>
                  <a:lnTo>
                    <a:pt x="26952" y="343209"/>
                  </a:lnTo>
                  <a:lnTo>
                    <a:pt x="26145" y="342809"/>
                  </a:lnTo>
                  <a:lnTo>
                    <a:pt x="25338" y="342402"/>
                  </a:lnTo>
                  <a:lnTo>
                    <a:pt x="24548" y="341985"/>
                  </a:lnTo>
                  <a:lnTo>
                    <a:pt x="23767" y="341551"/>
                  </a:lnTo>
                  <a:lnTo>
                    <a:pt x="22986" y="341109"/>
                  </a:lnTo>
                  <a:lnTo>
                    <a:pt x="22223" y="340657"/>
                  </a:lnTo>
                  <a:lnTo>
                    <a:pt x="21468" y="340189"/>
                  </a:lnTo>
                  <a:lnTo>
                    <a:pt x="20722" y="339712"/>
                  </a:lnTo>
                  <a:lnTo>
                    <a:pt x="19993" y="339226"/>
                  </a:lnTo>
                  <a:lnTo>
                    <a:pt x="19264" y="338722"/>
                  </a:lnTo>
                  <a:lnTo>
                    <a:pt x="18552" y="338210"/>
                  </a:lnTo>
                  <a:lnTo>
                    <a:pt x="17849" y="337690"/>
                  </a:lnTo>
                  <a:lnTo>
                    <a:pt x="17164" y="337160"/>
                  </a:lnTo>
                  <a:lnTo>
                    <a:pt x="16478" y="336614"/>
                  </a:lnTo>
                  <a:lnTo>
                    <a:pt x="15810" y="336058"/>
                  </a:lnTo>
                  <a:lnTo>
                    <a:pt x="15151" y="335494"/>
                  </a:lnTo>
                  <a:lnTo>
                    <a:pt x="14509" y="334922"/>
                  </a:lnTo>
                  <a:lnTo>
                    <a:pt x="13875" y="334340"/>
                  </a:lnTo>
                  <a:lnTo>
                    <a:pt x="13250" y="333741"/>
                  </a:lnTo>
                  <a:lnTo>
                    <a:pt x="12643" y="333143"/>
                  </a:lnTo>
                  <a:lnTo>
                    <a:pt x="12044" y="332527"/>
                  </a:lnTo>
                  <a:lnTo>
                    <a:pt x="11454" y="331911"/>
                  </a:lnTo>
                  <a:lnTo>
                    <a:pt x="10881" y="331277"/>
                  </a:lnTo>
                  <a:lnTo>
                    <a:pt x="10326" y="330635"/>
                  </a:lnTo>
                  <a:lnTo>
                    <a:pt x="9779" y="329984"/>
                  </a:lnTo>
                  <a:lnTo>
                    <a:pt x="9241" y="329325"/>
                  </a:lnTo>
                  <a:lnTo>
                    <a:pt x="8721" y="328657"/>
                  </a:lnTo>
                  <a:lnTo>
                    <a:pt x="8209" y="327980"/>
                  </a:lnTo>
                  <a:lnTo>
                    <a:pt x="7723" y="327303"/>
                  </a:lnTo>
                  <a:lnTo>
                    <a:pt x="7237" y="326609"/>
                  </a:lnTo>
                  <a:lnTo>
                    <a:pt x="6768" y="325906"/>
                  </a:lnTo>
                  <a:lnTo>
                    <a:pt x="6317" y="325194"/>
                  </a:lnTo>
                  <a:lnTo>
                    <a:pt x="5883" y="324483"/>
                  </a:lnTo>
                  <a:lnTo>
                    <a:pt x="5458" y="323754"/>
                  </a:lnTo>
                  <a:lnTo>
                    <a:pt x="5050" y="323025"/>
                  </a:lnTo>
                  <a:lnTo>
                    <a:pt x="4660" y="322287"/>
                  </a:lnTo>
                  <a:lnTo>
                    <a:pt x="4278" y="321541"/>
                  </a:lnTo>
                  <a:lnTo>
                    <a:pt x="4278" y="321541"/>
                  </a:lnTo>
                  <a:lnTo>
                    <a:pt x="4200" y="321394"/>
                  </a:lnTo>
                  <a:lnTo>
                    <a:pt x="4113" y="321246"/>
                  </a:lnTo>
                  <a:lnTo>
                    <a:pt x="4018" y="321107"/>
                  </a:lnTo>
                  <a:lnTo>
                    <a:pt x="3922" y="320977"/>
                  </a:lnTo>
                  <a:lnTo>
                    <a:pt x="3827" y="320838"/>
                  </a:lnTo>
                  <a:lnTo>
                    <a:pt x="3723" y="320717"/>
                  </a:lnTo>
                  <a:lnTo>
                    <a:pt x="3610" y="320595"/>
                  </a:lnTo>
                  <a:lnTo>
                    <a:pt x="3506" y="320474"/>
                  </a:lnTo>
                  <a:lnTo>
                    <a:pt x="3384" y="320361"/>
                  </a:lnTo>
                  <a:lnTo>
                    <a:pt x="3271" y="320257"/>
                  </a:lnTo>
                  <a:lnTo>
                    <a:pt x="3150" y="320153"/>
                  </a:lnTo>
                  <a:lnTo>
                    <a:pt x="3020" y="320057"/>
                  </a:lnTo>
                  <a:lnTo>
                    <a:pt x="2890" y="319962"/>
                  </a:lnTo>
                  <a:lnTo>
                    <a:pt x="2759" y="319875"/>
                  </a:lnTo>
                  <a:lnTo>
                    <a:pt x="2629" y="319788"/>
                  </a:lnTo>
                  <a:lnTo>
                    <a:pt x="2490" y="319710"/>
                  </a:lnTo>
                  <a:lnTo>
                    <a:pt x="2352" y="319632"/>
                  </a:lnTo>
                  <a:lnTo>
                    <a:pt x="2213" y="319563"/>
                  </a:lnTo>
                  <a:lnTo>
                    <a:pt x="1918" y="319441"/>
                  </a:lnTo>
                  <a:lnTo>
                    <a:pt x="1623" y="319328"/>
                  </a:lnTo>
                  <a:lnTo>
                    <a:pt x="1319" y="319242"/>
                  </a:lnTo>
                  <a:lnTo>
                    <a:pt x="1007" y="319172"/>
                  </a:lnTo>
                  <a:lnTo>
                    <a:pt x="694" y="319129"/>
                  </a:lnTo>
                  <a:lnTo>
                    <a:pt x="382" y="319094"/>
                  </a:lnTo>
                  <a:lnTo>
                    <a:pt x="69" y="319085"/>
                  </a:lnTo>
                  <a:lnTo>
                    <a:pt x="69" y="298043"/>
                  </a:lnTo>
                  <a:lnTo>
                    <a:pt x="69" y="298043"/>
                  </a:lnTo>
                  <a:lnTo>
                    <a:pt x="529" y="298051"/>
                  </a:lnTo>
                  <a:lnTo>
                    <a:pt x="989" y="298060"/>
                  </a:lnTo>
                  <a:lnTo>
                    <a:pt x="1449" y="298077"/>
                  </a:lnTo>
                  <a:lnTo>
                    <a:pt x="1909" y="298104"/>
                  </a:lnTo>
                  <a:lnTo>
                    <a:pt x="2369" y="298138"/>
                  </a:lnTo>
                  <a:lnTo>
                    <a:pt x="2820" y="298182"/>
                  </a:lnTo>
                  <a:lnTo>
                    <a:pt x="3271" y="298234"/>
                  </a:lnTo>
                  <a:lnTo>
                    <a:pt x="3723" y="298294"/>
                  </a:lnTo>
                  <a:lnTo>
                    <a:pt x="4165" y="298355"/>
                  </a:lnTo>
                  <a:lnTo>
                    <a:pt x="4616" y="298433"/>
                  </a:lnTo>
                  <a:lnTo>
                    <a:pt x="5059" y="298511"/>
                  </a:lnTo>
                  <a:lnTo>
                    <a:pt x="5501" y="298598"/>
                  </a:lnTo>
                  <a:lnTo>
                    <a:pt x="5935" y="298694"/>
                  </a:lnTo>
                  <a:lnTo>
                    <a:pt x="6369" y="298798"/>
                  </a:lnTo>
                  <a:lnTo>
                    <a:pt x="6803" y="298911"/>
                  </a:lnTo>
                  <a:lnTo>
                    <a:pt x="7237" y="299023"/>
                  </a:lnTo>
                  <a:lnTo>
                    <a:pt x="7662" y="299145"/>
                  </a:lnTo>
                  <a:lnTo>
                    <a:pt x="8087" y="299275"/>
                  </a:lnTo>
                  <a:lnTo>
                    <a:pt x="8513" y="299414"/>
                  </a:lnTo>
                  <a:lnTo>
                    <a:pt x="8929" y="299561"/>
                  </a:lnTo>
                  <a:lnTo>
                    <a:pt x="9346" y="299718"/>
                  </a:lnTo>
                  <a:lnTo>
                    <a:pt x="9753" y="299874"/>
                  </a:lnTo>
                  <a:lnTo>
                    <a:pt x="10161" y="300039"/>
                  </a:lnTo>
                  <a:lnTo>
                    <a:pt x="10569" y="300212"/>
                  </a:lnTo>
                  <a:lnTo>
                    <a:pt x="10968" y="300394"/>
                  </a:lnTo>
                  <a:lnTo>
                    <a:pt x="11367" y="300577"/>
                  </a:lnTo>
                  <a:lnTo>
                    <a:pt x="11767" y="300767"/>
                  </a:lnTo>
                  <a:lnTo>
                    <a:pt x="12157" y="300967"/>
                  </a:lnTo>
                  <a:lnTo>
                    <a:pt x="12548" y="301175"/>
                  </a:lnTo>
                  <a:lnTo>
                    <a:pt x="12929" y="301384"/>
                  </a:lnTo>
                  <a:lnTo>
                    <a:pt x="13311" y="301609"/>
                  </a:lnTo>
                  <a:lnTo>
                    <a:pt x="13684" y="301835"/>
                  </a:lnTo>
                  <a:lnTo>
                    <a:pt x="14057" y="302060"/>
                  </a:lnTo>
                  <a:lnTo>
                    <a:pt x="14422" y="302303"/>
                  </a:lnTo>
                  <a:lnTo>
                    <a:pt x="14786" y="302546"/>
                  </a:lnTo>
                  <a:lnTo>
                    <a:pt x="15151" y="302798"/>
                  </a:lnTo>
                  <a:lnTo>
                    <a:pt x="15506" y="303050"/>
                  </a:lnTo>
                  <a:lnTo>
                    <a:pt x="15854" y="303319"/>
                  </a:lnTo>
                  <a:lnTo>
                    <a:pt x="16201" y="303588"/>
                  </a:lnTo>
                  <a:lnTo>
                    <a:pt x="16539" y="303857"/>
                  </a:lnTo>
                  <a:lnTo>
                    <a:pt x="16878" y="304143"/>
                  </a:lnTo>
                  <a:lnTo>
                    <a:pt x="17207" y="304429"/>
                  </a:lnTo>
                  <a:lnTo>
                    <a:pt x="17537" y="304716"/>
                  </a:lnTo>
                  <a:lnTo>
                    <a:pt x="17858" y="305019"/>
                  </a:lnTo>
                  <a:lnTo>
                    <a:pt x="18179" y="305323"/>
                  </a:lnTo>
                  <a:lnTo>
                    <a:pt x="18492" y="305635"/>
                  </a:lnTo>
                  <a:lnTo>
                    <a:pt x="18795" y="305948"/>
                  </a:lnTo>
                  <a:lnTo>
                    <a:pt x="19099" y="306269"/>
                  </a:lnTo>
                  <a:lnTo>
                    <a:pt x="19394" y="306599"/>
                  </a:lnTo>
                  <a:lnTo>
                    <a:pt x="19680" y="306928"/>
                  </a:lnTo>
                  <a:lnTo>
                    <a:pt x="19967" y="307267"/>
                  </a:lnTo>
                  <a:lnTo>
                    <a:pt x="20253" y="307614"/>
                  </a:lnTo>
                  <a:lnTo>
                    <a:pt x="20522" y="307961"/>
                  </a:lnTo>
                  <a:lnTo>
                    <a:pt x="20791" y="308317"/>
                  </a:lnTo>
                  <a:lnTo>
                    <a:pt x="21051" y="308673"/>
                  </a:lnTo>
                  <a:lnTo>
                    <a:pt x="21312" y="309037"/>
                  </a:lnTo>
                  <a:lnTo>
                    <a:pt x="21563" y="309410"/>
                  </a:lnTo>
                  <a:lnTo>
                    <a:pt x="21806" y="309783"/>
                  </a:lnTo>
                  <a:lnTo>
                    <a:pt x="22049" y="310165"/>
                  </a:lnTo>
                  <a:lnTo>
                    <a:pt x="22284" y="310547"/>
                  </a:lnTo>
                  <a:lnTo>
                    <a:pt x="22509" y="310937"/>
                  </a:lnTo>
                  <a:lnTo>
                    <a:pt x="22726" y="311337"/>
                  </a:lnTo>
                  <a:lnTo>
                    <a:pt x="22943" y="311736"/>
                  </a:lnTo>
                  <a:lnTo>
                    <a:pt x="23143" y="312144"/>
                  </a:lnTo>
                  <a:lnTo>
                    <a:pt x="23143" y="312144"/>
                  </a:lnTo>
                  <a:lnTo>
                    <a:pt x="23368" y="312577"/>
                  </a:lnTo>
                  <a:lnTo>
                    <a:pt x="23594" y="313003"/>
                  </a:lnTo>
                  <a:lnTo>
                    <a:pt x="23837" y="313419"/>
                  </a:lnTo>
                  <a:lnTo>
                    <a:pt x="24080" y="313844"/>
                  </a:lnTo>
                  <a:lnTo>
                    <a:pt x="24340" y="314252"/>
                  </a:lnTo>
                  <a:lnTo>
                    <a:pt x="24609" y="314660"/>
                  </a:lnTo>
                  <a:lnTo>
                    <a:pt x="24887" y="315068"/>
                  </a:lnTo>
                  <a:lnTo>
                    <a:pt x="25173" y="315467"/>
                  </a:lnTo>
                  <a:lnTo>
                    <a:pt x="25468" y="315857"/>
                  </a:lnTo>
                  <a:lnTo>
                    <a:pt x="25772" y="316239"/>
                  </a:lnTo>
                  <a:lnTo>
                    <a:pt x="26084" y="316630"/>
                  </a:lnTo>
                  <a:lnTo>
                    <a:pt x="26405" y="317003"/>
                  </a:lnTo>
                  <a:lnTo>
                    <a:pt x="26735" y="317376"/>
                  </a:lnTo>
                  <a:lnTo>
                    <a:pt x="27073" y="317740"/>
                  </a:lnTo>
                  <a:lnTo>
                    <a:pt x="27421" y="318105"/>
                  </a:lnTo>
                  <a:lnTo>
                    <a:pt x="27776" y="318461"/>
                  </a:lnTo>
                  <a:lnTo>
                    <a:pt x="28141" y="318808"/>
                  </a:lnTo>
                  <a:lnTo>
                    <a:pt x="28505" y="319155"/>
                  </a:lnTo>
                  <a:lnTo>
                    <a:pt x="28887" y="319493"/>
                  </a:lnTo>
                  <a:lnTo>
                    <a:pt x="29277" y="319823"/>
                  </a:lnTo>
                  <a:lnTo>
                    <a:pt x="29668" y="320153"/>
                  </a:lnTo>
                  <a:lnTo>
                    <a:pt x="30067" y="320474"/>
                  </a:lnTo>
                  <a:lnTo>
                    <a:pt x="30475" y="320786"/>
                  </a:lnTo>
                  <a:lnTo>
                    <a:pt x="30891" y="321090"/>
                  </a:lnTo>
                  <a:lnTo>
                    <a:pt x="31317" y="321394"/>
                  </a:lnTo>
                  <a:lnTo>
                    <a:pt x="31742" y="321689"/>
                  </a:lnTo>
                  <a:lnTo>
                    <a:pt x="32176" y="321984"/>
                  </a:lnTo>
                  <a:lnTo>
                    <a:pt x="32618" y="322261"/>
                  </a:lnTo>
                  <a:lnTo>
                    <a:pt x="33070" y="322539"/>
                  </a:lnTo>
                  <a:lnTo>
                    <a:pt x="33521" y="322808"/>
                  </a:lnTo>
                  <a:lnTo>
                    <a:pt x="33981" y="323068"/>
                  </a:lnTo>
                  <a:lnTo>
                    <a:pt x="34449" y="323329"/>
                  </a:lnTo>
                  <a:lnTo>
                    <a:pt x="34918" y="323580"/>
                  </a:lnTo>
                  <a:lnTo>
                    <a:pt x="35395" y="323823"/>
                  </a:lnTo>
                  <a:lnTo>
                    <a:pt x="35881" y="324058"/>
                  </a:lnTo>
                  <a:lnTo>
                    <a:pt x="36367" y="324283"/>
                  </a:lnTo>
                  <a:lnTo>
                    <a:pt x="36862" y="324509"/>
                  </a:lnTo>
                  <a:lnTo>
                    <a:pt x="37365" y="324726"/>
                  </a:lnTo>
                  <a:lnTo>
                    <a:pt x="37868" y="324934"/>
                  </a:lnTo>
                  <a:lnTo>
                    <a:pt x="38380" y="325134"/>
                  </a:lnTo>
                  <a:lnTo>
                    <a:pt x="38892" y="325324"/>
                  </a:lnTo>
                  <a:lnTo>
                    <a:pt x="39413" y="325507"/>
                  </a:lnTo>
                  <a:lnTo>
                    <a:pt x="39933" y="325689"/>
                  </a:lnTo>
                  <a:lnTo>
                    <a:pt x="40463" y="325862"/>
                  </a:lnTo>
                  <a:lnTo>
                    <a:pt x="40992" y="326019"/>
                  </a:lnTo>
                  <a:lnTo>
                    <a:pt x="41521" y="326175"/>
                  </a:lnTo>
                  <a:lnTo>
                    <a:pt x="42068" y="326322"/>
                  </a:lnTo>
                  <a:lnTo>
                    <a:pt x="42606" y="326461"/>
                  </a:lnTo>
                  <a:lnTo>
                    <a:pt x="43153" y="326591"/>
                  </a:lnTo>
                  <a:lnTo>
                    <a:pt x="43708" y="326722"/>
                  </a:lnTo>
                  <a:lnTo>
                    <a:pt x="44255" y="326834"/>
                  </a:lnTo>
                  <a:lnTo>
                    <a:pt x="44810" y="326938"/>
                  </a:lnTo>
                  <a:lnTo>
                    <a:pt x="45374" y="327043"/>
                  </a:lnTo>
                  <a:lnTo>
                    <a:pt x="45938" y="327129"/>
                  </a:lnTo>
                  <a:lnTo>
                    <a:pt x="46502" y="327216"/>
                  </a:lnTo>
                  <a:lnTo>
                    <a:pt x="47066" y="327294"/>
                  </a:lnTo>
                  <a:lnTo>
                    <a:pt x="47639" y="327355"/>
                  </a:lnTo>
                  <a:lnTo>
                    <a:pt x="48212" y="327416"/>
                  </a:lnTo>
                  <a:lnTo>
                    <a:pt x="48784" y="327459"/>
                  </a:lnTo>
                  <a:lnTo>
                    <a:pt x="49366" y="327502"/>
                  </a:lnTo>
                  <a:lnTo>
                    <a:pt x="49947" y="327537"/>
                  </a:lnTo>
                  <a:lnTo>
                    <a:pt x="50528" y="327555"/>
                  </a:lnTo>
                  <a:lnTo>
                    <a:pt x="51110" y="327572"/>
                  </a:lnTo>
                  <a:lnTo>
                    <a:pt x="51691" y="327572"/>
                  </a:lnTo>
                  <a:lnTo>
                    <a:pt x="51691" y="327572"/>
                  </a:lnTo>
                  <a:lnTo>
                    <a:pt x="52463" y="327563"/>
                  </a:lnTo>
                  <a:lnTo>
                    <a:pt x="53236" y="327546"/>
                  </a:lnTo>
                  <a:lnTo>
                    <a:pt x="53999" y="327502"/>
                  </a:lnTo>
                  <a:lnTo>
                    <a:pt x="54763" y="327450"/>
                  </a:lnTo>
                  <a:lnTo>
                    <a:pt x="55518" y="327381"/>
                  </a:lnTo>
                  <a:lnTo>
                    <a:pt x="56273" y="327294"/>
                  </a:lnTo>
                  <a:lnTo>
                    <a:pt x="57019" y="327190"/>
                  </a:lnTo>
                  <a:lnTo>
                    <a:pt x="57757" y="327077"/>
                  </a:lnTo>
                  <a:lnTo>
                    <a:pt x="58494" y="326947"/>
                  </a:lnTo>
                  <a:lnTo>
                    <a:pt x="59223" y="326808"/>
                  </a:lnTo>
                  <a:lnTo>
                    <a:pt x="59943" y="326652"/>
                  </a:lnTo>
                  <a:lnTo>
                    <a:pt x="60664" y="326479"/>
                  </a:lnTo>
                  <a:lnTo>
                    <a:pt x="61375" y="326296"/>
                  </a:lnTo>
                  <a:lnTo>
                    <a:pt x="62078" y="326097"/>
                  </a:lnTo>
                  <a:lnTo>
                    <a:pt x="62772" y="325888"/>
                  </a:lnTo>
                  <a:lnTo>
                    <a:pt x="63458" y="325663"/>
                  </a:lnTo>
                  <a:lnTo>
                    <a:pt x="64135" y="325429"/>
                  </a:lnTo>
                  <a:lnTo>
                    <a:pt x="64803" y="325177"/>
                  </a:lnTo>
                  <a:lnTo>
                    <a:pt x="65471" y="324917"/>
                  </a:lnTo>
                  <a:lnTo>
                    <a:pt x="66122" y="324639"/>
                  </a:lnTo>
                  <a:lnTo>
                    <a:pt x="66772" y="324353"/>
                  </a:lnTo>
                  <a:lnTo>
                    <a:pt x="67406" y="324058"/>
                  </a:lnTo>
                  <a:lnTo>
                    <a:pt x="68031" y="323745"/>
                  </a:lnTo>
                  <a:lnTo>
                    <a:pt x="68647" y="323424"/>
                  </a:lnTo>
                  <a:lnTo>
                    <a:pt x="69254" y="323094"/>
                  </a:lnTo>
                  <a:lnTo>
                    <a:pt x="69853" y="322756"/>
                  </a:lnTo>
                  <a:lnTo>
                    <a:pt x="70434" y="322400"/>
                  </a:lnTo>
                  <a:lnTo>
                    <a:pt x="71007" y="322036"/>
                  </a:lnTo>
                  <a:lnTo>
                    <a:pt x="71571" y="321663"/>
                  </a:lnTo>
                  <a:lnTo>
                    <a:pt x="72126" y="321281"/>
                  </a:lnTo>
                  <a:lnTo>
                    <a:pt x="72664" y="320882"/>
                  </a:lnTo>
                  <a:lnTo>
                    <a:pt x="73194" y="320482"/>
                  </a:lnTo>
                  <a:lnTo>
                    <a:pt x="73714" y="320066"/>
                  </a:lnTo>
                  <a:lnTo>
                    <a:pt x="74218" y="319641"/>
                  </a:lnTo>
                  <a:lnTo>
                    <a:pt x="74704" y="319216"/>
                  </a:lnTo>
                  <a:lnTo>
                    <a:pt x="75190" y="318773"/>
                  </a:lnTo>
                  <a:lnTo>
                    <a:pt x="75649" y="318322"/>
                  </a:lnTo>
                  <a:lnTo>
                    <a:pt x="76101" y="317862"/>
                  </a:lnTo>
                  <a:lnTo>
                    <a:pt x="76543" y="317402"/>
                  </a:lnTo>
                  <a:lnTo>
                    <a:pt x="76968" y="316925"/>
                  </a:lnTo>
                  <a:lnTo>
                    <a:pt x="77376" y="316447"/>
                  </a:lnTo>
                  <a:lnTo>
                    <a:pt x="77775" y="315953"/>
                  </a:lnTo>
                  <a:lnTo>
                    <a:pt x="78157" y="315458"/>
                  </a:lnTo>
                  <a:lnTo>
                    <a:pt x="78522" y="314955"/>
                  </a:lnTo>
                  <a:lnTo>
                    <a:pt x="78869" y="314443"/>
                  </a:lnTo>
                  <a:lnTo>
                    <a:pt x="79207" y="313922"/>
                  </a:lnTo>
                  <a:lnTo>
                    <a:pt x="79528" y="313402"/>
                  </a:lnTo>
                  <a:lnTo>
                    <a:pt x="79832" y="312864"/>
                  </a:lnTo>
                  <a:lnTo>
                    <a:pt x="80118" y="312326"/>
                  </a:lnTo>
                  <a:lnTo>
                    <a:pt x="80387" y="311788"/>
                  </a:lnTo>
                  <a:lnTo>
                    <a:pt x="80639" y="311232"/>
                  </a:lnTo>
                  <a:lnTo>
                    <a:pt x="80873" y="310686"/>
                  </a:lnTo>
                  <a:lnTo>
                    <a:pt x="81090" y="310122"/>
                  </a:lnTo>
                  <a:lnTo>
                    <a:pt x="81298" y="309558"/>
                  </a:lnTo>
                  <a:lnTo>
                    <a:pt x="81481" y="308985"/>
                  </a:lnTo>
                  <a:lnTo>
                    <a:pt x="81645" y="308412"/>
                  </a:lnTo>
                  <a:lnTo>
                    <a:pt x="81793" y="307831"/>
                  </a:lnTo>
                  <a:lnTo>
                    <a:pt x="81914" y="307241"/>
                  </a:lnTo>
                  <a:lnTo>
                    <a:pt x="82027" y="306659"/>
                  </a:lnTo>
                  <a:lnTo>
                    <a:pt x="82114" y="306061"/>
                  </a:lnTo>
                  <a:lnTo>
                    <a:pt x="82183" y="305462"/>
                  </a:lnTo>
                  <a:lnTo>
                    <a:pt x="82236" y="304863"/>
                  </a:lnTo>
                  <a:lnTo>
                    <a:pt x="82270" y="304264"/>
                  </a:lnTo>
                  <a:lnTo>
                    <a:pt x="82279" y="303657"/>
                  </a:lnTo>
                  <a:lnTo>
                    <a:pt x="82279" y="303657"/>
                  </a:lnTo>
                  <a:lnTo>
                    <a:pt x="82279" y="303379"/>
                  </a:lnTo>
                  <a:lnTo>
                    <a:pt x="82262" y="303093"/>
                  </a:lnTo>
                  <a:lnTo>
                    <a:pt x="82244" y="302772"/>
                  </a:lnTo>
                  <a:lnTo>
                    <a:pt x="82218" y="302434"/>
                  </a:lnTo>
                  <a:lnTo>
                    <a:pt x="82175" y="302078"/>
                  </a:lnTo>
                  <a:lnTo>
                    <a:pt x="82131" y="301696"/>
                  </a:lnTo>
                  <a:lnTo>
                    <a:pt x="82071" y="301279"/>
                  </a:lnTo>
                  <a:lnTo>
                    <a:pt x="82001" y="300846"/>
                  </a:lnTo>
                  <a:lnTo>
                    <a:pt x="82001" y="300846"/>
                  </a:lnTo>
                  <a:lnTo>
                    <a:pt x="81923" y="300316"/>
                  </a:lnTo>
                  <a:lnTo>
                    <a:pt x="81862" y="299787"/>
                  </a:lnTo>
                  <a:lnTo>
                    <a:pt x="81819" y="299249"/>
                  </a:lnTo>
                  <a:lnTo>
                    <a:pt x="81793" y="298720"/>
                  </a:lnTo>
                  <a:lnTo>
                    <a:pt x="81767" y="298182"/>
                  </a:lnTo>
                  <a:lnTo>
                    <a:pt x="81767" y="297652"/>
                  </a:lnTo>
                  <a:lnTo>
                    <a:pt x="81776" y="297114"/>
                  </a:lnTo>
                  <a:lnTo>
                    <a:pt x="81793" y="296585"/>
                  </a:lnTo>
                  <a:lnTo>
                    <a:pt x="81828" y="296056"/>
                  </a:lnTo>
                  <a:lnTo>
                    <a:pt x="81880" y="295526"/>
                  </a:lnTo>
                  <a:lnTo>
                    <a:pt x="81941" y="294997"/>
                  </a:lnTo>
                  <a:lnTo>
                    <a:pt x="82019" y="294476"/>
                  </a:lnTo>
                  <a:lnTo>
                    <a:pt x="82105" y="293947"/>
                  </a:lnTo>
                  <a:lnTo>
                    <a:pt x="82201" y="293426"/>
                  </a:lnTo>
                  <a:lnTo>
                    <a:pt x="82314" y="292914"/>
                  </a:lnTo>
                  <a:lnTo>
                    <a:pt x="82444" y="292394"/>
                  </a:lnTo>
                  <a:lnTo>
                    <a:pt x="82583" y="291891"/>
                  </a:lnTo>
                  <a:lnTo>
                    <a:pt x="82739" y="291379"/>
                  </a:lnTo>
                  <a:lnTo>
                    <a:pt x="82904" y="290875"/>
                  </a:lnTo>
                  <a:lnTo>
                    <a:pt x="83077" y="290372"/>
                  </a:lnTo>
                  <a:lnTo>
                    <a:pt x="83268" y="289877"/>
                  </a:lnTo>
                  <a:lnTo>
                    <a:pt x="83476" y="289391"/>
                  </a:lnTo>
                  <a:lnTo>
                    <a:pt x="83693" y="288905"/>
                  </a:lnTo>
                  <a:lnTo>
                    <a:pt x="83919" y="288420"/>
                  </a:lnTo>
                  <a:lnTo>
                    <a:pt x="84162" y="287942"/>
                  </a:lnTo>
                  <a:lnTo>
                    <a:pt x="84414" y="287474"/>
                  </a:lnTo>
                  <a:lnTo>
                    <a:pt x="84683" y="287014"/>
                  </a:lnTo>
                  <a:lnTo>
                    <a:pt x="84960" y="286554"/>
                  </a:lnTo>
                  <a:lnTo>
                    <a:pt x="85255" y="286103"/>
                  </a:lnTo>
                  <a:lnTo>
                    <a:pt x="85559" y="285651"/>
                  </a:lnTo>
                  <a:lnTo>
                    <a:pt x="85880" y="285218"/>
                  </a:lnTo>
                  <a:lnTo>
                    <a:pt x="86210" y="284784"/>
                  </a:lnTo>
                  <a:lnTo>
                    <a:pt x="86210" y="284784"/>
                  </a:lnTo>
                  <a:lnTo>
                    <a:pt x="86540" y="284367"/>
                  </a:lnTo>
                  <a:lnTo>
                    <a:pt x="86887" y="283951"/>
                  </a:lnTo>
                  <a:lnTo>
                    <a:pt x="87234" y="283552"/>
                  </a:lnTo>
                  <a:lnTo>
                    <a:pt x="87598" y="283152"/>
                  </a:lnTo>
                  <a:lnTo>
                    <a:pt x="87971" y="282771"/>
                  </a:lnTo>
                  <a:lnTo>
                    <a:pt x="88353" y="282406"/>
                  </a:lnTo>
                  <a:lnTo>
                    <a:pt x="88744" y="282042"/>
                  </a:lnTo>
                  <a:lnTo>
                    <a:pt x="89143" y="281695"/>
                  </a:lnTo>
                  <a:lnTo>
                    <a:pt x="89551" y="281347"/>
                  </a:lnTo>
                  <a:lnTo>
                    <a:pt x="89967" y="281026"/>
                  </a:lnTo>
                  <a:lnTo>
                    <a:pt x="90392" y="280705"/>
                  </a:lnTo>
                  <a:lnTo>
                    <a:pt x="90826" y="280393"/>
                  </a:lnTo>
                  <a:lnTo>
                    <a:pt x="91260" y="280098"/>
                  </a:lnTo>
                  <a:lnTo>
                    <a:pt x="91711" y="279820"/>
                  </a:lnTo>
                  <a:lnTo>
                    <a:pt x="92162" y="279543"/>
                  </a:lnTo>
                  <a:lnTo>
                    <a:pt x="92622" y="279282"/>
                  </a:lnTo>
                  <a:lnTo>
                    <a:pt x="93091" y="279031"/>
                  </a:lnTo>
                  <a:lnTo>
                    <a:pt x="93560" y="278788"/>
                  </a:lnTo>
                  <a:lnTo>
                    <a:pt x="94045" y="278562"/>
                  </a:lnTo>
                  <a:lnTo>
                    <a:pt x="94531" y="278345"/>
                  </a:lnTo>
                  <a:lnTo>
                    <a:pt x="95017" y="278146"/>
                  </a:lnTo>
                  <a:lnTo>
                    <a:pt x="95512" y="277955"/>
                  </a:lnTo>
                  <a:lnTo>
                    <a:pt x="96015" y="277772"/>
                  </a:lnTo>
                  <a:lnTo>
                    <a:pt x="96518" y="277608"/>
                  </a:lnTo>
                  <a:lnTo>
                    <a:pt x="97030" y="277451"/>
                  </a:lnTo>
                  <a:lnTo>
                    <a:pt x="97551" y="277313"/>
                  </a:lnTo>
                  <a:lnTo>
                    <a:pt x="98072" y="277182"/>
                  </a:lnTo>
                  <a:lnTo>
                    <a:pt x="98592" y="277061"/>
                  </a:lnTo>
                  <a:lnTo>
                    <a:pt x="99122" y="276957"/>
                  </a:lnTo>
                  <a:lnTo>
                    <a:pt x="99651" y="276861"/>
                  </a:lnTo>
                  <a:lnTo>
                    <a:pt x="100189" y="276783"/>
                  </a:lnTo>
                  <a:lnTo>
                    <a:pt x="100727" y="276722"/>
                  </a:lnTo>
                  <a:lnTo>
                    <a:pt x="100727" y="276722"/>
                  </a:lnTo>
                  <a:lnTo>
                    <a:pt x="101421" y="276644"/>
                  </a:lnTo>
                  <a:lnTo>
                    <a:pt x="102124" y="276558"/>
                  </a:lnTo>
                  <a:lnTo>
                    <a:pt x="102810" y="276453"/>
                  </a:lnTo>
                  <a:lnTo>
                    <a:pt x="103495" y="276341"/>
                  </a:lnTo>
                  <a:lnTo>
                    <a:pt x="104181" y="276210"/>
                  </a:lnTo>
                  <a:lnTo>
                    <a:pt x="104849" y="276072"/>
                  </a:lnTo>
                  <a:lnTo>
                    <a:pt x="105517" y="275924"/>
                  </a:lnTo>
                  <a:lnTo>
                    <a:pt x="106185" y="275759"/>
                  </a:lnTo>
                  <a:lnTo>
                    <a:pt x="106836" y="275586"/>
                  </a:lnTo>
                  <a:lnTo>
                    <a:pt x="107487" y="275403"/>
                  </a:lnTo>
                  <a:lnTo>
                    <a:pt x="108129" y="275204"/>
                  </a:lnTo>
                  <a:lnTo>
                    <a:pt x="108762" y="274996"/>
                  </a:lnTo>
                  <a:lnTo>
                    <a:pt x="109396" y="274779"/>
                  </a:lnTo>
                  <a:lnTo>
                    <a:pt x="110012" y="274544"/>
                  </a:lnTo>
                  <a:lnTo>
                    <a:pt x="110628" y="274301"/>
                  </a:lnTo>
                  <a:lnTo>
                    <a:pt x="111235" y="274050"/>
                  </a:lnTo>
                  <a:lnTo>
                    <a:pt x="111825" y="273789"/>
                  </a:lnTo>
                  <a:lnTo>
                    <a:pt x="112415" y="273520"/>
                  </a:lnTo>
                  <a:lnTo>
                    <a:pt x="112997" y="273234"/>
                  </a:lnTo>
                  <a:lnTo>
                    <a:pt x="113570" y="272939"/>
                  </a:lnTo>
                  <a:lnTo>
                    <a:pt x="114134" y="272644"/>
                  </a:lnTo>
                  <a:lnTo>
                    <a:pt x="114689" y="272332"/>
                  </a:lnTo>
                  <a:lnTo>
                    <a:pt x="115236" y="272011"/>
                  </a:lnTo>
                  <a:lnTo>
                    <a:pt x="115774" y="271681"/>
                  </a:lnTo>
                  <a:lnTo>
                    <a:pt x="116303" y="271342"/>
                  </a:lnTo>
                  <a:lnTo>
                    <a:pt x="116824" y="270995"/>
                  </a:lnTo>
                  <a:lnTo>
                    <a:pt x="117327" y="270640"/>
                  </a:lnTo>
                  <a:lnTo>
                    <a:pt x="117830" y="270275"/>
                  </a:lnTo>
                  <a:lnTo>
                    <a:pt x="118316" y="269902"/>
                  </a:lnTo>
                  <a:lnTo>
                    <a:pt x="118793" y="269520"/>
                  </a:lnTo>
                  <a:lnTo>
                    <a:pt x="119262" y="269130"/>
                  </a:lnTo>
                  <a:lnTo>
                    <a:pt x="119713" y="268731"/>
                  </a:lnTo>
                  <a:lnTo>
                    <a:pt x="120156" y="268331"/>
                  </a:lnTo>
                  <a:lnTo>
                    <a:pt x="120590" y="267915"/>
                  </a:lnTo>
                  <a:lnTo>
                    <a:pt x="121015" y="267498"/>
                  </a:lnTo>
                  <a:lnTo>
                    <a:pt x="121423" y="267073"/>
                  </a:lnTo>
                  <a:lnTo>
                    <a:pt x="121822" y="266639"/>
                  </a:lnTo>
                  <a:lnTo>
                    <a:pt x="122212" y="266197"/>
                  </a:lnTo>
                  <a:lnTo>
                    <a:pt x="122585" y="265754"/>
                  </a:lnTo>
                  <a:lnTo>
                    <a:pt x="122950" y="265303"/>
                  </a:lnTo>
                  <a:lnTo>
                    <a:pt x="123297" y="264843"/>
                  </a:lnTo>
                  <a:lnTo>
                    <a:pt x="123635" y="264383"/>
                  </a:lnTo>
                  <a:lnTo>
                    <a:pt x="123965" y="263915"/>
                  </a:lnTo>
                  <a:lnTo>
                    <a:pt x="124269" y="263437"/>
                  </a:lnTo>
                  <a:lnTo>
                    <a:pt x="124572" y="262951"/>
                  </a:lnTo>
                  <a:lnTo>
                    <a:pt x="124859" y="262466"/>
                  </a:lnTo>
                  <a:lnTo>
                    <a:pt x="125128" y="261980"/>
                  </a:lnTo>
                  <a:lnTo>
                    <a:pt x="125379" y="261476"/>
                  </a:lnTo>
                  <a:lnTo>
                    <a:pt x="125622" y="260982"/>
                  </a:lnTo>
                  <a:lnTo>
                    <a:pt x="125857" y="260470"/>
                  </a:lnTo>
                  <a:lnTo>
                    <a:pt x="126065" y="259966"/>
                  </a:lnTo>
                  <a:lnTo>
                    <a:pt x="126265" y="259446"/>
                  </a:lnTo>
                  <a:lnTo>
                    <a:pt x="126455" y="258934"/>
                  </a:lnTo>
                  <a:lnTo>
                    <a:pt x="126620" y="258404"/>
                  </a:lnTo>
                  <a:lnTo>
                    <a:pt x="126777" y="257884"/>
                  </a:lnTo>
                  <a:lnTo>
                    <a:pt x="126915" y="257355"/>
                  </a:lnTo>
                  <a:lnTo>
                    <a:pt x="127037" y="256817"/>
                  </a:lnTo>
                  <a:lnTo>
                    <a:pt x="127141" y="256287"/>
                  </a:lnTo>
                  <a:lnTo>
                    <a:pt x="127236" y="255741"/>
                  </a:lnTo>
                  <a:lnTo>
                    <a:pt x="127315" y="255203"/>
                  </a:lnTo>
                  <a:lnTo>
                    <a:pt x="127367" y="254656"/>
                  </a:lnTo>
                  <a:lnTo>
                    <a:pt x="127410" y="254109"/>
                  </a:lnTo>
                  <a:lnTo>
                    <a:pt x="127436" y="253563"/>
                  </a:lnTo>
                  <a:lnTo>
                    <a:pt x="127445" y="253007"/>
                  </a:lnTo>
                  <a:lnTo>
                    <a:pt x="127445" y="253007"/>
                  </a:lnTo>
                  <a:lnTo>
                    <a:pt x="127436" y="252504"/>
                  </a:lnTo>
                  <a:lnTo>
                    <a:pt x="127419" y="252001"/>
                  </a:lnTo>
                  <a:lnTo>
                    <a:pt x="127384" y="251489"/>
                  </a:lnTo>
                  <a:lnTo>
                    <a:pt x="127341" y="250985"/>
                  </a:lnTo>
                  <a:lnTo>
                    <a:pt x="127280" y="250482"/>
                  </a:lnTo>
                  <a:lnTo>
                    <a:pt x="127210" y="249979"/>
                  </a:lnTo>
                  <a:lnTo>
                    <a:pt x="127124" y="249484"/>
                  </a:lnTo>
                  <a:lnTo>
                    <a:pt x="127019" y="248981"/>
                  </a:lnTo>
                  <a:lnTo>
                    <a:pt x="126907" y="248486"/>
                  </a:lnTo>
                  <a:lnTo>
                    <a:pt x="126785" y="247992"/>
                  </a:lnTo>
                  <a:lnTo>
                    <a:pt x="126646" y="247497"/>
                  </a:lnTo>
                  <a:lnTo>
                    <a:pt x="126499" y="247002"/>
                  </a:lnTo>
                  <a:lnTo>
                    <a:pt x="126343" y="246516"/>
                  </a:lnTo>
                  <a:lnTo>
                    <a:pt x="126169" y="246031"/>
                  </a:lnTo>
                  <a:lnTo>
                    <a:pt x="125978" y="245553"/>
                  </a:lnTo>
                  <a:lnTo>
                    <a:pt x="125779" y="245076"/>
                  </a:lnTo>
                  <a:lnTo>
                    <a:pt x="125570" y="244607"/>
                  </a:lnTo>
                  <a:lnTo>
                    <a:pt x="125353" y="244139"/>
                  </a:lnTo>
                  <a:lnTo>
                    <a:pt x="125119" y="243670"/>
                  </a:lnTo>
                  <a:lnTo>
                    <a:pt x="124876" y="243210"/>
                  </a:lnTo>
                  <a:lnTo>
                    <a:pt x="124616" y="242759"/>
                  </a:lnTo>
                  <a:lnTo>
                    <a:pt x="124347" y="242308"/>
                  </a:lnTo>
                  <a:lnTo>
                    <a:pt x="124069" y="241865"/>
                  </a:lnTo>
                  <a:lnTo>
                    <a:pt x="123783" y="241423"/>
                  </a:lnTo>
                  <a:lnTo>
                    <a:pt x="123479" y="240989"/>
                  </a:lnTo>
                  <a:lnTo>
                    <a:pt x="123167" y="240564"/>
                  </a:lnTo>
                  <a:lnTo>
                    <a:pt x="122846" y="240139"/>
                  </a:lnTo>
                  <a:lnTo>
                    <a:pt x="122507" y="239731"/>
                  </a:lnTo>
                  <a:lnTo>
                    <a:pt x="122160" y="239323"/>
                  </a:lnTo>
                  <a:lnTo>
                    <a:pt x="121804" y="238924"/>
                  </a:lnTo>
                  <a:lnTo>
                    <a:pt x="121440" y="238525"/>
                  </a:lnTo>
                  <a:lnTo>
                    <a:pt x="121067" y="238143"/>
                  </a:lnTo>
                  <a:lnTo>
                    <a:pt x="121067" y="238143"/>
                  </a:lnTo>
                  <a:lnTo>
                    <a:pt x="120815" y="237883"/>
                  </a:lnTo>
                  <a:lnTo>
                    <a:pt x="120572" y="237631"/>
                  </a:lnTo>
                  <a:lnTo>
                    <a:pt x="120329" y="237362"/>
                  </a:lnTo>
                  <a:lnTo>
                    <a:pt x="120095" y="237102"/>
                  </a:lnTo>
                  <a:lnTo>
                    <a:pt x="119861" y="236833"/>
                  </a:lnTo>
                  <a:lnTo>
                    <a:pt x="119635" y="236555"/>
                  </a:lnTo>
                  <a:lnTo>
                    <a:pt x="119418" y="236286"/>
                  </a:lnTo>
                  <a:lnTo>
                    <a:pt x="119201" y="236008"/>
                  </a:lnTo>
                  <a:lnTo>
                    <a:pt x="118984" y="235722"/>
                  </a:lnTo>
                  <a:lnTo>
                    <a:pt x="118785" y="235435"/>
                  </a:lnTo>
                  <a:lnTo>
                    <a:pt x="118585" y="235149"/>
                  </a:lnTo>
                  <a:lnTo>
                    <a:pt x="118385" y="234863"/>
                  </a:lnTo>
                  <a:lnTo>
                    <a:pt x="118195" y="234568"/>
                  </a:lnTo>
                  <a:lnTo>
                    <a:pt x="118012" y="234264"/>
                  </a:lnTo>
                  <a:lnTo>
                    <a:pt x="117830" y="233969"/>
                  </a:lnTo>
                  <a:lnTo>
                    <a:pt x="117657" y="233665"/>
                  </a:lnTo>
                  <a:lnTo>
                    <a:pt x="117492" y="233362"/>
                  </a:lnTo>
                  <a:lnTo>
                    <a:pt x="117327" y="233058"/>
                  </a:lnTo>
                  <a:lnTo>
                    <a:pt x="117162" y="232745"/>
                  </a:lnTo>
                  <a:lnTo>
                    <a:pt x="117014" y="232433"/>
                  </a:lnTo>
                  <a:lnTo>
                    <a:pt x="116867" y="232121"/>
                  </a:lnTo>
                  <a:lnTo>
                    <a:pt x="116719" y="231808"/>
                  </a:lnTo>
                  <a:lnTo>
                    <a:pt x="116581" y="231487"/>
                  </a:lnTo>
                  <a:lnTo>
                    <a:pt x="116450" y="231166"/>
                  </a:lnTo>
                  <a:lnTo>
                    <a:pt x="116320" y="230845"/>
                  </a:lnTo>
                  <a:lnTo>
                    <a:pt x="116199" y="230524"/>
                  </a:lnTo>
                  <a:lnTo>
                    <a:pt x="116086" y="230194"/>
                  </a:lnTo>
                  <a:lnTo>
                    <a:pt x="115973" y="229865"/>
                  </a:lnTo>
                  <a:lnTo>
                    <a:pt x="115869" y="229535"/>
                  </a:lnTo>
                  <a:lnTo>
                    <a:pt x="115774" y="229205"/>
                  </a:lnTo>
                  <a:lnTo>
                    <a:pt x="115678" y="228875"/>
                  </a:lnTo>
                  <a:lnTo>
                    <a:pt x="115583" y="228537"/>
                  </a:lnTo>
                  <a:lnTo>
                    <a:pt x="115505" y="228207"/>
                  </a:lnTo>
                  <a:lnTo>
                    <a:pt x="115427" y="227869"/>
                  </a:lnTo>
                  <a:lnTo>
                    <a:pt x="115348" y="227530"/>
                  </a:lnTo>
                  <a:lnTo>
                    <a:pt x="115288" y="227192"/>
                  </a:lnTo>
                  <a:lnTo>
                    <a:pt x="115227" y="226854"/>
                  </a:lnTo>
                  <a:lnTo>
                    <a:pt x="115166" y="226515"/>
                  </a:lnTo>
                  <a:lnTo>
                    <a:pt x="115114" y="226168"/>
                  </a:lnTo>
                  <a:lnTo>
                    <a:pt x="115071" y="225830"/>
                  </a:lnTo>
                  <a:lnTo>
                    <a:pt x="115036" y="225483"/>
                  </a:lnTo>
                  <a:lnTo>
                    <a:pt x="115001" y="225135"/>
                  </a:lnTo>
                  <a:lnTo>
                    <a:pt x="114975" y="224797"/>
                  </a:lnTo>
                  <a:lnTo>
                    <a:pt x="114949" y="224450"/>
                  </a:lnTo>
                  <a:lnTo>
                    <a:pt x="114932" y="224103"/>
                  </a:lnTo>
                  <a:lnTo>
                    <a:pt x="114923" y="223756"/>
                  </a:lnTo>
                  <a:lnTo>
                    <a:pt x="114923" y="223409"/>
                  </a:lnTo>
                  <a:lnTo>
                    <a:pt x="114923" y="223062"/>
                  </a:lnTo>
                  <a:lnTo>
                    <a:pt x="114923" y="222714"/>
                  </a:lnTo>
                  <a:lnTo>
                    <a:pt x="114941" y="222367"/>
                  </a:lnTo>
                  <a:lnTo>
                    <a:pt x="114958" y="222020"/>
                  </a:lnTo>
                  <a:lnTo>
                    <a:pt x="114984" y="221664"/>
                  </a:lnTo>
                  <a:lnTo>
                    <a:pt x="115010" y="221317"/>
                  </a:lnTo>
                  <a:lnTo>
                    <a:pt x="115045" y="220970"/>
                  </a:lnTo>
                  <a:lnTo>
                    <a:pt x="115088" y="220623"/>
                  </a:lnTo>
                  <a:lnTo>
                    <a:pt x="115140" y="220276"/>
                  </a:lnTo>
                  <a:lnTo>
                    <a:pt x="115192" y="219929"/>
                  </a:lnTo>
                  <a:lnTo>
                    <a:pt x="115253" y="219582"/>
                  </a:lnTo>
                  <a:lnTo>
                    <a:pt x="115314" y="219235"/>
                  </a:lnTo>
                  <a:lnTo>
                    <a:pt x="115392" y="218896"/>
                  </a:lnTo>
                  <a:lnTo>
                    <a:pt x="115470" y="218549"/>
                  </a:lnTo>
                  <a:lnTo>
                    <a:pt x="115548" y="218202"/>
                  </a:lnTo>
                  <a:lnTo>
                    <a:pt x="115635" y="217864"/>
                  </a:lnTo>
                  <a:lnTo>
                    <a:pt x="115739" y="217517"/>
                  </a:lnTo>
                  <a:lnTo>
                    <a:pt x="115739" y="217517"/>
                  </a:lnTo>
                  <a:lnTo>
                    <a:pt x="115834" y="217178"/>
                  </a:lnTo>
                  <a:lnTo>
                    <a:pt x="115947" y="216840"/>
                  </a:lnTo>
                  <a:lnTo>
                    <a:pt x="116051" y="216501"/>
                  </a:lnTo>
                  <a:lnTo>
                    <a:pt x="116173" y="216172"/>
                  </a:lnTo>
                  <a:lnTo>
                    <a:pt x="116294" y="215842"/>
                  </a:lnTo>
                  <a:lnTo>
                    <a:pt x="116424" y="215512"/>
                  </a:lnTo>
                  <a:lnTo>
                    <a:pt x="116555" y="215182"/>
                  </a:lnTo>
                  <a:lnTo>
                    <a:pt x="116693" y="214861"/>
                  </a:lnTo>
                  <a:lnTo>
                    <a:pt x="116841" y="214540"/>
                  </a:lnTo>
                  <a:lnTo>
                    <a:pt x="116988" y="214228"/>
                  </a:lnTo>
                  <a:lnTo>
                    <a:pt x="117145" y="213916"/>
                  </a:lnTo>
                  <a:lnTo>
                    <a:pt x="117301" y="213603"/>
                  </a:lnTo>
                  <a:lnTo>
                    <a:pt x="117466" y="213291"/>
                  </a:lnTo>
                  <a:lnTo>
                    <a:pt x="117639" y="212987"/>
                  </a:lnTo>
                  <a:lnTo>
                    <a:pt x="117813" y="212683"/>
                  </a:lnTo>
                  <a:lnTo>
                    <a:pt x="117986" y="212388"/>
                  </a:lnTo>
                  <a:lnTo>
                    <a:pt x="118169" y="212093"/>
                  </a:lnTo>
                  <a:lnTo>
                    <a:pt x="118359" y="211798"/>
                  </a:lnTo>
                  <a:lnTo>
                    <a:pt x="118550" y="211512"/>
                  </a:lnTo>
                  <a:lnTo>
                    <a:pt x="118750" y="211226"/>
                  </a:lnTo>
                  <a:lnTo>
                    <a:pt x="118950" y="210939"/>
                  </a:lnTo>
                  <a:lnTo>
                    <a:pt x="119158" y="210662"/>
                  </a:lnTo>
                  <a:lnTo>
                    <a:pt x="119366" y="210393"/>
                  </a:lnTo>
                  <a:lnTo>
                    <a:pt x="119583" y="210115"/>
                  </a:lnTo>
                  <a:lnTo>
                    <a:pt x="119800" y="209846"/>
                  </a:lnTo>
                  <a:lnTo>
                    <a:pt x="120026" y="209586"/>
                  </a:lnTo>
                  <a:lnTo>
                    <a:pt x="120251" y="209325"/>
                  </a:lnTo>
                  <a:lnTo>
                    <a:pt x="120485" y="209074"/>
                  </a:lnTo>
                  <a:lnTo>
                    <a:pt x="120720" y="208813"/>
                  </a:lnTo>
                  <a:lnTo>
                    <a:pt x="120963" y="208570"/>
                  </a:lnTo>
                  <a:lnTo>
                    <a:pt x="121206" y="208327"/>
                  </a:lnTo>
                  <a:lnTo>
                    <a:pt x="121449" y="208084"/>
                  </a:lnTo>
                  <a:lnTo>
                    <a:pt x="121700" y="207850"/>
                  </a:lnTo>
                  <a:lnTo>
                    <a:pt x="121961" y="207616"/>
                  </a:lnTo>
                  <a:lnTo>
                    <a:pt x="122221" y="207390"/>
                  </a:lnTo>
                  <a:lnTo>
                    <a:pt x="122481" y="207165"/>
                  </a:lnTo>
                  <a:lnTo>
                    <a:pt x="122750" y="206948"/>
                  </a:lnTo>
                  <a:lnTo>
                    <a:pt x="123019" y="206731"/>
                  </a:lnTo>
                  <a:lnTo>
                    <a:pt x="123297" y="206522"/>
                  </a:lnTo>
                  <a:lnTo>
                    <a:pt x="123575" y="206314"/>
                  </a:lnTo>
                  <a:lnTo>
                    <a:pt x="123852" y="206115"/>
                  </a:lnTo>
                  <a:lnTo>
                    <a:pt x="124139" y="205915"/>
                  </a:lnTo>
                  <a:lnTo>
                    <a:pt x="124425" y="205724"/>
                  </a:lnTo>
                  <a:lnTo>
                    <a:pt x="124720" y="205533"/>
                  </a:lnTo>
                  <a:lnTo>
                    <a:pt x="125015" y="205351"/>
                  </a:lnTo>
                  <a:lnTo>
                    <a:pt x="125310" y="205177"/>
                  </a:lnTo>
                  <a:lnTo>
                    <a:pt x="125614" y="205004"/>
                  </a:lnTo>
                  <a:lnTo>
                    <a:pt x="125917" y="204830"/>
                  </a:lnTo>
                  <a:lnTo>
                    <a:pt x="126221" y="204674"/>
                  </a:lnTo>
                  <a:lnTo>
                    <a:pt x="126534" y="204509"/>
                  </a:lnTo>
                  <a:lnTo>
                    <a:pt x="126846" y="204362"/>
                  </a:lnTo>
                  <a:lnTo>
                    <a:pt x="127158" y="204214"/>
                  </a:lnTo>
                  <a:lnTo>
                    <a:pt x="127479" y="204067"/>
                  </a:lnTo>
                  <a:lnTo>
                    <a:pt x="127800" y="203928"/>
                  </a:lnTo>
                  <a:lnTo>
                    <a:pt x="128130" y="203798"/>
                  </a:lnTo>
                  <a:lnTo>
                    <a:pt x="128451" y="203676"/>
                  </a:lnTo>
                  <a:lnTo>
                    <a:pt x="128781" y="203555"/>
                  </a:lnTo>
                  <a:lnTo>
                    <a:pt x="129119" y="203433"/>
                  </a:lnTo>
                  <a:lnTo>
                    <a:pt x="129449" y="203321"/>
                  </a:lnTo>
                  <a:lnTo>
                    <a:pt x="129788" y="203216"/>
                  </a:lnTo>
                  <a:lnTo>
                    <a:pt x="130135" y="203121"/>
                  </a:lnTo>
                  <a:lnTo>
                    <a:pt x="130473" y="203025"/>
                  </a:lnTo>
                  <a:lnTo>
                    <a:pt x="130820" y="202939"/>
                  </a:lnTo>
                  <a:lnTo>
                    <a:pt x="131167" y="202861"/>
                  </a:lnTo>
                  <a:lnTo>
                    <a:pt x="131167" y="202861"/>
                  </a:lnTo>
                  <a:lnTo>
                    <a:pt x="131775" y="202713"/>
                  </a:lnTo>
                  <a:lnTo>
                    <a:pt x="132373" y="202557"/>
                  </a:lnTo>
                  <a:lnTo>
                    <a:pt x="132963" y="202392"/>
                  </a:lnTo>
                  <a:lnTo>
                    <a:pt x="133554" y="202218"/>
                  </a:lnTo>
                  <a:lnTo>
                    <a:pt x="134135" y="202036"/>
                  </a:lnTo>
                  <a:lnTo>
                    <a:pt x="134708" y="201845"/>
                  </a:lnTo>
                  <a:lnTo>
                    <a:pt x="135280" y="201646"/>
                  </a:lnTo>
                  <a:lnTo>
                    <a:pt x="135836" y="201438"/>
                  </a:lnTo>
                  <a:lnTo>
                    <a:pt x="136391" y="201221"/>
                  </a:lnTo>
                  <a:lnTo>
                    <a:pt x="136938" y="200995"/>
                  </a:lnTo>
                  <a:lnTo>
                    <a:pt x="137484" y="200769"/>
                  </a:lnTo>
                  <a:lnTo>
                    <a:pt x="138014" y="200526"/>
                  </a:lnTo>
                  <a:lnTo>
                    <a:pt x="138543" y="200275"/>
                  </a:lnTo>
                  <a:lnTo>
                    <a:pt x="139064" y="200023"/>
                  </a:lnTo>
                  <a:lnTo>
                    <a:pt x="139576" y="199754"/>
                  </a:lnTo>
                  <a:lnTo>
                    <a:pt x="140079" y="199485"/>
                  </a:lnTo>
                  <a:lnTo>
                    <a:pt x="140582" y="199207"/>
                  </a:lnTo>
                  <a:lnTo>
                    <a:pt x="141068" y="198921"/>
                  </a:lnTo>
                  <a:lnTo>
                    <a:pt x="141554" y="198626"/>
                  </a:lnTo>
                  <a:lnTo>
                    <a:pt x="142023" y="198322"/>
                  </a:lnTo>
                  <a:lnTo>
                    <a:pt x="142491" y="198019"/>
                  </a:lnTo>
                  <a:lnTo>
                    <a:pt x="142951" y="197706"/>
                  </a:lnTo>
                  <a:lnTo>
                    <a:pt x="143394" y="197385"/>
                  </a:lnTo>
                  <a:lnTo>
                    <a:pt x="143836" y="197055"/>
                  </a:lnTo>
                  <a:lnTo>
                    <a:pt x="144270" y="196717"/>
                  </a:lnTo>
                  <a:lnTo>
                    <a:pt x="144695" y="196379"/>
                  </a:lnTo>
                  <a:lnTo>
                    <a:pt x="145112" y="196032"/>
                  </a:lnTo>
                  <a:lnTo>
                    <a:pt x="145511" y="195684"/>
                  </a:lnTo>
                  <a:lnTo>
                    <a:pt x="145910" y="195320"/>
                  </a:lnTo>
                  <a:lnTo>
                    <a:pt x="146301" y="194956"/>
                  </a:lnTo>
                  <a:lnTo>
                    <a:pt x="146674" y="194591"/>
                  </a:lnTo>
                  <a:lnTo>
                    <a:pt x="147047" y="194218"/>
                  </a:lnTo>
                  <a:lnTo>
                    <a:pt x="147403" y="193836"/>
                  </a:lnTo>
                  <a:lnTo>
                    <a:pt x="147758" y="193446"/>
                  </a:lnTo>
                  <a:lnTo>
                    <a:pt x="148097" y="193055"/>
                  </a:lnTo>
                  <a:lnTo>
                    <a:pt x="148427" y="192656"/>
                  </a:lnTo>
                  <a:lnTo>
                    <a:pt x="148748" y="192257"/>
                  </a:lnTo>
                  <a:lnTo>
                    <a:pt x="149051" y="191849"/>
                  </a:lnTo>
                  <a:lnTo>
                    <a:pt x="149355" y="191441"/>
                  </a:lnTo>
                  <a:lnTo>
                    <a:pt x="149641" y="191025"/>
                  </a:lnTo>
                  <a:lnTo>
                    <a:pt x="149919" y="190608"/>
                  </a:lnTo>
                  <a:lnTo>
                    <a:pt x="150188" y="190183"/>
                  </a:lnTo>
                  <a:lnTo>
                    <a:pt x="150448" y="189749"/>
                  </a:lnTo>
                  <a:lnTo>
                    <a:pt x="150700" y="189324"/>
                  </a:lnTo>
                  <a:lnTo>
                    <a:pt x="150934" y="188881"/>
                  </a:lnTo>
                  <a:lnTo>
                    <a:pt x="151160" y="188439"/>
                  </a:lnTo>
                  <a:lnTo>
                    <a:pt x="151368" y="187996"/>
                  </a:lnTo>
                  <a:lnTo>
                    <a:pt x="151576" y="187554"/>
                  </a:lnTo>
                  <a:lnTo>
                    <a:pt x="151767" y="187102"/>
                  </a:lnTo>
                  <a:lnTo>
                    <a:pt x="151950" y="186643"/>
                  </a:lnTo>
                  <a:lnTo>
                    <a:pt x="152114" y="186183"/>
                  </a:lnTo>
                  <a:lnTo>
                    <a:pt x="152271" y="185723"/>
                  </a:lnTo>
                  <a:lnTo>
                    <a:pt x="152418" y="185263"/>
                  </a:lnTo>
                  <a:lnTo>
                    <a:pt x="152548" y="184794"/>
                  </a:lnTo>
                  <a:lnTo>
                    <a:pt x="152670" y="184326"/>
                  </a:lnTo>
                  <a:lnTo>
                    <a:pt x="152774" y="183848"/>
                  </a:lnTo>
                  <a:lnTo>
                    <a:pt x="152869" y="183380"/>
                  </a:lnTo>
                  <a:lnTo>
                    <a:pt x="152956" y="182903"/>
                  </a:lnTo>
                  <a:lnTo>
                    <a:pt x="153026" y="182417"/>
                  </a:lnTo>
                  <a:lnTo>
                    <a:pt x="153086" y="181939"/>
                  </a:lnTo>
                  <a:lnTo>
                    <a:pt x="153130" y="181454"/>
                  </a:lnTo>
                  <a:lnTo>
                    <a:pt x="153164" y="180968"/>
                  </a:lnTo>
                  <a:lnTo>
                    <a:pt x="153182" y="180482"/>
                  </a:lnTo>
                  <a:lnTo>
                    <a:pt x="153190" y="179996"/>
                  </a:lnTo>
                  <a:lnTo>
                    <a:pt x="153190" y="179996"/>
                  </a:lnTo>
                  <a:lnTo>
                    <a:pt x="153182" y="179388"/>
                  </a:lnTo>
                  <a:lnTo>
                    <a:pt x="153156" y="178781"/>
                  </a:lnTo>
                  <a:lnTo>
                    <a:pt x="153104" y="178182"/>
                  </a:lnTo>
                  <a:lnTo>
                    <a:pt x="153043" y="177583"/>
                  </a:lnTo>
                  <a:lnTo>
                    <a:pt x="152956" y="176985"/>
                  </a:lnTo>
                  <a:lnTo>
                    <a:pt x="152852" y="176395"/>
                  </a:lnTo>
                  <a:lnTo>
                    <a:pt x="152739" y="175796"/>
                  </a:lnTo>
                  <a:lnTo>
                    <a:pt x="152600" y="175206"/>
                  </a:lnTo>
                  <a:lnTo>
                    <a:pt x="152444" y="174624"/>
                  </a:lnTo>
                  <a:lnTo>
                    <a:pt x="152262" y="174034"/>
                  </a:lnTo>
                  <a:lnTo>
                    <a:pt x="152071" y="173453"/>
                  </a:lnTo>
                  <a:lnTo>
                    <a:pt x="151863" y="172872"/>
                  </a:lnTo>
                  <a:lnTo>
                    <a:pt x="151637" y="172299"/>
                  </a:lnTo>
                  <a:lnTo>
                    <a:pt x="151394" y="171726"/>
                  </a:lnTo>
                  <a:lnTo>
                    <a:pt x="151134" y="171162"/>
                  </a:lnTo>
                  <a:lnTo>
                    <a:pt x="150848" y="170598"/>
                  </a:lnTo>
                  <a:lnTo>
                    <a:pt x="150553" y="170034"/>
                  </a:lnTo>
                  <a:lnTo>
                    <a:pt x="150240" y="169479"/>
                  </a:lnTo>
                  <a:lnTo>
                    <a:pt x="149910" y="168923"/>
                  </a:lnTo>
                  <a:lnTo>
                    <a:pt x="149563" y="168377"/>
                  </a:lnTo>
                  <a:lnTo>
                    <a:pt x="149199" y="167839"/>
                  </a:lnTo>
                  <a:lnTo>
                    <a:pt x="148826" y="167301"/>
                  </a:lnTo>
                  <a:lnTo>
                    <a:pt x="148427" y="166771"/>
                  </a:lnTo>
                  <a:lnTo>
                    <a:pt x="148010" y="166242"/>
                  </a:lnTo>
                  <a:lnTo>
                    <a:pt x="147585" y="165721"/>
                  </a:lnTo>
                  <a:lnTo>
                    <a:pt x="147142" y="165209"/>
                  </a:lnTo>
                  <a:lnTo>
                    <a:pt x="146682" y="164697"/>
                  </a:lnTo>
                  <a:lnTo>
                    <a:pt x="146205" y="164194"/>
                  </a:lnTo>
                  <a:lnTo>
                    <a:pt x="145711" y="163700"/>
                  </a:lnTo>
                  <a:lnTo>
                    <a:pt x="145207" y="163205"/>
                  </a:lnTo>
                  <a:lnTo>
                    <a:pt x="144678" y="162728"/>
                  </a:lnTo>
                  <a:lnTo>
                    <a:pt x="144140" y="162250"/>
                  </a:lnTo>
                  <a:lnTo>
                    <a:pt x="144140" y="162250"/>
                  </a:lnTo>
                  <a:lnTo>
                    <a:pt x="143723" y="161886"/>
                  </a:lnTo>
                  <a:lnTo>
                    <a:pt x="143324" y="161504"/>
                  </a:lnTo>
                  <a:lnTo>
                    <a:pt x="142925" y="161122"/>
                  </a:lnTo>
                  <a:lnTo>
                    <a:pt x="142543" y="160723"/>
                  </a:lnTo>
                  <a:lnTo>
                    <a:pt x="142170" y="160324"/>
                  </a:lnTo>
                  <a:lnTo>
                    <a:pt x="141814" y="159908"/>
                  </a:lnTo>
                  <a:lnTo>
                    <a:pt x="141467" y="159491"/>
                  </a:lnTo>
                  <a:lnTo>
                    <a:pt x="141129" y="159057"/>
                  </a:lnTo>
                  <a:lnTo>
                    <a:pt x="140799" y="158623"/>
                  </a:lnTo>
                  <a:lnTo>
                    <a:pt x="140487" y="158181"/>
                  </a:lnTo>
                  <a:lnTo>
                    <a:pt x="140183" y="157721"/>
                  </a:lnTo>
                  <a:lnTo>
                    <a:pt x="139897" y="157261"/>
                  </a:lnTo>
                  <a:lnTo>
                    <a:pt x="139619" y="156801"/>
                  </a:lnTo>
                  <a:lnTo>
                    <a:pt x="139350" y="156324"/>
                  </a:lnTo>
                  <a:lnTo>
                    <a:pt x="139098" y="155847"/>
                  </a:lnTo>
                  <a:lnTo>
                    <a:pt x="138855" y="155361"/>
                  </a:lnTo>
                  <a:lnTo>
                    <a:pt x="138630" y="154866"/>
                  </a:lnTo>
                  <a:lnTo>
                    <a:pt x="138413" y="154363"/>
                  </a:lnTo>
                  <a:lnTo>
                    <a:pt x="138205" y="153859"/>
                  </a:lnTo>
                  <a:lnTo>
                    <a:pt x="138014" y="153347"/>
                  </a:lnTo>
                  <a:lnTo>
                    <a:pt x="137840" y="152836"/>
                  </a:lnTo>
                  <a:lnTo>
                    <a:pt x="137675" y="152315"/>
                  </a:lnTo>
                  <a:lnTo>
                    <a:pt x="137528" y="151786"/>
                  </a:lnTo>
                  <a:lnTo>
                    <a:pt x="137389" y="151256"/>
                  </a:lnTo>
                  <a:lnTo>
                    <a:pt x="137259" y="150727"/>
                  </a:lnTo>
                  <a:lnTo>
                    <a:pt x="137155" y="150189"/>
                  </a:lnTo>
                  <a:lnTo>
                    <a:pt x="137051" y="149642"/>
                  </a:lnTo>
                  <a:lnTo>
                    <a:pt x="136972" y="149104"/>
                  </a:lnTo>
                  <a:lnTo>
                    <a:pt x="136903" y="148549"/>
                  </a:lnTo>
                  <a:lnTo>
                    <a:pt x="136842" y="148002"/>
                  </a:lnTo>
                  <a:lnTo>
                    <a:pt x="136808" y="147447"/>
                  </a:lnTo>
                  <a:lnTo>
                    <a:pt x="136782" y="146883"/>
                  </a:lnTo>
                  <a:lnTo>
                    <a:pt x="136782" y="146883"/>
                  </a:lnTo>
                  <a:lnTo>
                    <a:pt x="136764" y="146336"/>
                  </a:lnTo>
                  <a:lnTo>
                    <a:pt x="136764" y="145781"/>
                  </a:lnTo>
                  <a:lnTo>
                    <a:pt x="136782" y="145234"/>
                  </a:lnTo>
                  <a:lnTo>
                    <a:pt x="136816" y="144687"/>
                  </a:lnTo>
                  <a:lnTo>
                    <a:pt x="136860" y="144141"/>
                  </a:lnTo>
                  <a:lnTo>
                    <a:pt x="136920" y="143594"/>
                  </a:lnTo>
                  <a:lnTo>
                    <a:pt x="136998" y="143056"/>
                  </a:lnTo>
                  <a:lnTo>
                    <a:pt x="137085" y="142518"/>
                  </a:lnTo>
                  <a:lnTo>
                    <a:pt x="137189" y="141980"/>
                  </a:lnTo>
                  <a:lnTo>
                    <a:pt x="137302" y="141451"/>
                  </a:lnTo>
                  <a:lnTo>
                    <a:pt x="137432" y="140921"/>
                  </a:lnTo>
                  <a:lnTo>
                    <a:pt x="137580" y="140392"/>
                  </a:lnTo>
                  <a:lnTo>
                    <a:pt x="137736" y="139872"/>
                  </a:lnTo>
                  <a:lnTo>
                    <a:pt x="137901" y="139360"/>
                  </a:lnTo>
                  <a:lnTo>
                    <a:pt x="138083" y="138848"/>
                  </a:lnTo>
                  <a:lnTo>
                    <a:pt x="138283" y="138336"/>
                  </a:lnTo>
                  <a:lnTo>
                    <a:pt x="138491" y="137832"/>
                  </a:lnTo>
                  <a:lnTo>
                    <a:pt x="138717" y="137338"/>
                  </a:lnTo>
                  <a:lnTo>
                    <a:pt x="138951" y="136852"/>
                  </a:lnTo>
                  <a:lnTo>
                    <a:pt x="139203" y="136366"/>
                  </a:lnTo>
                  <a:lnTo>
                    <a:pt x="139463" y="135889"/>
                  </a:lnTo>
                  <a:lnTo>
                    <a:pt x="139741" y="135411"/>
                  </a:lnTo>
                  <a:lnTo>
                    <a:pt x="140027" y="134943"/>
                  </a:lnTo>
                  <a:lnTo>
                    <a:pt x="140331" y="134492"/>
                  </a:lnTo>
                  <a:lnTo>
                    <a:pt x="140643" y="134040"/>
                  </a:lnTo>
                  <a:lnTo>
                    <a:pt x="140964" y="133589"/>
                  </a:lnTo>
                  <a:lnTo>
                    <a:pt x="141302" y="133155"/>
                  </a:lnTo>
                  <a:lnTo>
                    <a:pt x="141650" y="132730"/>
                  </a:lnTo>
                  <a:lnTo>
                    <a:pt x="142005" y="132314"/>
                  </a:lnTo>
                  <a:lnTo>
                    <a:pt x="142378" y="131897"/>
                  </a:lnTo>
                  <a:lnTo>
                    <a:pt x="142760" y="131498"/>
                  </a:lnTo>
                  <a:lnTo>
                    <a:pt x="143159" y="131107"/>
                  </a:lnTo>
                  <a:lnTo>
                    <a:pt x="143159" y="131107"/>
                  </a:lnTo>
                  <a:lnTo>
                    <a:pt x="143463" y="130804"/>
                  </a:lnTo>
                  <a:lnTo>
                    <a:pt x="143776" y="130474"/>
                  </a:lnTo>
                  <a:lnTo>
                    <a:pt x="144079" y="130127"/>
                  </a:lnTo>
                  <a:lnTo>
                    <a:pt x="144392" y="129754"/>
                  </a:lnTo>
                  <a:lnTo>
                    <a:pt x="144687" y="129363"/>
                  </a:lnTo>
                  <a:lnTo>
                    <a:pt x="144834" y="129155"/>
                  </a:lnTo>
                  <a:lnTo>
                    <a:pt x="144982" y="128938"/>
                  </a:lnTo>
                  <a:lnTo>
                    <a:pt x="145120" y="128721"/>
                  </a:lnTo>
                  <a:lnTo>
                    <a:pt x="145259" y="128504"/>
                  </a:lnTo>
                  <a:lnTo>
                    <a:pt x="145389" y="128279"/>
                  </a:lnTo>
                  <a:lnTo>
                    <a:pt x="145520" y="128044"/>
                  </a:lnTo>
                  <a:lnTo>
                    <a:pt x="145641" y="127810"/>
                  </a:lnTo>
                  <a:lnTo>
                    <a:pt x="145763" y="127567"/>
                  </a:lnTo>
                  <a:lnTo>
                    <a:pt x="145875" y="127315"/>
                  </a:lnTo>
                  <a:lnTo>
                    <a:pt x="145980" y="127064"/>
                  </a:lnTo>
                  <a:lnTo>
                    <a:pt x="146084" y="126803"/>
                  </a:lnTo>
                  <a:lnTo>
                    <a:pt x="146179" y="126543"/>
                  </a:lnTo>
                  <a:lnTo>
                    <a:pt x="146266" y="126274"/>
                  </a:lnTo>
                  <a:lnTo>
                    <a:pt x="146344" y="126005"/>
                  </a:lnTo>
                  <a:lnTo>
                    <a:pt x="146422" y="125727"/>
                  </a:lnTo>
                  <a:lnTo>
                    <a:pt x="146483" y="125450"/>
                  </a:lnTo>
                  <a:lnTo>
                    <a:pt x="146535" y="125163"/>
                  </a:lnTo>
                  <a:lnTo>
                    <a:pt x="146578" y="124868"/>
                  </a:lnTo>
                  <a:lnTo>
                    <a:pt x="146622" y="124582"/>
                  </a:lnTo>
                  <a:lnTo>
                    <a:pt x="146648" y="124278"/>
                  </a:lnTo>
                  <a:lnTo>
                    <a:pt x="146665" y="123975"/>
                  </a:lnTo>
                  <a:lnTo>
                    <a:pt x="146665" y="123671"/>
                  </a:lnTo>
                  <a:lnTo>
                    <a:pt x="146665" y="123671"/>
                  </a:lnTo>
                  <a:lnTo>
                    <a:pt x="146665" y="123358"/>
                  </a:lnTo>
                  <a:lnTo>
                    <a:pt x="146648" y="123055"/>
                  </a:lnTo>
                  <a:lnTo>
                    <a:pt x="146613" y="122751"/>
                  </a:lnTo>
                  <a:lnTo>
                    <a:pt x="146578" y="122447"/>
                  </a:lnTo>
                  <a:lnTo>
                    <a:pt x="146526" y="122144"/>
                  </a:lnTo>
                  <a:lnTo>
                    <a:pt x="146465" y="121840"/>
                  </a:lnTo>
                  <a:lnTo>
                    <a:pt x="146396" y="121545"/>
                  </a:lnTo>
                  <a:lnTo>
                    <a:pt x="146318" y="121241"/>
                  </a:lnTo>
                  <a:lnTo>
                    <a:pt x="146223" y="120946"/>
                  </a:lnTo>
                  <a:lnTo>
                    <a:pt x="146118" y="120651"/>
                  </a:lnTo>
                  <a:lnTo>
                    <a:pt x="146006" y="120365"/>
                  </a:lnTo>
                  <a:lnTo>
                    <a:pt x="145884" y="120078"/>
                  </a:lnTo>
                  <a:lnTo>
                    <a:pt x="145754" y="119792"/>
                  </a:lnTo>
                  <a:lnTo>
                    <a:pt x="145615" y="119506"/>
                  </a:lnTo>
                  <a:lnTo>
                    <a:pt x="145468" y="119219"/>
                  </a:lnTo>
                  <a:lnTo>
                    <a:pt x="145303" y="118942"/>
                  </a:lnTo>
                  <a:lnTo>
                    <a:pt x="145138" y="118673"/>
                  </a:lnTo>
                  <a:lnTo>
                    <a:pt x="144956" y="118395"/>
                  </a:lnTo>
                  <a:lnTo>
                    <a:pt x="144773" y="118126"/>
                  </a:lnTo>
                  <a:lnTo>
                    <a:pt x="144582" y="117866"/>
                  </a:lnTo>
                  <a:lnTo>
                    <a:pt x="144374" y="117597"/>
                  </a:lnTo>
                  <a:lnTo>
                    <a:pt x="144166" y="117336"/>
                  </a:lnTo>
                  <a:lnTo>
                    <a:pt x="143940" y="117085"/>
                  </a:lnTo>
                  <a:lnTo>
                    <a:pt x="143715" y="116833"/>
                  </a:lnTo>
                  <a:lnTo>
                    <a:pt x="143480" y="116581"/>
                  </a:lnTo>
                  <a:lnTo>
                    <a:pt x="143238" y="116338"/>
                  </a:lnTo>
                  <a:lnTo>
                    <a:pt x="142986" y="116095"/>
                  </a:lnTo>
                  <a:lnTo>
                    <a:pt x="142726" y="115861"/>
                  </a:lnTo>
                  <a:lnTo>
                    <a:pt x="142457" y="115636"/>
                  </a:lnTo>
                  <a:lnTo>
                    <a:pt x="142188" y="115401"/>
                  </a:lnTo>
                  <a:lnTo>
                    <a:pt x="141901" y="115184"/>
                  </a:lnTo>
                  <a:lnTo>
                    <a:pt x="141615" y="114959"/>
                  </a:lnTo>
                  <a:lnTo>
                    <a:pt x="141320" y="114751"/>
                  </a:lnTo>
                  <a:lnTo>
                    <a:pt x="141025" y="114542"/>
                  </a:lnTo>
                  <a:lnTo>
                    <a:pt x="140712" y="114334"/>
                  </a:lnTo>
                  <a:lnTo>
                    <a:pt x="140400" y="114134"/>
                  </a:lnTo>
                  <a:lnTo>
                    <a:pt x="140079" y="113944"/>
                  </a:lnTo>
                  <a:lnTo>
                    <a:pt x="139758" y="113753"/>
                  </a:lnTo>
                  <a:lnTo>
                    <a:pt x="139419" y="113570"/>
                  </a:lnTo>
                  <a:lnTo>
                    <a:pt x="139081" y="113388"/>
                  </a:lnTo>
                  <a:lnTo>
                    <a:pt x="138743" y="113223"/>
                  </a:lnTo>
                  <a:lnTo>
                    <a:pt x="138396" y="113050"/>
                  </a:lnTo>
                  <a:lnTo>
                    <a:pt x="138040" y="112894"/>
                  </a:lnTo>
                  <a:lnTo>
                    <a:pt x="137675" y="112737"/>
                  </a:lnTo>
                  <a:lnTo>
                    <a:pt x="137311" y="112590"/>
                  </a:lnTo>
                  <a:lnTo>
                    <a:pt x="136946" y="112442"/>
                  </a:lnTo>
                  <a:lnTo>
                    <a:pt x="136573" y="112312"/>
                  </a:lnTo>
                  <a:lnTo>
                    <a:pt x="136191" y="112182"/>
                  </a:lnTo>
                  <a:lnTo>
                    <a:pt x="135810" y="112052"/>
                  </a:lnTo>
                  <a:lnTo>
                    <a:pt x="135419" y="111939"/>
                  </a:lnTo>
                  <a:lnTo>
                    <a:pt x="135029" y="111826"/>
                  </a:lnTo>
                  <a:lnTo>
                    <a:pt x="134638" y="111722"/>
                  </a:lnTo>
                  <a:lnTo>
                    <a:pt x="134239" y="111627"/>
                  </a:lnTo>
                  <a:lnTo>
                    <a:pt x="133831" y="111531"/>
                  </a:lnTo>
                  <a:lnTo>
                    <a:pt x="133423" y="111453"/>
                  </a:lnTo>
                  <a:lnTo>
                    <a:pt x="133016" y="111375"/>
                  </a:lnTo>
                  <a:lnTo>
                    <a:pt x="132599" y="111306"/>
                  </a:lnTo>
                  <a:lnTo>
                    <a:pt x="132183" y="111245"/>
                  </a:lnTo>
                  <a:lnTo>
                    <a:pt x="131766" y="111193"/>
                  </a:lnTo>
                  <a:lnTo>
                    <a:pt x="131341" y="111149"/>
                  </a:lnTo>
                  <a:lnTo>
                    <a:pt x="130916" y="111115"/>
                  </a:lnTo>
                  <a:lnTo>
                    <a:pt x="130490" y="111080"/>
                  </a:lnTo>
                  <a:lnTo>
                    <a:pt x="130057" y="111063"/>
                  </a:lnTo>
                  <a:lnTo>
                    <a:pt x="129623" y="111045"/>
                  </a:lnTo>
                  <a:lnTo>
                    <a:pt x="129623" y="111045"/>
                  </a:lnTo>
                  <a:lnTo>
                    <a:pt x="129267" y="111028"/>
                  </a:lnTo>
                  <a:lnTo>
                    <a:pt x="128911" y="111011"/>
                  </a:lnTo>
                  <a:lnTo>
                    <a:pt x="128555" y="110985"/>
                  </a:lnTo>
                  <a:lnTo>
                    <a:pt x="128200" y="110958"/>
                  </a:lnTo>
                  <a:lnTo>
                    <a:pt x="127844" y="110924"/>
                  </a:lnTo>
                  <a:lnTo>
                    <a:pt x="127497" y="110880"/>
                  </a:lnTo>
                  <a:lnTo>
                    <a:pt x="127141" y="110828"/>
                  </a:lnTo>
                  <a:lnTo>
                    <a:pt x="126794" y="110776"/>
                  </a:lnTo>
                  <a:lnTo>
                    <a:pt x="126447" y="110716"/>
                  </a:lnTo>
                  <a:lnTo>
                    <a:pt x="126100" y="110646"/>
                  </a:lnTo>
                  <a:lnTo>
                    <a:pt x="125761" y="110577"/>
                  </a:lnTo>
                  <a:lnTo>
                    <a:pt x="125414" y="110499"/>
                  </a:lnTo>
                  <a:lnTo>
                    <a:pt x="125076" y="110420"/>
                  </a:lnTo>
                  <a:lnTo>
                    <a:pt x="124737" y="110325"/>
                  </a:lnTo>
                  <a:lnTo>
                    <a:pt x="124399" y="110238"/>
                  </a:lnTo>
                  <a:lnTo>
                    <a:pt x="124060" y="110134"/>
                  </a:lnTo>
                  <a:lnTo>
                    <a:pt x="123731" y="110030"/>
                  </a:lnTo>
                  <a:lnTo>
                    <a:pt x="123401" y="109926"/>
                  </a:lnTo>
                  <a:lnTo>
                    <a:pt x="123071" y="109804"/>
                  </a:lnTo>
                  <a:lnTo>
                    <a:pt x="122742" y="109683"/>
                  </a:lnTo>
                  <a:lnTo>
                    <a:pt x="122420" y="109561"/>
                  </a:lnTo>
                  <a:lnTo>
                    <a:pt x="122099" y="109431"/>
                  </a:lnTo>
                  <a:lnTo>
                    <a:pt x="121778" y="109292"/>
                  </a:lnTo>
                  <a:lnTo>
                    <a:pt x="121466" y="109154"/>
                  </a:lnTo>
                  <a:lnTo>
                    <a:pt x="121145" y="109006"/>
                  </a:lnTo>
                  <a:lnTo>
                    <a:pt x="120833" y="108850"/>
                  </a:lnTo>
                  <a:lnTo>
                    <a:pt x="120529" y="108694"/>
                  </a:lnTo>
                  <a:lnTo>
                    <a:pt x="120216" y="108529"/>
                  </a:lnTo>
                  <a:lnTo>
                    <a:pt x="119913" y="108364"/>
                  </a:lnTo>
                  <a:lnTo>
                    <a:pt x="119618" y="108190"/>
                  </a:lnTo>
                  <a:lnTo>
                    <a:pt x="119314" y="108017"/>
                  </a:lnTo>
                  <a:lnTo>
                    <a:pt x="119019" y="107835"/>
                  </a:lnTo>
                  <a:lnTo>
                    <a:pt x="118733" y="107644"/>
                  </a:lnTo>
                  <a:lnTo>
                    <a:pt x="118446" y="107453"/>
                  </a:lnTo>
                  <a:lnTo>
                    <a:pt x="118160" y="107262"/>
                  </a:lnTo>
                  <a:lnTo>
                    <a:pt x="117874" y="107062"/>
                  </a:lnTo>
                  <a:lnTo>
                    <a:pt x="117596" y="106854"/>
                  </a:lnTo>
                  <a:lnTo>
                    <a:pt x="117318" y="106646"/>
                  </a:lnTo>
                  <a:lnTo>
                    <a:pt x="117049" y="106429"/>
                  </a:lnTo>
                  <a:lnTo>
                    <a:pt x="116780" y="106212"/>
                  </a:lnTo>
                  <a:lnTo>
                    <a:pt x="116511" y="105986"/>
                  </a:lnTo>
                  <a:lnTo>
                    <a:pt x="116251" y="105761"/>
                  </a:lnTo>
                  <a:lnTo>
                    <a:pt x="115991" y="105526"/>
                  </a:lnTo>
                  <a:lnTo>
                    <a:pt x="115739" y="105292"/>
                  </a:lnTo>
                  <a:lnTo>
                    <a:pt x="115487" y="105049"/>
                  </a:lnTo>
                  <a:lnTo>
                    <a:pt x="115244" y="104798"/>
                  </a:lnTo>
                  <a:lnTo>
                    <a:pt x="115001" y="104555"/>
                  </a:lnTo>
                  <a:lnTo>
                    <a:pt x="114758" y="104294"/>
                  </a:lnTo>
                  <a:lnTo>
                    <a:pt x="114524" y="104034"/>
                  </a:lnTo>
                  <a:lnTo>
                    <a:pt x="114290" y="103774"/>
                  </a:lnTo>
                  <a:lnTo>
                    <a:pt x="114064" y="103505"/>
                  </a:lnTo>
                  <a:lnTo>
                    <a:pt x="113847" y="103236"/>
                  </a:lnTo>
                  <a:lnTo>
                    <a:pt x="113622" y="102958"/>
                  </a:lnTo>
                  <a:lnTo>
                    <a:pt x="113413" y="102680"/>
                  </a:lnTo>
                  <a:lnTo>
                    <a:pt x="113205" y="102403"/>
                  </a:lnTo>
                  <a:lnTo>
                    <a:pt x="112997" y="102116"/>
                  </a:lnTo>
                  <a:lnTo>
                    <a:pt x="112797" y="101821"/>
                  </a:lnTo>
                  <a:lnTo>
                    <a:pt x="112598" y="101526"/>
                  </a:lnTo>
                  <a:lnTo>
                    <a:pt x="112407" y="101231"/>
                  </a:lnTo>
                  <a:lnTo>
                    <a:pt x="112225" y="100927"/>
                  </a:lnTo>
                  <a:lnTo>
                    <a:pt x="112042" y="100624"/>
                  </a:lnTo>
                  <a:lnTo>
                    <a:pt x="111869" y="100311"/>
                  </a:lnTo>
                  <a:lnTo>
                    <a:pt x="111695" y="99999"/>
                  </a:lnTo>
                  <a:lnTo>
                    <a:pt x="111530" y="99678"/>
                  </a:lnTo>
                  <a:lnTo>
                    <a:pt x="111530" y="99678"/>
                  </a:lnTo>
                  <a:lnTo>
                    <a:pt x="111365" y="99357"/>
                  </a:lnTo>
                  <a:lnTo>
                    <a:pt x="111209" y="99036"/>
                  </a:lnTo>
                  <a:lnTo>
                    <a:pt x="111062" y="98715"/>
                  </a:lnTo>
                  <a:lnTo>
                    <a:pt x="110914" y="98385"/>
                  </a:lnTo>
                  <a:lnTo>
                    <a:pt x="110775" y="98064"/>
                  </a:lnTo>
                  <a:lnTo>
                    <a:pt x="110645" y="97734"/>
                  </a:lnTo>
                  <a:lnTo>
                    <a:pt x="110515" y="97404"/>
                  </a:lnTo>
                  <a:lnTo>
                    <a:pt x="110394" y="97066"/>
                  </a:lnTo>
                  <a:lnTo>
                    <a:pt x="110281" y="96736"/>
                  </a:lnTo>
                  <a:lnTo>
                    <a:pt x="110168" y="96398"/>
                  </a:lnTo>
                  <a:lnTo>
                    <a:pt x="110064" y="96059"/>
                  </a:lnTo>
                  <a:lnTo>
                    <a:pt x="109968" y="95730"/>
                  </a:lnTo>
                  <a:lnTo>
                    <a:pt x="109873" y="95383"/>
                  </a:lnTo>
                  <a:lnTo>
                    <a:pt x="109786" y="95044"/>
                  </a:lnTo>
                  <a:lnTo>
                    <a:pt x="109708" y="94706"/>
                  </a:lnTo>
                  <a:lnTo>
                    <a:pt x="109630" y="94367"/>
                  </a:lnTo>
                  <a:lnTo>
                    <a:pt x="109561" y="94020"/>
                  </a:lnTo>
                  <a:lnTo>
                    <a:pt x="109500" y="93682"/>
                  </a:lnTo>
                  <a:lnTo>
                    <a:pt x="109439" y="93335"/>
                  </a:lnTo>
                  <a:lnTo>
                    <a:pt x="109387" y="92988"/>
                  </a:lnTo>
                  <a:lnTo>
                    <a:pt x="109344" y="92641"/>
                  </a:lnTo>
                  <a:lnTo>
                    <a:pt x="109300" y="92293"/>
                  </a:lnTo>
                  <a:lnTo>
                    <a:pt x="109266" y="91946"/>
                  </a:lnTo>
                  <a:lnTo>
                    <a:pt x="109231" y="91599"/>
                  </a:lnTo>
                  <a:lnTo>
                    <a:pt x="109214" y="91252"/>
                  </a:lnTo>
                  <a:lnTo>
                    <a:pt x="109187" y="90905"/>
                  </a:lnTo>
                  <a:lnTo>
                    <a:pt x="109179" y="90558"/>
                  </a:lnTo>
                  <a:lnTo>
                    <a:pt x="109170" y="90211"/>
                  </a:lnTo>
                  <a:lnTo>
                    <a:pt x="109170" y="89864"/>
                  </a:lnTo>
                  <a:lnTo>
                    <a:pt x="109179" y="89517"/>
                  </a:lnTo>
                  <a:lnTo>
                    <a:pt x="109187" y="89170"/>
                  </a:lnTo>
                  <a:lnTo>
                    <a:pt x="109205" y="88822"/>
                  </a:lnTo>
                  <a:lnTo>
                    <a:pt x="109222" y="88475"/>
                  </a:lnTo>
                  <a:lnTo>
                    <a:pt x="109248" y="88128"/>
                  </a:lnTo>
                  <a:lnTo>
                    <a:pt x="109283" y="87781"/>
                  </a:lnTo>
                  <a:lnTo>
                    <a:pt x="109326" y="87443"/>
                  </a:lnTo>
                  <a:lnTo>
                    <a:pt x="109370" y="87096"/>
                  </a:lnTo>
                  <a:lnTo>
                    <a:pt x="109422" y="86749"/>
                  </a:lnTo>
                  <a:lnTo>
                    <a:pt x="109474" y="86410"/>
                  </a:lnTo>
                  <a:lnTo>
                    <a:pt x="109535" y="86063"/>
                  </a:lnTo>
                  <a:lnTo>
                    <a:pt x="109604" y="85725"/>
                  </a:lnTo>
                  <a:lnTo>
                    <a:pt x="109673" y="85386"/>
                  </a:lnTo>
                  <a:lnTo>
                    <a:pt x="109751" y="85048"/>
                  </a:lnTo>
                  <a:lnTo>
                    <a:pt x="109838" y="84701"/>
                  </a:lnTo>
                  <a:lnTo>
                    <a:pt x="109925" y="84371"/>
                  </a:lnTo>
                  <a:lnTo>
                    <a:pt x="110020" y="84033"/>
                  </a:lnTo>
                  <a:lnTo>
                    <a:pt x="110125" y="83694"/>
                  </a:lnTo>
                  <a:lnTo>
                    <a:pt x="110229" y="83364"/>
                  </a:lnTo>
                  <a:lnTo>
                    <a:pt x="110342" y="83035"/>
                  </a:lnTo>
                  <a:lnTo>
                    <a:pt x="110463" y="82705"/>
                  </a:lnTo>
                  <a:lnTo>
                    <a:pt x="110585" y="82375"/>
                  </a:lnTo>
                  <a:lnTo>
                    <a:pt x="110715" y="82045"/>
                  </a:lnTo>
                  <a:lnTo>
                    <a:pt x="110854" y="81724"/>
                  </a:lnTo>
                  <a:lnTo>
                    <a:pt x="110992" y="81395"/>
                  </a:lnTo>
                  <a:lnTo>
                    <a:pt x="111140" y="81074"/>
                  </a:lnTo>
                  <a:lnTo>
                    <a:pt x="111296" y="80761"/>
                  </a:lnTo>
                  <a:lnTo>
                    <a:pt x="111452" y="80440"/>
                  </a:lnTo>
                  <a:lnTo>
                    <a:pt x="111617" y="80128"/>
                  </a:lnTo>
                  <a:lnTo>
                    <a:pt x="111782" y="79815"/>
                  </a:lnTo>
                  <a:lnTo>
                    <a:pt x="111956" y="79503"/>
                  </a:lnTo>
                  <a:lnTo>
                    <a:pt x="112138" y="79191"/>
                  </a:lnTo>
                  <a:lnTo>
                    <a:pt x="112329" y="78887"/>
                  </a:lnTo>
                  <a:lnTo>
                    <a:pt x="112520" y="78583"/>
                  </a:lnTo>
                  <a:lnTo>
                    <a:pt x="112719" y="78288"/>
                  </a:lnTo>
                  <a:lnTo>
                    <a:pt x="112719" y="78288"/>
                  </a:lnTo>
                  <a:lnTo>
                    <a:pt x="112919" y="77967"/>
                  </a:lnTo>
                  <a:lnTo>
                    <a:pt x="113118" y="77646"/>
                  </a:lnTo>
                  <a:lnTo>
                    <a:pt x="113301" y="77334"/>
                  </a:lnTo>
                  <a:lnTo>
                    <a:pt x="113465" y="77013"/>
                  </a:lnTo>
                  <a:lnTo>
                    <a:pt x="113622" y="76683"/>
                  </a:lnTo>
                  <a:lnTo>
                    <a:pt x="113769" y="76362"/>
                  </a:lnTo>
                  <a:lnTo>
                    <a:pt x="113899" y="76032"/>
                  </a:lnTo>
                  <a:lnTo>
                    <a:pt x="114012" y="75711"/>
                  </a:lnTo>
                  <a:lnTo>
                    <a:pt x="114125" y="75381"/>
                  </a:lnTo>
                  <a:lnTo>
                    <a:pt x="114212" y="75043"/>
                  </a:lnTo>
                  <a:lnTo>
                    <a:pt x="114290" y="74713"/>
                  </a:lnTo>
                  <a:lnTo>
                    <a:pt x="114351" y="74375"/>
                  </a:lnTo>
                  <a:lnTo>
                    <a:pt x="114403" y="74045"/>
                  </a:lnTo>
                  <a:lnTo>
                    <a:pt x="114437" y="73707"/>
                  </a:lnTo>
                  <a:lnTo>
                    <a:pt x="114463" y="73368"/>
                  </a:lnTo>
                  <a:lnTo>
                    <a:pt x="114472" y="73021"/>
                  </a:lnTo>
                  <a:lnTo>
                    <a:pt x="114472" y="73021"/>
                  </a:lnTo>
                  <a:lnTo>
                    <a:pt x="114463" y="72700"/>
                  </a:lnTo>
                  <a:lnTo>
                    <a:pt x="114446" y="72388"/>
                  </a:lnTo>
                  <a:lnTo>
                    <a:pt x="114420" y="72066"/>
                  </a:lnTo>
                  <a:lnTo>
                    <a:pt x="114377" y="71745"/>
                  </a:lnTo>
                  <a:lnTo>
                    <a:pt x="114324" y="71433"/>
                  </a:lnTo>
                  <a:lnTo>
                    <a:pt x="114264" y="71121"/>
                  </a:lnTo>
                  <a:lnTo>
                    <a:pt x="114186" y="70817"/>
                  </a:lnTo>
                  <a:lnTo>
                    <a:pt x="114108" y="70505"/>
                  </a:lnTo>
                  <a:lnTo>
                    <a:pt x="114012" y="70201"/>
                  </a:lnTo>
                  <a:lnTo>
                    <a:pt x="113908" y="69897"/>
                  </a:lnTo>
                  <a:lnTo>
                    <a:pt x="113786" y="69602"/>
                  </a:lnTo>
                  <a:lnTo>
                    <a:pt x="113665" y="69298"/>
                  </a:lnTo>
                  <a:lnTo>
                    <a:pt x="113526" y="69003"/>
                  </a:lnTo>
                  <a:lnTo>
                    <a:pt x="113379" y="68717"/>
                  </a:lnTo>
                  <a:lnTo>
                    <a:pt x="113222" y="68431"/>
                  </a:lnTo>
                  <a:lnTo>
                    <a:pt x="113058" y="68144"/>
                  </a:lnTo>
                  <a:lnTo>
                    <a:pt x="112884" y="67858"/>
                  </a:lnTo>
                  <a:lnTo>
                    <a:pt x="112702" y="67580"/>
                  </a:lnTo>
                  <a:lnTo>
                    <a:pt x="112511" y="67303"/>
                  </a:lnTo>
                  <a:lnTo>
                    <a:pt x="112303" y="67034"/>
                  </a:lnTo>
                  <a:lnTo>
                    <a:pt x="112094" y="66765"/>
                  </a:lnTo>
                  <a:lnTo>
                    <a:pt x="111877" y="66504"/>
                  </a:lnTo>
                  <a:lnTo>
                    <a:pt x="111652" y="66244"/>
                  </a:lnTo>
                  <a:lnTo>
                    <a:pt x="111409" y="65992"/>
                  </a:lnTo>
                  <a:lnTo>
                    <a:pt x="111166" y="65741"/>
                  </a:lnTo>
                  <a:lnTo>
                    <a:pt x="110914" y="65489"/>
                  </a:lnTo>
                  <a:lnTo>
                    <a:pt x="110654" y="65246"/>
                  </a:lnTo>
                  <a:lnTo>
                    <a:pt x="110385" y="65012"/>
                  </a:lnTo>
                  <a:lnTo>
                    <a:pt x="110107" y="64777"/>
                  </a:lnTo>
                  <a:lnTo>
                    <a:pt x="109821" y="64543"/>
                  </a:lnTo>
                  <a:lnTo>
                    <a:pt x="109535" y="64318"/>
                  </a:lnTo>
                  <a:lnTo>
                    <a:pt x="109240" y="64101"/>
                  </a:lnTo>
                  <a:lnTo>
                    <a:pt x="108927" y="63884"/>
                  </a:lnTo>
                  <a:lnTo>
                    <a:pt x="108615" y="63675"/>
                  </a:lnTo>
                  <a:lnTo>
                    <a:pt x="108302" y="63476"/>
                  </a:lnTo>
                  <a:lnTo>
                    <a:pt x="107973" y="63276"/>
                  </a:lnTo>
                  <a:lnTo>
                    <a:pt x="107643" y="63077"/>
                  </a:lnTo>
                  <a:lnTo>
                    <a:pt x="107304" y="62895"/>
                  </a:lnTo>
                  <a:lnTo>
                    <a:pt x="106957" y="62712"/>
                  </a:lnTo>
                  <a:lnTo>
                    <a:pt x="106610" y="62539"/>
                  </a:lnTo>
                  <a:lnTo>
                    <a:pt x="106255" y="62365"/>
                  </a:lnTo>
                  <a:lnTo>
                    <a:pt x="105890" y="62200"/>
                  </a:lnTo>
                  <a:lnTo>
                    <a:pt x="105526" y="62044"/>
                  </a:lnTo>
                  <a:lnTo>
                    <a:pt x="105152" y="61888"/>
                  </a:lnTo>
                  <a:lnTo>
                    <a:pt x="104771" y="61740"/>
                  </a:lnTo>
                  <a:lnTo>
                    <a:pt x="104389" y="61602"/>
                  </a:lnTo>
                  <a:lnTo>
                    <a:pt x="104007" y="61471"/>
                  </a:lnTo>
                  <a:lnTo>
                    <a:pt x="103608" y="61350"/>
                  </a:lnTo>
                  <a:lnTo>
                    <a:pt x="103217" y="61228"/>
                  </a:lnTo>
                  <a:lnTo>
                    <a:pt x="102810" y="61116"/>
                  </a:lnTo>
                  <a:lnTo>
                    <a:pt x="102402" y="61012"/>
                  </a:lnTo>
                  <a:lnTo>
                    <a:pt x="101994" y="60916"/>
                  </a:lnTo>
                  <a:lnTo>
                    <a:pt x="101577" y="60821"/>
                  </a:lnTo>
                  <a:lnTo>
                    <a:pt x="101161" y="60734"/>
                  </a:lnTo>
                  <a:lnTo>
                    <a:pt x="100736" y="60664"/>
                  </a:lnTo>
                  <a:lnTo>
                    <a:pt x="100311" y="60595"/>
                  </a:lnTo>
                  <a:lnTo>
                    <a:pt x="99885" y="60534"/>
                  </a:lnTo>
                  <a:lnTo>
                    <a:pt x="99451" y="60482"/>
                  </a:lnTo>
                  <a:lnTo>
                    <a:pt x="99018" y="60430"/>
                  </a:lnTo>
                  <a:lnTo>
                    <a:pt x="98575" y="60395"/>
                  </a:lnTo>
                  <a:lnTo>
                    <a:pt x="98132" y="60369"/>
                  </a:lnTo>
                  <a:lnTo>
                    <a:pt x="97690" y="60343"/>
                  </a:lnTo>
                  <a:lnTo>
                    <a:pt x="97247" y="60335"/>
                  </a:lnTo>
                  <a:lnTo>
                    <a:pt x="96796" y="60326"/>
                  </a:lnTo>
                  <a:lnTo>
                    <a:pt x="96796" y="60326"/>
                  </a:lnTo>
                  <a:lnTo>
                    <a:pt x="96475" y="60335"/>
                  </a:lnTo>
                  <a:lnTo>
                    <a:pt x="96085" y="60352"/>
                  </a:lnTo>
                  <a:lnTo>
                    <a:pt x="95651" y="60378"/>
                  </a:lnTo>
                  <a:lnTo>
                    <a:pt x="95165" y="60413"/>
                  </a:lnTo>
                  <a:lnTo>
                    <a:pt x="94115" y="60508"/>
                  </a:lnTo>
                  <a:lnTo>
                    <a:pt x="93004" y="60612"/>
                  </a:lnTo>
                  <a:lnTo>
                    <a:pt x="93004" y="60612"/>
                  </a:lnTo>
                  <a:lnTo>
                    <a:pt x="92414" y="60682"/>
                  </a:lnTo>
                  <a:lnTo>
                    <a:pt x="91824" y="60734"/>
                  </a:lnTo>
                  <a:lnTo>
                    <a:pt x="91234" y="60769"/>
                  </a:lnTo>
                  <a:lnTo>
                    <a:pt x="90644" y="60786"/>
                  </a:lnTo>
                  <a:lnTo>
                    <a:pt x="90054" y="60795"/>
                  </a:lnTo>
                  <a:lnTo>
                    <a:pt x="89464" y="60777"/>
                  </a:lnTo>
                  <a:lnTo>
                    <a:pt x="88882" y="60751"/>
                  </a:lnTo>
                  <a:lnTo>
                    <a:pt x="88301" y="60699"/>
                  </a:lnTo>
                  <a:lnTo>
                    <a:pt x="87720" y="60638"/>
                  </a:lnTo>
                  <a:lnTo>
                    <a:pt x="87138" y="60560"/>
                  </a:lnTo>
                  <a:lnTo>
                    <a:pt x="86566" y="60465"/>
                  </a:lnTo>
                  <a:lnTo>
                    <a:pt x="85993" y="60352"/>
                  </a:lnTo>
                  <a:lnTo>
                    <a:pt x="85429" y="60222"/>
                  </a:lnTo>
                  <a:lnTo>
                    <a:pt x="84865" y="60083"/>
                  </a:lnTo>
                  <a:lnTo>
                    <a:pt x="84301" y="59927"/>
                  </a:lnTo>
                  <a:lnTo>
                    <a:pt x="83745" y="59753"/>
                  </a:lnTo>
                  <a:lnTo>
                    <a:pt x="83199" y="59562"/>
                  </a:lnTo>
                  <a:lnTo>
                    <a:pt x="82652" y="59363"/>
                  </a:lnTo>
                  <a:lnTo>
                    <a:pt x="82114" y="59137"/>
                  </a:lnTo>
                  <a:lnTo>
                    <a:pt x="81585" y="58903"/>
                  </a:lnTo>
                  <a:lnTo>
                    <a:pt x="81055" y="58660"/>
                  </a:lnTo>
                  <a:lnTo>
                    <a:pt x="80535" y="58400"/>
                  </a:lnTo>
                  <a:lnTo>
                    <a:pt x="80023" y="58122"/>
                  </a:lnTo>
                  <a:lnTo>
                    <a:pt x="79511" y="57827"/>
                  </a:lnTo>
                  <a:lnTo>
                    <a:pt x="79016" y="57523"/>
                  </a:lnTo>
                  <a:lnTo>
                    <a:pt x="78522" y="57202"/>
                  </a:lnTo>
                  <a:lnTo>
                    <a:pt x="78036" y="56872"/>
                  </a:lnTo>
                  <a:lnTo>
                    <a:pt x="77567" y="56525"/>
                  </a:lnTo>
                  <a:lnTo>
                    <a:pt x="77099" y="56161"/>
                  </a:lnTo>
                  <a:lnTo>
                    <a:pt x="76639" y="55788"/>
                  </a:lnTo>
                  <a:lnTo>
                    <a:pt x="76196" y="55397"/>
                  </a:lnTo>
                  <a:lnTo>
                    <a:pt x="75754" y="54998"/>
                  </a:lnTo>
                  <a:lnTo>
                    <a:pt x="75754" y="54998"/>
                  </a:lnTo>
                  <a:lnTo>
                    <a:pt x="75328" y="54590"/>
                  </a:lnTo>
                  <a:lnTo>
                    <a:pt x="74921" y="54174"/>
                  </a:lnTo>
                  <a:lnTo>
                    <a:pt x="74530" y="53749"/>
                  </a:lnTo>
                  <a:lnTo>
                    <a:pt x="74148" y="53315"/>
                  </a:lnTo>
                  <a:lnTo>
                    <a:pt x="73775" y="52863"/>
                  </a:lnTo>
                  <a:lnTo>
                    <a:pt x="73419" y="52412"/>
                  </a:lnTo>
                  <a:lnTo>
                    <a:pt x="73081" y="51944"/>
                  </a:lnTo>
                  <a:lnTo>
                    <a:pt x="72751" y="51475"/>
                  </a:lnTo>
                  <a:lnTo>
                    <a:pt x="72439" y="50998"/>
                  </a:lnTo>
                  <a:lnTo>
                    <a:pt x="72135" y="50503"/>
                  </a:lnTo>
                  <a:lnTo>
                    <a:pt x="71849" y="50009"/>
                  </a:lnTo>
                  <a:lnTo>
                    <a:pt x="71571" y="49505"/>
                  </a:lnTo>
                  <a:lnTo>
                    <a:pt x="71319" y="48993"/>
                  </a:lnTo>
                  <a:lnTo>
                    <a:pt x="71068" y="48481"/>
                  </a:lnTo>
                  <a:lnTo>
                    <a:pt x="70842" y="47952"/>
                  </a:lnTo>
                  <a:lnTo>
                    <a:pt x="70625" y="47423"/>
                  </a:lnTo>
                  <a:lnTo>
                    <a:pt x="70426" y="46885"/>
                  </a:lnTo>
                  <a:lnTo>
                    <a:pt x="70235" y="46347"/>
                  </a:lnTo>
                  <a:lnTo>
                    <a:pt x="70061" y="45800"/>
                  </a:lnTo>
                  <a:lnTo>
                    <a:pt x="69905" y="45253"/>
                  </a:lnTo>
                  <a:lnTo>
                    <a:pt x="69766" y="44698"/>
                  </a:lnTo>
                  <a:lnTo>
                    <a:pt x="69636" y="44134"/>
                  </a:lnTo>
                  <a:lnTo>
                    <a:pt x="69523" y="43570"/>
                  </a:lnTo>
                  <a:lnTo>
                    <a:pt x="69428" y="43006"/>
                  </a:lnTo>
                  <a:lnTo>
                    <a:pt x="69350" y="42433"/>
                  </a:lnTo>
                  <a:lnTo>
                    <a:pt x="69280" y="41861"/>
                  </a:lnTo>
                  <a:lnTo>
                    <a:pt x="69237" y="41279"/>
                  </a:lnTo>
                  <a:lnTo>
                    <a:pt x="69202" y="40706"/>
                  </a:lnTo>
                  <a:lnTo>
                    <a:pt x="69185" y="40125"/>
                  </a:lnTo>
                  <a:lnTo>
                    <a:pt x="69185" y="39544"/>
                  </a:lnTo>
                  <a:lnTo>
                    <a:pt x="69193" y="38962"/>
                  </a:lnTo>
                  <a:lnTo>
                    <a:pt x="69228" y="38372"/>
                  </a:lnTo>
                  <a:lnTo>
                    <a:pt x="69228" y="38372"/>
                  </a:lnTo>
                  <a:lnTo>
                    <a:pt x="69185" y="37912"/>
                  </a:lnTo>
                  <a:lnTo>
                    <a:pt x="69133" y="37461"/>
                  </a:lnTo>
                  <a:lnTo>
                    <a:pt x="69055" y="37010"/>
                  </a:lnTo>
                  <a:lnTo>
                    <a:pt x="68968" y="36559"/>
                  </a:lnTo>
                  <a:lnTo>
                    <a:pt x="68864" y="36116"/>
                  </a:lnTo>
                  <a:lnTo>
                    <a:pt x="68742" y="35682"/>
                  </a:lnTo>
                  <a:lnTo>
                    <a:pt x="68603" y="35240"/>
                  </a:lnTo>
                  <a:lnTo>
                    <a:pt x="68447" y="34815"/>
                  </a:lnTo>
                  <a:lnTo>
                    <a:pt x="68282" y="34389"/>
                  </a:lnTo>
                  <a:lnTo>
                    <a:pt x="68109" y="33964"/>
                  </a:lnTo>
                  <a:lnTo>
                    <a:pt x="67909" y="33548"/>
                  </a:lnTo>
                  <a:lnTo>
                    <a:pt x="67710" y="33131"/>
                  </a:lnTo>
                  <a:lnTo>
                    <a:pt x="67484" y="32723"/>
                  </a:lnTo>
                  <a:lnTo>
                    <a:pt x="67250" y="32324"/>
                  </a:lnTo>
                  <a:lnTo>
                    <a:pt x="67007" y="31925"/>
                  </a:lnTo>
                  <a:lnTo>
                    <a:pt x="66746" y="31534"/>
                  </a:lnTo>
                  <a:lnTo>
                    <a:pt x="66477" y="31144"/>
                  </a:lnTo>
                  <a:lnTo>
                    <a:pt x="66191" y="30762"/>
                  </a:lnTo>
                  <a:lnTo>
                    <a:pt x="65905" y="30389"/>
                  </a:lnTo>
                  <a:lnTo>
                    <a:pt x="65592" y="30016"/>
                  </a:lnTo>
                  <a:lnTo>
                    <a:pt x="65280" y="29651"/>
                  </a:lnTo>
                  <a:lnTo>
                    <a:pt x="64950" y="29296"/>
                  </a:lnTo>
                  <a:lnTo>
                    <a:pt x="64612" y="28940"/>
                  </a:lnTo>
                  <a:lnTo>
                    <a:pt x="64265" y="28593"/>
                  </a:lnTo>
                  <a:lnTo>
                    <a:pt x="63909" y="28254"/>
                  </a:lnTo>
                  <a:lnTo>
                    <a:pt x="63544" y="27916"/>
                  </a:lnTo>
                  <a:lnTo>
                    <a:pt x="63171" y="27586"/>
                  </a:lnTo>
                  <a:lnTo>
                    <a:pt x="62781" y="27265"/>
                  </a:lnTo>
                  <a:lnTo>
                    <a:pt x="62390" y="26953"/>
                  </a:lnTo>
                  <a:lnTo>
                    <a:pt x="61991" y="26640"/>
                  </a:lnTo>
                  <a:lnTo>
                    <a:pt x="61583" y="26337"/>
                  </a:lnTo>
                  <a:lnTo>
                    <a:pt x="61167" y="26050"/>
                  </a:lnTo>
                  <a:lnTo>
                    <a:pt x="60742" y="25755"/>
                  </a:lnTo>
                  <a:lnTo>
                    <a:pt x="60308" y="25478"/>
                  </a:lnTo>
                  <a:lnTo>
                    <a:pt x="59865" y="25209"/>
                  </a:lnTo>
                  <a:lnTo>
                    <a:pt x="59423" y="24940"/>
                  </a:lnTo>
                  <a:lnTo>
                    <a:pt x="58971" y="24679"/>
                  </a:lnTo>
                  <a:lnTo>
                    <a:pt x="58520" y="24436"/>
                  </a:lnTo>
                  <a:lnTo>
                    <a:pt x="58052" y="24193"/>
                  </a:lnTo>
                  <a:lnTo>
                    <a:pt x="57583" y="23959"/>
                  </a:lnTo>
                  <a:lnTo>
                    <a:pt x="57115" y="23725"/>
                  </a:lnTo>
                  <a:lnTo>
                    <a:pt x="56637" y="23508"/>
                  </a:lnTo>
                  <a:lnTo>
                    <a:pt x="56151" y="23300"/>
                  </a:lnTo>
                  <a:lnTo>
                    <a:pt x="55665" y="23100"/>
                  </a:lnTo>
                  <a:lnTo>
                    <a:pt x="55179" y="22900"/>
                  </a:lnTo>
                  <a:lnTo>
                    <a:pt x="54685" y="22718"/>
                  </a:lnTo>
                  <a:lnTo>
                    <a:pt x="54182" y="22545"/>
                  </a:lnTo>
                  <a:lnTo>
                    <a:pt x="53687" y="22380"/>
                  </a:lnTo>
                  <a:lnTo>
                    <a:pt x="53184" y="22215"/>
                  </a:lnTo>
                  <a:lnTo>
                    <a:pt x="52680" y="22067"/>
                  </a:lnTo>
                  <a:lnTo>
                    <a:pt x="52168" y="21929"/>
                  </a:lnTo>
                  <a:lnTo>
                    <a:pt x="51665" y="21798"/>
                  </a:lnTo>
                  <a:lnTo>
                    <a:pt x="51153" y="21677"/>
                  </a:lnTo>
                  <a:lnTo>
                    <a:pt x="50641" y="21564"/>
                  </a:lnTo>
                  <a:lnTo>
                    <a:pt x="50129" y="21460"/>
                  </a:lnTo>
                  <a:lnTo>
                    <a:pt x="49617" y="21365"/>
                  </a:lnTo>
                  <a:lnTo>
                    <a:pt x="49097" y="21278"/>
                  </a:lnTo>
                  <a:lnTo>
                    <a:pt x="48585" y="21208"/>
                  </a:lnTo>
                  <a:lnTo>
                    <a:pt x="48073" y="21148"/>
                  </a:lnTo>
                  <a:lnTo>
                    <a:pt x="47561" y="21087"/>
                  </a:lnTo>
                  <a:lnTo>
                    <a:pt x="47049" y="21044"/>
                  </a:lnTo>
                  <a:lnTo>
                    <a:pt x="46537" y="21017"/>
                  </a:lnTo>
                  <a:lnTo>
                    <a:pt x="46034" y="20991"/>
                  </a:lnTo>
                  <a:lnTo>
                    <a:pt x="45522" y="20983"/>
                  </a:lnTo>
                  <a:lnTo>
                    <a:pt x="45174" y="20983"/>
                  </a:lnTo>
                  <a:lnTo>
                    <a:pt x="45174" y="20983"/>
                  </a:lnTo>
                  <a:lnTo>
                    <a:pt x="44715" y="20983"/>
                  </a:lnTo>
                  <a:lnTo>
                    <a:pt x="44263" y="20991"/>
                  </a:lnTo>
                  <a:lnTo>
                    <a:pt x="43803" y="21009"/>
                  </a:lnTo>
                  <a:lnTo>
                    <a:pt x="43352" y="21035"/>
                  </a:lnTo>
                  <a:lnTo>
                    <a:pt x="42901" y="21061"/>
                  </a:lnTo>
                  <a:lnTo>
                    <a:pt x="42450" y="21104"/>
                  </a:lnTo>
                  <a:lnTo>
                    <a:pt x="42007" y="21148"/>
                  </a:lnTo>
                  <a:lnTo>
                    <a:pt x="41565" y="21191"/>
                  </a:lnTo>
                  <a:lnTo>
                    <a:pt x="41113" y="21252"/>
                  </a:lnTo>
                  <a:lnTo>
                    <a:pt x="40671" y="21313"/>
                  </a:lnTo>
                  <a:lnTo>
                    <a:pt x="40237" y="21382"/>
                  </a:lnTo>
                  <a:lnTo>
                    <a:pt x="39794" y="21451"/>
                  </a:lnTo>
                  <a:lnTo>
                    <a:pt x="39361" y="21538"/>
                  </a:lnTo>
                  <a:lnTo>
                    <a:pt x="38927" y="21625"/>
                  </a:lnTo>
                  <a:lnTo>
                    <a:pt x="38502" y="21712"/>
                  </a:lnTo>
                  <a:lnTo>
                    <a:pt x="38076" y="21816"/>
                  </a:lnTo>
                  <a:lnTo>
                    <a:pt x="37651" y="21920"/>
                  </a:lnTo>
                  <a:lnTo>
                    <a:pt x="37226" y="22033"/>
                  </a:lnTo>
                  <a:lnTo>
                    <a:pt x="36809" y="22146"/>
                  </a:lnTo>
                  <a:lnTo>
                    <a:pt x="36393" y="22267"/>
                  </a:lnTo>
                  <a:lnTo>
                    <a:pt x="35985" y="22397"/>
                  </a:lnTo>
                  <a:lnTo>
                    <a:pt x="35569" y="22527"/>
                  </a:lnTo>
                  <a:lnTo>
                    <a:pt x="35169" y="22666"/>
                  </a:lnTo>
                  <a:lnTo>
                    <a:pt x="34762" y="22814"/>
                  </a:lnTo>
                  <a:lnTo>
                    <a:pt x="34362" y="22970"/>
                  </a:lnTo>
                  <a:lnTo>
                    <a:pt x="33972" y="23126"/>
                  </a:lnTo>
                  <a:lnTo>
                    <a:pt x="33581" y="23282"/>
                  </a:lnTo>
                  <a:lnTo>
                    <a:pt x="33191" y="23447"/>
                  </a:lnTo>
                  <a:lnTo>
                    <a:pt x="32809" y="23621"/>
                  </a:lnTo>
                  <a:lnTo>
                    <a:pt x="32427" y="23803"/>
                  </a:lnTo>
                  <a:lnTo>
                    <a:pt x="32054" y="23985"/>
                  </a:lnTo>
                  <a:lnTo>
                    <a:pt x="31690" y="24167"/>
                  </a:lnTo>
                  <a:lnTo>
                    <a:pt x="31317" y="24367"/>
                  </a:lnTo>
                  <a:lnTo>
                    <a:pt x="30961" y="24567"/>
                  </a:lnTo>
                  <a:lnTo>
                    <a:pt x="30605" y="24766"/>
                  </a:lnTo>
                  <a:lnTo>
                    <a:pt x="30249" y="24974"/>
                  </a:lnTo>
                  <a:lnTo>
                    <a:pt x="29902" y="25191"/>
                  </a:lnTo>
                  <a:lnTo>
                    <a:pt x="29555" y="25408"/>
                  </a:lnTo>
                  <a:lnTo>
                    <a:pt x="29225" y="25625"/>
                  </a:lnTo>
                  <a:lnTo>
                    <a:pt x="28887" y="25859"/>
                  </a:lnTo>
                  <a:lnTo>
                    <a:pt x="28566" y="26094"/>
                  </a:lnTo>
                  <a:lnTo>
                    <a:pt x="28245" y="26328"/>
                  </a:lnTo>
                  <a:lnTo>
                    <a:pt x="27924" y="26571"/>
                  </a:lnTo>
                  <a:lnTo>
                    <a:pt x="27611" y="26814"/>
                  </a:lnTo>
                  <a:lnTo>
                    <a:pt x="27308" y="27066"/>
                  </a:lnTo>
                  <a:lnTo>
                    <a:pt x="27013" y="27317"/>
                  </a:lnTo>
                  <a:lnTo>
                    <a:pt x="26718" y="27578"/>
                  </a:lnTo>
                  <a:lnTo>
                    <a:pt x="26431" y="27847"/>
                  </a:lnTo>
                  <a:lnTo>
                    <a:pt x="26145" y="28116"/>
                  </a:lnTo>
                  <a:lnTo>
                    <a:pt x="25876" y="28385"/>
                  </a:lnTo>
                  <a:lnTo>
                    <a:pt x="25607" y="28662"/>
                  </a:lnTo>
                  <a:lnTo>
                    <a:pt x="25338" y="28940"/>
                  </a:lnTo>
                  <a:lnTo>
                    <a:pt x="25086" y="29226"/>
                  </a:lnTo>
                  <a:lnTo>
                    <a:pt x="24835" y="29521"/>
                  </a:lnTo>
                  <a:lnTo>
                    <a:pt x="24592" y="29808"/>
                  </a:lnTo>
                  <a:lnTo>
                    <a:pt x="24357" y="30111"/>
                  </a:lnTo>
                  <a:lnTo>
                    <a:pt x="24132" y="30406"/>
                  </a:lnTo>
                  <a:lnTo>
                    <a:pt x="23906" y="30719"/>
                  </a:lnTo>
                  <a:lnTo>
                    <a:pt x="23689" y="31022"/>
                  </a:lnTo>
                  <a:lnTo>
                    <a:pt x="23481" y="31335"/>
                  </a:lnTo>
                  <a:lnTo>
                    <a:pt x="23281" y="31656"/>
                  </a:lnTo>
                  <a:lnTo>
                    <a:pt x="23091" y="31977"/>
                  </a:lnTo>
                  <a:lnTo>
                    <a:pt x="22908" y="32298"/>
                  </a:lnTo>
                  <a:lnTo>
                    <a:pt x="22726" y="32619"/>
                  </a:lnTo>
                  <a:lnTo>
                    <a:pt x="22726" y="32619"/>
                  </a:lnTo>
                  <a:lnTo>
                    <a:pt x="22509" y="33018"/>
                  </a:lnTo>
                  <a:lnTo>
                    <a:pt x="22292" y="33409"/>
                  </a:lnTo>
                  <a:lnTo>
                    <a:pt x="22067" y="33791"/>
                  </a:lnTo>
                  <a:lnTo>
                    <a:pt x="21832" y="34164"/>
                  </a:lnTo>
                  <a:lnTo>
                    <a:pt x="21589" y="34528"/>
                  </a:lnTo>
                  <a:lnTo>
                    <a:pt x="21338" y="34893"/>
                  </a:lnTo>
                  <a:lnTo>
                    <a:pt x="21086" y="35248"/>
                  </a:lnTo>
                  <a:lnTo>
                    <a:pt x="20826" y="35595"/>
                  </a:lnTo>
                  <a:lnTo>
                    <a:pt x="20557" y="35943"/>
                  </a:lnTo>
                  <a:lnTo>
                    <a:pt x="20288" y="36281"/>
                  </a:lnTo>
                  <a:lnTo>
                    <a:pt x="20010" y="36602"/>
                  </a:lnTo>
                  <a:lnTo>
                    <a:pt x="19724" y="36932"/>
                  </a:lnTo>
                  <a:lnTo>
                    <a:pt x="19437" y="37244"/>
                  </a:lnTo>
                  <a:lnTo>
                    <a:pt x="19142" y="37548"/>
                  </a:lnTo>
                  <a:lnTo>
                    <a:pt x="18839" y="37852"/>
                  </a:lnTo>
                  <a:lnTo>
                    <a:pt x="18535" y="38147"/>
                  </a:lnTo>
                  <a:lnTo>
                    <a:pt x="18223" y="38433"/>
                  </a:lnTo>
                  <a:lnTo>
                    <a:pt x="17910" y="38719"/>
                  </a:lnTo>
                  <a:lnTo>
                    <a:pt x="17589" y="38988"/>
                  </a:lnTo>
                  <a:lnTo>
                    <a:pt x="17259" y="39257"/>
                  </a:lnTo>
                  <a:lnTo>
                    <a:pt x="16930" y="39518"/>
                  </a:lnTo>
                  <a:lnTo>
                    <a:pt x="16591" y="39769"/>
                  </a:lnTo>
                  <a:lnTo>
                    <a:pt x="16253" y="40012"/>
                  </a:lnTo>
                  <a:lnTo>
                    <a:pt x="15914" y="40255"/>
                  </a:lnTo>
                  <a:lnTo>
                    <a:pt x="15559" y="40481"/>
                  </a:lnTo>
                  <a:lnTo>
                    <a:pt x="15211" y="40706"/>
                  </a:lnTo>
                  <a:lnTo>
                    <a:pt x="14856" y="40923"/>
                  </a:lnTo>
                  <a:lnTo>
                    <a:pt x="14491" y="41132"/>
                  </a:lnTo>
                  <a:lnTo>
                    <a:pt x="14127" y="41331"/>
                  </a:lnTo>
                  <a:lnTo>
                    <a:pt x="13762" y="41522"/>
                  </a:lnTo>
                  <a:lnTo>
                    <a:pt x="13389" y="41713"/>
                  </a:lnTo>
                  <a:lnTo>
                    <a:pt x="13016" y="41887"/>
                  </a:lnTo>
                  <a:lnTo>
                    <a:pt x="12643" y="42060"/>
                  </a:lnTo>
                  <a:lnTo>
                    <a:pt x="12261" y="42225"/>
                  </a:lnTo>
                  <a:lnTo>
                    <a:pt x="11879" y="42381"/>
                  </a:lnTo>
                  <a:lnTo>
                    <a:pt x="11489" y="42529"/>
                  </a:lnTo>
                  <a:lnTo>
                    <a:pt x="11098" y="42668"/>
                  </a:lnTo>
                  <a:lnTo>
                    <a:pt x="10708" y="42806"/>
                  </a:lnTo>
                  <a:lnTo>
                    <a:pt x="10317" y="42928"/>
                  </a:lnTo>
                  <a:lnTo>
                    <a:pt x="9918" y="43049"/>
                  </a:lnTo>
                  <a:lnTo>
                    <a:pt x="9519" y="43153"/>
                  </a:lnTo>
                  <a:lnTo>
                    <a:pt x="9120" y="43258"/>
                  </a:lnTo>
                  <a:lnTo>
                    <a:pt x="8721" y="43353"/>
                  </a:lnTo>
                  <a:lnTo>
                    <a:pt x="8313" y="43440"/>
                  </a:lnTo>
                  <a:lnTo>
                    <a:pt x="7905" y="43518"/>
                  </a:lnTo>
                  <a:lnTo>
                    <a:pt x="7497" y="43587"/>
                  </a:lnTo>
                  <a:lnTo>
                    <a:pt x="7089" y="43648"/>
                  </a:lnTo>
                  <a:lnTo>
                    <a:pt x="6673" y="43700"/>
                  </a:lnTo>
                  <a:lnTo>
                    <a:pt x="6265" y="43744"/>
                  </a:lnTo>
                  <a:lnTo>
                    <a:pt x="5849" y="43787"/>
                  </a:lnTo>
                  <a:lnTo>
                    <a:pt x="5432" y="43813"/>
                  </a:lnTo>
                  <a:lnTo>
                    <a:pt x="5016" y="43830"/>
                  </a:lnTo>
                  <a:lnTo>
                    <a:pt x="4599" y="43848"/>
                  </a:lnTo>
                  <a:lnTo>
                    <a:pt x="4183" y="43848"/>
                  </a:lnTo>
                  <a:lnTo>
                    <a:pt x="3766" y="43848"/>
                  </a:lnTo>
                  <a:lnTo>
                    <a:pt x="3349" y="43830"/>
                  </a:lnTo>
                  <a:lnTo>
                    <a:pt x="2933" y="43813"/>
                  </a:lnTo>
                  <a:lnTo>
                    <a:pt x="2508" y="43787"/>
                  </a:lnTo>
                  <a:lnTo>
                    <a:pt x="2091" y="43744"/>
                  </a:lnTo>
                  <a:lnTo>
                    <a:pt x="1675" y="43700"/>
                  </a:lnTo>
                  <a:lnTo>
                    <a:pt x="1258" y="43639"/>
                  </a:lnTo>
                  <a:lnTo>
                    <a:pt x="833" y="43579"/>
                  </a:lnTo>
                  <a:lnTo>
                    <a:pt x="417" y="43509"/>
                  </a:lnTo>
                  <a:lnTo>
                    <a:pt x="0" y="43422"/>
                  </a:lnTo>
                  <a:lnTo>
                    <a:pt x="0" y="25191"/>
                  </a:lnTo>
                  <a:lnTo>
                    <a:pt x="0" y="25191"/>
                  </a:lnTo>
                  <a:lnTo>
                    <a:pt x="312" y="25183"/>
                  </a:lnTo>
                  <a:lnTo>
                    <a:pt x="633" y="25157"/>
                  </a:lnTo>
                  <a:lnTo>
                    <a:pt x="937" y="25105"/>
                  </a:lnTo>
                  <a:lnTo>
                    <a:pt x="1250" y="25044"/>
                  </a:lnTo>
                  <a:lnTo>
                    <a:pt x="1553" y="24957"/>
                  </a:lnTo>
                  <a:lnTo>
                    <a:pt x="1848" y="24862"/>
                  </a:lnTo>
                  <a:lnTo>
                    <a:pt x="2143" y="24740"/>
                  </a:lnTo>
                  <a:lnTo>
                    <a:pt x="2282" y="24671"/>
                  </a:lnTo>
                  <a:lnTo>
                    <a:pt x="2421" y="24601"/>
                  </a:lnTo>
                  <a:lnTo>
                    <a:pt x="2560" y="24523"/>
                  </a:lnTo>
                  <a:lnTo>
                    <a:pt x="2690" y="24445"/>
                  </a:lnTo>
                  <a:lnTo>
                    <a:pt x="2820" y="24358"/>
                  </a:lnTo>
                  <a:lnTo>
                    <a:pt x="2950" y="24271"/>
                  </a:lnTo>
                  <a:lnTo>
                    <a:pt x="3080" y="24176"/>
                  </a:lnTo>
                  <a:lnTo>
                    <a:pt x="3202" y="24072"/>
                  </a:lnTo>
                  <a:lnTo>
                    <a:pt x="3315" y="23968"/>
                  </a:lnTo>
                  <a:lnTo>
                    <a:pt x="3436" y="23855"/>
                  </a:lnTo>
                  <a:lnTo>
                    <a:pt x="3540" y="23742"/>
                  </a:lnTo>
                  <a:lnTo>
                    <a:pt x="3653" y="23621"/>
                  </a:lnTo>
                  <a:lnTo>
                    <a:pt x="3757" y="23499"/>
                  </a:lnTo>
                  <a:lnTo>
                    <a:pt x="3853" y="23369"/>
                  </a:lnTo>
                  <a:lnTo>
                    <a:pt x="3948" y="23239"/>
                  </a:lnTo>
                  <a:lnTo>
                    <a:pt x="4044" y="23100"/>
                  </a:lnTo>
                  <a:lnTo>
                    <a:pt x="4130" y="22953"/>
                  </a:lnTo>
                  <a:lnTo>
                    <a:pt x="4209" y="22805"/>
                  </a:lnTo>
                  <a:lnTo>
                    <a:pt x="4209" y="22805"/>
                  </a:lnTo>
                  <a:lnTo>
                    <a:pt x="4556" y="22172"/>
                  </a:lnTo>
                  <a:lnTo>
                    <a:pt x="4920" y="21538"/>
                  </a:lnTo>
                  <a:lnTo>
                    <a:pt x="5293" y="20922"/>
                  </a:lnTo>
                  <a:lnTo>
                    <a:pt x="5675" y="20306"/>
                  </a:lnTo>
                  <a:lnTo>
                    <a:pt x="6074" y="19690"/>
                  </a:lnTo>
                  <a:lnTo>
                    <a:pt x="6482" y="19091"/>
                  </a:lnTo>
                  <a:lnTo>
                    <a:pt x="6907" y="18492"/>
                  </a:lnTo>
                  <a:lnTo>
                    <a:pt x="7332" y="17911"/>
                  </a:lnTo>
                  <a:lnTo>
                    <a:pt x="7784" y="17330"/>
                  </a:lnTo>
                  <a:lnTo>
                    <a:pt x="8235" y="16757"/>
                  </a:lnTo>
                  <a:lnTo>
                    <a:pt x="8703" y="16184"/>
                  </a:lnTo>
                  <a:lnTo>
                    <a:pt x="9181" y="15629"/>
                  </a:lnTo>
                  <a:lnTo>
                    <a:pt x="9667" y="15073"/>
                  </a:lnTo>
                  <a:lnTo>
                    <a:pt x="10170" y="14535"/>
                  </a:lnTo>
                  <a:lnTo>
                    <a:pt x="10682" y="13997"/>
                  </a:lnTo>
                  <a:lnTo>
                    <a:pt x="11203" y="13468"/>
                  </a:lnTo>
                  <a:lnTo>
                    <a:pt x="11732" y="12948"/>
                  </a:lnTo>
                  <a:lnTo>
                    <a:pt x="12279" y="12444"/>
                  </a:lnTo>
                  <a:lnTo>
                    <a:pt x="12825" y="11941"/>
                  </a:lnTo>
                  <a:lnTo>
                    <a:pt x="13389" y="11446"/>
                  </a:lnTo>
                  <a:lnTo>
                    <a:pt x="13962" y="10960"/>
                  </a:lnTo>
                  <a:lnTo>
                    <a:pt x="14543" y="10483"/>
                  </a:lnTo>
                  <a:lnTo>
                    <a:pt x="15133" y="10015"/>
                  </a:lnTo>
                  <a:lnTo>
                    <a:pt x="15732" y="9555"/>
                  </a:lnTo>
                  <a:lnTo>
                    <a:pt x="16340" y="9103"/>
                  </a:lnTo>
                  <a:lnTo>
                    <a:pt x="16964" y="8661"/>
                  </a:lnTo>
                  <a:lnTo>
                    <a:pt x="17589" y="8236"/>
                  </a:lnTo>
                  <a:lnTo>
                    <a:pt x="18223" y="7811"/>
                  </a:lnTo>
                  <a:lnTo>
                    <a:pt x="18873" y="7403"/>
                  </a:lnTo>
                  <a:lnTo>
                    <a:pt x="19524" y="6995"/>
                  </a:lnTo>
                  <a:lnTo>
                    <a:pt x="20184" y="6604"/>
                  </a:lnTo>
                  <a:lnTo>
                    <a:pt x="20860" y="6223"/>
                  </a:lnTo>
                  <a:lnTo>
                    <a:pt x="21537" y="5849"/>
                  </a:lnTo>
                  <a:lnTo>
                    <a:pt x="22223" y="5485"/>
                  </a:lnTo>
                  <a:lnTo>
                    <a:pt x="22917" y="5138"/>
                  </a:lnTo>
                  <a:lnTo>
                    <a:pt x="23620" y="4799"/>
                  </a:lnTo>
                  <a:lnTo>
                    <a:pt x="24331" y="4461"/>
                  </a:lnTo>
                  <a:lnTo>
                    <a:pt x="25052" y="4149"/>
                  </a:lnTo>
                  <a:lnTo>
                    <a:pt x="25772" y="3836"/>
                  </a:lnTo>
                  <a:lnTo>
                    <a:pt x="26509" y="3541"/>
                  </a:lnTo>
                  <a:lnTo>
                    <a:pt x="27247" y="3255"/>
                  </a:lnTo>
                  <a:lnTo>
                    <a:pt x="27993" y="2977"/>
                  </a:lnTo>
                  <a:lnTo>
                    <a:pt x="28748" y="2708"/>
                  </a:lnTo>
                  <a:lnTo>
                    <a:pt x="29503" y="2457"/>
                  </a:lnTo>
                  <a:lnTo>
                    <a:pt x="30267" y="2222"/>
                  </a:lnTo>
                  <a:lnTo>
                    <a:pt x="31039" y="1988"/>
                  </a:lnTo>
                  <a:lnTo>
                    <a:pt x="31820" y="1771"/>
                  </a:lnTo>
                  <a:lnTo>
                    <a:pt x="32610" y="1563"/>
                  </a:lnTo>
                  <a:lnTo>
                    <a:pt x="33399" y="1372"/>
                  </a:lnTo>
                  <a:lnTo>
                    <a:pt x="34189" y="1190"/>
                  </a:lnTo>
                  <a:lnTo>
                    <a:pt x="34996" y="1025"/>
                  </a:lnTo>
                  <a:lnTo>
                    <a:pt x="35803" y="869"/>
                  </a:lnTo>
                  <a:lnTo>
                    <a:pt x="36619" y="721"/>
                  </a:lnTo>
                  <a:lnTo>
                    <a:pt x="37434" y="591"/>
                  </a:lnTo>
                  <a:lnTo>
                    <a:pt x="38259" y="469"/>
                  </a:lnTo>
                  <a:lnTo>
                    <a:pt x="39083" y="365"/>
                  </a:lnTo>
                  <a:lnTo>
                    <a:pt x="39916" y="279"/>
                  </a:lnTo>
                  <a:lnTo>
                    <a:pt x="40758" y="200"/>
                  </a:lnTo>
                  <a:lnTo>
                    <a:pt x="41599" y="131"/>
                  </a:lnTo>
                  <a:lnTo>
                    <a:pt x="42441" y="79"/>
                  </a:lnTo>
                  <a:lnTo>
                    <a:pt x="43300" y="36"/>
                  </a:lnTo>
                  <a:lnTo>
                    <a:pt x="44151" y="18"/>
                  </a:lnTo>
                  <a:lnTo>
                    <a:pt x="45010" y="1"/>
                  </a:lnTo>
                  <a:lnTo>
                    <a:pt x="45877" y="10"/>
                  </a:lnTo>
                  <a:lnTo>
                    <a:pt x="45877" y="10"/>
                  </a:lnTo>
                  <a:lnTo>
                    <a:pt x="46433" y="18"/>
                  </a:lnTo>
                  <a:lnTo>
                    <a:pt x="46997" y="36"/>
                  </a:lnTo>
                  <a:lnTo>
                    <a:pt x="47552" y="53"/>
                  </a:lnTo>
                  <a:lnTo>
                    <a:pt x="48107" y="88"/>
                  </a:lnTo>
                  <a:lnTo>
                    <a:pt x="48663" y="122"/>
                  </a:lnTo>
                  <a:lnTo>
                    <a:pt x="49218" y="157"/>
                  </a:lnTo>
                  <a:lnTo>
                    <a:pt x="49773" y="209"/>
                  </a:lnTo>
                  <a:lnTo>
                    <a:pt x="50320" y="261"/>
                  </a:lnTo>
                  <a:lnTo>
                    <a:pt x="50875" y="322"/>
                  </a:lnTo>
                  <a:lnTo>
                    <a:pt x="51422" y="383"/>
                  </a:lnTo>
                  <a:lnTo>
                    <a:pt x="51960" y="452"/>
                  </a:lnTo>
                  <a:lnTo>
                    <a:pt x="52507" y="530"/>
                  </a:lnTo>
                  <a:lnTo>
                    <a:pt x="53045" y="617"/>
                  </a:lnTo>
                  <a:lnTo>
                    <a:pt x="53592" y="704"/>
                  </a:lnTo>
                  <a:lnTo>
                    <a:pt x="54121" y="799"/>
                  </a:lnTo>
                  <a:lnTo>
                    <a:pt x="54659" y="895"/>
                  </a:lnTo>
                  <a:lnTo>
                    <a:pt x="55197" y="999"/>
                  </a:lnTo>
                  <a:lnTo>
                    <a:pt x="55726" y="1112"/>
                  </a:lnTo>
                  <a:lnTo>
                    <a:pt x="56255" y="1233"/>
                  </a:lnTo>
                  <a:lnTo>
                    <a:pt x="56776" y="1355"/>
                  </a:lnTo>
                  <a:lnTo>
                    <a:pt x="57305" y="1485"/>
                  </a:lnTo>
                  <a:lnTo>
                    <a:pt x="57826" y="1615"/>
                  </a:lnTo>
                  <a:lnTo>
                    <a:pt x="58347" y="1754"/>
                  </a:lnTo>
                  <a:lnTo>
                    <a:pt x="58859" y="1901"/>
                  </a:lnTo>
                  <a:lnTo>
                    <a:pt x="59379" y="2049"/>
                  </a:lnTo>
                  <a:lnTo>
                    <a:pt x="59891" y="2205"/>
                  </a:lnTo>
                  <a:lnTo>
                    <a:pt x="60395" y="2361"/>
                  </a:lnTo>
                  <a:lnTo>
                    <a:pt x="60907" y="2535"/>
                  </a:lnTo>
                  <a:lnTo>
                    <a:pt x="61410" y="2700"/>
                  </a:lnTo>
                  <a:lnTo>
                    <a:pt x="61913" y="2882"/>
                  </a:lnTo>
                  <a:lnTo>
                    <a:pt x="62408" y="3055"/>
                  </a:lnTo>
                  <a:lnTo>
                    <a:pt x="62902" y="3246"/>
                  </a:lnTo>
                  <a:lnTo>
                    <a:pt x="63397" y="3437"/>
                  </a:lnTo>
                  <a:lnTo>
                    <a:pt x="63883" y="3637"/>
                  </a:lnTo>
                  <a:lnTo>
                    <a:pt x="64369" y="3836"/>
                  </a:lnTo>
                  <a:lnTo>
                    <a:pt x="64855" y="4045"/>
                  </a:lnTo>
                  <a:lnTo>
                    <a:pt x="65341" y="4253"/>
                  </a:lnTo>
                  <a:lnTo>
                    <a:pt x="65818" y="4470"/>
                  </a:lnTo>
                  <a:lnTo>
                    <a:pt x="66287" y="4687"/>
                  </a:lnTo>
                  <a:lnTo>
                    <a:pt x="66764" y="4912"/>
                  </a:lnTo>
                  <a:lnTo>
                    <a:pt x="67232" y="5147"/>
                  </a:lnTo>
                  <a:lnTo>
                    <a:pt x="67692" y="5381"/>
                  </a:lnTo>
                  <a:lnTo>
                    <a:pt x="68161" y="5624"/>
                  </a:lnTo>
                  <a:lnTo>
                    <a:pt x="68612" y="5867"/>
                  </a:lnTo>
                  <a:lnTo>
                    <a:pt x="69072" y="6118"/>
                  </a:lnTo>
                  <a:lnTo>
                    <a:pt x="69523" y="6370"/>
                  </a:lnTo>
                  <a:lnTo>
                    <a:pt x="69974" y="6630"/>
                  </a:lnTo>
                  <a:lnTo>
                    <a:pt x="70417" y="6891"/>
                  </a:lnTo>
                  <a:lnTo>
                    <a:pt x="70859" y="7151"/>
                  </a:lnTo>
                  <a:lnTo>
                    <a:pt x="71293" y="7429"/>
                  </a:lnTo>
                  <a:lnTo>
                    <a:pt x="71727" y="7706"/>
                  </a:lnTo>
                  <a:lnTo>
                    <a:pt x="72152" y="7984"/>
                  </a:lnTo>
                  <a:lnTo>
                    <a:pt x="72586" y="8262"/>
                  </a:lnTo>
                  <a:lnTo>
                    <a:pt x="73003" y="8557"/>
                  </a:lnTo>
                  <a:lnTo>
                    <a:pt x="73419" y="8843"/>
                  </a:lnTo>
                  <a:lnTo>
                    <a:pt x="73836" y="9147"/>
                  </a:lnTo>
                  <a:lnTo>
                    <a:pt x="74252" y="9442"/>
                  </a:lnTo>
                  <a:lnTo>
                    <a:pt x="74652" y="9746"/>
                  </a:lnTo>
                  <a:lnTo>
                    <a:pt x="75059" y="10058"/>
                  </a:lnTo>
                  <a:lnTo>
                    <a:pt x="75459" y="10370"/>
                  </a:lnTo>
                  <a:lnTo>
                    <a:pt x="75849" y="10683"/>
                  </a:lnTo>
                  <a:lnTo>
                    <a:pt x="76239" y="11004"/>
                  </a:lnTo>
                  <a:lnTo>
                    <a:pt x="76630" y="11334"/>
                  </a:lnTo>
                  <a:lnTo>
                    <a:pt x="77003" y="11663"/>
                  </a:lnTo>
                  <a:lnTo>
                    <a:pt x="77385" y="11993"/>
                  </a:lnTo>
                  <a:lnTo>
                    <a:pt x="77758" y="12323"/>
                  </a:lnTo>
                  <a:lnTo>
                    <a:pt x="78122" y="12670"/>
                  </a:lnTo>
                  <a:lnTo>
                    <a:pt x="78487" y="13008"/>
                  </a:lnTo>
                  <a:lnTo>
                    <a:pt x="78851" y="13355"/>
                  </a:lnTo>
                  <a:lnTo>
                    <a:pt x="79207" y="13702"/>
                  </a:lnTo>
                  <a:lnTo>
                    <a:pt x="79554" y="14058"/>
                  </a:lnTo>
                  <a:lnTo>
                    <a:pt x="79901" y="14414"/>
                  </a:lnTo>
                  <a:lnTo>
                    <a:pt x="80240" y="14778"/>
                  </a:lnTo>
                  <a:lnTo>
                    <a:pt x="80578" y="15143"/>
                  </a:lnTo>
                  <a:lnTo>
                    <a:pt x="80908" y="15507"/>
                  </a:lnTo>
                  <a:lnTo>
                    <a:pt x="81238" y="15880"/>
                  </a:lnTo>
                  <a:lnTo>
                    <a:pt x="81559" y="16254"/>
                  </a:lnTo>
                  <a:lnTo>
                    <a:pt x="81871" y="16627"/>
                  </a:lnTo>
                  <a:lnTo>
                    <a:pt x="82183" y="17009"/>
                  </a:lnTo>
                  <a:lnTo>
                    <a:pt x="82496" y="17390"/>
                  </a:lnTo>
                  <a:lnTo>
                    <a:pt x="82791" y="17781"/>
                  </a:lnTo>
                  <a:lnTo>
                    <a:pt x="83086" y="18171"/>
                  </a:lnTo>
                  <a:lnTo>
                    <a:pt x="83381" y="18562"/>
                  </a:lnTo>
                  <a:lnTo>
                    <a:pt x="83667" y="18961"/>
                  </a:lnTo>
                  <a:lnTo>
                    <a:pt x="83945" y="19360"/>
                  </a:lnTo>
                  <a:lnTo>
                    <a:pt x="84223" y="19759"/>
                  </a:lnTo>
                  <a:lnTo>
                    <a:pt x="84492" y="20167"/>
                  </a:lnTo>
                  <a:lnTo>
                    <a:pt x="84761" y="20566"/>
                  </a:lnTo>
                  <a:lnTo>
                    <a:pt x="85021" y="20983"/>
                  </a:lnTo>
                  <a:lnTo>
                    <a:pt x="85273" y="21391"/>
                  </a:lnTo>
                  <a:lnTo>
                    <a:pt x="85524" y="21807"/>
                  </a:lnTo>
                  <a:lnTo>
                    <a:pt x="85767" y="22224"/>
                  </a:lnTo>
                  <a:lnTo>
                    <a:pt x="86002" y="22649"/>
                  </a:lnTo>
                  <a:lnTo>
                    <a:pt x="86236" y="23074"/>
                  </a:lnTo>
                  <a:lnTo>
                    <a:pt x="86461" y="23499"/>
                  </a:lnTo>
                  <a:lnTo>
                    <a:pt x="86678" y="23924"/>
                  </a:lnTo>
                  <a:lnTo>
                    <a:pt x="86895" y="24358"/>
                  </a:lnTo>
                  <a:lnTo>
                    <a:pt x="87104" y="24792"/>
                  </a:lnTo>
                  <a:lnTo>
                    <a:pt x="87303" y="25226"/>
                  </a:lnTo>
                  <a:lnTo>
                    <a:pt x="87503" y="25669"/>
                  </a:lnTo>
                  <a:lnTo>
                    <a:pt x="87694" y="26102"/>
                  </a:lnTo>
                  <a:lnTo>
                    <a:pt x="87876" y="26545"/>
                  </a:lnTo>
                  <a:lnTo>
                    <a:pt x="88058" y="26996"/>
                  </a:lnTo>
                  <a:lnTo>
                    <a:pt x="88232" y="27439"/>
                  </a:lnTo>
                  <a:lnTo>
                    <a:pt x="88396" y="27890"/>
                  </a:lnTo>
                  <a:lnTo>
                    <a:pt x="88553" y="28341"/>
                  </a:lnTo>
                  <a:lnTo>
                    <a:pt x="88709" y="28792"/>
                  </a:lnTo>
                  <a:lnTo>
                    <a:pt x="88856" y="29252"/>
                  </a:lnTo>
                  <a:lnTo>
                    <a:pt x="88995" y="29704"/>
                  </a:lnTo>
                  <a:lnTo>
                    <a:pt x="89134" y="30163"/>
                  </a:lnTo>
                  <a:lnTo>
                    <a:pt x="89264" y="30632"/>
                  </a:lnTo>
                  <a:lnTo>
                    <a:pt x="89386" y="31092"/>
                  </a:lnTo>
                  <a:lnTo>
                    <a:pt x="89499" y="31560"/>
                  </a:lnTo>
                  <a:lnTo>
                    <a:pt x="89611" y="32020"/>
                  </a:lnTo>
                  <a:lnTo>
                    <a:pt x="89707" y="32489"/>
                  </a:lnTo>
                  <a:lnTo>
                    <a:pt x="89802" y="32966"/>
                  </a:lnTo>
                  <a:lnTo>
                    <a:pt x="89898" y="33435"/>
                  </a:lnTo>
                  <a:lnTo>
                    <a:pt x="89976" y="33903"/>
                  </a:lnTo>
                  <a:lnTo>
                    <a:pt x="90054" y="34381"/>
                  </a:lnTo>
                  <a:lnTo>
                    <a:pt x="90123" y="34858"/>
                  </a:lnTo>
                  <a:lnTo>
                    <a:pt x="90184" y="35335"/>
                  </a:lnTo>
                  <a:lnTo>
                    <a:pt x="90236" y="35821"/>
                  </a:lnTo>
                  <a:lnTo>
                    <a:pt x="90279" y="36298"/>
                  </a:lnTo>
                  <a:lnTo>
                    <a:pt x="90323" y="36784"/>
                  </a:lnTo>
                  <a:lnTo>
                    <a:pt x="90358" y="37262"/>
                  </a:lnTo>
                  <a:lnTo>
                    <a:pt x="90384" y="37747"/>
                  </a:lnTo>
                  <a:lnTo>
                    <a:pt x="90401" y="38233"/>
                  </a:lnTo>
                  <a:lnTo>
                    <a:pt x="90418" y="38728"/>
                  </a:lnTo>
                  <a:lnTo>
                    <a:pt x="90418" y="38728"/>
                  </a:lnTo>
                  <a:lnTo>
                    <a:pt x="90410" y="38858"/>
                  </a:lnTo>
                  <a:lnTo>
                    <a:pt x="90401" y="38988"/>
                  </a:lnTo>
                  <a:lnTo>
                    <a:pt x="90384" y="39257"/>
                  </a:lnTo>
                  <a:lnTo>
                    <a:pt x="90358" y="39544"/>
                  </a:lnTo>
                  <a:lnTo>
                    <a:pt x="90349" y="39691"/>
                  </a:lnTo>
                  <a:lnTo>
                    <a:pt x="90349" y="39847"/>
                  </a:lnTo>
                  <a:lnTo>
                    <a:pt x="90349" y="39847"/>
                  </a:lnTo>
                  <a:lnTo>
                    <a:pt x="91130" y="39752"/>
                  </a:lnTo>
                  <a:lnTo>
                    <a:pt x="91946" y="39656"/>
                  </a:lnTo>
                  <a:lnTo>
                    <a:pt x="92787" y="39570"/>
                  </a:lnTo>
                  <a:lnTo>
                    <a:pt x="93629" y="39500"/>
                  </a:lnTo>
                  <a:lnTo>
                    <a:pt x="94479" y="39440"/>
                  </a:lnTo>
                  <a:lnTo>
                    <a:pt x="95304" y="39396"/>
                  </a:lnTo>
                  <a:lnTo>
                    <a:pt x="96102" y="39361"/>
                  </a:lnTo>
                  <a:lnTo>
                    <a:pt x="96866" y="39353"/>
                  </a:lnTo>
                  <a:lnTo>
                    <a:pt x="96866" y="39353"/>
                  </a:lnTo>
                  <a:lnTo>
                    <a:pt x="97369" y="39361"/>
                  </a:lnTo>
                  <a:lnTo>
                    <a:pt x="97863" y="39370"/>
                  </a:lnTo>
                  <a:lnTo>
                    <a:pt x="98367" y="39379"/>
                  </a:lnTo>
                  <a:lnTo>
                    <a:pt x="98861" y="39396"/>
                  </a:lnTo>
                  <a:lnTo>
                    <a:pt x="99356" y="39422"/>
                  </a:lnTo>
                  <a:lnTo>
                    <a:pt x="99842" y="39457"/>
                  </a:lnTo>
                  <a:lnTo>
                    <a:pt x="100337" y="39492"/>
                  </a:lnTo>
                  <a:lnTo>
                    <a:pt x="100822" y="39526"/>
                  </a:lnTo>
                  <a:lnTo>
                    <a:pt x="101317" y="39578"/>
                  </a:lnTo>
                  <a:lnTo>
                    <a:pt x="101803" y="39630"/>
                  </a:lnTo>
                  <a:lnTo>
                    <a:pt x="102280" y="39683"/>
                  </a:lnTo>
                  <a:lnTo>
                    <a:pt x="102766" y="39743"/>
                  </a:lnTo>
                  <a:lnTo>
                    <a:pt x="103243" y="39813"/>
                  </a:lnTo>
                  <a:lnTo>
                    <a:pt x="103721" y="39882"/>
                  </a:lnTo>
                  <a:lnTo>
                    <a:pt x="104198" y="39960"/>
                  </a:lnTo>
                  <a:lnTo>
                    <a:pt x="104675" y="40038"/>
                  </a:lnTo>
                  <a:lnTo>
                    <a:pt x="105144" y="40125"/>
                  </a:lnTo>
                  <a:lnTo>
                    <a:pt x="105612" y="40221"/>
                  </a:lnTo>
                  <a:lnTo>
                    <a:pt x="106081" y="40316"/>
                  </a:lnTo>
                  <a:lnTo>
                    <a:pt x="106541" y="40420"/>
                  </a:lnTo>
                  <a:lnTo>
                    <a:pt x="107009" y="40524"/>
                  </a:lnTo>
                  <a:lnTo>
                    <a:pt x="107469" y="40637"/>
                  </a:lnTo>
                  <a:lnTo>
                    <a:pt x="107929" y="40750"/>
                  </a:lnTo>
                  <a:lnTo>
                    <a:pt x="108380" y="40871"/>
                  </a:lnTo>
                  <a:lnTo>
                    <a:pt x="109292" y="41123"/>
                  </a:lnTo>
                  <a:lnTo>
                    <a:pt x="110185" y="41401"/>
                  </a:lnTo>
                  <a:lnTo>
                    <a:pt x="111070" y="41696"/>
                  </a:lnTo>
                  <a:lnTo>
                    <a:pt x="111938" y="42008"/>
                  </a:lnTo>
                  <a:lnTo>
                    <a:pt x="112806" y="42329"/>
                  </a:lnTo>
                  <a:lnTo>
                    <a:pt x="113656" y="42676"/>
                  </a:lnTo>
                  <a:lnTo>
                    <a:pt x="114498" y="43041"/>
                  </a:lnTo>
                  <a:lnTo>
                    <a:pt x="115322" y="43422"/>
                  </a:lnTo>
                  <a:lnTo>
                    <a:pt x="116147" y="43822"/>
                  </a:lnTo>
                  <a:lnTo>
                    <a:pt x="116945" y="44238"/>
                  </a:lnTo>
                  <a:lnTo>
                    <a:pt x="117743" y="44663"/>
                  </a:lnTo>
                  <a:lnTo>
                    <a:pt x="118516" y="45115"/>
                  </a:lnTo>
                  <a:lnTo>
                    <a:pt x="119288" y="45574"/>
                  </a:lnTo>
                  <a:lnTo>
                    <a:pt x="120034" y="46052"/>
                  </a:lnTo>
                  <a:lnTo>
                    <a:pt x="120772" y="46546"/>
                  </a:lnTo>
                  <a:lnTo>
                    <a:pt x="121501" y="47050"/>
                  </a:lnTo>
                  <a:lnTo>
                    <a:pt x="122212" y="47579"/>
                  </a:lnTo>
                  <a:lnTo>
                    <a:pt x="122906" y="48108"/>
                  </a:lnTo>
                  <a:lnTo>
                    <a:pt x="123583" y="48664"/>
                  </a:lnTo>
                  <a:lnTo>
                    <a:pt x="124251" y="49228"/>
                  </a:lnTo>
                  <a:lnTo>
                    <a:pt x="124894" y="49809"/>
                  </a:lnTo>
                  <a:lnTo>
                    <a:pt x="125527" y="50399"/>
                  </a:lnTo>
                  <a:lnTo>
                    <a:pt x="126143" y="51006"/>
                  </a:lnTo>
                  <a:lnTo>
                    <a:pt x="126447" y="51310"/>
                  </a:lnTo>
                  <a:lnTo>
                    <a:pt x="126750" y="51623"/>
                  </a:lnTo>
                  <a:lnTo>
                    <a:pt x="127037" y="51935"/>
                  </a:lnTo>
                  <a:lnTo>
                    <a:pt x="127332" y="52256"/>
                  </a:lnTo>
                  <a:lnTo>
                    <a:pt x="127618" y="52577"/>
                  </a:lnTo>
                  <a:lnTo>
                    <a:pt x="127896" y="52898"/>
                  </a:lnTo>
                  <a:lnTo>
                    <a:pt x="128174" y="53228"/>
                  </a:lnTo>
                  <a:lnTo>
                    <a:pt x="128443" y="53549"/>
                  </a:lnTo>
                  <a:lnTo>
                    <a:pt x="128712" y="53887"/>
                  </a:lnTo>
                  <a:lnTo>
                    <a:pt x="128972" y="54217"/>
                  </a:lnTo>
                  <a:lnTo>
                    <a:pt x="129232" y="54556"/>
                  </a:lnTo>
                  <a:lnTo>
                    <a:pt x="129493" y="54903"/>
                  </a:lnTo>
                  <a:lnTo>
                    <a:pt x="129735" y="55241"/>
                  </a:lnTo>
                  <a:lnTo>
                    <a:pt x="129987" y="55588"/>
                  </a:lnTo>
                  <a:lnTo>
                    <a:pt x="130221" y="55935"/>
                  </a:lnTo>
                  <a:lnTo>
                    <a:pt x="130456" y="56291"/>
                  </a:lnTo>
                  <a:lnTo>
                    <a:pt x="130690" y="56647"/>
                  </a:lnTo>
                  <a:lnTo>
                    <a:pt x="130916" y="57003"/>
                  </a:lnTo>
                  <a:lnTo>
                    <a:pt x="131133" y="57358"/>
                  </a:lnTo>
                  <a:lnTo>
                    <a:pt x="131349" y="57723"/>
                  </a:lnTo>
                  <a:lnTo>
                    <a:pt x="131566" y="58087"/>
                  </a:lnTo>
                  <a:lnTo>
                    <a:pt x="131766" y="58460"/>
                  </a:lnTo>
                  <a:lnTo>
                    <a:pt x="131974" y="58825"/>
                  </a:lnTo>
                  <a:lnTo>
                    <a:pt x="132165" y="59198"/>
                  </a:lnTo>
                  <a:lnTo>
                    <a:pt x="132356" y="59571"/>
                  </a:lnTo>
                  <a:lnTo>
                    <a:pt x="132547" y="59953"/>
                  </a:lnTo>
                  <a:lnTo>
                    <a:pt x="132729" y="60335"/>
                  </a:lnTo>
                  <a:lnTo>
                    <a:pt x="132903" y="60716"/>
                  </a:lnTo>
                  <a:lnTo>
                    <a:pt x="133076" y="61098"/>
                  </a:lnTo>
                  <a:lnTo>
                    <a:pt x="133241" y="61480"/>
                  </a:lnTo>
                  <a:lnTo>
                    <a:pt x="133397" y="61871"/>
                  </a:lnTo>
                  <a:lnTo>
                    <a:pt x="133554" y="62261"/>
                  </a:lnTo>
                  <a:lnTo>
                    <a:pt x="133701" y="62660"/>
                  </a:lnTo>
                  <a:lnTo>
                    <a:pt x="133849" y="63051"/>
                  </a:lnTo>
                  <a:lnTo>
                    <a:pt x="133987" y="63450"/>
                  </a:lnTo>
                  <a:lnTo>
                    <a:pt x="134118" y="63849"/>
                  </a:lnTo>
                  <a:lnTo>
                    <a:pt x="134248" y="64248"/>
                  </a:lnTo>
                  <a:lnTo>
                    <a:pt x="134369" y="64656"/>
                  </a:lnTo>
                  <a:lnTo>
                    <a:pt x="134482" y="65064"/>
                  </a:lnTo>
                  <a:lnTo>
                    <a:pt x="134595" y="65463"/>
                  </a:lnTo>
                  <a:lnTo>
                    <a:pt x="134699" y="65880"/>
                  </a:lnTo>
                  <a:lnTo>
                    <a:pt x="134803" y="66287"/>
                  </a:lnTo>
                  <a:lnTo>
                    <a:pt x="134899" y="66704"/>
                  </a:lnTo>
                  <a:lnTo>
                    <a:pt x="134985" y="67112"/>
                  </a:lnTo>
                  <a:lnTo>
                    <a:pt x="135063" y="67528"/>
                  </a:lnTo>
                  <a:lnTo>
                    <a:pt x="135142" y="67953"/>
                  </a:lnTo>
                  <a:lnTo>
                    <a:pt x="135211" y="68370"/>
                  </a:lnTo>
                  <a:lnTo>
                    <a:pt x="135272" y="68795"/>
                  </a:lnTo>
                  <a:lnTo>
                    <a:pt x="135332" y="69212"/>
                  </a:lnTo>
                  <a:lnTo>
                    <a:pt x="135384" y="69637"/>
                  </a:lnTo>
                  <a:lnTo>
                    <a:pt x="135437" y="70071"/>
                  </a:lnTo>
                  <a:lnTo>
                    <a:pt x="135471" y="70496"/>
                  </a:lnTo>
                  <a:lnTo>
                    <a:pt x="135506" y="70921"/>
                  </a:lnTo>
                  <a:lnTo>
                    <a:pt x="135541" y="71355"/>
                  </a:lnTo>
                  <a:lnTo>
                    <a:pt x="135558" y="71789"/>
                  </a:lnTo>
                  <a:lnTo>
                    <a:pt x="135575" y="72223"/>
                  </a:lnTo>
                  <a:lnTo>
                    <a:pt x="135584" y="72657"/>
                  </a:lnTo>
                  <a:lnTo>
                    <a:pt x="135584" y="73090"/>
                  </a:lnTo>
                  <a:lnTo>
                    <a:pt x="135584" y="73090"/>
                  </a:lnTo>
                  <a:lnTo>
                    <a:pt x="135584" y="73672"/>
                  </a:lnTo>
                  <a:lnTo>
                    <a:pt x="135567" y="74245"/>
                  </a:lnTo>
                  <a:lnTo>
                    <a:pt x="135532" y="74817"/>
                  </a:lnTo>
                  <a:lnTo>
                    <a:pt x="135497" y="75390"/>
                  </a:lnTo>
                  <a:lnTo>
                    <a:pt x="135445" y="75954"/>
                  </a:lnTo>
                  <a:lnTo>
                    <a:pt x="135384" y="76518"/>
                  </a:lnTo>
                  <a:lnTo>
                    <a:pt x="135315" y="77082"/>
                  </a:lnTo>
                  <a:lnTo>
                    <a:pt x="135228" y="77637"/>
                  </a:lnTo>
                  <a:lnTo>
                    <a:pt x="135133" y="78193"/>
                  </a:lnTo>
                  <a:lnTo>
                    <a:pt x="135029" y="78748"/>
                  </a:lnTo>
                  <a:lnTo>
                    <a:pt x="134916" y="79295"/>
                  </a:lnTo>
                  <a:lnTo>
                    <a:pt x="134794" y="79841"/>
                  </a:lnTo>
                  <a:lnTo>
                    <a:pt x="134656" y="80388"/>
                  </a:lnTo>
                  <a:lnTo>
                    <a:pt x="134508" y="80926"/>
                  </a:lnTo>
                  <a:lnTo>
                    <a:pt x="134361" y="81464"/>
                  </a:lnTo>
                  <a:lnTo>
                    <a:pt x="134196" y="81993"/>
                  </a:lnTo>
                  <a:lnTo>
                    <a:pt x="134022" y="82523"/>
                  </a:lnTo>
                  <a:lnTo>
                    <a:pt x="133831" y="83052"/>
                  </a:lnTo>
                  <a:lnTo>
                    <a:pt x="133640" y="83573"/>
                  </a:lnTo>
                  <a:lnTo>
                    <a:pt x="133441" y="84093"/>
                  </a:lnTo>
                  <a:lnTo>
                    <a:pt x="133224" y="84605"/>
                  </a:lnTo>
                  <a:lnTo>
                    <a:pt x="133007" y="85117"/>
                  </a:lnTo>
                  <a:lnTo>
                    <a:pt x="132773" y="85621"/>
                  </a:lnTo>
                  <a:lnTo>
                    <a:pt x="132538" y="86124"/>
                  </a:lnTo>
                  <a:lnTo>
                    <a:pt x="132287" y="86627"/>
                  </a:lnTo>
                  <a:lnTo>
                    <a:pt x="132035" y="87122"/>
                  </a:lnTo>
                  <a:lnTo>
                    <a:pt x="131775" y="87608"/>
                  </a:lnTo>
                  <a:lnTo>
                    <a:pt x="131497" y="88094"/>
                  </a:lnTo>
                  <a:lnTo>
                    <a:pt x="131219" y="88580"/>
                  </a:lnTo>
                  <a:lnTo>
                    <a:pt x="130924" y="89057"/>
                  </a:lnTo>
                  <a:lnTo>
                    <a:pt x="130629" y="89534"/>
                  </a:lnTo>
                  <a:lnTo>
                    <a:pt x="130326" y="90003"/>
                  </a:lnTo>
                  <a:lnTo>
                    <a:pt x="130326" y="90003"/>
                  </a:lnTo>
                  <a:lnTo>
                    <a:pt x="130811" y="90020"/>
                  </a:lnTo>
                  <a:lnTo>
                    <a:pt x="131297" y="90037"/>
                  </a:lnTo>
                  <a:lnTo>
                    <a:pt x="131783" y="90063"/>
                  </a:lnTo>
                  <a:lnTo>
                    <a:pt x="132269" y="90098"/>
                  </a:lnTo>
                  <a:lnTo>
                    <a:pt x="132747" y="90133"/>
                  </a:lnTo>
                  <a:lnTo>
                    <a:pt x="133224" y="90176"/>
                  </a:lnTo>
                  <a:lnTo>
                    <a:pt x="134178" y="90272"/>
                  </a:lnTo>
                  <a:lnTo>
                    <a:pt x="135124" y="90393"/>
                  </a:lnTo>
                  <a:lnTo>
                    <a:pt x="136061" y="90523"/>
                  </a:lnTo>
                  <a:lnTo>
                    <a:pt x="136998" y="90688"/>
                  </a:lnTo>
                  <a:lnTo>
                    <a:pt x="137918" y="90862"/>
                  </a:lnTo>
                  <a:lnTo>
                    <a:pt x="138838" y="91053"/>
                  </a:lnTo>
                  <a:lnTo>
                    <a:pt x="139741" y="91270"/>
                  </a:lnTo>
                  <a:lnTo>
                    <a:pt x="140634" y="91504"/>
                  </a:lnTo>
                  <a:lnTo>
                    <a:pt x="141528" y="91755"/>
                  </a:lnTo>
                  <a:lnTo>
                    <a:pt x="142404" y="92024"/>
                  </a:lnTo>
                  <a:lnTo>
                    <a:pt x="143272" y="92311"/>
                  </a:lnTo>
                  <a:lnTo>
                    <a:pt x="144131" y="92615"/>
                  </a:lnTo>
                  <a:lnTo>
                    <a:pt x="144982" y="92936"/>
                  </a:lnTo>
                  <a:lnTo>
                    <a:pt x="145815" y="93274"/>
                  </a:lnTo>
                  <a:lnTo>
                    <a:pt x="146639" y="93630"/>
                  </a:lnTo>
                  <a:lnTo>
                    <a:pt x="147455" y="93994"/>
                  </a:lnTo>
                  <a:lnTo>
                    <a:pt x="148262" y="94385"/>
                  </a:lnTo>
                  <a:lnTo>
                    <a:pt x="149051" y="94793"/>
                  </a:lnTo>
                  <a:lnTo>
                    <a:pt x="149832" y="95209"/>
                  </a:lnTo>
                  <a:lnTo>
                    <a:pt x="150596" y="95643"/>
                  </a:lnTo>
                  <a:lnTo>
                    <a:pt x="151351" y="96094"/>
                  </a:lnTo>
                  <a:lnTo>
                    <a:pt x="152097" y="96554"/>
                  </a:lnTo>
                  <a:lnTo>
                    <a:pt x="152826" y="97031"/>
                  </a:lnTo>
                  <a:lnTo>
                    <a:pt x="153538" y="97526"/>
                  </a:lnTo>
                  <a:lnTo>
                    <a:pt x="154240" y="98038"/>
                  </a:lnTo>
                  <a:lnTo>
                    <a:pt x="154926" y="98559"/>
                  </a:lnTo>
                  <a:lnTo>
                    <a:pt x="155603" y="99097"/>
                  </a:lnTo>
                  <a:lnTo>
                    <a:pt x="156254" y="99643"/>
                  </a:lnTo>
                  <a:lnTo>
                    <a:pt x="156904" y="100207"/>
                  </a:lnTo>
                  <a:lnTo>
                    <a:pt x="157529" y="100780"/>
                  </a:lnTo>
                  <a:lnTo>
                    <a:pt x="158137" y="101370"/>
                  </a:lnTo>
                  <a:lnTo>
                    <a:pt x="158735" y="101969"/>
                  </a:lnTo>
                  <a:lnTo>
                    <a:pt x="159317" y="102585"/>
                  </a:lnTo>
                  <a:lnTo>
                    <a:pt x="159881" y="103210"/>
                  </a:lnTo>
                  <a:lnTo>
                    <a:pt x="160427" y="103843"/>
                  </a:lnTo>
                  <a:lnTo>
                    <a:pt x="160957" y="104494"/>
                  </a:lnTo>
                  <a:lnTo>
                    <a:pt x="161469" y="105153"/>
                  </a:lnTo>
                  <a:lnTo>
                    <a:pt x="161963" y="105821"/>
                  </a:lnTo>
                  <a:lnTo>
                    <a:pt x="162441" y="106498"/>
                  </a:lnTo>
                  <a:lnTo>
                    <a:pt x="162675" y="106845"/>
                  </a:lnTo>
                  <a:lnTo>
                    <a:pt x="162900" y="107193"/>
                  </a:lnTo>
                  <a:lnTo>
                    <a:pt x="163126" y="107540"/>
                  </a:lnTo>
                  <a:lnTo>
                    <a:pt x="163343" y="107895"/>
                  </a:lnTo>
                  <a:lnTo>
                    <a:pt x="163560" y="108251"/>
                  </a:lnTo>
                  <a:lnTo>
                    <a:pt x="163768" y="108607"/>
                  </a:lnTo>
                  <a:lnTo>
                    <a:pt x="163968" y="108963"/>
                  </a:lnTo>
                  <a:lnTo>
                    <a:pt x="164167" y="109327"/>
                  </a:lnTo>
                  <a:lnTo>
                    <a:pt x="164367" y="109692"/>
                  </a:lnTo>
                  <a:lnTo>
                    <a:pt x="164558" y="110056"/>
                  </a:lnTo>
                  <a:lnTo>
                    <a:pt x="164740" y="110420"/>
                  </a:lnTo>
                  <a:lnTo>
                    <a:pt x="164922" y="110794"/>
                  </a:lnTo>
                  <a:lnTo>
                    <a:pt x="165096" y="111167"/>
                  </a:lnTo>
                  <a:lnTo>
                    <a:pt x="165261" y="111540"/>
                  </a:lnTo>
                  <a:lnTo>
                    <a:pt x="165426" y="111922"/>
                  </a:lnTo>
                  <a:lnTo>
                    <a:pt x="165590" y="112303"/>
                  </a:lnTo>
                  <a:lnTo>
                    <a:pt x="165738" y="112685"/>
                  </a:lnTo>
                  <a:lnTo>
                    <a:pt x="165894" y="113067"/>
                  </a:lnTo>
                  <a:lnTo>
                    <a:pt x="166033" y="113449"/>
                  </a:lnTo>
                  <a:lnTo>
                    <a:pt x="166172" y="113839"/>
                  </a:lnTo>
                  <a:lnTo>
                    <a:pt x="166311" y="114230"/>
                  </a:lnTo>
                  <a:lnTo>
                    <a:pt x="166441" y="114620"/>
                  </a:lnTo>
                  <a:lnTo>
                    <a:pt x="166562" y="115011"/>
                  </a:lnTo>
                  <a:lnTo>
                    <a:pt x="166675" y="115410"/>
                  </a:lnTo>
                  <a:lnTo>
                    <a:pt x="166788" y="115809"/>
                  </a:lnTo>
                  <a:lnTo>
                    <a:pt x="166901" y="116208"/>
                  </a:lnTo>
                  <a:lnTo>
                    <a:pt x="166996" y="116607"/>
                  </a:lnTo>
                  <a:lnTo>
                    <a:pt x="167092" y="117007"/>
                  </a:lnTo>
                  <a:lnTo>
                    <a:pt x="167187" y="117414"/>
                  </a:lnTo>
                  <a:lnTo>
                    <a:pt x="167274" y="117822"/>
                  </a:lnTo>
                  <a:lnTo>
                    <a:pt x="167352" y="118230"/>
                  </a:lnTo>
                  <a:lnTo>
                    <a:pt x="167421" y="118638"/>
                  </a:lnTo>
                  <a:lnTo>
                    <a:pt x="167491" y="119046"/>
                  </a:lnTo>
                  <a:lnTo>
                    <a:pt x="167552" y="119462"/>
                  </a:lnTo>
                  <a:lnTo>
                    <a:pt x="167612" y="119879"/>
                  </a:lnTo>
                  <a:lnTo>
                    <a:pt x="167656" y="120295"/>
                  </a:lnTo>
                  <a:lnTo>
                    <a:pt x="167708" y="120712"/>
                  </a:lnTo>
                  <a:lnTo>
                    <a:pt x="167742" y="121128"/>
                  </a:lnTo>
                  <a:lnTo>
                    <a:pt x="167777" y="121554"/>
                  </a:lnTo>
                  <a:lnTo>
                    <a:pt x="167803" y="121970"/>
                  </a:lnTo>
                  <a:lnTo>
                    <a:pt x="167829" y="122395"/>
                  </a:lnTo>
                  <a:lnTo>
                    <a:pt x="167838" y="122820"/>
                  </a:lnTo>
                  <a:lnTo>
                    <a:pt x="167847" y="123246"/>
                  </a:lnTo>
                  <a:lnTo>
                    <a:pt x="167855" y="123671"/>
                  </a:lnTo>
                  <a:lnTo>
                    <a:pt x="167855" y="123671"/>
                  </a:lnTo>
                  <a:lnTo>
                    <a:pt x="167847" y="124079"/>
                  </a:lnTo>
                  <a:lnTo>
                    <a:pt x="167838" y="124487"/>
                  </a:lnTo>
                  <a:lnTo>
                    <a:pt x="167829" y="124886"/>
                  </a:lnTo>
                  <a:lnTo>
                    <a:pt x="167812" y="125294"/>
                  </a:lnTo>
                  <a:lnTo>
                    <a:pt x="167786" y="125693"/>
                  </a:lnTo>
                  <a:lnTo>
                    <a:pt x="167751" y="126092"/>
                  </a:lnTo>
                  <a:lnTo>
                    <a:pt x="167716" y="126491"/>
                  </a:lnTo>
                  <a:lnTo>
                    <a:pt x="167682" y="126890"/>
                  </a:lnTo>
                  <a:lnTo>
                    <a:pt x="167630" y="127289"/>
                  </a:lnTo>
                  <a:lnTo>
                    <a:pt x="167578" y="127680"/>
                  </a:lnTo>
                  <a:lnTo>
                    <a:pt x="167525" y="128070"/>
                  </a:lnTo>
                  <a:lnTo>
                    <a:pt x="167465" y="128469"/>
                  </a:lnTo>
                  <a:lnTo>
                    <a:pt x="167395" y="128860"/>
                  </a:lnTo>
                  <a:lnTo>
                    <a:pt x="167326" y="129242"/>
                  </a:lnTo>
                  <a:lnTo>
                    <a:pt x="167248" y="129632"/>
                  </a:lnTo>
                  <a:lnTo>
                    <a:pt x="167161" y="130014"/>
                  </a:lnTo>
                  <a:lnTo>
                    <a:pt x="167074" y="130404"/>
                  </a:lnTo>
                  <a:lnTo>
                    <a:pt x="166987" y="130786"/>
                  </a:lnTo>
                  <a:lnTo>
                    <a:pt x="166883" y="131168"/>
                  </a:lnTo>
                  <a:lnTo>
                    <a:pt x="166788" y="131541"/>
                  </a:lnTo>
                  <a:lnTo>
                    <a:pt x="166562" y="132296"/>
                  </a:lnTo>
                  <a:lnTo>
                    <a:pt x="166328" y="133042"/>
                  </a:lnTo>
                  <a:lnTo>
                    <a:pt x="166068" y="133780"/>
                  </a:lnTo>
                  <a:lnTo>
                    <a:pt x="165799" y="134509"/>
                  </a:lnTo>
                  <a:lnTo>
                    <a:pt x="165504" y="135238"/>
                  </a:lnTo>
                  <a:lnTo>
                    <a:pt x="165183" y="135949"/>
                  </a:lnTo>
                  <a:lnTo>
                    <a:pt x="164853" y="136661"/>
                  </a:lnTo>
                  <a:lnTo>
                    <a:pt x="164506" y="137364"/>
                  </a:lnTo>
                  <a:lnTo>
                    <a:pt x="164141" y="138049"/>
                  </a:lnTo>
                  <a:lnTo>
                    <a:pt x="163760" y="138735"/>
                  </a:lnTo>
                  <a:lnTo>
                    <a:pt x="163352" y="139412"/>
                  </a:lnTo>
                  <a:lnTo>
                    <a:pt x="162935" y="140071"/>
                  </a:lnTo>
                  <a:lnTo>
                    <a:pt x="162501" y="140731"/>
                  </a:lnTo>
                  <a:lnTo>
                    <a:pt x="162050" y="141373"/>
                  </a:lnTo>
                  <a:lnTo>
                    <a:pt x="161581" y="142015"/>
                  </a:lnTo>
                  <a:lnTo>
                    <a:pt x="161104" y="142640"/>
                  </a:lnTo>
                  <a:lnTo>
                    <a:pt x="160601" y="143256"/>
                  </a:lnTo>
                  <a:lnTo>
                    <a:pt x="160089" y="143863"/>
                  </a:lnTo>
                  <a:lnTo>
                    <a:pt x="159560" y="144462"/>
                  </a:lnTo>
                  <a:lnTo>
                    <a:pt x="159022" y="145043"/>
                  </a:lnTo>
                  <a:lnTo>
                    <a:pt x="158458" y="145625"/>
                  </a:lnTo>
                  <a:lnTo>
                    <a:pt x="157894" y="146189"/>
                  </a:lnTo>
                  <a:lnTo>
                    <a:pt x="157894" y="146189"/>
                  </a:lnTo>
                  <a:lnTo>
                    <a:pt x="158406" y="146631"/>
                  </a:lnTo>
                  <a:lnTo>
                    <a:pt x="158909" y="147082"/>
                  </a:lnTo>
                  <a:lnTo>
                    <a:pt x="159412" y="147534"/>
                  </a:lnTo>
                  <a:lnTo>
                    <a:pt x="159898" y="147994"/>
                  </a:lnTo>
                  <a:lnTo>
                    <a:pt x="160384" y="148453"/>
                  </a:lnTo>
                  <a:lnTo>
                    <a:pt x="160853" y="148922"/>
                  </a:lnTo>
                  <a:lnTo>
                    <a:pt x="161321" y="149391"/>
                  </a:lnTo>
                  <a:lnTo>
                    <a:pt x="161781" y="149859"/>
                  </a:lnTo>
                  <a:lnTo>
                    <a:pt x="162224" y="150336"/>
                  </a:lnTo>
                  <a:lnTo>
                    <a:pt x="162666" y="150814"/>
                  </a:lnTo>
                  <a:lnTo>
                    <a:pt x="163100" y="151300"/>
                  </a:lnTo>
                  <a:lnTo>
                    <a:pt x="163517" y="151777"/>
                  </a:lnTo>
                  <a:lnTo>
                    <a:pt x="163933" y="152271"/>
                  </a:lnTo>
                  <a:lnTo>
                    <a:pt x="164341" y="152757"/>
                  </a:lnTo>
                  <a:lnTo>
                    <a:pt x="164740" y="153252"/>
                  </a:lnTo>
                  <a:lnTo>
                    <a:pt x="165131" y="153755"/>
                  </a:lnTo>
                  <a:lnTo>
                    <a:pt x="165512" y="154259"/>
                  </a:lnTo>
                  <a:lnTo>
                    <a:pt x="165885" y="154762"/>
                  </a:lnTo>
                  <a:lnTo>
                    <a:pt x="166250" y="155265"/>
                  </a:lnTo>
                  <a:lnTo>
                    <a:pt x="166606" y="155777"/>
                  </a:lnTo>
                  <a:lnTo>
                    <a:pt x="166953" y="156289"/>
                  </a:lnTo>
                  <a:lnTo>
                    <a:pt x="167300" y="156801"/>
                  </a:lnTo>
                  <a:lnTo>
                    <a:pt x="167630" y="157322"/>
                  </a:lnTo>
                  <a:lnTo>
                    <a:pt x="167951" y="157834"/>
                  </a:lnTo>
                  <a:lnTo>
                    <a:pt x="168272" y="158363"/>
                  </a:lnTo>
                  <a:lnTo>
                    <a:pt x="168575" y="158884"/>
                  </a:lnTo>
                  <a:lnTo>
                    <a:pt x="168879" y="159413"/>
                  </a:lnTo>
                  <a:lnTo>
                    <a:pt x="169166" y="159942"/>
                  </a:lnTo>
                  <a:lnTo>
                    <a:pt x="169452" y="160472"/>
                  </a:lnTo>
                  <a:lnTo>
                    <a:pt x="169730" y="161001"/>
                  </a:lnTo>
                  <a:lnTo>
                    <a:pt x="169999" y="161539"/>
                  </a:lnTo>
                  <a:lnTo>
                    <a:pt x="170250" y="162077"/>
                  </a:lnTo>
                  <a:lnTo>
                    <a:pt x="170502" y="162615"/>
                  </a:lnTo>
                  <a:lnTo>
                    <a:pt x="170745" y="163153"/>
                  </a:lnTo>
                  <a:lnTo>
                    <a:pt x="170979" y="163691"/>
                  </a:lnTo>
                  <a:lnTo>
                    <a:pt x="171205" y="164238"/>
                  </a:lnTo>
                  <a:lnTo>
                    <a:pt x="171430" y="164784"/>
                  </a:lnTo>
                  <a:lnTo>
                    <a:pt x="171639" y="165331"/>
                  </a:lnTo>
                  <a:lnTo>
                    <a:pt x="171838" y="165878"/>
                  </a:lnTo>
                  <a:lnTo>
                    <a:pt x="172029" y="166424"/>
                  </a:lnTo>
                  <a:lnTo>
                    <a:pt x="172220" y="166980"/>
                  </a:lnTo>
                  <a:lnTo>
                    <a:pt x="172393" y="167526"/>
                  </a:lnTo>
                  <a:lnTo>
                    <a:pt x="172567" y="168082"/>
                  </a:lnTo>
                  <a:lnTo>
                    <a:pt x="172732" y="168637"/>
                  </a:lnTo>
                  <a:lnTo>
                    <a:pt x="172879" y="169192"/>
                  </a:lnTo>
                  <a:lnTo>
                    <a:pt x="173027" y="169748"/>
                  </a:lnTo>
                  <a:lnTo>
                    <a:pt x="173166" y="170303"/>
                  </a:lnTo>
                  <a:lnTo>
                    <a:pt x="173296" y="170867"/>
                  </a:lnTo>
                  <a:lnTo>
                    <a:pt x="173417" y="171422"/>
                  </a:lnTo>
                  <a:lnTo>
                    <a:pt x="173530" y="171986"/>
                  </a:lnTo>
                  <a:lnTo>
                    <a:pt x="173643" y="172542"/>
                  </a:lnTo>
                  <a:lnTo>
                    <a:pt x="173738" y="173106"/>
                  </a:lnTo>
                  <a:lnTo>
                    <a:pt x="173825" y="173670"/>
                  </a:lnTo>
                  <a:lnTo>
                    <a:pt x="173912" y="174225"/>
                  </a:lnTo>
                  <a:lnTo>
                    <a:pt x="173990" y="174789"/>
                  </a:lnTo>
                  <a:lnTo>
                    <a:pt x="174051" y="175353"/>
                  </a:lnTo>
                  <a:lnTo>
                    <a:pt x="174112" y="175917"/>
                  </a:lnTo>
                  <a:lnTo>
                    <a:pt x="174164" y="176481"/>
                  </a:lnTo>
                  <a:lnTo>
                    <a:pt x="174207" y="177037"/>
                  </a:lnTo>
                  <a:lnTo>
                    <a:pt x="174242" y="177601"/>
                  </a:lnTo>
                  <a:lnTo>
                    <a:pt x="174268" y="178165"/>
                  </a:lnTo>
                  <a:lnTo>
                    <a:pt x="174285" y="178729"/>
                  </a:lnTo>
                  <a:lnTo>
                    <a:pt x="174303" y="179293"/>
                  </a:lnTo>
                  <a:lnTo>
                    <a:pt x="174303" y="179857"/>
                  </a:lnTo>
                  <a:lnTo>
                    <a:pt x="174303" y="179857"/>
                  </a:lnTo>
                  <a:lnTo>
                    <a:pt x="174303" y="180343"/>
                  </a:lnTo>
                  <a:lnTo>
                    <a:pt x="174294" y="180829"/>
                  </a:lnTo>
                  <a:lnTo>
                    <a:pt x="174276" y="181315"/>
                  </a:lnTo>
                  <a:lnTo>
                    <a:pt x="174259" y="181801"/>
                  </a:lnTo>
                  <a:lnTo>
                    <a:pt x="174233" y="182287"/>
                  </a:lnTo>
                  <a:lnTo>
                    <a:pt x="174198" y="182772"/>
                  </a:lnTo>
                  <a:lnTo>
                    <a:pt x="174164" y="183250"/>
                  </a:lnTo>
                  <a:lnTo>
                    <a:pt x="174112" y="183727"/>
                  </a:lnTo>
                  <a:lnTo>
                    <a:pt x="174068" y="184204"/>
                  </a:lnTo>
                  <a:lnTo>
                    <a:pt x="174007" y="184681"/>
                  </a:lnTo>
                  <a:lnTo>
                    <a:pt x="173947" y="185159"/>
                  </a:lnTo>
                  <a:lnTo>
                    <a:pt x="173886" y="185636"/>
                  </a:lnTo>
                  <a:lnTo>
                    <a:pt x="173808" y="186105"/>
                  </a:lnTo>
                  <a:lnTo>
                    <a:pt x="173730" y="186573"/>
                  </a:lnTo>
                  <a:lnTo>
                    <a:pt x="173652" y="187042"/>
                  </a:lnTo>
                  <a:lnTo>
                    <a:pt x="173565" y="187510"/>
                  </a:lnTo>
                  <a:lnTo>
                    <a:pt x="173469" y="187979"/>
                  </a:lnTo>
                  <a:lnTo>
                    <a:pt x="173365" y="188439"/>
                  </a:lnTo>
                  <a:lnTo>
                    <a:pt x="173261" y="188907"/>
                  </a:lnTo>
                  <a:lnTo>
                    <a:pt x="173148" y="189367"/>
                  </a:lnTo>
                  <a:lnTo>
                    <a:pt x="173036" y="189827"/>
                  </a:lnTo>
                  <a:lnTo>
                    <a:pt x="172914" y="190278"/>
                  </a:lnTo>
                  <a:lnTo>
                    <a:pt x="172793" y="190738"/>
                  </a:lnTo>
                  <a:lnTo>
                    <a:pt x="172654" y="191190"/>
                  </a:lnTo>
                  <a:lnTo>
                    <a:pt x="172524" y="191641"/>
                  </a:lnTo>
                  <a:lnTo>
                    <a:pt x="172376" y="192092"/>
                  </a:lnTo>
                  <a:lnTo>
                    <a:pt x="172229" y="192535"/>
                  </a:lnTo>
                  <a:lnTo>
                    <a:pt x="172081" y="192986"/>
                  </a:lnTo>
                  <a:lnTo>
                    <a:pt x="171916" y="193428"/>
                  </a:lnTo>
                  <a:lnTo>
                    <a:pt x="171760" y="193871"/>
                  </a:lnTo>
                  <a:lnTo>
                    <a:pt x="171586" y="194305"/>
                  </a:lnTo>
                  <a:lnTo>
                    <a:pt x="171413" y="194747"/>
                  </a:lnTo>
                  <a:lnTo>
                    <a:pt x="171239" y="195181"/>
                  </a:lnTo>
                  <a:lnTo>
                    <a:pt x="171057" y="195615"/>
                  </a:lnTo>
                  <a:lnTo>
                    <a:pt x="170866" y="196049"/>
                  </a:lnTo>
                  <a:lnTo>
                    <a:pt x="170675" y="196474"/>
                  </a:lnTo>
                  <a:lnTo>
                    <a:pt x="170476" y="196899"/>
                  </a:lnTo>
                  <a:lnTo>
                    <a:pt x="170276" y="197324"/>
                  </a:lnTo>
                  <a:lnTo>
                    <a:pt x="170068" y="197750"/>
                  </a:lnTo>
                  <a:lnTo>
                    <a:pt x="169860" y="198166"/>
                  </a:lnTo>
                  <a:lnTo>
                    <a:pt x="169643" y="198591"/>
                  </a:lnTo>
                  <a:lnTo>
                    <a:pt x="169417" y="198999"/>
                  </a:lnTo>
                  <a:lnTo>
                    <a:pt x="169192" y="199416"/>
                  </a:lnTo>
                  <a:lnTo>
                    <a:pt x="168966" y="199824"/>
                  </a:lnTo>
                  <a:lnTo>
                    <a:pt x="168489" y="200639"/>
                  </a:lnTo>
                  <a:lnTo>
                    <a:pt x="167994" y="201446"/>
                  </a:lnTo>
                  <a:lnTo>
                    <a:pt x="167482" y="202245"/>
                  </a:lnTo>
                  <a:lnTo>
                    <a:pt x="166953" y="203025"/>
                  </a:lnTo>
                  <a:lnTo>
                    <a:pt x="166406" y="203806"/>
                  </a:lnTo>
                  <a:lnTo>
                    <a:pt x="165842" y="204570"/>
                  </a:lnTo>
                  <a:lnTo>
                    <a:pt x="165261" y="205316"/>
                  </a:lnTo>
                  <a:lnTo>
                    <a:pt x="164662" y="206063"/>
                  </a:lnTo>
                  <a:lnTo>
                    <a:pt x="164046" y="206791"/>
                  </a:lnTo>
                  <a:lnTo>
                    <a:pt x="163412" y="207512"/>
                  </a:lnTo>
                  <a:lnTo>
                    <a:pt x="162770" y="208223"/>
                  </a:lnTo>
                  <a:lnTo>
                    <a:pt x="162102" y="208917"/>
                  </a:lnTo>
                  <a:lnTo>
                    <a:pt x="161425" y="209603"/>
                  </a:lnTo>
                  <a:lnTo>
                    <a:pt x="160731" y="210280"/>
                  </a:lnTo>
                  <a:lnTo>
                    <a:pt x="160020" y="210939"/>
                  </a:lnTo>
                  <a:lnTo>
                    <a:pt x="159299" y="211581"/>
                  </a:lnTo>
                  <a:lnTo>
                    <a:pt x="158553" y="212223"/>
                  </a:lnTo>
                  <a:lnTo>
                    <a:pt x="157807" y="212840"/>
                  </a:lnTo>
                  <a:lnTo>
                    <a:pt x="157035" y="213447"/>
                  </a:lnTo>
                  <a:lnTo>
                    <a:pt x="156254" y="214046"/>
                  </a:lnTo>
                  <a:lnTo>
                    <a:pt x="155455" y="214627"/>
                  </a:lnTo>
                  <a:lnTo>
                    <a:pt x="154648" y="215200"/>
                  </a:lnTo>
                  <a:lnTo>
                    <a:pt x="153824" y="215747"/>
                  </a:lnTo>
                  <a:lnTo>
                    <a:pt x="152991" y="216293"/>
                  </a:lnTo>
                  <a:lnTo>
                    <a:pt x="152140" y="216814"/>
                  </a:lnTo>
                  <a:lnTo>
                    <a:pt x="151281" y="217326"/>
                  </a:lnTo>
                  <a:lnTo>
                    <a:pt x="150414" y="217820"/>
                  </a:lnTo>
                  <a:lnTo>
                    <a:pt x="149529" y="218298"/>
                  </a:lnTo>
                  <a:lnTo>
                    <a:pt x="148626" y="218766"/>
                  </a:lnTo>
                  <a:lnTo>
                    <a:pt x="147724" y="219217"/>
                  </a:lnTo>
                  <a:lnTo>
                    <a:pt x="146804" y="219651"/>
                  </a:lnTo>
                  <a:lnTo>
                    <a:pt x="145867" y="220068"/>
                  </a:lnTo>
                  <a:lnTo>
                    <a:pt x="144930" y="220476"/>
                  </a:lnTo>
                  <a:lnTo>
                    <a:pt x="143975" y="220857"/>
                  </a:lnTo>
                  <a:lnTo>
                    <a:pt x="143012" y="221231"/>
                  </a:lnTo>
                  <a:lnTo>
                    <a:pt x="142040" y="221586"/>
                  </a:lnTo>
                  <a:lnTo>
                    <a:pt x="141059" y="221916"/>
                  </a:lnTo>
                  <a:lnTo>
                    <a:pt x="140070" y="222237"/>
                  </a:lnTo>
                  <a:lnTo>
                    <a:pt x="139064" y="222541"/>
                  </a:lnTo>
                  <a:lnTo>
                    <a:pt x="138057" y="222827"/>
                  </a:lnTo>
                  <a:lnTo>
                    <a:pt x="137033" y="223096"/>
                  </a:lnTo>
                  <a:lnTo>
                    <a:pt x="136009" y="223339"/>
                  </a:lnTo>
                  <a:lnTo>
                    <a:pt x="136009" y="223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2"/>
            <p:cNvSpPr/>
            <p:nvPr/>
          </p:nvSpPr>
          <p:spPr>
            <a:xfrm>
              <a:off x="101825" y="-302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2"/>
            <p:cNvSpPr/>
            <p:nvPr/>
          </p:nvSpPr>
          <p:spPr>
            <a:xfrm>
              <a:off x="-2349750" y="-1722325"/>
              <a:ext cx="526075" cy="526100"/>
            </a:xfrm>
            <a:custGeom>
              <a:avLst/>
              <a:gdLst/>
              <a:ahLst/>
              <a:cxnLst/>
              <a:rect l="l" t="t" r="r" b="b"/>
              <a:pathLst>
                <a:path w="21043" h="21044" extrusionOk="0">
                  <a:moveTo>
                    <a:pt x="10248" y="1"/>
                  </a:moveTo>
                  <a:lnTo>
                    <a:pt x="9979" y="18"/>
                  </a:lnTo>
                  <a:lnTo>
                    <a:pt x="9710" y="35"/>
                  </a:lnTo>
                  <a:lnTo>
                    <a:pt x="9441" y="53"/>
                  </a:lnTo>
                  <a:lnTo>
                    <a:pt x="9181" y="87"/>
                  </a:lnTo>
                  <a:lnTo>
                    <a:pt x="8921" y="122"/>
                  </a:lnTo>
                  <a:lnTo>
                    <a:pt x="8660" y="165"/>
                  </a:lnTo>
                  <a:lnTo>
                    <a:pt x="8400" y="217"/>
                  </a:lnTo>
                  <a:lnTo>
                    <a:pt x="8148" y="270"/>
                  </a:lnTo>
                  <a:lnTo>
                    <a:pt x="7888" y="330"/>
                  </a:lnTo>
                  <a:lnTo>
                    <a:pt x="7645" y="400"/>
                  </a:lnTo>
                  <a:lnTo>
                    <a:pt x="7393" y="478"/>
                  </a:lnTo>
                  <a:lnTo>
                    <a:pt x="7150" y="556"/>
                  </a:lnTo>
                  <a:lnTo>
                    <a:pt x="6907" y="643"/>
                  </a:lnTo>
                  <a:lnTo>
                    <a:pt x="6664" y="729"/>
                  </a:lnTo>
                  <a:lnTo>
                    <a:pt x="6430" y="825"/>
                  </a:lnTo>
                  <a:lnTo>
                    <a:pt x="6196" y="929"/>
                  </a:lnTo>
                  <a:lnTo>
                    <a:pt x="5962" y="1042"/>
                  </a:lnTo>
                  <a:lnTo>
                    <a:pt x="5736" y="1155"/>
                  </a:lnTo>
                  <a:lnTo>
                    <a:pt x="5510" y="1267"/>
                  </a:lnTo>
                  <a:lnTo>
                    <a:pt x="5285" y="1398"/>
                  </a:lnTo>
                  <a:lnTo>
                    <a:pt x="5068" y="1528"/>
                  </a:lnTo>
                  <a:lnTo>
                    <a:pt x="4851" y="1658"/>
                  </a:lnTo>
                  <a:lnTo>
                    <a:pt x="4643" y="1797"/>
                  </a:lnTo>
                  <a:lnTo>
                    <a:pt x="4434" y="1944"/>
                  </a:lnTo>
                  <a:lnTo>
                    <a:pt x="4226" y="2092"/>
                  </a:lnTo>
                  <a:lnTo>
                    <a:pt x="4026" y="2248"/>
                  </a:lnTo>
                  <a:lnTo>
                    <a:pt x="3827" y="2404"/>
                  </a:lnTo>
                  <a:lnTo>
                    <a:pt x="3636" y="2569"/>
                  </a:lnTo>
                  <a:lnTo>
                    <a:pt x="3445" y="2734"/>
                  </a:lnTo>
                  <a:lnTo>
                    <a:pt x="3263" y="2907"/>
                  </a:lnTo>
                  <a:lnTo>
                    <a:pt x="3081" y="3081"/>
                  </a:lnTo>
                  <a:lnTo>
                    <a:pt x="2907" y="3263"/>
                  </a:lnTo>
                  <a:lnTo>
                    <a:pt x="2734" y="3445"/>
                  </a:lnTo>
                  <a:lnTo>
                    <a:pt x="2569" y="3636"/>
                  </a:lnTo>
                  <a:lnTo>
                    <a:pt x="2404" y="3827"/>
                  </a:lnTo>
                  <a:lnTo>
                    <a:pt x="2248" y="4027"/>
                  </a:lnTo>
                  <a:lnTo>
                    <a:pt x="2091" y="4226"/>
                  </a:lnTo>
                  <a:lnTo>
                    <a:pt x="1944" y="4435"/>
                  </a:lnTo>
                  <a:lnTo>
                    <a:pt x="1796" y="4643"/>
                  </a:lnTo>
                  <a:lnTo>
                    <a:pt x="1658" y="4851"/>
                  </a:lnTo>
                  <a:lnTo>
                    <a:pt x="1527" y="5068"/>
                  </a:lnTo>
                  <a:lnTo>
                    <a:pt x="1397" y="5285"/>
                  </a:lnTo>
                  <a:lnTo>
                    <a:pt x="1267" y="5511"/>
                  </a:lnTo>
                  <a:lnTo>
                    <a:pt x="1154" y="5736"/>
                  </a:lnTo>
                  <a:lnTo>
                    <a:pt x="1041" y="5962"/>
                  </a:lnTo>
                  <a:lnTo>
                    <a:pt x="929" y="6196"/>
                  </a:lnTo>
                  <a:lnTo>
                    <a:pt x="825" y="6430"/>
                  </a:lnTo>
                  <a:lnTo>
                    <a:pt x="729" y="6665"/>
                  </a:lnTo>
                  <a:lnTo>
                    <a:pt x="642" y="6908"/>
                  </a:lnTo>
                  <a:lnTo>
                    <a:pt x="556" y="7151"/>
                  </a:lnTo>
                  <a:lnTo>
                    <a:pt x="469" y="7394"/>
                  </a:lnTo>
                  <a:lnTo>
                    <a:pt x="399" y="7645"/>
                  </a:lnTo>
                  <a:lnTo>
                    <a:pt x="330" y="7897"/>
                  </a:lnTo>
                  <a:lnTo>
                    <a:pt x="269" y="8149"/>
                  </a:lnTo>
                  <a:lnTo>
                    <a:pt x="217" y="8400"/>
                  </a:lnTo>
                  <a:lnTo>
                    <a:pt x="165" y="8661"/>
                  </a:lnTo>
                  <a:lnTo>
                    <a:pt x="122" y="8921"/>
                  </a:lnTo>
                  <a:lnTo>
                    <a:pt x="87" y="9181"/>
                  </a:lnTo>
                  <a:lnTo>
                    <a:pt x="52" y="9450"/>
                  </a:lnTo>
                  <a:lnTo>
                    <a:pt x="26" y="9711"/>
                  </a:lnTo>
                  <a:lnTo>
                    <a:pt x="9" y="9980"/>
                  </a:lnTo>
                  <a:lnTo>
                    <a:pt x="0" y="10249"/>
                  </a:lnTo>
                  <a:lnTo>
                    <a:pt x="0" y="10518"/>
                  </a:lnTo>
                  <a:lnTo>
                    <a:pt x="0" y="10795"/>
                  </a:lnTo>
                  <a:lnTo>
                    <a:pt x="9" y="11064"/>
                  </a:lnTo>
                  <a:lnTo>
                    <a:pt x="26" y="11333"/>
                  </a:lnTo>
                  <a:lnTo>
                    <a:pt x="52" y="11602"/>
                  </a:lnTo>
                  <a:lnTo>
                    <a:pt x="87" y="11863"/>
                  </a:lnTo>
                  <a:lnTo>
                    <a:pt x="122" y="12123"/>
                  </a:lnTo>
                  <a:lnTo>
                    <a:pt x="165" y="12383"/>
                  </a:lnTo>
                  <a:lnTo>
                    <a:pt x="217" y="12643"/>
                  </a:lnTo>
                  <a:lnTo>
                    <a:pt x="269" y="12895"/>
                  </a:lnTo>
                  <a:lnTo>
                    <a:pt x="330" y="13155"/>
                  </a:lnTo>
                  <a:lnTo>
                    <a:pt x="399" y="13407"/>
                  </a:lnTo>
                  <a:lnTo>
                    <a:pt x="469" y="13650"/>
                  </a:lnTo>
                  <a:lnTo>
                    <a:pt x="556" y="13893"/>
                  </a:lnTo>
                  <a:lnTo>
                    <a:pt x="642" y="14136"/>
                  </a:lnTo>
                  <a:lnTo>
                    <a:pt x="729" y="14379"/>
                  </a:lnTo>
                  <a:lnTo>
                    <a:pt x="825" y="14622"/>
                  </a:lnTo>
                  <a:lnTo>
                    <a:pt x="929" y="14856"/>
                  </a:lnTo>
                  <a:lnTo>
                    <a:pt x="1041" y="15082"/>
                  </a:lnTo>
                  <a:lnTo>
                    <a:pt x="1154" y="15316"/>
                  </a:lnTo>
                  <a:lnTo>
                    <a:pt x="1267" y="15542"/>
                  </a:lnTo>
                  <a:lnTo>
                    <a:pt x="1397" y="15759"/>
                  </a:lnTo>
                  <a:lnTo>
                    <a:pt x="1527" y="15976"/>
                  </a:lnTo>
                  <a:lnTo>
                    <a:pt x="1658" y="16193"/>
                  </a:lnTo>
                  <a:lnTo>
                    <a:pt x="1796" y="16409"/>
                  </a:lnTo>
                  <a:lnTo>
                    <a:pt x="1944" y="16609"/>
                  </a:lnTo>
                  <a:lnTo>
                    <a:pt x="2091" y="16817"/>
                  </a:lnTo>
                  <a:lnTo>
                    <a:pt x="2248" y="17017"/>
                  </a:lnTo>
                  <a:lnTo>
                    <a:pt x="2404" y="17216"/>
                  </a:lnTo>
                  <a:lnTo>
                    <a:pt x="2569" y="17407"/>
                  </a:lnTo>
                  <a:lnTo>
                    <a:pt x="2734" y="17598"/>
                  </a:lnTo>
                  <a:lnTo>
                    <a:pt x="2907" y="17780"/>
                  </a:lnTo>
                  <a:lnTo>
                    <a:pt x="3081" y="17963"/>
                  </a:lnTo>
                  <a:lnTo>
                    <a:pt x="3263" y="18136"/>
                  </a:lnTo>
                  <a:lnTo>
                    <a:pt x="3445" y="18310"/>
                  </a:lnTo>
                  <a:lnTo>
                    <a:pt x="3636" y="18475"/>
                  </a:lnTo>
                  <a:lnTo>
                    <a:pt x="3827" y="18640"/>
                  </a:lnTo>
                  <a:lnTo>
                    <a:pt x="4026" y="18796"/>
                  </a:lnTo>
                  <a:lnTo>
                    <a:pt x="4226" y="18952"/>
                  </a:lnTo>
                  <a:lnTo>
                    <a:pt x="4434" y="19099"/>
                  </a:lnTo>
                  <a:lnTo>
                    <a:pt x="4643" y="19247"/>
                  </a:lnTo>
                  <a:lnTo>
                    <a:pt x="4851" y="19386"/>
                  </a:lnTo>
                  <a:lnTo>
                    <a:pt x="5068" y="19525"/>
                  </a:lnTo>
                  <a:lnTo>
                    <a:pt x="5285" y="19646"/>
                  </a:lnTo>
                  <a:lnTo>
                    <a:pt x="5510" y="19776"/>
                  </a:lnTo>
                  <a:lnTo>
                    <a:pt x="5736" y="19889"/>
                  </a:lnTo>
                  <a:lnTo>
                    <a:pt x="5962" y="20002"/>
                  </a:lnTo>
                  <a:lnTo>
                    <a:pt x="6196" y="20115"/>
                  </a:lnTo>
                  <a:lnTo>
                    <a:pt x="6430" y="20219"/>
                  </a:lnTo>
                  <a:lnTo>
                    <a:pt x="6664" y="20314"/>
                  </a:lnTo>
                  <a:lnTo>
                    <a:pt x="6907" y="20401"/>
                  </a:lnTo>
                  <a:lnTo>
                    <a:pt x="7150" y="20488"/>
                  </a:lnTo>
                  <a:lnTo>
                    <a:pt x="7393" y="20575"/>
                  </a:lnTo>
                  <a:lnTo>
                    <a:pt x="7645" y="20644"/>
                  </a:lnTo>
                  <a:lnTo>
                    <a:pt x="7888" y="20713"/>
                  </a:lnTo>
                  <a:lnTo>
                    <a:pt x="8148" y="20774"/>
                  </a:lnTo>
                  <a:lnTo>
                    <a:pt x="8400" y="20826"/>
                  </a:lnTo>
                  <a:lnTo>
                    <a:pt x="8660" y="20878"/>
                  </a:lnTo>
                  <a:lnTo>
                    <a:pt x="8921" y="20922"/>
                  </a:lnTo>
                  <a:lnTo>
                    <a:pt x="9181" y="20956"/>
                  </a:lnTo>
                  <a:lnTo>
                    <a:pt x="9441" y="20991"/>
                  </a:lnTo>
                  <a:lnTo>
                    <a:pt x="9710" y="21008"/>
                  </a:lnTo>
                  <a:lnTo>
                    <a:pt x="9979" y="21026"/>
                  </a:lnTo>
                  <a:lnTo>
                    <a:pt x="10248" y="21043"/>
                  </a:lnTo>
                  <a:lnTo>
                    <a:pt x="10795" y="21043"/>
                  </a:lnTo>
                  <a:lnTo>
                    <a:pt x="11064" y="21026"/>
                  </a:lnTo>
                  <a:lnTo>
                    <a:pt x="11333" y="21008"/>
                  </a:lnTo>
                  <a:lnTo>
                    <a:pt x="11593" y="20991"/>
                  </a:lnTo>
                  <a:lnTo>
                    <a:pt x="11862" y="20956"/>
                  </a:lnTo>
                  <a:lnTo>
                    <a:pt x="12122" y="20922"/>
                  </a:lnTo>
                  <a:lnTo>
                    <a:pt x="12383" y="20878"/>
                  </a:lnTo>
                  <a:lnTo>
                    <a:pt x="12643" y="20826"/>
                  </a:lnTo>
                  <a:lnTo>
                    <a:pt x="12895" y="20774"/>
                  </a:lnTo>
                  <a:lnTo>
                    <a:pt x="13155" y="20713"/>
                  </a:lnTo>
                  <a:lnTo>
                    <a:pt x="13398" y="20644"/>
                  </a:lnTo>
                  <a:lnTo>
                    <a:pt x="13650" y="20575"/>
                  </a:lnTo>
                  <a:lnTo>
                    <a:pt x="13893" y="20488"/>
                  </a:lnTo>
                  <a:lnTo>
                    <a:pt x="14136" y="20401"/>
                  </a:lnTo>
                  <a:lnTo>
                    <a:pt x="14379" y="20314"/>
                  </a:lnTo>
                  <a:lnTo>
                    <a:pt x="14613" y="20219"/>
                  </a:lnTo>
                  <a:lnTo>
                    <a:pt x="14856" y="20115"/>
                  </a:lnTo>
                  <a:lnTo>
                    <a:pt x="15081" y="20002"/>
                  </a:lnTo>
                  <a:lnTo>
                    <a:pt x="15316" y="19889"/>
                  </a:lnTo>
                  <a:lnTo>
                    <a:pt x="15533" y="19776"/>
                  </a:lnTo>
                  <a:lnTo>
                    <a:pt x="15758" y="19646"/>
                  </a:lnTo>
                  <a:lnTo>
                    <a:pt x="15975" y="19525"/>
                  </a:lnTo>
                  <a:lnTo>
                    <a:pt x="16192" y="19386"/>
                  </a:lnTo>
                  <a:lnTo>
                    <a:pt x="16400" y="19247"/>
                  </a:lnTo>
                  <a:lnTo>
                    <a:pt x="16609" y="19099"/>
                  </a:lnTo>
                  <a:lnTo>
                    <a:pt x="16817" y="18952"/>
                  </a:lnTo>
                  <a:lnTo>
                    <a:pt x="17017" y="18796"/>
                  </a:lnTo>
                  <a:lnTo>
                    <a:pt x="17216" y="18640"/>
                  </a:lnTo>
                  <a:lnTo>
                    <a:pt x="17407" y="18475"/>
                  </a:lnTo>
                  <a:lnTo>
                    <a:pt x="17598" y="18310"/>
                  </a:lnTo>
                  <a:lnTo>
                    <a:pt x="17780" y="18136"/>
                  </a:lnTo>
                  <a:lnTo>
                    <a:pt x="17962" y="17963"/>
                  </a:lnTo>
                  <a:lnTo>
                    <a:pt x="18136" y="17780"/>
                  </a:lnTo>
                  <a:lnTo>
                    <a:pt x="18309" y="17598"/>
                  </a:lnTo>
                  <a:lnTo>
                    <a:pt x="18474" y="17407"/>
                  </a:lnTo>
                  <a:lnTo>
                    <a:pt x="18639" y="17216"/>
                  </a:lnTo>
                  <a:lnTo>
                    <a:pt x="18795" y="17017"/>
                  </a:lnTo>
                  <a:lnTo>
                    <a:pt x="18952" y="16817"/>
                  </a:lnTo>
                  <a:lnTo>
                    <a:pt x="19099" y="16609"/>
                  </a:lnTo>
                  <a:lnTo>
                    <a:pt x="19247" y="16409"/>
                  </a:lnTo>
                  <a:lnTo>
                    <a:pt x="19385" y="16193"/>
                  </a:lnTo>
                  <a:lnTo>
                    <a:pt x="19516" y="15976"/>
                  </a:lnTo>
                  <a:lnTo>
                    <a:pt x="19646" y="15759"/>
                  </a:lnTo>
                  <a:lnTo>
                    <a:pt x="19776" y="15542"/>
                  </a:lnTo>
                  <a:lnTo>
                    <a:pt x="19889" y="15316"/>
                  </a:lnTo>
                  <a:lnTo>
                    <a:pt x="20002" y="15082"/>
                  </a:lnTo>
                  <a:lnTo>
                    <a:pt x="20114" y="14856"/>
                  </a:lnTo>
                  <a:lnTo>
                    <a:pt x="20218" y="14622"/>
                  </a:lnTo>
                  <a:lnTo>
                    <a:pt x="20314" y="14379"/>
                  </a:lnTo>
                  <a:lnTo>
                    <a:pt x="20401" y="14136"/>
                  </a:lnTo>
                  <a:lnTo>
                    <a:pt x="20487" y="13893"/>
                  </a:lnTo>
                  <a:lnTo>
                    <a:pt x="20566" y="13650"/>
                  </a:lnTo>
                  <a:lnTo>
                    <a:pt x="20644" y="13407"/>
                  </a:lnTo>
                  <a:lnTo>
                    <a:pt x="20713" y="13155"/>
                  </a:lnTo>
                  <a:lnTo>
                    <a:pt x="20774" y="12895"/>
                  </a:lnTo>
                  <a:lnTo>
                    <a:pt x="20826" y="12643"/>
                  </a:lnTo>
                  <a:lnTo>
                    <a:pt x="20878" y="12383"/>
                  </a:lnTo>
                  <a:lnTo>
                    <a:pt x="20921" y="12123"/>
                  </a:lnTo>
                  <a:lnTo>
                    <a:pt x="20956" y="11863"/>
                  </a:lnTo>
                  <a:lnTo>
                    <a:pt x="20991" y="11602"/>
                  </a:lnTo>
                  <a:lnTo>
                    <a:pt x="21008" y="11333"/>
                  </a:lnTo>
                  <a:lnTo>
                    <a:pt x="21025" y="11064"/>
                  </a:lnTo>
                  <a:lnTo>
                    <a:pt x="21043" y="10795"/>
                  </a:lnTo>
                  <a:lnTo>
                    <a:pt x="21043" y="10518"/>
                  </a:lnTo>
                  <a:lnTo>
                    <a:pt x="21043" y="10249"/>
                  </a:lnTo>
                  <a:lnTo>
                    <a:pt x="21025" y="9980"/>
                  </a:lnTo>
                  <a:lnTo>
                    <a:pt x="21008" y="9711"/>
                  </a:lnTo>
                  <a:lnTo>
                    <a:pt x="20991" y="9450"/>
                  </a:lnTo>
                  <a:lnTo>
                    <a:pt x="20956" y="9181"/>
                  </a:lnTo>
                  <a:lnTo>
                    <a:pt x="20921" y="8921"/>
                  </a:lnTo>
                  <a:lnTo>
                    <a:pt x="20878" y="8661"/>
                  </a:lnTo>
                  <a:lnTo>
                    <a:pt x="20826" y="8400"/>
                  </a:lnTo>
                  <a:lnTo>
                    <a:pt x="20774" y="8149"/>
                  </a:lnTo>
                  <a:lnTo>
                    <a:pt x="20713" y="7897"/>
                  </a:lnTo>
                  <a:lnTo>
                    <a:pt x="20644" y="7645"/>
                  </a:lnTo>
                  <a:lnTo>
                    <a:pt x="20566" y="7394"/>
                  </a:lnTo>
                  <a:lnTo>
                    <a:pt x="20487" y="7151"/>
                  </a:lnTo>
                  <a:lnTo>
                    <a:pt x="20401" y="6908"/>
                  </a:lnTo>
                  <a:lnTo>
                    <a:pt x="20314" y="6665"/>
                  </a:lnTo>
                  <a:lnTo>
                    <a:pt x="20218" y="6430"/>
                  </a:lnTo>
                  <a:lnTo>
                    <a:pt x="20114" y="6196"/>
                  </a:lnTo>
                  <a:lnTo>
                    <a:pt x="20002" y="5962"/>
                  </a:lnTo>
                  <a:lnTo>
                    <a:pt x="19889" y="5736"/>
                  </a:lnTo>
                  <a:lnTo>
                    <a:pt x="19776" y="5511"/>
                  </a:lnTo>
                  <a:lnTo>
                    <a:pt x="19646" y="5285"/>
                  </a:lnTo>
                  <a:lnTo>
                    <a:pt x="19516" y="5068"/>
                  </a:lnTo>
                  <a:lnTo>
                    <a:pt x="19385" y="4851"/>
                  </a:lnTo>
                  <a:lnTo>
                    <a:pt x="19247" y="4643"/>
                  </a:lnTo>
                  <a:lnTo>
                    <a:pt x="19099" y="4435"/>
                  </a:lnTo>
                  <a:lnTo>
                    <a:pt x="18952" y="4226"/>
                  </a:lnTo>
                  <a:lnTo>
                    <a:pt x="18795" y="4027"/>
                  </a:lnTo>
                  <a:lnTo>
                    <a:pt x="18639" y="3827"/>
                  </a:lnTo>
                  <a:lnTo>
                    <a:pt x="18474" y="3636"/>
                  </a:lnTo>
                  <a:lnTo>
                    <a:pt x="18309" y="3445"/>
                  </a:lnTo>
                  <a:lnTo>
                    <a:pt x="18136" y="3263"/>
                  </a:lnTo>
                  <a:lnTo>
                    <a:pt x="17962" y="3081"/>
                  </a:lnTo>
                  <a:lnTo>
                    <a:pt x="17780" y="2907"/>
                  </a:lnTo>
                  <a:lnTo>
                    <a:pt x="17598" y="2734"/>
                  </a:lnTo>
                  <a:lnTo>
                    <a:pt x="17407" y="2569"/>
                  </a:lnTo>
                  <a:lnTo>
                    <a:pt x="17216" y="2404"/>
                  </a:lnTo>
                  <a:lnTo>
                    <a:pt x="17017" y="2248"/>
                  </a:lnTo>
                  <a:lnTo>
                    <a:pt x="16817" y="2092"/>
                  </a:lnTo>
                  <a:lnTo>
                    <a:pt x="16609" y="1944"/>
                  </a:lnTo>
                  <a:lnTo>
                    <a:pt x="16400" y="1797"/>
                  </a:lnTo>
                  <a:lnTo>
                    <a:pt x="16192" y="1658"/>
                  </a:lnTo>
                  <a:lnTo>
                    <a:pt x="15975" y="1528"/>
                  </a:lnTo>
                  <a:lnTo>
                    <a:pt x="15758" y="1398"/>
                  </a:lnTo>
                  <a:lnTo>
                    <a:pt x="15533" y="1267"/>
                  </a:lnTo>
                  <a:lnTo>
                    <a:pt x="15316" y="1155"/>
                  </a:lnTo>
                  <a:lnTo>
                    <a:pt x="15081" y="1042"/>
                  </a:lnTo>
                  <a:lnTo>
                    <a:pt x="14856" y="929"/>
                  </a:lnTo>
                  <a:lnTo>
                    <a:pt x="14613" y="825"/>
                  </a:lnTo>
                  <a:lnTo>
                    <a:pt x="14379" y="729"/>
                  </a:lnTo>
                  <a:lnTo>
                    <a:pt x="14136" y="643"/>
                  </a:lnTo>
                  <a:lnTo>
                    <a:pt x="13893" y="556"/>
                  </a:lnTo>
                  <a:lnTo>
                    <a:pt x="13650" y="478"/>
                  </a:lnTo>
                  <a:lnTo>
                    <a:pt x="13398" y="400"/>
                  </a:lnTo>
                  <a:lnTo>
                    <a:pt x="13155" y="330"/>
                  </a:lnTo>
                  <a:lnTo>
                    <a:pt x="12895" y="270"/>
                  </a:lnTo>
                  <a:lnTo>
                    <a:pt x="12643" y="217"/>
                  </a:lnTo>
                  <a:lnTo>
                    <a:pt x="12383" y="165"/>
                  </a:lnTo>
                  <a:lnTo>
                    <a:pt x="12122" y="122"/>
                  </a:lnTo>
                  <a:lnTo>
                    <a:pt x="11862" y="87"/>
                  </a:lnTo>
                  <a:lnTo>
                    <a:pt x="11593" y="53"/>
                  </a:lnTo>
                  <a:lnTo>
                    <a:pt x="11333" y="35"/>
                  </a:lnTo>
                  <a:lnTo>
                    <a:pt x="11064" y="18"/>
                  </a:lnTo>
                  <a:lnTo>
                    <a:pt x="10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2"/>
            <p:cNvSpPr/>
            <p:nvPr/>
          </p:nvSpPr>
          <p:spPr>
            <a:xfrm>
              <a:off x="-2349750" y="-1722325"/>
              <a:ext cx="526075" cy="526100"/>
            </a:xfrm>
            <a:custGeom>
              <a:avLst/>
              <a:gdLst/>
              <a:ahLst/>
              <a:cxnLst/>
              <a:rect l="l" t="t" r="r" b="b"/>
              <a:pathLst>
                <a:path w="21043" h="21044" fill="none" extrusionOk="0">
                  <a:moveTo>
                    <a:pt x="21043" y="10518"/>
                  </a:moveTo>
                  <a:lnTo>
                    <a:pt x="21043" y="10518"/>
                  </a:lnTo>
                  <a:lnTo>
                    <a:pt x="21043" y="10795"/>
                  </a:lnTo>
                  <a:lnTo>
                    <a:pt x="21025" y="11064"/>
                  </a:lnTo>
                  <a:lnTo>
                    <a:pt x="21008" y="11333"/>
                  </a:lnTo>
                  <a:lnTo>
                    <a:pt x="20991" y="11602"/>
                  </a:lnTo>
                  <a:lnTo>
                    <a:pt x="20956" y="11863"/>
                  </a:lnTo>
                  <a:lnTo>
                    <a:pt x="20921" y="12123"/>
                  </a:lnTo>
                  <a:lnTo>
                    <a:pt x="20878" y="12383"/>
                  </a:lnTo>
                  <a:lnTo>
                    <a:pt x="20826" y="12643"/>
                  </a:lnTo>
                  <a:lnTo>
                    <a:pt x="20774" y="12895"/>
                  </a:lnTo>
                  <a:lnTo>
                    <a:pt x="20713" y="13155"/>
                  </a:lnTo>
                  <a:lnTo>
                    <a:pt x="20644" y="13407"/>
                  </a:lnTo>
                  <a:lnTo>
                    <a:pt x="20566" y="13650"/>
                  </a:lnTo>
                  <a:lnTo>
                    <a:pt x="20487" y="13893"/>
                  </a:lnTo>
                  <a:lnTo>
                    <a:pt x="20401" y="14136"/>
                  </a:lnTo>
                  <a:lnTo>
                    <a:pt x="20314" y="14379"/>
                  </a:lnTo>
                  <a:lnTo>
                    <a:pt x="20218" y="14622"/>
                  </a:lnTo>
                  <a:lnTo>
                    <a:pt x="20114" y="14856"/>
                  </a:lnTo>
                  <a:lnTo>
                    <a:pt x="20002" y="15082"/>
                  </a:lnTo>
                  <a:lnTo>
                    <a:pt x="19889" y="15316"/>
                  </a:lnTo>
                  <a:lnTo>
                    <a:pt x="19776" y="15542"/>
                  </a:lnTo>
                  <a:lnTo>
                    <a:pt x="19646" y="15759"/>
                  </a:lnTo>
                  <a:lnTo>
                    <a:pt x="19516" y="15976"/>
                  </a:lnTo>
                  <a:lnTo>
                    <a:pt x="19385" y="16193"/>
                  </a:lnTo>
                  <a:lnTo>
                    <a:pt x="19247" y="16409"/>
                  </a:lnTo>
                  <a:lnTo>
                    <a:pt x="19099" y="16609"/>
                  </a:lnTo>
                  <a:lnTo>
                    <a:pt x="18952" y="16817"/>
                  </a:lnTo>
                  <a:lnTo>
                    <a:pt x="18795" y="17017"/>
                  </a:lnTo>
                  <a:lnTo>
                    <a:pt x="18639" y="17216"/>
                  </a:lnTo>
                  <a:lnTo>
                    <a:pt x="18474" y="17407"/>
                  </a:lnTo>
                  <a:lnTo>
                    <a:pt x="18309" y="17598"/>
                  </a:lnTo>
                  <a:lnTo>
                    <a:pt x="18136" y="17780"/>
                  </a:lnTo>
                  <a:lnTo>
                    <a:pt x="17962" y="17963"/>
                  </a:lnTo>
                  <a:lnTo>
                    <a:pt x="17780" y="18136"/>
                  </a:lnTo>
                  <a:lnTo>
                    <a:pt x="17598" y="18310"/>
                  </a:lnTo>
                  <a:lnTo>
                    <a:pt x="17407" y="18475"/>
                  </a:lnTo>
                  <a:lnTo>
                    <a:pt x="17216" y="18640"/>
                  </a:lnTo>
                  <a:lnTo>
                    <a:pt x="17017" y="18796"/>
                  </a:lnTo>
                  <a:lnTo>
                    <a:pt x="16817" y="18952"/>
                  </a:lnTo>
                  <a:lnTo>
                    <a:pt x="16609" y="19099"/>
                  </a:lnTo>
                  <a:lnTo>
                    <a:pt x="16400" y="19247"/>
                  </a:lnTo>
                  <a:lnTo>
                    <a:pt x="16192" y="19386"/>
                  </a:lnTo>
                  <a:lnTo>
                    <a:pt x="15975" y="19525"/>
                  </a:lnTo>
                  <a:lnTo>
                    <a:pt x="15758" y="19646"/>
                  </a:lnTo>
                  <a:lnTo>
                    <a:pt x="15533" y="19776"/>
                  </a:lnTo>
                  <a:lnTo>
                    <a:pt x="15316" y="19889"/>
                  </a:lnTo>
                  <a:lnTo>
                    <a:pt x="15081" y="20002"/>
                  </a:lnTo>
                  <a:lnTo>
                    <a:pt x="14856" y="20115"/>
                  </a:lnTo>
                  <a:lnTo>
                    <a:pt x="14613" y="20219"/>
                  </a:lnTo>
                  <a:lnTo>
                    <a:pt x="14379" y="20314"/>
                  </a:lnTo>
                  <a:lnTo>
                    <a:pt x="14136" y="20401"/>
                  </a:lnTo>
                  <a:lnTo>
                    <a:pt x="13893" y="20488"/>
                  </a:lnTo>
                  <a:lnTo>
                    <a:pt x="13650" y="20575"/>
                  </a:lnTo>
                  <a:lnTo>
                    <a:pt x="13398" y="20644"/>
                  </a:lnTo>
                  <a:lnTo>
                    <a:pt x="13155" y="20713"/>
                  </a:lnTo>
                  <a:lnTo>
                    <a:pt x="12895" y="20774"/>
                  </a:lnTo>
                  <a:lnTo>
                    <a:pt x="12643" y="20826"/>
                  </a:lnTo>
                  <a:lnTo>
                    <a:pt x="12383" y="20878"/>
                  </a:lnTo>
                  <a:lnTo>
                    <a:pt x="12122" y="20922"/>
                  </a:lnTo>
                  <a:lnTo>
                    <a:pt x="11862" y="20956"/>
                  </a:lnTo>
                  <a:lnTo>
                    <a:pt x="11593" y="20991"/>
                  </a:lnTo>
                  <a:lnTo>
                    <a:pt x="11333" y="21008"/>
                  </a:lnTo>
                  <a:lnTo>
                    <a:pt x="11064" y="21026"/>
                  </a:lnTo>
                  <a:lnTo>
                    <a:pt x="10795" y="21043"/>
                  </a:lnTo>
                  <a:lnTo>
                    <a:pt x="10517" y="21043"/>
                  </a:lnTo>
                  <a:lnTo>
                    <a:pt x="10517" y="21043"/>
                  </a:lnTo>
                  <a:lnTo>
                    <a:pt x="10248" y="21043"/>
                  </a:lnTo>
                  <a:lnTo>
                    <a:pt x="9979" y="21026"/>
                  </a:lnTo>
                  <a:lnTo>
                    <a:pt x="9710" y="21008"/>
                  </a:lnTo>
                  <a:lnTo>
                    <a:pt x="9441" y="20991"/>
                  </a:lnTo>
                  <a:lnTo>
                    <a:pt x="9181" y="20956"/>
                  </a:lnTo>
                  <a:lnTo>
                    <a:pt x="8921" y="20922"/>
                  </a:lnTo>
                  <a:lnTo>
                    <a:pt x="8660" y="20878"/>
                  </a:lnTo>
                  <a:lnTo>
                    <a:pt x="8400" y="20826"/>
                  </a:lnTo>
                  <a:lnTo>
                    <a:pt x="8148" y="20774"/>
                  </a:lnTo>
                  <a:lnTo>
                    <a:pt x="7888" y="20713"/>
                  </a:lnTo>
                  <a:lnTo>
                    <a:pt x="7645" y="20644"/>
                  </a:lnTo>
                  <a:lnTo>
                    <a:pt x="7393" y="20575"/>
                  </a:lnTo>
                  <a:lnTo>
                    <a:pt x="7150" y="20488"/>
                  </a:lnTo>
                  <a:lnTo>
                    <a:pt x="6907" y="20401"/>
                  </a:lnTo>
                  <a:lnTo>
                    <a:pt x="6664" y="20314"/>
                  </a:lnTo>
                  <a:lnTo>
                    <a:pt x="6430" y="20219"/>
                  </a:lnTo>
                  <a:lnTo>
                    <a:pt x="6196" y="20115"/>
                  </a:lnTo>
                  <a:lnTo>
                    <a:pt x="5962" y="20002"/>
                  </a:lnTo>
                  <a:lnTo>
                    <a:pt x="5736" y="19889"/>
                  </a:lnTo>
                  <a:lnTo>
                    <a:pt x="5510" y="19776"/>
                  </a:lnTo>
                  <a:lnTo>
                    <a:pt x="5285" y="19646"/>
                  </a:lnTo>
                  <a:lnTo>
                    <a:pt x="5068" y="19525"/>
                  </a:lnTo>
                  <a:lnTo>
                    <a:pt x="4851" y="19386"/>
                  </a:lnTo>
                  <a:lnTo>
                    <a:pt x="4643" y="19247"/>
                  </a:lnTo>
                  <a:lnTo>
                    <a:pt x="4434" y="19099"/>
                  </a:lnTo>
                  <a:lnTo>
                    <a:pt x="4226" y="18952"/>
                  </a:lnTo>
                  <a:lnTo>
                    <a:pt x="4026" y="18796"/>
                  </a:lnTo>
                  <a:lnTo>
                    <a:pt x="3827" y="18640"/>
                  </a:lnTo>
                  <a:lnTo>
                    <a:pt x="3636" y="18475"/>
                  </a:lnTo>
                  <a:lnTo>
                    <a:pt x="3445" y="18310"/>
                  </a:lnTo>
                  <a:lnTo>
                    <a:pt x="3263" y="18136"/>
                  </a:lnTo>
                  <a:lnTo>
                    <a:pt x="3081" y="17963"/>
                  </a:lnTo>
                  <a:lnTo>
                    <a:pt x="2907" y="17780"/>
                  </a:lnTo>
                  <a:lnTo>
                    <a:pt x="2734" y="17598"/>
                  </a:lnTo>
                  <a:lnTo>
                    <a:pt x="2569" y="17407"/>
                  </a:lnTo>
                  <a:lnTo>
                    <a:pt x="2404" y="17216"/>
                  </a:lnTo>
                  <a:lnTo>
                    <a:pt x="2248" y="17017"/>
                  </a:lnTo>
                  <a:lnTo>
                    <a:pt x="2091" y="16817"/>
                  </a:lnTo>
                  <a:lnTo>
                    <a:pt x="1944" y="16609"/>
                  </a:lnTo>
                  <a:lnTo>
                    <a:pt x="1796" y="16409"/>
                  </a:lnTo>
                  <a:lnTo>
                    <a:pt x="1658" y="16193"/>
                  </a:lnTo>
                  <a:lnTo>
                    <a:pt x="1527" y="15976"/>
                  </a:lnTo>
                  <a:lnTo>
                    <a:pt x="1397" y="15759"/>
                  </a:lnTo>
                  <a:lnTo>
                    <a:pt x="1267" y="15542"/>
                  </a:lnTo>
                  <a:lnTo>
                    <a:pt x="1154" y="15316"/>
                  </a:lnTo>
                  <a:lnTo>
                    <a:pt x="1041" y="15082"/>
                  </a:lnTo>
                  <a:lnTo>
                    <a:pt x="929" y="14856"/>
                  </a:lnTo>
                  <a:lnTo>
                    <a:pt x="825" y="14622"/>
                  </a:lnTo>
                  <a:lnTo>
                    <a:pt x="729" y="14379"/>
                  </a:lnTo>
                  <a:lnTo>
                    <a:pt x="642" y="14136"/>
                  </a:lnTo>
                  <a:lnTo>
                    <a:pt x="556" y="13893"/>
                  </a:lnTo>
                  <a:lnTo>
                    <a:pt x="469" y="13650"/>
                  </a:lnTo>
                  <a:lnTo>
                    <a:pt x="399" y="13407"/>
                  </a:lnTo>
                  <a:lnTo>
                    <a:pt x="330" y="13155"/>
                  </a:lnTo>
                  <a:lnTo>
                    <a:pt x="269" y="12895"/>
                  </a:lnTo>
                  <a:lnTo>
                    <a:pt x="217" y="12643"/>
                  </a:lnTo>
                  <a:lnTo>
                    <a:pt x="165" y="12383"/>
                  </a:lnTo>
                  <a:lnTo>
                    <a:pt x="122" y="12123"/>
                  </a:lnTo>
                  <a:lnTo>
                    <a:pt x="87" y="11863"/>
                  </a:lnTo>
                  <a:lnTo>
                    <a:pt x="52" y="11602"/>
                  </a:lnTo>
                  <a:lnTo>
                    <a:pt x="26" y="11333"/>
                  </a:lnTo>
                  <a:lnTo>
                    <a:pt x="9" y="11064"/>
                  </a:lnTo>
                  <a:lnTo>
                    <a:pt x="0" y="10795"/>
                  </a:lnTo>
                  <a:lnTo>
                    <a:pt x="0" y="10518"/>
                  </a:lnTo>
                  <a:lnTo>
                    <a:pt x="0" y="10518"/>
                  </a:lnTo>
                  <a:lnTo>
                    <a:pt x="0" y="10249"/>
                  </a:lnTo>
                  <a:lnTo>
                    <a:pt x="9" y="9980"/>
                  </a:lnTo>
                  <a:lnTo>
                    <a:pt x="26" y="9711"/>
                  </a:lnTo>
                  <a:lnTo>
                    <a:pt x="52" y="9450"/>
                  </a:lnTo>
                  <a:lnTo>
                    <a:pt x="87" y="9181"/>
                  </a:lnTo>
                  <a:lnTo>
                    <a:pt x="122" y="8921"/>
                  </a:lnTo>
                  <a:lnTo>
                    <a:pt x="165" y="8661"/>
                  </a:lnTo>
                  <a:lnTo>
                    <a:pt x="217" y="8400"/>
                  </a:lnTo>
                  <a:lnTo>
                    <a:pt x="269" y="8149"/>
                  </a:lnTo>
                  <a:lnTo>
                    <a:pt x="330" y="7897"/>
                  </a:lnTo>
                  <a:lnTo>
                    <a:pt x="399" y="7645"/>
                  </a:lnTo>
                  <a:lnTo>
                    <a:pt x="469" y="7394"/>
                  </a:lnTo>
                  <a:lnTo>
                    <a:pt x="556" y="7151"/>
                  </a:lnTo>
                  <a:lnTo>
                    <a:pt x="642" y="6908"/>
                  </a:lnTo>
                  <a:lnTo>
                    <a:pt x="729" y="6665"/>
                  </a:lnTo>
                  <a:lnTo>
                    <a:pt x="825" y="6430"/>
                  </a:lnTo>
                  <a:lnTo>
                    <a:pt x="929" y="6196"/>
                  </a:lnTo>
                  <a:lnTo>
                    <a:pt x="1041" y="5962"/>
                  </a:lnTo>
                  <a:lnTo>
                    <a:pt x="1154" y="5736"/>
                  </a:lnTo>
                  <a:lnTo>
                    <a:pt x="1267" y="5511"/>
                  </a:lnTo>
                  <a:lnTo>
                    <a:pt x="1397" y="5285"/>
                  </a:lnTo>
                  <a:lnTo>
                    <a:pt x="1527" y="5068"/>
                  </a:lnTo>
                  <a:lnTo>
                    <a:pt x="1658" y="4851"/>
                  </a:lnTo>
                  <a:lnTo>
                    <a:pt x="1796" y="4643"/>
                  </a:lnTo>
                  <a:lnTo>
                    <a:pt x="1944" y="4435"/>
                  </a:lnTo>
                  <a:lnTo>
                    <a:pt x="2091" y="4226"/>
                  </a:lnTo>
                  <a:lnTo>
                    <a:pt x="2248" y="4027"/>
                  </a:lnTo>
                  <a:lnTo>
                    <a:pt x="2404" y="3827"/>
                  </a:lnTo>
                  <a:lnTo>
                    <a:pt x="2569" y="3636"/>
                  </a:lnTo>
                  <a:lnTo>
                    <a:pt x="2734" y="3445"/>
                  </a:lnTo>
                  <a:lnTo>
                    <a:pt x="2907" y="3263"/>
                  </a:lnTo>
                  <a:lnTo>
                    <a:pt x="3081" y="3081"/>
                  </a:lnTo>
                  <a:lnTo>
                    <a:pt x="3263" y="2907"/>
                  </a:lnTo>
                  <a:lnTo>
                    <a:pt x="3445" y="2734"/>
                  </a:lnTo>
                  <a:lnTo>
                    <a:pt x="3636" y="2569"/>
                  </a:lnTo>
                  <a:lnTo>
                    <a:pt x="3827" y="2404"/>
                  </a:lnTo>
                  <a:lnTo>
                    <a:pt x="4026" y="2248"/>
                  </a:lnTo>
                  <a:lnTo>
                    <a:pt x="4226" y="2092"/>
                  </a:lnTo>
                  <a:lnTo>
                    <a:pt x="4434" y="1944"/>
                  </a:lnTo>
                  <a:lnTo>
                    <a:pt x="4643" y="1797"/>
                  </a:lnTo>
                  <a:lnTo>
                    <a:pt x="4851" y="1658"/>
                  </a:lnTo>
                  <a:lnTo>
                    <a:pt x="5068" y="1528"/>
                  </a:lnTo>
                  <a:lnTo>
                    <a:pt x="5285" y="1398"/>
                  </a:lnTo>
                  <a:lnTo>
                    <a:pt x="5510" y="1267"/>
                  </a:lnTo>
                  <a:lnTo>
                    <a:pt x="5736" y="1155"/>
                  </a:lnTo>
                  <a:lnTo>
                    <a:pt x="5962" y="1042"/>
                  </a:lnTo>
                  <a:lnTo>
                    <a:pt x="6196" y="929"/>
                  </a:lnTo>
                  <a:lnTo>
                    <a:pt x="6430" y="825"/>
                  </a:lnTo>
                  <a:lnTo>
                    <a:pt x="6664" y="729"/>
                  </a:lnTo>
                  <a:lnTo>
                    <a:pt x="6907" y="643"/>
                  </a:lnTo>
                  <a:lnTo>
                    <a:pt x="7150" y="556"/>
                  </a:lnTo>
                  <a:lnTo>
                    <a:pt x="7393" y="478"/>
                  </a:lnTo>
                  <a:lnTo>
                    <a:pt x="7645" y="400"/>
                  </a:lnTo>
                  <a:lnTo>
                    <a:pt x="7888" y="330"/>
                  </a:lnTo>
                  <a:lnTo>
                    <a:pt x="8148" y="270"/>
                  </a:lnTo>
                  <a:lnTo>
                    <a:pt x="8400" y="217"/>
                  </a:lnTo>
                  <a:lnTo>
                    <a:pt x="8660" y="165"/>
                  </a:lnTo>
                  <a:lnTo>
                    <a:pt x="8921" y="122"/>
                  </a:lnTo>
                  <a:lnTo>
                    <a:pt x="9181" y="87"/>
                  </a:lnTo>
                  <a:lnTo>
                    <a:pt x="9441" y="53"/>
                  </a:lnTo>
                  <a:lnTo>
                    <a:pt x="9710" y="35"/>
                  </a:lnTo>
                  <a:lnTo>
                    <a:pt x="9979" y="18"/>
                  </a:lnTo>
                  <a:lnTo>
                    <a:pt x="10248" y="1"/>
                  </a:lnTo>
                  <a:lnTo>
                    <a:pt x="10517" y="1"/>
                  </a:lnTo>
                  <a:lnTo>
                    <a:pt x="10517" y="1"/>
                  </a:lnTo>
                  <a:lnTo>
                    <a:pt x="10795" y="1"/>
                  </a:lnTo>
                  <a:lnTo>
                    <a:pt x="11064" y="18"/>
                  </a:lnTo>
                  <a:lnTo>
                    <a:pt x="11333" y="35"/>
                  </a:lnTo>
                  <a:lnTo>
                    <a:pt x="11593" y="53"/>
                  </a:lnTo>
                  <a:lnTo>
                    <a:pt x="11862" y="87"/>
                  </a:lnTo>
                  <a:lnTo>
                    <a:pt x="12122" y="122"/>
                  </a:lnTo>
                  <a:lnTo>
                    <a:pt x="12383" y="165"/>
                  </a:lnTo>
                  <a:lnTo>
                    <a:pt x="12643" y="217"/>
                  </a:lnTo>
                  <a:lnTo>
                    <a:pt x="12895" y="270"/>
                  </a:lnTo>
                  <a:lnTo>
                    <a:pt x="13155" y="330"/>
                  </a:lnTo>
                  <a:lnTo>
                    <a:pt x="13398" y="400"/>
                  </a:lnTo>
                  <a:lnTo>
                    <a:pt x="13650" y="478"/>
                  </a:lnTo>
                  <a:lnTo>
                    <a:pt x="13893" y="556"/>
                  </a:lnTo>
                  <a:lnTo>
                    <a:pt x="14136" y="643"/>
                  </a:lnTo>
                  <a:lnTo>
                    <a:pt x="14379" y="729"/>
                  </a:lnTo>
                  <a:lnTo>
                    <a:pt x="14613" y="825"/>
                  </a:lnTo>
                  <a:lnTo>
                    <a:pt x="14856" y="929"/>
                  </a:lnTo>
                  <a:lnTo>
                    <a:pt x="15081" y="1042"/>
                  </a:lnTo>
                  <a:lnTo>
                    <a:pt x="15316" y="1155"/>
                  </a:lnTo>
                  <a:lnTo>
                    <a:pt x="15533" y="1267"/>
                  </a:lnTo>
                  <a:lnTo>
                    <a:pt x="15758" y="1398"/>
                  </a:lnTo>
                  <a:lnTo>
                    <a:pt x="15975" y="1528"/>
                  </a:lnTo>
                  <a:lnTo>
                    <a:pt x="16192" y="1658"/>
                  </a:lnTo>
                  <a:lnTo>
                    <a:pt x="16400" y="1797"/>
                  </a:lnTo>
                  <a:lnTo>
                    <a:pt x="16609" y="1944"/>
                  </a:lnTo>
                  <a:lnTo>
                    <a:pt x="16817" y="2092"/>
                  </a:lnTo>
                  <a:lnTo>
                    <a:pt x="17017" y="2248"/>
                  </a:lnTo>
                  <a:lnTo>
                    <a:pt x="17216" y="2404"/>
                  </a:lnTo>
                  <a:lnTo>
                    <a:pt x="17407" y="2569"/>
                  </a:lnTo>
                  <a:lnTo>
                    <a:pt x="17598" y="2734"/>
                  </a:lnTo>
                  <a:lnTo>
                    <a:pt x="17780" y="2907"/>
                  </a:lnTo>
                  <a:lnTo>
                    <a:pt x="17962" y="3081"/>
                  </a:lnTo>
                  <a:lnTo>
                    <a:pt x="18136" y="3263"/>
                  </a:lnTo>
                  <a:lnTo>
                    <a:pt x="18309" y="3445"/>
                  </a:lnTo>
                  <a:lnTo>
                    <a:pt x="18474" y="3636"/>
                  </a:lnTo>
                  <a:lnTo>
                    <a:pt x="18639" y="3827"/>
                  </a:lnTo>
                  <a:lnTo>
                    <a:pt x="18795" y="4027"/>
                  </a:lnTo>
                  <a:lnTo>
                    <a:pt x="18952" y="4226"/>
                  </a:lnTo>
                  <a:lnTo>
                    <a:pt x="19099" y="4435"/>
                  </a:lnTo>
                  <a:lnTo>
                    <a:pt x="19247" y="4643"/>
                  </a:lnTo>
                  <a:lnTo>
                    <a:pt x="19385" y="4851"/>
                  </a:lnTo>
                  <a:lnTo>
                    <a:pt x="19516" y="5068"/>
                  </a:lnTo>
                  <a:lnTo>
                    <a:pt x="19646" y="5285"/>
                  </a:lnTo>
                  <a:lnTo>
                    <a:pt x="19776" y="5511"/>
                  </a:lnTo>
                  <a:lnTo>
                    <a:pt x="19889" y="5736"/>
                  </a:lnTo>
                  <a:lnTo>
                    <a:pt x="20002" y="5962"/>
                  </a:lnTo>
                  <a:lnTo>
                    <a:pt x="20114" y="6196"/>
                  </a:lnTo>
                  <a:lnTo>
                    <a:pt x="20218" y="6430"/>
                  </a:lnTo>
                  <a:lnTo>
                    <a:pt x="20314" y="6665"/>
                  </a:lnTo>
                  <a:lnTo>
                    <a:pt x="20401" y="6908"/>
                  </a:lnTo>
                  <a:lnTo>
                    <a:pt x="20487" y="7151"/>
                  </a:lnTo>
                  <a:lnTo>
                    <a:pt x="20566" y="7394"/>
                  </a:lnTo>
                  <a:lnTo>
                    <a:pt x="20644" y="7645"/>
                  </a:lnTo>
                  <a:lnTo>
                    <a:pt x="20713" y="7897"/>
                  </a:lnTo>
                  <a:lnTo>
                    <a:pt x="20774" y="8149"/>
                  </a:lnTo>
                  <a:lnTo>
                    <a:pt x="20826" y="8400"/>
                  </a:lnTo>
                  <a:lnTo>
                    <a:pt x="20878" y="8661"/>
                  </a:lnTo>
                  <a:lnTo>
                    <a:pt x="20921" y="8921"/>
                  </a:lnTo>
                  <a:lnTo>
                    <a:pt x="20956" y="9181"/>
                  </a:lnTo>
                  <a:lnTo>
                    <a:pt x="20991" y="9450"/>
                  </a:lnTo>
                  <a:lnTo>
                    <a:pt x="21008" y="9711"/>
                  </a:lnTo>
                  <a:lnTo>
                    <a:pt x="21025" y="9980"/>
                  </a:lnTo>
                  <a:lnTo>
                    <a:pt x="21043" y="10249"/>
                  </a:lnTo>
                  <a:lnTo>
                    <a:pt x="21043" y="10518"/>
                  </a:lnTo>
                  <a:lnTo>
                    <a:pt x="21043" y="10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2"/>
            <p:cNvSpPr/>
            <p:nvPr/>
          </p:nvSpPr>
          <p:spPr>
            <a:xfrm>
              <a:off x="-1823700" y="-145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2"/>
            <p:cNvSpPr/>
            <p:nvPr/>
          </p:nvSpPr>
          <p:spPr>
            <a:xfrm>
              <a:off x="-2349750" y="-7086450"/>
              <a:ext cx="526075" cy="526075"/>
            </a:xfrm>
            <a:custGeom>
              <a:avLst/>
              <a:gdLst/>
              <a:ahLst/>
              <a:cxnLst/>
              <a:rect l="l" t="t" r="r" b="b"/>
              <a:pathLst>
                <a:path w="21043" h="21043" extrusionOk="0">
                  <a:moveTo>
                    <a:pt x="10517" y="0"/>
                  </a:moveTo>
                  <a:lnTo>
                    <a:pt x="10248" y="9"/>
                  </a:lnTo>
                  <a:lnTo>
                    <a:pt x="9979" y="17"/>
                  </a:lnTo>
                  <a:lnTo>
                    <a:pt x="9710" y="35"/>
                  </a:lnTo>
                  <a:lnTo>
                    <a:pt x="9441" y="61"/>
                  </a:lnTo>
                  <a:lnTo>
                    <a:pt x="9181" y="87"/>
                  </a:lnTo>
                  <a:lnTo>
                    <a:pt x="8921" y="122"/>
                  </a:lnTo>
                  <a:lnTo>
                    <a:pt x="8660" y="165"/>
                  </a:lnTo>
                  <a:lnTo>
                    <a:pt x="8400" y="217"/>
                  </a:lnTo>
                  <a:lnTo>
                    <a:pt x="8148" y="269"/>
                  </a:lnTo>
                  <a:lnTo>
                    <a:pt x="7888" y="330"/>
                  </a:lnTo>
                  <a:lnTo>
                    <a:pt x="7645" y="399"/>
                  </a:lnTo>
                  <a:lnTo>
                    <a:pt x="7393" y="477"/>
                  </a:lnTo>
                  <a:lnTo>
                    <a:pt x="7150" y="555"/>
                  </a:lnTo>
                  <a:lnTo>
                    <a:pt x="6907" y="642"/>
                  </a:lnTo>
                  <a:lnTo>
                    <a:pt x="6664" y="729"/>
                  </a:lnTo>
                  <a:lnTo>
                    <a:pt x="6430" y="833"/>
                  </a:lnTo>
                  <a:lnTo>
                    <a:pt x="6196" y="929"/>
                  </a:lnTo>
                  <a:lnTo>
                    <a:pt x="5962" y="1041"/>
                  </a:lnTo>
                  <a:lnTo>
                    <a:pt x="5736" y="1154"/>
                  </a:lnTo>
                  <a:lnTo>
                    <a:pt x="5510" y="1276"/>
                  </a:lnTo>
                  <a:lnTo>
                    <a:pt x="5285" y="1397"/>
                  </a:lnTo>
                  <a:lnTo>
                    <a:pt x="5068" y="1527"/>
                  </a:lnTo>
                  <a:lnTo>
                    <a:pt x="4851" y="1657"/>
                  </a:lnTo>
                  <a:lnTo>
                    <a:pt x="4643" y="1796"/>
                  </a:lnTo>
                  <a:lnTo>
                    <a:pt x="4434" y="1944"/>
                  </a:lnTo>
                  <a:lnTo>
                    <a:pt x="4226" y="2091"/>
                  </a:lnTo>
                  <a:lnTo>
                    <a:pt x="4026" y="2247"/>
                  </a:lnTo>
                  <a:lnTo>
                    <a:pt x="3827" y="2404"/>
                  </a:lnTo>
                  <a:lnTo>
                    <a:pt x="3636" y="2569"/>
                  </a:lnTo>
                  <a:lnTo>
                    <a:pt x="3445" y="2733"/>
                  </a:lnTo>
                  <a:lnTo>
                    <a:pt x="3263" y="2907"/>
                  </a:lnTo>
                  <a:lnTo>
                    <a:pt x="3081" y="3080"/>
                  </a:lnTo>
                  <a:lnTo>
                    <a:pt x="2907" y="3263"/>
                  </a:lnTo>
                  <a:lnTo>
                    <a:pt x="2734" y="3445"/>
                  </a:lnTo>
                  <a:lnTo>
                    <a:pt x="2569" y="3636"/>
                  </a:lnTo>
                  <a:lnTo>
                    <a:pt x="2404" y="3827"/>
                  </a:lnTo>
                  <a:lnTo>
                    <a:pt x="2248" y="4026"/>
                  </a:lnTo>
                  <a:lnTo>
                    <a:pt x="2091" y="4226"/>
                  </a:lnTo>
                  <a:lnTo>
                    <a:pt x="1944" y="4434"/>
                  </a:lnTo>
                  <a:lnTo>
                    <a:pt x="1796" y="4642"/>
                  </a:lnTo>
                  <a:lnTo>
                    <a:pt x="1658" y="4851"/>
                  </a:lnTo>
                  <a:lnTo>
                    <a:pt x="1527" y="5068"/>
                  </a:lnTo>
                  <a:lnTo>
                    <a:pt x="1397" y="5285"/>
                  </a:lnTo>
                  <a:lnTo>
                    <a:pt x="1267" y="5510"/>
                  </a:lnTo>
                  <a:lnTo>
                    <a:pt x="1154" y="5736"/>
                  </a:lnTo>
                  <a:lnTo>
                    <a:pt x="1041" y="5961"/>
                  </a:lnTo>
                  <a:lnTo>
                    <a:pt x="929" y="6196"/>
                  </a:lnTo>
                  <a:lnTo>
                    <a:pt x="825" y="6430"/>
                  </a:lnTo>
                  <a:lnTo>
                    <a:pt x="729" y="6664"/>
                  </a:lnTo>
                  <a:lnTo>
                    <a:pt x="642" y="6907"/>
                  </a:lnTo>
                  <a:lnTo>
                    <a:pt x="556" y="7150"/>
                  </a:lnTo>
                  <a:lnTo>
                    <a:pt x="469" y="7393"/>
                  </a:lnTo>
                  <a:lnTo>
                    <a:pt x="399" y="7645"/>
                  </a:lnTo>
                  <a:lnTo>
                    <a:pt x="330" y="7896"/>
                  </a:lnTo>
                  <a:lnTo>
                    <a:pt x="269" y="8148"/>
                  </a:lnTo>
                  <a:lnTo>
                    <a:pt x="217" y="8400"/>
                  </a:lnTo>
                  <a:lnTo>
                    <a:pt x="165" y="8660"/>
                  </a:lnTo>
                  <a:lnTo>
                    <a:pt x="122" y="8920"/>
                  </a:lnTo>
                  <a:lnTo>
                    <a:pt x="87" y="9181"/>
                  </a:lnTo>
                  <a:lnTo>
                    <a:pt x="52" y="9450"/>
                  </a:lnTo>
                  <a:lnTo>
                    <a:pt x="26" y="9710"/>
                  </a:lnTo>
                  <a:lnTo>
                    <a:pt x="9" y="9979"/>
                  </a:lnTo>
                  <a:lnTo>
                    <a:pt x="0" y="10257"/>
                  </a:lnTo>
                  <a:lnTo>
                    <a:pt x="0" y="10526"/>
                  </a:lnTo>
                  <a:lnTo>
                    <a:pt x="0" y="10795"/>
                  </a:lnTo>
                  <a:lnTo>
                    <a:pt x="9" y="11064"/>
                  </a:lnTo>
                  <a:lnTo>
                    <a:pt x="26" y="11333"/>
                  </a:lnTo>
                  <a:lnTo>
                    <a:pt x="52" y="11602"/>
                  </a:lnTo>
                  <a:lnTo>
                    <a:pt x="87" y="11862"/>
                  </a:lnTo>
                  <a:lnTo>
                    <a:pt x="122" y="12122"/>
                  </a:lnTo>
                  <a:lnTo>
                    <a:pt x="165" y="12383"/>
                  </a:lnTo>
                  <a:lnTo>
                    <a:pt x="217" y="12643"/>
                  </a:lnTo>
                  <a:lnTo>
                    <a:pt x="269" y="12903"/>
                  </a:lnTo>
                  <a:lnTo>
                    <a:pt x="330" y="13155"/>
                  </a:lnTo>
                  <a:lnTo>
                    <a:pt x="399" y="13407"/>
                  </a:lnTo>
                  <a:lnTo>
                    <a:pt x="469" y="13650"/>
                  </a:lnTo>
                  <a:lnTo>
                    <a:pt x="556" y="13901"/>
                  </a:lnTo>
                  <a:lnTo>
                    <a:pt x="642" y="14144"/>
                  </a:lnTo>
                  <a:lnTo>
                    <a:pt x="729" y="14378"/>
                  </a:lnTo>
                  <a:lnTo>
                    <a:pt x="825" y="14621"/>
                  </a:lnTo>
                  <a:lnTo>
                    <a:pt x="929" y="14856"/>
                  </a:lnTo>
                  <a:lnTo>
                    <a:pt x="1041" y="15081"/>
                  </a:lnTo>
                  <a:lnTo>
                    <a:pt x="1154" y="15316"/>
                  </a:lnTo>
                  <a:lnTo>
                    <a:pt x="1267" y="15541"/>
                  </a:lnTo>
                  <a:lnTo>
                    <a:pt x="1397" y="15758"/>
                  </a:lnTo>
                  <a:lnTo>
                    <a:pt x="1527" y="15975"/>
                  </a:lnTo>
                  <a:lnTo>
                    <a:pt x="1658" y="16192"/>
                  </a:lnTo>
                  <a:lnTo>
                    <a:pt x="1796" y="16409"/>
                  </a:lnTo>
                  <a:lnTo>
                    <a:pt x="1944" y="16617"/>
                  </a:lnTo>
                  <a:lnTo>
                    <a:pt x="2091" y="16817"/>
                  </a:lnTo>
                  <a:lnTo>
                    <a:pt x="2248" y="17016"/>
                  </a:lnTo>
                  <a:lnTo>
                    <a:pt x="2404" y="17216"/>
                  </a:lnTo>
                  <a:lnTo>
                    <a:pt x="2569" y="17407"/>
                  </a:lnTo>
                  <a:lnTo>
                    <a:pt x="2734" y="17598"/>
                  </a:lnTo>
                  <a:lnTo>
                    <a:pt x="2907" y="17780"/>
                  </a:lnTo>
                  <a:lnTo>
                    <a:pt x="3081" y="17962"/>
                  </a:lnTo>
                  <a:lnTo>
                    <a:pt x="3263" y="18136"/>
                  </a:lnTo>
                  <a:lnTo>
                    <a:pt x="3445" y="18309"/>
                  </a:lnTo>
                  <a:lnTo>
                    <a:pt x="3636" y="18483"/>
                  </a:lnTo>
                  <a:lnTo>
                    <a:pt x="3827" y="18639"/>
                  </a:lnTo>
                  <a:lnTo>
                    <a:pt x="4026" y="18804"/>
                  </a:lnTo>
                  <a:lnTo>
                    <a:pt x="4226" y="18951"/>
                  </a:lnTo>
                  <a:lnTo>
                    <a:pt x="4434" y="19108"/>
                  </a:lnTo>
                  <a:lnTo>
                    <a:pt x="4643" y="19246"/>
                  </a:lnTo>
                  <a:lnTo>
                    <a:pt x="4851" y="19385"/>
                  </a:lnTo>
                  <a:lnTo>
                    <a:pt x="5068" y="19524"/>
                  </a:lnTo>
                  <a:lnTo>
                    <a:pt x="5285" y="19654"/>
                  </a:lnTo>
                  <a:lnTo>
                    <a:pt x="5510" y="19776"/>
                  </a:lnTo>
                  <a:lnTo>
                    <a:pt x="5736" y="19897"/>
                  </a:lnTo>
                  <a:lnTo>
                    <a:pt x="5962" y="20010"/>
                  </a:lnTo>
                  <a:lnTo>
                    <a:pt x="6196" y="20114"/>
                  </a:lnTo>
                  <a:lnTo>
                    <a:pt x="6430" y="20218"/>
                  </a:lnTo>
                  <a:lnTo>
                    <a:pt x="6664" y="20314"/>
                  </a:lnTo>
                  <a:lnTo>
                    <a:pt x="6907" y="20409"/>
                  </a:lnTo>
                  <a:lnTo>
                    <a:pt x="7150" y="20496"/>
                  </a:lnTo>
                  <a:lnTo>
                    <a:pt x="7393" y="20574"/>
                  </a:lnTo>
                  <a:lnTo>
                    <a:pt x="7645" y="20644"/>
                  </a:lnTo>
                  <a:lnTo>
                    <a:pt x="7888" y="20713"/>
                  </a:lnTo>
                  <a:lnTo>
                    <a:pt x="8148" y="20774"/>
                  </a:lnTo>
                  <a:lnTo>
                    <a:pt x="8400" y="20834"/>
                  </a:lnTo>
                  <a:lnTo>
                    <a:pt x="8660" y="20878"/>
                  </a:lnTo>
                  <a:lnTo>
                    <a:pt x="8921" y="20921"/>
                  </a:lnTo>
                  <a:lnTo>
                    <a:pt x="9181" y="20965"/>
                  </a:lnTo>
                  <a:lnTo>
                    <a:pt x="9441" y="20991"/>
                  </a:lnTo>
                  <a:lnTo>
                    <a:pt x="9710" y="21017"/>
                  </a:lnTo>
                  <a:lnTo>
                    <a:pt x="9979" y="21034"/>
                  </a:lnTo>
                  <a:lnTo>
                    <a:pt x="10248" y="21043"/>
                  </a:lnTo>
                  <a:lnTo>
                    <a:pt x="10795" y="21043"/>
                  </a:lnTo>
                  <a:lnTo>
                    <a:pt x="11064" y="21034"/>
                  </a:lnTo>
                  <a:lnTo>
                    <a:pt x="11333" y="21017"/>
                  </a:lnTo>
                  <a:lnTo>
                    <a:pt x="11593" y="20991"/>
                  </a:lnTo>
                  <a:lnTo>
                    <a:pt x="11862" y="20965"/>
                  </a:lnTo>
                  <a:lnTo>
                    <a:pt x="12122" y="20921"/>
                  </a:lnTo>
                  <a:lnTo>
                    <a:pt x="12383" y="20878"/>
                  </a:lnTo>
                  <a:lnTo>
                    <a:pt x="12643" y="20834"/>
                  </a:lnTo>
                  <a:lnTo>
                    <a:pt x="12895" y="20774"/>
                  </a:lnTo>
                  <a:lnTo>
                    <a:pt x="13155" y="20713"/>
                  </a:lnTo>
                  <a:lnTo>
                    <a:pt x="13398" y="20644"/>
                  </a:lnTo>
                  <a:lnTo>
                    <a:pt x="13650" y="20574"/>
                  </a:lnTo>
                  <a:lnTo>
                    <a:pt x="13893" y="20496"/>
                  </a:lnTo>
                  <a:lnTo>
                    <a:pt x="14136" y="20409"/>
                  </a:lnTo>
                  <a:lnTo>
                    <a:pt x="14379" y="20314"/>
                  </a:lnTo>
                  <a:lnTo>
                    <a:pt x="14613" y="20218"/>
                  </a:lnTo>
                  <a:lnTo>
                    <a:pt x="14856" y="20114"/>
                  </a:lnTo>
                  <a:lnTo>
                    <a:pt x="15081" y="20010"/>
                  </a:lnTo>
                  <a:lnTo>
                    <a:pt x="15316" y="19897"/>
                  </a:lnTo>
                  <a:lnTo>
                    <a:pt x="15533" y="19776"/>
                  </a:lnTo>
                  <a:lnTo>
                    <a:pt x="15758" y="19654"/>
                  </a:lnTo>
                  <a:lnTo>
                    <a:pt x="15975" y="19524"/>
                  </a:lnTo>
                  <a:lnTo>
                    <a:pt x="16192" y="19385"/>
                  </a:lnTo>
                  <a:lnTo>
                    <a:pt x="16400" y="19246"/>
                  </a:lnTo>
                  <a:lnTo>
                    <a:pt x="16609" y="19108"/>
                  </a:lnTo>
                  <a:lnTo>
                    <a:pt x="16817" y="18951"/>
                  </a:lnTo>
                  <a:lnTo>
                    <a:pt x="17017" y="18804"/>
                  </a:lnTo>
                  <a:lnTo>
                    <a:pt x="17216" y="18639"/>
                  </a:lnTo>
                  <a:lnTo>
                    <a:pt x="17407" y="18483"/>
                  </a:lnTo>
                  <a:lnTo>
                    <a:pt x="17598" y="18309"/>
                  </a:lnTo>
                  <a:lnTo>
                    <a:pt x="17780" y="18136"/>
                  </a:lnTo>
                  <a:lnTo>
                    <a:pt x="17962" y="17962"/>
                  </a:lnTo>
                  <a:lnTo>
                    <a:pt x="18136" y="17780"/>
                  </a:lnTo>
                  <a:lnTo>
                    <a:pt x="18309" y="17598"/>
                  </a:lnTo>
                  <a:lnTo>
                    <a:pt x="18474" y="17407"/>
                  </a:lnTo>
                  <a:lnTo>
                    <a:pt x="18639" y="17216"/>
                  </a:lnTo>
                  <a:lnTo>
                    <a:pt x="18795" y="17016"/>
                  </a:lnTo>
                  <a:lnTo>
                    <a:pt x="18952" y="16817"/>
                  </a:lnTo>
                  <a:lnTo>
                    <a:pt x="19099" y="16617"/>
                  </a:lnTo>
                  <a:lnTo>
                    <a:pt x="19247" y="16409"/>
                  </a:lnTo>
                  <a:lnTo>
                    <a:pt x="19385" y="16192"/>
                  </a:lnTo>
                  <a:lnTo>
                    <a:pt x="19516" y="15975"/>
                  </a:lnTo>
                  <a:lnTo>
                    <a:pt x="19646" y="15758"/>
                  </a:lnTo>
                  <a:lnTo>
                    <a:pt x="19776" y="15541"/>
                  </a:lnTo>
                  <a:lnTo>
                    <a:pt x="19889" y="15316"/>
                  </a:lnTo>
                  <a:lnTo>
                    <a:pt x="20002" y="15081"/>
                  </a:lnTo>
                  <a:lnTo>
                    <a:pt x="20114" y="14856"/>
                  </a:lnTo>
                  <a:lnTo>
                    <a:pt x="20218" y="14621"/>
                  </a:lnTo>
                  <a:lnTo>
                    <a:pt x="20314" y="14378"/>
                  </a:lnTo>
                  <a:lnTo>
                    <a:pt x="20401" y="14144"/>
                  </a:lnTo>
                  <a:lnTo>
                    <a:pt x="20487" y="13901"/>
                  </a:lnTo>
                  <a:lnTo>
                    <a:pt x="20566" y="13650"/>
                  </a:lnTo>
                  <a:lnTo>
                    <a:pt x="20644" y="13407"/>
                  </a:lnTo>
                  <a:lnTo>
                    <a:pt x="20713" y="13155"/>
                  </a:lnTo>
                  <a:lnTo>
                    <a:pt x="20774" y="12903"/>
                  </a:lnTo>
                  <a:lnTo>
                    <a:pt x="20826" y="12643"/>
                  </a:lnTo>
                  <a:lnTo>
                    <a:pt x="20878" y="12383"/>
                  </a:lnTo>
                  <a:lnTo>
                    <a:pt x="20921" y="12122"/>
                  </a:lnTo>
                  <a:lnTo>
                    <a:pt x="20956" y="11862"/>
                  </a:lnTo>
                  <a:lnTo>
                    <a:pt x="20991" y="11602"/>
                  </a:lnTo>
                  <a:lnTo>
                    <a:pt x="21008" y="11333"/>
                  </a:lnTo>
                  <a:lnTo>
                    <a:pt x="21025" y="11064"/>
                  </a:lnTo>
                  <a:lnTo>
                    <a:pt x="21043" y="10795"/>
                  </a:lnTo>
                  <a:lnTo>
                    <a:pt x="21043" y="10526"/>
                  </a:lnTo>
                  <a:lnTo>
                    <a:pt x="21043" y="10257"/>
                  </a:lnTo>
                  <a:lnTo>
                    <a:pt x="21025" y="9979"/>
                  </a:lnTo>
                  <a:lnTo>
                    <a:pt x="21008" y="9710"/>
                  </a:lnTo>
                  <a:lnTo>
                    <a:pt x="20991" y="9450"/>
                  </a:lnTo>
                  <a:lnTo>
                    <a:pt x="20956" y="9181"/>
                  </a:lnTo>
                  <a:lnTo>
                    <a:pt x="20921" y="8920"/>
                  </a:lnTo>
                  <a:lnTo>
                    <a:pt x="20878" y="8660"/>
                  </a:lnTo>
                  <a:lnTo>
                    <a:pt x="20826" y="8400"/>
                  </a:lnTo>
                  <a:lnTo>
                    <a:pt x="20774" y="8148"/>
                  </a:lnTo>
                  <a:lnTo>
                    <a:pt x="20713" y="7896"/>
                  </a:lnTo>
                  <a:lnTo>
                    <a:pt x="20644" y="7645"/>
                  </a:lnTo>
                  <a:lnTo>
                    <a:pt x="20566" y="7393"/>
                  </a:lnTo>
                  <a:lnTo>
                    <a:pt x="20487" y="7150"/>
                  </a:lnTo>
                  <a:lnTo>
                    <a:pt x="20401" y="6907"/>
                  </a:lnTo>
                  <a:lnTo>
                    <a:pt x="20314" y="6664"/>
                  </a:lnTo>
                  <a:lnTo>
                    <a:pt x="20218" y="6430"/>
                  </a:lnTo>
                  <a:lnTo>
                    <a:pt x="20114" y="6196"/>
                  </a:lnTo>
                  <a:lnTo>
                    <a:pt x="20002" y="5961"/>
                  </a:lnTo>
                  <a:lnTo>
                    <a:pt x="19889" y="5736"/>
                  </a:lnTo>
                  <a:lnTo>
                    <a:pt x="19776" y="5510"/>
                  </a:lnTo>
                  <a:lnTo>
                    <a:pt x="19646" y="5285"/>
                  </a:lnTo>
                  <a:lnTo>
                    <a:pt x="19516" y="5068"/>
                  </a:lnTo>
                  <a:lnTo>
                    <a:pt x="19385" y="4851"/>
                  </a:lnTo>
                  <a:lnTo>
                    <a:pt x="19247" y="4642"/>
                  </a:lnTo>
                  <a:lnTo>
                    <a:pt x="19099" y="4434"/>
                  </a:lnTo>
                  <a:lnTo>
                    <a:pt x="18952" y="4226"/>
                  </a:lnTo>
                  <a:lnTo>
                    <a:pt x="18795" y="4026"/>
                  </a:lnTo>
                  <a:lnTo>
                    <a:pt x="18639" y="3827"/>
                  </a:lnTo>
                  <a:lnTo>
                    <a:pt x="18474" y="3636"/>
                  </a:lnTo>
                  <a:lnTo>
                    <a:pt x="18309" y="3445"/>
                  </a:lnTo>
                  <a:lnTo>
                    <a:pt x="18136" y="3263"/>
                  </a:lnTo>
                  <a:lnTo>
                    <a:pt x="17962" y="3080"/>
                  </a:lnTo>
                  <a:lnTo>
                    <a:pt x="17780" y="2907"/>
                  </a:lnTo>
                  <a:lnTo>
                    <a:pt x="17598" y="2733"/>
                  </a:lnTo>
                  <a:lnTo>
                    <a:pt x="17407" y="2569"/>
                  </a:lnTo>
                  <a:lnTo>
                    <a:pt x="17216" y="2404"/>
                  </a:lnTo>
                  <a:lnTo>
                    <a:pt x="17017" y="2247"/>
                  </a:lnTo>
                  <a:lnTo>
                    <a:pt x="16817" y="2091"/>
                  </a:lnTo>
                  <a:lnTo>
                    <a:pt x="16609" y="1944"/>
                  </a:lnTo>
                  <a:lnTo>
                    <a:pt x="16400" y="1796"/>
                  </a:lnTo>
                  <a:lnTo>
                    <a:pt x="16192" y="1657"/>
                  </a:lnTo>
                  <a:lnTo>
                    <a:pt x="15975" y="1527"/>
                  </a:lnTo>
                  <a:lnTo>
                    <a:pt x="15758" y="1397"/>
                  </a:lnTo>
                  <a:lnTo>
                    <a:pt x="15533" y="1276"/>
                  </a:lnTo>
                  <a:lnTo>
                    <a:pt x="15316" y="1154"/>
                  </a:lnTo>
                  <a:lnTo>
                    <a:pt x="15081" y="1041"/>
                  </a:lnTo>
                  <a:lnTo>
                    <a:pt x="14856" y="929"/>
                  </a:lnTo>
                  <a:lnTo>
                    <a:pt x="14613" y="833"/>
                  </a:lnTo>
                  <a:lnTo>
                    <a:pt x="14379" y="729"/>
                  </a:lnTo>
                  <a:lnTo>
                    <a:pt x="14136" y="642"/>
                  </a:lnTo>
                  <a:lnTo>
                    <a:pt x="13893" y="555"/>
                  </a:lnTo>
                  <a:lnTo>
                    <a:pt x="13650" y="477"/>
                  </a:lnTo>
                  <a:lnTo>
                    <a:pt x="13398" y="399"/>
                  </a:lnTo>
                  <a:lnTo>
                    <a:pt x="13155" y="330"/>
                  </a:lnTo>
                  <a:lnTo>
                    <a:pt x="12895" y="269"/>
                  </a:lnTo>
                  <a:lnTo>
                    <a:pt x="12643" y="217"/>
                  </a:lnTo>
                  <a:lnTo>
                    <a:pt x="12383" y="165"/>
                  </a:lnTo>
                  <a:lnTo>
                    <a:pt x="12122" y="122"/>
                  </a:lnTo>
                  <a:lnTo>
                    <a:pt x="11862" y="87"/>
                  </a:lnTo>
                  <a:lnTo>
                    <a:pt x="11593" y="61"/>
                  </a:lnTo>
                  <a:lnTo>
                    <a:pt x="11333" y="35"/>
                  </a:lnTo>
                  <a:lnTo>
                    <a:pt x="11064" y="17"/>
                  </a:lnTo>
                  <a:lnTo>
                    <a:pt x="10795" y="9"/>
                  </a:lnTo>
                  <a:lnTo>
                    <a:pt x="10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2"/>
            <p:cNvSpPr/>
            <p:nvPr/>
          </p:nvSpPr>
          <p:spPr>
            <a:xfrm>
              <a:off x="-2349750" y="-7086450"/>
              <a:ext cx="526075" cy="526075"/>
            </a:xfrm>
            <a:custGeom>
              <a:avLst/>
              <a:gdLst/>
              <a:ahLst/>
              <a:cxnLst/>
              <a:rect l="l" t="t" r="r" b="b"/>
              <a:pathLst>
                <a:path w="21043" h="21043" fill="none" extrusionOk="0">
                  <a:moveTo>
                    <a:pt x="21043" y="10526"/>
                  </a:moveTo>
                  <a:lnTo>
                    <a:pt x="21043" y="10526"/>
                  </a:lnTo>
                  <a:lnTo>
                    <a:pt x="21043" y="10795"/>
                  </a:lnTo>
                  <a:lnTo>
                    <a:pt x="21025" y="11064"/>
                  </a:lnTo>
                  <a:lnTo>
                    <a:pt x="21008" y="11333"/>
                  </a:lnTo>
                  <a:lnTo>
                    <a:pt x="20991" y="11602"/>
                  </a:lnTo>
                  <a:lnTo>
                    <a:pt x="20956" y="11862"/>
                  </a:lnTo>
                  <a:lnTo>
                    <a:pt x="20921" y="12122"/>
                  </a:lnTo>
                  <a:lnTo>
                    <a:pt x="20878" y="12383"/>
                  </a:lnTo>
                  <a:lnTo>
                    <a:pt x="20826" y="12643"/>
                  </a:lnTo>
                  <a:lnTo>
                    <a:pt x="20774" y="12903"/>
                  </a:lnTo>
                  <a:lnTo>
                    <a:pt x="20713" y="13155"/>
                  </a:lnTo>
                  <a:lnTo>
                    <a:pt x="20644" y="13407"/>
                  </a:lnTo>
                  <a:lnTo>
                    <a:pt x="20566" y="13650"/>
                  </a:lnTo>
                  <a:lnTo>
                    <a:pt x="20487" y="13901"/>
                  </a:lnTo>
                  <a:lnTo>
                    <a:pt x="20401" y="14144"/>
                  </a:lnTo>
                  <a:lnTo>
                    <a:pt x="20314" y="14378"/>
                  </a:lnTo>
                  <a:lnTo>
                    <a:pt x="20218" y="14621"/>
                  </a:lnTo>
                  <a:lnTo>
                    <a:pt x="20114" y="14856"/>
                  </a:lnTo>
                  <a:lnTo>
                    <a:pt x="20002" y="15081"/>
                  </a:lnTo>
                  <a:lnTo>
                    <a:pt x="19889" y="15316"/>
                  </a:lnTo>
                  <a:lnTo>
                    <a:pt x="19776" y="15541"/>
                  </a:lnTo>
                  <a:lnTo>
                    <a:pt x="19646" y="15758"/>
                  </a:lnTo>
                  <a:lnTo>
                    <a:pt x="19516" y="15975"/>
                  </a:lnTo>
                  <a:lnTo>
                    <a:pt x="19385" y="16192"/>
                  </a:lnTo>
                  <a:lnTo>
                    <a:pt x="19247" y="16409"/>
                  </a:lnTo>
                  <a:lnTo>
                    <a:pt x="19099" y="16617"/>
                  </a:lnTo>
                  <a:lnTo>
                    <a:pt x="18952" y="16817"/>
                  </a:lnTo>
                  <a:lnTo>
                    <a:pt x="18795" y="17016"/>
                  </a:lnTo>
                  <a:lnTo>
                    <a:pt x="18639" y="17216"/>
                  </a:lnTo>
                  <a:lnTo>
                    <a:pt x="18474" y="17407"/>
                  </a:lnTo>
                  <a:lnTo>
                    <a:pt x="18309" y="17598"/>
                  </a:lnTo>
                  <a:lnTo>
                    <a:pt x="18136" y="17780"/>
                  </a:lnTo>
                  <a:lnTo>
                    <a:pt x="17962" y="17962"/>
                  </a:lnTo>
                  <a:lnTo>
                    <a:pt x="17780" y="18136"/>
                  </a:lnTo>
                  <a:lnTo>
                    <a:pt x="17598" y="18309"/>
                  </a:lnTo>
                  <a:lnTo>
                    <a:pt x="17407" y="18483"/>
                  </a:lnTo>
                  <a:lnTo>
                    <a:pt x="17216" y="18639"/>
                  </a:lnTo>
                  <a:lnTo>
                    <a:pt x="17017" y="18804"/>
                  </a:lnTo>
                  <a:lnTo>
                    <a:pt x="16817" y="18951"/>
                  </a:lnTo>
                  <a:lnTo>
                    <a:pt x="16609" y="19108"/>
                  </a:lnTo>
                  <a:lnTo>
                    <a:pt x="16400" y="19246"/>
                  </a:lnTo>
                  <a:lnTo>
                    <a:pt x="16192" y="19385"/>
                  </a:lnTo>
                  <a:lnTo>
                    <a:pt x="15975" y="19524"/>
                  </a:lnTo>
                  <a:lnTo>
                    <a:pt x="15758" y="19654"/>
                  </a:lnTo>
                  <a:lnTo>
                    <a:pt x="15533" y="19776"/>
                  </a:lnTo>
                  <a:lnTo>
                    <a:pt x="15316" y="19897"/>
                  </a:lnTo>
                  <a:lnTo>
                    <a:pt x="15081" y="20010"/>
                  </a:lnTo>
                  <a:lnTo>
                    <a:pt x="14856" y="20114"/>
                  </a:lnTo>
                  <a:lnTo>
                    <a:pt x="14613" y="20218"/>
                  </a:lnTo>
                  <a:lnTo>
                    <a:pt x="14379" y="20314"/>
                  </a:lnTo>
                  <a:lnTo>
                    <a:pt x="14136" y="20409"/>
                  </a:lnTo>
                  <a:lnTo>
                    <a:pt x="13893" y="20496"/>
                  </a:lnTo>
                  <a:lnTo>
                    <a:pt x="13650" y="20574"/>
                  </a:lnTo>
                  <a:lnTo>
                    <a:pt x="13398" y="20644"/>
                  </a:lnTo>
                  <a:lnTo>
                    <a:pt x="13155" y="20713"/>
                  </a:lnTo>
                  <a:lnTo>
                    <a:pt x="12895" y="20774"/>
                  </a:lnTo>
                  <a:lnTo>
                    <a:pt x="12643" y="20834"/>
                  </a:lnTo>
                  <a:lnTo>
                    <a:pt x="12383" y="20878"/>
                  </a:lnTo>
                  <a:lnTo>
                    <a:pt x="12122" y="20921"/>
                  </a:lnTo>
                  <a:lnTo>
                    <a:pt x="11862" y="20965"/>
                  </a:lnTo>
                  <a:lnTo>
                    <a:pt x="11593" y="20991"/>
                  </a:lnTo>
                  <a:lnTo>
                    <a:pt x="11333" y="21017"/>
                  </a:lnTo>
                  <a:lnTo>
                    <a:pt x="11064" y="21034"/>
                  </a:lnTo>
                  <a:lnTo>
                    <a:pt x="10795" y="21043"/>
                  </a:lnTo>
                  <a:lnTo>
                    <a:pt x="10517" y="21043"/>
                  </a:lnTo>
                  <a:lnTo>
                    <a:pt x="10517" y="21043"/>
                  </a:lnTo>
                  <a:lnTo>
                    <a:pt x="10248" y="21043"/>
                  </a:lnTo>
                  <a:lnTo>
                    <a:pt x="9979" y="21034"/>
                  </a:lnTo>
                  <a:lnTo>
                    <a:pt x="9710" y="21017"/>
                  </a:lnTo>
                  <a:lnTo>
                    <a:pt x="9441" y="20991"/>
                  </a:lnTo>
                  <a:lnTo>
                    <a:pt x="9181" y="20965"/>
                  </a:lnTo>
                  <a:lnTo>
                    <a:pt x="8921" y="20921"/>
                  </a:lnTo>
                  <a:lnTo>
                    <a:pt x="8660" y="20878"/>
                  </a:lnTo>
                  <a:lnTo>
                    <a:pt x="8400" y="20834"/>
                  </a:lnTo>
                  <a:lnTo>
                    <a:pt x="8148" y="20774"/>
                  </a:lnTo>
                  <a:lnTo>
                    <a:pt x="7888" y="20713"/>
                  </a:lnTo>
                  <a:lnTo>
                    <a:pt x="7645" y="20644"/>
                  </a:lnTo>
                  <a:lnTo>
                    <a:pt x="7393" y="20574"/>
                  </a:lnTo>
                  <a:lnTo>
                    <a:pt x="7150" y="20496"/>
                  </a:lnTo>
                  <a:lnTo>
                    <a:pt x="6907" y="20409"/>
                  </a:lnTo>
                  <a:lnTo>
                    <a:pt x="6664" y="20314"/>
                  </a:lnTo>
                  <a:lnTo>
                    <a:pt x="6430" y="20218"/>
                  </a:lnTo>
                  <a:lnTo>
                    <a:pt x="6196" y="20114"/>
                  </a:lnTo>
                  <a:lnTo>
                    <a:pt x="5962" y="20010"/>
                  </a:lnTo>
                  <a:lnTo>
                    <a:pt x="5736" y="19897"/>
                  </a:lnTo>
                  <a:lnTo>
                    <a:pt x="5510" y="19776"/>
                  </a:lnTo>
                  <a:lnTo>
                    <a:pt x="5285" y="19654"/>
                  </a:lnTo>
                  <a:lnTo>
                    <a:pt x="5068" y="19524"/>
                  </a:lnTo>
                  <a:lnTo>
                    <a:pt x="4851" y="19385"/>
                  </a:lnTo>
                  <a:lnTo>
                    <a:pt x="4643" y="19246"/>
                  </a:lnTo>
                  <a:lnTo>
                    <a:pt x="4434" y="19108"/>
                  </a:lnTo>
                  <a:lnTo>
                    <a:pt x="4226" y="18951"/>
                  </a:lnTo>
                  <a:lnTo>
                    <a:pt x="4026" y="18804"/>
                  </a:lnTo>
                  <a:lnTo>
                    <a:pt x="3827" y="18639"/>
                  </a:lnTo>
                  <a:lnTo>
                    <a:pt x="3636" y="18483"/>
                  </a:lnTo>
                  <a:lnTo>
                    <a:pt x="3445" y="18309"/>
                  </a:lnTo>
                  <a:lnTo>
                    <a:pt x="3263" y="18136"/>
                  </a:lnTo>
                  <a:lnTo>
                    <a:pt x="3081" y="17962"/>
                  </a:lnTo>
                  <a:lnTo>
                    <a:pt x="2907" y="17780"/>
                  </a:lnTo>
                  <a:lnTo>
                    <a:pt x="2734" y="17598"/>
                  </a:lnTo>
                  <a:lnTo>
                    <a:pt x="2569" y="17407"/>
                  </a:lnTo>
                  <a:lnTo>
                    <a:pt x="2404" y="17216"/>
                  </a:lnTo>
                  <a:lnTo>
                    <a:pt x="2248" y="17016"/>
                  </a:lnTo>
                  <a:lnTo>
                    <a:pt x="2091" y="16817"/>
                  </a:lnTo>
                  <a:lnTo>
                    <a:pt x="1944" y="16617"/>
                  </a:lnTo>
                  <a:lnTo>
                    <a:pt x="1796" y="16409"/>
                  </a:lnTo>
                  <a:lnTo>
                    <a:pt x="1658" y="16192"/>
                  </a:lnTo>
                  <a:lnTo>
                    <a:pt x="1527" y="15975"/>
                  </a:lnTo>
                  <a:lnTo>
                    <a:pt x="1397" y="15758"/>
                  </a:lnTo>
                  <a:lnTo>
                    <a:pt x="1267" y="15541"/>
                  </a:lnTo>
                  <a:lnTo>
                    <a:pt x="1154" y="15316"/>
                  </a:lnTo>
                  <a:lnTo>
                    <a:pt x="1041" y="15081"/>
                  </a:lnTo>
                  <a:lnTo>
                    <a:pt x="929" y="14856"/>
                  </a:lnTo>
                  <a:lnTo>
                    <a:pt x="825" y="14621"/>
                  </a:lnTo>
                  <a:lnTo>
                    <a:pt x="729" y="14378"/>
                  </a:lnTo>
                  <a:lnTo>
                    <a:pt x="642" y="14144"/>
                  </a:lnTo>
                  <a:lnTo>
                    <a:pt x="556" y="13901"/>
                  </a:lnTo>
                  <a:lnTo>
                    <a:pt x="469" y="13650"/>
                  </a:lnTo>
                  <a:lnTo>
                    <a:pt x="399" y="13407"/>
                  </a:lnTo>
                  <a:lnTo>
                    <a:pt x="330" y="13155"/>
                  </a:lnTo>
                  <a:lnTo>
                    <a:pt x="269" y="12903"/>
                  </a:lnTo>
                  <a:lnTo>
                    <a:pt x="217" y="12643"/>
                  </a:lnTo>
                  <a:lnTo>
                    <a:pt x="165" y="12383"/>
                  </a:lnTo>
                  <a:lnTo>
                    <a:pt x="122" y="12122"/>
                  </a:lnTo>
                  <a:lnTo>
                    <a:pt x="87" y="11862"/>
                  </a:lnTo>
                  <a:lnTo>
                    <a:pt x="52" y="11602"/>
                  </a:lnTo>
                  <a:lnTo>
                    <a:pt x="26" y="11333"/>
                  </a:lnTo>
                  <a:lnTo>
                    <a:pt x="9" y="11064"/>
                  </a:lnTo>
                  <a:lnTo>
                    <a:pt x="0" y="10795"/>
                  </a:lnTo>
                  <a:lnTo>
                    <a:pt x="0" y="10526"/>
                  </a:lnTo>
                  <a:lnTo>
                    <a:pt x="0" y="10526"/>
                  </a:lnTo>
                  <a:lnTo>
                    <a:pt x="0" y="10257"/>
                  </a:lnTo>
                  <a:lnTo>
                    <a:pt x="9" y="9979"/>
                  </a:lnTo>
                  <a:lnTo>
                    <a:pt x="26" y="9710"/>
                  </a:lnTo>
                  <a:lnTo>
                    <a:pt x="52" y="9450"/>
                  </a:lnTo>
                  <a:lnTo>
                    <a:pt x="87" y="9181"/>
                  </a:lnTo>
                  <a:lnTo>
                    <a:pt x="122" y="8920"/>
                  </a:lnTo>
                  <a:lnTo>
                    <a:pt x="165" y="8660"/>
                  </a:lnTo>
                  <a:lnTo>
                    <a:pt x="217" y="8400"/>
                  </a:lnTo>
                  <a:lnTo>
                    <a:pt x="269" y="8148"/>
                  </a:lnTo>
                  <a:lnTo>
                    <a:pt x="330" y="7896"/>
                  </a:lnTo>
                  <a:lnTo>
                    <a:pt x="399" y="7645"/>
                  </a:lnTo>
                  <a:lnTo>
                    <a:pt x="469" y="7393"/>
                  </a:lnTo>
                  <a:lnTo>
                    <a:pt x="556" y="7150"/>
                  </a:lnTo>
                  <a:lnTo>
                    <a:pt x="642" y="6907"/>
                  </a:lnTo>
                  <a:lnTo>
                    <a:pt x="729" y="6664"/>
                  </a:lnTo>
                  <a:lnTo>
                    <a:pt x="825" y="6430"/>
                  </a:lnTo>
                  <a:lnTo>
                    <a:pt x="929" y="6196"/>
                  </a:lnTo>
                  <a:lnTo>
                    <a:pt x="1041" y="5961"/>
                  </a:lnTo>
                  <a:lnTo>
                    <a:pt x="1154" y="5736"/>
                  </a:lnTo>
                  <a:lnTo>
                    <a:pt x="1267" y="5510"/>
                  </a:lnTo>
                  <a:lnTo>
                    <a:pt x="1397" y="5285"/>
                  </a:lnTo>
                  <a:lnTo>
                    <a:pt x="1527" y="5068"/>
                  </a:lnTo>
                  <a:lnTo>
                    <a:pt x="1658" y="4851"/>
                  </a:lnTo>
                  <a:lnTo>
                    <a:pt x="1796" y="4642"/>
                  </a:lnTo>
                  <a:lnTo>
                    <a:pt x="1944" y="4434"/>
                  </a:lnTo>
                  <a:lnTo>
                    <a:pt x="2091" y="4226"/>
                  </a:lnTo>
                  <a:lnTo>
                    <a:pt x="2248" y="4026"/>
                  </a:lnTo>
                  <a:lnTo>
                    <a:pt x="2404" y="3827"/>
                  </a:lnTo>
                  <a:lnTo>
                    <a:pt x="2569" y="3636"/>
                  </a:lnTo>
                  <a:lnTo>
                    <a:pt x="2734" y="3445"/>
                  </a:lnTo>
                  <a:lnTo>
                    <a:pt x="2907" y="3263"/>
                  </a:lnTo>
                  <a:lnTo>
                    <a:pt x="3081" y="3080"/>
                  </a:lnTo>
                  <a:lnTo>
                    <a:pt x="3263" y="2907"/>
                  </a:lnTo>
                  <a:lnTo>
                    <a:pt x="3445" y="2733"/>
                  </a:lnTo>
                  <a:lnTo>
                    <a:pt x="3636" y="2569"/>
                  </a:lnTo>
                  <a:lnTo>
                    <a:pt x="3827" y="2404"/>
                  </a:lnTo>
                  <a:lnTo>
                    <a:pt x="4026" y="2247"/>
                  </a:lnTo>
                  <a:lnTo>
                    <a:pt x="4226" y="2091"/>
                  </a:lnTo>
                  <a:lnTo>
                    <a:pt x="4434" y="1944"/>
                  </a:lnTo>
                  <a:lnTo>
                    <a:pt x="4643" y="1796"/>
                  </a:lnTo>
                  <a:lnTo>
                    <a:pt x="4851" y="1657"/>
                  </a:lnTo>
                  <a:lnTo>
                    <a:pt x="5068" y="1527"/>
                  </a:lnTo>
                  <a:lnTo>
                    <a:pt x="5285" y="1397"/>
                  </a:lnTo>
                  <a:lnTo>
                    <a:pt x="5510" y="1276"/>
                  </a:lnTo>
                  <a:lnTo>
                    <a:pt x="5736" y="1154"/>
                  </a:lnTo>
                  <a:lnTo>
                    <a:pt x="5962" y="1041"/>
                  </a:lnTo>
                  <a:lnTo>
                    <a:pt x="6196" y="929"/>
                  </a:lnTo>
                  <a:lnTo>
                    <a:pt x="6430" y="833"/>
                  </a:lnTo>
                  <a:lnTo>
                    <a:pt x="6664" y="729"/>
                  </a:lnTo>
                  <a:lnTo>
                    <a:pt x="6907" y="642"/>
                  </a:lnTo>
                  <a:lnTo>
                    <a:pt x="7150" y="555"/>
                  </a:lnTo>
                  <a:lnTo>
                    <a:pt x="7393" y="477"/>
                  </a:lnTo>
                  <a:lnTo>
                    <a:pt x="7645" y="399"/>
                  </a:lnTo>
                  <a:lnTo>
                    <a:pt x="7888" y="330"/>
                  </a:lnTo>
                  <a:lnTo>
                    <a:pt x="8148" y="269"/>
                  </a:lnTo>
                  <a:lnTo>
                    <a:pt x="8400" y="217"/>
                  </a:lnTo>
                  <a:lnTo>
                    <a:pt x="8660" y="165"/>
                  </a:lnTo>
                  <a:lnTo>
                    <a:pt x="8921" y="122"/>
                  </a:lnTo>
                  <a:lnTo>
                    <a:pt x="9181" y="87"/>
                  </a:lnTo>
                  <a:lnTo>
                    <a:pt x="9441" y="61"/>
                  </a:lnTo>
                  <a:lnTo>
                    <a:pt x="9710" y="35"/>
                  </a:lnTo>
                  <a:lnTo>
                    <a:pt x="9979" y="17"/>
                  </a:lnTo>
                  <a:lnTo>
                    <a:pt x="10248" y="9"/>
                  </a:lnTo>
                  <a:lnTo>
                    <a:pt x="10517" y="0"/>
                  </a:lnTo>
                  <a:lnTo>
                    <a:pt x="10517" y="0"/>
                  </a:lnTo>
                  <a:lnTo>
                    <a:pt x="10795" y="9"/>
                  </a:lnTo>
                  <a:lnTo>
                    <a:pt x="11064" y="17"/>
                  </a:lnTo>
                  <a:lnTo>
                    <a:pt x="11333" y="35"/>
                  </a:lnTo>
                  <a:lnTo>
                    <a:pt x="11593" y="61"/>
                  </a:lnTo>
                  <a:lnTo>
                    <a:pt x="11862" y="87"/>
                  </a:lnTo>
                  <a:lnTo>
                    <a:pt x="12122" y="122"/>
                  </a:lnTo>
                  <a:lnTo>
                    <a:pt x="12383" y="165"/>
                  </a:lnTo>
                  <a:lnTo>
                    <a:pt x="12643" y="217"/>
                  </a:lnTo>
                  <a:lnTo>
                    <a:pt x="12895" y="269"/>
                  </a:lnTo>
                  <a:lnTo>
                    <a:pt x="13155" y="330"/>
                  </a:lnTo>
                  <a:lnTo>
                    <a:pt x="13398" y="399"/>
                  </a:lnTo>
                  <a:lnTo>
                    <a:pt x="13650" y="477"/>
                  </a:lnTo>
                  <a:lnTo>
                    <a:pt x="13893" y="555"/>
                  </a:lnTo>
                  <a:lnTo>
                    <a:pt x="14136" y="642"/>
                  </a:lnTo>
                  <a:lnTo>
                    <a:pt x="14379" y="729"/>
                  </a:lnTo>
                  <a:lnTo>
                    <a:pt x="14613" y="833"/>
                  </a:lnTo>
                  <a:lnTo>
                    <a:pt x="14856" y="929"/>
                  </a:lnTo>
                  <a:lnTo>
                    <a:pt x="15081" y="1041"/>
                  </a:lnTo>
                  <a:lnTo>
                    <a:pt x="15316" y="1154"/>
                  </a:lnTo>
                  <a:lnTo>
                    <a:pt x="15533" y="1276"/>
                  </a:lnTo>
                  <a:lnTo>
                    <a:pt x="15758" y="1397"/>
                  </a:lnTo>
                  <a:lnTo>
                    <a:pt x="15975" y="1527"/>
                  </a:lnTo>
                  <a:lnTo>
                    <a:pt x="16192" y="1657"/>
                  </a:lnTo>
                  <a:lnTo>
                    <a:pt x="16400" y="1796"/>
                  </a:lnTo>
                  <a:lnTo>
                    <a:pt x="16609" y="1944"/>
                  </a:lnTo>
                  <a:lnTo>
                    <a:pt x="16817" y="2091"/>
                  </a:lnTo>
                  <a:lnTo>
                    <a:pt x="17017" y="2247"/>
                  </a:lnTo>
                  <a:lnTo>
                    <a:pt x="17216" y="2404"/>
                  </a:lnTo>
                  <a:lnTo>
                    <a:pt x="17407" y="2569"/>
                  </a:lnTo>
                  <a:lnTo>
                    <a:pt x="17598" y="2733"/>
                  </a:lnTo>
                  <a:lnTo>
                    <a:pt x="17780" y="2907"/>
                  </a:lnTo>
                  <a:lnTo>
                    <a:pt x="17962" y="3080"/>
                  </a:lnTo>
                  <a:lnTo>
                    <a:pt x="18136" y="3263"/>
                  </a:lnTo>
                  <a:lnTo>
                    <a:pt x="18309" y="3445"/>
                  </a:lnTo>
                  <a:lnTo>
                    <a:pt x="18474" y="3636"/>
                  </a:lnTo>
                  <a:lnTo>
                    <a:pt x="18639" y="3827"/>
                  </a:lnTo>
                  <a:lnTo>
                    <a:pt x="18795" y="4026"/>
                  </a:lnTo>
                  <a:lnTo>
                    <a:pt x="18952" y="4226"/>
                  </a:lnTo>
                  <a:lnTo>
                    <a:pt x="19099" y="4434"/>
                  </a:lnTo>
                  <a:lnTo>
                    <a:pt x="19247" y="4642"/>
                  </a:lnTo>
                  <a:lnTo>
                    <a:pt x="19385" y="4851"/>
                  </a:lnTo>
                  <a:lnTo>
                    <a:pt x="19516" y="5068"/>
                  </a:lnTo>
                  <a:lnTo>
                    <a:pt x="19646" y="5285"/>
                  </a:lnTo>
                  <a:lnTo>
                    <a:pt x="19776" y="5510"/>
                  </a:lnTo>
                  <a:lnTo>
                    <a:pt x="19889" y="5736"/>
                  </a:lnTo>
                  <a:lnTo>
                    <a:pt x="20002" y="5961"/>
                  </a:lnTo>
                  <a:lnTo>
                    <a:pt x="20114" y="6196"/>
                  </a:lnTo>
                  <a:lnTo>
                    <a:pt x="20218" y="6430"/>
                  </a:lnTo>
                  <a:lnTo>
                    <a:pt x="20314" y="6664"/>
                  </a:lnTo>
                  <a:lnTo>
                    <a:pt x="20401" y="6907"/>
                  </a:lnTo>
                  <a:lnTo>
                    <a:pt x="20487" y="7150"/>
                  </a:lnTo>
                  <a:lnTo>
                    <a:pt x="20566" y="7393"/>
                  </a:lnTo>
                  <a:lnTo>
                    <a:pt x="20644" y="7645"/>
                  </a:lnTo>
                  <a:lnTo>
                    <a:pt x="20713" y="7896"/>
                  </a:lnTo>
                  <a:lnTo>
                    <a:pt x="20774" y="8148"/>
                  </a:lnTo>
                  <a:lnTo>
                    <a:pt x="20826" y="8400"/>
                  </a:lnTo>
                  <a:lnTo>
                    <a:pt x="20878" y="8660"/>
                  </a:lnTo>
                  <a:lnTo>
                    <a:pt x="20921" y="8920"/>
                  </a:lnTo>
                  <a:lnTo>
                    <a:pt x="20956" y="9181"/>
                  </a:lnTo>
                  <a:lnTo>
                    <a:pt x="20991" y="9450"/>
                  </a:lnTo>
                  <a:lnTo>
                    <a:pt x="21008" y="9710"/>
                  </a:lnTo>
                  <a:lnTo>
                    <a:pt x="21025" y="9979"/>
                  </a:lnTo>
                  <a:lnTo>
                    <a:pt x="21043" y="10257"/>
                  </a:lnTo>
                  <a:lnTo>
                    <a:pt x="21043" y="10526"/>
                  </a:lnTo>
                  <a:lnTo>
                    <a:pt x="21043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2"/>
            <p:cNvSpPr/>
            <p:nvPr/>
          </p:nvSpPr>
          <p:spPr>
            <a:xfrm>
              <a:off x="-1823700" y="-682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2"/>
            <p:cNvSpPr/>
            <p:nvPr/>
          </p:nvSpPr>
          <p:spPr>
            <a:xfrm>
              <a:off x="-1216925" y="-2592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extrusionOk="0">
                  <a:moveTo>
                    <a:pt x="10248" y="1"/>
                  </a:moveTo>
                  <a:lnTo>
                    <a:pt x="9979" y="10"/>
                  </a:lnTo>
                  <a:lnTo>
                    <a:pt x="9710" y="27"/>
                  </a:lnTo>
                  <a:lnTo>
                    <a:pt x="9441" y="53"/>
                  </a:lnTo>
                  <a:lnTo>
                    <a:pt x="9181" y="79"/>
                  </a:lnTo>
                  <a:lnTo>
                    <a:pt x="8921" y="122"/>
                  </a:lnTo>
                  <a:lnTo>
                    <a:pt x="8660" y="166"/>
                  </a:lnTo>
                  <a:lnTo>
                    <a:pt x="8400" y="209"/>
                  </a:lnTo>
                  <a:lnTo>
                    <a:pt x="8140" y="270"/>
                  </a:lnTo>
                  <a:lnTo>
                    <a:pt x="7888" y="331"/>
                  </a:lnTo>
                  <a:lnTo>
                    <a:pt x="7637" y="400"/>
                  </a:lnTo>
                  <a:lnTo>
                    <a:pt x="7394" y="470"/>
                  </a:lnTo>
                  <a:lnTo>
                    <a:pt x="7142" y="548"/>
                  </a:lnTo>
                  <a:lnTo>
                    <a:pt x="6899" y="634"/>
                  </a:lnTo>
                  <a:lnTo>
                    <a:pt x="6665" y="730"/>
                  </a:lnTo>
                  <a:lnTo>
                    <a:pt x="6422" y="825"/>
                  </a:lnTo>
                  <a:lnTo>
                    <a:pt x="6187" y="929"/>
                  </a:lnTo>
                  <a:lnTo>
                    <a:pt x="5962" y="1034"/>
                  </a:lnTo>
                  <a:lnTo>
                    <a:pt x="5728" y="1146"/>
                  </a:lnTo>
                  <a:lnTo>
                    <a:pt x="5502" y="1268"/>
                  </a:lnTo>
                  <a:lnTo>
                    <a:pt x="5285" y="1389"/>
                  </a:lnTo>
                  <a:lnTo>
                    <a:pt x="5068" y="1519"/>
                  </a:lnTo>
                  <a:lnTo>
                    <a:pt x="4851" y="1658"/>
                  </a:lnTo>
                  <a:lnTo>
                    <a:pt x="4634" y="1797"/>
                  </a:lnTo>
                  <a:lnTo>
                    <a:pt x="4426" y="1936"/>
                  </a:lnTo>
                  <a:lnTo>
                    <a:pt x="4226" y="2092"/>
                  </a:lnTo>
                  <a:lnTo>
                    <a:pt x="4027" y="2240"/>
                  </a:lnTo>
                  <a:lnTo>
                    <a:pt x="3827" y="2405"/>
                  </a:lnTo>
                  <a:lnTo>
                    <a:pt x="3636" y="2561"/>
                  </a:lnTo>
                  <a:lnTo>
                    <a:pt x="3445" y="2734"/>
                  </a:lnTo>
                  <a:lnTo>
                    <a:pt x="3263" y="2908"/>
                  </a:lnTo>
                  <a:lnTo>
                    <a:pt x="3081" y="3081"/>
                  </a:lnTo>
                  <a:lnTo>
                    <a:pt x="2907" y="3264"/>
                  </a:lnTo>
                  <a:lnTo>
                    <a:pt x="2734" y="3446"/>
                  </a:lnTo>
                  <a:lnTo>
                    <a:pt x="2560" y="3637"/>
                  </a:lnTo>
                  <a:lnTo>
                    <a:pt x="2404" y="3828"/>
                  </a:lnTo>
                  <a:lnTo>
                    <a:pt x="2239" y="4027"/>
                  </a:lnTo>
                  <a:lnTo>
                    <a:pt x="2092" y="4227"/>
                  </a:lnTo>
                  <a:lnTo>
                    <a:pt x="1936" y="4426"/>
                  </a:lnTo>
                  <a:lnTo>
                    <a:pt x="1797" y="4635"/>
                  </a:lnTo>
                  <a:lnTo>
                    <a:pt x="1658" y="4852"/>
                  </a:lnTo>
                  <a:lnTo>
                    <a:pt x="1519" y="5069"/>
                  </a:lnTo>
                  <a:lnTo>
                    <a:pt x="1389" y="5285"/>
                  </a:lnTo>
                  <a:lnTo>
                    <a:pt x="1267" y="5502"/>
                  </a:lnTo>
                  <a:lnTo>
                    <a:pt x="1146" y="5728"/>
                  </a:lnTo>
                  <a:lnTo>
                    <a:pt x="1033" y="5962"/>
                  </a:lnTo>
                  <a:lnTo>
                    <a:pt x="929" y="6188"/>
                  </a:lnTo>
                  <a:lnTo>
                    <a:pt x="825" y="6422"/>
                  </a:lnTo>
                  <a:lnTo>
                    <a:pt x="729" y="6665"/>
                  </a:lnTo>
                  <a:lnTo>
                    <a:pt x="634" y="6899"/>
                  </a:lnTo>
                  <a:lnTo>
                    <a:pt x="547" y="7142"/>
                  </a:lnTo>
                  <a:lnTo>
                    <a:pt x="469" y="7394"/>
                  </a:lnTo>
                  <a:lnTo>
                    <a:pt x="400" y="7637"/>
                  </a:lnTo>
                  <a:lnTo>
                    <a:pt x="330" y="7889"/>
                  </a:lnTo>
                  <a:lnTo>
                    <a:pt x="269" y="8140"/>
                  </a:lnTo>
                  <a:lnTo>
                    <a:pt x="209" y="8401"/>
                  </a:lnTo>
                  <a:lnTo>
                    <a:pt x="165" y="8661"/>
                  </a:lnTo>
                  <a:lnTo>
                    <a:pt x="122" y="8921"/>
                  </a:lnTo>
                  <a:lnTo>
                    <a:pt x="79" y="9182"/>
                  </a:lnTo>
                  <a:lnTo>
                    <a:pt x="53" y="9442"/>
                  </a:lnTo>
                  <a:lnTo>
                    <a:pt x="26" y="9711"/>
                  </a:lnTo>
                  <a:lnTo>
                    <a:pt x="9" y="9980"/>
                  </a:lnTo>
                  <a:lnTo>
                    <a:pt x="0" y="10249"/>
                  </a:lnTo>
                  <a:lnTo>
                    <a:pt x="0" y="10518"/>
                  </a:lnTo>
                  <a:lnTo>
                    <a:pt x="0" y="10796"/>
                  </a:lnTo>
                  <a:lnTo>
                    <a:pt x="9" y="11065"/>
                  </a:lnTo>
                  <a:lnTo>
                    <a:pt x="26" y="11334"/>
                  </a:lnTo>
                  <a:lnTo>
                    <a:pt x="53" y="11594"/>
                  </a:lnTo>
                  <a:lnTo>
                    <a:pt x="79" y="11863"/>
                  </a:lnTo>
                  <a:lnTo>
                    <a:pt x="122" y="12123"/>
                  </a:lnTo>
                  <a:lnTo>
                    <a:pt x="165" y="12384"/>
                  </a:lnTo>
                  <a:lnTo>
                    <a:pt x="209" y="12644"/>
                  </a:lnTo>
                  <a:lnTo>
                    <a:pt x="269" y="12896"/>
                  </a:lnTo>
                  <a:lnTo>
                    <a:pt x="330" y="13147"/>
                  </a:lnTo>
                  <a:lnTo>
                    <a:pt x="400" y="13399"/>
                  </a:lnTo>
                  <a:lnTo>
                    <a:pt x="469" y="13650"/>
                  </a:lnTo>
                  <a:lnTo>
                    <a:pt x="547" y="13893"/>
                  </a:lnTo>
                  <a:lnTo>
                    <a:pt x="634" y="14136"/>
                  </a:lnTo>
                  <a:lnTo>
                    <a:pt x="729" y="14379"/>
                  </a:lnTo>
                  <a:lnTo>
                    <a:pt x="825" y="14614"/>
                  </a:lnTo>
                  <a:lnTo>
                    <a:pt x="929" y="14848"/>
                  </a:lnTo>
                  <a:lnTo>
                    <a:pt x="1033" y="15082"/>
                  </a:lnTo>
                  <a:lnTo>
                    <a:pt x="1146" y="15308"/>
                  </a:lnTo>
                  <a:lnTo>
                    <a:pt x="1267" y="15533"/>
                  </a:lnTo>
                  <a:lnTo>
                    <a:pt x="1389" y="15759"/>
                  </a:lnTo>
                  <a:lnTo>
                    <a:pt x="1519" y="15976"/>
                  </a:lnTo>
                  <a:lnTo>
                    <a:pt x="1658" y="16193"/>
                  </a:lnTo>
                  <a:lnTo>
                    <a:pt x="1797" y="16401"/>
                  </a:lnTo>
                  <a:lnTo>
                    <a:pt x="1936" y="16609"/>
                  </a:lnTo>
                  <a:lnTo>
                    <a:pt x="2092" y="16818"/>
                  </a:lnTo>
                  <a:lnTo>
                    <a:pt x="2239" y="17017"/>
                  </a:lnTo>
                  <a:lnTo>
                    <a:pt x="2404" y="17217"/>
                  </a:lnTo>
                  <a:lnTo>
                    <a:pt x="2560" y="17408"/>
                  </a:lnTo>
                  <a:lnTo>
                    <a:pt x="2734" y="17599"/>
                  </a:lnTo>
                  <a:lnTo>
                    <a:pt x="2907" y="17781"/>
                  </a:lnTo>
                  <a:lnTo>
                    <a:pt x="3081" y="17963"/>
                  </a:lnTo>
                  <a:lnTo>
                    <a:pt x="3263" y="18137"/>
                  </a:lnTo>
                  <a:lnTo>
                    <a:pt x="3445" y="18310"/>
                  </a:lnTo>
                  <a:lnTo>
                    <a:pt x="3636" y="18475"/>
                  </a:lnTo>
                  <a:lnTo>
                    <a:pt x="3827" y="18640"/>
                  </a:lnTo>
                  <a:lnTo>
                    <a:pt x="4027" y="18796"/>
                  </a:lnTo>
                  <a:lnTo>
                    <a:pt x="4226" y="18952"/>
                  </a:lnTo>
                  <a:lnTo>
                    <a:pt x="4426" y="19100"/>
                  </a:lnTo>
                  <a:lnTo>
                    <a:pt x="4634" y="19247"/>
                  </a:lnTo>
                  <a:lnTo>
                    <a:pt x="4851" y="19386"/>
                  </a:lnTo>
                  <a:lnTo>
                    <a:pt x="5068" y="19516"/>
                  </a:lnTo>
                  <a:lnTo>
                    <a:pt x="5285" y="19647"/>
                  </a:lnTo>
                  <a:lnTo>
                    <a:pt x="5502" y="19768"/>
                  </a:lnTo>
                  <a:lnTo>
                    <a:pt x="5728" y="19889"/>
                  </a:lnTo>
                  <a:lnTo>
                    <a:pt x="5962" y="20002"/>
                  </a:lnTo>
                  <a:lnTo>
                    <a:pt x="6187" y="20115"/>
                  </a:lnTo>
                  <a:lnTo>
                    <a:pt x="6422" y="20211"/>
                  </a:lnTo>
                  <a:lnTo>
                    <a:pt x="6665" y="20315"/>
                  </a:lnTo>
                  <a:lnTo>
                    <a:pt x="6899" y="20401"/>
                  </a:lnTo>
                  <a:lnTo>
                    <a:pt x="7142" y="20488"/>
                  </a:lnTo>
                  <a:lnTo>
                    <a:pt x="7394" y="20566"/>
                  </a:lnTo>
                  <a:lnTo>
                    <a:pt x="7637" y="20644"/>
                  </a:lnTo>
                  <a:lnTo>
                    <a:pt x="7888" y="20714"/>
                  </a:lnTo>
                  <a:lnTo>
                    <a:pt x="8140" y="20775"/>
                  </a:lnTo>
                  <a:lnTo>
                    <a:pt x="8400" y="20827"/>
                  </a:lnTo>
                  <a:lnTo>
                    <a:pt x="8660" y="20879"/>
                  </a:lnTo>
                  <a:lnTo>
                    <a:pt x="8921" y="20922"/>
                  </a:lnTo>
                  <a:lnTo>
                    <a:pt x="9181" y="20957"/>
                  </a:lnTo>
                  <a:lnTo>
                    <a:pt x="9441" y="20983"/>
                  </a:lnTo>
                  <a:lnTo>
                    <a:pt x="9710" y="21009"/>
                  </a:lnTo>
                  <a:lnTo>
                    <a:pt x="9979" y="21026"/>
                  </a:lnTo>
                  <a:lnTo>
                    <a:pt x="10248" y="21035"/>
                  </a:lnTo>
                  <a:lnTo>
                    <a:pt x="10517" y="21044"/>
                  </a:lnTo>
                  <a:lnTo>
                    <a:pt x="10786" y="21035"/>
                  </a:lnTo>
                  <a:lnTo>
                    <a:pt x="11064" y="21026"/>
                  </a:lnTo>
                  <a:lnTo>
                    <a:pt x="11333" y="21009"/>
                  </a:lnTo>
                  <a:lnTo>
                    <a:pt x="11593" y="20983"/>
                  </a:lnTo>
                  <a:lnTo>
                    <a:pt x="11862" y="20957"/>
                  </a:lnTo>
                  <a:lnTo>
                    <a:pt x="12123" y="20922"/>
                  </a:lnTo>
                  <a:lnTo>
                    <a:pt x="12383" y="20879"/>
                  </a:lnTo>
                  <a:lnTo>
                    <a:pt x="12643" y="20827"/>
                  </a:lnTo>
                  <a:lnTo>
                    <a:pt x="12895" y="20775"/>
                  </a:lnTo>
                  <a:lnTo>
                    <a:pt x="13147" y="20714"/>
                  </a:lnTo>
                  <a:lnTo>
                    <a:pt x="13398" y="20644"/>
                  </a:lnTo>
                  <a:lnTo>
                    <a:pt x="13650" y="20566"/>
                  </a:lnTo>
                  <a:lnTo>
                    <a:pt x="13893" y="20488"/>
                  </a:lnTo>
                  <a:lnTo>
                    <a:pt x="14136" y="20401"/>
                  </a:lnTo>
                  <a:lnTo>
                    <a:pt x="14379" y="20315"/>
                  </a:lnTo>
                  <a:lnTo>
                    <a:pt x="14613" y="20211"/>
                  </a:lnTo>
                  <a:lnTo>
                    <a:pt x="14847" y="20115"/>
                  </a:lnTo>
                  <a:lnTo>
                    <a:pt x="15082" y="20002"/>
                  </a:lnTo>
                  <a:lnTo>
                    <a:pt x="15307" y="19889"/>
                  </a:lnTo>
                  <a:lnTo>
                    <a:pt x="15533" y="19768"/>
                  </a:lnTo>
                  <a:lnTo>
                    <a:pt x="15759" y="19647"/>
                  </a:lnTo>
                  <a:lnTo>
                    <a:pt x="15976" y="19516"/>
                  </a:lnTo>
                  <a:lnTo>
                    <a:pt x="16192" y="19386"/>
                  </a:lnTo>
                  <a:lnTo>
                    <a:pt x="16401" y="19247"/>
                  </a:lnTo>
                  <a:lnTo>
                    <a:pt x="16609" y="19100"/>
                  </a:lnTo>
                  <a:lnTo>
                    <a:pt x="16817" y="18952"/>
                  </a:lnTo>
                  <a:lnTo>
                    <a:pt x="17017" y="18796"/>
                  </a:lnTo>
                  <a:lnTo>
                    <a:pt x="17216" y="18640"/>
                  </a:lnTo>
                  <a:lnTo>
                    <a:pt x="17407" y="18475"/>
                  </a:lnTo>
                  <a:lnTo>
                    <a:pt x="17598" y="18310"/>
                  </a:lnTo>
                  <a:lnTo>
                    <a:pt x="17780" y="18137"/>
                  </a:lnTo>
                  <a:lnTo>
                    <a:pt x="17963" y="17963"/>
                  </a:lnTo>
                  <a:lnTo>
                    <a:pt x="18136" y="17781"/>
                  </a:lnTo>
                  <a:lnTo>
                    <a:pt x="18310" y="17599"/>
                  </a:lnTo>
                  <a:lnTo>
                    <a:pt x="18475" y="17408"/>
                  </a:lnTo>
                  <a:lnTo>
                    <a:pt x="18639" y="17217"/>
                  </a:lnTo>
                  <a:lnTo>
                    <a:pt x="18796" y="17017"/>
                  </a:lnTo>
                  <a:lnTo>
                    <a:pt x="18952" y="16818"/>
                  </a:lnTo>
                  <a:lnTo>
                    <a:pt x="19099" y="16609"/>
                  </a:lnTo>
                  <a:lnTo>
                    <a:pt x="19247" y="16401"/>
                  </a:lnTo>
                  <a:lnTo>
                    <a:pt x="19386" y="16193"/>
                  </a:lnTo>
                  <a:lnTo>
                    <a:pt x="19516" y="15976"/>
                  </a:lnTo>
                  <a:lnTo>
                    <a:pt x="19646" y="15759"/>
                  </a:lnTo>
                  <a:lnTo>
                    <a:pt x="19768" y="15533"/>
                  </a:lnTo>
                  <a:lnTo>
                    <a:pt x="19889" y="15308"/>
                  </a:lnTo>
                  <a:lnTo>
                    <a:pt x="20002" y="15082"/>
                  </a:lnTo>
                  <a:lnTo>
                    <a:pt x="20115" y="14848"/>
                  </a:lnTo>
                  <a:lnTo>
                    <a:pt x="20210" y="14614"/>
                  </a:lnTo>
                  <a:lnTo>
                    <a:pt x="20314" y="14379"/>
                  </a:lnTo>
                  <a:lnTo>
                    <a:pt x="20401" y="14136"/>
                  </a:lnTo>
                  <a:lnTo>
                    <a:pt x="20488" y="13893"/>
                  </a:lnTo>
                  <a:lnTo>
                    <a:pt x="20566" y="13650"/>
                  </a:lnTo>
                  <a:lnTo>
                    <a:pt x="20644" y="13399"/>
                  </a:lnTo>
                  <a:lnTo>
                    <a:pt x="20713" y="13147"/>
                  </a:lnTo>
                  <a:lnTo>
                    <a:pt x="20774" y="12896"/>
                  </a:lnTo>
                  <a:lnTo>
                    <a:pt x="20826" y="12644"/>
                  </a:lnTo>
                  <a:lnTo>
                    <a:pt x="20878" y="12384"/>
                  </a:lnTo>
                  <a:lnTo>
                    <a:pt x="20922" y="12123"/>
                  </a:lnTo>
                  <a:lnTo>
                    <a:pt x="20956" y="11863"/>
                  </a:lnTo>
                  <a:lnTo>
                    <a:pt x="20982" y="11594"/>
                  </a:lnTo>
                  <a:lnTo>
                    <a:pt x="21008" y="11334"/>
                  </a:lnTo>
                  <a:lnTo>
                    <a:pt x="21026" y="11065"/>
                  </a:lnTo>
                  <a:lnTo>
                    <a:pt x="21034" y="10796"/>
                  </a:lnTo>
                  <a:lnTo>
                    <a:pt x="21043" y="10518"/>
                  </a:lnTo>
                  <a:lnTo>
                    <a:pt x="21034" y="10249"/>
                  </a:lnTo>
                  <a:lnTo>
                    <a:pt x="21026" y="9980"/>
                  </a:lnTo>
                  <a:lnTo>
                    <a:pt x="21008" y="9711"/>
                  </a:lnTo>
                  <a:lnTo>
                    <a:pt x="20982" y="9442"/>
                  </a:lnTo>
                  <a:lnTo>
                    <a:pt x="20956" y="9182"/>
                  </a:lnTo>
                  <a:lnTo>
                    <a:pt x="20922" y="8921"/>
                  </a:lnTo>
                  <a:lnTo>
                    <a:pt x="20878" y="8661"/>
                  </a:lnTo>
                  <a:lnTo>
                    <a:pt x="20826" y="8401"/>
                  </a:lnTo>
                  <a:lnTo>
                    <a:pt x="20774" y="8140"/>
                  </a:lnTo>
                  <a:lnTo>
                    <a:pt x="20713" y="7889"/>
                  </a:lnTo>
                  <a:lnTo>
                    <a:pt x="20644" y="7637"/>
                  </a:lnTo>
                  <a:lnTo>
                    <a:pt x="20566" y="7394"/>
                  </a:lnTo>
                  <a:lnTo>
                    <a:pt x="20488" y="7142"/>
                  </a:lnTo>
                  <a:lnTo>
                    <a:pt x="20401" y="6899"/>
                  </a:lnTo>
                  <a:lnTo>
                    <a:pt x="20314" y="6665"/>
                  </a:lnTo>
                  <a:lnTo>
                    <a:pt x="20210" y="6422"/>
                  </a:lnTo>
                  <a:lnTo>
                    <a:pt x="20115" y="6188"/>
                  </a:lnTo>
                  <a:lnTo>
                    <a:pt x="20002" y="5962"/>
                  </a:lnTo>
                  <a:lnTo>
                    <a:pt x="19889" y="5728"/>
                  </a:lnTo>
                  <a:lnTo>
                    <a:pt x="19768" y="5502"/>
                  </a:lnTo>
                  <a:lnTo>
                    <a:pt x="19646" y="5285"/>
                  </a:lnTo>
                  <a:lnTo>
                    <a:pt x="19516" y="5069"/>
                  </a:lnTo>
                  <a:lnTo>
                    <a:pt x="19386" y="4852"/>
                  </a:lnTo>
                  <a:lnTo>
                    <a:pt x="19247" y="4635"/>
                  </a:lnTo>
                  <a:lnTo>
                    <a:pt x="19099" y="4426"/>
                  </a:lnTo>
                  <a:lnTo>
                    <a:pt x="18952" y="4227"/>
                  </a:lnTo>
                  <a:lnTo>
                    <a:pt x="18796" y="4027"/>
                  </a:lnTo>
                  <a:lnTo>
                    <a:pt x="18639" y="3828"/>
                  </a:lnTo>
                  <a:lnTo>
                    <a:pt x="18475" y="3637"/>
                  </a:lnTo>
                  <a:lnTo>
                    <a:pt x="18310" y="3446"/>
                  </a:lnTo>
                  <a:lnTo>
                    <a:pt x="18136" y="3264"/>
                  </a:lnTo>
                  <a:lnTo>
                    <a:pt x="17963" y="3081"/>
                  </a:lnTo>
                  <a:lnTo>
                    <a:pt x="17780" y="2908"/>
                  </a:lnTo>
                  <a:lnTo>
                    <a:pt x="17598" y="2734"/>
                  </a:lnTo>
                  <a:lnTo>
                    <a:pt x="17407" y="2561"/>
                  </a:lnTo>
                  <a:lnTo>
                    <a:pt x="17216" y="2405"/>
                  </a:lnTo>
                  <a:lnTo>
                    <a:pt x="17017" y="2240"/>
                  </a:lnTo>
                  <a:lnTo>
                    <a:pt x="16817" y="2092"/>
                  </a:lnTo>
                  <a:lnTo>
                    <a:pt x="16609" y="1936"/>
                  </a:lnTo>
                  <a:lnTo>
                    <a:pt x="16401" y="1797"/>
                  </a:lnTo>
                  <a:lnTo>
                    <a:pt x="16192" y="1658"/>
                  </a:lnTo>
                  <a:lnTo>
                    <a:pt x="15976" y="1519"/>
                  </a:lnTo>
                  <a:lnTo>
                    <a:pt x="15759" y="1389"/>
                  </a:lnTo>
                  <a:lnTo>
                    <a:pt x="15533" y="1268"/>
                  </a:lnTo>
                  <a:lnTo>
                    <a:pt x="15307" y="1146"/>
                  </a:lnTo>
                  <a:lnTo>
                    <a:pt x="15082" y="1034"/>
                  </a:lnTo>
                  <a:lnTo>
                    <a:pt x="14847" y="929"/>
                  </a:lnTo>
                  <a:lnTo>
                    <a:pt x="14613" y="825"/>
                  </a:lnTo>
                  <a:lnTo>
                    <a:pt x="14379" y="730"/>
                  </a:lnTo>
                  <a:lnTo>
                    <a:pt x="14136" y="634"/>
                  </a:lnTo>
                  <a:lnTo>
                    <a:pt x="13893" y="548"/>
                  </a:lnTo>
                  <a:lnTo>
                    <a:pt x="13650" y="470"/>
                  </a:lnTo>
                  <a:lnTo>
                    <a:pt x="13398" y="400"/>
                  </a:lnTo>
                  <a:lnTo>
                    <a:pt x="13147" y="331"/>
                  </a:lnTo>
                  <a:lnTo>
                    <a:pt x="12895" y="270"/>
                  </a:lnTo>
                  <a:lnTo>
                    <a:pt x="12643" y="209"/>
                  </a:lnTo>
                  <a:lnTo>
                    <a:pt x="12383" y="166"/>
                  </a:lnTo>
                  <a:lnTo>
                    <a:pt x="12123" y="122"/>
                  </a:lnTo>
                  <a:lnTo>
                    <a:pt x="11862" y="79"/>
                  </a:lnTo>
                  <a:lnTo>
                    <a:pt x="11593" y="53"/>
                  </a:lnTo>
                  <a:lnTo>
                    <a:pt x="11333" y="27"/>
                  </a:lnTo>
                  <a:lnTo>
                    <a:pt x="11064" y="10"/>
                  </a:lnTo>
                  <a:lnTo>
                    <a:pt x="10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2"/>
            <p:cNvSpPr/>
            <p:nvPr/>
          </p:nvSpPr>
          <p:spPr>
            <a:xfrm>
              <a:off x="-1216925" y="-2592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fill="none" extrusionOk="0">
                  <a:moveTo>
                    <a:pt x="21043" y="10518"/>
                  </a:moveTo>
                  <a:lnTo>
                    <a:pt x="21043" y="10518"/>
                  </a:lnTo>
                  <a:lnTo>
                    <a:pt x="21034" y="10796"/>
                  </a:lnTo>
                  <a:lnTo>
                    <a:pt x="21026" y="11065"/>
                  </a:lnTo>
                  <a:lnTo>
                    <a:pt x="21008" y="11334"/>
                  </a:lnTo>
                  <a:lnTo>
                    <a:pt x="20982" y="11594"/>
                  </a:lnTo>
                  <a:lnTo>
                    <a:pt x="20956" y="11863"/>
                  </a:lnTo>
                  <a:lnTo>
                    <a:pt x="20922" y="12123"/>
                  </a:lnTo>
                  <a:lnTo>
                    <a:pt x="20878" y="12384"/>
                  </a:lnTo>
                  <a:lnTo>
                    <a:pt x="20826" y="12644"/>
                  </a:lnTo>
                  <a:lnTo>
                    <a:pt x="20774" y="12896"/>
                  </a:lnTo>
                  <a:lnTo>
                    <a:pt x="20713" y="13147"/>
                  </a:lnTo>
                  <a:lnTo>
                    <a:pt x="20644" y="13399"/>
                  </a:lnTo>
                  <a:lnTo>
                    <a:pt x="20566" y="13650"/>
                  </a:lnTo>
                  <a:lnTo>
                    <a:pt x="20488" y="13893"/>
                  </a:lnTo>
                  <a:lnTo>
                    <a:pt x="20401" y="14136"/>
                  </a:lnTo>
                  <a:lnTo>
                    <a:pt x="20314" y="14379"/>
                  </a:lnTo>
                  <a:lnTo>
                    <a:pt x="20210" y="14614"/>
                  </a:lnTo>
                  <a:lnTo>
                    <a:pt x="20115" y="14848"/>
                  </a:lnTo>
                  <a:lnTo>
                    <a:pt x="20002" y="15082"/>
                  </a:lnTo>
                  <a:lnTo>
                    <a:pt x="19889" y="15308"/>
                  </a:lnTo>
                  <a:lnTo>
                    <a:pt x="19768" y="15533"/>
                  </a:lnTo>
                  <a:lnTo>
                    <a:pt x="19646" y="15759"/>
                  </a:lnTo>
                  <a:lnTo>
                    <a:pt x="19516" y="15976"/>
                  </a:lnTo>
                  <a:lnTo>
                    <a:pt x="19386" y="16193"/>
                  </a:lnTo>
                  <a:lnTo>
                    <a:pt x="19247" y="16401"/>
                  </a:lnTo>
                  <a:lnTo>
                    <a:pt x="19099" y="16609"/>
                  </a:lnTo>
                  <a:lnTo>
                    <a:pt x="18952" y="16818"/>
                  </a:lnTo>
                  <a:lnTo>
                    <a:pt x="18796" y="17017"/>
                  </a:lnTo>
                  <a:lnTo>
                    <a:pt x="18639" y="17217"/>
                  </a:lnTo>
                  <a:lnTo>
                    <a:pt x="18475" y="17408"/>
                  </a:lnTo>
                  <a:lnTo>
                    <a:pt x="18310" y="17599"/>
                  </a:lnTo>
                  <a:lnTo>
                    <a:pt x="18136" y="17781"/>
                  </a:lnTo>
                  <a:lnTo>
                    <a:pt x="17963" y="17963"/>
                  </a:lnTo>
                  <a:lnTo>
                    <a:pt x="17780" y="18137"/>
                  </a:lnTo>
                  <a:lnTo>
                    <a:pt x="17598" y="18310"/>
                  </a:lnTo>
                  <a:lnTo>
                    <a:pt x="17407" y="18475"/>
                  </a:lnTo>
                  <a:lnTo>
                    <a:pt x="17216" y="18640"/>
                  </a:lnTo>
                  <a:lnTo>
                    <a:pt x="17017" y="18796"/>
                  </a:lnTo>
                  <a:lnTo>
                    <a:pt x="16817" y="18952"/>
                  </a:lnTo>
                  <a:lnTo>
                    <a:pt x="16609" y="19100"/>
                  </a:lnTo>
                  <a:lnTo>
                    <a:pt x="16401" y="19247"/>
                  </a:lnTo>
                  <a:lnTo>
                    <a:pt x="16192" y="19386"/>
                  </a:lnTo>
                  <a:lnTo>
                    <a:pt x="15976" y="19516"/>
                  </a:lnTo>
                  <a:lnTo>
                    <a:pt x="15759" y="19647"/>
                  </a:lnTo>
                  <a:lnTo>
                    <a:pt x="15533" y="19768"/>
                  </a:lnTo>
                  <a:lnTo>
                    <a:pt x="15307" y="19889"/>
                  </a:lnTo>
                  <a:lnTo>
                    <a:pt x="15082" y="20002"/>
                  </a:lnTo>
                  <a:lnTo>
                    <a:pt x="14847" y="20115"/>
                  </a:lnTo>
                  <a:lnTo>
                    <a:pt x="14613" y="20211"/>
                  </a:lnTo>
                  <a:lnTo>
                    <a:pt x="14379" y="20315"/>
                  </a:lnTo>
                  <a:lnTo>
                    <a:pt x="14136" y="20401"/>
                  </a:lnTo>
                  <a:lnTo>
                    <a:pt x="13893" y="20488"/>
                  </a:lnTo>
                  <a:lnTo>
                    <a:pt x="13650" y="20566"/>
                  </a:lnTo>
                  <a:lnTo>
                    <a:pt x="13398" y="20644"/>
                  </a:lnTo>
                  <a:lnTo>
                    <a:pt x="13147" y="20714"/>
                  </a:lnTo>
                  <a:lnTo>
                    <a:pt x="12895" y="20775"/>
                  </a:lnTo>
                  <a:lnTo>
                    <a:pt x="12643" y="20827"/>
                  </a:lnTo>
                  <a:lnTo>
                    <a:pt x="12383" y="20879"/>
                  </a:lnTo>
                  <a:lnTo>
                    <a:pt x="12123" y="20922"/>
                  </a:lnTo>
                  <a:lnTo>
                    <a:pt x="11862" y="20957"/>
                  </a:lnTo>
                  <a:lnTo>
                    <a:pt x="11593" y="20983"/>
                  </a:lnTo>
                  <a:lnTo>
                    <a:pt x="11333" y="21009"/>
                  </a:lnTo>
                  <a:lnTo>
                    <a:pt x="11064" y="21026"/>
                  </a:lnTo>
                  <a:lnTo>
                    <a:pt x="10786" y="21035"/>
                  </a:lnTo>
                  <a:lnTo>
                    <a:pt x="10517" y="21044"/>
                  </a:lnTo>
                  <a:lnTo>
                    <a:pt x="10517" y="21044"/>
                  </a:lnTo>
                  <a:lnTo>
                    <a:pt x="10248" y="21035"/>
                  </a:lnTo>
                  <a:lnTo>
                    <a:pt x="9979" y="21026"/>
                  </a:lnTo>
                  <a:lnTo>
                    <a:pt x="9710" y="21009"/>
                  </a:lnTo>
                  <a:lnTo>
                    <a:pt x="9441" y="20983"/>
                  </a:lnTo>
                  <a:lnTo>
                    <a:pt x="9181" y="20957"/>
                  </a:lnTo>
                  <a:lnTo>
                    <a:pt x="8921" y="20922"/>
                  </a:lnTo>
                  <a:lnTo>
                    <a:pt x="8660" y="20879"/>
                  </a:lnTo>
                  <a:lnTo>
                    <a:pt x="8400" y="20827"/>
                  </a:lnTo>
                  <a:lnTo>
                    <a:pt x="8140" y="20775"/>
                  </a:lnTo>
                  <a:lnTo>
                    <a:pt x="7888" y="20714"/>
                  </a:lnTo>
                  <a:lnTo>
                    <a:pt x="7637" y="20644"/>
                  </a:lnTo>
                  <a:lnTo>
                    <a:pt x="7394" y="20566"/>
                  </a:lnTo>
                  <a:lnTo>
                    <a:pt x="7142" y="20488"/>
                  </a:lnTo>
                  <a:lnTo>
                    <a:pt x="6899" y="20401"/>
                  </a:lnTo>
                  <a:lnTo>
                    <a:pt x="6665" y="20315"/>
                  </a:lnTo>
                  <a:lnTo>
                    <a:pt x="6422" y="20211"/>
                  </a:lnTo>
                  <a:lnTo>
                    <a:pt x="6187" y="20115"/>
                  </a:lnTo>
                  <a:lnTo>
                    <a:pt x="5962" y="20002"/>
                  </a:lnTo>
                  <a:lnTo>
                    <a:pt x="5728" y="19889"/>
                  </a:lnTo>
                  <a:lnTo>
                    <a:pt x="5502" y="19768"/>
                  </a:lnTo>
                  <a:lnTo>
                    <a:pt x="5285" y="19647"/>
                  </a:lnTo>
                  <a:lnTo>
                    <a:pt x="5068" y="19516"/>
                  </a:lnTo>
                  <a:lnTo>
                    <a:pt x="4851" y="19386"/>
                  </a:lnTo>
                  <a:lnTo>
                    <a:pt x="4634" y="19247"/>
                  </a:lnTo>
                  <a:lnTo>
                    <a:pt x="4426" y="19100"/>
                  </a:lnTo>
                  <a:lnTo>
                    <a:pt x="4226" y="18952"/>
                  </a:lnTo>
                  <a:lnTo>
                    <a:pt x="4027" y="18796"/>
                  </a:lnTo>
                  <a:lnTo>
                    <a:pt x="3827" y="18640"/>
                  </a:lnTo>
                  <a:lnTo>
                    <a:pt x="3636" y="18475"/>
                  </a:lnTo>
                  <a:lnTo>
                    <a:pt x="3445" y="18310"/>
                  </a:lnTo>
                  <a:lnTo>
                    <a:pt x="3263" y="18137"/>
                  </a:lnTo>
                  <a:lnTo>
                    <a:pt x="3081" y="17963"/>
                  </a:lnTo>
                  <a:lnTo>
                    <a:pt x="2907" y="17781"/>
                  </a:lnTo>
                  <a:lnTo>
                    <a:pt x="2734" y="17599"/>
                  </a:lnTo>
                  <a:lnTo>
                    <a:pt x="2560" y="17408"/>
                  </a:lnTo>
                  <a:lnTo>
                    <a:pt x="2404" y="17217"/>
                  </a:lnTo>
                  <a:lnTo>
                    <a:pt x="2239" y="17017"/>
                  </a:lnTo>
                  <a:lnTo>
                    <a:pt x="2092" y="16818"/>
                  </a:lnTo>
                  <a:lnTo>
                    <a:pt x="1936" y="16609"/>
                  </a:lnTo>
                  <a:lnTo>
                    <a:pt x="1797" y="16401"/>
                  </a:lnTo>
                  <a:lnTo>
                    <a:pt x="1658" y="16193"/>
                  </a:lnTo>
                  <a:lnTo>
                    <a:pt x="1519" y="15976"/>
                  </a:lnTo>
                  <a:lnTo>
                    <a:pt x="1389" y="15759"/>
                  </a:lnTo>
                  <a:lnTo>
                    <a:pt x="1267" y="15533"/>
                  </a:lnTo>
                  <a:lnTo>
                    <a:pt x="1146" y="15308"/>
                  </a:lnTo>
                  <a:lnTo>
                    <a:pt x="1033" y="15082"/>
                  </a:lnTo>
                  <a:lnTo>
                    <a:pt x="929" y="14848"/>
                  </a:lnTo>
                  <a:lnTo>
                    <a:pt x="825" y="14614"/>
                  </a:lnTo>
                  <a:lnTo>
                    <a:pt x="729" y="14379"/>
                  </a:lnTo>
                  <a:lnTo>
                    <a:pt x="634" y="14136"/>
                  </a:lnTo>
                  <a:lnTo>
                    <a:pt x="547" y="13893"/>
                  </a:lnTo>
                  <a:lnTo>
                    <a:pt x="469" y="13650"/>
                  </a:lnTo>
                  <a:lnTo>
                    <a:pt x="400" y="13399"/>
                  </a:lnTo>
                  <a:lnTo>
                    <a:pt x="330" y="13147"/>
                  </a:lnTo>
                  <a:lnTo>
                    <a:pt x="269" y="12896"/>
                  </a:lnTo>
                  <a:lnTo>
                    <a:pt x="209" y="12644"/>
                  </a:lnTo>
                  <a:lnTo>
                    <a:pt x="165" y="12384"/>
                  </a:lnTo>
                  <a:lnTo>
                    <a:pt x="122" y="12123"/>
                  </a:lnTo>
                  <a:lnTo>
                    <a:pt x="79" y="11863"/>
                  </a:lnTo>
                  <a:lnTo>
                    <a:pt x="53" y="11594"/>
                  </a:lnTo>
                  <a:lnTo>
                    <a:pt x="26" y="11334"/>
                  </a:lnTo>
                  <a:lnTo>
                    <a:pt x="9" y="11065"/>
                  </a:lnTo>
                  <a:lnTo>
                    <a:pt x="0" y="10796"/>
                  </a:lnTo>
                  <a:lnTo>
                    <a:pt x="0" y="10518"/>
                  </a:lnTo>
                  <a:lnTo>
                    <a:pt x="0" y="10518"/>
                  </a:lnTo>
                  <a:lnTo>
                    <a:pt x="0" y="10249"/>
                  </a:lnTo>
                  <a:lnTo>
                    <a:pt x="9" y="9980"/>
                  </a:lnTo>
                  <a:lnTo>
                    <a:pt x="26" y="9711"/>
                  </a:lnTo>
                  <a:lnTo>
                    <a:pt x="53" y="9442"/>
                  </a:lnTo>
                  <a:lnTo>
                    <a:pt x="79" y="9182"/>
                  </a:lnTo>
                  <a:lnTo>
                    <a:pt x="122" y="8921"/>
                  </a:lnTo>
                  <a:lnTo>
                    <a:pt x="165" y="8661"/>
                  </a:lnTo>
                  <a:lnTo>
                    <a:pt x="209" y="8401"/>
                  </a:lnTo>
                  <a:lnTo>
                    <a:pt x="269" y="8140"/>
                  </a:lnTo>
                  <a:lnTo>
                    <a:pt x="330" y="7889"/>
                  </a:lnTo>
                  <a:lnTo>
                    <a:pt x="400" y="7637"/>
                  </a:lnTo>
                  <a:lnTo>
                    <a:pt x="469" y="7394"/>
                  </a:lnTo>
                  <a:lnTo>
                    <a:pt x="547" y="7142"/>
                  </a:lnTo>
                  <a:lnTo>
                    <a:pt x="634" y="6899"/>
                  </a:lnTo>
                  <a:lnTo>
                    <a:pt x="729" y="6665"/>
                  </a:lnTo>
                  <a:lnTo>
                    <a:pt x="825" y="6422"/>
                  </a:lnTo>
                  <a:lnTo>
                    <a:pt x="929" y="6188"/>
                  </a:lnTo>
                  <a:lnTo>
                    <a:pt x="1033" y="5962"/>
                  </a:lnTo>
                  <a:lnTo>
                    <a:pt x="1146" y="5728"/>
                  </a:lnTo>
                  <a:lnTo>
                    <a:pt x="1267" y="5502"/>
                  </a:lnTo>
                  <a:lnTo>
                    <a:pt x="1389" y="5285"/>
                  </a:lnTo>
                  <a:lnTo>
                    <a:pt x="1519" y="5069"/>
                  </a:lnTo>
                  <a:lnTo>
                    <a:pt x="1658" y="4852"/>
                  </a:lnTo>
                  <a:lnTo>
                    <a:pt x="1797" y="4635"/>
                  </a:lnTo>
                  <a:lnTo>
                    <a:pt x="1936" y="4426"/>
                  </a:lnTo>
                  <a:lnTo>
                    <a:pt x="2092" y="4227"/>
                  </a:lnTo>
                  <a:lnTo>
                    <a:pt x="2239" y="4027"/>
                  </a:lnTo>
                  <a:lnTo>
                    <a:pt x="2404" y="3828"/>
                  </a:lnTo>
                  <a:lnTo>
                    <a:pt x="2560" y="3637"/>
                  </a:lnTo>
                  <a:lnTo>
                    <a:pt x="2734" y="3446"/>
                  </a:lnTo>
                  <a:lnTo>
                    <a:pt x="2907" y="3264"/>
                  </a:lnTo>
                  <a:lnTo>
                    <a:pt x="3081" y="3081"/>
                  </a:lnTo>
                  <a:lnTo>
                    <a:pt x="3263" y="2908"/>
                  </a:lnTo>
                  <a:lnTo>
                    <a:pt x="3445" y="2734"/>
                  </a:lnTo>
                  <a:lnTo>
                    <a:pt x="3636" y="2561"/>
                  </a:lnTo>
                  <a:lnTo>
                    <a:pt x="3827" y="2405"/>
                  </a:lnTo>
                  <a:lnTo>
                    <a:pt x="4027" y="2240"/>
                  </a:lnTo>
                  <a:lnTo>
                    <a:pt x="4226" y="2092"/>
                  </a:lnTo>
                  <a:lnTo>
                    <a:pt x="4426" y="1936"/>
                  </a:lnTo>
                  <a:lnTo>
                    <a:pt x="4634" y="1797"/>
                  </a:lnTo>
                  <a:lnTo>
                    <a:pt x="4851" y="1658"/>
                  </a:lnTo>
                  <a:lnTo>
                    <a:pt x="5068" y="1519"/>
                  </a:lnTo>
                  <a:lnTo>
                    <a:pt x="5285" y="1389"/>
                  </a:lnTo>
                  <a:lnTo>
                    <a:pt x="5502" y="1268"/>
                  </a:lnTo>
                  <a:lnTo>
                    <a:pt x="5728" y="1146"/>
                  </a:lnTo>
                  <a:lnTo>
                    <a:pt x="5962" y="1034"/>
                  </a:lnTo>
                  <a:lnTo>
                    <a:pt x="6187" y="929"/>
                  </a:lnTo>
                  <a:lnTo>
                    <a:pt x="6422" y="825"/>
                  </a:lnTo>
                  <a:lnTo>
                    <a:pt x="6665" y="730"/>
                  </a:lnTo>
                  <a:lnTo>
                    <a:pt x="6899" y="634"/>
                  </a:lnTo>
                  <a:lnTo>
                    <a:pt x="7142" y="548"/>
                  </a:lnTo>
                  <a:lnTo>
                    <a:pt x="7394" y="470"/>
                  </a:lnTo>
                  <a:lnTo>
                    <a:pt x="7637" y="400"/>
                  </a:lnTo>
                  <a:lnTo>
                    <a:pt x="7888" y="331"/>
                  </a:lnTo>
                  <a:lnTo>
                    <a:pt x="8140" y="270"/>
                  </a:lnTo>
                  <a:lnTo>
                    <a:pt x="8400" y="209"/>
                  </a:lnTo>
                  <a:lnTo>
                    <a:pt x="8660" y="166"/>
                  </a:lnTo>
                  <a:lnTo>
                    <a:pt x="8921" y="122"/>
                  </a:lnTo>
                  <a:lnTo>
                    <a:pt x="9181" y="79"/>
                  </a:lnTo>
                  <a:lnTo>
                    <a:pt x="9441" y="53"/>
                  </a:lnTo>
                  <a:lnTo>
                    <a:pt x="9710" y="27"/>
                  </a:lnTo>
                  <a:lnTo>
                    <a:pt x="9979" y="10"/>
                  </a:lnTo>
                  <a:lnTo>
                    <a:pt x="10248" y="1"/>
                  </a:lnTo>
                  <a:lnTo>
                    <a:pt x="10517" y="1"/>
                  </a:lnTo>
                  <a:lnTo>
                    <a:pt x="10517" y="1"/>
                  </a:lnTo>
                  <a:lnTo>
                    <a:pt x="10786" y="1"/>
                  </a:lnTo>
                  <a:lnTo>
                    <a:pt x="11064" y="10"/>
                  </a:lnTo>
                  <a:lnTo>
                    <a:pt x="11333" y="27"/>
                  </a:lnTo>
                  <a:lnTo>
                    <a:pt x="11593" y="53"/>
                  </a:lnTo>
                  <a:lnTo>
                    <a:pt x="11862" y="79"/>
                  </a:lnTo>
                  <a:lnTo>
                    <a:pt x="12123" y="122"/>
                  </a:lnTo>
                  <a:lnTo>
                    <a:pt x="12383" y="166"/>
                  </a:lnTo>
                  <a:lnTo>
                    <a:pt x="12643" y="209"/>
                  </a:lnTo>
                  <a:lnTo>
                    <a:pt x="12895" y="270"/>
                  </a:lnTo>
                  <a:lnTo>
                    <a:pt x="13147" y="331"/>
                  </a:lnTo>
                  <a:lnTo>
                    <a:pt x="13398" y="400"/>
                  </a:lnTo>
                  <a:lnTo>
                    <a:pt x="13650" y="470"/>
                  </a:lnTo>
                  <a:lnTo>
                    <a:pt x="13893" y="548"/>
                  </a:lnTo>
                  <a:lnTo>
                    <a:pt x="14136" y="634"/>
                  </a:lnTo>
                  <a:lnTo>
                    <a:pt x="14379" y="730"/>
                  </a:lnTo>
                  <a:lnTo>
                    <a:pt x="14613" y="825"/>
                  </a:lnTo>
                  <a:lnTo>
                    <a:pt x="14847" y="929"/>
                  </a:lnTo>
                  <a:lnTo>
                    <a:pt x="15082" y="1034"/>
                  </a:lnTo>
                  <a:lnTo>
                    <a:pt x="15307" y="1146"/>
                  </a:lnTo>
                  <a:lnTo>
                    <a:pt x="15533" y="1268"/>
                  </a:lnTo>
                  <a:lnTo>
                    <a:pt x="15759" y="1389"/>
                  </a:lnTo>
                  <a:lnTo>
                    <a:pt x="15976" y="1519"/>
                  </a:lnTo>
                  <a:lnTo>
                    <a:pt x="16192" y="1658"/>
                  </a:lnTo>
                  <a:lnTo>
                    <a:pt x="16401" y="1797"/>
                  </a:lnTo>
                  <a:lnTo>
                    <a:pt x="16609" y="1936"/>
                  </a:lnTo>
                  <a:lnTo>
                    <a:pt x="16817" y="2092"/>
                  </a:lnTo>
                  <a:lnTo>
                    <a:pt x="17017" y="2240"/>
                  </a:lnTo>
                  <a:lnTo>
                    <a:pt x="17216" y="2405"/>
                  </a:lnTo>
                  <a:lnTo>
                    <a:pt x="17407" y="2561"/>
                  </a:lnTo>
                  <a:lnTo>
                    <a:pt x="17598" y="2734"/>
                  </a:lnTo>
                  <a:lnTo>
                    <a:pt x="17780" y="2908"/>
                  </a:lnTo>
                  <a:lnTo>
                    <a:pt x="17963" y="3081"/>
                  </a:lnTo>
                  <a:lnTo>
                    <a:pt x="18136" y="3264"/>
                  </a:lnTo>
                  <a:lnTo>
                    <a:pt x="18310" y="3446"/>
                  </a:lnTo>
                  <a:lnTo>
                    <a:pt x="18475" y="3637"/>
                  </a:lnTo>
                  <a:lnTo>
                    <a:pt x="18639" y="3828"/>
                  </a:lnTo>
                  <a:lnTo>
                    <a:pt x="18796" y="4027"/>
                  </a:lnTo>
                  <a:lnTo>
                    <a:pt x="18952" y="4227"/>
                  </a:lnTo>
                  <a:lnTo>
                    <a:pt x="19099" y="4426"/>
                  </a:lnTo>
                  <a:lnTo>
                    <a:pt x="19247" y="4635"/>
                  </a:lnTo>
                  <a:lnTo>
                    <a:pt x="19386" y="4852"/>
                  </a:lnTo>
                  <a:lnTo>
                    <a:pt x="19516" y="5069"/>
                  </a:lnTo>
                  <a:lnTo>
                    <a:pt x="19646" y="5285"/>
                  </a:lnTo>
                  <a:lnTo>
                    <a:pt x="19768" y="5502"/>
                  </a:lnTo>
                  <a:lnTo>
                    <a:pt x="19889" y="5728"/>
                  </a:lnTo>
                  <a:lnTo>
                    <a:pt x="20002" y="5962"/>
                  </a:lnTo>
                  <a:lnTo>
                    <a:pt x="20115" y="6188"/>
                  </a:lnTo>
                  <a:lnTo>
                    <a:pt x="20210" y="6422"/>
                  </a:lnTo>
                  <a:lnTo>
                    <a:pt x="20314" y="6665"/>
                  </a:lnTo>
                  <a:lnTo>
                    <a:pt x="20401" y="6899"/>
                  </a:lnTo>
                  <a:lnTo>
                    <a:pt x="20488" y="7142"/>
                  </a:lnTo>
                  <a:lnTo>
                    <a:pt x="20566" y="7394"/>
                  </a:lnTo>
                  <a:lnTo>
                    <a:pt x="20644" y="7637"/>
                  </a:lnTo>
                  <a:lnTo>
                    <a:pt x="20713" y="7889"/>
                  </a:lnTo>
                  <a:lnTo>
                    <a:pt x="20774" y="8140"/>
                  </a:lnTo>
                  <a:lnTo>
                    <a:pt x="20826" y="8401"/>
                  </a:lnTo>
                  <a:lnTo>
                    <a:pt x="20878" y="8661"/>
                  </a:lnTo>
                  <a:lnTo>
                    <a:pt x="20922" y="8921"/>
                  </a:lnTo>
                  <a:lnTo>
                    <a:pt x="20956" y="9182"/>
                  </a:lnTo>
                  <a:lnTo>
                    <a:pt x="20982" y="9442"/>
                  </a:lnTo>
                  <a:lnTo>
                    <a:pt x="21008" y="9711"/>
                  </a:lnTo>
                  <a:lnTo>
                    <a:pt x="21026" y="9980"/>
                  </a:lnTo>
                  <a:lnTo>
                    <a:pt x="21034" y="10249"/>
                  </a:lnTo>
                  <a:lnTo>
                    <a:pt x="21043" y="10518"/>
                  </a:lnTo>
                  <a:lnTo>
                    <a:pt x="21043" y="10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2"/>
            <p:cNvSpPr/>
            <p:nvPr/>
          </p:nvSpPr>
          <p:spPr>
            <a:xfrm>
              <a:off x="-690850" y="-232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2"/>
            <p:cNvSpPr/>
            <p:nvPr/>
          </p:nvSpPr>
          <p:spPr>
            <a:xfrm>
              <a:off x="-1216925" y="-6243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extrusionOk="0">
                  <a:moveTo>
                    <a:pt x="10517" y="1"/>
                  </a:moveTo>
                  <a:lnTo>
                    <a:pt x="10248" y="9"/>
                  </a:lnTo>
                  <a:lnTo>
                    <a:pt x="9979" y="18"/>
                  </a:lnTo>
                  <a:lnTo>
                    <a:pt x="9710" y="35"/>
                  </a:lnTo>
                  <a:lnTo>
                    <a:pt x="9441" y="61"/>
                  </a:lnTo>
                  <a:lnTo>
                    <a:pt x="9181" y="87"/>
                  </a:lnTo>
                  <a:lnTo>
                    <a:pt x="8921" y="122"/>
                  </a:lnTo>
                  <a:lnTo>
                    <a:pt x="8660" y="166"/>
                  </a:lnTo>
                  <a:lnTo>
                    <a:pt x="8400" y="218"/>
                  </a:lnTo>
                  <a:lnTo>
                    <a:pt x="8140" y="270"/>
                  </a:lnTo>
                  <a:lnTo>
                    <a:pt x="7888" y="330"/>
                  </a:lnTo>
                  <a:lnTo>
                    <a:pt x="7637" y="400"/>
                  </a:lnTo>
                  <a:lnTo>
                    <a:pt x="7394" y="478"/>
                  </a:lnTo>
                  <a:lnTo>
                    <a:pt x="7142" y="556"/>
                  </a:lnTo>
                  <a:lnTo>
                    <a:pt x="6899" y="643"/>
                  </a:lnTo>
                  <a:lnTo>
                    <a:pt x="6665" y="730"/>
                  </a:lnTo>
                  <a:lnTo>
                    <a:pt x="6422" y="834"/>
                  </a:lnTo>
                  <a:lnTo>
                    <a:pt x="6187" y="929"/>
                  </a:lnTo>
                  <a:lnTo>
                    <a:pt x="5962" y="1042"/>
                  </a:lnTo>
                  <a:lnTo>
                    <a:pt x="5728" y="1155"/>
                  </a:lnTo>
                  <a:lnTo>
                    <a:pt x="5502" y="1276"/>
                  </a:lnTo>
                  <a:lnTo>
                    <a:pt x="5285" y="1398"/>
                  </a:lnTo>
                  <a:lnTo>
                    <a:pt x="5068" y="1528"/>
                  </a:lnTo>
                  <a:lnTo>
                    <a:pt x="4851" y="1658"/>
                  </a:lnTo>
                  <a:lnTo>
                    <a:pt x="4634" y="1797"/>
                  </a:lnTo>
                  <a:lnTo>
                    <a:pt x="4426" y="1944"/>
                  </a:lnTo>
                  <a:lnTo>
                    <a:pt x="4226" y="2092"/>
                  </a:lnTo>
                  <a:lnTo>
                    <a:pt x="4027" y="2248"/>
                  </a:lnTo>
                  <a:lnTo>
                    <a:pt x="3827" y="2404"/>
                  </a:lnTo>
                  <a:lnTo>
                    <a:pt x="3636" y="2569"/>
                  </a:lnTo>
                  <a:lnTo>
                    <a:pt x="3445" y="2734"/>
                  </a:lnTo>
                  <a:lnTo>
                    <a:pt x="3263" y="2908"/>
                  </a:lnTo>
                  <a:lnTo>
                    <a:pt x="3081" y="3081"/>
                  </a:lnTo>
                  <a:lnTo>
                    <a:pt x="2907" y="3263"/>
                  </a:lnTo>
                  <a:lnTo>
                    <a:pt x="2734" y="3446"/>
                  </a:lnTo>
                  <a:lnTo>
                    <a:pt x="2560" y="3636"/>
                  </a:lnTo>
                  <a:lnTo>
                    <a:pt x="2404" y="3827"/>
                  </a:lnTo>
                  <a:lnTo>
                    <a:pt x="2239" y="4027"/>
                  </a:lnTo>
                  <a:lnTo>
                    <a:pt x="2092" y="4227"/>
                  </a:lnTo>
                  <a:lnTo>
                    <a:pt x="1936" y="4435"/>
                  </a:lnTo>
                  <a:lnTo>
                    <a:pt x="1797" y="4643"/>
                  </a:lnTo>
                  <a:lnTo>
                    <a:pt x="1658" y="4851"/>
                  </a:lnTo>
                  <a:lnTo>
                    <a:pt x="1519" y="5068"/>
                  </a:lnTo>
                  <a:lnTo>
                    <a:pt x="1389" y="5285"/>
                  </a:lnTo>
                  <a:lnTo>
                    <a:pt x="1267" y="5511"/>
                  </a:lnTo>
                  <a:lnTo>
                    <a:pt x="1146" y="5736"/>
                  </a:lnTo>
                  <a:lnTo>
                    <a:pt x="1033" y="5962"/>
                  </a:lnTo>
                  <a:lnTo>
                    <a:pt x="929" y="6196"/>
                  </a:lnTo>
                  <a:lnTo>
                    <a:pt x="825" y="6431"/>
                  </a:lnTo>
                  <a:lnTo>
                    <a:pt x="729" y="6665"/>
                  </a:lnTo>
                  <a:lnTo>
                    <a:pt x="634" y="6908"/>
                  </a:lnTo>
                  <a:lnTo>
                    <a:pt x="547" y="7151"/>
                  </a:lnTo>
                  <a:lnTo>
                    <a:pt x="469" y="7394"/>
                  </a:lnTo>
                  <a:lnTo>
                    <a:pt x="400" y="7645"/>
                  </a:lnTo>
                  <a:lnTo>
                    <a:pt x="330" y="7897"/>
                  </a:lnTo>
                  <a:lnTo>
                    <a:pt x="269" y="8149"/>
                  </a:lnTo>
                  <a:lnTo>
                    <a:pt x="209" y="8400"/>
                  </a:lnTo>
                  <a:lnTo>
                    <a:pt x="165" y="8661"/>
                  </a:lnTo>
                  <a:lnTo>
                    <a:pt x="122" y="8921"/>
                  </a:lnTo>
                  <a:lnTo>
                    <a:pt x="79" y="9181"/>
                  </a:lnTo>
                  <a:lnTo>
                    <a:pt x="53" y="9450"/>
                  </a:lnTo>
                  <a:lnTo>
                    <a:pt x="26" y="9719"/>
                  </a:lnTo>
                  <a:lnTo>
                    <a:pt x="9" y="9980"/>
                  </a:lnTo>
                  <a:lnTo>
                    <a:pt x="0" y="10257"/>
                  </a:lnTo>
                  <a:lnTo>
                    <a:pt x="0" y="10526"/>
                  </a:lnTo>
                  <a:lnTo>
                    <a:pt x="0" y="10795"/>
                  </a:lnTo>
                  <a:lnTo>
                    <a:pt x="9" y="11064"/>
                  </a:lnTo>
                  <a:lnTo>
                    <a:pt x="26" y="11333"/>
                  </a:lnTo>
                  <a:lnTo>
                    <a:pt x="53" y="11602"/>
                  </a:lnTo>
                  <a:lnTo>
                    <a:pt x="79" y="11863"/>
                  </a:lnTo>
                  <a:lnTo>
                    <a:pt x="122" y="12123"/>
                  </a:lnTo>
                  <a:lnTo>
                    <a:pt x="165" y="12383"/>
                  </a:lnTo>
                  <a:lnTo>
                    <a:pt x="209" y="12644"/>
                  </a:lnTo>
                  <a:lnTo>
                    <a:pt x="269" y="12904"/>
                  </a:lnTo>
                  <a:lnTo>
                    <a:pt x="330" y="13156"/>
                  </a:lnTo>
                  <a:lnTo>
                    <a:pt x="400" y="13407"/>
                  </a:lnTo>
                  <a:lnTo>
                    <a:pt x="469" y="13650"/>
                  </a:lnTo>
                  <a:lnTo>
                    <a:pt x="547" y="13902"/>
                  </a:lnTo>
                  <a:lnTo>
                    <a:pt x="634" y="14145"/>
                  </a:lnTo>
                  <a:lnTo>
                    <a:pt x="729" y="14379"/>
                  </a:lnTo>
                  <a:lnTo>
                    <a:pt x="825" y="14622"/>
                  </a:lnTo>
                  <a:lnTo>
                    <a:pt x="929" y="14856"/>
                  </a:lnTo>
                  <a:lnTo>
                    <a:pt x="1033" y="15082"/>
                  </a:lnTo>
                  <a:lnTo>
                    <a:pt x="1146" y="15316"/>
                  </a:lnTo>
                  <a:lnTo>
                    <a:pt x="1267" y="15542"/>
                  </a:lnTo>
                  <a:lnTo>
                    <a:pt x="1389" y="15759"/>
                  </a:lnTo>
                  <a:lnTo>
                    <a:pt x="1519" y="15976"/>
                  </a:lnTo>
                  <a:lnTo>
                    <a:pt x="1658" y="16193"/>
                  </a:lnTo>
                  <a:lnTo>
                    <a:pt x="1797" y="16410"/>
                  </a:lnTo>
                  <a:lnTo>
                    <a:pt x="1936" y="16618"/>
                  </a:lnTo>
                  <a:lnTo>
                    <a:pt x="2092" y="16817"/>
                  </a:lnTo>
                  <a:lnTo>
                    <a:pt x="2239" y="17017"/>
                  </a:lnTo>
                  <a:lnTo>
                    <a:pt x="2404" y="17217"/>
                  </a:lnTo>
                  <a:lnTo>
                    <a:pt x="2560" y="17407"/>
                  </a:lnTo>
                  <a:lnTo>
                    <a:pt x="2734" y="17598"/>
                  </a:lnTo>
                  <a:lnTo>
                    <a:pt x="2907" y="17781"/>
                  </a:lnTo>
                  <a:lnTo>
                    <a:pt x="3081" y="17963"/>
                  </a:lnTo>
                  <a:lnTo>
                    <a:pt x="3263" y="18136"/>
                  </a:lnTo>
                  <a:lnTo>
                    <a:pt x="3445" y="18310"/>
                  </a:lnTo>
                  <a:lnTo>
                    <a:pt x="3636" y="18483"/>
                  </a:lnTo>
                  <a:lnTo>
                    <a:pt x="3827" y="18640"/>
                  </a:lnTo>
                  <a:lnTo>
                    <a:pt x="4027" y="18805"/>
                  </a:lnTo>
                  <a:lnTo>
                    <a:pt x="4226" y="18952"/>
                  </a:lnTo>
                  <a:lnTo>
                    <a:pt x="4426" y="19108"/>
                  </a:lnTo>
                  <a:lnTo>
                    <a:pt x="4634" y="19247"/>
                  </a:lnTo>
                  <a:lnTo>
                    <a:pt x="4851" y="19386"/>
                  </a:lnTo>
                  <a:lnTo>
                    <a:pt x="5068" y="19525"/>
                  </a:lnTo>
                  <a:lnTo>
                    <a:pt x="5285" y="19655"/>
                  </a:lnTo>
                  <a:lnTo>
                    <a:pt x="5502" y="19776"/>
                  </a:lnTo>
                  <a:lnTo>
                    <a:pt x="5728" y="19898"/>
                  </a:lnTo>
                  <a:lnTo>
                    <a:pt x="5962" y="20011"/>
                  </a:lnTo>
                  <a:lnTo>
                    <a:pt x="6187" y="20115"/>
                  </a:lnTo>
                  <a:lnTo>
                    <a:pt x="6422" y="20219"/>
                  </a:lnTo>
                  <a:lnTo>
                    <a:pt x="6665" y="20314"/>
                  </a:lnTo>
                  <a:lnTo>
                    <a:pt x="6899" y="20410"/>
                  </a:lnTo>
                  <a:lnTo>
                    <a:pt x="7142" y="20497"/>
                  </a:lnTo>
                  <a:lnTo>
                    <a:pt x="7394" y="20575"/>
                  </a:lnTo>
                  <a:lnTo>
                    <a:pt x="7637" y="20644"/>
                  </a:lnTo>
                  <a:lnTo>
                    <a:pt x="7888" y="20714"/>
                  </a:lnTo>
                  <a:lnTo>
                    <a:pt x="8140" y="20774"/>
                  </a:lnTo>
                  <a:lnTo>
                    <a:pt x="8400" y="20835"/>
                  </a:lnTo>
                  <a:lnTo>
                    <a:pt x="8660" y="20878"/>
                  </a:lnTo>
                  <a:lnTo>
                    <a:pt x="8921" y="20922"/>
                  </a:lnTo>
                  <a:lnTo>
                    <a:pt x="9181" y="20965"/>
                  </a:lnTo>
                  <a:lnTo>
                    <a:pt x="9441" y="20991"/>
                  </a:lnTo>
                  <a:lnTo>
                    <a:pt x="9710" y="21017"/>
                  </a:lnTo>
                  <a:lnTo>
                    <a:pt x="9979" y="21035"/>
                  </a:lnTo>
                  <a:lnTo>
                    <a:pt x="10248" y="21043"/>
                  </a:lnTo>
                  <a:lnTo>
                    <a:pt x="10786" y="21043"/>
                  </a:lnTo>
                  <a:lnTo>
                    <a:pt x="11064" y="21035"/>
                  </a:lnTo>
                  <a:lnTo>
                    <a:pt x="11333" y="21017"/>
                  </a:lnTo>
                  <a:lnTo>
                    <a:pt x="11593" y="20991"/>
                  </a:lnTo>
                  <a:lnTo>
                    <a:pt x="11862" y="20965"/>
                  </a:lnTo>
                  <a:lnTo>
                    <a:pt x="12123" y="20922"/>
                  </a:lnTo>
                  <a:lnTo>
                    <a:pt x="12383" y="20878"/>
                  </a:lnTo>
                  <a:lnTo>
                    <a:pt x="12643" y="20835"/>
                  </a:lnTo>
                  <a:lnTo>
                    <a:pt x="12895" y="20774"/>
                  </a:lnTo>
                  <a:lnTo>
                    <a:pt x="13147" y="20714"/>
                  </a:lnTo>
                  <a:lnTo>
                    <a:pt x="13398" y="20644"/>
                  </a:lnTo>
                  <a:lnTo>
                    <a:pt x="13650" y="20575"/>
                  </a:lnTo>
                  <a:lnTo>
                    <a:pt x="13893" y="20497"/>
                  </a:lnTo>
                  <a:lnTo>
                    <a:pt x="14136" y="20410"/>
                  </a:lnTo>
                  <a:lnTo>
                    <a:pt x="14379" y="20314"/>
                  </a:lnTo>
                  <a:lnTo>
                    <a:pt x="14613" y="20219"/>
                  </a:lnTo>
                  <a:lnTo>
                    <a:pt x="14847" y="20115"/>
                  </a:lnTo>
                  <a:lnTo>
                    <a:pt x="15082" y="20011"/>
                  </a:lnTo>
                  <a:lnTo>
                    <a:pt x="15307" y="19898"/>
                  </a:lnTo>
                  <a:lnTo>
                    <a:pt x="15533" y="19776"/>
                  </a:lnTo>
                  <a:lnTo>
                    <a:pt x="15759" y="19655"/>
                  </a:lnTo>
                  <a:lnTo>
                    <a:pt x="15976" y="19525"/>
                  </a:lnTo>
                  <a:lnTo>
                    <a:pt x="16192" y="19386"/>
                  </a:lnTo>
                  <a:lnTo>
                    <a:pt x="16401" y="19247"/>
                  </a:lnTo>
                  <a:lnTo>
                    <a:pt x="16609" y="19108"/>
                  </a:lnTo>
                  <a:lnTo>
                    <a:pt x="16817" y="18952"/>
                  </a:lnTo>
                  <a:lnTo>
                    <a:pt x="17017" y="18805"/>
                  </a:lnTo>
                  <a:lnTo>
                    <a:pt x="17216" y="18640"/>
                  </a:lnTo>
                  <a:lnTo>
                    <a:pt x="17407" y="18483"/>
                  </a:lnTo>
                  <a:lnTo>
                    <a:pt x="17598" y="18310"/>
                  </a:lnTo>
                  <a:lnTo>
                    <a:pt x="17780" y="18136"/>
                  </a:lnTo>
                  <a:lnTo>
                    <a:pt x="17963" y="17963"/>
                  </a:lnTo>
                  <a:lnTo>
                    <a:pt x="18136" y="17781"/>
                  </a:lnTo>
                  <a:lnTo>
                    <a:pt x="18310" y="17598"/>
                  </a:lnTo>
                  <a:lnTo>
                    <a:pt x="18475" y="17407"/>
                  </a:lnTo>
                  <a:lnTo>
                    <a:pt x="18639" y="17217"/>
                  </a:lnTo>
                  <a:lnTo>
                    <a:pt x="18796" y="17017"/>
                  </a:lnTo>
                  <a:lnTo>
                    <a:pt x="18952" y="16817"/>
                  </a:lnTo>
                  <a:lnTo>
                    <a:pt x="19099" y="16618"/>
                  </a:lnTo>
                  <a:lnTo>
                    <a:pt x="19247" y="16410"/>
                  </a:lnTo>
                  <a:lnTo>
                    <a:pt x="19386" y="16193"/>
                  </a:lnTo>
                  <a:lnTo>
                    <a:pt x="19516" y="15976"/>
                  </a:lnTo>
                  <a:lnTo>
                    <a:pt x="19646" y="15759"/>
                  </a:lnTo>
                  <a:lnTo>
                    <a:pt x="19768" y="15542"/>
                  </a:lnTo>
                  <a:lnTo>
                    <a:pt x="19889" y="15316"/>
                  </a:lnTo>
                  <a:lnTo>
                    <a:pt x="20002" y="15082"/>
                  </a:lnTo>
                  <a:lnTo>
                    <a:pt x="20115" y="14856"/>
                  </a:lnTo>
                  <a:lnTo>
                    <a:pt x="20210" y="14622"/>
                  </a:lnTo>
                  <a:lnTo>
                    <a:pt x="20314" y="14379"/>
                  </a:lnTo>
                  <a:lnTo>
                    <a:pt x="20401" y="14145"/>
                  </a:lnTo>
                  <a:lnTo>
                    <a:pt x="20488" y="13902"/>
                  </a:lnTo>
                  <a:lnTo>
                    <a:pt x="20566" y="13650"/>
                  </a:lnTo>
                  <a:lnTo>
                    <a:pt x="20644" y="13407"/>
                  </a:lnTo>
                  <a:lnTo>
                    <a:pt x="20713" y="13156"/>
                  </a:lnTo>
                  <a:lnTo>
                    <a:pt x="20774" y="12904"/>
                  </a:lnTo>
                  <a:lnTo>
                    <a:pt x="20826" y="12644"/>
                  </a:lnTo>
                  <a:lnTo>
                    <a:pt x="20878" y="12383"/>
                  </a:lnTo>
                  <a:lnTo>
                    <a:pt x="20922" y="12123"/>
                  </a:lnTo>
                  <a:lnTo>
                    <a:pt x="20956" y="11863"/>
                  </a:lnTo>
                  <a:lnTo>
                    <a:pt x="20982" y="11602"/>
                  </a:lnTo>
                  <a:lnTo>
                    <a:pt x="21008" y="11333"/>
                  </a:lnTo>
                  <a:lnTo>
                    <a:pt x="21026" y="11064"/>
                  </a:lnTo>
                  <a:lnTo>
                    <a:pt x="21034" y="10795"/>
                  </a:lnTo>
                  <a:lnTo>
                    <a:pt x="21043" y="10526"/>
                  </a:lnTo>
                  <a:lnTo>
                    <a:pt x="21034" y="10257"/>
                  </a:lnTo>
                  <a:lnTo>
                    <a:pt x="21026" y="9980"/>
                  </a:lnTo>
                  <a:lnTo>
                    <a:pt x="21008" y="9719"/>
                  </a:lnTo>
                  <a:lnTo>
                    <a:pt x="20982" y="9450"/>
                  </a:lnTo>
                  <a:lnTo>
                    <a:pt x="20956" y="9181"/>
                  </a:lnTo>
                  <a:lnTo>
                    <a:pt x="20922" y="8921"/>
                  </a:lnTo>
                  <a:lnTo>
                    <a:pt x="20878" y="8661"/>
                  </a:lnTo>
                  <a:lnTo>
                    <a:pt x="20826" y="8400"/>
                  </a:lnTo>
                  <a:lnTo>
                    <a:pt x="20774" y="8149"/>
                  </a:lnTo>
                  <a:lnTo>
                    <a:pt x="20713" y="7897"/>
                  </a:lnTo>
                  <a:lnTo>
                    <a:pt x="20644" y="7645"/>
                  </a:lnTo>
                  <a:lnTo>
                    <a:pt x="20566" y="7394"/>
                  </a:lnTo>
                  <a:lnTo>
                    <a:pt x="20488" y="7151"/>
                  </a:lnTo>
                  <a:lnTo>
                    <a:pt x="20401" y="6908"/>
                  </a:lnTo>
                  <a:lnTo>
                    <a:pt x="20314" y="6665"/>
                  </a:lnTo>
                  <a:lnTo>
                    <a:pt x="20210" y="6431"/>
                  </a:lnTo>
                  <a:lnTo>
                    <a:pt x="20115" y="6196"/>
                  </a:lnTo>
                  <a:lnTo>
                    <a:pt x="20002" y="5962"/>
                  </a:lnTo>
                  <a:lnTo>
                    <a:pt x="19889" y="5736"/>
                  </a:lnTo>
                  <a:lnTo>
                    <a:pt x="19768" y="5511"/>
                  </a:lnTo>
                  <a:lnTo>
                    <a:pt x="19646" y="5285"/>
                  </a:lnTo>
                  <a:lnTo>
                    <a:pt x="19516" y="5068"/>
                  </a:lnTo>
                  <a:lnTo>
                    <a:pt x="19386" y="4851"/>
                  </a:lnTo>
                  <a:lnTo>
                    <a:pt x="19247" y="4643"/>
                  </a:lnTo>
                  <a:lnTo>
                    <a:pt x="19099" y="4435"/>
                  </a:lnTo>
                  <a:lnTo>
                    <a:pt x="18952" y="4227"/>
                  </a:lnTo>
                  <a:lnTo>
                    <a:pt x="18796" y="4027"/>
                  </a:lnTo>
                  <a:lnTo>
                    <a:pt x="18639" y="3827"/>
                  </a:lnTo>
                  <a:lnTo>
                    <a:pt x="18475" y="3636"/>
                  </a:lnTo>
                  <a:lnTo>
                    <a:pt x="18310" y="3446"/>
                  </a:lnTo>
                  <a:lnTo>
                    <a:pt x="18136" y="3263"/>
                  </a:lnTo>
                  <a:lnTo>
                    <a:pt x="17963" y="3081"/>
                  </a:lnTo>
                  <a:lnTo>
                    <a:pt x="17780" y="2908"/>
                  </a:lnTo>
                  <a:lnTo>
                    <a:pt x="17598" y="2734"/>
                  </a:lnTo>
                  <a:lnTo>
                    <a:pt x="17407" y="2569"/>
                  </a:lnTo>
                  <a:lnTo>
                    <a:pt x="17216" y="2404"/>
                  </a:lnTo>
                  <a:lnTo>
                    <a:pt x="17017" y="2248"/>
                  </a:lnTo>
                  <a:lnTo>
                    <a:pt x="16817" y="2092"/>
                  </a:lnTo>
                  <a:lnTo>
                    <a:pt x="16609" y="1944"/>
                  </a:lnTo>
                  <a:lnTo>
                    <a:pt x="16401" y="1797"/>
                  </a:lnTo>
                  <a:lnTo>
                    <a:pt x="16192" y="1658"/>
                  </a:lnTo>
                  <a:lnTo>
                    <a:pt x="15976" y="1528"/>
                  </a:lnTo>
                  <a:lnTo>
                    <a:pt x="15759" y="1398"/>
                  </a:lnTo>
                  <a:lnTo>
                    <a:pt x="15533" y="1276"/>
                  </a:lnTo>
                  <a:lnTo>
                    <a:pt x="15307" y="1155"/>
                  </a:lnTo>
                  <a:lnTo>
                    <a:pt x="15082" y="1042"/>
                  </a:lnTo>
                  <a:lnTo>
                    <a:pt x="14847" y="929"/>
                  </a:lnTo>
                  <a:lnTo>
                    <a:pt x="14613" y="834"/>
                  </a:lnTo>
                  <a:lnTo>
                    <a:pt x="14379" y="730"/>
                  </a:lnTo>
                  <a:lnTo>
                    <a:pt x="14136" y="643"/>
                  </a:lnTo>
                  <a:lnTo>
                    <a:pt x="13893" y="556"/>
                  </a:lnTo>
                  <a:lnTo>
                    <a:pt x="13650" y="478"/>
                  </a:lnTo>
                  <a:lnTo>
                    <a:pt x="13398" y="400"/>
                  </a:lnTo>
                  <a:lnTo>
                    <a:pt x="13147" y="330"/>
                  </a:lnTo>
                  <a:lnTo>
                    <a:pt x="12895" y="270"/>
                  </a:lnTo>
                  <a:lnTo>
                    <a:pt x="12643" y="218"/>
                  </a:lnTo>
                  <a:lnTo>
                    <a:pt x="12383" y="166"/>
                  </a:lnTo>
                  <a:lnTo>
                    <a:pt x="12123" y="122"/>
                  </a:lnTo>
                  <a:lnTo>
                    <a:pt x="11862" y="87"/>
                  </a:lnTo>
                  <a:lnTo>
                    <a:pt x="11593" y="61"/>
                  </a:lnTo>
                  <a:lnTo>
                    <a:pt x="11333" y="35"/>
                  </a:lnTo>
                  <a:lnTo>
                    <a:pt x="11064" y="18"/>
                  </a:lnTo>
                  <a:lnTo>
                    <a:pt x="10786" y="9"/>
                  </a:lnTo>
                  <a:lnTo>
                    <a:pt x="10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2"/>
            <p:cNvSpPr/>
            <p:nvPr/>
          </p:nvSpPr>
          <p:spPr>
            <a:xfrm>
              <a:off x="-1216925" y="-6243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fill="none" extrusionOk="0">
                  <a:moveTo>
                    <a:pt x="21043" y="10526"/>
                  </a:moveTo>
                  <a:lnTo>
                    <a:pt x="21043" y="10526"/>
                  </a:lnTo>
                  <a:lnTo>
                    <a:pt x="21034" y="10795"/>
                  </a:lnTo>
                  <a:lnTo>
                    <a:pt x="21026" y="11064"/>
                  </a:lnTo>
                  <a:lnTo>
                    <a:pt x="21008" y="11333"/>
                  </a:lnTo>
                  <a:lnTo>
                    <a:pt x="20982" y="11602"/>
                  </a:lnTo>
                  <a:lnTo>
                    <a:pt x="20956" y="11863"/>
                  </a:lnTo>
                  <a:lnTo>
                    <a:pt x="20922" y="12123"/>
                  </a:lnTo>
                  <a:lnTo>
                    <a:pt x="20878" y="12383"/>
                  </a:lnTo>
                  <a:lnTo>
                    <a:pt x="20826" y="12644"/>
                  </a:lnTo>
                  <a:lnTo>
                    <a:pt x="20774" y="12904"/>
                  </a:lnTo>
                  <a:lnTo>
                    <a:pt x="20713" y="13156"/>
                  </a:lnTo>
                  <a:lnTo>
                    <a:pt x="20644" y="13407"/>
                  </a:lnTo>
                  <a:lnTo>
                    <a:pt x="20566" y="13650"/>
                  </a:lnTo>
                  <a:lnTo>
                    <a:pt x="20488" y="13902"/>
                  </a:lnTo>
                  <a:lnTo>
                    <a:pt x="20401" y="14145"/>
                  </a:lnTo>
                  <a:lnTo>
                    <a:pt x="20314" y="14379"/>
                  </a:lnTo>
                  <a:lnTo>
                    <a:pt x="20210" y="14622"/>
                  </a:lnTo>
                  <a:lnTo>
                    <a:pt x="20115" y="14856"/>
                  </a:lnTo>
                  <a:lnTo>
                    <a:pt x="20002" y="15082"/>
                  </a:lnTo>
                  <a:lnTo>
                    <a:pt x="19889" y="15316"/>
                  </a:lnTo>
                  <a:lnTo>
                    <a:pt x="19768" y="15542"/>
                  </a:lnTo>
                  <a:lnTo>
                    <a:pt x="19646" y="15759"/>
                  </a:lnTo>
                  <a:lnTo>
                    <a:pt x="19516" y="15976"/>
                  </a:lnTo>
                  <a:lnTo>
                    <a:pt x="19386" y="16193"/>
                  </a:lnTo>
                  <a:lnTo>
                    <a:pt x="19247" y="16410"/>
                  </a:lnTo>
                  <a:lnTo>
                    <a:pt x="19099" y="16618"/>
                  </a:lnTo>
                  <a:lnTo>
                    <a:pt x="18952" y="16817"/>
                  </a:lnTo>
                  <a:lnTo>
                    <a:pt x="18796" y="17017"/>
                  </a:lnTo>
                  <a:lnTo>
                    <a:pt x="18639" y="17217"/>
                  </a:lnTo>
                  <a:lnTo>
                    <a:pt x="18475" y="17407"/>
                  </a:lnTo>
                  <a:lnTo>
                    <a:pt x="18310" y="17598"/>
                  </a:lnTo>
                  <a:lnTo>
                    <a:pt x="18136" y="17781"/>
                  </a:lnTo>
                  <a:lnTo>
                    <a:pt x="17963" y="17963"/>
                  </a:lnTo>
                  <a:lnTo>
                    <a:pt x="17780" y="18136"/>
                  </a:lnTo>
                  <a:lnTo>
                    <a:pt x="17598" y="18310"/>
                  </a:lnTo>
                  <a:lnTo>
                    <a:pt x="17407" y="18483"/>
                  </a:lnTo>
                  <a:lnTo>
                    <a:pt x="17216" y="18640"/>
                  </a:lnTo>
                  <a:lnTo>
                    <a:pt x="17017" y="18805"/>
                  </a:lnTo>
                  <a:lnTo>
                    <a:pt x="16817" y="18952"/>
                  </a:lnTo>
                  <a:lnTo>
                    <a:pt x="16609" y="19108"/>
                  </a:lnTo>
                  <a:lnTo>
                    <a:pt x="16401" y="19247"/>
                  </a:lnTo>
                  <a:lnTo>
                    <a:pt x="16192" y="19386"/>
                  </a:lnTo>
                  <a:lnTo>
                    <a:pt x="15976" y="19525"/>
                  </a:lnTo>
                  <a:lnTo>
                    <a:pt x="15759" y="19655"/>
                  </a:lnTo>
                  <a:lnTo>
                    <a:pt x="15533" y="19776"/>
                  </a:lnTo>
                  <a:lnTo>
                    <a:pt x="15307" y="19898"/>
                  </a:lnTo>
                  <a:lnTo>
                    <a:pt x="15082" y="20011"/>
                  </a:lnTo>
                  <a:lnTo>
                    <a:pt x="14847" y="20115"/>
                  </a:lnTo>
                  <a:lnTo>
                    <a:pt x="14613" y="20219"/>
                  </a:lnTo>
                  <a:lnTo>
                    <a:pt x="14379" y="20314"/>
                  </a:lnTo>
                  <a:lnTo>
                    <a:pt x="14136" y="20410"/>
                  </a:lnTo>
                  <a:lnTo>
                    <a:pt x="13893" y="20497"/>
                  </a:lnTo>
                  <a:lnTo>
                    <a:pt x="13650" y="20575"/>
                  </a:lnTo>
                  <a:lnTo>
                    <a:pt x="13398" y="20644"/>
                  </a:lnTo>
                  <a:lnTo>
                    <a:pt x="13147" y="20714"/>
                  </a:lnTo>
                  <a:lnTo>
                    <a:pt x="12895" y="20774"/>
                  </a:lnTo>
                  <a:lnTo>
                    <a:pt x="12643" y="20835"/>
                  </a:lnTo>
                  <a:lnTo>
                    <a:pt x="12383" y="20878"/>
                  </a:lnTo>
                  <a:lnTo>
                    <a:pt x="12123" y="20922"/>
                  </a:lnTo>
                  <a:lnTo>
                    <a:pt x="11862" y="20965"/>
                  </a:lnTo>
                  <a:lnTo>
                    <a:pt x="11593" y="20991"/>
                  </a:lnTo>
                  <a:lnTo>
                    <a:pt x="11333" y="21017"/>
                  </a:lnTo>
                  <a:lnTo>
                    <a:pt x="11064" y="21035"/>
                  </a:lnTo>
                  <a:lnTo>
                    <a:pt x="10786" y="21043"/>
                  </a:lnTo>
                  <a:lnTo>
                    <a:pt x="10517" y="21043"/>
                  </a:lnTo>
                  <a:lnTo>
                    <a:pt x="10517" y="21043"/>
                  </a:lnTo>
                  <a:lnTo>
                    <a:pt x="10248" y="21043"/>
                  </a:lnTo>
                  <a:lnTo>
                    <a:pt x="9979" y="21035"/>
                  </a:lnTo>
                  <a:lnTo>
                    <a:pt x="9710" y="21017"/>
                  </a:lnTo>
                  <a:lnTo>
                    <a:pt x="9441" y="20991"/>
                  </a:lnTo>
                  <a:lnTo>
                    <a:pt x="9181" y="20965"/>
                  </a:lnTo>
                  <a:lnTo>
                    <a:pt x="8921" y="20922"/>
                  </a:lnTo>
                  <a:lnTo>
                    <a:pt x="8660" y="20878"/>
                  </a:lnTo>
                  <a:lnTo>
                    <a:pt x="8400" y="20835"/>
                  </a:lnTo>
                  <a:lnTo>
                    <a:pt x="8140" y="20774"/>
                  </a:lnTo>
                  <a:lnTo>
                    <a:pt x="7888" y="20714"/>
                  </a:lnTo>
                  <a:lnTo>
                    <a:pt x="7637" y="20644"/>
                  </a:lnTo>
                  <a:lnTo>
                    <a:pt x="7394" y="20575"/>
                  </a:lnTo>
                  <a:lnTo>
                    <a:pt x="7142" y="20497"/>
                  </a:lnTo>
                  <a:lnTo>
                    <a:pt x="6899" y="20410"/>
                  </a:lnTo>
                  <a:lnTo>
                    <a:pt x="6665" y="20314"/>
                  </a:lnTo>
                  <a:lnTo>
                    <a:pt x="6422" y="20219"/>
                  </a:lnTo>
                  <a:lnTo>
                    <a:pt x="6187" y="20115"/>
                  </a:lnTo>
                  <a:lnTo>
                    <a:pt x="5962" y="20011"/>
                  </a:lnTo>
                  <a:lnTo>
                    <a:pt x="5728" y="19898"/>
                  </a:lnTo>
                  <a:lnTo>
                    <a:pt x="5502" y="19776"/>
                  </a:lnTo>
                  <a:lnTo>
                    <a:pt x="5285" y="19655"/>
                  </a:lnTo>
                  <a:lnTo>
                    <a:pt x="5068" y="19525"/>
                  </a:lnTo>
                  <a:lnTo>
                    <a:pt x="4851" y="19386"/>
                  </a:lnTo>
                  <a:lnTo>
                    <a:pt x="4634" y="19247"/>
                  </a:lnTo>
                  <a:lnTo>
                    <a:pt x="4426" y="19108"/>
                  </a:lnTo>
                  <a:lnTo>
                    <a:pt x="4226" y="18952"/>
                  </a:lnTo>
                  <a:lnTo>
                    <a:pt x="4027" y="18805"/>
                  </a:lnTo>
                  <a:lnTo>
                    <a:pt x="3827" y="18640"/>
                  </a:lnTo>
                  <a:lnTo>
                    <a:pt x="3636" y="18483"/>
                  </a:lnTo>
                  <a:lnTo>
                    <a:pt x="3445" y="18310"/>
                  </a:lnTo>
                  <a:lnTo>
                    <a:pt x="3263" y="18136"/>
                  </a:lnTo>
                  <a:lnTo>
                    <a:pt x="3081" y="17963"/>
                  </a:lnTo>
                  <a:lnTo>
                    <a:pt x="2907" y="17781"/>
                  </a:lnTo>
                  <a:lnTo>
                    <a:pt x="2734" y="17598"/>
                  </a:lnTo>
                  <a:lnTo>
                    <a:pt x="2560" y="17407"/>
                  </a:lnTo>
                  <a:lnTo>
                    <a:pt x="2404" y="17217"/>
                  </a:lnTo>
                  <a:lnTo>
                    <a:pt x="2239" y="17017"/>
                  </a:lnTo>
                  <a:lnTo>
                    <a:pt x="2092" y="16817"/>
                  </a:lnTo>
                  <a:lnTo>
                    <a:pt x="1936" y="16618"/>
                  </a:lnTo>
                  <a:lnTo>
                    <a:pt x="1797" y="16410"/>
                  </a:lnTo>
                  <a:lnTo>
                    <a:pt x="1658" y="16193"/>
                  </a:lnTo>
                  <a:lnTo>
                    <a:pt x="1519" y="15976"/>
                  </a:lnTo>
                  <a:lnTo>
                    <a:pt x="1389" y="15759"/>
                  </a:lnTo>
                  <a:lnTo>
                    <a:pt x="1267" y="15542"/>
                  </a:lnTo>
                  <a:lnTo>
                    <a:pt x="1146" y="15316"/>
                  </a:lnTo>
                  <a:lnTo>
                    <a:pt x="1033" y="15082"/>
                  </a:lnTo>
                  <a:lnTo>
                    <a:pt x="929" y="14856"/>
                  </a:lnTo>
                  <a:lnTo>
                    <a:pt x="825" y="14622"/>
                  </a:lnTo>
                  <a:lnTo>
                    <a:pt x="729" y="14379"/>
                  </a:lnTo>
                  <a:lnTo>
                    <a:pt x="634" y="14145"/>
                  </a:lnTo>
                  <a:lnTo>
                    <a:pt x="547" y="13902"/>
                  </a:lnTo>
                  <a:lnTo>
                    <a:pt x="469" y="13650"/>
                  </a:lnTo>
                  <a:lnTo>
                    <a:pt x="400" y="13407"/>
                  </a:lnTo>
                  <a:lnTo>
                    <a:pt x="330" y="13156"/>
                  </a:lnTo>
                  <a:lnTo>
                    <a:pt x="269" y="12904"/>
                  </a:lnTo>
                  <a:lnTo>
                    <a:pt x="209" y="12644"/>
                  </a:lnTo>
                  <a:lnTo>
                    <a:pt x="165" y="12383"/>
                  </a:lnTo>
                  <a:lnTo>
                    <a:pt x="122" y="12123"/>
                  </a:lnTo>
                  <a:lnTo>
                    <a:pt x="79" y="11863"/>
                  </a:lnTo>
                  <a:lnTo>
                    <a:pt x="53" y="11602"/>
                  </a:lnTo>
                  <a:lnTo>
                    <a:pt x="26" y="11333"/>
                  </a:lnTo>
                  <a:lnTo>
                    <a:pt x="9" y="11064"/>
                  </a:lnTo>
                  <a:lnTo>
                    <a:pt x="0" y="10795"/>
                  </a:lnTo>
                  <a:lnTo>
                    <a:pt x="0" y="10526"/>
                  </a:lnTo>
                  <a:lnTo>
                    <a:pt x="0" y="10526"/>
                  </a:lnTo>
                  <a:lnTo>
                    <a:pt x="0" y="10257"/>
                  </a:lnTo>
                  <a:lnTo>
                    <a:pt x="9" y="9980"/>
                  </a:lnTo>
                  <a:lnTo>
                    <a:pt x="26" y="9719"/>
                  </a:lnTo>
                  <a:lnTo>
                    <a:pt x="53" y="9450"/>
                  </a:lnTo>
                  <a:lnTo>
                    <a:pt x="79" y="9181"/>
                  </a:lnTo>
                  <a:lnTo>
                    <a:pt x="122" y="8921"/>
                  </a:lnTo>
                  <a:lnTo>
                    <a:pt x="165" y="8661"/>
                  </a:lnTo>
                  <a:lnTo>
                    <a:pt x="209" y="8400"/>
                  </a:lnTo>
                  <a:lnTo>
                    <a:pt x="269" y="8149"/>
                  </a:lnTo>
                  <a:lnTo>
                    <a:pt x="330" y="7897"/>
                  </a:lnTo>
                  <a:lnTo>
                    <a:pt x="400" y="7645"/>
                  </a:lnTo>
                  <a:lnTo>
                    <a:pt x="469" y="7394"/>
                  </a:lnTo>
                  <a:lnTo>
                    <a:pt x="547" y="7151"/>
                  </a:lnTo>
                  <a:lnTo>
                    <a:pt x="634" y="6908"/>
                  </a:lnTo>
                  <a:lnTo>
                    <a:pt x="729" y="6665"/>
                  </a:lnTo>
                  <a:lnTo>
                    <a:pt x="825" y="6431"/>
                  </a:lnTo>
                  <a:lnTo>
                    <a:pt x="929" y="6196"/>
                  </a:lnTo>
                  <a:lnTo>
                    <a:pt x="1033" y="5962"/>
                  </a:lnTo>
                  <a:lnTo>
                    <a:pt x="1146" y="5736"/>
                  </a:lnTo>
                  <a:lnTo>
                    <a:pt x="1267" y="5511"/>
                  </a:lnTo>
                  <a:lnTo>
                    <a:pt x="1389" y="5285"/>
                  </a:lnTo>
                  <a:lnTo>
                    <a:pt x="1519" y="5068"/>
                  </a:lnTo>
                  <a:lnTo>
                    <a:pt x="1658" y="4851"/>
                  </a:lnTo>
                  <a:lnTo>
                    <a:pt x="1797" y="4643"/>
                  </a:lnTo>
                  <a:lnTo>
                    <a:pt x="1936" y="4435"/>
                  </a:lnTo>
                  <a:lnTo>
                    <a:pt x="2092" y="4227"/>
                  </a:lnTo>
                  <a:lnTo>
                    <a:pt x="2239" y="4027"/>
                  </a:lnTo>
                  <a:lnTo>
                    <a:pt x="2404" y="3827"/>
                  </a:lnTo>
                  <a:lnTo>
                    <a:pt x="2560" y="3636"/>
                  </a:lnTo>
                  <a:lnTo>
                    <a:pt x="2734" y="3446"/>
                  </a:lnTo>
                  <a:lnTo>
                    <a:pt x="2907" y="3263"/>
                  </a:lnTo>
                  <a:lnTo>
                    <a:pt x="3081" y="3081"/>
                  </a:lnTo>
                  <a:lnTo>
                    <a:pt x="3263" y="2908"/>
                  </a:lnTo>
                  <a:lnTo>
                    <a:pt x="3445" y="2734"/>
                  </a:lnTo>
                  <a:lnTo>
                    <a:pt x="3636" y="2569"/>
                  </a:lnTo>
                  <a:lnTo>
                    <a:pt x="3827" y="2404"/>
                  </a:lnTo>
                  <a:lnTo>
                    <a:pt x="4027" y="2248"/>
                  </a:lnTo>
                  <a:lnTo>
                    <a:pt x="4226" y="2092"/>
                  </a:lnTo>
                  <a:lnTo>
                    <a:pt x="4426" y="1944"/>
                  </a:lnTo>
                  <a:lnTo>
                    <a:pt x="4634" y="1797"/>
                  </a:lnTo>
                  <a:lnTo>
                    <a:pt x="4851" y="1658"/>
                  </a:lnTo>
                  <a:lnTo>
                    <a:pt x="5068" y="1528"/>
                  </a:lnTo>
                  <a:lnTo>
                    <a:pt x="5285" y="1398"/>
                  </a:lnTo>
                  <a:lnTo>
                    <a:pt x="5502" y="1276"/>
                  </a:lnTo>
                  <a:lnTo>
                    <a:pt x="5728" y="1155"/>
                  </a:lnTo>
                  <a:lnTo>
                    <a:pt x="5962" y="1042"/>
                  </a:lnTo>
                  <a:lnTo>
                    <a:pt x="6187" y="929"/>
                  </a:lnTo>
                  <a:lnTo>
                    <a:pt x="6422" y="834"/>
                  </a:lnTo>
                  <a:lnTo>
                    <a:pt x="6665" y="730"/>
                  </a:lnTo>
                  <a:lnTo>
                    <a:pt x="6899" y="643"/>
                  </a:lnTo>
                  <a:lnTo>
                    <a:pt x="7142" y="556"/>
                  </a:lnTo>
                  <a:lnTo>
                    <a:pt x="7394" y="478"/>
                  </a:lnTo>
                  <a:lnTo>
                    <a:pt x="7637" y="400"/>
                  </a:lnTo>
                  <a:lnTo>
                    <a:pt x="7888" y="330"/>
                  </a:lnTo>
                  <a:lnTo>
                    <a:pt x="8140" y="270"/>
                  </a:lnTo>
                  <a:lnTo>
                    <a:pt x="8400" y="218"/>
                  </a:lnTo>
                  <a:lnTo>
                    <a:pt x="8660" y="166"/>
                  </a:lnTo>
                  <a:lnTo>
                    <a:pt x="8921" y="122"/>
                  </a:lnTo>
                  <a:lnTo>
                    <a:pt x="9181" y="87"/>
                  </a:lnTo>
                  <a:lnTo>
                    <a:pt x="9441" y="61"/>
                  </a:lnTo>
                  <a:lnTo>
                    <a:pt x="9710" y="35"/>
                  </a:lnTo>
                  <a:lnTo>
                    <a:pt x="9979" y="18"/>
                  </a:lnTo>
                  <a:lnTo>
                    <a:pt x="10248" y="9"/>
                  </a:lnTo>
                  <a:lnTo>
                    <a:pt x="10517" y="1"/>
                  </a:lnTo>
                  <a:lnTo>
                    <a:pt x="10517" y="1"/>
                  </a:lnTo>
                  <a:lnTo>
                    <a:pt x="10786" y="9"/>
                  </a:lnTo>
                  <a:lnTo>
                    <a:pt x="11064" y="18"/>
                  </a:lnTo>
                  <a:lnTo>
                    <a:pt x="11333" y="35"/>
                  </a:lnTo>
                  <a:lnTo>
                    <a:pt x="11593" y="61"/>
                  </a:lnTo>
                  <a:lnTo>
                    <a:pt x="11862" y="87"/>
                  </a:lnTo>
                  <a:lnTo>
                    <a:pt x="12123" y="122"/>
                  </a:lnTo>
                  <a:lnTo>
                    <a:pt x="12383" y="166"/>
                  </a:lnTo>
                  <a:lnTo>
                    <a:pt x="12643" y="218"/>
                  </a:lnTo>
                  <a:lnTo>
                    <a:pt x="12895" y="270"/>
                  </a:lnTo>
                  <a:lnTo>
                    <a:pt x="13147" y="330"/>
                  </a:lnTo>
                  <a:lnTo>
                    <a:pt x="13398" y="400"/>
                  </a:lnTo>
                  <a:lnTo>
                    <a:pt x="13650" y="478"/>
                  </a:lnTo>
                  <a:lnTo>
                    <a:pt x="13893" y="556"/>
                  </a:lnTo>
                  <a:lnTo>
                    <a:pt x="14136" y="643"/>
                  </a:lnTo>
                  <a:lnTo>
                    <a:pt x="14379" y="730"/>
                  </a:lnTo>
                  <a:lnTo>
                    <a:pt x="14613" y="834"/>
                  </a:lnTo>
                  <a:lnTo>
                    <a:pt x="14847" y="929"/>
                  </a:lnTo>
                  <a:lnTo>
                    <a:pt x="15082" y="1042"/>
                  </a:lnTo>
                  <a:lnTo>
                    <a:pt x="15307" y="1155"/>
                  </a:lnTo>
                  <a:lnTo>
                    <a:pt x="15533" y="1276"/>
                  </a:lnTo>
                  <a:lnTo>
                    <a:pt x="15759" y="1398"/>
                  </a:lnTo>
                  <a:lnTo>
                    <a:pt x="15976" y="1528"/>
                  </a:lnTo>
                  <a:lnTo>
                    <a:pt x="16192" y="1658"/>
                  </a:lnTo>
                  <a:lnTo>
                    <a:pt x="16401" y="1797"/>
                  </a:lnTo>
                  <a:lnTo>
                    <a:pt x="16609" y="1944"/>
                  </a:lnTo>
                  <a:lnTo>
                    <a:pt x="16817" y="2092"/>
                  </a:lnTo>
                  <a:lnTo>
                    <a:pt x="17017" y="2248"/>
                  </a:lnTo>
                  <a:lnTo>
                    <a:pt x="17216" y="2404"/>
                  </a:lnTo>
                  <a:lnTo>
                    <a:pt x="17407" y="2569"/>
                  </a:lnTo>
                  <a:lnTo>
                    <a:pt x="17598" y="2734"/>
                  </a:lnTo>
                  <a:lnTo>
                    <a:pt x="17780" y="2908"/>
                  </a:lnTo>
                  <a:lnTo>
                    <a:pt x="17963" y="3081"/>
                  </a:lnTo>
                  <a:lnTo>
                    <a:pt x="18136" y="3263"/>
                  </a:lnTo>
                  <a:lnTo>
                    <a:pt x="18310" y="3446"/>
                  </a:lnTo>
                  <a:lnTo>
                    <a:pt x="18475" y="3636"/>
                  </a:lnTo>
                  <a:lnTo>
                    <a:pt x="18639" y="3827"/>
                  </a:lnTo>
                  <a:lnTo>
                    <a:pt x="18796" y="4027"/>
                  </a:lnTo>
                  <a:lnTo>
                    <a:pt x="18952" y="4227"/>
                  </a:lnTo>
                  <a:lnTo>
                    <a:pt x="19099" y="4435"/>
                  </a:lnTo>
                  <a:lnTo>
                    <a:pt x="19247" y="4643"/>
                  </a:lnTo>
                  <a:lnTo>
                    <a:pt x="19386" y="4851"/>
                  </a:lnTo>
                  <a:lnTo>
                    <a:pt x="19516" y="5068"/>
                  </a:lnTo>
                  <a:lnTo>
                    <a:pt x="19646" y="5285"/>
                  </a:lnTo>
                  <a:lnTo>
                    <a:pt x="19768" y="5511"/>
                  </a:lnTo>
                  <a:lnTo>
                    <a:pt x="19889" y="5736"/>
                  </a:lnTo>
                  <a:lnTo>
                    <a:pt x="20002" y="5962"/>
                  </a:lnTo>
                  <a:lnTo>
                    <a:pt x="20115" y="6196"/>
                  </a:lnTo>
                  <a:lnTo>
                    <a:pt x="20210" y="6431"/>
                  </a:lnTo>
                  <a:lnTo>
                    <a:pt x="20314" y="6665"/>
                  </a:lnTo>
                  <a:lnTo>
                    <a:pt x="20401" y="6908"/>
                  </a:lnTo>
                  <a:lnTo>
                    <a:pt x="20488" y="7151"/>
                  </a:lnTo>
                  <a:lnTo>
                    <a:pt x="20566" y="7394"/>
                  </a:lnTo>
                  <a:lnTo>
                    <a:pt x="20644" y="7645"/>
                  </a:lnTo>
                  <a:lnTo>
                    <a:pt x="20713" y="7897"/>
                  </a:lnTo>
                  <a:lnTo>
                    <a:pt x="20774" y="8149"/>
                  </a:lnTo>
                  <a:lnTo>
                    <a:pt x="20826" y="8400"/>
                  </a:lnTo>
                  <a:lnTo>
                    <a:pt x="20878" y="8661"/>
                  </a:lnTo>
                  <a:lnTo>
                    <a:pt x="20922" y="8921"/>
                  </a:lnTo>
                  <a:lnTo>
                    <a:pt x="20956" y="9181"/>
                  </a:lnTo>
                  <a:lnTo>
                    <a:pt x="20982" y="9450"/>
                  </a:lnTo>
                  <a:lnTo>
                    <a:pt x="21008" y="9719"/>
                  </a:lnTo>
                  <a:lnTo>
                    <a:pt x="21026" y="9980"/>
                  </a:lnTo>
                  <a:lnTo>
                    <a:pt x="21034" y="10257"/>
                  </a:lnTo>
                  <a:lnTo>
                    <a:pt x="21043" y="10526"/>
                  </a:lnTo>
                  <a:lnTo>
                    <a:pt x="21043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2"/>
            <p:cNvSpPr/>
            <p:nvPr/>
          </p:nvSpPr>
          <p:spPr>
            <a:xfrm>
              <a:off x="-690850" y="-5979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2"/>
            <p:cNvSpPr/>
            <p:nvPr/>
          </p:nvSpPr>
          <p:spPr>
            <a:xfrm>
              <a:off x="-6948975" y="-1825375"/>
              <a:ext cx="6869025" cy="2063500"/>
            </a:xfrm>
            <a:custGeom>
              <a:avLst/>
              <a:gdLst/>
              <a:ahLst/>
              <a:cxnLst/>
              <a:rect l="l" t="t" r="r" b="b"/>
              <a:pathLst>
                <a:path w="274761" h="82540" extrusionOk="0">
                  <a:moveTo>
                    <a:pt x="5163" y="1"/>
                  </a:moveTo>
                  <a:lnTo>
                    <a:pt x="4912" y="9"/>
                  </a:lnTo>
                  <a:lnTo>
                    <a:pt x="4660" y="35"/>
                  </a:lnTo>
                  <a:lnTo>
                    <a:pt x="4400" y="70"/>
                  </a:lnTo>
                  <a:lnTo>
                    <a:pt x="4148" y="122"/>
                  </a:lnTo>
                  <a:lnTo>
                    <a:pt x="3896" y="183"/>
                  </a:lnTo>
                  <a:lnTo>
                    <a:pt x="3653" y="252"/>
                  </a:lnTo>
                  <a:lnTo>
                    <a:pt x="3402" y="339"/>
                  </a:lnTo>
                  <a:lnTo>
                    <a:pt x="3159" y="443"/>
                  </a:lnTo>
                  <a:lnTo>
                    <a:pt x="2924" y="556"/>
                  </a:lnTo>
                  <a:lnTo>
                    <a:pt x="2690" y="678"/>
                  </a:lnTo>
                  <a:lnTo>
                    <a:pt x="2456" y="816"/>
                  </a:lnTo>
                  <a:lnTo>
                    <a:pt x="2230" y="964"/>
                  </a:lnTo>
                  <a:lnTo>
                    <a:pt x="2013" y="1129"/>
                  </a:lnTo>
                  <a:lnTo>
                    <a:pt x="1805" y="1302"/>
                  </a:lnTo>
                  <a:lnTo>
                    <a:pt x="1605" y="1476"/>
                  </a:lnTo>
                  <a:lnTo>
                    <a:pt x="1423" y="1667"/>
                  </a:lnTo>
                  <a:lnTo>
                    <a:pt x="1250" y="1866"/>
                  </a:lnTo>
                  <a:lnTo>
                    <a:pt x="1085" y="2066"/>
                  </a:lnTo>
                  <a:lnTo>
                    <a:pt x="929" y="2274"/>
                  </a:lnTo>
                  <a:lnTo>
                    <a:pt x="790" y="2491"/>
                  </a:lnTo>
                  <a:lnTo>
                    <a:pt x="660" y="2717"/>
                  </a:lnTo>
                  <a:lnTo>
                    <a:pt x="538" y="2942"/>
                  </a:lnTo>
                  <a:lnTo>
                    <a:pt x="434" y="3177"/>
                  </a:lnTo>
                  <a:lnTo>
                    <a:pt x="339" y="3411"/>
                  </a:lnTo>
                  <a:lnTo>
                    <a:pt x="252" y="3645"/>
                  </a:lnTo>
                  <a:lnTo>
                    <a:pt x="182" y="3888"/>
                  </a:lnTo>
                  <a:lnTo>
                    <a:pt x="122" y="4140"/>
                  </a:lnTo>
                  <a:lnTo>
                    <a:pt x="70" y="4383"/>
                  </a:lnTo>
                  <a:lnTo>
                    <a:pt x="35" y="4635"/>
                  </a:lnTo>
                  <a:lnTo>
                    <a:pt x="9" y="4895"/>
                  </a:lnTo>
                  <a:lnTo>
                    <a:pt x="0" y="5146"/>
                  </a:lnTo>
                  <a:lnTo>
                    <a:pt x="0" y="5398"/>
                  </a:lnTo>
                  <a:lnTo>
                    <a:pt x="9" y="5650"/>
                  </a:lnTo>
                  <a:lnTo>
                    <a:pt x="35" y="5910"/>
                  </a:lnTo>
                  <a:lnTo>
                    <a:pt x="70" y="6162"/>
                  </a:lnTo>
                  <a:lnTo>
                    <a:pt x="122" y="6413"/>
                  </a:lnTo>
                  <a:lnTo>
                    <a:pt x="182" y="6665"/>
                  </a:lnTo>
                  <a:lnTo>
                    <a:pt x="252" y="6908"/>
                  </a:lnTo>
                  <a:lnTo>
                    <a:pt x="339" y="7160"/>
                  </a:lnTo>
                  <a:lnTo>
                    <a:pt x="443" y="7403"/>
                  </a:lnTo>
                  <a:lnTo>
                    <a:pt x="555" y="7637"/>
                  </a:lnTo>
                  <a:lnTo>
                    <a:pt x="677" y="7871"/>
                  </a:lnTo>
                  <a:lnTo>
                    <a:pt x="816" y="8105"/>
                  </a:lnTo>
                  <a:lnTo>
                    <a:pt x="963" y="8331"/>
                  </a:lnTo>
                  <a:lnTo>
                    <a:pt x="1354" y="8878"/>
                  </a:lnTo>
                  <a:lnTo>
                    <a:pt x="1753" y="9416"/>
                  </a:lnTo>
                  <a:lnTo>
                    <a:pt x="2161" y="9954"/>
                  </a:lnTo>
                  <a:lnTo>
                    <a:pt x="2577" y="10483"/>
                  </a:lnTo>
                  <a:lnTo>
                    <a:pt x="2994" y="11012"/>
                  </a:lnTo>
                  <a:lnTo>
                    <a:pt x="3419" y="11524"/>
                  </a:lnTo>
                  <a:lnTo>
                    <a:pt x="3853" y="12045"/>
                  </a:lnTo>
                  <a:lnTo>
                    <a:pt x="4287" y="12548"/>
                  </a:lnTo>
                  <a:lnTo>
                    <a:pt x="4738" y="13052"/>
                  </a:lnTo>
                  <a:lnTo>
                    <a:pt x="5189" y="13546"/>
                  </a:lnTo>
                  <a:lnTo>
                    <a:pt x="5649" y="14041"/>
                  </a:lnTo>
                  <a:lnTo>
                    <a:pt x="6118" y="14527"/>
                  </a:lnTo>
                  <a:lnTo>
                    <a:pt x="6586" y="15004"/>
                  </a:lnTo>
                  <a:lnTo>
                    <a:pt x="7064" y="15481"/>
                  </a:lnTo>
                  <a:lnTo>
                    <a:pt x="7549" y="15950"/>
                  </a:lnTo>
                  <a:lnTo>
                    <a:pt x="8035" y="16410"/>
                  </a:lnTo>
                  <a:lnTo>
                    <a:pt x="8530" y="16861"/>
                  </a:lnTo>
                  <a:lnTo>
                    <a:pt x="9033" y="17312"/>
                  </a:lnTo>
                  <a:lnTo>
                    <a:pt x="9545" y="17755"/>
                  </a:lnTo>
                  <a:lnTo>
                    <a:pt x="10057" y="18197"/>
                  </a:lnTo>
                  <a:lnTo>
                    <a:pt x="10578" y="18622"/>
                  </a:lnTo>
                  <a:lnTo>
                    <a:pt x="11107" y="19048"/>
                  </a:lnTo>
                  <a:lnTo>
                    <a:pt x="11636" y="19473"/>
                  </a:lnTo>
                  <a:lnTo>
                    <a:pt x="12174" y="19881"/>
                  </a:lnTo>
                  <a:lnTo>
                    <a:pt x="12712" y="20288"/>
                  </a:lnTo>
                  <a:lnTo>
                    <a:pt x="13259" y="20688"/>
                  </a:lnTo>
                  <a:lnTo>
                    <a:pt x="13815" y="21087"/>
                  </a:lnTo>
                  <a:lnTo>
                    <a:pt x="14370" y="21469"/>
                  </a:lnTo>
                  <a:lnTo>
                    <a:pt x="14934" y="21850"/>
                  </a:lnTo>
                  <a:lnTo>
                    <a:pt x="15507" y="22232"/>
                  </a:lnTo>
                  <a:lnTo>
                    <a:pt x="16079" y="22597"/>
                  </a:lnTo>
                  <a:lnTo>
                    <a:pt x="16661" y="22961"/>
                  </a:lnTo>
                  <a:lnTo>
                    <a:pt x="17242" y="23317"/>
                  </a:lnTo>
                  <a:lnTo>
                    <a:pt x="17832" y="23664"/>
                  </a:lnTo>
                  <a:lnTo>
                    <a:pt x="18431" y="24002"/>
                  </a:lnTo>
                  <a:lnTo>
                    <a:pt x="19030" y="24341"/>
                  </a:lnTo>
                  <a:lnTo>
                    <a:pt x="19628" y="24671"/>
                  </a:lnTo>
                  <a:lnTo>
                    <a:pt x="20244" y="24992"/>
                  </a:lnTo>
                  <a:lnTo>
                    <a:pt x="20852" y="25304"/>
                  </a:lnTo>
                  <a:lnTo>
                    <a:pt x="21477" y="25608"/>
                  </a:lnTo>
                  <a:lnTo>
                    <a:pt x="22093" y="25911"/>
                  </a:lnTo>
                  <a:lnTo>
                    <a:pt x="22726" y="26206"/>
                  </a:lnTo>
                  <a:lnTo>
                    <a:pt x="23351" y="26493"/>
                  </a:lnTo>
                  <a:lnTo>
                    <a:pt x="23993" y="26770"/>
                  </a:lnTo>
                  <a:lnTo>
                    <a:pt x="24627" y="27048"/>
                  </a:lnTo>
                  <a:lnTo>
                    <a:pt x="25269" y="27317"/>
                  </a:lnTo>
                  <a:lnTo>
                    <a:pt x="25919" y="27577"/>
                  </a:lnTo>
                  <a:lnTo>
                    <a:pt x="26570" y="27829"/>
                  </a:lnTo>
                  <a:lnTo>
                    <a:pt x="27230" y="28072"/>
                  </a:lnTo>
                  <a:lnTo>
                    <a:pt x="27889" y="28306"/>
                  </a:lnTo>
                  <a:lnTo>
                    <a:pt x="28557" y="28541"/>
                  </a:lnTo>
                  <a:lnTo>
                    <a:pt x="29226" y="28758"/>
                  </a:lnTo>
                  <a:lnTo>
                    <a:pt x="29894" y="28975"/>
                  </a:lnTo>
                  <a:lnTo>
                    <a:pt x="30571" y="29183"/>
                  </a:lnTo>
                  <a:lnTo>
                    <a:pt x="31247" y="29382"/>
                  </a:lnTo>
                  <a:lnTo>
                    <a:pt x="31933" y="29582"/>
                  </a:lnTo>
                  <a:lnTo>
                    <a:pt x="32618" y="29764"/>
                  </a:lnTo>
                  <a:lnTo>
                    <a:pt x="33304" y="29938"/>
                  </a:lnTo>
                  <a:lnTo>
                    <a:pt x="33998" y="30111"/>
                  </a:lnTo>
                  <a:lnTo>
                    <a:pt x="34692" y="30276"/>
                  </a:lnTo>
                  <a:lnTo>
                    <a:pt x="35395" y="30432"/>
                  </a:lnTo>
                  <a:lnTo>
                    <a:pt x="36098" y="30580"/>
                  </a:lnTo>
                  <a:lnTo>
                    <a:pt x="36801" y="30719"/>
                  </a:lnTo>
                  <a:lnTo>
                    <a:pt x="37512" y="30849"/>
                  </a:lnTo>
                  <a:lnTo>
                    <a:pt x="37512" y="32324"/>
                  </a:lnTo>
                  <a:lnTo>
                    <a:pt x="37521" y="32975"/>
                  </a:lnTo>
                  <a:lnTo>
                    <a:pt x="37530" y="33617"/>
                  </a:lnTo>
                  <a:lnTo>
                    <a:pt x="37556" y="34259"/>
                  </a:lnTo>
                  <a:lnTo>
                    <a:pt x="37591" y="34901"/>
                  </a:lnTo>
                  <a:lnTo>
                    <a:pt x="37625" y="35543"/>
                  </a:lnTo>
                  <a:lnTo>
                    <a:pt x="37677" y="36185"/>
                  </a:lnTo>
                  <a:lnTo>
                    <a:pt x="37738" y="36819"/>
                  </a:lnTo>
                  <a:lnTo>
                    <a:pt x="37807" y="37452"/>
                  </a:lnTo>
                  <a:lnTo>
                    <a:pt x="37886" y="38086"/>
                  </a:lnTo>
                  <a:lnTo>
                    <a:pt x="37972" y="38711"/>
                  </a:lnTo>
                  <a:lnTo>
                    <a:pt x="38068" y="39335"/>
                  </a:lnTo>
                  <a:lnTo>
                    <a:pt x="38172" y="39960"/>
                  </a:lnTo>
                  <a:lnTo>
                    <a:pt x="38285" y="40585"/>
                  </a:lnTo>
                  <a:lnTo>
                    <a:pt x="38406" y="41201"/>
                  </a:lnTo>
                  <a:lnTo>
                    <a:pt x="38536" y="41817"/>
                  </a:lnTo>
                  <a:lnTo>
                    <a:pt x="38675" y="42433"/>
                  </a:lnTo>
                  <a:lnTo>
                    <a:pt x="38814" y="43049"/>
                  </a:lnTo>
                  <a:lnTo>
                    <a:pt x="38970" y="43657"/>
                  </a:lnTo>
                  <a:lnTo>
                    <a:pt x="39135" y="44264"/>
                  </a:lnTo>
                  <a:lnTo>
                    <a:pt x="39309" y="44863"/>
                  </a:lnTo>
                  <a:lnTo>
                    <a:pt x="39491" y="45462"/>
                  </a:lnTo>
                  <a:lnTo>
                    <a:pt x="39673" y="46060"/>
                  </a:lnTo>
                  <a:lnTo>
                    <a:pt x="39873" y="46650"/>
                  </a:lnTo>
                  <a:lnTo>
                    <a:pt x="40072" y="47249"/>
                  </a:lnTo>
                  <a:lnTo>
                    <a:pt x="40289" y="47830"/>
                  </a:lnTo>
                  <a:lnTo>
                    <a:pt x="40506" y="48421"/>
                  </a:lnTo>
                  <a:lnTo>
                    <a:pt x="40732" y="49002"/>
                  </a:lnTo>
                  <a:lnTo>
                    <a:pt x="40975" y="49575"/>
                  </a:lnTo>
                  <a:lnTo>
                    <a:pt x="41218" y="50156"/>
                  </a:lnTo>
                  <a:lnTo>
                    <a:pt x="41469" y="50729"/>
                  </a:lnTo>
                  <a:lnTo>
                    <a:pt x="41730" y="51293"/>
                  </a:lnTo>
                  <a:lnTo>
                    <a:pt x="41990" y="51857"/>
                  </a:lnTo>
                  <a:lnTo>
                    <a:pt x="42268" y="52421"/>
                  </a:lnTo>
                  <a:lnTo>
                    <a:pt x="42545" y="52976"/>
                  </a:lnTo>
                  <a:lnTo>
                    <a:pt x="42840" y="53532"/>
                  </a:lnTo>
                  <a:lnTo>
                    <a:pt x="43135" y="54078"/>
                  </a:lnTo>
                  <a:lnTo>
                    <a:pt x="43439" y="54634"/>
                  </a:lnTo>
                  <a:lnTo>
                    <a:pt x="43751" y="55172"/>
                  </a:lnTo>
                  <a:lnTo>
                    <a:pt x="44064" y="55710"/>
                  </a:lnTo>
                  <a:lnTo>
                    <a:pt x="44394" y="56248"/>
                  </a:lnTo>
                  <a:lnTo>
                    <a:pt x="44723" y="56777"/>
                  </a:lnTo>
                  <a:lnTo>
                    <a:pt x="45062" y="57306"/>
                  </a:lnTo>
                  <a:lnTo>
                    <a:pt x="45409" y="57827"/>
                  </a:lnTo>
                  <a:lnTo>
                    <a:pt x="45765" y="58347"/>
                  </a:lnTo>
                  <a:lnTo>
                    <a:pt x="46120" y="58868"/>
                  </a:lnTo>
                  <a:lnTo>
                    <a:pt x="46494" y="59380"/>
                  </a:lnTo>
                  <a:lnTo>
                    <a:pt x="46867" y="59883"/>
                  </a:lnTo>
                  <a:lnTo>
                    <a:pt x="47248" y="60387"/>
                  </a:lnTo>
                  <a:lnTo>
                    <a:pt x="47630" y="60890"/>
                  </a:lnTo>
                  <a:lnTo>
                    <a:pt x="48021" y="61385"/>
                  </a:lnTo>
                  <a:lnTo>
                    <a:pt x="48429" y="61870"/>
                  </a:lnTo>
                  <a:lnTo>
                    <a:pt x="48828" y="62356"/>
                  </a:lnTo>
                  <a:lnTo>
                    <a:pt x="49244" y="62842"/>
                  </a:lnTo>
                  <a:lnTo>
                    <a:pt x="49661" y="63320"/>
                  </a:lnTo>
                  <a:lnTo>
                    <a:pt x="50095" y="63788"/>
                  </a:lnTo>
                  <a:lnTo>
                    <a:pt x="50520" y="64257"/>
                  </a:lnTo>
                  <a:lnTo>
                    <a:pt x="50962" y="64717"/>
                  </a:lnTo>
                  <a:lnTo>
                    <a:pt x="51405" y="65177"/>
                  </a:lnTo>
                  <a:lnTo>
                    <a:pt x="51856" y="65628"/>
                  </a:lnTo>
                  <a:lnTo>
                    <a:pt x="52316" y="66079"/>
                  </a:lnTo>
                  <a:lnTo>
                    <a:pt x="52776" y="66522"/>
                  </a:lnTo>
                  <a:lnTo>
                    <a:pt x="53245" y="66964"/>
                  </a:lnTo>
                  <a:lnTo>
                    <a:pt x="53713" y="67398"/>
                  </a:lnTo>
                  <a:lnTo>
                    <a:pt x="54199" y="67823"/>
                  </a:lnTo>
                  <a:lnTo>
                    <a:pt x="54685" y="68248"/>
                  </a:lnTo>
                  <a:lnTo>
                    <a:pt x="55171" y="68665"/>
                  </a:lnTo>
                  <a:lnTo>
                    <a:pt x="55674" y="69081"/>
                  </a:lnTo>
                  <a:lnTo>
                    <a:pt x="56177" y="69489"/>
                  </a:lnTo>
                  <a:lnTo>
                    <a:pt x="56681" y="69888"/>
                  </a:lnTo>
                  <a:lnTo>
                    <a:pt x="57193" y="70288"/>
                  </a:lnTo>
                  <a:lnTo>
                    <a:pt x="57713" y="70678"/>
                  </a:lnTo>
                  <a:lnTo>
                    <a:pt x="58243" y="71069"/>
                  </a:lnTo>
                  <a:lnTo>
                    <a:pt x="58772" y="71450"/>
                  </a:lnTo>
                  <a:lnTo>
                    <a:pt x="59301" y="71823"/>
                  </a:lnTo>
                  <a:lnTo>
                    <a:pt x="59848" y="72197"/>
                  </a:lnTo>
                  <a:lnTo>
                    <a:pt x="60386" y="72561"/>
                  </a:lnTo>
                  <a:lnTo>
                    <a:pt x="60941" y="72917"/>
                  </a:lnTo>
                  <a:lnTo>
                    <a:pt x="61497" y="73273"/>
                  </a:lnTo>
                  <a:lnTo>
                    <a:pt x="62052" y="73620"/>
                  </a:lnTo>
                  <a:lnTo>
                    <a:pt x="62616" y="73958"/>
                  </a:lnTo>
                  <a:lnTo>
                    <a:pt x="63189" y="74296"/>
                  </a:lnTo>
                  <a:lnTo>
                    <a:pt x="63761" y="74626"/>
                  </a:lnTo>
                  <a:lnTo>
                    <a:pt x="64343" y="74947"/>
                  </a:lnTo>
                  <a:lnTo>
                    <a:pt x="64924" y="75268"/>
                  </a:lnTo>
                  <a:lnTo>
                    <a:pt x="65514" y="75581"/>
                  </a:lnTo>
                  <a:lnTo>
                    <a:pt x="66113" y="75884"/>
                  </a:lnTo>
                  <a:lnTo>
                    <a:pt x="66712" y="76179"/>
                  </a:lnTo>
                  <a:lnTo>
                    <a:pt x="67311" y="76475"/>
                  </a:lnTo>
                  <a:lnTo>
                    <a:pt x="67918" y="76761"/>
                  </a:lnTo>
                  <a:lnTo>
                    <a:pt x="68525" y="77047"/>
                  </a:lnTo>
                  <a:lnTo>
                    <a:pt x="69141" y="77316"/>
                  </a:lnTo>
                  <a:lnTo>
                    <a:pt x="69766" y="77585"/>
                  </a:lnTo>
                  <a:lnTo>
                    <a:pt x="70382" y="77846"/>
                  </a:lnTo>
                  <a:lnTo>
                    <a:pt x="71016" y="78106"/>
                  </a:lnTo>
                  <a:lnTo>
                    <a:pt x="71649" y="78349"/>
                  </a:lnTo>
                  <a:lnTo>
                    <a:pt x="72283" y="78592"/>
                  </a:lnTo>
                  <a:lnTo>
                    <a:pt x="72925" y="78826"/>
                  </a:lnTo>
                  <a:lnTo>
                    <a:pt x="73567" y="79060"/>
                  </a:lnTo>
                  <a:lnTo>
                    <a:pt x="74209" y="79277"/>
                  </a:lnTo>
                  <a:lnTo>
                    <a:pt x="74860" y="79494"/>
                  </a:lnTo>
                  <a:lnTo>
                    <a:pt x="75519" y="79703"/>
                  </a:lnTo>
                  <a:lnTo>
                    <a:pt x="76179" y="79902"/>
                  </a:lnTo>
                  <a:lnTo>
                    <a:pt x="76838" y="80093"/>
                  </a:lnTo>
                  <a:lnTo>
                    <a:pt x="77506" y="80284"/>
                  </a:lnTo>
                  <a:lnTo>
                    <a:pt x="78175" y="80466"/>
                  </a:lnTo>
                  <a:lnTo>
                    <a:pt x="78843" y="80640"/>
                  </a:lnTo>
                  <a:lnTo>
                    <a:pt x="79520" y="80805"/>
                  </a:lnTo>
                  <a:lnTo>
                    <a:pt x="80205" y="80961"/>
                  </a:lnTo>
                  <a:lnTo>
                    <a:pt x="80882" y="81108"/>
                  </a:lnTo>
                  <a:lnTo>
                    <a:pt x="81567" y="81256"/>
                  </a:lnTo>
                  <a:lnTo>
                    <a:pt x="82262" y="81395"/>
                  </a:lnTo>
                  <a:lnTo>
                    <a:pt x="82947" y="81525"/>
                  </a:lnTo>
                  <a:lnTo>
                    <a:pt x="83650" y="81646"/>
                  </a:lnTo>
                  <a:lnTo>
                    <a:pt x="84344" y="81759"/>
                  </a:lnTo>
                  <a:lnTo>
                    <a:pt x="85047" y="81863"/>
                  </a:lnTo>
                  <a:lnTo>
                    <a:pt x="85750" y="81967"/>
                  </a:lnTo>
                  <a:lnTo>
                    <a:pt x="86453" y="82054"/>
                  </a:lnTo>
                  <a:lnTo>
                    <a:pt x="87164" y="82141"/>
                  </a:lnTo>
                  <a:lnTo>
                    <a:pt x="87876" y="82219"/>
                  </a:lnTo>
                  <a:lnTo>
                    <a:pt x="88596" y="82288"/>
                  </a:lnTo>
                  <a:lnTo>
                    <a:pt x="89308" y="82340"/>
                  </a:lnTo>
                  <a:lnTo>
                    <a:pt x="90028" y="82401"/>
                  </a:lnTo>
                  <a:lnTo>
                    <a:pt x="90748" y="82445"/>
                  </a:lnTo>
                  <a:lnTo>
                    <a:pt x="91477" y="82479"/>
                  </a:lnTo>
                  <a:lnTo>
                    <a:pt x="92206" y="82505"/>
                  </a:lnTo>
                  <a:lnTo>
                    <a:pt x="92935" y="82531"/>
                  </a:lnTo>
                  <a:lnTo>
                    <a:pt x="93664" y="82540"/>
                  </a:lnTo>
                  <a:lnTo>
                    <a:pt x="94401" y="82540"/>
                  </a:lnTo>
                  <a:lnTo>
                    <a:pt x="95434" y="82531"/>
                  </a:lnTo>
                  <a:lnTo>
                    <a:pt x="96467" y="82514"/>
                  </a:lnTo>
                  <a:lnTo>
                    <a:pt x="97499" y="82471"/>
                  </a:lnTo>
                  <a:lnTo>
                    <a:pt x="98532" y="82410"/>
                  </a:lnTo>
                  <a:lnTo>
                    <a:pt x="99556" y="82340"/>
                  </a:lnTo>
                  <a:lnTo>
                    <a:pt x="100571" y="82245"/>
                  </a:lnTo>
                  <a:lnTo>
                    <a:pt x="101586" y="82141"/>
                  </a:lnTo>
                  <a:lnTo>
                    <a:pt x="102601" y="82019"/>
                  </a:lnTo>
                  <a:lnTo>
                    <a:pt x="103599" y="81881"/>
                  </a:lnTo>
                  <a:lnTo>
                    <a:pt x="104606" y="81733"/>
                  </a:lnTo>
                  <a:lnTo>
                    <a:pt x="105604" y="81559"/>
                  </a:lnTo>
                  <a:lnTo>
                    <a:pt x="106593" y="81377"/>
                  </a:lnTo>
                  <a:lnTo>
                    <a:pt x="107582" y="81178"/>
                  </a:lnTo>
                  <a:lnTo>
                    <a:pt x="108563" y="80961"/>
                  </a:lnTo>
                  <a:lnTo>
                    <a:pt x="109535" y="80735"/>
                  </a:lnTo>
                  <a:lnTo>
                    <a:pt x="110507" y="80492"/>
                  </a:lnTo>
                  <a:lnTo>
                    <a:pt x="111461" y="80232"/>
                  </a:lnTo>
                  <a:lnTo>
                    <a:pt x="112424" y="79954"/>
                  </a:lnTo>
                  <a:lnTo>
                    <a:pt x="113370" y="79668"/>
                  </a:lnTo>
                  <a:lnTo>
                    <a:pt x="114316" y="79364"/>
                  </a:lnTo>
                  <a:lnTo>
                    <a:pt x="115253" y="79052"/>
                  </a:lnTo>
                  <a:lnTo>
                    <a:pt x="116182" y="78722"/>
                  </a:lnTo>
                  <a:lnTo>
                    <a:pt x="117101" y="78375"/>
                  </a:lnTo>
                  <a:lnTo>
                    <a:pt x="118012" y="78010"/>
                  </a:lnTo>
                  <a:lnTo>
                    <a:pt x="118915" y="77637"/>
                  </a:lnTo>
                  <a:lnTo>
                    <a:pt x="119817" y="77255"/>
                  </a:lnTo>
                  <a:lnTo>
                    <a:pt x="120702" y="76848"/>
                  </a:lnTo>
                  <a:lnTo>
                    <a:pt x="121588" y="76440"/>
                  </a:lnTo>
                  <a:lnTo>
                    <a:pt x="122455" y="76006"/>
                  </a:lnTo>
                  <a:lnTo>
                    <a:pt x="123323" y="75563"/>
                  </a:lnTo>
                  <a:lnTo>
                    <a:pt x="124173" y="75112"/>
                  </a:lnTo>
                  <a:lnTo>
                    <a:pt x="125024" y="74644"/>
                  </a:lnTo>
                  <a:lnTo>
                    <a:pt x="125857" y="74166"/>
                  </a:lnTo>
                  <a:lnTo>
                    <a:pt x="126681" y="73672"/>
                  </a:lnTo>
                  <a:lnTo>
                    <a:pt x="127506" y="73160"/>
                  </a:lnTo>
                  <a:lnTo>
                    <a:pt x="128312" y="72648"/>
                  </a:lnTo>
                  <a:lnTo>
                    <a:pt x="129102" y="72110"/>
                  </a:lnTo>
                  <a:lnTo>
                    <a:pt x="129892" y="71572"/>
                  </a:lnTo>
                  <a:lnTo>
                    <a:pt x="130664" y="71016"/>
                  </a:lnTo>
                  <a:lnTo>
                    <a:pt x="131428" y="70444"/>
                  </a:lnTo>
                  <a:lnTo>
                    <a:pt x="132183" y="69862"/>
                  </a:lnTo>
                  <a:lnTo>
                    <a:pt x="132929" y="69272"/>
                  </a:lnTo>
                  <a:lnTo>
                    <a:pt x="133658" y="68665"/>
                  </a:lnTo>
                  <a:lnTo>
                    <a:pt x="134378" y="68049"/>
                  </a:lnTo>
                  <a:lnTo>
                    <a:pt x="135090" y="67424"/>
                  </a:lnTo>
                  <a:lnTo>
                    <a:pt x="135784" y="66782"/>
                  </a:lnTo>
                  <a:lnTo>
                    <a:pt x="136469" y="66131"/>
                  </a:lnTo>
                  <a:lnTo>
                    <a:pt x="137137" y="65472"/>
                  </a:lnTo>
                  <a:lnTo>
                    <a:pt x="137797" y="64795"/>
                  </a:lnTo>
                  <a:lnTo>
                    <a:pt x="138439" y="64109"/>
                  </a:lnTo>
                  <a:lnTo>
                    <a:pt x="139072" y="63415"/>
                  </a:lnTo>
                  <a:lnTo>
                    <a:pt x="139689" y="62712"/>
                  </a:lnTo>
                  <a:lnTo>
                    <a:pt x="140296" y="61992"/>
                  </a:lnTo>
                  <a:lnTo>
                    <a:pt x="140895" y="61263"/>
                  </a:lnTo>
                  <a:lnTo>
                    <a:pt x="141467" y="60525"/>
                  </a:lnTo>
                  <a:lnTo>
                    <a:pt x="142031" y="59779"/>
                  </a:lnTo>
                  <a:lnTo>
                    <a:pt x="142587" y="59024"/>
                  </a:lnTo>
                  <a:lnTo>
                    <a:pt x="143116" y="58252"/>
                  </a:lnTo>
                  <a:lnTo>
                    <a:pt x="143645" y="57471"/>
                  </a:lnTo>
                  <a:lnTo>
                    <a:pt x="144149" y="56690"/>
                  </a:lnTo>
                  <a:lnTo>
                    <a:pt x="144643" y="55892"/>
                  </a:lnTo>
                  <a:lnTo>
                    <a:pt x="145112" y="55076"/>
                  </a:lnTo>
                  <a:lnTo>
                    <a:pt x="145580" y="54260"/>
                  </a:lnTo>
                  <a:lnTo>
                    <a:pt x="146023" y="53436"/>
                  </a:lnTo>
                  <a:lnTo>
                    <a:pt x="146466" y="54260"/>
                  </a:lnTo>
                  <a:lnTo>
                    <a:pt x="146925" y="55076"/>
                  </a:lnTo>
                  <a:lnTo>
                    <a:pt x="147394" y="55892"/>
                  </a:lnTo>
                  <a:lnTo>
                    <a:pt x="147880" y="56690"/>
                  </a:lnTo>
                  <a:lnTo>
                    <a:pt x="148383" y="57471"/>
                  </a:lnTo>
                  <a:lnTo>
                    <a:pt x="148904" y="58252"/>
                  </a:lnTo>
                  <a:lnTo>
                    <a:pt x="149442" y="59024"/>
                  </a:lnTo>
                  <a:lnTo>
                    <a:pt x="149989" y="59779"/>
                  </a:lnTo>
                  <a:lnTo>
                    <a:pt x="150553" y="60525"/>
                  </a:lnTo>
                  <a:lnTo>
                    <a:pt x="151125" y="61263"/>
                  </a:lnTo>
                  <a:lnTo>
                    <a:pt x="151715" y="61992"/>
                  </a:lnTo>
                  <a:lnTo>
                    <a:pt x="152323" y="62712"/>
                  </a:lnTo>
                  <a:lnTo>
                    <a:pt x="152939" y="63415"/>
                  </a:lnTo>
                  <a:lnTo>
                    <a:pt x="153564" y="64109"/>
                  </a:lnTo>
                  <a:lnTo>
                    <a:pt x="154214" y="64795"/>
                  </a:lnTo>
                  <a:lnTo>
                    <a:pt x="154865" y="65472"/>
                  </a:lnTo>
                  <a:lnTo>
                    <a:pt x="155533" y="66131"/>
                  </a:lnTo>
                  <a:lnTo>
                    <a:pt x="156219" y="66782"/>
                  </a:lnTo>
                  <a:lnTo>
                    <a:pt x="156913" y="67424"/>
                  </a:lnTo>
                  <a:lnTo>
                    <a:pt x="157616" y="68049"/>
                  </a:lnTo>
                  <a:lnTo>
                    <a:pt x="158336" y="68665"/>
                  </a:lnTo>
                  <a:lnTo>
                    <a:pt x="159065" y="69272"/>
                  </a:lnTo>
                  <a:lnTo>
                    <a:pt x="159811" y="69862"/>
                  </a:lnTo>
                  <a:lnTo>
                    <a:pt x="160566" y="70444"/>
                  </a:lnTo>
                  <a:lnTo>
                    <a:pt x="161330" y="71016"/>
                  </a:lnTo>
                  <a:lnTo>
                    <a:pt x="162102" y="71572"/>
                  </a:lnTo>
                  <a:lnTo>
                    <a:pt x="162883" y="72110"/>
                  </a:lnTo>
                  <a:lnTo>
                    <a:pt x="163681" y="72648"/>
                  </a:lnTo>
                  <a:lnTo>
                    <a:pt x="164488" y="73160"/>
                  </a:lnTo>
                  <a:lnTo>
                    <a:pt x="165304" y="73672"/>
                  </a:lnTo>
                  <a:lnTo>
                    <a:pt x="166129" y="74166"/>
                  </a:lnTo>
                  <a:lnTo>
                    <a:pt x="166970" y="74644"/>
                  </a:lnTo>
                  <a:lnTo>
                    <a:pt x="167812" y="75112"/>
                  </a:lnTo>
                  <a:lnTo>
                    <a:pt x="168671" y="75563"/>
                  </a:lnTo>
                  <a:lnTo>
                    <a:pt x="169530" y="76006"/>
                  </a:lnTo>
                  <a:lnTo>
                    <a:pt x="170406" y="76440"/>
                  </a:lnTo>
                  <a:lnTo>
                    <a:pt x="171292" y="76848"/>
                  </a:lnTo>
                  <a:lnTo>
                    <a:pt x="172177" y="77255"/>
                  </a:lnTo>
                  <a:lnTo>
                    <a:pt x="173079" y="77637"/>
                  </a:lnTo>
                  <a:lnTo>
                    <a:pt x="173982" y="78010"/>
                  </a:lnTo>
                  <a:lnTo>
                    <a:pt x="174893" y="78375"/>
                  </a:lnTo>
                  <a:lnTo>
                    <a:pt x="175821" y="78722"/>
                  </a:lnTo>
                  <a:lnTo>
                    <a:pt x="176750" y="79052"/>
                  </a:lnTo>
                  <a:lnTo>
                    <a:pt x="177687" y="79364"/>
                  </a:lnTo>
                  <a:lnTo>
                    <a:pt x="178633" y="79668"/>
                  </a:lnTo>
                  <a:lnTo>
                    <a:pt x="179578" y="79954"/>
                  </a:lnTo>
                  <a:lnTo>
                    <a:pt x="180542" y="80232"/>
                  </a:lnTo>
                  <a:lnTo>
                    <a:pt x="181505" y="80492"/>
                  </a:lnTo>
                  <a:lnTo>
                    <a:pt x="182477" y="80735"/>
                  </a:lnTo>
                  <a:lnTo>
                    <a:pt x="183449" y="80961"/>
                  </a:lnTo>
                  <a:lnTo>
                    <a:pt x="184429" y="81178"/>
                  </a:lnTo>
                  <a:lnTo>
                    <a:pt x="185418" y="81377"/>
                  </a:lnTo>
                  <a:lnTo>
                    <a:pt x="186416" y="81559"/>
                  </a:lnTo>
                  <a:lnTo>
                    <a:pt x="187414" y="81733"/>
                  </a:lnTo>
                  <a:lnTo>
                    <a:pt x="188412" y="81881"/>
                  </a:lnTo>
                  <a:lnTo>
                    <a:pt x="189427" y="82019"/>
                  </a:lnTo>
                  <a:lnTo>
                    <a:pt x="190434" y="82141"/>
                  </a:lnTo>
                  <a:lnTo>
                    <a:pt x="191458" y="82245"/>
                  </a:lnTo>
                  <a:lnTo>
                    <a:pt x="192482" y="82340"/>
                  </a:lnTo>
                  <a:lnTo>
                    <a:pt x="193506" y="82410"/>
                  </a:lnTo>
                  <a:lnTo>
                    <a:pt x="194538" y="82471"/>
                  </a:lnTo>
                  <a:lnTo>
                    <a:pt x="195571" y="82514"/>
                  </a:lnTo>
                  <a:lnTo>
                    <a:pt x="196603" y="82531"/>
                  </a:lnTo>
                  <a:lnTo>
                    <a:pt x="197645" y="82540"/>
                  </a:lnTo>
                  <a:lnTo>
                    <a:pt x="198382" y="82540"/>
                  </a:lnTo>
                  <a:lnTo>
                    <a:pt x="199111" y="82531"/>
                  </a:lnTo>
                  <a:lnTo>
                    <a:pt x="199849" y="82505"/>
                  </a:lnTo>
                  <a:lnTo>
                    <a:pt x="200578" y="82479"/>
                  </a:lnTo>
                  <a:lnTo>
                    <a:pt x="201298" y="82445"/>
                  </a:lnTo>
                  <a:lnTo>
                    <a:pt x="202027" y="82401"/>
                  </a:lnTo>
                  <a:lnTo>
                    <a:pt x="202747" y="82340"/>
                  </a:lnTo>
                  <a:lnTo>
                    <a:pt x="203467" y="82288"/>
                  </a:lnTo>
                  <a:lnTo>
                    <a:pt x="204179" y="82219"/>
                  </a:lnTo>
                  <a:lnTo>
                    <a:pt x="204890" y="82141"/>
                  </a:lnTo>
                  <a:lnTo>
                    <a:pt x="205602" y="82054"/>
                  </a:lnTo>
                  <a:lnTo>
                    <a:pt x="206313" y="81967"/>
                  </a:lnTo>
                  <a:lnTo>
                    <a:pt x="207016" y="81863"/>
                  </a:lnTo>
                  <a:lnTo>
                    <a:pt x="207719" y="81759"/>
                  </a:lnTo>
                  <a:lnTo>
                    <a:pt x="208422" y="81646"/>
                  </a:lnTo>
                  <a:lnTo>
                    <a:pt x="209116" y="81525"/>
                  </a:lnTo>
                  <a:lnTo>
                    <a:pt x="209810" y="81395"/>
                  </a:lnTo>
                  <a:lnTo>
                    <a:pt x="210496" y="81256"/>
                  </a:lnTo>
                  <a:lnTo>
                    <a:pt x="211190" y="81108"/>
                  </a:lnTo>
                  <a:lnTo>
                    <a:pt x="211867" y="80961"/>
                  </a:lnTo>
                  <a:lnTo>
                    <a:pt x="212552" y="80805"/>
                  </a:lnTo>
                  <a:lnTo>
                    <a:pt x="213229" y="80640"/>
                  </a:lnTo>
                  <a:lnTo>
                    <a:pt x="213906" y="80466"/>
                  </a:lnTo>
                  <a:lnTo>
                    <a:pt x="214574" y="80284"/>
                  </a:lnTo>
                  <a:lnTo>
                    <a:pt x="215242" y="80093"/>
                  </a:lnTo>
                  <a:lnTo>
                    <a:pt x="215902" y="79902"/>
                  </a:lnTo>
                  <a:lnTo>
                    <a:pt x="216561" y="79703"/>
                  </a:lnTo>
                  <a:lnTo>
                    <a:pt x="217221" y="79494"/>
                  </a:lnTo>
                  <a:lnTo>
                    <a:pt x="217872" y="79277"/>
                  </a:lnTo>
                  <a:lnTo>
                    <a:pt x="218523" y="79052"/>
                  </a:lnTo>
                  <a:lnTo>
                    <a:pt x="219165" y="78826"/>
                  </a:lnTo>
                  <a:lnTo>
                    <a:pt x="219807" y="78592"/>
                  </a:lnTo>
                  <a:lnTo>
                    <a:pt x="220440" y="78349"/>
                  </a:lnTo>
                  <a:lnTo>
                    <a:pt x="221074" y="78097"/>
                  </a:lnTo>
                  <a:lnTo>
                    <a:pt x="221698" y="77846"/>
                  </a:lnTo>
                  <a:lnTo>
                    <a:pt x="222323" y="77585"/>
                  </a:lnTo>
                  <a:lnTo>
                    <a:pt x="222948" y="77316"/>
                  </a:lnTo>
                  <a:lnTo>
                    <a:pt x="223564" y="77039"/>
                  </a:lnTo>
                  <a:lnTo>
                    <a:pt x="224171" y="76761"/>
                  </a:lnTo>
                  <a:lnTo>
                    <a:pt x="224779" y="76475"/>
                  </a:lnTo>
                  <a:lnTo>
                    <a:pt x="225386" y="76179"/>
                  </a:lnTo>
                  <a:lnTo>
                    <a:pt x="225985" y="75884"/>
                  </a:lnTo>
                  <a:lnTo>
                    <a:pt x="226575" y="75572"/>
                  </a:lnTo>
                  <a:lnTo>
                    <a:pt x="227165" y="75260"/>
                  </a:lnTo>
                  <a:lnTo>
                    <a:pt x="227755" y="74947"/>
                  </a:lnTo>
                  <a:lnTo>
                    <a:pt x="228337" y="74618"/>
                  </a:lnTo>
                  <a:lnTo>
                    <a:pt x="228909" y="74288"/>
                  </a:lnTo>
                  <a:lnTo>
                    <a:pt x="229482" y="73958"/>
                  </a:lnTo>
                  <a:lnTo>
                    <a:pt x="230046" y="73611"/>
                  </a:lnTo>
                  <a:lnTo>
                    <a:pt x="230601" y="73264"/>
                  </a:lnTo>
                  <a:lnTo>
                    <a:pt x="231165" y="72908"/>
                  </a:lnTo>
                  <a:lnTo>
                    <a:pt x="231712" y="72552"/>
                  </a:lnTo>
                  <a:lnTo>
                    <a:pt x="232259" y="72188"/>
                  </a:lnTo>
                  <a:lnTo>
                    <a:pt x="232797" y="71815"/>
                  </a:lnTo>
                  <a:lnTo>
                    <a:pt x="233335" y="71442"/>
                  </a:lnTo>
                  <a:lnTo>
                    <a:pt x="233864" y="71060"/>
                  </a:lnTo>
                  <a:lnTo>
                    <a:pt x="234393" y="70669"/>
                  </a:lnTo>
                  <a:lnTo>
                    <a:pt x="234905" y="70279"/>
                  </a:lnTo>
                  <a:lnTo>
                    <a:pt x="235426" y="69880"/>
                  </a:lnTo>
                  <a:lnTo>
                    <a:pt x="235929" y="69481"/>
                  </a:lnTo>
                  <a:lnTo>
                    <a:pt x="236433" y="69073"/>
                  </a:lnTo>
                  <a:lnTo>
                    <a:pt x="236936" y="68656"/>
                  </a:lnTo>
                  <a:lnTo>
                    <a:pt x="237422" y="68240"/>
                  </a:lnTo>
                  <a:lnTo>
                    <a:pt x="237908" y="67814"/>
                  </a:lnTo>
                  <a:lnTo>
                    <a:pt x="238394" y="67389"/>
                  </a:lnTo>
                  <a:lnTo>
                    <a:pt x="238862" y="66955"/>
                  </a:lnTo>
                  <a:lnTo>
                    <a:pt x="239331" y="66513"/>
                  </a:lnTo>
                  <a:lnTo>
                    <a:pt x="239799" y="66070"/>
                  </a:lnTo>
                  <a:lnTo>
                    <a:pt x="240251" y="65619"/>
                  </a:lnTo>
                  <a:lnTo>
                    <a:pt x="240702" y="65168"/>
                  </a:lnTo>
                  <a:lnTo>
                    <a:pt x="241153" y="64708"/>
                  </a:lnTo>
                  <a:lnTo>
                    <a:pt x="241587" y="64239"/>
                  </a:lnTo>
                  <a:lnTo>
                    <a:pt x="242021" y="63771"/>
                  </a:lnTo>
                  <a:lnTo>
                    <a:pt x="242446" y="63302"/>
                  </a:lnTo>
                  <a:lnTo>
                    <a:pt x="242863" y="62825"/>
                  </a:lnTo>
                  <a:lnTo>
                    <a:pt x="243279" y="62339"/>
                  </a:lnTo>
                  <a:lnTo>
                    <a:pt x="243687" y="61853"/>
                  </a:lnTo>
                  <a:lnTo>
                    <a:pt x="244086" y="61367"/>
                  </a:lnTo>
                  <a:lnTo>
                    <a:pt x="244485" y="60873"/>
                  </a:lnTo>
                  <a:lnTo>
                    <a:pt x="244867" y="60369"/>
                  </a:lnTo>
                  <a:lnTo>
                    <a:pt x="245249" y="59866"/>
                  </a:lnTo>
                  <a:lnTo>
                    <a:pt x="245622" y="59363"/>
                  </a:lnTo>
                  <a:lnTo>
                    <a:pt x="245995" y="58851"/>
                  </a:lnTo>
                  <a:lnTo>
                    <a:pt x="246351" y="58330"/>
                  </a:lnTo>
                  <a:lnTo>
                    <a:pt x="246707" y="57809"/>
                  </a:lnTo>
                  <a:lnTo>
                    <a:pt x="247054" y="57289"/>
                  </a:lnTo>
                  <a:lnTo>
                    <a:pt x="247392" y="56760"/>
                  </a:lnTo>
                  <a:lnTo>
                    <a:pt x="247722" y="56222"/>
                  </a:lnTo>
                  <a:lnTo>
                    <a:pt x="248052" y="55692"/>
                  </a:lnTo>
                  <a:lnTo>
                    <a:pt x="248364" y="55146"/>
                  </a:lnTo>
                  <a:lnTo>
                    <a:pt x="248676" y="54608"/>
                  </a:lnTo>
                  <a:lnTo>
                    <a:pt x="248980" y="54061"/>
                  </a:lnTo>
                  <a:lnTo>
                    <a:pt x="249275" y="53505"/>
                  </a:lnTo>
                  <a:lnTo>
                    <a:pt x="249570" y="52950"/>
                  </a:lnTo>
                  <a:lnTo>
                    <a:pt x="249848" y="52395"/>
                  </a:lnTo>
                  <a:lnTo>
                    <a:pt x="250126" y="51831"/>
                  </a:lnTo>
                  <a:lnTo>
                    <a:pt x="250395" y="51267"/>
                  </a:lnTo>
                  <a:lnTo>
                    <a:pt x="250646" y="50694"/>
                  </a:lnTo>
                  <a:lnTo>
                    <a:pt x="250898" y="50121"/>
                  </a:lnTo>
                  <a:lnTo>
                    <a:pt x="251149" y="49549"/>
                  </a:lnTo>
                  <a:lnTo>
                    <a:pt x="251384" y="48967"/>
                  </a:lnTo>
                  <a:lnTo>
                    <a:pt x="251609" y="48386"/>
                  </a:lnTo>
                  <a:lnTo>
                    <a:pt x="251826" y="47796"/>
                  </a:lnTo>
                  <a:lnTo>
                    <a:pt x="252043" y="47206"/>
                  </a:lnTo>
                  <a:lnTo>
                    <a:pt x="252243" y="46616"/>
                  </a:lnTo>
                  <a:lnTo>
                    <a:pt x="252442" y="46026"/>
                  </a:lnTo>
                  <a:lnTo>
                    <a:pt x="252633" y="45427"/>
                  </a:lnTo>
                  <a:lnTo>
                    <a:pt x="252807" y="44819"/>
                  </a:lnTo>
                  <a:lnTo>
                    <a:pt x="252980" y="44221"/>
                  </a:lnTo>
                  <a:lnTo>
                    <a:pt x="253145" y="43613"/>
                  </a:lnTo>
                  <a:lnTo>
                    <a:pt x="253301" y="42997"/>
                  </a:lnTo>
                  <a:lnTo>
                    <a:pt x="253449" y="42390"/>
                  </a:lnTo>
                  <a:lnTo>
                    <a:pt x="253588" y="41774"/>
                  </a:lnTo>
                  <a:lnTo>
                    <a:pt x="253718" y="41158"/>
                  </a:lnTo>
                  <a:lnTo>
                    <a:pt x="253839" y="40533"/>
                  </a:lnTo>
                  <a:lnTo>
                    <a:pt x="253952" y="39908"/>
                  </a:lnTo>
                  <a:lnTo>
                    <a:pt x="254048" y="39283"/>
                  </a:lnTo>
                  <a:lnTo>
                    <a:pt x="254143" y="38659"/>
                  </a:lnTo>
                  <a:lnTo>
                    <a:pt x="254230" y="38025"/>
                  </a:lnTo>
                  <a:lnTo>
                    <a:pt x="254308" y="37392"/>
                  </a:lnTo>
                  <a:lnTo>
                    <a:pt x="254377" y="36758"/>
                  </a:lnTo>
                  <a:lnTo>
                    <a:pt x="254438" y="36125"/>
                  </a:lnTo>
                  <a:lnTo>
                    <a:pt x="254490" y="35483"/>
                  </a:lnTo>
                  <a:lnTo>
                    <a:pt x="254534" y="34840"/>
                  </a:lnTo>
                  <a:lnTo>
                    <a:pt x="254560" y="34198"/>
                  </a:lnTo>
                  <a:lnTo>
                    <a:pt x="254586" y="33548"/>
                  </a:lnTo>
                  <a:lnTo>
                    <a:pt x="254603" y="32905"/>
                  </a:lnTo>
                  <a:lnTo>
                    <a:pt x="254603" y="32255"/>
                  </a:lnTo>
                  <a:lnTo>
                    <a:pt x="254603" y="30779"/>
                  </a:lnTo>
                  <a:lnTo>
                    <a:pt x="255176" y="30667"/>
                  </a:lnTo>
                  <a:lnTo>
                    <a:pt x="255748" y="30554"/>
                  </a:lnTo>
                  <a:lnTo>
                    <a:pt x="256313" y="30441"/>
                  </a:lnTo>
                  <a:lnTo>
                    <a:pt x="256877" y="30311"/>
                  </a:lnTo>
                  <a:lnTo>
                    <a:pt x="257441" y="30181"/>
                  </a:lnTo>
                  <a:lnTo>
                    <a:pt x="258005" y="30051"/>
                  </a:lnTo>
                  <a:lnTo>
                    <a:pt x="258569" y="29912"/>
                  </a:lnTo>
                  <a:lnTo>
                    <a:pt x="259124" y="29764"/>
                  </a:lnTo>
                  <a:lnTo>
                    <a:pt x="259679" y="29617"/>
                  </a:lnTo>
                  <a:lnTo>
                    <a:pt x="260235" y="29460"/>
                  </a:lnTo>
                  <a:lnTo>
                    <a:pt x="260790" y="29304"/>
                  </a:lnTo>
                  <a:lnTo>
                    <a:pt x="261345" y="29139"/>
                  </a:lnTo>
                  <a:lnTo>
                    <a:pt x="261892" y="28966"/>
                  </a:lnTo>
                  <a:lnTo>
                    <a:pt x="262439" y="28792"/>
                  </a:lnTo>
                  <a:lnTo>
                    <a:pt x="262985" y="28610"/>
                  </a:lnTo>
                  <a:lnTo>
                    <a:pt x="263532" y="28428"/>
                  </a:lnTo>
                  <a:lnTo>
                    <a:pt x="264070" y="28237"/>
                  </a:lnTo>
                  <a:lnTo>
                    <a:pt x="264608" y="28046"/>
                  </a:lnTo>
                  <a:lnTo>
                    <a:pt x="265146" y="27846"/>
                  </a:lnTo>
                  <a:lnTo>
                    <a:pt x="265684" y="27638"/>
                  </a:lnTo>
                  <a:lnTo>
                    <a:pt x="266213" y="27430"/>
                  </a:lnTo>
                  <a:lnTo>
                    <a:pt x="266743" y="27213"/>
                  </a:lnTo>
                  <a:lnTo>
                    <a:pt x="267272" y="26996"/>
                  </a:lnTo>
                  <a:lnTo>
                    <a:pt x="267801" y="26770"/>
                  </a:lnTo>
                  <a:lnTo>
                    <a:pt x="268322" y="26545"/>
                  </a:lnTo>
                  <a:lnTo>
                    <a:pt x="268851" y="26311"/>
                  </a:lnTo>
                  <a:lnTo>
                    <a:pt x="269363" y="26076"/>
                  </a:lnTo>
                  <a:lnTo>
                    <a:pt x="269884" y="25833"/>
                  </a:lnTo>
                  <a:lnTo>
                    <a:pt x="270908" y="25330"/>
                  </a:lnTo>
                  <a:lnTo>
                    <a:pt x="271932" y="24818"/>
                  </a:lnTo>
                  <a:lnTo>
                    <a:pt x="272166" y="24688"/>
                  </a:lnTo>
                  <a:lnTo>
                    <a:pt x="272392" y="24540"/>
                  </a:lnTo>
                  <a:lnTo>
                    <a:pt x="272617" y="24393"/>
                  </a:lnTo>
                  <a:lnTo>
                    <a:pt x="272826" y="24237"/>
                  </a:lnTo>
                  <a:lnTo>
                    <a:pt x="273025" y="24063"/>
                  </a:lnTo>
                  <a:lnTo>
                    <a:pt x="273216" y="23890"/>
                  </a:lnTo>
                  <a:lnTo>
                    <a:pt x="273390" y="23707"/>
                  </a:lnTo>
                  <a:lnTo>
                    <a:pt x="273563" y="23516"/>
                  </a:lnTo>
                  <a:lnTo>
                    <a:pt x="273719" y="23317"/>
                  </a:lnTo>
                  <a:lnTo>
                    <a:pt x="273867" y="23109"/>
                  </a:lnTo>
                  <a:lnTo>
                    <a:pt x="274006" y="22892"/>
                  </a:lnTo>
                  <a:lnTo>
                    <a:pt x="274127" y="22675"/>
                  </a:lnTo>
                  <a:lnTo>
                    <a:pt x="274249" y="22449"/>
                  </a:lnTo>
                  <a:lnTo>
                    <a:pt x="274344" y="22224"/>
                  </a:lnTo>
                  <a:lnTo>
                    <a:pt x="274440" y="21989"/>
                  </a:lnTo>
                  <a:lnTo>
                    <a:pt x="274526" y="21746"/>
                  </a:lnTo>
                  <a:lnTo>
                    <a:pt x="274596" y="21503"/>
                  </a:lnTo>
                  <a:lnTo>
                    <a:pt x="274648" y="21260"/>
                  </a:lnTo>
                  <a:lnTo>
                    <a:pt x="274700" y="21017"/>
                  </a:lnTo>
                  <a:lnTo>
                    <a:pt x="274735" y="20766"/>
                  </a:lnTo>
                  <a:lnTo>
                    <a:pt x="274752" y="20514"/>
                  </a:lnTo>
                  <a:lnTo>
                    <a:pt x="274761" y="20254"/>
                  </a:lnTo>
                  <a:lnTo>
                    <a:pt x="274761" y="20002"/>
                  </a:lnTo>
                  <a:lnTo>
                    <a:pt x="274752" y="19750"/>
                  </a:lnTo>
                  <a:lnTo>
                    <a:pt x="274717" y="19490"/>
                  </a:lnTo>
                  <a:lnTo>
                    <a:pt x="274683" y="19239"/>
                  </a:lnTo>
                  <a:lnTo>
                    <a:pt x="274630" y="18978"/>
                  </a:lnTo>
                  <a:lnTo>
                    <a:pt x="274561" y="18727"/>
                  </a:lnTo>
                  <a:lnTo>
                    <a:pt x="274483" y="18475"/>
                  </a:lnTo>
                  <a:lnTo>
                    <a:pt x="274396" y="18223"/>
                  </a:lnTo>
                  <a:lnTo>
                    <a:pt x="274292" y="17980"/>
                  </a:lnTo>
                  <a:lnTo>
                    <a:pt x="274171" y="17729"/>
                  </a:lnTo>
                  <a:lnTo>
                    <a:pt x="274040" y="17494"/>
                  </a:lnTo>
                  <a:lnTo>
                    <a:pt x="273902" y="17260"/>
                  </a:lnTo>
                  <a:lnTo>
                    <a:pt x="273754" y="17043"/>
                  </a:lnTo>
                  <a:lnTo>
                    <a:pt x="273589" y="16835"/>
                  </a:lnTo>
                  <a:lnTo>
                    <a:pt x="273424" y="16635"/>
                  </a:lnTo>
                  <a:lnTo>
                    <a:pt x="273251" y="16444"/>
                  </a:lnTo>
                  <a:lnTo>
                    <a:pt x="273060" y="16271"/>
                  </a:lnTo>
                  <a:lnTo>
                    <a:pt x="272869" y="16097"/>
                  </a:lnTo>
                  <a:lnTo>
                    <a:pt x="272669" y="15941"/>
                  </a:lnTo>
                  <a:lnTo>
                    <a:pt x="272461" y="15794"/>
                  </a:lnTo>
                  <a:lnTo>
                    <a:pt x="272253" y="15655"/>
                  </a:lnTo>
                  <a:lnTo>
                    <a:pt x="272027" y="15533"/>
                  </a:lnTo>
                  <a:lnTo>
                    <a:pt x="271810" y="15412"/>
                  </a:lnTo>
                  <a:lnTo>
                    <a:pt x="271576" y="15308"/>
                  </a:lnTo>
                  <a:lnTo>
                    <a:pt x="271342" y="15221"/>
                  </a:lnTo>
                  <a:lnTo>
                    <a:pt x="271107" y="15134"/>
                  </a:lnTo>
                  <a:lnTo>
                    <a:pt x="270864" y="15065"/>
                  </a:lnTo>
                  <a:lnTo>
                    <a:pt x="270622" y="15013"/>
                  </a:lnTo>
                  <a:lnTo>
                    <a:pt x="270370" y="14961"/>
                  </a:lnTo>
                  <a:lnTo>
                    <a:pt x="270118" y="14926"/>
                  </a:lnTo>
                  <a:lnTo>
                    <a:pt x="269867" y="14909"/>
                  </a:lnTo>
                  <a:lnTo>
                    <a:pt x="269615" y="14891"/>
                  </a:lnTo>
                  <a:lnTo>
                    <a:pt x="269363" y="14900"/>
                  </a:lnTo>
                  <a:lnTo>
                    <a:pt x="269103" y="14909"/>
                  </a:lnTo>
                  <a:lnTo>
                    <a:pt x="268851" y="14935"/>
                  </a:lnTo>
                  <a:lnTo>
                    <a:pt x="268591" y="14978"/>
                  </a:lnTo>
                  <a:lnTo>
                    <a:pt x="268339" y="15030"/>
                  </a:lnTo>
                  <a:lnTo>
                    <a:pt x="268088" y="15099"/>
                  </a:lnTo>
                  <a:lnTo>
                    <a:pt x="267827" y="15178"/>
                  </a:lnTo>
                  <a:lnTo>
                    <a:pt x="267584" y="15264"/>
                  </a:lnTo>
                  <a:lnTo>
                    <a:pt x="267333" y="15368"/>
                  </a:lnTo>
                  <a:lnTo>
                    <a:pt x="267090" y="15490"/>
                  </a:lnTo>
                  <a:lnTo>
                    <a:pt x="266543" y="15768"/>
                  </a:lnTo>
                  <a:lnTo>
                    <a:pt x="266005" y="16037"/>
                  </a:lnTo>
                  <a:lnTo>
                    <a:pt x="265458" y="16306"/>
                  </a:lnTo>
                  <a:lnTo>
                    <a:pt x="264903" y="16566"/>
                  </a:lnTo>
                  <a:lnTo>
                    <a:pt x="264348" y="16818"/>
                  </a:lnTo>
                  <a:lnTo>
                    <a:pt x="263792" y="17061"/>
                  </a:lnTo>
                  <a:lnTo>
                    <a:pt x="263237" y="17295"/>
                  </a:lnTo>
                  <a:lnTo>
                    <a:pt x="262673" y="17529"/>
                  </a:lnTo>
                  <a:lnTo>
                    <a:pt x="262109" y="17755"/>
                  </a:lnTo>
                  <a:lnTo>
                    <a:pt x="261536" y="17972"/>
                  </a:lnTo>
                  <a:lnTo>
                    <a:pt x="260964" y="18180"/>
                  </a:lnTo>
                  <a:lnTo>
                    <a:pt x="260391" y="18379"/>
                  </a:lnTo>
                  <a:lnTo>
                    <a:pt x="259818" y="18579"/>
                  </a:lnTo>
                  <a:lnTo>
                    <a:pt x="259237" y="18770"/>
                  </a:lnTo>
                  <a:lnTo>
                    <a:pt x="258655" y="18952"/>
                  </a:lnTo>
                  <a:lnTo>
                    <a:pt x="258065" y="19126"/>
                  </a:lnTo>
                  <a:lnTo>
                    <a:pt x="257475" y="19299"/>
                  </a:lnTo>
                  <a:lnTo>
                    <a:pt x="256885" y="19455"/>
                  </a:lnTo>
                  <a:lnTo>
                    <a:pt x="256295" y="19612"/>
                  </a:lnTo>
                  <a:lnTo>
                    <a:pt x="255696" y="19759"/>
                  </a:lnTo>
                  <a:lnTo>
                    <a:pt x="255098" y="19907"/>
                  </a:lnTo>
                  <a:lnTo>
                    <a:pt x="254499" y="20046"/>
                  </a:lnTo>
                  <a:lnTo>
                    <a:pt x="253892" y="20167"/>
                  </a:lnTo>
                  <a:lnTo>
                    <a:pt x="253293" y="20288"/>
                  </a:lnTo>
                  <a:lnTo>
                    <a:pt x="252685" y="20410"/>
                  </a:lnTo>
                  <a:lnTo>
                    <a:pt x="252069" y="20514"/>
                  </a:lnTo>
                  <a:lnTo>
                    <a:pt x="251462" y="20618"/>
                  </a:lnTo>
                  <a:lnTo>
                    <a:pt x="250846" y="20714"/>
                  </a:lnTo>
                  <a:lnTo>
                    <a:pt x="250230" y="20800"/>
                  </a:lnTo>
                  <a:lnTo>
                    <a:pt x="249605" y="20887"/>
                  </a:lnTo>
                  <a:lnTo>
                    <a:pt x="248989" y="20965"/>
                  </a:lnTo>
                  <a:lnTo>
                    <a:pt x="248364" y="21035"/>
                  </a:lnTo>
                  <a:lnTo>
                    <a:pt x="248086" y="21061"/>
                  </a:lnTo>
                  <a:lnTo>
                    <a:pt x="247817" y="21113"/>
                  </a:lnTo>
                  <a:lnTo>
                    <a:pt x="247557" y="21174"/>
                  </a:lnTo>
                  <a:lnTo>
                    <a:pt x="247297" y="21252"/>
                  </a:lnTo>
                  <a:lnTo>
                    <a:pt x="247045" y="21338"/>
                  </a:lnTo>
                  <a:lnTo>
                    <a:pt x="246802" y="21434"/>
                  </a:lnTo>
                  <a:lnTo>
                    <a:pt x="246559" y="21555"/>
                  </a:lnTo>
                  <a:lnTo>
                    <a:pt x="246325" y="21677"/>
                  </a:lnTo>
                  <a:lnTo>
                    <a:pt x="246099" y="21816"/>
                  </a:lnTo>
                  <a:lnTo>
                    <a:pt x="245882" y="21963"/>
                  </a:lnTo>
                  <a:lnTo>
                    <a:pt x="245665" y="22119"/>
                  </a:lnTo>
                  <a:lnTo>
                    <a:pt x="245457" y="22293"/>
                  </a:lnTo>
                  <a:lnTo>
                    <a:pt x="245258" y="22467"/>
                  </a:lnTo>
                  <a:lnTo>
                    <a:pt x="245067" y="22657"/>
                  </a:lnTo>
                  <a:lnTo>
                    <a:pt x="244884" y="22857"/>
                  </a:lnTo>
                  <a:lnTo>
                    <a:pt x="244711" y="23065"/>
                  </a:lnTo>
                  <a:lnTo>
                    <a:pt x="244546" y="23274"/>
                  </a:lnTo>
                  <a:lnTo>
                    <a:pt x="244398" y="23499"/>
                  </a:lnTo>
                  <a:lnTo>
                    <a:pt x="244260" y="23725"/>
                  </a:lnTo>
                  <a:lnTo>
                    <a:pt x="244138" y="23968"/>
                  </a:lnTo>
                  <a:lnTo>
                    <a:pt x="244025" y="24202"/>
                  </a:lnTo>
                  <a:lnTo>
                    <a:pt x="243921" y="24454"/>
                  </a:lnTo>
                  <a:lnTo>
                    <a:pt x="243834" y="24705"/>
                  </a:lnTo>
                  <a:lnTo>
                    <a:pt x="243765" y="24957"/>
                  </a:lnTo>
                  <a:lnTo>
                    <a:pt x="243704" y="25217"/>
                  </a:lnTo>
                  <a:lnTo>
                    <a:pt x="243661" y="25478"/>
                  </a:lnTo>
                  <a:lnTo>
                    <a:pt x="243626" y="25738"/>
                  </a:lnTo>
                  <a:lnTo>
                    <a:pt x="243609" y="26007"/>
                  </a:lnTo>
                  <a:lnTo>
                    <a:pt x="243600" y="26267"/>
                  </a:lnTo>
                  <a:lnTo>
                    <a:pt x="243609" y="26536"/>
                  </a:lnTo>
                  <a:lnTo>
                    <a:pt x="243626" y="26797"/>
                  </a:lnTo>
                  <a:lnTo>
                    <a:pt x="243661" y="27066"/>
                  </a:lnTo>
                  <a:lnTo>
                    <a:pt x="243756" y="27803"/>
                  </a:lnTo>
                  <a:lnTo>
                    <a:pt x="243843" y="28515"/>
                  </a:lnTo>
                  <a:lnTo>
                    <a:pt x="243921" y="29191"/>
                  </a:lnTo>
                  <a:lnTo>
                    <a:pt x="243973" y="29842"/>
                  </a:lnTo>
                  <a:lnTo>
                    <a:pt x="244025" y="30467"/>
                  </a:lnTo>
                  <a:lnTo>
                    <a:pt x="244060" y="31074"/>
                  </a:lnTo>
                  <a:lnTo>
                    <a:pt x="244077" y="31673"/>
                  </a:lnTo>
                  <a:lnTo>
                    <a:pt x="244086" y="32255"/>
                  </a:lnTo>
                  <a:lnTo>
                    <a:pt x="244077" y="32767"/>
                  </a:lnTo>
                  <a:lnTo>
                    <a:pt x="244069" y="33279"/>
                  </a:lnTo>
                  <a:lnTo>
                    <a:pt x="244051" y="33782"/>
                  </a:lnTo>
                  <a:lnTo>
                    <a:pt x="244025" y="34294"/>
                  </a:lnTo>
                  <a:lnTo>
                    <a:pt x="243991" y="34797"/>
                  </a:lnTo>
                  <a:lnTo>
                    <a:pt x="243947" y="35300"/>
                  </a:lnTo>
                  <a:lnTo>
                    <a:pt x="243904" y="35804"/>
                  </a:lnTo>
                  <a:lnTo>
                    <a:pt x="243843" y="36307"/>
                  </a:lnTo>
                  <a:lnTo>
                    <a:pt x="243782" y="36802"/>
                  </a:lnTo>
                  <a:lnTo>
                    <a:pt x="243713" y="37305"/>
                  </a:lnTo>
                  <a:lnTo>
                    <a:pt x="243635" y="37799"/>
                  </a:lnTo>
                  <a:lnTo>
                    <a:pt x="243548" y="38285"/>
                  </a:lnTo>
                  <a:lnTo>
                    <a:pt x="243461" y="38780"/>
                  </a:lnTo>
                  <a:lnTo>
                    <a:pt x="243357" y="39266"/>
                  </a:lnTo>
                  <a:lnTo>
                    <a:pt x="243253" y="39761"/>
                  </a:lnTo>
                  <a:lnTo>
                    <a:pt x="243140" y="40238"/>
                  </a:lnTo>
                  <a:lnTo>
                    <a:pt x="243019" y="40724"/>
                  </a:lnTo>
                  <a:lnTo>
                    <a:pt x="242897" y="41210"/>
                  </a:lnTo>
                  <a:lnTo>
                    <a:pt x="242767" y="41687"/>
                  </a:lnTo>
                  <a:lnTo>
                    <a:pt x="242620" y="42164"/>
                  </a:lnTo>
                  <a:lnTo>
                    <a:pt x="242481" y="42633"/>
                  </a:lnTo>
                  <a:lnTo>
                    <a:pt x="242325" y="43110"/>
                  </a:lnTo>
                  <a:lnTo>
                    <a:pt x="242168" y="43579"/>
                  </a:lnTo>
                  <a:lnTo>
                    <a:pt x="241995" y="44047"/>
                  </a:lnTo>
                  <a:lnTo>
                    <a:pt x="241830" y="44507"/>
                  </a:lnTo>
                  <a:lnTo>
                    <a:pt x="241648" y="44967"/>
                  </a:lnTo>
                  <a:lnTo>
                    <a:pt x="241457" y="45427"/>
                  </a:lnTo>
                  <a:lnTo>
                    <a:pt x="241266" y="45887"/>
                  </a:lnTo>
                  <a:lnTo>
                    <a:pt x="241075" y="46338"/>
                  </a:lnTo>
                  <a:lnTo>
                    <a:pt x="240867" y="46789"/>
                  </a:lnTo>
                  <a:lnTo>
                    <a:pt x="240659" y="47240"/>
                  </a:lnTo>
                  <a:lnTo>
                    <a:pt x="240442" y="47692"/>
                  </a:lnTo>
                  <a:lnTo>
                    <a:pt x="240216" y="48134"/>
                  </a:lnTo>
                  <a:lnTo>
                    <a:pt x="239990" y="48577"/>
                  </a:lnTo>
                  <a:lnTo>
                    <a:pt x="239747" y="49011"/>
                  </a:lnTo>
                  <a:lnTo>
                    <a:pt x="239513" y="49444"/>
                  </a:lnTo>
                  <a:lnTo>
                    <a:pt x="239261" y="49878"/>
                  </a:lnTo>
                  <a:lnTo>
                    <a:pt x="239010" y="50304"/>
                  </a:lnTo>
                  <a:lnTo>
                    <a:pt x="238749" y="50737"/>
                  </a:lnTo>
                  <a:lnTo>
                    <a:pt x="238489" y="51154"/>
                  </a:lnTo>
                  <a:lnTo>
                    <a:pt x="238211" y="51579"/>
                  </a:lnTo>
                  <a:lnTo>
                    <a:pt x="237942" y="51996"/>
                  </a:lnTo>
                  <a:lnTo>
                    <a:pt x="237656" y="52412"/>
                  </a:lnTo>
                  <a:lnTo>
                    <a:pt x="237370" y="52820"/>
                  </a:lnTo>
                  <a:lnTo>
                    <a:pt x="237075" y="53228"/>
                  </a:lnTo>
                  <a:lnTo>
                    <a:pt x="236780" y="53636"/>
                  </a:lnTo>
                  <a:lnTo>
                    <a:pt x="236476" y="54035"/>
                  </a:lnTo>
                  <a:lnTo>
                    <a:pt x="236164" y="54434"/>
                  </a:lnTo>
                  <a:lnTo>
                    <a:pt x="235851" y="54824"/>
                  </a:lnTo>
                  <a:lnTo>
                    <a:pt x="235530" y="55215"/>
                  </a:lnTo>
                  <a:lnTo>
                    <a:pt x="235200" y="55605"/>
                  </a:lnTo>
                  <a:lnTo>
                    <a:pt x="234871" y="55987"/>
                  </a:lnTo>
                  <a:lnTo>
                    <a:pt x="234532" y="56369"/>
                  </a:lnTo>
                  <a:lnTo>
                    <a:pt x="234194" y="56742"/>
                  </a:lnTo>
                  <a:lnTo>
                    <a:pt x="233847" y="57115"/>
                  </a:lnTo>
                  <a:lnTo>
                    <a:pt x="233491" y="57488"/>
                  </a:lnTo>
                  <a:lnTo>
                    <a:pt x="233135" y="57853"/>
                  </a:lnTo>
                  <a:lnTo>
                    <a:pt x="232771" y="58217"/>
                  </a:lnTo>
                  <a:lnTo>
                    <a:pt x="232406" y="58573"/>
                  </a:lnTo>
                  <a:lnTo>
                    <a:pt x="232033" y="58929"/>
                  </a:lnTo>
                  <a:lnTo>
                    <a:pt x="231660" y="59285"/>
                  </a:lnTo>
                  <a:lnTo>
                    <a:pt x="231278" y="59623"/>
                  </a:lnTo>
                  <a:lnTo>
                    <a:pt x="230888" y="59970"/>
                  </a:lnTo>
                  <a:lnTo>
                    <a:pt x="230497" y="60309"/>
                  </a:lnTo>
                  <a:lnTo>
                    <a:pt x="230107" y="60647"/>
                  </a:lnTo>
                  <a:lnTo>
                    <a:pt x="229708" y="60977"/>
                  </a:lnTo>
                  <a:lnTo>
                    <a:pt x="229300" y="61298"/>
                  </a:lnTo>
                  <a:lnTo>
                    <a:pt x="228892" y="61628"/>
                  </a:lnTo>
                  <a:lnTo>
                    <a:pt x="228475" y="61940"/>
                  </a:lnTo>
                  <a:lnTo>
                    <a:pt x="228059" y="62261"/>
                  </a:lnTo>
                  <a:lnTo>
                    <a:pt x="227634" y="62565"/>
                  </a:lnTo>
                  <a:lnTo>
                    <a:pt x="227209" y="62877"/>
                  </a:lnTo>
                  <a:lnTo>
                    <a:pt x="226775" y="63172"/>
                  </a:lnTo>
                  <a:lnTo>
                    <a:pt x="226341" y="63476"/>
                  </a:lnTo>
                  <a:lnTo>
                    <a:pt x="225898" y="63762"/>
                  </a:lnTo>
                  <a:lnTo>
                    <a:pt x="225456" y="64057"/>
                  </a:lnTo>
                  <a:lnTo>
                    <a:pt x="225005" y="64335"/>
                  </a:lnTo>
                  <a:lnTo>
                    <a:pt x="224553" y="64613"/>
                  </a:lnTo>
                  <a:lnTo>
                    <a:pt x="224102" y="64890"/>
                  </a:lnTo>
                  <a:lnTo>
                    <a:pt x="223633" y="65159"/>
                  </a:lnTo>
                  <a:lnTo>
                    <a:pt x="223174" y="65428"/>
                  </a:lnTo>
                  <a:lnTo>
                    <a:pt x="222705" y="65689"/>
                  </a:lnTo>
                  <a:lnTo>
                    <a:pt x="222236" y="65940"/>
                  </a:lnTo>
                  <a:lnTo>
                    <a:pt x="221759" y="66192"/>
                  </a:lnTo>
                  <a:lnTo>
                    <a:pt x="221273" y="66443"/>
                  </a:lnTo>
                  <a:lnTo>
                    <a:pt x="220796" y="66686"/>
                  </a:lnTo>
                  <a:lnTo>
                    <a:pt x="220301" y="66921"/>
                  </a:lnTo>
                  <a:lnTo>
                    <a:pt x="219815" y="67155"/>
                  </a:lnTo>
                  <a:lnTo>
                    <a:pt x="219321" y="67381"/>
                  </a:lnTo>
                  <a:lnTo>
                    <a:pt x="218818" y="67606"/>
                  </a:lnTo>
                  <a:lnTo>
                    <a:pt x="218323" y="67823"/>
                  </a:lnTo>
                  <a:lnTo>
                    <a:pt x="217811" y="68031"/>
                  </a:lnTo>
                  <a:lnTo>
                    <a:pt x="217308" y="68240"/>
                  </a:lnTo>
                  <a:lnTo>
                    <a:pt x="216796" y="68439"/>
                  </a:lnTo>
                  <a:lnTo>
                    <a:pt x="216284" y="68639"/>
                  </a:lnTo>
                  <a:lnTo>
                    <a:pt x="215763" y="68830"/>
                  </a:lnTo>
                  <a:lnTo>
                    <a:pt x="215242" y="69012"/>
                  </a:lnTo>
                  <a:lnTo>
                    <a:pt x="214713" y="69194"/>
                  </a:lnTo>
                  <a:lnTo>
                    <a:pt x="214184" y="69368"/>
                  </a:lnTo>
                  <a:lnTo>
                    <a:pt x="213655" y="69541"/>
                  </a:lnTo>
                  <a:lnTo>
                    <a:pt x="213125" y="69706"/>
                  </a:lnTo>
                  <a:lnTo>
                    <a:pt x="212587" y="69862"/>
                  </a:lnTo>
                  <a:lnTo>
                    <a:pt x="212041" y="70019"/>
                  </a:lnTo>
                  <a:lnTo>
                    <a:pt x="211503" y="70166"/>
                  </a:lnTo>
                  <a:lnTo>
                    <a:pt x="210956" y="70305"/>
                  </a:lnTo>
                  <a:lnTo>
                    <a:pt x="210409" y="70444"/>
                  </a:lnTo>
                  <a:lnTo>
                    <a:pt x="209854" y="70574"/>
                  </a:lnTo>
                  <a:lnTo>
                    <a:pt x="209298" y="70704"/>
                  </a:lnTo>
                  <a:lnTo>
                    <a:pt x="208743" y="70817"/>
                  </a:lnTo>
                  <a:lnTo>
                    <a:pt x="208188" y="70938"/>
                  </a:lnTo>
                  <a:lnTo>
                    <a:pt x="207624" y="71042"/>
                  </a:lnTo>
                  <a:lnTo>
                    <a:pt x="207060" y="71147"/>
                  </a:lnTo>
                  <a:lnTo>
                    <a:pt x="206496" y="71242"/>
                  </a:lnTo>
                  <a:lnTo>
                    <a:pt x="205923" y="71329"/>
                  </a:lnTo>
                  <a:lnTo>
                    <a:pt x="205350" y="71416"/>
                  </a:lnTo>
                  <a:lnTo>
                    <a:pt x="204778" y="71494"/>
                  </a:lnTo>
                  <a:lnTo>
                    <a:pt x="204196" y="71563"/>
                  </a:lnTo>
                  <a:lnTo>
                    <a:pt x="203623" y="71633"/>
                  </a:lnTo>
                  <a:lnTo>
                    <a:pt x="203042" y="71693"/>
                  </a:lnTo>
                  <a:lnTo>
                    <a:pt x="202452" y="71745"/>
                  </a:lnTo>
                  <a:lnTo>
                    <a:pt x="201871" y="71797"/>
                  </a:lnTo>
                  <a:lnTo>
                    <a:pt x="201281" y="71841"/>
                  </a:lnTo>
                  <a:lnTo>
                    <a:pt x="200691" y="71876"/>
                  </a:lnTo>
                  <a:lnTo>
                    <a:pt x="200100" y="71902"/>
                  </a:lnTo>
                  <a:lnTo>
                    <a:pt x="199510" y="71928"/>
                  </a:lnTo>
                  <a:lnTo>
                    <a:pt x="198912" y="71936"/>
                  </a:lnTo>
                  <a:lnTo>
                    <a:pt x="198313" y="71954"/>
                  </a:lnTo>
                  <a:lnTo>
                    <a:pt x="197714" y="71954"/>
                  </a:lnTo>
                  <a:lnTo>
                    <a:pt x="196846" y="71945"/>
                  </a:lnTo>
                  <a:lnTo>
                    <a:pt x="195970" y="71928"/>
                  </a:lnTo>
                  <a:lnTo>
                    <a:pt x="195102" y="71893"/>
                  </a:lnTo>
                  <a:lnTo>
                    <a:pt x="194243" y="71841"/>
                  </a:lnTo>
                  <a:lnTo>
                    <a:pt x="193384" y="71780"/>
                  </a:lnTo>
                  <a:lnTo>
                    <a:pt x="192525" y="71711"/>
                  </a:lnTo>
                  <a:lnTo>
                    <a:pt x="191675" y="71615"/>
                  </a:lnTo>
                  <a:lnTo>
                    <a:pt x="190824" y="71520"/>
                  </a:lnTo>
                  <a:lnTo>
                    <a:pt x="189974" y="71407"/>
                  </a:lnTo>
                  <a:lnTo>
                    <a:pt x="189141" y="71277"/>
                  </a:lnTo>
                  <a:lnTo>
                    <a:pt x="188299" y="71138"/>
                  </a:lnTo>
                  <a:lnTo>
                    <a:pt x="187466" y="70982"/>
                  </a:lnTo>
                  <a:lnTo>
                    <a:pt x="186642" y="70817"/>
                  </a:lnTo>
                  <a:lnTo>
                    <a:pt x="185826" y="70635"/>
                  </a:lnTo>
                  <a:lnTo>
                    <a:pt x="185010" y="70444"/>
                  </a:lnTo>
                  <a:lnTo>
                    <a:pt x="184195" y="70244"/>
                  </a:lnTo>
                  <a:lnTo>
                    <a:pt x="183388" y="70027"/>
                  </a:lnTo>
                  <a:lnTo>
                    <a:pt x="182590" y="69802"/>
                  </a:lnTo>
                  <a:lnTo>
                    <a:pt x="181800" y="69559"/>
                  </a:lnTo>
                  <a:lnTo>
                    <a:pt x="181010" y="69307"/>
                  </a:lnTo>
                  <a:lnTo>
                    <a:pt x="180229" y="69047"/>
                  </a:lnTo>
                  <a:lnTo>
                    <a:pt x="179457" y="68769"/>
                  </a:lnTo>
                  <a:lnTo>
                    <a:pt x="178685" y="68483"/>
                  </a:lnTo>
                  <a:lnTo>
                    <a:pt x="177921" y="68179"/>
                  </a:lnTo>
                  <a:lnTo>
                    <a:pt x="177166" y="67867"/>
                  </a:lnTo>
                  <a:lnTo>
                    <a:pt x="176420" y="67545"/>
                  </a:lnTo>
                  <a:lnTo>
                    <a:pt x="175682" y="67216"/>
                  </a:lnTo>
                  <a:lnTo>
                    <a:pt x="174953" y="66869"/>
                  </a:lnTo>
                  <a:lnTo>
                    <a:pt x="174225" y="66513"/>
                  </a:lnTo>
                  <a:lnTo>
                    <a:pt x="173504" y="66148"/>
                  </a:lnTo>
                  <a:lnTo>
                    <a:pt x="172801" y="65767"/>
                  </a:lnTo>
                  <a:lnTo>
                    <a:pt x="172099" y="65376"/>
                  </a:lnTo>
                  <a:lnTo>
                    <a:pt x="171404" y="64977"/>
                  </a:lnTo>
                  <a:lnTo>
                    <a:pt x="170719" y="64569"/>
                  </a:lnTo>
                  <a:lnTo>
                    <a:pt x="170042" y="64144"/>
                  </a:lnTo>
                  <a:lnTo>
                    <a:pt x="169374" y="63710"/>
                  </a:lnTo>
                  <a:lnTo>
                    <a:pt x="168723" y="63268"/>
                  </a:lnTo>
                  <a:lnTo>
                    <a:pt x="168072" y="62816"/>
                  </a:lnTo>
                  <a:lnTo>
                    <a:pt x="167430" y="62356"/>
                  </a:lnTo>
                  <a:lnTo>
                    <a:pt x="166805" y="61888"/>
                  </a:lnTo>
                  <a:lnTo>
                    <a:pt x="166181" y="61402"/>
                  </a:lnTo>
                  <a:lnTo>
                    <a:pt x="165573" y="60907"/>
                  </a:lnTo>
                  <a:lnTo>
                    <a:pt x="164974" y="60404"/>
                  </a:lnTo>
                  <a:lnTo>
                    <a:pt x="164384" y="59892"/>
                  </a:lnTo>
                  <a:lnTo>
                    <a:pt x="163803" y="59371"/>
                  </a:lnTo>
                  <a:lnTo>
                    <a:pt x="163230" y="58842"/>
                  </a:lnTo>
                  <a:lnTo>
                    <a:pt x="162675" y="58295"/>
                  </a:lnTo>
                  <a:lnTo>
                    <a:pt x="162128" y="57749"/>
                  </a:lnTo>
                  <a:lnTo>
                    <a:pt x="161590" y="57193"/>
                  </a:lnTo>
                  <a:lnTo>
                    <a:pt x="161070" y="56621"/>
                  </a:lnTo>
                  <a:lnTo>
                    <a:pt x="160558" y="56039"/>
                  </a:lnTo>
                  <a:lnTo>
                    <a:pt x="160054" y="55458"/>
                  </a:lnTo>
                  <a:lnTo>
                    <a:pt x="159560" y="54859"/>
                  </a:lnTo>
                  <a:lnTo>
                    <a:pt x="159082" y="54260"/>
                  </a:lnTo>
                  <a:lnTo>
                    <a:pt x="158623" y="53644"/>
                  </a:lnTo>
                  <a:lnTo>
                    <a:pt x="158163" y="53020"/>
                  </a:lnTo>
                  <a:lnTo>
                    <a:pt x="157729" y="52395"/>
                  </a:lnTo>
                  <a:lnTo>
                    <a:pt x="157295" y="51753"/>
                  </a:lnTo>
                  <a:lnTo>
                    <a:pt x="156878" y="51111"/>
                  </a:lnTo>
                  <a:lnTo>
                    <a:pt x="156479" y="50451"/>
                  </a:lnTo>
                  <a:lnTo>
                    <a:pt x="156089" y="49792"/>
                  </a:lnTo>
                  <a:lnTo>
                    <a:pt x="155716" y="49123"/>
                  </a:lnTo>
                  <a:lnTo>
                    <a:pt x="155351" y="48438"/>
                  </a:lnTo>
                  <a:lnTo>
                    <a:pt x="155004" y="47752"/>
                  </a:lnTo>
                  <a:lnTo>
                    <a:pt x="154848" y="47440"/>
                  </a:lnTo>
                  <a:lnTo>
                    <a:pt x="154674" y="47136"/>
                  </a:lnTo>
                  <a:lnTo>
                    <a:pt x="154501" y="46841"/>
                  </a:lnTo>
                  <a:lnTo>
                    <a:pt x="154310" y="46555"/>
                  </a:lnTo>
                  <a:lnTo>
                    <a:pt x="154119" y="46277"/>
                  </a:lnTo>
                  <a:lnTo>
                    <a:pt x="153911" y="46008"/>
                  </a:lnTo>
                  <a:lnTo>
                    <a:pt x="153694" y="45739"/>
                  </a:lnTo>
                  <a:lnTo>
                    <a:pt x="153468" y="45488"/>
                  </a:lnTo>
                  <a:lnTo>
                    <a:pt x="153234" y="45245"/>
                  </a:lnTo>
                  <a:lnTo>
                    <a:pt x="153000" y="45010"/>
                  </a:lnTo>
                  <a:lnTo>
                    <a:pt x="152748" y="44785"/>
                  </a:lnTo>
                  <a:lnTo>
                    <a:pt x="152488" y="44568"/>
                  </a:lnTo>
                  <a:lnTo>
                    <a:pt x="152227" y="44360"/>
                  </a:lnTo>
                  <a:lnTo>
                    <a:pt x="151950" y="44160"/>
                  </a:lnTo>
                  <a:lnTo>
                    <a:pt x="151672" y="43969"/>
                  </a:lnTo>
                  <a:lnTo>
                    <a:pt x="151386" y="43787"/>
                  </a:lnTo>
                  <a:lnTo>
                    <a:pt x="151099" y="43622"/>
                  </a:lnTo>
                  <a:lnTo>
                    <a:pt x="150796" y="43457"/>
                  </a:lnTo>
                  <a:lnTo>
                    <a:pt x="150492" y="43310"/>
                  </a:lnTo>
                  <a:lnTo>
                    <a:pt x="150179" y="43171"/>
                  </a:lnTo>
                  <a:lnTo>
                    <a:pt x="149867" y="43041"/>
                  </a:lnTo>
                  <a:lnTo>
                    <a:pt x="149546" y="42928"/>
                  </a:lnTo>
                  <a:lnTo>
                    <a:pt x="149216" y="42815"/>
                  </a:lnTo>
                  <a:lnTo>
                    <a:pt x="148887" y="42720"/>
                  </a:lnTo>
                  <a:lnTo>
                    <a:pt x="148548" y="42633"/>
                  </a:lnTo>
                  <a:lnTo>
                    <a:pt x="148210" y="42563"/>
                  </a:lnTo>
                  <a:lnTo>
                    <a:pt x="147863" y="42494"/>
                  </a:lnTo>
                  <a:lnTo>
                    <a:pt x="147516" y="42442"/>
                  </a:lnTo>
                  <a:lnTo>
                    <a:pt x="147168" y="42407"/>
                  </a:lnTo>
                  <a:lnTo>
                    <a:pt x="146813" y="42372"/>
                  </a:lnTo>
                  <a:lnTo>
                    <a:pt x="146448" y="42355"/>
                  </a:lnTo>
                  <a:lnTo>
                    <a:pt x="146092" y="42346"/>
                  </a:lnTo>
                  <a:lnTo>
                    <a:pt x="145728" y="42355"/>
                  </a:lnTo>
                  <a:lnTo>
                    <a:pt x="145372" y="42372"/>
                  </a:lnTo>
                  <a:lnTo>
                    <a:pt x="145016" y="42407"/>
                  </a:lnTo>
                  <a:lnTo>
                    <a:pt x="144669" y="42451"/>
                  </a:lnTo>
                  <a:lnTo>
                    <a:pt x="144322" y="42503"/>
                  </a:lnTo>
                  <a:lnTo>
                    <a:pt x="143984" y="42563"/>
                  </a:lnTo>
                  <a:lnTo>
                    <a:pt x="143645" y="42641"/>
                  </a:lnTo>
                  <a:lnTo>
                    <a:pt x="143307" y="42728"/>
                  </a:lnTo>
                  <a:lnTo>
                    <a:pt x="142977" y="42832"/>
                  </a:lnTo>
                  <a:lnTo>
                    <a:pt x="142656" y="42936"/>
                  </a:lnTo>
                  <a:lnTo>
                    <a:pt x="142335" y="43058"/>
                  </a:lnTo>
                  <a:lnTo>
                    <a:pt x="142023" y="43188"/>
                  </a:lnTo>
                  <a:lnTo>
                    <a:pt x="141710" y="43327"/>
                  </a:lnTo>
                  <a:lnTo>
                    <a:pt x="141407" y="43483"/>
                  </a:lnTo>
                  <a:lnTo>
                    <a:pt x="141112" y="43648"/>
                  </a:lnTo>
                  <a:lnTo>
                    <a:pt x="140825" y="43813"/>
                  </a:lnTo>
                  <a:lnTo>
                    <a:pt x="140539" y="43995"/>
                  </a:lnTo>
                  <a:lnTo>
                    <a:pt x="140261" y="44186"/>
                  </a:lnTo>
                  <a:lnTo>
                    <a:pt x="139992" y="44386"/>
                  </a:lnTo>
                  <a:lnTo>
                    <a:pt x="139723" y="44594"/>
                  </a:lnTo>
                  <a:lnTo>
                    <a:pt x="139472" y="44811"/>
                  </a:lnTo>
                  <a:lnTo>
                    <a:pt x="139220" y="45036"/>
                  </a:lnTo>
                  <a:lnTo>
                    <a:pt x="138977" y="45271"/>
                  </a:lnTo>
                  <a:lnTo>
                    <a:pt x="138743" y="45514"/>
                  </a:lnTo>
                  <a:lnTo>
                    <a:pt x="138517" y="45774"/>
                  </a:lnTo>
                  <a:lnTo>
                    <a:pt x="138300" y="46034"/>
                  </a:lnTo>
                  <a:lnTo>
                    <a:pt x="138092" y="46295"/>
                  </a:lnTo>
                  <a:lnTo>
                    <a:pt x="137892" y="46572"/>
                  </a:lnTo>
                  <a:lnTo>
                    <a:pt x="137701" y="46859"/>
                  </a:lnTo>
                  <a:lnTo>
                    <a:pt x="137519" y="47154"/>
                  </a:lnTo>
                  <a:lnTo>
                    <a:pt x="137346" y="47449"/>
                  </a:lnTo>
                  <a:lnTo>
                    <a:pt x="137189" y="47752"/>
                  </a:lnTo>
                  <a:lnTo>
                    <a:pt x="136834" y="48438"/>
                  </a:lnTo>
                  <a:lnTo>
                    <a:pt x="136478" y="49123"/>
                  </a:lnTo>
                  <a:lnTo>
                    <a:pt x="136096" y="49792"/>
                  </a:lnTo>
                  <a:lnTo>
                    <a:pt x="135706" y="50451"/>
                  </a:lnTo>
                  <a:lnTo>
                    <a:pt x="135306" y="51111"/>
                  </a:lnTo>
                  <a:lnTo>
                    <a:pt x="134890" y="51753"/>
                  </a:lnTo>
                  <a:lnTo>
                    <a:pt x="134465" y="52395"/>
                  </a:lnTo>
                  <a:lnTo>
                    <a:pt x="134022" y="53020"/>
                  </a:lnTo>
                  <a:lnTo>
                    <a:pt x="133562" y="53644"/>
                  </a:lnTo>
                  <a:lnTo>
                    <a:pt x="133102" y="54260"/>
                  </a:lnTo>
                  <a:lnTo>
                    <a:pt x="132625" y="54859"/>
                  </a:lnTo>
                  <a:lnTo>
                    <a:pt x="132131" y="55458"/>
                  </a:lnTo>
                  <a:lnTo>
                    <a:pt x="131627" y="56039"/>
                  </a:lnTo>
                  <a:lnTo>
                    <a:pt x="131115" y="56621"/>
                  </a:lnTo>
                  <a:lnTo>
                    <a:pt x="130595" y="57193"/>
                  </a:lnTo>
                  <a:lnTo>
                    <a:pt x="130057" y="57749"/>
                  </a:lnTo>
                  <a:lnTo>
                    <a:pt x="129510" y="58295"/>
                  </a:lnTo>
                  <a:lnTo>
                    <a:pt x="128955" y="58842"/>
                  </a:lnTo>
                  <a:lnTo>
                    <a:pt x="128382" y="59371"/>
                  </a:lnTo>
                  <a:lnTo>
                    <a:pt x="127801" y="59892"/>
                  </a:lnTo>
                  <a:lnTo>
                    <a:pt x="127210" y="60404"/>
                  </a:lnTo>
                  <a:lnTo>
                    <a:pt x="126612" y="60907"/>
                  </a:lnTo>
                  <a:lnTo>
                    <a:pt x="126004" y="61402"/>
                  </a:lnTo>
                  <a:lnTo>
                    <a:pt x="125380" y="61888"/>
                  </a:lnTo>
                  <a:lnTo>
                    <a:pt x="124755" y="62356"/>
                  </a:lnTo>
                  <a:lnTo>
                    <a:pt x="124113" y="62816"/>
                  </a:lnTo>
                  <a:lnTo>
                    <a:pt x="123462" y="63268"/>
                  </a:lnTo>
                  <a:lnTo>
                    <a:pt x="122802" y="63710"/>
                  </a:lnTo>
                  <a:lnTo>
                    <a:pt x="122143" y="64144"/>
                  </a:lnTo>
                  <a:lnTo>
                    <a:pt x="121466" y="64569"/>
                  </a:lnTo>
                  <a:lnTo>
                    <a:pt x="120781" y="64977"/>
                  </a:lnTo>
                  <a:lnTo>
                    <a:pt x="120086" y="65376"/>
                  </a:lnTo>
                  <a:lnTo>
                    <a:pt x="119383" y="65767"/>
                  </a:lnTo>
                  <a:lnTo>
                    <a:pt x="118672" y="66148"/>
                  </a:lnTo>
                  <a:lnTo>
                    <a:pt x="117960" y="66513"/>
                  </a:lnTo>
                  <a:lnTo>
                    <a:pt x="117231" y="66869"/>
                  </a:lnTo>
                  <a:lnTo>
                    <a:pt x="116503" y="67216"/>
                  </a:lnTo>
                  <a:lnTo>
                    <a:pt x="115765" y="67545"/>
                  </a:lnTo>
                  <a:lnTo>
                    <a:pt x="115010" y="67867"/>
                  </a:lnTo>
                  <a:lnTo>
                    <a:pt x="114255" y="68179"/>
                  </a:lnTo>
                  <a:lnTo>
                    <a:pt x="113500" y="68483"/>
                  </a:lnTo>
                  <a:lnTo>
                    <a:pt x="112728" y="68769"/>
                  </a:lnTo>
                  <a:lnTo>
                    <a:pt x="111956" y="69047"/>
                  </a:lnTo>
                  <a:lnTo>
                    <a:pt x="111175" y="69307"/>
                  </a:lnTo>
                  <a:lnTo>
                    <a:pt x="110385" y="69559"/>
                  </a:lnTo>
                  <a:lnTo>
                    <a:pt x="109595" y="69802"/>
                  </a:lnTo>
                  <a:lnTo>
                    <a:pt x="108788" y="70027"/>
                  </a:lnTo>
                  <a:lnTo>
                    <a:pt x="107990" y="70244"/>
                  </a:lnTo>
                  <a:lnTo>
                    <a:pt x="107174" y="70444"/>
                  </a:lnTo>
                  <a:lnTo>
                    <a:pt x="106359" y="70635"/>
                  </a:lnTo>
                  <a:lnTo>
                    <a:pt x="105543" y="70817"/>
                  </a:lnTo>
                  <a:lnTo>
                    <a:pt x="104710" y="70982"/>
                  </a:lnTo>
                  <a:lnTo>
                    <a:pt x="103877" y="71138"/>
                  </a:lnTo>
                  <a:lnTo>
                    <a:pt x="103044" y="71277"/>
                  </a:lnTo>
                  <a:lnTo>
                    <a:pt x="102202" y="71407"/>
                  </a:lnTo>
                  <a:lnTo>
                    <a:pt x="101361" y="71520"/>
                  </a:lnTo>
                  <a:lnTo>
                    <a:pt x="100510" y="71615"/>
                  </a:lnTo>
                  <a:lnTo>
                    <a:pt x="99660" y="71711"/>
                  </a:lnTo>
                  <a:lnTo>
                    <a:pt x="98801" y="71780"/>
                  </a:lnTo>
                  <a:lnTo>
                    <a:pt x="97942" y="71841"/>
                  </a:lnTo>
                  <a:lnTo>
                    <a:pt x="97074" y="71893"/>
                  </a:lnTo>
                  <a:lnTo>
                    <a:pt x="96215" y="71928"/>
                  </a:lnTo>
                  <a:lnTo>
                    <a:pt x="95338" y="71945"/>
                  </a:lnTo>
                  <a:lnTo>
                    <a:pt x="94471" y="71954"/>
                  </a:lnTo>
                  <a:lnTo>
                    <a:pt x="93872" y="71954"/>
                  </a:lnTo>
                  <a:lnTo>
                    <a:pt x="93273" y="71936"/>
                  </a:lnTo>
                  <a:lnTo>
                    <a:pt x="92683" y="71928"/>
                  </a:lnTo>
                  <a:lnTo>
                    <a:pt x="92084" y="71902"/>
                  </a:lnTo>
                  <a:lnTo>
                    <a:pt x="91494" y="71876"/>
                  </a:lnTo>
                  <a:lnTo>
                    <a:pt x="90913" y="71841"/>
                  </a:lnTo>
                  <a:lnTo>
                    <a:pt x="90323" y="71797"/>
                  </a:lnTo>
                  <a:lnTo>
                    <a:pt x="89742" y="71745"/>
                  </a:lnTo>
                  <a:lnTo>
                    <a:pt x="89160" y="71693"/>
                  </a:lnTo>
                  <a:lnTo>
                    <a:pt x="88579" y="71633"/>
                  </a:lnTo>
                  <a:lnTo>
                    <a:pt x="87997" y="71563"/>
                  </a:lnTo>
                  <a:lnTo>
                    <a:pt x="87425" y="71494"/>
                  </a:lnTo>
                  <a:lnTo>
                    <a:pt x="86852" y="71416"/>
                  </a:lnTo>
                  <a:lnTo>
                    <a:pt x="86279" y="71329"/>
                  </a:lnTo>
                  <a:lnTo>
                    <a:pt x="85707" y="71242"/>
                  </a:lnTo>
                  <a:lnTo>
                    <a:pt x="85143" y="71147"/>
                  </a:lnTo>
                  <a:lnTo>
                    <a:pt x="84579" y="71042"/>
                  </a:lnTo>
                  <a:lnTo>
                    <a:pt x="84023" y="70938"/>
                  </a:lnTo>
                  <a:lnTo>
                    <a:pt x="83459" y="70817"/>
                  </a:lnTo>
                  <a:lnTo>
                    <a:pt x="82904" y="70704"/>
                  </a:lnTo>
                  <a:lnTo>
                    <a:pt x="82348" y="70574"/>
                  </a:lnTo>
                  <a:lnTo>
                    <a:pt x="81802" y="70444"/>
                  </a:lnTo>
                  <a:lnTo>
                    <a:pt x="81255" y="70305"/>
                  </a:lnTo>
                  <a:lnTo>
                    <a:pt x="80708" y="70166"/>
                  </a:lnTo>
                  <a:lnTo>
                    <a:pt x="80162" y="70019"/>
                  </a:lnTo>
                  <a:lnTo>
                    <a:pt x="79624" y="69862"/>
                  </a:lnTo>
                  <a:lnTo>
                    <a:pt x="79086" y="69706"/>
                  </a:lnTo>
                  <a:lnTo>
                    <a:pt x="78556" y="69541"/>
                  </a:lnTo>
                  <a:lnTo>
                    <a:pt x="78027" y="69368"/>
                  </a:lnTo>
                  <a:lnTo>
                    <a:pt x="77498" y="69194"/>
                  </a:lnTo>
                  <a:lnTo>
                    <a:pt x="76968" y="69012"/>
                  </a:lnTo>
                  <a:lnTo>
                    <a:pt x="76448" y="68830"/>
                  </a:lnTo>
                  <a:lnTo>
                    <a:pt x="75936" y="68639"/>
                  </a:lnTo>
                  <a:lnTo>
                    <a:pt x="75415" y="68439"/>
                  </a:lnTo>
                  <a:lnTo>
                    <a:pt x="74903" y="68240"/>
                  </a:lnTo>
                  <a:lnTo>
                    <a:pt x="74400" y="68031"/>
                  </a:lnTo>
                  <a:lnTo>
                    <a:pt x="73897" y="67823"/>
                  </a:lnTo>
                  <a:lnTo>
                    <a:pt x="73393" y="67606"/>
                  </a:lnTo>
                  <a:lnTo>
                    <a:pt x="72899" y="67381"/>
                  </a:lnTo>
                  <a:lnTo>
                    <a:pt x="72404" y="67155"/>
                  </a:lnTo>
                  <a:lnTo>
                    <a:pt x="71910" y="66921"/>
                  </a:lnTo>
                  <a:lnTo>
                    <a:pt x="71424" y="66686"/>
                  </a:lnTo>
                  <a:lnTo>
                    <a:pt x="70938" y="66443"/>
                  </a:lnTo>
                  <a:lnTo>
                    <a:pt x="70460" y="66192"/>
                  </a:lnTo>
                  <a:lnTo>
                    <a:pt x="69983" y="65940"/>
                  </a:lnTo>
                  <a:lnTo>
                    <a:pt x="69506" y="65689"/>
                  </a:lnTo>
                  <a:lnTo>
                    <a:pt x="69046" y="65428"/>
                  </a:lnTo>
                  <a:lnTo>
                    <a:pt x="68577" y="65159"/>
                  </a:lnTo>
                  <a:lnTo>
                    <a:pt x="68118" y="64890"/>
                  </a:lnTo>
                  <a:lnTo>
                    <a:pt x="67658" y="64613"/>
                  </a:lnTo>
                  <a:lnTo>
                    <a:pt x="67206" y="64335"/>
                  </a:lnTo>
                  <a:lnTo>
                    <a:pt x="66755" y="64057"/>
                  </a:lnTo>
                  <a:lnTo>
                    <a:pt x="66313" y="63762"/>
                  </a:lnTo>
                  <a:lnTo>
                    <a:pt x="65870" y="63476"/>
                  </a:lnTo>
                  <a:lnTo>
                    <a:pt x="65436" y="63172"/>
                  </a:lnTo>
                  <a:lnTo>
                    <a:pt x="65002" y="62877"/>
                  </a:lnTo>
                  <a:lnTo>
                    <a:pt x="64577" y="62565"/>
                  </a:lnTo>
                  <a:lnTo>
                    <a:pt x="64152" y="62261"/>
                  </a:lnTo>
                  <a:lnTo>
                    <a:pt x="63735" y="61940"/>
                  </a:lnTo>
                  <a:lnTo>
                    <a:pt x="63319" y="61628"/>
                  </a:lnTo>
                  <a:lnTo>
                    <a:pt x="62911" y="61298"/>
                  </a:lnTo>
                  <a:lnTo>
                    <a:pt x="62503" y="60977"/>
                  </a:lnTo>
                  <a:lnTo>
                    <a:pt x="62104" y="60647"/>
                  </a:lnTo>
                  <a:lnTo>
                    <a:pt x="61714" y="60309"/>
                  </a:lnTo>
                  <a:lnTo>
                    <a:pt x="61323" y="59970"/>
                  </a:lnTo>
                  <a:lnTo>
                    <a:pt x="60933" y="59623"/>
                  </a:lnTo>
                  <a:lnTo>
                    <a:pt x="60551" y="59285"/>
                  </a:lnTo>
                  <a:lnTo>
                    <a:pt x="60178" y="58929"/>
                  </a:lnTo>
                  <a:lnTo>
                    <a:pt x="59805" y="58573"/>
                  </a:lnTo>
                  <a:lnTo>
                    <a:pt x="59431" y="58217"/>
                  </a:lnTo>
                  <a:lnTo>
                    <a:pt x="59076" y="57853"/>
                  </a:lnTo>
                  <a:lnTo>
                    <a:pt x="58711" y="57488"/>
                  </a:lnTo>
                  <a:lnTo>
                    <a:pt x="58364" y="57115"/>
                  </a:lnTo>
                  <a:lnTo>
                    <a:pt x="58017" y="56742"/>
                  </a:lnTo>
                  <a:lnTo>
                    <a:pt x="57670" y="56369"/>
                  </a:lnTo>
                  <a:lnTo>
                    <a:pt x="57340" y="55987"/>
                  </a:lnTo>
                  <a:lnTo>
                    <a:pt x="57002" y="55605"/>
                  </a:lnTo>
                  <a:lnTo>
                    <a:pt x="56681" y="55215"/>
                  </a:lnTo>
                  <a:lnTo>
                    <a:pt x="56360" y="54824"/>
                  </a:lnTo>
                  <a:lnTo>
                    <a:pt x="56039" y="54434"/>
                  </a:lnTo>
                  <a:lnTo>
                    <a:pt x="55735" y="54035"/>
                  </a:lnTo>
                  <a:lnTo>
                    <a:pt x="55423" y="53636"/>
                  </a:lnTo>
                  <a:lnTo>
                    <a:pt x="55127" y="53228"/>
                  </a:lnTo>
                  <a:lnTo>
                    <a:pt x="54832" y="52820"/>
                  </a:lnTo>
                  <a:lnTo>
                    <a:pt x="54546" y="52412"/>
                  </a:lnTo>
                  <a:lnTo>
                    <a:pt x="54260" y="51996"/>
                  </a:lnTo>
                  <a:lnTo>
                    <a:pt x="53982" y="51579"/>
                  </a:lnTo>
                  <a:lnTo>
                    <a:pt x="53713" y="51154"/>
                  </a:lnTo>
                  <a:lnTo>
                    <a:pt x="53453" y="50737"/>
                  </a:lnTo>
                  <a:lnTo>
                    <a:pt x="53192" y="50304"/>
                  </a:lnTo>
                  <a:lnTo>
                    <a:pt x="52932" y="49878"/>
                  </a:lnTo>
                  <a:lnTo>
                    <a:pt x="52689" y="49444"/>
                  </a:lnTo>
                  <a:lnTo>
                    <a:pt x="52446" y="49011"/>
                  </a:lnTo>
                  <a:lnTo>
                    <a:pt x="52212" y="48577"/>
                  </a:lnTo>
                  <a:lnTo>
                    <a:pt x="51978" y="48134"/>
                  </a:lnTo>
                  <a:lnTo>
                    <a:pt x="51761" y="47692"/>
                  </a:lnTo>
                  <a:lnTo>
                    <a:pt x="51544" y="47240"/>
                  </a:lnTo>
                  <a:lnTo>
                    <a:pt x="51327" y="46789"/>
                  </a:lnTo>
                  <a:lnTo>
                    <a:pt x="51127" y="46338"/>
                  </a:lnTo>
                  <a:lnTo>
                    <a:pt x="50928" y="45887"/>
                  </a:lnTo>
                  <a:lnTo>
                    <a:pt x="50737" y="45427"/>
                  </a:lnTo>
                  <a:lnTo>
                    <a:pt x="50546" y="44967"/>
                  </a:lnTo>
                  <a:lnTo>
                    <a:pt x="50364" y="44507"/>
                  </a:lnTo>
                  <a:lnTo>
                    <a:pt x="50199" y="44047"/>
                  </a:lnTo>
                  <a:lnTo>
                    <a:pt x="50025" y="43579"/>
                  </a:lnTo>
                  <a:lnTo>
                    <a:pt x="49869" y="43110"/>
                  </a:lnTo>
                  <a:lnTo>
                    <a:pt x="49713" y="42633"/>
                  </a:lnTo>
                  <a:lnTo>
                    <a:pt x="49565" y="42164"/>
                  </a:lnTo>
                  <a:lnTo>
                    <a:pt x="49426" y="41687"/>
                  </a:lnTo>
                  <a:lnTo>
                    <a:pt x="49296" y="41210"/>
                  </a:lnTo>
                  <a:lnTo>
                    <a:pt x="49166" y="40724"/>
                  </a:lnTo>
                  <a:lnTo>
                    <a:pt x="49045" y="40238"/>
                  </a:lnTo>
                  <a:lnTo>
                    <a:pt x="48941" y="39761"/>
                  </a:lnTo>
                  <a:lnTo>
                    <a:pt x="48828" y="39266"/>
                  </a:lnTo>
                  <a:lnTo>
                    <a:pt x="48732" y="38780"/>
                  </a:lnTo>
                  <a:lnTo>
                    <a:pt x="48637" y="38285"/>
                  </a:lnTo>
                  <a:lnTo>
                    <a:pt x="48559" y="37799"/>
                  </a:lnTo>
                  <a:lnTo>
                    <a:pt x="48481" y="37305"/>
                  </a:lnTo>
                  <a:lnTo>
                    <a:pt x="48411" y="36802"/>
                  </a:lnTo>
                  <a:lnTo>
                    <a:pt x="48342" y="36307"/>
                  </a:lnTo>
                  <a:lnTo>
                    <a:pt x="48290" y="35804"/>
                  </a:lnTo>
                  <a:lnTo>
                    <a:pt x="48238" y="35300"/>
                  </a:lnTo>
                  <a:lnTo>
                    <a:pt x="48194" y="34797"/>
                  </a:lnTo>
                  <a:lnTo>
                    <a:pt x="48168" y="34294"/>
                  </a:lnTo>
                  <a:lnTo>
                    <a:pt x="48142" y="33782"/>
                  </a:lnTo>
                  <a:lnTo>
                    <a:pt x="48116" y="33279"/>
                  </a:lnTo>
                  <a:lnTo>
                    <a:pt x="48107" y="32767"/>
                  </a:lnTo>
                  <a:lnTo>
                    <a:pt x="48107" y="32255"/>
                  </a:lnTo>
                  <a:lnTo>
                    <a:pt x="48107" y="31691"/>
                  </a:lnTo>
                  <a:lnTo>
                    <a:pt x="48134" y="31109"/>
                  </a:lnTo>
                  <a:lnTo>
                    <a:pt x="48160" y="30502"/>
                  </a:lnTo>
                  <a:lnTo>
                    <a:pt x="48212" y="29877"/>
                  </a:lnTo>
                  <a:lnTo>
                    <a:pt x="48264" y="29226"/>
                  </a:lnTo>
                  <a:lnTo>
                    <a:pt x="48342" y="28549"/>
                  </a:lnTo>
                  <a:lnTo>
                    <a:pt x="48429" y="27855"/>
                  </a:lnTo>
                  <a:lnTo>
                    <a:pt x="48524" y="27135"/>
                  </a:lnTo>
                  <a:lnTo>
                    <a:pt x="48559" y="26866"/>
                  </a:lnTo>
                  <a:lnTo>
                    <a:pt x="48576" y="26606"/>
                  </a:lnTo>
                  <a:lnTo>
                    <a:pt x="48585" y="26337"/>
                  </a:lnTo>
                  <a:lnTo>
                    <a:pt x="48576" y="26076"/>
                  </a:lnTo>
                  <a:lnTo>
                    <a:pt x="48559" y="25807"/>
                  </a:lnTo>
                  <a:lnTo>
                    <a:pt x="48524" y="25547"/>
                  </a:lnTo>
                  <a:lnTo>
                    <a:pt x="48481" y="25287"/>
                  </a:lnTo>
                  <a:lnTo>
                    <a:pt x="48420" y="25026"/>
                  </a:lnTo>
                  <a:lnTo>
                    <a:pt x="48350" y="24775"/>
                  </a:lnTo>
                  <a:lnTo>
                    <a:pt x="48264" y="24523"/>
                  </a:lnTo>
                  <a:lnTo>
                    <a:pt x="48160" y="24280"/>
                  </a:lnTo>
                  <a:lnTo>
                    <a:pt x="48055" y="24037"/>
                  </a:lnTo>
                  <a:lnTo>
                    <a:pt x="47925" y="23803"/>
                  </a:lnTo>
                  <a:lnTo>
                    <a:pt x="47786" y="23569"/>
                  </a:lnTo>
                  <a:lnTo>
                    <a:pt x="47639" y="23352"/>
                  </a:lnTo>
                  <a:lnTo>
                    <a:pt x="47474" y="23135"/>
                  </a:lnTo>
                  <a:lnTo>
                    <a:pt x="47292" y="22918"/>
                  </a:lnTo>
                  <a:lnTo>
                    <a:pt x="47110" y="22709"/>
                  </a:lnTo>
                  <a:lnTo>
                    <a:pt x="46919" y="22519"/>
                  </a:lnTo>
                  <a:lnTo>
                    <a:pt x="46710" y="22336"/>
                  </a:lnTo>
                  <a:lnTo>
                    <a:pt x="46502" y="22163"/>
                  </a:lnTo>
                  <a:lnTo>
                    <a:pt x="46285" y="21998"/>
                  </a:lnTo>
                  <a:lnTo>
                    <a:pt x="46060" y="21859"/>
                  </a:lnTo>
                  <a:lnTo>
                    <a:pt x="45834" y="21720"/>
                  </a:lnTo>
                  <a:lnTo>
                    <a:pt x="45600" y="21599"/>
                  </a:lnTo>
                  <a:lnTo>
                    <a:pt x="45357" y="21486"/>
                  </a:lnTo>
                  <a:lnTo>
                    <a:pt x="45105" y="21391"/>
                  </a:lnTo>
                  <a:lnTo>
                    <a:pt x="44862" y="21304"/>
                  </a:lnTo>
                  <a:lnTo>
                    <a:pt x="44602" y="21234"/>
                  </a:lnTo>
                  <a:lnTo>
                    <a:pt x="44350" y="21174"/>
                  </a:lnTo>
                  <a:lnTo>
                    <a:pt x="44090" y="21130"/>
                  </a:lnTo>
                  <a:lnTo>
                    <a:pt x="43830" y="21095"/>
                  </a:lnTo>
                  <a:lnTo>
                    <a:pt x="43170" y="21026"/>
                  </a:lnTo>
                  <a:lnTo>
                    <a:pt x="42511" y="20948"/>
                  </a:lnTo>
                  <a:lnTo>
                    <a:pt x="41860" y="20861"/>
                  </a:lnTo>
                  <a:lnTo>
                    <a:pt x="41209" y="20774"/>
                  </a:lnTo>
                  <a:lnTo>
                    <a:pt x="40558" y="20670"/>
                  </a:lnTo>
                  <a:lnTo>
                    <a:pt x="39916" y="20557"/>
                  </a:lnTo>
                  <a:lnTo>
                    <a:pt x="39274" y="20436"/>
                  </a:lnTo>
                  <a:lnTo>
                    <a:pt x="38632" y="20315"/>
                  </a:lnTo>
                  <a:lnTo>
                    <a:pt x="37990" y="20176"/>
                  </a:lnTo>
                  <a:lnTo>
                    <a:pt x="37356" y="20037"/>
                  </a:lnTo>
                  <a:lnTo>
                    <a:pt x="36723" y="19889"/>
                  </a:lnTo>
                  <a:lnTo>
                    <a:pt x="36089" y="19724"/>
                  </a:lnTo>
                  <a:lnTo>
                    <a:pt x="35465" y="19560"/>
                  </a:lnTo>
                  <a:lnTo>
                    <a:pt x="34840" y="19386"/>
                  </a:lnTo>
                  <a:lnTo>
                    <a:pt x="34215" y="19204"/>
                  </a:lnTo>
                  <a:lnTo>
                    <a:pt x="33599" y="19022"/>
                  </a:lnTo>
                  <a:lnTo>
                    <a:pt x="32983" y="18822"/>
                  </a:lnTo>
                  <a:lnTo>
                    <a:pt x="32367" y="18622"/>
                  </a:lnTo>
                  <a:lnTo>
                    <a:pt x="31759" y="18414"/>
                  </a:lnTo>
                  <a:lnTo>
                    <a:pt x="31152" y="18197"/>
                  </a:lnTo>
                  <a:lnTo>
                    <a:pt x="30553" y="17972"/>
                  </a:lnTo>
                  <a:lnTo>
                    <a:pt x="29954" y="17737"/>
                  </a:lnTo>
                  <a:lnTo>
                    <a:pt x="29364" y="17494"/>
                  </a:lnTo>
                  <a:lnTo>
                    <a:pt x="28774" y="17251"/>
                  </a:lnTo>
                  <a:lnTo>
                    <a:pt x="28184" y="17000"/>
                  </a:lnTo>
                  <a:lnTo>
                    <a:pt x="27603" y="16739"/>
                  </a:lnTo>
                  <a:lnTo>
                    <a:pt x="27030" y="16470"/>
                  </a:lnTo>
                  <a:lnTo>
                    <a:pt x="26457" y="16193"/>
                  </a:lnTo>
                  <a:lnTo>
                    <a:pt x="25885" y="15915"/>
                  </a:lnTo>
                  <a:lnTo>
                    <a:pt x="25321" y="15629"/>
                  </a:lnTo>
                  <a:lnTo>
                    <a:pt x="24765" y="15334"/>
                  </a:lnTo>
                  <a:lnTo>
                    <a:pt x="24210" y="15030"/>
                  </a:lnTo>
                  <a:lnTo>
                    <a:pt x="23663" y="14726"/>
                  </a:lnTo>
                  <a:lnTo>
                    <a:pt x="23117" y="14414"/>
                  </a:lnTo>
                  <a:lnTo>
                    <a:pt x="22579" y="14093"/>
                  </a:lnTo>
                  <a:lnTo>
                    <a:pt x="22049" y="13763"/>
                  </a:lnTo>
                  <a:lnTo>
                    <a:pt x="21520" y="13433"/>
                  </a:lnTo>
                  <a:lnTo>
                    <a:pt x="20991" y="13095"/>
                  </a:lnTo>
                  <a:lnTo>
                    <a:pt x="20479" y="12748"/>
                  </a:lnTo>
                  <a:lnTo>
                    <a:pt x="19967" y="12392"/>
                  </a:lnTo>
                  <a:lnTo>
                    <a:pt x="19455" y="12036"/>
                  </a:lnTo>
                  <a:lnTo>
                    <a:pt x="18960" y="11672"/>
                  </a:lnTo>
                  <a:lnTo>
                    <a:pt x="18457" y="11299"/>
                  </a:lnTo>
                  <a:lnTo>
                    <a:pt x="17971" y="10926"/>
                  </a:lnTo>
                  <a:lnTo>
                    <a:pt x="17485" y="10544"/>
                  </a:lnTo>
                  <a:lnTo>
                    <a:pt x="17016" y="10153"/>
                  </a:lnTo>
                  <a:lnTo>
                    <a:pt x="16539" y="9763"/>
                  </a:lnTo>
                  <a:lnTo>
                    <a:pt x="16079" y="9364"/>
                  </a:lnTo>
                  <a:lnTo>
                    <a:pt x="15619" y="8956"/>
                  </a:lnTo>
                  <a:lnTo>
                    <a:pt x="15168" y="8548"/>
                  </a:lnTo>
                  <a:lnTo>
                    <a:pt x="14726" y="8131"/>
                  </a:lnTo>
                  <a:lnTo>
                    <a:pt x="14283" y="7706"/>
                  </a:lnTo>
                  <a:lnTo>
                    <a:pt x="13858" y="7281"/>
                  </a:lnTo>
                  <a:lnTo>
                    <a:pt x="13433" y="6847"/>
                  </a:lnTo>
                  <a:lnTo>
                    <a:pt x="13016" y="6405"/>
                  </a:lnTo>
                  <a:lnTo>
                    <a:pt x="12608" y="5962"/>
                  </a:lnTo>
                  <a:lnTo>
                    <a:pt x="12201" y="5520"/>
                  </a:lnTo>
                  <a:lnTo>
                    <a:pt x="11810" y="5060"/>
                  </a:lnTo>
                  <a:lnTo>
                    <a:pt x="11420" y="4600"/>
                  </a:lnTo>
                  <a:lnTo>
                    <a:pt x="11038" y="4140"/>
                  </a:lnTo>
                  <a:lnTo>
                    <a:pt x="10665" y="3671"/>
                  </a:lnTo>
                  <a:lnTo>
                    <a:pt x="10300" y="3194"/>
                  </a:lnTo>
                  <a:lnTo>
                    <a:pt x="9944" y="2717"/>
                  </a:lnTo>
                  <a:lnTo>
                    <a:pt x="9597" y="2231"/>
                  </a:lnTo>
                  <a:lnTo>
                    <a:pt x="9432" y="2014"/>
                  </a:lnTo>
                  <a:lnTo>
                    <a:pt x="9259" y="1806"/>
                  </a:lnTo>
                  <a:lnTo>
                    <a:pt x="9077" y="1606"/>
                  </a:lnTo>
                  <a:lnTo>
                    <a:pt x="8894" y="1424"/>
                  </a:lnTo>
                  <a:lnTo>
                    <a:pt x="8695" y="1250"/>
                  </a:lnTo>
                  <a:lnTo>
                    <a:pt x="8495" y="1085"/>
                  </a:lnTo>
                  <a:lnTo>
                    <a:pt x="8287" y="929"/>
                  </a:lnTo>
                  <a:lnTo>
                    <a:pt x="8070" y="790"/>
                  </a:lnTo>
                  <a:lnTo>
                    <a:pt x="7844" y="660"/>
                  </a:lnTo>
                  <a:lnTo>
                    <a:pt x="7619" y="539"/>
                  </a:lnTo>
                  <a:lnTo>
                    <a:pt x="7393" y="435"/>
                  </a:lnTo>
                  <a:lnTo>
                    <a:pt x="7150" y="339"/>
                  </a:lnTo>
                  <a:lnTo>
                    <a:pt x="6916" y="252"/>
                  </a:lnTo>
                  <a:lnTo>
                    <a:pt x="6673" y="183"/>
                  </a:lnTo>
                  <a:lnTo>
                    <a:pt x="6421" y="122"/>
                  </a:lnTo>
                  <a:lnTo>
                    <a:pt x="6178" y="70"/>
                  </a:lnTo>
                  <a:lnTo>
                    <a:pt x="5927" y="35"/>
                  </a:lnTo>
                  <a:lnTo>
                    <a:pt x="5675" y="9"/>
                  </a:lnTo>
                  <a:lnTo>
                    <a:pt x="54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2"/>
            <p:cNvSpPr/>
            <p:nvPr/>
          </p:nvSpPr>
          <p:spPr>
            <a:xfrm>
              <a:off x="-6948975" y="-1825375"/>
              <a:ext cx="6869025" cy="2063500"/>
            </a:xfrm>
            <a:custGeom>
              <a:avLst/>
              <a:gdLst/>
              <a:ahLst/>
              <a:cxnLst/>
              <a:rect l="l" t="t" r="r" b="b"/>
              <a:pathLst>
                <a:path w="274761" h="82540" fill="none" extrusionOk="0">
                  <a:moveTo>
                    <a:pt x="197645" y="82540"/>
                  </a:moveTo>
                  <a:lnTo>
                    <a:pt x="197645" y="82540"/>
                  </a:lnTo>
                  <a:lnTo>
                    <a:pt x="196603" y="82531"/>
                  </a:lnTo>
                  <a:lnTo>
                    <a:pt x="195571" y="82514"/>
                  </a:lnTo>
                  <a:lnTo>
                    <a:pt x="194538" y="82471"/>
                  </a:lnTo>
                  <a:lnTo>
                    <a:pt x="193506" y="82410"/>
                  </a:lnTo>
                  <a:lnTo>
                    <a:pt x="192482" y="82340"/>
                  </a:lnTo>
                  <a:lnTo>
                    <a:pt x="191458" y="82245"/>
                  </a:lnTo>
                  <a:lnTo>
                    <a:pt x="190434" y="82141"/>
                  </a:lnTo>
                  <a:lnTo>
                    <a:pt x="189427" y="82019"/>
                  </a:lnTo>
                  <a:lnTo>
                    <a:pt x="188412" y="81881"/>
                  </a:lnTo>
                  <a:lnTo>
                    <a:pt x="187414" y="81733"/>
                  </a:lnTo>
                  <a:lnTo>
                    <a:pt x="186416" y="81559"/>
                  </a:lnTo>
                  <a:lnTo>
                    <a:pt x="185418" y="81377"/>
                  </a:lnTo>
                  <a:lnTo>
                    <a:pt x="184429" y="81178"/>
                  </a:lnTo>
                  <a:lnTo>
                    <a:pt x="183449" y="80961"/>
                  </a:lnTo>
                  <a:lnTo>
                    <a:pt x="182477" y="80735"/>
                  </a:lnTo>
                  <a:lnTo>
                    <a:pt x="181505" y="80492"/>
                  </a:lnTo>
                  <a:lnTo>
                    <a:pt x="180542" y="80232"/>
                  </a:lnTo>
                  <a:lnTo>
                    <a:pt x="179578" y="79954"/>
                  </a:lnTo>
                  <a:lnTo>
                    <a:pt x="178633" y="79668"/>
                  </a:lnTo>
                  <a:lnTo>
                    <a:pt x="177687" y="79364"/>
                  </a:lnTo>
                  <a:lnTo>
                    <a:pt x="176750" y="79052"/>
                  </a:lnTo>
                  <a:lnTo>
                    <a:pt x="175821" y="78722"/>
                  </a:lnTo>
                  <a:lnTo>
                    <a:pt x="174893" y="78375"/>
                  </a:lnTo>
                  <a:lnTo>
                    <a:pt x="173982" y="78010"/>
                  </a:lnTo>
                  <a:lnTo>
                    <a:pt x="173079" y="77637"/>
                  </a:lnTo>
                  <a:lnTo>
                    <a:pt x="172177" y="77255"/>
                  </a:lnTo>
                  <a:lnTo>
                    <a:pt x="171292" y="76848"/>
                  </a:lnTo>
                  <a:lnTo>
                    <a:pt x="170406" y="76440"/>
                  </a:lnTo>
                  <a:lnTo>
                    <a:pt x="169530" y="76006"/>
                  </a:lnTo>
                  <a:lnTo>
                    <a:pt x="168671" y="75563"/>
                  </a:lnTo>
                  <a:lnTo>
                    <a:pt x="167812" y="75112"/>
                  </a:lnTo>
                  <a:lnTo>
                    <a:pt x="166970" y="74644"/>
                  </a:lnTo>
                  <a:lnTo>
                    <a:pt x="166129" y="74166"/>
                  </a:lnTo>
                  <a:lnTo>
                    <a:pt x="165304" y="73672"/>
                  </a:lnTo>
                  <a:lnTo>
                    <a:pt x="164488" y="73160"/>
                  </a:lnTo>
                  <a:lnTo>
                    <a:pt x="163681" y="72648"/>
                  </a:lnTo>
                  <a:lnTo>
                    <a:pt x="162883" y="72110"/>
                  </a:lnTo>
                  <a:lnTo>
                    <a:pt x="162102" y="71572"/>
                  </a:lnTo>
                  <a:lnTo>
                    <a:pt x="161330" y="71016"/>
                  </a:lnTo>
                  <a:lnTo>
                    <a:pt x="160566" y="70444"/>
                  </a:lnTo>
                  <a:lnTo>
                    <a:pt x="159811" y="69862"/>
                  </a:lnTo>
                  <a:lnTo>
                    <a:pt x="159065" y="69272"/>
                  </a:lnTo>
                  <a:lnTo>
                    <a:pt x="158336" y="68665"/>
                  </a:lnTo>
                  <a:lnTo>
                    <a:pt x="157616" y="68049"/>
                  </a:lnTo>
                  <a:lnTo>
                    <a:pt x="156913" y="67424"/>
                  </a:lnTo>
                  <a:lnTo>
                    <a:pt x="156219" y="66782"/>
                  </a:lnTo>
                  <a:lnTo>
                    <a:pt x="155533" y="66131"/>
                  </a:lnTo>
                  <a:lnTo>
                    <a:pt x="154865" y="65472"/>
                  </a:lnTo>
                  <a:lnTo>
                    <a:pt x="154214" y="64795"/>
                  </a:lnTo>
                  <a:lnTo>
                    <a:pt x="153564" y="64109"/>
                  </a:lnTo>
                  <a:lnTo>
                    <a:pt x="152939" y="63415"/>
                  </a:lnTo>
                  <a:lnTo>
                    <a:pt x="152323" y="62712"/>
                  </a:lnTo>
                  <a:lnTo>
                    <a:pt x="151715" y="61992"/>
                  </a:lnTo>
                  <a:lnTo>
                    <a:pt x="151125" y="61263"/>
                  </a:lnTo>
                  <a:lnTo>
                    <a:pt x="150553" y="60525"/>
                  </a:lnTo>
                  <a:lnTo>
                    <a:pt x="149989" y="59779"/>
                  </a:lnTo>
                  <a:lnTo>
                    <a:pt x="149442" y="59024"/>
                  </a:lnTo>
                  <a:lnTo>
                    <a:pt x="148904" y="58252"/>
                  </a:lnTo>
                  <a:lnTo>
                    <a:pt x="148383" y="57471"/>
                  </a:lnTo>
                  <a:lnTo>
                    <a:pt x="147880" y="56690"/>
                  </a:lnTo>
                  <a:lnTo>
                    <a:pt x="147394" y="55892"/>
                  </a:lnTo>
                  <a:lnTo>
                    <a:pt x="146925" y="55076"/>
                  </a:lnTo>
                  <a:lnTo>
                    <a:pt x="146466" y="54260"/>
                  </a:lnTo>
                  <a:lnTo>
                    <a:pt x="146023" y="53436"/>
                  </a:lnTo>
                  <a:lnTo>
                    <a:pt x="146023" y="53436"/>
                  </a:lnTo>
                  <a:lnTo>
                    <a:pt x="145580" y="54260"/>
                  </a:lnTo>
                  <a:lnTo>
                    <a:pt x="145112" y="55076"/>
                  </a:lnTo>
                  <a:lnTo>
                    <a:pt x="144643" y="55892"/>
                  </a:lnTo>
                  <a:lnTo>
                    <a:pt x="144149" y="56690"/>
                  </a:lnTo>
                  <a:lnTo>
                    <a:pt x="143645" y="57471"/>
                  </a:lnTo>
                  <a:lnTo>
                    <a:pt x="143116" y="58252"/>
                  </a:lnTo>
                  <a:lnTo>
                    <a:pt x="142587" y="59024"/>
                  </a:lnTo>
                  <a:lnTo>
                    <a:pt x="142031" y="59779"/>
                  </a:lnTo>
                  <a:lnTo>
                    <a:pt x="141467" y="60525"/>
                  </a:lnTo>
                  <a:lnTo>
                    <a:pt x="140895" y="61263"/>
                  </a:lnTo>
                  <a:lnTo>
                    <a:pt x="140296" y="61992"/>
                  </a:lnTo>
                  <a:lnTo>
                    <a:pt x="139689" y="62712"/>
                  </a:lnTo>
                  <a:lnTo>
                    <a:pt x="139072" y="63415"/>
                  </a:lnTo>
                  <a:lnTo>
                    <a:pt x="138439" y="64109"/>
                  </a:lnTo>
                  <a:lnTo>
                    <a:pt x="137797" y="64795"/>
                  </a:lnTo>
                  <a:lnTo>
                    <a:pt x="137137" y="65472"/>
                  </a:lnTo>
                  <a:lnTo>
                    <a:pt x="136469" y="66131"/>
                  </a:lnTo>
                  <a:lnTo>
                    <a:pt x="135784" y="66782"/>
                  </a:lnTo>
                  <a:lnTo>
                    <a:pt x="135090" y="67424"/>
                  </a:lnTo>
                  <a:lnTo>
                    <a:pt x="134378" y="68049"/>
                  </a:lnTo>
                  <a:lnTo>
                    <a:pt x="133658" y="68665"/>
                  </a:lnTo>
                  <a:lnTo>
                    <a:pt x="132929" y="69272"/>
                  </a:lnTo>
                  <a:lnTo>
                    <a:pt x="132183" y="69862"/>
                  </a:lnTo>
                  <a:lnTo>
                    <a:pt x="131428" y="70444"/>
                  </a:lnTo>
                  <a:lnTo>
                    <a:pt x="130664" y="71016"/>
                  </a:lnTo>
                  <a:lnTo>
                    <a:pt x="129892" y="71572"/>
                  </a:lnTo>
                  <a:lnTo>
                    <a:pt x="129102" y="72110"/>
                  </a:lnTo>
                  <a:lnTo>
                    <a:pt x="128312" y="72648"/>
                  </a:lnTo>
                  <a:lnTo>
                    <a:pt x="127506" y="73160"/>
                  </a:lnTo>
                  <a:lnTo>
                    <a:pt x="126681" y="73672"/>
                  </a:lnTo>
                  <a:lnTo>
                    <a:pt x="125857" y="74166"/>
                  </a:lnTo>
                  <a:lnTo>
                    <a:pt x="125024" y="74644"/>
                  </a:lnTo>
                  <a:lnTo>
                    <a:pt x="124173" y="75112"/>
                  </a:lnTo>
                  <a:lnTo>
                    <a:pt x="123323" y="75563"/>
                  </a:lnTo>
                  <a:lnTo>
                    <a:pt x="122455" y="76006"/>
                  </a:lnTo>
                  <a:lnTo>
                    <a:pt x="121588" y="76440"/>
                  </a:lnTo>
                  <a:lnTo>
                    <a:pt x="120702" y="76848"/>
                  </a:lnTo>
                  <a:lnTo>
                    <a:pt x="119817" y="77255"/>
                  </a:lnTo>
                  <a:lnTo>
                    <a:pt x="118915" y="77637"/>
                  </a:lnTo>
                  <a:lnTo>
                    <a:pt x="118012" y="78010"/>
                  </a:lnTo>
                  <a:lnTo>
                    <a:pt x="117101" y="78375"/>
                  </a:lnTo>
                  <a:lnTo>
                    <a:pt x="116182" y="78722"/>
                  </a:lnTo>
                  <a:lnTo>
                    <a:pt x="115253" y="79052"/>
                  </a:lnTo>
                  <a:lnTo>
                    <a:pt x="114316" y="79364"/>
                  </a:lnTo>
                  <a:lnTo>
                    <a:pt x="113370" y="79668"/>
                  </a:lnTo>
                  <a:lnTo>
                    <a:pt x="112424" y="79954"/>
                  </a:lnTo>
                  <a:lnTo>
                    <a:pt x="111461" y="80232"/>
                  </a:lnTo>
                  <a:lnTo>
                    <a:pt x="110507" y="80492"/>
                  </a:lnTo>
                  <a:lnTo>
                    <a:pt x="109535" y="80735"/>
                  </a:lnTo>
                  <a:lnTo>
                    <a:pt x="108563" y="80961"/>
                  </a:lnTo>
                  <a:lnTo>
                    <a:pt x="107582" y="81178"/>
                  </a:lnTo>
                  <a:lnTo>
                    <a:pt x="106593" y="81377"/>
                  </a:lnTo>
                  <a:lnTo>
                    <a:pt x="105604" y="81559"/>
                  </a:lnTo>
                  <a:lnTo>
                    <a:pt x="104606" y="81733"/>
                  </a:lnTo>
                  <a:lnTo>
                    <a:pt x="103599" y="81881"/>
                  </a:lnTo>
                  <a:lnTo>
                    <a:pt x="102601" y="82019"/>
                  </a:lnTo>
                  <a:lnTo>
                    <a:pt x="101586" y="82141"/>
                  </a:lnTo>
                  <a:lnTo>
                    <a:pt x="100571" y="82245"/>
                  </a:lnTo>
                  <a:lnTo>
                    <a:pt x="99556" y="82340"/>
                  </a:lnTo>
                  <a:lnTo>
                    <a:pt x="98532" y="82410"/>
                  </a:lnTo>
                  <a:lnTo>
                    <a:pt x="97499" y="82471"/>
                  </a:lnTo>
                  <a:lnTo>
                    <a:pt x="96467" y="82514"/>
                  </a:lnTo>
                  <a:lnTo>
                    <a:pt x="95434" y="82531"/>
                  </a:lnTo>
                  <a:lnTo>
                    <a:pt x="94401" y="82540"/>
                  </a:lnTo>
                  <a:lnTo>
                    <a:pt x="94401" y="82540"/>
                  </a:lnTo>
                  <a:lnTo>
                    <a:pt x="93664" y="82540"/>
                  </a:lnTo>
                  <a:lnTo>
                    <a:pt x="92935" y="82531"/>
                  </a:lnTo>
                  <a:lnTo>
                    <a:pt x="92206" y="82505"/>
                  </a:lnTo>
                  <a:lnTo>
                    <a:pt x="91477" y="82479"/>
                  </a:lnTo>
                  <a:lnTo>
                    <a:pt x="90748" y="82445"/>
                  </a:lnTo>
                  <a:lnTo>
                    <a:pt x="90028" y="82401"/>
                  </a:lnTo>
                  <a:lnTo>
                    <a:pt x="89308" y="82340"/>
                  </a:lnTo>
                  <a:lnTo>
                    <a:pt x="88596" y="82288"/>
                  </a:lnTo>
                  <a:lnTo>
                    <a:pt x="87876" y="82219"/>
                  </a:lnTo>
                  <a:lnTo>
                    <a:pt x="87164" y="82141"/>
                  </a:lnTo>
                  <a:lnTo>
                    <a:pt x="86453" y="82054"/>
                  </a:lnTo>
                  <a:lnTo>
                    <a:pt x="85750" y="81967"/>
                  </a:lnTo>
                  <a:lnTo>
                    <a:pt x="85047" y="81863"/>
                  </a:lnTo>
                  <a:lnTo>
                    <a:pt x="84344" y="81759"/>
                  </a:lnTo>
                  <a:lnTo>
                    <a:pt x="83650" y="81646"/>
                  </a:lnTo>
                  <a:lnTo>
                    <a:pt x="82947" y="81525"/>
                  </a:lnTo>
                  <a:lnTo>
                    <a:pt x="82262" y="81395"/>
                  </a:lnTo>
                  <a:lnTo>
                    <a:pt x="81567" y="81256"/>
                  </a:lnTo>
                  <a:lnTo>
                    <a:pt x="80882" y="81108"/>
                  </a:lnTo>
                  <a:lnTo>
                    <a:pt x="80205" y="80961"/>
                  </a:lnTo>
                  <a:lnTo>
                    <a:pt x="79520" y="80805"/>
                  </a:lnTo>
                  <a:lnTo>
                    <a:pt x="78843" y="80640"/>
                  </a:lnTo>
                  <a:lnTo>
                    <a:pt x="78175" y="80466"/>
                  </a:lnTo>
                  <a:lnTo>
                    <a:pt x="77506" y="80284"/>
                  </a:lnTo>
                  <a:lnTo>
                    <a:pt x="76838" y="80093"/>
                  </a:lnTo>
                  <a:lnTo>
                    <a:pt x="76179" y="79902"/>
                  </a:lnTo>
                  <a:lnTo>
                    <a:pt x="75519" y="79703"/>
                  </a:lnTo>
                  <a:lnTo>
                    <a:pt x="74860" y="79494"/>
                  </a:lnTo>
                  <a:lnTo>
                    <a:pt x="74209" y="79277"/>
                  </a:lnTo>
                  <a:lnTo>
                    <a:pt x="73567" y="79060"/>
                  </a:lnTo>
                  <a:lnTo>
                    <a:pt x="72925" y="78826"/>
                  </a:lnTo>
                  <a:lnTo>
                    <a:pt x="72283" y="78592"/>
                  </a:lnTo>
                  <a:lnTo>
                    <a:pt x="71649" y="78349"/>
                  </a:lnTo>
                  <a:lnTo>
                    <a:pt x="71016" y="78106"/>
                  </a:lnTo>
                  <a:lnTo>
                    <a:pt x="70382" y="77846"/>
                  </a:lnTo>
                  <a:lnTo>
                    <a:pt x="69766" y="77585"/>
                  </a:lnTo>
                  <a:lnTo>
                    <a:pt x="69141" y="77316"/>
                  </a:lnTo>
                  <a:lnTo>
                    <a:pt x="68525" y="77047"/>
                  </a:lnTo>
                  <a:lnTo>
                    <a:pt x="67918" y="76761"/>
                  </a:lnTo>
                  <a:lnTo>
                    <a:pt x="67311" y="76475"/>
                  </a:lnTo>
                  <a:lnTo>
                    <a:pt x="66712" y="76179"/>
                  </a:lnTo>
                  <a:lnTo>
                    <a:pt x="66113" y="75884"/>
                  </a:lnTo>
                  <a:lnTo>
                    <a:pt x="65514" y="75581"/>
                  </a:lnTo>
                  <a:lnTo>
                    <a:pt x="64924" y="75268"/>
                  </a:lnTo>
                  <a:lnTo>
                    <a:pt x="64343" y="74947"/>
                  </a:lnTo>
                  <a:lnTo>
                    <a:pt x="63761" y="74626"/>
                  </a:lnTo>
                  <a:lnTo>
                    <a:pt x="63189" y="74296"/>
                  </a:lnTo>
                  <a:lnTo>
                    <a:pt x="62616" y="73958"/>
                  </a:lnTo>
                  <a:lnTo>
                    <a:pt x="62052" y="73620"/>
                  </a:lnTo>
                  <a:lnTo>
                    <a:pt x="61497" y="73273"/>
                  </a:lnTo>
                  <a:lnTo>
                    <a:pt x="60941" y="72917"/>
                  </a:lnTo>
                  <a:lnTo>
                    <a:pt x="60386" y="72561"/>
                  </a:lnTo>
                  <a:lnTo>
                    <a:pt x="59848" y="72197"/>
                  </a:lnTo>
                  <a:lnTo>
                    <a:pt x="59301" y="71823"/>
                  </a:lnTo>
                  <a:lnTo>
                    <a:pt x="58772" y="71450"/>
                  </a:lnTo>
                  <a:lnTo>
                    <a:pt x="58243" y="71069"/>
                  </a:lnTo>
                  <a:lnTo>
                    <a:pt x="57713" y="70678"/>
                  </a:lnTo>
                  <a:lnTo>
                    <a:pt x="57193" y="70288"/>
                  </a:lnTo>
                  <a:lnTo>
                    <a:pt x="56681" y="69888"/>
                  </a:lnTo>
                  <a:lnTo>
                    <a:pt x="56177" y="69489"/>
                  </a:lnTo>
                  <a:lnTo>
                    <a:pt x="55674" y="69081"/>
                  </a:lnTo>
                  <a:lnTo>
                    <a:pt x="55171" y="68665"/>
                  </a:lnTo>
                  <a:lnTo>
                    <a:pt x="54685" y="68248"/>
                  </a:lnTo>
                  <a:lnTo>
                    <a:pt x="54199" y="67823"/>
                  </a:lnTo>
                  <a:lnTo>
                    <a:pt x="53713" y="67398"/>
                  </a:lnTo>
                  <a:lnTo>
                    <a:pt x="53245" y="66964"/>
                  </a:lnTo>
                  <a:lnTo>
                    <a:pt x="52776" y="66522"/>
                  </a:lnTo>
                  <a:lnTo>
                    <a:pt x="52316" y="66079"/>
                  </a:lnTo>
                  <a:lnTo>
                    <a:pt x="51856" y="65628"/>
                  </a:lnTo>
                  <a:lnTo>
                    <a:pt x="51405" y="65177"/>
                  </a:lnTo>
                  <a:lnTo>
                    <a:pt x="50962" y="64717"/>
                  </a:lnTo>
                  <a:lnTo>
                    <a:pt x="50520" y="64257"/>
                  </a:lnTo>
                  <a:lnTo>
                    <a:pt x="50095" y="63788"/>
                  </a:lnTo>
                  <a:lnTo>
                    <a:pt x="49661" y="63320"/>
                  </a:lnTo>
                  <a:lnTo>
                    <a:pt x="49244" y="62842"/>
                  </a:lnTo>
                  <a:lnTo>
                    <a:pt x="48828" y="62356"/>
                  </a:lnTo>
                  <a:lnTo>
                    <a:pt x="48429" y="61870"/>
                  </a:lnTo>
                  <a:lnTo>
                    <a:pt x="48021" y="61385"/>
                  </a:lnTo>
                  <a:lnTo>
                    <a:pt x="47630" y="60890"/>
                  </a:lnTo>
                  <a:lnTo>
                    <a:pt x="47248" y="60387"/>
                  </a:lnTo>
                  <a:lnTo>
                    <a:pt x="46867" y="59883"/>
                  </a:lnTo>
                  <a:lnTo>
                    <a:pt x="46494" y="59380"/>
                  </a:lnTo>
                  <a:lnTo>
                    <a:pt x="46120" y="58868"/>
                  </a:lnTo>
                  <a:lnTo>
                    <a:pt x="45765" y="58347"/>
                  </a:lnTo>
                  <a:lnTo>
                    <a:pt x="45409" y="57827"/>
                  </a:lnTo>
                  <a:lnTo>
                    <a:pt x="45062" y="57306"/>
                  </a:lnTo>
                  <a:lnTo>
                    <a:pt x="44723" y="56777"/>
                  </a:lnTo>
                  <a:lnTo>
                    <a:pt x="44394" y="56248"/>
                  </a:lnTo>
                  <a:lnTo>
                    <a:pt x="44064" y="55710"/>
                  </a:lnTo>
                  <a:lnTo>
                    <a:pt x="43751" y="55172"/>
                  </a:lnTo>
                  <a:lnTo>
                    <a:pt x="43439" y="54634"/>
                  </a:lnTo>
                  <a:lnTo>
                    <a:pt x="43135" y="54078"/>
                  </a:lnTo>
                  <a:lnTo>
                    <a:pt x="42840" y="53532"/>
                  </a:lnTo>
                  <a:lnTo>
                    <a:pt x="42545" y="52976"/>
                  </a:lnTo>
                  <a:lnTo>
                    <a:pt x="42268" y="52421"/>
                  </a:lnTo>
                  <a:lnTo>
                    <a:pt x="41990" y="51857"/>
                  </a:lnTo>
                  <a:lnTo>
                    <a:pt x="41730" y="51293"/>
                  </a:lnTo>
                  <a:lnTo>
                    <a:pt x="41469" y="50729"/>
                  </a:lnTo>
                  <a:lnTo>
                    <a:pt x="41218" y="50156"/>
                  </a:lnTo>
                  <a:lnTo>
                    <a:pt x="40975" y="49575"/>
                  </a:lnTo>
                  <a:lnTo>
                    <a:pt x="40732" y="49002"/>
                  </a:lnTo>
                  <a:lnTo>
                    <a:pt x="40506" y="48421"/>
                  </a:lnTo>
                  <a:lnTo>
                    <a:pt x="40289" y="47830"/>
                  </a:lnTo>
                  <a:lnTo>
                    <a:pt x="40072" y="47249"/>
                  </a:lnTo>
                  <a:lnTo>
                    <a:pt x="39873" y="46650"/>
                  </a:lnTo>
                  <a:lnTo>
                    <a:pt x="39673" y="46060"/>
                  </a:lnTo>
                  <a:lnTo>
                    <a:pt x="39491" y="45462"/>
                  </a:lnTo>
                  <a:lnTo>
                    <a:pt x="39309" y="44863"/>
                  </a:lnTo>
                  <a:lnTo>
                    <a:pt x="39135" y="44264"/>
                  </a:lnTo>
                  <a:lnTo>
                    <a:pt x="38970" y="43657"/>
                  </a:lnTo>
                  <a:lnTo>
                    <a:pt x="38814" y="43049"/>
                  </a:lnTo>
                  <a:lnTo>
                    <a:pt x="38675" y="42433"/>
                  </a:lnTo>
                  <a:lnTo>
                    <a:pt x="38536" y="41817"/>
                  </a:lnTo>
                  <a:lnTo>
                    <a:pt x="38406" y="41201"/>
                  </a:lnTo>
                  <a:lnTo>
                    <a:pt x="38285" y="40585"/>
                  </a:lnTo>
                  <a:lnTo>
                    <a:pt x="38172" y="39960"/>
                  </a:lnTo>
                  <a:lnTo>
                    <a:pt x="38068" y="39335"/>
                  </a:lnTo>
                  <a:lnTo>
                    <a:pt x="37972" y="38711"/>
                  </a:lnTo>
                  <a:lnTo>
                    <a:pt x="37886" y="38086"/>
                  </a:lnTo>
                  <a:lnTo>
                    <a:pt x="37807" y="37452"/>
                  </a:lnTo>
                  <a:lnTo>
                    <a:pt x="37738" y="36819"/>
                  </a:lnTo>
                  <a:lnTo>
                    <a:pt x="37677" y="36185"/>
                  </a:lnTo>
                  <a:lnTo>
                    <a:pt x="37625" y="35543"/>
                  </a:lnTo>
                  <a:lnTo>
                    <a:pt x="37591" y="34901"/>
                  </a:lnTo>
                  <a:lnTo>
                    <a:pt x="37556" y="34259"/>
                  </a:lnTo>
                  <a:lnTo>
                    <a:pt x="37530" y="33617"/>
                  </a:lnTo>
                  <a:lnTo>
                    <a:pt x="37521" y="32975"/>
                  </a:lnTo>
                  <a:lnTo>
                    <a:pt x="37512" y="32324"/>
                  </a:lnTo>
                  <a:lnTo>
                    <a:pt x="37512" y="32324"/>
                  </a:lnTo>
                  <a:lnTo>
                    <a:pt x="37512" y="30849"/>
                  </a:lnTo>
                  <a:lnTo>
                    <a:pt x="37512" y="30849"/>
                  </a:lnTo>
                  <a:lnTo>
                    <a:pt x="36801" y="30719"/>
                  </a:lnTo>
                  <a:lnTo>
                    <a:pt x="36098" y="30580"/>
                  </a:lnTo>
                  <a:lnTo>
                    <a:pt x="35395" y="30432"/>
                  </a:lnTo>
                  <a:lnTo>
                    <a:pt x="34692" y="30276"/>
                  </a:lnTo>
                  <a:lnTo>
                    <a:pt x="33998" y="30111"/>
                  </a:lnTo>
                  <a:lnTo>
                    <a:pt x="33304" y="29938"/>
                  </a:lnTo>
                  <a:lnTo>
                    <a:pt x="32618" y="29764"/>
                  </a:lnTo>
                  <a:lnTo>
                    <a:pt x="31933" y="29582"/>
                  </a:lnTo>
                  <a:lnTo>
                    <a:pt x="31247" y="29382"/>
                  </a:lnTo>
                  <a:lnTo>
                    <a:pt x="30571" y="29183"/>
                  </a:lnTo>
                  <a:lnTo>
                    <a:pt x="29894" y="28975"/>
                  </a:lnTo>
                  <a:lnTo>
                    <a:pt x="29226" y="28758"/>
                  </a:lnTo>
                  <a:lnTo>
                    <a:pt x="28557" y="28541"/>
                  </a:lnTo>
                  <a:lnTo>
                    <a:pt x="27889" y="28306"/>
                  </a:lnTo>
                  <a:lnTo>
                    <a:pt x="27230" y="28072"/>
                  </a:lnTo>
                  <a:lnTo>
                    <a:pt x="26570" y="27829"/>
                  </a:lnTo>
                  <a:lnTo>
                    <a:pt x="25919" y="27577"/>
                  </a:lnTo>
                  <a:lnTo>
                    <a:pt x="25269" y="27317"/>
                  </a:lnTo>
                  <a:lnTo>
                    <a:pt x="24627" y="27048"/>
                  </a:lnTo>
                  <a:lnTo>
                    <a:pt x="23993" y="26770"/>
                  </a:lnTo>
                  <a:lnTo>
                    <a:pt x="23351" y="26493"/>
                  </a:lnTo>
                  <a:lnTo>
                    <a:pt x="22726" y="26206"/>
                  </a:lnTo>
                  <a:lnTo>
                    <a:pt x="22093" y="25911"/>
                  </a:lnTo>
                  <a:lnTo>
                    <a:pt x="21477" y="25608"/>
                  </a:lnTo>
                  <a:lnTo>
                    <a:pt x="20852" y="25304"/>
                  </a:lnTo>
                  <a:lnTo>
                    <a:pt x="20244" y="24992"/>
                  </a:lnTo>
                  <a:lnTo>
                    <a:pt x="19628" y="24671"/>
                  </a:lnTo>
                  <a:lnTo>
                    <a:pt x="19030" y="24341"/>
                  </a:lnTo>
                  <a:lnTo>
                    <a:pt x="18431" y="24002"/>
                  </a:lnTo>
                  <a:lnTo>
                    <a:pt x="17832" y="23664"/>
                  </a:lnTo>
                  <a:lnTo>
                    <a:pt x="17242" y="23317"/>
                  </a:lnTo>
                  <a:lnTo>
                    <a:pt x="16661" y="22961"/>
                  </a:lnTo>
                  <a:lnTo>
                    <a:pt x="16079" y="22597"/>
                  </a:lnTo>
                  <a:lnTo>
                    <a:pt x="15507" y="22232"/>
                  </a:lnTo>
                  <a:lnTo>
                    <a:pt x="14934" y="21850"/>
                  </a:lnTo>
                  <a:lnTo>
                    <a:pt x="14370" y="21469"/>
                  </a:lnTo>
                  <a:lnTo>
                    <a:pt x="13815" y="21087"/>
                  </a:lnTo>
                  <a:lnTo>
                    <a:pt x="13259" y="20688"/>
                  </a:lnTo>
                  <a:lnTo>
                    <a:pt x="12712" y="20288"/>
                  </a:lnTo>
                  <a:lnTo>
                    <a:pt x="12174" y="19881"/>
                  </a:lnTo>
                  <a:lnTo>
                    <a:pt x="11636" y="19473"/>
                  </a:lnTo>
                  <a:lnTo>
                    <a:pt x="11107" y="19048"/>
                  </a:lnTo>
                  <a:lnTo>
                    <a:pt x="10578" y="18622"/>
                  </a:lnTo>
                  <a:lnTo>
                    <a:pt x="10057" y="18197"/>
                  </a:lnTo>
                  <a:lnTo>
                    <a:pt x="9545" y="17755"/>
                  </a:lnTo>
                  <a:lnTo>
                    <a:pt x="9033" y="17312"/>
                  </a:lnTo>
                  <a:lnTo>
                    <a:pt x="8530" y="16861"/>
                  </a:lnTo>
                  <a:lnTo>
                    <a:pt x="8035" y="16410"/>
                  </a:lnTo>
                  <a:lnTo>
                    <a:pt x="7549" y="15950"/>
                  </a:lnTo>
                  <a:lnTo>
                    <a:pt x="7064" y="15481"/>
                  </a:lnTo>
                  <a:lnTo>
                    <a:pt x="6586" y="15004"/>
                  </a:lnTo>
                  <a:lnTo>
                    <a:pt x="6118" y="14527"/>
                  </a:lnTo>
                  <a:lnTo>
                    <a:pt x="5649" y="14041"/>
                  </a:lnTo>
                  <a:lnTo>
                    <a:pt x="5189" y="13546"/>
                  </a:lnTo>
                  <a:lnTo>
                    <a:pt x="4738" y="13052"/>
                  </a:lnTo>
                  <a:lnTo>
                    <a:pt x="4287" y="12548"/>
                  </a:lnTo>
                  <a:lnTo>
                    <a:pt x="3853" y="12045"/>
                  </a:lnTo>
                  <a:lnTo>
                    <a:pt x="3419" y="11524"/>
                  </a:lnTo>
                  <a:lnTo>
                    <a:pt x="2994" y="11012"/>
                  </a:lnTo>
                  <a:lnTo>
                    <a:pt x="2577" y="10483"/>
                  </a:lnTo>
                  <a:lnTo>
                    <a:pt x="2161" y="9954"/>
                  </a:lnTo>
                  <a:lnTo>
                    <a:pt x="1753" y="9416"/>
                  </a:lnTo>
                  <a:lnTo>
                    <a:pt x="1354" y="8878"/>
                  </a:lnTo>
                  <a:lnTo>
                    <a:pt x="963" y="8331"/>
                  </a:lnTo>
                  <a:lnTo>
                    <a:pt x="963" y="8331"/>
                  </a:lnTo>
                  <a:lnTo>
                    <a:pt x="816" y="8105"/>
                  </a:lnTo>
                  <a:lnTo>
                    <a:pt x="677" y="7871"/>
                  </a:lnTo>
                  <a:lnTo>
                    <a:pt x="555" y="7637"/>
                  </a:lnTo>
                  <a:lnTo>
                    <a:pt x="443" y="7403"/>
                  </a:lnTo>
                  <a:lnTo>
                    <a:pt x="339" y="7160"/>
                  </a:lnTo>
                  <a:lnTo>
                    <a:pt x="252" y="6908"/>
                  </a:lnTo>
                  <a:lnTo>
                    <a:pt x="182" y="6665"/>
                  </a:lnTo>
                  <a:lnTo>
                    <a:pt x="122" y="6413"/>
                  </a:lnTo>
                  <a:lnTo>
                    <a:pt x="70" y="6162"/>
                  </a:lnTo>
                  <a:lnTo>
                    <a:pt x="35" y="5910"/>
                  </a:lnTo>
                  <a:lnTo>
                    <a:pt x="9" y="5650"/>
                  </a:lnTo>
                  <a:lnTo>
                    <a:pt x="0" y="5398"/>
                  </a:lnTo>
                  <a:lnTo>
                    <a:pt x="0" y="5146"/>
                  </a:lnTo>
                  <a:lnTo>
                    <a:pt x="9" y="4895"/>
                  </a:lnTo>
                  <a:lnTo>
                    <a:pt x="35" y="4635"/>
                  </a:lnTo>
                  <a:lnTo>
                    <a:pt x="70" y="4383"/>
                  </a:lnTo>
                  <a:lnTo>
                    <a:pt x="122" y="4140"/>
                  </a:lnTo>
                  <a:lnTo>
                    <a:pt x="182" y="3888"/>
                  </a:lnTo>
                  <a:lnTo>
                    <a:pt x="252" y="3645"/>
                  </a:lnTo>
                  <a:lnTo>
                    <a:pt x="339" y="3411"/>
                  </a:lnTo>
                  <a:lnTo>
                    <a:pt x="434" y="3177"/>
                  </a:lnTo>
                  <a:lnTo>
                    <a:pt x="538" y="2942"/>
                  </a:lnTo>
                  <a:lnTo>
                    <a:pt x="660" y="2717"/>
                  </a:lnTo>
                  <a:lnTo>
                    <a:pt x="790" y="2491"/>
                  </a:lnTo>
                  <a:lnTo>
                    <a:pt x="929" y="2274"/>
                  </a:lnTo>
                  <a:lnTo>
                    <a:pt x="1085" y="2066"/>
                  </a:lnTo>
                  <a:lnTo>
                    <a:pt x="1250" y="1866"/>
                  </a:lnTo>
                  <a:lnTo>
                    <a:pt x="1423" y="1667"/>
                  </a:lnTo>
                  <a:lnTo>
                    <a:pt x="1605" y="1476"/>
                  </a:lnTo>
                  <a:lnTo>
                    <a:pt x="1805" y="1302"/>
                  </a:lnTo>
                  <a:lnTo>
                    <a:pt x="2013" y="1129"/>
                  </a:lnTo>
                  <a:lnTo>
                    <a:pt x="2230" y="964"/>
                  </a:lnTo>
                  <a:lnTo>
                    <a:pt x="2230" y="964"/>
                  </a:lnTo>
                  <a:lnTo>
                    <a:pt x="2456" y="816"/>
                  </a:lnTo>
                  <a:lnTo>
                    <a:pt x="2690" y="678"/>
                  </a:lnTo>
                  <a:lnTo>
                    <a:pt x="2924" y="556"/>
                  </a:lnTo>
                  <a:lnTo>
                    <a:pt x="3159" y="443"/>
                  </a:lnTo>
                  <a:lnTo>
                    <a:pt x="3402" y="339"/>
                  </a:lnTo>
                  <a:lnTo>
                    <a:pt x="3653" y="252"/>
                  </a:lnTo>
                  <a:lnTo>
                    <a:pt x="3896" y="183"/>
                  </a:lnTo>
                  <a:lnTo>
                    <a:pt x="4148" y="122"/>
                  </a:lnTo>
                  <a:lnTo>
                    <a:pt x="4400" y="70"/>
                  </a:lnTo>
                  <a:lnTo>
                    <a:pt x="4660" y="35"/>
                  </a:lnTo>
                  <a:lnTo>
                    <a:pt x="4912" y="9"/>
                  </a:lnTo>
                  <a:lnTo>
                    <a:pt x="5163" y="1"/>
                  </a:lnTo>
                  <a:lnTo>
                    <a:pt x="5415" y="1"/>
                  </a:lnTo>
                  <a:lnTo>
                    <a:pt x="5675" y="9"/>
                  </a:lnTo>
                  <a:lnTo>
                    <a:pt x="5927" y="35"/>
                  </a:lnTo>
                  <a:lnTo>
                    <a:pt x="6178" y="70"/>
                  </a:lnTo>
                  <a:lnTo>
                    <a:pt x="6421" y="122"/>
                  </a:lnTo>
                  <a:lnTo>
                    <a:pt x="6673" y="183"/>
                  </a:lnTo>
                  <a:lnTo>
                    <a:pt x="6916" y="252"/>
                  </a:lnTo>
                  <a:lnTo>
                    <a:pt x="7150" y="339"/>
                  </a:lnTo>
                  <a:lnTo>
                    <a:pt x="7393" y="435"/>
                  </a:lnTo>
                  <a:lnTo>
                    <a:pt x="7619" y="539"/>
                  </a:lnTo>
                  <a:lnTo>
                    <a:pt x="7844" y="660"/>
                  </a:lnTo>
                  <a:lnTo>
                    <a:pt x="8070" y="790"/>
                  </a:lnTo>
                  <a:lnTo>
                    <a:pt x="8287" y="929"/>
                  </a:lnTo>
                  <a:lnTo>
                    <a:pt x="8495" y="1085"/>
                  </a:lnTo>
                  <a:lnTo>
                    <a:pt x="8695" y="1250"/>
                  </a:lnTo>
                  <a:lnTo>
                    <a:pt x="8894" y="1424"/>
                  </a:lnTo>
                  <a:lnTo>
                    <a:pt x="9077" y="1606"/>
                  </a:lnTo>
                  <a:lnTo>
                    <a:pt x="9259" y="1806"/>
                  </a:lnTo>
                  <a:lnTo>
                    <a:pt x="9432" y="2014"/>
                  </a:lnTo>
                  <a:lnTo>
                    <a:pt x="9597" y="2231"/>
                  </a:lnTo>
                  <a:lnTo>
                    <a:pt x="9597" y="2231"/>
                  </a:lnTo>
                  <a:lnTo>
                    <a:pt x="9944" y="2717"/>
                  </a:lnTo>
                  <a:lnTo>
                    <a:pt x="10300" y="3194"/>
                  </a:lnTo>
                  <a:lnTo>
                    <a:pt x="10665" y="3671"/>
                  </a:lnTo>
                  <a:lnTo>
                    <a:pt x="11038" y="4140"/>
                  </a:lnTo>
                  <a:lnTo>
                    <a:pt x="11420" y="4600"/>
                  </a:lnTo>
                  <a:lnTo>
                    <a:pt x="11810" y="5060"/>
                  </a:lnTo>
                  <a:lnTo>
                    <a:pt x="12201" y="5520"/>
                  </a:lnTo>
                  <a:lnTo>
                    <a:pt x="12608" y="5962"/>
                  </a:lnTo>
                  <a:lnTo>
                    <a:pt x="13016" y="6405"/>
                  </a:lnTo>
                  <a:lnTo>
                    <a:pt x="13433" y="6847"/>
                  </a:lnTo>
                  <a:lnTo>
                    <a:pt x="13858" y="7281"/>
                  </a:lnTo>
                  <a:lnTo>
                    <a:pt x="14283" y="7706"/>
                  </a:lnTo>
                  <a:lnTo>
                    <a:pt x="14726" y="8131"/>
                  </a:lnTo>
                  <a:lnTo>
                    <a:pt x="15168" y="8548"/>
                  </a:lnTo>
                  <a:lnTo>
                    <a:pt x="15619" y="8956"/>
                  </a:lnTo>
                  <a:lnTo>
                    <a:pt x="16079" y="9364"/>
                  </a:lnTo>
                  <a:lnTo>
                    <a:pt x="16539" y="9763"/>
                  </a:lnTo>
                  <a:lnTo>
                    <a:pt x="17016" y="10153"/>
                  </a:lnTo>
                  <a:lnTo>
                    <a:pt x="17485" y="10544"/>
                  </a:lnTo>
                  <a:lnTo>
                    <a:pt x="17971" y="10926"/>
                  </a:lnTo>
                  <a:lnTo>
                    <a:pt x="18457" y="11299"/>
                  </a:lnTo>
                  <a:lnTo>
                    <a:pt x="18960" y="11672"/>
                  </a:lnTo>
                  <a:lnTo>
                    <a:pt x="19455" y="12036"/>
                  </a:lnTo>
                  <a:lnTo>
                    <a:pt x="19967" y="12392"/>
                  </a:lnTo>
                  <a:lnTo>
                    <a:pt x="20479" y="12748"/>
                  </a:lnTo>
                  <a:lnTo>
                    <a:pt x="20991" y="13095"/>
                  </a:lnTo>
                  <a:lnTo>
                    <a:pt x="21520" y="13433"/>
                  </a:lnTo>
                  <a:lnTo>
                    <a:pt x="22049" y="13763"/>
                  </a:lnTo>
                  <a:lnTo>
                    <a:pt x="22579" y="14093"/>
                  </a:lnTo>
                  <a:lnTo>
                    <a:pt x="23117" y="14414"/>
                  </a:lnTo>
                  <a:lnTo>
                    <a:pt x="23663" y="14726"/>
                  </a:lnTo>
                  <a:lnTo>
                    <a:pt x="24210" y="15030"/>
                  </a:lnTo>
                  <a:lnTo>
                    <a:pt x="24765" y="15334"/>
                  </a:lnTo>
                  <a:lnTo>
                    <a:pt x="25321" y="15629"/>
                  </a:lnTo>
                  <a:lnTo>
                    <a:pt x="25885" y="15915"/>
                  </a:lnTo>
                  <a:lnTo>
                    <a:pt x="26457" y="16193"/>
                  </a:lnTo>
                  <a:lnTo>
                    <a:pt x="27030" y="16470"/>
                  </a:lnTo>
                  <a:lnTo>
                    <a:pt x="27603" y="16739"/>
                  </a:lnTo>
                  <a:lnTo>
                    <a:pt x="28184" y="17000"/>
                  </a:lnTo>
                  <a:lnTo>
                    <a:pt x="28774" y="17251"/>
                  </a:lnTo>
                  <a:lnTo>
                    <a:pt x="29364" y="17494"/>
                  </a:lnTo>
                  <a:lnTo>
                    <a:pt x="29954" y="17737"/>
                  </a:lnTo>
                  <a:lnTo>
                    <a:pt x="30553" y="17972"/>
                  </a:lnTo>
                  <a:lnTo>
                    <a:pt x="31152" y="18197"/>
                  </a:lnTo>
                  <a:lnTo>
                    <a:pt x="31759" y="18414"/>
                  </a:lnTo>
                  <a:lnTo>
                    <a:pt x="32367" y="18622"/>
                  </a:lnTo>
                  <a:lnTo>
                    <a:pt x="32983" y="18822"/>
                  </a:lnTo>
                  <a:lnTo>
                    <a:pt x="33599" y="19022"/>
                  </a:lnTo>
                  <a:lnTo>
                    <a:pt x="34215" y="19204"/>
                  </a:lnTo>
                  <a:lnTo>
                    <a:pt x="34840" y="19386"/>
                  </a:lnTo>
                  <a:lnTo>
                    <a:pt x="35465" y="19560"/>
                  </a:lnTo>
                  <a:lnTo>
                    <a:pt x="36089" y="19724"/>
                  </a:lnTo>
                  <a:lnTo>
                    <a:pt x="36723" y="19889"/>
                  </a:lnTo>
                  <a:lnTo>
                    <a:pt x="37356" y="20037"/>
                  </a:lnTo>
                  <a:lnTo>
                    <a:pt x="37990" y="20176"/>
                  </a:lnTo>
                  <a:lnTo>
                    <a:pt x="38632" y="20315"/>
                  </a:lnTo>
                  <a:lnTo>
                    <a:pt x="39274" y="20436"/>
                  </a:lnTo>
                  <a:lnTo>
                    <a:pt x="39916" y="20557"/>
                  </a:lnTo>
                  <a:lnTo>
                    <a:pt x="40558" y="20670"/>
                  </a:lnTo>
                  <a:lnTo>
                    <a:pt x="41209" y="20774"/>
                  </a:lnTo>
                  <a:lnTo>
                    <a:pt x="41860" y="20861"/>
                  </a:lnTo>
                  <a:lnTo>
                    <a:pt x="42511" y="20948"/>
                  </a:lnTo>
                  <a:lnTo>
                    <a:pt x="43170" y="21026"/>
                  </a:lnTo>
                  <a:lnTo>
                    <a:pt x="43830" y="21095"/>
                  </a:lnTo>
                  <a:lnTo>
                    <a:pt x="43830" y="21095"/>
                  </a:lnTo>
                  <a:lnTo>
                    <a:pt x="44090" y="21130"/>
                  </a:lnTo>
                  <a:lnTo>
                    <a:pt x="44350" y="21174"/>
                  </a:lnTo>
                  <a:lnTo>
                    <a:pt x="44602" y="21234"/>
                  </a:lnTo>
                  <a:lnTo>
                    <a:pt x="44862" y="21304"/>
                  </a:lnTo>
                  <a:lnTo>
                    <a:pt x="45105" y="21391"/>
                  </a:lnTo>
                  <a:lnTo>
                    <a:pt x="45357" y="21486"/>
                  </a:lnTo>
                  <a:lnTo>
                    <a:pt x="45600" y="21599"/>
                  </a:lnTo>
                  <a:lnTo>
                    <a:pt x="45834" y="21720"/>
                  </a:lnTo>
                  <a:lnTo>
                    <a:pt x="46060" y="21859"/>
                  </a:lnTo>
                  <a:lnTo>
                    <a:pt x="46285" y="21998"/>
                  </a:lnTo>
                  <a:lnTo>
                    <a:pt x="46502" y="22163"/>
                  </a:lnTo>
                  <a:lnTo>
                    <a:pt x="46710" y="22336"/>
                  </a:lnTo>
                  <a:lnTo>
                    <a:pt x="46919" y="22519"/>
                  </a:lnTo>
                  <a:lnTo>
                    <a:pt x="47110" y="22709"/>
                  </a:lnTo>
                  <a:lnTo>
                    <a:pt x="47292" y="22918"/>
                  </a:lnTo>
                  <a:lnTo>
                    <a:pt x="47474" y="23135"/>
                  </a:lnTo>
                  <a:lnTo>
                    <a:pt x="47474" y="23135"/>
                  </a:lnTo>
                  <a:lnTo>
                    <a:pt x="47639" y="23352"/>
                  </a:lnTo>
                  <a:lnTo>
                    <a:pt x="47786" y="23569"/>
                  </a:lnTo>
                  <a:lnTo>
                    <a:pt x="47925" y="23803"/>
                  </a:lnTo>
                  <a:lnTo>
                    <a:pt x="48055" y="24037"/>
                  </a:lnTo>
                  <a:lnTo>
                    <a:pt x="48160" y="24280"/>
                  </a:lnTo>
                  <a:lnTo>
                    <a:pt x="48264" y="24523"/>
                  </a:lnTo>
                  <a:lnTo>
                    <a:pt x="48350" y="24775"/>
                  </a:lnTo>
                  <a:lnTo>
                    <a:pt x="48420" y="25026"/>
                  </a:lnTo>
                  <a:lnTo>
                    <a:pt x="48481" y="25287"/>
                  </a:lnTo>
                  <a:lnTo>
                    <a:pt x="48524" y="25547"/>
                  </a:lnTo>
                  <a:lnTo>
                    <a:pt x="48559" y="25807"/>
                  </a:lnTo>
                  <a:lnTo>
                    <a:pt x="48576" y="26076"/>
                  </a:lnTo>
                  <a:lnTo>
                    <a:pt x="48585" y="26337"/>
                  </a:lnTo>
                  <a:lnTo>
                    <a:pt x="48576" y="26606"/>
                  </a:lnTo>
                  <a:lnTo>
                    <a:pt x="48559" y="26866"/>
                  </a:lnTo>
                  <a:lnTo>
                    <a:pt x="48524" y="27135"/>
                  </a:lnTo>
                  <a:lnTo>
                    <a:pt x="48524" y="27135"/>
                  </a:lnTo>
                  <a:lnTo>
                    <a:pt x="48429" y="27855"/>
                  </a:lnTo>
                  <a:lnTo>
                    <a:pt x="48342" y="28549"/>
                  </a:lnTo>
                  <a:lnTo>
                    <a:pt x="48264" y="29226"/>
                  </a:lnTo>
                  <a:lnTo>
                    <a:pt x="48212" y="29877"/>
                  </a:lnTo>
                  <a:lnTo>
                    <a:pt x="48160" y="30502"/>
                  </a:lnTo>
                  <a:lnTo>
                    <a:pt x="48134" y="31109"/>
                  </a:lnTo>
                  <a:lnTo>
                    <a:pt x="48107" y="31691"/>
                  </a:lnTo>
                  <a:lnTo>
                    <a:pt x="48107" y="32255"/>
                  </a:lnTo>
                  <a:lnTo>
                    <a:pt x="48107" y="32255"/>
                  </a:lnTo>
                  <a:lnTo>
                    <a:pt x="48107" y="32767"/>
                  </a:lnTo>
                  <a:lnTo>
                    <a:pt x="48116" y="33279"/>
                  </a:lnTo>
                  <a:lnTo>
                    <a:pt x="48142" y="33782"/>
                  </a:lnTo>
                  <a:lnTo>
                    <a:pt x="48168" y="34294"/>
                  </a:lnTo>
                  <a:lnTo>
                    <a:pt x="48194" y="34797"/>
                  </a:lnTo>
                  <a:lnTo>
                    <a:pt x="48238" y="35300"/>
                  </a:lnTo>
                  <a:lnTo>
                    <a:pt x="48290" y="35804"/>
                  </a:lnTo>
                  <a:lnTo>
                    <a:pt x="48342" y="36307"/>
                  </a:lnTo>
                  <a:lnTo>
                    <a:pt x="48411" y="36802"/>
                  </a:lnTo>
                  <a:lnTo>
                    <a:pt x="48481" y="37305"/>
                  </a:lnTo>
                  <a:lnTo>
                    <a:pt x="48559" y="37799"/>
                  </a:lnTo>
                  <a:lnTo>
                    <a:pt x="48637" y="38285"/>
                  </a:lnTo>
                  <a:lnTo>
                    <a:pt x="48732" y="38780"/>
                  </a:lnTo>
                  <a:lnTo>
                    <a:pt x="48828" y="39266"/>
                  </a:lnTo>
                  <a:lnTo>
                    <a:pt x="48941" y="39761"/>
                  </a:lnTo>
                  <a:lnTo>
                    <a:pt x="49045" y="40238"/>
                  </a:lnTo>
                  <a:lnTo>
                    <a:pt x="49166" y="40724"/>
                  </a:lnTo>
                  <a:lnTo>
                    <a:pt x="49296" y="41210"/>
                  </a:lnTo>
                  <a:lnTo>
                    <a:pt x="49426" y="41687"/>
                  </a:lnTo>
                  <a:lnTo>
                    <a:pt x="49565" y="42164"/>
                  </a:lnTo>
                  <a:lnTo>
                    <a:pt x="49713" y="42633"/>
                  </a:lnTo>
                  <a:lnTo>
                    <a:pt x="49869" y="43110"/>
                  </a:lnTo>
                  <a:lnTo>
                    <a:pt x="50025" y="43579"/>
                  </a:lnTo>
                  <a:lnTo>
                    <a:pt x="50199" y="44047"/>
                  </a:lnTo>
                  <a:lnTo>
                    <a:pt x="50364" y="44507"/>
                  </a:lnTo>
                  <a:lnTo>
                    <a:pt x="50546" y="44967"/>
                  </a:lnTo>
                  <a:lnTo>
                    <a:pt x="50737" y="45427"/>
                  </a:lnTo>
                  <a:lnTo>
                    <a:pt x="50928" y="45887"/>
                  </a:lnTo>
                  <a:lnTo>
                    <a:pt x="51127" y="46338"/>
                  </a:lnTo>
                  <a:lnTo>
                    <a:pt x="51327" y="46789"/>
                  </a:lnTo>
                  <a:lnTo>
                    <a:pt x="51544" y="47240"/>
                  </a:lnTo>
                  <a:lnTo>
                    <a:pt x="51761" y="47692"/>
                  </a:lnTo>
                  <a:lnTo>
                    <a:pt x="51978" y="48134"/>
                  </a:lnTo>
                  <a:lnTo>
                    <a:pt x="52212" y="48577"/>
                  </a:lnTo>
                  <a:lnTo>
                    <a:pt x="52446" y="49011"/>
                  </a:lnTo>
                  <a:lnTo>
                    <a:pt x="52689" y="49444"/>
                  </a:lnTo>
                  <a:lnTo>
                    <a:pt x="52932" y="49878"/>
                  </a:lnTo>
                  <a:lnTo>
                    <a:pt x="53192" y="50304"/>
                  </a:lnTo>
                  <a:lnTo>
                    <a:pt x="53453" y="50737"/>
                  </a:lnTo>
                  <a:lnTo>
                    <a:pt x="53713" y="51154"/>
                  </a:lnTo>
                  <a:lnTo>
                    <a:pt x="53982" y="51579"/>
                  </a:lnTo>
                  <a:lnTo>
                    <a:pt x="54260" y="51996"/>
                  </a:lnTo>
                  <a:lnTo>
                    <a:pt x="54546" y="52412"/>
                  </a:lnTo>
                  <a:lnTo>
                    <a:pt x="54832" y="52820"/>
                  </a:lnTo>
                  <a:lnTo>
                    <a:pt x="55127" y="53228"/>
                  </a:lnTo>
                  <a:lnTo>
                    <a:pt x="55423" y="53636"/>
                  </a:lnTo>
                  <a:lnTo>
                    <a:pt x="55735" y="54035"/>
                  </a:lnTo>
                  <a:lnTo>
                    <a:pt x="56039" y="54434"/>
                  </a:lnTo>
                  <a:lnTo>
                    <a:pt x="56360" y="54824"/>
                  </a:lnTo>
                  <a:lnTo>
                    <a:pt x="56681" y="55215"/>
                  </a:lnTo>
                  <a:lnTo>
                    <a:pt x="57002" y="55605"/>
                  </a:lnTo>
                  <a:lnTo>
                    <a:pt x="57340" y="55987"/>
                  </a:lnTo>
                  <a:lnTo>
                    <a:pt x="57670" y="56369"/>
                  </a:lnTo>
                  <a:lnTo>
                    <a:pt x="58017" y="56742"/>
                  </a:lnTo>
                  <a:lnTo>
                    <a:pt x="58364" y="57115"/>
                  </a:lnTo>
                  <a:lnTo>
                    <a:pt x="58711" y="57488"/>
                  </a:lnTo>
                  <a:lnTo>
                    <a:pt x="59076" y="57853"/>
                  </a:lnTo>
                  <a:lnTo>
                    <a:pt x="59431" y="58217"/>
                  </a:lnTo>
                  <a:lnTo>
                    <a:pt x="59805" y="58573"/>
                  </a:lnTo>
                  <a:lnTo>
                    <a:pt x="60178" y="58929"/>
                  </a:lnTo>
                  <a:lnTo>
                    <a:pt x="60551" y="59285"/>
                  </a:lnTo>
                  <a:lnTo>
                    <a:pt x="60933" y="59623"/>
                  </a:lnTo>
                  <a:lnTo>
                    <a:pt x="61323" y="59970"/>
                  </a:lnTo>
                  <a:lnTo>
                    <a:pt x="61714" y="60309"/>
                  </a:lnTo>
                  <a:lnTo>
                    <a:pt x="62104" y="60647"/>
                  </a:lnTo>
                  <a:lnTo>
                    <a:pt x="62503" y="60977"/>
                  </a:lnTo>
                  <a:lnTo>
                    <a:pt x="62911" y="61298"/>
                  </a:lnTo>
                  <a:lnTo>
                    <a:pt x="63319" y="61628"/>
                  </a:lnTo>
                  <a:lnTo>
                    <a:pt x="63735" y="61940"/>
                  </a:lnTo>
                  <a:lnTo>
                    <a:pt x="64152" y="62261"/>
                  </a:lnTo>
                  <a:lnTo>
                    <a:pt x="64577" y="62565"/>
                  </a:lnTo>
                  <a:lnTo>
                    <a:pt x="65002" y="62877"/>
                  </a:lnTo>
                  <a:lnTo>
                    <a:pt x="65436" y="63172"/>
                  </a:lnTo>
                  <a:lnTo>
                    <a:pt x="65870" y="63476"/>
                  </a:lnTo>
                  <a:lnTo>
                    <a:pt x="66313" y="63762"/>
                  </a:lnTo>
                  <a:lnTo>
                    <a:pt x="66755" y="64057"/>
                  </a:lnTo>
                  <a:lnTo>
                    <a:pt x="67206" y="64335"/>
                  </a:lnTo>
                  <a:lnTo>
                    <a:pt x="67658" y="64613"/>
                  </a:lnTo>
                  <a:lnTo>
                    <a:pt x="68118" y="64890"/>
                  </a:lnTo>
                  <a:lnTo>
                    <a:pt x="68577" y="65159"/>
                  </a:lnTo>
                  <a:lnTo>
                    <a:pt x="69046" y="65428"/>
                  </a:lnTo>
                  <a:lnTo>
                    <a:pt x="69506" y="65689"/>
                  </a:lnTo>
                  <a:lnTo>
                    <a:pt x="69983" y="65940"/>
                  </a:lnTo>
                  <a:lnTo>
                    <a:pt x="70460" y="66192"/>
                  </a:lnTo>
                  <a:lnTo>
                    <a:pt x="70938" y="66443"/>
                  </a:lnTo>
                  <a:lnTo>
                    <a:pt x="71424" y="66686"/>
                  </a:lnTo>
                  <a:lnTo>
                    <a:pt x="71910" y="66921"/>
                  </a:lnTo>
                  <a:lnTo>
                    <a:pt x="72404" y="67155"/>
                  </a:lnTo>
                  <a:lnTo>
                    <a:pt x="72899" y="67381"/>
                  </a:lnTo>
                  <a:lnTo>
                    <a:pt x="73393" y="67606"/>
                  </a:lnTo>
                  <a:lnTo>
                    <a:pt x="73897" y="67823"/>
                  </a:lnTo>
                  <a:lnTo>
                    <a:pt x="74400" y="68031"/>
                  </a:lnTo>
                  <a:lnTo>
                    <a:pt x="74903" y="68240"/>
                  </a:lnTo>
                  <a:lnTo>
                    <a:pt x="75415" y="68439"/>
                  </a:lnTo>
                  <a:lnTo>
                    <a:pt x="75936" y="68639"/>
                  </a:lnTo>
                  <a:lnTo>
                    <a:pt x="76448" y="68830"/>
                  </a:lnTo>
                  <a:lnTo>
                    <a:pt x="76968" y="69012"/>
                  </a:lnTo>
                  <a:lnTo>
                    <a:pt x="77498" y="69194"/>
                  </a:lnTo>
                  <a:lnTo>
                    <a:pt x="78027" y="69368"/>
                  </a:lnTo>
                  <a:lnTo>
                    <a:pt x="78556" y="69541"/>
                  </a:lnTo>
                  <a:lnTo>
                    <a:pt x="79086" y="69706"/>
                  </a:lnTo>
                  <a:lnTo>
                    <a:pt x="79624" y="69862"/>
                  </a:lnTo>
                  <a:lnTo>
                    <a:pt x="80162" y="70019"/>
                  </a:lnTo>
                  <a:lnTo>
                    <a:pt x="80708" y="70166"/>
                  </a:lnTo>
                  <a:lnTo>
                    <a:pt x="81255" y="70305"/>
                  </a:lnTo>
                  <a:lnTo>
                    <a:pt x="81802" y="70444"/>
                  </a:lnTo>
                  <a:lnTo>
                    <a:pt x="82348" y="70574"/>
                  </a:lnTo>
                  <a:lnTo>
                    <a:pt x="82904" y="70704"/>
                  </a:lnTo>
                  <a:lnTo>
                    <a:pt x="83459" y="70817"/>
                  </a:lnTo>
                  <a:lnTo>
                    <a:pt x="84023" y="70938"/>
                  </a:lnTo>
                  <a:lnTo>
                    <a:pt x="84579" y="71042"/>
                  </a:lnTo>
                  <a:lnTo>
                    <a:pt x="85143" y="71147"/>
                  </a:lnTo>
                  <a:lnTo>
                    <a:pt x="85707" y="71242"/>
                  </a:lnTo>
                  <a:lnTo>
                    <a:pt x="86279" y="71329"/>
                  </a:lnTo>
                  <a:lnTo>
                    <a:pt x="86852" y="71416"/>
                  </a:lnTo>
                  <a:lnTo>
                    <a:pt x="87425" y="71494"/>
                  </a:lnTo>
                  <a:lnTo>
                    <a:pt x="87997" y="71563"/>
                  </a:lnTo>
                  <a:lnTo>
                    <a:pt x="88579" y="71633"/>
                  </a:lnTo>
                  <a:lnTo>
                    <a:pt x="89160" y="71693"/>
                  </a:lnTo>
                  <a:lnTo>
                    <a:pt x="89742" y="71745"/>
                  </a:lnTo>
                  <a:lnTo>
                    <a:pt x="90323" y="71797"/>
                  </a:lnTo>
                  <a:lnTo>
                    <a:pt x="90913" y="71841"/>
                  </a:lnTo>
                  <a:lnTo>
                    <a:pt x="91494" y="71876"/>
                  </a:lnTo>
                  <a:lnTo>
                    <a:pt x="92084" y="71902"/>
                  </a:lnTo>
                  <a:lnTo>
                    <a:pt x="92683" y="71928"/>
                  </a:lnTo>
                  <a:lnTo>
                    <a:pt x="93273" y="71936"/>
                  </a:lnTo>
                  <a:lnTo>
                    <a:pt x="93872" y="71954"/>
                  </a:lnTo>
                  <a:lnTo>
                    <a:pt x="94471" y="71954"/>
                  </a:lnTo>
                  <a:lnTo>
                    <a:pt x="94471" y="71954"/>
                  </a:lnTo>
                  <a:lnTo>
                    <a:pt x="95338" y="71945"/>
                  </a:lnTo>
                  <a:lnTo>
                    <a:pt x="96215" y="71928"/>
                  </a:lnTo>
                  <a:lnTo>
                    <a:pt x="97074" y="71893"/>
                  </a:lnTo>
                  <a:lnTo>
                    <a:pt x="97942" y="71841"/>
                  </a:lnTo>
                  <a:lnTo>
                    <a:pt x="98801" y="71780"/>
                  </a:lnTo>
                  <a:lnTo>
                    <a:pt x="99660" y="71711"/>
                  </a:lnTo>
                  <a:lnTo>
                    <a:pt x="100510" y="71615"/>
                  </a:lnTo>
                  <a:lnTo>
                    <a:pt x="101361" y="71520"/>
                  </a:lnTo>
                  <a:lnTo>
                    <a:pt x="102202" y="71407"/>
                  </a:lnTo>
                  <a:lnTo>
                    <a:pt x="103044" y="71277"/>
                  </a:lnTo>
                  <a:lnTo>
                    <a:pt x="103877" y="71138"/>
                  </a:lnTo>
                  <a:lnTo>
                    <a:pt x="104710" y="70982"/>
                  </a:lnTo>
                  <a:lnTo>
                    <a:pt x="105543" y="70817"/>
                  </a:lnTo>
                  <a:lnTo>
                    <a:pt x="106359" y="70635"/>
                  </a:lnTo>
                  <a:lnTo>
                    <a:pt x="107174" y="70444"/>
                  </a:lnTo>
                  <a:lnTo>
                    <a:pt x="107990" y="70244"/>
                  </a:lnTo>
                  <a:lnTo>
                    <a:pt x="108788" y="70027"/>
                  </a:lnTo>
                  <a:lnTo>
                    <a:pt x="109595" y="69802"/>
                  </a:lnTo>
                  <a:lnTo>
                    <a:pt x="110385" y="69559"/>
                  </a:lnTo>
                  <a:lnTo>
                    <a:pt x="111175" y="69307"/>
                  </a:lnTo>
                  <a:lnTo>
                    <a:pt x="111956" y="69047"/>
                  </a:lnTo>
                  <a:lnTo>
                    <a:pt x="112728" y="68769"/>
                  </a:lnTo>
                  <a:lnTo>
                    <a:pt x="113500" y="68483"/>
                  </a:lnTo>
                  <a:lnTo>
                    <a:pt x="114255" y="68179"/>
                  </a:lnTo>
                  <a:lnTo>
                    <a:pt x="115010" y="67867"/>
                  </a:lnTo>
                  <a:lnTo>
                    <a:pt x="115765" y="67545"/>
                  </a:lnTo>
                  <a:lnTo>
                    <a:pt x="116503" y="67216"/>
                  </a:lnTo>
                  <a:lnTo>
                    <a:pt x="117231" y="66869"/>
                  </a:lnTo>
                  <a:lnTo>
                    <a:pt x="117960" y="66513"/>
                  </a:lnTo>
                  <a:lnTo>
                    <a:pt x="118672" y="66148"/>
                  </a:lnTo>
                  <a:lnTo>
                    <a:pt x="119383" y="65767"/>
                  </a:lnTo>
                  <a:lnTo>
                    <a:pt x="120086" y="65376"/>
                  </a:lnTo>
                  <a:lnTo>
                    <a:pt x="120781" y="64977"/>
                  </a:lnTo>
                  <a:lnTo>
                    <a:pt x="121466" y="64569"/>
                  </a:lnTo>
                  <a:lnTo>
                    <a:pt x="122143" y="64144"/>
                  </a:lnTo>
                  <a:lnTo>
                    <a:pt x="122802" y="63710"/>
                  </a:lnTo>
                  <a:lnTo>
                    <a:pt x="123462" y="63268"/>
                  </a:lnTo>
                  <a:lnTo>
                    <a:pt x="124113" y="62816"/>
                  </a:lnTo>
                  <a:lnTo>
                    <a:pt x="124755" y="62356"/>
                  </a:lnTo>
                  <a:lnTo>
                    <a:pt x="125380" y="61888"/>
                  </a:lnTo>
                  <a:lnTo>
                    <a:pt x="126004" y="61402"/>
                  </a:lnTo>
                  <a:lnTo>
                    <a:pt x="126612" y="60907"/>
                  </a:lnTo>
                  <a:lnTo>
                    <a:pt x="127210" y="60404"/>
                  </a:lnTo>
                  <a:lnTo>
                    <a:pt x="127801" y="59892"/>
                  </a:lnTo>
                  <a:lnTo>
                    <a:pt x="128382" y="59371"/>
                  </a:lnTo>
                  <a:lnTo>
                    <a:pt x="128955" y="58842"/>
                  </a:lnTo>
                  <a:lnTo>
                    <a:pt x="129510" y="58295"/>
                  </a:lnTo>
                  <a:lnTo>
                    <a:pt x="130057" y="57749"/>
                  </a:lnTo>
                  <a:lnTo>
                    <a:pt x="130595" y="57193"/>
                  </a:lnTo>
                  <a:lnTo>
                    <a:pt x="131115" y="56621"/>
                  </a:lnTo>
                  <a:lnTo>
                    <a:pt x="131627" y="56039"/>
                  </a:lnTo>
                  <a:lnTo>
                    <a:pt x="132131" y="55458"/>
                  </a:lnTo>
                  <a:lnTo>
                    <a:pt x="132625" y="54859"/>
                  </a:lnTo>
                  <a:lnTo>
                    <a:pt x="133102" y="54260"/>
                  </a:lnTo>
                  <a:lnTo>
                    <a:pt x="133562" y="53644"/>
                  </a:lnTo>
                  <a:lnTo>
                    <a:pt x="134022" y="53020"/>
                  </a:lnTo>
                  <a:lnTo>
                    <a:pt x="134465" y="52395"/>
                  </a:lnTo>
                  <a:lnTo>
                    <a:pt x="134890" y="51753"/>
                  </a:lnTo>
                  <a:lnTo>
                    <a:pt x="135306" y="51111"/>
                  </a:lnTo>
                  <a:lnTo>
                    <a:pt x="135706" y="50451"/>
                  </a:lnTo>
                  <a:lnTo>
                    <a:pt x="136096" y="49792"/>
                  </a:lnTo>
                  <a:lnTo>
                    <a:pt x="136478" y="49123"/>
                  </a:lnTo>
                  <a:lnTo>
                    <a:pt x="136834" y="48438"/>
                  </a:lnTo>
                  <a:lnTo>
                    <a:pt x="137189" y="47752"/>
                  </a:lnTo>
                  <a:lnTo>
                    <a:pt x="137189" y="47752"/>
                  </a:lnTo>
                  <a:lnTo>
                    <a:pt x="137346" y="47449"/>
                  </a:lnTo>
                  <a:lnTo>
                    <a:pt x="137519" y="47154"/>
                  </a:lnTo>
                  <a:lnTo>
                    <a:pt x="137701" y="46859"/>
                  </a:lnTo>
                  <a:lnTo>
                    <a:pt x="137892" y="46572"/>
                  </a:lnTo>
                  <a:lnTo>
                    <a:pt x="138092" y="46295"/>
                  </a:lnTo>
                  <a:lnTo>
                    <a:pt x="138300" y="46034"/>
                  </a:lnTo>
                  <a:lnTo>
                    <a:pt x="138517" y="45774"/>
                  </a:lnTo>
                  <a:lnTo>
                    <a:pt x="138743" y="45514"/>
                  </a:lnTo>
                  <a:lnTo>
                    <a:pt x="138977" y="45271"/>
                  </a:lnTo>
                  <a:lnTo>
                    <a:pt x="139220" y="45036"/>
                  </a:lnTo>
                  <a:lnTo>
                    <a:pt x="139472" y="44811"/>
                  </a:lnTo>
                  <a:lnTo>
                    <a:pt x="139723" y="44594"/>
                  </a:lnTo>
                  <a:lnTo>
                    <a:pt x="139992" y="44386"/>
                  </a:lnTo>
                  <a:lnTo>
                    <a:pt x="140261" y="44186"/>
                  </a:lnTo>
                  <a:lnTo>
                    <a:pt x="140539" y="43995"/>
                  </a:lnTo>
                  <a:lnTo>
                    <a:pt x="140825" y="43813"/>
                  </a:lnTo>
                  <a:lnTo>
                    <a:pt x="141112" y="43648"/>
                  </a:lnTo>
                  <a:lnTo>
                    <a:pt x="141407" y="43483"/>
                  </a:lnTo>
                  <a:lnTo>
                    <a:pt x="141710" y="43327"/>
                  </a:lnTo>
                  <a:lnTo>
                    <a:pt x="142023" y="43188"/>
                  </a:lnTo>
                  <a:lnTo>
                    <a:pt x="142335" y="43058"/>
                  </a:lnTo>
                  <a:lnTo>
                    <a:pt x="142656" y="42936"/>
                  </a:lnTo>
                  <a:lnTo>
                    <a:pt x="142977" y="42832"/>
                  </a:lnTo>
                  <a:lnTo>
                    <a:pt x="143307" y="42728"/>
                  </a:lnTo>
                  <a:lnTo>
                    <a:pt x="143645" y="42641"/>
                  </a:lnTo>
                  <a:lnTo>
                    <a:pt x="143984" y="42563"/>
                  </a:lnTo>
                  <a:lnTo>
                    <a:pt x="144322" y="42503"/>
                  </a:lnTo>
                  <a:lnTo>
                    <a:pt x="144669" y="42451"/>
                  </a:lnTo>
                  <a:lnTo>
                    <a:pt x="145016" y="42407"/>
                  </a:lnTo>
                  <a:lnTo>
                    <a:pt x="145372" y="42372"/>
                  </a:lnTo>
                  <a:lnTo>
                    <a:pt x="145728" y="42355"/>
                  </a:lnTo>
                  <a:lnTo>
                    <a:pt x="146092" y="42346"/>
                  </a:lnTo>
                  <a:lnTo>
                    <a:pt x="146092" y="42346"/>
                  </a:lnTo>
                  <a:lnTo>
                    <a:pt x="146448" y="42355"/>
                  </a:lnTo>
                  <a:lnTo>
                    <a:pt x="146813" y="42372"/>
                  </a:lnTo>
                  <a:lnTo>
                    <a:pt x="147168" y="42407"/>
                  </a:lnTo>
                  <a:lnTo>
                    <a:pt x="147516" y="42442"/>
                  </a:lnTo>
                  <a:lnTo>
                    <a:pt x="147863" y="42494"/>
                  </a:lnTo>
                  <a:lnTo>
                    <a:pt x="148210" y="42563"/>
                  </a:lnTo>
                  <a:lnTo>
                    <a:pt x="148548" y="42633"/>
                  </a:lnTo>
                  <a:lnTo>
                    <a:pt x="148887" y="42720"/>
                  </a:lnTo>
                  <a:lnTo>
                    <a:pt x="149216" y="42815"/>
                  </a:lnTo>
                  <a:lnTo>
                    <a:pt x="149546" y="42928"/>
                  </a:lnTo>
                  <a:lnTo>
                    <a:pt x="149867" y="43041"/>
                  </a:lnTo>
                  <a:lnTo>
                    <a:pt x="150179" y="43171"/>
                  </a:lnTo>
                  <a:lnTo>
                    <a:pt x="150492" y="43310"/>
                  </a:lnTo>
                  <a:lnTo>
                    <a:pt x="150796" y="43457"/>
                  </a:lnTo>
                  <a:lnTo>
                    <a:pt x="151099" y="43622"/>
                  </a:lnTo>
                  <a:lnTo>
                    <a:pt x="151386" y="43787"/>
                  </a:lnTo>
                  <a:lnTo>
                    <a:pt x="151672" y="43969"/>
                  </a:lnTo>
                  <a:lnTo>
                    <a:pt x="151950" y="44160"/>
                  </a:lnTo>
                  <a:lnTo>
                    <a:pt x="152227" y="44360"/>
                  </a:lnTo>
                  <a:lnTo>
                    <a:pt x="152488" y="44568"/>
                  </a:lnTo>
                  <a:lnTo>
                    <a:pt x="152748" y="44785"/>
                  </a:lnTo>
                  <a:lnTo>
                    <a:pt x="153000" y="45010"/>
                  </a:lnTo>
                  <a:lnTo>
                    <a:pt x="153234" y="45245"/>
                  </a:lnTo>
                  <a:lnTo>
                    <a:pt x="153468" y="45488"/>
                  </a:lnTo>
                  <a:lnTo>
                    <a:pt x="153694" y="45739"/>
                  </a:lnTo>
                  <a:lnTo>
                    <a:pt x="153911" y="46008"/>
                  </a:lnTo>
                  <a:lnTo>
                    <a:pt x="154119" y="46277"/>
                  </a:lnTo>
                  <a:lnTo>
                    <a:pt x="154310" y="46555"/>
                  </a:lnTo>
                  <a:lnTo>
                    <a:pt x="154501" y="46841"/>
                  </a:lnTo>
                  <a:lnTo>
                    <a:pt x="154674" y="47136"/>
                  </a:lnTo>
                  <a:lnTo>
                    <a:pt x="154848" y="47440"/>
                  </a:lnTo>
                  <a:lnTo>
                    <a:pt x="155004" y="47752"/>
                  </a:lnTo>
                  <a:lnTo>
                    <a:pt x="155004" y="47752"/>
                  </a:lnTo>
                  <a:lnTo>
                    <a:pt x="155351" y="48438"/>
                  </a:lnTo>
                  <a:lnTo>
                    <a:pt x="155716" y="49123"/>
                  </a:lnTo>
                  <a:lnTo>
                    <a:pt x="156089" y="49792"/>
                  </a:lnTo>
                  <a:lnTo>
                    <a:pt x="156479" y="50451"/>
                  </a:lnTo>
                  <a:lnTo>
                    <a:pt x="156878" y="51111"/>
                  </a:lnTo>
                  <a:lnTo>
                    <a:pt x="157295" y="51753"/>
                  </a:lnTo>
                  <a:lnTo>
                    <a:pt x="157729" y="52395"/>
                  </a:lnTo>
                  <a:lnTo>
                    <a:pt x="158163" y="53020"/>
                  </a:lnTo>
                  <a:lnTo>
                    <a:pt x="158623" y="53644"/>
                  </a:lnTo>
                  <a:lnTo>
                    <a:pt x="159082" y="54260"/>
                  </a:lnTo>
                  <a:lnTo>
                    <a:pt x="159560" y="54859"/>
                  </a:lnTo>
                  <a:lnTo>
                    <a:pt x="160054" y="55458"/>
                  </a:lnTo>
                  <a:lnTo>
                    <a:pt x="160558" y="56039"/>
                  </a:lnTo>
                  <a:lnTo>
                    <a:pt x="161070" y="56621"/>
                  </a:lnTo>
                  <a:lnTo>
                    <a:pt x="161590" y="57193"/>
                  </a:lnTo>
                  <a:lnTo>
                    <a:pt x="162128" y="57749"/>
                  </a:lnTo>
                  <a:lnTo>
                    <a:pt x="162675" y="58295"/>
                  </a:lnTo>
                  <a:lnTo>
                    <a:pt x="163230" y="58842"/>
                  </a:lnTo>
                  <a:lnTo>
                    <a:pt x="163803" y="59371"/>
                  </a:lnTo>
                  <a:lnTo>
                    <a:pt x="164384" y="59892"/>
                  </a:lnTo>
                  <a:lnTo>
                    <a:pt x="164974" y="60404"/>
                  </a:lnTo>
                  <a:lnTo>
                    <a:pt x="165573" y="60907"/>
                  </a:lnTo>
                  <a:lnTo>
                    <a:pt x="166181" y="61402"/>
                  </a:lnTo>
                  <a:lnTo>
                    <a:pt x="166805" y="61888"/>
                  </a:lnTo>
                  <a:lnTo>
                    <a:pt x="167430" y="62356"/>
                  </a:lnTo>
                  <a:lnTo>
                    <a:pt x="168072" y="62816"/>
                  </a:lnTo>
                  <a:lnTo>
                    <a:pt x="168723" y="63268"/>
                  </a:lnTo>
                  <a:lnTo>
                    <a:pt x="169374" y="63710"/>
                  </a:lnTo>
                  <a:lnTo>
                    <a:pt x="170042" y="64144"/>
                  </a:lnTo>
                  <a:lnTo>
                    <a:pt x="170719" y="64569"/>
                  </a:lnTo>
                  <a:lnTo>
                    <a:pt x="171404" y="64977"/>
                  </a:lnTo>
                  <a:lnTo>
                    <a:pt x="172099" y="65376"/>
                  </a:lnTo>
                  <a:lnTo>
                    <a:pt x="172801" y="65767"/>
                  </a:lnTo>
                  <a:lnTo>
                    <a:pt x="173504" y="66148"/>
                  </a:lnTo>
                  <a:lnTo>
                    <a:pt x="174225" y="66513"/>
                  </a:lnTo>
                  <a:lnTo>
                    <a:pt x="174953" y="66869"/>
                  </a:lnTo>
                  <a:lnTo>
                    <a:pt x="175682" y="67216"/>
                  </a:lnTo>
                  <a:lnTo>
                    <a:pt x="176420" y="67545"/>
                  </a:lnTo>
                  <a:lnTo>
                    <a:pt x="177166" y="67867"/>
                  </a:lnTo>
                  <a:lnTo>
                    <a:pt x="177921" y="68179"/>
                  </a:lnTo>
                  <a:lnTo>
                    <a:pt x="178685" y="68483"/>
                  </a:lnTo>
                  <a:lnTo>
                    <a:pt x="179457" y="68769"/>
                  </a:lnTo>
                  <a:lnTo>
                    <a:pt x="180229" y="69047"/>
                  </a:lnTo>
                  <a:lnTo>
                    <a:pt x="181010" y="69307"/>
                  </a:lnTo>
                  <a:lnTo>
                    <a:pt x="181800" y="69559"/>
                  </a:lnTo>
                  <a:lnTo>
                    <a:pt x="182590" y="69802"/>
                  </a:lnTo>
                  <a:lnTo>
                    <a:pt x="183388" y="70027"/>
                  </a:lnTo>
                  <a:lnTo>
                    <a:pt x="184195" y="70244"/>
                  </a:lnTo>
                  <a:lnTo>
                    <a:pt x="185010" y="70444"/>
                  </a:lnTo>
                  <a:lnTo>
                    <a:pt x="185826" y="70635"/>
                  </a:lnTo>
                  <a:lnTo>
                    <a:pt x="186642" y="70817"/>
                  </a:lnTo>
                  <a:lnTo>
                    <a:pt x="187466" y="70982"/>
                  </a:lnTo>
                  <a:lnTo>
                    <a:pt x="188299" y="71138"/>
                  </a:lnTo>
                  <a:lnTo>
                    <a:pt x="189141" y="71277"/>
                  </a:lnTo>
                  <a:lnTo>
                    <a:pt x="189974" y="71407"/>
                  </a:lnTo>
                  <a:lnTo>
                    <a:pt x="190824" y="71520"/>
                  </a:lnTo>
                  <a:lnTo>
                    <a:pt x="191675" y="71615"/>
                  </a:lnTo>
                  <a:lnTo>
                    <a:pt x="192525" y="71711"/>
                  </a:lnTo>
                  <a:lnTo>
                    <a:pt x="193384" y="71780"/>
                  </a:lnTo>
                  <a:lnTo>
                    <a:pt x="194243" y="71841"/>
                  </a:lnTo>
                  <a:lnTo>
                    <a:pt x="195102" y="71893"/>
                  </a:lnTo>
                  <a:lnTo>
                    <a:pt x="195970" y="71928"/>
                  </a:lnTo>
                  <a:lnTo>
                    <a:pt x="196846" y="71945"/>
                  </a:lnTo>
                  <a:lnTo>
                    <a:pt x="197714" y="71954"/>
                  </a:lnTo>
                  <a:lnTo>
                    <a:pt x="197714" y="71954"/>
                  </a:lnTo>
                  <a:lnTo>
                    <a:pt x="198313" y="71954"/>
                  </a:lnTo>
                  <a:lnTo>
                    <a:pt x="198912" y="71936"/>
                  </a:lnTo>
                  <a:lnTo>
                    <a:pt x="199510" y="71928"/>
                  </a:lnTo>
                  <a:lnTo>
                    <a:pt x="200100" y="71902"/>
                  </a:lnTo>
                  <a:lnTo>
                    <a:pt x="200691" y="71876"/>
                  </a:lnTo>
                  <a:lnTo>
                    <a:pt x="201281" y="71841"/>
                  </a:lnTo>
                  <a:lnTo>
                    <a:pt x="201871" y="71797"/>
                  </a:lnTo>
                  <a:lnTo>
                    <a:pt x="202452" y="71745"/>
                  </a:lnTo>
                  <a:lnTo>
                    <a:pt x="203042" y="71693"/>
                  </a:lnTo>
                  <a:lnTo>
                    <a:pt x="203623" y="71633"/>
                  </a:lnTo>
                  <a:lnTo>
                    <a:pt x="204196" y="71563"/>
                  </a:lnTo>
                  <a:lnTo>
                    <a:pt x="204778" y="71494"/>
                  </a:lnTo>
                  <a:lnTo>
                    <a:pt x="205350" y="71416"/>
                  </a:lnTo>
                  <a:lnTo>
                    <a:pt x="205923" y="71329"/>
                  </a:lnTo>
                  <a:lnTo>
                    <a:pt x="206496" y="71242"/>
                  </a:lnTo>
                  <a:lnTo>
                    <a:pt x="207060" y="71147"/>
                  </a:lnTo>
                  <a:lnTo>
                    <a:pt x="207624" y="71042"/>
                  </a:lnTo>
                  <a:lnTo>
                    <a:pt x="208188" y="70938"/>
                  </a:lnTo>
                  <a:lnTo>
                    <a:pt x="208743" y="70817"/>
                  </a:lnTo>
                  <a:lnTo>
                    <a:pt x="209298" y="70704"/>
                  </a:lnTo>
                  <a:lnTo>
                    <a:pt x="209854" y="70574"/>
                  </a:lnTo>
                  <a:lnTo>
                    <a:pt x="210409" y="70444"/>
                  </a:lnTo>
                  <a:lnTo>
                    <a:pt x="210956" y="70305"/>
                  </a:lnTo>
                  <a:lnTo>
                    <a:pt x="211503" y="70166"/>
                  </a:lnTo>
                  <a:lnTo>
                    <a:pt x="212041" y="70019"/>
                  </a:lnTo>
                  <a:lnTo>
                    <a:pt x="212587" y="69862"/>
                  </a:lnTo>
                  <a:lnTo>
                    <a:pt x="213125" y="69706"/>
                  </a:lnTo>
                  <a:lnTo>
                    <a:pt x="213655" y="69541"/>
                  </a:lnTo>
                  <a:lnTo>
                    <a:pt x="214184" y="69368"/>
                  </a:lnTo>
                  <a:lnTo>
                    <a:pt x="214713" y="69194"/>
                  </a:lnTo>
                  <a:lnTo>
                    <a:pt x="215242" y="69012"/>
                  </a:lnTo>
                  <a:lnTo>
                    <a:pt x="215763" y="68830"/>
                  </a:lnTo>
                  <a:lnTo>
                    <a:pt x="216284" y="68639"/>
                  </a:lnTo>
                  <a:lnTo>
                    <a:pt x="216796" y="68439"/>
                  </a:lnTo>
                  <a:lnTo>
                    <a:pt x="217308" y="68240"/>
                  </a:lnTo>
                  <a:lnTo>
                    <a:pt x="217811" y="68031"/>
                  </a:lnTo>
                  <a:lnTo>
                    <a:pt x="218323" y="67823"/>
                  </a:lnTo>
                  <a:lnTo>
                    <a:pt x="218818" y="67606"/>
                  </a:lnTo>
                  <a:lnTo>
                    <a:pt x="219321" y="67381"/>
                  </a:lnTo>
                  <a:lnTo>
                    <a:pt x="219815" y="67155"/>
                  </a:lnTo>
                  <a:lnTo>
                    <a:pt x="220301" y="66921"/>
                  </a:lnTo>
                  <a:lnTo>
                    <a:pt x="220796" y="66686"/>
                  </a:lnTo>
                  <a:lnTo>
                    <a:pt x="221273" y="66443"/>
                  </a:lnTo>
                  <a:lnTo>
                    <a:pt x="221759" y="66192"/>
                  </a:lnTo>
                  <a:lnTo>
                    <a:pt x="222236" y="65940"/>
                  </a:lnTo>
                  <a:lnTo>
                    <a:pt x="222705" y="65689"/>
                  </a:lnTo>
                  <a:lnTo>
                    <a:pt x="223174" y="65428"/>
                  </a:lnTo>
                  <a:lnTo>
                    <a:pt x="223633" y="65159"/>
                  </a:lnTo>
                  <a:lnTo>
                    <a:pt x="224102" y="64890"/>
                  </a:lnTo>
                  <a:lnTo>
                    <a:pt x="224553" y="64613"/>
                  </a:lnTo>
                  <a:lnTo>
                    <a:pt x="225005" y="64335"/>
                  </a:lnTo>
                  <a:lnTo>
                    <a:pt x="225456" y="64057"/>
                  </a:lnTo>
                  <a:lnTo>
                    <a:pt x="225898" y="63762"/>
                  </a:lnTo>
                  <a:lnTo>
                    <a:pt x="226341" y="63476"/>
                  </a:lnTo>
                  <a:lnTo>
                    <a:pt x="226775" y="63172"/>
                  </a:lnTo>
                  <a:lnTo>
                    <a:pt x="227209" y="62877"/>
                  </a:lnTo>
                  <a:lnTo>
                    <a:pt x="227634" y="62565"/>
                  </a:lnTo>
                  <a:lnTo>
                    <a:pt x="228059" y="62261"/>
                  </a:lnTo>
                  <a:lnTo>
                    <a:pt x="228475" y="61940"/>
                  </a:lnTo>
                  <a:lnTo>
                    <a:pt x="228892" y="61628"/>
                  </a:lnTo>
                  <a:lnTo>
                    <a:pt x="229300" y="61298"/>
                  </a:lnTo>
                  <a:lnTo>
                    <a:pt x="229708" y="60977"/>
                  </a:lnTo>
                  <a:lnTo>
                    <a:pt x="230107" y="60647"/>
                  </a:lnTo>
                  <a:lnTo>
                    <a:pt x="230497" y="60309"/>
                  </a:lnTo>
                  <a:lnTo>
                    <a:pt x="230888" y="59970"/>
                  </a:lnTo>
                  <a:lnTo>
                    <a:pt x="231278" y="59623"/>
                  </a:lnTo>
                  <a:lnTo>
                    <a:pt x="231660" y="59285"/>
                  </a:lnTo>
                  <a:lnTo>
                    <a:pt x="232033" y="58929"/>
                  </a:lnTo>
                  <a:lnTo>
                    <a:pt x="232406" y="58573"/>
                  </a:lnTo>
                  <a:lnTo>
                    <a:pt x="232771" y="58217"/>
                  </a:lnTo>
                  <a:lnTo>
                    <a:pt x="233135" y="57853"/>
                  </a:lnTo>
                  <a:lnTo>
                    <a:pt x="233491" y="57488"/>
                  </a:lnTo>
                  <a:lnTo>
                    <a:pt x="233847" y="57115"/>
                  </a:lnTo>
                  <a:lnTo>
                    <a:pt x="234194" y="56742"/>
                  </a:lnTo>
                  <a:lnTo>
                    <a:pt x="234532" y="56369"/>
                  </a:lnTo>
                  <a:lnTo>
                    <a:pt x="234871" y="55987"/>
                  </a:lnTo>
                  <a:lnTo>
                    <a:pt x="235200" y="55605"/>
                  </a:lnTo>
                  <a:lnTo>
                    <a:pt x="235530" y="55215"/>
                  </a:lnTo>
                  <a:lnTo>
                    <a:pt x="235851" y="54824"/>
                  </a:lnTo>
                  <a:lnTo>
                    <a:pt x="236164" y="54434"/>
                  </a:lnTo>
                  <a:lnTo>
                    <a:pt x="236476" y="54035"/>
                  </a:lnTo>
                  <a:lnTo>
                    <a:pt x="236780" y="53636"/>
                  </a:lnTo>
                  <a:lnTo>
                    <a:pt x="237075" y="53228"/>
                  </a:lnTo>
                  <a:lnTo>
                    <a:pt x="237370" y="52820"/>
                  </a:lnTo>
                  <a:lnTo>
                    <a:pt x="237656" y="52412"/>
                  </a:lnTo>
                  <a:lnTo>
                    <a:pt x="237942" y="51996"/>
                  </a:lnTo>
                  <a:lnTo>
                    <a:pt x="238211" y="51579"/>
                  </a:lnTo>
                  <a:lnTo>
                    <a:pt x="238489" y="51154"/>
                  </a:lnTo>
                  <a:lnTo>
                    <a:pt x="238749" y="50737"/>
                  </a:lnTo>
                  <a:lnTo>
                    <a:pt x="239010" y="50304"/>
                  </a:lnTo>
                  <a:lnTo>
                    <a:pt x="239261" y="49878"/>
                  </a:lnTo>
                  <a:lnTo>
                    <a:pt x="239513" y="49444"/>
                  </a:lnTo>
                  <a:lnTo>
                    <a:pt x="239747" y="49011"/>
                  </a:lnTo>
                  <a:lnTo>
                    <a:pt x="239990" y="48577"/>
                  </a:lnTo>
                  <a:lnTo>
                    <a:pt x="240216" y="48134"/>
                  </a:lnTo>
                  <a:lnTo>
                    <a:pt x="240442" y="47692"/>
                  </a:lnTo>
                  <a:lnTo>
                    <a:pt x="240659" y="47240"/>
                  </a:lnTo>
                  <a:lnTo>
                    <a:pt x="240867" y="46789"/>
                  </a:lnTo>
                  <a:lnTo>
                    <a:pt x="241075" y="46338"/>
                  </a:lnTo>
                  <a:lnTo>
                    <a:pt x="241266" y="45887"/>
                  </a:lnTo>
                  <a:lnTo>
                    <a:pt x="241457" y="45427"/>
                  </a:lnTo>
                  <a:lnTo>
                    <a:pt x="241648" y="44967"/>
                  </a:lnTo>
                  <a:lnTo>
                    <a:pt x="241830" y="44507"/>
                  </a:lnTo>
                  <a:lnTo>
                    <a:pt x="241995" y="44047"/>
                  </a:lnTo>
                  <a:lnTo>
                    <a:pt x="242168" y="43579"/>
                  </a:lnTo>
                  <a:lnTo>
                    <a:pt x="242325" y="43110"/>
                  </a:lnTo>
                  <a:lnTo>
                    <a:pt x="242481" y="42633"/>
                  </a:lnTo>
                  <a:lnTo>
                    <a:pt x="242620" y="42164"/>
                  </a:lnTo>
                  <a:lnTo>
                    <a:pt x="242767" y="41687"/>
                  </a:lnTo>
                  <a:lnTo>
                    <a:pt x="242897" y="41210"/>
                  </a:lnTo>
                  <a:lnTo>
                    <a:pt x="243019" y="40724"/>
                  </a:lnTo>
                  <a:lnTo>
                    <a:pt x="243140" y="40238"/>
                  </a:lnTo>
                  <a:lnTo>
                    <a:pt x="243253" y="39761"/>
                  </a:lnTo>
                  <a:lnTo>
                    <a:pt x="243357" y="39266"/>
                  </a:lnTo>
                  <a:lnTo>
                    <a:pt x="243461" y="38780"/>
                  </a:lnTo>
                  <a:lnTo>
                    <a:pt x="243548" y="38285"/>
                  </a:lnTo>
                  <a:lnTo>
                    <a:pt x="243635" y="37799"/>
                  </a:lnTo>
                  <a:lnTo>
                    <a:pt x="243713" y="37305"/>
                  </a:lnTo>
                  <a:lnTo>
                    <a:pt x="243782" y="36802"/>
                  </a:lnTo>
                  <a:lnTo>
                    <a:pt x="243843" y="36307"/>
                  </a:lnTo>
                  <a:lnTo>
                    <a:pt x="243904" y="35804"/>
                  </a:lnTo>
                  <a:lnTo>
                    <a:pt x="243947" y="35300"/>
                  </a:lnTo>
                  <a:lnTo>
                    <a:pt x="243991" y="34797"/>
                  </a:lnTo>
                  <a:lnTo>
                    <a:pt x="244025" y="34294"/>
                  </a:lnTo>
                  <a:lnTo>
                    <a:pt x="244051" y="33782"/>
                  </a:lnTo>
                  <a:lnTo>
                    <a:pt x="244069" y="33279"/>
                  </a:lnTo>
                  <a:lnTo>
                    <a:pt x="244077" y="32767"/>
                  </a:lnTo>
                  <a:lnTo>
                    <a:pt x="244086" y="32255"/>
                  </a:lnTo>
                  <a:lnTo>
                    <a:pt x="244086" y="32255"/>
                  </a:lnTo>
                  <a:lnTo>
                    <a:pt x="244077" y="31673"/>
                  </a:lnTo>
                  <a:lnTo>
                    <a:pt x="244060" y="31074"/>
                  </a:lnTo>
                  <a:lnTo>
                    <a:pt x="244025" y="30467"/>
                  </a:lnTo>
                  <a:lnTo>
                    <a:pt x="243973" y="29842"/>
                  </a:lnTo>
                  <a:lnTo>
                    <a:pt x="243921" y="29191"/>
                  </a:lnTo>
                  <a:lnTo>
                    <a:pt x="243843" y="28515"/>
                  </a:lnTo>
                  <a:lnTo>
                    <a:pt x="243756" y="27803"/>
                  </a:lnTo>
                  <a:lnTo>
                    <a:pt x="243661" y="27066"/>
                  </a:lnTo>
                  <a:lnTo>
                    <a:pt x="243661" y="27066"/>
                  </a:lnTo>
                  <a:lnTo>
                    <a:pt x="243626" y="26797"/>
                  </a:lnTo>
                  <a:lnTo>
                    <a:pt x="243609" y="26536"/>
                  </a:lnTo>
                  <a:lnTo>
                    <a:pt x="243600" y="26267"/>
                  </a:lnTo>
                  <a:lnTo>
                    <a:pt x="243609" y="26007"/>
                  </a:lnTo>
                  <a:lnTo>
                    <a:pt x="243626" y="25738"/>
                  </a:lnTo>
                  <a:lnTo>
                    <a:pt x="243661" y="25478"/>
                  </a:lnTo>
                  <a:lnTo>
                    <a:pt x="243704" y="25217"/>
                  </a:lnTo>
                  <a:lnTo>
                    <a:pt x="243765" y="24957"/>
                  </a:lnTo>
                  <a:lnTo>
                    <a:pt x="243834" y="24705"/>
                  </a:lnTo>
                  <a:lnTo>
                    <a:pt x="243921" y="24454"/>
                  </a:lnTo>
                  <a:lnTo>
                    <a:pt x="244025" y="24202"/>
                  </a:lnTo>
                  <a:lnTo>
                    <a:pt x="244138" y="23968"/>
                  </a:lnTo>
                  <a:lnTo>
                    <a:pt x="244260" y="23725"/>
                  </a:lnTo>
                  <a:lnTo>
                    <a:pt x="244398" y="23499"/>
                  </a:lnTo>
                  <a:lnTo>
                    <a:pt x="244546" y="23274"/>
                  </a:lnTo>
                  <a:lnTo>
                    <a:pt x="244711" y="23065"/>
                  </a:lnTo>
                  <a:lnTo>
                    <a:pt x="244711" y="23065"/>
                  </a:lnTo>
                  <a:lnTo>
                    <a:pt x="244884" y="22857"/>
                  </a:lnTo>
                  <a:lnTo>
                    <a:pt x="245067" y="22657"/>
                  </a:lnTo>
                  <a:lnTo>
                    <a:pt x="245258" y="22467"/>
                  </a:lnTo>
                  <a:lnTo>
                    <a:pt x="245457" y="22293"/>
                  </a:lnTo>
                  <a:lnTo>
                    <a:pt x="245665" y="22119"/>
                  </a:lnTo>
                  <a:lnTo>
                    <a:pt x="245882" y="21963"/>
                  </a:lnTo>
                  <a:lnTo>
                    <a:pt x="246099" y="21816"/>
                  </a:lnTo>
                  <a:lnTo>
                    <a:pt x="246325" y="21677"/>
                  </a:lnTo>
                  <a:lnTo>
                    <a:pt x="246559" y="21555"/>
                  </a:lnTo>
                  <a:lnTo>
                    <a:pt x="246802" y="21434"/>
                  </a:lnTo>
                  <a:lnTo>
                    <a:pt x="247045" y="21338"/>
                  </a:lnTo>
                  <a:lnTo>
                    <a:pt x="247297" y="21252"/>
                  </a:lnTo>
                  <a:lnTo>
                    <a:pt x="247557" y="21174"/>
                  </a:lnTo>
                  <a:lnTo>
                    <a:pt x="247817" y="21113"/>
                  </a:lnTo>
                  <a:lnTo>
                    <a:pt x="248086" y="21061"/>
                  </a:lnTo>
                  <a:lnTo>
                    <a:pt x="248364" y="21035"/>
                  </a:lnTo>
                  <a:lnTo>
                    <a:pt x="248364" y="21035"/>
                  </a:lnTo>
                  <a:lnTo>
                    <a:pt x="248989" y="20965"/>
                  </a:lnTo>
                  <a:lnTo>
                    <a:pt x="249605" y="20887"/>
                  </a:lnTo>
                  <a:lnTo>
                    <a:pt x="250230" y="20800"/>
                  </a:lnTo>
                  <a:lnTo>
                    <a:pt x="250846" y="20714"/>
                  </a:lnTo>
                  <a:lnTo>
                    <a:pt x="251462" y="20618"/>
                  </a:lnTo>
                  <a:lnTo>
                    <a:pt x="252069" y="20514"/>
                  </a:lnTo>
                  <a:lnTo>
                    <a:pt x="252685" y="20410"/>
                  </a:lnTo>
                  <a:lnTo>
                    <a:pt x="253293" y="20288"/>
                  </a:lnTo>
                  <a:lnTo>
                    <a:pt x="253892" y="20167"/>
                  </a:lnTo>
                  <a:lnTo>
                    <a:pt x="254499" y="20046"/>
                  </a:lnTo>
                  <a:lnTo>
                    <a:pt x="255098" y="19907"/>
                  </a:lnTo>
                  <a:lnTo>
                    <a:pt x="255696" y="19759"/>
                  </a:lnTo>
                  <a:lnTo>
                    <a:pt x="256295" y="19612"/>
                  </a:lnTo>
                  <a:lnTo>
                    <a:pt x="256885" y="19455"/>
                  </a:lnTo>
                  <a:lnTo>
                    <a:pt x="257475" y="19299"/>
                  </a:lnTo>
                  <a:lnTo>
                    <a:pt x="258065" y="19126"/>
                  </a:lnTo>
                  <a:lnTo>
                    <a:pt x="258655" y="18952"/>
                  </a:lnTo>
                  <a:lnTo>
                    <a:pt x="259237" y="18770"/>
                  </a:lnTo>
                  <a:lnTo>
                    <a:pt x="259818" y="18579"/>
                  </a:lnTo>
                  <a:lnTo>
                    <a:pt x="260391" y="18379"/>
                  </a:lnTo>
                  <a:lnTo>
                    <a:pt x="260964" y="18180"/>
                  </a:lnTo>
                  <a:lnTo>
                    <a:pt x="261536" y="17972"/>
                  </a:lnTo>
                  <a:lnTo>
                    <a:pt x="262109" y="17755"/>
                  </a:lnTo>
                  <a:lnTo>
                    <a:pt x="262673" y="17529"/>
                  </a:lnTo>
                  <a:lnTo>
                    <a:pt x="263237" y="17295"/>
                  </a:lnTo>
                  <a:lnTo>
                    <a:pt x="263792" y="17061"/>
                  </a:lnTo>
                  <a:lnTo>
                    <a:pt x="264348" y="16818"/>
                  </a:lnTo>
                  <a:lnTo>
                    <a:pt x="264903" y="16566"/>
                  </a:lnTo>
                  <a:lnTo>
                    <a:pt x="265458" y="16306"/>
                  </a:lnTo>
                  <a:lnTo>
                    <a:pt x="266005" y="16037"/>
                  </a:lnTo>
                  <a:lnTo>
                    <a:pt x="266543" y="15768"/>
                  </a:lnTo>
                  <a:lnTo>
                    <a:pt x="267090" y="15490"/>
                  </a:lnTo>
                  <a:lnTo>
                    <a:pt x="267090" y="15490"/>
                  </a:lnTo>
                  <a:lnTo>
                    <a:pt x="267333" y="15368"/>
                  </a:lnTo>
                  <a:lnTo>
                    <a:pt x="267584" y="15264"/>
                  </a:lnTo>
                  <a:lnTo>
                    <a:pt x="267827" y="15178"/>
                  </a:lnTo>
                  <a:lnTo>
                    <a:pt x="268088" y="15099"/>
                  </a:lnTo>
                  <a:lnTo>
                    <a:pt x="268339" y="15030"/>
                  </a:lnTo>
                  <a:lnTo>
                    <a:pt x="268591" y="14978"/>
                  </a:lnTo>
                  <a:lnTo>
                    <a:pt x="268851" y="14935"/>
                  </a:lnTo>
                  <a:lnTo>
                    <a:pt x="269103" y="14909"/>
                  </a:lnTo>
                  <a:lnTo>
                    <a:pt x="269363" y="14900"/>
                  </a:lnTo>
                  <a:lnTo>
                    <a:pt x="269615" y="14891"/>
                  </a:lnTo>
                  <a:lnTo>
                    <a:pt x="269867" y="14909"/>
                  </a:lnTo>
                  <a:lnTo>
                    <a:pt x="270118" y="14926"/>
                  </a:lnTo>
                  <a:lnTo>
                    <a:pt x="270370" y="14961"/>
                  </a:lnTo>
                  <a:lnTo>
                    <a:pt x="270622" y="15013"/>
                  </a:lnTo>
                  <a:lnTo>
                    <a:pt x="270864" y="15065"/>
                  </a:lnTo>
                  <a:lnTo>
                    <a:pt x="271107" y="15134"/>
                  </a:lnTo>
                  <a:lnTo>
                    <a:pt x="271342" y="15221"/>
                  </a:lnTo>
                  <a:lnTo>
                    <a:pt x="271576" y="15308"/>
                  </a:lnTo>
                  <a:lnTo>
                    <a:pt x="271810" y="15412"/>
                  </a:lnTo>
                  <a:lnTo>
                    <a:pt x="272027" y="15533"/>
                  </a:lnTo>
                  <a:lnTo>
                    <a:pt x="272253" y="15655"/>
                  </a:lnTo>
                  <a:lnTo>
                    <a:pt x="272461" y="15794"/>
                  </a:lnTo>
                  <a:lnTo>
                    <a:pt x="272669" y="15941"/>
                  </a:lnTo>
                  <a:lnTo>
                    <a:pt x="272869" y="16097"/>
                  </a:lnTo>
                  <a:lnTo>
                    <a:pt x="273060" y="16271"/>
                  </a:lnTo>
                  <a:lnTo>
                    <a:pt x="273251" y="16444"/>
                  </a:lnTo>
                  <a:lnTo>
                    <a:pt x="273424" y="16635"/>
                  </a:lnTo>
                  <a:lnTo>
                    <a:pt x="273589" y="16835"/>
                  </a:lnTo>
                  <a:lnTo>
                    <a:pt x="273754" y="17043"/>
                  </a:lnTo>
                  <a:lnTo>
                    <a:pt x="273902" y="17260"/>
                  </a:lnTo>
                  <a:lnTo>
                    <a:pt x="274040" y="17494"/>
                  </a:lnTo>
                  <a:lnTo>
                    <a:pt x="274171" y="17729"/>
                  </a:lnTo>
                  <a:lnTo>
                    <a:pt x="274171" y="17729"/>
                  </a:lnTo>
                  <a:lnTo>
                    <a:pt x="274292" y="17980"/>
                  </a:lnTo>
                  <a:lnTo>
                    <a:pt x="274396" y="18223"/>
                  </a:lnTo>
                  <a:lnTo>
                    <a:pt x="274483" y="18475"/>
                  </a:lnTo>
                  <a:lnTo>
                    <a:pt x="274561" y="18727"/>
                  </a:lnTo>
                  <a:lnTo>
                    <a:pt x="274630" y="18978"/>
                  </a:lnTo>
                  <a:lnTo>
                    <a:pt x="274683" y="19239"/>
                  </a:lnTo>
                  <a:lnTo>
                    <a:pt x="274717" y="19490"/>
                  </a:lnTo>
                  <a:lnTo>
                    <a:pt x="274752" y="19750"/>
                  </a:lnTo>
                  <a:lnTo>
                    <a:pt x="274761" y="20002"/>
                  </a:lnTo>
                  <a:lnTo>
                    <a:pt x="274761" y="20254"/>
                  </a:lnTo>
                  <a:lnTo>
                    <a:pt x="274752" y="20514"/>
                  </a:lnTo>
                  <a:lnTo>
                    <a:pt x="274735" y="20766"/>
                  </a:lnTo>
                  <a:lnTo>
                    <a:pt x="274700" y="21017"/>
                  </a:lnTo>
                  <a:lnTo>
                    <a:pt x="274648" y="21260"/>
                  </a:lnTo>
                  <a:lnTo>
                    <a:pt x="274596" y="21503"/>
                  </a:lnTo>
                  <a:lnTo>
                    <a:pt x="274526" y="21746"/>
                  </a:lnTo>
                  <a:lnTo>
                    <a:pt x="274440" y="21989"/>
                  </a:lnTo>
                  <a:lnTo>
                    <a:pt x="274344" y="22224"/>
                  </a:lnTo>
                  <a:lnTo>
                    <a:pt x="274249" y="22449"/>
                  </a:lnTo>
                  <a:lnTo>
                    <a:pt x="274127" y="22675"/>
                  </a:lnTo>
                  <a:lnTo>
                    <a:pt x="274006" y="22892"/>
                  </a:lnTo>
                  <a:lnTo>
                    <a:pt x="273867" y="23109"/>
                  </a:lnTo>
                  <a:lnTo>
                    <a:pt x="273719" y="23317"/>
                  </a:lnTo>
                  <a:lnTo>
                    <a:pt x="273563" y="23516"/>
                  </a:lnTo>
                  <a:lnTo>
                    <a:pt x="273390" y="23707"/>
                  </a:lnTo>
                  <a:lnTo>
                    <a:pt x="273216" y="23890"/>
                  </a:lnTo>
                  <a:lnTo>
                    <a:pt x="273025" y="24063"/>
                  </a:lnTo>
                  <a:lnTo>
                    <a:pt x="272826" y="24237"/>
                  </a:lnTo>
                  <a:lnTo>
                    <a:pt x="272617" y="24393"/>
                  </a:lnTo>
                  <a:lnTo>
                    <a:pt x="272392" y="24540"/>
                  </a:lnTo>
                  <a:lnTo>
                    <a:pt x="272166" y="24688"/>
                  </a:lnTo>
                  <a:lnTo>
                    <a:pt x="271932" y="24818"/>
                  </a:lnTo>
                  <a:lnTo>
                    <a:pt x="271932" y="24818"/>
                  </a:lnTo>
                  <a:lnTo>
                    <a:pt x="270908" y="25330"/>
                  </a:lnTo>
                  <a:lnTo>
                    <a:pt x="269884" y="25833"/>
                  </a:lnTo>
                  <a:lnTo>
                    <a:pt x="269363" y="26076"/>
                  </a:lnTo>
                  <a:lnTo>
                    <a:pt x="268851" y="26311"/>
                  </a:lnTo>
                  <a:lnTo>
                    <a:pt x="268322" y="26545"/>
                  </a:lnTo>
                  <a:lnTo>
                    <a:pt x="267801" y="26770"/>
                  </a:lnTo>
                  <a:lnTo>
                    <a:pt x="267272" y="26996"/>
                  </a:lnTo>
                  <a:lnTo>
                    <a:pt x="266743" y="27213"/>
                  </a:lnTo>
                  <a:lnTo>
                    <a:pt x="266213" y="27430"/>
                  </a:lnTo>
                  <a:lnTo>
                    <a:pt x="265684" y="27638"/>
                  </a:lnTo>
                  <a:lnTo>
                    <a:pt x="265146" y="27846"/>
                  </a:lnTo>
                  <a:lnTo>
                    <a:pt x="264608" y="28046"/>
                  </a:lnTo>
                  <a:lnTo>
                    <a:pt x="264070" y="28237"/>
                  </a:lnTo>
                  <a:lnTo>
                    <a:pt x="263532" y="28428"/>
                  </a:lnTo>
                  <a:lnTo>
                    <a:pt x="262985" y="28610"/>
                  </a:lnTo>
                  <a:lnTo>
                    <a:pt x="262439" y="28792"/>
                  </a:lnTo>
                  <a:lnTo>
                    <a:pt x="261892" y="28966"/>
                  </a:lnTo>
                  <a:lnTo>
                    <a:pt x="261345" y="29139"/>
                  </a:lnTo>
                  <a:lnTo>
                    <a:pt x="260790" y="29304"/>
                  </a:lnTo>
                  <a:lnTo>
                    <a:pt x="260235" y="29460"/>
                  </a:lnTo>
                  <a:lnTo>
                    <a:pt x="259679" y="29617"/>
                  </a:lnTo>
                  <a:lnTo>
                    <a:pt x="259124" y="29764"/>
                  </a:lnTo>
                  <a:lnTo>
                    <a:pt x="258569" y="29912"/>
                  </a:lnTo>
                  <a:lnTo>
                    <a:pt x="258005" y="30051"/>
                  </a:lnTo>
                  <a:lnTo>
                    <a:pt x="257441" y="30181"/>
                  </a:lnTo>
                  <a:lnTo>
                    <a:pt x="256877" y="30311"/>
                  </a:lnTo>
                  <a:lnTo>
                    <a:pt x="256313" y="30441"/>
                  </a:lnTo>
                  <a:lnTo>
                    <a:pt x="255748" y="30554"/>
                  </a:lnTo>
                  <a:lnTo>
                    <a:pt x="255176" y="30667"/>
                  </a:lnTo>
                  <a:lnTo>
                    <a:pt x="254603" y="30779"/>
                  </a:lnTo>
                  <a:lnTo>
                    <a:pt x="254603" y="32255"/>
                  </a:lnTo>
                  <a:lnTo>
                    <a:pt x="254603" y="32255"/>
                  </a:lnTo>
                  <a:lnTo>
                    <a:pt x="254603" y="32905"/>
                  </a:lnTo>
                  <a:lnTo>
                    <a:pt x="254586" y="33548"/>
                  </a:lnTo>
                  <a:lnTo>
                    <a:pt x="254560" y="34198"/>
                  </a:lnTo>
                  <a:lnTo>
                    <a:pt x="254534" y="34840"/>
                  </a:lnTo>
                  <a:lnTo>
                    <a:pt x="254490" y="35483"/>
                  </a:lnTo>
                  <a:lnTo>
                    <a:pt x="254438" y="36125"/>
                  </a:lnTo>
                  <a:lnTo>
                    <a:pt x="254377" y="36758"/>
                  </a:lnTo>
                  <a:lnTo>
                    <a:pt x="254308" y="37392"/>
                  </a:lnTo>
                  <a:lnTo>
                    <a:pt x="254230" y="38025"/>
                  </a:lnTo>
                  <a:lnTo>
                    <a:pt x="254143" y="38659"/>
                  </a:lnTo>
                  <a:lnTo>
                    <a:pt x="254048" y="39283"/>
                  </a:lnTo>
                  <a:lnTo>
                    <a:pt x="253952" y="39908"/>
                  </a:lnTo>
                  <a:lnTo>
                    <a:pt x="253839" y="40533"/>
                  </a:lnTo>
                  <a:lnTo>
                    <a:pt x="253718" y="41158"/>
                  </a:lnTo>
                  <a:lnTo>
                    <a:pt x="253588" y="41774"/>
                  </a:lnTo>
                  <a:lnTo>
                    <a:pt x="253449" y="42390"/>
                  </a:lnTo>
                  <a:lnTo>
                    <a:pt x="253301" y="42997"/>
                  </a:lnTo>
                  <a:lnTo>
                    <a:pt x="253145" y="43613"/>
                  </a:lnTo>
                  <a:lnTo>
                    <a:pt x="252980" y="44221"/>
                  </a:lnTo>
                  <a:lnTo>
                    <a:pt x="252807" y="44819"/>
                  </a:lnTo>
                  <a:lnTo>
                    <a:pt x="252633" y="45427"/>
                  </a:lnTo>
                  <a:lnTo>
                    <a:pt x="252442" y="46026"/>
                  </a:lnTo>
                  <a:lnTo>
                    <a:pt x="252243" y="46616"/>
                  </a:lnTo>
                  <a:lnTo>
                    <a:pt x="252043" y="47206"/>
                  </a:lnTo>
                  <a:lnTo>
                    <a:pt x="251826" y="47796"/>
                  </a:lnTo>
                  <a:lnTo>
                    <a:pt x="251609" y="48386"/>
                  </a:lnTo>
                  <a:lnTo>
                    <a:pt x="251384" y="48967"/>
                  </a:lnTo>
                  <a:lnTo>
                    <a:pt x="251149" y="49549"/>
                  </a:lnTo>
                  <a:lnTo>
                    <a:pt x="250898" y="50121"/>
                  </a:lnTo>
                  <a:lnTo>
                    <a:pt x="250646" y="50694"/>
                  </a:lnTo>
                  <a:lnTo>
                    <a:pt x="250395" y="51267"/>
                  </a:lnTo>
                  <a:lnTo>
                    <a:pt x="250126" y="51831"/>
                  </a:lnTo>
                  <a:lnTo>
                    <a:pt x="249848" y="52395"/>
                  </a:lnTo>
                  <a:lnTo>
                    <a:pt x="249570" y="52950"/>
                  </a:lnTo>
                  <a:lnTo>
                    <a:pt x="249275" y="53505"/>
                  </a:lnTo>
                  <a:lnTo>
                    <a:pt x="248980" y="54061"/>
                  </a:lnTo>
                  <a:lnTo>
                    <a:pt x="248676" y="54608"/>
                  </a:lnTo>
                  <a:lnTo>
                    <a:pt x="248364" y="55146"/>
                  </a:lnTo>
                  <a:lnTo>
                    <a:pt x="248052" y="55692"/>
                  </a:lnTo>
                  <a:lnTo>
                    <a:pt x="247722" y="56222"/>
                  </a:lnTo>
                  <a:lnTo>
                    <a:pt x="247392" y="56760"/>
                  </a:lnTo>
                  <a:lnTo>
                    <a:pt x="247054" y="57289"/>
                  </a:lnTo>
                  <a:lnTo>
                    <a:pt x="246707" y="57809"/>
                  </a:lnTo>
                  <a:lnTo>
                    <a:pt x="246351" y="58330"/>
                  </a:lnTo>
                  <a:lnTo>
                    <a:pt x="245995" y="58851"/>
                  </a:lnTo>
                  <a:lnTo>
                    <a:pt x="245622" y="59363"/>
                  </a:lnTo>
                  <a:lnTo>
                    <a:pt x="245249" y="59866"/>
                  </a:lnTo>
                  <a:lnTo>
                    <a:pt x="244867" y="60369"/>
                  </a:lnTo>
                  <a:lnTo>
                    <a:pt x="244485" y="60873"/>
                  </a:lnTo>
                  <a:lnTo>
                    <a:pt x="244086" y="61367"/>
                  </a:lnTo>
                  <a:lnTo>
                    <a:pt x="243687" y="61853"/>
                  </a:lnTo>
                  <a:lnTo>
                    <a:pt x="243279" y="62339"/>
                  </a:lnTo>
                  <a:lnTo>
                    <a:pt x="242863" y="62825"/>
                  </a:lnTo>
                  <a:lnTo>
                    <a:pt x="242446" y="63302"/>
                  </a:lnTo>
                  <a:lnTo>
                    <a:pt x="242021" y="63771"/>
                  </a:lnTo>
                  <a:lnTo>
                    <a:pt x="241587" y="64239"/>
                  </a:lnTo>
                  <a:lnTo>
                    <a:pt x="241153" y="64708"/>
                  </a:lnTo>
                  <a:lnTo>
                    <a:pt x="240702" y="65168"/>
                  </a:lnTo>
                  <a:lnTo>
                    <a:pt x="240251" y="65619"/>
                  </a:lnTo>
                  <a:lnTo>
                    <a:pt x="239799" y="66070"/>
                  </a:lnTo>
                  <a:lnTo>
                    <a:pt x="239331" y="66513"/>
                  </a:lnTo>
                  <a:lnTo>
                    <a:pt x="238862" y="66955"/>
                  </a:lnTo>
                  <a:lnTo>
                    <a:pt x="238394" y="67389"/>
                  </a:lnTo>
                  <a:lnTo>
                    <a:pt x="237908" y="67814"/>
                  </a:lnTo>
                  <a:lnTo>
                    <a:pt x="237422" y="68240"/>
                  </a:lnTo>
                  <a:lnTo>
                    <a:pt x="236936" y="68656"/>
                  </a:lnTo>
                  <a:lnTo>
                    <a:pt x="236433" y="69073"/>
                  </a:lnTo>
                  <a:lnTo>
                    <a:pt x="235929" y="69481"/>
                  </a:lnTo>
                  <a:lnTo>
                    <a:pt x="235426" y="69880"/>
                  </a:lnTo>
                  <a:lnTo>
                    <a:pt x="234905" y="70279"/>
                  </a:lnTo>
                  <a:lnTo>
                    <a:pt x="234393" y="70669"/>
                  </a:lnTo>
                  <a:lnTo>
                    <a:pt x="233864" y="71060"/>
                  </a:lnTo>
                  <a:lnTo>
                    <a:pt x="233335" y="71442"/>
                  </a:lnTo>
                  <a:lnTo>
                    <a:pt x="232797" y="71815"/>
                  </a:lnTo>
                  <a:lnTo>
                    <a:pt x="232259" y="72188"/>
                  </a:lnTo>
                  <a:lnTo>
                    <a:pt x="231712" y="72552"/>
                  </a:lnTo>
                  <a:lnTo>
                    <a:pt x="231165" y="72908"/>
                  </a:lnTo>
                  <a:lnTo>
                    <a:pt x="230601" y="73264"/>
                  </a:lnTo>
                  <a:lnTo>
                    <a:pt x="230046" y="73611"/>
                  </a:lnTo>
                  <a:lnTo>
                    <a:pt x="229482" y="73958"/>
                  </a:lnTo>
                  <a:lnTo>
                    <a:pt x="228909" y="74288"/>
                  </a:lnTo>
                  <a:lnTo>
                    <a:pt x="228337" y="74618"/>
                  </a:lnTo>
                  <a:lnTo>
                    <a:pt x="227755" y="74947"/>
                  </a:lnTo>
                  <a:lnTo>
                    <a:pt x="227165" y="75260"/>
                  </a:lnTo>
                  <a:lnTo>
                    <a:pt x="226575" y="75572"/>
                  </a:lnTo>
                  <a:lnTo>
                    <a:pt x="225985" y="75884"/>
                  </a:lnTo>
                  <a:lnTo>
                    <a:pt x="225386" y="76179"/>
                  </a:lnTo>
                  <a:lnTo>
                    <a:pt x="224779" y="76475"/>
                  </a:lnTo>
                  <a:lnTo>
                    <a:pt x="224171" y="76761"/>
                  </a:lnTo>
                  <a:lnTo>
                    <a:pt x="223564" y="77039"/>
                  </a:lnTo>
                  <a:lnTo>
                    <a:pt x="222948" y="77316"/>
                  </a:lnTo>
                  <a:lnTo>
                    <a:pt x="222323" y="77585"/>
                  </a:lnTo>
                  <a:lnTo>
                    <a:pt x="221698" y="77846"/>
                  </a:lnTo>
                  <a:lnTo>
                    <a:pt x="221074" y="78097"/>
                  </a:lnTo>
                  <a:lnTo>
                    <a:pt x="220440" y="78349"/>
                  </a:lnTo>
                  <a:lnTo>
                    <a:pt x="219807" y="78592"/>
                  </a:lnTo>
                  <a:lnTo>
                    <a:pt x="219165" y="78826"/>
                  </a:lnTo>
                  <a:lnTo>
                    <a:pt x="218523" y="79052"/>
                  </a:lnTo>
                  <a:lnTo>
                    <a:pt x="217872" y="79277"/>
                  </a:lnTo>
                  <a:lnTo>
                    <a:pt x="217221" y="79494"/>
                  </a:lnTo>
                  <a:lnTo>
                    <a:pt x="216561" y="79703"/>
                  </a:lnTo>
                  <a:lnTo>
                    <a:pt x="215902" y="79902"/>
                  </a:lnTo>
                  <a:lnTo>
                    <a:pt x="215242" y="80093"/>
                  </a:lnTo>
                  <a:lnTo>
                    <a:pt x="214574" y="80284"/>
                  </a:lnTo>
                  <a:lnTo>
                    <a:pt x="213906" y="80466"/>
                  </a:lnTo>
                  <a:lnTo>
                    <a:pt x="213229" y="80640"/>
                  </a:lnTo>
                  <a:lnTo>
                    <a:pt x="212552" y="80805"/>
                  </a:lnTo>
                  <a:lnTo>
                    <a:pt x="211867" y="80961"/>
                  </a:lnTo>
                  <a:lnTo>
                    <a:pt x="211190" y="81108"/>
                  </a:lnTo>
                  <a:lnTo>
                    <a:pt x="210496" y="81256"/>
                  </a:lnTo>
                  <a:lnTo>
                    <a:pt x="209810" y="81395"/>
                  </a:lnTo>
                  <a:lnTo>
                    <a:pt x="209116" y="81525"/>
                  </a:lnTo>
                  <a:lnTo>
                    <a:pt x="208422" y="81646"/>
                  </a:lnTo>
                  <a:lnTo>
                    <a:pt x="207719" y="81759"/>
                  </a:lnTo>
                  <a:lnTo>
                    <a:pt x="207016" y="81863"/>
                  </a:lnTo>
                  <a:lnTo>
                    <a:pt x="206313" y="81967"/>
                  </a:lnTo>
                  <a:lnTo>
                    <a:pt x="205602" y="82054"/>
                  </a:lnTo>
                  <a:lnTo>
                    <a:pt x="204890" y="82141"/>
                  </a:lnTo>
                  <a:lnTo>
                    <a:pt x="204179" y="82219"/>
                  </a:lnTo>
                  <a:lnTo>
                    <a:pt x="203467" y="82288"/>
                  </a:lnTo>
                  <a:lnTo>
                    <a:pt x="202747" y="82340"/>
                  </a:lnTo>
                  <a:lnTo>
                    <a:pt x="202027" y="82401"/>
                  </a:lnTo>
                  <a:lnTo>
                    <a:pt x="201298" y="82445"/>
                  </a:lnTo>
                  <a:lnTo>
                    <a:pt x="200578" y="82479"/>
                  </a:lnTo>
                  <a:lnTo>
                    <a:pt x="199849" y="82505"/>
                  </a:lnTo>
                  <a:lnTo>
                    <a:pt x="199111" y="82531"/>
                  </a:lnTo>
                  <a:lnTo>
                    <a:pt x="198382" y="82540"/>
                  </a:lnTo>
                  <a:lnTo>
                    <a:pt x="197645" y="82540"/>
                  </a:lnTo>
                  <a:lnTo>
                    <a:pt x="197645" y="8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2"/>
            <p:cNvSpPr/>
            <p:nvPr/>
          </p:nvSpPr>
          <p:spPr>
            <a:xfrm>
              <a:off x="-2007875" y="2381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2"/>
            <p:cNvSpPr/>
            <p:nvPr/>
          </p:nvSpPr>
          <p:spPr>
            <a:xfrm>
              <a:off x="-7787650" y="-7576950"/>
              <a:ext cx="1604250" cy="5425125"/>
            </a:xfrm>
            <a:custGeom>
              <a:avLst/>
              <a:gdLst/>
              <a:ahLst/>
              <a:cxnLst/>
              <a:rect l="l" t="t" r="r" b="b"/>
              <a:pathLst>
                <a:path w="64170" h="217005" extrusionOk="0">
                  <a:moveTo>
                    <a:pt x="58651" y="0"/>
                  </a:moveTo>
                  <a:lnTo>
                    <a:pt x="58399" y="27"/>
                  </a:lnTo>
                  <a:lnTo>
                    <a:pt x="58147" y="53"/>
                  </a:lnTo>
                  <a:lnTo>
                    <a:pt x="57896" y="96"/>
                  </a:lnTo>
                  <a:lnTo>
                    <a:pt x="57644" y="148"/>
                  </a:lnTo>
                  <a:lnTo>
                    <a:pt x="57401" y="217"/>
                  </a:lnTo>
                  <a:lnTo>
                    <a:pt x="57150" y="296"/>
                  </a:lnTo>
                  <a:lnTo>
                    <a:pt x="56907" y="391"/>
                  </a:lnTo>
                  <a:lnTo>
                    <a:pt x="56672" y="495"/>
                  </a:lnTo>
                  <a:lnTo>
                    <a:pt x="56438" y="617"/>
                  </a:lnTo>
                  <a:lnTo>
                    <a:pt x="56204" y="747"/>
                  </a:lnTo>
                  <a:lnTo>
                    <a:pt x="55978" y="894"/>
                  </a:lnTo>
                  <a:lnTo>
                    <a:pt x="55466" y="1241"/>
                  </a:lnTo>
                  <a:lnTo>
                    <a:pt x="54972" y="1597"/>
                  </a:lnTo>
                  <a:lnTo>
                    <a:pt x="54468" y="1962"/>
                  </a:lnTo>
                  <a:lnTo>
                    <a:pt x="53982" y="2326"/>
                  </a:lnTo>
                  <a:lnTo>
                    <a:pt x="53505" y="2699"/>
                  </a:lnTo>
                  <a:lnTo>
                    <a:pt x="53028" y="3081"/>
                  </a:lnTo>
                  <a:lnTo>
                    <a:pt x="52559" y="3463"/>
                  </a:lnTo>
                  <a:lnTo>
                    <a:pt x="52099" y="3853"/>
                  </a:lnTo>
                  <a:lnTo>
                    <a:pt x="51648" y="4252"/>
                  </a:lnTo>
                  <a:lnTo>
                    <a:pt x="51197" y="4652"/>
                  </a:lnTo>
                  <a:lnTo>
                    <a:pt x="50763" y="5051"/>
                  </a:lnTo>
                  <a:lnTo>
                    <a:pt x="50329" y="5459"/>
                  </a:lnTo>
                  <a:lnTo>
                    <a:pt x="49904" y="5875"/>
                  </a:lnTo>
                  <a:lnTo>
                    <a:pt x="49487" y="6292"/>
                  </a:lnTo>
                  <a:lnTo>
                    <a:pt x="49080" y="6717"/>
                  </a:lnTo>
                  <a:lnTo>
                    <a:pt x="48680" y="7142"/>
                  </a:lnTo>
                  <a:lnTo>
                    <a:pt x="48281" y="7576"/>
                  </a:lnTo>
                  <a:lnTo>
                    <a:pt x="47891" y="8018"/>
                  </a:lnTo>
                  <a:lnTo>
                    <a:pt x="47518" y="8461"/>
                  </a:lnTo>
                  <a:lnTo>
                    <a:pt x="47145" y="8903"/>
                  </a:lnTo>
                  <a:lnTo>
                    <a:pt x="46780" y="9355"/>
                  </a:lnTo>
                  <a:lnTo>
                    <a:pt x="46424" y="9806"/>
                  </a:lnTo>
                  <a:lnTo>
                    <a:pt x="46077" y="10266"/>
                  </a:lnTo>
                  <a:lnTo>
                    <a:pt x="45730" y="10726"/>
                  </a:lnTo>
                  <a:lnTo>
                    <a:pt x="45400" y="11194"/>
                  </a:lnTo>
                  <a:lnTo>
                    <a:pt x="45071" y="11663"/>
                  </a:lnTo>
                  <a:lnTo>
                    <a:pt x="44758" y="12140"/>
                  </a:lnTo>
                  <a:lnTo>
                    <a:pt x="44446" y="12617"/>
                  </a:lnTo>
                  <a:lnTo>
                    <a:pt x="44142" y="13103"/>
                  </a:lnTo>
                  <a:lnTo>
                    <a:pt x="43847" y="13589"/>
                  </a:lnTo>
                  <a:lnTo>
                    <a:pt x="43561" y="14075"/>
                  </a:lnTo>
                  <a:lnTo>
                    <a:pt x="43283" y="14570"/>
                  </a:lnTo>
                  <a:lnTo>
                    <a:pt x="43014" y="15064"/>
                  </a:lnTo>
                  <a:lnTo>
                    <a:pt x="42754" y="15568"/>
                  </a:lnTo>
                  <a:lnTo>
                    <a:pt x="42493" y="16071"/>
                  </a:lnTo>
                  <a:lnTo>
                    <a:pt x="42251" y="16574"/>
                  </a:lnTo>
                  <a:lnTo>
                    <a:pt x="42008" y="17086"/>
                  </a:lnTo>
                  <a:lnTo>
                    <a:pt x="41782" y="17598"/>
                  </a:lnTo>
                  <a:lnTo>
                    <a:pt x="41556" y="18119"/>
                  </a:lnTo>
                  <a:lnTo>
                    <a:pt x="41348" y="18631"/>
                  </a:lnTo>
                  <a:lnTo>
                    <a:pt x="41140" y="19160"/>
                  </a:lnTo>
                  <a:lnTo>
                    <a:pt x="40940" y="19681"/>
                  </a:lnTo>
                  <a:lnTo>
                    <a:pt x="40758" y="20210"/>
                  </a:lnTo>
                  <a:lnTo>
                    <a:pt x="40576" y="20739"/>
                  </a:lnTo>
                  <a:lnTo>
                    <a:pt x="40402" y="21277"/>
                  </a:lnTo>
                  <a:lnTo>
                    <a:pt x="40237" y="21807"/>
                  </a:lnTo>
                  <a:lnTo>
                    <a:pt x="40090" y="22345"/>
                  </a:lnTo>
                  <a:lnTo>
                    <a:pt x="39942" y="22891"/>
                  </a:lnTo>
                  <a:lnTo>
                    <a:pt x="39804" y="23429"/>
                  </a:lnTo>
                  <a:lnTo>
                    <a:pt x="39673" y="23976"/>
                  </a:lnTo>
                  <a:lnTo>
                    <a:pt x="39552" y="24523"/>
                  </a:lnTo>
                  <a:lnTo>
                    <a:pt x="39439" y="25078"/>
                  </a:lnTo>
                  <a:lnTo>
                    <a:pt x="39344" y="25625"/>
                  </a:lnTo>
                  <a:lnTo>
                    <a:pt x="39248" y="26180"/>
                  </a:lnTo>
                  <a:lnTo>
                    <a:pt x="39161" y="26735"/>
                  </a:lnTo>
                  <a:lnTo>
                    <a:pt x="39083" y="27300"/>
                  </a:lnTo>
                  <a:lnTo>
                    <a:pt x="39014" y="27855"/>
                  </a:lnTo>
                  <a:lnTo>
                    <a:pt x="38962" y="28419"/>
                  </a:lnTo>
                  <a:lnTo>
                    <a:pt x="38910" y="28983"/>
                  </a:lnTo>
                  <a:lnTo>
                    <a:pt x="38866" y="29547"/>
                  </a:lnTo>
                  <a:lnTo>
                    <a:pt x="38832" y="30111"/>
                  </a:lnTo>
                  <a:lnTo>
                    <a:pt x="38814" y="30684"/>
                  </a:lnTo>
                  <a:lnTo>
                    <a:pt x="38797" y="31256"/>
                  </a:lnTo>
                  <a:lnTo>
                    <a:pt x="38797" y="31820"/>
                  </a:lnTo>
                  <a:lnTo>
                    <a:pt x="38806" y="32610"/>
                  </a:lnTo>
                  <a:lnTo>
                    <a:pt x="38832" y="33408"/>
                  </a:lnTo>
                  <a:lnTo>
                    <a:pt x="38875" y="34198"/>
                  </a:lnTo>
                  <a:lnTo>
                    <a:pt x="38936" y="34988"/>
                  </a:lnTo>
                  <a:lnTo>
                    <a:pt x="39023" y="35777"/>
                  </a:lnTo>
                  <a:lnTo>
                    <a:pt x="39118" y="36567"/>
                  </a:lnTo>
                  <a:lnTo>
                    <a:pt x="39239" y="37357"/>
                  </a:lnTo>
                  <a:lnTo>
                    <a:pt x="39370" y="38146"/>
                  </a:lnTo>
                  <a:lnTo>
                    <a:pt x="39526" y="38936"/>
                  </a:lnTo>
                  <a:lnTo>
                    <a:pt x="39699" y="39717"/>
                  </a:lnTo>
                  <a:lnTo>
                    <a:pt x="39890" y="40489"/>
                  </a:lnTo>
                  <a:lnTo>
                    <a:pt x="40099" y="41270"/>
                  </a:lnTo>
                  <a:lnTo>
                    <a:pt x="40324" y="42034"/>
                  </a:lnTo>
                  <a:lnTo>
                    <a:pt x="40567" y="42797"/>
                  </a:lnTo>
                  <a:lnTo>
                    <a:pt x="40827" y="43561"/>
                  </a:lnTo>
                  <a:lnTo>
                    <a:pt x="41105" y="44307"/>
                  </a:lnTo>
                  <a:lnTo>
                    <a:pt x="40177" y="44498"/>
                  </a:lnTo>
                  <a:lnTo>
                    <a:pt x="39248" y="44698"/>
                  </a:lnTo>
                  <a:lnTo>
                    <a:pt x="38328" y="44923"/>
                  </a:lnTo>
                  <a:lnTo>
                    <a:pt x="37426" y="45158"/>
                  </a:lnTo>
                  <a:lnTo>
                    <a:pt x="36523" y="45409"/>
                  </a:lnTo>
                  <a:lnTo>
                    <a:pt x="35630" y="45678"/>
                  </a:lnTo>
                  <a:lnTo>
                    <a:pt x="34753" y="45965"/>
                  </a:lnTo>
                  <a:lnTo>
                    <a:pt x="33877" y="46268"/>
                  </a:lnTo>
                  <a:lnTo>
                    <a:pt x="33018" y="46581"/>
                  </a:lnTo>
                  <a:lnTo>
                    <a:pt x="32159" y="46919"/>
                  </a:lnTo>
                  <a:lnTo>
                    <a:pt x="31317" y="47266"/>
                  </a:lnTo>
                  <a:lnTo>
                    <a:pt x="30484" y="47631"/>
                  </a:lnTo>
                  <a:lnTo>
                    <a:pt x="29660" y="48004"/>
                  </a:lnTo>
                  <a:lnTo>
                    <a:pt x="28853" y="48394"/>
                  </a:lnTo>
                  <a:lnTo>
                    <a:pt x="28046" y="48802"/>
                  </a:lnTo>
                  <a:lnTo>
                    <a:pt x="27256" y="49227"/>
                  </a:lnTo>
                  <a:lnTo>
                    <a:pt x="26484" y="49661"/>
                  </a:lnTo>
                  <a:lnTo>
                    <a:pt x="25711" y="50112"/>
                  </a:lnTo>
                  <a:lnTo>
                    <a:pt x="24957" y="50572"/>
                  </a:lnTo>
                  <a:lnTo>
                    <a:pt x="24210" y="51049"/>
                  </a:lnTo>
                  <a:lnTo>
                    <a:pt x="23481" y="51544"/>
                  </a:lnTo>
                  <a:lnTo>
                    <a:pt x="22761" y="52047"/>
                  </a:lnTo>
                  <a:lnTo>
                    <a:pt x="22050" y="52559"/>
                  </a:lnTo>
                  <a:lnTo>
                    <a:pt x="21355" y="53089"/>
                  </a:lnTo>
                  <a:lnTo>
                    <a:pt x="20679" y="53627"/>
                  </a:lnTo>
                  <a:lnTo>
                    <a:pt x="20010" y="54182"/>
                  </a:lnTo>
                  <a:lnTo>
                    <a:pt x="19351" y="54746"/>
                  </a:lnTo>
                  <a:lnTo>
                    <a:pt x="18709" y="55327"/>
                  </a:lnTo>
                  <a:lnTo>
                    <a:pt x="18084" y="55917"/>
                  </a:lnTo>
                  <a:lnTo>
                    <a:pt x="17468" y="56516"/>
                  </a:lnTo>
                  <a:lnTo>
                    <a:pt x="16869" y="57132"/>
                  </a:lnTo>
                  <a:lnTo>
                    <a:pt x="16288" y="57748"/>
                  </a:lnTo>
                  <a:lnTo>
                    <a:pt x="15715" y="58391"/>
                  </a:lnTo>
                  <a:lnTo>
                    <a:pt x="15160" y="59033"/>
                  </a:lnTo>
                  <a:lnTo>
                    <a:pt x="14622" y="59683"/>
                  </a:lnTo>
                  <a:lnTo>
                    <a:pt x="14092" y="60352"/>
                  </a:lnTo>
                  <a:lnTo>
                    <a:pt x="13580" y="61028"/>
                  </a:lnTo>
                  <a:lnTo>
                    <a:pt x="13086" y="61714"/>
                  </a:lnTo>
                  <a:lnTo>
                    <a:pt x="12609" y="62408"/>
                  </a:lnTo>
                  <a:lnTo>
                    <a:pt x="12149" y="63120"/>
                  </a:lnTo>
                  <a:lnTo>
                    <a:pt x="11706" y="63831"/>
                  </a:lnTo>
                  <a:lnTo>
                    <a:pt x="11272" y="64551"/>
                  </a:lnTo>
                  <a:lnTo>
                    <a:pt x="10864" y="65289"/>
                  </a:lnTo>
                  <a:lnTo>
                    <a:pt x="10465" y="66027"/>
                  </a:lnTo>
                  <a:lnTo>
                    <a:pt x="10083" y="66782"/>
                  </a:lnTo>
                  <a:lnTo>
                    <a:pt x="9728" y="67536"/>
                  </a:lnTo>
                  <a:lnTo>
                    <a:pt x="9381" y="68309"/>
                  </a:lnTo>
                  <a:lnTo>
                    <a:pt x="9060" y="69081"/>
                  </a:lnTo>
                  <a:lnTo>
                    <a:pt x="8747" y="69862"/>
                  </a:lnTo>
                  <a:lnTo>
                    <a:pt x="8461" y="70652"/>
                  </a:lnTo>
                  <a:lnTo>
                    <a:pt x="8192" y="71450"/>
                  </a:lnTo>
                  <a:lnTo>
                    <a:pt x="7940" y="72257"/>
                  </a:lnTo>
                  <a:lnTo>
                    <a:pt x="7706" y="73064"/>
                  </a:lnTo>
                  <a:lnTo>
                    <a:pt x="7498" y="73888"/>
                  </a:lnTo>
                  <a:lnTo>
                    <a:pt x="7298" y="74713"/>
                  </a:lnTo>
                  <a:lnTo>
                    <a:pt x="7125" y="75537"/>
                  </a:lnTo>
                  <a:lnTo>
                    <a:pt x="6968" y="76379"/>
                  </a:lnTo>
                  <a:lnTo>
                    <a:pt x="6838" y="77220"/>
                  </a:lnTo>
                  <a:lnTo>
                    <a:pt x="6777" y="77646"/>
                  </a:lnTo>
                  <a:lnTo>
                    <a:pt x="6717" y="78071"/>
                  </a:lnTo>
                  <a:lnTo>
                    <a:pt x="6673" y="78496"/>
                  </a:lnTo>
                  <a:lnTo>
                    <a:pt x="6621" y="78930"/>
                  </a:lnTo>
                  <a:lnTo>
                    <a:pt x="6587" y="79355"/>
                  </a:lnTo>
                  <a:lnTo>
                    <a:pt x="6552" y="79789"/>
                  </a:lnTo>
                  <a:lnTo>
                    <a:pt x="6526" y="80223"/>
                  </a:lnTo>
                  <a:lnTo>
                    <a:pt x="6500" y="80657"/>
                  </a:lnTo>
                  <a:lnTo>
                    <a:pt x="6482" y="81091"/>
                  </a:lnTo>
                  <a:lnTo>
                    <a:pt x="6465" y="81524"/>
                  </a:lnTo>
                  <a:lnTo>
                    <a:pt x="6456" y="81958"/>
                  </a:lnTo>
                  <a:lnTo>
                    <a:pt x="6456" y="82401"/>
                  </a:lnTo>
                  <a:lnTo>
                    <a:pt x="6465" y="83147"/>
                  </a:lnTo>
                  <a:lnTo>
                    <a:pt x="6491" y="83893"/>
                  </a:lnTo>
                  <a:lnTo>
                    <a:pt x="6526" y="84640"/>
                  </a:lnTo>
                  <a:lnTo>
                    <a:pt x="6587" y="85386"/>
                  </a:lnTo>
                  <a:lnTo>
                    <a:pt x="6656" y="86123"/>
                  </a:lnTo>
                  <a:lnTo>
                    <a:pt x="6743" y="86861"/>
                  </a:lnTo>
                  <a:lnTo>
                    <a:pt x="6847" y="87599"/>
                  </a:lnTo>
                  <a:lnTo>
                    <a:pt x="6960" y="88327"/>
                  </a:lnTo>
                  <a:lnTo>
                    <a:pt x="7098" y="89056"/>
                  </a:lnTo>
                  <a:lnTo>
                    <a:pt x="7246" y="89785"/>
                  </a:lnTo>
                  <a:lnTo>
                    <a:pt x="7411" y="90506"/>
                  </a:lnTo>
                  <a:lnTo>
                    <a:pt x="7593" y="91226"/>
                  </a:lnTo>
                  <a:lnTo>
                    <a:pt x="7784" y="91946"/>
                  </a:lnTo>
                  <a:lnTo>
                    <a:pt x="8001" y="92658"/>
                  </a:lnTo>
                  <a:lnTo>
                    <a:pt x="8227" y="93360"/>
                  </a:lnTo>
                  <a:lnTo>
                    <a:pt x="8461" y="94063"/>
                  </a:lnTo>
                  <a:lnTo>
                    <a:pt x="8721" y="94766"/>
                  </a:lnTo>
                  <a:lnTo>
                    <a:pt x="8990" y="95460"/>
                  </a:lnTo>
                  <a:lnTo>
                    <a:pt x="9276" y="96154"/>
                  </a:lnTo>
                  <a:lnTo>
                    <a:pt x="9580" y="96840"/>
                  </a:lnTo>
                  <a:lnTo>
                    <a:pt x="9893" y="97517"/>
                  </a:lnTo>
                  <a:lnTo>
                    <a:pt x="10222" y="98194"/>
                  </a:lnTo>
                  <a:lnTo>
                    <a:pt x="10569" y="98862"/>
                  </a:lnTo>
                  <a:lnTo>
                    <a:pt x="10925" y="99530"/>
                  </a:lnTo>
                  <a:lnTo>
                    <a:pt x="11298" y="100189"/>
                  </a:lnTo>
                  <a:lnTo>
                    <a:pt x="11689" y="100840"/>
                  </a:lnTo>
                  <a:lnTo>
                    <a:pt x="12088" y="101491"/>
                  </a:lnTo>
                  <a:lnTo>
                    <a:pt x="12504" y="102133"/>
                  </a:lnTo>
                  <a:lnTo>
                    <a:pt x="12938" y="102767"/>
                  </a:lnTo>
                  <a:lnTo>
                    <a:pt x="13381" y="103400"/>
                  </a:lnTo>
                  <a:lnTo>
                    <a:pt x="13841" y="104016"/>
                  </a:lnTo>
                  <a:lnTo>
                    <a:pt x="14318" y="104632"/>
                  </a:lnTo>
                  <a:lnTo>
                    <a:pt x="13884" y="105084"/>
                  </a:lnTo>
                  <a:lnTo>
                    <a:pt x="13459" y="105543"/>
                  </a:lnTo>
                  <a:lnTo>
                    <a:pt x="13042" y="106003"/>
                  </a:lnTo>
                  <a:lnTo>
                    <a:pt x="12626" y="106463"/>
                  </a:lnTo>
                  <a:lnTo>
                    <a:pt x="12218" y="106923"/>
                  </a:lnTo>
                  <a:lnTo>
                    <a:pt x="11819" y="107392"/>
                  </a:lnTo>
                  <a:lnTo>
                    <a:pt x="11428" y="107869"/>
                  </a:lnTo>
                  <a:lnTo>
                    <a:pt x="11038" y="108338"/>
                  </a:lnTo>
                  <a:lnTo>
                    <a:pt x="10656" y="108815"/>
                  </a:lnTo>
                  <a:lnTo>
                    <a:pt x="10283" y="109292"/>
                  </a:lnTo>
                  <a:lnTo>
                    <a:pt x="9919" y="109778"/>
                  </a:lnTo>
                  <a:lnTo>
                    <a:pt x="9554" y="110264"/>
                  </a:lnTo>
                  <a:lnTo>
                    <a:pt x="9198" y="110750"/>
                  </a:lnTo>
                  <a:lnTo>
                    <a:pt x="8851" y="111244"/>
                  </a:lnTo>
                  <a:lnTo>
                    <a:pt x="8504" y="111739"/>
                  </a:lnTo>
                  <a:lnTo>
                    <a:pt x="8174" y="112234"/>
                  </a:lnTo>
                  <a:lnTo>
                    <a:pt x="7845" y="112737"/>
                  </a:lnTo>
                  <a:lnTo>
                    <a:pt x="7515" y="113240"/>
                  </a:lnTo>
                  <a:lnTo>
                    <a:pt x="7203" y="113744"/>
                  </a:lnTo>
                  <a:lnTo>
                    <a:pt x="6890" y="114256"/>
                  </a:lnTo>
                  <a:lnTo>
                    <a:pt x="6587" y="114759"/>
                  </a:lnTo>
                  <a:lnTo>
                    <a:pt x="6291" y="115279"/>
                  </a:lnTo>
                  <a:lnTo>
                    <a:pt x="5996" y="115791"/>
                  </a:lnTo>
                  <a:lnTo>
                    <a:pt x="5719" y="116312"/>
                  </a:lnTo>
                  <a:lnTo>
                    <a:pt x="5441" y="116833"/>
                  </a:lnTo>
                  <a:lnTo>
                    <a:pt x="5172" y="117353"/>
                  </a:lnTo>
                  <a:lnTo>
                    <a:pt x="4903" y="117874"/>
                  </a:lnTo>
                  <a:lnTo>
                    <a:pt x="4651" y="118403"/>
                  </a:lnTo>
                  <a:lnTo>
                    <a:pt x="4400" y="118933"/>
                  </a:lnTo>
                  <a:lnTo>
                    <a:pt x="4157" y="119471"/>
                  </a:lnTo>
                  <a:lnTo>
                    <a:pt x="3914" y="120000"/>
                  </a:lnTo>
                  <a:lnTo>
                    <a:pt x="3688" y="120538"/>
                  </a:lnTo>
                  <a:lnTo>
                    <a:pt x="3463" y="121076"/>
                  </a:lnTo>
                  <a:lnTo>
                    <a:pt x="3246" y="121614"/>
                  </a:lnTo>
                  <a:lnTo>
                    <a:pt x="3037" y="122161"/>
                  </a:lnTo>
                  <a:lnTo>
                    <a:pt x="2829" y="122707"/>
                  </a:lnTo>
                  <a:lnTo>
                    <a:pt x="2638" y="123254"/>
                  </a:lnTo>
                  <a:lnTo>
                    <a:pt x="2447" y="123801"/>
                  </a:lnTo>
                  <a:lnTo>
                    <a:pt x="2265" y="124347"/>
                  </a:lnTo>
                  <a:lnTo>
                    <a:pt x="2092" y="124903"/>
                  </a:lnTo>
                  <a:lnTo>
                    <a:pt x="1918" y="125458"/>
                  </a:lnTo>
                  <a:lnTo>
                    <a:pt x="1762" y="126013"/>
                  </a:lnTo>
                  <a:lnTo>
                    <a:pt x="1606" y="126577"/>
                  </a:lnTo>
                  <a:lnTo>
                    <a:pt x="1458" y="127133"/>
                  </a:lnTo>
                  <a:lnTo>
                    <a:pt x="1319" y="127697"/>
                  </a:lnTo>
                  <a:lnTo>
                    <a:pt x="1180" y="128261"/>
                  </a:lnTo>
                  <a:lnTo>
                    <a:pt x="1059" y="128825"/>
                  </a:lnTo>
                  <a:lnTo>
                    <a:pt x="938" y="129389"/>
                  </a:lnTo>
                  <a:lnTo>
                    <a:pt x="825" y="129962"/>
                  </a:lnTo>
                  <a:lnTo>
                    <a:pt x="721" y="130526"/>
                  </a:lnTo>
                  <a:lnTo>
                    <a:pt x="625" y="131098"/>
                  </a:lnTo>
                  <a:lnTo>
                    <a:pt x="530" y="131671"/>
                  </a:lnTo>
                  <a:lnTo>
                    <a:pt x="443" y="132252"/>
                  </a:lnTo>
                  <a:lnTo>
                    <a:pt x="374" y="132825"/>
                  </a:lnTo>
                  <a:lnTo>
                    <a:pt x="304" y="133398"/>
                  </a:lnTo>
                  <a:lnTo>
                    <a:pt x="235" y="133979"/>
                  </a:lnTo>
                  <a:lnTo>
                    <a:pt x="183" y="134561"/>
                  </a:lnTo>
                  <a:lnTo>
                    <a:pt x="139" y="135142"/>
                  </a:lnTo>
                  <a:lnTo>
                    <a:pt x="96" y="135723"/>
                  </a:lnTo>
                  <a:lnTo>
                    <a:pt x="61" y="136305"/>
                  </a:lnTo>
                  <a:lnTo>
                    <a:pt x="35" y="136895"/>
                  </a:lnTo>
                  <a:lnTo>
                    <a:pt x="18" y="137476"/>
                  </a:lnTo>
                  <a:lnTo>
                    <a:pt x="9" y="138066"/>
                  </a:lnTo>
                  <a:lnTo>
                    <a:pt x="0" y="138656"/>
                  </a:lnTo>
                  <a:lnTo>
                    <a:pt x="18" y="139602"/>
                  </a:lnTo>
                  <a:lnTo>
                    <a:pt x="44" y="140548"/>
                  </a:lnTo>
                  <a:lnTo>
                    <a:pt x="96" y="141485"/>
                  </a:lnTo>
                  <a:lnTo>
                    <a:pt x="165" y="142422"/>
                  </a:lnTo>
                  <a:lnTo>
                    <a:pt x="252" y="143359"/>
                  </a:lnTo>
                  <a:lnTo>
                    <a:pt x="365" y="144288"/>
                  </a:lnTo>
                  <a:lnTo>
                    <a:pt x="486" y="145216"/>
                  </a:lnTo>
                  <a:lnTo>
                    <a:pt x="634" y="146136"/>
                  </a:lnTo>
                  <a:lnTo>
                    <a:pt x="807" y="147047"/>
                  </a:lnTo>
                  <a:lnTo>
                    <a:pt x="990" y="147958"/>
                  </a:lnTo>
                  <a:lnTo>
                    <a:pt x="1189" y="148870"/>
                  </a:lnTo>
                  <a:lnTo>
                    <a:pt x="1415" y="149763"/>
                  </a:lnTo>
                  <a:lnTo>
                    <a:pt x="1658" y="150657"/>
                  </a:lnTo>
                  <a:lnTo>
                    <a:pt x="1918" y="151551"/>
                  </a:lnTo>
                  <a:lnTo>
                    <a:pt x="2187" y="152436"/>
                  </a:lnTo>
                  <a:lnTo>
                    <a:pt x="2482" y="153312"/>
                  </a:lnTo>
                  <a:lnTo>
                    <a:pt x="2794" y="154180"/>
                  </a:lnTo>
                  <a:lnTo>
                    <a:pt x="3124" y="155048"/>
                  </a:lnTo>
                  <a:lnTo>
                    <a:pt x="3471" y="155907"/>
                  </a:lnTo>
                  <a:lnTo>
                    <a:pt x="3836" y="156757"/>
                  </a:lnTo>
                  <a:lnTo>
                    <a:pt x="4218" y="157599"/>
                  </a:lnTo>
                  <a:lnTo>
                    <a:pt x="4617" y="158441"/>
                  </a:lnTo>
                  <a:lnTo>
                    <a:pt x="5033" y="159265"/>
                  </a:lnTo>
                  <a:lnTo>
                    <a:pt x="5467" y="160089"/>
                  </a:lnTo>
                  <a:lnTo>
                    <a:pt x="5910" y="160905"/>
                  </a:lnTo>
                  <a:lnTo>
                    <a:pt x="6378" y="161712"/>
                  </a:lnTo>
                  <a:lnTo>
                    <a:pt x="6856" y="162510"/>
                  </a:lnTo>
                  <a:lnTo>
                    <a:pt x="7350" y="163300"/>
                  </a:lnTo>
                  <a:lnTo>
                    <a:pt x="7862" y="164081"/>
                  </a:lnTo>
                  <a:lnTo>
                    <a:pt x="8391" y="164853"/>
                  </a:lnTo>
                  <a:lnTo>
                    <a:pt x="8929" y="165617"/>
                  </a:lnTo>
                  <a:lnTo>
                    <a:pt x="9493" y="166381"/>
                  </a:lnTo>
                  <a:lnTo>
                    <a:pt x="10066" y="167127"/>
                  </a:lnTo>
                  <a:lnTo>
                    <a:pt x="10648" y="167864"/>
                  </a:lnTo>
                  <a:lnTo>
                    <a:pt x="11255" y="168585"/>
                  </a:lnTo>
                  <a:lnTo>
                    <a:pt x="11871" y="169305"/>
                  </a:lnTo>
                  <a:lnTo>
                    <a:pt x="12504" y="170016"/>
                  </a:lnTo>
                  <a:lnTo>
                    <a:pt x="13147" y="170711"/>
                  </a:lnTo>
                  <a:lnTo>
                    <a:pt x="13806" y="171405"/>
                  </a:lnTo>
                  <a:lnTo>
                    <a:pt x="14483" y="172082"/>
                  </a:lnTo>
                  <a:lnTo>
                    <a:pt x="15168" y="172741"/>
                  </a:lnTo>
                  <a:lnTo>
                    <a:pt x="15871" y="173401"/>
                  </a:lnTo>
                  <a:lnTo>
                    <a:pt x="16592" y="174043"/>
                  </a:lnTo>
                  <a:lnTo>
                    <a:pt x="17320" y="174676"/>
                  </a:lnTo>
                  <a:lnTo>
                    <a:pt x="18058" y="175301"/>
                  </a:lnTo>
                  <a:lnTo>
                    <a:pt x="18813" y="175917"/>
                  </a:lnTo>
                  <a:lnTo>
                    <a:pt x="19585" y="176516"/>
                  </a:lnTo>
                  <a:lnTo>
                    <a:pt x="20358" y="177097"/>
                  </a:lnTo>
                  <a:lnTo>
                    <a:pt x="21156" y="177678"/>
                  </a:lnTo>
                  <a:lnTo>
                    <a:pt x="21963" y="178242"/>
                  </a:lnTo>
                  <a:lnTo>
                    <a:pt x="22778" y="178789"/>
                  </a:lnTo>
                  <a:lnTo>
                    <a:pt x="23603" y="179327"/>
                  </a:lnTo>
                  <a:lnTo>
                    <a:pt x="24445" y="179856"/>
                  </a:lnTo>
                  <a:lnTo>
                    <a:pt x="25304" y="180368"/>
                  </a:lnTo>
                  <a:lnTo>
                    <a:pt x="26163" y="180863"/>
                  </a:lnTo>
                  <a:lnTo>
                    <a:pt x="27039" y="181349"/>
                  </a:lnTo>
                  <a:lnTo>
                    <a:pt x="27933" y="181826"/>
                  </a:lnTo>
                  <a:lnTo>
                    <a:pt x="28827" y="182286"/>
                  </a:lnTo>
                  <a:lnTo>
                    <a:pt x="29738" y="182729"/>
                  </a:lnTo>
                  <a:lnTo>
                    <a:pt x="30658" y="183154"/>
                  </a:lnTo>
                  <a:lnTo>
                    <a:pt x="31586" y="183570"/>
                  </a:lnTo>
                  <a:lnTo>
                    <a:pt x="32532" y="183978"/>
                  </a:lnTo>
                  <a:lnTo>
                    <a:pt x="33478" y="184360"/>
                  </a:lnTo>
                  <a:lnTo>
                    <a:pt x="34441" y="184733"/>
                  </a:lnTo>
                  <a:lnTo>
                    <a:pt x="33929" y="185488"/>
                  </a:lnTo>
                  <a:lnTo>
                    <a:pt x="33434" y="186252"/>
                  </a:lnTo>
                  <a:lnTo>
                    <a:pt x="32948" y="187024"/>
                  </a:lnTo>
                  <a:lnTo>
                    <a:pt x="32480" y="187796"/>
                  </a:lnTo>
                  <a:lnTo>
                    <a:pt x="32029" y="188586"/>
                  </a:lnTo>
                  <a:lnTo>
                    <a:pt x="31586" y="189376"/>
                  </a:lnTo>
                  <a:lnTo>
                    <a:pt x="31170" y="190183"/>
                  </a:lnTo>
                  <a:lnTo>
                    <a:pt x="30753" y="190990"/>
                  </a:lnTo>
                  <a:lnTo>
                    <a:pt x="30363" y="191797"/>
                  </a:lnTo>
                  <a:lnTo>
                    <a:pt x="29989" y="192621"/>
                  </a:lnTo>
                  <a:lnTo>
                    <a:pt x="29625" y="193445"/>
                  </a:lnTo>
                  <a:lnTo>
                    <a:pt x="29278" y="194278"/>
                  </a:lnTo>
                  <a:lnTo>
                    <a:pt x="28948" y="195120"/>
                  </a:lnTo>
                  <a:lnTo>
                    <a:pt x="28636" y="195962"/>
                  </a:lnTo>
                  <a:lnTo>
                    <a:pt x="28332" y="196803"/>
                  </a:lnTo>
                  <a:lnTo>
                    <a:pt x="28054" y="197662"/>
                  </a:lnTo>
                  <a:lnTo>
                    <a:pt x="27785" y="198513"/>
                  </a:lnTo>
                  <a:lnTo>
                    <a:pt x="27534" y="199381"/>
                  </a:lnTo>
                  <a:lnTo>
                    <a:pt x="27299" y="200240"/>
                  </a:lnTo>
                  <a:lnTo>
                    <a:pt x="27082" y="201116"/>
                  </a:lnTo>
                  <a:lnTo>
                    <a:pt x="26883" y="201984"/>
                  </a:lnTo>
                  <a:lnTo>
                    <a:pt x="26701" y="202860"/>
                  </a:lnTo>
                  <a:lnTo>
                    <a:pt x="26536" y="203737"/>
                  </a:lnTo>
                  <a:lnTo>
                    <a:pt x="26388" y="204622"/>
                  </a:lnTo>
                  <a:lnTo>
                    <a:pt x="26258" y="205507"/>
                  </a:lnTo>
                  <a:lnTo>
                    <a:pt x="26137" y="206392"/>
                  </a:lnTo>
                  <a:lnTo>
                    <a:pt x="26041" y="207277"/>
                  </a:lnTo>
                  <a:lnTo>
                    <a:pt x="25963" y="208171"/>
                  </a:lnTo>
                  <a:lnTo>
                    <a:pt x="25902" y="209056"/>
                  </a:lnTo>
                  <a:lnTo>
                    <a:pt x="25850" y="209950"/>
                  </a:lnTo>
                  <a:lnTo>
                    <a:pt x="25824" y="210843"/>
                  </a:lnTo>
                  <a:lnTo>
                    <a:pt x="25816" y="211737"/>
                  </a:lnTo>
                  <a:lnTo>
                    <a:pt x="25824" y="212006"/>
                  </a:lnTo>
                  <a:lnTo>
                    <a:pt x="25842" y="212275"/>
                  </a:lnTo>
                  <a:lnTo>
                    <a:pt x="25876" y="212535"/>
                  </a:lnTo>
                  <a:lnTo>
                    <a:pt x="25928" y="212796"/>
                  </a:lnTo>
                  <a:lnTo>
                    <a:pt x="25989" y="213047"/>
                  </a:lnTo>
                  <a:lnTo>
                    <a:pt x="26059" y="213290"/>
                  </a:lnTo>
                  <a:lnTo>
                    <a:pt x="26137" y="213542"/>
                  </a:lnTo>
                  <a:lnTo>
                    <a:pt x="26232" y="213776"/>
                  </a:lnTo>
                  <a:lnTo>
                    <a:pt x="26345" y="214011"/>
                  </a:lnTo>
                  <a:lnTo>
                    <a:pt x="26458" y="214236"/>
                  </a:lnTo>
                  <a:lnTo>
                    <a:pt x="26588" y="214453"/>
                  </a:lnTo>
                  <a:lnTo>
                    <a:pt x="26727" y="214670"/>
                  </a:lnTo>
                  <a:lnTo>
                    <a:pt x="26874" y="214878"/>
                  </a:lnTo>
                  <a:lnTo>
                    <a:pt x="27030" y="215078"/>
                  </a:lnTo>
                  <a:lnTo>
                    <a:pt x="27195" y="215269"/>
                  </a:lnTo>
                  <a:lnTo>
                    <a:pt x="27369" y="215451"/>
                  </a:lnTo>
                  <a:lnTo>
                    <a:pt x="27551" y="215625"/>
                  </a:lnTo>
                  <a:lnTo>
                    <a:pt x="27742" y="215790"/>
                  </a:lnTo>
                  <a:lnTo>
                    <a:pt x="27942" y="215946"/>
                  </a:lnTo>
                  <a:lnTo>
                    <a:pt x="28150" y="216093"/>
                  </a:lnTo>
                  <a:lnTo>
                    <a:pt x="28367" y="216232"/>
                  </a:lnTo>
                  <a:lnTo>
                    <a:pt x="28584" y="216362"/>
                  </a:lnTo>
                  <a:lnTo>
                    <a:pt x="28809" y="216475"/>
                  </a:lnTo>
                  <a:lnTo>
                    <a:pt x="29044" y="216579"/>
                  </a:lnTo>
                  <a:lnTo>
                    <a:pt x="29278" y="216675"/>
                  </a:lnTo>
                  <a:lnTo>
                    <a:pt x="29521" y="216761"/>
                  </a:lnTo>
                  <a:lnTo>
                    <a:pt x="29772" y="216831"/>
                  </a:lnTo>
                  <a:lnTo>
                    <a:pt x="30024" y="216892"/>
                  </a:lnTo>
                  <a:lnTo>
                    <a:pt x="30284" y="216935"/>
                  </a:lnTo>
                  <a:lnTo>
                    <a:pt x="30545" y="216970"/>
                  </a:lnTo>
                  <a:lnTo>
                    <a:pt x="30814" y="216996"/>
                  </a:lnTo>
                  <a:lnTo>
                    <a:pt x="31083" y="217004"/>
                  </a:lnTo>
                  <a:lnTo>
                    <a:pt x="31352" y="216996"/>
                  </a:lnTo>
                  <a:lnTo>
                    <a:pt x="31621" y="216970"/>
                  </a:lnTo>
                  <a:lnTo>
                    <a:pt x="31890" y="216944"/>
                  </a:lnTo>
                  <a:lnTo>
                    <a:pt x="32150" y="216892"/>
                  </a:lnTo>
                  <a:lnTo>
                    <a:pt x="32410" y="216839"/>
                  </a:lnTo>
                  <a:lnTo>
                    <a:pt x="32662" y="216770"/>
                  </a:lnTo>
                  <a:lnTo>
                    <a:pt x="32905" y="216683"/>
                  </a:lnTo>
                  <a:lnTo>
                    <a:pt x="33139" y="216597"/>
                  </a:lnTo>
                  <a:lnTo>
                    <a:pt x="33374" y="216492"/>
                  </a:lnTo>
                  <a:lnTo>
                    <a:pt x="33608" y="216371"/>
                  </a:lnTo>
                  <a:lnTo>
                    <a:pt x="33825" y="216249"/>
                  </a:lnTo>
                  <a:lnTo>
                    <a:pt x="34033" y="216111"/>
                  </a:lnTo>
                  <a:lnTo>
                    <a:pt x="34241" y="215972"/>
                  </a:lnTo>
                  <a:lnTo>
                    <a:pt x="34441" y="215816"/>
                  </a:lnTo>
                  <a:lnTo>
                    <a:pt x="34632" y="215651"/>
                  </a:lnTo>
                  <a:lnTo>
                    <a:pt x="34814" y="215477"/>
                  </a:lnTo>
                  <a:lnTo>
                    <a:pt x="34988" y="215295"/>
                  </a:lnTo>
                  <a:lnTo>
                    <a:pt x="35152" y="215104"/>
                  </a:lnTo>
                  <a:lnTo>
                    <a:pt x="35309" y="214904"/>
                  </a:lnTo>
                  <a:lnTo>
                    <a:pt x="35447" y="214696"/>
                  </a:lnTo>
                  <a:lnTo>
                    <a:pt x="35586" y="214488"/>
                  </a:lnTo>
                  <a:lnTo>
                    <a:pt x="35716" y="214262"/>
                  </a:lnTo>
                  <a:lnTo>
                    <a:pt x="35829" y="214037"/>
                  </a:lnTo>
                  <a:lnTo>
                    <a:pt x="35933" y="213802"/>
                  </a:lnTo>
                  <a:lnTo>
                    <a:pt x="36029" y="213568"/>
                  </a:lnTo>
                  <a:lnTo>
                    <a:pt x="36107" y="213316"/>
                  </a:lnTo>
                  <a:lnTo>
                    <a:pt x="36176" y="213065"/>
                  </a:lnTo>
                  <a:lnTo>
                    <a:pt x="36237" y="212813"/>
                  </a:lnTo>
                  <a:lnTo>
                    <a:pt x="36280" y="212553"/>
                  </a:lnTo>
                  <a:lnTo>
                    <a:pt x="36315" y="212284"/>
                  </a:lnTo>
                  <a:lnTo>
                    <a:pt x="36333" y="212015"/>
                  </a:lnTo>
                  <a:lnTo>
                    <a:pt x="36341" y="211737"/>
                  </a:lnTo>
                  <a:lnTo>
                    <a:pt x="36341" y="211295"/>
                  </a:lnTo>
                  <a:lnTo>
                    <a:pt x="36350" y="210843"/>
                  </a:lnTo>
                  <a:lnTo>
                    <a:pt x="36367" y="210401"/>
                  </a:lnTo>
                  <a:lnTo>
                    <a:pt x="36385" y="209950"/>
                  </a:lnTo>
                  <a:lnTo>
                    <a:pt x="36411" y="209507"/>
                  </a:lnTo>
                  <a:lnTo>
                    <a:pt x="36445" y="209065"/>
                  </a:lnTo>
                  <a:lnTo>
                    <a:pt x="36480" y="208613"/>
                  </a:lnTo>
                  <a:lnTo>
                    <a:pt x="36523" y="208171"/>
                  </a:lnTo>
                  <a:lnTo>
                    <a:pt x="36576" y="207728"/>
                  </a:lnTo>
                  <a:lnTo>
                    <a:pt x="36628" y="207286"/>
                  </a:lnTo>
                  <a:lnTo>
                    <a:pt x="36688" y="206843"/>
                  </a:lnTo>
                  <a:lnTo>
                    <a:pt x="36758" y="206401"/>
                  </a:lnTo>
                  <a:lnTo>
                    <a:pt x="36827" y="205958"/>
                  </a:lnTo>
                  <a:lnTo>
                    <a:pt x="36905" y="205515"/>
                  </a:lnTo>
                  <a:lnTo>
                    <a:pt x="36983" y="205073"/>
                  </a:lnTo>
                  <a:lnTo>
                    <a:pt x="37070" y="204639"/>
                  </a:lnTo>
                  <a:lnTo>
                    <a:pt x="37166" y="204197"/>
                  </a:lnTo>
                  <a:lnTo>
                    <a:pt x="37261" y="203763"/>
                  </a:lnTo>
                  <a:lnTo>
                    <a:pt x="37365" y="203329"/>
                  </a:lnTo>
                  <a:lnTo>
                    <a:pt x="37478" y="202886"/>
                  </a:lnTo>
                  <a:lnTo>
                    <a:pt x="37591" y="202461"/>
                  </a:lnTo>
                  <a:lnTo>
                    <a:pt x="37712" y="202027"/>
                  </a:lnTo>
                  <a:lnTo>
                    <a:pt x="37842" y="201593"/>
                  </a:lnTo>
                  <a:lnTo>
                    <a:pt x="37973" y="201168"/>
                  </a:lnTo>
                  <a:lnTo>
                    <a:pt x="38103" y="200734"/>
                  </a:lnTo>
                  <a:lnTo>
                    <a:pt x="38250" y="200309"/>
                  </a:lnTo>
                  <a:lnTo>
                    <a:pt x="38398" y="199884"/>
                  </a:lnTo>
                  <a:lnTo>
                    <a:pt x="38545" y="199459"/>
                  </a:lnTo>
                  <a:lnTo>
                    <a:pt x="38701" y="199042"/>
                  </a:lnTo>
                  <a:lnTo>
                    <a:pt x="38866" y="198617"/>
                  </a:lnTo>
                  <a:lnTo>
                    <a:pt x="39031" y="198200"/>
                  </a:lnTo>
                  <a:lnTo>
                    <a:pt x="39205" y="197784"/>
                  </a:lnTo>
                  <a:lnTo>
                    <a:pt x="39387" y="197367"/>
                  </a:lnTo>
                  <a:lnTo>
                    <a:pt x="39569" y="196951"/>
                  </a:lnTo>
                  <a:lnTo>
                    <a:pt x="39751" y="196543"/>
                  </a:lnTo>
                  <a:lnTo>
                    <a:pt x="39942" y="196135"/>
                  </a:lnTo>
                  <a:lnTo>
                    <a:pt x="40142" y="195727"/>
                  </a:lnTo>
                  <a:lnTo>
                    <a:pt x="40350" y="195320"/>
                  </a:lnTo>
                  <a:lnTo>
                    <a:pt x="40558" y="194920"/>
                  </a:lnTo>
                  <a:lnTo>
                    <a:pt x="40767" y="194521"/>
                  </a:lnTo>
                  <a:lnTo>
                    <a:pt x="40984" y="194122"/>
                  </a:lnTo>
                  <a:lnTo>
                    <a:pt x="41209" y="193723"/>
                  </a:lnTo>
                  <a:lnTo>
                    <a:pt x="41435" y="193332"/>
                  </a:lnTo>
                  <a:lnTo>
                    <a:pt x="41669" y="192942"/>
                  </a:lnTo>
                  <a:lnTo>
                    <a:pt x="41903" y="192551"/>
                  </a:lnTo>
                  <a:lnTo>
                    <a:pt x="42146" y="192170"/>
                  </a:lnTo>
                  <a:lnTo>
                    <a:pt x="42389" y="191779"/>
                  </a:lnTo>
                  <a:lnTo>
                    <a:pt x="42641" y="191397"/>
                  </a:lnTo>
                  <a:lnTo>
                    <a:pt x="42901" y="191024"/>
                  </a:lnTo>
                  <a:lnTo>
                    <a:pt x="43162" y="190651"/>
                  </a:lnTo>
                  <a:lnTo>
                    <a:pt x="43422" y="190278"/>
                  </a:lnTo>
                  <a:lnTo>
                    <a:pt x="43691" y="189905"/>
                  </a:lnTo>
                  <a:lnTo>
                    <a:pt x="43969" y="189540"/>
                  </a:lnTo>
                  <a:lnTo>
                    <a:pt x="44246" y="189176"/>
                  </a:lnTo>
                  <a:lnTo>
                    <a:pt x="44533" y="188820"/>
                  </a:lnTo>
                  <a:lnTo>
                    <a:pt x="44819" y="188456"/>
                  </a:lnTo>
                  <a:lnTo>
                    <a:pt x="45105" y="188100"/>
                  </a:lnTo>
                  <a:lnTo>
                    <a:pt x="45409" y="187753"/>
                  </a:lnTo>
                  <a:lnTo>
                    <a:pt x="45704" y="187406"/>
                  </a:lnTo>
                  <a:lnTo>
                    <a:pt x="46017" y="187059"/>
                  </a:lnTo>
                  <a:lnTo>
                    <a:pt x="46320" y="186720"/>
                  </a:lnTo>
                  <a:lnTo>
                    <a:pt x="46641" y="186382"/>
                  </a:lnTo>
                  <a:lnTo>
                    <a:pt x="46954" y="186052"/>
                  </a:lnTo>
                  <a:lnTo>
                    <a:pt x="47283" y="185714"/>
                  </a:lnTo>
                  <a:lnTo>
                    <a:pt x="47405" y="185584"/>
                  </a:lnTo>
                  <a:lnTo>
                    <a:pt x="47518" y="185445"/>
                  </a:lnTo>
                  <a:lnTo>
                    <a:pt x="47639" y="185306"/>
                  </a:lnTo>
                  <a:lnTo>
                    <a:pt x="47743" y="185167"/>
                  </a:lnTo>
                  <a:lnTo>
                    <a:pt x="47847" y="185020"/>
                  </a:lnTo>
                  <a:lnTo>
                    <a:pt x="47943" y="184872"/>
                  </a:lnTo>
                  <a:lnTo>
                    <a:pt x="48038" y="184724"/>
                  </a:lnTo>
                  <a:lnTo>
                    <a:pt x="48134" y="184568"/>
                  </a:lnTo>
                  <a:lnTo>
                    <a:pt x="48212" y="184421"/>
                  </a:lnTo>
                  <a:lnTo>
                    <a:pt x="48290" y="184256"/>
                  </a:lnTo>
                  <a:lnTo>
                    <a:pt x="48368" y="184100"/>
                  </a:lnTo>
                  <a:lnTo>
                    <a:pt x="48437" y="183944"/>
                  </a:lnTo>
                  <a:lnTo>
                    <a:pt x="48498" y="183779"/>
                  </a:lnTo>
                  <a:lnTo>
                    <a:pt x="48559" y="183614"/>
                  </a:lnTo>
                  <a:lnTo>
                    <a:pt x="48611" y="183449"/>
                  </a:lnTo>
                  <a:lnTo>
                    <a:pt x="48654" y="183284"/>
                  </a:lnTo>
                  <a:lnTo>
                    <a:pt x="48698" y="183111"/>
                  </a:lnTo>
                  <a:lnTo>
                    <a:pt x="48733" y="182946"/>
                  </a:lnTo>
                  <a:lnTo>
                    <a:pt x="48767" y="182772"/>
                  </a:lnTo>
                  <a:lnTo>
                    <a:pt x="48793" y="182599"/>
                  </a:lnTo>
                  <a:lnTo>
                    <a:pt x="48811" y="182434"/>
                  </a:lnTo>
                  <a:lnTo>
                    <a:pt x="48819" y="182260"/>
                  </a:lnTo>
                  <a:lnTo>
                    <a:pt x="48828" y="182087"/>
                  </a:lnTo>
                  <a:lnTo>
                    <a:pt x="48828" y="181913"/>
                  </a:lnTo>
                  <a:lnTo>
                    <a:pt x="48828" y="181739"/>
                  </a:lnTo>
                  <a:lnTo>
                    <a:pt x="48811" y="181566"/>
                  </a:lnTo>
                  <a:lnTo>
                    <a:pt x="48793" y="181392"/>
                  </a:lnTo>
                  <a:lnTo>
                    <a:pt x="48776" y="181219"/>
                  </a:lnTo>
                  <a:lnTo>
                    <a:pt x="48741" y="181045"/>
                  </a:lnTo>
                  <a:lnTo>
                    <a:pt x="48706" y="180872"/>
                  </a:lnTo>
                  <a:lnTo>
                    <a:pt x="48663" y="180698"/>
                  </a:lnTo>
                  <a:lnTo>
                    <a:pt x="48611" y="180525"/>
                  </a:lnTo>
                  <a:lnTo>
                    <a:pt x="48568" y="180360"/>
                  </a:lnTo>
                  <a:lnTo>
                    <a:pt x="48507" y="180186"/>
                  </a:lnTo>
                  <a:lnTo>
                    <a:pt x="48446" y="180021"/>
                  </a:lnTo>
                  <a:lnTo>
                    <a:pt x="48385" y="179865"/>
                  </a:lnTo>
                  <a:lnTo>
                    <a:pt x="48307" y="179709"/>
                  </a:lnTo>
                  <a:lnTo>
                    <a:pt x="48229" y="179553"/>
                  </a:lnTo>
                  <a:lnTo>
                    <a:pt x="48151" y="179397"/>
                  </a:lnTo>
                  <a:lnTo>
                    <a:pt x="48056" y="179249"/>
                  </a:lnTo>
                  <a:lnTo>
                    <a:pt x="47969" y="179102"/>
                  </a:lnTo>
                  <a:lnTo>
                    <a:pt x="47865" y="178954"/>
                  </a:lnTo>
                  <a:lnTo>
                    <a:pt x="47769" y="178815"/>
                  </a:lnTo>
                  <a:lnTo>
                    <a:pt x="47657" y="178685"/>
                  </a:lnTo>
                  <a:lnTo>
                    <a:pt x="47544" y="178546"/>
                  </a:lnTo>
                  <a:lnTo>
                    <a:pt x="47431" y="178425"/>
                  </a:lnTo>
                  <a:lnTo>
                    <a:pt x="47309" y="178295"/>
                  </a:lnTo>
                  <a:lnTo>
                    <a:pt x="47188" y="178182"/>
                  </a:lnTo>
                  <a:lnTo>
                    <a:pt x="47058" y="178060"/>
                  </a:lnTo>
                  <a:lnTo>
                    <a:pt x="46928" y="177947"/>
                  </a:lnTo>
                  <a:lnTo>
                    <a:pt x="46789" y="177843"/>
                  </a:lnTo>
                  <a:lnTo>
                    <a:pt x="46650" y="177739"/>
                  </a:lnTo>
                  <a:lnTo>
                    <a:pt x="46502" y="177635"/>
                  </a:lnTo>
                  <a:lnTo>
                    <a:pt x="46364" y="177548"/>
                  </a:lnTo>
                  <a:lnTo>
                    <a:pt x="46207" y="177453"/>
                  </a:lnTo>
                  <a:lnTo>
                    <a:pt x="46060" y="177375"/>
                  </a:lnTo>
                  <a:lnTo>
                    <a:pt x="45904" y="177288"/>
                  </a:lnTo>
                  <a:lnTo>
                    <a:pt x="45748" y="177219"/>
                  </a:lnTo>
                  <a:lnTo>
                    <a:pt x="45591" y="177149"/>
                  </a:lnTo>
                  <a:lnTo>
                    <a:pt x="45426" y="177080"/>
                  </a:lnTo>
                  <a:lnTo>
                    <a:pt x="45262" y="177028"/>
                  </a:lnTo>
                  <a:lnTo>
                    <a:pt x="45097" y="176967"/>
                  </a:lnTo>
                  <a:lnTo>
                    <a:pt x="44923" y="176924"/>
                  </a:lnTo>
                  <a:lnTo>
                    <a:pt x="44758" y="176880"/>
                  </a:lnTo>
                  <a:lnTo>
                    <a:pt x="43821" y="176655"/>
                  </a:lnTo>
                  <a:lnTo>
                    <a:pt x="42884" y="176412"/>
                  </a:lnTo>
                  <a:lnTo>
                    <a:pt x="41964" y="176160"/>
                  </a:lnTo>
                  <a:lnTo>
                    <a:pt x="41053" y="175882"/>
                  </a:lnTo>
                  <a:lnTo>
                    <a:pt x="40151" y="175596"/>
                  </a:lnTo>
                  <a:lnTo>
                    <a:pt x="39257" y="175292"/>
                  </a:lnTo>
                  <a:lnTo>
                    <a:pt x="38380" y="174971"/>
                  </a:lnTo>
                  <a:lnTo>
                    <a:pt x="37504" y="174641"/>
                  </a:lnTo>
                  <a:lnTo>
                    <a:pt x="36645" y="174294"/>
                  </a:lnTo>
                  <a:lnTo>
                    <a:pt x="35795" y="173930"/>
                  </a:lnTo>
                  <a:lnTo>
                    <a:pt x="34953" y="173548"/>
                  </a:lnTo>
                  <a:lnTo>
                    <a:pt x="34120" y="173158"/>
                  </a:lnTo>
                  <a:lnTo>
                    <a:pt x="33304" y="172758"/>
                  </a:lnTo>
                  <a:lnTo>
                    <a:pt x="32497" y="172342"/>
                  </a:lnTo>
                  <a:lnTo>
                    <a:pt x="31699" y="171908"/>
                  </a:lnTo>
                  <a:lnTo>
                    <a:pt x="30918" y="171457"/>
                  </a:lnTo>
                  <a:lnTo>
                    <a:pt x="30146" y="171006"/>
                  </a:lnTo>
                  <a:lnTo>
                    <a:pt x="29382" y="170528"/>
                  </a:lnTo>
                  <a:lnTo>
                    <a:pt x="28636" y="170051"/>
                  </a:lnTo>
                  <a:lnTo>
                    <a:pt x="27898" y="169556"/>
                  </a:lnTo>
                  <a:lnTo>
                    <a:pt x="27169" y="169044"/>
                  </a:lnTo>
                  <a:lnTo>
                    <a:pt x="26458" y="168524"/>
                  </a:lnTo>
                  <a:lnTo>
                    <a:pt x="25764" y="167995"/>
                  </a:lnTo>
                  <a:lnTo>
                    <a:pt x="25078" y="167448"/>
                  </a:lnTo>
                  <a:lnTo>
                    <a:pt x="24410" y="166892"/>
                  </a:lnTo>
                  <a:lnTo>
                    <a:pt x="23750" y="166328"/>
                  </a:lnTo>
                  <a:lnTo>
                    <a:pt x="23100" y="165756"/>
                  </a:lnTo>
                  <a:lnTo>
                    <a:pt x="22475" y="165166"/>
                  </a:lnTo>
                  <a:lnTo>
                    <a:pt x="21859" y="164567"/>
                  </a:lnTo>
                  <a:lnTo>
                    <a:pt x="21251" y="163960"/>
                  </a:lnTo>
                  <a:lnTo>
                    <a:pt x="20661" y="163343"/>
                  </a:lnTo>
                  <a:lnTo>
                    <a:pt x="20089" y="162710"/>
                  </a:lnTo>
                  <a:lnTo>
                    <a:pt x="19533" y="162077"/>
                  </a:lnTo>
                  <a:lnTo>
                    <a:pt x="18986" y="161426"/>
                  </a:lnTo>
                  <a:lnTo>
                    <a:pt x="18457" y="160775"/>
                  </a:lnTo>
                  <a:lnTo>
                    <a:pt x="17945" y="160107"/>
                  </a:lnTo>
                  <a:lnTo>
                    <a:pt x="17451" y="159430"/>
                  </a:lnTo>
                  <a:lnTo>
                    <a:pt x="16965" y="158744"/>
                  </a:lnTo>
                  <a:lnTo>
                    <a:pt x="16496" y="158059"/>
                  </a:lnTo>
                  <a:lnTo>
                    <a:pt x="16045" y="157356"/>
                  </a:lnTo>
                  <a:lnTo>
                    <a:pt x="15611" y="156653"/>
                  </a:lnTo>
                  <a:lnTo>
                    <a:pt x="15194" y="155933"/>
                  </a:lnTo>
                  <a:lnTo>
                    <a:pt x="14795" y="155213"/>
                  </a:lnTo>
                  <a:lnTo>
                    <a:pt x="14413" y="154484"/>
                  </a:lnTo>
                  <a:lnTo>
                    <a:pt x="14040" y="153746"/>
                  </a:lnTo>
                  <a:lnTo>
                    <a:pt x="13693" y="153000"/>
                  </a:lnTo>
                  <a:lnTo>
                    <a:pt x="13355" y="152245"/>
                  </a:lnTo>
                  <a:lnTo>
                    <a:pt x="13042" y="151490"/>
                  </a:lnTo>
                  <a:lnTo>
                    <a:pt x="12747" y="150727"/>
                  </a:lnTo>
                  <a:lnTo>
                    <a:pt x="12461" y="149954"/>
                  </a:lnTo>
                  <a:lnTo>
                    <a:pt x="12201" y="149182"/>
                  </a:lnTo>
                  <a:lnTo>
                    <a:pt x="11958" y="148401"/>
                  </a:lnTo>
                  <a:lnTo>
                    <a:pt x="11732" y="147611"/>
                  </a:lnTo>
                  <a:lnTo>
                    <a:pt x="11524" y="146822"/>
                  </a:lnTo>
                  <a:lnTo>
                    <a:pt x="11342" y="146023"/>
                  </a:lnTo>
                  <a:lnTo>
                    <a:pt x="11168" y="145225"/>
                  </a:lnTo>
                  <a:lnTo>
                    <a:pt x="11021" y="144418"/>
                  </a:lnTo>
                  <a:lnTo>
                    <a:pt x="10890" y="143602"/>
                  </a:lnTo>
                  <a:lnTo>
                    <a:pt x="10778" y="142787"/>
                  </a:lnTo>
                  <a:lnTo>
                    <a:pt x="10691" y="141971"/>
                  </a:lnTo>
                  <a:lnTo>
                    <a:pt x="10621" y="141147"/>
                  </a:lnTo>
                  <a:lnTo>
                    <a:pt x="10569" y="140314"/>
                  </a:lnTo>
                  <a:lnTo>
                    <a:pt x="10535" y="139489"/>
                  </a:lnTo>
                  <a:lnTo>
                    <a:pt x="10526" y="138656"/>
                  </a:lnTo>
                  <a:lnTo>
                    <a:pt x="10526" y="138136"/>
                  </a:lnTo>
                  <a:lnTo>
                    <a:pt x="10543" y="137615"/>
                  </a:lnTo>
                  <a:lnTo>
                    <a:pt x="10561" y="137094"/>
                  </a:lnTo>
                  <a:lnTo>
                    <a:pt x="10587" y="136582"/>
                  </a:lnTo>
                  <a:lnTo>
                    <a:pt x="10621" y="136070"/>
                  </a:lnTo>
                  <a:lnTo>
                    <a:pt x="10665" y="135550"/>
                  </a:lnTo>
                  <a:lnTo>
                    <a:pt x="10708" y="135038"/>
                  </a:lnTo>
                  <a:lnTo>
                    <a:pt x="10769" y="134526"/>
                  </a:lnTo>
                  <a:lnTo>
                    <a:pt x="10830" y="134014"/>
                  </a:lnTo>
                  <a:lnTo>
                    <a:pt x="10899" y="133502"/>
                  </a:lnTo>
                  <a:lnTo>
                    <a:pt x="10977" y="132999"/>
                  </a:lnTo>
                  <a:lnTo>
                    <a:pt x="11064" y="132487"/>
                  </a:lnTo>
                  <a:lnTo>
                    <a:pt x="11159" y="131983"/>
                  </a:lnTo>
                  <a:lnTo>
                    <a:pt x="11264" y="131480"/>
                  </a:lnTo>
                  <a:lnTo>
                    <a:pt x="11368" y="130977"/>
                  </a:lnTo>
                  <a:lnTo>
                    <a:pt x="11481" y="130474"/>
                  </a:lnTo>
                  <a:lnTo>
                    <a:pt x="11602" y="129979"/>
                  </a:lnTo>
                  <a:lnTo>
                    <a:pt x="11732" y="129476"/>
                  </a:lnTo>
                  <a:lnTo>
                    <a:pt x="11871" y="128981"/>
                  </a:lnTo>
                  <a:lnTo>
                    <a:pt x="12010" y="128486"/>
                  </a:lnTo>
                  <a:lnTo>
                    <a:pt x="12166" y="127992"/>
                  </a:lnTo>
                  <a:lnTo>
                    <a:pt x="12322" y="127497"/>
                  </a:lnTo>
                  <a:lnTo>
                    <a:pt x="12487" y="127011"/>
                  </a:lnTo>
                  <a:lnTo>
                    <a:pt x="12661" y="126517"/>
                  </a:lnTo>
                  <a:lnTo>
                    <a:pt x="12843" y="126031"/>
                  </a:lnTo>
                  <a:lnTo>
                    <a:pt x="13025" y="125553"/>
                  </a:lnTo>
                  <a:lnTo>
                    <a:pt x="13216" y="125068"/>
                  </a:lnTo>
                  <a:lnTo>
                    <a:pt x="13416" y="124590"/>
                  </a:lnTo>
                  <a:lnTo>
                    <a:pt x="13624" y="124104"/>
                  </a:lnTo>
                  <a:lnTo>
                    <a:pt x="13841" y="123636"/>
                  </a:lnTo>
                  <a:lnTo>
                    <a:pt x="14058" y="123158"/>
                  </a:lnTo>
                  <a:lnTo>
                    <a:pt x="14283" y="122681"/>
                  </a:lnTo>
                  <a:lnTo>
                    <a:pt x="14518" y="122213"/>
                  </a:lnTo>
                  <a:lnTo>
                    <a:pt x="14761" y="121744"/>
                  </a:lnTo>
                  <a:lnTo>
                    <a:pt x="15012" y="121284"/>
                  </a:lnTo>
                  <a:lnTo>
                    <a:pt x="15264" y="120816"/>
                  </a:lnTo>
                  <a:lnTo>
                    <a:pt x="15524" y="120356"/>
                  </a:lnTo>
                  <a:lnTo>
                    <a:pt x="15793" y="119904"/>
                  </a:lnTo>
                  <a:lnTo>
                    <a:pt x="16071" y="119445"/>
                  </a:lnTo>
                  <a:lnTo>
                    <a:pt x="16349" y="118993"/>
                  </a:lnTo>
                  <a:lnTo>
                    <a:pt x="16644" y="118542"/>
                  </a:lnTo>
                  <a:lnTo>
                    <a:pt x="16930" y="118091"/>
                  </a:lnTo>
                  <a:lnTo>
                    <a:pt x="17234" y="117648"/>
                  </a:lnTo>
                  <a:lnTo>
                    <a:pt x="17546" y="117206"/>
                  </a:lnTo>
                  <a:lnTo>
                    <a:pt x="17858" y="116763"/>
                  </a:lnTo>
                  <a:lnTo>
                    <a:pt x="18179" y="116329"/>
                  </a:lnTo>
                  <a:lnTo>
                    <a:pt x="18509" y="115896"/>
                  </a:lnTo>
                  <a:lnTo>
                    <a:pt x="18839" y="115462"/>
                  </a:lnTo>
                  <a:lnTo>
                    <a:pt x="19177" y="115036"/>
                  </a:lnTo>
                  <a:lnTo>
                    <a:pt x="19524" y="114603"/>
                  </a:lnTo>
                  <a:lnTo>
                    <a:pt x="19880" y="114186"/>
                  </a:lnTo>
                  <a:lnTo>
                    <a:pt x="20236" y="113761"/>
                  </a:lnTo>
                  <a:lnTo>
                    <a:pt x="20609" y="113344"/>
                  </a:lnTo>
                  <a:lnTo>
                    <a:pt x="20982" y="112937"/>
                  </a:lnTo>
                  <a:lnTo>
                    <a:pt x="21355" y="112520"/>
                  </a:lnTo>
                  <a:lnTo>
                    <a:pt x="21746" y="112121"/>
                  </a:lnTo>
                  <a:lnTo>
                    <a:pt x="22136" y="111713"/>
                  </a:lnTo>
                  <a:lnTo>
                    <a:pt x="22527" y="111314"/>
                  </a:lnTo>
                  <a:lnTo>
                    <a:pt x="22935" y="110915"/>
                  </a:lnTo>
                  <a:lnTo>
                    <a:pt x="23343" y="110524"/>
                  </a:lnTo>
                  <a:lnTo>
                    <a:pt x="23759" y="110134"/>
                  </a:lnTo>
                  <a:lnTo>
                    <a:pt x="24184" y="109743"/>
                  </a:lnTo>
                  <a:lnTo>
                    <a:pt x="24609" y="109361"/>
                  </a:lnTo>
                  <a:lnTo>
                    <a:pt x="25043" y="108980"/>
                  </a:lnTo>
                  <a:lnTo>
                    <a:pt x="25252" y="108789"/>
                  </a:lnTo>
                  <a:lnTo>
                    <a:pt x="25442" y="108598"/>
                  </a:lnTo>
                  <a:lnTo>
                    <a:pt x="25625" y="108390"/>
                  </a:lnTo>
                  <a:lnTo>
                    <a:pt x="25790" y="108173"/>
                  </a:lnTo>
                  <a:lnTo>
                    <a:pt x="25954" y="107947"/>
                  </a:lnTo>
                  <a:lnTo>
                    <a:pt x="26093" y="107721"/>
                  </a:lnTo>
                  <a:lnTo>
                    <a:pt x="26232" y="107478"/>
                  </a:lnTo>
                  <a:lnTo>
                    <a:pt x="26354" y="107236"/>
                  </a:lnTo>
                  <a:lnTo>
                    <a:pt x="26458" y="106993"/>
                  </a:lnTo>
                  <a:lnTo>
                    <a:pt x="26553" y="106732"/>
                  </a:lnTo>
                  <a:lnTo>
                    <a:pt x="26640" y="106472"/>
                  </a:lnTo>
                  <a:lnTo>
                    <a:pt x="26709" y="106212"/>
                  </a:lnTo>
                  <a:lnTo>
                    <a:pt x="26770" y="105943"/>
                  </a:lnTo>
                  <a:lnTo>
                    <a:pt x="26813" y="105674"/>
                  </a:lnTo>
                  <a:lnTo>
                    <a:pt x="26848" y="105396"/>
                  </a:lnTo>
                  <a:lnTo>
                    <a:pt x="26874" y="105127"/>
                  </a:lnTo>
                  <a:lnTo>
                    <a:pt x="26866" y="104849"/>
                  </a:lnTo>
                  <a:lnTo>
                    <a:pt x="26848" y="104572"/>
                  </a:lnTo>
                  <a:lnTo>
                    <a:pt x="26813" y="104303"/>
                  </a:lnTo>
                  <a:lnTo>
                    <a:pt x="26770" y="104034"/>
                  </a:lnTo>
                  <a:lnTo>
                    <a:pt x="26709" y="103773"/>
                  </a:lnTo>
                  <a:lnTo>
                    <a:pt x="26640" y="103513"/>
                  </a:lnTo>
                  <a:lnTo>
                    <a:pt x="26553" y="103253"/>
                  </a:lnTo>
                  <a:lnTo>
                    <a:pt x="26458" y="103001"/>
                  </a:lnTo>
                  <a:lnTo>
                    <a:pt x="26345" y="102758"/>
                  </a:lnTo>
                  <a:lnTo>
                    <a:pt x="26232" y="102515"/>
                  </a:lnTo>
                  <a:lnTo>
                    <a:pt x="26093" y="102272"/>
                  </a:lnTo>
                  <a:lnTo>
                    <a:pt x="25954" y="102046"/>
                  </a:lnTo>
                  <a:lnTo>
                    <a:pt x="25798" y="101821"/>
                  </a:lnTo>
                  <a:lnTo>
                    <a:pt x="25625" y="101604"/>
                  </a:lnTo>
                  <a:lnTo>
                    <a:pt x="25451" y="101396"/>
                  </a:lnTo>
                  <a:lnTo>
                    <a:pt x="25252" y="101196"/>
                  </a:lnTo>
                  <a:lnTo>
                    <a:pt x="24757" y="100701"/>
                  </a:lnTo>
                  <a:lnTo>
                    <a:pt x="24271" y="100207"/>
                  </a:lnTo>
                  <a:lnTo>
                    <a:pt x="23802" y="99695"/>
                  </a:lnTo>
                  <a:lnTo>
                    <a:pt x="23343" y="99183"/>
                  </a:lnTo>
                  <a:lnTo>
                    <a:pt x="22909" y="98662"/>
                  </a:lnTo>
                  <a:lnTo>
                    <a:pt x="22483" y="98133"/>
                  </a:lnTo>
                  <a:lnTo>
                    <a:pt x="22067" y="97595"/>
                  </a:lnTo>
                  <a:lnTo>
                    <a:pt x="21676" y="97048"/>
                  </a:lnTo>
                  <a:lnTo>
                    <a:pt x="21295" y="96493"/>
                  </a:lnTo>
                  <a:lnTo>
                    <a:pt x="20930" y="95938"/>
                  </a:lnTo>
                  <a:lnTo>
                    <a:pt x="20574" y="95374"/>
                  </a:lnTo>
                  <a:lnTo>
                    <a:pt x="20245" y="94801"/>
                  </a:lnTo>
                  <a:lnTo>
                    <a:pt x="19924" y="94228"/>
                  </a:lnTo>
                  <a:lnTo>
                    <a:pt x="19620" y="93647"/>
                  </a:lnTo>
                  <a:lnTo>
                    <a:pt x="19334" y="93057"/>
                  </a:lnTo>
                  <a:lnTo>
                    <a:pt x="19056" y="92467"/>
                  </a:lnTo>
                  <a:lnTo>
                    <a:pt x="18796" y="91868"/>
                  </a:lnTo>
                  <a:lnTo>
                    <a:pt x="18561" y="91260"/>
                  </a:lnTo>
                  <a:lnTo>
                    <a:pt x="18336" y="90653"/>
                  </a:lnTo>
                  <a:lnTo>
                    <a:pt x="18127" y="90046"/>
                  </a:lnTo>
                  <a:lnTo>
                    <a:pt x="17937" y="89430"/>
                  </a:lnTo>
                  <a:lnTo>
                    <a:pt x="17754" y="88813"/>
                  </a:lnTo>
                  <a:lnTo>
                    <a:pt x="17598" y="88189"/>
                  </a:lnTo>
                  <a:lnTo>
                    <a:pt x="17451" y="87564"/>
                  </a:lnTo>
                  <a:lnTo>
                    <a:pt x="17329" y="86939"/>
                  </a:lnTo>
                  <a:lnTo>
                    <a:pt x="17216" y="86306"/>
                  </a:lnTo>
                  <a:lnTo>
                    <a:pt x="17121" y="85672"/>
                  </a:lnTo>
                  <a:lnTo>
                    <a:pt x="17043" y="85030"/>
                  </a:lnTo>
                  <a:lnTo>
                    <a:pt x="16982" y="84397"/>
                  </a:lnTo>
                  <a:lnTo>
                    <a:pt x="16939" y="83755"/>
                  </a:lnTo>
                  <a:lnTo>
                    <a:pt x="16913" y="83112"/>
                  </a:lnTo>
                  <a:lnTo>
                    <a:pt x="16904" y="82470"/>
                  </a:lnTo>
                  <a:lnTo>
                    <a:pt x="16913" y="82106"/>
                  </a:lnTo>
                  <a:lnTo>
                    <a:pt x="16921" y="81750"/>
                  </a:lnTo>
                  <a:lnTo>
                    <a:pt x="16947" y="81030"/>
                  </a:lnTo>
                  <a:lnTo>
                    <a:pt x="16999" y="80318"/>
                  </a:lnTo>
                  <a:lnTo>
                    <a:pt x="17069" y="79615"/>
                  </a:lnTo>
                  <a:lnTo>
                    <a:pt x="17164" y="78913"/>
                  </a:lnTo>
                  <a:lnTo>
                    <a:pt x="17277" y="78218"/>
                  </a:lnTo>
                  <a:lnTo>
                    <a:pt x="17407" y="77524"/>
                  </a:lnTo>
                  <a:lnTo>
                    <a:pt x="17555" y="76839"/>
                  </a:lnTo>
                  <a:lnTo>
                    <a:pt x="17720" y="76162"/>
                  </a:lnTo>
                  <a:lnTo>
                    <a:pt x="17910" y="75485"/>
                  </a:lnTo>
                  <a:lnTo>
                    <a:pt x="18119" y="74817"/>
                  </a:lnTo>
                  <a:lnTo>
                    <a:pt x="18344" y="74157"/>
                  </a:lnTo>
                  <a:lnTo>
                    <a:pt x="18587" y="73507"/>
                  </a:lnTo>
                  <a:lnTo>
                    <a:pt x="18848" y="72864"/>
                  </a:lnTo>
                  <a:lnTo>
                    <a:pt x="19125" y="72222"/>
                  </a:lnTo>
                  <a:lnTo>
                    <a:pt x="19420" y="71589"/>
                  </a:lnTo>
                  <a:lnTo>
                    <a:pt x="19733" y="70964"/>
                  </a:lnTo>
                  <a:lnTo>
                    <a:pt x="20054" y="70348"/>
                  </a:lnTo>
                  <a:lnTo>
                    <a:pt x="20401" y="69741"/>
                  </a:lnTo>
                  <a:lnTo>
                    <a:pt x="20765" y="69142"/>
                  </a:lnTo>
                  <a:lnTo>
                    <a:pt x="21138" y="68552"/>
                  </a:lnTo>
                  <a:lnTo>
                    <a:pt x="21538" y="67970"/>
                  </a:lnTo>
                  <a:lnTo>
                    <a:pt x="21945" y="67398"/>
                  </a:lnTo>
                  <a:lnTo>
                    <a:pt x="22371" y="66825"/>
                  </a:lnTo>
                  <a:lnTo>
                    <a:pt x="22813" y="66270"/>
                  </a:lnTo>
                  <a:lnTo>
                    <a:pt x="23264" y="65732"/>
                  </a:lnTo>
                  <a:lnTo>
                    <a:pt x="23733" y="65194"/>
                  </a:lnTo>
                  <a:lnTo>
                    <a:pt x="24219" y="64664"/>
                  </a:lnTo>
                  <a:lnTo>
                    <a:pt x="24722" y="64152"/>
                  </a:lnTo>
                  <a:lnTo>
                    <a:pt x="25234" y="63640"/>
                  </a:lnTo>
                  <a:lnTo>
                    <a:pt x="25755" y="63146"/>
                  </a:lnTo>
                  <a:lnTo>
                    <a:pt x="26302" y="62660"/>
                  </a:lnTo>
                  <a:lnTo>
                    <a:pt x="26848" y="62191"/>
                  </a:lnTo>
                  <a:lnTo>
                    <a:pt x="27421" y="61723"/>
                  </a:lnTo>
                  <a:lnTo>
                    <a:pt x="27994" y="61271"/>
                  </a:lnTo>
                  <a:lnTo>
                    <a:pt x="28592" y="60838"/>
                  </a:lnTo>
                  <a:lnTo>
                    <a:pt x="29191" y="60404"/>
                  </a:lnTo>
                  <a:lnTo>
                    <a:pt x="29807" y="59987"/>
                  </a:lnTo>
                  <a:lnTo>
                    <a:pt x="30441" y="59588"/>
                  </a:lnTo>
                  <a:lnTo>
                    <a:pt x="31074" y="59198"/>
                  </a:lnTo>
                  <a:lnTo>
                    <a:pt x="31725" y="58816"/>
                  </a:lnTo>
                  <a:lnTo>
                    <a:pt x="32393" y="58451"/>
                  </a:lnTo>
                  <a:lnTo>
                    <a:pt x="33061" y="58096"/>
                  </a:lnTo>
                  <a:lnTo>
                    <a:pt x="33747" y="57757"/>
                  </a:lnTo>
                  <a:lnTo>
                    <a:pt x="34441" y="57436"/>
                  </a:lnTo>
                  <a:lnTo>
                    <a:pt x="35152" y="57124"/>
                  </a:lnTo>
                  <a:lnTo>
                    <a:pt x="35864" y="56820"/>
                  </a:lnTo>
                  <a:lnTo>
                    <a:pt x="36584" y="56534"/>
                  </a:lnTo>
                  <a:lnTo>
                    <a:pt x="37322" y="56265"/>
                  </a:lnTo>
                  <a:lnTo>
                    <a:pt x="38068" y="56013"/>
                  </a:lnTo>
                  <a:lnTo>
                    <a:pt x="38814" y="55770"/>
                  </a:lnTo>
                  <a:lnTo>
                    <a:pt x="39578" y="55544"/>
                  </a:lnTo>
                  <a:lnTo>
                    <a:pt x="40350" y="55327"/>
                  </a:lnTo>
                  <a:lnTo>
                    <a:pt x="41131" y="55137"/>
                  </a:lnTo>
                  <a:lnTo>
                    <a:pt x="41912" y="54954"/>
                  </a:lnTo>
                  <a:lnTo>
                    <a:pt x="42710" y="54789"/>
                  </a:lnTo>
                  <a:lnTo>
                    <a:pt x="43509" y="54642"/>
                  </a:lnTo>
                  <a:lnTo>
                    <a:pt x="44316" y="54512"/>
                  </a:lnTo>
                  <a:lnTo>
                    <a:pt x="45131" y="54390"/>
                  </a:lnTo>
                  <a:lnTo>
                    <a:pt x="45956" y="54295"/>
                  </a:lnTo>
                  <a:lnTo>
                    <a:pt x="46789" y="54208"/>
                  </a:lnTo>
                  <a:lnTo>
                    <a:pt x="47622" y="54139"/>
                  </a:lnTo>
                  <a:lnTo>
                    <a:pt x="48464" y="54095"/>
                  </a:lnTo>
                  <a:lnTo>
                    <a:pt x="49314" y="54061"/>
                  </a:lnTo>
                  <a:lnTo>
                    <a:pt x="49496" y="54052"/>
                  </a:lnTo>
                  <a:lnTo>
                    <a:pt x="49678" y="54034"/>
                  </a:lnTo>
                  <a:lnTo>
                    <a:pt x="49861" y="54017"/>
                  </a:lnTo>
                  <a:lnTo>
                    <a:pt x="50034" y="53991"/>
                  </a:lnTo>
                  <a:lnTo>
                    <a:pt x="50216" y="53956"/>
                  </a:lnTo>
                  <a:lnTo>
                    <a:pt x="50390" y="53913"/>
                  </a:lnTo>
                  <a:lnTo>
                    <a:pt x="50555" y="53870"/>
                  </a:lnTo>
                  <a:lnTo>
                    <a:pt x="50728" y="53818"/>
                  </a:lnTo>
                  <a:lnTo>
                    <a:pt x="50893" y="53766"/>
                  </a:lnTo>
                  <a:lnTo>
                    <a:pt x="51058" y="53705"/>
                  </a:lnTo>
                  <a:lnTo>
                    <a:pt x="51223" y="53635"/>
                  </a:lnTo>
                  <a:lnTo>
                    <a:pt x="51379" y="53566"/>
                  </a:lnTo>
                  <a:lnTo>
                    <a:pt x="51535" y="53488"/>
                  </a:lnTo>
                  <a:lnTo>
                    <a:pt x="51692" y="53410"/>
                  </a:lnTo>
                  <a:lnTo>
                    <a:pt x="51839" y="53323"/>
                  </a:lnTo>
                  <a:lnTo>
                    <a:pt x="51987" y="53228"/>
                  </a:lnTo>
                  <a:lnTo>
                    <a:pt x="52134" y="53132"/>
                  </a:lnTo>
                  <a:lnTo>
                    <a:pt x="52273" y="53028"/>
                  </a:lnTo>
                  <a:lnTo>
                    <a:pt x="52412" y="52924"/>
                  </a:lnTo>
                  <a:lnTo>
                    <a:pt x="52551" y="52820"/>
                  </a:lnTo>
                  <a:lnTo>
                    <a:pt x="52681" y="52698"/>
                  </a:lnTo>
                  <a:lnTo>
                    <a:pt x="52811" y="52585"/>
                  </a:lnTo>
                  <a:lnTo>
                    <a:pt x="52932" y="52464"/>
                  </a:lnTo>
                  <a:lnTo>
                    <a:pt x="53054" y="52334"/>
                  </a:lnTo>
                  <a:lnTo>
                    <a:pt x="53167" y="52204"/>
                  </a:lnTo>
                  <a:lnTo>
                    <a:pt x="53279" y="52073"/>
                  </a:lnTo>
                  <a:lnTo>
                    <a:pt x="53392" y="51935"/>
                  </a:lnTo>
                  <a:lnTo>
                    <a:pt x="53496" y="51787"/>
                  </a:lnTo>
                  <a:lnTo>
                    <a:pt x="53601" y="51648"/>
                  </a:lnTo>
                  <a:lnTo>
                    <a:pt x="53696" y="51492"/>
                  </a:lnTo>
                  <a:lnTo>
                    <a:pt x="53791" y="51345"/>
                  </a:lnTo>
                  <a:lnTo>
                    <a:pt x="53878" y="51188"/>
                  </a:lnTo>
                  <a:lnTo>
                    <a:pt x="53956" y="51032"/>
                  </a:lnTo>
                  <a:lnTo>
                    <a:pt x="54034" y="50867"/>
                  </a:lnTo>
                  <a:lnTo>
                    <a:pt x="54104" y="50702"/>
                  </a:lnTo>
                  <a:lnTo>
                    <a:pt x="54165" y="50538"/>
                  </a:lnTo>
                  <a:lnTo>
                    <a:pt x="54225" y="50373"/>
                  </a:lnTo>
                  <a:lnTo>
                    <a:pt x="54277" y="50208"/>
                  </a:lnTo>
                  <a:lnTo>
                    <a:pt x="54321" y="50043"/>
                  </a:lnTo>
                  <a:lnTo>
                    <a:pt x="54364" y="49869"/>
                  </a:lnTo>
                  <a:lnTo>
                    <a:pt x="54399" y="49696"/>
                  </a:lnTo>
                  <a:lnTo>
                    <a:pt x="54425" y="49531"/>
                  </a:lnTo>
                  <a:lnTo>
                    <a:pt x="54451" y="49357"/>
                  </a:lnTo>
                  <a:lnTo>
                    <a:pt x="54460" y="49184"/>
                  </a:lnTo>
                  <a:lnTo>
                    <a:pt x="54477" y="49010"/>
                  </a:lnTo>
                  <a:lnTo>
                    <a:pt x="54477" y="48837"/>
                  </a:lnTo>
                  <a:lnTo>
                    <a:pt x="54477" y="48663"/>
                  </a:lnTo>
                  <a:lnTo>
                    <a:pt x="54468" y="48490"/>
                  </a:lnTo>
                  <a:lnTo>
                    <a:pt x="54460" y="48325"/>
                  </a:lnTo>
                  <a:lnTo>
                    <a:pt x="54442" y="48151"/>
                  </a:lnTo>
                  <a:lnTo>
                    <a:pt x="54416" y="47978"/>
                  </a:lnTo>
                  <a:lnTo>
                    <a:pt x="54381" y="47804"/>
                  </a:lnTo>
                  <a:lnTo>
                    <a:pt x="54347" y="47639"/>
                  </a:lnTo>
                  <a:lnTo>
                    <a:pt x="54312" y="47466"/>
                  </a:lnTo>
                  <a:lnTo>
                    <a:pt x="54260" y="47301"/>
                  </a:lnTo>
                  <a:lnTo>
                    <a:pt x="54208" y="47127"/>
                  </a:lnTo>
                  <a:lnTo>
                    <a:pt x="54156" y="46962"/>
                  </a:lnTo>
                  <a:lnTo>
                    <a:pt x="54086" y="46798"/>
                  </a:lnTo>
                  <a:lnTo>
                    <a:pt x="54017" y="46641"/>
                  </a:lnTo>
                  <a:lnTo>
                    <a:pt x="53948" y="46477"/>
                  </a:lnTo>
                  <a:lnTo>
                    <a:pt x="53870" y="46320"/>
                  </a:lnTo>
                  <a:lnTo>
                    <a:pt x="53783" y="46164"/>
                  </a:lnTo>
                  <a:lnTo>
                    <a:pt x="53687" y="46008"/>
                  </a:lnTo>
                  <a:lnTo>
                    <a:pt x="53592" y="45852"/>
                  </a:lnTo>
                  <a:lnTo>
                    <a:pt x="53332" y="45444"/>
                  </a:lnTo>
                  <a:lnTo>
                    <a:pt x="53080" y="45027"/>
                  </a:lnTo>
                  <a:lnTo>
                    <a:pt x="52837" y="44620"/>
                  </a:lnTo>
                  <a:lnTo>
                    <a:pt x="52603" y="44203"/>
                  </a:lnTo>
                  <a:lnTo>
                    <a:pt x="52368" y="43778"/>
                  </a:lnTo>
                  <a:lnTo>
                    <a:pt x="52151" y="43361"/>
                  </a:lnTo>
                  <a:lnTo>
                    <a:pt x="51934" y="42936"/>
                  </a:lnTo>
                  <a:lnTo>
                    <a:pt x="51726" y="42511"/>
                  </a:lnTo>
                  <a:lnTo>
                    <a:pt x="51535" y="42077"/>
                  </a:lnTo>
                  <a:lnTo>
                    <a:pt x="51344" y="41643"/>
                  </a:lnTo>
                  <a:lnTo>
                    <a:pt x="51162" y="41218"/>
                  </a:lnTo>
                  <a:lnTo>
                    <a:pt x="50980" y="40775"/>
                  </a:lnTo>
                  <a:lnTo>
                    <a:pt x="50815" y="40342"/>
                  </a:lnTo>
                  <a:lnTo>
                    <a:pt x="50659" y="39908"/>
                  </a:lnTo>
                  <a:lnTo>
                    <a:pt x="50511" y="39465"/>
                  </a:lnTo>
                  <a:lnTo>
                    <a:pt x="50364" y="39023"/>
                  </a:lnTo>
                  <a:lnTo>
                    <a:pt x="50234" y="38580"/>
                  </a:lnTo>
                  <a:lnTo>
                    <a:pt x="50104" y="38138"/>
                  </a:lnTo>
                  <a:lnTo>
                    <a:pt x="49991" y="37686"/>
                  </a:lnTo>
                  <a:lnTo>
                    <a:pt x="49878" y="37244"/>
                  </a:lnTo>
                  <a:lnTo>
                    <a:pt x="49782" y="36793"/>
                  </a:lnTo>
                  <a:lnTo>
                    <a:pt x="49687" y="36350"/>
                  </a:lnTo>
                  <a:lnTo>
                    <a:pt x="49600" y="35899"/>
                  </a:lnTo>
                  <a:lnTo>
                    <a:pt x="49531" y="35448"/>
                  </a:lnTo>
                  <a:lnTo>
                    <a:pt x="49461" y="34996"/>
                  </a:lnTo>
                  <a:lnTo>
                    <a:pt x="49401" y="34545"/>
                  </a:lnTo>
                  <a:lnTo>
                    <a:pt x="49357" y="34094"/>
                  </a:lnTo>
                  <a:lnTo>
                    <a:pt x="49314" y="33634"/>
                  </a:lnTo>
                  <a:lnTo>
                    <a:pt x="49279" y="33183"/>
                  </a:lnTo>
                  <a:lnTo>
                    <a:pt x="49262" y="32732"/>
                  </a:lnTo>
                  <a:lnTo>
                    <a:pt x="49244" y="32280"/>
                  </a:lnTo>
                  <a:lnTo>
                    <a:pt x="49244" y="31820"/>
                  </a:lnTo>
                  <a:lnTo>
                    <a:pt x="49244" y="31413"/>
                  </a:lnTo>
                  <a:lnTo>
                    <a:pt x="49253" y="31013"/>
                  </a:lnTo>
                  <a:lnTo>
                    <a:pt x="49271" y="30606"/>
                  </a:lnTo>
                  <a:lnTo>
                    <a:pt x="49297" y="30198"/>
                  </a:lnTo>
                  <a:lnTo>
                    <a:pt x="49323" y="29799"/>
                  </a:lnTo>
                  <a:lnTo>
                    <a:pt x="49366" y="29399"/>
                  </a:lnTo>
                  <a:lnTo>
                    <a:pt x="49409" y="29000"/>
                  </a:lnTo>
                  <a:lnTo>
                    <a:pt x="49453" y="28592"/>
                  </a:lnTo>
                  <a:lnTo>
                    <a:pt x="49513" y="28202"/>
                  </a:lnTo>
                  <a:lnTo>
                    <a:pt x="49574" y="27803"/>
                  </a:lnTo>
                  <a:lnTo>
                    <a:pt x="49644" y="27404"/>
                  </a:lnTo>
                  <a:lnTo>
                    <a:pt x="49722" y="27013"/>
                  </a:lnTo>
                  <a:lnTo>
                    <a:pt x="49809" y="26623"/>
                  </a:lnTo>
                  <a:lnTo>
                    <a:pt x="49895" y="26232"/>
                  </a:lnTo>
                  <a:lnTo>
                    <a:pt x="49991" y="25842"/>
                  </a:lnTo>
                  <a:lnTo>
                    <a:pt x="50095" y="25451"/>
                  </a:lnTo>
                  <a:lnTo>
                    <a:pt x="50199" y="25069"/>
                  </a:lnTo>
                  <a:lnTo>
                    <a:pt x="50312" y="24679"/>
                  </a:lnTo>
                  <a:lnTo>
                    <a:pt x="50433" y="24297"/>
                  </a:lnTo>
                  <a:lnTo>
                    <a:pt x="50563" y="23915"/>
                  </a:lnTo>
                  <a:lnTo>
                    <a:pt x="50694" y="23534"/>
                  </a:lnTo>
                  <a:lnTo>
                    <a:pt x="50832" y="23160"/>
                  </a:lnTo>
                  <a:lnTo>
                    <a:pt x="50980" y="22787"/>
                  </a:lnTo>
                  <a:lnTo>
                    <a:pt x="51127" y="22414"/>
                  </a:lnTo>
                  <a:lnTo>
                    <a:pt x="51284" y="22041"/>
                  </a:lnTo>
                  <a:lnTo>
                    <a:pt x="51449" y="21668"/>
                  </a:lnTo>
                  <a:lnTo>
                    <a:pt x="51622" y="21303"/>
                  </a:lnTo>
                  <a:lnTo>
                    <a:pt x="51796" y="20939"/>
                  </a:lnTo>
                  <a:lnTo>
                    <a:pt x="51978" y="20575"/>
                  </a:lnTo>
                  <a:lnTo>
                    <a:pt x="52169" y="20210"/>
                  </a:lnTo>
                  <a:lnTo>
                    <a:pt x="52360" y="19854"/>
                  </a:lnTo>
                  <a:lnTo>
                    <a:pt x="52559" y="19499"/>
                  </a:lnTo>
                  <a:lnTo>
                    <a:pt x="52759" y="19143"/>
                  </a:lnTo>
                  <a:lnTo>
                    <a:pt x="52976" y="18796"/>
                  </a:lnTo>
                  <a:lnTo>
                    <a:pt x="53193" y="18449"/>
                  </a:lnTo>
                  <a:lnTo>
                    <a:pt x="53410" y="18101"/>
                  </a:lnTo>
                  <a:lnTo>
                    <a:pt x="53644" y="17754"/>
                  </a:lnTo>
                  <a:lnTo>
                    <a:pt x="53878" y="17416"/>
                  </a:lnTo>
                  <a:lnTo>
                    <a:pt x="54112" y="17078"/>
                  </a:lnTo>
                  <a:lnTo>
                    <a:pt x="54364" y="16739"/>
                  </a:lnTo>
                  <a:lnTo>
                    <a:pt x="54616" y="16401"/>
                  </a:lnTo>
                  <a:lnTo>
                    <a:pt x="54867" y="16071"/>
                  </a:lnTo>
                  <a:lnTo>
                    <a:pt x="55128" y="15750"/>
                  </a:lnTo>
                  <a:lnTo>
                    <a:pt x="55397" y="15420"/>
                  </a:lnTo>
                  <a:lnTo>
                    <a:pt x="55674" y="15099"/>
                  </a:lnTo>
                  <a:lnTo>
                    <a:pt x="55952" y="14778"/>
                  </a:lnTo>
                  <a:lnTo>
                    <a:pt x="56230" y="14466"/>
                  </a:lnTo>
                  <a:lnTo>
                    <a:pt x="56525" y="14153"/>
                  </a:lnTo>
                  <a:lnTo>
                    <a:pt x="56820" y="13841"/>
                  </a:lnTo>
                  <a:lnTo>
                    <a:pt x="57115" y="13537"/>
                  </a:lnTo>
                  <a:lnTo>
                    <a:pt x="57427" y="13233"/>
                  </a:lnTo>
                  <a:lnTo>
                    <a:pt x="57731" y="12930"/>
                  </a:lnTo>
                  <a:lnTo>
                    <a:pt x="58052" y="12635"/>
                  </a:lnTo>
                  <a:lnTo>
                    <a:pt x="58373" y="12340"/>
                  </a:lnTo>
                  <a:lnTo>
                    <a:pt x="58703" y="12045"/>
                  </a:lnTo>
                  <a:lnTo>
                    <a:pt x="59033" y="11758"/>
                  </a:lnTo>
                  <a:lnTo>
                    <a:pt x="59371" y="11481"/>
                  </a:lnTo>
                  <a:lnTo>
                    <a:pt x="59709" y="11194"/>
                  </a:lnTo>
                  <a:lnTo>
                    <a:pt x="60056" y="10917"/>
                  </a:lnTo>
                  <a:lnTo>
                    <a:pt x="60412" y="10648"/>
                  </a:lnTo>
                  <a:lnTo>
                    <a:pt x="60768" y="10379"/>
                  </a:lnTo>
                  <a:lnTo>
                    <a:pt x="61132" y="10110"/>
                  </a:lnTo>
                  <a:lnTo>
                    <a:pt x="61497" y="9849"/>
                  </a:lnTo>
                  <a:lnTo>
                    <a:pt x="61870" y="9589"/>
                  </a:lnTo>
                  <a:lnTo>
                    <a:pt x="62087" y="9433"/>
                  </a:lnTo>
                  <a:lnTo>
                    <a:pt x="62295" y="9268"/>
                  </a:lnTo>
                  <a:lnTo>
                    <a:pt x="62495" y="9094"/>
                  </a:lnTo>
                  <a:lnTo>
                    <a:pt x="62677" y="8912"/>
                  </a:lnTo>
                  <a:lnTo>
                    <a:pt x="62859" y="8721"/>
                  </a:lnTo>
                  <a:lnTo>
                    <a:pt x="63024" y="8522"/>
                  </a:lnTo>
                  <a:lnTo>
                    <a:pt x="63180" y="8313"/>
                  </a:lnTo>
                  <a:lnTo>
                    <a:pt x="63319" y="8105"/>
                  </a:lnTo>
                  <a:lnTo>
                    <a:pt x="63458" y="7888"/>
                  </a:lnTo>
                  <a:lnTo>
                    <a:pt x="63580" y="7663"/>
                  </a:lnTo>
                  <a:lnTo>
                    <a:pt x="63684" y="7437"/>
                  </a:lnTo>
                  <a:lnTo>
                    <a:pt x="63788" y="7203"/>
                  </a:lnTo>
                  <a:lnTo>
                    <a:pt x="63875" y="6960"/>
                  </a:lnTo>
                  <a:lnTo>
                    <a:pt x="63953" y="6725"/>
                  </a:lnTo>
                  <a:lnTo>
                    <a:pt x="64013" y="6482"/>
                  </a:lnTo>
                  <a:lnTo>
                    <a:pt x="64065" y="6231"/>
                  </a:lnTo>
                  <a:lnTo>
                    <a:pt x="64109" y="5979"/>
                  </a:lnTo>
                  <a:lnTo>
                    <a:pt x="64144" y="5728"/>
                  </a:lnTo>
                  <a:lnTo>
                    <a:pt x="64161" y="5476"/>
                  </a:lnTo>
                  <a:lnTo>
                    <a:pt x="64170" y="5224"/>
                  </a:lnTo>
                  <a:lnTo>
                    <a:pt x="64161" y="4973"/>
                  </a:lnTo>
                  <a:lnTo>
                    <a:pt x="64144" y="4721"/>
                  </a:lnTo>
                  <a:lnTo>
                    <a:pt x="64109" y="4469"/>
                  </a:lnTo>
                  <a:lnTo>
                    <a:pt x="64065" y="4218"/>
                  </a:lnTo>
                  <a:lnTo>
                    <a:pt x="64013" y="3966"/>
                  </a:lnTo>
                  <a:lnTo>
                    <a:pt x="63944" y="3714"/>
                  </a:lnTo>
                  <a:lnTo>
                    <a:pt x="63866" y="3471"/>
                  </a:lnTo>
                  <a:lnTo>
                    <a:pt x="63770" y="3228"/>
                  </a:lnTo>
                  <a:lnTo>
                    <a:pt x="63666" y="2985"/>
                  </a:lnTo>
                  <a:lnTo>
                    <a:pt x="63545" y="2751"/>
                  </a:lnTo>
                  <a:lnTo>
                    <a:pt x="63415" y="2517"/>
                  </a:lnTo>
                  <a:lnTo>
                    <a:pt x="63267" y="2291"/>
                  </a:lnTo>
                  <a:lnTo>
                    <a:pt x="63111" y="2074"/>
                  </a:lnTo>
                  <a:lnTo>
                    <a:pt x="62946" y="1866"/>
                  </a:lnTo>
                  <a:lnTo>
                    <a:pt x="62773" y="1667"/>
                  </a:lnTo>
                  <a:lnTo>
                    <a:pt x="62590" y="1484"/>
                  </a:lnTo>
                  <a:lnTo>
                    <a:pt x="62399" y="1311"/>
                  </a:lnTo>
                  <a:lnTo>
                    <a:pt x="62200" y="1137"/>
                  </a:lnTo>
                  <a:lnTo>
                    <a:pt x="62000" y="990"/>
                  </a:lnTo>
                  <a:lnTo>
                    <a:pt x="61783" y="842"/>
                  </a:lnTo>
                  <a:lnTo>
                    <a:pt x="61566" y="712"/>
                  </a:lnTo>
                  <a:lnTo>
                    <a:pt x="61349" y="591"/>
                  </a:lnTo>
                  <a:lnTo>
                    <a:pt x="61115" y="478"/>
                  </a:lnTo>
                  <a:lnTo>
                    <a:pt x="60881" y="374"/>
                  </a:lnTo>
                  <a:lnTo>
                    <a:pt x="60647" y="287"/>
                  </a:lnTo>
                  <a:lnTo>
                    <a:pt x="60404" y="209"/>
                  </a:lnTo>
                  <a:lnTo>
                    <a:pt x="60161" y="148"/>
                  </a:lnTo>
                  <a:lnTo>
                    <a:pt x="59918" y="96"/>
                  </a:lnTo>
                  <a:lnTo>
                    <a:pt x="59666" y="53"/>
                  </a:lnTo>
                  <a:lnTo>
                    <a:pt x="59414" y="27"/>
                  </a:lnTo>
                  <a:lnTo>
                    <a:pt x="59163" y="9"/>
                  </a:lnTo>
                  <a:lnTo>
                    <a:pt x="589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2"/>
            <p:cNvSpPr/>
            <p:nvPr/>
          </p:nvSpPr>
          <p:spPr>
            <a:xfrm>
              <a:off x="-7787650" y="-7576950"/>
              <a:ext cx="1604250" cy="5425125"/>
            </a:xfrm>
            <a:custGeom>
              <a:avLst/>
              <a:gdLst/>
              <a:ahLst/>
              <a:cxnLst/>
              <a:rect l="l" t="t" r="r" b="b"/>
              <a:pathLst>
                <a:path w="64170" h="217005" fill="none" extrusionOk="0">
                  <a:moveTo>
                    <a:pt x="31083" y="217004"/>
                  </a:moveTo>
                  <a:lnTo>
                    <a:pt x="31083" y="217004"/>
                  </a:lnTo>
                  <a:lnTo>
                    <a:pt x="30814" y="216996"/>
                  </a:lnTo>
                  <a:lnTo>
                    <a:pt x="30545" y="216970"/>
                  </a:lnTo>
                  <a:lnTo>
                    <a:pt x="30284" y="216935"/>
                  </a:lnTo>
                  <a:lnTo>
                    <a:pt x="30024" y="216892"/>
                  </a:lnTo>
                  <a:lnTo>
                    <a:pt x="29772" y="216831"/>
                  </a:lnTo>
                  <a:lnTo>
                    <a:pt x="29521" y="216761"/>
                  </a:lnTo>
                  <a:lnTo>
                    <a:pt x="29278" y="216675"/>
                  </a:lnTo>
                  <a:lnTo>
                    <a:pt x="29044" y="216579"/>
                  </a:lnTo>
                  <a:lnTo>
                    <a:pt x="28809" y="216475"/>
                  </a:lnTo>
                  <a:lnTo>
                    <a:pt x="28584" y="216362"/>
                  </a:lnTo>
                  <a:lnTo>
                    <a:pt x="28367" y="216232"/>
                  </a:lnTo>
                  <a:lnTo>
                    <a:pt x="28150" y="216093"/>
                  </a:lnTo>
                  <a:lnTo>
                    <a:pt x="27942" y="215946"/>
                  </a:lnTo>
                  <a:lnTo>
                    <a:pt x="27742" y="215790"/>
                  </a:lnTo>
                  <a:lnTo>
                    <a:pt x="27551" y="215625"/>
                  </a:lnTo>
                  <a:lnTo>
                    <a:pt x="27369" y="215451"/>
                  </a:lnTo>
                  <a:lnTo>
                    <a:pt x="27195" y="215269"/>
                  </a:lnTo>
                  <a:lnTo>
                    <a:pt x="27030" y="215078"/>
                  </a:lnTo>
                  <a:lnTo>
                    <a:pt x="26874" y="214878"/>
                  </a:lnTo>
                  <a:lnTo>
                    <a:pt x="26727" y="214670"/>
                  </a:lnTo>
                  <a:lnTo>
                    <a:pt x="26588" y="214453"/>
                  </a:lnTo>
                  <a:lnTo>
                    <a:pt x="26458" y="214236"/>
                  </a:lnTo>
                  <a:lnTo>
                    <a:pt x="26345" y="214011"/>
                  </a:lnTo>
                  <a:lnTo>
                    <a:pt x="26232" y="213776"/>
                  </a:lnTo>
                  <a:lnTo>
                    <a:pt x="26137" y="213542"/>
                  </a:lnTo>
                  <a:lnTo>
                    <a:pt x="26059" y="213290"/>
                  </a:lnTo>
                  <a:lnTo>
                    <a:pt x="25989" y="213047"/>
                  </a:lnTo>
                  <a:lnTo>
                    <a:pt x="25928" y="212796"/>
                  </a:lnTo>
                  <a:lnTo>
                    <a:pt x="25876" y="212535"/>
                  </a:lnTo>
                  <a:lnTo>
                    <a:pt x="25842" y="212275"/>
                  </a:lnTo>
                  <a:lnTo>
                    <a:pt x="25824" y="212006"/>
                  </a:lnTo>
                  <a:lnTo>
                    <a:pt x="25816" y="211737"/>
                  </a:lnTo>
                  <a:lnTo>
                    <a:pt x="25816" y="211737"/>
                  </a:lnTo>
                  <a:lnTo>
                    <a:pt x="25824" y="210843"/>
                  </a:lnTo>
                  <a:lnTo>
                    <a:pt x="25850" y="209950"/>
                  </a:lnTo>
                  <a:lnTo>
                    <a:pt x="25902" y="209056"/>
                  </a:lnTo>
                  <a:lnTo>
                    <a:pt x="25963" y="208171"/>
                  </a:lnTo>
                  <a:lnTo>
                    <a:pt x="26041" y="207277"/>
                  </a:lnTo>
                  <a:lnTo>
                    <a:pt x="26137" y="206392"/>
                  </a:lnTo>
                  <a:lnTo>
                    <a:pt x="26258" y="205507"/>
                  </a:lnTo>
                  <a:lnTo>
                    <a:pt x="26388" y="204622"/>
                  </a:lnTo>
                  <a:lnTo>
                    <a:pt x="26536" y="203737"/>
                  </a:lnTo>
                  <a:lnTo>
                    <a:pt x="26701" y="202860"/>
                  </a:lnTo>
                  <a:lnTo>
                    <a:pt x="26883" y="201984"/>
                  </a:lnTo>
                  <a:lnTo>
                    <a:pt x="27082" y="201116"/>
                  </a:lnTo>
                  <a:lnTo>
                    <a:pt x="27299" y="200240"/>
                  </a:lnTo>
                  <a:lnTo>
                    <a:pt x="27534" y="199381"/>
                  </a:lnTo>
                  <a:lnTo>
                    <a:pt x="27785" y="198513"/>
                  </a:lnTo>
                  <a:lnTo>
                    <a:pt x="28054" y="197662"/>
                  </a:lnTo>
                  <a:lnTo>
                    <a:pt x="28332" y="196803"/>
                  </a:lnTo>
                  <a:lnTo>
                    <a:pt x="28636" y="195962"/>
                  </a:lnTo>
                  <a:lnTo>
                    <a:pt x="28948" y="195120"/>
                  </a:lnTo>
                  <a:lnTo>
                    <a:pt x="29278" y="194278"/>
                  </a:lnTo>
                  <a:lnTo>
                    <a:pt x="29625" y="193445"/>
                  </a:lnTo>
                  <a:lnTo>
                    <a:pt x="29989" y="192621"/>
                  </a:lnTo>
                  <a:lnTo>
                    <a:pt x="30363" y="191797"/>
                  </a:lnTo>
                  <a:lnTo>
                    <a:pt x="30753" y="190990"/>
                  </a:lnTo>
                  <a:lnTo>
                    <a:pt x="31170" y="190183"/>
                  </a:lnTo>
                  <a:lnTo>
                    <a:pt x="31586" y="189376"/>
                  </a:lnTo>
                  <a:lnTo>
                    <a:pt x="32029" y="188586"/>
                  </a:lnTo>
                  <a:lnTo>
                    <a:pt x="32480" y="187796"/>
                  </a:lnTo>
                  <a:lnTo>
                    <a:pt x="32948" y="187024"/>
                  </a:lnTo>
                  <a:lnTo>
                    <a:pt x="33434" y="186252"/>
                  </a:lnTo>
                  <a:lnTo>
                    <a:pt x="33929" y="185488"/>
                  </a:lnTo>
                  <a:lnTo>
                    <a:pt x="34441" y="184733"/>
                  </a:lnTo>
                  <a:lnTo>
                    <a:pt x="34441" y="184733"/>
                  </a:lnTo>
                  <a:lnTo>
                    <a:pt x="33478" y="184360"/>
                  </a:lnTo>
                  <a:lnTo>
                    <a:pt x="32532" y="183978"/>
                  </a:lnTo>
                  <a:lnTo>
                    <a:pt x="31586" y="183570"/>
                  </a:lnTo>
                  <a:lnTo>
                    <a:pt x="30658" y="183154"/>
                  </a:lnTo>
                  <a:lnTo>
                    <a:pt x="29738" y="182729"/>
                  </a:lnTo>
                  <a:lnTo>
                    <a:pt x="28827" y="182286"/>
                  </a:lnTo>
                  <a:lnTo>
                    <a:pt x="27933" y="181826"/>
                  </a:lnTo>
                  <a:lnTo>
                    <a:pt x="27039" y="181349"/>
                  </a:lnTo>
                  <a:lnTo>
                    <a:pt x="26163" y="180863"/>
                  </a:lnTo>
                  <a:lnTo>
                    <a:pt x="25304" y="180368"/>
                  </a:lnTo>
                  <a:lnTo>
                    <a:pt x="24445" y="179856"/>
                  </a:lnTo>
                  <a:lnTo>
                    <a:pt x="23603" y="179327"/>
                  </a:lnTo>
                  <a:lnTo>
                    <a:pt x="22778" y="178789"/>
                  </a:lnTo>
                  <a:lnTo>
                    <a:pt x="21963" y="178242"/>
                  </a:lnTo>
                  <a:lnTo>
                    <a:pt x="21156" y="177678"/>
                  </a:lnTo>
                  <a:lnTo>
                    <a:pt x="20358" y="177097"/>
                  </a:lnTo>
                  <a:lnTo>
                    <a:pt x="19585" y="176516"/>
                  </a:lnTo>
                  <a:lnTo>
                    <a:pt x="18813" y="175917"/>
                  </a:lnTo>
                  <a:lnTo>
                    <a:pt x="18058" y="175301"/>
                  </a:lnTo>
                  <a:lnTo>
                    <a:pt x="17320" y="174676"/>
                  </a:lnTo>
                  <a:lnTo>
                    <a:pt x="16592" y="174043"/>
                  </a:lnTo>
                  <a:lnTo>
                    <a:pt x="15871" y="173401"/>
                  </a:lnTo>
                  <a:lnTo>
                    <a:pt x="15168" y="172741"/>
                  </a:lnTo>
                  <a:lnTo>
                    <a:pt x="14483" y="172082"/>
                  </a:lnTo>
                  <a:lnTo>
                    <a:pt x="13806" y="171405"/>
                  </a:lnTo>
                  <a:lnTo>
                    <a:pt x="13147" y="170711"/>
                  </a:lnTo>
                  <a:lnTo>
                    <a:pt x="12504" y="170016"/>
                  </a:lnTo>
                  <a:lnTo>
                    <a:pt x="11871" y="169305"/>
                  </a:lnTo>
                  <a:lnTo>
                    <a:pt x="11255" y="168585"/>
                  </a:lnTo>
                  <a:lnTo>
                    <a:pt x="10648" y="167864"/>
                  </a:lnTo>
                  <a:lnTo>
                    <a:pt x="10066" y="167127"/>
                  </a:lnTo>
                  <a:lnTo>
                    <a:pt x="9493" y="166381"/>
                  </a:lnTo>
                  <a:lnTo>
                    <a:pt x="8929" y="165617"/>
                  </a:lnTo>
                  <a:lnTo>
                    <a:pt x="8391" y="164853"/>
                  </a:lnTo>
                  <a:lnTo>
                    <a:pt x="7862" y="164081"/>
                  </a:lnTo>
                  <a:lnTo>
                    <a:pt x="7350" y="163300"/>
                  </a:lnTo>
                  <a:lnTo>
                    <a:pt x="6856" y="162510"/>
                  </a:lnTo>
                  <a:lnTo>
                    <a:pt x="6378" y="161712"/>
                  </a:lnTo>
                  <a:lnTo>
                    <a:pt x="5910" y="160905"/>
                  </a:lnTo>
                  <a:lnTo>
                    <a:pt x="5467" y="160089"/>
                  </a:lnTo>
                  <a:lnTo>
                    <a:pt x="5033" y="159265"/>
                  </a:lnTo>
                  <a:lnTo>
                    <a:pt x="4617" y="158441"/>
                  </a:lnTo>
                  <a:lnTo>
                    <a:pt x="4218" y="157599"/>
                  </a:lnTo>
                  <a:lnTo>
                    <a:pt x="3836" y="156757"/>
                  </a:lnTo>
                  <a:lnTo>
                    <a:pt x="3471" y="155907"/>
                  </a:lnTo>
                  <a:lnTo>
                    <a:pt x="3124" y="155048"/>
                  </a:lnTo>
                  <a:lnTo>
                    <a:pt x="2794" y="154180"/>
                  </a:lnTo>
                  <a:lnTo>
                    <a:pt x="2482" y="153312"/>
                  </a:lnTo>
                  <a:lnTo>
                    <a:pt x="2187" y="152436"/>
                  </a:lnTo>
                  <a:lnTo>
                    <a:pt x="1918" y="151551"/>
                  </a:lnTo>
                  <a:lnTo>
                    <a:pt x="1658" y="150657"/>
                  </a:lnTo>
                  <a:lnTo>
                    <a:pt x="1415" y="149763"/>
                  </a:lnTo>
                  <a:lnTo>
                    <a:pt x="1189" y="148870"/>
                  </a:lnTo>
                  <a:lnTo>
                    <a:pt x="990" y="147958"/>
                  </a:lnTo>
                  <a:lnTo>
                    <a:pt x="807" y="147047"/>
                  </a:lnTo>
                  <a:lnTo>
                    <a:pt x="634" y="146136"/>
                  </a:lnTo>
                  <a:lnTo>
                    <a:pt x="486" y="145216"/>
                  </a:lnTo>
                  <a:lnTo>
                    <a:pt x="365" y="144288"/>
                  </a:lnTo>
                  <a:lnTo>
                    <a:pt x="252" y="143359"/>
                  </a:lnTo>
                  <a:lnTo>
                    <a:pt x="165" y="142422"/>
                  </a:lnTo>
                  <a:lnTo>
                    <a:pt x="96" y="141485"/>
                  </a:lnTo>
                  <a:lnTo>
                    <a:pt x="44" y="140548"/>
                  </a:lnTo>
                  <a:lnTo>
                    <a:pt x="18" y="139602"/>
                  </a:lnTo>
                  <a:lnTo>
                    <a:pt x="0" y="138656"/>
                  </a:lnTo>
                  <a:lnTo>
                    <a:pt x="0" y="138656"/>
                  </a:lnTo>
                  <a:lnTo>
                    <a:pt x="9" y="138066"/>
                  </a:lnTo>
                  <a:lnTo>
                    <a:pt x="18" y="137476"/>
                  </a:lnTo>
                  <a:lnTo>
                    <a:pt x="35" y="136895"/>
                  </a:lnTo>
                  <a:lnTo>
                    <a:pt x="61" y="136305"/>
                  </a:lnTo>
                  <a:lnTo>
                    <a:pt x="96" y="135723"/>
                  </a:lnTo>
                  <a:lnTo>
                    <a:pt x="139" y="135142"/>
                  </a:lnTo>
                  <a:lnTo>
                    <a:pt x="183" y="134561"/>
                  </a:lnTo>
                  <a:lnTo>
                    <a:pt x="235" y="133979"/>
                  </a:lnTo>
                  <a:lnTo>
                    <a:pt x="304" y="133398"/>
                  </a:lnTo>
                  <a:lnTo>
                    <a:pt x="374" y="132825"/>
                  </a:lnTo>
                  <a:lnTo>
                    <a:pt x="443" y="132252"/>
                  </a:lnTo>
                  <a:lnTo>
                    <a:pt x="530" y="131671"/>
                  </a:lnTo>
                  <a:lnTo>
                    <a:pt x="625" y="131098"/>
                  </a:lnTo>
                  <a:lnTo>
                    <a:pt x="721" y="130526"/>
                  </a:lnTo>
                  <a:lnTo>
                    <a:pt x="825" y="129962"/>
                  </a:lnTo>
                  <a:lnTo>
                    <a:pt x="938" y="129389"/>
                  </a:lnTo>
                  <a:lnTo>
                    <a:pt x="1059" y="128825"/>
                  </a:lnTo>
                  <a:lnTo>
                    <a:pt x="1180" y="128261"/>
                  </a:lnTo>
                  <a:lnTo>
                    <a:pt x="1319" y="127697"/>
                  </a:lnTo>
                  <a:lnTo>
                    <a:pt x="1458" y="127133"/>
                  </a:lnTo>
                  <a:lnTo>
                    <a:pt x="1606" y="126577"/>
                  </a:lnTo>
                  <a:lnTo>
                    <a:pt x="1762" y="126013"/>
                  </a:lnTo>
                  <a:lnTo>
                    <a:pt x="1918" y="125458"/>
                  </a:lnTo>
                  <a:lnTo>
                    <a:pt x="2092" y="124903"/>
                  </a:lnTo>
                  <a:lnTo>
                    <a:pt x="2265" y="124347"/>
                  </a:lnTo>
                  <a:lnTo>
                    <a:pt x="2447" y="123801"/>
                  </a:lnTo>
                  <a:lnTo>
                    <a:pt x="2638" y="123254"/>
                  </a:lnTo>
                  <a:lnTo>
                    <a:pt x="2829" y="122707"/>
                  </a:lnTo>
                  <a:lnTo>
                    <a:pt x="3037" y="122161"/>
                  </a:lnTo>
                  <a:lnTo>
                    <a:pt x="3246" y="121614"/>
                  </a:lnTo>
                  <a:lnTo>
                    <a:pt x="3463" y="121076"/>
                  </a:lnTo>
                  <a:lnTo>
                    <a:pt x="3688" y="120538"/>
                  </a:lnTo>
                  <a:lnTo>
                    <a:pt x="3914" y="120000"/>
                  </a:lnTo>
                  <a:lnTo>
                    <a:pt x="4157" y="119471"/>
                  </a:lnTo>
                  <a:lnTo>
                    <a:pt x="4400" y="118933"/>
                  </a:lnTo>
                  <a:lnTo>
                    <a:pt x="4651" y="118403"/>
                  </a:lnTo>
                  <a:lnTo>
                    <a:pt x="4903" y="117874"/>
                  </a:lnTo>
                  <a:lnTo>
                    <a:pt x="5172" y="117353"/>
                  </a:lnTo>
                  <a:lnTo>
                    <a:pt x="5441" y="116833"/>
                  </a:lnTo>
                  <a:lnTo>
                    <a:pt x="5719" y="116312"/>
                  </a:lnTo>
                  <a:lnTo>
                    <a:pt x="5996" y="115791"/>
                  </a:lnTo>
                  <a:lnTo>
                    <a:pt x="6291" y="115279"/>
                  </a:lnTo>
                  <a:lnTo>
                    <a:pt x="6587" y="114759"/>
                  </a:lnTo>
                  <a:lnTo>
                    <a:pt x="6890" y="114256"/>
                  </a:lnTo>
                  <a:lnTo>
                    <a:pt x="7203" y="113744"/>
                  </a:lnTo>
                  <a:lnTo>
                    <a:pt x="7515" y="113240"/>
                  </a:lnTo>
                  <a:lnTo>
                    <a:pt x="7845" y="112737"/>
                  </a:lnTo>
                  <a:lnTo>
                    <a:pt x="8174" y="112234"/>
                  </a:lnTo>
                  <a:lnTo>
                    <a:pt x="8504" y="111739"/>
                  </a:lnTo>
                  <a:lnTo>
                    <a:pt x="8851" y="111244"/>
                  </a:lnTo>
                  <a:lnTo>
                    <a:pt x="9198" y="110750"/>
                  </a:lnTo>
                  <a:lnTo>
                    <a:pt x="9554" y="110264"/>
                  </a:lnTo>
                  <a:lnTo>
                    <a:pt x="9919" y="109778"/>
                  </a:lnTo>
                  <a:lnTo>
                    <a:pt x="10283" y="109292"/>
                  </a:lnTo>
                  <a:lnTo>
                    <a:pt x="10656" y="108815"/>
                  </a:lnTo>
                  <a:lnTo>
                    <a:pt x="11038" y="108338"/>
                  </a:lnTo>
                  <a:lnTo>
                    <a:pt x="11428" y="107869"/>
                  </a:lnTo>
                  <a:lnTo>
                    <a:pt x="11819" y="107392"/>
                  </a:lnTo>
                  <a:lnTo>
                    <a:pt x="12218" y="106923"/>
                  </a:lnTo>
                  <a:lnTo>
                    <a:pt x="12626" y="106463"/>
                  </a:lnTo>
                  <a:lnTo>
                    <a:pt x="13042" y="106003"/>
                  </a:lnTo>
                  <a:lnTo>
                    <a:pt x="13459" y="105543"/>
                  </a:lnTo>
                  <a:lnTo>
                    <a:pt x="13884" y="105084"/>
                  </a:lnTo>
                  <a:lnTo>
                    <a:pt x="14318" y="104632"/>
                  </a:lnTo>
                  <a:lnTo>
                    <a:pt x="14318" y="104632"/>
                  </a:lnTo>
                  <a:lnTo>
                    <a:pt x="13841" y="104016"/>
                  </a:lnTo>
                  <a:lnTo>
                    <a:pt x="13381" y="103400"/>
                  </a:lnTo>
                  <a:lnTo>
                    <a:pt x="12938" y="102767"/>
                  </a:lnTo>
                  <a:lnTo>
                    <a:pt x="12504" y="102133"/>
                  </a:lnTo>
                  <a:lnTo>
                    <a:pt x="12088" y="101491"/>
                  </a:lnTo>
                  <a:lnTo>
                    <a:pt x="11689" y="100840"/>
                  </a:lnTo>
                  <a:lnTo>
                    <a:pt x="11298" y="100189"/>
                  </a:lnTo>
                  <a:lnTo>
                    <a:pt x="10925" y="99530"/>
                  </a:lnTo>
                  <a:lnTo>
                    <a:pt x="10569" y="98862"/>
                  </a:lnTo>
                  <a:lnTo>
                    <a:pt x="10222" y="98194"/>
                  </a:lnTo>
                  <a:lnTo>
                    <a:pt x="9893" y="97517"/>
                  </a:lnTo>
                  <a:lnTo>
                    <a:pt x="9580" y="96840"/>
                  </a:lnTo>
                  <a:lnTo>
                    <a:pt x="9276" y="96154"/>
                  </a:lnTo>
                  <a:lnTo>
                    <a:pt x="8990" y="95460"/>
                  </a:lnTo>
                  <a:lnTo>
                    <a:pt x="8721" y="94766"/>
                  </a:lnTo>
                  <a:lnTo>
                    <a:pt x="8461" y="94063"/>
                  </a:lnTo>
                  <a:lnTo>
                    <a:pt x="8227" y="93360"/>
                  </a:lnTo>
                  <a:lnTo>
                    <a:pt x="8001" y="92658"/>
                  </a:lnTo>
                  <a:lnTo>
                    <a:pt x="7784" y="91946"/>
                  </a:lnTo>
                  <a:lnTo>
                    <a:pt x="7593" y="91226"/>
                  </a:lnTo>
                  <a:lnTo>
                    <a:pt x="7411" y="90506"/>
                  </a:lnTo>
                  <a:lnTo>
                    <a:pt x="7246" y="89785"/>
                  </a:lnTo>
                  <a:lnTo>
                    <a:pt x="7098" y="89056"/>
                  </a:lnTo>
                  <a:lnTo>
                    <a:pt x="6960" y="88327"/>
                  </a:lnTo>
                  <a:lnTo>
                    <a:pt x="6847" y="87599"/>
                  </a:lnTo>
                  <a:lnTo>
                    <a:pt x="6743" y="86861"/>
                  </a:lnTo>
                  <a:lnTo>
                    <a:pt x="6656" y="86123"/>
                  </a:lnTo>
                  <a:lnTo>
                    <a:pt x="6587" y="85386"/>
                  </a:lnTo>
                  <a:lnTo>
                    <a:pt x="6526" y="84640"/>
                  </a:lnTo>
                  <a:lnTo>
                    <a:pt x="6491" y="83893"/>
                  </a:lnTo>
                  <a:lnTo>
                    <a:pt x="6465" y="83147"/>
                  </a:lnTo>
                  <a:lnTo>
                    <a:pt x="6456" y="82401"/>
                  </a:lnTo>
                  <a:lnTo>
                    <a:pt x="6456" y="82401"/>
                  </a:lnTo>
                  <a:lnTo>
                    <a:pt x="6456" y="81958"/>
                  </a:lnTo>
                  <a:lnTo>
                    <a:pt x="6465" y="81524"/>
                  </a:lnTo>
                  <a:lnTo>
                    <a:pt x="6482" y="81091"/>
                  </a:lnTo>
                  <a:lnTo>
                    <a:pt x="6500" y="80657"/>
                  </a:lnTo>
                  <a:lnTo>
                    <a:pt x="6526" y="80223"/>
                  </a:lnTo>
                  <a:lnTo>
                    <a:pt x="6552" y="79789"/>
                  </a:lnTo>
                  <a:lnTo>
                    <a:pt x="6587" y="79355"/>
                  </a:lnTo>
                  <a:lnTo>
                    <a:pt x="6621" y="78930"/>
                  </a:lnTo>
                  <a:lnTo>
                    <a:pt x="6673" y="78496"/>
                  </a:lnTo>
                  <a:lnTo>
                    <a:pt x="6717" y="78071"/>
                  </a:lnTo>
                  <a:lnTo>
                    <a:pt x="6777" y="77646"/>
                  </a:lnTo>
                  <a:lnTo>
                    <a:pt x="6838" y="77220"/>
                  </a:lnTo>
                  <a:lnTo>
                    <a:pt x="6968" y="76379"/>
                  </a:lnTo>
                  <a:lnTo>
                    <a:pt x="7125" y="75537"/>
                  </a:lnTo>
                  <a:lnTo>
                    <a:pt x="7298" y="74713"/>
                  </a:lnTo>
                  <a:lnTo>
                    <a:pt x="7498" y="73888"/>
                  </a:lnTo>
                  <a:lnTo>
                    <a:pt x="7706" y="73064"/>
                  </a:lnTo>
                  <a:lnTo>
                    <a:pt x="7940" y="72257"/>
                  </a:lnTo>
                  <a:lnTo>
                    <a:pt x="8192" y="71450"/>
                  </a:lnTo>
                  <a:lnTo>
                    <a:pt x="8461" y="70652"/>
                  </a:lnTo>
                  <a:lnTo>
                    <a:pt x="8747" y="69862"/>
                  </a:lnTo>
                  <a:lnTo>
                    <a:pt x="9060" y="69081"/>
                  </a:lnTo>
                  <a:lnTo>
                    <a:pt x="9381" y="68309"/>
                  </a:lnTo>
                  <a:lnTo>
                    <a:pt x="9728" y="67536"/>
                  </a:lnTo>
                  <a:lnTo>
                    <a:pt x="10083" y="66782"/>
                  </a:lnTo>
                  <a:lnTo>
                    <a:pt x="10465" y="66027"/>
                  </a:lnTo>
                  <a:lnTo>
                    <a:pt x="10864" y="65289"/>
                  </a:lnTo>
                  <a:lnTo>
                    <a:pt x="11272" y="64551"/>
                  </a:lnTo>
                  <a:lnTo>
                    <a:pt x="11706" y="63831"/>
                  </a:lnTo>
                  <a:lnTo>
                    <a:pt x="12149" y="63120"/>
                  </a:lnTo>
                  <a:lnTo>
                    <a:pt x="12609" y="62408"/>
                  </a:lnTo>
                  <a:lnTo>
                    <a:pt x="13086" y="61714"/>
                  </a:lnTo>
                  <a:lnTo>
                    <a:pt x="13580" y="61028"/>
                  </a:lnTo>
                  <a:lnTo>
                    <a:pt x="14092" y="60352"/>
                  </a:lnTo>
                  <a:lnTo>
                    <a:pt x="14622" y="59683"/>
                  </a:lnTo>
                  <a:lnTo>
                    <a:pt x="15160" y="59033"/>
                  </a:lnTo>
                  <a:lnTo>
                    <a:pt x="15715" y="58391"/>
                  </a:lnTo>
                  <a:lnTo>
                    <a:pt x="16288" y="57748"/>
                  </a:lnTo>
                  <a:lnTo>
                    <a:pt x="16869" y="57132"/>
                  </a:lnTo>
                  <a:lnTo>
                    <a:pt x="17468" y="56516"/>
                  </a:lnTo>
                  <a:lnTo>
                    <a:pt x="18084" y="55917"/>
                  </a:lnTo>
                  <a:lnTo>
                    <a:pt x="18709" y="55327"/>
                  </a:lnTo>
                  <a:lnTo>
                    <a:pt x="19351" y="54746"/>
                  </a:lnTo>
                  <a:lnTo>
                    <a:pt x="20010" y="54182"/>
                  </a:lnTo>
                  <a:lnTo>
                    <a:pt x="20679" y="53627"/>
                  </a:lnTo>
                  <a:lnTo>
                    <a:pt x="21355" y="53089"/>
                  </a:lnTo>
                  <a:lnTo>
                    <a:pt x="22050" y="52559"/>
                  </a:lnTo>
                  <a:lnTo>
                    <a:pt x="22761" y="52047"/>
                  </a:lnTo>
                  <a:lnTo>
                    <a:pt x="23481" y="51544"/>
                  </a:lnTo>
                  <a:lnTo>
                    <a:pt x="24210" y="51049"/>
                  </a:lnTo>
                  <a:lnTo>
                    <a:pt x="24957" y="50572"/>
                  </a:lnTo>
                  <a:lnTo>
                    <a:pt x="25711" y="50112"/>
                  </a:lnTo>
                  <a:lnTo>
                    <a:pt x="26484" y="49661"/>
                  </a:lnTo>
                  <a:lnTo>
                    <a:pt x="27256" y="49227"/>
                  </a:lnTo>
                  <a:lnTo>
                    <a:pt x="28046" y="48802"/>
                  </a:lnTo>
                  <a:lnTo>
                    <a:pt x="28853" y="48394"/>
                  </a:lnTo>
                  <a:lnTo>
                    <a:pt x="29660" y="48004"/>
                  </a:lnTo>
                  <a:lnTo>
                    <a:pt x="30484" y="47631"/>
                  </a:lnTo>
                  <a:lnTo>
                    <a:pt x="31317" y="47266"/>
                  </a:lnTo>
                  <a:lnTo>
                    <a:pt x="32159" y="46919"/>
                  </a:lnTo>
                  <a:lnTo>
                    <a:pt x="33018" y="46581"/>
                  </a:lnTo>
                  <a:lnTo>
                    <a:pt x="33877" y="46268"/>
                  </a:lnTo>
                  <a:lnTo>
                    <a:pt x="34753" y="45965"/>
                  </a:lnTo>
                  <a:lnTo>
                    <a:pt x="35630" y="45678"/>
                  </a:lnTo>
                  <a:lnTo>
                    <a:pt x="36523" y="45409"/>
                  </a:lnTo>
                  <a:lnTo>
                    <a:pt x="37426" y="45158"/>
                  </a:lnTo>
                  <a:lnTo>
                    <a:pt x="38328" y="44923"/>
                  </a:lnTo>
                  <a:lnTo>
                    <a:pt x="39248" y="44698"/>
                  </a:lnTo>
                  <a:lnTo>
                    <a:pt x="40177" y="44498"/>
                  </a:lnTo>
                  <a:lnTo>
                    <a:pt x="41105" y="44307"/>
                  </a:lnTo>
                  <a:lnTo>
                    <a:pt x="41105" y="44307"/>
                  </a:lnTo>
                  <a:lnTo>
                    <a:pt x="40827" y="43561"/>
                  </a:lnTo>
                  <a:lnTo>
                    <a:pt x="40567" y="42797"/>
                  </a:lnTo>
                  <a:lnTo>
                    <a:pt x="40324" y="42034"/>
                  </a:lnTo>
                  <a:lnTo>
                    <a:pt x="40099" y="41270"/>
                  </a:lnTo>
                  <a:lnTo>
                    <a:pt x="39890" y="40489"/>
                  </a:lnTo>
                  <a:lnTo>
                    <a:pt x="39699" y="39717"/>
                  </a:lnTo>
                  <a:lnTo>
                    <a:pt x="39526" y="38936"/>
                  </a:lnTo>
                  <a:lnTo>
                    <a:pt x="39370" y="38146"/>
                  </a:lnTo>
                  <a:lnTo>
                    <a:pt x="39239" y="37357"/>
                  </a:lnTo>
                  <a:lnTo>
                    <a:pt x="39118" y="36567"/>
                  </a:lnTo>
                  <a:lnTo>
                    <a:pt x="39023" y="35777"/>
                  </a:lnTo>
                  <a:lnTo>
                    <a:pt x="38936" y="34988"/>
                  </a:lnTo>
                  <a:lnTo>
                    <a:pt x="38875" y="34198"/>
                  </a:lnTo>
                  <a:lnTo>
                    <a:pt x="38832" y="33408"/>
                  </a:lnTo>
                  <a:lnTo>
                    <a:pt x="38806" y="32610"/>
                  </a:lnTo>
                  <a:lnTo>
                    <a:pt x="38797" y="31820"/>
                  </a:lnTo>
                  <a:lnTo>
                    <a:pt x="38797" y="31820"/>
                  </a:lnTo>
                  <a:lnTo>
                    <a:pt x="38797" y="31256"/>
                  </a:lnTo>
                  <a:lnTo>
                    <a:pt x="38814" y="30684"/>
                  </a:lnTo>
                  <a:lnTo>
                    <a:pt x="38832" y="30111"/>
                  </a:lnTo>
                  <a:lnTo>
                    <a:pt x="38866" y="29547"/>
                  </a:lnTo>
                  <a:lnTo>
                    <a:pt x="38910" y="28983"/>
                  </a:lnTo>
                  <a:lnTo>
                    <a:pt x="38962" y="28419"/>
                  </a:lnTo>
                  <a:lnTo>
                    <a:pt x="39014" y="27855"/>
                  </a:lnTo>
                  <a:lnTo>
                    <a:pt x="39083" y="27300"/>
                  </a:lnTo>
                  <a:lnTo>
                    <a:pt x="39161" y="26735"/>
                  </a:lnTo>
                  <a:lnTo>
                    <a:pt x="39248" y="26180"/>
                  </a:lnTo>
                  <a:lnTo>
                    <a:pt x="39344" y="25625"/>
                  </a:lnTo>
                  <a:lnTo>
                    <a:pt x="39439" y="25078"/>
                  </a:lnTo>
                  <a:lnTo>
                    <a:pt x="39552" y="24523"/>
                  </a:lnTo>
                  <a:lnTo>
                    <a:pt x="39673" y="23976"/>
                  </a:lnTo>
                  <a:lnTo>
                    <a:pt x="39804" y="23429"/>
                  </a:lnTo>
                  <a:lnTo>
                    <a:pt x="39942" y="22891"/>
                  </a:lnTo>
                  <a:lnTo>
                    <a:pt x="40090" y="22345"/>
                  </a:lnTo>
                  <a:lnTo>
                    <a:pt x="40237" y="21807"/>
                  </a:lnTo>
                  <a:lnTo>
                    <a:pt x="40402" y="21277"/>
                  </a:lnTo>
                  <a:lnTo>
                    <a:pt x="40576" y="20739"/>
                  </a:lnTo>
                  <a:lnTo>
                    <a:pt x="40758" y="20210"/>
                  </a:lnTo>
                  <a:lnTo>
                    <a:pt x="40940" y="19681"/>
                  </a:lnTo>
                  <a:lnTo>
                    <a:pt x="41140" y="19160"/>
                  </a:lnTo>
                  <a:lnTo>
                    <a:pt x="41348" y="18631"/>
                  </a:lnTo>
                  <a:lnTo>
                    <a:pt x="41556" y="18119"/>
                  </a:lnTo>
                  <a:lnTo>
                    <a:pt x="41782" y="17598"/>
                  </a:lnTo>
                  <a:lnTo>
                    <a:pt x="42008" y="17086"/>
                  </a:lnTo>
                  <a:lnTo>
                    <a:pt x="42251" y="16574"/>
                  </a:lnTo>
                  <a:lnTo>
                    <a:pt x="42493" y="16071"/>
                  </a:lnTo>
                  <a:lnTo>
                    <a:pt x="42754" y="15568"/>
                  </a:lnTo>
                  <a:lnTo>
                    <a:pt x="43014" y="15064"/>
                  </a:lnTo>
                  <a:lnTo>
                    <a:pt x="43283" y="14570"/>
                  </a:lnTo>
                  <a:lnTo>
                    <a:pt x="43561" y="14075"/>
                  </a:lnTo>
                  <a:lnTo>
                    <a:pt x="43847" y="13589"/>
                  </a:lnTo>
                  <a:lnTo>
                    <a:pt x="44142" y="13103"/>
                  </a:lnTo>
                  <a:lnTo>
                    <a:pt x="44446" y="12617"/>
                  </a:lnTo>
                  <a:lnTo>
                    <a:pt x="44758" y="12140"/>
                  </a:lnTo>
                  <a:lnTo>
                    <a:pt x="45071" y="11663"/>
                  </a:lnTo>
                  <a:lnTo>
                    <a:pt x="45400" y="11194"/>
                  </a:lnTo>
                  <a:lnTo>
                    <a:pt x="45730" y="10726"/>
                  </a:lnTo>
                  <a:lnTo>
                    <a:pt x="46077" y="10266"/>
                  </a:lnTo>
                  <a:lnTo>
                    <a:pt x="46424" y="9806"/>
                  </a:lnTo>
                  <a:lnTo>
                    <a:pt x="46780" y="9355"/>
                  </a:lnTo>
                  <a:lnTo>
                    <a:pt x="47145" y="8903"/>
                  </a:lnTo>
                  <a:lnTo>
                    <a:pt x="47518" y="8461"/>
                  </a:lnTo>
                  <a:lnTo>
                    <a:pt x="47891" y="8018"/>
                  </a:lnTo>
                  <a:lnTo>
                    <a:pt x="48281" y="7576"/>
                  </a:lnTo>
                  <a:lnTo>
                    <a:pt x="48680" y="7142"/>
                  </a:lnTo>
                  <a:lnTo>
                    <a:pt x="49080" y="6717"/>
                  </a:lnTo>
                  <a:lnTo>
                    <a:pt x="49487" y="6292"/>
                  </a:lnTo>
                  <a:lnTo>
                    <a:pt x="49904" y="5875"/>
                  </a:lnTo>
                  <a:lnTo>
                    <a:pt x="50329" y="5459"/>
                  </a:lnTo>
                  <a:lnTo>
                    <a:pt x="50763" y="5051"/>
                  </a:lnTo>
                  <a:lnTo>
                    <a:pt x="51197" y="4652"/>
                  </a:lnTo>
                  <a:lnTo>
                    <a:pt x="51648" y="4252"/>
                  </a:lnTo>
                  <a:lnTo>
                    <a:pt x="52099" y="3853"/>
                  </a:lnTo>
                  <a:lnTo>
                    <a:pt x="52559" y="3463"/>
                  </a:lnTo>
                  <a:lnTo>
                    <a:pt x="53028" y="3081"/>
                  </a:lnTo>
                  <a:lnTo>
                    <a:pt x="53505" y="2699"/>
                  </a:lnTo>
                  <a:lnTo>
                    <a:pt x="53982" y="2326"/>
                  </a:lnTo>
                  <a:lnTo>
                    <a:pt x="54468" y="1962"/>
                  </a:lnTo>
                  <a:lnTo>
                    <a:pt x="54972" y="1597"/>
                  </a:lnTo>
                  <a:lnTo>
                    <a:pt x="55466" y="1241"/>
                  </a:lnTo>
                  <a:lnTo>
                    <a:pt x="55978" y="894"/>
                  </a:lnTo>
                  <a:lnTo>
                    <a:pt x="55978" y="894"/>
                  </a:lnTo>
                  <a:lnTo>
                    <a:pt x="56204" y="747"/>
                  </a:lnTo>
                  <a:lnTo>
                    <a:pt x="56438" y="617"/>
                  </a:lnTo>
                  <a:lnTo>
                    <a:pt x="56672" y="495"/>
                  </a:lnTo>
                  <a:lnTo>
                    <a:pt x="56907" y="391"/>
                  </a:lnTo>
                  <a:lnTo>
                    <a:pt x="57150" y="296"/>
                  </a:lnTo>
                  <a:lnTo>
                    <a:pt x="57401" y="217"/>
                  </a:lnTo>
                  <a:lnTo>
                    <a:pt x="57644" y="148"/>
                  </a:lnTo>
                  <a:lnTo>
                    <a:pt x="57896" y="96"/>
                  </a:lnTo>
                  <a:lnTo>
                    <a:pt x="58147" y="53"/>
                  </a:lnTo>
                  <a:lnTo>
                    <a:pt x="58399" y="27"/>
                  </a:lnTo>
                  <a:lnTo>
                    <a:pt x="58651" y="0"/>
                  </a:lnTo>
                  <a:lnTo>
                    <a:pt x="58911" y="0"/>
                  </a:lnTo>
                  <a:lnTo>
                    <a:pt x="59163" y="9"/>
                  </a:lnTo>
                  <a:lnTo>
                    <a:pt x="59414" y="27"/>
                  </a:lnTo>
                  <a:lnTo>
                    <a:pt x="59666" y="53"/>
                  </a:lnTo>
                  <a:lnTo>
                    <a:pt x="59918" y="96"/>
                  </a:lnTo>
                  <a:lnTo>
                    <a:pt x="60161" y="148"/>
                  </a:lnTo>
                  <a:lnTo>
                    <a:pt x="60404" y="209"/>
                  </a:lnTo>
                  <a:lnTo>
                    <a:pt x="60647" y="287"/>
                  </a:lnTo>
                  <a:lnTo>
                    <a:pt x="60881" y="374"/>
                  </a:lnTo>
                  <a:lnTo>
                    <a:pt x="61115" y="478"/>
                  </a:lnTo>
                  <a:lnTo>
                    <a:pt x="61349" y="591"/>
                  </a:lnTo>
                  <a:lnTo>
                    <a:pt x="61566" y="712"/>
                  </a:lnTo>
                  <a:lnTo>
                    <a:pt x="61783" y="842"/>
                  </a:lnTo>
                  <a:lnTo>
                    <a:pt x="62000" y="990"/>
                  </a:lnTo>
                  <a:lnTo>
                    <a:pt x="62200" y="1137"/>
                  </a:lnTo>
                  <a:lnTo>
                    <a:pt x="62399" y="1311"/>
                  </a:lnTo>
                  <a:lnTo>
                    <a:pt x="62590" y="1484"/>
                  </a:lnTo>
                  <a:lnTo>
                    <a:pt x="62773" y="1667"/>
                  </a:lnTo>
                  <a:lnTo>
                    <a:pt x="62946" y="1866"/>
                  </a:lnTo>
                  <a:lnTo>
                    <a:pt x="63111" y="2074"/>
                  </a:lnTo>
                  <a:lnTo>
                    <a:pt x="63267" y="2291"/>
                  </a:lnTo>
                  <a:lnTo>
                    <a:pt x="63267" y="2291"/>
                  </a:lnTo>
                  <a:lnTo>
                    <a:pt x="63415" y="2517"/>
                  </a:lnTo>
                  <a:lnTo>
                    <a:pt x="63545" y="2751"/>
                  </a:lnTo>
                  <a:lnTo>
                    <a:pt x="63666" y="2985"/>
                  </a:lnTo>
                  <a:lnTo>
                    <a:pt x="63770" y="3228"/>
                  </a:lnTo>
                  <a:lnTo>
                    <a:pt x="63866" y="3471"/>
                  </a:lnTo>
                  <a:lnTo>
                    <a:pt x="63944" y="3714"/>
                  </a:lnTo>
                  <a:lnTo>
                    <a:pt x="64013" y="3966"/>
                  </a:lnTo>
                  <a:lnTo>
                    <a:pt x="64065" y="4218"/>
                  </a:lnTo>
                  <a:lnTo>
                    <a:pt x="64109" y="4469"/>
                  </a:lnTo>
                  <a:lnTo>
                    <a:pt x="64144" y="4721"/>
                  </a:lnTo>
                  <a:lnTo>
                    <a:pt x="64161" y="4973"/>
                  </a:lnTo>
                  <a:lnTo>
                    <a:pt x="64170" y="5224"/>
                  </a:lnTo>
                  <a:lnTo>
                    <a:pt x="64161" y="5476"/>
                  </a:lnTo>
                  <a:lnTo>
                    <a:pt x="64144" y="5728"/>
                  </a:lnTo>
                  <a:lnTo>
                    <a:pt x="64109" y="5979"/>
                  </a:lnTo>
                  <a:lnTo>
                    <a:pt x="64065" y="6231"/>
                  </a:lnTo>
                  <a:lnTo>
                    <a:pt x="64013" y="6482"/>
                  </a:lnTo>
                  <a:lnTo>
                    <a:pt x="63953" y="6725"/>
                  </a:lnTo>
                  <a:lnTo>
                    <a:pt x="63875" y="6960"/>
                  </a:lnTo>
                  <a:lnTo>
                    <a:pt x="63788" y="7203"/>
                  </a:lnTo>
                  <a:lnTo>
                    <a:pt x="63684" y="7437"/>
                  </a:lnTo>
                  <a:lnTo>
                    <a:pt x="63580" y="7663"/>
                  </a:lnTo>
                  <a:lnTo>
                    <a:pt x="63458" y="7888"/>
                  </a:lnTo>
                  <a:lnTo>
                    <a:pt x="63319" y="8105"/>
                  </a:lnTo>
                  <a:lnTo>
                    <a:pt x="63180" y="8313"/>
                  </a:lnTo>
                  <a:lnTo>
                    <a:pt x="63024" y="8522"/>
                  </a:lnTo>
                  <a:lnTo>
                    <a:pt x="62859" y="8721"/>
                  </a:lnTo>
                  <a:lnTo>
                    <a:pt x="62677" y="8912"/>
                  </a:lnTo>
                  <a:lnTo>
                    <a:pt x="62495" y="9094"/>
                  </a:lnTo>
                  <a:lnTo>
                    <a:pt x="62295" y="9268"/>
                  </a:lnTo>
                  <a:lnTo>
                    <a:pt x="62087" y="9433"/>
                  </a:lnTo>
                  <a:lnTo>
                    <a:pt x="61870" y="9589"/>
                  </a:lnTo>
                  <a:lnTo>
                    <a:pt x="61870" y="9589"/>
                  </a:lnTo>
                  <a:lnTo>
                    <a:pt x="61497" y="9849"/>
                  </a:lnTo>
                  <a:lnTo>
                    <a:pt x="61132" y="10110"/>
                  </a:lnTo>
                  <a:lnTo>
                    <a:pt x="60768" y="10379"/>
                  </a:lnTo>
                  <a:lnTo>
                    <a:pt x="60412" y="10648"/>
                  </a:lnTo>
                  <a:lnTo>
                    <a:pt x="60056" y="10917"/>
                  </a:lnTo>
                  <a:lnTo>
                    <a:pt x="59709" y="11194"/>
                  </a:lnTo>
                  <a:lnTo>
                    <a:pt x="59371" y="11481"/>
                  </a:lnTo>
                  <a:lnTo>
                    <a:pt x="59033" y="11758"/>
                  </a:lnTo>
                  <a:lnTo>
                    <a:pt x="58703" y="12045"/>
                  </a:lnTo>
                  <a:lnTo>
                    <a:pt x="58373" y="12340"/>
                  </a:lnTo>
                  <a:lnTo>
                    <a:pt x="58052" y="12635"/>
                  </a:lnTo>
                  <a:lnTo>
                    <a:pt x="57731" y="12930"/>
                  </a:lnTo>
                  <a:lnTo>
                    <a:pt x="57427" y="13233"/>
                  </a:lnTo>
                  <a:lnTo>
                    <a:pt x="57115" y="13537"/>
                  </a:lnTo>
                  <a:lnTo>
                    <a:pt x="56820" y="13841"/>
                  </a:lnTo>
                  <a:lnTo>
                    <a:pt x="56525" y="14153"/>
                  </a:lnTo>
                  <a:lnTo>
                    <a:pt x="56230" y="14466"/>
                  </a:lnTo>
                  <a:lnTo>
                    <a:pt x="55952" y="14778"/>
                  </a:lnTo>
                  <a:lnTo>
                    <a:pt x="55674" y="15099"/>
                  </a:lnTo>
                  <a:lnTo>
                    <a:pt x="55397" y="15420"/>
                  </a:lnTo>
                  <a:lnTo>
                    <a:pt x="55128" y="15750"/>
                  </a:lnTo>
                  <a:lnTo>
                    <a:pt x="54867" y="16071"/>
                  </a:lnTo>
                  <a:lnTo>
                    <a:pt x="54616" y="16401"/>
                  </a:lnTo>
                  <a:lnTo>
                    <a:pt x="54364" y="16739"/>
                  </a:lnTo>
                  <a:lnTo>
                    <a:pt x="54112" y="17078"/>
                  </a:lnTo>
                  <a:lnTo>
                    <a:pt x="53878" y="17416"/>
                  </a:lnTo>
                  <a:lnTo>
                    <a:pt x="53644" y="17754"/>
                  </a:lnTo>
                  <a:lnTo>
                    <a:pt x="53410" y="18101"/>
                  </a:lnTo>
                  <a:lnTo>
                    <a:pt x="53193" y="18449"/>
                  </a:lnTo>
                  <a:lnTo>
                    <a:pt x="52976" y="18796"/>
                  </a:lnTo>
                  <a:lnTo>
                    <a:pt x="52759" y="19143"/>
                  </a:lnTo>
                  <a:lnTo>
                    <a:pt x="52559" y="19499"/>
                  </a:lnTo>
                  <a:lnTo>
                    <a:pt x="52360" y="19854"/>
                  </a:lnTo>
                  <a:lnTo>
                    <a:pt x="52169" y="20210"/>
                  </a:lnTo>
                  <a:lnTo>
                    <a:pt x="51978" y="20575"/>
                  </a:lnTo>
                  <a:lnTo>
                    <a:pt x="51796" y="20939"/>
                  </a:lnTo>
                  <a:lnTo>
                    <a:pt x="51622" y="21303"/>
                  </a:lnTo>
                  <a:lnTo>
                    <a:pt x="51449" y="21668"/>
                  </a:lnTo>
                  <a:lnTo>
                    <a:pt x="51284" y="22041"/>
                  </a:lnTo>
                  <a:lnTo>
                    <a:pt x="51127" y="22414"/>
                  </a:lnTo>
                  <a:lnTo>
                    <a:pt x="50980" y="22787"/>
                  </a:lnTo>
                  <a:lnTo>
                    <a:pt x="50832" y="23160"/>
                  </a:lnTo>
                  <a:lnTo>
                    <a:pt x="50694" y="23534"/>
                  </a:lnTo>
                  <a:lnTo>
                    <a:pt x="50563" y="23915"/>
                  </a:lnTo>
                  <a:lnTo>
                    <a:pt x="50433" y="24297"/>
                  </a:lnTo>
                  <a:lnTo>
                    <a:pt x="50312" y="24679"/>
                  </a:lnTo>
                  <a:lnTo>
                    <a:pt x="50199" y="25069"/>
                  </a:lnTo>
                  <a:lnTo>
                    <a:pt x="50095" y="25451"/>
                  </a:lnTo>
                  <a:lnTo>
                    <a:pt x="49991" y="25842"/>
                  </a:lnTo>
                  <a:lnTo>
                    <a:pt x="49895" y="26232"/>
                  </a:lnTo>
                  <a:lnTo>
                    <a:pt x="49809" y="26623"/>
                  </a:lnTo>
                  <a:lnTo>
                    <a:pt x="49722" y="27013"/>
                  </a:lnTo>
                  <a:lnTo>
                    <a:pt x="49644" y="27404"/>
                  </a:lnTo>
                  <a:lnTo>
                    <a:pt x="49574" y="27803"/>
                  </a:lnTo>
                  <a:lnTo>
                    <a:pt x="49513" y="28202"/>
                  </a:lnTo>
                  <a:lnTo>
                    <a:pt x="49453" y="28592"/>
                  </a:lnTo>
                  <a:lnTo>
                    <a:pt x="49409" y="29000"/>
                  </a:lnTo>
                  <a:lnTo>
                    <a:pt x="49366" y="29399"/>
                  </a:lnTo>
                  <a:lnTo>
                    <a:pt x="49323" y="29799"/>
                  </a:lnTo>
                  <a:lnTo>
                    <a:pt x="49297" y="30198"/>
                  </a:lnTo>
                  <a:lnTo>
                    <a:pt x="49271" y="30606"/>
                  </a:lnTo>
                  <a:lnTo>
                    <a:pt x="49253" y="31013"/>
                  </a:lnTo>
                  <a:lnTo>
                    <a:pt x="49244" y="31413"/>
                  </a:lnTo>
                  <a:lnTo>
                    <a:pt x="49244" y="31820"/>
                  </a:lnTo>
                  <a:lnTo>
                    <a:pt x="49244" y="31820"/>
                  </a:lnTo>
                  <a:lnTo>
                    <a:pt x="49244" y="32280"/>
                  </a:lnTo>
                  <a:lnTo>
                    <a:pt x="49262" y="32732"/>
                  </a:lnTo>
                  <a:lnTo>
                    <a:pt x="49279" y="33183"/>
                  </a:lnTo>
                  <a:lnTo>
                    <a:pt x="49314" y="33634"/>
                  </a:lnTo>
                  <a:lnTo>
                    <a:pt x="49357" y="34094"/>
                  </a:lnTo>
                  <a:lnTo>
                    <a:pt x="49401" y="34545"/>
                  </a:lnTo>
                  <a:lnTo>
                    <a:pt x="49461" y="34996"/>
                  </a:lnTo>
                  <a:lnTo>
                    <a:pt x="49531" y="35448"/>
                  </a:lnTo>
                  <a:lnTo>
                    <a:pt x="49600" y="35899"/>
                  </a:lnTo>
                  <a:lnTo>
                    <a:pt x="49687" y="36350"/>
                  </a:lnTo>
                  <a:lnTo>
                    <a:pt x="49782" y="36793"/>
                  </a:lnTo>
                  <a:lnTo>
                    <a:pt x="49878" y="37244"/>
                  </a:lnTo>
                  <a:lnTo>
                    <a:pt x="49991" y="37686"/>
                  </a:lnTo>
                  <a:lnTo>
                    <a:pt x="50104" y="38138"/>
                  </a:lnTo>
                  <a:lnTo>
                    <a:pt x="50234" y="38580"/>
                  </a:lnTo>
                  <a:lnTo>
                    <a:pt x="50364" y="39023"/>
                  </a:lnTo>
                  <a:lnTo>
                    <a:pt x="50511" y="39465"/>
                  </a:lnTo>
                  <a:lnTo>
                    <a:pt x="50659" y="39908"/>
                  </a:lnTo>
                  <a:lnTo>
                    <a:pt x="50815" y="40342"/>
                  </a:lnTo>
                  <a:lnTo>
                    <a:pt x="50980" y="40775"/>
                  </a:lnTo>
                  <a:lnTo>
                    <a:pt x="51162" y="41218"/>
                  </a:lnTo>
                  <a:lnTo>
                    <a:pt x="51344" y="41643"/>
                  </a:lnTo>
                  <a:lnTo>
                    <a:pt x="51535" y="42077"/>
                  </a:lnTo>
                  <a:lnTo>
                    <a:pt x="51726" y="42511"/>
                  </a:lnTo>
                  <a:lnTo>
                    <a:pt x="51934" y="42936"/>
                  </a:lnTo>
                  <a:lnTo>
                    <a:pt x="52151" y="43361"/>
                  </a:lnTo>
                  <a:lnTo>
                    <a:pt x="52368" y="43778"/>
                  </a:lnTo>
                  <a:lnTo>
                    <a:pt x="52603" y="44203"/>
                  </a:lnTo>
                  <a:lnTo>
                    <a:pt x="52837" y="44620"/>
                  </a:lnTo>
                  <a:lnTo>
                    <a:pt x="53080" y="45027"/>
                  </a:lnTo>
                  <a:lnTo>
                    <a:pt x="53332" y="45444"/>
                  </a:lnTo>
                  <a:lnTo>
                    <a:pt x="53592" y="45852"/>
                  </a:lnTo>
                  <a:lnTo>
                    <a:pt x="53592" y="45852"/>
                  </a:lnTo>
                  <a:lnTo>
                    <a:pt x="53687" y="46008"/>
                  </a:lnTo>
                  <a:lnTo>
                    <a:pt x="53783" y="46164"/>
                  </a:lnTo>
                  <a:lnTo>
                    <a:pt x="53870" y="46320"/>
                  </a:lnTo>
                  <a:lnTo>
                    <a:pt x="53948" y="46477"/>
                  </a:lnTo>
                  <a:lnTo>
                    <a:pt x="54017" y="46641"/>
                  </a:lnTo>
                  <a:lnTo>
                    <a:pt x="54086" y="46798"/>
                  </a:lnTo>
                  <a:lnTo>
                    <a:pt x="54156" y="46962"/>
                  </a:lnTo>
                  <a:lnTo>
                    <a:pt x="54208" y="47127"/>
                  </a:lnTo>
                  <a:lnTo>
                    <a:pt x="54260" y="47301"/>
                  </a:lnTo>
                  <a:lnTo>
                    <a:pt x="54312" y="47466"/>
                  </a:lnTo>
                  <a:lnTo>
                    <a:pt x="54347" y="47639"/>
                  </a:lnTo>
                  <a:lnTo>
                    <a:pt x="54381" y="47804"/>
                  </a:lnTo>
                  <a:lnTo>
                    <a:pt x="54416" y="47978"/>
                  </a:lnTo>
                  <a:lnTo>
                    <a:pt x="54442" y="48151"/>
                  </a:lnTo>
                  <a:lnTo>
                    <a:pt x="54460" y="48325"/>
                  </a:lnTo>
                  <a:lnTo>
                    <a:pt x="54468" y="48490"/>
                  </a:lnTo>
                  <a:lnTo>
                    <a:pt x="54477" y="48663"/>
                  </a:lnTo>
                  <a:lnTo>
                    <a:pt x="54477" y="48837"/>
                  </a:lnTo>
                  <a:lnTo>
                    <a:pt x="54477" y="49010"/>
                  </a:lnTo>
                  <a:lnTo>
                    <a:pt x="54460" y="49184"/>
                  </a:lnTo>
                  <a:lnTo>
                    <a:pt x="54451" y="49357"/>
                  </a:lnTo>
                  <a:lnTo>
                    <a:pt x="54425" y="49531"/>
                  </a:lnTo>
                  <a:lnTo>
                    <a:pt x="54399" y="49696"/>
                  </a:lnTo>
                  <a:lnTo>
                    <a:pt x="54364" y="49869"/>
                  </a:lnTo>
                  <a:lnTo>
                    <a:pt x="54321" y="50043"/>
                  </a:lnTo>
                  <a:lnTo>
                    <a:pt x="54277" y="50208"/>
                  </a:lnTo>
                  <a:lnTo>
                    <a:pt x="54225" y="50373"/>
                  </a:lnTo>
                  <a:lnTo>
                    <a:pt x="54165" y="50538"/>
                  </a:lnTo>
                  <a:lnTo>
                    <a:pt x="54104" y="50702"/>
                  </a:lnTo>
                  <a:lnTo>
                    <a:pt x="54034" y="50867"/>
                  </a:lnTo>
                  <a:lnTo>
                    <a:pt x="53956" y="51032"/>
                  </a:lnTo>
                  <a:lnTo>
                    <a:pt x="53878" y="51188"/>
                  </a:lnTo>
                  <a:lnTo>
                    <a:pt x="53878" y="51188"/>
                  </a:lnTo>
                  <a:lnTo>
                    <a:pt x="53791" y="51345"/>
                  </a:lnTo>
                  <a:lnTo>
                    <a:pt x="53696" y="51492"/>
                  </a:lnTo>
                  <a:lnTo>
                    <a:pt x="53601" y="51648"/>
                  </a:lnTo>
                  <a:lnTo>
                    <a:pt x="53496" y="51787"/>
                  </a:lnTo>
                  <a:lnTo>
                    <a:pt x="53392" y="51935"/>
                  </a:lnTo>
                  <a:lnTo>
                    <a:pt x="53279" y="52073"/>
                  </a:lnTo>
                  <a:lnTo>
                    <a:pt x="53167" y="52204"/>
                  </a:lnTo>
                  <a:lnTo>
                    <a:pt x="53054" y="52334"/>
                  </a:lnTo>
                  <a:lnTo>
                    <a:pt x="52932" y="52464"/>
                  </a:lnTo>
                  <a:lnTo>
                    <a:pt x="52811" y="52585"/>
                  </a:lnTo>
                  <a:lnTo>
                    <a:pt x="52681" y="52698"/>
                  </a:lnTo>
                  <a:lnTo>
                    <a:pt x="52551" y="52820"/>
                  </a:lnTo>
                  <a:lnTo>
                    <a:pt x="52412" y="52924"/>
                  </a:lnTo>
                  <a:lnTo>
                    <a:pt x="52273" y="53028"/>
                  </a:lnTo>
                  <a:lnTo>
                    <a:pt x="52134" y="53132"/>
                  </a:lnTo>
                  <a:lnTo>
                    <a:pt x="51987" y="53228"/>
                  </a:lnTo>
                  <a:lnTo>
                    <a:pt x="51839" y="53323"/>
                  </a:lnTo>
                  <a:lnTo>
                    <a:pt x="51692" y="53410"/>
                  </a:lnTo>
                  <a:lnTo>
                    <a:pt x="51535" y="53488"/>
                  </a:lnTo>
                  <a:lnTo>
                    <a:pt x="51379" y="53566"/>
                  </a:lnTo>
                  <a:lnTo>
                    <a:pt x="51223" y="53635"/>
                  </a:lnTo>
                  <a:lnTo>
                    <a:pt x="51058" y="53705"/>
                  </a:lnTo>
                  <a:lnTo>
                    <a:pt x="50893" y="53766"/>
                  </a:lnTo>
                  <a:lnTo>
                    <a:pt x="50728" y="53818"/>
                  </a:lnTo>
                  <a:lnTo>
                    <a:pt x="50555" y="53870"/>
                  </a:lnTo>
                  <a:lnTo>
                    <a:pt x="50390" y="53913"/>
                  </a:lnTo>
                  <a:lnTo>
                    <a:pt x="50216" y="53956"/>
                  </a:lnTo>
                  <a:lnTo>
                    <a:pt x="50034" y="53991"/>
                  </a:lnTo>
                  <a:lnTo>
                    <a:pt x="49861" y="54017"/>
                  </a:lnTo>
                  <a:lnTo>
                    <a:pt x="49678" y="54034"/>
                  </a:lnTo>
                  <a:lnTo>
                    <a:pt x="49496" y="54052"/>
                  </a:lnTo>
                  <a:lnTo>
                    <a:pt x="49314" y="54061"/>
                  </a:lnTo>
                  <a:lnTo>
                    <a:pt x="49314" y="54061"/>
                  </a:lnTo>
                  <a:lnTo>
                    <a:pt x="48464" y="54095"/>
                  </a:lnTo>
                  <a:lnTo>
                    <a:pt x="47622" y="54139"/>
                  </a:lnTo>
                  <a:lnTo>
                    <a:pt x="46789" y="54208"/>
                  </a:lnTo>
                  <a:lnTo>
                    <a:pt x="45956" y="54295"/>
                  </a:lnTo>
                  <a:lnTo>
                    <a:pt x="45131" y="54390"/>
                  </a:lnTo>
                  <a:lnTo>
                    <a:pt x="44316" y="54512"/>
                  </a:lnTo>
                  <a:lnTo>
                    <a:pt x="43509" y="54642"/>
                  </a:lnTo>
                  <a:lnTo>
                    <a:pt x="42710" y="54789"/>
                  </a:lnTo>
                  <a:lnTo>
                    <a:pt x="41912" y="54954"/>
                  </a:lnTo>
                  <a:lnTo>
                    <a:pt x="41131" y="55137"/>
                  </a:lnTo>
                  <a:lnTo>
                    <a:pt x="40350" y="55327"/>
                  </a:lnTo>
                  <a:lnTo>
                    <a:pt x="39578" y="55544"/>
                  </a:lnTo>
                  <a:lnTo>
                    <a:pt x="38814" y="55770"/>
                  </a:lnTo>
                  <a:lnTo>
                    <a:pt x="38068" y="56013"/>
                  </a:lnTo>
                  <a:lnTo>
                    <a:pt x="37322" y="56265"/>
                  </a:lnTo>
                  <a:lnTo>
                    <a:pt x="36584" y="56534"/>
                  </a:lnTo>
                  <a:lnTo>
                    <a:pt x="35864" y="56820"/>
                  </a:lnTo>
                  <a:lnTo>
                    <a:pt x="35152" y="57124"/>
                  </a:lnTo>
                  <a:lnTo>
                    <a:pt x="34441" y="57436"/>
                  </a:lnTo>
                  <a:lnTo>
                    <a:pt x="33747" y="57757"/>
                  </a:lnTo>
                  <a:lnTo>
                    <a:pt x="33061" y="58096"/>
                  </a:lnTo>
                  <a:lnTo>
                    <a:pt x="32393" y="58451"/>
                  </a:lnTo>
                  <a:lnTo>
                    <a:pt x="31725" y="58816"/>
                  </a:lnTo>
                  <a:lnTo>
                    <a:pt x="31074" y="59198"/>
                  </a:lnTo>
                  <a:lnTo>
                    <a:pt x="30441" y="59588"/>
                  </a:lnTo>
                  <a:lnTo>
                    <a:pt x="29807" y="59987"/>
                  </a:lnTo>
                  <a:lnTo>
                    <a:pt x="29191" y="60404"/>
                  </a:lnTo>
                  <a:lnTo>
                    <a:pt x="28592" y="60838"/>
                  </a:lnTo>
                  <a:lnTo>
                    <a:pt x="27994" y="61271"/>
                  </a:lnTo>
                  <a:lnTo>
                    <a:pt x="27421" y="61723"/>
                  </a:lnTo>
                  <a:lnTo>
                    <a:pt x="26848" y="62191"/>
                  </a:lnTo>
                  <a:lnTo>
                    <a:pt x="26302" y="62660"/>
                  </a:lnTo>
                  <a:lnTo>
                    <a:pt x="25755" y="63146"/>
                  </a:lnTo>
                  <a:lnTo>
                    <a:pt x="25234" y="63640"/>
                  </a:lnTo>
                  <a:lnTo>
                    <a:pt x="24722" y="64152"/>
                  </a:lnTo>
                  <a:lnTo>
                    <a:pt x="24219" y="64664"/>
                  </a:lnTo>
                  <a:lnTo>
                    <a:pt x="23733" y="65194"/>
                  </a:lnTo>
                  <a:lnTo>
                    <a:pt x="23264" y="65732"/>
                  </a:lnTo>
                  <a:lnTo>
                    <a:pt x="22813" y="66270"/>
                  </a:lnTo>
                  <a:lnTo>
                    <a:pt x="22371" y="66825"/>
                  </a:lnTo>
                  <a:lnTo>
                    <a:pt x="21945" y="67398"/>
                  </a:lnTo>
                  <a:lnTo>
                    <a:pt x="21538" y="67970"/>
                  </a:lnTo>
                  <a:lnTo>
                    <a:pt x="21138" y="68552"/>
                  </a:lnTo>
                  <a:lnTo>
                    <a:pt x="20765" y="69142"/>
                  </a:lnTo>
                  <a:lnTo>
                    <a:pt x="20401" y="69741"/>
                  </a:lnTo>
                  <a:lnTo>
                    <a:pt x="20054" y="70348"/>
                  </a:lnTo>
                  <a:lnTo>
                    <a:pt x="19733" y="70964"/>
                  </a:lnTo>
                  <a:lnTo>
                    <a:pt x="19420" y="71589"/>
                  </a:lnTo>
                  <a:lnTo>
                    <a:pt x="19125" y="72222"/>
                  </a:lnTo>
                  <a:lnTo>
                    <a:pt x="18848" y="72864"/>
                  </a:lnTo>
                  <a:lnTo>
                    <a:pt x="18587" y="73507"/>
                  </a:lnTo>
                  <a:lnTo>
                    <a:pt x="18344" y="74157"/>
                  </a:lnTo>
                  <a:lnTo>
                    <a:pt x="18119" y="74817"/>
                  </a:lnTo>
                  <a:lnTo>
                    <a:pt x="17910" y="75485"/>
                  </a:lnTo>
                  <a:lnTo>
                    <a:pt x="17720" y="76162"/>
                  </a:lnTo>
                  <a:lnTo>
                    <a:pt x="17555" y="76839"/>
                  </a:lnTo>
                  <a:lnTo>
                    <a:pt x="17407" y="77524"/>
                  </a:lnTo>
                  <a:lnTo>
                    <a:pt x="17277" y="78218"/>
                  </a:lnTo>
                  <a:lnTo>
                    <a:pt x="17164" y="78913"/>
                  </a:lnTo>
                  <a:lnTo>
                    <a:pt x="17069" y="79615"/>
                  </a:lnTo>
                  <a:lnTo>
                    <a:pt x="16999" y="80318"/>
                  </a:lnTo>
                  <a:lnTo>
                    <a:pt x="16947" y="81030"/>
                  </a:lnTo>
                  <a:lnTo>
                    <a:pt x="16921" y="81750"/>
                  </a:lnTo>
                  <a:lnTo>
                    <a:pt x="16913" y="82106"/>
                  </a:lnTo>
                  <a:lnTo>
                    <a:pt x="16904" y="82470"/>
                  </a:lnTo>
                  <a:lnTo>
                    <a:pt x="16904" y="82470"/>
                  </a:lnTo>
                  <a:lnTo>
                    <a:pt x="16913" y="83112"/>
                  </a:lnTo>
                  <a:lnTo>
                    <a:pt x="16939" y="83755"/>
                  </a:lnTo>
                  <a:lnTo>
                    <a:pt x="16982" y="84397"/>
                  </a:lnTo>
                  <a:lnTo>
                    <a:pt x="17043" y="85030"/>
                  </a:lnTo>
                  <a:lnTo>
                    <a:pt x="17121" y="85672"/>
                  </a:lnTo>
                  <a:lnTo>
                    <a:pt x="17216" y="86306"/>
                  </a:lnTo>
                  <a:lnTo>
                    <a:pt x="17329" y="86939"/>
                  </a:lnTo>
                  <a:lnTo>
                    <a:pt x="17451" y="87564"/>
                  </a:lnTo>
                  <a:lnTo>
                    <a:pt x="17598" y="88189"/>
                  </a:lnTo>
                  <a:lnTo>
                    <a:pt x="17754" y="88813"/>
                  </a:lnTo>
                  <a:lnTo>
                    <a:pt x="17937" y="89430"/>
                  </a:lnTo>
                  <a:lnTo>
                    <a:pt x="18127" y="90046"/>
                  </a:lnTo>
                  <a:lnTo>
                    <a:pt x="18336" y="90653"/>
                  </a:lnTo>
                  <a:lnTo>
                    <a:pt x="18561" y="91260"/>
                  </a:lnTo>
                  <a:lnTo>
                    <a:pt x="18796" y="91868"/>
                  </a:lnTo>
                  <a:lnTo>
                    <a:pt x="19056" y="92467"/>
                  </a:lnTo>
                  <a:lnTo>
                    <a:pt x="19334" y="93057"/>
                  </a:lnTo>
                  <a:lnTo>
                    <a:pt x="19620" y="93647"/>
                  </a:lnTo>
                  <a:lnTo>
                    <a:pt x="19924" y="94228"/>
                  </a:lnTo>
                  <a:lnTo>
                    <a:pt x="20245" y="94801"/>
                  </a:lnTo>
                  <a:lnTo>
                    <a:pt x="20574" y="95374"/>
                  </a:lnTo>
                  <a:lnTo>
                    <a:pt x="20930" y="95938"/>
                  </a:lnTo>
                  <a:lnTo>
                    <a:pt x="21295" y="96493"/>
                  </a:lnTo>
                  <a:lnTo>
                    <a:pt x="21676" y="97048"/>
                  </a:lnTo>
                  <a:lnTo>
                    <a:pt x="22067" y="97595"/>
                  </a:lnTo>
                  <a:lnTo>
                    <a:pt x="22483" y="98133"/>
                  </a:lnTo>
                  <a:lnTo>
                    <a:pt x="22909" y="98662"/>
                  </a:lnTo>
                  <a:lnTo>
                    <a:pt x="23343" y="99183"/>
                  </a:lnTo>
                  <a:lnTo>
                    <a:pt x="23802" y="99695"/>
                  </a:lnTo>
                  <a:lnTo>
                    <a:pt x="24271" y="100207"/>
                  </a:lnTo>
                  <a:lnTo>
                    <a:pt x="24757" y="100701"/>
                  </a:lnTo>
                  <a:lnTo>
                    <a:pt x="25252" y="101196"/>
                  </a:lnTo>
                  <a:lnTo>
                    <a:pt x="25252" y="101196"/>
                  </a:lnTo>
                  <a:lnTo>
                    <a:pt x="25451" y="101396"/>
                  </a:lnTo>
                  <a:lnTo>
                    <a:pt x="25625" y="101604"/>
                  </a:lnTo>
                  <a:lnTo>
                    <a:pt x="25798" y="101821"/>
                  </a:lnTo>
                  <a:lnTo>
                    <a:pt x="25954" y="102046"/>
                  </a:lnTo>
                  <a:lnTo>
                    <a:pt x="26093" y="102272"/>
                  </a:lnTo>
                  <a:lnTo>
                    <a:pt x="26232" y="102515"/>
                  </a:lnTo>
                  <a:lnTo>
                    <a:pt x="26345" y="102758"/>
                  </a:lnTo>
                  <a:lnTo>
                    <a:pt x="26458" y="103001"/>
                  </a:lnTo>
                  <a:lnTo>
                    <a:pt x="26553" y="103253"/>
                  </a:lnTo>
                  <a:lnTo>
                    <a:pt x="26640" y="103513"/>
                  </a:lnTo>
                  <a:lnTo>
                    <a:pt x="26709" y="103773"/>
                  </a:lnTo>
                  <a:lnTo>
                    <a:pt x="26770" y="104034"/>
                  </a:lnTo>
                  <a:lnTo>
                    <a:pt x="26813" y="104303"/>
                  </a:lnTo>
                  <a:lnTo>
                    <a:pt x="26848" y="104572"/>
                  </a:lnTo>
                  <a:lnTo>
                    <a:pt x="26866" y="104849"/>
                  </a:lnTo>
                  <a:lnTo>
                    <a:pt x="26874" y="105127"/>
                  </a:lnTo>
                  <a:lnTo>
                    <a:pt x="26874" y="105127"/>
                  </a:lnTo>
                  <a:lnTo>
                    <a:pt x="26848" y="105396"/>
                  </a:lnTo>
                  <a:lnTo>
                    <a:pt x="26813" y="105674"/>
                  </a:lnTo>
                  <a:lnTo>
                    <a:pt x="26770" y="105943"/>
                  </a:lnTo>
                  <a:lnTo>
                    <a:pt x="26709" y="106212"/>
                  </a:lnTo>
                  <a:lnTo>
                    <a:pt x="26640" y="106472"/>
                  </a:lnTo>
                  <a:lnTo>
                    <a:pt x="26553" y="106732"/>
                  </a:lnTo>
                  <a:lnTo>
                    <a:pt x="26458" y="106993"/>
                  </a:lnTo>
                  <a:lnTo>
                    <a:pt x="26354" y="107236"/>
                  </a:lnTo>
                  <a:lnTo>
                    <a:pt x="26232" y="107478"/>
                  </a:lnTo>
                  <a:lnTo>
                    <a:pt x="26093" y="107721"/>
                  </a:lnTo>
                  <a:lnTo>
                    <a:pt x="25954" y="107947"/>
                  </a:lnTo>
                  <a:lnTo>
                    <a:pt x="25790" y="108173"/>
                  </a:lnTo>
                  <a:lnTo>
                    <a:pt x="25625" y="108390"/>
                  </a:lnTo>
                  <a:lnTo>
                    <a:pt x="25442" y="108598"/>
                  </a:lnTo>
                  <a:lnTo>
                    <a:pt x="25252" y="108789"/>
                  </a:lnTo>
                  <a:lnTo>
                    <a:pt x="25043" y="108980"/>
                  </a:lnTo>
                  <a:lnTo>
                    <a:pt x="25043" y="108980"/>
                  </a:lnTo>
                  <a:lnTo>
                    <a:pt x="24609" y="109361"/>
                  </a:lnTo>
                  <a:lnTo>
                    <a:pt x="24184" y="109743"/>
                  </a:lnTo>
                  <a:lnTo>
                    <a:pt x="23759" y="110134"/>
                  </a:lnTo>
                  <a:lnTo>
                    <a:pt x="23343" y="110524"/>
                  </a:lnTo>
                  <a:lnTo>
                    <a:pt x="22935" y="110915"/>
                  </a:lnTo>
                  <a:lnTo>
                    <a:pt x="22527" y="111314"/>
                  </a:lnTo>
                  <a:lnTo>
                    <a:pt x="22136" y="111713"/>
                  </a:lnTo>
                  <a:lnTo>
                    <a:pt x="21746" y="112121"/>
                  </a:lnTo>
                  <a:lnTo>
                    <a:pt x="21355" y="112520"/>
                  </a:lnTo>
                  <a:lnTo>
                    <a:pt x="20982" y="112937"/>
                  </a:lnTo>
                  <a:lnTo>
                    <a:pt x="20609" y="113344"/>
                  </a:lnTo>
                  <a:lnTo>
                    <a:pt x="20236" y="113761"/>
                  </a:lnTo>
                  <a:lnTo>
                    <a:pt x="19880" y="114186"/>
                  </a:lnTo>
                  <a:lnTo>
                    <a:pt x="19524" y="114603"/>
                  </a:lnTo>
                  <a:lnTo>
                    <a:pt x="19177" y="115036"/>
                  </a:lnTo>
                  <a:lnTo>
                    <a:pt x="18839" y="115462"/>
                  </a:lnTo>
                  <a:lnTo>
                    <a:pt x="18509" y="115896"/>
                  </a:lnTo>
                  <a:lnTo>
                    <a:pt x="18179" y="116329"/>
                  </a:lnTo>
                  <a:lnTo>
                    <a:pt x="17858" y="116763"/>
                  </a:lnTo>
                  <a:lnTo>
                    <a:pt x="17546" y="117206"/>
                  </a:lnTo>
                  <a:lnTo>
                    <a:pt x="17234" y="117648"/>
                  </a:lnTo>
                  <a:lnTo>
                    <a:pt x="16930" y="118091"/>
                  </a:lnTo>
                  <a:lnTo>
                    <a:pt x="16644" y="118542"/>
                  </a:lnTo>
                  <a:lnTo>
                    <a:pt x="16349" y="118993"/>
                  </a:lnTo>
                  <a:lnTo>
                    <a:pt x="16071" y="119445"/>
                  </a:lnTo>
                  <a:lnTo>
                    <a:pt x="15793" y="119904"/>
                  </a:lnTo>
                  <a:lnTo>
                    <a:pt x="15524" y="120356"/>
                  </a:lnTo>
                  <a:lnTo>
                    <a:pt x="15264" y="120816"/>
                  </a:lnTo>
                  <a:lnTo>
                    <a:pt x="15012" y="121284"/>
                  </a:lnTo>
                  <a:lnTo>
                    <a:pt x="14761" y="121744"/>
                  </a:lnTo>
                  <a:lnTo>
                    <a:pt x="14518" y="122213"/>
                  </a:lnTo>
                  <a:lnTo>
                    <a:pt x="14283" y="122681"/>
                  </a:lnTo>
                  <a:lnTo>
                    <a:pt x="14058" y="123158"/>
                  </a:lnTo>
                  <a:lnTo>
                    <a:pt x="13841" y="123636"/>
                  </a:lnTo>
                  <a:lnTo>
                    <a:pt x="13624" y="124104"/>
                  </a:lnTo>
                  <a:lnTo>
                    <a:pt x="13416" y="124590"/>
                  </a:lnTo>
                  <a:lnTo>
                    <a:pt x="13216" y="125068"/>
                  </a:lnTo>
                  <a:lnTo>
                    <a:pt x="13025" y="125553"/>
                  </a:lnTo>
                  <a:lnTo>
                    <a:pt x="12843" y="126031"/>
                  </a:lnTo>
                  <a:lnTo>
                    <a:pt x="12661" y="126517"/>
                  </a:lnTo>
                  <a:lnTo>
                    <a:pt x="12487" y="127011"/>
                  </a:lnTo>
                  <a:lnTo>
                    <a:pt x="12322" y="127497"/>
                  </a:lnTo>
                  <a:lnTo>
                    <a:pt x="12166" y="127992"/>
                  </a:lnTo>
                  <a:lnTo>
                    <a:pt x="12010" y="128486"/>
                  </a:lnTo>
                  <a:lnTo>
                    <a:pt x="11871" y="128981"/>
                  </a:lnTo>
                  <a:lnTo>
                    <a:pt x="11732" y="129476"/>
                  </a:lnTo>
                  <a:lnTo>
                    <a:pt x="11602" y="129979"/>
                  </a:lnTo>
                  <a:lnTo>
                    <a:pt x="11481" y="130474"/>
                  </a:lnTo>
                  <a:lnTo>
                    <a:pt x="11368" y="130977"/>
                  </a:lnTo>
                  <a:lnTo>
                    <a:pt x="11264" y="131480"/>
                  </a:lnTo>
                  <a:lnTo>
                    <a:pt x="11159" y="131983"/>
                  </a:lnTo>
                  <a:lnTo>
                    <a:pt x="11064" y="132487"/>
                  </a:lnTo>
                  <a:lnTo>
                    <a:pt x="10977" y="132999"/>
                  </a:lnTo>
                  <a:lnTo>
                    <a:pt x="10899" y="133502"/>
                  </a:lnTo>
                  <a:lnTo>
                    <a:pt x="10830" y="134014"/>
                  </a:lnTo>
                  <a:lnTo>
                    <a:pt x="10769" y="134526"/>
                  </a:lnTo>
                  <a:lnTo>
                    <a:pt x="10708" y="135038"/>
                  </a:lnTo>
                  <a:lnTo>
                    <a:pt x="10665" y="135550"/>
                  </a:lnTo>
                  <a:lnTo>
                    <a:pt x="10621" y="136070"/>
                  </a:lnTo>
                  <a:lnTo>
                    <a:pt x="10587" y="136582"/>
                  </a:lnTo>
                  <a:lnTo>
                    <a:pt x="10561" y="137094"/>
                  </a:lnTo>
                  <a:lnTo>
                    <a:pt x="10543" y="137615"/>
                  </a:lnTo>
                  <a:lnTo>
                    <a:pt x="10526" y="138136"/>
                  </a:lnTo>
                  <a:lnTo>
                    <a:pt x="10526" y="138656"/>
                  </a:lnTo>
                  <a:lnTo>
                    <a:pt x="10526" y="138656"/>
                  </a:lnTo>
                  <a:lnTo>
                    <a:pt x="10535" y="139489"/>
                  </a:lnTo>
                  <a:lnTo>
                    <a:pt x="10569" y="140314"/>
                  </a:lnTo>
                  <a:lnTo>
                    <a:pt x="10621" y="141147"/>
                  </a:lnTo>
                  <a:lnTo>
                    <a:pt x="10691" y="141971"/>
                  </a:lnTo>
                  <a:lnTo>
                    <a:pt x="10778" y="142787"/>
                  </a:lnTo>
                  <a:lnTo>
                    <a:pt x="10890" y="143602"/>
                  </a:lnTo>
                  <a:lnTo>
                    <a:pt x="11021" y="144418"/>
                  </a:lnTo>
                  <a:lnTo>
                    <a:pt x="11168" y="145225"/>
                  </a:lnTo>
                  <a:lnTo>
                    <a:pt x="11342" y="146023"/>
                  </a:lnTo>
                  <a:lnTo>
                    <a:pt x="11524" y="146822"/>
                  </a:lnTo>
                  <a:lnTo>
                    <a:pt x="11732" y="147611"/>
                  </a:lnTo>
                  <a:lnTo>
                    <a:pt x="11958" y="148401"/>
                  </a:lnTo>
                  <a:lnTo>
                    <a:pt x="12201" y="149182"/>
                  </a:lnTo>
                  <a:lnTo>
                    <a:pt x="12461" y="149954"/>
                  </a:lnTo>
                  <a:lnTo>
                    <a:pt x="12747" y="150727"/>
                  </a:lnTo>
                  <a:lnTo>
                    <a:pt x="13042" y="151490"/>
                  </a:lnTo>
                  <a:lnTo>
                    <a:pt x="13355" y="152245"/>
                  </a:lnTo>
                  <a:lnTo>
                    <a:pt x="13693" y="153000"/>
                  </a:lnTo>
                  <a:lnTo>
                    <a:pt x="14040" y="153746"/>
                  </a:lnTo>
                  <a:lnTo>
                    <a:pt x="14413" y="154484"/>
                  </a:lnTo>
                  <a:lnTo>
                    <a:pt x="14795" y="155213"/>
                  </a:lnTo>
                  <a:lnTo>
                    <a:pt x="15194" y="155933"/>
                  </a:lnTo>
                  <a:lnTo>
                    <a:pt x="15611" y="156653"/>
                  </a:lnTo>
                  <a:lnTo>
                    <a:pt x="16045" y="157356"/>
                  </a:lnTo>
                  <a:lnTo>
                    <a:pt x="16496" y="158059"/>
                  </a:lnTo>
                  <a:lnTo>
                    <a:pt x="16965" y="158744"/>
                  </a:lnTo>
                  <a:lnTo>
                    <a:pt x="17451" y="159430"/>
                  </a:lnTo>
                  <a:lnTo>
                    <a:pt x="17945" y="160107"/>
                  </a:lnTo>
                  <a:lnTo>
                    <a:pt x="18457" y="160775"/>
                  </a:lnTo>
                  <a:lnTo>
                    <a:pt x="18986" y="161426"/>
                  </a:lnTo>
                  <a:lnTo>
                    <a:pt x="19533" y="162077"/>
                  </a:lnTo>
                  <a:lnTo>
                    <a:pt x="20089" y="162710"/>
                  </a:lnTo>
                  <a:lnTo>
                    <a:pt x="20661" y="163343"/>
                  </a:lnTo>
                  <a:lnTo>
                    <a:pt x="21251" y="163960"/>
                  </a:lnTo>
                  <a:lnTo>
                    <a:pt x="21859" y="164567"/>
                  </a:lnTo>
                  <a:lnTo>
                    <a:pt x="22475" y="165166"/>
                  </a:lnTo>
                  <a:lnTo>
                    <a:pt x="23100" y="165756"/>
                  </a:lnTo>
                  <a:lnTo>
                    <a:pt x="23750" y="166328"/>
                  </a:lnTo>
                  <a:lnTo>
                    <a:pt x="24410" y="166892"/>
                  </a:lnTo>
                  <a:lnTo>
                    <a:pt x="25078" y="167448"/>
                  </a:lnTo>
                  <a:lnTo>
                    <a:pt x="25764" y="167995"/>
                  </a:lnTo>
                  <a:lnTo>
                    <a:pt x="26458" y="168524"/>
                  </a:lnTo>
                  <a:lnTo>
                    <a:pt x="27169" y="169044"/>
                  </a:lnTo>
                  <a:lnTo>
                    <a:pt x="27898" y="169556"/>
                  </a:lnTo>
                  <a:lnTo>
                    <a:pt x="28636" y="170051"/>
                  </a:lnTo>
                  <a:lnTo>
                    <a:pt x="29382" y="170528"/>
                  </a:lnTo>
                  <a:lnTo>
                    <a:pt x="30146" y="171006"/>
                  </a:lnTo>
                  <a:lnTo>
                    <a:pt x="30918" y="171457"/>
                  </a:lnTo>
                  <a:lnTo>
                    <a:pt x="31699" y="171908"/>
                  </a:lnTo>
                  <a:lnTo>
                    <a:pt x="32497" y="172342"/>
                  </a:lnTo>
                  <a:lnTo>
                    <a:pt x="33304" y="172758"/>
                  </a:lnTo>
                  <a:lnTo>
                    <a:pt x="34120" y="173158"/>
                  </a:lnTo>
                  <a:lnTo>
                    <a:pt x="34953" y="173548"/>
                  </a:lnTo>
                  <a:lnTo>
                    <a:pt x="35795" y="173930"/>
                  </a:lnTo>
                  <a:lnTo>
                    <a:pt x="36645" y="174294"/>
                  </a:lnTo>
                  <a:lnTo>
                    <a:pt x="37504" y="174641"/>
                  </a:lnTo>
                  <a:lnTo>
                    <a:pt x="38380" y="174971"/>
                  </a:lnTo>
                  <a:lnTo>
                    <a:pt x="39257" y="175292"/>
                  </a:lnTo>
                  <a:lnTo>
                    <a:pt x="40151" y="175596"/>
                  </a:lnTo>
                  <a:lnTo>
                    <a:pt x="41053" y="175882"/>
                  </a:lnTo>
                  <a:lnTo>
                    <a:pt x="41964" y="176160"/>
                  </a:lnTo>
                  <a:lnTo>
                    <a:pt x="42884" y="176412"/>
                  </a:lnTo>
                  <a:lnTo>
                    <a:pt x="43821" y="176655"/>
                  </a:lnTo>
                  <a:lnTo>
                    <a:pt x="44758" y="176880"/>
                  </a:lnTo>
                  <a:lnTo>
                    <a:pt x="44758" y="176880"/>
                  </a:lnTo>
                  <a:lnTo>
                    <a:pt x="44923" y="176924"/>
                  </a:lnTo>
                  <a:lnTo>
                    <a:pt x="45097" y="176967"/>
                  </a:lnTo>
                  <a:lnTo>
                    <a:pt x="45262" y="177028"/>
                  </a:lnTo>
                  <a:lnTo>
                    <a:pt x="45426" y="177080"/>
                  </a:lnTo>
                  <a:lnTo>
                    <a:pt x="45591" y="177149"/>
                  </a:lnTo>
                  <a:lnTo>
                    <a:pt x="45748" y="177219"/>
                  </a:lnTo>
                  <a:lnTo>
                    <a:pt x="45904" y="177288"/>
                  </a:lnTo>
                  <a:lnTo>
                    <a:pt x="46060" y="177375"/>
                  </a:lnTo>
                  <a:lnTo>
                    <a:pt x="46207" y="177453"/>
                  </a:lnTo>
                  <a:lnTo>
                    <a:pt x="46364" y="177548"/>
                  </a:lnTo>
                  <a:lnTo>
                    <a:pt x="46502" y="177635"/>
                  </a:lnTo>
                  <a:lnTo>
                    <a:pt x="46650" y="177739"/>
                  </a:lnTo>
                  <a:lnTo>
                    <a:pt x="46789" y="177843"/>
                  </a:lnTo>
                  <a:lnTo>
                    <a:pt x="46928" y="177947"/>
                  </a:lnTo>
                  <a:lnTo>
                    <a:pt x="47058" y="178060"/>
                  </a:lnTo>
                  <a:lnTo>
                    <a:pt x="47188" y="178182"/>
                  </a:lnTo>
                  <a:lnTo>
                    <a:pt x="47309" y="178295"/>
                  </a:lnTo>
                  <a:lnTo>
                    <a:pt x="47431" y="178425"/>
                  </a:lnTo>
                  <a:lnTo>
                    <a:pt x="47544" y="178546"/>
                  </a:lnTo>
                  <a:lnTo>
                    <a:pt x="47657" y="178685"/>
                  </a:lnTo>
                  <a:lnTo>
                    <a:pt x="47769" y="178815"/>
                  </a:lnTo>
                  <a:lnTo>
                    <a:pt x="47865" y="178954"/>
                  </a:lnTo>
                  <a:lnTo>
                    <a:pt x="47969" y="179102"/>
                  </a:lnTo>
                  <a:lnTo>
                    <a:pt x="48056" y="179249"/>
                  </a:lnTo>
                  <a:lnTo>
                    <a:pt x="48151" y="179397"/>
                  </a:lnTo>
                  <a:lnTo>
                    <a:pt x="48229" y="179553"/>
                  </a:lnTo>
                  <a:lnTo>
                    <a:pt x="48307" y="179709"/>
                  </a:lnTo>
                  <a:lnTo>
                    <a:pt x="48385" y="179865"/>
                  </a:lnTo>
                  <a:lnTo>
                    <a:pt x="48446" y="180021"/>
                  </a:lnTo>
                  <a:lnTo>
                    <a:pt x="48507" y="180186"/>
                  </a:lnTo>
                  <a:lnTo>
                    <a:pt x="48568" y="180360"/>
                  </a:lnTo>
                  <a:lnTo>
                    <a:pt x="48611" y="180525"/>
                  </a:lnTo>
                  <a:lnTo>
                    <a:pt x="48611" y="180525"/>
                  </a:lnTo>
                  <a:lnTo>
                    <a:pt x="48663" y="180698"/>
                  </a:lnTo>
                  <a:lnTo>
                    <a:pt x="48706" y="180872"/>
                  </a:lnTo>
                  <a:lnTo>
                    <a:pt x="48741" y="181045"/>
                  </a:lnTo>
                  <a:lnTo>
                    <a:pt x="48776" y="181219"/>
                  </a:lnTo>
                  <a:lnTo>
                    <a:pt x="48793" y="181392"/>
                  </a:lnTo>
                  <a:lnTo>
                    <a:pt x="48811" y="181566"/>
                  </a:lnTo>
                  <a:lnTo>
                    <a:pt x="48828" y="181739"/>
                  </a:lnTo>
                  <a:lnTo>
                    <a:pt x="48828" y="181913"/>
                  </a:lnTo>
                  <a:lnTo>
                    <a:pt x="48828" y="182087"/>
                  </a:lnTo>
                  <a:lnTo>
                    <a:pt x="48819" y="182260"/>
                  </a:lnTo>
                  <a:lnTo>
                    <a:pt x="48811" y="182434"/>
                  </a:lnTo>
                  <a:lnTo>
                    <a:pt x="48793" y="182599"/>
                  </a:lnTo>
                  <a:lnTo>
                    <a:pt x="48767" y="182772"/>
                  </a:lnTo>
                  <a:lnTo>
                    <a:pt x="48733" y="182946"/>
                  </a:lnTo>
                  <a:lnTo>
                    <a:pt x="48698" y="183111"/>
                  </a:lnTo>
                  <a:lnTo>
                    <a:pt x="48654" y="183284"/>
                  </a:lnTo>
                  <a:lnTo>
                    <a:pt x="48611" y="183449"/>
                  </a:lnTo>
                  <a:lnTo>
                    <a:pt x="48559" y="183614"/>
                  </a:lnTo>
                  <a:lnTo>
                    <a:pt x="48498" y="183779"/>
                  </a:lnTo>
                  <a:lnTo>
                    <a:pt x="48437" y="183944"/>
                  </a:lnTo>
                  <a:lnTo>
                    <a:pt x="48368" y="184100"/>
                  </a:lnTo>
                  <a:lnTo>
                    <a:pt x="48290" y="184256"/>
                  </a:lnTo>
                  <a:lnTo>
                    <a:pt x="48212" y="184421"/>
                  </a:lnTo>
                  <a:lnTo>
                    <a:pt x="48134" y="184568"/>
                  </a:lnTo>
                  <a:lnTo>
                    <a:pt x="48038" y="184724"/>
                  </a:lnTo>
                  <a:lnTo>
                    <a:pt x="47943" y="184872"/>
                  </a:lnTo>
                  <a:lnTo>
                    <a:pt x="47847" y="185020"/>
                  </a:lnTo>
                  <a:lnTo>
                    <a:pt x="47743" y="185167"/>
                  </a:lnTo>
                  <a:lnTo>
                    <a:pt x="47639" y="185306"/>
                  </a:lnTo>
                  <a:lnTo>
                    <a:pt x="47518" y="185445"/>
                  </a:lnTo>
                  <a:lnTo>
                    <a:pt x="47405" y="185584"/>
                  </a:lnTo>
                  <a:lnTo>
                    <a:pt x="47283" y="185714"/>
                  </a:lnTo>
                  <a:lnTo>
                    <a:pt x="47283" y="185714"/>
                  </a:lnTo>
                  <a:lnTo>
                    <a:pt x="46954" y="186052"/>
                  </a:lnTo>
                  <a:lnTo>
                    <a:pt x="46641" y="186382"/>
                  </a:lnTo>
                  <a:lnTo>
                    <a:pt x="46320" y="186720"/>
                  </a:lnTo>
                  <a:lnTo>
                    <a:pt x="46017" y="187059"/>
                  </a:lnTo>
                  <a:lnTo>
                    <a:pt x="45704" y="187406"/>
                  </a:lnTo>
                  <a:lnTo>
                    <a:pt x="45409" y="187753"/>
                  </a:lnTo>
                  <a:lnTo>
                    <a:pt x="45105" y="188100"/>
                  </a:lnTo>
                  <a:lnTo>
                    <a:pt x="44819" y="188456"/>
                  </a:lnTo>
                  <a:lnTo>
                    <a:pt x="44533" y="188820"/>
                  </a:lnTo>
                  <a:lnTo>
                    <a:pt x="44246" y="189176"/>
                  </a:lnTo>
                  <a:lnTo>
                    <a:pt x="43969" y="189540"/>
                  </a:lnTo>
                  <a:lnTo>
                    <a:pt x="43691" y="189905"/>
                  </a:lnTo>
                  <a:lnTo>
                    <a:pt x="43422" y="190278"/>
                  </a:lnTo>
                  <a:lnTo>
                    <a:pt x="43162" y="190651"/>
                  </a:lnTo>
                  <a:lnTo>
                    <a:pt x="42901" y="191024"/>
                  </a:lnTo>
                  <a:lnTo>
                    <a:pt x="42641" y="191397"/>
                  </a:lnTo>
                  <a:lnTo>
                    <a:pt x="42389" y="191779"/>
                  </a:lnTo>
                  <a:lnTo>
                    <a:pt x="42146" y="192170"/>
                  </a:lnTo>
                  <a:lnTo>
                    <a:pt x="41903" y="192551"/>
                  </a:lnTo>
                  <a:lnTo>
                    <a:pt x="41669" y="192942"/>
                  </a:lnTo>
                  <a:lnTo>
                    <a:pt x="41435" y="193332"/>
                  </a:lnTo>
                  <a:lnTo>
                    <a:pt x="41209" y="193723"/>
                  </a:lnTo>
                  <a:lnTo>
                    <a:pt x="40984" y="194122"/>
                  </a:lnTo>
                  <a:lnTo>
                    <a:pt x="40767" y="194521"/>
                  </a:lnTo>
                  <a:lnTo>
                    <a:pt x="40558" y="194920"/>
                  </a:lnTo>
                  <a:lnTo>
                    <a:pt x="40350" y="195320"/>
                  </a:lnTo>
                  <a:lnTo>
                    <a:pt x="40142" y="195727"/>
                  </a:lnTo>
                  <a:lnTo>
                    <a:pt x="39942" y="196135"/>
                  </a:lnTo>
                  <a:lnTo>
                    <a:pt x="39751" y="196543"/>
                  </a:lnTo>
                  <a:lnTo>
                    <a:pt x="39569" y="196951"/>
                  </a:lnTo>
                  <a:lnTo>
                    <a:pt x="39387" y="197367"/>
                  </a:lnTo>
                  <a:lnTo>
                    <a:pt x="39205" y="197784"/>
                  </a:lnTo>
                  <a:lnTo>
                    <a:pt x="39031" y="198200"/>
                  </a:lnTo>
                  <a:lnTo>
                    <a:pt x="38866" y="198617"/>
                  </a:lnTo>
                  <a:lnTo>
                    <a:pt x="38701" y="199042"/>
                  </a:lnTo>
                  <a:lnTo>
                    <a:pt x="38545" y="199459"/>
                  </a:lnTo>
                  <a:lnTo>
                    <a:pt x="38398" y="199884"/>
                  </a:lnTo>
                  <a:lnTo>
                    <a:pt x="38250" y="200309"/>
                  </a:lnTo>
                  <a:lnTo>
                    <a:pt x="38103" y="200734"/>
                  </a:lnTo>
                  <a:lnTo>
                    <a:pt x="37973" y="201168"/>
                  </a:lnTo>
                  <a:lnTo>
                    <a:pt x="37842" y="201593"/>
                  </a:lnTo>
                  <a:lnTo>
                    <a:pt x="37712" y="202027"/>
                  </a:lnTo>
                  <a:lnTo>
                    <a:pt x="37591" y="202461"/>
                  </a:lnTo>
                  <a:lnTo>
                    <a:pt x="37478" y="202886"/>
                  </a:lnTo>
                  <a:lnTo>
                    <a:pt x="37365" y="203329"/>
                  </a:lnTo>
                  <a:lnTo>
                    <a:pt x="37261" y="203763"/>
                  </a:lnTo>
                  <a:lnTo>
                    <a:pt x="37166" y="204197"/>
                  </a:lnTo>
                  <a:lnTo>
                    <a:pt x="37070" y="204639"/>
                  </a:lnTo>
                  <a:lnTo>
                    <a:pt x="36983" y="205073"/>
                  </a:lnTo>
                  <a:lnTo>
                    <a:pt x="36905" y="205515"/>
                  </a:lnTo>
                  <a:lnTo>
                    <a:pt x="36827" y="205958"/>
                  </a:lnTo>
                  <a:lnTo>
                    <a:pt x="36758" y="206401"/>
                  </a:lnTo>
                  <a:lnTo>
                    <a:pt x="36688" y="206843"/>
                  </a:lnTo>
                  <a:lnTo>
                    <a:pt x="36628" y="207286"/>
                  </a:lnTo>
                  <a:lnTo>
                    <a:pt x="36576" y="207728"/>
                  </a:lnTo>
                  <a:lnTo>
                    <a:pt x="36523" y="208171"/>
                  </a:lnTo>
                  <a:lnTo>
                    <a:pt x="36480" y="208613"/>
                  </a:lnTo>
                  <a:lnTo>
                    <a:pt x="36445" y="209065"/>
                  </a:lnTo>
                  <a:lnTo>
                    <a:pt x="36411" y="209507"/>
                  </a:lnTo>
                  <a:lnTo>
                    <a:pt x="36385" y="209950"/>
                  </a:lnTo>
                  <a:lnTo>
                    <a:pt x="36367" y="210401"/>
                  </a:lnTo>
                  <a:lnTo>
                    <a:pt x="36350" y="210843"/>
                  </a:lnTo>
                  <a:lnTo>
                    <a:pt x="36341" y="211295"/>
                  </a:lnTo>
                  <a:lnTo>
                    <a:pt x="36341" y="211737"/>
                  </a:lnTo>
                  <a:lnTo>
                    <a:pt x="36341" y="211737"/>
                  </a:lnTo>
                  <a:lnTo>
                    <a:pt x="36333" y="212015"/>
                  </a:lnTo>
                  <a:lnTo>
                    <a:pt x="36315" y="212284"/>
                  </a:lnTo>
                  <a:lnTo>
                    <a:pt x="36280" y="212553"/>
                  </a:lnTo>
                  <a:lnTo>
                    <a:pt x="36237" y="212813"/>
                  </a:lnTo>
                  <a:lnTo>
                    <a:pt x="36176" y="213065"/>
                  </a:lnTo>
                  <a:lnTo>
                    <a:pt x="36107" y="213316"/>
                  </a:lnTo>
                  <a:lnTo>
                    <a:pt x="36029" y="213568"/>
                  </a:lnTo>
                  <a:lnTo>
                    <a:pt x="35933" y="213802"/>
                  </a:lnTo>
                  <a:lnTo>
                    <a:pt x="35829" y="214037"/>
                  </a:lnTo>
                  <a:lnTo>
                    <a:pt x="35716" y="214262"/>
                  </a:lnTo>
                  <a:lnTo>
                    <a:pt x="35586" y="214488"/>
                  </a:lnTo>
                  <a:lnTo>
                    <a:pt x="35447" y="214696"/>
                  </a:lnTo>
                  <a:lnTo>
                    <a:pt x="35309" y="214904"/>
                  </a:lnTo>
                  <a:lnTo>
                    <a:pt x="35152" y="215104"/>
                  </a:lnTo>
                  <a:lnTo>
                    <a:pt x="34988" y="215295"/>
                  </a:lnTo>
                  <a:lnTo>
                    <a:pt x="34814" y="215477"/>
                  </a:lnTo>
                  <a:lnTo>
                    <a:pt x="34632" y="215651"/>
                  </a:lnTo>
                  <a:lnTo>
                    <a:pt x="34441" y="215816"/>
                  </a:lnTo>
                  <a:lnTo>
                    <a:pt x="34241" y="215972"/>
                  </a:lnTo>
                  <a:lnTo>
                    <a:pt x="34033" y="216111"/>
                  </a:lnTo>
                  <a:lnTo>
                    <a:pt x="33825" y="216249"/>
                  </a:lnTo>
                  <a:lnTo>
                    <a:pt x="33608" y="216371"/>
                  </a:lnTo>
                  <a:lnTo>
                    <a:pt x="33374" y="216492"/>
                  </a:lnTo>
                  <a:lnTo>
                    <a:pt x="33139" y="216597"/>
                  </a:lnTo>
                  <a:lnTo>
                    <a:pt x="32905" y="216683"/>
                  </a:lnTo>
                  <a:lnTo>
                    <a:pt x="32662" y="216770"/>
                  </a:lnTo>
                  <a:lnTo>
                    <a:pt x="32410" y="216839"/>
                  </a:lnTo>
                  <a:lnTo>
                    <a:pt x="32150" y="216892"/>
                  </a:lnTo>
                  <a:lnTo>
                    <a:pt x="31890" y="216944"/>
                  </a:lnTo>
                  <a:lnTo>
                    <a:pt x="31621" y="216970"/>
                  </a:lnTo>
                  <a:lnTo>
                    <a:pt x="31352" y="216996"/>
                  </a:lnTo>
                  <a:lnTo>
                    <a:pt x="31083" y="217004"/>
                  </a:lnTo>
                  <a:lnTo>
                    <a:pt x="31083" y="2170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2"/>
            <p:cNvSpPr/>
            <p:nvPr/>
          </p:nvSpPr>
          <p:spPr>
            <a:xfrm>
              <a:off x="-7010600" y="-215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2"/>
            <p:cNvSpPr/>
            <p:nvPr/>
          </p:nvSpPr>
          <p:spPr>
            <a:xfrm>
              <a:off x="-5851525" y="-8740150"/>
              <a:ext cx="7042175" cy="7135425"/>
            </a:xfrm>
            <a:custGeom>
              <a:avLst/>
              <a:gdLst/>
              <a:ahLst/>
              <a:cxnLst/>
              <a:rect l="l" t="t" r="r" b="b"/>
              <a:pathLst>
                <a:path w="281687" h="285417" extrusionOk="0">
                  <a:moveTo>
                    <a:pt x="56248" y="0"/>
                  </a:moveTo>
                  <a:lnTo>
                    <a:pt x="55649" y="18"/>
                  </a:lnTo>
                  <a:lnTo>
                    <a:pt x="55050" y="26"/>
                  </a:lnTo>
                  <a:lnTo>
                    <a:pt x="54452" y="52"/>
                  </a:lnTo>
                  <a:lnTo>
                    <a:pt x="53853" y="78"/>
                  </a:lnTo>
                  <a:lnTo>
                    <a:pt x="53254" y="122"/>
                  </a:lnTo>
                  <a:lnTo>
                    <a:pt x="52655" y="157"/>
                  </a:lnTo>
                  <a:lnTo>
                    <a:pt x="52065" y="209"/>
                  </a:lnTo>
                  <a:lnTo>
                    <a:pt x="51466" y="261"/>
                  </a:lnTo>
                  <a:lnTo>
                    <a:pt x="50876" y="330"/>
                  </a:lnTo>
                  <a:lnTo>
                    <a:pt x="50286" y="391"/>
                  </a:lnTo>
                  <a:lnTo>
                    <a:pt x="49696" y="469"/>
                  </a:lnTo>
                  <a:lnTo>
                    <a:pt x="49106" y="547"/>
                  </a:lnTo>
                  <a:lnTo>
                    <a:pt x="48516" y="634"/>
                  </a:lnTo>
                  <a:lnTo>
                    <a:pt x="47935" y="729"/>
                  </a:lnTo>
                  <a:lnTo>
                    <a:pt x="47345" y="825"/>
                  </a:lnTo>
                  <a:lnTo>
                    <a:pt x="46763" y="938"/>
                  </a:lnTo>
                  <a:lnTo>
                    <a:pt x="46182" y="1050"/>
                  </a:lnTo>
                  <a:lnTo>
                    <a:pt x="45601" y="1163"/>
                  </a:lnTo>
                  <a:lnTo>
                    <a:pt x="45028" y="1285"/>
                  </a:lnTo>
                  <a:lnTo>
                    <a:pt x="44455" y="1415"/>
                  </a:lnTo>
                  <a:lnTo>
                    <a:pt x="43874" y="1554"/>
                  </a:lnTo>
                  <a:lnTo>
                    <a:pt x="43301" y="1701"/>
                  </a:lnTo>
                  <a:lnTo>
                    <a:pt x="42737" y="1849"/>
                  </a:lnTo>
                  <a:lnTo>
                    <a:pt x="42164" y="1996"/>
                  </a:lnTo>
                  <a:lnTo>
                    <a:pt x="41600" y="2161"/>
                  </a:lnTo>
                  <a:lnTo>
                    <a:pt x="41036" y="2326"/>
                  </a:lnTo>
                  <a:lnTo>
                    <a:pt x="40472" y="2499"/>
                  </a:lnTo>
                  <a:lnTo>
                    <a:pt x="39917" y="2682"/>
                  </a:lnTo>
                  <a:lnTo>
                    <a:pt x="39362" y="2864"/>
                  </a:lnTo>
                  <a:lnTo>
                    <a:pt x="38806" y="3055"/>
                  </a:lnTo>
                  <a:lnTo>
                    <a:pt x="38251" y="3246"/>
                  </a:lnTo>
                  <a:lnTo>
                    <a:pt x="37695" y="3454"/>
                  </a:lnTo>
                  <a:lnTo>
                    <a:pt x="37149" y="3654"/>
                  </a:lnTo>
                  <a:lnTo>
                    <a:pt x="36611" y="3870"/>
                  </a:lnTo>
                  <a:lnTo>
                    <a:pt x="36064" y="4087"/>
                  </a:lnTo>
                  <a:lnTo>
                    <a:pt x="35526" y="4313"/>
                  </a:lnTo>
                  <a:lnTo>
                    <a:pt x="34988" y="4547"/>
                  </a:lnTo>
                  <a:lnTo>
                    <a:pt x="34450" y="4782"/>
                  </a:lnTo>
                  <a:lnTo>
                    <a:pt x="33921" y="5025"/>
                  </a:lnTo>
                  <a:lnTo>
                    <a:pt x="33392" y="5268"/>
                  </a:lnTo>
                  <a:lnTo>
                    <a:pt x="32862" y="5528"/>
                  </a:lnTo>
                  <a:lnTo>
                    <a:pt x="32342" y="5788"/>
                  </a:lnTo>
                  <a:lnTo>
                    <a:pt x="31821" y="6049"/>
                  </a:lnTo>
                  <a:lnTo>
                    <a:pt x="31300" y="6318"/>
                  </a:lnTo>
                  <a:lnTo>
                    <a:pt x="30788" y="6595"/>
                  </a:lnTo>
                  <a:lnTo>
                    <a:pt x="30276" y="6873"/>
                  </a:lnTo>
                  <a:lnTo>
                    <a:pt x="29773" y="7159"/>
                  </a:lnTo>
                  <a:lnTo>
                    <a:pt x="29261" y="7454"/>
                  </a:lnTo>
                  <a:lnTo>
                    <a:pt x="28766" y="7749"/>
                  </a:lnTo>
                  <a:lnTo>
                    <a:pt x="28263" y="8053"/>
                  </a:lnTo>
                  <a:lnTo>
                    <a:pt x="27769" y="8357"/>
                  </a:lnTo>
                  <a:lnTo>
                    <a:pt x="27283" y="8678"/>
                  </a:lnTo>
                  <a:lnTo>
                    <a:pt x="26788" y="8990"/>
                  </a:lnTo>
                  <a:lnTo>
                    <a:pt x="26311" y="9320"/>
                  </a:lnTo>
                  <a:lnTo>
                    <a:pt x="25825" y="9650"/>
                  </a:lnTo>
                  <a:lnTo>
                    <a:pt x="25348" y="9979"/>
                  </a:lnTo>
                  <a:lnTo>
                    <a:pt x="24879" y="10318"/>
                  </a:lnTo>
                  <a:lnTo>
                    <a:pt x="24410" y="10665"/>
                  </a:lnTo>
                  <a:lnTo>
                    <a:pt x="23942" y="11012"/>
                  </a:lnTo>
                  <a:lnTo>
                    <a:pt x="23482" y="11368"/>
                  </a:lnTo>
                  <a:lnTo>
                    <a:pt x="23022" y="11732"/>
                  </a:lnTo>
                  <a:lnTo>
                    <a:pt x="22571" y="12097"/>
                  </a:lnTo>
                  <a:lnTo>
                    <a:pt x="22120" y="12470"/>
                  </a:lnTo>
                  <a:lnTo>
                    <a:pt x="21668" y="12843"/>
                  </a:lnTo>
                  <a:lnTo>
                    <a:pt x="21287" y="13181"/>
                  </a:lnTo>
                  <a:lnTo>
                    <a:pt x="20896" y="13528"/>
                  </a:lnTo>
                  <a:lnTo>
                    <a:pt x="20523" y="13884"/>
                  </a:lnTo>
                  <a:lnTo>
                    <a:pt x="20141" y="14231"/>
                  </a:lnTo>
                  <a:lnTo>
                    <a:pt x="19777" y="14587"/>
                  </a:lnTo>
                  <a:lnTo>
                    <a:pt x="19412" y="14943"/>
                  </a:lnTo>
                  <a:lnTo>
                    <a:pt x="19048" y="15307"/>
                  </a:lnTo>
                  <a:lnTo>
                    <a:pt x="18692" y="15663"/>
                  </a:lnTo>
                  <a:lnTo>
                    <a:pt x="18336" y="16027"/>
                  </a:lnTo>
                  <a:lnTo>
                    <a:pt x="17989" y="16401"/>
                  </a:lnTo>
                  <a:lnTo>
                    <a:pt x="17651" y="16774"/>
                  </a:lnTo>
                  <a:lnTo>
                    <a:pt x="17312" y="17138"/>
                  </a:lnTo>
                  <a:lnTo>
                    <a:pt x="16983" y="17520"/>
                  </a:lnTo>
                  <a:lnTo>
                    <a:pt x="16653" y="17893"/>
                  </a:lnTo>
                  <a:lnTo>
                    <a:pt x="16332" y="18275"/>
                  </a:lnTo>
                  <a:lnTo>
                    <a:pt x="16011" y="18657"/>
                  </a:lnTo>
                  <a:lnTo>
                    <a:pt x="15698" y="19047"/>
                  </a:lnTo>
                  <a:lnTo>
                    <a:pt x="15395" y="19429"/>
                  </a:lnTo>
                  <a:lnTo>
                    <a:pt x="15091" y="19820"/>
                  </a:lnTo>
                  <a:lnTo>
                    <a:pt x="14796" y="20210"/>
                  </a:lnTo>
                  <a:lnTo>
                    <a:pt x="14501" y="20609"/>
                  </a:lnTo>
                  <a:lnTo>
                    <a:pt x="14215" y="21008"/>
                  </a:lnTo>
                  <a:lnTo>
                    <a:pt x="13928" y="21407"/>
                  </a:lnTo>
                  <a:lnTo>
                    <a:pt x="13650" y="21807"/>
                  </a:lnTo>
                  <a:lnTo>
                    <a:pt x="13373" y="22206"/>
                  </a:lnTo>
                  <a:lnTo>
                    <a:pt x="13112" y="22614"/>
                  </a:lnTo>
                  <a:lnTo>
                    <a:pt x="12843" y="23021"/>
                  </a:lnTo>
                  <a:lnTo>
                    <a:pt x="12583" y="23429"/>
                  </a:lnTo>
                  <a:lnTo>
                    <a:pt x="12332" y="23846"/>
                  </a:lnTo>
                  <a:lnTo>
                    <a:pt x="12089" y="24254"/>
                  </a:lnTo>
                  <a:lnTo>
                    <a:pt x="11846" y="24670"/>
                  </a:lnTo>
                  <a:lnTo>
                    <a:pt x="11603" y="25087"/>
                  </a:lnTo>
                  <a:lnTo>
                    <a:pt x="11377" y="25512"/>
                  </a:lnTo>
                  <a:lnTo>
                    <a:pt x="11143" y="25928"/>
                  </a:lnTo>
                  <a:lnTo>
                    <a:pt x="10926" y="26354"/>
                  </a:lnTo>
                  <a:lnTo>
                    <a:pt x="10709" y="26779"/>
                  </a:lnTo>
                  <a:lnTo>
                    <a:pt x="10492" y="27204"/>
                  </a:lnTo>
                  <a:lnTo>
                    <a:pt x="10284" y="27629"/>
                  </a:lnTo>
                  <a:lnTo>
                    <a:pt x="10084" y="28063"/>
                  </a:lnTo>
                  <a:lnTo>
                    <a:pt x="9893" y="28497"/>
                  </a:lnTo>
                  <a:lnTo>
                    <a:pt x="9702" y="28931"/>
                  </a:lnTo>
                  <a:lnTo>
                    <a:pt x="9511" y="29365"/>
                  </a:lnTo>
                  <a:lnTo>
                    <a:pt x="9329" y="29798"/>
                  </a:lnTo>
                  <a:lnTo>
                    <a:pt x="9156" y="30241"/>
                  </a:lnTo>
                  <a:lnTo>
                    <a:pt x="8991" y="30675"/>
                  </a:lnTo>
                  <a:lnTo>
                    <a:pt x="8826" y="31117"/>
                  </a:lnTo>
                  <a:lnTo>
                    <a:pt x="8670" y="31560"/>
                  </a:lnTo>
                  <a:lnTo>
                    <a:pt x="8513" y="32003"/>
                  </a:lnTo>
                  <a:lnTo>
                    <a:pt x="8366" y="32454"/>
                  </a:lnTo>
                  <a:lnTo>
                    <a:pt x="8218" y="32896"/>
                  </a:lnTo>
                  <a:lnTo>
                    <a:pt x="8080" y="33348"/>
                  </a:lnTo>
                  <a:lnTo>
                    <a:pt x="7949" y="33799"/>
                  </a:lnTo>
                  <a:lnTo>
                    <a:pt x="7828" y="34250"/>
                  </a:lnTo>
                  <a:lnTo>
                    <a:pt x="7706" y="34701"/>
                  </a:lnTo>
                  <a:lnTo>
                    <a:pt x="7585" y="35152"/>
                  </a:lnTo>
                  <a:lnTo>
                    <a:pt x="7481" y="35604"/>
                  </a:lnTo>
                  <a:lnTo>
                    <a:pt x="7377" y="36064"/>
                  </a:lnTo>
                  <a:lnTo>
                    <a:pt x="7273" y="36523"/>
                  </a:lnTo>
                  <a:lnTo>
                    <a:pt x="7186" y="36975"/>
                  </a:lnTo>
                  <a:lnTo>
                    <a:pt x="7090" y="37435"/>
                  </a:lnTo>
                  <a:lnTo>
                    <a:pt x="7012" y="37894"/>
                  </a:lnTo>
                  <a:lnTo>
                    <a:pt x="6934" y="38363"/>
                  </a:lnTo>
                  <a:lnTo>
                    <a:pt x="6865" y="38823"/>
                  </a:lnTo>
                  <a:lnTo>
                    <a:pt x="6795" y="39283"/>
                  </a:lnTo>
                  <a:lnTo>
                    <a:pt x="5259" y="39283"/>
                  </a:lnTo>
                  <a:lnTo>
                    <a:pt x="4990" y="39292"/>
                  </a:lnTo>
                  <a:lnTo>
                    <a:pt x="4721" y="39309"/>
                  </a:lnTo>
                  <a:lnTo>
                    <a:pt x="4461" y="39344"/>
                  </a:lnTo>
                  <a:lnTo>
                    <a:pt x="4209" y="39396"/>
                  </a:lnTo>
                  <a:lnTo>
                    <a:pt x="3958" y="39448"/>
                  </a:lnTo>
                  <a:lnTo>
                    <a:pt x="3706" y="39526"/>
                  </a:lnTo>
                  <a:lnTo>
                    <a:pt x="3463" y="39604"/>
                  </a:lnTo>
                  <a:lnTo>
                    <a:pt x="3220" y="39699"/>
                  </a:lnTo>
                  <a:lnTo>
                    <a:pt x="2995" y="39812"/>
                  </a:lnTo>
                  <a:lnTo>
                    <a:pt x="2760" y="39925"/>
                  </a:lnTo>
                  <a:lnTo>
                    <a:pt x="2543" y="40055"/>
                  </a:lnTo>
                  <a:lnTo>
                    <a:pt x="2327" y="40194"/>
                  </a:lnTo>
                  <a:lnTo>
                    <a:pt x="2127" y="40342"/>
                  </a:lnTo>
                  <a:lnTo>
                    <a:pt x="1927" y="40498"/>
                  </a:lnTo>
                  <a:lnTo>
                    <a:pt x="1736" y="40663"/>
                  </a:lnTo>
                  <a:lnTo>
                    <a:pt x="1546" y="40836"/>
                  </a:lnTo>
                  <a:lnTo>
                    <a:pt x="1372" y="41018"/>
                  </a:lnTo>
                  <a:lnTo>
                    <a:pt x="1207" y="41209"/>
                  </a:lnTo>
                  <a:lnTo>
                    <a:pt x="1051" y="41409"/>
                  </a:lnTo>
                  <a:lnTo>
                    <a:pt x="903" y="41617"/>
                  </a:lnTo>
                  <a:lnTo>
                    <a:pt x="765" y="41834"/>
                  </a:lnTo>
                  <a:lnTo>
                    <a:pt x="634" y="42051"/>
                  </a:lnTo>
                  <a:lnTo>
                    <a:pt x="522" y="42277"/>
                  </a:lnTo>
                  <a:lnTo>
                    <a:pt x="417" y="42511"/>
                  </a:lnTo>
                  <a:lnTo>
                    <a:pt x="322" y="42745"/>
                  </a:lnTo>
                  <a:lnTo>
                    <a:pt x="235" y="42988"/>
                  </a:lnTo>
                  <a:lnTo>
                    <a:pt x="166" y="43240"/>
                  </a:lnTo>
                  <a:lnTo>
                    <a:pt x="105" y="43491"/>
                  </a:lnTo>
                  <a:lnTo>
                    <a:pt x="62" y="43752"/>
                  </a:lnTo>
                  <a:lnTo>
                    <a:pt x="27" y="44012"/>
                  </a:lnTo>
                  <a:lnTo>
                    <a:pt x="1" y="44281"/>
                  </a:lnTo>
                  <a:lnTo>
                    <a:pt x="1" y="44541"/>
                  </a:lnTo>
                  <a:lnTo>
                    <a:pt x="1" y="44810"/>
                  </a:lnTo>
                  <a:lnTo>
                    <a:pt x="27" y="45079"/>
                  </a:lnTo>
                  <a:lnTo>
                    <a:pt x="62" y="45340"/>
                  </a:lnTo>
                  <a:lnTo>
                    <a:pt x="105" y="45600"/>
                  </a:lnTo>
                  <a:lnTo>
                    <a:pt x="166" y="45852"/>
                  </a:lnTo>
                  <a:lnTo>
                    <a:pt x="235" y="46095"/>
                  </a:lnTo>
                  <a:lnTo>
                    <a:pt x="322" y="46338"/>
                  </a:lnTo>
                  <a:lnTo>
                    <a:pt x="417" y="46581"/>
                  </a:lnTo>
                  <a:lnTo>
                    <a:pt x="522" y="46815"/>
                  </a:lnTo>
                  <a:lnTo>
                    <a:pt x="634" y="47040"/>
                  </a:lnTo>
                  <a:lnTo>
                    <a:pt x="765" y="47257"/>
                  </a:lnTo>
                  <a:lnTo>
                    <a:pt x="903" y="47474"/>
                  </a:lnTo>
                  <a:lnTo>
                    <a:pt x="1051" y="47683"/>
                  </a:lnTo>
                  <a:lnTo>
                    <a:pt x="1207" y="47882"/>
                  </a:lnTo>
                  <a:lnTo>
                    <a:pt x="1372" y="48073"/>
                  </a:lnTo>
                  <a:lnTo>
                    <a:pt x="1546" y="48255"/>
                  </a:lnTo>
                  <a:lnTo>
                    <a:pt x="1736" y="48429"/>
                  </a:lnTo>
                  <a:lnTo>
                    <a:pt x="1927" y="48594"/>
                  </a:lnTo>
                  <a:lnTo>
                    <a:pt x="2127" y="48750"/>
                  </a:lnTo>
                  <a:lnTo>
                    <a:pt x="2327" y="48897"/>
                  </a:lnTo>
                  <a:lnTo>
                    <a:pt x="2543" y="49036"/>
                  </a:lnTo>
                  <a:lnTo>
                    <a:pt x="2760" y="49166"/>
                  </a:lnTo>
                  <a:lnTo>
                    <a:pt x="2995" y="49279"/>
                  </a:lnTo>
                  <a:lnTo>
                    <a:pt x="3220" y="49392"/>
                  </a:lnTo>
                  <a:lnTo>
                    <a:pt x="3463" y="49479"/>
                  </a:lnTo>
                  <a:lnTo>
                    <a:pt x="3706" y="49566"/>
                  </a:lnTo>
                  <a:lnTo>
                    <a:pt x="3958" y="49635"/>
                  </a:lnTo>
                  <a:lnTo>
                    <a:pt x="4209" y="49696"/>
                  </a:lnTo>
                  <a:lnTo>
                    <a:pt x="4461" y="49748"/>
                  </a:lnTo>
                  <a:lnTo>
                    <a:pt x="4721" y="49774"/>
                  </a:lnTo>
                  <a:lnTo>
                    <a:pt x="4990" y="49800"/>
                  </a:lnTo>
                  <a:lnTo>
                    <a:pt x="5259" y="49809"/>
                  </a:lnTo>
                  <a:lnTo>
                    <a:pt x="5893" y="49809"/>
                  </a:lnTo>
                  <a:lnTo>
                    <a:pt x="6570" y="49835"/>
                  </a:lnTo>
                  <a:lnTo>
                    <a:pt x="7290" y="49861"/>
                  </a:lnTo>
                  <a:lnTo>
                    <a:pt x="8036" y="49913"/>
                  </a:lnTo>
                  <a:lnTo>
                    <a:pt x="8800" y="49965"/>
                  </a:lnTo>
                  <a:lnTo>
                    <a:pt x="9563" y="50043"/>
                  </a:lnTo>
                  <a:lnTo>
                    <a:pt x="10327" y="50130"/>
                  </a:lnTo>
                  <a:lnTo>
                    <a:pt x="11073" y="50225"/>
                  </a:lnTo>
                  <a:lnTo>
                    <a:pt x="11368" y="50260"/>
                  </a:lnTo>
                  <a:lnTo>
                    <a:pt x="11655" y="50268"/>
                  </a:lnTo>
                  <a:lnTo>
                    <a:pt x="11950" y="50268"/>
                  </a:lnTo>
                  <a:lnTo>
                    <a:pt x="12236" y="50251"/>
                  </a:lnTo>
                  <a:lnTo>
                    <a:pt x="12531" y="50216"/>
                  </a:lnTo>
                  <a:lnTo>
                    <a:pt x="12817" y="50173"/>
                  </a:lnTo>
                  <a:lnTo>
                    <a:pt x="13095" y="50104"/>
                  </a:lnTo>
                  <a:lnTo>
                    <a:pt x="13373" y="50025"/>
                  </a:lnTo>
                  <a:lnTo>
                    <a:pt x="13650" y="49930"/>
                  </a:lnTo>
                  <a:lnTo>
                    <a:pt x="13919" y="49817"/>
                  </a:lnTo>
                  <a:lnTo>
                    <a:pt x="14180" y="49687"/>
                  </a:lnTo>
                  <a:lnTo>
                    <a:pt x="14431" y="49548"/>
                  </a:lnTo>
                  <a:lnTo>
                    <a:pt x="14674" y="49383"/>
                  </a:lnTo>
                  <a:lnTo>
                    <a:pt x="14917" y="49210"/>
                  </a:lnTo>
                  <a:lnTo>
                    <a:pt x="15143" y="49028"/>
                  </a:lnTo>
                  <a:lnTo>
                    <a:pt x="15360" y="48819"/>
                  </a:lnTo>
                  <a:lnTo>
                    <a:pt x="15568" y="48620"/>
                  </a:lnTo>
                  <a:lnTo>
                    <a:pt x="15759" y="48403"/>
                  </a:lnTo>
                  <a:lnTo>
                    <a:pt x="15933" y="48186"/>
                  </a:lnTo>
                  <a:lnTo>
                    <a:pt x="16106" y="47952"/>
                  </a:lnTo>
                  <a:lnTo>
                    <a:pt x="16262" y="47709"/>
                  </a:lnTo>
                  <a:lnTo>
                    <a:pt x="16401" y="47457"/>
                  </a:lnTo>
                  <a:lnTo>
                    <a:pt x="16523" y="47197"/>
                  </a:lnTo>
                  <a:lnTo>
                    <a:pt x="16635" y="46928"/>
                  </a:lnTo>
                  <a:lnTo>
                    <a:pt x="16740" y="46659"/>
                  </a:lnTo>
                  <a:lnTo>
                    <a:pt x="16818" y="46381"/>
                  </a:lnTo>
                  <a:lnTo>
                    <a:pt x="16887" y="46095"/>
                  </a:lnTo>
                  <a:lnTo>
                    <a:pt x="16939" y="45808"/>
                  </a:lnTo>
                  <a:lnTo>
                    <a:pt x="16974" y="45513"/>
                  </a:lnTo>
                  <a:lnTo>
                    <a:pt x="16991" y="45218"/>
                  </a:lnTo>
                  <a:lnTo>
                    <a:pt x="16991" y="44914"/>
                  </a:lnTo>
                  <a:lnTo>
                    <a:pt x="16974" y="44611"/>
                  </a:lnTo>
                  <a:lnTo>
                    <a:pt x="16974" y="44055"/>
                  </a:lnTo>
                  <a:lnTo>
                    <a:pt x="16983" y="43639"/>
                  </a:lnTo>
                  <a:lnTo>
                    <a:pt x="17000" y="43222"/>
                  </a:lnTo>
                  <a:lnTo>
                    <a:pt x="17026" y="42806"/>
                  </a:lnTo>
                  <a:lnTo>
                    <a:pt x="17052" y="42389"/>
                  </a:lnTo>
                  <a:lnTo>
                    <a:pt x="17095" y="41973"/>
                  </a:lnTo>
                  <a:lnTo>
                    <a:pt x="17130" y="41556"/>
                  </a:lnTo>
                  <a:lnTo>
                    <a:pt x="17182" y="41149"/>
                  </a:lnTo>
                  <a:lnTo>
                    <a:pt x="17243" y="40732"/>
                  </a:lnTo>
                  <a:lnTo>
                    <a:pt x="17304" y="40324"/>
                  </a:lnTo>
                  <a:lnTo>
                    <a:pt x="17373" y="39916"/>
                  </a:lnTo>
                  <a:lnTo>
                    <a:pt x="17442" y="39508"/>
                  </a:lnTo>
                  <a:lnTo>
                    <a:pt x="17521" y="39101"/>
                  </a:lnTo>
                  <a:lnTo>
                    <a:pt x="17607" y="38701"/>
                  </a:lnTo>
                  <a:lnTo>
                    <a:pt x="17703" y="38294"/>
                  </a:lnTo>
                  <a:lnTo>
                    <a:pt x="17798" y="37894"/>
                  </a:lnTo>
                  <a:lnTo>
                    <a:pt x="17902" y="37495"/>
                  </a:lnTo>
                  <a:lnTo>
                    <a:pt x="18007" y="37096"/>
                  </a:lnTo>
                  <a:lnTo>
                    <a:pt x="18128" y="36697"/>
                  </a:lnTo>
                  <a:lnTo>
                    <a:pt x="18249" y="36298"/>
                  </a:lnTo>
                  <a:lnTo>
                    <a:pt x="18371" y="35907"/>
                  </a:lnTo>
                  <a:lnTo>
                    <a:pt x="18501" y="35508"/>
                  </a:lnTo>
                  <a:lnTo>
                    <a:pt x="18640" y="35118"/>
                  </a:lnTo>
                  <a:lnTo>
                    <a:pt x="18787" y="34727"/>
                  </a:lnTo>
                  <a:lnTo>
                    <a:pt x="18935" y="34345"/>
                  </a:lnTo>
                  <a:lnTo>
                    <a:pt x="19091" y="33955"/>
                  </a:lnTo>
                  <a:lnTo>
                    <a:pt x="19247" y="33573"/>
                  </a:lnTo>
                  <a:lnTo>
                    <a:pt x="19412" y="33191"/>
                  </a:lnTo>
                  <a:lnTo>
                    <a:pt x="19586" y="32810"/>
                  </a:lnTo>
                  <a:lnTo>
                    <a:pt x="19759" y="32436"/>
                  </a:lnTo>
                  <a:lnTo>
                    <a:pt x="19942" y="32055"/>
                  </a:lnTo>
                  <a:lnTo>
                    <a:pt x="20124" y="31681"/>
                  </a:lnTo>
                  <a:lnTo>
                    <a:pt x="20315" y="31308"/>
                  </a:lnTo>
                  <a:lnTo>
                    <a:pt x="20514" y="30944"/>
                  </a:lnTo>
                  <a:lnTo>
                    <a:pt x="20714" y="30571"/>
                  </a:lnTo>
                  <a:lnTo>
                    <a:pt x="20922" y="30206"/>
                  </a:lnTo>
                  <a:lnTo>
                    <a:pt x="21130" y="29842"/>
                  </a:lnTo>
                  <a:lnTo>
                    <a:pt x="21347" y="29477"/>
                  </a:lnTo>
                  <a:lnTo>
                    <a:pt x="21573" y="29122"/>
                  </a:lnTo>
                  <a:lnTo>
                    <a:pt x="21799" y="28766"/>
                  </a:lnTo>
                  <a:lnTo>
                    <a:pt x="22024" y="28410"/>
                  </a:lnTo>
                  <a:lnTo>
                    <a:pt x="22267" y="28054"/>
                  </a:lnTo>
                  <a:lnTo>
                    <a:pt x="22501" y="27707"/>
                  </a:lnTo>
                  <a:lnTo>
                    <a:pt x="22753" y="27360"/>
                  </a:lnTo>
                  <a:lnTo>
                    <a:pt x="22996" y="27013"/>
                  </a:lnTo>
                  <a:lnTo>
                    <a:pt x="23517" y="26336"/>
                  </a:lnTo>
                  <a:lnTo>
                    <a:pt x="24046" y="25659"/>
                  </a:lnTo>
                  <a:lnTo>
                    <a:pt x="24593" y="25000"/>
                  </a:lnTo>
                  <a:lnTo>
                    <a:pt x="25165" y="24349"/>
                  </a:lnTo>
                  <a:lnTo>
                    <a:pt x="25747" y="23707"/>
                  </a:lnTo>
                  <a:lnTo>
                    <a:pt x="26345" y="23082"/>
                  </a:lnTo>
                  <a:lnTo>
                    <a:pt x="26962" y="22466"/>
                  </a:lnTo>
                  <a:lnTo>
                    <a:pt x="27595" y="21859"/>
                  </a:lnTo>
                  <a:lnTo>
                    <a:pt x="28246" y="21269"/>
                  </a:lnTo>
                  <a:lnTo>
                    <a:pt x="28914" y="20687"/>
                  </a:lnTo>
                  <a:lnTo>
                    <a:pt x="29591" y="20123"/>
                  </a:lnTo>
                  <a:lnTo>
                    <a:pt x="30285" y="19568"/>
                  </a:lnTo>
                  <a:lnTo>
                    <a:pt x="30997" y="19030"/>
                  </a:lnTo>
                  <a:lnTo>
                    <a:pt x="31717" y="18501"/>
                  </a:lnTo>
                  <a:lnTo>
                    <a:pt x="32454" y="17989"/>
                  </a:lnTo>
                  <a:lnTo>
                    <a:pt x="33209" y="17494"/>
                  </a:lnTo>
                  <a:lnTo>
                    <a:pt x="33973" y="17008"/>
                  </a:lnTo>
                  <a:lnTo>
                    <a:pt x="34745" y="16539"/>
                  </a:lnTo>
                  <a:lnTo>
                    <a:pt x="35535" y="16088"/>
                  </a:lnTo>
                  <a:lnTo>
                    <a:pt x="36333" y="15654"/>
                  </a:lnTo>
                  <a:lnTo>
                    <a:pt x="37149" y="15229"/>
                  </a:lnTo>
                  <a:lnTo>
                    <a:pt x="37973" y="14821"/>
                  </a:lnTo>
                  <a:lnTo>
                    <a:pt x="38806" y="14440"/>
                  </a:lnTo>
                  <a:lnTo>
                    <a:pt x="39648" y="14066"/>
                  </a:lnTo>
                  <a:lnTo>
                    <a:pt x="40507" y="13711"/>
                  </a:lnTo>
                  <a:lnTo>
                    <a:pt x="41375" y="13372"/>
                  </a:lnTo>
                  <a:lnTo>
                    <a:pt x="42251" y="13051"/>
                  </a:lnTo>
                  <a:lnTo>
                    <a:pt x="43136" y="12747"/>
                  </a:lnTo>
                  <a:lnTo>
                    <a:pt x="44030" y="12461"/>
                  </a:lnTo>
                  <a:lnTo>
                    <a:pt x="44932" y="12192"/>
                  </a:lnTo>
                  <a:lnTo>
                    <a:pt x="45844" y="11940"/>
                  </a:lnTo>
                  <a:lnTo>
                    <a:pt x="46763" y="11715"/>
                  </a:lnTo>
                  <a:lnTo>
                    <a:pt x="47692" y="11507"/>
                  </a:lnTo>
                  <a:lnTo>
                    <a:pt x="48620" y="11316"/>
                  </a:lnTo>
                  <a:lnTo>
                    <a:pt x="49089" y="11229"/>
                  </a:lnTo>
                  <a:lnTo>
                    <a:pt x="49566" y="11142"/>
                  </a:lnTo>
                  <a:lnTo>
                    <a:pt x="50035" y="11064"/>
                  </a:lnTo>
                  <a:lnTo>
                    <a:pt x="50512" y="10995"/>
                  </a:lnTo>
                  <a:lnTo>
                    <a:pt x="50989" y="10925"/>
                  </a:lnTo>
                  <a:lnTo>
                    <a:pt x="51466" y="10864"/>
                  </a:lnTo>
                  <a:lnTo>
                    <a:pt x="51944" y="10804"/>
                  </a:lnTo>
                  <a:lnTo>
                    <a:pt x="52430" y="10752"/>
                  </a:lnTo>
                  <a:lnTo>
                    <a:pt x="52907" y="10708"/>
                  </a:lnTo>
                  <a:lnTo>
                    <a:pt x="53393" y="10665"/>
                  </a:lnTo>
                  <a:lnTo>
                    <a:pt x="53879" y="10630"/>
                  </a:lnTo>
                  <a:lnTo>
                    <a:pt x="54365" y="10595"/>
                  </a:lnTo>
                  <a:lnTo>
                    <a:pt x="54851" y="10569"/>
                  </a:lnTo>
                  <a:lnTo>
                    <a:pt x="55337" y="10552"/>
                  </a:lnTo>
                  <a:lnTo>
                    <a:pt x="55831" y="10535"/>
                  </a:lnTo>
                  <a:lnTo>
                    <a:pt x="56317" y="10526"/>
                  </a:lnTo>
                  <a:lnTo>
                    <a:pt x="57063" y="10517"/>
                  </a:lnTo>
                  <a:lnTo>
                    <a:pt x="57810" y="10526"/>
                  </a:lnTo>
                  <a:lnTo>
                    <a:pt x="58547" y="10552"/>
                  </a:lnTo>
                  <a:lnTo>
                    <a:pt x="59285" y="10578"/>
                  </a:lnTo>
                  <a:lnTo>
                    <a:pt x="60022" y="10621"/>
                  </a:lnTo>
                  <a:lnTo>
                    <a:pt x="60751" y="10674"/>
                  </a:lnTo>
                  <a:lnTo>
                    <a:pt x="61480" y="10743"/>
                  </a:lnTo>
                  <a:lnTo>
                    <a:pt x="62209" y="10821"/>
                  </a:lnTo>
                  <a:lnTo>
                    <a:pt x="62929" y="10908"/>
                  </a:lnTo>
                  <a:lnTo>
                    <a:pt x="63650" y="11003"/>
                  </a:lnTo>
                  <a:lnTo>
                    <a:pt x="64370" y="11116"/>
                  </a:lnTo>
                  <a:lnTo>
                    <a:pt x="65081" y="11238"/>
                  </a:lnTo>
                  <a:lnTo>
                    <a:pt x="65784" y="11368"/>
                  </a:lnTo>
                  <a:lnTo>
                    <a:pt x="66487" y="11507"/>
                  </a:lnTo>
                  <a:lnTo>
                    <a:pt x="67190" y="11663"/>
                  </a:lnTo>
                  <a:lnTo>
                    <a:pt x="67884" y="11828"/>
                  </a:lnTo>
                  <a:lnTo>
                    <a:pt x="68578" y="12001"/>
                  </a:lnTo>
                  <a:lnTo>
                    <a:pt x="69264" y="12183"/>
                  </a:lnTo>
                  <a:lnTo>
                    <a:pt x="69949" y="12374"/>
                  </a:lnTo>
                  <a:lnTo>
                    <a:pt x="70617" y="12583"/>
                  </a:lnTo>
                  <a:lnTo>
                    <a:pt x="71294" y="12800"/>
                  </a:lnTo>
                  <a:lnTo>
                    <a:pt x="71962" y="13025"/>
                  </a:lnTo>
                  <a:lnTo>
                    <a:pt x="72622" y="13259"/>
                  </a:lnTo>
                  <a:lnTo>
                    <a:pt x="73273" y="13502"/>
                  </a:lnTo>
                  <a:lnTo>
                    <a:pt x="73924" y="13763"/>
                  </a:lnTo>
                  <a:lnTo>
                    <a:pt x="74566" y="14023"/>
                  </a:lnTo>
                  <a:lnTo>
                    <a:pt x="75208" y="14301"/>
                  </a:lnTo>
                  <a:lnTo>
                    <a:pt x="75841" y="14587"/>
                  </a:lnTo>
                  <a:lnTo>
                    <a:pt x="76466" y="14882"/>
                  </a:lnTo>
                  <a:lnTo>
                    <a:pt x="77082" y="15186"/>
                  </a:lnTo>
                  <a:lnTo>
                    <a:pt x="77698" y="15498"/>
                  </a:lnTo>
                  <a:lnTo>
                    <a:pt x="78306" y="15819"/>
                  </a:lnTo>
                  <a:lnTo>
                    <a:pt x="78904" y="16149"/>
                  </a:lnTo>
                  <a:lnTo>
                    <a:pt x="79494" y="16496"/>
                  </a:lnTo>
                  <a:lnTo>
                    <a:pt x="80076" y="16843"/>
                  </a:lnTo>
                  <a:lnTo>
                    <a:pt x="80657" y="17199"/>
                  </a:lnTo>
                  <a:lnTo>
                    <a:pt x="81230" y="17572"/>
                  </a:lnTo>
                  <a:lnTo>
                    <a:pt x="81785" y="17945"/>
                  </a:lnTo>
                  <a:lnTo>
                    <a:pt x="82341" y="18336"/>
                  </a:lnTo>
                  <a:lnTo>
                    <a:pt x="82887" y="18726"/>
                  </a:lnTo>
                  <a:lnTo>
                    <a:pt x="83434" y="19134"/>
                  </a:lnTo>
                  <a:lnTo>
                    <a:pt x="83963" y="19542"/>
                  </a:lnTo>
                  <a:lnTo>
                    <a:pt x="84484" y="19958"/>
                  </a:lnTo>
                  <a:lnTo>
                    <a:pt x="84996" y="20392"/>
                  </a:lnTo>
                  <a:lnTo>
                    <a:pt x="85508" y="20826"/>
                  </a:lnTo>
                  <a:lnTo>
                    <a:pt x="86002" y="21269"/>
                  </a:lnTo>
                  <a:lnTo>
                    <a:pt x="86488" y="21720"/>
                  </a:lnTo>
                  <a:lnTo>
                    <a:pt x="86966" y="22188"/>
                  </a:lnTo>
                  <a:lnTo>
                    <a:pt x="87434" y="22657"/>
                  </a:lnTo>
                  <a:lnTo>
                    <a:pt x="87903" y="23126"/>
                  </a:lnTo>
                  <a:lnTo>
                    <a:pt x="88354" y="23612"/>
                  </a:lnTo>
                  <a:lnTo>
                    <a:pt x="88788" y="24106"/>
                  </a:lnTo>
                  <a:lnTo>
                    <a:pt x="89222" y="24609"/>
                  </a:lnTo>
                  <a:lnTo>
                    <a:pt x="89647" y="25113"/>
                  </a:lnTo>
                  <a:lnTo>
                    <a:pt x="90055" y="25625"/>
                  </a:lnTo>
                  <a:lnTo>
                    <a:pt x="90463" y="26154"/>
                  </a:lnTo>
                  <a:lnTo>
                    <a:pt x="90853" y="26683"/>
                  </a:lnTo>
                  <a:lnTo>
                    <a:pt x="91235" y="27221"/>
                  </a:lnTo>
                  <a:lnTo>
                    <a:pt x="91599" y="27759"/>
                  </a:lnTo>
                  <a:lnTo>
                    <a:pt x="91964" y="28315"/>
                  </a:lnTo>
                  <a:lnTo>
                    <a:pt x="92311" y="28870"/>
                  </a:lnTo>
                  <a:lnTo>
                    <a:pt x="92649" y="29434"/>
                  </a:lnTo>
                  <a:lnTo>
                    <a:pt x="92970" y="30007"/>
                  </a:lnTo>
                  <a:lnTo>
                    <a:pt x="93291" y="30588"/>
                  </a:lnTo>
                  <a:lnTo>
                    <a:pt x="93448" y="30874"/>
                  </a:lnTo>
                  <a:lnTo>
                    <a:pt x="93621" y="31161"/>
                  </a:lnTo>
                  <a:lnTo>
                    <a:pt x="93803" y="31439"/>
                  </a:lnTo>
                  <a:lnTo>
                    <a:pt x="93994" y="31708"/>
                  </a:lnTo>
                  <a:lnTo>
                    <a:pt x="94203" y="31977"/>
                  </a:lnTo>
                  <a:lnTo>
                    <a:pt x="94411" y="32228"/>
                  </a:lnTo>
                  <a:lnTo>
                    <a:pt x="94628" y="32480"/>
                  </a:lnTo>
                  <a:lnTo>
                    <a:pt x="94853" y="32714"/>
                  </a:lnTo>
                  <a:lnTo>
                    <a:pt x="95088" y="32948"/>
                  </a:lnTo>
                  <a:lnTo>
                    <a:pt x="95331" y="33174"/>
                  </a:lnTo>
                  <a:lnTo>
                    <a:pt x="95582" y="33391"/>
                  </a:lnTo>
                  <a:lnTo>
                    <a:pt x="95843" y="33591"/>
                  </a:lnTo>
                  <a:lnTo>
                    <a:pt x="96112" y="33790"/>
                  </a:lnTo>
                  <a:lnTo>
                    <a:pt x="96381" y="33981"/>
                  </a:lnTo>
                  <a:lnTo>
                    <a:pt x="96658" y="34163"/>
                  </a:lnTo>
                  <a:lnTo>
                    <a:pt x="96945" y="34328"/>
                  </a:lnTo>
                  <a:lnTo>
                    <a:pt x="97231" y="34493"/>
                  </a:lnTo>
                  <a:lnTo>
                    <a:pt x="97526" y="34640"/>
                  </a:lnTo>
                  <a:lnTo>
                    <a:pt x="97830" y="34788"/>
                  </a:lnTo>
                  <a:lnTo>
                    <a:pt x="98133" y="34918"/>
                  </a:lnTo>
                  <a:lnTo>
                    <a:pt x="98446" y="35040"/>
                  </a:lnTo>
                  <a:lnTo>
                    <a:pt x="98767" y="35152"/>
                  </a:lnTo>
                  <a:lnTo>
                    <a:pt x="99088" y="35257"/>
                  </a:lnTo>
                  <a:lnTo>
                    <a:pt x="99409" y="35352"/>
                  </a:lnTo>
                  <a:lnTo>
                    <a:pt x="99739" y="35430"/>
                  </a:lnTo>
                  <a:lnTo>
                    <a:pt x="100068" y="35508"/>
                  </a:lnTo>
                  <a:lnTo>
                    <a:pt x="100407" y="35569"/>
                  </a:lnTo>
                  <a:lnTo>
                    <a:pt x="100745" y="35621"/>
                  </a:lnTo>
                  <a:lnTo>
                    <a:pt x="101084" y="35656"/>
                  </a:lnTo>
                  <a:lnTo>
                    <a:pt x="101431" y="35682"/>
                  </a:lnTo>
                  <a:lnTo>
                    <a:pt x="101778" y="35699"/>
                  </a:lnTo>
                  <a:lnTo>
                    <a:pt x="102125" y="35708"/>
                  </a:lnTo>
                  <a:lnTo>
                    <a:pt x="102481" y="35699"/>
                  </a:lnTo>
                  <a:lnTo>
                    <a:pt x="102828" y="35682"/>
                  </a:lnTo>
                  <a:lnTo>
                    <a:pt x="103175" y="35656"/>
                  </a:lnTo>
                  <a:lnTo>
                    <a:pt x="103522" y="35621"/>
                  </a:lnTo>
                  <a:lnTo>
                    <a:pt x="103860" y="35569"/>
                  </a:lnTo>
                  <a:lnTo>
                    <a:pt x="104199" y="35508"/>
                  </a:lnTo>
                  <a:lnTo>
                    <a:pt x="104537" y="35430"/>
                  </a:lnTo>
                  <a:lnTo>
                    <a:pt x="104867" y="35352"/>
                  </a:lnTo>
                  <a:lnTo>
                    <a:pt x="105188" y="35257"/>
                  </a:lnTo>
                  <a:lnTo>
                    <a:pt x="105509" y="35152"/>
                  </a:lnTo>
                  <a:lnTo>
                    <a:pt x="105830" y="35040"/>
                  </a:lnTo>
                  <a:lnTo>
                    <a:pt x="106143" y="34918"/>
                  </a:lnTo>
                  <a:lnTo>
                    <a:pt x="106446" y="34788"/>
                  </a:lnTo>
                  <a:lnTo>
                    <a:pt x="106750" y="34640"/>
                  </a:lnTo>
                  <a:lnTo>
                    <a:pt x="107045" y="34493"/>
                  </a:lnTo>
                  <a:lnTo>
                    <a:pt x="107331" y="34328"/>
                  </a:lnTo>
                  <a:lnTo>
                    <a:pt x="107618" y="34163"/>
                  </a:lnTo>
                  <a:lnTo>
                    <a:pt x="107887" y="33981"/>
                  </a:lnTo>
                  <a:lnTo>
                    <a:pt x="108164" y="33790"/>
                  </a:lnTo>
                  <a:lnTo>
                    <a:pt x="108425" y="33591"/>
                  </a:lnTo>
                  <a:lnTo>
                    <a:pt x="108676" y="33391"/>
                  </a:lnTo>
                  <a:lnTo>
                    <a:pt x="108928" y="33174"/>
                  </a:lnTo>
                  <a:lnTo>
                    <a:pt x="109171" y="32948"/>
                  </a:lnTo>
                  <a:lnTo>
                    <a:pt x="109405" y="32714"/>
                  </a:lnTo>
                  <a:lnTo>
                    <a:pt x="109631" y="32480"/>
                  </a:lnTo>
                  <a:lnTo>
                    <a:pt x="109848" y="32228"/>
                  </a:lnTo>
                  <a:lnTo>
                    <a:pt x="110056" y="31977"/>
                  </a:lnTo>
                  <a:lnTo>
                    <a:pt x="110256" y="31708"/>
                  </a:lnTo>
                  <a:lnTo>
                    <a:pt x="110447" y="31439"/>
                  </a:lnTo>
                  <a:lnTo>
                    <a:pt x="110629" y="31161"/>
                  </a:lnTo>
                  <a:lnTo>
                    <a:pt x="110802" y="30874"/>
                  </a:lnTo>
                  <a:lnTo>
                    <a:pt x="110959" y="30588"/>
                  </a:lnTo>
                  <a:lnTo>
                    <a:pt x="111280" y="30007"/>
                  </a:lnTo>
                  <a:lnTo>
                    <a:pt x="111601" y="29443"/>
                  </a:lnTo>
                  <a:lnTo>
                    <a:pt x="111939" y="28879"/>
                  </a:lnTo>
                  <a:lnTo>
                    <a:pt x="112286" y="28323"/>
                  </a:lnTo>
                  <a:lnTo>
                    <a:pt x="112651" y="27777"/>
                  </a:lnTo>
                  <a:lnTo>
                    <a:pt x="113015" y="27239"/>
                  </a:lnTo>
                  <a:lnTo>
                    <a:pt x="113397" y="26701"/>
                  </a:lnTo>
                  <a:lnTo>
                    <a:pt x="113796" y="26171"/>
                  </a:lnTo>
                  <a:lnTo>
                    <a:pt x="114195" y="25651"/>
                  </a:lnTo>
                  <a:lnTo>
                    <a:pt x="114612" y="25139"/>
                  </a:lnTo>
                  <a:lnTo>
                    <a:pt x="115028" y="24635"/>
                  </a:lnTo>
                  <a:lnTo>
                    <a:pt x="115462" y="24141"/>
                  </a:lnTo>
                  <a:lnTo>
                    <a:pt x="115905" y="23646"/>
                  </a:lnTo>
                  <a:lnTo>
                    <a:pt x="116356" y="23169"/>
                  </a:lnTo>
                  <a:lnTo>
                    <a:pt x="116816" y="22692"/>
                  </a:lnTo>
                  <a:lnTo>
                    <a:pt x="117293" y="22223"/>
                  </a:lnTo>
                  <a:lnTo>
                    <a:pt x="117770" y="21763"/>
                  </a:lnTo>
                  <a:lnTo>
                    <a:pt x="118256" y="21312"/>
                  </a:lnTo>
                  <a:lnTo>
                    <a:pt x="118760" y="20869"/>
                  </a:lnTo>
                  <a:lnTo>
                    <a:pt x="119263" y="20436"/>
                  </a:lnTo>
                  <a:lnTo>
                    <a:pt x="119783" y="20010"/>
                  </a:lnTo>
                  <a:lnTo>
                    <a:pt x="120304" y="19594"/>
                  </a:lnTo>
                  <a:lnTo>
                    <a:pt x="120833" y="19186"/>
                  </a:lnTo>
                  <a:lnTo>
                    <a:pt x="121371" y="18778"/>
                  </a:lnTo>
                  <a:lnTo>
                    <a:pt x="121927" y="18388"/>
                  </a:lnTo>
                  <a:lnTo>
                    <a:pt x="122482" y="18006"/>
                  </a:lnTo>
                  <a:lnTo>
                    <a:pt x="123046" y="17624"/>
                  </a:lnTo>
                  <a:lnTo>
                    <a:pt x="123619" y="17260"/>
                  </a:lnTo>
                  <a:lnTo>
                    <a:pt x="124192" y="16904"/>
                  </a:lnTo>
                  <a:lnTo>
                    <a:pt x="124782" y="16557"/>
                  </a:lnTo>
                  <a:lnTo>
                    <a:pt x="125372" y="16218"/>
                  </a:lnTo>
                  <a:lnTo>
                    <a:pt x="125970" y="15880"/>
                  </a:lnTo>
                  <a:lnTo>
                    <a:pt x="126578" y="15559"/>
                  </a:lnTo>
                  <a:lnTo>
                    <a:pt x="127194" y="15247"/>
                  </a:lnTo>
                  <a:lnTo>
                    <a:pt x="127810" y="14943"/>
                  </a:lnTo>
                  <a:lnTo>
                    <a:pt x="128435" y="14656"/>
                  </a:lnTo>
                  <a:lnTo>
                    <a:pt x="129068" y="14370"/>
                  </a:lnTo>
                  <a:lnTo>
                    <a:pt x="129710" y="14092"/>
                  </a:lnTo>
                  <a:lnTo>
                    <a:pt x="130353" y="13832"/>
                  </a:lnTo>
                  <a:lnTo>
                    <a:pt x="131003" y="13572"/>
                  </a:lnTo>
                  <a:lnTo>
                    <a:pt x="131663" y="13329"/>
                  </a:lnTo>
                  <a:lnTo>
                    <a:pt x="132322" y="13095"/>
                  </a:lnTo>
                  <a:lnTo>
                    <a:pt x="132982" y="12869"/>
                  </a:lnTo>
                  <a:lnTo>
                    <a:pt x="133659" y="12652"/>
                  </a:lnTo>
                  <a:lnTo>
                    <a:pt x="134335" y="12444"/>
                  </a:lnTo>
                  <a:lnTo>
                    <a:pt x="135012" y="12253"/>
                  </a:lnTo>
                  <a:lnTo>
                    <a:pt x="135698" y="12071"/>
                  </a:lnTo>
                  <a:lnTo>
                    <a:pt x="136392" y="11897"/>
                  </a:lnTo>
                  <a:lnTo>
                    <a:pt x="137086" y="11732"/>
                  </a:lnTo>
                  <a:lnTo>
                    <a:pt x="137789" y="11576"/>
                  </a:lnTo>
                  <a:lnTo>
                    <a:pt x="138492" y="11437"/>
                  </a:lnTo>
                  <a:lnTo>
                    <a:pt x="139195" y="11307"/>
                  </a:lnTo>
                  <a:lnTo>
                    <a:pt x="139906" y="11186"/>
                  </a:lnTo>
                  <a:lnTo>
                    <a:pt x="140618" y="11073"/>
                  </a:lnTo>
                  <a:lnTo>
                    <a:pt x="141338" y="10977"/>
                  </a:lnTo>
                  <a:lnTo>
                    <a:pt x="142058" y="10890"/>
                  </a:lnTo>
                  <a:lnTo>
                    <a:pt x="142787" y="10812"/>
                  </a:lnTo>
                  <a:lnTo>
                    <a:pt x="143507" y="10743"/>
                  </a:lnTo>
                  <a:lnTo>
                    <a:pt x="144236" y="10691"/>
                  </a:lnTo>
                  <a:lnTo>
                    <a:pt x="144974" y="10648"/>
                  </a:lnTo>
                  <a:lnTo>
                    <a:pt x="145711" y="10621"/>
                  </a:lnTo>
                  <a:lnTo>
                    <a:pt x="146449" y="10595"/>
                  </a:lnTo>
                  <a:lnTo>
                    <a:pt x="147187" y="10587"/>
                  </a:lnTo>
                  <a:lnTo>
                    <a:pt x="147933" y="10595"/>
                  </a:lnTo>
                  <a:lnTo>
                    <a:pt x="148419" y="10604"/>
                  </a:lnTo>
                  <a:lnTo>
                    <a:pt x="148913" y="10621"/>
                  </a:lnTo>
                  <a:lnTo>
                    <a:pt x="149399" y="10639"/>
                  </a:lnTo>
                  <a:lnTo>
                    <a:pt x="149894" y="10665"/>
                  </a:lnTo>
                  <a:lnTo>
                    <a:pt x="150380" y="10700"/>
                  </a:lnTo>
                  <a:lnTo>
                    <a:pt x="150866" y="10734"/>
                  </a:lnTo>
                  <a:lnTo>
                    <a:pt x="151352" y="10778"/>
                  </a:lnTo>
                  <a:lnTo>
                    <a:pt x="151838" y="10821"/>
                  </a:lnTo>
                  <a:lnTo>
                    <a:pt x="152315" y="10873"/>
                  </a:lnTo>
                  <a:lnTo>
                    <a:pt x="152801" y="10934"/>
                  </a:lnTo>
                  <a:lnTo>
                    <a:pt x="153278" y="10995"/>
                  </a:lnTo>
                  <a:lnTo>
                    <a:pt x="153755" y="11064"/>
                  </a:lnTo>
                  <a:lnTo>
                    <a:pt x="154233" y="11133"/>
                  </a:lnTo>
                  <a:lnTo>
                    <a:pt x="154701" y="11212"/>
                  </a:lnTo>
                  <a:lnTo>
                    <a:pt x="155179" y="11298"/>
                  </a:lnTo>
                  <a:lnTo>
                    <a:pt x="155647" y="11385"/>
                  </a:lnTo>
                  <a:lnTo>
                    <a:pt x="156584" y="11576"/>
                  </a:lnTo>
                  <a:lnTo>
                    <a:pt x="157513" y="11784"/>
                  </a:lnTo>
                  <a:lnTo>
                    <a:pt x="158433" y="12010"/>
                  </a:lnTo>
                  <a:lnTo>
                    <a:pt x="159344" y="12262"/>
                  </a:lnTo>
                  <a:lnTo>
                    <a:pt x="160246" y="12531"/>
                  </a:lnTo>
                  <a:lnTo>
                    <a:pt x="161140" y="12817"/>
                  </a:lnTo>
                  <a:lnTo>
                    <a:pt x="162034" y="13121"/>
                  </a:lnTo>
                  <a:lnTo>
                    <a:pt x="162901" y="13442"/>
                  </a:lnTo>
                  <a:lnTo>
                    <a:pt x="163769" y="13780"/>
                  </a:lnTo>
                  <a:lnTo>
                    <a:pt x="164628" y="14136"/>
                  </a:lnTo>
                  <a:lnTo>
                    <a:pt x="165479" y="14500"/>
                  </a:lnTo>
                  <a:lnTo>
                    <a:pt x="166312" y="14891"/>
                  </a:lnTo>
                  <a:lnTo>
                    <a:pt x="167136" y="15299"/>
                  </a:lnTo>
                  <a:lnTo>
                    <a:pt x="167943" y="15724"/>
                  </a:lnTo>
                  <a:lnTo>
                    <a:pt x="168750" y="16158"/>
                  </a:lnTo>
                  <a:lnTo>
                    <a:pt x="169531" y="16609"/>
                  </a:lnTo>
                  <a:lnTo>
                    <a:pt x="170312" y="17077"/>
                  </a:lnTo>
                  <a:lnTo>
                    <a:pt x="171075" y="17563"/>
                  </a:lnTo>
                  <a:lnTo>
                    <a:pt x="171822" y="18058"/>
                  </a:lnTo>
                  <a:lnTo>
                    <a:pt x="172559" y="18570"/>
                  </a:lnTo>
                  <a:lnTo>
                    <a:pt x="173280" y="19099"/>
                  </a:lnTo>
                  <a:lnTo>
                    <a:pt x="173991" y="19637"/>
                  </a:lnTo>
                  <a:lnTo>
                    <a:pt x="174685" y="20193"/>
                  </a:lnTo>
                  <a:lnTo>
                    <a:pt x="175362" y="20757"/>
                  </a:lnTo>
                  <a:lnTo>
                    <a:pt x="176030" y="21338"/>
                  </a:lnTo>
                  <a:lnTo>
                    <a:pt x="176672" y="21928"/>
                  </a:lnTo>
                  <a:lnTo>
                    <a:pt x="177306" y="22536"/>
                  </a:lnTo>
                  <a:lnTo>
                    <a:pt x="177922" y="23152"/>
                  </a:lnTo>
                  <a:lnTo>
                    <a:pt x="178521" y="23776"/>
                  </a:lnTo>
                  <a:lnTo>
                    <a:pt x="179111" y="24419"/>
                  </a:lnTo>
                  <a:lnTo>
                    <a:pt x="179675" y="25069"/>
                  </a:lnTo>
                  <a:lnTo>
                    <a:pt x="180221" y="25729"/>
                  </a:lnTo>
                  <a:lnTo>
                    <a:pt x="180751" y="26406"/>
                  </a:lnTo>
                  <a:lnTo>
                    <a:pt x="181263" y="27082"/>
                  </a:lnTo>
                  <a:lnTo>
                    <a:pt x="181514" y="27430"/>
                  </a:lnTo>
                  <a:lnTo>
                    <a:pt x="181757" y="27777"/>
                  </a:lnTo>
                  <a:lnTo>
                    <a:pt x="182000" y="28124"/>
                  </a:lnTo>
                  <a:lnTo>
                    <a:pt x="182235" y="28480"/>
                  </a:lnTo>
                  <a:lnTo>
                    <a:pt x="182469" y="28835"/>
                  </a:lnTo>
                  <a:lnTo>
                    <a:pt x="182694" y="29191"/>
                  </a:lnTo>
                  <a:lnTo>
                    <a:pt x="182911" y="29547"/>
                  </a:lnTo>
                  <a:lnTo>
                    <a:pt x="183128" y="29911"/>
                  </a:lnTo>
                  <a:lnTo>
                    <a:pt x="183337" y="30276"/>
                  </a:lnTo>
                  <a:lnTo>
                    <a:pt x="183545" y="30640"/>
                  </a:lnTo>
                  <a:lnTo>
                    <a:pt x="183744" y="31013"/>
                  </a:lnTo>
                  <a:lnTo>
                    <a:pt x="183944" y="31378"/>
                  </a:lnTo>
                  <a:lnTo>
                    <a:pt x="184135" y="31751"/>
                  </a:lnTo>
                  <a:lnTo>
                    <a:pt x="184317" y="32124"/>
                  </a:lnTo>
                  <a:lnTo>
                    <a:pt x="184499" y="32506"/>
                  </a:lnTo>
                  <a:lnTo>
                    <a:pt x="184673" y="32879"/>
                  </a:lnTo>
                  <a:lnTo>
                    <a:pt x="184846" y="33261"/>
                  </a:lnTo>
                  <a:lnTo>
                    <a:pt x="185011" y="33643"/>
                  </a:lnTo>
                  <a:lnTo>
                    <a:pt x="185168" y="34024"/>
                  </a:lnTo>
                  <a:lnTo>
                    <a:pt x="185324" y="34415"/>
                  </a:lnTo>
                  <a:lnTo>
                    <a:pt x="185471" y="34797"/>
                  </a:lnTo>
                  <a:lnTo>
                    <a:pt x="185610" y="35187"/>
                  </a:lnTo>
                  <a:lnTo>
                    <a:pt x="185749" y="35578"/>
                  </a:lnTo>
                  <a:lnTo>
                    <a:pt x="185879" y="35977"/>
                  </a:lnTo>
                  <a:lnTo>
                    <a:pt x="186009" y="36367"/>
                  </a:lnTo>
                  <a:lnTo>
                    <a:pt x="186122" y="36766"/>
                  </a:lnTo>
                  <a:lnTo>
                    <a:pt x="186244" y="37166"/>
                  </a:lnTo>
                  <a:lnTo>
                    <a:pt x="186348" y="37556"/>
                  </a:lnTo>
                  <a:lnTo>
                    <a:pt x="186452" y="37964"/>
                  </a:lnTo>
                  <a:lnTo>
                    <a:pt x="186547" y="38363"/>
                  </a:lnTo>
                  <a:lnTo>
                    <a:pt x="186643" y="38762"/>
                  </a:lnTo>
                  <a:lnTo>
                    <a:pt x="186729" y="39170"/>
                  </a:lnTo>
                  <a:lnTo>
                    <a:pt x="186808" y="39578"/>
                  </a:lnTo>
                  <a:lnTo>
                    <a:pt x="186877" y="39986"/>
                  </a:lnTo>
                  <a:lnTo>
                    <a:pt x="186946" y="40394"/>
                  </a:lnTo>
                  <a:lnTo>
                    <a:pt x="187007" y="40801"/>
                  </a:lnTo>
                  <a:lnTo>
                    <a:pt x="187068" y="41218"/>
                  </a:lnTo>
                  <a:lnTo>
                    <a:pt x="187111" y="41626"/>
                  </a:lnTo>
                  <a:lnTo>
                    <a:pt x="187155" y="42042"/>
                  </a:lnTo>
                  <a:lnTo>
                    <a:pt x="187198" y="42459"/>
                  </a:lnTo>
                  <a:lnTo>
                    <a:pt x="187224" y="42875"/>
                  </a:lnTo>
                  <a:lnTo>
                    <a:pt x="187250" y="43292"/>
                  </a:lnTo>
                  <a:lnTo>
                    <a:pt x="187267" y="43708"/>
                  </a:lnTo>
                  <a:lnTo>
                    <a:pt x="187276" y="44125"/>
                  </a:lnTo>
                  <a:lnTo>
                    <a:pt x="187276" y="44403"/>
                  </a:lnTo>
                  <a:lnTo>
                    <a:pt x="187276" y="44758"/>
                  </a:lnTo>
                  <a:lnTo>
                    <a:pt x="187259" y="45045"/>
                  </a:lnTo>
                  <a:lnTo>
                    <a:pt x="187259" y="45331"/>
                  </a:lnTo>
                  <a:lnTo>
                    <a:pt x="187276" y="45617"/>
                  </a:lnTo>
                  <a:lnTo>
                    <a:pt x="187311" y="45904"/>
                  </a:lnTo>
                  <a:lnTo>
                    <a:pt x="187363" y="46190"/>
                  </a:lnTo>
                  <a:lnTo>
                    <a:pt x="187432" y="46468"/>
                  </a:lnTo>
                  <a:lnTo>
                    <a:pt x="187510" y="46745"/>
                  </a:lnTo>
                  <a:lnTo>
                    <a:pt x="187606" y="47014"/>
                  </a:lnTo>
                  <a:lnTo>
                    <a:pt x="187719" y="47283"/>
                  </a:lnTo>
                  <a:lnTo>
                    <a:pt x="187849" y="47544"/>
                  </a:lnTo>
                  <a:lnTo>
                    <a:pt x="187988" y="47804"/>
                  </a:lnTo>
                  <a:lnTo>
                    <a:pt x="188144" y="48047"/>
                  </a:lnTo>
                  <a:lnTo>
                    <a:pt x="188309" y="48290"/>
                  </a:lnTo>
                  <a:lnTo>
                    <a:pt x="188491" y="48524"/>
                  </a:lnTo>
                  <a:lnTo>
                    <a:pt x="188682" y="48750"/>
                  </a:lnTo>
                  <a:lnTo>
                    <a:pt x="188890" y="48967"/>
                  </a:lnTo>
                  <a:lnTo>
                    <a:pt x="189107" y="49166"/>
                  </a:lnTo>
                  <a:lnTo>
                    <a:pt x="189333" y="49357"/>
                  </a:lnTo>
                  <a:lnTo>
                    <a:pt x="189567" y="49531"/>
                  </a:lnTo>
                  <a:lnTo>
                    <a:pt x="189819" y="49687"/>
                  </a:lnTo>
                  <a:lnTo>
                    <a:pt x="190070" y="49826"/>
                  </a:lnTo>
                  <a:lnTo>
                    <a:pt x="190331" y="49956"/>
                  </a:lnTo>
                  <a:lnTo>
                    <a:pt x="190600" y="50069"/>
                  </a:lnTo>
                  <a:lnTo>
                    <a:pt x="190869" y="50164"/>
                  </a:lnTo>
                  <a:lnTo>
                    <a:pt x="191155" y="50242"/>
                  </a:lnTo>
                  <a:lnTo>
                    <a:pt x="191433" y="50312"/>
                  </a:lnTo>
                  <a:lnTo>
                    <a:pt x="191719" y="50364"/>
                  </a:lnTo>
                  <a:lnTo>
                    <a:pt x="192005" y="50399"/>
                  </a:lnTo>
                  <a:lnTo>
                    <a:pt x="192300" y="50416"/>
                  </a:lnTo>
                  <a:lnTo>
                    <a:pt x="192587" y="50416"/>
                  </a:lnTo>
                  <a:lnTo>
                    <a:pt x="192882" y="50399"/>
                  </a:lnTo>
                  <a:lnTo>
                    <a:pt x="193168" y="50373"/>
                  </a:lnTo>
                  <a:lnTo>
                    <a:pt x="193914" y="50268"/>
                  </a:lnTo>
                  <a:lnTo>
                    <a:pt x="194678" y="50182"/>
                  </a:lnTo>
                  <a:lnTo>
                    <a:pt x="195450" y="50112"/>
                  </a:lnTo>
                  <a:lnTo>
                    <a:pt x="196214" y="50051"/>
                  </a:lnTo>
                  <a:lnTo>
                    <a:pt x="196960" y="50008"/>
                  </a:lnTo>
                  <a:lnTo>
                    <a:pt x="197680" y="49973"/>
                  </a:lnTo>
                  <a:lnTo>
                    <a:pt x="198357" y="49947"/>
                  </a:lnTo>
                  <a:lnTo>
                    <a:pt x="198991" y="49947"/>
                  </a:lnTo>
                  <a:lnTo>
                    <a:pt x="199850" y="49956"/>
                  </a:lnTo>
                  <a:lnTo>
                    <a:pt x="200709" y="49982"/>
                  </a:lnTo>
                  <a:lnTo>
                    <a:pt x="201559" y="50025"/>
                  </a:lnTo>
                  <a:lnTo>
                    <a:pt x="202409" y="50095"/>
                  </a:lnTo>
                  <a:lnTo>
                    <a:pt x="203243" y="50173"/>
                  </a:lnTo>
                  <a:lnTo>
                    <a:pt x="204076" y="50268"/>
                  </a:lnTo>
                  <a:lnTo>
                    <a:pt x="204909" y="50390"/>
                  </a:lnTo>
                  <a:lnTo>
                    <a:pt x="205724" y="50520"/>
                  </a:lnTo>
                  <a:lnTo>
                    <a:pt x="206540" y="50676"/>
                  </a:lnTo>
                  <a:lnTo>
                    <a:pt x="207338" y="50841"/>
                  </a:lnTo>
                  <a:lnTo>
                    <a:pt x="208137" y="51023"/>
                  </a:lnTo>
                  <a:lnTo>
                    <a:pt x="208926" y="51223"/>
                  </a:lnTo>
                  <a:lnTo>
                    <a:pt x="209707" y="51440"/>
                  </a:lnTo>
                  <a:lnTo>
                    <a:pt x="210479" y="51674"/>
                  </a:lnTo>
                  <a:lnTo>
                    <a:pt x="211243" y="51926"/>
                  </a:lnTo>
                  <a:lnTo>
                    <a:pt x="211998" y="52186"/>
                  </a:lnTo>
                  <a:lnTo>
                    <a:pt x="212744" y="52464"/>
                  </a:lnTo>
                  <a:lnTo>
                    <a:pt x="213482" y="52759"/>
                  </a:lnTo>
                  <a:lnTo>
                    <a:pt x="214211" y="53063"/>
                  </a:lnTo>
                  <a:lnTo>
                    <a:pt x="214922" y="53384"/>
                  </a:lnTo>
                  <a:lnTo>
                    <a:pt x="215634" y="53722"/>
                  </a:lnTo>
                  <a:lnTo>
                    <a:pt x="216328" y="54069"/>
                  </a:lnTo>
                  <a:lnTo>
                    <a:pt x="217014" y="54434"/>
                  </a:lnTo>
                  <a:lnTo>
                    <a:pt x="217682" y="54815"/>
                  </a:lnTo>
                  <a:lnTo>
                    <a:pt x="218350" y="55206"/>
                  </a:lnTo>
                  <a:lnTo>
                    <a:pt x="219001" y="55605"/>
                  </a:lnTo>
                  <a:lnTo>
                    <a:pt x="219634" y="56022"/>
                  </a:lnTo>
                  <a:lnTo>
                    <a:pt x="220259" y="56455"/>
                  </a:lnTo>
                  <a:lnTo>
                    <a:pt x="220875" y="56898"/>
                  </a:lnTo>
                  <a:lnTo>
                    <a:pt x="221474" y="57349"/>
                  </a:lnTo>
                  <a:lnTo>
                    <a:pt x="222064" y="57818"/>
                  </a:lnTo>
                  <a:lnTo>
                    <a:pt x="222636" y="58295"/>
                  </a:lnTo>
                  <a:lnTo>
                    <a:pt x="223200" y="58781"/>
                  </a:lnTo>
                  <a:lnTo>
                    <a:pt x="223747" y="59284"/>
                  </a:lnTo>
                  <a:lnTo>
                    <a:pt x="224285" y="59796"/>
                  </a:lnTo>
                  <a:lnTo>
                    <a:pt x="224797" y="60317"/>
                  </a:lnTo>
                  <a:lnTo>
                    <a:pt x="225309" y="60846"/>
                  </a:lnTo>
                  <a:lnTo>
                    <a:pt x="225795" y="61393"/>
                  </a:lnTo>
                  <a:lnTo>
                    <a:pt x="226272" y="61948"/>
                  </a:lnTo>
                  <a:lnTo>
                    <a:pt x="226732" y="62512"/>
                  </a:lnTo>
                  <a:lnTo>
                    <a:pt x="227175" y="63085"/>
                  </a:lnTo>
                  <a:lnTo>
                    <a:pt x="227600" y="63666"/>
                  </a:lnTo>
                  <a:lnTo>
                    <a:pt x="228008" y="64256"/>
                  </a:lnTo>
                  <a:lnTo>
                    <a:pt x="228407" y="64855"/>
                  </a:lnTo>
                  <a:lnTo>
                    <a:pt x="228789" y="65463"/>
                  </a:lnTo>
                  <a:lnTo>
                    <a:pt x="229144" y="66087"/>
                  </a:lnTo>
                  <a:lnTo>
                    <a:pt x="229492" y="66712"/>
                  </a:lnTo>
                  <a:lnTo>
                    <a:pt x="229821" y="67346"/>
                  </a:lnTo>
                  <a:lnTo>
                    <a:pt x="230125" y="67988"/>
                  </a:lnTo>
                  <a:lnTo>
                    <a:pt x="230420" y="68638"/>
                  </a:lnTo>
                  <a:lnTo>
                    <a:pt x="230689" y="69298"/>
                  </a:lnTo>
                  <a:lnTo>
                    <a:pt x="230941" y="69966"/>
                  </a:lnTo>
                  <a:lnTo>
                    <a:pt x="231184" y="70634"/>
                  </a:lnTo>
                  <a:lnTo>
                    <a:pt x="231392" y="71311"/>
                  </a:lnTo>
                  <a:lnTo>
                    <a:pt x="231592" y="71997"/>
                  </a:lnTo>
                  <a:lnTo>
                    <a:pt x="231774" y="72691"/>
                  </a:lnTo>
                  <a:lnTo>
                    <a:pt x="231852" y="73038"/>
                  </a:lnTo>
                  <a:lnTo>
                    <a:pt x="231930" y="73385"/>
                  </a:lnTo>
                  <a:lnTo>
                    <a:pt x="231999" y="73741"/>
                  </a:lnTo>
                  <a:lnTo>
                    <a:pt x="232069" y="74088"/>
                  </a:lnTo>
                  <a:lnTo>
                    <a:pt x="232130" y="74444"/>
                  </a:lnTo>
                  <a:lnTo>
                    <a:pt x="232182" y="74799"/>
                  </a:lnTo>
                  <a:lnTo>
                    <a:pt x="232234" y="75155"/>
                  </a:lnTo>
                  <a:lnTo>
                    <a:pt x="232277" y="75520"/>
                  </a:lnTo>
                  <a:lnTo>
                    <a:pt x="232320" y="75875"/>
                  </a:lnTo>
                  <a:lnTo>
                    <a:pt x="232355" y="76240"/>
                  </a:lnTo>
                  <a:lnTo>
                    <a:pt x="232381" y="76596"/>
                  </a:lnTo>
                  <a:lnTo>
                    <a:pt x="232407" y="76960"/>
                  </a:lnTo>
                  <a:lnTo>
                    <a:pt x="232425" y="77324"/>
                  </a:lnTo>
                  <a:lnTo>
                    <a:pt x="232442" y="77689"/>
                  </a:lnTo>
                  <a:lnTo>
                    <a:pt x="232451" y="78062"/>
                  </a:lnTo>
                  <a:lnTo>
                    <a:pt x="232451" y="78427"/>
                  </a:lnTo>
                  <a:lnTo>
                    <a:pt x="232451" y="78886"/>
                  </a:lnTo>
                  <a:lnTo>
                    <a:pt x="232433" y="79346"/>
                  </a:lnTo>
                  <a:lnTo>
                    <a:pt x="232416" y="79806"/>
                  </a:lnTo>
                  <a:lnTo>
                    <a:pt x="232381" y="80266"/>
                  </a:lnTo>
                  <a:lnTo>
                    <a:pt x="232346" y="80717"/>
                  </a:lnTo>
                  <a:lnTo>
                    <a:pt x="232294" y="81177"/>
                  </a:lnTo>
                  <a:lnTo>
                    <a:pt x="232242" y="81628"/>
                  </a:lnTo>
                  <a:lnTo>
                    <a:pt x="232173" y="82088"/>
                  </a:lnTo>
                  <a:lnTo>
                    <a:pt x="232103" y="82540"/>
                  </a:lnTo>
                  <a:lnTo>
                    <a:pt x="232017" y="82991"/>
                  </a:lnTo>
                  <a:lnTo>
                    <a:pt x="231930" y="83442"/>
                  </a:lnTo>
                  <a:lnTo>
                    <a:pt x="231834" y="83893"/>
                  </a:lnTo>
                  <a:lnTo>
                    <a:pt x="231722" y="84344"/>
                  </a:lnTo>
                  <a:lnTo>
                    <a:pt x="231609" y="84787"/>
                  </a:lnTo>
                  <a:lnTo>
                    <a:pt x="231487" y="85230"/>
                  </a:lnTo>
                  <a:lnTo>
                    <a:pt x="231357" y="85672"/>
                  </a:lnTo>
                  <a:lnTo>
                    <a:pt x="231210" y="86115"/>
                  </a:lnTo>
                  <a:lnTo>
                    <a:pt x="231062" y="86557"/>
                  </a:lnTo>
                  <a:lnTo>
                    <a:pt x="230906" y="86991"/>
                  </a:lnTo>
                  <a:lnTo>
                    <a:pt x="230741" y="87425"/>
                  </a:lnTo>
                  <a:lnTo>
                    <a:pt x="230568" y="87859"/>
                  </a:lnTo>
                  <a:lnTo>
                    <a:pt x="230385" y="88293"/>
                  </a:lnTo>
                  <a:lnTo>
                    <a:pt x="230194" y="88718"/>
                  </a:lnTo>
                  <a:lnTo>
                    <a:pt x="229995" y="89143"/>
                  </a:lnTo>
                  <a:lnTo>
                    <a:pt x="229787" y="89568"/>
                  </a:lnTo>
                  <a:lnTo>
                    <a:pt x="229570" y="89993"/>
                  </a:lnTo>
                  <a:lnTo>
                    <a:pt x="229344" y="90410"/>
                  </a:lnTo>
                  <a:lnTo>
                    <a:pt x="229110" y="90826"/>
                  </a:lnTo>
                  <a:lnTo>
                    <a:pt x="228875" y="91234"/>
                  </a:lnTo>
                  <a:lnTo>
                    <a:pt x="228624" y="91642"/>
                  </a:lnTo>
                  <a:lnTo>
                    <a:pt x="228364" y="92050"/>
                  </a:lnTo>
                  <a:lnTo>
                    <a:pt x="228103" y="92458"/>
                  </a:lnTo>
                  <a:lnTo>
                    <a:pt x="228008" y="92605"/>
                  </a:lnTo>
                  <a:lnTo>
                    <a:pt x="227912" y="92762"/>
                  </a:lnTo>
                  <a:lnTo>
                    <a:pt x="227826" y="92918"/>
                  </a:lnTo>
                  <a:lnTo>
                    <a:pt x="227747" y="93074"/>
                  </a:lnTo>
                  <a:lnTo>
                    <a:pt x="227678" y="93239"/>
                  </a:lnTo>
                  <a:lnTo>
                    <a:pt x="227609" y="93404"/>
                  </a:lnTo>
                  <a:lnTo>
                    <a:pt x="227539" y="93560"/>
                  </a:lnTo>
                  <a:lnTo>
                    <a:pt x="227487" y="93733"/>
                  </a:lnTo>
                  <a:lnTo>
                    <a:pt x="227435" y="93898"/>
                  </a:lnTo>
                  <a:lnTo>
                    <a:pt x="227383" y="94063"/>
                  </a:lnTo>
                  <a:lnTo>
                    <a:pt x="227340" y="94237"/>
                  </a:lnTo>
                  <a:lnTo>
                    <a:pt x="227305" y="94402"/>
                  </a:lnTo>
                  <a:lnTo>
                    <a:pt x="227279" y="94575"/>
                  </a:lnTo>
                  <a:lnTo>
                    <a:pt x="227253" y="94749"/>
                  </a:lnTo>
                  <a:lnTo>
                    <a:pt x="227235" y="94922"/>
                  </a:lnTo>
                  <a:lnTo>
                    <a:pt x="227227" y="95087"/>
                  </a:lnTo>
                  <a:lnTo>
                    <a:pt x="227218" y="95261"/>
                  </a:lnTo>
                  <a:lnTo>
                    <a:pt x="227218" y="95434"/>
                  </a:lnTo>
                  <a:lnTo>
                    <a:pt x="227218" y="95608"/>
                  </a:lnTo>
                  <a:lnTo>
                    <a:pt x="227227" y="95781"/>
                  </a:lnTo>
                  <a:lnTo>
                    <a:pt x="227244" y="95955"/>
                  </a:lnTo>
                  <a:lnTo>
                    <a:pt x="227270" y="96128"/>
                  </a:lnTo>
                  <a:lnTo>
                    <a:pt x="227296" y="96293"/>
                  </a:lnTo>
                  <a:lnTo>
                    <a:pt x="227331" y="96467"/>
                  </a:lnTo>
                  <a:lnTo>
                    <a:pt x="227374" y="96640"/>
                  </a:lnTo>
                  <a:lnTo>
                    <a:pt x="227418" y="96805"/>
                  </a:lnTo>
                  <a:lnTo>
                    <a:pt x="227470" y="96970"/>
                  </a:lnTo>
                  <a:lnTo>
                    <a:pt x="227522" y="97135"/>
                  </a:lnTo>
                  <a:lnTo>
                    <a:pt x="227591" y="97300"/>
                  </a:lnTo>
                  <a:lnTo>
                    <a:pt x="227661" y="97465"/>
                  </a:lnTo>
                  <a:lnTo>
                    <a:pt x="227739" y="97621"/>
                  </a:lnTo>
                  <a:lnTo>
                    <a:pt x="227817" y="97786"/>
                  </a:lnTo>
                  <a:lnTo>
                    <a:pt x="227904" y="97942"/>
                  </a:lnTo>
                  <a:lnTo>
                    <a:pt x="227999" y="98089"/>
                  </a:lnTo>
                  <a:lnTo>
                    <a:pt x="228095" y="98237"/>
                  </a:lnTo>
                  <a:lnTo>
                    <a:pt x="228199" y="98384"/>
                  </a:lnTo>
                  <a:lnTo>
                    <a:pt x="228303" y="98523"/>
                  </a:lnTo>
                  <a:lnTo>
                    <a:pt x="228416" y="98662"/>
                  </a:lnTo>
                  <a:lnTo>
                    <a:pt x="228528" y="98792"/>
                  </a:lnTo>
                  <a:lnTo>
                    <a:pt x="228650" y="98922"/>
                  </a:lnTo>
                  <a:lnTo>
                    <a:pt x="228771" y="99044"/>
                  </a:lnTo>
                  <a:lnTo>
                    <a:pt x="228902" y="99165"/>
                  </a:lnTo>
                  <a:lnTo>
                    <a:pt x="229032" y="99287"/>
                  </a:lnTo>
                  <a:lnTo>
                    <a:pt x="229162" y="99391"/>
                  </a:lnTo>
                  <a:lnTo>
                    <a:pt x="229301" y="99504"/>
                  </a:lnTo>
                  <a:lnTo>
                    <a:pt x="229440" y="99599"/>
                  </a:lnTo>
                  <a:lnTo>
                    <a:pt x="229587" y="99703"/>
                  </a:lnTo>
                  <a:lnTo>
                    <a:pt x="229735" y="99790"/>
                  </a:lnTo>
                  <a:lnTo>
                    <a:pt x="229882" y="99877"/>
                  </a:lnTo>
                  <a:lnTo>
                    <a:pt x="230030" y="99964"/>
                  </a:lnTo>
                  <a:lnTo>
                    <a:pt x="230186" y="100042"/>
                  </a:lnTo>
                  <a:lnTo>
                    <a:pt x="230342" y="100120"/>
                  </a:lnTo>
                  <a:lnTo>
                    <a:pt x="230507" y="100181"/>
                  </a:lnTo>
                  <a:lnTo>
                    <a:pt x="230663" y="100250"/>
                  </a:lnTo>
                  <a:lnTo>
                    <a:pt x="230828" y="100302"/>
                  </a:lnTo>
                  <a:lnTo>
                    <a:pt x="230993" y="100363"/>
                  </a:lnTo>
                  <a:lnTo>
                    <a:pt x="231166" y="100406"/>
                  </a:lnTo>
                  <a:lnTo>
                    <a:pt x="231331" y="100450"/>
                  </a:lnTo>
                  <a:lnTo>
                    <a:pt x="231505" y="100484"/>
                  </a:lnTo>
                  <a:lnTo>
                    <a:pt x="231678" y="100519"/>
                  </a:lnTo>
                  <a:lnTo>
                    <a:pt x="231852" y="100545"/>
                  </a:lnTo>
                  <a:lnTo>
                    <a:pt x="232025" y="100562"/>
                  </a:lnTo>
                  <a:lnTo>
                    <a:pt x="232199" y="100580"/>
                  </a:lnTo>
                  <a:lnTo>
                    <a:pt x="232381" y="100589"/>
                  </a:lnTo>
                  <a:lnTo>
                    <a:pt x="233223" y="100623"/>
                  </a:lnTo>
                  <a:lnTo>
                    <a:pt x="234065" y="100667"/>
                  </a:lnTo>
                  <a:lnTo>
                    <a:pt x="234906" y="100736"/>
                  </a:lnTo>
                  <a:lnTo>
                    <a:pt x="235739" y="100823"/>
                  </a:lnTo>
                  <a:lnTo>
                    <a:pt x="236555" y="100918"/>
                  </a:lnTo>
                  <a:lnTo>
                    <a:pt x="237379" y="101040"/>
                  </a:lnTo>
                  <a:lnTo>
                    <a:pt x="238186" y="101170"/>
                  </a:lnTo>
                  <a:lnTo>
                    <a:pt x="238985" y="101317"/>
                  </a:lnTo>
                  <a:lnTo>
                    <a:pt x="239783" y="101482"/>
                  </a:lnTo>
                  <a:lnTo>
                    <a:pt x="240564" y="101665"/>
                  </a:lnTo>
                  <a:lnTo>
                    <a:pt x="241345" y="101855"/>
                  </a:lnTo>
                  <a:lnTo>
                    <a:pt x="242117" y="102072"/>
                  </a:lnTo>
                  <a:lnTo>
                    <a:pt x="242872" y="102298"/>
                  </a:lnTo>
                  <a:lnTo>
                    <a:pt x="243627" y="102541"/>
                  </a:lnTo>
                  <a:lnTo>
                    <a:pt x="244373" y="102793"/>
                  </a:lnTo>
                  <a:lnTo>
                    <a:pt x="245102" y="103062"/>
                  </a:lnTo>
                  <a:lnTo>
                    <a:pt x="245831" y="103348"/>
                  </a:lnTo>
                  <a:lnTo>
                    <a:pt x="246543" y="103652"/>
                  </a:lnTo>
                  <a:lnTo>
                    <a:pt x="247254" y="103964"/>
                  </a:lnTo>
                  <a:lnTo>
                    <a:pt x="247948" y="104285"/>
                  </a:lnTo>
                  <a:lnTo>
                    <a:pt x="248625" y="104624"/>
                  </a:lnTo>
                  <a:lnTo>
                    <a:pt x="249302" y="104979"/>
                  </a:lnTo>
                  <a:lnTo>
                    <a:pt x="249962" y="105344"/>
                  </a:lnTo>
                  <a:lnTo>
                    <a:pt x="250612" y="105726"/>
                  </a:lnTo>
                  <a:lnTo>
                    <a:pt x="251254" y="106116"/>
                  </a:lnTo>
                  <a:lnTo>
                    <a:pt x="251888" y="106515"/>
                  </a:lnTo>
                  <a:lnTo>
                    <a:pt x="252504" y="106932"/>
                  </a:lnTo>
                  <a:lnTo>
                    <a:pt x="253103" y="107366"/>
                  </a:lnTo>
                  <a:lnTo>
                    <a:pt x="253693" y="107799"/>
                  </a:lnTo>
                  <a:lnTo>
                    <a:pt x="254274" y="108251"/>
                  </a:lnTo>
                  <a:lnTo>
                    <a:pt x="254838" y="108719"/>
                  </a:lnTo>
                  <a:lnTo>
                    <a:pt x="255394" y="109188"/>
                  </a:lnTo>
                  <a:lnTo>
                    <a:pt x="255932" y="109674"/>
                  </a:lnTo>
                  <a:lnTo>
                    <a:pt x="256461" y="110168"/>
                  </a:lnTo>
                  <a:lnTo>
                    <a:pt x="256973" y="110680"/>
                  </a:lnTo>
                  <a:lnTo>
                    <a:pt x="257476" y="111192"/>
                  </a:lnTo>
                  <a:lnTo>
                    <a:pt x="257953" y="111722"/>
                  </a:lnTo>
                  <a:lnTo>
                    <a:pt x="258431" y="112260"/>
                  </a:lnTo>
                  <a:lnTo>
                    <a:pt x="258882" y="112798"/>
                  </a:lnTo>
                  <a:lnTo>
                    <a:pt x="259324" y="113353"/>
                  </a:lnTo>
                  <a:lnTo>
                    <a:pt x="259750" y="113926"/>
                  </a:lnTo>
                  <a:lnTo>
                    <a:pt x="260157" y="114498"/>
                  </a:lnTo>
                  <a:lnTo>
                    <a:pt x="260548" y="115080"/>
                  </a:lnTo>
                  <a:lnTo>
                    <a:pt x="260930" y="115670"/>
                  </a:lnTo>
                  <a:lnTo>
                    <a:pt x="261294" y="116269"/>
                  </a:lnTo>
                  <a:lnTo>
                    <a:pt x="261633" y="116876"/>
                  </a:lnTo>
                  <a:lnTo>
                    <a:pt x="261962" y="117492"/>
                  </a:lnTo>
                  <a:lnTo>
                    <a:pt x="262275" y="118117"/>
                  </a:lnTo>
                  <a:lnTo>
                    <a:pt x="262570" y="118750"/>
                  </a:lnTo>
                  <a:lnTo>
                    <a:pt x="262847" y="119392"/>
                  </a:lnTo>
                  <a:lnTo>
                    <a:pt x="263108" y="120035"/>
                  </a:lnTo>
                  <a:lnTo>
                    <a:pt x="263351" y="120685"/>
                  </a:lnTo>
                  <a:lnTo>
                    <a:pt x="263576" y="121345"/>
                  </a:lnTo>
                  <a:lnTo>
                    <a:pt x="263785" y="122013"/>
                  </a:lnTo>
                  <a:lnTo>
                    <a:pt x="263967" y="122690"/>
                  </a:lnTo>
                  <a:lnTo>
                    <a:pt x="264140" y="123367"/>
                  </a:lnTo>
                  <a:lnTo>
                    <a:pt x="264288" y="124052"/>
                  </a:lnTo>
                  <a:lnTo>
                    <a:pt x="264418" y="124746"/>
                  </a:lnTo>
                  <a:lnTo>
                    <a:pt x="264531" y="125441"/>
                  </a:lnTo>
                  <a:lnTo>
                    <a:pt x="264618" y="126143"/>
                  </a:lnTo>
                  <a:lnTo>
                    <a:pt x="264696" y="126846"/>
                  </a:lnTo>
                  <a:lnTo>
                    <a:pt x="264748" y="127558"/>
                  </a:lnTo>
                  <a:lnTo>
                    <a:pt x="264774" y="128278"/>
                  </a:lnTo>
                  <a:lnTo>
                    <a:pt x="264782" y="128634"/>
                  </a:lnTo>
                  <a:lnTo>
                    <a:pt x="264782" y="128998"/>
                  </a:lnTo>
                  <a:lnTo>
                    <a:pt x="264774" y="129640"/>
                  </a:lnTo>
                  <a:lnTo>
                    <a:pt x="264748" y="130283"/>
                  </a:lnTo>
                  <a:lnTo>
                    <a:pt x="264704" y="130925"/>
                  </a:lnTo>
                  <a:lnTo>
                    <a:pt x="264652" y="131558"/>
                  </a:lnTo>
                  <a:lnTo>
                    <a:pt x="264574" y="132200"/>
                  </a:lnTo>
                  <a:lnTo>
                    <a:pt x="264479" y="132834"/>
                  </a:lnTo>
                  <a:lnTo>
                    <a:pt x="264366" y="133467"/>
                  </a:lnTo>
                  <a:lnTo>
                    <a:pt x="264244" y="134092"/>
                  </a:lnTo>
                  <a:lnTo>
                    <a:pt x="264097" y="134717"/>
                  </a:lnTo>
                  <a:lnTo>
                    <a:pt x="263941" y="135341"/>
                  </a:lnTo>
                  <a:lnTo>
                    <a:pt x="263759" y="135958"/>
                  </a:lnTo>
                  <a:lnTo>
                    <a:pt x="263568" y="136574"/>
                  </a:lnTo>
                  <a:lnTo>
                    <a:pt x="263359" y="137181"/>
                  </a:lnTo>
                  <a:lnTo>
                    <a:pt x="263134" y="137788"/>
                  </a:lnTo>
                  <a:lnTo>
                    <a:pt x="262891" y="138396"/>
                  </a:lnTo>
                  <a:lnTo>
                    <a:pt x="262639" y="138995"/>
                  </a:lnTo>
                  <a:lnTo>
                    <a:pt x="262361" y="139585"/>
                  </a:lnTo>
                  <a:lnTo>
                    <a:pt x="262075" y="140175"/>
                  </a:lnTo>
                  <a:lnTo>
                    <a:pt x="261771" y="140756"/>
                  </a:lnTo>
                  <a:lnTo>
                    <a:pt x="261450" y="141329"/>
                  </a:lnTo>
                  <a:lnTo>
                    <a:pt x="261121" y="141902"/>
                  </a:lnTo>
                  <a:lnTo>
                    <a:pt x="260765" y="142466"/>
                  </a:lnTo>
                  <a:lnTo>
                    <a:pt x="260400" y="143021"/>
                  </a:lnTo>
                  <a:lnTo>
                    <a:pt x="260019" y="143576"/>
                  </a:lnTo>
                  <a:lnTo>
                    <a:pt x="259628" y="144123"/>
                  </a:lnTo>
                  <a:lnTo>
                    <a:pt x="259212" y="144661"/>
                  </a:lnTo>
                  <a:lnTo>
                    <a:pt x="258786" y="145190"/>
                  </a:lnTo>
                  <a:lnTo>
                    <a:pt x="258344" y="145711"/>
                  </a:lnTo>
                  <a:lnTo>
                    <a:pt x="257893" y="146223"/>
                  </a:lnTo>
                  <a:lnTo>
                    <a:pt x="257424" y="146735"/>
                  </a:lnTo>
                  <a:lnTo>
                    <a:pt x="256938" y="147229"/>
                  </a:lnTo>
                  <a:lnTo>
                    <a:pt x="256435" y="147724"/>
                  </a:lnTo>
                  <a:lnTo>
                    <a:pt x="256244" y="147924"/>
                  </a:lnTo>
                  <a:lnTo>
                    <a:pt x="256062" y="148132"/>
                  </a:lnTo>
                  <a:lnTo>
                    <a:pt x="255888" y="148349"/>
                  </a:lnTo>
                  <a:lnTo>
                    <a:pt x="255732" y="148574"/>
                  </a:lnTo>
                  <a:lnTo>
                    <a:pt x="255584" y="148800"/>
                  </a:lnTo>
                  <a:lnTo>
                    <a:pt x="255446" y="149043"/>
                  </a:lnTo>
                  <a:lnTo>
                    <a:pt x="255324" y="149286"/>
                  </a:lnTo>
                  <a:lnTo>
                    <a:pt x="255211" y="149529"/>
                  </a:lnTo>
                  <a:lnTo>
                    <a:pt x="255107" y="149781"/>
                  </a:lnTo>
                  <a:lnTo>
                    <a:pt x="255029" y="150041"/>
                  </a:lnTo>
                  <a:lnTo>
                    <a:pt x="254951" y="150301"/>
                  </a:lnTo>
                  <a:lnTo>
                    <a:pt x="254899" y="150562"/>
                  </a:lnTo>
                  <a:lnTo>
                    <a:pt x="254856" y="150831"/>
                  </a:lnTo>
                  <a:lnTo>
                    <a:pt x="254830" y="151100"/>
                  </a:lnTo>
                  <a:lnTo>
                    <a:pt x="254821" y="151377"/>
                  </a:lnTo>
                  <a:lnTo>
                    <a:pt x="254821" y="151655"/>
                  </a:lnTo>
                  <a:lnTo>
                    <a:pt x="254847" y="151924"/>
                  </a:lnTo>
                  <a:lnTo>
                    <a:pt x="254873" y="152202"/>
                  </a:lnTo>
                  <a:lnTo>
                    <a:pt x="254925" y="152471"/>
                  </a:lnTo>
                  <a:lnTo>
                    <a:pt x="254977" y="152740"/>
                  </a:lnTo>
                  <a:lnTo>
                    <a:pt x="255055" y="153000"/>
                  </a:lnTo>
                  <a:lnTo>
                    <a:pt x="255133" y="153260"/>
                  </a:lnTo>
                  <a:lnTo>
                    <a:pt x="255237" y="153521"/>
                  </a:lnTo>
                  <a:lnTo>
                    <a:pt x="255341" y="153764"/>
                  </a:lnTo>
                  <a:lnTo>
                    <a:pt x="255463" y="154006"/>
                  </a:lnTo>
                  <a:lnTo>
                    <a:pt x="255593" y="154249"/>
                  </a:lnTo>
                  <a:lnTo>
                    <a:pt x="255741" y="154475"/>
                  </a:lnTo>
                  <a:lnTo>
                    <a:pt x="255897" y="154701"/>
                  </a:lnTo>
                  <a:lnTo>
                    <a:pt x="256070" y="154918"/>
                  </a:lnTo>
                  <a:lnTo>
                    <a:pt x="256253" y="155126"/>
                  </a:lnTo>
                  <a:lnTo>
                    <a:pt x="256444" y="155317"/>
                  </a:lnTo>
                  <a:lnTo>
                    <a:pt x="256652" y="155508"/>
                  </a:lnTo>
                  <a:lnTo>
                    <a:pt x="257086" y="155889"/>
                  </a:lnTo>
                  <a:lnTo>
                    <a:pt x="257511" y="156263"/>
                  </a:lnTo>
                  <a:lnTo>
                    <a:pt x="257936" y="156653"/>
                  </a:lnTo>
                  <a:lnTo>
                    <a:pt x="258353" y="157035"/>
                  </a:lnTo>
                  <a:lnTo>
                    <a:pt x="258760" y="157425"/>
                  </a:lnTo>
                  <a:lnTo>
                    <a:pt x="259160" y="157825"/>
                  </a:lnTo>
                  <a:lnTo>
                    <a:pt x="259559" y="158224"/>
                  </a:lnTo>
                  <a:lnTo>
                    <a:pt x="259949" y="158623"/>
                  </a:lnTo>
                  <a:lnTo>
                    <a:pt x="260340" y="159031"/>
                  </a:lnTo>
                  <a:lnTo>
                    <a:pt x="260713" y="159439"/>
                  </a:lnTo>
                  <a:lnTo>
                    <a:pt x="261086" y="159855"/>
                  </a:lnTo>
                  <a:lnTo>
                    <a:pt x="261450" y="160263"/>
                  </a:lnTo>
                  <a:lnTo>
                    <a:pt x="261815" y="160688"/>
                  </a:lnTo>
                  <a:lnTo>
                    <a:pt x="262162" y="161105"/>
                  </a:lnTo>
                  <a:lnTo>
                    <a:pt x="262509" y="161530"/>
                  </a:lnTo>
                  <a:lnTo>
                    <a:pt x="262856" y="161964"/>
                  </a:lnTo>
                  <a:lnTo>
                    <a:pt x="263186" y="162389"/>
                  </a:lnTo>
                  <a:lnTo>
                    <a:pt x="263516" y="162823"/>
                  </a:lnTo>
                  <a:lnTo>
                    <a:pt x="263837" y="163265"/>
                  </a:lnTo>
                  <a:lnTo>
                    <a:pt x="264149" y="163699"/>
                  </a:lnTo>
                  <a:lnTo>
                    <a:pt x="264461" y="164142"/>
                  </a:lnTo>
                  <a:lnTo>
                    <a:pt x="264756" y="164593"/>
                  </a:lnTo>
                  <a:lnTo>
                    <a:pt x="265051" y="165035"/>
                  </a:lnTo>
                  <a:lnTo>
                    <a:pt x="265347" y="165487"/>
                  </a:lnTo>
                  <a:lnTo>
                    <a:pt x="265624" y="165947"/>
                  </a:lnTo>
                  <a:lnTo>
                    <a:pt x="265902" y="166398"/>
                  </a:lnTo>
                  <a:lnTo>
                    <a:pt x="266171" y="166858"/>
                  </a:lnTo>
                  <a:lnTo>
                    <a:pt x="266431" y="167318"/>
                  </a:lnTo>
                  <a:lnTo>
                    <a:pt x="266683" y="167786"/>
                  </a:lnTo>
                  <a:lnTo>
                    <a:pt x="266934" y="168246"/>
                  </a:lnTo>
                  <a:lnTo>
                    <a:pt x="267169" y="168715"/>
                  </a:lnTo>
                  <a:lnTo>
                    <a:pt x="267403" y="169183"/>
                  </a:lnTo>
                  <a:lnTo>
                    <a:pt x="267637" y="169660"/>
                  </a:lnTo>
                  <a:lnTo>
                    <a:pt x="267854" y="170138"/>
                  </a:lnTo>
                  <a:lnTo>
                    <a:pt x="268071" y="170615"/>
                  </a:lnTo>
                  <a:lnTo>
                    <a:pt x="268279" y="171092"/>
                  </a:lnTo>
                  <a:lnTo>
                    <a:pt x="268479" y="171569"/>
                  </a:lnTo>
                  <a:lnTo>
                    <a:pt x="268670" y="172055"/>
                  </a:lnTo>
                  <a:lnTo>
                    <a:pt x="268852" y="172541"/>
                  </a:lnTo>
                  <a:lnTo>
                    <a:pt x="269034" y="173027"/>
                  </a:lnTo>
                  <a:lnTo>
                    <a:pt x="269208" y="173522"/>
                  </a:lnTo>
                  <a:lnTo>
                    <a:pt x="269373" y="174008"/>
                  </a:lnTo>
                  <a:lnTo>
                    <a:pt x="269529" y="174502"/>
                  </a:lnTo>
                  <a:lnTo>
                    <a:pt x="269677" y="174997"/>
                  </a:lnTo>
                  <a:lnTo>
                    <a:pt x="269824" y="175492"/>
                  </a:lnTo>
                  <a:lnTo>
                    <a:pt x="269963" y="175995"/>
                  </a:lnTo>
                  <a:lnTo>
                    <a:pt x="270093" y="176490"/>
                  </a:lnTo>
                  <a:lnTo>
                    <a:pt x="270215" y="176993"/>
                  </a:lnTo>
                  <a:lnTo>
                    <a:pt x="270327" y="177496"/>
                  </a:lnTo>
                  <a:lnTo>
                    <a:pt x="270431" y="177999"/>
                  </a:lnTo>
                  <a:lnTo>
                    <a:pt x="270536" y="178503"/>
                  </a:lnTo>
                  <a:lnTo>
                    <a:pt x="270631" y="179015"/>
                  </a:lnTo>
                  <a:lnTo>
                    <a:pt x="270709" y="179518"/>
                  </a:lnTo>
                  <a:lnTo>
                    <a:pt x="270796" y="180030"/>
                  </a:lnTo>
                  <a:lnTo>
                    <a:pt x="270865" y="180542"/>
                  </a:lnTo>
                  <a:lnTo>
                    <a:pt x="270926" y="181054"/>
                  </a:lnTo>
                  <a:lnTo>
                    <a:pt x="270987" y="181566"/>
                  </a:lnTo>
                  <a:lnTo>
                    <a:pt x="271030" y="182078"/>
                  </a:lnTo>
                  <a:lnTo>
                    <a:pt x="271074" y="182590"/>
                  </a:lnTo>
                  <a:lnTo>
                    <a:pt x="271108" y="183110"/>
                  </a:lnTo>
                  <a:lnTo>
                    <a:pt x="271134" y="183622"/>
                  </a:lnTo>
                  <a:lnTo>
                    <a:pt x="271152" y="184143"/>
                  </a:lnTo>
                  <a:lnTo>
                    <a:pt x="271160" y="184664"/>
                  </a:lnTo>
                  <a:lnTo>
                    <a:pt x="271169" y="185184"/>
                  </a:lnTo>
                  <a:lnTo>
                    <a:pt x="271160" y="186017"/>
                  </a:lnTo>
                  <a:lnTo>
                    <a:pt x="271126" y="186842"/>
                  </a:lnTo>
                  <a:lnTo>
                    <a:pt x="271074" y="187675"/>
                  </a:lnTo>
                  <a:lnTo>
                    <a:pt x="271004" y="188499"/>
                  </a:lnTo>
                  <a:lnTo>
                    <a:pt x="270917" y="189315"/>
                  </a:lnTo>
                  <a:lnTo>
                    <a:pt x="270805" y="190130"/>
                  </a:lnTo>
                  <a:lnTo>
                    <a:pt x="270674" y="190937"/>
                  </a:lnTo>
                  <a:lnTo>
                    <a:pt x="270527" y="191744"/>
                  </a:lnTo>
                  <a:lnTo>
                    <a:pt x="270362" y="192551"/>
                  </a:lnTo>
                  <a:lnTo>
                    <a:pt x="270171" y="193341"/>
                  </a:lnTo>
                  <a:lnTo>
                    <a:pt x="269963" y="194139"/>
                  </a:lnTo>
                  <a:lnTo>
                    <a:pt x="269737" y="194920"/>
                  </a:lnTo>
                  <a:lnTo>
                    <a:pt x="269494" y="195701"/>
                  </a:lnTo>
                  <a:lnTo>
                    <a:pt x="269234" y="196482"/>
                  </a:lnTo>
                  <a:lnTo>
                    <a:pt x="268956" y="197246"/>
                  </a:lnTo>
                  <a:lnTo>
                    <a:pt x="268661" y="198009"/>
                  </a:lnTo>
                  <a:lnTo>
                    <a:pt x="268349" y="198764"/>
                  </a:lnTo>
                  <a:lnTo>
                    <a:pt x="268010" y="199519"/>
                  </a:lnTo>
                  <a:lnTo>
                    <a:pt x="267663" y="200257"/>
                  </a:lnTo>
                  <a:lnTo>
                    <a:pt x="267299" y="200994"/>
                  </a:lnTo>
                  <a:lnTo>
                    <a:pt x="266917" y="201723"/>
                  </a:lnTo>
                  <a:lnTo>
                    <a:pt x="266518" y="202444"/>
                  </a:lnTo>
                  <a:lnTo>
                    <a:pt x="266101" y="203164"/>
                  </a:lnTo>
                  <a:lnTo>
                    <a:pt x="265668" y="203867"/>
                  </a:lnTo>
                  <a:lnTo>
                    <a:pt x="265216" y="204570"/>
                  </a:lnTo>
                  <a:lnTo>
                    <a:pt x="264748" y="205255"/>
                  </a:lnTo>
                  <a:lnTo>
                    <a:pt x="264271" y="205941"/>
                  </a:lnTo>
                  <a:lnTo>
                    <a:pt x="263767" y="206609"/>
                  </a:lnTo>
                  <a:lnTo>
                    <a:pt x="263255" y="207277"/>
                  </a:lnTo>
                  <a:lnTo>
                    <a:pt x="262726" y="207928"/>
                  </a:lnTo>
                  <a:lnTo>
                    <a:pt x="262188" y="208579"/>
                  </a:lnTo>
                  <a:lnTo>
                    <a:pt x="261633" y="209212"/>
                  </a:lnTo>
                  <a:lnTo>
                    <a:pt x="261060" y="209845"/>
                  </a:lnTo>
                  <a:lnTo>
                    <a:pt x="260470" y="210461"/>
                  </a:lnTo>
                  <a:lnTo>
                    <a:pt x="259862" y="211069"/>
                  </a:lnTo>
                  <a:lnTo>
                    <a:pt x="259246" y="211668"/>
                  </a:lnTo>
                  <a:lnTo>
                    <a:pt x="258622" y="212249"/>
                  </a:lnTo>
                  <a:lnTo>
                    <a:pt x="257979" y="212830"/>
                  </a:lnTo>
                  <a:lnTo>
                    <a:pt x="257320" y="213394"/>
                  </a:lnTo>
                  <a:lnTo>
                    <a:pt x="256643" y="213950"/>
                  </a:lnTo>
                  <a:lnTo>
                    <a:pt x="255958" y="214488"/>
                  </a:lnTo>
                  <a:lnTo>
                    <a:pt x="255263" y="215017"/>
                  </a:lnTo>
                  <a:lnTo>
                    <a:pt x="254552" y="215538"/>
                  </a:lnTo>
                  <a:lnTo>
                    <a:pt x="253832" y="216050"/>
                  </a:lnTo>
                  <a:lnTo>
                    <a:pt x="253094" y="216544"/>
                  </a:lnTo>
                  <a:lnTo>
                    <a:pt x="252339" y="217030"/>
                  </a:lnTo>
                  <a:lnTo>
                    <a:pt x="251584" y="217499"/>
                  </a:lnTo>
                  <a:lnTo>
                    <a:pt x="250812" y="217959"/>
                  </a:lnTo>
                  <a:lnTo>
                    <a:pt x="250022" y="218401"/>
                  </a:lnTo>
                  <a:lnTo>
                    <a:pt x="249224" y="218835"/>
                  </a:lnTo>
                  <a:lnTo>
                    <a:pt x="248417" y="219260"/>
                  </a:lnTo>
                  <a:lnTo>
                    <a:pt x="247601" y="219660"/>
                  </a:lnTo>
                  <a:lnTo>
                    <a:pt x="246768" y="220059"/>
                  </a:lnTo>
                  <a:lnTo>
                    <a:pt x="245927" y="220432"/>
                  </a:lnTo>
                  <a:lnTo>
                    <a:pt x="245067" y="220796"/>
                  </a:lnTo>
                  <a:lnTo>
                    <a:pt x="244208" y="221152"/>
                  </a:lnTo>
                  <a:lnTo>
                    <a:pt x="243332" y="221482"/>
                  </a:lnTo>
                  <a:lnTo>
                    <a:pt x="242447" y="221803"/>
                  </a:lnTo>
                  <a:lnTo>
                    <a:pt x="241553" y="222107"/>
                  </a:lnTo>
                  <a:lnTo>
                    <a:pt x="240651" y="222402"/>
                  </a:lnTo>
                  <a:lnTo>
                    <a:pt x="239740" y="222679"/>
                  </a:lnTo>
                  <a:lnTo>
                    <a:pt x="238811" y="222940"/>
                  </a:lnTo>
                  <a:lnTo>
                    <a:pt x="237883" y="223183"/>
                  </a:lnTo>
                  <a:lnTo>
                    <a:pt x="236937" y="223408"/>
                  </a:lnTo>
                  <a:lnTo>
                    <a:pt x="236763" y="223452"/>
                  </a:lnTo>
                  <a:lnTo>
                    <a:pt x="236598" y="223495"/>
                  </a:lnTo>
                  <a:lnTo>
                    <a:pt x="236433" y="223547"/>
                  </a:lnTo>
                  <a:lnTo>
                    <a:pt x="236269" y="223608"/>
                  </a:lnTo>
                  <a:lnTo>
                    <a:pt x="236104" y="223668"/>
                  </a:lnTo>
                  <a:lnTo>
                    <a:pt x="235948" y="223738"/>
                  </a:lnTo>
                  <a:lnTo>
                    <a:pt x="235791" y="223816"/>
                  </a:lnTo>
                  <a:lnTo>
                    <a:pt x="235635" y="223885"/>
                  </a:lnTo>
                  <a:lnTo>
                    <a:pt x="235479" y="223972"/>
                  </a:lnTo>
                  <a:lnTo>
                    <a:pt x="235331" y="224059"/>
                  </a:lnTo>
                  <a:lnTo>
                    <a:pt x="235184" y="224154"/>
                  </a:lnTo>
                  <a:lnTo>
                    <a:pt x="235045" y="224250"/>
                  </a:lnTo>
                  <a:lnTo>
                    <a:pt x="234906" y="224345"/>
                  </a:lnTo>
                  <a:lnTo>
                    <a:pt x="234767" y="224458"/>
                  </a:lnTo>
                  <a:lnTo>
                    <a:pt x="234637" y="224562"/>
                  </a:lnTo>
                  <a:lnTo>
                    <a:pt x="234507" y="224684"/>
                  </a:lnTo>
                  <a:lnTo>
                    <a:pt x="234386" y="224797"/>
                  </a:lnTo>
                  <a:lnTo>
                    <a:pt x="234264" y="224918"/>
                  </a:lnTo>
                  <a:lnTo>
                    <a:pt x="234151" y="225048"/>
                  </a:lnTo>
                  <a:lnTo>
                    <a:pt x="234039" y="225178"/>
                  </a:lnTo>
                  <a:lnTo>
                    <a:pt x="233926" y="225317"/>
                  </a:lnTo>
                  <a:lnTo>
                    <a:pt x="233822" y="225456"/>
                  </a:lnTo>
                  <a:lnTo>
                    <a:pt x="233726" y="225595"/>
                  </a:lnTo>
                  <a:lnTo>
                    <a:pt x="233631" y="225742"/>
                  </a:lnTo>
                  <a:lnTo>
                    <a:pt x="233544" y="225899"/>
                  </a:lnTo>
                  <a:lnTo>
                    <a:pt x="233466" y="226055"/>
                  </a:lnTo>
                  <a:lnTo>
                    <a:pt x="233388" y="226211"/>
                  </a:lnTo>
                  <a:lnTo>
                    <a:pt x="233310" y="226376"/>
                  </a:lnTo>
                  <a:lnTo>
                    <a:pt x="233249" y="226541"/>
                  </a:lnTo>
                  <a:lnTo>
                    <a:pt x="233179" y="226706"/>
                  </a:lnTo>
                  <a:lnTo>
                    <a:pt x="233127" y="226879"/>
                  </a:lnTo>
                  <a:lnTo>
                    <a:pt x="233075" y="227053"/>
                  </a:lnTo>
                  <a:lnTo>
                    <a:pt x="233032" y="227235"/>
                  </a:lnTo>
                  <a:lnTo>
                    <a:pt x="232997" y="227408"/>
                  </a:lnTo>
                  <a:lnTo>
                    <a:pt x="232971" y="227591"/>
                  </a:lnTo>
                  <a:lnTo>
                    <a:pt x="232945" y="227764"/>
                  </a:lnTo>
                  <a:lnTo>
                    <a:pt x="232919" y="227946"/>
                  </a:lnTo>
                  <a:lnTo>
                    <a:pt x="232902" y="228120"/>
                  </a:lnTo>
                  <a:lnTo>
                    <a:pt x="232893" y="228302"/>
                  </a:lnTo>
                  <a:lnTo>
                    <a:pt x="232893" y="228476"/>
                  </a:lnTo>
                  <a:lnTo>
                    <a:pt x="232893" y="228658"/>
                  </a:lnTo>
                  <a:lnTo>
                    <a:pt x="232902" y="228832"/>
                  </a:lnTo>
                  <a:lnTo>
                    <a:pt x="232919" y="229005"/>
                  </a:lnTo>
                  <a:lnTo>
                    <a:pt x="232936" y="229179"/>
                  </a:lnTo>
                  <a:lnTo>
                    <a:pt x="232954" y="229352"/>
                  </a:lnTo>
                  <a:lnTo>
                    <a:pt x="232989" y="229526"/>
                  </a:lnTo>
                  <a:lnTo>
                    <a:pt x="233023" y="229691"/>
                  </a:lnTo>
                  <a:lnTo>
                    <a:pt x="233058" y="229864"/>
                  </a:lnTo>
                  <a:lnTo>
                    <a:pt x="233110" y="230029"/>
                  </a:lnTo>
                  <a:lnTo>
                    <a:pt x="233162" y="230194"/>
                  </a:lnTo>
                  <a:lnTo>
                    <a:pt x="233214" y="230359"/>
                  </a:lnTo>
                  <a:lnTo>
                    <a:pt x="233275" y="230515"/>
                  </a:lnTo>
                  <a:lnTo>
                    <a:pt x="233344" y="230680"/>
                  </a:lnTo>
                  <a:lnTo>
                    <a:pt x="233414" y="230836"/>
                  </a:lnTo>
                  <a:lnTo>
                    <a:pt x="233492" y="230983"/>
                  </a:lnTo>
                  <a:lnTo>
                    <a:pt x="233570" y="231140"/>
                  </a:lnTo>
                  <a:lnTo>
                    <a:pt x="233657" y="231287"/>
                  </a:lnTo>
                  <a:lnTo>
                    <a:pt x="233752" y="231435"/>
                  </a:lnTo>
                  <a:lnTo>
                    <a:pt x="233848" y="231574"/>
                  </a:lnTo>
                  <a:lnTo>
                    <a:pt x="233952" y="231721"/>
                  </a:lnTo>
                  <a:lnTo>
                    <a:pt x="234056" y="231851"/>
                  </a:lnTo>
                  <a:lnTo>
                    <a:pt x="234169" y="231990"/>
                  </a:lnTo>
                  <a:lnTo>
                    <a:pt x="234290" y="232120"/>
                  </a:lnTo>
                  <a:lnTo>
                    <a:pt x="234412" y="232242"/>
                  </a:lnTo>
                  <a:lnTo>
                    <a:pt x="234733" y="232580"/>
                  </a:lnTo>
                  <a:lnTo>
                    <a:pt x="235054" y="232910"/>
                  </a:lnTo>
                  <a:lnTo>
                    <a:pt x="235366" y="233248"/>
                  </a:lnTo>
                  <a:lnTo>
                    <a:pt x="235679" y="233587"/>
                  </a:lnTo>
                  <a:lnTo>
                    <a:pt x="235982" y="233934"/>
                  </a:lnTo>
                  <a:lnTo>
                    <a:pt x="236286" y="234281"/>
                  </a:lnTo>
                  <a:lnTo>
                    <a:pt x="236581" y="234628"/>
                  </a:lnTo>
                  <a:lnTo>
                    <a:pt x="236876" y="234984"/>
                  </a:lnTo>
                  <a:lnTo>
                    <a:pt x="237162" y="235348"/>
                  </a:lnTo>
                  <a:lnTo>
                    <a:pt x="237449" y="235704"/>
                  </a:lnTo>
                  <a:lnTo>
                    <a:pt x="237726" y="236068"/>
                  </a:lnTo>
                  <a:lnTo>
                    <a:pt x="238004" y="236433"/>
                  </a:lnTo>
                  <a:lnTo>
                    <a:pt x="238273" y="236806"/>
                  </a:lnTo>
                  <a:lnTo>
                    <a:pt x="238533" y="237179"/>
                  </a:lnTo>
                  <a:lnTo>
                    <a:pt x="238794" y="237552"/>
                  </a:lnTo>
                  <a:lnTo>
                    <a:pt x="239054" y="237925"/>
                  </a:lnTo>
                  <a:lnTo>
                    <a:pt x="239306" y="238307"/>
                  </a:lnTo>
                  <a:lnTo>
                    <a:pt x="239549" y="238698"/>
                  </a:lnTo>
                  <a:lnTo>
                    <a:pt x="239792" y="239079"/>
                  </a:lnTo>
                  <a:lnTo>
                    <a:pt x="240026" y="239470"/>
                  </a:lnTo>
                  <a:lnTo>
                    <a:pt x="240260" y="239860"/>
                  </a:lnTo>
                  <a:lnTo>
                    <a:pt x="240486" y="240251"/>
                  </a:lnTo>
                  <a:lnTo>
                    <a:pt x="240711" y="240650"/>
                  </a:lnTo>
                  <a:lnTo>
                    <a:pt x="240928" y="241049"/>
                  </a:lnTo>
                  <a:lnTo>
                    <a:pt x="241137" y="241448"/>
                  </a:lnTo>
                  <a:lnTo>
                    <a:pt x="241345" y="241848"/>
                  </a:lnTo>
                  <a:lnTo>
                    <a:pt x="241553" y="242255"/>
                  </a:lnTo>
                  <a:lnTo>
                    <a:pt x="241744" y="242663"/>
                  </a:lnTo>
                  <a:lnTo>
                    <a:pt x="241944" y="243071"/>
                  </a:lnTo>
                  <a:lnTo>
                    <a:pt x="242126" y="243479"/>
                  </a:lnTo>
                  <a:lnTo>
                    <a:pt x="242308" y="243895"/>
                  </a:lnTo>
                  <a:lnTo>
                    <a:pt x="242490" y="244312"/>
                  </a:lnTo>
                  <a:lnTo>
                    <a:pt x="242664" y="244728"/>
                  </a:lnTo>
                  <a:lnTo>
                    <a:pt x="242829" y="245145"/>
                  </a:lnTo>
                  <a:lnTo>
                    <a:pt x="242994" y="245570"/>
                  </a:lnTo>
                  <a:lnTo>
                    <a:pt x="243150" y="245987"/>
                  </a:lnTo>
                  <a:lnTo>
                    <a:pt x="243297" y="246412"/>
                  </a:lnTo>
                  <a:lnTo>
                    <a:pt x="243445" y="246837"/>
                  </a:lnTo>
                  <a:lnTo>
                    <a:pt x="243584" y="247262"/>
                  </a:lnTo>
                  <a:lnTo>
                    <a:pt x="243722" y="247696"/>
                  </a:lnTo>
                  <a:lnTo>
                    <a:pt x="243853" y="248121"/>
                  </a:lnTo>
                  <a:lnTo>
                    <a:pt x="243983" y="248555"/>
                  </a:lnTo>
                  <a:lnTo>
                    <a:pt x="244104" y="248989"/>
                  </a:lnTo>
                  <a:lnTo>
                    <a:pt x="244217" y="249414"/>
                  </a:lnTo>
                  <a:lnTo>
                    <a:pt x="244321" y="249857"/>
                  </a:lnTo>
                  <a:lnTo>
                    <a:pt x="244425" y="250291"/>
                  </a:lnTo>
                  <a:lnTo>
                    <a:pt x="244529" y="250725"/>
                  </a:lnTo>
                  <a:lnTo>
                    <a:pt x="244625" y="251167"/>
                  </a:lnTo>
                  <a:lnTo>
                    <a:pt x="244712" y="251601"/>
                  </a:lnTo>
                  <a:lnTo>
                    <a:pt x="244790" y="252043"/>
                  </a:lnTo>
                  <a:lnTo>
                    <a:pt x="244868" y="252486"/>
                  </a:lnTo>
                  <a:lnTo>
                    <a:pt x="244937" y="252929"/>
                  </a:lnTo>
                  <a:lnTo>
                    <a:pt x="245007" y="253371"/>
                  </a:lnTo>
                  <a:lnTo>
                    <a:pt x="245067" y="253814"/>
                  </a:lnTo>
                  <a:lnTo>
                    <a:pt x="245120" y="254256"/>
                  </a:lnTo>
                  <a:lnTo>
                    <a:pt x="245172" y="254699"/>
                  </a:lnTo>
                  <a:lnTo>
                    <a:pt x="245215" y="255141"/>
                  </a:lnTo>
                  <a:lnTo>
                    <a:pt x="245250" y="255593"/>
                  </a:lnTo>
                  <a:lnTo>
                    <a:pt x="245284" y="256035"/>
                  </a:lnTo>
                  <a:lnTo>
                    <a:pt x="245310" y="256478"/>
                  </a:lnTo>
                  <a:lnTo>
                    <a:pt x="245328" y="256929"/>
                  </a:lnTo>
                  <a:lnTo>
                    <a:pt x="245345" y="257371"/>
                  </a:lnTo>
                  <a:lnTo>
                    <a:pt x="245354" y="257823"/>
                  </a:lnTo>
                  <a:lnTo>
                    <a:pt x="245354" y="258265"/>
                  </a:lnTo>
                  <a:lnTo>
                    <a:pt x="245345" y="258890"/>
                  </a:lnTo>
                  <a:lnTo>
                    <a:pt x="245328" y="259506"/>
                  </a:lnTo>
                  <a:lnTo>
                    <a:pt x="245302" y="260122"/>
                  </a:lnTo>
                  <a:lnTo>
                    <a:pt x="245258" y="260738"/>
                  </a:lnTo>
                  <a:lnTo>
                    <a:pt x="245215" y="261354"/>
                  </a:lnTo>
                  <a:lnTo>
                    <a:pt x="245146" y="261970"/>
                  </a:lnTo>
                  <a:lnTo>
                    <a:pt x="245076" y="262587"/>
                  </a:lnTo>
                  <a:lnTo>
                    <a:pt x="244989" y="263203"/>
                  </a:lnTo>
                  <a:lnTo>
                    <a:pt x="244894" y="263819"/>
                  </a:lnTo>
                  <a:lnTo>
                    <a:pt x="244781" y="264426"/>
                  </a:lnTo>
                  <a:lnTo>
                    <a:pt x="244668" y="265034"/>
                  </a:lnTo>
                  <a:lnTo>
                    <a:pt x="244538" y="265650"/>
                  </a:lnTo>
                  <a:lnTo>
                    <a:pt x="244399" y="266257"/>
                  </a:lnTo>
                  <a:lnTo>
                    <a:pt x="244243" y="266856"/>
                  </a:lnTo>
                  <a:lnTo>
                    <a:pt x="244078" y="267463"/>
                  </a:lnTo>
                  <a:lnTo>
                    <a:pt x="243905" y="268062"/>
                  </a:lnTo>
                  <a:lnTo>
                    <a:pt x="243722" y="268661"/>
                  </a:lnTo>
                  <a:lnTo>
                    <a:pt x="243532" y="269259"/>
                  </a:lnTo>
                  <a:lnTo>
                    <a:pt x="243323" y="269849"/>
                  </a:lnTo>
                  <a:lnTo>
                    <a:pt x="243106" y="270448"/>
                  </a:lnTo>
                  <a:lnTo>
                    <a:pt x="242881" y="271030"/>
                  </a:lnTo>
                  <a:lnTo>
                    <a:pt x="242638" y="271620"/>
                  </a:lnTo>
                  <a:lnTo>
                    <a:pt x="242386" y="272201"/>
                  </a:lnTo>
                  <a:lnTo>
                    <a:pt x="242126" y="272782"/>
                  </a:lnTo>
                  <a:lnTo>
                    <a:pt x="241857" y="273355"/>
                  </a:lnTo>
                  <a:lnTo>
                    <a:pt x="241579" y="273928"/>
                  </a:lnTo>
                  <a:lnTo>
                    <a:pt x="241284" y="274501"/>
                  </a:lnTo>
                  <a:lnTo>
                    <a:pt x="240989" y="275065"/>
                  </a:lnTo>
                  <a:lnTo>
                    <a:pt x="240677" y="275620"/>
                  </a:lnTo>
                  <a:lnTo>
                    <a:pt x="240347" y="276175"/>
                  </a:lnTo>
                  <a:lnTo>
                    <a:pt x="240017" y="276731"/>
                  </a:lnTo>
                  <a:lnTo>
                    <a:pt x="239670" y="277277"/>
                  </a:lnTo>
                  <a:lnTo>
                    <a:pt x="239531" y="277512"/>
                  </a:lnTo>
                  <a:lnTo>
                    <a:pt x="239410" y="277746"/>
                  </a:lnTo>
                  <a:lnTo>
                    <a:pt x="239297" y="277989"/>
                  </a:lnTo>
                  <a:lnTo>
                    <a:pt x="239202" y="278232"/>
                  </a:lnTo>
                  <a:lnTo>
                    <a:pt x="239115" y="278483"/>
                  </a:lnTo>
                  <a:lnTo>
                    <a:pt x="239037" y="278735"/>
                  </a:lnTo>
                  <a:lnTo>
                    <a:pt x="238976" y="278987"/>
                  </a:lnTo>
                  <a:lnTo>
                    <a:pt x="238933" y="279238"/>
                  </a:lnTo>
                  <a:lnTo>
                    <a:pt x="238898" y="279490"/>
                  </a:lnTo>
                  <a:lnTo>
                    <a:pt x="238872" y="279750"/>
                  </a:lnTo>
                  <a:lnTo>
                    <a:pt x="238863" y="280002"/>
                  </a:lnTo>
                  <a:lnTo>
                    <a:pt x="238863" y="280262"/>
                  </a:lnTo>
                  <a:lnTo>
                    <a:pt x="238872" y="280514"/>
                  </a:lnTo>
                  <a:lnTo>
                    <a:pt x="238898" y="280766"/>
                  </a:lnTo>
                  <a:lnTo>
                    <a:pt x="238933" y="281017"/>
                  </a:lnTo>
                  <a:lnTo>
                    <a:pt x="238985" y="281269"/>
                  </a:lnTo>
                  <a:lnTo>
                    <a:pt x="239045" y="281512"/>
                  </a:lnTo>
                  <a:lnTo>
                    <a:pt x="239115" y="281755"/>
                  </a:lnTo>
                  <a:lnTo>
                    <a:pt x="239202" y="281998"/>
                  </a:lnTo>
                  <a:lnTo>
                    <a:pt x="239288" y="282232"/>
                  </a:lnTo>
                  <a:lnTo>
                    <a:pt x="239401" y="282466"/>
                  </a:lnTo>
                  <a:lnTo>
                    <a:pt x="239514" y="282692"/>
                  </a:lnTo>
                  <a:lnTo>
                    <a:pt x="239644" y="282909"/>
                  </a:lnTo>
                  <a:lnTo>
                    <a:pt x="239783" y="283126"/>
                  </a:lnTo>
                  <a:lnTo>
                    <a:pt x="239930" y="283334"/>
                  </a:lnTo>
                  <a:lnTo>
                    <a:pt x="240095" y="283534"/>
                  </a:lnTo>
                  <a:lnTo>
                    <a:pt x="240269" y="283733"/>
                  </a:lnTo>
                  <a:lnTo>
                    <a:pt x="240451" y="283916"/>
                  </a:lnTo>
                  <a:lnTo>
                    <a:pt x="240642" y="284098"/>
                  </a:lnTo>
                  <a:lnTo>
                    <a:pt x="240850" y="284263"/>
                  </a:lnTo>
                  <a:lnTo>
                    <a:pt x="241067" y="284419"/>
                  </a:lnTo>
                  <a:lnTo>
                    <a:pt x="241284" y="284575"/>
                  </a:lnTo>
                  <a:lnTo>
                    <a:pt x="241449" y="284670"/>
                  </a:lnTo>
                  <a:lnTo>
                    <a:pt x="241614" y="284766"/>
                  </a:lnTo>
                  <a:lnTo>
                    <a:pt x="241779" y="284861"/>
                  </a:lnTo>
                  <a:lnTo>
                    <a:pt x="241944" y="284939"/>
                  </a:lnTo>
                  <a:lnTo>
                    <a:pt x="242117" y="285018"/>
                  </a:lnTo>
                  <a:lnTo>
                    <a:pt x="242282" y="285087"/>
                  </a:lnTo>
                  <a:lnTo>
                    <a:pt x="242464" y="285148"/>
                  </a:lnTo>
                  <a:lnTo>
                    <a:pt x="242638" y="285208"/>
                  </a:lnTo>
                  <a:lnTo>
                    <a:pt x="242820" y="285252"/>
                  </a:lnTo>
                  <a:lnTo>
                    <a:pt x="242994" y="285295"/>
                  </a:lnTo>
                  <a:lnTo>
                    <a:pt x="243176" y="285330"/>
                  </a:lnTo>
                  <a:lnTo>
                    <a:pt x="243358" y="285365"/>
                  </a:lnTo>
                  <a:lnTo>
                    <a:pt x="243540" y="285382"/>
                  </a:lnTo>
                  <a:lnTo>
                    <a:pt x="243722" y="285399"/>
                  </a:lnTo>
                  <a:lnTo>
                    <a:pt x="243913" y="285417"/>
                  </a:lnTo>
                  <a:lnTo>
                    <a:pt x="244096" y="285417"/>
                  </a:lnTo>
                  <a:lnTo>
                    <a:pt x="244425" y="285408"/>
                  </a:lnTo>
                  <a:lnTo>
                    <a:pt x="244746" y="285373"/>
                  </a:lnTo>
                  <a:lnTo>
                    <a:pt x="245067" y="285330"/>
                  </a:lnTo>
                  <a:lnTo>
                    <a:pt x="245389" y="285260"/>
                  </a:lnTo>
                  <a:lnTo>
                    <a:pt x="245692" y="285174"/>
                  </a:lnTo>
                  <a:lnTo>
                    <a:pt x="246005" y="285061"/>
                  </a:lnTo>
                  <a:lnTo>
                    <a:pt x="246152" y="285000"/>
                  </a:lnTo>
                  <a:lnTo>
                    <a:pt x="246300" y="284939"/>
                  </a:lnTo>
                  <a:lnTo>
                    <a:pt x="246438" y="284870"/>
                  </a:lnTo>
                  <a:lnTo>
                    <a:pt x="246586" y="284792"/>
                  </a:lnTo>
                  <a:lnTo>
                    <a:pt x="246725" y="284714"/>
                  </a:lnTo>
                  <a:lnTo>
                    <a:pt x="246864" y="284627"/>
                  </a:lnTo>
                  <a:lnTo>
                    <a:pt x="246994" y="284540"/>
                  </a:lnTo>
                  <a:lnTo>
                    <a:pt x="247133" y="284445"/>
                  </a:lnTo>
                  <a:lnTo>
                    <a:pt x="247254" y="284349"/>
                  </a:lnTo>
                  <a:lnTo>
                    <a:pt x="247384" y="284245"/>
                  </a:lnTo>
                  <a:lnTo>
                    <a:pt x="247506" y="284132"/>
                  </a:lnTo>
                  <a:lnTo>
                    <a:pt x="247627" y="284020"/>
                  </a:lnTo>
                  <a:lnTo>
                    <a:pt x="247740" y="283907"/>
                  </a:lnTo>
                  <a:lnTo>
                    <a:pt x="247853" y="283785"/>
                  </a:lnTo>
                  <a:lnTo>
                    <a:pt x="247957" y="283655"/>
                  </a:lnTo>
                  <a:lnTo>
                    <a:pt x="248061" y="283525"/>
                  </a:lnTo>
                  <a:lnTo>
                    <a:pt x="248165" y="283395"/>
                  </a:lnTo>
                  <a:lnTo>
                    <a:pt x="248261" y="283256"/>
                  </a:lnTo>
                  <a:lnTo>
                    <a:pt x="248356" y="283109"/>
                  </a:lnTo>
                  <a:lnTo>
                    <a:pt x="248443" y="282961"/>
                  </a:lnTo>
                  <a:lnTo>
                    <a:pt x="248886" y="282258"/>
                  </a:lnTo>
                  <a:lnTo>
                    <a:pt x="249319" y="281555"/>
                  </a:lnTo>
                  <a:lnTo>
                    <a:pt x="249745" y="280844"/>
                  </a:lnTo>
                  <a:lnTo>
                    <a:pt x="250144" y="280123"/>
                  </a:lnTo>
                  <a:lnTo>
                    <a:pt x="250543" y="279395"/>
                  </a:lnTo>
                  <a:lnTo>
                    <a:pt x="250916" y="278666"/>
                  </a:lnTo>
                  <a:lnTo>
                    <a:pt x="251280" y="277928"/>
                  </a:lnTo>
                  <a:lnTo>
                    <a:pt x="251636" y="277191"/>
                  </a:lnTo>
                  <a:lnTo>
                    <a:pt x="251975" y="276444"/>
                  </a:lnTo>
                  <a:lnTo>
                    <a:pt x="252296" y="275689"/>
                  </a:lnTo>
                  <a:lnTo>
                    <a:pt x="252599" y="274934"/>
                  </a:lnTo>
                  <a:lnTo>
                    <a:pt x="252894" y="274171"/>
                  </a:lnTo>
                  <a:lnTo>
                    <a:pt x="253181" y="273407"/>
                  </a:lnTo>
                  <a:lnTo>
                    <a:pt x="253450" y="272644"/>
                  </a:lnTo>
                  <a:lnTo>
                    <a:pt x="253701" y="271863"/>
                  </a:lnTo>
                  <a:lnTo>
                    <a:pt x="253936" y="271090"/>
                  </a:lnTo>
                  <a:lnTo>
                    <a:pt x="254161" y="270309"/>
                  </a:lnTo>
                  <a:lnTo>
                    <a:pt x="254370" y="269520"/>
                  </a:lnTo>
                  <a:lnTo>
                    <a:pt x="254569" y="268739"/>
                  </a:lnTo>
                  <a:lnTo>
                    <a:pt x="254751" y="267940"/>
                  </a:lnTo>
                  <a:lnTo>
                    <a:pt x="254916" y="267151"/>
                  </a:lnTo>
                  <a:lnTo>
                    <a:pt x="255072" y="266352"/>
                  </a:lnTo>
                  <a:lnTo>
                    <a:pt x="255211" y="265554"/>
                  </a:lnTo>
                  <a:lnTo>
                    <a:pt x="255333" y="264747"/>
                  </a:lnTo>
                  <a:lnTo>
                    <a:pt x="255446" y="263949"/>
                  </a:lnTo>
                  <a:lnTo>
                    <a:pt x="255541" y="263142"/>
                  </a:lnTo>
                  <a:lnTo>
                    <a:pt x="255619" y="262335"/>
                  </a:lnTo>
                  <a:lnTo>
                    <a:pt x="255689" y="261519"/>
                  </a:lnTo>
                  <a:lnTo>
                    <a:pt x="255741" y="260712"/>
                  </a:lnTo>
                  <a:lnTo>
                    <a:pt x="255775" y="259897"/>
                  </a:lnTo>
                  <a:lnTo>
                    <a:pt x="255801" y="259081"/>
                  </a:lnTo>
                  <a:lnTo>
                    <a:pt x="255810" y="258265"/>
                  </a:lnTo>
                  <a:lnTo>
                    <a:pt x="255793" y="257371"/>
                  </a:lnTo>
                  <a:lnTo>
                    <a:pt x="255767" y="256478"/>
                  </a:lnTo>
                  <a:lnTo>
                    <a:pt x="255723" y="255584"/>
                  </a:lnTo>
                  <a:lnTo>
                    <a:pt x="255663" y="254699"/>
                  </a:lnTo>
                  <a:lnTo>
                    <a:pt x="255584" y="253805"/>
                  </a:lnTo>
                  <a:lnTo>
                    <a:pt x="255480" y="252920"/>
                  </a:lnTo>
                  <a:lnTo>
                    <a:pt x="255368" y="252035"/>
                  </a:lnTo>
                  <a:lnTo>
                    <a:pt x="255237" y="251150"/>
                  </a:lnTo>
                  <a:lnTo>
                    <a:pt x="255090" y="250265"/>
                  </a:lnTo>
                  <a:lnTo>
                    <a:pt x="254925" y="249388"/>
                  </a:lnTo>
                  <a:lnTo>
                    <a:pt x="254734" y="248512"/>
                  </a:lnTo>
                  <a:lnTo>
                    <a:pt x="254534" y="247644"/>
                  </a:lnTo>
                  <a:lnTo>
                    <a:pt x="254318" y="246768"/>
                  </a:lnTo>
                  <a:lnTo>
                    <a:pt x="254083" y="245909"/>
                  </a:lnTo>
                  <a:lnTo>
                    <a:pt x="253840" y="245041"/>
                  </a:lnTo>
                  <a:lnTo>
                    <a:pt x="253571" y="244190"/>
                  </a:lnTo>
                  <a:lnTo>
                    <a:pt x="253285" y="243331"/>
                  </a:lnTo>
                  <a:lnTo>
                    <a:pt x="252990" y="242490"/>
                  </a:lnTo>
                  <a:lnTo>
                    <a:pt x="252678" y="241648"/>
                  </a:lnTo>
                  <a:lnTo>
                    <a:pt x="252348" y="240806"/>
                  </a:lnTo>
                  <a:lnTo>
                    <a:pt x="252001" y="239973"/>
                  </a:lnTo>
                  <a:lnTo>
                    <a:pt x="251636" y="239149"/>
                  </a:lnTo>
                  <a:lnTo>
                    <a:pt x="251254" y="238325"/>
                  </a:lnTo>
                  <a:lnTo>
                    <a:pt x="250864" y="237518"/>
                  </a:lnTo>
                  <a:lnTo>
                    <a:pt x="250456" y="236711"/>
                  </a:lnTo>
                  <a:lnTo>
                    <a:pt x="250031" y="235904"/>
                  </a:lnTo>
                  <a:lnTo>
                    <a:pt x="249597" y="235114"/>
                  </a:lnTo>
                  <a:lnTo>
                    <a:pt x="249146" y="234324"/>
                  </a:lnTo>
                  <a:lnTo>
                    <a:pt x="248677" y="233552"/>
                  </a:lnTo>
                  <a:lnTo>
                    <a:pt x="248191" y="232780"/>
                  </a:lnTo>
                  <a:lnTo>
                    <a:pt x="247697" y="232016"/>
                  </a:lnTo>
                  <a:lnTo>
                    <a:pt x="247185" y="231261"/>
                  </a:lnTo>
                  <a:lnTo>
                    <a:pt x="248148" y="230888"/>
                  </a:lnTo>
                  <a:lnTo>
                    <a:pt x="249102" y="230506"/>
                  </a:lnTo>
                  <a:lnTo>
                    <a:pt x="250048" y="230098"/>
                  </a:lnTo>
                  <a:lnTo>
                    <a:pt x="250977" y="229682"/>
                  </a:lnTo>
                  <a:lnTo>
                    <a:pt x="251905" y="229257"/>
                  </a:lnTo>
                  <a:lnTo>
                    <a:pt x="252816" y="228814"/>
                  </a:lnTo>
                  <a:lnTo>
                    <a:pt x="253719" y="228354"/>
                  </a:lnTo>
                  <a:lnTo>
                    <a:pt x="254604" y="227877"/>
                  </a:lnTo>
                  <a:lnTo>
                    <a:pt x="255480" y="227391"/>
                  </a:lnTo>
                  <a:lnTo>
                    <a:pt x="256348" y="226896"/>
                  </a:lnTo>
                  <a:lnTo>
                    <a:pt x="257207" y="226384"/>
                  </a:lnTo>
                  <a:lnTo>
                    <a:pt x="258049" y="225855"/>
                  </a:lnTo>
                  <a:lnTo>
                    <a:pt x="258882" y="225317"/>
                  </a:lnTo>
                  <a:lnTo>
                    <a:pt x="259698" y="224770"/>
                  </a:lnTo>
                  <a:lnTo>
                    <a:pt x="260505" y="224206"/>
                  </a:lnTo>
                  <a:lnTo>
                    <a:pt x="261303" y="223625"/>
                  </a:lnTo>
                  <a:lnTo>
                    <a:pt x="262084" y="223044"/>
                  </a:lnTo>
                  <a:lnTo>
                    <a:pt x="262856" y="222445"/>
                  </a:lnTo>
                  <a:lnTo>
                    <a:pt x="263611" y="221829"/>
                  </a:lnTo>
                  <a:lnTo>
                    <a:pt x="264357" y="221204"/>
                  </a:lnTo>
                  <a:lnTo>
                    <a:pt x="265086" y="220571"/>
                  </a:lnTo>
                  <a:lnTo>
                    <a:pt x="265798" y="219929"/>
                  </a:lnTo>
                  <a:lnTo>
                    <a:pt x="266501" y="219269"/>
                  </a:lnTo>
                  <a:lnTo>
                    <a:pt x="267195" y="218610"/>
                  </a:lnTo>
                  <a:lnTo>
                    <a:pt x="267872" y="217933"/>
                  </a:lnTo>
                  <a:lnTo>
                    <a:pt x="268531" y="217239"/>
                  </a:lnTo>
                  <a:lnTo>
                    <a:pt x="269173" y="216544"/>
                  </a:lnTo>
                  <a:lnTo>
                    <a:pt x="269807" y="215833"/>
                  </a:lnTo>
                  <a:lnTo>
                    <a:pt x="270431" y="215113"/>
                  </a:lnTo>
                  <a:lnTo>
                    <a:pt x="271030" y="214392"/>
                  </a:lnTo>
                  <a:lnTo>
                    <a:pt x="271620" y="213655"/>
                  </a:lnTo>
                  <a:lnTo>
                    <a:pt x="272193" y="212909"/>
                  </a:lnTo>
                  <a:lnTo>
                    <a:pt x="272757" y="212145"/>
                  </a:lnTo>
                  <a:lnTo>
                    <a:pt x="273295" y="211381"/>
                  </a:lnTo>
                  <a:lnTo>
                    <a:pt x="273824" y="210609"/>
                  </a:lnTo>
                  <a:lnTo>
                    <a:pt x="274336" y="209828"/>
                  </a:lnTo>
                  <a:lnTo>
                    <a:pt x="274831" y="209038"/>
                  </a:lnTo>
                  <a:lnTo>
                    <a:pt x="275317" y="208240"/>
                  </a:lnTo>
                  <a:lnTo>
                    <a:pt x="275777" y="207433"/>
                  </a:lnTo>
                  <a:lnTo>
                    <a:pt x="276228" y="206617"/>
                  </a:lnTo>
                  <a:lnTo>
                    <a:pt x="276662" y="205793"/>
                  </a:lnTo>
                  <a:lnTo>
                    <a:pt x="277070" y="204969"/>
                  </a:lnTo>
                  <a:lnTo>
                    <a:pt x="277469" y="204127"/>
                  </a:lnTo>
                  <a:lnTo>
                    <a:pt x="277851" y="203285"/>
                  </a:lnTo>
                  <a:lnTo>
                    <a:pt x="278215" y="202435"/>
                  </a:lnTo>
                  <a:lnTo>
                    <a:pt x="278562" y="201576"/>
                  </a:lnTo>
                  <a:lnTo>
                    <a:pt x="278892" y="200708"/>
                  </a:lnTo>
                  <a:lnTo>
                    <a:pt x="279204" y="199840"/>
                  </a:lnTo>
                  <a:lnTo>
                    <a:pt x="279499" y="198964"/>
                  </a:lnTo>
                  <a:lnTo>
                    <a:pt x="279777" y="198079"/>
                  </a:lnTo>
                  <a:lnTo>
                    <a:pt x="280037" y="197185"/>
                  </a:lnTo>
                  <a:lnTo>
                    <a:pt x="280280" y="196291"/>
                  </a:lnTo>
                  <a:lnTo>
                    <a:pt x="280497" y="195398"/>
                  </a:lnTo>
                  <a:lnTo>
                    <a:pt x="280705" y="194486"/>
                  </a:lnTo>
                  <a:lnTo>
                    <a:pt x="280888" y="193575"/>
                  </a:lnTo>
                  <a:lnTo>
                    <a:pt x="281053" y="192664"/>
                  </a:lnTo>
                  <a:lnTo>
                    <a:pt x="281200" y="191744"/>
                  </a:lnTo>
                  <a:lnTo>
                    <a:pt x="281330" y="190816"/>
                  </a:lnTo>
                  <a:lnTo>
                    <a:pt x="281443" y="189887"/>
                  </a:lnTo>
                  <a:lnTo>
                    <a:pt x="281530" y="188950"/>
                  </a:lnTo>
                  <a:lnTo>
                    <a:pt x="281599" y="188013"/>
                  </a:lnTo>
                  <a:lnTo>
                    <a:pt x="281651" y="187076"/>
                  </a:lnTo>
                  <a:lnTo>
                    <a:pt x="281677" y="186130"/>
                  </a:lnTo>
                  <a:lnTo>
                    <a:pt x="281686" y="185184"/>
                  </a:lnTo>
                  <a:lnTo>
                    <a:pt x="281686" y="184594"/>
                  </a:lnTo>
                  <a:lnTo>
                    <a:pt x="281677" y="184004"/>
                  </a:lnTo>
                  <a:lnTo>
                    <a:pt x="281660" y="183423"/>
                  </a:lnTo>
                  <a:lnTo>
                    <a:pt x="281634" y="182833"/>
                  </a:lnTo>
                  <a:lnTo>
                    <a:pt x="281599" y="182251"/>
                  </a:lnTo>
                  <a:lnTo>
                    <a:pt x="281556" y="181670"/>
                  </a:lnTo>
                  <a:lnTo>
                    <a:pt x="281512" y="181089"/>
                  </a:lnTo>
                  <a:lnTo>
                    <a:pt x="281452" y="180507"/>
                  </a:lnTo>
                  <a:lnTo>
                    <a:pt x="281391" y="179926"/>
                  </a:lnTo>
                  <a:lnTo>
                    <a:pt x="281322" y="179344"/>
                  </a:lnTo>
                  <a:lnTo>
                    <a:pt x="281243" y="178772"/>
                  </a:lnTo>
                  <a:lnTo>
                    <a:pt x="281165" y="178199"/>
                  </a:lnTo>
                  <a:lnTo>
                    <a:pt x="281070" y="177626"/>
                  </a:lnTo>
                  <a:lnTo>
                    <a:pt x="280974" y="177054"/>
                  </a:lnTo>
                  <a:lnTo>
                    <a:pt x="280870" y="176481"/>
                  </a:lnTo>
                  <a:lnTo>
                    <a:pt x="280758" y="175908"/>
                  </a:lnTo>
                  <a:lnTo>
                    <a:pt x="280636" y="175344"/>
                  </a:lnTo>
                  <a:lnTo>
                    <a:pt x="280506" y="174771"/>
                  </a:lnTo>
                  <a:lnTo>
                    <a:pt x="280376" y="174207"/>
                  </a:lnTo>
                  <a:lnTo>
                    <a:pt x="280237" y="173652"/>
                  </a:lnTo>
                  <a:lnTo>
                    <a:pt x="280089" y="173088"/>
                  </a:lnTo>
                  <a:lnTo>
                    <a:pt x="279933" y="172524"/>
                  </a:lnTo>
                  <a:lnTo>
                    <a:pt x="279768" y="171969"/>
                  </a:lnTo>
                  <a:lnTo>
                    <a:pt x="279603" y="171413"/>
                  </a:lnTo>
                  <a:lnTo>
                    <a:pt x="279430" y="170858"/>
                  </a:lnTo>
                  <a:lnTo>
                    <a:pt x="279248" y="170311"/>
                  </a:lnTo>
                  <a:lnTo>
                    <a:pt x="279057" y="169756"/>
                  </a:lnTo>
                  <a:lnTo>
                    <a:pt x="278857" y="169209"/>
                  </a:lnTo>
                  <a:lnTo>
                    <a:pt x="278658" y="168663"/>
                  </a:lnTo>
                  <a:lnTo>
                    <a:pt x="278449" y="168125"/>
                  </a:lnTo>
                  <a:lnTo>
                    <a:pt x="278232" y="167578"/>
                  </a:lnTo>
                  <a:lnTo>
                    <a:pt x="278007" y="167040"/>
                  </a:lnTo>
                  <a:lnTo>
                    <a:pt x="277781" y="166502"/>
                  </a:lnTo>
                  <a:lnTo>
                    <a:pt x="277538" y="165964"/>
                  </a:lnTo>
                  <a:lnTo>
                    <a:pt x="277295" y="165435"/>
                  </a:lnTo>
                  <a:lnTo>
                    <a:pt x="277044" y="164905"/>
                  </a:lnTo>
                  <a:lnTo>
                    <a:pt x="276792" y="164376"/>
                  </a:lnTo>
                  <a:lnTo>
                    <a:pt x="276523" y="163847"/>
                  </a:lnTo>
                  <a:lnTo>
                    <a:pt x="276254" y="163326"/>
                  </a:lnTo>
                  <a:lnTo>
                    <a:pt x="275976" y="162805"/>
                  </a:lnTo>
                  <a:lnTo>
                    <a:pt x="275690" y="162285"/>
                  </a:lnTo>
                  <a:lnTo>
                    <a:pt x="275404" y="161773"/>
                  </a:lnTo>
                  <a:lnTo>
                    <a:pt x="275109" y="161261"/>
                  </a:lnTo>
                  <a:lnTo>
                    <a:pt x="274805" y="160749"/>
                  </a:lnTo>
                  <a:lnTo>
                    <a:pt x="274492" y="160246"/>
                  </a:lnTo>
                  <a:lnTo>
                    <a:pt x="274171" y="159734"/>
                  </a:lnTo>
                  <a:lnTo>
                    <a:pt x="273850" y="159239"/>
                  </a:lnTo>
                  <a:lnTo>
                    <a:pt x="273521" y="158736"/>
                  </a:lnTo>
                  <a:lnTo>
                    <a:pt x="273182" y="158241"/>
                  </a:lnTo>
                  <a:lnTo>
                    <a:pt x="272844" y="157746"/>
                  </a:lnTo>
                  <a:lnTo>
                    <a:pt x="272497" y="157252"/>
                  </a:lnTo>
                  <a:lnTo>
                    <a:pt x="272141" y="156766"/>
                  </a:lnTo>
                  <a:lnTo>
                    <a:pt x="271776" y="156280"/>
                  </a:lnTo>
                  <a:lnTo>
                    <a:pt x="271412" y="155803"/>
                  </a:lnTo>
                  <a:lnTo>
                    <a:pt x="271030" y="155325"/>
                  </a:lnTo>
                  <a:lnTo>
                    <a:pt x="270657" y="154848"/>
                  </a:lnTo>
                  <a:lnTo>
                    <a:pt x="270267" y="154371"/>
                  </a:lnTo>
                  <a:lnTo>
                    <a:pt x="269876" y="153902"/>
                  </a:lnTo>
                  <a:lnTo>
                    <a:pt x="269477" y="153442"/>
                  </a:lnTo>
                  <a:lnTo>
                    <a:pt x="269069" y="152974"/>
                  </a:lnTo>
                  <a:lnTo>
                    <a:pt x="268653" y="152523"/>
                  </a:lnTo>
                  <a:lnTo>
                    <a:pt x="268236" y="152063"/>
                  </a:lnTo>
                  <a:lnTo>
                    <a:pt x="267811" y="151612"/>
                  </a:lnTo>
                  <a:lnTo>
                    <a:pt x="267377" y="151160"/>
                  </a:lnTo>
                  <a:lnTo>
                    <a:pt x="267854" y="150544"/>
                  </a:lnTo>
                  <a:lnTo>
                    <a:pt x="268314" y="149928"/>
                  </a:lnTo>
                  <a:lnTo>
                    <a:pt x="268757" y="149295"/>
                  </a:lnTo>
                  <a:lnTo>
                    <a:pt x="269191" y="148661"/>
                  </a:lnTo>
                  <a:lnTo>
                    <a:pt x="269607" y="148019"/>
                  </a:lnTo>
                  <a:lnTo>
                    <a:pt x="270006" y="147368"/>
                  </a:lnTo>
                  <a:lnTo>
                    <a:pt x="270397" y="146717"/>
                  </a:lnTo>
                  <a:lnTo>
                    <a:pt x="270770" y="146058"/>
                  </a:lnTo>
                  <a:lnTo>
                    <a:pt x="271126" y="145390"/>
                  </a:lnTo>
                  <a:lnTo>
                    <a:pt x="271473" y="144722"/>
                  </a:lnTo>
                  <a:lnTo>
                    <a:pt x="271802" y="144045"/>
                  </a:lnTo>
                  <a:lnTo>
                    <a:pt x="272115" y="143368"/>
                  </a:lnTo>
                  <a:lnTo>
                    <a:pt x="272419" y="142682"/>
                  </a:lnTo>
                  <a:lnTo>
                    <a:pt x="272705" y="141988"/>
                  </a:lnTo>
                  <a:lnTo>
                    <a:pt x="272974" y="141294"/>
                  </a:lnTo>
                  <a:lnTo>
                    <a:pt x="273226" y="140591"/>
                  </a:lnTo>
                  <a:lnTo>
                    <a:pt x="273469" y="139888"/>
                  </a:lnTo>
                  <a:lnTo>
                    <a:pt x="273694" y="139186"/>
                  </a:lnTo>
                  <a:lnTo>
                    <a:pt x="273911" y="138474"/>
                  </a:lnTo>
                  <a:lnTo>
                    <a:pt x="274102" y="137754"/>
                  </a:lnTo>
                  <a:lnTo>
                    <a:pt x="274284" y="137034"/>
                  </a:lnTo>
                  <a:lnTo>
                    <a:pt x="274449" y="136313"/>
                  </a:lnTo>
                  <a:lnTo>
                    <a:pt x="274597" y="135584"/>
                  </a:lnTo>
                  <a:lnTo>
                    <a:pt x="274727" y="134855"/>
                  </a:lnTo>
                  <a:lnTo>
                    <a:pt x="274848" y="134127"/>
                  </a:lnTo>
                  <a:lnTo>
                    <a:pt x="274952" y="133389"/>
                  </a:lnTo>
                  <a:lnTo>
                    <a:pt x="275039" y="132651"/>
                  </a:lnTo>
                  <a:lnTo>
                    <a:pt x="275109" y="131914"/>
                  </a:lnTo>
                  <a:lnTo>
                    <a:pt x="275169" y="131168"/>
                  </a:lnTo>
                  <a:lnTo>
                    <a:pt x="275204" y="130421"/>
                  </a:lnTo>
                  <a:lnTo>
                    <a:pt x="275230" y="129675"/>
                  </a:lnTo>
                  <a:lnTo>
                    <a:pt x="275239" y="128929"/>
                  </a:lnTo>
                  <a:lnTo>
                    <a:pt x="275239" y="128486"/>
                  </a:lnTo>
                  <a:lnTo>
                    <a:pt x="275230" y="128052"/>
                  </a:lnTo>
                  <a:lnTo>
                    <a:pt x="275213" y="127619"/>
                  </a:lnTo>
                  <a:lnTo>
                    <a:pt x="275195" y="127185"/>
                  </a:lnTo>
                  <a:lnTo>
                    <a:pt x="275169" y="126751"/>
                  </a:lnTo>
                  <a:lnTo>
                    <a:pt x="275143" y="126317"/>
                  </a:lnTo>
                  <a:lnTo>
                    <a:pt x="275109" y="125883"/>
                  </a:lnTo>
                  <a:lnTo>
                    <a:pt x="275065" y="125458"/>
                  </a:lnTo>
                  <a:lnTo>
                    <a:pt x="275022" y="125024"/>
                  </a:lnTo>
                  <a:lnTo>
                    <a:pt x="274970" y="124599"/>
                  </a:lnTo>
                  <a:lnTo>
                    <a:pt x="274918" y="124174"/>
                  </a:lnTo>
                  <a:lnTo>
                    <a:pt x="274857" y="123748"/>
                  </a:lnTo>
                  <a:lnTo>
                    <a:pt x="274796" y="123332"/>
                  </a:lnTo>
                  <a:lnTo>
                    <a:pt x="274718" y="122907"/>
                  </a:lnTo>
                  <a:lnTo>
                    <a:pt x="274571" y="122065"/>
                  </a:lnTo>
                  <a:lnTo>
                    <a:pt x="274388" y="121241"/>
                  </a:lnTo>
                  <a:lnTo>
                    <a:pt x="274197" y="120416"/>
                  </a:lnTo>
                  <a:lnTo>
                    <a:pt x="273981" y="119592"/>
                  </a:lnTo>
                  <a:lnTo>
                    <a:pt x="273746" y="118785"/>
                  </a:lnTo>
                  <a:lnTo>
                    <a:pt x="273495" y="117978"/>
                  </a:lnTo>
                  <a:lnTo>
                    <a:pt x="273226" y="117180"/>
                  </a:lnTo>
                  <a:lnTo>
                    <a:pt x="272931" y="116390"/>
                  </a:lnTo>
                  <a:lnTo>
                    <a:pt x="272627" y="115609"/>
                  </a:lnTo>
                  <a:lnTo>
                    <a:pt x="272297" y="114837"/>
                  </a:lnTo>
                  <a:lnTo>
                    <a:pt x="271959" y="114064"/>
                  </a:lnTo>
                  <a:lnTo>
                    <a:pt x="271594" y="113310"/>
                  </a:lnTo>
                  <a:lnTo>
                    <a:pt x="271212" y="112555"/>
                  </a:lnTo>
                  <a:lnTo>
                    <a:pt x="270813" y="111817"/>
                  </a:lnTo>
                  <a:lnTo>
                    <a:pt x="270405" y="111079"/>
                  </a:lnTo>
                  <a:lnTo>
                    <a:pt x="269972" y="110359"/>
                  </a:lnTo>
                  <a:lnTo>
                    <a:pt x="269529" y="109648"/>
                  </a:lnTo>
                  <a:lnTo>
                    <a:pt x="269060" y="108936"/>
                  </a:lnTo>
                  <a:lnTo>
                    <a:pt x="268583" y="108242"/>
                  </a:lnTo>
                  <a:lnTo>
                    <a:pt x="268089" y="107556"/>
                  </a:lnTo>
                  <a:lnTo>
                    <a:pt x="267577" y="106880"/>
                  </a:lnTo>
                  <a:lnTo>
                    <a:pt x="267056" y="106211"/>
                  </a:lnTo>
                  <a:lnTo>
                    <a:pt x="266509" y="105561"/>
                  </a:lnTo>
                  <a:lnTo>
                    <a:pt x="265954" y="104919"/>
                  </a:lnTo>
                  <a:lnTo>
                    <a:pt x="265381" y="104276"/>
                  </a:lnTo>
                  <a:lnTo>
                    <a:pt x="264800" y="103660"/>
                  </a:lnTo>
                  <a:lnTo>
                    <a:pt x="264201" y="103044"/>
                  </a:lnTo>
                  <a:lnTo>
                    <a:pt x="263585" y="102445"/>
                  </a:lnTo>
                  <a:lnTo>
                    <a:pt x="262952" y="101855"/>
                  </a:lnTo>
                  <a:lnTo>
                    <a:pt x="262309" y="101274"/>
                  </a:lnTo>
                  <a:lnTo>
                    <a:pt x="261659" y="100710"/>
                  </a:lnTo>
                  <a:lnTo>
                    <a:pt x="260990" y="100155"/>
                  </a:lnTo>
                  <a:lnTo>
                    <a:pt x="260305" y="99617"/>
                  </a:lnTo>
                  <a:lnTo>
                    <a:pt x="259611" y="99087"/>
                  </a:lnTo>
                  <a:lnTo>
                    <a:pt x="258899" y="98575"/>
                  </a:lnTo>
                  <a:lnTo>
                    <a:pt x="258179" y="98072"/>
                  </a:lnTo>
                  <a:lnTo>
                    <a:pt x="257450" y="97577"/>
                  </a:lnTo>
                  <a:lnTo>
                    <a:pt x="256704" y="97100"/>
                  </a:lnTo>
                  <a:lnTo>
                    <a:pt x="255949" y="96640"/>
                  </a:lnTo>
                  <a:lnTo>
                    <a:pt x="255185" y="96189"/>
                  </a:lnTo>
                  <a:lnTo>
                    <a:pt x="254404" y="95755"/>
                  </a:lnTo>
                  <a:lnTo>
                    <a:pt x="253615" y="95330"/>
                  </a:lnTo>
                  <a:lnTo>
                    <a:pt x="252816" y="94922"/>
                  </a:lnTo>
                  <a:lnTo>
                    <a:pt x="252001" y="94532"/>
                  </a:lnTo>
                  <a:lnTo>
                    <a:pt x="251185" y="94159"/>
                  </a:lnTo>
                  <a:lnTo>
                    <a:pt x="250352" y="93794"/>
                  </a:lnTo>
                  <a:lnTo>
                    <a:pt x="249510" y="93447"/>
                  </a:lnTo>
                  <a:lnTo>
                    <a:pt x="248660" y="93109"/>
                  </a:lnTo>
                  <a:lnTo>
                    <a:pt x="247792" y="92796"/>
                  </a:lnTo>
                  <a:lnTo>
                    <a:pt x="246924" y="92493"/>
                  </a:lnTo>
                  <a:lnTo>
                    <a:pt x="246048" y="92206"/>
                  </a:lnTo>
                  <a:lnTo>
                    <a:pt x="245154" y="91937"/>
                  </a:lnTo>
                  <a:lnTo>
                    <a:pt x="244260" y="91686"/>
                  </a:lnTo>
                  <a:lnTo>
                    <a:pt x="243349" y="91451"/>
                  </a:lnTo>
                  <a:lnTo>
                    <a:pt x="242438" y="91226"/>
                  </a:lnTo>
                  <a:lnTo>
                    <a:pt x="241518" y="91026"/>
                  </a:lnTo>
                  <a:lnTo>
                    <a:pt x="240590" y="90835"/>
                  </a:lnTo>
                  <a:lnTo>
                    <a:pt x="240868" y="90089"/>
                  </a:lnTo>
                  <a:lnTo>
                    <a:pt x="241128" y="89334"/>
                  </a:lnTo>
                  <a:lnTo>
                    <a:pt x="241371" y="88570"/>
                  </a:lnTo>
                  <a:lnTo>
                    <a:pt x="241597" y="87807"/>
                  </a:lnTo>
                  <a:lnTo>
                    <a:pt x="241805" y="87034"/>
                  </a:lnTo>
                  <a:lnTo>
                    <a:pt x="241996" y="86262"/>
                  </a:lnTo>
                  <a:lnTo>
                    <a:pt x="242169" y="85481"/>
                  </a:lnTo>
                  <a:lnTo>
                    <a:pt x="242317" y="84700"/>
                  </a:lnTo>
                  <a:lnTo>
                    <a:pt x="242456" y="83919"/>
                  </a:lnTo>
                  <a:lnTo>
                    <a:pt x="242577" y="83130"/>
                  </a:lnTo>
                  <a:lnTo>
                    <a:pt x="242673" y="82340"/>
                  </a:lnTo>
                  <a:lnTo>
                    <a:pt x="242751" y="81550"/>
                  </a:lnTo>
                  <a:lnTo>
                    <a:pt x="242820" y="80752"/>
                  </a:lnTo>
                  <a:lnTo>
                    <a:pt x="242863" y="79954"/>
                  </a:lnTo>
                  <a:lnTo>
                    <a:pt x="242889" y="79155"/>
                  </a:lnTo>
                  <a:lnTo>
                    <a:pt x="242898" y="78348"/>
                  </a:lnTo>
                  <a:lnTo>
                    <a:pt x="242898" y="77845"/>
                  </a:lnTo>
                  <a:lnTo>
                    <a:pt x="242881" y="77342"/>
                  </a:lnTo>
                  <a:lnTo>
                    <a:pt x="242863" y="76847"/>
                  </a:lnTo>
                  <a:lnTo>
                    <a:pt x="242837" y="76344"/>
                  </a:lnTo>
                  <a:lnTo>
                    <a:pt x="242811" y="75849"/>
                  </a:lnTo>
                  <a:lnTo>
                    <a:pt x="242768" y="75355"/>
                  </a:lnTo>
                  <a:lnTo>
                    <a:pt x="242725" y="74860"/>
                  </a:lnTo>
                  <a:lnTo>
                    <a:pt x="242673" y="74366"/>
                  </a:lnTo>
                  <a:lnTo>
                    <a:pt x="242612" y="73871"/>
                  </a:lnTo>
                  <a:lnTo>
                    <a:pt x="242542" y="73385"/>
                  </a:lnTo>
                  <a:lnTo>
                    <a:pt x="242473" y="72899"/>
                  </a:lnTo>
                  <a:lnTo>
                    <a:pt x="242395" y="72413"/>
                  </a:lnTo>
                  <a:lnTo>
                    <a:pt x="242308" y="71927"/>
                  </a:lnTo>
                  <a:lnTo>
                    <a:pt x="242213" y="71450"/>
                  </a:lnTo>
                  <a:lnTo>
                    <a:pt x="242108" y="70973"/>
                  </a:lnTo>
                  <a:lnTo>
                    <a:pt x="242004" y="70495"/>
                  </a:lnTo>
                  <a:lnTo>
                    <a:pt x="241892" y="70018"/>
                  </a:lnTo>
                  <a:lnTo>
                    <a:pt x="241770" y="69550"/>
                  </a:lnTo>
                  <a:lnTo>
                    <a:pt x="241649" y="69072"/>
                  </a:lnTo>
                  <a:lnTo>
                    <a:pt x="241510" y="68604"/>
                  </a:lnTo>
                  <a:lnTo>
                    <a:pt x="241371" y="68144"/>
                  </a:lnTo>
                  <a:lnTo>
                    <a:pt x="241232" y="67675"/>
                  </a:lnTo>
                  <a:lnTo>
                    <a:pt x="241076" y="67215"/>
                  </a:lnTo>
                  <a:lnTo>
                    <a:pt x="240920" y="66755"/>
                  </a:lnTo>
                  <a:lnTo>
                    <a:pt x="240755" y="66304"/>
                  </a:lnTo>
                  <a:lnTo>
                    <a:pt x="240590" y="65844"/>
                  </a:lnTo>
                  <a:lnTo>
                    <a:pt x="240408" y="65393"/>
                  </a:lnTo>
                  <a:lnTo>
                    <a:pt x="240225" y="64942"/>
                  </a:lnTo>
                  <a:lnTo>
                    <a:pt x="240043" y="64499"/>
                  </a:lnTo>
                  <a:lnTo>
                    <a:pt x="239844" y="64057"/>
                  </a:lnTo>
                  <a:lnTo>
                    <a:pt x="239644" y="63614"/>
                  </a:lnTo>
                  <a:lnTo>
                    <a:pt x="239436" y="63172"/>
                  </a:lnTo>
                  <a:lnTo>
                    <a:pt x="239228" y="62738"/>
                  </a:lnTo>
                  <a:lnTo>
                    <a:pt x="239011" y="62304"/>
                  </a:lnTo>
                  <a:lnTo>
                    <a:pt x="238785" y="61879"/>
                  </a:lnTo>
                  <a:lnTo>
                    <a:pt x="238559" y="61445"/>
                  </a:lnTo>
                  <a:lnTo>
                    <a:pt x="238325" y="61020"/>
                  </a:lnTo>
                  <a:lnTo>
                    <a:pt x="238082" y="60603"/>
                  </a:lnTo>
                  <a:lnTo>
                    <a:pt x="237839" y="60178"/>
                  </a:lnTo>
                  <a:lnTo>
                    <a:pt x="237588" y="59761"/>
                  </a:lnTo>
                  <a:lnTo>
                    <a:pt x="237327" y="59354"/>
                  </a:lnTo>
                  <a:lnTo>
                    <a:pt x="237067" y="58946"/>
                  </a:lnTo>
                  <a:lnTo>
                    <a:pt x="236798" y="58538"/>
                  </a:lnTo>
                  <a:lnTo>
                    <a:pt x="236529" y="58130"/>
                  </a:lnTo>
                  <a:lnTo>
                    <a:pt x="236251" y="57731"/>
                  </a:lnTo>
                  <a:lnTo>
                    <a:pt x="235965" y="57332"/>
                  </a:lnTo>
                  <a:lnTo>
                    <a:pt x="235679" y="56941"/>
                  </a:lnTo>
                  <a:lnTo>
                    <a:pt x="235384" y="56551"/>
                  </a:lnTo>
                  <a:lnTo>
                    <a:pt x="235080" y="56160"/>
                  </a:lnTo>
                  <a:lnTo>
                    <a:pt x="234776" y="55779"/>
                  </a:lnTo>
                  <a:lnTo>
                    <a:pt x="234472" y="55397"/>
                  </a:lnTo>
                  <a:lnTo>
                    <a:pt x="234160" y="55024"/>
                  </a:lnTo>
                  <a:lnTo>
                    <a:pt x="233839" y="54651"/>
                  </a:lnTo>
                  <a:lnTo>
                    <a:pt x="233509" y="54277"/>
                  </a:lnTo>
                  <a:lnTo>
                    <a:pt x="233188" y="53913"/>
                  </a:lnTo>
                  <a:lnTo>
                    <a:pt x="232850" y="53548"/>
                  </a:lnTo>
                  <a:lnTo>
                    <a:pt x="232511" y="53193"/>
                  </a:lnTo>
                  <a:lnTo>
                    <a:pt x="232164" y="52837"/>
                  </a:lnTo>
                  <a:lnTo>
                    <a:pt x="231817" y="52481"/>
                  </a:lnTo>
                  <a:lnTo>
                    <a:pt x="231470" y="52134"/>
                  </a:lnTo>
                  <a:lnTo>
                    <a:pt x="231114" y="51787"/>
                  </a:lnTo>
                  <a:lnTo>
                    <a:pt x="230750" y="51449"/>
                  </a:lnTo>
                  <a:lnTo>
                    <a:pt x="230385" y="51110"/>
                  </a:lnTo>
                  <a:lnTo>
                    <a:pt x="230012" y="50780"/>
                  </a:lnTo>
                  <a:lnTo>
                    <a:pt x="229639" y="50451"/>
                  </a:lnTo>
                  <a:lnTo>
                    <a:pt x="229257" y="50121"/>
                  </a:lnTo>
                  <a:lnTo>
                    <a:pt x="228875" y="49800"/>
                  </a:lnTo>
                  <a:lnTo>
                    <a:pt x="228485" y="49487"/>
                  </a:lnTo>
                  <a:lnTo>
                    <a:pt x="228086" y="49175"/>
                  </a:lnTo>
                  <a:lnTo>
                    <a:pt x="227695" y="48863"/>
                  </a:lnTo>
                  <a:lnTo>
                    <a:pt x="227296" y="48559"/>
                  </a:lnTo>
                  <a:lnTo>
                    <a:pt x="226888" y="48264"/>
                  </a:lnTo>
                  <a:lnTo>
                    <a:pt x="226481" y="47969"/>
                  </a:lnTo>
                  <a:lnTo>
                    <a:pt x="226064" y="47674"/>
                  </a:lnTo>
                  <a:lnTo>
                    <a:pt x="225648" y="47388"/>
                  </a:lnTo>
                  <a:lnTo>
                    <a:pt x="225222" y="47101"/>
                  </a:lnTo>
                  <a:lnTo>
                    <a:pt x="224797" y="46824"/>
                  </a:lnTo>
                  <a:lnTo>
                    <a:pt x="224372" y="46546"/>
                  </a:lnTo>
                  <a:lnTo>
                    <a:pt x="223938" y="46277"/>
                  </a:lnTo>
                  <a:lnTo>
                    <a:pt x="223504" y="46017"/>
                  </a:lnTo>
                  <a:lnTo>
                    <a:pt x="223062" y="45756"/>
                  </a:lnTo>
                  <a:lnTo>
                    <a:pt x="222619" y="45496"/>
                  </a:lnTo>
                  <a:lnTo>
                    <a:pt x="222168" y="45244"/>
                  </a:lnTo>
                  <a:lnTo>
                    <a:pt x="221717" y="45001"/>
                  </a:lnTo>
                  <a:lnTo>
                    <a:pt x="221265" y="44758"/>
                  </a:lnTo>
                  <a:lnTo>
                    <a:pt x="220806" y="44524"/>
                  </a:lnTo>
                  <a:lnTo>
                    <a:pt x="220337" y="44290"/>
                  </a:lnTo>
                  <a:lnTo>
                    <a:pt x="219877" y="44064"/>
                  </a:lnTo>
                  <a:lnTo>
                    <a:pt x="219408" y="43838"/>
                  </a:lnTo>
                  <a:lnTo>
                    <a:pt x="218931" y="43622"/>
                  </a:lnTo>
                  <a:lnTo>
                    <a:pt x="218454" y="43405"/>
                  </a:lnTo>
                  <a:lnTo>
                    <a:pt x="217977" y="43196"/>
                  </a:lnTo>
                  <a:lnTo>
                    <a:pt x="217499" y="42997"/>
                  </a:lnTo>
                  <a:lnTo>
                    <a:pt x="217014" y="42797"/>
                  </a:lnTo>
                  <a:lnTo>
                    <a:pt x="216519" y="42606"/>
                  </a:lnTo>
                  <a:lnTo>
                    <a:pt x="216033" y="42415"/>
                  </a:lnTo>
                  <a:lnTo>
                    <a:pt x="215538" y="42233"/>
                  </a:lnTo>
                  <a:lnTo>
                    <a:pt x="215035" y="42060"/>
                  </a:lnTo>
                  <a:lnTo>
                    <a:pt x="214540" y="41886"/>
                  </a:lnTo>
                  <a:lnTo>
                    <a:pt x="214037" y="41721"/>
                  </a:lnTo>
                  <a:lnTo>
                    <a:pt x="213525" y="41556"/>
                  </a:lnTo>
                  <a:lnTo>
                    <a:pt x="213022" y="41400"/>
                  </a:lnTo>
                  <a:lnTo>
                    <a:pt x="212510" y="41253"/>
                  </a:lnTo>
                  <a:lnTo>
                    <a:pt x="211989" y="41105"/>
                  </a:lnTo>
                  <a:lnTo>
                    <a:pt x="211477" y="40966"/>
                  </a:lnTo>
                  <a:lnTo>
                    <a:pt x="210957" y="40836"/>
                  </a:lnTo>
                  <a:lnTo>
                    <a:pt x="210427" y="40706"/>
                  </a:lnTo>
                  <a:lnTo>
                    <a:pt x="209907" y="40584"/>
                  </a:lnTo>
                  <a:lnTo>
                    <a:pt x="209377" y="40463"/>
                  </a:lnTo>
                  <a:lnTo>
                    <a:pt x="208848" y="40350"/>
                  </a:lnTo>
                  <a:lnTo>
                    <a:pt x="208310" y="40246"/>
                  </a:lnTo>
                  <a:lnTo>
                    <a:pt x="207781" y="40142"/>
                  </a:lnTo>
                  <a:lnTo>
                    <a:pt x="207243" y="40055"/>
                  </a:lnTo>
                  <a:lnTo>
                    <a:pt x="206705" y="39960"/>
                  </a:lnTo>
                  <a:lnTo>
                    <a:pt x="206158" y="39882"/>
                  </a:lnTo>
                  <a:lnTo>
                    <a:pt x="205611" y="39804"/>
                  </a:lnTo>
                  <a:lnTo>
                    <a:pt x="205065" y="39734"/>
                  </a:lnTo>
                  <a:lnTo>
                    <a:pt x="204518" y="39665"/>
                  </a:lnTo>
                  <a:lnTo>
                    <a:pt x="203971" y="39604"/>
                  </a:lnTo>
                  <a:lnTo>
                    <a:pt x="203416" y="39552"/>
                  </a:lnTo>
                  <a:lnTo>
                    <a:pt x="202861" y="39508"/>
                  </a:lnTo>
                  <a:lnTo>
                    <a:pt x="202305" y="39465"/>
                  </a:lnTo>
                  <a:lnTo>
                    <a:pt x="201741" y="39430"/>
                  </a:lnTo>
                  <a:lnTo>
                    <a:pt x="201186" y="39404"/>
                  </a:lnTo>
                  <a:lnTo>
                    <a:pt x="200622" y="39378"/>
                  </a:lnTo>
                  <a:lnTo>
                    <a:pt x="200058" y="39370"/>
                  </a:lnTo>
                  <a:lnTo>
                    <a:pt x="199485" y="39352"/>
                  </a:lnTo>
                  <a:lnTo>
                    <a:pt x="197377" y="39352"/>
                  </a:lnTo>
                  <a:lnTo>
                    <a:pt x="197316" y="38892"/>
                  </a:lnTo>
                  <a:lnTo>
                    <a:pt x="197246" y="38424"/>
                  </a:lnTo>
                  <a:lnTo>
                    <a:pt x="197168" y="37964"/>
                  </a:lnTo>
                  <a:lnTo>
                    <a:pt x="197082" y="37504"/>
                  </a:lnTo>
                  <a:lnTo>
                    <a:pt x="196995" y="37044"/>
                  </a:lnTo>
                  <a:lnTo>
                    <a:pt x="196899" y="36593"/>
                  </a:lnTo>
                  <a:lnTo>
                    <a:pt x="196804" y="36133"/>
                  </a:lnTo>
                  <a:lnTo>
                    <a:pt x="196700" y="35673"/>
                  </a:lnTo>
                  <a:lnTo>
                    <a:pt x="196587" y="35222"/>
                  </a:lnTo>
                  <a:lnTo>
                    <a:pt x="196474" y="34771"/>
                  </a:lnTo>
                  <a:lnTo>
                    <a:pt x="196353" y="34319"/>
                  </a:lnTo>
                  <a:lnTo>
                    <a:pt x="196231" y="33868"/>
                  </a:lnTo>
                  <a:lnTo>
                    <a:pt x="196092" y="33417"/>
                  </a:lnTo>
                  <a:lnTo>
                    <a:pt x="195962" y="32966"/>
                  </a:lnTo>
                  <a:lnTo>
                    <a:pt x="195815" y="32523"/>
                  </a:lnTo>
                  <a:lnTo>
                    <a:pt x="195667" y="32072"/>
                  </a:lnTo>
                  <a:lnTo>
                    <a:pt x="195511" y="31629"/>
                  </a:lnTo>
                  <a:lnTo>
                    <a:pt x="195355" y="31187"/>
                  </a:lnTo>
                  <a:lnTo>
                    <a:pt x="195190" y="30744"/>
                  </a:lnTo>
                  <a:lnTo>
                    <a:pt x="195025" y="30310"/>
                  </a:lnTo>
                  <a:lnTo>
                    <a:pt x="194843" y="29868"/>
                  </a:lnTo>
                  <a:lnTo>
                    <a:pt x="194669" y="29434"/>
                  </a:lnTo>
                  <a:lnTo>
                    <a:pt x="194478" y="29000"/>
                  </a:lnTo>
                  <a:lnTo>
                    <a:pt x="194287" y="28566"/>
                  </a:lnTo>
                  <a:lnTo>
                    <a:pt x="194097" y="28132"/>
                  </a:lnTo>
                  <a:lnTo>
                    <a:pt x="193888" y="27707"/>
                  </a:lnTo>
                  <a:lnTo>
                    <a:pt x="193689" y="27273"/>
                  </a:lnTo>
                  <a:lnTo>
                    <a:pt x="193472" y="26848"/>
                  </a:lnTo>
                  <a:lnTo>
                    <a:pt x="193255" y="26423"/>
                  </a:lnTo>
                  <a:lnTo>
                    <a:pt x="193038" y="25998"/>
                  </a:lnTo>
                  <a:lnTo>
                    <a:pt x="192804" y="25581"/>
                  </a:lnTo>
                  <a:lnTo>
                    <a:pt x="192578" y="25156"/>
                  </a:lnTo>
                  <a:lnTo>
                    <a:pt x="192335" y="24740"/>
                  </a:lnTo>
                  <a:lnTo>
                    <a:pt x="192092" y="24323"/>
                  </a:lnTo>
                  <a:lnTo>
                    <a:pt x="191849" y="23915"/>
                  </a:lnTo>
                  <a:lnTo>
                    <a:pt x="191589" y="23499"/>
                  </a:lnTo>
                  <a:lnTo>
                    <a:pt x="191337" y="23091"/>
                  </a:lnTo>
                  <a:lnTo>
                    <a:pt x="191068" y="22683"/>
                  </a:lnTo>
                  <a:lnTo>
                    <a:pt x="190799" y="22284"/>
                  </a:lnTo>
                  <a:lnTo>
                    <a:pt x="190530" y="21876"/>
                  </a:lnTo>
                  <a:lnTo>
                    <a:pt x="190252" y="21477"/>
                  </a:lnTo>
                  <a:lnTo>
                    <a:pt x="189966" y="21078"/>
                  </a:lnTo>
                  <a:lnTo>
                    <a:pt x="189680" y="20679"/>
                  </a:lnTo>
                  <a:lnTo>
                    <a:pt x="189385" y="20288"/>
                  </a:lnTo>
                  <a:lnTo>
                    <a:pt x="189090" y="19889"/>
                  </a:lnTo>
                  <a:lnTo>
                    <a:pt x="188786" y="19507"/>
                  </a:lnTo>
                  <a:lnTo>
                    <a:pt x="188474" y="19117"/>
                  </a:lnTo>
                  <a:lnTo>
                    <a:pt x="188161" y="18726"/>
                  </a:lnTo>
                  <a:lnTo>
                    <a:pt x="187849" y="18344"/>
                  </a:lnTo>
                  <a:lnTo>
                    <a:pt x="187528" y="17971"/>
                  </a:lnTo>
                  <a:lnTo>
                    <a:pt x="187198" y="17589"/>
                  </a:lnTo>
                  <a:lnTo>
                    <a:pt x="186868" y="17216"/>
                  </a:lnTo>
                  <a:lnTo>
                    <a:pt x="186530" y="16843"/>
                  </a:lnTo>
                  <a:lnTo>
                    <a:pt x="186183" y="16470"/>
                  </a:lnTo>
                  <a:lnTo>
                    <a:pt x="185836" y="16106"/>
                  </a:lnTo>
                  <a:lnTo>
                    <a:pt x="185489" y="15732"/>
                  </a:lnTo>
                  <a:lnTo>
                    <a:pt x="185133" y="15377"/>
                  </a:lnTo>
                  <a:lnTo>
                    <a:pt x="184768" y="15012"/>
                  </a:lnTo>
                  <a:lnTo>
                    <a:pt x="184404" y="14656"/>
                  </a:lnTo>
                  <a:lnTo>
                    <a:pt x="184031" y="14301"/>
                  </a:lnTo>
                  <a:lnTo>
                    <a:pt x="183658" y="13954"/>
                  </a:lnTo>
                  <a:lnTo>
                    <a:pt x="183276" y="13598"/>
                  </a:lnTo>
                  <a:lnTo>
                    <a:pt x="182894" y="13251"/>
                  </a:lnTo>
                  <a:lnTo>
                    <a:pt x="182504" y="12912"/>
                  </a:lnTo>
                  <a:lnTo>
                    <a:pt x="182061" y="12531"/>
                  </a:lnTo>
                  <a:lnTo>
                    <a:pt x="181618" y="12157"/>
                  </a:lnTo>
                  <a:lnTo>
                    <a:pt x="181167" y="11793"/>
                  </a:lnTo>
                  <a:lnTo>
                    <a:pt x="180707" y="11428"/>
                  </a:lnTo>
                  <a:lnTo>
                    <a:pt x="180256" y="11073"/>
                  </a:lnTo>
                  <a:lnTo>
                    <a:pt x="179788" y="10717"/>
                  </a:lnTo>
                  <a:lnTo>
                    <a:pt x="179319" y="10370"/>
                  </a:lnTo>
                  <a:lnTo>
                    <a:pt x="178850" y="10023"/>
                  </a:lnTo>
                  <a:lnTo>
                    <a:pt x="178373" y="9693"/>
                  </a:lnTo>
                  <a:lnTo>
                    <a:pt x="177896" y="9355"/>
                  </a:lnTo>
                  <a:lnTo>
                    <a:pt x="177419" y="9034"/>
                  </a:lnTo>
                  <a:lnTo>
                    <a:pt x="176933" y="8712"/>
                  </a:lnTo>
                  <a:lnTo>
                    <a:pt x="176438" y="8391"/>
                  </a:lnTo>
                  <a:lnTo>
                    <a:pt x="175952" y="8088"/>
                  </a:lnTo>
                  <a:lnTo>
                    <a:pt x="175458" y="7784"/>
                  </a:lnTo>
                  <a:lnTo>
                    <a:pt x="174954" y="7480"/>
                  </a:lnTo>
                  <a:lnTo>
                    <a:pt x="174451" y="7185"/>
                  </a:lnTo>
                  <a:lnTo>
                    <a:pt x="173948" y="6899"/>
                  </a:lnTo>
                  <a:lnTo>
                    <a:pt x="173436" y="6621"/>
                  </a:lnTo>
                  <a:lnTo>
                    <a:pt x="172924" y="6344"/>
                  </a:lnTo>
                  <a:lnTo>
                    <a:pt x="172403" y="6066"/>
                  </a:lnTo>
                  <a:lnTo>
                    <a:pt x="171891" y="5806"/>
                  </a:lnTo>
                  <a:lnTo>
                    <a:pt x="171362" y="5545"/>
                  </a:lnTo>
                  <a:lnTo>
                    <a:pt x="170841" y="5285"/>
                  </a:lnTo>
                  <a:lnTo>
                    <a:pt x="170312" y="5042"/>
                  </a:lnTo>
                  <a:lnTo>
                    <a:pt x="169783" y="4799"/>
                  </a:lnTo>
                  <a:lnTo>
                    <a:pt x="169245" y="4556"/>
                  </a:lnTo>
                  <a:lnTo>
                    <a:pt x="168715" y="4330"/>
                  </a:lnTo>
                  <a:lnTo>
                    <a:pt x="168177" y="4105"/>
                  </a:lnTo>
                  <a:lnTo>
                    <a:pt x="167631" y="3879"/>
                  </a:lnTo>
                  <a:lnTo>
                    <a:pt x="167084" y="3671"/>
                  </a:lnTo>
                  <a:lnTo>
                    <a:pt x="166537" y="3463"/>
                  </a:lnTo>
                  <a:lnTo>
                    <a:pt x="165991" y="3254"/>
                  </a:lnTo>
                  <a:lnTo>
                    <a:pt x="165435" y="3063"/>
                  </a:lnTo>
                  <a:lnTo>
                    <a:pt x="164889" y="2873"/>
                  </a:lnTo>
                  <a:lnTo>
                    <a:pt x="164324" y="2682"/>
                  </a:lnTo>
                  <a:lnTo>
                    <a:pt x="163769" y="2508"/>
                  </a:lnTo>
                  <a:lnTo>
                    <a:pt x="163205" y="2335"/>
                  </a:lnTo>
                  <a:lnTo>
                    <a:pt x="162641" y="2161"/>
                  </a:lnTo>
                  <a:lnTo>
                    <a:pt x="162077" y="2005"/>
                  </a:lnTo>
                  <a:lnTo>
                    <a:pt x="161513" y="1849"/>
                  </a:lnTo>
                  <a:lnTo>
                    <a:pt x="160940" y="1701"/>
                  </a:lnTo>
                  <a:lnTo>
                    <a:pt x="160368" y="1554"/>
                  </a:lnTo>
                  <a:lnTo>
                    <a:pt x="159795" y="1423"/>
                  </a:lnTo>
                  <a:lnTo>
                    <a:pt x="159222" y="1293"/>
                  </a:lnTo>
                  <a:lnTo>
                    <a:pt x="158641" y="1163"/>
                  </a:lnTo>
                  <a:lnTo>
                    <a:pt x="158059" y="1050"/>
                  </a:lnTo>
                  <a:lnTo>
                    <a:pt x="157487" y="938"/>
                  </a:lnTo>
                  <a:lnTo>
                    <a:pt x="156897" y="833"/>
                  </a:lnTo>
                  <a:lnTo>
                    <a:pt x="156315" y="729"/>
                  </a:lnTo>
                  <a:lnTo>
                    <a:pt x="155734" y="634"/>
                  </a:lnTo>
                  <a:lnTo>
                    <a:pt x="155144" y="547"/>
                  </a:lnTo>
                  <a:lnTo>
                    <a:pt x="154554" y="469"/>
                  </a:lnTo>
                  <a:lnTo>
                    <a:pt x="153964" y="391"/>
                  </a:lnTo>
                  <a:lnTo>
                    <a:pt x="153374" y="330"/>
                  </a:lnTo>
                  <a:lnTo>
                    <a:pt x="152784" y="261"/>
                  </a:lnTo>
                  <a:lnTo>
                    <a:pt x="152185" y="209"/>
                  </a:lnTo>
                  <a:lnTo>
                    <a:pt x="151595" y="157"/>
                  </a:lnTo>
                  <a:lnTo>
                    <a:pt x="150996" y="122"/>
                  </a:lnTo>
                  <a:lnTo>
                    <a:pt x="150397" y="78"/>
                  </a:lnTo>
                  <a:lnTo>
                    <a:pt x="149799" y="52"/>
                  </a:lnTo>
                  <a:lnTo>
                    <a:pt x="149200" y="26"/>
                  </a:lnTo>
                  <a:lnTo>
                    <a:pt x="148601" y="18"/>
                  </a:lnTo>
                  <a:lnTo>
                    <a:pt x="148002" y="0"/>
                  </a:lnTo>
                  <a:lnTo>
                    <a:pt x="147299" y="0"/>
                  </a:lnTo>
                  <a:lnTo>
                    <a:pt x="146406" y="9"/>
                  </a:lnTo>
                  <a:lnTo>
                    <a:pt x="145512" y="35"/>
                  </a:lnTo>
                  <a:lnTo>
                    <a:pt x="144627" y="70"/>
                  </a:lnTo>
                  <a:lnTo>
                    <a:pt x="143742" y="113"/>
                  </a:lnTo>
                  <a:lnTo>
                    <a:pt x="142857" y="174"/>
                  </a:lnTo>
                  <a:lnTo>
                    <a:pt x="141972" y="252"/>
                  </a:lnTo>
                  <a:lnTo>
                    <a:pt x="141095" y="347"/>
                  </a:lnTo>
                  <a:lnTo>
                    <a:pt x="140227" y="443"/>
                  </a:lnTo>
                  <a:lnTo>
                    <a:pt x="139360" y="564"/>
                  </a:lnTo>
                  <a:lnTo>
                    <a:pt x="138492" y="695"/>
                  </a:lnTo>
                  <a:lnTo>
                    <a:pt x="137624" y="833"/>
                  </a:lnTo>
                  <a:lnTo>
                    <a:pt x="136774" y="990"/>
                  </a:lnTo>
                  <a:lnTo>
                    <a:pt x="135915" y="1163"/>
                  </a:lnTo>
                  <a:lnTo>
                    <a:pt x="135064" y="1337"/>
                  </a:lnTo>
                  <a:lnTo>
                    <a:pt x="134223" y="1536"/>
                  </a:lnTo>
                  <a:lnTo>
                    <a:pt x="133381" y="1745"/>
                  </a:lnTo>
                  <a:lnTo>
                    <a:pt x="132548" y="1961"/>
                  </a:lnTo>
                  <a:lnTo>
                    <a:pt x="131715" y="2196"/>
                  </a:lnTo>
                  <a:lnTo>
                    <a:pt x="130891" y="2439"/>
                  </a:lnTo>
                  <a:lnTo>
                    <a:pt x="130075" y="2699"/>
                  </a:lnTo>
                  <a:lnTo>
                    <a:pt x="129259" y="2968"/>
                  </a:lnTo>
                  <a:lnTo>
                    <a:pt x="128452" y="3246"/>
                  </a:lnTo>
                  <a:lnTo>
                    <a:pt x="127654" y="3541"/>
                  </a:lnTo>
                  <a:lnTo>
                    <a:pt x="126856" y="3844"/>
                  </a:lnTo>
                  <a:lnTo>
                    <a:pt x="126066" y="4157"/>
                  </a:lnTo>
                  <a:lnTo>
                    <a:pt x="125285" y="4487"/>
                  </a:lnTo>
                  <a:lnTo>
                    <a:pt x="124513" y="4825"/>
                  </a:lnTo>
                  <a:lnTo>
                    <a:pt x="123740" y="5181"/>
                  </a:lnTo>
                  <a:lnTo>
                    <a:pt x="122977" y="5545"/>
                  </a:lnTo>
                  <a:lnTo>
                    <a:pt x="122222" y="5918"/>
                  </a:lnTo>
                  <a:lnTo>
                    <a:pt x="121476" y="6309"/>
                  </a:lnTo>
                  <a:lnTo>
                    <a:pt x="120738" y="6699"/>
                  </a:lnTo>
                  <a:lnTo>
                    <a:pt x="120009" y="7107"/>
                  </a:lnTo>
                  <a:lnTo>
                    <a:pt x="119280" y="7532"/>
                  </a:lnTo>
                  <a:lnTo>
                    <a:pt x="118569" y="7958"/>
                  </a:lnTo>
                  <a:lnTo>
                    <a:pt x="117857" y="8400"/>
                  </a:lnTo>
                  <a:lnTo>
                    <a:pt x="117163" y="8851"/>
                  </a:lnTo>
                  <a:lnTo>
                    <a:pt x="116469" y="9311"/>
                  </a:lnTo>
                  <a:lnTo>
                    <a:pt x="115792" y="9788"/>
                  </a:lnTo>
                  <a:lnTo>
                    <a:pt x="115115" y="10274"/>
                  </a:lnTo>
                  <a:lnTo>
                    <a:pt x="114456" y="10769"/>
                  </a:lnTo>
                  <a:lnTo>
                    <a:pt x="113796" y="11272"/>
                  </a:lnTo>
                  <a:lnTo>
                    <a:pt x="113154" y="11784"/>
                  </a:lnTo>
                  <a:lnTo>
                    <a:pt x="112521" y="12305"/>
                  </a:lnTo>
                  <a:lnTo>
                    <a:pt x="111896" y="12843"/>
                  </a:lnTo>
                  <a:lnTo>
                    <a:pt x="111280" y="13390"/>
                  </a:lnTo>
                  <a:lnTo>
                    <a:pt x="110672" y="13936"/>
                  </a:lnTo>
                  <a:lnTo>
                    <a:pt x="110082" y="14500"/>
                  </a:lnTo>
                  <a:lnTo>
                    <a:pt x="109492" y="15073"/>
                  </a:lnTo>
                  <a:lnTo>
                    <a:pt x="108919" y="15663"/>
                  </a:lnTo>
                  <a:lnTo>
                    <a:pt x="108364" y="16253"/>
                  </a:lnTo>
                  <a:lnTo>
                    <a:pt x="107809" y="16852"/>
                  </a:lnTo>
                  <a:lnTo>
                    <a:pt x="107271" y="17468"/>
                  </a:lnTo>
                  <a:lnTo>
                    <a:pt x="106741" y="18084"/>
                  </a:lnTo>
                  <a:lnTo>
                    <a:pt x="106221" y="18717"/>
                  </a:lnTo>
                  <a:lnTo>
                    <a:pt x="105717" y="19351"/>
                  </a:lnTo>
                  <a:lnTo>
                    <a:pt x="105223" y="20002"/>
                  </a:lnTo>
                  <a:lnTo>
                    <a:pt x="104746" y="20653"/>
                  </a:lnTo>
                  <a:lnTo>
                    <a:pt x="104277" y="21321"/>
                  </a:lnTo>
                  <a:lnTo>
                    <a:pt x="103817" y="21989"/>
                  </a:lnTo>
                  <a:lnTo>
                    <a:pt x="103375" y="22674"/>
                  </a:lnTo>
                  <a:lnTo>
                    <a:pt x="102949" y="23360"/>
                  </a:lnTo>
                  <a:lnTo>
                    <a:pt x="102533" y="24063"/>
                  </a:lnTo>
                  <a:lnTo>
                    <a:pt x="102125" y="24766"/>
                  </a:lnTo>
                  <a:lnTo>
                    <a:pt x="101717" y="24054"/>
                  </a:lnTo>
                  <a:lnTo>
                    <a:pt x="101292" y="23351"/>
                  </a:lnTo>
                  <a:lnTo>
                    <a:pt x="100858" y="22657"/>
                  </a:lnTo>
                  <a:lnTo>
                    <a:pt x="100416" y="21963"/>
                  </a:lnTo>
                  <a:lnTo>
                    <a:pt x="99947" y="21286"/>
                  </a:lnTo>
                  <a:lnTo>
                    <a:pt x="99478" y="20618"/>
                  </a:lnTo>
                  <a:lnTo>
                    <a:pt x="98992" y="19958"/>
                  </a:lnTo>
                  <a:lnTo>
                    <a:pt x="98489" y="19299"/>
                  </a:lnTo>
                  <a:lnTo>
                    <a:pt x="97977" y="18657"/>
                  </a:lnTo>
                  <a:lnTo>
                    <a:pt x="97457" y="18023"/>
                  </a:lnTo>
                  <a:lnTo>
                    <a:pt x="96919" y="17399"/>
                  </a:lnTo>
                  <a:lnTo>
                    <a:pt x="96372" y="16782"/>
                  </a:lnTo>
                  <a:lnTo>
                    <a:pt x="95817" y="16175"/>
                  </a:lnTo>
                  <a:lnTo>
                    <a:pt x="95244" y="15585"/>
                  </a:lnTo>
                  <a:lnTo>
                    <a:pt x="94662" y="14995"/>
                  </a:lnTo>
                  <a:lnTo>
                    <a:pt x="94072" y="14413"/>
                  </a:lnTo>
                  <a:lnTo>
                    <a:pt x="93465" y="13849"/>
                  </a:lnTo>
                  <a:lnTo>
                    <a:pt x="92849" y="13294"/>
                  </a:lnTo>
                  <a:lnTo>
                    <a:pt x="92224" y="12739"/>
                  </a:lnTo>
                  <a:lnTo>
                    <a:pt x="91591" y="12201"/>
                  </a:lnTo>
                  <a:lnTo>
                    <a:pt x="90949" y="11680"/>
                  </a:lnTo>
                  <a:lnTo>
                    <a:pt x="90289" y="11159"/>
                  </a:lnTo>
                  <a:lnTo>
                    <a:pt x="89630" y="10648"/>
                  </a:lnTo>
                  <a:lnTo>
                    <a:pt x="88953" y="10153"/>
                  </a:lnTo>
                  <a:lnTo>
                    <a:pt x="88267" y="9667"/>
                  </a:lnTo>
                  <a:lnTo>
                    <a:pt x="87582" y="9190"/>
                  </a:lnTo>
                  <a:lnTo>
                    <a:pt x="86879" y="8730"/>
                  </a:lnTo>
                  <a:lnTo>
                    <a:pt x="86167" y="8279"/>
                  </a:lnTo>
                  <a:lnTo>
                    <a:pt x="85447" y="7836"/>
                  </a:lnTo>
                  <a:lnTo>
                    <a:pt x="84718" y="7402"/>
                  </a:lnTo>
                  <a:lnTo>
                    <a:pt x="83981" y="6977"/>
                  </a:lnTo>
                  <a:lnTo>
                    <a:pt x="83234" y="6569"/>
                  </a:lnTo>
                  <a:lnTo>
                    <a:pt x="82488" y="6170"/>
                  </a:lnTo>
                  <a:lnTo>
                    <a:pt x="81725" y="5788"/>
                  </a:lnTo>
                  <a:lnTo>
                    <a:pt x="80961" y="5415"/>
                  </a:lnTo>
                  <a:lnTo>
                    <a:pt x="80189" y="5051"/>
                  </a:lnTo>
                  <a:lnTo>
                    <a:pt x="79399" y="4695"/>
                  </a:lnTo>
                  <a:lnTo>
                    <a:pt x="78618" y="4356"/>
                  </a:lnTo>
                  <a:lnTo>
                    <a:pt x="77820" y="4027"/>
                  </a:lnTo>
                  <a:lnTo>
                    <a:pt x="77013" y="3714"/>
                  </a:lnTo>
                  <a:lnTo>
                    <a:pt x="76206" y="3411"/>
                  </a:lnTo>
                  <a:lnTo>
                    <a:pt x="75390" y="3116"/>
                  </a:lnTo>
                  <a:lnTo>
                    <a:pt x="74574" y="2838"/>
                  </a:lnTo>
                  <a:lnTo>
                    <a:pt x="73741" y="2569"/>
                  </a:lnTo>
                  <a:lnTo>
                    <a:pt x="72908" y="2317"/>
                  </a:lnTo>
                  <a:lnTo>
                    <a:pt x="72075" y="2074"/>
                  </a:lnTo>
                  <a:lnTo>
                    <a:pt x="71234" y="1849"/>
                  </a:lnTo>
                  <a:lnTo>
                    <a:pt x="70383" y="1632"/>
                  </a:lnTo>
                  <a:lnTo>
                    <a:pt x="69524" y="1432"/>
                  </a:lnTo>
                  <a:lnTo>
                    <a:pt x="68674" y="1241"/>
                  </a:lnTo>
                  <a:lnTo>
                    <a:pt x="67806" y="1068"/>
                  </a:lnTo>
                  <a:lnTo>
                    <a:pt x="66938" y="903"/>
                  </a:lnTo>
                  <a:lnTo>
                    <a:pt x="66071" y="747"/>
                  </a:lnTo>
                  <a:lnTo>
                    <a:pt x="65194" y="616"/>
                  </a:lnTo>
                  <a:lnTo>
                    <a:pt x="64309" y="486"/>
                  </a:lnTo>
                  <a:lnTo>
                    <a:pt x="63424" y="382"/>
                  </a:lnTo>
                  <a:lnTo>
                    <a:pt x="62539" y="287"/>
                  </a:lnTo>
                  <a:lnTo>
                    <a:pt x="61654" y="200"/>
                  </a:lnTo>
                  <a:lnTo>
                    <a:pt x="60760" y="131"/>
                  </a:lnTo>
                  <a:lnTo>
                    <a:pt x="59858" y="78"/>
                  </a:lnTo>
                  <a:lnTo>
                    <a:pt x="58964" y="35"/>
                  </a:lnTo>
                  <a:lnTo>
                    <a:pt x="58061" y="9"/>
                  </a:lnTo>
                  <a:lnTo>
                    <a:pt x="57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2"/>
            <p:cNvSpPr/>
            <p:nvPr/>
          </p:nvSpPr>
          <p:spPr>
            <a:xfrm>
              <a:off x="-5851525" y="-8740150"/>
              <a:ext cx="7042175" cy="7135425"/>
            </a:xfrm>
            <a:custGeom>
              <a:avLst/>
              <a:gdLst/>
              <a:ahLst/>
              <a:cxnLst/>
              <a:rect l="l" t="t" r="r" b="b"/>
              <a:pathLst>
                <a:path w="281687" h="285417" fill="none" extrusionOk="0">
                  <a:moveTo>
                    <a:pt x="244096" y="285417"/>
                  </a:moveTo>
                  <a:lnTo>
                    <a:pt x="244096" y="285417"/>
                  </a:lnTo>
                  <a:lnTo>
                    <a:pt x="243913" y="285417"/>
                  </a:lnTo>
                  <a:lnTo>
                    <a:pt x="243722" y="285399"/>
                  </a:lnTo>
                  <a:lnTo>
                    <a:pt x="243540" y="285382"/>
                  </a:lnTo>
                  <a:lnTo>
                    <a:pt x="243358" y="285365"/>
                  </a:lnTo>
                  <a:lnTo>
                    <a:pt x="243176" y="285330"/>
                  </a:lnTo>
                  <a:lnTo>
                    <a:pt x="242994" y="285295"/>
                  </a:lnTo>
                  <a:lnTo>
                    <a:pt x="242820" y="285252"/>
                  </a:lnTo>
                  <a:lnTo>
                    <a:pt x="242638" y="285208"/>
                  </a:lnTo>
                  <a:lnTo>
                    <a:pt x="242464" y="285148"/>
                  </a:lnTo>
                  <a:lnTo>
                    <a:pt x="242282" y="285087"/>
                  </a:lnTo>
                  <a:lnTo>
                    <a:pt x="242117" y="285018"/>
                  </a:lnTo>
                  <a:lnTo>
                    <a:pt x="241944" y="284939"/>
                  </a:lnTo>
                  <a:lnTo>
                    <a:pt x="241779" y="284861"/>
                  </a:lnTo>
                  <a:lnTo>
                    <a:pt x="241614" y="284766"/>
                  </a:lnTo>
                  <a:lnTo>
                    <a:pt x="241449" y="284670"/>
                  </a:lnTo>
                  <a:lnTo>
                    <a:pt x="241284" y="284575"/>
                  </a:lnTo>
                  <a:lnTo>
                    <a:pt x="241284" y="284575"/>
                  </a:lnTo>
                  <a:lnTo>
                    <a:pt x="241067" y="284419"/>
                  </a:lnTo>
                  <a:lnTo>
                    <a:pt x="240850" y="284263"/>
                  </a:lnTo>
                  <a:lnTo>
                    <a:pt x="240642" y="284098"/>
                  </a:lnTo>
                  <a:lnTo>
                    <a:pt x="240451" y="283916"/>
                  </a:lnTo>
                  <a:lnTo>
                    <a:pt x="240269" y="283733"/>
                  </a:lnTo>
                  <a:lnTo>
                    <a:pt x="240095" y="283534"/>
                  </a:lnTo>
                  <a:lnTo>
                    <a:pt x="239930" y="283334"/>
                  </a:lnTo>
                  <a:lnTo>
                    <a:pt x="239783" y="283126"/>
                  </a:lnTo>
                  <a:lnTo>
                    <a:pt x="239644" y="282909"/>
                  </a:lnTo>
                  <a:lnTo>
                    <a:pt x="239514" y="282692"/>
                  </a:lnTo>
                  <a:lnTo>
                    <a:pt x="239401" y="282466"/>
                  </a:lnTo>
                  <a:lnTo>
                    <a:pt x="239288" y="282232"/>
                  </a:lnTo>
                  <a:lnTo>
                    <a:pt x="239202" y="281998"/>
                  </a:lnTo>
                  <a:lnTo>
                    <a:pt x="239115" y="281755"/>
                  </a:lnTo>
                  <a:lnTo>
                    <a:pt x="239045" y="281512"/>
                  </a:lnTo>
                  <a:lnTo>
                    <a:pt x="238985" y="281269"/>
                  </a:lnTo>
                  <a:lnTo>
                    <a:pt x="238933" y="281017"/>
                  </a:lnTo>
                  <a:lnTo>
                    <a:pt x="238898" y="280766"/>
                  </a:lnTo>
                  <a:lnTo>
                    <a:pt x="238872" y="280514"/>
                  </a:lnTo>
                  <a:lnTo>
                    <a:pt x="238863" y="280262"/>
                  </a:lnTo>
                  <a:lnTo>
                    <a:pt x="238863" y="280002"/>
                  </a:lnTo>
                  <a:lnTo>
                    <a:pt x="238872" y="279750"/>
                  </a:lnTo>
                  <a:lnTo>
                    <a:pt x="238898" y="279490"/>
                  </a:lnTo>
                  <a:lnTo>
                    <a:pt x="238933" y="279238"/>
                  </a:lnTo>
                  <a:lnTo>
                    <a:pt x="238976" y="278987"/>
                  </a:lnTo>
                  <a:lnTo>
                    <a:pt x="239037" y="278735"/>
                  </a:lnTo>
                  <a:lnTo>
                    <a:pt x="239115" y="278483"/>
                  </a:lnTo>
                  <a:lnTo>
                    <a:pt x="239202" y="278232"/>
                  </a:lnTo>
                  <a:lnTo>
                    <a:pt x="239297" y="277989"/>
                  </a:lnTo>
                  <a:lnTo>
                    <a:pt x="239410" y="277746"/>
                  </a:lnTo>
                  <a:lnTo>
                    <a:pt x="239531" y="277512"/>
                  </a:lnTo>
                  <a:lnTo>
                    <a:pt x="239670" y="277277"/>
                  </a:lnTo>
                  <a:lnTo>
                    <a:pt x="239670" y="277277"/>
                  </a:lnTo>
                  <a:lnTo>
                    <a:pt x="240017" y="276731"/>
                  </a:lnTo>
                  <a:lnTo>
                    <a:pt x="240347" y="276175"/>
                  </a:lnTo>
                  <a:lnTo>
                    <a:pt x="240677" y="275620"/>
                  </a:lnTo>
                  <a:lnTo>
                    <a:pt x="240989" y="275065"/>
                  </a:lnTo>
                  <a:lnTo>
                    <a:pt x="241284" y="274501"/>
                  </a:lnTo>
                  <a:lnTo>
                    <a:pt x="241579" y="273928"/>
                  </a:lnTo>
                  <a:lnTo>
                    <a:pt x="241857" y="273355"/>
                  </a:lnTo>
                  <a:lnTo>
                    <a:pt x="242126" y="272782"/>
                  </a:lnTo>
                  <a:lnTo>
                    <a:pt x="242386" y="272201"/>
                  </a:lnTo>
                  <a:lnTo>
                    <a:pt x="242638" y="271620"/>
                  </a:lnTo>
                  <a:lnTo>
                    <a:pt x="242881" y="271030"/>
                  </a:lnTo>
                  <a:lnTo>
                    <a:pt x="243106" y="270448"/>
                  </a:lnTo>
                  <a:lnTo>
                    <a:pt x="243323" y="269849"/>
                  </a:lnTo>
                  <a:lnTo>
                    <a:pt x="243532" y="269259"/>
                  </a:lnTo>
                  <a:lnTo>
                    <a:pt x="243722" y="268661"/>
                  </a:lnTo>
                  <a:lnTo>
                    <a:pt x="243905" y="268062"/>
                  </a:lnTo>
                  <a:lnTo>
                    <a:pt x="244078" y="267463"/>
                  </a:lnTo>
                  <a:lnTo>
                    <a:pt x="244243" y="266856"/>
                  </a:lnTo>
                  <a:lnTo>
                    <a:pt x="244399" y="266257"/>
                  </a:lnTo>
                  <a:lnTo>
                    <a:pt x="244538" y="265650"/>
                  </a:lnTo>
                  <a:lnTo>
                    <a:pt x="244668" y="265034"/>
                  </a:lnTo>
                  <a:lnTo>
                    <a:pt x="244781" y="264426"/>
                  </a:lnTo>
                  <a:lnTo>
                    <a:pt x="244894" y="263819"/>
                  </a:lnTo>
                  <a:lnTo>
                    <a:pt x="244989" y="263203"/>
                  </a:lnTo>
                  <a:lnTo>
                    <a:pt x="245076" y="262587"/>
                  </a:lnTo>
                  <a:lnTo>
                    <a:pt x="245146" y="261970"/>
                  </a:lnTo>
                  <a:lnTo>
                    <a:pt x="245215" y="261354"/>
                  </a:lnTo>
                  <a:lnTo>
                    <a:pt x="245258" y="260738"/>
                  </a:lnTo>
                  <a:lnTo>
                    <a:pt x="245302" y="260122"/>
                  </a:lnTo>
                  <a:lnTo>
                    <a:pt x="245328" y="259506"/>
                  </a:lnTo>
                  <a:lnTo>
                    <a:pt x="245345" y="258890"/>
                  </a:lnTo>
                  <a:lnTo>
                    <a:pt x="245354" y="258265"/>
                  </a:lnTo>
                  <a:lnTo>
                    <a:pt x="245354" y="258265"/>
                  </a:lnTo>
                  <a:lnTo>
                    <a:pt x="245354" y="257823"/>
                  </a:lnTo>
                  <a:lnTo>
                    <a:pt x="245345" y="257371"/>
                  </a:lnTo>
                  <a:lnTo>
                    <a:pt x="245328" y="256929"/>
                  </a:lnTo>
                  <a:lnTo>
                    <a:pt x="245310" y="256478"/>
                  </a:lnTo>
                  <a:lnTo>
                    <a:pt x="245284" y="256035"/>
                  </a:lnTo>
                  <a:lnTo>
                    <a:pt x="245250" y="255593"/>
                  </a:lnTo>
                  <a:lnTo>
                    <a:pt x="245215" y="255141"/>
                  </a:lnTo>
                  <a:lnTo>
                    <a:pt x="245172" y="254699"/>
                  </a:lnTo>
                  <a:lnTo>
                    <a:pt x="245120" y="254256"/>
                  </a:lnTo>
                  <a:lnTo>
                    <a:pt x="245067" y="253814"/>
                  </a:lnTo>
                  <a:lnTo>
                    <a:pt x="245007" y="253371"/>
                  </a:lnTo>
                  <a:lnTo>
                    <a:pt x="244937" y="252929"/>
                  </a:lnTo>
                  <a:lnTo>
                    <a:pt x="244868" y="252486"/>
                  </a:lnTo>
                  <a:lnTo>
                    <a:pt x="244790" y="252043"/>
                  </a:lnTo>
                  <a:lnTo>
                    <a:pt x="244712" y="251601"/>
                  </a:lnTo>
                  <a:lnTo>
                    <a:pt x="244625" y="251167"/>
                  </a:lnTo>
                  <a:lnTo>
                    <a:pt x="244529" y="250725"/>
                  </a:lnTo>
                  <a:lnTo>
                    <a:pt x="244425" y="250291"/>
                  </a:lnTo>
                  <a:lnTo>
                    <a:pt x="244321" y="249857"/>
                  </a:lnTo>
                  <a:lnTo>
                    <a:pt x="244217" y="249414"/>
                  </a:lnTo>
                  <a:lnTo>
                    <a:pt x="244104" y="248989"/>
                  </a:lnTo>
                  <a:lnTo>
                    <a:pt x="243983" y="248555"/>
                  </a:lnTo>
                  <a:lnTo>
                    <a:pt x="243853" y="248121"/>
                  </a:lnTo>
                  <a:lnTo>
                    <a:pt x="243722" y="247696"/>
                  </a:lnTo>
                  <a:lnTo>
                    <a:pt x="243584" y="247262"/>
                  </a:lnTo>
                  <a:lnTo>
                    <a:pt x="243445" y="246837"/>
                  </a:lnTo>
                  <a:lnTo>
                    <a:pt x="243297" y="246412"/>
                  </a:lnTo>
                  <a:lnTo>
                    <a:pt x="243150" y="245987"/>
                  </a:lnTo>
                  <a:lnTo>
                    <a:pt x="242994" y="245570"/>
                  </a:lnTo>
                  <a:lnTo>
                    <a:pt x="242829" y="245145"/>
                  </a:lnTo>
                  <a:lnTo>
                    <a:pt x="242664" y="244728"/>
                  </a:lnTo>
                  <a:lnTo>
                    <a:pt x="242490" y="244312"/>
                  </a:lnTo>
                  <a:lnTo>
                    <a:pt x="242308" y="243895"/>
                  </a:lnTo>
                  <a:lnTo>
                    <a:pt x="242126" y="243479"/>
                  </a:lnTo>
                  <a:lnTo>
                    <a:pt x="241944" y="243071"/>
                  </a:lnTo>
                  <a:lnTo>
                    <a:pt x="241744" y="242663"/>
                  </a:lnTo>
                  <a:lnTo>
                    <a:pt x="241553" y="242255"/>
                  </a:lnTo>
                  <a:lnTo>
                    <a:pt x="241345" y="241848"/>
                  </a:lnTo>
                  <a:lnTo>
                    <a:pt x="241137" y="241448"/>
                  </a:lnTo>
                  <a:lnTo>
                    <a:pt x="240928" y="241049"/>
                  </a:lnTo>
                  <a:lnTo>
                    <a:pt x="240711" y="240650"/>
                  </a:lnTo>
                  <a:lnTo>
                    <a:pt x="240486" y="240251"/>
                  </a:lnTo>
                  <a:lnTo>
                    <a:pt x="240260" y="239860"/>
                  </a:lnTo>
                  <a:lnTo>
                    <a:pt x="240026" y="239470"/>
                  </a:lnTo>
                  <a:lnTo>
                    <a:pt x="239792" y="239079"/>
                  </a:lnTo>
                  <a:lnTo>
                    <a:pt x="239549" y="238698"/>
                  </a:lnTo>
                  <a:lnTo>
                    <a:pt x="239306" y="238307"/>
                  </a:lnTo>
                  <a:lnTo>
                    <a:pt x="239054" y="237925"/>
                  </a:lnTo>
                  <a:lnTo>
                    <a:pt x="238794" y="237552"/>
                  </a:lnTo>
                  <a:lnTo>
                    <a:pt x="238533" y="237179"/>
                  </a:lnTo>
                  <a:lnTo>
                    <a:pt x="238273" y="236806"/>
                  </a:lnTo>
                  <a:lnTo>
                    <a:pt x="238004" y="236433"/>
                  </a:lnTo>
                  <a:lnTo>
                    <a:pt x="237726" y="236068"/>
                  </a:lnTo>
                  <a:lnTo>
                    <a:pt x="237449" y="235704"/>
                  </a:lnTo>
                  <a:lnTo>
                    <a:pt x="237162" y="235348"/>
                  </a:lnTo>
                  <a:lnTo>
                    <a:pt x="236876" y="234984"/>
                  </a:lnTo>
                  <a:lnTo>
                    <a:pt x="236581" y="234628"/>
                  </a:lnTo>
                  <a:lnTo>
                    <a:pt x="236286" y="234281"/>
                  </a:lnTo>
                  <a:lnTo>
                    <a:pt x="235982" y="233934"/>
                  </a:lnTo>
                  <a:lnTo>
                    <a:pt x="235679" y="233587"/>
                  </a:lnTo>
                  <a:lnTo>
                    <a:pt x="235366" y="233248"/>
                  </a:lnTo>
                  <a:lnTo>
                    <a:pt x="235054" y="232910"/>
                  </a:lnTo>
                  <a:lnTo>
                    <a:pt x="234733" y="232580"/>
                  </a:lnTo>
                  <a:lnTo>
                    <a:pt x="234412" y="232242"/>
                  </a:lnTo>
                  <a:lnTo>
                    <a:pt x="234412" y="232242"/>
                  </a:lnTo>
                  <a:lnTo>
                    <a:pt x="234290" y="232120"/>
                  </a:lnTo>
                  <a:lnTo>
                    <a:pt x="234169" y="231990"/>
                  </a:lnTo>
                  <a:lnTo>
                    <a:pt x="234056" y="231851"/>
                  </a:lnTo>
                  <a:lnTo>
                    <a:pt x="233952" y="231721"/>
                  </a:lnTo>
                  <a:lnTo>
                    <a:pt x="233848" y="231574"/>
                  </a:lnTo>
                  <a:lnTo>
                    <a:pt x="233752" y="231435"/>
                  </a:lnTo>
                  <a:lnTo>
                    <a:pt x="233657" y="231287"/>
                  </a:lnTo>
                  <a:lnTo>
                    <a:pt x="233570" y="231140"/>
                  </a:lnTo>
                  <a:lnTo>
                    <a:pt x="233492" y="230983"/>
                  </a:lnTo>
                  <a:lnTo>
                    <a:pt x="233414" y="230836"/>
                  </a:lnTo>
                  <a:lnTo>
                    <a:pt x="233344" y="230680"/>
                  </a:lnTo>
                  <a:lnTo>
                    <a:pt x="233275" y="230515"/>
                  </a:lnTo>
                  <a:lnTo>
                    <a:pt x="233214" y="230359"/>
                  </a:lnTo>
                  <a:lnTo>
                    <a:pt x="233162" y="230194"/>
                  </a:lnTo>
                  <a:lnTo>
                    <a:pt x="233110" y="230029"/>
                  </a:lnTo>
                  <a:lnTo>
                    <a:pt x="233058" y="229864"/>
                  </a:lnTo>
                  <a:lnTo>
                    <a:pt x="233023" y="229691"/>
                  </a:lnTo>
                  <a:lnTo>
                    <a:pt x="232989" y="229526"/>
                  </a:lnTo>
                  <a:lnTo>
                    <a:pt x="232954" y="229352"/>
                  </a:lnTo>
                  <a:lnTo>
                    <a:pt x="232936" y="229179"/>
                  </a:lnTo>
                  <a:lnTo>
                    <a:pt x="232919" y="229005"/>
                  </a:lnTo>
                  <a:lnTo>
                    <a:pt x="232902" y="228832"/>
                  </a:lnTo>
                  <a:lnTo>
                    <a:pt x="232893" y="228658"/>
                  </a:lnTo>
                  <a:lnTo>
                    <a:pt x="232893" y="228476"/>
                  </a:lnTo>
                  <a:lnTo>
                    <a:pt x="232893" y="228302"/>
                  </a:lnTo>
                  <a:lnTo>
                    <a:pt x="232902" y="228120"/>
                  </a:lnTo>
                  <a:lnTo>
                    <a:pt x="232919" y="227946"/>
                  </a:lnTo>
                  <a:lnTo>
                    <a:pt x="232945" y="227764"/>
                  </a:lnTo>
                  <a:lnTo>
                    <a:pt x="232971" y="227591"/>
                  </a:lnTo>
                  <a:lnTo>
                    <a:pt x="232997" y="227408"/>
                  </a:lnTo>
                  <a:lnTo>
                    <a:pt x="233032" y="227235"/>
                  </a:lnTo>
                  <a:lnTo>
                    <a:pt x="233075" y="227053"/>
                  </a:lnTo>
                  <a:lnTo>
                    <a:pt x="233075" y="227053"/>
                  </a:lnTo>
                  <a:lnTo>
                    <a:pt x="233127" y="226879"/>
                  </a:lnTo>
                  <a:lnTo>
                    <a:pt x="233179" y="226706"/>
                  </a:lnTo>
                  <a:lnTo>
                    <a:pt x="233249" y="226541"/>
                  </a:lnTo>
                  <a:lnTo>
                    <a:pt x="233310" y="226376"/>
                  </a:lnTo>
                  <a:lnTo>
                    <a:pt x="233388" y="226211"/>
                  </a:lnTo>
                  <a:lnTo>
                    <a:pt x="233466" y="226055"/>
                  </a:lnTo>
                  <a:lnTo>
                    <a:pt x="233544" y="225899"/>
                  </a:lnTo>
                  <a:lnTo>
                    <a:pt x="233631" y="225742"/>
                  </a:lnTo>
                  <a:lnTo>
                    <a:pt x="233726" y="225595"/>
                  </a:lnTo>
                  <a:lnTo>
                    <a:pt x="233822" y="225456"/>
                  </a:lnTo>
                  <a:lnTo>
                    <a:pt x="233926" y="225317"/>
                  </a:lnTo>
                  <a:lnTo>
                    <a:pt x="234039" y="225178"/>
                  </a:lnTo>
                  <a:lnTo>
                    <a:pt x="234151" y="225048"/>
                  </a:lnTo>
                  <a:lnTo>
                    <a:pt x="234264" y="224918"/>
                  </a:lnTo>
                  <a:lnTo>
                    <a:pt x="234386" y="224797"/>
                  </a:lnTo>
                  <a:lnTo>
                    <a:pt x="234507" y="224684"/>
                  </a:lnTo>
                  <a:lnTo>
                    <a:pt x="234637" y="224562"/>
                  </a:lnTo>
                  <a:lnTo>
                    <a:pt x="234767" y="224458"/>
                  </a:lnTo>
                  <a:lnTo>
                    <a:pt x="234906" y="224345"/>
                  </a:lnTo>
                  <a:lnTo>
                    <a:pt x="235045" y="224250"/>
                  </a:lnTo>
                  <a:lnTo>
                    <a:pt x="235184" y="224154"/>
                  </a:lnTo>
                  <a:lnTo>
                    <a:pt x="235331" y="224059"/>
                  </a:lnTo>
                  <a:lnTo>
                    <a:pt x="235479" y="223972"/>
                  </a:lnTo>
                  <a:lnTo>
                    <a:pt x="235635" y="223885"/>
                  </a:lnTo>
                  <a:lnTo>
                    <a:pt x="235791" y="223816"/>
                  </a:lnTo>
                  <a:lnTo>
                    <a:pt x="235948" y="223738"/>
                  </a:lnTo>
                  <a:lnTo>
                    <a:pt x="236104" y="223668"/>
                  </a:lnTo>
                  <a:lnTo>
                    <a:pt x="236269" y="223608"/>
                  </a:lnTo>
                  <a:lnTo>
                    <a:pt x="236433" y="223547"/>
                  </a:lnTo>
                  <a:lnTo>
                    <a:pt x="236598" y="223495"/>
                  </a:lnTo>
                  <a:lnTo>
                    <a:pt x="236763" y="223452"/>
                  </a:lnTo>
                  <a:lnTo>
                    <a:pt x="236937" y="223408"/>
                  </a:lnTo>
                  <a:lnTo>
                    <a:pt x="236937" y="223408"/>
                  </a:lnTo>
                  <a:lnTo>
                    <a:pt x="237883" y="223183"/>
                  </a:lnTo>
                  <a:lnTo>
                    <a:pt x="238811" y="222940"/>
                  </a:lnTo>
                  <a:lnTo>
                    <a:pt x="239740" y="222679"/>
                  </a:lnTo>
                  <a:lnTo>
                    <a:pt x="240651" y="222402"/>
                  </a:lnTo>
                  <a:lnTo>
                    <a:pt x="241553" y="222107"/>
                  </a:lnTo>
                  <a:lnTo>
                    <a:pt x="242447" y="221803"/>
                  </a:lnTo>
                  <a:lnTo>
                    <a:pt x="243332" y="221482"/>
                  </a:lnTo>
                  <a:lnTo>
                    <a:pt x="244208" y="221152"/>
                  </a:lnTo>
                  <a:lnTo>
                    <a:pt x="245067" y="220796"/>
                  </a:lnTo>
                  <a:lnTo>
                    <a:pt x="245927" y="220432"/>
                  </a:lnTo>
                  <a:lnTo>
                    <a:pt x="246768" y="220059"/>
                  </a:lnTo>
                  <a:lnTo>
                    <a:pt x="247601" y="219660"/>
                  </a:lnTo>
                  <a:lnTo>
                    <a:pt x="248417" y="219260"/>
                  </a:lnTo>
                  <a:lnTo>
                    <a:pt x="249224" y="218835"/>
                  </a:lnTo>
                  <a:lnTo>
                    <a:pt x="250022" y="218401"/>
                  </a:lnTo>
                  <a:lnTo>
                    <a:pt x="250812" y="217959"/>
                  </a:lnTo>
                  <a:lnTo>
                    <a:pt x="251584" y="217499"/>
                  </a:lnTo>
                  <a:lnTo>
                    <a:pt x="252339" y="217030"/>
                  </a:lnTo>
                  <a:lnTo>
                    <a:pt x="253094" y="216544"/>
                  </a:lnTo>
                  <a:lnTo>
                    <a:pt x="253832" y="216050"/>
                  </a:lnTo>
                  <a:lnTo>
                    <a:pt x="254552" y="215538"/>
                  </a:lnTo>
                  <a:lnTo>
                    <a:pt x="255263" y="215017"/>
                  </a:lnTo>
                  <a:lnTo>
                    <a:pt x="255958" y="214488"/>
                  </a:lnTo>
                  <a:lnTo>
                    <a:pt x="256643" y="213950"/>
                  </a:lnTo>
                  <a:lnTo>
                    <a:pt x="257320" y="213394"/>
                  </a:lnTo>
                  <a:lnTo>
                    <a:pt x="257979" y="212830"/>
                  </a:lnTo>
                  <a:lnTo>
                    <a:pt x="258622" y="212249"/>
                  </a:lnTo>
                  <a:lnTo>
                    <a:pt x="259246" y="211668"/>
                  </a:lnTo>
                  <a:lnTo>
                    <a:pt x="259862" y="211069"/>
                  </a:lnTo>
                  <a:lnTo>
                    <a:pt x="260470" y="210461"/>
                  </a:lnTo>
                  <a:lnTo>
                    <a:pt x="261060" y="209845"/>
                  </a:lnTo>
                  <a:lnTo>
                    <a:pt x="261633" y="209212"/>
                  </a:lnTo>
                  <a:lnTo>
                    <a:pt x="262188" y="208579"/>
                  </a:lnTo>
                  <a:lnTo>
                    <a:pt x="262726" y="207928"/>
                  </a:lnTo>
                  <a:lnTo>
                    <a:pt x="263255" y="207277"/>
                  </a:lnTo>
                  <a:lnTo>
                    <a:pt x="263767" y="206609"/>
                  </a:lnTo>
                  <a:lnTo>
                    <a:pt x="264271" y="205941"/>
                  </a:lnTo>
                  <a:lnTo>
                    <a:pt x="264748" y="205255"/>
                  </a:lnTo>
                  <a:lnTo>
                    <a:pt x="265216" y="204570"/>
                  </a:lnTo>
                  <a:lnTo>
                    <a:pt x="265668" y="203867"/>
                  </a:lnTo>
                  <a:lnTo>
                    <a:pt x="266101" y="203164"/>
                  </a:lnTo>
                  <a:lnTo>
                    <a:pt x="266518" y="202444"/>
                  </a:lnTo>
                  <a:lnTo>
                    <a:pt x="266917" y="201723"/>
                  </a:lnTo>
                  <a:lnTo>
                    <a:pt x="267299" y="200994"/>
                  </a:lnTo>
                  <a:lnTo>
                    <a:pt x="267663" y="200257"/>
                  </a:lnTo>
                  <a:lnTo>
                    <a:pt x="268010" y="199519"/>
                  </a:lnTo>
                  <a:lnTo>
                    <a:pt x="268349" y="198764"/>
                  </a:lnTo>
                  <a:lnTo>
                    <a:pt x="268661" y="198009"/>
                  </a:lnTo>
                  <a:lnTo>
                    <a:pt x="268956" y="197246"/>
                  </a:lnTo>
                  <a:lnTo>
                    <a:pt x="269234" y="196482"/>
                  </a:lnTo>
                  <a:lnTo>
                    <a:pt x="269494" y="195701"/>
                  </a:lnTo>
                  <a:lnTo>
                    <a:pt x="269737" y="194920"/>
                  </a:lnTo>
                  <a:lnTo>
                    <a:pt x="269963" y="194139"/>
                  </a:lnTo>
                  <a:lnTo>
                    <a:pt x="270171" y="193341"/>
                  </a:lnTo>
                  <a:lnTo>
                    <a:pt x="270362" y="192551"/>
                  </a:lnTo>
                  <a:lnTo>
                    <a:pt x="270527" y="191744"/>
                  </a:lnTo>
                  <a:lnTo>
                    <a:pt x="270674" y="190937"/>
                  </a:lnTo>
                  <a:lnTo>
                    <a:pt x="270805" y="190130"/>
                  </a:lnTo>
                  <a:lnTo>
                    <a:pt x="270917" y="189315"/>
                  </a:lnTo>
                  <a:lnTo>
                    <a:pt x="271004" y="188499"/>
                  </a:lnTo>
                  <a:lnTo>
                    <a:pt x="271074" y="187675"/>
                  </a:lnTo>
                  <a:lnTo>
                    <a:pt x="271126" y="186842"/>
                  </a:lnTo>
                  <a:lnTo>
                    <a:pt x="271160" y="186017"/>
                  </a:lnTo>
                  <a:lnTo>
                    <a:pt x="271169" y="185184"/>
                  </a:lnTo>
                  <a:lnTo>
                    <a:pt x="271169" y="185184"/>
                  </a:lnTo>
                  <a:lnTo>
                    <a:pt x="271160" y="184664"/>
                  </a:lnTo>
                  <a:lnTo>
                    <a:pt x="271152" y="184143"/>
                  </a:lnTo>
                  <a:lnTo>
                    <a:pt x="271134" y="183622"/>
                  </a:lnTo>
                  <a:lnTo>
                    <a:pt x="271108" y="183110"/>
                  </a:lnTo>
                  <a:lnTo>
                    <a:pt x="271074" y="182590"/>
                  </a:lnTo>
                  <a:lnTo>
                    <a:pt x="271030" y="182078"/>
                  </a:lnTo>
                  <a:lnTo>
                    <a:pt x="270987" y="181566"/>
                  </a:lnTo>
                  <a:lnTo>
                    <a:pt x="270926" y="181054"/>
                  </a:lnTo>
                  <a:lnTo>
                    <a:pt x="270865" y="180542"/>
                  </a:lnTo>
                  <a:lnTo>
                    <a:pt x="270796" y="180030"/>
                  </a:lnTo>
                  <a:lnTo>
                    <a:pt x="270709" y="179518"/>
                  </a:lnTo>
                  <a:lnTo>
                    <a:pt x="270631" y="179015"/>
                  </a:lnTo>
                  <a:lnTo>
                    <a:pt x="270536" y="178503"/>
                  </a:lnTo>
                  <a:lnTo>
                    <a:pt x="270431" y="177999"/>
                  </a:lnTo>
                  <a:lnTo>
                    <a:pt x="270327" y="177496"/>
                  </a:lnTo>
                  <a:lnTo>
                    <a:pt x="270215" y="176993"/>
                  </a:lnTo>
                  <a:lnTo>
                    <a:pt x="270093" y="176490"/>
                  </a:lnTo>
                  <a:lnTo>
                    <a:pt x="269963" y="175995"/>
                  </a:lnTo>
                  <a:lnTo>
                    <a:pt x="269824" y="175492"/>
                  </a:lnTo>
                  <a:lnTo>
                    <a:pt x="269677" y="174997"/>
                  </a:lnTo>
                  <a:lnTo>
                    <a:pt x="269529" y="174502"/>
                  </a:lnTo>
                  <a:lnTo>
                    <a:pt x="269373" y="174008"/>
                  </a:lnTo>
                  <a:lnTo>
                    <a:pt x="269208" y="173522"/>
                  </a:lnTo>
                  <a:lnTo>
                    <a:pt x="269034" y="173027"/>
                  </a:lnTo>
                  <a:lnTo>
                    <a:pt x="268852" y="172541"/>
                  </a:lnTo>
                  <a:lnTo>
                    <a:pt x="268670" y="172055"/>
                  </a:lnTo>
                  <a:lnTo>
                    <a:pt x="268479" y="171569"/>
                  </a:lnTo>
                  <a:lnTo>
                    <a:pt x="268279" y="171092"/>
                  </a:lnTo>
                  <a:lnTo>
                    <a:pt x="268071" y="170615"/>
                  </a:lnTo>
                  <a:lnTo>
                    <a:pt x="267854" y="170138"/>
                  </a:lnTo>
                  <a:lnTo>
                    <a:pt x="267637" y="169660"/>
                  </a:lnTo>
                  <a:lnTo>
                    <a:pt x="267403" y="169183"/>
                  </a:lnTo>
                  <a:lnTo>
                    <a:pt x="267169" y="168715"/>
                  </a:lnTo>
                  <a:lnTo>
                    <a:pt x="266934" y="168246"/>
                  </a:lnTo>
                  <a:lnTo>
                    <a:pt x="266683" y="167786"/>
                  </a:lnTo>
                  <a:lnTo>
                    <a:pt x="266431" y="167318"/>
                  </a:lnTo>
                  <a:lnTo>
                    <a:pt x="266171" y="166858"/>
                  </a:lnTo>
                  <a:lnTo>
                    <a:pt x="265902" y="166398"/>
                  </a:lnTo>
                  <a:lnTo>
                    <a:pt x="265624" y="165947"/>
                  </a:lnTo>
                  <a:lnTo>
                    <a:pt x="265347" y="165487"/>
                  </a:lnTo>
                  <a:lnTo>
                    <a:pt x="265051" y="165035"/>
                  </a:lnTo>
                  <a:lnTo>
                    <a:pt x="264756" y="164593"/>
                  </a:lnTo>
                  <a:lnTo>
                    <a:pt x="264461" y="164142"/>
                  </a:lnTo>
                  <a:lnTo>
                    <a:pt x="264149" y="163699"/>
                  </a:lnTo>
                  <a:lnTo>
                    <a:pt x="263837" y="163265"/>
                  </a:lnTo>
                  <a:lnTo>
                    <a:pt x="263516" y="162823"/>
                  </a:lnTo>
                  <a:lnTo>
                    <a:pt x="263186" y="162389"/>
                  </a:lnTo>
                  <a:lnTo>
                    <a:pt x="262856" y="161964"/>
                  </a:lnTo>
                  <a:lnTo>
                    <a:pt x="262509" y="161530"/>
                  </a:lnTo>
                  <a:lnTo>
                    <a:pt x="262162" y="161105"/>
                  </a:lnTo>
                  <a:lnTo>
                    <a:pt x="261815" y="160688"/>
                  </a:lnTo>
                  <a:lnTo>
                    <a:pt x="261450" y="160263"/>
                  </a:lnTo>
                  <a:lnTo>
                    <a:pt x="261086" y="159855"/>
                  </a:lnTo>
                  <a:lnTo>
                    <a:pt x="260713" y="159439"/>
                  </a:lnTo>
                  <a:lnTo>
                    <a:pt x="260340" y="159031"/>
                  </a:lnTo>
                  <a:lnTo>
                    <a:pt x="259949" y="158623"/>
                  </a:lnTo>
                  <a:lnTo>
                    <a:pt x="259559" y="158224"/>
                  </a:lnTo>
                  <a:lnTo>
                    <a:pt x="259160" y="157825"/>
                  </a:lnTo>
                  <a:lnTo>
                    <a:pt x="258760" y="157425"/>
                  </a:lnTo>
                  <a:lnTo>
                    <a:pt x="258353" y="157035"/>
                  </a:lnTo>
                  <a:lnTo>
                    <a:pt x="257936" y="156653"/>
                  </a:lnTo>
                  <a:lnTo>
                    <a:pt x="257511" y="156263"/>
                  </a:lnTo>
                  <a:lnTo>
                    <a:pt x="257086" y="155889"/>
                  </a:lnTo>
                  <a:lnTo>
                    <a:pt x="256652" y="155508"/>
                  </a:lnTo>
                  <a:lnTo>
                    <a:pt x="256652" y="155508"/>
                  </a:lnTo>
                  <a:lnTo>
                    <a:pt x="256444" y="155317"/>
                  </a:lnTo>
                  <a:lnTo>
                    <a:pt x="256253" y="155126"/>
                  </a:lnTo>
                  <a:lnTo>
                    <a:pt x="256070" y="154918"/>
                  </a:lnTo>
                  <a:lnTo>
                    <a:pt x="255897" y="154701"/>
                  </a:lnTo>
                  <a:lnTo>
                    <a:pt x="255741" y="154475"/>
                  </a:lnTo>
                  <a:lnTo>
                    <a:pt x="255593" y="154249"/>
                  </a:lnTo>
                  <a:lnTo>
                    <a:pt x="255463" y="154006"/>
                  </a:lnTo>
                  <a:lnTo>
                    <a:pt x="255341" y="153764"/>
                  </a:lnTo>
                  <a:lnTo>
                    <a:pt x="255237" y="153521"/>
                  </a:lnTo>
                  <a:lnTo>
                    <a:pt x="255133" y="153260"/>
                  </a:lnTo>
                  <a:lnTo>
                    <a:pt x="255055" y="153000"/>
                  </a:lnTo>
                  <a:lnTo>
                    <a:pt x="254977" y="152740"/>
                  </a:lnTo>
                  <a:lnTo>
                    <a:pt x="254925" y="152471"/>
                  </a:lnTo>
                  <a:lnTo>
                    <a:pt x="254873" y="152202"/>
                  </a:lnTo>
                  <a:lnTo>
                    <a:pt x="254847" y="151924"/>
                  </a:lnTo>
                  <a:lnTo>
                    <a:pt x="254821" y="151655"/>
                  </a:lnTo>
                  <a:lnTo>
                    <a:pt x="254821" y="151655"/>
                  </a:lnTo>
                  <a:lnTo>
                    <a:pt x="254821" y="151377"/>
                  </a:lnTo>
                  <a:lnTo>
                    <a:pt x="254830" y="151100"/>
                  </a:lnTo>
                  <a:lnTo>
                    <a:pt x="254856" y="150831"/>
                  </a:lnTo>
                  <a:lnTo>
                    <a:pt x="254899" y="150562"/>
                  </a:lnTo>
                  <a:lnTo>
                    <a:pt x="254951" y="150301"/>
                  </a:lnTo>
                  <a:lnTo>
                    <a:pt x="255029" y="150041"/>
                  </a:lnTo>
                  <a:lnTo>
                    <a:pt x="255107" y="149781"/>
                  </a:lnTo>
                  <a:lnTo>
                    <a:pt x="255211" y="149529"/>
                  </a:lnTo>
                  <a:lnTo>
                    <a:pt x="255324" y="149286"/>
                  </a:lnTo>
                  <a:lnTo>
                    <a:pt x="255446" y="149043"/>
                  </a:lnTo>
                  <a:lnTo>
                    <a:pt x="255584" y="148800"/>
                  </a:lnTo>
                  <a:lnTo>
                    <a:pt x="255732" y="148574"/>
                  </a:lnTo>
                  <a:lnTo>
                    <a:pt x="255888" y="148349"/>
                  </a:lnTo>
                  <a:lnTo>
                    <a:pt x="256062" y="148132"/>
                  </a:lnTo>
                  <a:lnTo>
                    <a:pt x="256244" y="147924"/>
                  </a:lnTo>
                  <a:lnTo>
                    <a:pt x="256435" y="147724"/>
                  </a:lnTo>
                  <a:lnTo>
                    <a:pt x="256435" y="147724"/>
                  </a:lnTo>
                  <a:lnTo>
                    <a:pt x="256938" y="147229"/>
                  </a:lnTo>
                  <a:lnTo>
                    <a:pt x="257424" y="146735"/>
                  </a:lnTo>
                  <a:lnTo>
                    <a:pt x="257893" y="146223"/>
                  </a:lnTo>
                  <a:lnTo>
                    <a:pt x="258344" y="145711"/>
                  </a:lnTo>
                  <a:lnTo>
                    <a:pt x="258786" y="145190"/>
                  </a:lnTo>
                  <a:lnTo>
                    <a:pt x="259212" y="144661"/>
                  </a:lnTo>
                  <a:lnTo>
                    <a:pt x="259628" y="144123"/>
                  </a:lnTo>
                  <a:lnTo>
                    <a:pt x="260019" y="143576"/>
                  </a:lnTo>
                  <a:lnTo>
                    <a:pt x="260400" y="143021"/>
                  </a:lnTo>
                  <a:lnTo>
                    <a:pt x="260765" y="142466"/>
                  </a:lnTo>
                  <a:lnTo>
                    <a:pt x="261121" y="141902"/>
                  </a:lnTo>
                  <a:lnTo>
                    <a:pt x="261450" y="141329"/>
                  </a:lnTo>
                  <a:lnTo>
                    <a:pt x="261771" y="140756"/>
                  </a:lnTo>
                  <a:lnTo>
                    <a:pt x="262075" y="140175"/>
                  </a:lnTo>
                  <a:lnTo>
                    <a:pt x="262361" y="139585"/>
                  </a:lnTo>
                  <a:lnTo>
                    <a:pt x="262639" y="138995"/>
                  </a:lnTo>
                  <a:lnTo>
                    <a:pt x="262891" y="138396"/>
                  </a:lnTo>
                  <a:lnTo>
                    <a:pt x="263134" y="137788"/>
                  </a:lnTo>
                  <a:lnTo>
                    <a:pt x="263359" y="137181"/>
                  </a:lnTo>
                  <a:lnTo>
                    <a:pt x="263568" y="136574"/>
                  </a:lnTo>
                  <a:lnTo>
                    <a:pt x="263759" y="135958"/>
                  </a:lnTo>
                  <a:lnTo>
                    <a:pt x="263941" y="135341"/>
                  </a:lnTo>
                  <a:lnTo>
                    <a:pt x="264097" y="134717"/>
                  </a:lnTo>
                  <a:lnTo>
                    <a:pt x="264244" y="134092"/>
                  </a:lnTo>
                  <a:lnTo>
                    <a:pt x="264366" y="133467"/>
                  </a:lnTo>
                  <a:lnTo>
                    <a:pt x="264479" y="132834"/>
                  </a:lnTo>
                  <a:lnTo>
                    <a:pt x="264574" y="132200"/>
                  </a:lnTo>
                  <a:lnTo>
                    <a:pt x="264652" y="131558"/>
                  </a:lnTo>
                  <a:lnTo>
                    <a:pt x="264704" y="130925"/>
                  </a:lnTo>
                  <a:lnTo>
                    <a:pt x="264748" y="130283"/>
                  </a:lnTo>
                  <a:lnTo>
                    <a:pt x="264774" y="129640"/>
                  </a:lnTo>
                  <a:lnTo>
                    <a:pt x="264782" y="128998"/>
                  </a:lnTo>
                  <a:lnTo>
                    <a:pt x="264782" y="128998"/>
                  </a:lnTo>
                  <a:lnTo>
                    <a:pt x="264782" y="128634"/>
                  </a:lnTo>
                  <a:lnTo>
                    <a:pt x="264774" y="128278"/>
                  </a:lnTo>
                  <a:lnTo>
                    <a:pt x="264748" y="127558"/>
                  </a:lnTo>
                  <a:lnTo>
                    <a:pt x="264696" y="126846"/>
                  </a:lnTo>
                  <a:lnTo>
                    <a:pt x="264618" y="126143"/>
                  </a:lnTo>
                  <a:lnTo>
                    <a:pt x="264531" y="125441"/>
                  </a:lnTo>
                  <a:lnTo>
                    <a:pt x="264418" y="124746"/>
                  </a:lnTo>
                  <a:lnTo>
                    <a:pt x="264288" y="124052"/>
                  </a:lnTo>
                  <a:lnTo>
                    <a:pt x="264140" y="123367"/>
                  </a:lnTo>
                  <a:lnTo>
                    <a:pt x="263967" y="122690"/>
                  </a:lnTo>
                  <a:lnTo>
                    <a:pt x="263785" y="122013"/>
                  </a:lnTo>
                  <a:lnTo>
                    <a:pt x="263576" y="121345"/>
                  </a:lnTo>
                  <a:lnTo>
                    <a:pt x="263351" y="120685"/>
                  </a:lnTo>
                  <a:lnTo>
                    <a:pt x="263108" y="120035"/>
                  </a:lnTo>
                  <a:lnTo>
                    <a:pt x="262847" y="119392"/>
                  </a:lnTo>
                  <a:lnTo>
                    <a:pt x="262570" y="118750"/>
                  </a:lnTo>
                  <a:lnTo>
                    <a:pt x="262275" y="118117"/>
                  </a:lnTo>
                  <a:lnTo>
                    <a:pt x="261962" y="117492"/>
                  </a:lnTo>
                  <a:lnTo>
                    <a:pt x="261633" y="116876"/>
                  </a:lnTo>
                  <a:lnTo>
                    <a:pt x="261294" y="116269"/>
                  </a:lnTo>
                  <a:lnTo>
                    <a:pt x="260930" y="115670"/>
                  </a:lnTo>
                  <a:lnTo>
                    <a:pt x="260548" y="115080"/>
                  </a:lnTo>
                  <a:lnTo>
                    <a:pt x="260157" y="114498"/>
                  </a:lnTo>
                  <a:lnTo>
                    <a:pt x="259750" y="113926"/>
                  </a:lnTo>
                  <a:lnTo>
                    <a:pt x="259324" y="113353"/>
                  </a:lnTo>
                  <a:lnTo>
                    <a:pt x="258882" y="112798"/>
                  </a:lnTo>
                  <a:lnTo>
                    <a:pt x="258431" y="112260"/>
                  </a:lnTo>
                  <a:lnTo>
                    <a:pt x="257953" y="111722"/>
                  </a:lnTo>
                  <a:lnTo>
                    <a:pt x="257476" y="111192"/>
                  </a:lnTo>
                  <a:lnTo>
                    <a:pt x="256973" y="110680"/>
                  </a:lnTo>
                  <a:lnTo>
                    <a:pt x="256461" y="110168"/>
                  </a:lnTo>
                  <a:lnTo>
                    <a:pt x="255932" y="109674"/>
                  </a:lnTo>
                  <a:lnTo>
                    <a:pt x="255394" y="109188"/>
                  </a:lnTo>
                  <a:lnTo>
                    <a:pt x="254838" y="108719"/>
                  </a:lnTo>
                  <a:lnTo>
                    <a:pt x="254274" y="108251"/>
                  </a:lnTo>
                  <a:lnTo>
                    <a:pt x="253693" y="107799"/>
                  </a:lnTo>
                  <a:lnTo>
                    <a:pt x="253103" y="107366"/>
                  </a:lnTo>
                  <a:lnTo>
                    <a:pt x="252504" y="106932"/>
                  </a:lnTo>
                  <a:lnTo>
                    <a:pt x="251888" y="106515"/>
                  </a:lnTo>
                  <a:lnTo>
                    <a:pt x="251254" y="106116"/>
                  </a:lnTo>
                  <a:lnTo>
                    <a:pt x="250612" y="105726"/>
                  </a:lnTo>
                  <a:lnTo>
                    <a:pt x="249962" y="105344"/>
                  </a:lnTo>
                  <a:lnTo>
                    <a:pt x="249302" y="104979"/>
                  </a:lnTo>
                  <a:lnTo>
                    <a:pt x="248625" y="104624"/>
                  </a:lnTo>
                  <a:lnTo>
                    <a:pt x="247948" y="104285"/>
                  </a:lnTo>
                  <a:lnTo>
                    <a:pt x="247254" y="103964"/>
                  </a:lnTo>
                  <a:lnTo>
                    <a:pt x="246543" y="103652"/>
                  </a:lnTo>
                  <a:lnTo>
                    <a:pt x="245831" y="103348"/>
                  </a:lnTo>
                  <a:lnTo>
                    <a:pt x="245102" y="103062"/>
                  </a:lnTo>
                  <a:lnTo>
                    <a:pt x="244373" y="102793"/>
                  </a:lnTo>
                  <a:lnTo>
                    <a:pt x="243627" y="102541"/>
                  </a:lnTo>
                  <a:lnTo>
                    <a:pt x="242872" y="102298"/>
                  </a:lnTo>
                  <a:lnTo>
                    <a:pt x="242117" y="102072"/>
                  </a:lnTo>
                  <a:lnTo>
                    <a:pt x="241345" y="101855"/>
                  </a:lnTo>
                  <a:lnTo>
                    <a:pt x="240564" y="101665"/>
                  </a:lnTo>
                  <a:lnTo>
                    <a:pt x="239783" y="101482"/>
                  </a:lnTo>
                  <a:lnTo>
                    <a:pt x="238985" y="101317"/>
                  </a:lnTo>
                  <a:lnTo>
                    <a:pt x="238186" y="101170"/>
                  </a:lnTo>
                  <a:lnTo>
                    <a:pt x="237379" y="101040"/>
                  </a:lnTo>
                  <a:lnTo>
                    <a:pt x="236555" y="100918"/>
                  </a:lnTo>
                  <a:lnTo>
                    <a:pt x="235739" y="100823"/>
                  </a:lnTo>
                  <a:lnTo>
                    <a:pt x="234906" y="100736"/>
                  </a:lnTo>
                  <a:lnTo>
                    <a:pt x="234065" y="100667"/>
                  </a:lnTo>
                  <a:lnTo>
                    <a:pt x="233223" y="100623"/>
                  </a:lnTo>
                  <a:lnTo>
                    <a:pt x="232381" y="100589"/>
                  </a:lnTo>
                  <a:lnTo>
                    <a:pt x="232381" y="100589"/>
                  </a:lnTo>
                  <a:lnTo>
                    <a:pt x="232199" y="100580"/>
                  </a:lnTo>
                  <a:lnTo>
                    <a:pt x="232025" y="100562"/>
                  </a:lnTo>
                  <a:lnTo>
                    <a:pt x="231852" y="100545"/>
                  </a:lnTo>
                  <a:lnTo>
                    <a:pt x="231678" y="100519"/>
                  </a:lnTo>
                  <a:lnTo>
                    <a:pt x="231505" y="100484"/>
                  </a:lnTo>
                  <a:lnTo>
                    <a:pt x="231331" y="100450"/>
                  </a:lnTo>
                  <a:lnTo>
                    <a:pt x="231166" y="100406"/>
                  </a:lnTo>
                  <a:lnTo>
                    <a:pt x="230993" y="100363"/>
                  </a:lnTo>
                  <a:lnTo>
                    <a:pt x="230828" y="100302"/>
                  </a:lnTo>
                  <a:lnTo>
                    <a:pt x="230663" y="100250"/>
                  </a:lnTo>
                  <a:lnTo>
                    <a:pt x="230507" y="100181"/>
                  </a:lnTo>
                  <a:lnTo>
                    <a:pt x="230342" y="100120"/>
                  </a:lnTo>
                  <a:lnTo>
                    <a:pt x="230186" y="100042"/>
                  </a:lnTo>
                  <a:lnTo>
                    <a:pt x="230030" y="99964"/>
                  </a:lnTo>
                  <a:lnTo>
                    <a:pt x="229882" y="99877"/>
                  </a:lnTo>
                  <a:lnTo>
                    <a:pt x="229735" y="99790"/>
                  </a:lnTo>
                  <a:lnTo>
                    <a:pt x="229587" y="99703"/>
                  </a:lnTo>
                  <a:lnTo>
                    <a:pt x="229440" y="99599"/>
                  </a:lnTo>
                  <a:lnTo>
                    <a:pt x="229301" y="99504"/>
                  </a:lnTo>
                  <a:lnTo>
                    <a:pt x="229162" y="99391"/>
                  </a:lnTo>
                  <a:lnTo>
                    <a:pt x="229032" y="99287"/>
                  </a:lnTo>
                  <a:lnTo>
                    <a:pt x="228902" y="99165"/>
                  </a:lnTo>
                  <a:lnTo>
                    <a:pt x="228771" y="99044"/>
                  </a:lnTo>
                  <a:lnTo>
                    <a:pt x="228650" y="98922"/>
                  </a:lnTo>
                  <a:lnTo>
                    <a:pt x="228528" y="98792"/>
                  </a:lnTo>
                  <a:lnTo>
                    <a:pt x="228416" y="98662"/>
                  </a:lnTo>
                  <a:lnTo>
                    <a:pt x="228303" y="98523"/>
                  </a:lnTo>
                  <a:lnTo>
                    <a:pt x="228199" y="98384"/>
                  </a:lnTo>
                  <a:lnTo>
                    <a:pt x="228095" y="98237"/>
                  </a:lnTo>
                  <a:lnTo>
                    <a:pt x="227999" y="98089"/>
                  </a:lnTo>
                  <a:lnTo>
                    <a:pt x="227904" y="97942"/>
                  </a:lnTo>
                  <a:lnTo>
                    <a:pt x="227817" y="97786"/>
                  </a:lnTo>
                  <a:lnTo>
                    <a:pt x="227817" y="97786"/>
                  </a:lnTo>
                  <a:lnTo>
                    <a:pt x="227739" y="97621"/>
                  </a:lnTo>
                  <a:lnTo>
                    <a:pt x="227661" y="97465"/>
                  </a:lnTo>
                  <a:lnTo>
                    <a:pt x="227591" y="97300"/>
                  </a:lnTo>
                  <a:lnTo>
                    <a:pt x="227522" y="97135"/>
                  </a:lnTo>
                  <a:lnTo>
                    <a:pt x="227470" y="96970"/>
                  </a:lnTo>
                  <a:lnTo>
                    <a:pt x="227418" y="96805"/>
                  </a:lnTo>
                  <a:lnTo>
                    <a:pt x="227374" y="96640"/>
                  </a:lnTo>
                  <a:lnTo>
                    <a:pt x="227331" y="96467"/>
                  </a:lnTo>
                  <a:lnTo>
                    <a:pt x="227296" y="96293"/>
                  </a:lnTo>
                  <a:lnTo>
                    <a:pt x="227270" y="96128"/>
                  </a:lnTo>
                  <a:lnTo>
                    <a:pt x="227244" y="95955"/>
                  </a:lnTo>
                  <a:lnTo>
                    <a:pt x="227227" y="95781"/>
                  </a:lnTo>
                  <a:lnTo>
                    <a:pt x="227218" y="95608"/>
                  </a:lnTo>
                  <a:lnTo>
                    <a:pt x="227218" y="95434"/>
                  </a:lnTo>
                  <a:lnTo>
                    <a:pt x="227218" y="95261"/>
                  </a:lnTo>
                  <a:lnTo>
                    <a:pt x="227227" y="95087"/>
                  </a:lnTo>
                  <a:lnTo>
                    <a:pt x="227235" y="94922"/>
                  </a:lnTo>
                  <a:lnTo>
                    <a:pt x="227253" y="94749"/>
                  </a:lnTo>
                  <a:lnTo>
                    <a:pt x="227279" y="94575"/>
                  </a:lnTo>
                  <a:lnTo>
                    <a:pt x="227305" y="94402"/>
                  </a:lnTo>
                  <a:lnTo>
                    <a:pt x="227340" y="94237"/>
                  </a:lnTo>
                  <a:lnTo>
                    <a:pt x="227383" y="94063"/>
                  </a:lnTo>
                  <a:lnTo>
                    <a:pt x="227435" y="93898"/>
                  </a:lnTo>
                  <a:lnTo>
                    <a:pt x="227487" y="93733"/>
                  </a:lnTo>
                  <a:lnTo>
                    <a:pt x="227539" y="93560"/>
                  </a:lnTo>
                  <a:lnTo>
                    <a:pt x="227609" y="93404"/>
                  </a:lnTo>
                  <a:lnTo>
                    <a:pt x="227678" y="93239"/>
                  </a:lnTo>
                  <a:lnTo>
                    <a:pt x="227747" y="93074"/>
                  </a:lnTo>
                  <a:lnTo>
                    <a:pt x="227826" y="92918"/>
                  </a:lnTo>
                  <a:lnTo>
                    <a:pt x="227912" y="92762"/>
                  </a:lnTo>
                  <a:lnTo>
                    <a:pt x="228008" y="92605"/>
                  </a:lnTo>
                  <a:lnTo>
                    <a:pt x="228103" y="92458"/>
                  </a:lnTo>
                  <a:lnTo>
                    <a:pt x="228103" y="92458"/>
                  </a:lnTo>
                  <a:lnTo>
                    <a:pt x="228364" y="92050"/>
                  </a:lnTo>
                  <a:lnTo>
                    <a:pt x="228624" y="91642"/>
                  </a:lnTo>
                  <a:lnTo>
                    <a:pt x="228875" y="91234"/>
                  </a:lnTo>
                  <a:lnTo>
                    <a:pt x="229110" y="90826"/>
                  </a:lnTo>
                  <a:lnTo>
                    <a:pt x="229344" y="90410"/>
                  </a:lnTo>
                  <a:lnTo>
                    <a:pt x="229570" y="89993"/>
                  </a:lnTo>
                  <a:lnTo>
                    <a:pt x="229787" y="89568"/>
                  </a:lnTo>
                  <a:lnTo>
                    <a:pt x="229995" y="89143"/>
                  </a:lnTo>
                  <a:lnTo>
                    <a:pt x="230194" y="88718"/>
                  </a:lnTo>
                  <a:lnTo>
                    <a:pt x="230385" y="88293"/>
                  </a:lnTo>
                  <a:lnTo>
                    <a:pt x="230568" y="87859"/>
                  </a:lnTo>
                  <a:lnTo>
                    <a:pt x="230741" y="87425"/>
                  </a:lnTo>
                  <a:lnTo>
                    <a:pt x="230906" y="86991"/>
                  </a:lnTo>
                  <a:lnTo>
                    <a:pt x="231062" y="86557"/>
                  </a:lnTo>
                  <a:lnTo>
                    <a:pt x="231210" y="86115"/>
                  </a:lnTo>
                  <a:lnTo>
                    <a:pt x="231357" y="85672"/>
                  </a:lnTo>
                  <a:lnTo>
                    <a:pt x="231487" y="85230"/>
                  </a:lnTo>
                  <a:lnTo>
                    <a:pt x="231609" y="84787"/>
                  </a:lnTo>
                  <a:lnTo>
                    <a:pt x="231722" y="84344"/>
                  </a:lnTo>
                  <a:lnTo>
                    <a:pt x="231834" y="83893"/>
                  </a:lnTo>
                  <a:lnTo>
                    <a:pt x="231930" y="83442"/>
                  </a:lnTo>
                  <a:lnTo>
                    <a:pt x="232017" y="82991"/>
                  </a:lnTo>
                  <a:lnTo>
                    <a:pt x="232103" y="82540"/>
                  </a:lnTo>
                  <a:lnTo>
                    <a:pt x="232173" y="82088"/>
                  </a:lnTo>
                  <a:lnTo>
                    <a:pt x="232242" y="81628"/>
                  </a:lnTo>
                  <a:lnTo>
                    <a:pt x="232294" y="81177"/>
                  </a:lnTo>
                  <a:lnTo>
                    <a:pt x="232346" y="80717"/>
                  </a:lnTo>
                  <a:lnTo>
                    <a:pt x="232381" y="80266"/>
                  </a:lnTo>
                  <a:lnTo>
                    <a:pt x="232416" y="79806"/>
                  </a:lnTo>
                  <a:lnTo>
                    <a:pt x="232433" y="79346"/>
                  </a:lnTo>
                  <a:lnTo>
                    <a:pt x="232451" y="78886"/>
                  </a:lnTo>
                  <a:lnTo>
                    <a:pt x="232451" y="78427"/>
                  </a:lnTo>
                  <a:lnTo>
                    <a:pt x="232451" y="78427"/>
                  </a:lnTo>
                  <a:lnTo>
                    <a:pt x="232451" y="78062"/>
                  </a:lnTo>
                  <a:lnTo>
                    <a:pt x="232442" y="77689"/>
                  </a:lnTo>
                  <a:lnTo>
                    <a:pt x="232425" y="77324"/>
                  </a:lnTo>
                  <a:lnTo>
                    <a:pt x="232407" y="76960"/>
                  </a:lnTo>
                  <a:lnTo>
                    <a:pt x="232381" y="76596"/>
                  </a:lnTo>
                  <a:lnTo>
                    <a:pt x="232355" y="76240"/>
                  </a:lnTo>
                  <a:lnTo>
                    <a:pt x="232320" y="75875"/>
                  </a:lnTo>
                  <a:lnTo>
                    <a:pt x="232277" y="75520"/>
                  </a:lnTo>
                  <a:lnTo>
                    <a:pt x="232234" y="75155"/>
                  </a:lnTo>
                  <a:lnTo>
                    <a:pt x="232182" y="74799"/>
                  </a:lnTo>
                  <a:lnTo>
                    <a:pt x="232130" y="74444"/>
                  </a:lnTo>
                  <a:lnTo>
                    <a:pt x="232069" y="74088"/>
                  </a:lnTo>
                  <a:lnTo>
                    <a:pt x="231999" y="73741"/>
                  </a:lnTo>
                  <a:lnTo>
                    <a:pt x="231930" y="73385"/>
                  </a:lnTo>
                  <a:lnTo>
                    <a:pt x="231852" y="73038"/>
                  </a:lnTo>
                  <a:lnTo>
                    <a:pt x="231774" y="72691"/>
                  </a:lnTo>
                  <a:lnTo>
                    <a:pt x="231592" y="71997"/>
                  </a:lnTo>
                  <a:lnTo>
                    <a:pt x="231392" y="71311"/>
                  </a:lnTo>
                  <a:lnTo>
                    <a:pt x="231184" y="70634"/>
                  </a:lnTo>
                  <a:lnTo>
                    <a:pt x="230941" y="69966"/>
                  </a:lnTo>
                  <a:lnTo>
                    <a:pt x="230689" y="69298"/>
                  </a:lnTo>
                  <a:lnTo>
                    <a:pt x="230420" y="68638"/>
                  </a:lnTo>
                  <a:lnTo>
                    <a:pt x="230125" y="67988"/>
                  </a:lnTo>
                  <a:lnTo>
                    <a:pt x="229821" y="67346"/>
                  </a:lnTo>
                  <a:lnTo>
                    <a:pt x="229492" y="66712"/>
                  </a:lnTo>
                  <a:lnTo>
                    <a:pt x="229144" y="66087"/>
                  </a:lnTo>
                  <a:lnTo>
                    <a:pt x="228789" y="65463"/>
                  </a:lnTo>
                  <a:lnTo>
                    <a:pt x="228407" y="64855"/>
                  </a:lnTo>
                  <a:lnTo>
                    <a:pt x="228008" y="64256"/>
                  </a:lnTo>
                  <a:lnTo>
                    <a:pt x="227600" y="63666"/>
                  </a:lnTo>
                  <a:lnTo>
                    <a:pt x="227175" y="63085"/>
                  </a:lnTo>
                  <a:lnTo>
                    <a:pt x="226732" y="62512"/>
                  </a:lnTo>
                  <a:lnTo>
                    <a:pt x="226272" y="61948"/>
                  </a:lnTo>
                  <a:lnTo>
                    <a:pt x="225795" y="61393"/>
                  </a:lnTo>
                  <a:lnTo>
                    <a:pt x="225309" y="60846"/>
                  </a:lnTo>
                  <a:lnTo>
                    <a:pt x="224797" y="60317"/>
                  </a:lnTo>
                  <a:lnTo>
                    <a:pt x="224285" y="59796"/>
                  </a:lnTo>
                  <a:lnTo>
                    <a:pt x="223747" y="59284"/>
                  </a:lnTo>
                  <a:lnTo>
                    <a:pt x="223200" y="58781"/>
                  </a:lnTo>
                  <a:lnTo>
                    <a:pt x="222636" y="58295"/>
                  </a:lnTo>
                  <a:lnTo>
                    <a:pt x="222064" y="57818"/>
                  </a:lnTo>
                  <a:lnTo>
                    <a:pt x="221474" y="57349"/>
                  </a:lnTo>
                  <a:lnTo>
                    <a:pt x="220875" y="56898"/>
                  </a:lnTo>
                  <a:lnTo>
                    <a:pt x="220259" y="56455"/>
                  </a:lnTo>
                  <a:lnTo>
                    <a:pt x="219634" y="56022"/>
                  </a:lnTo>
                  <a:lnTo>
                    <a:pt x="219001" y="55605"/>
                  </a:lnTo>
                  <a:lnTo>
                    <a:pt x="218350" y="55206"/>
                  </a:lnTo>
                  <a:lnTo>
                    <a:pt x="217682" y="54815"/>
                  </a:lnTo>
                  <a:lnTo>
                    <a:pt x="217014" y="54434"/>
                  </a:lnTo>
                  <a:lnTo>
                    <a:pt x="216328" y="54069"/>
                  </a:lnTo>
                  <a:lnTo>
                    <a:pt x="215634" y="53722"/>
                  </a:lnTo>
                  <a:lnTo>
                    <a:pt x="214922" y="53384"/>
                  </a:lnTo>
                  <a:lnTo>
                    <a:pt x="214211" y="53063"/>
                  </a:lnTo>
                  <a:lnTo>
                    <a:pt x="213482" y="52759"/>
                  </a:lnTo>
                  <a:lnTo>
                    <a:pt x="212744" y="52464"/>
                  </a:lnTo>
                  <a:lnTo>
                    <a:pt x="211998" y="52186"/>
                  </a:lnTo>
                  <a:lnTo>
                    <a:pt x="211243" y="51926"/>
                  </a:lnTo>
                  <a:lnTo>
                    <a:pt x="210479" y="51674"/>
                  </a:lnTo>
                  <a:lnTo>
                    <a:pt x="209707" y="51440"/>
                  </a:lnTo>
                  <a:lnTo>
                    <a:pt x="208926" y="51223"/>
                  </a:lnTo>
                  <a:lnTo>
                    <a:pt x="208137" y="51023"/>
                  </a:lnTo>
                  <a:lnTo>
                    <a:pt x="207338" y="50841"/>
                  </a:lnTo>
                  <a:lnTo>
                    <a:pt x="206540" y="50676"/>
                  </a:lnTo>
                  <a:lnTo>
                    <a:pt x="205724" y="50520"/>
                  </a:lnTo>
                  <a:lnTo>
                    <a:pt x="204909" y="50390"/>
                  </a:lnTo>
                  <a:lnTo>
                    <a:pt x="204076" y="50268"/>
                  </a:lnTo>
                  <a:lnTo>
                    <a:pt x="203243" y="50173"/>
                  </a:lnTo>
                  <a:lnTo>
                    <a:pt x="202409" y="50095"/>
                  </a:lnTo>
                  <a:lnTo>
                    <a:pt x="201559" y="50025"/>
                  </a:lnTo>
                  <a:lnTo>
                    <a:pt x="200709" y="49982"/>
                  </a:lnTo>
                  <a:lnTo>
                    <a:pt x="199850" y="49956"/>
                  </a:lnTo>
                  <a:lnTo>
                    <a:pt x="198991" y="49947"/>
                  </a:lnTo>
                  <a:lnTo>
                    <a:pt x="198991" y="49947"/>
                  </a:lnTo>
                  <a:lnTo>
                    <a:pt x="198357" y="49947"/>
                  </a:lnTo>
                  <a:lnTo>
                    <a:pt x="197680" y="49973"/>
                  </a:lnTo>
                  <a:lnTo>
                    <a:pt x="196960" y="50008"/>
                  </a:lnTo>
                  <a:lnTo>
                    <a:pt x="196214" y="50051"/>
                  </a:lnTo>
                  <a:lnTo>
                    <a:pt x="195450" y="50112"/>
                  </a:lnTo>
                  <a:lnTo>
                    <a:pt x="194678" y="50182"/>
                  </a:lnTo>
                  <a:lnTo>
                    <a:pt x="193914" y="50268"/>
                  </a:lnTo>
                  <a:lnTo>
                    <a:pt x="193168" y="50373"/>
                  </a:lnTo>
                  <a:lnTo>
                    <a:pt x="193168" y="50373"/>
                  </a:lnTo>
                  <a:lnTo>
                    <a:pt x="192882" y="50399"/>
                  </a:lnTo>
                  <a:lnTo>
                    <a:pt x="192587" y="50416"/>
                  </a:lnTo>
                  <a:lnTo>
                    <a:pt x="192300" y="50416"/>
                  </a:lnTo>
                  <a:lnTo>
                    <a:pt x="192005" y="50399"/>
                  </a:lnTo>
                  <a:lnTo>
                    <a:pt x="191719" y="50364"/>
                  </a:lnTo>
                  <a:lnTo>
                    <a:pt x="191433" y="50312"/>
                  </a:lnTo>
                  <a:lnTo>
                    <a:pt x="191155" y="50242"/>
                  </a:lnTo>
                  <a:lnTo>
                    <a:pt x="190869" y="50164"/>
                  </a:lnTo>
                  <a:lnTo>
                    <a:pt x="190600" y="50069"/>
                  </a:lnTo>
                  <a:lnTo>
                    <a:pt x="190331" y="49956"/>
                  </a:lnTo>
                  <a:lnTo>
                    <a:pt x="190070" y="49826"/>
                  </a:lnTo>
                  <a:lnTo>
                    <a:pt x="189819" y="49687"/>
                  </a:lnTo>
                  <a:lnTo>
                    <a:pt x="189567" y="49531"/>
                  </a:lnTo>
                  <a:lnTo>
                    <a:pt x="189333" y="49357"/>
                  </a:lnTo>
                  <a:lnTo>
                    <a:pt x="189107" y="49166"/>
                  </a:lnTo>
                  <a:lnTo>
                    <a:pt x="188890" y="48967"/>
                  </a:lnTo>
                  <a:lnTo>
                    <a:pt x="188890" y="48967"/>
                  </a:lnTo>
                  <a:lnTo>
                    <a:pt x="188682" y="48750"/>
                  </a:lnTo>
                  <a:lnTo>
                    <a:pt x="188491" y="48524"/>
                  </a:lnTo>
                  <a:lnTo>
                    <a:pt x="188309" y="48290"/>
                  </a:lnTo>
                  <a:lnTo>
                    <a:pt x="188144" y="48047"/>
                  </a:lnTo>
                  <a:lnTo>
                    <a:pt x="187988" y="47804"/>
                  </a:lnTo>
                  <a:lnTo>
                    <a:pt x="187849" y="47544"/>
                  </a:lnTo>
                  <a:lnTo>
                    <a:pt x="187719" y="47283"/>
                  </a:lnTo>
                  <a:lnTo>
                    <a:pt x="187606" y="47014"/>
                  </a:lnTo>
                  <a:lnTo>
                    <a:pt x="187510" y="46745"/>
                  </a:lnTo>
                  <a:lnTo>
                    <a:pt x="187432" y="46468"/>
                  </a:lnTo>
                  <a:lnTo>
                    <a:pt x="187363" y="46190"/>
                  </a:lnTo>
                  <a:lnTo>
                    <a:pt x="187311" y="45904"/>
                  </a:lnTo>
                  <a:lnTo>
                    <a:pt x="187276" y="45617"/>
                  </a:lnTo>
                  <a:lnTo>
                    <a:pt x="187259" y="45331"/>
                  </a:lnTo>
                  <a:lnTo>
                    <a:pt x="187259" y="45045"/>
                  </a:lnTo>
                  <a:lnTo>
                    <a:pt x="187276" y="44758"/>
                  </a:lnTo>
                  <a:lnTo>
                    <a:pt x="187276" y="44403"/>
                  </a:lnTo>
                  <a:lnTo>
                    <a:pt x="187276" y="44403"/>
                  </a:lnTo>
                  <a:lnTo>
                    <a:pt x="187276" y="44125"/>
                  </a:lnTo>
                  <a:lnTo>
                    <a:pt x="187276" y="44125"/>
                  </a:lnTo>
                  <a:lnTo>
                    <a:pt x="187267" y="43708"/>
                  </a:lnTo>
                  <a:lnTo>
                    <a:pt x="187250" y="43292"/>
                  </a:lnTo>
                  <a:lnTo>
                    <a:pt x="187224" y="42875"/>
                  </a:lnTo>
                  <a:lnTo>
                    <a:pt x="187198" y="42459"/>
                  </a:lnTo>
                  <a:lnTo>
                    <a:pt x="187155" y="42042"/>
                  </a:lnTo>
                  <a:lnTo>
                    <a:pt x="187111" y="41626"/>
                  </a:lnTo>
                  <a:lnTo>
                    <a:pt x="187068" y="41218"/>
                  </a:lnTo>
                  <a:lnTo>
                    <a:pt x="187007" y="40801"/>
                  </a:lnTo>
                  <a:lnTo>
                    <a:pt x="186946" y="40394"/>
                  </a:lnTo>
                  <a:lnTo>
                    <a:pt x="186877" y="39986"/>
                  </a:lnTo>
                  <a:lnTo>
                    <a:pt x="186808" y="39578"/>
                  </a:lnTo>
                  <a:lnTo>
                    <a:pt x="186729" y="39170"/>
                  </a:lnTo>
                  <a:lnTo>
                    <a:pt x="186643" y="38762"/>
                  </a:lnTo>
                  <a:lnTo>
                    <a:pt x="186547" y="38363"/>
                  </a:lnTo>
                  <a:lnTo>
                    <a:pt x="186452" y="37964"/>
                  </a:lnTo>
                  <a:lnTo>
                    <a:pt x="186348" y="37556"/>
                  </a:lnTo>
                  <a:lnTo>
                    <a:pt x="186244" y="37166"/>
                  </a:lnTo>
                  <a:lnTo>
                    <a:pt x="186122" y="36766"/>
                  </a:lnTo>
                  <a:lnTo>
                    <a:pt x="186009" y="36367"/>
                  </a:lnTo>
                  <a:lnTo>
                    <a:pt x="185879" y="35977"/>
                  </a:lnTo>
                  <a:lnTo>
                    <a:pt x="185749" y="35578"/>
                  </a:lnTo>
                  <a:lnTo>
                    <a:pt x="185610" y="35187"/>
                  </a:lnTo>
                  <a:lnTo>
                    <a:pt x="185471" y="34797"/>
                  </a:lnTo>
                  <a:lnTo>
                    <a:pt x="185324" y="34415"/>
                  </a:lnTo>
                  <a:lnTo>
                    <a:pt x="185168" y="34024"/>
                  </a:lnTo>
                  <a:lnTo>
                    <a:pt x="185011" y="33643"/>
                  </a:lnTo>
                  <a:lnTo>
                    <a:pt x="184846" y="33261"/>
                  </a:lnTo>
                  <a:lnTo>
                    <a:pt x="184673" y="32879"/>
                  </a:lnTo>
                  <a:lnTo>
                    <a:pt x="184499" y="32506"/>
                  </a:lnTo>
                  <a:lnTo>
                    <a:pt x="184317" y="32124"/>
                  </a:lnTo>
                  <a:lnTo>
                    <a:pt x="184135" y="31751"/>
                  </a:lnTo>
                  <a:lnTo>
                    <a:pt x="183944" y="31378"/>
                  </a:lnTo>
                  <a:lnTo>
                    <a:pt x="183744" y="31013"/>
                  </a:lnTo>
                  <a:lnTo>
                    <a:pt x="183545" y="30640"/>
                  </a:lnTo>
                  <a:lnTo>
                    <a:pt x="183337" y="30276"/>
                  </a:lnTo>
                  <a:lnTo>
                    <a:pt x="183128" y="29911"/>
                  </a:lnTo>
                  <a:lnTo>
                    <a:pt x="182911" y="29547"/>
                  </a:lnTo>
                  <a:lnTo>
                    <a:pt x="182694" y="29191"/>
                  </a:lnTo>
                  <a:lnTo>
                    <a:pt x="182469" y="28835"/>
                  </a:lnTo>
                  <a:lnTo>
                    <a:pt x="182235" y="28480"/>
                  </a:lnTo>
                  <a:lnTo>
                    <a:pt x="182000" y="28124"/>
                  </a:lnTo>
                  <a:lnTo>
                    <a:pt x="181757" y="27777"/>
                  </a:lnTo>
                  <a:lnTo>
                    <a:pt x="181514" y="27430"/>
                  </a:lnTo>
                  <a:lnTo>
                    <a:pt x="181263" y="27082"/>
                  </a:lnTo>
                  <a:lnTo>
                    <a:pt x="180751" y="26406"/>
                  </a:lnTo>
                  <a:lnTo>
                    <a:pt x="180221" y="25729"/>
                  </a:lnTo>
                  <a:lnTo>
                    <a:pt x="179675" y="25069"/>
                  </a:lnTo>
                  <a:lnTo>
                    <a:pt x="179111" y="24419"/>
                  </a:lnTo>
                  <a:lnTo>
                    <a:pt x="178521" y="23776"/>
                  </a:lnTo>
                  <a:lnTo>
                    <a:pt x="177922" y="23152"/>
                  </a:lnTo>
                  <a:lnTo>
                    <a:pt x="177306" y="22536"/>
                  </a:lnTo>
                  <a:lnTo>
                    <a:pt x="176672" y="21928"/>
                  </a:lnTo>
                  <a:lnTo>
                    <a:pt x="176030" y="21338"/>
                  </a:lnTo>
                  <a:lnTo>
                    <a:pt x="175362" y="20757"/>
                  </a:lnTo>
                  <a:lnTo>
                    <a:pt x="174685" y="20193"/>
                  </a:lnTo>
                  <a:lnTo>
                    <a:pt x="173991" y="19637"/>
                  </a:lnTo>
                  <a:lnTo>
                    <a:pt x="173280" y="19099"/>
                  </a:lnTo>
                  <a:lnTo>
                    <a:pt x="172559" y="18570"/>
                  </a:lnTo>
                  <a:lnTo>
                    <a:pt x="171822" y="18058"/>
                  </a:lnTo>
                  <a:lnTo>
                    <a:pt x="171075" y="17563"/>
                  </a:lnTo>
                  <a:lnTo>
                    <a:pt x="170312" y="17077"/>
                  </a:lnTo>
                  <a:lnTo>
                    <a:pt x="169531" y="16609"/>
                  </a:lnTo>
                  <a:lnTo>
                    <a:pt x="168750" y="16158"/>
                  </a:lnTo>
                  <a:lnTo>
                    <a:pt x="167943" y="15724"/>
                  </a:lnTo>
                  <a:lnTo>
                    <a:pt x="167136" y="15299"/>
                  </a:lnTo>
                  <a:lnTo>
                    <a:pt x="166312" y="14891"/>
                  </a:lnTo>
                  <a:lnTo>
                    <a:pt x="165479" y="14500"/>
                  </a:lnTo>
                  <a:lnTo>
                    <a:pt x="164628" y="14136"/>
                  </a:lnTo>
                  <a:lnTo>
                    <a:pt x="163769" y="13780"/>
                  </a:lnTo>
                  <a:lnTo>
                    <a:pt x="162901" y="13442"/>
                  </a:lnTo>
                  <a:lnTo>
                    <a:pt x="162034" y="13121"/>
                  </a:lnTo>
                  <a:lnTo>
                    <a:pt x="161140" y="12817"/>
                  </a:lnTo>
                  <a:lnTo>
                    <a:pt x="160246" y="12531"/>
                  </a:lnTo>
                  <a:lnTo>
                    <a:pt x="159344" y="12262"/>
                  </a:lnTo>
                  <a:lnTo>
                    <a:pt x="158433" y="12010"/>
                  </a:lnTo>
                  <a:lnTo>
                    <a:pt x="157513" y="11784"/>
                  </a:lnTo>
                  <a:lnTo>
                    <a:pt x="156584" y="11576"/>
                  </a:lnTo>
                  <a:lnTo>
                    <a:pt x="155647" y="11385"/>
                  </a:lnTo>
                  <a:lnTo>
                    <a:pt x="155179" y="11298"/>
                  </a:lnTo>
                  <a:lnTo>
                    <a:pt x="154701" y="11212"/>
                  </a:lnTo>
                  <a:lnTo>
                    <a:pt x="154233" y="11133"/>
                  </a:lnTo>
                  <a:lnTo>
                    <a:pt x="153755" y="11064"/>
                  </a:lnTo>
                  <a:lnTo>
                    <a:pt x="153278" y="10995"/>
                  </a:lnTo>
                  <a:lnTo>
                    <a:pt x="152801" y="10934"/>
                  </a:lnTo>
                  <a:lnTo>
                    <a:pt x="152315" y="10873"/>
                  </a:lnTo>
                  <a:lnTo>
                    <a:pt x="151838" y="10821"/>
                  </a:lnTo>
                  <a:lnTo>
                    <a:pt x="151352" y="10778"/>
                  </a:lnTo>
                  <a:lnTo>
                    <a:pt x="150866" y="10734"/>
                  </a:lnTo>
                  <a:lnTo>
                    <a:pt x="150380" y="10700"/>
                  </a:lnTo>
                  <a:lnTo>
                    <a:pt x="149894" y="10665"/>
                  </a:lnTo>
                  <a:lnTo>
                    <a:pt x="149399" y="10639"/>
                  </a:lnTo>
                  <a:lnTo>
                    <a:pt x="148913" y="10621"/>
                  </a:lnTo>
                  <a:lnTo>
                    <a:pt x="148419" y="10604"/>
                  </a:lnTo>
                  <a:lnTo>
                    <a:pt x="147933" y="10595"/>
                  </a:lnTo>
                  <a:lnTo>
                    <a:pt x="147933" y="10595"/>
                  </a:lnTo>
                  <a:lnTo>
                    <a:pt x="147187" y="10587"/>
                  </a:lnTo>
                  <a:lnTo>
                    <a:pt x="146449" y="10595"/>
                  </a:lnTo>
                  <a:lnTo>
                    <a:pt x="145711" y="10621"/>
                  </a:lnTo>
                  <a:lnTo>
                    <a:pt x="144974" y="10648"/>
                  </a:lnTo>
                  <a:lnTo>
                    <a:pt x="144236" y="10691"/>
                  </a:lnTo>
                  <a:lnTo>
                    <a:pt x="143507" y="10743"/>
                  </a:lnTo>
                  <a:lnTo>
                    <a:pt x="142787" y="10812"/>
                  </a:lnTo>
                  <a:lnTo>
                    <a:pt x="142058" y="10890"/>
                  </a:lnTo>
                  <a:lnTo>
                    <a:pt x="141338" y="10977"/>
                  </a:lnTo>
                  <a:lnTo>
                    <a:pt x="140618" y="11073"/>
                  </a:lnTo>
                  <a:lnTo>
                    <a:pt x="139906" y="11186"/>
                  </a:lnTo>
                  <a:lnTo>
                    <a:pt x="139195" y="11307"/>
                  </a:lnTo>
                  <a:lnTo>
                    <a:pt x="138492" y="11437"/>
                  </a:lnTo>
                  <a:lnTo>
                    <a:pt x="137789" y="11576"/>
                  </a:lnTo>
                  <a:lnTo>
                    <a:pt x="137086" y="11732"/>
                  </a:lnTo>
                  <a:lnTo>
                    <a:pt x="136392" y="11897"/>
                  </a:lnTo>
                  <a:lnTo>
                    <a:pt x="135698" y="12071"/>
                  </a:lnTo>
                  <a:lnTo>
                    <a:pt x="135012" y="12253"/>
                  </a:lnTo>
                  <a:lnTo>
                    <a:pt x="134335" y="12444"/>
                  </a:lnTo>
                  <a:lnTo>
                    <a:pt x="133659" y="12652"/>
                  </a:lnTo>
                  <a:lnTo>
                    <a:pt x="132982" y="12869"/>
                  </a:lnTo>
                  <a:lnTo>
                    <a:pt x="132322" y="13095"/>
                  </a:lnTo>
                  <a:lnTo>
                    <a:pt x="131663" y="13329"/>
                  </a:lnTo>
                  <a:lnTo>
                    <a:pt x="131003" y="13572"/>
                  </a:lnTo>
                  <a:lnTo>
                    <a:pt x="130353" y="13832"/>
                  </a:lnTo>
                  <a:lnTo>
                    <a:pt x="129710" y="14092"/>
                  </a:lnTo>
                  <a:lnTo>
                    <a:pt x="129068" y="14370"/>
                  </a:lnTo>
                  <a:lnTo>
                    <a:pt x="128435" y="14656"/>
                  </a:lnTo>
                  <a:lnTo>
                    <a:pt x="127810" y="14943"/>
                  </a:lnTo>
                  <a:lnTo>
                    <a:pt x="127194" y="15247"/>
                  </a:lnTo>
                  <a:lnTo>
                    <a:pt x="126578" y="15559"/>
                  </a:lnTo>
                  <a:lnTo>
                    <a:pt x="125970" y="15880"/>
                  </a:lnTo>
                  <a:lnTo>
                    <a:pt x="125372" y="16218"/>
                  </a:lnTo>
                  <a:lnTo>
                    <a:pt x="124782" y="16557"/>
                  </a:lnTo>
                  <a:lnTo>
                    <a:pt x="124192" y="16904"/>
                  </a:lnTo>
                  <a:lnTo>
                    <a:pt x="123619" y="17260"/>
                  </a:lnTo>
                  <a:lnTo>
                    <a:pt x="123046" y="17624"/>
                  </a:lnTo>
                  <a:lnTo>
                    <a:pt x="122482" y="18006"/>
                  </a:lnTo>
                  <a:lnTo>
                    <a:pt x="121927" y="18388"/>
                  </a:lnTo>
                  <a:lnTo>
                    <a:pt x="121371" y="18778"/>
                  </a:lnTo>
                  <a:lnTo>
                    <a:pt x="120833" y="19186"/>
                  </a:lnTo>
                  <a:lnTo>
                    <a:pt x="120304" y="19594"/>
                  </a:lnTo>
                  <a:lnTo>
                    <a:pt x="119783" y="20010"/>
                  </a:lnTo>
                  <a:lnTo>
                    <a:pt x="119263" y="20436"/>
                  </a:lnTo>
                  <a:lnTo>
                    <a:pt x="118760" y="20869"/>
                  </a:lnTo>
                  <a:lnTo>
                    <a:pt x="118256" y="21312"/>
                  </a:lnTo>
                  <a:lnTo>
                    <a:pt x="117770" y="21763"/>
                  </a:lnTo>
                  <a:lnTo>
                    <a:pt x="117293" y="22223"/>
                  </a:lnTo>
                  <a:lnTo>
                    <a:pt x="116816" y="22692"/>
                  </a:lnTo>
                  <a:lnTo>
                    <a:pt x="116356" y="23169"/>
                  </a:lnTo>
                  <a:lnTo>
                    <a:pt x="115905" y="23646"/>
                  </a:lnTo>
                  <a:lnTo>
                    <a:pt x="115462" y="24141"/>
                  </a:lnTo>
                  <a:lnTo>
                    <a:pt x="115028" y="24635"/>
                  </a:lnTo>
                  <a:lnTo>
                    <a:pt x="114612" y="25139"/>
                  </a:lnTo>
                  <a:lnTo>
                    <a:pt x="114195" y="25651"/>
                  </a:lnTo>
                  <a:lnTo>
                    <a:pt x="113796" y="26171"/>
                  </a:lnTo>
                  <a:lnTo>
                    <a:pt x="113397" y="26701"/>
                  </a:lnTo>
                  <a:lnTo>
                    <a:pt x="113015" y="27239"/>
                  </a:lnTo>
                  <a:lnTo>
                    <a:pt x="112651" y="27777"/>
                  </a:lnTo>
                  <a:lnTo>
                    <a:pt x="112286" y="28323"/>
                  </a:lnTo>
                  <a:lnTo>
                    <a:pt x="111939" y="28879"/>
                  </a:lnTo>
                  <a:lnTo>
                    <a:pt x="111601" y="29443"/>
                  </a:lnTo>
                  <a:lnTo>
                    <a:pt x="111280" y="30007"/>
                  </a:lnTo>
                  <a:lnTo>
                    <a:pt x="110959" y="30588"/>
                  </a:lnTo>
                  <a:lnTo>
                    <a:pt x="110959" y="30588"/>
                  </a:lnTo>
                  <a:lnTo>
                    <a:pt x="110802" y="30874"/>
                  </a:lnTo>
                  <a:lnTo>
                    <a:pt x="110629" y="31161"/>
                  </a:lnTo>
                  <a:lnTo>
                    <a:pt x="110447" y="31439"/>
                  </a:lnTo>
                  <a:lnTo>
                    <a:pt x="110256" y="31708"/>
                  </a:lnTo>
                  <a:lnTo>
                    <a:pt x="110056" y="31977"/>
                  </a:lnTo>
                  <a:lnTo>
                    <a:pt x="109848" y="32228"/>
                  </a:lnTo>
                  <a:lnTo>
                    <a:pt x="109631" y="32480"/>
                  </a:lnTo>
                  <a:lnTo>
                    <a:pt x="109405" y="32714"/>
                  </a:lnTo>
                  <a:lnTo>
                    <a:pt x="109171" y="32948"/>
                  </a:lnTo>
                  <a:lnTo>
                    <a:pt x="108928" y="33174"/>
                  </a:lnTo>
                  <a:lnTo>
                    <a:pt x="108676" y="33391"/>
                  </a:lnTo>
                  <a:lnTo>
                    <a:pt x="108425" y="33591"/>
                  </a:lnTo>
                  <a:lnTo>
                    <a:pt x="108164" y="33790"/>
                  </a:lnTo>
                  <a:lnTo>
                    <a:pt x="107887" y="33981"/>
                  </a:lnTo>
                  <a:lnTo>
                    <a:pt x="107618" y="34163"/>
                  </a:lnTo>
                  <a:lnTo>
                    <a:pt x="107331" y="34328"/>
                  </a:lnTo>
                  <a:lnTo>
                    <a:pt x="107045" y="34493"/>
                  </a:lnTo>
                  <a:lnTo>
                    <a:pt x="106750" y="34640"/>
                  </a:lnTo>
                  <a:lnTo>
                    <a:pt x="106446" y="34788"/>
                  </a:lnTo>
                  <a:lnTo>
                    <a:pt x="106143" y="34918"/>
                  </a:lnTo>
                  <a:lnTo>
                    <a:pt x="105830" y="35040"/>
                  </a:lnTo>
                  <a:lnTo>
                    <a:pt x="105509" y="35152"/>
                  </a:lnTo>
                  <a:lnTo>
                    <a:pt x="105188" y="35257"/>
                  </a:lnTo>
                  <a:lnTo>
                    <a:pt x="104867" y="35352"/>
                  </a:lnTo>
                  <a:lnTo>
                    <a:pt x="104537" y="35430"/>
                  </a:lnTo>
                  <a:lnTo>
                    <a:pt x="104199" y="35508"/>
                  </a:lnTo>
                  <a:lnTo>
                    <a:pt x="103860" y="35569"/>
                  </a:lnTo>
                  <a:lnTo>
                    <a:pt x="103522" y="35621"/>
                  </a:lnTo>
                  <a:lnTo>
                    <a:pt x="103175" y="35656"/>
                  </a:lnTo>
                  <a:lnTo>
                    <a:pt x="102828" y="35682"/>
                  </a:lnTo>
                  <a:lnTo>
                    <a:pt x="102481" y="35699"/>
                  </a:lnTo>
                  <a:lnTo>
                    <a:pt x="102125" y="35708"/>
                  </a:lnTo>
                  <a:lnTo>
                    <a:pt x="102125" y="35708"/>
                  </a:lnTo>
                  <a:lnTo>
                    <a:pt x="101778" y="35699"/>
                  </a:lnTo>
                  <a:lnTo>
                    <a:pt x="101431" y="35682"/>
                  </a:lnTo>
                  <a:lnTo>
                    <a:pt x="101084" y="35656"/>
                  </a:lnTo>
                  <a:lnTo>
                    <a:pt x="100745" y="35621"/>
                  </a:lnTo>
                  <a:lnTo>
                    <a:pt x="100407" y="35569"/>
                  </a:lnTo>
                  <a:lnTo>
                    <a:pt x="100068" y="35508"/>
                  </a:lnTo>
                  <a:lnTo>
                    <a:pt x="99739" y="35430"/>
                  </a:lnTo>
                  <a:lnTo>
                    <a:pt x="99409" y="35352"/>
                  </a:lnTo>
                  <a:lnTo>
                    <a:pt x="99088" y="35257"/>
                  </a:lnTo>
                  <a:lnTo>
                    <a:pt x="98767" y="35152"/>
                  </a:lnTo>
                  <a:lnTo>
                    <a:pt x="98446" y="35040"/>
                  </a:lnTo>
                  <a:lnTo>
                    <a:pt x="98133" y="34918"/>
                  </a:lnTo>
                  <a:lnTo>
                    <a:pt x="97830" y="34788"/>
                  </a:lnTo>
                  <a:lnTo>
                    <a:pt x="97526" y="34640"/>
                  </a:lnTo>
                  <a:lnTo>
                    <a:pt x="97231" y="34493"/>
                  </a:lnTo>
                  <a:lnTo>
                    <a:pt x="96945" y="34328"/>
                  </a:lnTo>
                  <a:lnTo>
                    <a:pt x="96658" y="34163"/>
                  </a:lnTo>
                  <a:lnTo>
                    <a:pt x="96381" y="33981"/>
                  </a:lnTo>
                  <a:lnTo>
                    <a:pt x="96112" y="33790"/>
                  </a:lnTo>
                  <a:lnTo>
                    <a:pt x="95843" y="33591"/>
                  </a:lnTo>
                  <a:lnTo>
                    <a:pt x="95582" y="33391"/>
                  </a:lnTo>
                  <a:lnTo>
                    <a:pt x="95331" y="33174"/>
                  </a:lnTo>
                  <a:lnTo>
                    <a:pt x="95088" y="32948"/>
                  </a:lnTo>
                  <a:lnTo>
                    <a:pt x="94853" y="32714"/>
                  </a:lnTo>
                  <a:lnTo>
                    <a:pt x="94628" y="32480"/>
                  </a:lnTo>
                  <a:lnTo>
                    <a:pt x="94411" y="32228"/>
                  </a:lnTo>
                  <a:lnTo>
                    <a:pt x="94203" y="31977"/>
                  </a:lnTo>
                  <a:lnTo>
                    <a:pt x="93994" y="31708"/>
                  </a:lnTo>
                  <a:lnTo>
                    <a:pt x="93803" y="31439"/>
                  </a:lnTo>
                  <a:lnTo>
                    <a:pt x="93621" y="31161"/>
                  </a:lnTo>
                  <a:lnTo>
                    <a:pt x="93448" y="30874"/>
                  </a:lnTo>
                  <a:lnTo>
                    <a:pt x="93291" y="30588"/>
                  </a:lnTo>
                  <a:lnTo>
                    <a:pt x="93291" y="30588"/>
                  </a:lnTo>
                  <a:lnTo>
                    <a:pt x="92970" y="30007"/>
                  </a:lnTo>
                  <a:lnTo>
                    <a:pt x="92649" y="29434"/>
                  </a:lnTo>
                  <a:lnTo>
                    <a:pt x="92311" y="28870"/>
                  </a:lnTo>
                  <a:lnTo>
                    <a:pt x="91964" y="28315"/>
                  </a:lnTo>
                  <a:lnTo>
                    <a:pt x="91599" y="27759"/>
                  </a:lnTo>
                  <a:lnTo>
                    <a:pt x="91235" y="27221"/>
                  </a:lnTo>
                  <a:lnTo>
                    <a:pt x="90853" y="26683"/>
                  </a:lnTo>
                  <a:lnTo>
                    <a:pt x="90463" y="26154"/>
                  </a:lnTo>
                  <a:lnTo>
                    <a:pt x="90055" y="25625"/>
                  </a:lnTo>
                  <a:lnTo>
                    <a:pt x="89647" y="25113"/>
                  </a:lnTo>
                  <a:lnTo>
                    <a:pt x="89222" y="24609"/>
                  </a:lnTo>
                  <a:lnTo>
                    <a:pt x="88788" y="24106"/>
                  </a:lnTo>
                  <a:lnTo>
                    <a:pt x="88354" y="23612"/>
                  </a:lnTo>
                  <a:lnTo>
                    <a:pt x="87903" y="23126"/>
                  </a:lnTo>
                  <a:lnTo>
                    <a:pt x="87434" y="22657"/>
                  </a:lnTo>
                  <a:lnTo>
                    <a:pt x="86966" y="22188"/>
                  </a:lnTo>
                  <a:lnTo>
                    <a:pt x="86488" y="21720"/>
                  </a:lnTo>
                  <a:lnTo>
                    <a:pt x="86002" y="21269"/>
                  </a:lnTo>
                  <a:lnTo>
                    <a:pt x="85508" y="20826"/>
                  </a:lnTo>
                  <a:lnTo>
                    <a:pt x="84996" y="20392"/>
                  </a:lnTo>
                  <a:lnTo>
                    <a:pt x="84484" y="19958"/>
                  </a:lnTo>
                  <a:lnTo>
                    <a:pt x="83963" y="19542"/>
                  </a:lnTo>
                  <a:lnTo>
                    <a:pt x="83434" y="19134"/>
                  </a:lnTo>
                  <a:lnTo>
                    <a:pt x="82887" y="18726"/>
                  </a:lnTo>
                  <a:lnTo>
                    <a:pt x="82341" y="18336"/>
                  </a:lnTo>
                  <a:lnTo>
                    <a:pt x="81785" y="17945"/>
                  </a:lnTo>
                  <a:lnTo>
                    <a:pt x="81230" y="17572"/>
                  </a:lnTo>
                  <a:lnTo>
                    <a:pt x="80657" y="17199"/>
                  </a:lnTo>
                  <a:lnTo>
                    <a:pt x="80076" y="16843"/>
                  </a:lnTo>
                  <a:lnTo>
                    <a:pt x="79494" y="16496"/>
                  </a:lnTo>
                  <a:lnTo>
                    <a:pt x="78904" y="16149"/>
                  </a:lnTo>
                  <a:lnTo>
                    <a:pt x="78306" y="15819"/>
                  </a:lnTo>
                  <a:lnTo>
                    <a:pt x="77698" y="15498"/>
                  </a:lnTo>
                  <a:lnTo>
                    <a:pt x="77082" y="15186"/>
                  </a:lnTo>
                  <a:lnTo>
                    <a:pt x="76466" y="14882"/>
                  </a:lnTo>
                  <a:lnTo>
                    <a:pt x="75841" y="14587"/>
                  </a:lnTo>
                  <a:lnTo>
                    <a:pt x="75208" y="14301"/>
                  </a:lnTo>
                  <a:lnTo>
                    <a:pt x="74566" y="14023"/>
                  </a:lnTo>
                  <a:lnTo>
                    <a:pt x="73924" y="13763"/>
                  </a:lnTo>
                  <a:lnTo>
                    <a:pt x="73273" y="13502"/>
                  </a:lnTo>
                  <a:lnTo>
                    <a:pt x="72622" y="13259"/>
                  </a:lnTo>
                  <a:lnTo>
                    <a:pt x="71962" y="13025"/>
                  </a:lnTo>
                  <a:lnTo>
                    <a:pt x="71294" y="12800"/>
                  </a:lnTo>
                  <a:lnTo>
                    <a:pt x="70617" y="12583"/>
                  </a:lnTo>
                  <a:lnTo>
                    <a:pt x="69949" y="12374"/>
                  </a:lnTo>
                  <a:lnTo>
                    <a:pt x="69264" y="12183"/>
                  </a:lnTo>
                  <a:lnTo>
                    <a:pt x="68578" y="12001"/>
                  </a:lnTo>
                  <a:lnTo>
                    <a:pt x="67884" y="11828"/>
                  </a:lnTo>
                  <a:lnTo>
                    <a:pt x="67190" y="11663"/>
                  </a:lnTo>
                  <a:lnTo>
                    <a:pt x="66487" y="11507"/>
                  </a:lnTo>
                  <a:lnTo>
                    <a:pt x="65784" y="11368"/>
                  </a:lnTo>
                  <a:lnTo>
                    <a:pt x="65081" y="11238"/>
                  </a:lnTo>
                  <a:lnTo>
                    <a:pt x="64370" y="11116"/>
                  </a:lnTo>
                  <a:lnTo>
                    <a:pt x="63650" y="11003"/>
                  </a:lnTo>
                  <a:lnTo>
                    <a:pt x="62929" y="10908"/>
                  </a:lnTo>
                  <a:lnTo>
                    <a:pt x="62209" y="10821"/>
                  </a:lnTo>
                  <a:lnTo>
                    <a:pt x="61480" y="10743"/>
                  </a:lnTo>
                  <a:lnTo>
                    <a:pt x="60751" y="10674"/>
                  </a:lnTo>
                  <a:lnTo>
                    <a:pt x="60022" y="10621"/>
                  </a:lnTo>
                  <a:lnTo>
                    <a:pt x="59285" y="10578"/>
                  </a:lnTo>
                  <a:lnTo>
                    <a:pt x="58547" y="10552"/>
                  </a:lnTo>
                  <a:lnTo>
                    <a:pt x="57810" y="10526"/>
                  </a:lnTo>
                  <a:lnTo>
                    <a:pt x="57063" y="10517"/>
                  </a:lnTo>
                  <a:lnTo>
                    <a:pt x="56317" y="10526"/>
                  </a:lnTo>
                  <a:lnTo>
                    <a:pt x="56317" y="10526"/>
                  </a:lnTo>
                  <a:lnTo>
                    <a:pt x="55831" y="10535"/>
                  </a:lnTo>
                  <a:lnTo>
                    <a:pt x="55337" y="10552"/>
                  </a:lnTo>
                  <a:lnTo>
                    <a:pt x="54851" y="10569"/>
                  </a:lnTo>
                  <a:lnTo>
                    <a:pt x="54365" y="10595"/>
                  </a:lnTo>
                  <a:lnTo>
                    <a:pt x="53879" y="10630"/>
                  </a:lnTo>
                  <a:lnTo>
                    <a:pt x="53393" y="10665"/>
                  </a:lnTo>
                  <a:lnTo>
                    <a:pt x="52907" y="10708"/>
                  </a:lnTo>
                  <a:lnTo>
                    <a:pt x="52430" y="10752"/>
                  </a:lnTo>
                  <a:lnTo>
                    <a:pt x="51944" y="10804"/>
                  </a:lnTo>
                  <a:lnTo>
                    <a:pt x="51466" y="10864"/>
                  </a:lnTo>
                  <a:lnTo>
                    <a:pt x="50989" y="10925"/>
                  </a:lnTo>
                  <a:lnTo>
                    <a:pt x="50512" y="10995"/>
                  </a:lnTo>
                  <a:lnTo>
                    <a:pt x="50035" y="11064"/>
                  </a:lnTo>
                  <a:lnTo>
                    <a:pt x="49566" y="11142"/>
                  </a:lnTo>
                  <a:lnTo>
                    <a:pt x="49089" y="11229"/>
                  </a:lnTo>
                  <a:lnTo>
                    <a:pt x="48620" y="11316"/>
                  </a:lnTo>
                  <a:lnTo>
                    <a:pt x="47692" y="11507"/>
                  </a:lnTo>
                  <a:lnTo>
                    <a:pt x="46763" y="11715"/>
                  </a:lnTo>
                  <a:lnTo>
                    <a:pt x="45844" y="11940"/>
                  </a:lnTo>
                  <a:lnTo>
                    <a:pt x="44932" y="12192"/>
                  </a:lnTo>
                  <a:lnTo>
                    <a:pt x="44030" y="12461"/>
                  </a:lnTo>
                  <a:lnTo>
                    <a:pt x="43136" y="12747"/>
                  </a:lnTo>
                  <a:lnTo>
                    <a:pt x="42251" y="13051"/>
                  </a:lnTo>
                  <a:lnTo>
                    <a:pt x="41375" y="13372"/>
                  </a:lnTo>
                  <a:lnTo>
                    <a:pt x="40507" y="13711"/>
                  </a:lnTo>
                  <a:lnTo>
                    <a:pt x="39648" y="14066"/>
                  </a:lnTo>
                  <a:lnTo>
                    <a:pt x="38806" y="14440"/>
                  </a:lnTo>
                  <a:lnTo>
                    <a:pt x="37973" y="14821"/>
                  </a:lnTo>
                  <a:lnTo>
                    <a:pt x="37149" y="15229"/>
                  </a:lnTo>
                  <a:lnTo>
                    <a:pt x="36333" y="15654"/>
                  </a:lnTo>
                  <a:lnTo>
                    <a:pt x="35535" y="16088"/>
                  </a:lnTo>
                  <a:lnTo>
                    <a:pt x="34745" y="16539"/>
                  </a:lnTo>
                  <a:lnTo>
                    <a:pt x="33973" y="17008"/>
                  </a:lnTo>
                  <a:lnTo>
                    <a:pt x="33209" y="17494"/>
                  </a:lnTo>
                  <a:lnTo>
                    <a:pt x="32454" y="17989"/>
                  </a:lnTo>
                  <a:lnTo>
                    <a:pt x="31717" y="18501"/>
                  </a:lnTo>
                  <a:lnTo>
                    <a:pt x="30997" y="19030"/>
                  </a:lnTo>
                  <a:lnTo>
                    <a:pt x="30285" y="19568"/>
                  </a:lnTo>
                  <a:lnTo>
                    <a:pt x="29591" y="20123"/>
                  </a:lnTo>
                  <a:lnTo>
                    <a:pt x="28914" y="20687"/>
                  </a:lnTo>
                  <a:lnTo>
                    <a:pt x="28246" y="21269"/>
                  </a:lnTo>
                  <a:lnTo>
                    <a:pt x="27595" y="21859"/>
                  </a:lnTo>
                  <a:lnTo>
                    <a:pt x="26962" y="22466"/>
                  </a:lnTo>
                  <a:lnTo>
                    <a:pt x="26345" y="23082"/>
                  </a:lnTo>
                  <a:lnTo>
                    <a:pt x="25747" y="23707"/>
                  </a:lnTo>
                  <a:lnTo>
                    <a:pt x="25165" y="24349"/>
                  </a:lnTo>
                  <a:lnTo>
                    <a:pt x="24593" y="25000"/>
                  </a:lnTo>
                  <a:lnTo>
                    <a:pt x="24046" y="25659"/>
                  </a:lnTo>
                  <a:lnTo>
                    <a:pt x="23517" y="26336"/>
                  </a:lnTo>
                  <a:lnTo>
                    <a:pt x="22996" y="27013"/>
                  </a:lnTo>
                  <a:lnTo>
                    <a:pt x="22753" y="27360"/>
                  </a:lnTo>
                  <a:lnTo>
                    <a:pt x="22501" y="27707"/>
                  </a:lnTo>
                  <a:lnTo>
                    <a:pt x="22267" y="28054"/>
                  </a:lnTo>
                  <a:lnTo>
                    <a:pt x="22024" y="28410"/>
                  </a:lnTo>
                  <a:lnTo>
                    <a:pt x="21799" y="28766"/>
                  </a:lnTo>
                  <a:lnTo>
                    <a:pt x="21573" y="29122"/>
                  </a:lnTo>
                  <a:lnTo>
                    <a:pt x="21347" y="29477"/>
                  </a:lnTo>
                  <a:lnTo>
                    <a:pt x="21130" y="29842"/>
                  </a:lnTo>
                  <a:lnTo>
                    <a:pt x="20922" y="30206"/>
                  </a:lnTo>
                  <a:lnTo>
                    <a:pt x="20714" y="30571"/>
                  </a:lnTo>
                  <a:lnTo>
                    <a:pt x="20514" y="30944"/>
                  </a:lnTo>
                  <a:lnTo>
                    <a:pt x="20315" y="31308"/>
                  </a:lnTo>
                  <a:lnTo>
                    <a:pt x="20124" y="31681"/>
                  </a:lnTo>
                  <a:lnTo>
                    <a:pt x="19942" y="32055"/>
                  </a:lnTo>
                  <a:lnTo>
                    <a:pt x="19759" y="32436"/>
                  </a:lnTo>
                  <a:lnTo>
                    <a:pt x="19586" y="32810"/>
                  </a:lnTo>
                  <a:lnTo>
                    <a:pt x="19412" y="33191"/>
                  </a:lnTo>
                  <a:lnTo>
                    <a:pt x="19247" y="33573"/>
                  </a:lnTo>
                  <a:lnTo>
                    <a:pt x="19091" y="33955"/>
                  </a:lnTo>
                  <a:lnTo>
                    <a:pt x="18935" y="34345"/>
                  </a:lnTo>
                  <a:lnTo>
                    <a:pt x="18787" y="34727"/>
                  </a:lnTo>
                  <a:lnTo>
                    <a:pt x="18640" y="35118"/>
                  </a:lnTo>
                  <a:lnTo>
                    <a:pt x="18501" y="35508"/>
                  </a:lnTo>
                  <a:lnTo>
                    <a:pt x="18371" y="35907"/>
                  </a:lnTo>
                  <a:lnTo>
                    <a:pt x="18249" y="36298"/>
                  </a:lnTo>
                  <a:lnTo>
                    <a:pt x="18128" y="36697"/>
                  </a:lnTo>
                  <a:lnTo>
                    <a:pt x="18007" y="37096"/>
                  </a:lnTo>
                  <a:lnTo>
                    <a:pt x="17902" y="37495"/>
                  </a:lnTo>
                  <a:lnTo>
                    <a:pt x="17798" y="37894"/>
                  </a:lnTo>
                  <a:lnTo>
                    <a:pt x="17703" y="38294"/>
                  </a:lnTo>
                  <a:lnTo>
                    <a:pt x="17607" y="38701"/>
                  </a:lnTo>
                  <a:lnTo>
                    <a:pt x="17521" y="39101"/>
                  </a:lnTo>
                  <a:lnTo>
                    <a:pt x="17442" y="39508"/>
                  </a:lnTo>
                  <a:lnTo>
                    <a:pt x="17373" y="39916"/>
                  </a:lnTo>
                  <a:lnTo>
                    <a:pt x="17304" y="40324"/>
                  </a:lnTo>
                  <a:lnTo>
                    <a:pt x="17243" y="40732"/>
                  </a:lnTo>
                  <a:lnTo>
                    <a:pt x="17182" y="41149"/>
                  </a:lnTo>
                  <a:lnTo>
                    <a:pt x="17130" y="41556"/>
                  </a:lnTo>
                  <a:lnTo>
                    <a:pt x="17095" y="41973"/>
                  </a:lnTo>
                  <a:lnTo>
                    <a:pt x="17052" y="42389"/>
                  </a:lnTo>
                  <a:lnTo>
                    <a:pt x="17026" y="42806"/>
                  </a:lnTo>
                  <a:lnTo>
                    <a:pt x="17000" y="43222"/>
                  </a:lnTo>
                  <a:lnTo>
                    <a:pt x="16983" y="43639"/>
                  </a:lnTo>
                  <a:lnTo>
                    <a:pt x="16974" y="44055"/>
                  </a:lnTo>
                  <a:lnTo>
                    <a:pt x="16974" y="44611"/>
                  </a:lnTo>
                  <a:lnTo>
                    <a:pt x="16974" y="44611"/>
                  </a:lnTo>
                  <a:lnTo>
                    <a:pt x="16991" y="44914"/>
                  </a:lnTo>
                  <a:lnTo>
                    <a:pt x="16991" y="45218"/>
                  </a:lnTo>
                  <a:lnTo>
                    <a:pt x="16974" y="45513"/>
                  </a:lnTo>
                  <a:lnTo>
                    <a:pt x="16939" y="45808"/>
                  </a:lnTo>
                  <a:lnTo>
                    <a:pt x="16887" y="46095"/>
                  </a:lnTo>
                  <a:lnTo>
                    <a:pt x="16818" y="46381"/>
                  </a:lnTo>
                  <a:lnTo>
                    <a:pt x="16740" y="46659"/>
                  </a:lnTo>
                  <a:lnTo>
                    <a:pt x="16635" y="46928"/>
                  </a:lnTo>
                  <a:lnTo>
                    <a:pt x="16523" y="47197"/>
                  </a:lnTo>
                  <a:lnTo>
                    <a:pt x="16401" y="47457"/>
                  </a:lnTo>
                  <a:lnTo>
                    <a:pt x="16262" y="47709"/>
                  </a:lnTo>
                  <a:lnTo>
                    <a:pt x="16106" y="47952"/>
                  </a:lnTo>
                  <a:lnTo>
                    <a:pt x="15933" y="48186"/>
                  </a:lnTo>
                  <a:lnTo>
                    <a:pt x="15759" y="48403"/>
                  </a:lnTo>
                  <a:lnTo>
                    <a:pt x="15568" y="48620"/>
                  </a:lnTo>
                  <a:lnTo>
                    <a:pt x="15360" y="48819"/>
                  </a:lnTo>
                  <a:lnTo>
                    <a:pt x="15360" y="48819"/>
                  </a:lnTo>
                  <a:lnTo>
                    <a:pt x="15143" y="49028"/>
                  </a:lnTo>
                  <a:lnTo>
                    <a:pt x="14917" y="49210"/>
                  </a:lnTo>
                  <a:lnTo>
                    <a:pt x="14674" y="49383"/>
                  </a:lnTo>
                  <a:lnTo>
                    <a:pt x="14431" y="49548"/>
                  </a:lnTo>
                  <a:lnTo>
                    <a:pt x="14180" y="49687"/>
                  </a:lnTo>
                  <a:lnTo>
                    <a:pt x="13919" y="49817"/>
                  </a:lnTo>
                  <a:lnTo>
                    <a:pt x="13650" y="49930"/>
                  </a:lnTo>
                  <a:lnTo>
                    <a:pt x="13373" y="50025"/>
                  </a:lnTo>
                  <a:lnTo>
                    <a:pt x="13095" y="50104"/>
                  </a:lnTo>
                  <a:lnTo>
                    <a:pt x="12817" y="50173"/>
                  </a:lnTo>
                  <a:lnTo>
                    <a:pt x="12531" y="50216"/>
                  </a:lnTo>
                  <a:lnTo>
                    <a:pt x="12236" y="50251"/>
                  </a:lnTo>
                  <a:lnTo>
                    <a:pt x="11950" y="50268"/>
                  </a:lnTo>
                  <a:lnTo>
                    <a:pt x="11655" y="50268"/>
                  </a:lnTo>
                  <a:lnTo>
                    <a:pt x="11368" y="50260"/>
                  </a:lnTo>
                  <a:lnTo>
                    <a:pt x="11073" y="50225"/>
                  </a:lnTo>
                  <a:lnTo>
                    <a:pt x="11073" y="50225"/>
                  </a:lnTo>
                  <a:lnTo>
                    <a:pt x="10327" y="50130"/>
                  </a:lnTo>
                  <a:lnTo>
                    <a:pt x="9563" y="50043"/>
                  </a:lnTo>
                  <a:lnTo>
                    <a:pt x="8800" y="49965"/>
                  </a:lnTo>
                  <a:lnTo>
                    <a:pt x="8036" y="49913"/>
                  </a:lnTo>
                  <a:lnTo>
                    <a:pt x="7290" y="49861"/>
                  </a:lnTo>
                  <a:lnTo>
                    <a:pt x="6570" y="49835"/>
                  </a:lnTo>
                  <a:lnTo>
                    <a:pt x="5893" y="49809"/>
                  </a:lnTo>
                  <a:lnTo>
                    <a:pt x="5259" y="49809"/>
                  </a:lnTo>
                  <a:lnTo>
                    <a:pt x="5259" y="49809"/>
                  </a:lnTo>
                  <a:lnTo>
                    <a:pt x="4990" y="49800"/>
                  </a:lnTo>
                  <a:lnTo>
                    <a:pt x="4721" y="49774"/>
                  </a:lnTo>
                  <a:lnTo>
                    <a:pt x="4461" y="49748"/>
                  </a:lnTo>
                  <a:lnTo>
                    <a:pt x="4209" y="49696"/>
                  </a:lnTo>
                  <a:lnTo>
                    <a:pt x="3958" y="49635"/>
                  </a:lnTo>
                  <a:lnTo>
                    <a:pt x="3706" y="49566"/>
                  </a:lnTo>
                  <a:lnTo>
                    <a:pt x="3463" y="49479"/>
                  </a:lnTo>
                  <a:lnTo>
                    <a:pt x="3220" y="49392"/>
                  </a:lnTo>
                  <a:lnTo>
                    <a:pt x="2995" y="49279"/>
                  </a:lnTo>
                  <a:lnTo>
                    <a:pt x="2760" y="49166"/>
                  </a:lnTo>
                  <a:lnTo>
                    <a:pt x="2543" y="49036"/>
                  </a:lnTo>
                  <a:lnTo>
                    <a:pt x="2327" y="48897"/>
                  </a:lnTo>
                  <a:lnTo>
                    <a:pt x="2127" y="48750"/>
                  </a:lnTo>
                  <a:lnTo>
                    <a:pt x="1927" y="48594"/>
                  </a:lnTo>
                  <a:lnTo>
                    <a:pt x="1736" y="48429"/>
                  </a:lnTo>
                  <a:lnTo>
                    <a:pt x="1546" y="48255"/>
                  </a:lnTo>
                  <a:lnTo>
                    <a:pt x="1372" y="48073"/>
                  </a:lnTo>
                  <a:lnTo>
                    <a:pt x="1207" y="47882"/>
                  </a:lnTo>
                  <a:lnTo>
                    <a:pt x="1051" y="47683"/>
                  </a:lnTo>
                  <a:lnTo>
                    <a:pt x="903" y="47474"/>
                  </a:lnTo>
                  <a:lnTo>
                    <a:pt x="765" y="47257"/>
                  </a:lnTo>
                  <a:lnTo>
                    <a:pt x="634" y="47040"/>
                  </a:lnTo>
                  <a:lnTo>
                    <a:pt x="522" y="46815"/>
                  </a:lnTo>
                  <a:lnTo>
                    <a:pt x="417" y="46581"/>
                  </a:lnTo>
                  <a:lnTo>
                    <a:pt x="322" y="46338"/>
                  </a:lnTo>
                  <a:lnTo>
                    <a:pt x="235" y="46095"/>
                  </a:lnTo>
                  <a:lnTo>
                    <a:pt x="166" y="45852"/>
                  </a:lnTo>
                  <a:lnTo>
                    <a:pt x="105" y="45600"/>
                  </a:lnTo>
                  <a:lnTo>
                    <a:pt x="62" y="45340"/>
                  </a:lnTo>
                  <a:lnTo>
                    <a:pt x="27" y="45079"/>
                  </a:lnTo>
                  <a:lnTo>
                    <a:pt x="1" y="44810"/>
                  </a:lnTo>
                  <a:lnTo>
                    <a:pt x="1" y="44541"/>
                  </a:lnTo>
                  <a:lnTo>
                    <a:pt x="1" y="44541"/>
                  </a:lnTo>
                  <a:lnTo>
                    <a:pt x="1" y="44281"/>
                  </a:lnTo>
                  <a:lnTo>
                    <a:pt x="27" y="44012"/>
                  </a:lnTo>
                  <a:lnTo>
                    <a:pt x="62" y="43752"/>
                  </a:lnTo>
                  <a:lnTo>
                    <a:pt x="105" y="43491"/>
                  </a:lnTo>
                  <a:lnTo>
                    <a:pt x="166" y="43240"/>
                  </a:lnTo>
                  <a:lnTo>
                    <a:pt x="235" y="42988"/>
                  </a:lnTo>
                  <a:lnTo>
                    <a:pt x="322" y="42745"/>
                  </a:lnTo>
                  <a:lnTo>
                    <a:pt x="417" y="42511"/>
                  </a:lnTo>
                  <a:lnTo>
                    <a:pt x="522" y="42277"/>
                  </a:lnTo>
                  <a:lnTo>
                    <a:pt x="634" y="42051"/>
                  </a:lnTo>
                  <a:lnTo>
                    <a:pt x="765" y="41834"/>
                  </a:lnTo>
                  <a:lnTo>
                    <a:pt x="903" y="41617"/>
                  </a:lnTo>
                  <a:lnTo>
                    <a:pt x="1051" y="41409"/>
                  </a:lnTo>
                  <a:lnTo>
                    <a:pt x="1207" y="41209"/>
                  </a:lnTo>
                  <a:lnTo>
                    <a:pt x="1372" y="41018"/>
                  </a:lnTo>
                  <a:lnTo>
                    <a:pt x="1546" y="40836"/>
                  </a:lnTo>
                  <a:lnTo>
                    <a:pt x="1736" y="40663"/>
                  </a:lnTo>
                  <a:lnTo>
                    <a:pt x="1927" y="40498"/>
                  </a:lnTo>
                  <a:lnTo>
                    <a:pt x="2127" y="40342"/>
                  </a:lnTo>
                  <a:lnTo>
                    <a:pt x="2327" y="40194"/>
                  </a:lnTo>
                  <a:lnTo>
                    <a:pt x="2543" y="40055"/>
                  </a:lnTo>
                  <a:lnTo>
                    <a:pt x="2760" y="39925"/>
                  </a:lnTo>
                  <a:lnTo>
                    <a:pt x="2995" y="39812"/>
                  </a:lnTo>
                  <a:lnTo>
                    <a:pt x="3220" y="39699"/>
                  </a:lnTo>
                  <a:lnTo>
                    <a:pt x="3463" y="39604"/>
                  </a:lnTo>
                  <a:lnTo>
                    <a:pt x="3706" y="39526"/>
                  </a:lnTo>
                  <a:lnTo>
                    <a:pt x="3958" y="39448"/>
                  </a:lnTo>
                  <a:lnTo>
                    <a:pt x="4209" y="39396"/>
                  </a:lnTo>
                  <a:lnTo>
                    <a:pt x="4461" y="39344"/>
                  </a:lnTo>
                  <a:lnTo>
                    <a:pt x="4721" y="39309"/>
                  </a:lnTo>
                  <a:lnTo>
                    <a:pt x="4990" y="39292"/>
                  </a:lnTo>
                  <a:lnTo>
                    <a:pt x="5259" y="39283"/>
                  </a:lnTo>
                  <a:lnTo>
                    <a:pt x="6795" y="39283"/>
                  </a:lnTo>
                  <a:lnTo>
                    <a:pt x="6795" y="39283"/>
                  </a:lnTo>
                  <a:lnTo>
                    <a:pt x="6865" y="38823"/>
                  </a:lnTo>
                  <a:lnTo>
                    <a:pt x="6934" y="38363"/>
                  </a:lnTo>
                  <a:lnTo>
                    <a:pt x="7012" y="37894"/>
                  </a:lnTo>
                  <a:lnTo>
                    <a:pt x="7090" y="37435"/>
                  </a:lnTo>
                  <a:lnTo>
                    <a:pt x="7186" y="36975"/>
                  </a:lnTo>
                  <a:lnTo>
                    <a:pt x="7273" y="36523"/>
                  </a:lnTo>
                  <a:lnTo>
                    <a:pt x="7377" y="36064"/>
                  </a:lnTo>
                  <a:lnTo>
                    <a:pt x="7481" y="35604"/>
                  </a:lnTo>
                  <a:lnTo>
                    <a:pt x="7585" y="35152"/>
                  </a:lnTo>
                  <a:lnTo>
                    <a:pt x="7706" y="34701"/>
                  </a:lnTo>
                  <a:lnTo>
                    <a:pt x="7828" y="34250"/>
                  </a:lnTo>
                  <a:lnTo>
                    <a:pt x="7949" y="33799"/>
                  </a:lnTo>
                  <a:lnTo>
                    <a:pt x="8080" y="33348"/>
                  </a:lnTo>
                  <a:lnTo>
                    <a:pt x="8218" y="32896"/>
                  </a:lnTo>
                  <a:lnTo>
                    <a:pt x="8366" y="32454"/>
                  </a:lnTo>
                  <a:lnTo>
                    <a:pt x="8513" y="32003"/>
                  </a:lnTo>
                  <a:lnTo>
                    <a:pt x="8670" y="31560"/>
                  </a:lnTo>
                  <a:lnTo>
                    <a:pt x="8826" y="31117"/>
                  </a:lnTo>
                  <a:lnTo>
                    <a:pt x="8991" y="30675"/>
                  </a:lnTo>
                  <a:lnTo>
                    <a:pt x="9156" y="30241"/>
                  </a:lnTo>
                  <a:lnTo>
                    <a:pt x="9329" y="29798"/>
                  </a:lnTo>
                  <a:lnTo>
                    <a:pt x="9511" y="29365"/>
                  </a:lnTo>
                  <a:lnTo>
                    <a:pt x="9702" y="28931"/>
                  </a:lnTo>
                  <a:lnTo>
                    <a:pt x="9893" y="28497"/>
                  </a:lnTo>
                  <a:lnTo>
                    <a:pt x="10084" y="28063"/>
                  </a:lnTo>
                  <a:lnTo>
                    <a:pt x="10284" y="27629"/>
                  </a:lnTo>
                  <a:lnTo>
                    <a:pt x="10492" y="27204"/>
                  </a:lnTo>
                  <a:lnTo>
                    <a:pt x="10709" y="26779"/>
                  </a:lnTo>
                  <a:lnTo>
                    <a:pt x="10926" y="26354"/>
                  </a:lnTo>
                  <a:lnTo>
                    <a:pt x="11143" y="25928"/>
                  </a:lnTo>
                  <a:lnTo>
                    <a:pt x="11377" y="25512"/>
                  </a:lnTo>
                  <a:lnTo>
                    <a:pt x="11603" y="25087"/>
                  </a:lnTo>
                  <a:lnTo>
                    <a:pt x="11846" y="24670"/>
                  </a:lnTo>
                  <a:lnTo>
                    <a:pt x="12089" y="24254"/>
                  </a:lnTo>
                  <a:lnTo>
                    <a:pt x="12332" y="23846"/>
                  </a:lnTo>
                  <a:lnTo>
                    <a:pt x="12583" y="23429"/>
                  </a:lnTo>
                  <a:lnTo>
                    <a:pt x="12843" y="23021"/>
                  </a:lnTo>
                  <a:lnTo>
                    <a:pt x="13112" y="22614"/>
                  </a:lnTo>
                  <a:lnTo>
                    <a:pt x="13373" y="22206"/>
                  </a:lnTo>
                  <a:lnTo>
                    <a:pt x="13650" y="21807"/>
                  </a:lnTo>
                  <a:lnTo>
                    <a:pt x="13928" y="21407"/>
                  </a:lnTo>
                  <a:lnTo>
                    <a:pt x="14215" y="21008"/>
                  </a:lnTo>
                  <a:lnTo>
                    <a:pt x="14501" y="20609"/>
                  </a:lnTo>
                  <a:lnTo>
                    <a:pt x="14796" y="20210"/>
                  </a:lnTo>
                  <a:lnTo>
                    <a:pt x="15091" y="19820"/>
                  </a:lnTo>
                  <a:lnTo>
                    <a:pt x="15395" y="19429"/>
                  </a:lnTo>
                  <a:lnTo>
                    <a:pt x="15698" y="19047"/>
                  </a:lnTo>
                  <a:lnTo>
                    <a:pt x="16011" y="18657"/>
                  </a:lnTo>
                  <a:lnTo>
                    <a:pt x="16332" y="18275"/>
                  </a:lnTo>
                  <a:lnTo>
                    <a:pt x="16653" y="17893"/>
                  </a:lnTo>
                  <a:lnTo>
                    <a:pt x="16983" y="17520"/>
                  </a:lnTo>
                  <a:lnTo>
                    <a:pt x="17312" y="17138"/>
                  </a:lnTo>
                  <a:lnTo>
                    <a:pt x="17651" y="16774"/>
                  </a:lnTo>
                  <a:lnTo>
                    <a:pt x="17989" y="16401"/>
                  </a:lnTo>
                  <a:lnTo>
                    <a:pt x="18336" y="16027"/>
                  </a:lnTo>
                  <a:lnTo>
                    <a:pt x="18692" y="15663"/>
                  </a:lnTo>
                  <a:lnTo>
                    <a:pt x="19048" y="15307"/>
                  </a:lnTo>
                  <a:lnTo>
                    <a:pt x="19412" y="14943"/>
                  </a:lnTo>
                  <a:lnTo>
                    <a:pt x="19777" y="14587"/>
                  </a:lnTo>
                  <a:lnTo>
                    <a:pt x="20141" y="14231"/>
                  </a:lnTo>
                  <a:lnTo>
                    <a:pt x="20523" y="13884"/>
                  </a:lnTo>
                  <a:lnTo>
                    <a:pt x="20896" y="13528"/>
                  </a:lnTo>
                  <a:lnTo>
                    <a:pt x="21287" y="13181"/>
                  </a:lnTo>
                  <a:lnTo>
                    <a:pt x="21668" y="12843"/>
                  </a:lnTo>
                  <a:lnTo>
                    <a:pt x="21668" y="12843"/>
                  </a:lnTo>
                  <a:lnTo>
                    <a:pt x="22120" y="12470"/>
                  </a:lnTo>
                  <a:lnTo>
                    <a:pt x="22571" y="12097"/>
                  </a:lnTo>
                  <a:lnTo>
                    <a:pt x="23022" y="11732"/>
                  </a:lnTo>
                  <a:lnTo>
                    <a:pt x="23482" y="11368"/>
                  </a:lnTo>
                  <a:lnTo>
                    <a:pt x="23942" y="11012"/>
                  </a:lnTo>
                  <a:lnTo>
                    <a:pt x="24410" y="10665"/>
                  </a:lnTo>
                  <a:lnTo>
                    <a:pt x="24879" y="10318"/>
                  </a:lnTo>
                  <a:lnTo>
                    <a:pt x="25348" y="9979"/>
                  </a:lnTo>
                  <a:lnTo>
                    <a:pt x="25825" y="9650"/>
                  </a:lnTo>
                  <a:lnTo>
                    <a:pt x="26311" y="9320"/>
                  </a:lnTo>
                  <a:lnTo>
                    <a:pt x="26788" y="8990"/>
                  </a:lnTo>
                  <a:lnTo>
                    <a:pt x="27283" y="8678"/>
                  </a:lnTo>
                  <a:lnTo>
                    <a:pt x="27769" y="8357"/>
                  </a:lnTo>
                  <a:lnTo>
                    <a:pt x="28263" y="8053"/>
                  </a:lnTo>
                  <a:lnTo>
                    <a:pt x="28766" y="7749"/>
                  </a:lnTo>
                  <a:lnTo>
                    <a:pt x="29261" y="7454"/>
                  </a:lnTo>
                  <a:lnTo>
                    <a:pt x="29773" y="7159"/>
                  </a:lnTo>
                  <a:lnTo>
                    <a:pt x="30276" y="6873"/>
                  </a:lnTo>
                  <a:lnTo>
                    <a:pt x="30788" y="6595"/>
                  </a:lnTo>
                  <a:lnTo>
                    <a:pt x="31300" y="6318"/>
                  </a:lnTo>
                  <a:lnTo>
                    <a:pt x="31821" y="6049"/>
                  </a:lnTo>
                  <a:lnTo>
                    <a:pt x="32342" y="5788"/>
                  </a:lnTo>
                  <a:lnTo>
                    <a:pt x="32862" y="5528"/>
                  </a:lnTo>
                  <a:lnTo>
                    <a:pt x="33392" y="5268"/>
                  </a:lnTo>
                  <a:lnTo>
                    <a:pt x="33921" y="5025"/>
                  </a:lnTo>
                  <a:lnTo>
                    <a:pt x="34450" y="4782"/>
                  </a:lnTo>
                  <a:lnTo>
                    <a:pt x="34988" y="4547"/>
                  </a:lnTo>
                  <a:lnTo>
                    <a:pt x="35526" y="4313"/>
                  </a:lnTo>
                  <a:lnTo>
                    <a:pt x="36064" y="4087"/>
                  </a:lnTo>
                  <a:lnTo>
                    <a:pt x="36611" y="3870"/>
                  </a:lnTo>
                  <a:lnTo>
                    <a:pt x="37149" y="3654"/>
                  </a:lnTo>
                  <a:lnTo>
                    <a:pt x="37695" y="3454"/>
                  </a:lnTo>
                  <a:lnTo>
                    <a:pt x="38251" y="3246"/>
                  </a:lnTo>
                  <a:lnTo>
                    <a:pt x="38806" y="3055"/>
                  </a:lnTo>
                  <a:lnTo>
                    <a:pt x="39362" y="2864"/>
                  </a:lnTo>
                  <a:lnTo>
                    <a:pt x="39917" y="2682"/>
                  </a:lnTo>
                  <a:lnTo>
                    <a:pt x="40472" y="2499"/>
                  </a:lnTo>
                  <a:lnTo>
                    <a:pt x="41036" y="2326"/>
                  </a:lnTo>
                  <a:lnTo>
                    <a:pt x="41600" y="2161"/>
                  </a:lnTo>
                  <a:lnTo>
                    <a:pt x="42164" y="1996"/>
                  </a:lnTo>
                  <a:lnTo>
                    <a:pt x="42737" y="1849"/>
                  </a:lnTo>
                  <a:lnTo>
                    <a:pt x="43301" y="1701"/>
                  </a:lnTo>
                  <a:lnTo>
                    <a:pt x="43874" y="1554"/>
                  </a:lnTo>
                  <a:lnTo>
                    <a:pt x="44455" y="1415"/>
                  </a:lnTo>
                  <a:lnTo>
                    <a:pt x="45028" y="1285"/>
                  </a:lnTo>
                  <a:lnTo>
                    <a:pt x="45601" y="1163"/>
                  </a:lnTo>
                  <a:lnTo>
                    <a:pt x="46182" y="1050"/>
                  </a:lnTo>
                  <a:lnTo>
                    <a:pt x="46763" y="938"/>
                  </a:lnTo>
                  <a:lnTo>
                    <a:pt x="47345" y="825"/>
                  </a:lnTo>
                  <a:lnTo>
                    <a:pt x="47935" y="729"/>
                  </a:lnTo>
                  <a:lnTo>
                    <a:pt x="48516" y="634"/>
                  </a:lnTo>
                  <a:lnTo>
                    <a:pt x="49106" y="547"/>
                  </a:lnTo>
                  <a:lnTo>
                    <a:pt x="49696" y="469"/>
                  </a:lnTo>
                  <a:lnTo>
                    <a:pt x="50286" y="391"/>
                  </a:lnTo>
                  <a:lnTo>
                    <a:pt x="50876" y="330"/>
                  </a:lnTo>
                  <a:lnTo>
                    <a:pt x="51466" y="261"/>
                  </a:lnTo>
                  <a:lnTo>
                    <a:pt x="52065" y="209"/>
                  </a:lnTo>
                  <a:lnTo>
                    <a:pt x="52655" y="157"/>
                  </a:lnTo>
                  <a:lnTo>
                    <a:pt x="53254" y="122"/>
                  </a:lnTo>
                  <a:lnTo>
                    <a:pt x="53853" y="78"/>
                  </a:lnTo>
                  <a:lnTo>
                    <a:pt x="54452" y="52"/>
                  </a:lnTo>
                  <a:lnTo>
                    <a:pt x="55050" y="26"/>
                  </a:lnTo>
                  <a:lnTo>
                    <a:pt x="55649" y="18"/>
                  </a:lnTo>
                  <a:lnTo>
                    <a:pt x="56248" y="0"/>
                  </a:lnTo>
                  <a:lnTo>
                    <a:pt x="56248" y="0"/>
                  </a:lnTo>
                  <a:lnTo>
                    <a:pt x="57159" y="0"/>
                  </a:lnTo>
                  <a:lnTo>
                    <a:pt x="58061" y="9"/>
                  </a:lnTo>
                  <a:lnTo>
                    <a:pt x="58964" y="35"/>
                  </a:lnTo>
                  <a:lnTo>
                    <a:pt x="59858" y="78"/>
                  </a:lnTo>
                  <a:lnTo>
                    <a:pt x="60760" y="131"/>
                  </a:lnTo>
                  <a:lnTo>
                    <a:pt x="61654" y="200"/>
                  </a:lnTo>
                  <a:lnTo>
                    <a:pt x="62539" y="287"/>
                  </a:lnTo>
                  <a:lnTo>
                    <a:pt x="63424" y="382"/>
                  </a:lnTo>
                  <a:lnTo>
                    <a:pt x="64309" y="486"/>
                  </a:lnTo>
                  <a:lnTo>
                    <a:pt x="65194" y="616"/>
                  </a:lnTo>
                  <a:lnTo>
                    <a:pt x="66071" y="747"/>
                  </a:lnTo>
                  <a:lnTo>
                    <a:pt x="66938" y="903"/>
                  </a:lnTo>
                  <a:lnTo>
                    <a:pt x="67806" y="1068"/>
                  </a:lnTo>
                  <a:lnTo>
                    <a:pt x="68674" y="1241"/>
                  </a:lnTo>
                  <a:lnTo>
                    <a:pt x="69524" y="1432"/>
                  </a:lnTo>
                  <a:lnTo>
                    <a:pt x="70383" y="1632"/>
                  </a:lnTo>
                  <a:lnTo>
                    <a:pt x="71234" y="1849"/>
                  </a:lnTo>
                  <a:lnTo>
                    <a:pt x="72075" y="2074"/>
                  </a:lnTo>
                  <a:lnTo>
                    <a:pt x="72908" y="2317"/>
                  </a:lnTo>
                  <a:lnTo>
                    <a:pt x="73741" y="2569"/>
                  </a:lnTo>
                  <a:lnTo>
                    <a:pt x="74574" y="2838"/>
                  </a:lnTo>
                  <a:lnTo>
                    <a:pt x="75390" y="3116"/>
                  </a:lnTo>
                  <a:lnTo>
                    <a:pt x="76206" y="3411"/>
                  </a:lnTo>
                  <a:lnTo>
                    <a:pt x="77013" y="3714"/>
                  </a:lnTo>
                  <a:lnTo>
                    <a:pt x="77820" y="4027"/>
                  </a:lnTo>
                  <a:lnTo>
                    <a:pt x="78618" y="4356"/>
                  </a:lnTo>
                  <a:lnTo>
                    <a:pt x="79399" y="4695"/>
                  </a:lnTo>
                  <a:lnTo>
                    <a:pt x="80189" y="5051"/>
                  </a:lnTo>
                  <a:lnTo>
                    <a:pt x="80961" y="5415"/>
                  </a:lnTo>
                  <a:lnTo>
                    <a:pt x="81725" y="5788"/>
                  </a:lnTo>
                  <a:lnTo>
                    <a:pt x="82488" y="6170"/>
                  </a:lnTo>
                  <a:lnTo>
                    <a:pt x="83234" y="6569"/>
                  </a:lnTo>
                  <a:lnTo>
                    <a:pt x="83981" y="6977"/>
                  </a:lnTo>
                  <a:lnTo>
                    <a:pt x="84718" y="7402"/>
                  </a:lnTo>
                  <a:lnTo>
                    <a:pt x="85447" y="7836"/>
                  </a:lnTo>
                  <a:lnTo>
                    <a:pt x="86167" y="8279"/>
                  </a:lnTo>
                  <a:lnTo>
                    <a:pt x="86879" y="8730"/>
                  </a:lnTo>
                  <a:lnTo>
                    <a:pt x="87582" y="9190"/>
                  </a:lnTo>
                  <a:lnTo>
                    <a:pt x="88267" y="9667"/>
                  </a:lnTo>
                  <a:lnTo>
                    <a:pt x="88953" y="10153"/>
                  </a:lnTo>
                  <a:lnTo>
                    <a:pt x="89630" y="10648"/>
                  </a:lnTo>
                  <a:lnTo>
                    <a:pt x="90289" y="11159"/>
                  </a:lnTo>
                  <a:lnTo>
                    <a:pt x="90949" y="11680"/>
                  </a:lnTo>
                  <a:lnTo>
                    <a:pt x="91591" y="12201"/>
                  </a:lnTo>
                  <a:lnTo>
                    <a:pt x="92224" y="12739"/>
                  </a:lnTo>
                  <a:lnTo>
                    <a:pt x="92849" y="13294"/>
                  </a:lnTo>
                  <a:lnTo>
                    <a:pt x="93465" y="13849"/>
                  </a:lnTo>
                  <a:lnTo>
                    <a:pt x="94072" y="14413"/>
                  </a:lnTo>
                  <a:lnTo>
                    <a:pt x="94662" y="14995"/>
                  </a:lnTo>
                  <a:lnTo>
                    <a:pt x="95244" y="15585"/>
                  </a:lnTo>
                  <a:lnTo>
                    <a:pt x="95817" y="16175"/>
                  </a:lnTo>
                  <a:lnTo>
                    <a:pt x="96372" y="16782"/>
                  </a:lnTo>
                  <a:lnTo>
                    <a:pt x="96919" y="17399"/>
                  </a:lnTo>
                  <a:lnTo>
                    <a:pt x="97457" y="18023"/>
                  </a:lnTo>
                  <a:lnTo>
                    <a:pt x="97977" y="18657"/>
                  </a:lnTo>
                  <a:lnTo>
                    <a:pt x="98489" y="19299"/>
                  </a:lnTo>
                  <a:lnTo>
                    <a:pt x="98992" y="19958"/>
                  </a:lnTo>
                  <a:lnTo>
                    <a:pt x="99478" y="20618"/>
                  </a:lnTo>
                  <a:lnTo>
                    <a:pt x="99947" y="21286"/>
                  </a:lnTo>
                  <a:lnTo>
                    <a:pt x="100416" y="21963"/>
                  </a:lnTo>
                  <a:lnTo>
                    <a:pt x="100858" y="22657"/>
                  </a:lnTo>
                  <a:lnTo>
                    <a:pt x="101292" y="23351"/>
                  </a:lnTo>
                  <a:lnTo>
                    <a:pt x="101717" y="24054"/>
                  </a:lnTo>
                  <a:lnTo>
                    <a:pt x="102125" y="24766"/>
                  </a:lnTo>
                  <a:lnTo>
                    <a:pt x="102125" y="24766"/>
                  </a:lnTo>
                  <a:lnTo>
                    <a:pt x="102533" y="24063"/>
                  </a:lnTo>
                  <a:lnTo>
                    <a:pt x="102949" y="23360"/>
                  </a:lnTo>
                  <a:lnTo>
                    <a:pt x="103375" y="22674"/>
                  </a:lnTo>
                  <a:lnTo>
                    <a:pt x="103817" y="21989"/>
                  </a:lnTo>
                  <a:lnTo>
                    <a:pt x="104277" y="21321"/>
                  </a:lnTo>
                  <a:lnTo>
                    <a:pt x="104746" y="20653"/>
                  </a:lnTo>
                  <a:lnTo>
                    <a:pt x="105223" y="20002"/>
                  </a:lnTo>
                  <a:lnTo>
                    <a:pt x="105717" y="19351"/>
                  </a:lnTo>
                  <a:lnTo>
                    <a:pt x="106221" y="18717"/>
                  </a:lnTo>
                  <a:lnTo>
                    <a:pt x="106741" y="18084"/>
                  </a:lnTo>
                  <a:lnTo>
                    <a:pt x="107271" y="17468"/>
                  </a:lnTo>
                  <a:lnTo>
                    <a:pt x="107809" y="16852"/>
                  </a:lnTo>
                  <a:lnTo>
                    <a:pt x="108364" y="16253"/>
                  </a:lnTo>
                  <a:lnTo>
                    <a:pt x="108919" y="15663"/>
                  </a:lnTo>
                  <a:lnTo>
                    <a:pt x="109492" y="15073"/>
                  </a:lnTo>
                  <a:lnTo>
                    <a:pt x="110082" y="14500"/>
                  </a:lnTo>
                  <a:lnTo>
                    <a:pt x="110672" y="13936"/>
                  </a:lnTo>
                  <a:lnTo>
                    <a:pt x="111280" y="13390"/>
                  </a:lnTo>
                  <a:lnTo>
                    <a:pt x="111896" y="12843"/>
                  </a:lnTo>
                  <a:lnTo>
                    <a:pt x="112521" y="12305"/>
                  </a:lnTo>
                  <a:lnTo>
                    <a:pt x="113154" y="11784"/>
                  </a:lnTo>
                  <a:lnTo>
                    <a:pt x="113796" y="11272"/>
                  </a:lnTo>
                  <a:lnTo>
                    <a:pt x="114456" y="10769"/>
                  </a:lnTo>
                  <a:lnTo>
                    <a:pt x="115115" y="10274"/>
                  </a:lnTo>
                  <a:lnTo>
                    <a:pt x="115792" y="9788"/>
                  </a:lnTo>
                  <a:lnTo>
                    <a:pt x="116469" y="9311"/>
                  </a:lnTo>
                  <a:lnTo>
                    <a:pt x="117163" y="8851"/>
                  </a:lnTo>
                  <a:lnTo>
                    <a:pt x="117857" y="8400"/>
                  </a:lnTo>
                  <a:lnTo>
                    <a:pt x="118569" y="7958"/>
                  </a:lnTo>
                  <a:lnTo>
                    <a:pt x="119280" y="7532"/>
                  </a:lnTo>
                  <a:lnTo>
                    <a:pt x="120009" y="7107"/>
                  </a:lnTo>
                  <a:lnTo>
                    <a:pt x="120738" y="6699"/>
                  </a:lnTo>
                  <a:lnTo>
                    <a:pt x="121476" y="6309"/>
                  </a:lnTo>
                  <a:lnTo>
                    <a:pt x="122222" y="5918"/>
                  </a:lnTo>
                  <a:lnTo>
                    <a:pt x="122977" y="5545"/>
                  </a:lnTo>
                  <a:lnTo>
                    <a:pt x="123740" y="5181"/>
                  </a:lnTo>
                  <a:lnTo>
                    <a:pt x="124513" y="4825"/>
                  </a:lnTo>
                  <a:lnTo>
                    <a:pt x="125285" y="4487"/>
                  </a:lnTo>
                  <a:lnTo>
                    <a:pt x="126066" y="4157"/>
                  </a:lnTo>
                  <a:lnTo>
                    <a:pt x="126856" y="3844"/>
                  </a:lnTo>
                  <a:lnTo>
                    <a:pt x="127654" y="3541"/>
                  </a:lnTo>
                  <a:lnTo>
                    <a:pt x="128452" y="3246"/>
                  </a:lnTo>
                  <a:lnTo>
                    <a:pt x="129259" y="2968"/>
                  </a:lnTo>
                  <a:lnTo>
                    <a:pt x="130075" y="2699"/>
                  </a:lnTo>
                  <a:lnTo>
                    <a:pt x="130891" y="2439"/>
                  </a:lnTo>
                  <a:lnTo>
                    <a:pt x="131715" y="2196"/>
                  </a:lnTo>
                  <a:lnTo>
                    <a:pt x="132548" y="1961"/>
                  </a:lnTo>
                  <a:lnTo>
                    <a:pt x="133381" y="1745"/>
                  </a:lnTo>
                  <a:lnTo>
                    <a:pt x="134223" y="1536"/>
                  </a:lnTo>
                  <a:lnTo>
                    <a:pt x="135064" y="1337"/>
                  </a:lnTo>
                  <a:lnTo>
                    <a:pt x="135915" y="1163"/>
                  </a:lnTo>
                  <a:lnTo>
                    <a:pt x="136774" y="990"/>
                  </a:lnTo>
                  <a:lnTo>
                    <a:pt x="137624" y="833"/>
                  </a:lnTo>
                  <a:lnTo>
                    <a:pt x="138492" y="695"/>
                  </a:lnTo>
                  <a:lnTo>
                    <a:pt x="139360" y="564"/>
                  </a:lnTo>
                  <a:lnTo>
                    <a:pt x="140227" y="443"/>
                  </a:lnTo>
                  <a:lnTo>
                    <a:pt x="141095" y="347"/>
                  </a:lnTo>
                  <a:lnTo>
                    <a:pt x="141972" y="252"/>
                  </a:lnTo>
                  <a:lnTo>
                    <a:pt x="142857" y="174"/>
                  </a:lnTo>
                  <a:lnTo>
                    <a:pt x="143742" y="113"/>
                  </a:lnTo>
                  <a:lnTo>
                    <a:pt x="144627" y="70"/>
                  </a:lnTo>
                  <a:lnTo>
                    <a:pt x="145512" y="35"/>
                  </a:lnTo>
                  <a:lnTo>
                    <a:pt x="146406" y="9"/>
                  </a:lnTo>
                  <a:lnTo>
                    <a:pt x="147299" y="0"/>
                  </a:lnTo>
                  <a:lnTo>
                    <a:pt x="148002" y="0"/>
                  </a:lnTo>
                  <a:lnTo>
                    <a:pt x="148002" y="0"/>
                  </a:lnTo>
                  <a:lnTo>
                    <a:pt x="148601" y="18"/>
                  </a:lnTo>
                  <a:lnTo>
                    <a:pt x="149200" y="26"/>
                  </a:lnTo>
                  <a:lnTo>
                    <a:pt x="149799" y="52"/>
                  </a:lnTo>
                  <a:lnTo>
                    <a:pt x="150397" y="78"/>
                  </a:lnTo>
                  <a:lnTo>
                    <a:pt x="150996" y="122"/>
                  </a:lnTo>
                  <a:lnTo>
                    <a:pt x="151595" y="157"/>
                  </a:lnTo>
                  <a:lnTo>
                    <a:pt x="152185" y="209"/>
                  </a:lnTo>
                  <a:lnTo>
                    <a:pt x="152784" y="261"/>
                  </a:lnTo>
                  <a:lnTo>
                    <a:pt x="153374" y="330"/>
                  </a:lnTo>
                  <a:lnTo>
                    <a:pt x="153964" y="391"/>
                  </a:lnTo>
                  <a:lnTo>
                    <a:pt x="154554" y="469"/>
                  </a:lnTo>
                  <a:lnTo>
                    <a:pt x="155144" y="547"/>
                  </a:lnTo>
                  <a:lnTo>
                    <a:pt x="155734" y="634"/>
                  </a:lnTo>
                  <a:lnTo>
                    <a:pt x="156315" y="729"/>
                  </a:lnTo>
                  <a:lnTo>
                    <a:pt x="156897" y="833"/>
                  </a:lnTo>
                  <a:lnTo>
                    <a:pt x="157487" y="938"/>
                  </a:lnTo>
                  <a:lnTo>
                    <a:pt x="158059" y="1050"/>
                  </a:lnTo>
                  <a:lnTo>
                    <a:pt x="158641" y="1163"/>
                  </a:lnTo>
                  <a:lnTo>
                    <a:pt x="159222" y="1293"/>
                  </a:lnTo>
                  <a:lnTo>
                    <a:pt x="159795" y="1423"/>
                  </a:lnTo>
                  <a:lnTo>
                    <a:pt x="160368" y="1554"/>
                  </a:lnTo>
                  <a:lnTo>
                    <a:pt x="160940" y="1701"/>
                  </a:lnTo>
                  <a:lnTo>
                    <a:pt x="161513" y="1849"/>
                  </a:lnTo>
                  <a:lnTo>
                    <a:pt x="162077" y="2005"/>
                  </a:lnTo>
                  <a:lnTo>
                    <a:pt x="162641" y="2161"/>
                  </a:lnTo>
                  <a:lnTo>
                    <a:pt x="163205" y="2335"/>
                  </a:lnTo>
                  <a:lnTo>
                    <a:pt x="163769" y="2508"/>
                  </a:lnTo>
                  <a:lnTo>
                    <a:pt x="164324" y="2682"/>
                  </a:lnTo>
                  <a:lnTo>
                    <a:pt x="164889" y="2873"/>
                  </a:lnTo>
                  <a:lnTo>
                    <a:pt x="165435" y="3063"/>
                  </a:lnTo>
                  <a:lnTo>
                    <a:pt x="165991" y="3254"/>
                  </a:lnTo>
                  <a:lnTo>
                    <a:pt x="166537" y="3463"/>
                  </a:lnTo>
                  <a:lnTo>
                    <a:pt x="167084" y="3671"/>
                  </a:lnTo>
                  <a:lnTo>
                    <a:pt x="167631" y="3879"/>
                  </a:lnTo>
                  <a:lnTo>
                    <a:pt x="168177" y="4105"/>
                  </a:lnTo>
                  <a:lnTo>
                    <a:pt x="168715" y="4330"/>
                  </a:lnTo>
                  <a:lnTo>
                    <a:pt x="169245" y="4556"/>
                  </a:lnTo>
                  <a:lnTo>
                    <a:pt x="169783" y="4799"/>
                  </a:lnTo>
                  <a:lnTo>
                    <a:pt x="170312" y="5042"/>
                  </a:lnTo>
                  <a:lnTo>
                    <a:pt x="170841" y="5285"/>
                  </a:lnTo>
                  <a:lnTo>
                    <a:pt x="171362" y="5545"/>
                  </a:lnTo>
                  <a:lnTo>
                    <a:pt x="171891" y="5806"/>
                  </a:lnTo>
                  <a:lnTo>
                    <a:pt x="172403" y="6066"/>
                  </a:lnTo>
                  <a:lnTo>
                    <a:pt x="172924" y="6344"/>
                  </a:lnTo>
                  <a:lnTo>
                    <a:pt x="173436" y="6621"/>
                  </a:lnTo>
                  <a:lnTo>
                    <a:pt x="173948" y="6899"/>
                  </a:lnTo>
                  <a:lnTo>
                    <a:pt x="174451" y="7185"/>
                  </a:lnTo>
                  <a:lnTo>
                    <a:pt x="174954" y="7480"/>
                  </a:lnTo>
                  <a:lnTo>
                    <a:pt x="175458" y="7784"/>
                  </a:lnTo>
                  <a:lnTo>
                    <a:pt x="175952" y="8088"/>
                  </a:lnTo>
                  <a:lnTo>
                    <a:pt x="176438" y="8391"/>
                  </a:lnTo>
                  <a:lnTo>
                    <a:pt x="176933" y="8712"/>
                  </a:lnTo>
                  <a:lnTo>
                    <a:pt x="177419" y="9034"/>
                  </a:lnTo>
                  <a:lnTo>
                    <a:pt x="177896" y="9355"/>
                  </a:lnTo>
                  <a:lnTo>
                    <a:pt x="178373" y="9693"/>
                  </a:lnTo>
                  <a:lnTo>
                    <a:pt x="178850" y="10023"/>
                  </a:lnTo>
                  <a:lnTo>
                    <a:pt x="179319" y="10370"/>
                  </a:lnTo>
                  <a:lnTo>
                    <a:pt x="179788" y="10717"/>
                  </a:lnTo>
                  <a:lnTo>
                    <a:pt x="180256" y="11073"/>
                  </a:lnTo>
                  <a:lnTo>
                    <a:pt x="180707" y="11428"/>
                  </a:lnTo>
                  <a:lnTo>
                    <a:pt x="181167" y="11793"/>
                  </a:lnTo>
                  <a:lnTo>
                    <a:pt x="181618" y="12157"/>
                  </a:lnTo>
                  <a:lnTo>
                    <a:pt x="182061" y="12531"/>
                  </a:lnTo>
                  <a:lnTo>
                    <a:pt x="182504" y="12912"/>
                  </a:lnTo>
                  <a:lnTo>
                    <a:pt x="182504" y="12912"/>
                  </a:lnTo>
                  <a:lnTo>
                    <a:pt x="182894" y="13251"/>
                  </a:lnTo>
                  <a:lnTo>
                    <a:pt x="183276" y="13598"/>
                  </a:lnTo>
                  <a:lnTo>
                    <a:pt x="183658" y="13954"/>
                  </a:lnTo>
                  <a:lnTo>
                    <a:pt x="184031" y="14301"/>
                  </a:lnTo>
                  <a:lnTo>
                    <a:pt x="184404" y="14656"/>
                  </a:lnTo>
                  <a:lnTo>
                    <a:pt x="184768" y="15012"/>
                  </a:lnTo>
                  <a:lnTo>
                    <a:pt x="185133" y="15377"/>
                  </a:lnTo>
                  <a:lnTo>
                    <a:pt x="185489" y="15732"/>
                  </a:lnTo>
                  <a:lnTo>
                    <a:pt x="185836" y="16106"/>
                  </a:lnTo>
                  <a:lnTo>
                    <a:pt x="186183" y="16470"/>
                  </a:lnTo>
                  <a:lnTo>
                    <a:pt x="186530" y="16843"/>
                  </a:lnTo>
                  <a:lnTo>
                    <a:pt x="186868" y="17216"/>
                  </a:lnTo>
                  <a:lnTo>
                    <a:pt x="187198" y="17589"/>
                  </a:lnTo>
                  <a:lnTo>
                    <a:pt x="187528" y="17971"/>
                  </a:lnTo>
                  <a:lnTo>
                    <a:pt x="187849" y="18344"/>
                  </a:lnTo>
                  <a:lnTo>
                    <a:pt x="188161" y="18726"/>
                  </a:lnTo>
                  <a:lnTo>
                    <a:pt x="188474" y="19117"/>
                  </a:lnTo>
                  <a:lnTo>
                    <a:pt x="188786" y="19507"/>
                  </a:lnTo>
                  <a:lnTo>
                    <a:pt x="189090" y="19889"/>
                  </a:lnTo>
                  <a:lnTo>
                    <a:pt x="189385" y="20288"/>
                  </a:lnTo>
                  <a:lnTo>
                    <a:pt x="189680" y="20679"/>
                  </a:lnTo>
                  <a:lnTo>
                    <a:pt x="189966" y="21078"/>
                  </a:lnTo>
                  <a:lnTo>
                    <a:pt x="190252" y="21477"/>
                  </a:lnTo>
                  <a:lnTo>
                    <a:pt x="190530" y="21876"/>
                  </a:lnTo>
                  <a:lnTo>
                    <a:pt x="190799" y="22284"/>
                  </a:lnTo>
                  <a:lnTo>
                    <a:pt x="191068" y="22683"/>
                  </a:lnTo>
                  <a:lnTo>
                    <a:pt x="191337" y="23091"/>
                  </a:lnTo>
                  <a:lnTo>
                    <a:pt x="191589" y="23499"/>
                  </a:lnTo>
                  <a:lnTo>
                    <a:pt x="191849" y="23915"/>
                  </a:lnTo>
                  <a:lnTo>
                    <a:pt x="192092" y="24323"/>
                  </a:lnTo>
                  <a:lnTo>
                    <a:pt x="192335" y="24740"/>
                  </a:lnTo>
                  <a:lnTo>
                    <a:pt x="192578" y="25156"/>
                  </a:lnTo>
                  <a:lnTo>
                    <a:pt x="192804" y="25581"/>
                  </a:lnTo>
                  <a:lnTo>
                    <a:pt x="193038" y="25998"/>
                  </a:lnTo>
                  <a:lnTo>
                    <a:pt x="193255" y="26423"/>
                  </a:lnTo>
                  <a:lnTo>
                    <a:pt x="193472" y="26848"/>
                  </a:lnTo>
                  <a:lnTo>
                    <a:pt x="193689" y="27273"/>
                  </a:lnTo>
                  <a:lnTo>
                    <a:pt x="193888" y="27707"/>
                  </a:lnTo>
                  <a:lnTo>
                    <a:pt x="194097" y="28132"/>
                  </a:lnTo>
                  <a:lnTo>
                    <a:pt x="194287" y="28566"/>
                  </a:lnTo>
                  <a:lnTo>
                    <a:pt x="194478" y="29000"/>
                  </a:lnTo>
                  <a:lnTo>
                    <a:pt x="194669" y="29434"/>
                  </a:lnTo>
                  <a:lnTo>
                    <a:pt x="194843" y="29868"/>
                  </a:lnTo>
                  <a:lnTo>
                    <a:pt x="195025" y="30310"/>
                  </a:lnTo>
                  <a:lnTo>
                    <a:pt x="195190" y="30744"/>
                  </a:lnTo>
                  <a:lnTo>
                    <a:pt x="195355" y="31187"/>
                  </a:lnTo>
                  <a:lnTo>
                    <a:pt x="195511" y="31629"/>
                  </a:lnTo>
                  <a:lnTo>
                    <a:pt x="195667" y="32072"/>
                  </a:lnTo>
                  <a:lnTo>
                    <a:pt x="195815" y="32523"/>
                  </a:lnTo>
                  <a:lnTo>
                    <a:pt x="195962" y="32966"/>
                  </a:lnTo>
                  <a:lnTo>
                    <a:pt x="196092" y="33417"/>
                  </a:lnTo>
                  <a:lnTo>
                    <a:pt x="196231" y="33868"/>
                  </a:lnTo>
                  <a:lnTo>
                    <a:pt x="196353" y="34319"/>
                  </a:lnTo>
                  <a:lnTo>
                    <a:pt x="196474" y="34771"/>
                  </a:lnTo>
                  <a:lnTo>
                    <a:pt x="196587" y="35222"/>
                  </a:lnTo>
                  <a:lnTo>
                    <a:pt x="196700" y="35673"/>
                  </a:lnTo>
                  <a:lnTo>
                    <a:pt x="196804" y="36133"/>
                  </a:lnTo>
                  <a:lnTo>
                    <a:pt x="196899" y="36593"/>
                  </a:lnTo>
                  <a:lnTo>
                    <a:pt x="196995" y="37044"/>
                  </a:lnTo>
                  <a:lnTo>
                    <a:pt x="197082" y="37504"/>
                  </a:lnTo>
                  <a:lnTo>
                    <a:pt x="197168" y="37964"/>
                  </a:lnTo>
                  <a:lnTo>
                    <a:pt x="197246" y="38424"/>
                  </a:lnTo>
                  <a:lnTo>
                    <a:pt x="197316" y="38892"/>
                  </a:lnTo>
                  <a:lnTo>
                    <a:pt x="197377" y="39352"/>
                  </a:lnTo>
                  <a:lnTo>
                    <a:pt x="198921" y="39352"/>
                  </a:lnTo>
                  <a:lnTo>
                    <a:pt x="198921" y="39352"/>
                  </a:lnTo>
                  <a:lnTo>
                    <a:pt x="199485" y="39352"/>
                  </a:lnTo>
                  <a:lnTo>
                    <a:pt x="200058" y="39370"/>
                  </a:lnTo>
                  <a:lnTo>
                    <a:pt x="200622" y="39378"/>
                  </a:lnTo>
                  <a:lnTo>
                    <a:pt x="201186" y="39404"/>
                  </a:lnTo>
                  <a:lnTo>
                    <a:pt x="201741" y="39430"/>
                  </a:lnTo>
                  <a:lnTo>
                    <a:pt x="202305" y="39465"/>
                  </a:lnTo>
                  <a:lnTo>
                    <a:pt x="202861" y="39508"/>
                  </a:lnTo>
                  <a:lnTo>
                    <a:pt x="203416" y="39552"/>
                  </a:lnTo>
                  <a:lnTo>
                    <a:pt x="203971" y="39604"/>
                  </a:lnTo>
                  <a:lnTo>
                    <a:pt x="204518" y="39665"/>
                  </a:lnTo>
                  <a:lnTo>
                    <a:pt x="205065" y="39734"/>
                  </a:lnTo>
                  <a:lnTo>
                    <a:pt x="205611" y="39804"/>
                  </a:lnTo>
                  <a:lnTo>
                    <a:pt x="206158" y="39882"/>
                  </a:lnTo>
                  <a:lnTo>
                    <a:pt x="206705" y="39960"/>
                  </a:lnTo>
                  <a:lnTo>
                    <a:pt x="207243" y="40055"/>
                  </a:lnTo>
                  <a:lnTo>
                    <a:pt x="207781" y="40142"/>
                  </a:lnTo>
                  <a:lnTo>
                    <a:pt x="208310" y="40246"/>
                  </a:lnTo>
                  <a:lnTo>
                    <a:pt x="208848" y="40350"/>
                  </a:lnTo>
                  <a:lnTo>
                    <a:pt x="209377" y="40463"/>
                  </a:lnTo>
                  <a:lnTo>
                    <a:pt x="209907" y="40584"/>
                  </a:lnTo>
                  <a:lnTo>
                    <a:pt x="210427" y="40706"/>
                  </a:lnTo>
                  <a:lnTo>
                    <a:pt x="210957" y="40836"/>
                  </a:lnTo>
                  <a:lnTo>
                    <a:pt x="211477" y="40966"/>
                  </a:lnTo>
                  <a:lnTo>
                    <a:pt x="211989" y="41105"/>
                  </a:lnTo>
                  <a:lnTo>
                    <a:pt x="212510" y="41253"/>
                  </a:lnTo>
                  <a:lnTo>
                    <a:pt x="213022" y="41400"/>
                  </a:lnTo>
                  <a:lnTo>
                    <a:pt x="213525" y="41556"/>
                  </a:lnTo>
                  <a:lnTo>
                    <a:pt x="214037" y="41721"/>
                  </a:lnTo>
                  <a:lnTo>
                    <a:pt x="214540" y="41886"/>
                  </a:lnTo>
                  <a:lnTo>
                    <a:pt x="215035" y="42060"/>
                  </a:lnTo>
                  <a:lnTo>
                    <a:pt x="215538" y="42233"/>
                  </a:lnTo>
                  <a:lnTo>
                    <a:pt x="216033" y="42415"/>
                  </a:lnTo>
                  <a:lnTo>
                    <a:pt x="216519" y="42606"/>
                  </a:lnTo>
                  <a:lnTo>
                    <a:pt x="217014" y="42797"/>
                  </a:lnTo>
                  <a:lnTo>
                    <a:pt x="217499" y="42997"/>
                  </a:lnTo>
                  <a:lnTo>
                    <a:pt x="217977" y="43196"/>
                  </a:lnTo>
                  <a:lnTo>
                    <a:pt x="218454" y="43405"/>
                  </a:lnTo>
                  <a:lnTo>
                    <a:pt x="218931" y="43622"/>
                  </a:lnTo>
                  <a:lnTo>
                    <a:pt x="219408" y="43838"/>
                  </a:lnTo>
                  <a:lnTo>
                    <a:pt x="219877" y="44064"/>
                  </a:lnTo>
                  <a:lnTo>
                    <a:pt x="220337" y="44290"/>
                  </a:lnTo>
                  <a:lnTo>
                    <a:pt x="220806" y="44524"/>
                  </a:lnTo>
                  <a:lnTo>
                    <a:pt x="221265" y="44758"/>
                  </a:lnTo>
                  <a:lnTo>
                    <a:pt x="221717" y="45001"/>
                  </a:lnTo>
                  <a:lnTo>
                    <a:pt x="222168" y="45244"/>
                  </a:lnTo>
                  <a:lnTo>
                    <a:pt x="222619" y="45496"/>
                  </a:lnTo>
                  <a:lnTo>
                    <a:pt x="223062" y="45756"/>
                  </a:lnTo>
                  <a:lnTo>
                    <a:pt x="223504" y="46017"/>
                  </a:lnTo>
                  <a:lnTo>
                    <a:pt x="223938" y="46277"/>
                  </a:lnTo>
                  <a:lnTo>
                    <a:pt x="224372" y="46546"/>
                  </a:lnTo>
                  <a:lnTo>
                    <a:pt x="224797" y="46824"/>
                  </a:lnTo>
                  <a:lnTo>
                    <a:pt x="225222" y="47101"/>
                  </a:lnTo>
                  <a:lnTo>
                    <a:pt x="225648" y="47388"/>
                  </a:lnTo>
                  <a:lnTo>
                    <a:pt x="226064" y="47674"/>
                  </a:lnTo>
                  <a:lnTo>
                    <a:pt x="226481" y="47969"/>
                  </a:lnTo>
                  <a:lnTo>
                    <a:pt x="226888" y="48264"/>
                  </a:lnTo>
                  <a:lnTo>
                    <a:pt x="227296" y="48559"/>
                  </a:lnTo>
                  <a:lnTo>
                    <a:pt x="227695" y="48863"/>
                  </a:lnTo>
                  <a:lnTo>
                    <a:pt x="228086" y="49175"/>
                  </a:lnTo>
                  <a:lnTo>
                    <a:pt x="228485" y="49487"/>
                  </a:lnTo>
                  <a:lnTo>
                    <a:pt x="228875" y="49800"/>
                  </a:lnTo>
                  <a:lnTo>
                    <a:pt x="229257" y="50121"/>
                  </a:lnTo>
                  <a:lnTo>
                    <a:pt x="229639" y="50451"/>
                  </a:lnTo>
                  <a:lnTo>
                    <a:pt x="230012" y="50780"/>
                  </a:lnTo>
                  <a:lnTo>
                    <a:pt x="230385" y="51110"/>
                  </a:lnTo>
                  <a:lnTo>
                    <a:pt x="230750" y="51449"/>
                  </a:lnTo>
                  <a:lnTo>
                    <a:pt x="231114" y="51787"/>
                  </a:lnTo>
                  <a:lnTo>
                    <a:pt x="231470" y="52134"/>
                  </a:lnTo>
                  <a:lnTo>
                    <a:pt x="231817" y="52481"/>
                  </a:lnTo>
                  <a:lnTo>
                    <a:pt x="232164" y="52837"/>
                  </a:lnTo>
                  <a:lnTo>
                    <a:pt x="232511" y="53193"/>
                  </a:lnTo>
                  <a:lnTo>
                    <a:pt x="232850" y="53548"/>
                  </a:lnTo>
                  <a:lnTo>
                    <a:pt x="233188" y="53913"/>
                  </a:lnTo>
                  <a:lnTo>
                    <a:pt x="233509" y="54277"/>
                  </a:lnTo>
                  <a:lnTo>
                    <a:pt x="233839" y="54651"/>
                  </a:lnTo>
                  <a:lnTo>
                    <a:pt x="234160" y="55024"/>
                  </a:lnTo>
                  <a:lnTo>
                    <a:pt x="234472" y="55397"/>
                  </a:lnTo>
                  <a:lnTo>
                    <a:pt x="234776" y="55779"/>
                  </a:lnTo>
                  <a:lnTo>
                    <a:pt x="235080" y="56160"/>
                  </a:lnTo>
                  <a:lnTo>
                    <a:pt x="235384" y="56551"/>
                  </a:lnTo>
                  <a:lnTo>
                    <a:pt x="235679" y="56941"/>
                  </a:lnTo>
                  <a:lnTo>
                    <a:pt x="235965" y="57332"/>
                  </a:lnTo>
                  <a:lnTo>
                    <a:pt x="236251" y="57731"/>
                  </a:lnTo>
                  <a:lnTo>
                    <a:pt x="236529" y="58130"/>
                  </a:lnTo>
                  <a:lnTo>
                    <a:pt x="236798" y="58538"/>
                  </a:lnTo>
                  <a:lnTo>
                    <a:pt x="237067" y="58946"/>
                  </a:lnTo>
                  <a:lnTo>
                    <a:pt x="237327" y="59354"/>
                  </a:lnTo>
                  <a:lnTo>
                    <a:pt x="237588" y="59761"/>
                  </a:lnTo>
                  <a:lnTo>
                    <a:pt x="237839" y="60178"/>
                  </a:lnTo>
                  <a:lnTo>
                    <a:pt x="238082" y="60603"/>
                  </a:lnTo>
                  <a:lnTo>
                    <a:pt x="238325" y="61020"/>
                  </a:lnTo>
                  <a:lnTo>
                    <a:pt x="238559" y="61445"/>
                  </a:lnTo>
                  <a:lnTo>
                    <a:pt x="238785" y="61879"/>
                  </a:lnTo>
                  <a:lnTo>
                    <a:pt x="239011" y="62304"/>
                  </a:lnTo>
                  <a:lnTo>
                    <a:pt x="239228" y="62738"/>
                  </a:lnTo>
                  <a:lnTo>
                    <a:pt x="239436" y="63172"/>
                  </a:lnTo>
                  <a:lnTo>
                    <a:pt x="239644" y="63614"/>
                  </a:lnTo>
                  <a:lnTo>
                    <a:pt x="239844" y="64057"/>
                  </a:lnTo>
                  <a:lnTo>
                    <a:pt x="240043" y="64499"/>
                  </a:lnTo>
                  <a:lnTo>
                    <a:pt x="240225" y="64942"/>
                  </a:lnTo>
                  <a:lnTo>
                    <a:pt x="240408" y="65393"/>
                  </a:lnTo>
                  <a:lnTo>
                    <a:pt x="240590" y="65844"/>
                  </a:lnTo>
                  <a:lnTo>
                    <a:pt x="240755" y="66304"/>
                  </a:lnTo>
                  <a:lnTo>
                    <a:pt x="240920" y="66755"/>
                  </a:lnTo>
                  <a:lnTo>
                    <a:pt x="241076" y="67215"/>
                  </a:lnTo>
                  <a:lnTo>
                    <a:pt x="241232" y="67675"/>
                  </a:lnTo>
                  <a:lnTo>
                    <a:pt x="241371" y="68144"/>
                  </a:lnTo>
                  <a:lnTo>
                    <a:pt x="241510" y="68604"/>
                  </a:lnTo>
                  <a:lnTo>
                    <a:pt x="241649" y="69072"/>
                  </a:lnTo>
                  <a:lnTo>
                    <a:pt x="241770" y="69550"/>
                  </a:lnTo>
                  <a:lnTo>
                    <a:pt x="241892" y="70018"/>
                  </a:lnTo>
                  <a:lnTo>
                    <a:pt x="242004" y="70495"/>
                  </a:lnTo>
                  <a:lnTo>
                    <a:pt x="242108" y="70973"/>
                  </a:lnTo>
                  <a:lnTo>
                    <a:pt x="242213" y="71450"/>
                  </a:lnTo>
                  <a:lnTo>
                    <a:pt x="242308" y="71927"/>
                  </a:lnTo>
                  <a:lnTo>
                    <a:pt x="242395" y="72413"/>
                  </a:lnTo>
                  <a:lnTo>
                    <a:pt x="242473" y="72899"/>
                  </a:lnTo>
                  <a:lnTo>
                    <a:pt x="242542" y="73385"/>
                  </a:lnTo>
                  <a:lnTo>
                    <a:pt x="242612" y="73871"/>
                  </a:lnTo>
                  <a:lnTo>
                    <a:pt x="242673" y="74366"/>
                  </a:lnTo>
                  <a:lnTo>
                    <a:pt x="242725" y="74860"/>
                  </a:lnTo>
                  <a:lnTo>
                    <a:pt x="242768" y="75355"/>
                  </a:lnTo>
                  <a:lnTo>
                    <a:pt x="242811" y="75849"/>
                  </a:lnTo>
                  <a:lnTo>
                    <a:pt x="242837" y="76344"/>
                  </a:lnTo>
                  <a:lnTo>
                    <a:pt x="242863" y="76847"/>
                  </a:lnTo>
                  <a:lnTo>
                    <a:pt x="242881" y="77342"/>
                  </a:lnTo>
                  <a:lnTo>
                    <a:pt x="242898" y="77845"/>
                  </a:lnTo>
                  <a:lnTo>
                    <a:pt x="242898" y="78348"/>
                  </a:lnTo>
                  <a:lnTo>
                    <a:pt x="242898" y="78348"/>
                  </a:lnTo>
                  <a:lnTo>
                    <a:pt x="242889" y="79155"/>
                  </a:lnTo>
                  <a:lnTo>
                    <a:pt x="242863" y="79954"/>
                  </a:lnTo>
                  <a:lnTo>
                    <a:pt x="242820" y="80752"/>
                  </a:lnTo>
                  <a:lnTo>
                    <a:pt x="242751" y="81550"/>
                  </a:lnTo>
                  <a:lnTo>
                    <a:pt x="242673" y="82340"/>
                  </a:lnTo>
                  <a:lnTo>
                    <a:pt x="242577" y="83130"/>
                  </a:lnTo>
                  <a:lnTo>
                    <a:pt x="242456" y="83919"/>
                  </a:lnTo>
                  <a:lnTo>
                    <a:pt x="242317" y="84700"/>
                  </a:lnTo>
                  <a:lnTo>
                    <a:pt x="242169" y="85481"/>
                  </a:lnTo>
                  <a:lnTo>
                    <a:pt x="241996" y="86262"/>
                  </a:lnTo>
                  <a:lnTo>
                    <a:pt x="241805" y="87034"/>
                  </a:lnTo>
                  <a:lnTo>
                    <a:pt x="241597" y="87807"/>
                  </a:lnTo>
                  <a:lnTo>
                    <a:pt x="241371" y="88570"/>
                  </a:lnTo>
                  <a:lnTo>
                    <a:pt x="241128" y="89334"/>
                  </a:lnTo>
                  <a:lnTo>
                    <a:pt x="240868" y="90089"/>
                  </a:lnTo>
                  <a:lnTo>
                    <a:pt x="240590" y="90835"/>
                  </a:lnTo>
                  <a:lnTo>
                    <a:pt x="240590" y="90835"/>
                  </a:lnTo>
                  <a:lnTo>
                    <a:pt x="241518" y="91026"/>
                  </a:lnTo>
                  <a:lnTo>
                    <a:pt x="242438" y="91226"/>
                  </a:lnTo>
                  <a:lnTo>
                    <a:pt x="243349" y="91451"/>
                  </a:lnTo>
                  <a:lnTo>
                    <a:pt x="244260" y="91686"/>
                  </a:lnTo>
                  <a:lnTo>
                    <a:pt x="245154" y="91937"/>
                  </a:lnTo>
                  <a:lnTo>
                    <a:pt x="246048" y="92206"/>
                  </a:lnTo>
                  <a:lnTo>
                    <a:pt x="246924" y="92493"/>
                  </a:lnTo>
                  <a:lnTo>
                    <a:pt x="247792" y="92796"/>
                  </a:lnTo>
                  <a:lnTo>
                    <a:pt x="248660" y="93109"/>
                  </a:lnTo>
                  <a:lnTo>
                    <a:pt x="249510" y="93447"/>
                  </a:lnTo>
                  <a:lnTo>
                    <a:pt x="250352" y="93794"/>
                  </a:lnTo>
                  <a:lnTo>
                    <a:pt x="251185" y="94159"/>
                  </a:lnTo>
                  <a:lnTo>
                    <a:pt x="252001" y="94532"/>
                  </a:lnTo>
                  <a:lnTo>
                    <a:pt x="252816" y="94922"/>
                  </a:lnTo>
                  <a:lnTo>
                    <a:pt x="253615" y="95330"/>
                  </a:lnTo>
                  <a:lnTo>
                    <a:pt x="254404" y="95755"/>
                  </a:lnTo>
                  <a:lnTo>
                    <a:pt x="255185" y="96189"/>
                  </a:lnTo>
                  <a:lnTo>
                    <a:pt x="255949" y="96640"/>
                  </a:lnTo>
                  <a:lnTo>
                    <a:pt x="256704" y="97100"/>
                  </a:lnTo>
                  <a:lnTo>
                    <a:pt x="257450" y="97577"/>
                  </a:lnTo>
                  <a:lnTo>
                    <a:pt x="258179" y="98072"/>
                  </a:lnTo>
                  <a:lnTo>
                    <a:pt x="258899" y="98575"/>
                  </a:lnTo>
                  <a:lnTo>
                    <a:pt x="259611" y="99087"/>
                  </a:lnTo>
                  <a:lnTo>
                    <a:pt x="260305" y="99617"/>
                  </a:lnTo>
                  <a:lnTo>
                    <a:pt x="260990" y="100155"/>
                  </a:lnTo>
                  <a:lnTo>
                    <a:pt x="261659" y="100710"/>
                  </a:lnTo>
                  <a:lnTo>
                    <a:pt x="262309" y="101274"/>
                  </a:lnTo>
                  <a:lnTo>
                    <a:pt x="262952" y="101855"/>
                  </a:lnTo>
                  <a:lnTo>
                    <a:pt x="263585" y="102445"/>
                  </a:lnTo>
                  <a:lnTo>
                    <a:pt x="264201" y="103044"/>
                  </a:lnTo>
                  <a:lnTo>
                    <a:pt x="264800" y="103660"/>
                  </a:lnTo>
                  <a:lnTo>
                    <a:pt x="265381" y="104276"/>
                  </a:lnTo>
                  <a:lnTo>
                    <a:pt x="265954" y="104919"/>
                  </a:lnTo>
                  <a:lnTo>
                    <a:pt x="266509" y="105561"/>
                  </a:lnTo>
                  <a:lnTo>
                    <a:pt x="267056" y="106211"/>
                  </a:lnTo>
                  <a:lnTo>
                    <a:pt x="267577" y="106880"/>
                  </a:lnTo>
                  <a:lnTo>
                    <a:pt x="268089" y="107556"/>
                  </a:lnTo>
                  <a:lnTo>
                    <a:pt x="268583" y="108242"/>
                  </a:lnTo>
                  <a:lnTo>
                    <a:pt x="269060" y="108936"/>
                  </a:lnTo>
                  <a:lnTo>
                    <a:pt x="269529" y="109648"/>
                  </a:lnTo>
                  <a:lnTo>
                    <a:pt x="269972" y="110359"/>
                  </a:lnTo>
                  <a:lnTo>
                    <a:pt x="270405" y="111079"/>
                  </a:lnTo>
                  <a:lnTo>
                    <a:pt x="270813" y="111817"/>
                  </a:lnTo>
                  <a:lnTo>
                    <a:pt x="271212" y="112555"/>
                  </a:lnTo>
                  <a:lnTo>
                    <a:pt x="271594" y="113310"/>
                  </a:lnTo>
                  <a:lnTo>
                    <a:pt x="271959" y="114064"/>
                  </a:lnTo>
                  <a:lnTo>
                    <a:pt x="272297" y="114837"/>
                  </a:lnTo>
                  <a:lnTo>
                    <a:pt x="272627" y="115609"/>
                  </a:lnTo>
                  <a:lnTo>
                    <a:pt x="272931" y="116390"/>
                  </a:lnTo>
                  <a:lnTo>
                    <a:pt x="273226" y="117180"/>
                  </a:lnTo>
                  <a:lnTo>
                    <a:pt x="273495" y="117978"/>
                  </a:lnTo>
                  <a:lnTo>
                    <a:pt x="273746" y="118785"/>
                  </a:lnTo>
                  <a:lnTo>
                    <a:pt x="273981" y="119592"/>
                  </a:lnTo>
                  <a:lnTo>
                    <a:pt x="274197" y="120416"/>
                  </a:lnTo>
                  <a:lnTo>
                    <a:pt x="274388" y="121241"/>
                  </a:lnTo>
                  <a:lnTo>
                    <a:pt x="274571" y="122065"/>
                  </a:lnTo>
                  <a:lnTo>
                    <a:pt x="274718" y="122907"/>
                  </a:lnTo>
                  <a:lnTo>
                    <a:pt x="274796" y="123332"/>
                  </a:lnTo>
                  <a:lnTo>
                    <a:pt x="274857" y="123748"/>
                  </a:lnTo>
                  <a:lnTo>
                    <a:pt x="274918" y="124174"/>
                  </a:lnTo>
                  <a:lnTo>
                    <a:pt x="274970" y="124599"/>
                  </a:lnTo>
                  <a:lnTo>
                    <a:pt x="275022" y="125024"/>
                  </a:lnTo>
                  <a:lnTo>
                    <a:pt x="275065" y="125458"/>
                  </a:lnTo>
                  <a:lnTo>
                    <a:pt x="275109" y="125883"/>
                  </a:lnTo>
                  <a:lnTo>
                    <a:pt x="275143" y="126317"/>
                  </a:lnTo>
                  <a:lnTo>
                    <a:pt x="275169" y="126751"/>
                  </a:lnTo>
                  <a:lnTo>
                    <a:pt x="275195" y="127185"/>
                  </a:lnTo>
                  <a:lnTo>
                    <a:pt x="275213" y="127619"/>
                  </a:lnTo>
                  <a:lnTo>
                    <a:pt x="275230" y="128052"/>
                  </a:lnTo>
                  <a:lnTo>
                    <a:pt x="275239" y="128486"/>
                  </a:lnTo>
                  <a:lnTo>
                    <a:pt x="275239" y="128929"/>
                  </a:lnTo>
                  <a:lnTo>
                    <a:pt x="275239" y="128929"/>
                  </a:lnTo>
                  <a:lnTo>
                    <a:pt x="275230" y="129675"/>
                  </a:lnTo>
                  <a:lnTo>
                    <a:pt x="275204" y="130421"/>
                  </a:lnTo>
                  <a:lnTo>
                    <a:pt x="275169" y="131168"/>
                  </a:lnTo>
                  <a:lnTo>
                    <a:pt x="275109" y="131914"/>
                  </a:lnTo>
                  <a:lnTo>
                    <a:pt x="275039" y="132651"/>
                  </a:lnTo>
                  <a:lnTo>
                    <a:pt x="274952" y="133389"/>
                  </a:lnTo>
                  <a:lnTo>
                    <a:pt x="274848" y="134127"/>
                  </a:lnTo>
                  <a:lnTo>
                    <a:pt x="274727" y="134855"/>
                  </a:lnTo>
                  <a:lnTo>
                    <a:pt x="274597" y="135584"/>
                  </a:lnTo>
                  <a:lnTo>
                    <a:pt x="274449" y="136313"/>
                  </a:lnTo>
                  <a:lnTo>
                    <a:pt x="274284" y="137034"/>
                  </a:lnTo>
                  <a:lnTo>
                    <a:pt x="274102" y="137754"/>
                  </a:lnTo>
                  <a:lnTo>
                    <a:pt x="273911" y="138474"/>
                  </a:lnTo>
                  <a:lnTo>
                    <a:pt x="273694" y="139186"/>
                  </a:lnTo>
                  <a:lnTo>
                    <a:pt x="273469" y="139888"/>
                  </a:lnTo>
                  <a:lnTo>
                    <a:pt x="273226" y="140591"/>
                  </a:lnTo>
                  <a:lnTo>
                    <a:pt x="272974" y="141294"/>
                  </a:lnTo>
                  <a:lnTo>
                    <a:pt x="272705" y="141988"/>
                  </a:lnTo>
                  <a:lnTo>
                    <a:pt x="272419" y="142682"/>
                  </a:lnTo>
                  <a:lnTo>
                    <a:pt x="272115" y="143368"/>
                  </a:lnTo>
                  <a:lnTo>
                    <a:pt x="271802" y="144045"/>
                  </a:lnTo>
                  <a:lnTo>
                    <a:pt x="271473" y="144722"/>
                  </a:lnTo>
                  <a:lnTo>
                    <a:pt x="271126" y="145390"/>
                  </a:lnTo>
                  <a:lnTo>
                    <a:pt x="270770" y="146058"/>
                  </a:lnTo>
                  <a:lnTo>
                    <a:pt x="270397" y="146717"/>
                  </a:lnTo>
                  <a:lnTo>
                    <a:pt x="270006" y="147368"/>
                  </a:lnTo>
                  <a:lnTo>
                    <a:pt x="269607" y="148019"/>
                  </a:lnTo>
                  <a:lnTo>
                    <a:pt x="269191" y="148661"/>
                  </a:lnTo>
                  <a:lnTo>
                    <a:pt x="268757" y="149295"/>
                  </a:lnTo>
                  <a:lnTo>
                    <a:pt x="268314" y="149928"/>
                  </a:lnTo>
                  <a:lnTo>
                    <a:pt x="267854" y="150544"/>
                  </a:lnTo>
                  <a:lnTo>
                    <a:pt x="267377" y="151160"/>
                  </a:lnTo>
                  <a:lnTo>
                    <a:pt x="267377" y="151160"/>
                  </a:lnTo>
                  <a:lnTo>
                    <a:pt x="267811" y="151612"/>
                  </a:lnTo>
                  <a:lnTo>
                    <a:pt x="268236" y="152063"/>
                  </a:lnTo>
                  <a:lnTo>
                    <a:pt x="268653" y="152523"/>
                  </a:lnTo>
                  <a:lnTo>
                    <a:pt x="269069" y="152974"/>
                  </a:lnTo>
                  <a:lnTo>
                    <a:pt x="269477" y="153442"/>
                  </a:lnTo>
                  <a:lnTo>
                    <a:pt x="269876" y="153902"/>
                  </a:lnTo>
                  <a:lnTo>
                    <a:pt x="270267" y="154371"/>
                  </a:lnTo>
                  <a:lnTo>
                    <a:pt x="270657" y="154848"/>
                  </a:lnTo>
                  <a:lnTo>
                    <a:pt x="271030" y="155325"/>
                  </a:lnTo>
                  <a:lnTo>
                    <a:pt x="271412" y="155803"/>
                  </a:lnTo>
                  <a:lnTo>
                    <a:pt x="271776" y="156280"/>
                  </a:lnTo>
                  <a:lnTo>
                    <a:pt x="272141" y="156766"/>
                  </a:lnTo>
                  <a:lnTo>
                    <a:pt x="272497" y="157252"/>
                  </a:lnTo>
                  <a:lnTo>
                    <a:pt x="272844" y="157746"/>
                  </a:lnTo>
                  <a:lnTo>
                    <a:pt x="273182" y="158241"/>
                  </a:lnTo>
                  <a:lnTo>
                    <a:pt x="273521" y="158736"/>
                  </a:lnTo>
                  <a:lnTo>
                    <a:pt x="273850" y="159239"/>
                  </a:lnTo>
                  <a:lnTo>
                    <a:pt x="274171" y="159734"/>
                  </a:lnTo>
                  <a:lnTo>
                    <a:pt x="274492" y="160246"/>
                  </a:lnTo>
                  <a:lnTo>
                    <a:pt x="274805" y="160749"/>
                  </a:lnTo>
                  <a:lnTo>
                    <a:pt x="275109" y="161261"/>
                  </a:lnTo>
                  <a:lnTo>
                    <a:pt x="275404" y="161773"/>
                  </a:lnTo>
                  <a:lnTo>
                    <a:pt x="275690" y="162285"/>
                  </a:lnTo>
                  <a:lnTo>
                    <a:pt x="275976" y="162805"/>
                  </a:lnTo>
                  <a:lnTo>
                    <a:pt x="276254" y="163326"/>
                  </a:lnTo>
                  <a:lnTo>
                    <a:pt x="276523" y="163847"/>
                  </a:lnTo>
                  <a:lnTo>
                    <a:pt x="276792" y="164376"/>
                  </a:lnTo>
                  <a:lnTo>
                    <a:pt x="277044" y="164905"/>
                  </a:lnTo>
                  <a:lnTo>
                    <a:pt x="277295" y="165435"/>
                  </a:lnTo>
                  <a:lnTo>
                    <a:pt x="277538" y="165964"/>
                  </a:lnTo>
                  <a:lnTo>
                    <a:pt x="277781" y="166502"/>
                  </a:lnTo>
                  <a:lnTo>
                    <a:pt x="278007" y="167040"/>
                  </a:lnTo>
                  <a:lnTo>
                    <a:pt x="278232" y="167578"/>
                  </a:lnTo>
                  <a:lnTo>
                    <a:pt x="278449" y="168125"/>
                  </a:lnTo>
                  <a:lnTo>
                    <a:pt x="278658" y="168663"/>
                  </a:lnTo>
                  <a:lnTo>
                    <a:pt x="278857" y="169209"/>
                  </a:lnTo>
                  <a:lnTo>
                    <a:pt x="279057" y="169756"/>
                  </a:lnTo>
                  <a:lnTo>
                    <a:pt x="279248" y="170311"/>
                  </a:lnTo>
                  <a:lnTo>
                    <a:pt x="279430" y="170858"/>
                  </a:lnTo>
                  <a:lnTo>
                    <a:pt x="279603" y="171413"/>
                  </a:lnTo>
                  <a:lnTo>
                    <a:pt x="279768" y="171969"/>
                  </a:lnTo>
                  <a:lnTo>
                    <a:pt x="279933" y="172524"/>
                  </a:lnTo>
                  <a:lnTo>
                    <a:pt x="280089" y="173088"/>
                  </a:lnTo>
                  <a:lnTo>
                    <a:pt x="280237" y="173652"/>
                  </a:lnTo>
                  <a:lnTo>
                    <a:pt x="280376" y="174207"/>
                  </a:lnTo>
                  <a:lnTo>
                    <a:pt x="280506" y="174771"/>
                  </a:lnTo>
                  <a:lnTo>
                    <a:pt x="280636" y="175344"/>
                  </a:lnTo>
                  <a:lnTo>
                    <a:pt x="280758" y="175908"/>
                  </a:lnTo>
                  <a:lnTo>
                    <a:pt x="280870" y="176481"/>
                  </a:lnTo>
                  <a:lnTo>
                    <a:pt x="280974" y="177054"/>
                  </a:lnTo>
                  <a:lnTo>
                    <a:pt x="281070" y="177626"/>
                  </a:lnTo>
                  <a:lnTo>
                    <a:pt x="281165" y="178199"/>
                  </a:lnTo>
                  <a:lnTo>
                    <a:pt x="281243" y="178772"/>
                  </a:lnTo>
                  <a:lnTo>
                    <a:pt x="281322" y="179344"/>
                  </a:lnTo>
                  <a:lnTo>
                    <a:pt x="281391" y="179926"/>
                  </a:lnTo>
                  <a:lnTo>
                    <a:pt x="281452" y="180507"/>
                  </a:lnTo>
                  <a:lnTo>
                    <a:pt x="281512" y="181089"/>
                  </a:lnTo>
                  <a:lnTo>
                    <a:pt x="281556" y="181670"/>
                  </a:lnTo>
                  <a:lnTo>
                    <a:pt x="281599" y="182251"/>
                  </a:lnTo>
                  <a:lnTo>
                    <a:pt x="281634" y="182833"/>
                  </a:lnTo>
                  <a:lnTo>
                    <a:pt x="281660" y="183423"/>
                  </a:lnTo>
                  <a:lnTo>
                    <a:pt x="281677" y="184004"/>
                  </a:lnTo>
                  <a:lnTo>
                    <a:pt x="281686" y="184594"/>
                  </a:lnTo>
                  <a:lnTo>
                    <a:pt x="281686" y="185184"/>
                  </a:lnTo>
                  <a:lnTo>
                    <a:pt x="281686" y="185184"/>
                  </a:lnTo>
                  <a:lnTo>
                    <a:pt x="281677" y="186130"/>
                  </a:lnTo>
                  <a:lnTo>
                    <a:pt x="281651" y="187076"/>
                  </a:lnTo>
                  <a:lnTo>
                    <a:pt x="281599" y="188013"/>
                  </a:lnTo>
                  <a:lnTo>
                    <a:pt x="281530" y="188950"/>
                  </a:lnTo>
                  <a:lnTo>
                    <a:pt x="281443" y="189887"/>
                  </a:lnTo>
                  <a:lnTo>
                    <a:pt x="281330" y="190816"/>
                  </a:lnTo>
                  <a:lnTo>
                    <a:pt x="281200" y="191744"/>
                  </a:lnTo>
                  <a:lnTo>
                    <a:pt x="281053" y="192664"/>
                  </a:lnTo>
                  <a:lnTo>
                    <a:pt x="280888" y="193575"/>
                  </a:lnTo>
                  <a:lnTo>
                    <a:pt x="280705" y="194486"/>
                  </a:lnTo>
                  <a:lnTo>
                    <a:pt x="280497" y="195398"/>
                  </a:lnTo>
                  <a:lnTo>
                    <a:pt x="280280" y="196291"/>
                  </a:lnTo>
                  <a:lnTo>
                    <a:pt x="280037" y="197185"/>
                  </a:lnTo>
                  <a:lnTo>
                    <a:pt x="279777" y="198079"/>
                  </a:lnTo>
                  <a:lnTo>
                    <a:pt x="279499" y="198964"/>
                  </a:lnTo>
                  <a:lnTo>
                    <a:pt x="279204" y="199840"/>
                  </a:lnTo>
                  <a:lnTo>
                    <a:pt x="278892" y="200708"/>
                  </a:lnTo>
                  <a:lnTo>
                    <a:pt x="278562" y="201576"/>
                  </a:lnTo>
                  <a:lnTo>
                    <a:pt x="278215" y="202435"/>
                  </a:lnTo>
                  <a:lnTo>
                    <a:pt x="277851" y="203285"/>
                  </a:lnTo>
                  <a:lnTo>
                    <a:pt x="277469" y="204127"/>
                  </a:lnTo>
                  <a:lnTo>
                    <a:pt x="277070" y="204969"/>
                  </a:lnTo>
                  <a:lnTo>
                    <a:pt x="276662" y="205793"/>
                  </a:lnTo>
                  <a:lnTo>
                    <a:pt x="276228" y="206617"/>
                  </a:lnTo>
                  <a:lnTo>
                    <a:pt x="275777" y="207433"/>
                  </a:lnTo>
                  <a:lnTo>
                    <a:pt x="275317" y="208240"/>
                  </a:lnTo>
                  <a:lnTo>
                    <a:pt x="274831" y="209038"/>
                  </a:lnTo>
                  <a:lnTo>
                    <a:pt x="274336" y="209828"/>
                  </a:lnTo>
                  <a:lnTo>
                    <a:pt x="273824" y="210609"/>
                  </a:lnTo>
                  <a:lnTo>
                    <a:pt x="273295" y="211381"/>
                  </a:lnTo>
                  <a:lnTo>
                    <a:pt x="272757" y="212145"/>
                  </a:lnTo>
                  <a:lnTo>
                    <a:pt x="272193" y="212909"/>
                  </a:lnTo>
                  <a:lnTo>
                    <a:pt x="271620" y="213655"/>
                  </a:lnTo>
                  <a:lnTo>
                    <a:pt x="271030" y="214392"/>
                  </a:lnTo>
                  <a:lnTo>
                    <a:pt x="270431" y="215113"/>
                  </a:lnTo>
                  <a:lnTo>
                    <a:pt x="269807" y="215833"/>
                  </a:lnTo>
                  <a:lnTo>
                    <a:pt x="269173" y="216544"/>
                  </a:lnTo>
                  <a:lnTo>
                    <a:pt x="268531" y="217239"/>
                  </a:lnTo>
                  <a:lnTo>
                    <a:pt x="267872" y="217933"/>
                  </a:lnTo>
                  <a:lnTo>
                    <a:pt x="267195" y="218610"/>
                  </a:lnTo>
                  <a:lnTo>
                    <a:pt x="266501" y="219269"/>
                  </a:lnTo>
                  <a:lnTo>
                    <a:pt x="265798" y="219929"/>
                  </a:lnTo>
                  <a:lnTo>
                    <a:pt x="265086" y="220571"/>
                  </a:lnTo>
                  <a:lnTo>
                    <a:pt x="264357" y="221204"/>
                  </a:lnTo>
                  <a:lnTo>
                    <a:pt x="263611" y="221829"/>
                  </a:lnTo>
                  <a:lnTo>
                    <a:pt x="262856" y="222445"/>
                  </a:lnTo>
                  <a:lnTo>
                    <a:pt x="262084" y="223044"/>
                  </a:lnTo>
                  <a:lnTo>
                    <a:pt x="261303" y="223625"/>
                  </a:lnTo>
                  <a:lnTo>
                    <a:pt x="260505" y="224206"/>
                  </a:lnTo>
                  <a:lnTo>
                    <a:pt x="259698" y="224770"/>
                  </a:lnTo>
                  <a:lnTo>
                    <a:pt x="258882" y="225317"/>
                  </a:lnTo>
                  <a:lnTo>
                    <a:pt x="258049" y="225855"/>
                  </a:lnTo>
                  <a:lnTo>
                    <a:pt x="257207" y="226384"/>
                  </a:lnTo>
                  <a:lnTo>
                    <a:pt x="256348" y="226896"/>
                  </a:lnTo>
                  <a:lnTo>
                    <a:pt x="255480" y="227391"/>
                  </a:lnTo>
                  <a:lnTo>
                    <a:pt x="254604" y="227877"/>
                  </a:lnTo>
                  <a:lnTo>
                    <a:pt x="253719" y="228354"/>
                  </a:lnTo>
                  <a:lnTo>
                    <a:pt x="252816" y="228814"/>
                  </a:lnTo>
                  <a:lnTo>
                    <a:pt x="251905" y="229257"/>
                  </a:lnTo>
                  <a:lnTo>
                    <a:pt x="250977" y="229682"/>
                  </a:lnTo>
                  <a:lnTo>
                    <a:pt x="250048" y="230098"/>
                  </a:lnTo>
                  <a:lnTo>
                    <a:pt x="249102" y="230506"/>
                  </a:lnTo>
                  <a:lnTo>
                    <a:pt x="248148" y="230888"/>
                  </a:lnTo>
                  <a:lnTo>
                    <a:pt x="247185" y="231261"/>
                  </a:lnTo>
                  <a:lnTo>
                    <a:pt x="247185" y="231261"/>
                  </a:lnTo>
                  <a:lnTo>
                    <a:pt x="247697" y="232016"/>
                  </a:lnTo>
                  <a:lnTo>
                    <a:pt x="248191" y="232780"/>
                  </a:lnTo>
                  <a:lnTo>
                    <a:pt x="248677" y="233552"/>
                  </a:lnTo>
                  <a:lnTo>
                    <a:pt x="249146" y="234324"/>
                  </a:lnTo>
                  <a:lnTo>
                    <a:pt x="249597" y="235114"/>
                  </a:lnTo>
                  <a:lnTo>
                    <a:pt x="250031" y="235904"/>
                  </a:lnTo>
                  <a:lnTo>
                    <a:pt x="250456" y="236711"/>
                  </a:lnTo>
                  <a:lnTo>
                    <a:pt x="250864" y="237518"/>
                  </a:lnTo>
                  <a:lnTo>
                    <a:pt x="251254" y="238325"/>
                  </a:lnTo>
                  <a:lnTo>
                    <a:pt x="251636" y="239149"/>
                  </a:lnTo>
                  <a:lnTo>
                    <a:pt x="252001" y="239973"/>
                  </a:lnTo>
                  <a:lnTo>
                    <a:pt x="252348" y="240806"/>
                  </a:lnTo>
                  <a:lnTo>
                    <a:pt x="252678" y="241648"/>
                  </a:lnTo>
                  <a:lnTo>
                    <a:pt x="252990" y="242490"/>
                  </a:lnTo>
                  <a:lnTo>
                    <a:pt x="253285" y="243331"/>
                  </a:lnTo>
                  <a:lnTo>
                    <a:pt x="253571" y="244190"/>
                  </a:lnTo>
                  <a:lnTo>
                    <a:pt x="253840" y="245041"/>
                  </a:lnTo>
                  <a:lnTo>
                    <a:pt x="254083" y="245909"/>
                  </a:lnTo>
                  <a:lnTo>
                    <a:pt x="254318" y="246768"/>
                  </a:lnTo>
                  <a:lnTo>
                    <a:pt x="254534" y="247644"/>
                  </a:lnTo>
                  <a:lnTo>
                    <a:pt x="254734" y="248512"/>
                  </a:lnTo>
                  <a:lnTo>
                    <a:pt x="254925" y="249388"/>
                  </a:lnTo>
                  <a:lnTo>
                    <a:pt x="255090" y="250265"/>
                  </a:lnTo>
                  <a:lnTo>
                    <a:pt x="255237" y="251150"/>
                  </a:lnTo>
                  <a:lnTo>
                    <a:pt x="255368" y="252035"/>
                  </a:lnTo>
                  <a:lnTo>
                    <a:pt x="255480" y="252920"/>
                  </a:lnTo>
                  <a:lnTo>
                    <a:pt x="255584" y="253805"/>
                  </a:lnTo>
                  <a:lnTo>
                    <a:pt x="255663" y="254699"/>
                  </a:lnTo>
                  <a:lnTo>
                    <a:pt x="255723" y="255584"/>
                  </a:lnTo>
                  <a:lnTo>
                    <a:pt x="255767" y="256478"/>
                  </a:lnTo>
                  <a:lnTo>
                    <a:pt x="255793" y="257371"/>
                  </a:lnTo>
                  <a:lnTo>
                    <a:pt x="255810" y="258265"/>
                  </a:lnTo>
                  <a:lnTo>
                    <a:pt x="255810" y="258265"/>
                  </a:lnTo>
                  <a:lnTo>
                    <a:pt x="255801" y="259081"/>
                  </a:lnTo>
                  <a:lnTo>
                    <a:pt x="255775" y="259897"/>
                  </a:lnTo>
                  <a:lnTo>
                    <a:pt x="255741" y="260712"/>
                  </a:lnTo>
                  <a:lnTo>
                    <a:pt x="255689" y="261519"/>
                  </a:lnTo>
                  <a:lnTo>
                    <a:pt x="255619" y="262335"/>
                  </a:lnTo>
                  <a:lnTo>
                    <a:pt x="255541" y="263142"/>
                  </a:lnTo>
                  <a:lnTo>
                    <a:pt x="255446" y="263949"/>
                  </a:lnTo>
                  <a:lnTo>
                    <a:pt x="255333" y="264747"/>
                  </a:lnTo>
                  <a:lnTo>
                    <a:pt x="255211" y="265554"/>
                  </a:lnTo>
                  <a:lnTo>
                    <a:pt x="255072" y="266352"/>
                  </a:lnTo>
                  <a:lnTo>
                    <a:pt x="254916" y="267151"/>
                  </a:lnTo>
                  <a:lnTo>
                    <a:pt x="254751" y="267940"/>
                  </a:lnTo>
                  <a:lnTo>
                    <a:pt x="254569" y="268739"/>
                  </a:lnTo>
                  <a:lnTo>
                    <a:pt x="254370" y="269520"/>
                  </a:lnTo>
                  <a:lnTo>
                    <a:pt x="254161" y="270309"/>
                  </a:lnTo>
                  <a:lnTo>
                    <a:pt x="253936" y="271090"/>
                  </a:lnTo>
                  <a:lnTo>
                    <a:pt x="253701" y="271863"/>
                  </a:lnTo>
                  <a:lnTo>
                    <a:pt x="253450" y="272644"/>
                  </a:lnTo>
                  <a:lnTo>
                    <a:pt x="253181" y="273407"/>
                  </a:lnTo>
                  <a:lnTo>
                    <a:pt x="252894" y="274171"/>
                  </a:lnTo>
                  <a:lnTo>
                    <a:pt x="252599" y="274934"/>
                  </a:lnTo>
                  <a:lnTo>
                    <a:pt x="252296" y="275689"/>
                  </a:lnTo>
                  <a:lnTo>
                    <a:pt x="251975" y="276444"/>
                  </a:lnTo>
                  <a:lnTo>
                    <a:pt x="251636" y="277191"/>
                  </a:lnTo>
                  <a:lnTo>
                    <a:pt x="251280" y="277928"/>
                  </a:lnTo>
                  <a:lnTo>
                    <a:pt x="250916" y="278666"/>
                  </a:lnTo>
                  <a:lnTo>
                    <a:pt x="250543" y="279395"/>
                  </a:lnTo>
                  <a:lnTo>
                    <a:pt x="250144" y="280123"/>
                  </a:lnTo>
                  <a:lnTo>
                    <a:pt x="249745" y="280844"/>
                  </a:lnTo>
                  <a:lnTo>
                    <a:pt x="249319" y="281555"/>
                  </a:lnTo>
                  <a:lnTo>
                    <a:pt x="248886" y="282258"/>
                  </a:lnTo>
                  <a:lnTo>
                    <a:pt x="248443" y="282961"/>
                  </a:lnTo>
                  <a:lnTo>
                    <a:pt x="248443" y="282961"/>
                  </a:lnTo>
                  <a:lnTo>
                    <a:pt x="248356" y="283109"/>
                  </a:lnTo>
                  <a:lnTo>
                    <a:pt x="248261" y="283256"/>
                  </a:lnTo>
                  <a:lnTo>
                    <a:pt x="248165" y="283395"/>
                  </a:lnTo>
                  <a:lnTo>
                    <a:pt x="248061" y="283525"/>
                  </a:lnTo>
                  <a:lnTo>
                    <a:pt x="247957" y="283655"/>
                  </a:lnTo>
                  <a:lnTo>
                    <a:pt x="247853" y="283785"/>
                  </a:lnTo>
                  <a:lnTo>
                    <a:pt x="247740" y="283907"/>
                  </a:lnTo>
                  <a:lnTo>
                    <a:pt x="247627" y="284020"/>
                  </a:lnTo>
                  <a:lnTo>
                    <a:pt x="247506" y="284132"/>
                  </a:lnTo>
                  <a:lnTo>
                    <a:pt x="247384" y="284245"/>
                  </a:lnTo>
                  <a:lnTo>
                    <a:pt x="247254" y="284349"/>
                  </a:lnTo>
                  <a:lnTo>
                    <a:pt x="247133" y="284445"/>
                  </a:lnTo>
                  <a:lnTo>
                    <a:pt x="246994" y="284540"/>
                  </a:lnTo>
                  <a:lnTo>
                    <a:pt x="246864" y="284627"/>
                  </a:lnTo>
                  <a:lnTo>
                    <a:pt x="246725" y="284714"/>
                  </a:lnTo>
                  <a:lnTo>
                    <a:pt x="246586" y="284792"/>
                  </a:lnTo>
                  <a:lnTo>
                    <a:pt x="246438" y="284870"/>
                  </a:lnTo>
                  <a:lnTo>
                    <a:pt x="246300" y="284939"/>
                  </a:lnTo>
                  <a:lnTo>
                    <a:pt x="246152" y="285000"/>
                  </a:lnTo>
                  <a:lnTo>
                    <a:pt x="246005" y="285061"/>
                  </a:lnTo>
                  <a:lnTo>
                    <a:pt x="245692" y="285174"/>
                  </a:lnTo>
                  <a:lnTo>
                    <a:pt x="245389" y="285260"/>
                  </a:lnTo>
                  <a:lnTo>
                    <a:pt x="245067" y="285330"/>
                  </a:lnTo>
                  <a:lnTo>
                    <a:pt x="244746" y="285373"/>
                  </a:lnTo>
                  <a:lnTo>
                    <a:pt x="244425" y="285408"/>
                  </a:lnTo>
                  <a:lnTo>
                    <a:pt x="244096" y="285417"/>
                  </a:lnTo>
                  <a:lnTo>
                    <a:pt x="244096" y="2854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2"/>
            <p:cNvSpPr/>
            <p:nvPr/>
          </p:nvSpPr>
          <p:spPr>
            <a:xfrm>
              <a:off x="250850" y="-160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2"/>
            <p:cNvSpPr/>
            <p:nvPr/>
          </p:nvSpPr>
          <p:spPr>
            <a:xfrm>
              <a:off x="-6688225" y="-6490100"/>
              <a:ext cx="696825" cy="424350"/>
            </a:xfrm>
            <a:custGeom>
              <a:avLst/>
              <a:gdLst/>
              <a:ahLst/>
              <a:cxnLst/>
              <a:rect l="l" t="t" r="r" b="b"/>
              <a:pathLst>
                <a:path w="27873" h="16974" extrusionOk="0">
                  <a:moveTo>
                    <a:pt x="4990" y="0"/>
                  </a:moveTo>
                  <a:lnTo>
                    <a:pt x="4721" y="26"/>
                  </a:lnTo>
                  <a:lnTo>
                    <a:pt x="4452" y="61"/>
                  </a:lnTo>
                  <a:lnTo>
                    <a:pt x="4191" y="104"/>
                  </a:lnTo>
                  <a:lnTo>
                    <a:pt x="3940" y="165"/>
                  </a:lnTo>
                  <a:lnTo>
                    <a:pt x="3688" y="234"/>
                  </a:lnTo>
                  <a:lnTo>
                    <a:pt x="3445" y="321"/>
                  </a:lnTo>
                  <a:lnTo>
                    <a:pt x="3202" y="417"/>
                  </a:lnTo>
                  <a:lnTo>
                    <a:pt x="2968" y="521"/>
                  </a:lnTo>
                  <a:lnTo>
                    <a:pt x="2742" y="634"/>
                  </a:lnTo>
                  <a:lnTo>
                    <a:pt x="2517" y="764"/>
                  </a:lnTo>
                  <a:lnTo>
                    <a:pt x="2309" y="903"/>
                  </a:lnTo>
                  <a:lnTo>
                    <a:pt x="2100" y="1050"/>
                  </a:lnTo>
                  <a:lnTo>
                    <a:pt x="1901" y="1206"/>
                  </a:lnTo>
                  <a:lnTo>
                    <a:pt x="1710" y="1371"/>
                  </a:lnTo>
                  <a:lnTo>
                    <a:pt x="1528" y="1545"/>
                  </a:lnTo>
                  <a:lnTo>
                    <a:pt x="1354" y="1727"/>
                  </a:lnTo>
                  <a:lnTo>
                    <a:pt x="1189" y="1927"/>
                  </a:lnTo>
                  <a:lnTo>
                    <a:pt x="1042" y="2117"/>
                  </a:lnTo>
                  <a:lnTo>
                    <a:pt x="894" y="2326"/>
                  </a:lnTo>
                  <a:lnTo>
                    <a:pt x="755" y="2543"/>
                  </a:lnTo>
                  <a:lnTo>
                    <a:pt x="634" y="2760"/>
                  </a:lnTo>
                  <a:lnTo>
                    <a:pt x="521" y="2985"/>
                  </a:lnTo>
                  <a:lnTo>
                    <a:pt x="417" y="3219"/>
                  </a:lnTo>
                  <a:lnTo>
                    <a:pt x="321" y="3462"/>
                  </a:lnTo>
                  <a:lnTo>
                    <a:pt x="235" y="3705"/>
                  </a:lnTo>
                  <a:lnTo>
                    <a:pt x="165" y="3948"/>
                  </a:lnTo>
                  <a:lnTo>
                    <a:pt x="113" y="4209"/>
                  </a:lnTo>
                  <a:lnTo>
                    <a:pt x="61" y="4460"/>
                  </a:lnTo>
                  <a:lnTo>
                    <a:pt x="35" y="4721"/>
                  </a:lnTo>
                  <a:lnTo>
                    <a:pt x="9" y="4990"/>
                  </a:lnTo>
                  <a:lnTo>
                    <a:pt x="0" y="5259"/>
                  </a:lnTo>
                  <a:lnTo>
                    <a:pt x="9" y="5528"/>
                  </a:lnTo>
                  <a:lnTo>
                    <a:pt x="35" y="5788"/>
                  </a:lnTo>
                  <a:lnTo>
                    <a:pt x="70" y="6048"/>
                  </a:lnTo>
                  <a:lnTo>
                    <a:pt x="113" y="6309"/>
                  </a:lnTo>
                  <a:lnTo>
                    <a:pt x="174" y="6560"/>
                  </a:lnTo>
                  <a:lnTo>
                    <a:pt x="243" y="6812"/>
                  </a:lnTo>
                  <a:lnTo>
                    <a:pt x="330" y="7055"/>
                  </a:lnTo>
                  <a:lnTo>
                    <a:pt x="426" y="7289"/>
                  </a:lnTo>
                  <a:lnTo>
                    <a:pt x="530" y="7523"/>
                  </a:lnTo>
                  <a:lnTo>
                    <a:pt x="642" y="7749"/>
                  </a:lnTo>
                  <a:lnTo>
                    <a:pt x="773" y="7975"/>
                  </a:lnTo>
                  <a:lnTo>
                    <a:pt x="911" y="8183"/>
                  </a:lnTo>
                  <a:lnTo>
                    <a:pt x="1059" y="8391"/>
                  </a:lnTo>
                  <a:lnTo>
                    <a:pt x="1215" y="8591"/>
                  </a:lnTo>
                  <a:lnTo>
                    <a:pt x="1380" y="8782"/>
                  </a:lnTo>
                  <a:lnTo>
                    <a:pt x="1554" y="8964"/>
                  </a:lnTo>
                  <a:lnTo>
                    <a:pt x="1744" y="9137"/>
                  </a:lnTo>
                  <a:lnTo>
                    <a:pt x="1935" y="9311"/>
                  </a:lnTo>
                  <a:lnTo>
                    <a:pt x="2135" y="9467"/>
                  </a:lnTo>
                  <a:lnTo>
                    <a:pt x="2335" y="9615"/>
                  </a:lnTo>
                  <a:lnTo>
                    <a:pt x="2551" y="9754"/>
                  </a:lnTo>
                  <a:lnTo>
                    <a:pt x="2768" y="9875"/>
                  </a:lnTo>
                  <a:lnTo>
                    <a:pt x="2994" y="9996"/>
                  </a:lnTo>
                  <a:lnTo>
                    <a:pt x="3228" y="10101"/>
                  </a:lnTo>
                  <a:lnTo>
                    <a:pt x="3471" y="10196"/>
                  </a:lnTo>
                  <a:lnTo>
                    <a:pt x="3714" y="10283"/>
                  </a:lnTo>
                  <a:lnTo>
                    <a:pt x="3957" y="10352"/>
                  </a:lnTo>
                  <a:lnTo>
                    <a:pt x="4218" y="10413"/>
                  </a:lnTo>
                  <a:lnTo>
                    <a:pt x="4469" y="10456"/>
                  </a:lnTo>
                  <a:lnTo>
                    <a:pt x="4729" y="10491"/>
                  </a:lnTo>
                  <a:lnTo>
                    <a:pt x="4998" y="10508"/>
                  </a:lnTo>
                  <a:lnTo>
                    <a:pt x="5267" y="10517"/>
                  </a:lnTo>
                  <a:lnTo>
                    <a:pt x="5372" y="10517"/>
                  </a:lnTo>
                  <a:lnTo>
                    <a:pt x="5649" y="10534"/>
                  </a:lnTo>
                  <a:lnTo>
                    <a:pt x="6092" y="10560"/>
                  </a:lnTo>
                  <a:lnTo>
                    <a:pt x="6682" y="10621"/>
                  </a:lnTo>
                  <a:lnTo>
                    <a:pt x="7020" y="10656"/>
                  </a:lnTo>
                  <a:lnTo>
                    <a:pt x="7393" y="10699"/>
                  </a:lnTo>
                  <a:lnTo>
                    <a:pt x="7784" y="10760"/>
                  </a:lnTo>
                  <a:lnTo>
                    <a:pt x="8209" y="10821"/>
                  </a:lnTo>
                  <a:lnTo>
                    <a:pt x="8660" y="10899"/>
                  </a:lnTo>
                  <a:lnTo>
                    <a:pt x="9129" y="10994"/>
                  </a:lnTo>
                  <a:lnTo>
                    <a:pt x="9624" y="11090"/>
                  </a:lnTo>
                  <a:lnTo>
                    <a:pt x="10135" y="11211"/>
                  </a:lnTo>
                  <a:lnTo>
                    <a:pt x="10656" y="11341"/>
                  </a:lnTo>
                  <a:lnTo>
                    <a:pt x="11203" y="11489"/>
                  </a:lnTo>
                  <a:lnTo>
                    <a:pt x="11749" y="11645"/>
                  </a:lnTo>
                  <a:lnTo>
                    <a:pt x="12314" y="11827"/>
                  </a:lnTo>
                  <a:lnTo>
                    <a:pt x="12886" y="12027"/>
                  </a:lnTo>
                  <a:lnTo>
                    <a:pt x="13459" y="12244"/>
                  </a:lnTo>
                  <a:lnTo>
                    <a:pt x="14040" y="12478"/>
                  </a:lnTo>
                  <a:lnTo>
                    <a:pt x="14630" y="12739"/>
                  </a:lnTo>
                  <a:lnTo>
                    <a:pt x="15212" y="13016"/>
                  </a:lnTo>
                  <a:lnTo>
                    <a:pt x="15507" y="13164"/>
                  </a:lnTo>
                  <a:lnTo>
                    <a:pt x="15793" y="13311"/>
                  </a:lnTo>
                  <a:lnTo>
                    <a:pt x="16088" y="13476"/>
                  </a:lnTo>
                  <a:lnTo>
                    <a:pt x="16375" y="13641"/>
                  </a:lnTo>
                  <a:lnTo>
                    <a:pt x="16661" y="13806"/>
                  </a:lnTo>
                  <a:lnTo>
                    <a:pt x="16947" y="13988"/>
                  </a:lnTo>
                  <a:lnTo>
                    <a:pt x="17234" y="14170"/>
                  </a:lnTo>
                  <a:lnTo>
                    <a:pt x="17520" y="14361"/>
                  </a:lnTo>
                  <a:lnTo>
                    <a:pt x="17798" y="14552"/>
                  </a:lnTo>
                  <a:lnTo>
                    <a:pt x="18075" y="14760"/>
                  </a:lnTo>
                  <a:lnTo>
                    <a:pt x="18353" y="14969"/>
                  </a:lnTo>
                  <a:lnTo>
                    <a:pt x="18622" y="15186"/>
                  </a:lnTo>
                  <a:lnTo>
                    <a:pt x="18891" y="15402"/>
                  </a:lnTo>
                  <a:lnTo>
                    <a:pt x="19151" y="15637"/>
                  </a:lnTo>
                  <a:lnTo>
                    <a:pt x="19351" y="15802"/>
                  </a:lnTo>
                  <a:lnTo>
                    <a:pt x="19559" y="15958"/>
                  </a:lnTo>
                  <a:lnTo>
                    <a:pt x="19759" y="16097"/>
                  </a:lnTo>
                  <a:lnTo>
                    <a:pt x="19967" y="16227"/>
                  </a:lnTo>
                  <a:lnTo>
                    <a:pt x="20184" y="16348"/>
                  </a:lnTo>
                  <a:lnTo>
                    <a:pt x="20392" y="16461"/>
                  </a:lnTo>
                  <a:lnTo>
                    <a:pt x="20609" y="16557"/>
                  </a:lnTo>
                  <a:lnTo>
                    <a:pt x="20826" y="16643"/>
                  </a:lnTo>
                  <a:lnTo>
                    <a:pt x="21052" y="16721"/>
                  </a:lnTo>
                  <a:lnTo>
                    <a:pt x="21277" y="16791"/>
                  </a:lnTo>
                  <a:lnTo>
                    <a:pt x="21503" y="16843"/>
                  </a:lnTo>
                  <a:lnTo>
                    <a:pt x="21728" y="16886"/>
                  </a:lnTo>
                  <a:lnTo>
                    <a:pt x="21963" y="16921"/>
                  </a:lnTo>
                  <a:lnTo>
                    <a:pt x="22188" y="16947"/>
                  </a:lnTo>
                  <a:lnTo>
                    <a:pt x="22423" y="16964"/>
                  </a:lnTo>
                  <a:lnTo>
                    <a:pt x="22666" y="16973"/>
                  </a:lnTo>
                  <a:lnTo>
                    <a:pt x="22935" y="16964"/>
                  </a:lnTo>
                  <a:lnTo>
                    <a:pt x="23212" y="16947"/>
                  </a:lnTo>
                  <a:lnTo>
                    <a:pt x="23481" y="16912"/>
                  </a:lnTo>
                  <a:lnTo>
                    <a:pt x="23750" y="16860"/>
                  </a:lnTo>
                  <a:lnTo>
                    <a:pt x="24011" y="16800"/>
                  </a:lnTo>
                  <a:lnTo>
                    <a:pt x="24271" y="16730"/>
                  </a:lnTo>
                  <a:lnTo>
                    <a:pt x="24523" y="16643"/>
                  </a:lnTo>
                  <a:lnTo>
                    <a:pt x="24774" y="16539"/>
                  </a:lnTo>
                  <a:lnTo>
                    <a:pt x="25017" y="16426"/>
                  </a:lnTo>
                  <a:lnTo>
                    <a:pt x="25260" y="16296"/>
                  </a:lnTo>
                  <a:lnTo>
                    <a:pt x="25486" y="16149"/>
                  </a:lnTo>
                  <a:lnTo>
                    <a:pt x="25711" y="15993"/>
                  </a:lnTo>
                  <a:lnTo>
                    <a:pt x="25928" y="15819"/>
                  </a:lnTo>
                  <a:lnTo>
                    <a:pt x="26137" y="15637"/>
                  </a:lnTo>
                  <a:lnTo>
                    <a:pt x="26327" y="15429"/>
                  </a:lnTo>
                  <a:lnTo>
                    <a:pt x="26518" y="15220"/>
                  </a:lnTo>
                  <a:lnTo>
                    <a:pt x="26701" y="15012"/>
                  </a:lnTo>
                  <a:lnTo>
                    <a:pt x="26865" y="14795"/>
                  </a:lnTo>
                  <a:lnTo>
                    <a:pt x="27013" y="14578"/>
                  </a:lnTo>
                  <a:lnTo>
                    <a:pt x="27152" y="14353"/>
                  </a:lnTo>
                  <a:lnTo>
                    <a:pt x="27282" y="14118"/>
                  </a:lnTo>
                  <a:lnTo>
                    <a:pt x="27395" y="13884"/>
                  </a:lnTo>
                  <a:lnTo>
                    <a:pt x="27499" y="13650"/>
                  </a:lnTo>
                  <a:lnTo>
                    <a:pt x="27586" y="13407"/>
                  </a:lnTo>
                  <a:lnTo>
                    <a:pt x="27664" y="13155"/>
                  </a:lnTo>
                  <a:lnTo>
                    <a:pt x="27733" y="12912"/>
                  </a:lnTo>
                  <a:lnTo>
                    <a:pt x="27785" y="12660"/>
                  </a:lnTo>
                  <a:lnTo>
                    <a:pt x="27829" y="12409"/>
                  </a:lnTo>
                  <a:lnTo>
                    <a:pt x="27855" y="12157"/>
                  </a:lnTo>
                  <a:lnTo>
                    <a:pt x="27872" y="11897"/>
                  </a:lnTo>
                  <a:lnTo>
                    <a:pt x="27872" y="11645"/>
                  </a:lnTo>
                  <a:lnTo>
                    <a:pt x="27863" y="11394"/>
                  </a:lnTo>
                  <a:lnTo>
                    <a:pt x="27846" y="11142"/>
                  </a:lnTo>
                  <a:lnTo>
                    <a:pt x="27811" y="10890"/>
                  </a:lnTo>
                  <a:lnTo>
                    <a:pt x="27768" y="10639"/>
                  </a:lnTo>
                  <a:lnTo>
                    <a:pt x="27707" y="10396"/>
                  </a:lnTo>
                  <a:lnTo>
                    <a:pt x="27638" y="10144"/>
                  </a:lnTo>
                  <a:lnTo>
                    <a:pt x="27560" y="9910"/>
                  </a:lnTo>
                  <a:lnTo>
                    <a:pt x="27464" y="9667"/>
                  </a:lnTo>
                  <a:lnTo>
                    <a:pt x="27360" y="9432"/>
                  </a:lnTo>
                  <a:lnTo>
                    <a:pt x="27247" y="9207"/>
                  </a:lnTo>
                  <a:lnTo>
                    <a:pt x="27117" y="8981"/>
                  </a:lnTo>
                  <a:lnTo>
                    <a:pt x="26978" y="8764"/>
                  </a:lnTo>
                  <a:lnTo>
                    <a:pt x="26822" y="8556"/>
                  </a:lnTo>
                  <a:lnTo>
                    <a:pt x="26657" y="8348"/>
                  </a:lnTo>
                  <a:lnTo>
                    <a:pt x="26484" y="8157"/>
                  </a:lnTo>
                  <a:lnTo>
                    <a:pt x="26301" y="7966"/>
                  </a:lnTo>
                  <a:lnTo>
                    <a:pt x="26102" y="7784"/>
                  </a:lnTo>
                  <a:lnTo>
                    <a:pt x="25694" y="7428"/>
                  </a:lnTo>
                  <a:lnTo>
                    <a:pt x="25286" y="7081"/>
                  </a:lnTo>
                  <a:lnTo>
                    <a:pt x="24870" y="6742"/>
                  </a:lnTo>
                  <a:lnTo>
                    <a:pt x="24453" y="6421"/>
                  </a:lnTo>
                  <a:lnTo>
                    <a:pt x="24028" y="6109"/>
                  </a:lnTo>
                  <a:lnTo>
                    <a:pt x="23603" y="5805"/>
                  </a:lnTo>
                  <a:lnTo>
                    <a:pt x="23178" y="5519"/>
                  </a:lnTo>
                  <a:lnTo>
                    <a:pt x="22752" y="5233"/>
                  </a:lnTo>
                  <a:lnTo>
                    <a:pt x="22319" y="4964"/>
                  </a:lnTo>
                  <a:lnTo>
                    <a:pt x="21885" y="4695"/>
                  </a:lnTo>
                  <a:lnTo>
                    <a:pt x="21459" y="4443"/>
                  </a:lnTo>
                  <a:lnTo>
                    <a:pt x="21026" y="4200"/>
                  </a:lnTo>
                  <a:lnTo>
                    <a:pt x="20583" y="3966"/>
                  </a:lnTo>
                  <a:lnTo>
                    <a:pt x="20149" y="3740"/>
                  </a:lnTo>
                  <a:lnTo>
                    <a:pt x="19715" y="3523"/>
                  </a:lnTo>
                  <a:lnTo>
                    <a:pt x="19281" y="3315"/>
                  </a:lnTo>
                  <a:lnTo>
                    <a:pt x="18848" y="3107"/>
                  </a:lnTo>
                  <a:lnTo>
                    <a:pt x="18414" y="2916"/>
                  </a:lnTo>
                  <a:lnTo>
                    <a:pt x="17989" y="2734"/>
                  </a:lnTo>
                  <a:lnTo>
                    <a:pt x="17555" y="2560"/>
                  </a:lnTo>
                  <a:lnTo>
                    <a:pt x="17129" y="2386"/>
                  </a:lnTo>
                  <a:lnTo>
                    <a:pt x="16704" y="2230"/>
                  </a:lnTo>
                  <a:lnTo>
                    <a:pt x="16279" y="2074"/>
                  </a:lnTo>
                  <a:lnTo>
                    <a:pt x="15863" y="1927"/>
                  </a:lnTo>
                  <a:lnTo>
                    <a:pt x="15446" y="1788"/>
                  </a:lnTo>
                  <a:lnTo>
                    <a:pt x="15038" y="1658"/>
                  </a:lnTo>
                  <a:lnTo>
                    <a:pt x="14223" y="1415"/>
                  </a:lnTo>
                  <a:lnTo>
                    <a:pt x="13433" y="1189"/>
                  </a:lnTo>
                  <a:lnTo>
                    <a:pt x="12661" y="998"/>
                  </a:lnTo>
                  <a:lnTo>
                    <a:pt x="11906" y="824"/>
                  </a:lnTo>
                  <a:lnTo>
                    <a:pt x="11185" y="668"/>
                  </a:lnTo>
                  <a:lnTo>
                    <a:pt x="10491" y="538"/>
                  </a:lnTo>
                  <a:lnTo>
                    <a:pt x="9832" y="425"/>
                  </a:lnTo>
                  <a:lnTo>
                    <a:pt x="9198" y="330"/>
                  </a:lnTo>
                  <a:lnTo>
                    <a:pt x="8608" y="252"/>
                  </a:lnTo>
                  <a:lnTo>
                    <a:pt x="8053" y="182"/>
                  </a:lnTo>
                  <a:lnTo>
                    <a:pt x="7541" y="130"/>
                  </a:lnTo>
                  <a:lnTo>
                    <a:pt x="7081" y="87"/>
                  </a:lnTo>
                  <a:lnTo>
                    <a:pt x="6656" y="52"/>
                  </a:lnTo>
                  <a:lnTo>
                    <a:pt x="5970" y="17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2"/>
            <p:cNvSpPr/>
            <p:nvPr/>
          </p:nvSpPr>
          <p:spPr>
            <a:xfrm>
              <a:off x="-6688225" y="-6490100"/>
              <a:ext cx="696825" cy="424350"/>
            </a:xfrm>
            <a:custGeom>
              <a:avLst/>
              <a:gdLst/>
              <a:ahLst/>
              <a:cxnLst/>
              <a:rect l="l" t="t" r="r" b="b"/>
              <a:pathLst>
                <a:path w="27873" h="16974" fill="none" extrusionOk="0">
                  <a:moveTo>
                    <a:pt x="22666" y="16973"/>
                  </a:moveTo>
                  <a:lnTo>
                    <a:pt x="22666" y="16973"/>
                  </a:lnTo>
                  <a:lnTo>
                    <a:pt x="22423" y="16964"/>
                  </a:lnTo>
                  <a:lnTo>
                    <a:pt x="22188" y="16947"/>
                  </a:lnTo>
                  <a:lnTo>
                    <a:pt x="21963" y="16921"/>
                  </a:lnTo>
                  <a:lnTo>
                    <a:pt x="21728" y="16886"/>
                  </a:lnTo>
                  <a:lnTo>
                    <a:pt x="21503" y="16843"/>
                  </a:lnTo>
                  <a:lnTo>
                    <a:pt x="21277" y="16791"/>
                  </a:lnTo>
                  <a:lnTo>
                    <a:pt x="21052" y="16721"/>
                  </a:lnTo>
                  <a:lnTo>
                    <a:pt x="20826" y="16643"/>
                  </a:lnTo>
                  <a:lnTo>
                    <a:pt x="20609" y="16557"/>
                  </a:lnTo>
                  <a:lnTo>
                    <a:pt x="20392" y="16461"/>
                  </a:lnTo>
                  <a:lnTo>
                    <a:pt x="20184" y="16348"/>
                  </a:lnTo>
                  <a:lnTo>
                    <a:pt x="19967" y="16227"/>
                  </a:lnTo>
                  <a:lnTo>
                    <a:pt x="19759" y="16097"/>
                  </a:lnTo>
                  <a:lnTo>
                    <a:pt x="19559" y="15958"/>
                  </a:lnTo>
                  <a:lnTo>
                    <a:pt x="19351" y="15802"/>
                  </a:lnTo>
                  <a:lnTo>
                    <a:pt x="19151" y="15637"/>
                  </a:lnTo>
                  <a:lnTo>
                    <a:pt x="19151" y="15637"/>
                  </a:lnTo>
                  <a:lnTo>
                    <a:pt x="18891" y="15402"/>
                  </a:lnTo>
                  <a:lnTo>
                    <a:pt x="18622" y="15186"/>
                  </a:lnTo>
                  <a:lnTo>
                    <a:pt x="18353" y="14969"/>
                  </a:lnTo>
                  <a:lnTo>
                    <a:pt x="18075" y="14760"/>
                  </a:lnTo>
                  <a:lnTo>
                    <a:pt x="17798" y="14552"/>
                  </a:lnTo>
                  <a:lnTo>
                    <a:pt x="17520" y="14361"/>
                  </a:lnTo>
                  <a:lnTo>
                    <a:pt x="17234" y="14170"/>
                  </a:lnTo>
                  <a:lnTo>
                    <a:pt x="16947" y="13988"/>
                  </a:lnTo>
                  <a:lnTo>
                    <a:pt x="16661" y="13806"/>
                  </a:lnTo>
                  <a:lnTo>
                    <a:pt x="16375" y="13641"/>
                  </a:lnTo>
                  <a:lnTo>
                    <a:pt x="16088" y="13476"/>
                  </a:lnTo>
                  <a:lnTo>
                    <a:pt x="15793" y="13311"/>
                  </a:lnTo>
                  <a:lnTo>
                    <a:pt x="15507" y="13164"/>
                  </a:lnTo>
                  <a:lnTo>
                    <a:pt x="15212" y="13016"/>
                  </a:lnTo>
                  <a:lnTo>
                    <a:pt x="14630" y="12739"/>
                  </a:lnTo>
                  <a:lnTo>
                    <a:pt x="14040" y="12478"/>
                  </a:lnTo>
                  <a:lnTo>
                    <a:pt x="13459" y="12244"/>
                  </a:lnTo>
                  <a:lnTo>
                    <a:pt x="12886" y="12027"/>
                  </a:lnTo>
                  <a:lnTo>
                    <a:pt x="12314" y="11827"/>
                  </a:lnTo>
                  <a:lnTo>
                    <a:pt x="11749" y="11645"/>
                  </a:lnTo>
                  <a:lnTo>
                    <a:pt x="11203" y="11489"/>
                  </a:lnTo>
                  <a:lnTo>
                    <a:pt x="10656" y="11341"/>
                  </a:lnTo>
                  <a:lnTo>
                    <a:pt x="10135" y="11211"/>
                  </a:lnTo>
                  <a:lnTo>
                    <a:pt x="9624" y="11090"/>
                  </a:lnTo>
                  <a:lnTo>
                    <a:pt x="9129" y="10994"/>
                  </a:lnTo>
                  <a:lnTo>
                    <a:pt x="8660" y="10899"/>
                  </a:lnTo>
                  <a:lnTo>
                    <a:pt x="8209" y="10821"/>
                  </a:lnTo>
                  <a:lnTo>
                    <a:pt x="7784" y="10760"/>
                  </a:lnTo>
                  <a:lnTo>
                    <a:pt x="7393" y="10699"/>
                  </a:lnTo>
                  <a:lnTo>
                    <a:pt x="7020" y="10656"/>
                  </a:lnTo>
                  <a:lnTo>
                    <a:pt x="6682" y="10621"/>
                  </a:lnTo>
                  <a:lnTo>
                    <a:pt x="6092" y="10560"/>
                  </a:lnTo>
                  <a:lnTo>
                    <a:pt x="5649" y="10534"/>
                  </a:lnTo>
                  <a:lnTo>
                    <a:pt x="5372" y="10517"/>
                  </a:lnTo>
                  <a:lnTo>
                    <a:pt x="5267" y="10517"/>
                  </a:lnTo>
                  <a:lnTo>
                    <a:pt x="5267" y="10517"/>
                  </a:lnTo>
                  <a:lnTo>
                    <a:pt x="4998" y="10508"/>
                  </a:lnTo>
                  <a:lnTo>
                    <a:pt x="4729" y="10491"/>
                  </a:lnTo>
                  <a:lnTo>
                    <a:pt x="4469" y="10456"/>
                  </a:lnTo>
                  <a:lnTo>
                    <a:pt x="4218" y="10413"/>
                  </a:lnTo>
                  <a:lnTo>
                    <a:pt x="3957" y="10352"/>
                  </a:lnTo>
                  <a:lnTo>
                    <a:pt x="3714" y="10283"/>
                  </a:lnTo>
                  <a:lnTo>
                    <a:pt x="3471" y="10196"/>
                  </a:lnTo>
                  <a:lnTo>
                    <a:pt x="3228" y="10101"/>
                  </a:lnTo>
                  <a:lnTo>
                    <a:pt x="2994" y="9996"/>
                  </a:lnTo>
                  <a:lnTo>
                    <a:pt x="2768" y="9875"/>
                  </a:lnTo>
                  <a:lnTo>
                    <a:pt x="2551" y="9754"/>
                  </a:lnTo>
                  <a:lnTo>
                    <a:pt x="2335" y="9615"/>
                  </a:lnTo>
                  <a:lnTo>
                    <a:pt x="2135" y="9467"/>
                  </a:lnTo>
                  <a:lnTo>
                    <a:pt x="1935" y="9311"/>
                  </a:lnTo>
                  <a:lnTo>
                    <a:pt x="1744" y="9137"/>
                  </a:lnTo>
                  <a:lnTo>
                    <a:pt x="1554" y="8964"/>
                  </a:lnTo>
                  <a:lnTo>
                    <a:pt x="1380" y="8782"/>
                  </a:lnTo>
                  <a:lnTo>
                    <a:pt x="1215" y="8591"/>
                  </a:lnTo>
                  <a:lnTo>
                    <a:pt x="1059" y="8391"/>
                  </a:lnTo>
                  <a:lnTo>
                    <a:pt x="911" y="8183"/>
                  </a:lnTo>
                  <a:lnTo>
                    <a:pt x="773" y="7975"/>
                  </a:lnTo>
                  <a:lnTo>
                    <a:pt x="642" y="7749"/>
                  </a:lnTo>
                  <a:lnTo>
                    <a:pt x="530" y="7523"/>
                  </a:lnTo>
                  <a:lnTo>
                    <a:pt x="426" y="7289"/>
                  </a:lnTo>
                  <a:lnTo>
                    <a:pt x="330" y="7055"/>
                  </a:lnTo>
                  <a:lnTo>
                    <a:pt x="243" y="6812"/>
                  </a:lnTo>
                  <a:lnTo>
                    <a:pt x="174" y="6560"/>
                  </a:lnTo>
                  <a:lnTo>
                    <a:pt x="113" y="6309"/>
                  </a:lnTo>
                  <a:lnTo>
                    <a:pt x="70" y="6048"/>
                  </a:lnTo>
                  <a:lnTo>
                    <a:pt x="35" y="5788"/>
                  </a:lnTo>
                  <a:lnTo>
                    <a:pt x="9" y="5528"/>
                  </a:lnTo>
                  <a:lnTo>
                    <a:pt x="0" y="5259"/>
                  </a:lnTo>
                  <a:lnTo>
                    <a:pt x="0" y="5259"/>
                  </a:lnTo>
                  <a:lnTo>
                    <a:pt x="9" y="4990"/>
                  </a:lnTo>
                  <a:lnTo>
                    <a:pt x="35" y="4721"/>
                  </a:lnTo>
                  <a:lnTo>
                    <a:pt x="61" y="4460"/>
                  </a:lnTo>
                  <a:lnTo>
                    <a:pt x="113" y="4209"/>
                  </a:lnTo>
                  <a:lnTo>
                    <a:pt x="165" y="3948"/>
                  </a:lnTo>
                  <a:lnTo>
                    <a:pt x="235" y="3705"/>
                  </a:lnTo>
                  <a:lnTo>
                    <a:pt x="321" y="3462"/>
                  </a:lnTo>
                  <a:lnTo>
                    <a:pt x="417" y="3219"/>
                  </a:lnTo>
                  <a:lnTo>
                    <a:pt x="521" y="2985"/>
                  </a:lnTo>
                  <a:lnTo>
                    <a:pt x="634" y="2760"/>
                  </a:lnTo>
                  <a:lnTo>
                    <a:pt x="755" y="2543"/>
                  </a:lnTo>
                  <a:lnTo>
                    <a:pt x="894" y="2326"/>
                  </a:lnTo>
                  <a:lnTo>
                    <a:pt x="1042" y="2117"/>
                  </a:lnTo>
                  <a:lnTo>
                    <a:pt x="1189" y="1927"/>
                  </a:lnTo>
                  <a:lnTo>
                    <a:pt x="1354" y="1727"/>
                  </a:lnTo>
                  <a:lnTo>
                    <a:pt x="1528" y="1545"/>
                  </a:lnTo>
                  <a:lnTo>
                    <a:pt x="1710" y="1371"/>
                  </a:lnTo>
                  <a:lnTo>
                    <a:pt x="1901" y="1206"/>
                  </a:lnTo>
                  <a:lnTo>
                    <a:pt x="2100" y="1050"/>
                  </a:lnTo>
                  <a:lnTo>
                    <a:pt x="2309" y="903"/>
                  </a:lnTo>
                  <a:lnTo>
                    <a:pt x="2517" y="764"/>
                  </a:lnTo>
                  <a:lnTo>
                    <a:pt x="2742" y="634"/>
                  </a:lnTo>
                  <a:lnTo>
                    <a:pt x="2968" y="521"/>
                  </a:lnTo>
                  <a:lnTo>
                    <a:pt x="3202" y="417"/>
                  </a:lnTo>
                  <a:lnTo>
                    <a:pt x="3445" y="321"/>
                  </a:lnTo>
                  <a:lnTo>
                    <a:pt x="3688" y="234"/>
                  </a:lnTo>
                  <a:lnTo>
                    <a:pt x="3940" y="165"/>
                  </a:lnTo>
                  <a:lnTo>
                    <a:pt x="4191" y="104"/>
                  </a:lnTo>
                  <a:lnTo>
                    <a:pt x="4452" y="61"/>
                  </a:lnTo>
                  <a:lnTo>
                    <a:pt x="4721" y="26"/>
                  </a:lnTo>
                  <a:lnTo>
                    <a:pt x="4990" y="0"/>
                  </a:lnTo>
                  <a:lnTo>
                    <a:pt x="5267" y="0"/>
                  </a:lnTo>
                  <a:lnTo>
                    <a:pt x="5267" y="0"/>
                  </a:lnTo>
                  <a:lnTo>
                    <a:pt x="5493" y="0"/>
                  </a:lnTo>
                  <a:lnTo>
                    <a:pt x="5970" y="17"/>
                  </a:lnTo>
                  <a:lnTo>
                    <a:pt x="6656" y="52"/>
                  </a:lnTo>
                  <a:lnTo>
                    <a:pt x="7081" y="87"/>
                  </a:lnTo>
                  <a:lnTo>
                    <a:pt x="7541" y="130"/>
                  </a:lnTo>
                  <a:lnTo>
                    <a:pt x="8053" y="182"/>
                  </a:lnTo>
                  <a:lnTo>
                    <a:pt x="8608" y="252"/>
                  </a:lnTo>
                  <a:lnTo>
                    <a:pt x="9198" y="330"/>
                  </a:lnTo>
                  <a:lnTo>
                    <a:pt x="9832" y="425"/>
                  </a:lnTo>
                  <a:lnTo>
                    <a:pt x="10491" y="538"/>
                  </a:lnTo>
                  <a:lnTo>
                    <a:pt x="11185" y="668"/>
                  </a:lnTo>
                  <a:lnTo>
                    <a:pt x="11906" y="824"/>
                  </a:lnTo>
                  <a:lnTo>
                    <a:pt x="12661" y="998"/>
                  </a:lnTo>
                  <a:lnTo>
                    <a:pt x="13433" y="1189"/>
                  </a:lnTo>
                  <a:lnTo>
                    <a:pt x="14223" y="1415"/>
                  </a:lnTo>
                  <a:lnTo>
                    <a:pt x="15038" y="1658"/>
                  </a:lnTo>
                  <a:lnTo>
                    <a:pt x="15446" y="1788"/>
                  </a:lnTo>
                  <a:lnTo>
                    <a:pt x="15863" y="1927"/>
                  </a:lnTo>
                  <a:lnTo>
                    <a:pt x="16279" y="2074"/>
                  </a:lnTo>
                  <a:lnTo>
                    <a:pt x="16704" y="2230"/>
                  </a:lnTo>
                  <a:lnTo>
                    <a:pt x="17129" y="2386"/>
                  </a:lnTo>
                  <a:lnTo>
                    <a:pt x="17555" y="2560"/>
                  </a:lnTo>
                  <a:lnTo>
                    <a:pt x="17989" y="2734"/>
                  </a:lnTo>
                  <a:lnTo>
                    <a:pt x="18414" y="2916"/>
                  </a:lnTo>
                  <a:lnTo>
                    <a:pt x="18848" y="3107"/>
                  </a:lnTo>
                  <a:lnTo>
                    <a:pt x="19281" y="3315"/>
                  </a:lnTo>
                  <a:lnTo>
                    <a:pt x="19715" y="3523"/>
                  </a:lnTo>
                  <a:lnTo>
                    <a:pt x="20149" y="3740"/>
                  </a:lnTo>
                  <a:lnTo>
                    <a:pt x="20583" y="3966"/>
                  </a:lnTo>
                  <a:lnTo>
                    <a:pt x="21026" y="4200"/>
                  </a:lnTo>
                  <a:lnTo>
                    <a:pt x="21459" y="4443"/>
                  </a:lnTo>
                  <a:lnTo>
                    <a:pt x="21885" y="4695"/>
                  </a:lnTo>
                  <a:lnTo>
                    <a:pt x="22319" y="4964"/>
                  </a:lnTo>
                  <a:lnTo>
                    <a:pt x="22752" y="5233"/>
                  </a:lnTo>
                  <a:lnTo>
                    <a:pt x="23178" y="5519"/>
                  </a:lnTo>
                  <a:lnTo>
                    <a:pt x="23603" y="5805"/>
                  </a:lnTo>
                  <a:lnTo>
                    <a:pt x="24028" y="6109"/>
                  </a:lnTo>
                  <a:lnTo>
                    <a:pt x="24453" y="6421"/>
                  </a:lnTo>
                  <a:lnTo>
                    <a:pt x="24870" y="6742"/>
                  </a:lnTo>
                  <a:lnTo>
                    <a:pt x="25286" y="7081"/>
                  </a:lnTo>
                  <a:lnTo>
                    <a:pt x="25694" y="7428"/>
                  </a:lnTo>
                  <a:lnTo>
                    <a:pt x="26102" y="7784"/>
                  </a:lnTo>
                  <a:lnTo>
                    <a:pt x="26102" y="7784"/>
                  </a:lnTo>
                  <a:lnTo>
                    <a:pt x="26301" y="7966"/>
                  </a:lnTo>
                  <a:lnTo>
                    <a:pt x="26484" y="8157"/>
                  </a:lnTo>
                  <a:lnTo>
                    <a:pt x="26657" y="8348"/>
                  </a:lnTo>
                  <a:lnTo>
                    <a:pt x="26822" y="8556"/>
                  </a:lnTo>
                  <a:lnTo>
                    <a:pt x="26978" y="8764"/>
                  </a:lnTo>
                  <a:lnTo>
                    <a:pt x="27117" y="8981"/>
                  </a:lnTo>
                  <a:lnTo>
                    <a:pt x="27247" y="9207"/>
                  </a:lnTo>
                  <a:lnTo>
                    <a:pt x="27360" y="9432"/>
                  </a:lnTo>
                  <a:lnTo>
                    <a:pt x="27464" y="9667"/>
                  </a:lnTo>
                  <a:lnTo>
                    <a:pt x="27560" y="9910"/>
                  </a:lnTo>
                  <a:lnTo>
                    <a:pt x="27638" y="10144"/>
                  </a:lnTo>
                  <a:lnTo>
                    <a:pt x="27707" y="10396"/>
                  </a:lnTo>
                  <a:lnTo>
                    <a:pt x="27768" y="10639"/>
                  </a:lnTo>
                  <a:lnTo>
                    <a:pt x="27811" y="10890"/>
                  </a:lnTo>
                  <a:lnTo>
                    <a:pt x="27846" y="11142"/>
                  </a:lnTo>
                  <a:lnTo>
                    <a:pt x="27863" y="11394"/>
                  </a:lnTo>
                  <a:lnTo>
                    <a:pt x="27872" y="11645"/>
                  </a:lnTo>
                  <a:lnTo>
                    <a:pt x="27872" y="11897"/>
                  </a:lnTo>
                  <a:lnTo>
                    <a:pt x="27855" y="12157"/>
                  </a:lnTo>
                  <a:lnTo>
                    <a:pt x="27829" y="12409"/>
                  </a:lnTo>
                  <a:lnTo>
                    <a:pt x="27785" y="12660"/>
                  </a:lnTo>
                  <a:lnTo>
                    <a:pt x="27733" y="12912"/>
                  </a:lnTo>
                  <a:lnTo>
                    <a:pt x="27664" y="13155"/>
                  </a:lnTo>
                  <a:lnTo>
                    <a:pt x="27586" y="13407"/>
                  </a:lnTo>
                  <a:lnTo>
                    <a:pt x="27499" y="13650"/>
                  </a:lnTo>
                  <a:lnTo>
                    <a:pt x="27395" y="13884"/>
                  </a:lnTo>
                  <a:lnTo>
                    <a:pt x="27282" y="14118"/>
                  </a:lnTo>
                  <a:lnTo>
                    <a:pt x="27152" y="14353"/>
                  </a:lnTo>
                  <a:lnTo>
                    <a:pt x="27013" y="14578"/>
                  </a:lnTo>
                  <a:lnTo>
                    <a:pt x="26865" y="14795"/>
                  </a:lnTo>
                  <a:lnTo>
                    <a:pt x="26701" y="15012"/>
                  </a:lnTo>
                  <a:lnTo>
                    <a:pt x="26518" y="15220"/>
                  </a:lnTo>
                  <a:lnTo>
                    <a:pt x="26518" y="15220"/>
                  </a:lnTo>
                  <a:lnTo>
                    <a:pt x="26327" y="15429"/>
                  </a:lnTo>
                  <a:lnTo>
                    <a:pt x="26137" y="15637"/>
                  </a:lnTo>
                  <a:lnTo>
                    <a:pt x="25928" y="15819"/>
                  </a:lnTo>
                  <a:lnTo>
                    <a:pt x="25711" y="15993"/>
                  </a:lnTo>
                  <a:lnTo>
                    <a:pt x="25486" y="16149"/>
                  </a:lnTo>
                  <a:lnTo>
                    <a:pt x="25260" y="16296"/>
                  </a:lnTo>
                  <a:lnTo>
                    <a:pt x="25017" y="16426"/>
                  </a:lnTo>
                  <a:lnTo>
                    <a:pt x="24774" y="16539"/>
                  </a:lnTo>
                  <a:lnTo>
                    <a:pt x="24523" y="16643"/>
                  </a:lnTo>
                  <a:lnTo>
                    <a:pt x="24271" y="16730"/>
                  </a:lnTo>
                  <a:lnTo>
                    <a:pt x="24011" y="16800"/>
                  </a:lnTo>
                  <a:lnTo>
                    <a:pt x="23750" y="16860"/>
                  </a:lnTo>
                  <a:lnTo>
                    <a:pt x="23481" y="16912"/>
                  </a:lnTo>
                  <a:lnTo>
                    <a:pt x="23212" y="16947"/>
                  </a:lnTo>
                  <a:lnTo>
                    <a:pt x="22935" y="16964"/>
                  </a:lnTo>
                  <a:lnTo>
                    <a:pt x="22666" y="16973"/>
                  </a:lnTo>
                  <a:lnTo>
                    <a:pt x="22666" y="16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2"/>
            <p:cNvSpPr/>
            <p:nvPr/>
          </p:nvSpPr>
          <p:spPr>
            <a:xfrm>
              <a:off x="-6121600" y="-606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2"/>
            <p:cNvSpPr/>
            <p:nvPr/>
          </p:nvSpPr>
          <p:spPr>
            <a:xfrm>
              <a:off x="-5998600" y="-1738375"/>
              <a:ext cx="484000" cy="703550"/>
            </a:xfrm>
            <a:custGeom>
              <a:avLst/>
              <a:gdLst/>
              <a:ahLst/>
              <a:cxnLst/>
              <a:rect l="l" t="t" r="r" b="b"/>
              <a:pathLst>
                <a:path w="19360" h="28142" extrusionOk="0">
                  <a:moveTo>
                    <a:pt x="14180" y="0"/>
                  </a:moveTo>
                  <a:lnTo>
                    <a:pt x="13928" y="9"/>
                  </a:lnTo>
                  <a:lnTo>
                    <a:pt x="13676" y="18"/>
                  </a:lnTo>
                  <a:lnTo>
                    <a:pt x="13433" y="44"/>
                  </a:lnTo>
                  <a:lnTo>
                    <a:pt x="13182" y="79"/>
                  </a:lnTo>
                  <a:lnTo>
                    <a:pt x="12930" y="131"/>
                  </a:lnTo>
                  <a:lnTo>
                    <a:pt x="12687" y="191"/>
                  </a:lnTo>
                  <a:lnTo>
                    <a:pt x="12444" y="269"/>
                  </a:lnTo>
                  <a:lnTo>
                    <a:pt x="12201" y="356"/>
                  </a:lnTo>
                  <a:lnTo>
                    <a:pt x="11967" y="452"/>
                  </a:lnTo>
                  <a:lnTo>
                    <a:pt x="11733" y="564"/>
                  </a:lnTo>
                  <a:lnTo>
                    <a:pt x="11507" y="686"/>
                  </a:lnTo>
                  <a:lnTo>
                    <a:pt x="11281" y="825"/>
                  </a:lnTo>
                  <a:lnTo>
                    <a:pt x="11064" y="972"/>
                  </a:lnTo>
                  <a:lnTo>
                    <a:pt x="10847" y="1128"/>
                  </a:lnTo>
                  <a:lnTo>
                    <a:pt x="10639" y="1302"/>
                  </a:lnTo>
                  <a:lnTo>
                    <a:pt x="10440" y="1484"/>
                  </a:lnTo>
                  <a:lnTo>
                    <a:pt x="10040" y="1883"/>
                  </a:lnTo>
                  <a:lnTo>
                    <a:pt x="9641" y="2283"/>
                  </a:lnTo>
                  <a:lnTo>
                    <a:pt x="9259" y="2690"/>
                  </a:lnTo>
                  <a:lnTo>
                    <a:pt x="8886" y="3098"/>
                  </a:lnTo>
                  <a:lnTo>
                    <a:pt x="8531" y="3515"/>
                  </a:lnTo>
                  <a:lnTo>
                    <a:pt x="8175" y="3931"/>
                  </a:lnTo>
                  <a:lnTo>
                    <a:pt x="7836" y="4348"/>
                  </a:lnTo>
                  <a:lnTo>
                    <a:pt x="7498" y="4773"/>
                  </a:lnTo>
                  <a:lnTo>
                    <a:pt x="7177" y="5198"/>
                  </a:lnTo>
                  <a:lnTo>
                    <a:pt x="6856" y="5623"/>
                  </a:lnTo>
                  <a:lnTo>
                    <a:pt x="6552" y="6049"/>
                  </a:lnTo>
                  <a:lnTo>
                    <a:pt x="6257" y="6482"/>
                  </a:lnTo>
                  <a:lnTo>
                    <a:pt x="5971" y="6908"/>
                  </a:lnTo>
                  <a:lnTo>
                    <a:pt x="5693" y="7341"/>
                  </a:lnTo>
                  <a:lnTo>
                    <a:pt x="5415" y="7767"/>
                  </a:lnTo>
                  <a:lnTo>
                    <a:pt x="5155" y="8201"/>
                  </a:lnTo>
                  <a:lnTo>
                    <a:pt x="4903" y="8634"/>
                  </a:lnTo>
                  <a:lnTo>
                    <a:pt x="4660" y="9060"/>
                  </a:lnTo>
                  <a:lnTo>
                    <a:pt x="4417" y="9493"/>
                  </a:lnTo>
                  <a:lnTo>
                    <a:pt x="4192" y="9919"/>
                  </a:lnTo>
                  <a:lnTo>
                    <a:pt x="3966" y="10344"/>
                  </a:lnTo>
                  <a:lnTo>
                    <a:pt x="3758" y="10760"/>
                  </a:lnTo>
                  <a:lnTo>
                    <a:pt x="3550" y="11186"/>
                  </a:lnTo>
                  <a:lnTo>
                    <a:pt x="3350" y="11602"/>
                  </a:lnTo>
                  <a:lnTo>
                    <a:pt x="3159" y="12019"/>
                  </a:lnTo>
                  <a:lnTo>
                    <a:pt x="2977" y="12426"/>
                  </a:lnTo>
                  <a:lnTo>
                    <a:pt x="2630" y="13242"/>
                  </a:lnTo>
                  <a:lnTo>
                    <a:pt x="2309" y="14032"/>
                  </a:lnTo>
                  <a:lnTo>
                    <a:pt x="2014" y="14804"/>
                  </a:lnTo>
                  <a:lnTo>
                    <a:pt x="1745" y="15550"/>
                  </a:lnTo>
                  <a:lnTo>
                    <a:pt x="1502" y="16279"/>
                  </a:lnTo>
                  <a:lnTo>
                    <a:pt x="1276" y="16973"/>
                  </a:lnTo>
                  <a:lnTo>
                    <a:pt x="1077" y="17633"/>
                  </a:lnTo>
                  <a:lnTo>
                    <a:pt x="903" y="18266"/>
                  </a:lnTo>
                  <a:lnTo>
                    <a:pt x="747" y="18856"/>
                  </a:lnTo>
                  <a:lnTo>
                    <a:pt x="608" y="19412"/>
                  </a:lnTo>
                  <a:lnTo>
                    <a:pt x="487" y="19924"/>
                  </a:lnTo>
                  <a:lnTo>
                    <a:pt x="383" y="20392"/>
                  </a:lnTo>
                  <a:lnTo>
                    <a:pt x="296" y="20809"/>
                  </a:lnTo>
                  <a:lnTo>
                    <a:pt x="166" y="21494"/>
                  </a:lnTo>
                  <a:lnTo>
                    <a:pt x="87" y="21954"/>
                  </a:lnTo>
                  <a:lnTo>
                    <a:pt x="53" y="22180"/>
                  </a:lnTo>
                  <a:lnTo>
                    <a:pt x="27" y="22449"/>
                  </a:lnTo>
                  <a:lnTo>
                    <a:pt x="9" y="22718"/>
                  </a:lnTo>
                  <a:lnTo>
                    <a:pt x="1" y="22978"/>
                  </a:lnTo>
                  <a:lnTo>
                    <a:pt x="9" y="23238"/>
                  </a:lnTo>
                  <a:lnTo>
                    <a:pt x="35" y="23499"/>
                  </a:lnTo>
                  <a:lnTo>
                    <a:pt x="70" y="23750"/>
                  </a:lnTo>
                  <a:lnTo>
                    <a:pt x="114" y="24002"/>
                  </a:lnTo>
                  <a:lnTo>
                    <a:pt x="174" y="24254"/>
                  </a:lnTo>
                  <a:lnTo>
                    <a:pt x="252" y="24497"/>
                  </a:lnTo>
                  <a:lnTo>
                    <a:pt x="330" y="24731"/>
                  </a:lnTo>
                  <a:lnTo>
                    <a:pt x="426" y="24965"/>
                  </a:lnTo>
                  <a:lnTo>
                    <a:pt x="539" y="25191"/>
                  </a:lnTo>
                  <a:lnTo>
                    <a:pt x="652" y="25416"/>
                  </a:lnTo>
                  <a:lnTo>
                    <a:pt x="782" y="25633"/>
                  </a:lnTo>
                  <a:lnTo>
                    <a:pt x="921" y="25842"/>
                  </a:lnTo>
                  <a:lnTo>
                    <a:pt x="1068" y="26041"/>
                  </a:lnTo>
                  <a:lnTo>
                    <a:pt x="1224" y="26241"/>
                  </a:lnTo>
                  <a:lnTo>
                    <a:pt x="1389" y="26423"/>
                  </a:lnTo>
                  <a:lnTo>
                    <a:pt x="1571" y="26605"/>
                  </a:lnTo>
                  <a:lnTo>
                    <a:pt x="1754" y="26779"/>
                  </a:lnTo>
                  <a:lnTo>
                    <a:pt x="1944" y="26944"/>
                  </a:lnTo>
                  <a:lnTo>
                    <a:pt x="2144" y="27100"/>
                  </a:lnTo>
                  <a:lnTo>
                    <a:pt x="2352" y="27239"/>
                  </a:lnTo>
                  <a:lnTo>
                    <a:pt x="2569" y="27378"/>
                  </a:lnTo>
                  <a:lnTo>
                    <a:pt x="2795" y="27499"/>
                  </a:lnTo>
                  <a:lnTo>
                    <a:pt x="3029" y="27621"/>
                  </a:lnTo>
                  <a:lnTo>
                    <a:pt x="3263" y="27725"/>
                  </a:lnTo>
                  <a:lnTo>
                    <a:pt x="3515" y="27811"/>
                  </a:lnTo>
                  <a:lnTo>
                    <a:pt x="3758" y="27898"/>
                  </a:lnTo>
                  <a:lnTo>
                    <a:pt x="4018" y="27968"/>
                  </a:lnTo>
                  <a:lnTo>
                    <a:pt x="4279" y="28028"/>
                  </a:lnTo>
                  <a:lnTo>
                    <a:pt x="4548" y="28072"/>
                  </a:lnTo>
                  <a:lnTo>
                    <a:pt x="4626" y="28098"/>
                  </a:lnTo>
                  <a:lnTo>
                    <a:pt x="4713" y="28115"/>
                  </a:lnTo>
                  <a:lnTo>
                    <a:pt x="4895" y="28132"/>
                  </a:lnTo>
                  <a:lnTo>
                    <a:pt x="5077" y="28141"/>
                  </a:lnTo>
                  <a:lnTo>
                    <a:pt x="5251" y="28141"/>
                  </a:lnTo>
                  <a:lnTo>
                    <a:pt x="5493" y="28132"/>
                  </a:lnTo>
                  <a:lnTo>
                    <a:pt x="5728" y="28115"/>
                  </a:lnTo>
                  <a:lnTo>
                    <a:pt x="5971" y="28089"/>
                  </a:lnTo>
                  <a:lnTo>
                    <a:pt x="6205" y="28054"/>
                  </a:lnTo>
                  <a:lnTo>
                    <a:pt x="6431" y="28002"/>
                  </a:lnTo>
                  <a:lnTo>
                    <a:pt x="6656" y="27950"/>
                  </a:lnTo>
                  <a:lnTo>
                    <a:pt x="6882" y="27881"/>
                  </a:lnTo>
                  <a:lnTo>
                    <a:pt x="7107" y="27803"/>
                  </a:lnTo>
                  <a:lnTo>
                    <a:pt x="7316" y="27716"/>
                  </a:lnTo>
                  <a:lnTo>
                    <a:pt x="7533" y="27621"/>
                  </a:lnTo>
                  <a:lnTo>
                    <a:pt x="7741" y="27516"/>
                  </a:lnTo>
                  <a:lnTo>
                    <a:pt x="7941" y="27404"/>
                  </a:lnTo>
                  <a:lnTo>
                    <a:pt x="8131" y="27282"/>
                  </a:lnTo>
                  <a:lnTo>
                    <a:pt x="8322" y="27143"/>
                  </a:lnTo>
                  <a:lnTo>
                    <a:pt x="8505" y="27004"/>
                  </a:lnTo>
                  <a:lnTo>
                    <a:pt x="8687" y="26857"/>
                  </a:lnTo>
                  <a:lnTo>
                    <a:pt x="8852" y="26701"/>
                  </a:lnTo>
                  <a:lnTo>
                    <a:pt x="9016" y="26545"/>
                  </a:lnTo>
                  <a:lnTo>
                    <a:pt x="9181" y="26371"/>
                  </a:lnTo>
                  <a:lnTo>
                    <a:pt x="9329" y="26197"/>
                  </a:lnTo>
                  <a:lnTo>
                    <a:pt x="9468" y="26007"/>
                  </a:lnTo>
                  <a:lnTo>
                    <a:pt x="9607" y="25816"/>
                  </a:lnTo>
                  <a:lnTo>
                    <a:pt x="9728" y="25625"/>
                  </a:lnTo>
                  <a:lnTo>
                    <a:pt x="9850" y="25416"/>
                  </a:lnTo>
                  <a:lnTo>
                    <a:pt x="9954" y="25208"/>
                  </a:lnTo>
                  <a:lnTo>
                    <a:pt x="10049" y="24991"/>
                  </a:lnTo>
                  <a:lnTo>
                    <a:pt x="10145" y="24766"/>
                  </a:lnTo>
                  <a:lnTo>
                    <a:pt x="10223" y="24540"/>
                  </a:lnTo>
                  <a:lnTo>
                    <a:pt x="10292" y="24306"/>
                  </a:lnTo>
                  <a:lnTo>
                    <a:pt x="10353" y="24071"/>
                  </a:lnTo>
                  <a:lnTo>
                    <a:pt x="10405" y="23828"/>
                  </a:lnTo>
                  <a:lnTo>
                    <a:pt x="10440" y="23586"/>
                  </a:lnTo>
                  <a:lnTo>
                    <a:pt x="10457" y="23473"/>
                  </a:lnTo>
                  <a:lnTo>
                    <a:pt x="10509" y="23178"/>
                  </a:lnTo>
                  <a:lnTo>
                    <a:pt x="10604" y="22709"/>
                  </a:lnTo>
                  <a:lnTo>
                    <a:pt x="10743" y="22093"/>
                  </a:lnTo>
                  <a:lnTo>
                    <a:pt x="10830" y="21737"/>
                  </a:lnTo>
                  <a:lnTo>
                    <a:pt x="10934" y="21338"/>
                  </a:lnTo>
                  <a:lnTo>
                    <a:pt x="11047" y="20922"/>
                  </a:lnTo>
                  <a:lnTo>
                    <a:pt x="11177" y="20470"/>
                  </a:lnTo>
                  <a:lnTo>
                    <a:pt x="11325" y="20002"/>
                  </a:lnTo>
                  <a:lnTo>
                    <a:pt x="11481" y="19507"/>
                  </a:lnTo>
                  <a:lnTo>
                    <a:pt x="11654" y="18987"/>
                  </a:lnTo>
                  <a:lnTo>
                    <a:pt x="11854" y="18449"/>
                  </a:lnTo>
                  <a:lnTo>
                    <a:pt x="12062" y="17902"/>
                  </a:lnTo>
                  <a:lnTo>
                    <a:pt x="12288" y="17338"/>
                  </a:lnTo>
                  <a:lnTo>
                    <a:pt x="12540" y="16756"/>
                  </a:lnTo>
                  <a:lnTo>
                    <a:pt x="12809" y="16166"/>
                  </a:lnTo>
                  <a:lnTo>
                    <a:pt x="13095" y="15568"/>
                  </a:lnTo>
                  <a:lnTo>
                    <a:pt x="13399" y="14960"/>
                  </a:lnTo>
                  <a:lnTo>
                    <a:pt x="13728" y="14353"/>
                  </a:lnTo>
                  <a:lnTo>
                    <a:pt x="14084" y="13745"/>
                  </a:lnTo>
                  <a:lnTo>
                    <a:pt x="14449" y="13138"/>
                  </a:lnTo>
                  <a:lnTo>
                    <a:pt x="14648" y="12834"/>
                  </a:lnTo>
                  <a:lnTo>
                    <a:pt x="14848" y="12531"/>
                  </a:lnTo>
                  <a:lnTo>
                    <a:pt x="15056" y="12227"/>
                  </a:lnTo>
                  <a:lnTo>
                    <a:pt x="15264" y="11932"/>
                  </a:lnTo>
                  <a:lnTo>
                    <a:pt x="15490" y="11628"/>
                  </a:lnTo>
                  <a:lnTo>
                    <a:pt x="15707" y="11333"/>
                  </a:lnTo>
                  <a:lnTo>
                    <a:pt x="15941" y="11038"/>
                  </a:lnTo>
                  <a:lnTo>
                    <a:pt x="16175" y="10743"/>
                  </a:lnTo>
                  <a:lnTo>
                    <a:pt x="16418" y="10457"/>
                  </a:lnTo>
                  <a:lnTo>
                    <a:pt x="16670" y="10170"/>
                  </a:lnTo>
                  <a:lnTo>
                    <a:pt x="16930" y="9884"/>
                  </a:lnTo>
                  <a:lnTo>
                    <a:pt x="17191" y="9606"/>
                  </a:lnTo>
                  <a:lnTo>
                    <a:pt x="17460" y="9329"/>
                  </a:lnTo>
                  <a:lnTo>
                    <a:pt x="17737" y="9060"/>
                  </a:lnTo>
                  <a:lnTo>
                    <a:pt x="17928" y="8869"/>
                  </a:lnTo>
                  <a:lnTo>
                    <a:pt x="18110" y="8660"/>
                  </a:lnTo>
                  <a:lnTo>
                    <a:pt x="18275" y="8461"/>
                  </a:lnTo>
                  <a:lnTo>
                    <a:pt x="18431" y="8244"/>
                  </a:lnTo>
                  <a:lnTo>
                    <a:pt x="18570" y="8027"/>
                  </a:lnTo>
                  <a:lnTo>
                    <a:pt x="18700" y="7801"/>
                  </a:lnTo>
                  <a:lnTo>
                    <a:pt x="18822" y="7567"/>
                  </a:lnTo>
                  <a:lnTo>
                    <a:pt x="18935" y="7341"/>
                  </a:lnTo>
                  <a:lnTo>
                    <a:pt x="19030" y="7099"/>
                  </a:lnTo>
                  <a:lnTo>
                    <a:pt x="19108" y="6856"/>
                  </a:lnTo>
                  <a:lnTo>
                    <a:pt x="19178" y="6613"/>
                  </a:lnTo>
                  <a:lnTo>
                    <a:pt x="19238" y="6370"/>
                  </a:lnTo>
                  <a:lnTo>
                    <a:pt x="19291" y="6118"/>
                  </a:lnTo>
                  <a:lnTo>
                    <a:pt x="19325" y="5875"/>
                  </a:lnTo>
                  <a:lnTo>
                    <a:pt x="19343" y="5623"/>
                  </a:lnTo>
                  <a:lnTo>
                    <a:pt x="19360" y="5372"/>
                  </a:lnTo>
                  <a:lnTo>
                    <a:pt x="19360" y="5120"/>
                  </a:lnTo>
                  <a:lnTo>
                    <a:pt x="19343" y="4868"/>
                  </a:lnTo>
                  <a:lnTo>
                    <a:pt x="19317" y="4617"/>
                  </a:lnTo>
                  <a:lnTo>
                    <a:pt x="19282" y="4365"/>
                  </a:lnTo>
                  <a:lnTo>
                    <a:pt x="19230" y="4122"/>
                  </a:lnTo>
                  <a:lnTo>
                    <a:pt x="19169" y="3871"/>
                  </a:lnTo>
                  <a:lnTo>
                    <a:pt x="19091" y="3628"/>
                  </a:lnTo>
                  <a:lnTo>
                    <a:pt x="19004" y="3393"/>
                  </a:lnTo>
                  <a:lnTo>
                    <a:pt x="18909" y="3150"/>
                  </a:lnTo>
                  <a:lnTo>
                    <a:pt x="18796" y="2916"/>
                  </a:lnTo>
                  <a:lnTo>
                    <a:pt x="18674" y="2690"/>
                  </a:lnTo>
                  <a:lnTo>
                    <a:pt x="18536" y="2465"/>
                  </a:lnTo>
                  <a:lnTo>
                    <a:pt x="18388" y="2248"/>
                  </a:lnTo>
                  <a:lnTo>
                    <a:pt x="18232" y="2031"/>
                  </a:lnTo>
                  <a:lnTo>
                    <a:pt x="18058" y="1823"/>
                  </a:lnTo>
                  <a:lnTo>
                    <a:pt x="17876" y="1623"/>
                  </a:lnTo>
                  <a:lnTo>
                    <a:pt x="17677" y="1432"/>
                  </a:lnTo>
                  <a:lnTo>
                    <a:pt x="17477" y="1259"/>
                  </a:lnTo>
                  <a:lnTo>
                    <a:pt x="17269" y="1085"/>
                  </a:lnTo>
                  <a:lnTo>
                    <a:pt x="17060" y="929"/>
                  </a:lnTo>
                  <a:lnTo>
                    <a:pt x="16835" y="790"/>
                  </a:lnTo>
                  <a:lnTo>
                    <a:pt x="16609" y="660"/>
                  </a:lnTo>
                  <a:lnTo>
                    <a:pt x="16384" y="538"/>
                  </a:lnTo>
                  <a:lnTo>
                    <a:pt x="16149" y="426"/>
                  </a:lnTo>
                  <a:lnTo>
                    <a:pt x="15915" y="330"/>
                  </a:lnTo>
                  <a:lnTo>
                    <a:pt x="15672" y="252"/>
                  </a:lnTo>
                  <a:lnTo>
                    <a:pt x="15429" y="183"/>
                  </a:lnTo>
                  <a:lnTo>
                    <a:pt x="15186" y="122"/>
                  </a:lnTo>
                  <a:lnTo>
                    <a:pt x="14934" y="70"/>
                  </a:lnTo>
                  <a:lnTo>
                    <a:pt x="14683" y="35"/>
                  </a:lnTo>
                  <a:lnTo>
                    <a:pt x="14431" y="18"/>
                  </a:lnTo>
                  <a:lnTo>
                    <a:pt x="14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2"/>
            <p:cNvSpPr/>
            <p:nvPr/>
          </p:nvSpPr>
          <p:spPr>
            <a:xfrm>
              <a:off x="-5998600" y="-1738375"/>
              <a:ext cx="484000" cy="703550"/>
            </a:xfrm>
            <a:custGeom>
              <a:avLst/>
              <a:gdLst/>
              <a:ahLst/>
              <a:cxnLst/>
              <a:rect l="l" t="t" r="r" b="b"/>
              <a:pathLst>
                <a:path w="19360" h="28142" fill="none" extrusionOk="0">
                  <a:moveTo>
                    <a:pt x="5251" y="28141"/>
                  </a:moveTo>
                  <a:lnTo>
                    <a:pt x="5251" y="28141"/>
                  </a:lnTo>
                  <a:lnTo>
                    <a:pt x="5077" y="28141"/>
                  </a:lnTo>
                  <a:lnTo>
                    <a:pt x="4895" y="28132"/>
                  </a:lnTo>
                  <a:lnTo>
                    <a:pt x="4713" y="28115"/>
                  </a:lnTo>
                  <a:lnTo>
                    <a:pt x="4626" y="28098"/>
                  </a:lnTo>
                  <a:lnTo>
                    <a:pt x="4548" y="28072"/>
                  </a:lnTo>
                  <a:lnTo>
                    <a:pt x="4548" y="28072"/>
                  </a:lnTo>
                  <a:lnTo>
                    <a:pt x="4279" y="28028"/>
                  </a:lnTo>
                  <a:lnTo>
                    <a:pt x="4018" y="27968"/>
                  </a:lnTo>
                  <a:lnTo>
                    <a:pt x="3758" y="27898"/>
                  </a:lnTo>
                  <a:lnTo>
                    <a:pt x="3515" y="27811"/>
                  </a:lnTo>
                  <a:lnTo>
                    <a:pt x="3263" y="27725"/>
                  </a:lnTo>
                  <a:lnTo>
                    <a:pt x="3029" y="27621"/>
                  </a:lnTo>
                  <a:lnTo>
                    <a:pt x="2795" y="27499"/>
                  </a:lnTo>
                  <a:lnTo>
                    <a:pt x="2569" y="27378"/>
                  </a:lnTo>
                  <a:lnTo>
                    <a:pt x="2352" y="27239"/>
                  </a:lnTo>
                  <a:lnTo>
                    <a:pt x="2144" y="27100"/>
                  </a:lnTo>
                  <a:lnTo>
                    <a:pt x="1944" y="26944"/>
                  </a:lnTo>
                  <a:lnTo>
                    <a:pt x="1754" y="26779"/>
                  </a:lnTo>
                  <a:lnTo>
                    <a:pt x="1571" y="26605"/>
                  </a:lnTo>
                  <a:lnTo>
                    <a:pt x="1389" y="26423"/>
                  </a:lnTo>
                  <a:lnTo>
                    <a:pt x="1224" y="26241"/>
                  </a:lnTo>
                  <a:lnTo>
                    <a:pt x="1068" y="26041"/>
                  </a:lnTo>
                  <a:lnTo>
                    <a:pt x="921" y="25842"/>
                  </a:lnTo>
                  <a:lnTo>
                    <a:pt x="782" y="25633"/>
                  </a:lnTo>
                  <a:lnTo>
                    <a:pt x="652" y="25416"/>
                  </a:lnTo>
                  <a:lnTo>
                    <a:pt x="539" y="25191"/>
                  </a:lnTo>
                  <a:lnTo>
                    <a:pt x="426" y="24965"/>
                  </a:lnTo>
                  <a:lnTo>
                    <a:pt x="330" y="24731"/>
                  </a:lnTo>
                  <a:lnTo>
                    <a:pt x="252" y="24497"/>
                  </a:lnTo>
                  <a:lnTo>
                    <a:pt x="174" y="24254"/>
                  </a:lnTo>
                  <a:lnTo>
                    <a:pt x="114" y="24002"/>
                  </a:lnTo>
                  <a:lnTo>
                    <a:pt x="70" y="23750"/>
                  </a:lnTo>
                  <a:lnTo>
                    <a:pt x="35" y="23499"/>
                  </a:lnTo>
                  <a:lnTo>
                    <a:pt x="9" y="23238"/>
                  </a:lnTo>
                  <a:lnTo>
                    <a:pt x="1" y="22978"/>
                  </a:lnTo>
                  <a:lnTo>
                    <a:pt x="9" y="22718"/>
                  </a:lnTo>
                  <a:lnTo>
                    <a:pt x="27" y="22449"/>
                  </a:lnTo>
                  <a:lnTo>
                    <a:pt x="53" y="22180"/>
                  </a:lnTo>
                  <a:lnTo>
                    <a:pt x="53" y="22180"/>
                  </a:lnTo>
                  <a:lnTo>
                    <a:pt x="87" y="21954"/>
                  </a:lnTo>
                  <a:lnTo>
                    <a:pt x="166" y="21494"/>
                  </a:lnTo>
                  <a:lnTo>
                    <a:pt x="296" y="20809"/>
                  </a:lnTo>
                  <a:lnTo>
                    <a:pt x="383" y="20392"/>
                  </a:lnTo>
                  <a:lnTo>
                    <a:pt x="487" y="19924"/>
                  </a:lnTo>
                  <a:lnTo>
                    <a:pt x="608" y="19412"/>
                  </a:lnTo>
                  <a:lnTo>
                    <a:pt x="747" y="18856"/>
                  </a:lnTo>
                  <a:lnTo>
                    <a:pt x="903" y="18266"/>
                  </a:lnTo>
                  <a:lnTo>
                    <a:pt x="1077" y="17633"/>
                  </a:lnTo>
                  <a:lnTo>
                    <a:pt x="1276" y="16973"/>
                  </a:lnTo>
                  <a:lnTo>
                    <a:pt x="1502" y="16279"/>
                  </a:lnTo>
                  <a:lnTo>
                    <a:pt x="1745" y="15550"/>
                  </a:lnTo>
                  <a:lnTo>
                    <a:pt x="2014" y="14804"/>
                  </a:lnTo>
                  <a:lnTo>
                    <a:pt x="2309" y="14032"/>
                  </a:lnTo>
                  <a:lnTo>
                    <a:pt x="2630" y="13242"/>
                  </a:lnTo>
                  <a:lnTo>
                    <a:pt x="2977" y="12426"/>
                  </a:lnTo>
                  <a:lnTo>
                    <a:pt x="3159" y="12019"/>
                  </a:lnTo>
                  <a:lnTo>
                    <a:pt x="3350" y="11602"/>
                  </a:lnTo>
                  <a:lnTo>
                    <a:pt x="3550" y="11186"/>
                  </a:lnTo>
                  <a:lnTo>
                    <a:pt x="3758" y="10760"/>
                  </a:lnTo>
                  <a:lnTo>
                    <a:pt x="3966" y="10344"/>
                  </a:lnTo>
                  <a:lnTo>
                    <a:pt x="4192" y="9919"/>
                  </a:lnTo>
                  <a:lnTo>
                    <a:pt x="4417" y="9493"/>
                  </a:lnTo>
                  <a:lnTo>
                    <a:pt x="4660" y="9060"/>
                  </a:lnTo>
                  <a:lnTo>
                    <a:pt x="4903" y="8634"/>
                  </a:lnTo>
                  <a:lnTo>
                    <a:pt x="5155" y="8201"/>
                  </a:lnTo>
                  <a:lnTo>
                    <a:pt x="5415" y="7767"/>
                  </a:lnTo>
                  <a:lnTo>
                    <a:pt x="5693" y="7341"/>
                  </a:lnTo>
                  <a:lnTo>
                    <a:pt x="5971" y="6908"/>
                  </a:lnTo>
                  <a:lnTo>
                    <a:pt x="6257" y="6482"/>
                  </a:lnTo>
                  <a:lnTo>
                    <a:pt x="6552" y="6049"/>
                  </a:lnTo>
                  <a:lnTo>
                    <a:pt x="6856" y="5623"/>
                  </a:lnTo>
                  <a:lnTo>
                    <a:pt x="7177" y="5198"/>
                  </a:lnTo>
                  <a:lnTo>
                    <a:pt x="7498" y="4773"/>
                  </a:lnTo>
                  <a:lnTo>
                    <a:pt x="7836" y="4348"/>
                  </a:lnTo>
                  <a:lnTo>
                    <a:pt x="8175" y="3931"/>
                  </a:lnTo>
                  <a:lnTo>
                    <a:pt x="8531" y="3515"/>
                  </a:lnTo>
                  <a:lnTo>
                    <a:pt x="8886" y="3098"/>
                  </a:lnTo>
                  <a:lnTo>
                    <a:pt x="9259" y="2690"/>
                  </a:lnTo>
                  <a:lnTo>
                    <a:pt x="9641" y="2283"/>
                  </a:lnTo>
                  <a:lnTo>
                    <a:pt x="10040" y="1883"/>
                  </a:lnTo>
                  <a:lnTo>
                    <a:pt x="10440" y="1484"/>
                  </a:lnTo>
                  <a:lnTo>
                    <a:pt x="10440" y="1484"/>
                  </a:lnTo>
                  <a:lnTo>
                    <a:pt x="10639" y="1302"/>
                  </a:lnTo>
                  <a:lnTo>
                    <a:pt x="10847" y="1128"/>
                  </a:lnTo>
                  <a:lnTo>
                    <a:pt x="11064" y="972"/>
                  </a:lnTo>
                  <a:lnTo>
                    <a:pt x="11281" y="825"/>
                  </a:lnTo>
                  <a:lnTo>
                    <a:pt x="11507" y="686"/>
                  </a:lnTo>
                  <a:lnTo>
                    <a:pt x="11733" y="564"/>
                  </a:lnTo>
                  <a:lnTo>
                    <a:pt x="11967" y="452"/>
                  </a:lnTo>
                  <a:lnTo>
                    <a:pt x="12201" y="356"/>
                  </a:lnTo>
                  <a:lnTo>
                    <a:pt x="12444" y="269"/>
                  </a:lnTo>
                  <a:lnTo>
                    <a:pt x="12687" y="191"/>
                  </a:lnTo>
                  <a:lnTo>
                    <a:pt x="12930" y="131"/>
                  </a:lnTo>
                  <a:lnTo>
                    <a:pt x="13182" y="79"/>
                  </a:lnTo>
                  <a:lnTo>
                    <a:pt x="13433" y="44"/>
                  </a:lnTo>
                  <a:lnTo>
                    <a:pt x="13676" y="18"/>
                  </a:lnTo>
                  <a:lnTo>
                    <a:pt x="13928" y="9"/>
                  </a:lnTo>
                  <a:lnTo>
                    <a:pt x="14180" y="0"/>
                  </a:lnTo>
                  <a:lnTo>
                    <a:pt x="14431" y="18"/>
                  </a:lnTo>
                  <a:lnTo>
                    <a:pt x="14683" y="35"/>
                  </a:lnTo>
                  <a:lnTo>
                    <a:pt x="14934" y="70"/>
                  </a:lnTo>
                  <a:lnTo>
                    <a:pt x="15186" y="122"/>
                  </a:lnTo>
                  <a:lnTo>
                    <a:pt x="15429" y="183"/>
                  </a:lnTo>
                  <a:lnTo>
                    <a:pt x="15672" y="252"/>
                  </a:lnTo>
                  <a:lnTo>
                    <a:pt x="15915" y="330"/>
                  </a:lnTo>
                  <a:lnTo>
                    <a:pt x="16149" y="426"/>
                  </a:lnTo>
                  <a:lnTo>
                    <a:pt x="16384" y="538"/>
                  </a:lnTo>
                  <a:lnTo>
                    <a:pt x="16609" y="660"/>
                  </a:lnTo>
                  <a:lnTo>
                    <a:pt x="16835" y="790"/>
                  </a:lnTo>
                  <a:lnTo>
                    <a:pt x="17060" y="929"/>
                  </a:lnTo>
                  <a:lnTo>
                    <a:pt x="17269" y="1085"/>
                  </a:lnTo>
                  <a:lnTo>
                    <a:pt x="17477" y="1259"/>
                  </a:lnTo>
                  <a:lnTo>
                    <a:pt x="17677" y="1432"/>
                  </a:lnTo>
                  <a:lnTo>
                    <a:pt x="17876" y="1623"/>
                  </a:lnTo>
                  <a:lnTo>
                    <a:pt x="17876" y="1623"/>
                  </a:lnTo>
                  <a:lnTo>
                    <a:pt x="18058" y="1823"/>
                  </a:lnTo>
                  <a:lnTo>
                    <a:pt x="18232" y="2031"/>
                  </a:lnTo>
                  <a:lnTo>
                    <a:pt x="18388" y="2248"/>
                  </a:lnTo>
                  <a:lnTo>
                    <a:pt x="18536" y="2465"/>
                  </a:lnTo>
                  <a:lnTo>
                    <a:pt x="18674" y="2690"/>
                  </a:lnTo>
                  <a:lnTo>
                    <a:pt x="18796" y="2916"/>
                  </a:lnTo>
                  <a:lnTo>
                    <a:pt x="18909" y="3150"/>
                  </a:lnTo>
                  <a:lnTo>
                    <a:pt x="19004" y="3393"/>
                  </a:lnTo>
                  <a:lnTo>
                    <a:pt x="19091" y="3628"/>
                  </a:lnTo>
                  <a:lnTo>
                    <a:pt x="19169" y="3871"/>
                  </a:lnTo>
                  <a:lnTo>
                    <a:pt x="19230" y="4122"/>
                  </a:lnTo>
                  <a:lnTo>
                    <a:pt x="19282" y="4365"/>
                  </a:lnTo>
                  <a:lnTo>
                    <a:pt x="19317" y="4617"/>
                  </a:lnTo>
                  <a:lnTo>
                    <a:pt x="19343" y="4868"/>
                  </a:lnTo>
                  <a:lnTo>
                    <a:pt x="19360" y="5120"/>
                  </a:lnTo>
                  <a:lnTo>
                    <a:pt x="19360" y="5372"/>
                  </a:lnTo>
                  <a:lnTo>
                    <a:pt x="19343" y="5623"/>
                  </a:lnTo>
                  <a:lnTo>
                    <a:pt x="19325" y="5875"/>
                  </a:lnTo>
                  <a:lnTo>
                    <a:pt x="19291" y="6118"/>
                  </a:lnTo>
                  <a:lnTo>
                    <a:pt x="19238" y="6370"/>
                  </a:lnTo>
                  <a:lnTo>
                    <a:pt x="19178" y="6613"/>
                  </a:lnTo>
                  <a:lnTo>
                    <a:pt x="19108" y="6856"/>
                  </a:lnTo>
                  <a:lnTo>
                    <a:pt x="19030" y="7099"/>
                  </a:lnTo>
                  <a:lnTo>
                    <a:pt x="18935" y="7341"/>
                  </a:lnTo>
                  <a:lnTo>
                    <a:pt x="18822" y="7567"/>
                  </a:lnTo>
                  <a:lnTo>
                    <a:pt x="18700" y="7801"/>
                  </a:lnTo>
                  <a:lnTo>
                    <a:pt x="18570" y="8027"/>
                  </a:lnTo>
                  <a:lnTo>
                    <a:pt x="18431" y="8244"/>
                  </a:lnTo>
                  <a:lnTo>
                    <a:pt x="18275" y="8461"/>
                  </a:lnTo>
                  <a:lnTo>
                    <a:pt x="18110" y="8660"/>
                  </a:lnTo>
                  <a:lnTo>
                    <a:pt x="17928" y="8869"/>
                  </a:lnTo>
                  <a:lnTo>
                    <a:pt x="17737" y="9060"/>
                  </a:lnTo>
                  <a:lnTo>
                    <a:pt x="17737" y="9060"/>
                  </a:lnTo>
                  <a:lnTo>
                    <a:pt x="17460" y="9329"/>
                  </a:lnTo>
                  <a:lnTo>
                    <a:pt x="17191" y="9606"/>
                  </a:lnTo>
                  <a:lnTo>
                    <a:pt x="16930" y="9884"/>
                  </a:lnTo>
                  <a:lnTo>
                    <a:pt x="16670" y="10170"/>
                  </a:lnTo>
                  <a:lnTo>
                    <a:pt x="16418" y="10457"/>
                  </a:lnTo>
                  <a:lnTo>
                    <a:pt x="16175" y="10743"/>
                  </a:lnTo>
                  <a:lnTo>
                    <a:pt x="15941" y="11038"/>
                  </a:lnTo>
                  <a:lnTo>
                    <a:pt x="15707" y="11333"/>
                  </a:lnTo>
                  <a:lnTo>
                    <a:pt x="15490" y="11628"/>
                  </a:lnTo>
                  <a:lnTo>
                    <a:pt x="15264" y="11932"/>
                  </a:lnTo>
                  <a:lnTo>
                    <a:pt x="15056" y="12227"/>
                  </a:lnTo>
                  <a:lnTo>
                    <a:pt x="14848" y="12531"/>
                  </a:lnTo>
                  <a:lnTo>
                    <a:pt x="14648" y="12834"/>
                  </a:lnTo>
                  <a:lnTo>
                    <a:pt x="14449" y="13138"/>
                  </a:lnTo>
                  <a:lnTo>
                    <a:pt x="14084" y="13745"/>
                  </a:lnTo>
                  <a:lnTo>
                    <a:pt x="13728" y="14353"/>
                  </a:lnTo>
                  <a:lnTo>
                    <a:pt x="13399" y="14960"/>
                  </a:lnTo>
                  <a:lnTo>
                    <a:pt x="13095" y="15568"/>
                  </a:lnTo>
                  <a:lnTo>
                    <a:pt x="12809" y="16166"/>
                  </a:lnTo>
                  <a:lnTo>
                    <a:pt x="12540" y="16756"/>
                  </a:lnTo>
                  <a:lnTo>
                    <a:pt x="12288" y="17338"/>
                  </a:lnTo>
                  <a:lnTo>
                    <a:pt x="12062" y="17902"/>
                  </a:lnTo>
                  <a:lnTo>
                    <a:pt x="11854" y="18449"/>
                  </a:lnTo>
                  <a:lnTo>
                    <a:pt x="11654" y="18987"/>
                  </a:lnTo>
                  <a:lnTo>
                    <a:pt x="11481" y="19507"/>
                  </a:lnTo>
                  <a:lnTo>
                    <a:pt x="11325" y="20002"/>
                  </a:lnTo>
                  <a:lnTo>
                    <a:pt x="11177" y="20470"/>
                  </a:lnTo>
                  <a:lnTo>
                    <a:pt x="11047" y="20922"/>
                  </a:lnTo>
                  <a:lnTo>
                    <a:pt x="10934" y="21338"/>
                  </a:lnTo>
                  <a:lnTo>
                    <a:pt x="10830" y="21737"/>
                  </a:lnTo>
                  <a:lnTo>
                    <a:pt x="10743" y="22093"/>
                  </a:lnTo>
                  <a:lnTo>
                    <a:pt x="10604" y="22709"/>
                  </a:lnTo>
                  <a:lnTo>
                    <a:pt x="10509" y="23178"/>
                  </a:lnTo>
                  <a:lnTo>
                    <a:pt x="10457" y="23473"/>
                  </a:lnTo>
                  <a:lnTo>
                    <a:pt x="10440" y="23586"/>
                  </a:lnTo>
                  <a:lnTo>
                    <a:pt x="10440" y="23586"/>
                  </a:lnTo>
                  <a:lnTo>
                    <a:pt x="10405" y="23828"/>
                  </a:lnTo>
                  <a:lnTo>
                    <a:pt x="10353" y="24071"/>
                  </a:lnTo>
                  <a:lnTo>
                    <a:pt x="10292" y="24306"/>
                  </a:lnTo>
                  <a:lnTo>
                    <a:pt x="10223" y="24540"/>
                  </a:lnTo>
                  <a:lnTo>
                    <a:pt x="10145" y="24766"/>
                  </a:lnTo>
                  <a:lnTo>
                    <a:pt x="10049" y="24991"/>
                  </a:lnTo>
                  <a:lnTo>
                    <a:pt x="9954" y="25208"/>
                  </a:lnTo>
                  <a:lnTo>
                    <a:pt x="9850" y="25416"/>
                  </a:lnTo>
                  <a:lnTo>
                    <a:pt x="9728" y="25625"/>
                  </a:lnTo>
                  <a:lnTo>
                    <a:pt x="9607" y="25816"/>
                  </a:lnTo>
                  <a:lnTo>
                    <a:pt x="9468" y="26007"/>
                  </a:lnTo>
                  <a:lnTo>
                    <a:pt x="9329" y="26197"/>
                  </a:lnTo>
                  <a:lnTo>
                    <a:pt x="9181" y="26371"/>
                  </a:lnTo>
                  <a:lnTo>
                    <a:pt x="9016" y="26545"/>
                  </a:lnTo>
                  <a:lnTo>
                    <a:pt x="8852" y="26701"/>
                  </a:lnTo>
                  <a:lnTo>
                    <a:pt x="8687" y="26857"/>
                  </a:lnTo>
                  <a:lnTo>
                    <a:pt x="8505" y="27004"/>
                  </a:lnTo>
                  <a:lnTo>
                    <a:pt x="8322" y="27143"/>
                  </a:lnTo>
                  <a:lnTo>
                    <a:pt x="8131" y="27282"/>
                  </a:lnTo>
                  <a:lnTo>
                    <a:pt x="7941" y="27404"/>
                  </a:lnTo>
                  <a:lnTo>
                    <a:pt x="7741" y="27516"/>
                  </a:lnTo>
                  <a:lnTo>
                    <a:pt x="7533" y="27621"/>
                  </a:lnTo>
                  <a:lnTo>
                    <a:pt x="7316" y="27716"/>
                  </a:lnTo>
                  <a:lnTo>
                    <a:pt x="7107" y="27803"/>
                  </a:lnTo>
                  <a:lnTo>
                    <a:pt x="6882" y="27881"/>
                  </a:lnTo>
                  <a:lnTo>
                    <a:pt x="6656" y="27950"/>
                  </a:lnTo>
                  <a:lnTo>
                    <a:pt x="6431" y="28002"/>
                  </a:lnTo>
                  <a:lnTo>
                    <a:pt x="6205" y="28054"/>
                  </a:lnTo>
                  <a:lnTo>
                    <a:pt x="5971" y="28089"/>
                  </a:lnTo>
                  <a:lnTo>
                    <a:pt x="5728" y="28115"/>
                  </a:lnTo>
                  <a:lnTo>
                    <a:pt x="5493" y="28132"/>
                  </a:lnTo>
                  <a:lnTo>
                    <a:pt x="5251" y="28141"/>
                  </a:lnTo>
                  <a:lnTo>
                    <a:pt x="5251" y="28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2"/>
            <p:cNvSpPr/>
            <p:nvPr/>
          </p:nvSpPr>
          <p:spPr>
            <a:xfrm>
              <a:off x="-5867350" y="-1034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2"/>
            <p:cNvSpPr/>
            <p:nvPr/>
          </p:nvSpPr>
          <p:spPr>
            <a:xfrm>
              <a:off x="110275" y="-5084375"/>
              <a:ext cx="668850" cy="456450"/>
            </a:xfrm>
            <a:custGeom>
              <a:avLst/>
              <a:gdLst/>
              <a:ahLst/>
              <a:cxnLst/>
              <a:rect l="l" t="t" r="r" b="b"/>
              <a:pathLst>
                <a:path w="26754" h="18258" extrusionOk="0">
                  <a:moveTo>
                    <a:pt x="21451" y="1"/>
                  </a:moveTo>
                  <a:lnTo>
                    <a:pt x="21199" y="9"/>
                  </a:lnTo>
                  <a:lnTo>
                    <a:pt x="20948" y="35"/>
                  </a:lnTo>
                  <a:lnTo>
                    <a:pt x="20696" y="70"/>
                  </a:lnTo>
                  <a:lnTo>
                    <a:pt x="20445" y="113"/>
                  </a:lnTo>
                  <a:lnTo>
                    <a:pt x="20202" y="165"/>
                  </a:lnTo>
                  <a:lnTo>
                    <a:pt x="19959" y="235"/>
                  </a:lnTo>
                  <a:lnTo>
                    <a:pt x="19716" y="313"/>
                  </a:lnTo>
                  <a:lnTo>
                    <a:pt x="19481" y="408"/>
                  </a:lnTo>
                  <a:lnTo>
                    <a:pt x="19247" y="513"/>
                  </a:lnTo>
                  <a:lnTo>
                    <a:pt x="19013" y="625"/>
                  </a:lnTo>
                  <a:lnTo>
                    <a:pt x="18787" y="755"/>
                  </a:lnTo>
                  <a:lnTo>
                    <a:pt x="18570" y="894"/>
                  </a:lnTo>
                  <a:lnTo>
                    <a:pt x="18353" y="1042"/>
                  </a:lnTo>
                  <a:lnTo>
                    <a:pt x="18154" y="1207"/>
                  </a:lnTo>
                  <a:lnTo>
                    <a:pt x="17945" y="1380"/>
                  </a:lnTo>
                  <a:lnTo>
                    <a:pt x="17755" y="1562"/>
                  </a:lnTo>
                  <a:lnTo>
                    <a:pt x="17676" y="1641"/>
                  </a:lnTo>
                  <a:lnTo>
                    <a:pt x="17486" y="1823"/>
                  </a:lnTo>
                  <a:lnTo>
                    <a:pt x="17165" y="2109"/>
                  </a:lnTo>
                  <a:lnTo>
                    <a:pt x="16748" y="2482"/>
                  </a:lnTo>
                  <a:lnTo>
                    <a:pt x="16496" y="2691"/>
                  </a:lnTo>
                  <a:lnTo>
                    <a:pt x="16210" y="2916"/>
                  </a:lnTo>
                  <a:lnTo>
                    <a:pt x="15915" y="3150"/>
                  </a:lnTo>
                  <a:lnTo>
                    <a:pt x="15585" y="3402"/>
                  </a:lnTo>
                  <a:lnTo>
                    <a:pt x="15229" y="3654"/>
                  </a:lnTo>
                  <a:lnTo>
                    <a:pt x="14856" y="3923"/>
                  </a:lnTo>
                  <a:lnTo>
                    <a:pt x="14457" y="4192"/>
                  </a:lnTo>
                  <a:lnTo>
                    <a:pt x="14041" y="4469"/>
                  </a:lnTo>
                  <a:lnTo>
                    <a:pt x="13598" y="4738"/>
                  </a:lnTo>
                  <a:lnTo>
                    <a:pt x="13138" y="5016"/>
                  </a:lnTo>
                  <a:lnTo>
                    <a:pt x="12652" y="5285"/>
                  </a:lnTo>
                  <a:lnTo>
                    <a:pt x="12149" y="5554"/>
                  </a:lnTo>
                  <a:lnTo>
                    <a:pt x="11628" y="5814"/>
                  </a:lnTo>
                  <a:lnTo>
                    <a:pt x="11090" y="6066"/>
                  </a:lnTo>
                  <a:lnTo>
                    <a:pt x="10535" y="6309"/>
                  </a:lnTo>
                  <a:lnTo>
                    <a:pt x="9962" y="6543"/>
                  </a:lnTo>
                  <a:lnTo>
                    <a:pt x="9372" y="6760"/>
                  </a:lnTo>
                  <a:lnTo>
                    <a:pt x="9077" y="6864"/>
                  </a:lnTo>
                  <a:lnTo>
                    <a:pt x="8773" y="6960"/>
                  </a:lnTo>
                  <a:lnTo>
                    <a:pt x="8461" y="7055"/>
                  </a:lnTo>
                  <a:lnTo>
                    <a:pt x="8149" y="7151"/>
                  </a:lnTo>
                  <a:lnTo>
                    <a:pt x="7836" y="7229"/>
                  </a:lnTo>
                  <a:lnTo>
                    <a:pt x="7515" y="7316"/>
                  </a:lnTo>
                  <a:lnTo>
                    <a:pt x="7194" y="7385"/>
                  </a:lnTo>
                  <a:lnTo>
                    <a:pt x="6873" y="7454"/>
                  </a:lnTo>
                  <a:lnTo>
                    <a:pt x="6543" y="7515"/>
                  </a:lnTo>
                  <a:lnTo>
                    <a:pt x="6205" y="7576"/>
                  </a:lnTo>
                  <a:lnTo>
                    <a:pt x="5875" y="7628"/>
                  </a:lnTo>
                  <a:lnTo>
                    <a:pt x="5537" y="7671"/>
                  </a:lnTo>
                  <a:lnTo>
                    <a:pt x="5198" y="7706"/>
                  </a:lnTo>
                  <a:lnTo>
                    <a:pt x="4851" y="7741"/>
                  </a:lnTo>
                  <a:lnTo>
                    <a:pt x="4582" y="7767"/>
                  </a:lnTo>
                  <a:lnTo>
                    <a:pt x="4322" y="7819"/>
                  </a:lnTo>
                  <a:lnTo>
                    <a:pt x="4062" y="7871"/>
                  </a:lnTo>
                  <a:lnTo>
                    <a:pt x="3810" y="7940"/>
                  </a:lnTo>
                  <a:lnTo>
                    <a:pt x="3558" y="8027"/>
                  </a:lnTo>
                  <a:lnTo>
                    <a:pt x="3315" y="8123"/>
                  </a:lnTo>
                  <a:lnTo>
                    <a:pt x="3081" y="8227"/>
                  </a:lnTo>
                  <a:lnTo>
                    <a:pt x="2847" y="8340"/>
                  </a:lnTo>
                  <a:lnTo>
                    <a:pt x="2630" y="8461"/>
                  </a:lnTo>
                  <a:lnTo>
                    <a:pt x="2413" y="8600"/>
                  </a:lnTo>
                  <a:lnTo>
                    <a:pt x="2196" y="8747"/>
                  </a:lnTo>
                  <a:lnTo>
                    <a:pt x="1996" y="8904"/>
                  </a:lnTo>
                  <a:lnTo>
                    <a:pt x="1806" y="9060"/>
                  </a:lnTo>
                  <a:lnTo>
                    <a:pt x="1615" y="9233"/>
                  </a:lnTo>
                  <a:lnTo>
                    <a:pt x="1441" y="9415"/>
                  </a:lnTo>
                  <a:lnTo>
                    <a:pt x="1268" y="9606"/>
                  </a:lnTo>
                  <a:lnTo>
                    <a:pt x="1111" y="9797"/>
                  </a:lnTo>
                  <a:lnTo>
                    <a:pt x="964" y="10006"/>
                  </a:lnTo>
                  <a:lnTo>
                    <a:pt x="816" y="10214"/>
                  </a:lnTo>
                  <a:lnTo>
                    <a:pt x="686" y="10431"/>
                  </a:lnTo>
                  <a:lnTo>
                    <a:pt x="573" y="10656"/>
                  </a:lnTo>
                  <a:lnTo>
                    <a:pt x="461" y="10882"/>
                  </a:lnTo>
                  <a:lnTo>
                    <a:pt x="356" y="11116"/>
                  </a:lnTo>
                  <a:lnTo>
                    <a:pt x="270" y="11359"/>
                  </a:lnTo>
                  <a:lnTo>
                    <a:pt x="200" y="11602"/>
                  </a:lnTo>
                  <a:lnTo>
                    <a:pt x="131" y="11845"/>
                  </a:lnTo>
                  <a:lnTo>
                    <a:pt x="79" y="12105"/>
                  </a:lnTo>
                  <a:lnTo>
                    <a:pt x="35" y="12357"/>
                  </a:lnTo>
                  <a:lnTo>
                    <a:pt x="9" y="12617"/>
                  </a:lnTo>
                  <a:lnTo>
                    <a:pt x="1" y="12886"/>
                  </a:lnTo>
                  <a:lnTo>
                    <a:pt x="1" y="13147"/>
                  </a:lnTo>
                  <a:lnTo>
                    <a:pt x="9" y="13416"/>
                  </a:lnTo>
                  <a:lnTo>
                    <a:pt x="35" y="13667"/>
                  </a:lnTo>
                  <a:lnTo>
                    <a:pt x="70" y="13919"/>
                  </a:lnTo>
                  <a:lnTo>
                    <a:pt x="122" y="14171"/>
                  </a:lnTo>
                  <a:lnTo>
                    <a:pt x="183" y="14414"/>
                  </a:lnTo>
                  <a:lnTo>
                    <a:pt x="252" y="14648"/>
                  </a:lnTo>
                  <a:lnTo>
                    <a:pt x="339" y="14882"/>
                  </a:lnTo>
                  <a:lnTo>
                    <a:pt x="435" y="15108"/>
                  </a:lnTo>
                  <a:lnTo>
                    <a:pt x="539" y="15325"/>
                  </a:lnTo>
                  <a:lnTo>
                    <a:pt x="651" y="15542"/>
                  </a:lnTo>
                  <a:lnTo>
                    <a:pt x="773" y="15750"/>
                  </a:lnTo>
                  <a:lnTo>
                    <a:pt x="903" y="15958"/>
                  </a:lnTo>
                  <a:lnTo>
                    <a:pt x="1042" y="16149"/>
                  </a:lnTo>
                  <a:lnTo>
                    <a:pt x="1198" y="16340"/>
                  </a:lnTo>
                  <a:lnTo>
                    <a:pt x="1354" y="16522"/>
                  </a:lnTo>
                  <a:lnTo>
                    <a:pt x="1519" y="16696"/>
                  </a:lnTo>
                  <a:lnTo>
                    <a:pt x="1693" y="16861"/>
                  </a:lnTo>
                  <a:lnTo>
                    <a:pt x="1875" y="17026"/>
                  </a:lnTo>
                  <a:lnTo>
                    <a:pt x="2066" y="17173"/>
                  </a:lnTo>
                  <a:lnTo>
                    <a:pt x="2257" y="17312"/>
                  </a:lnTo>
                  <a:lnTo>
                    <a:pt x="2456" y="17451"/>
                  </a:lnTo>
                  <a:lnTo>
                    <a:pt x="2665" y="17572"/>
                  </a:lnTo>
                  <a:lnTo>
                    <a:pt x="2882" y="17685"/>
                  </a:lnTo>
                  <a:lnTo>
                    <a:pt x="3098" y="17789"/>
                  </a:lnTo>
                  <a:lnTo>
                    <a:pt x="3324" y="17885"/>
                  </a:lnTo>
                  <a:lnTo>
                    <a:pt x="3550" y="17971"/>
                  </a:lnTo>
                  <a:lnTo>
                    <a:pt x="3784" y="18049"/>
                  </a:lnTo>
                  <a:lnTo>
                    <a:pt x="4027" y="18110"/>
                  </a:lnTo>
                  <a:lnTo>
                    <a:pt x="4270" y="18162"/>
                  </a:lnTo>
                  <a:lnTo>
                    <a:pt x="4513" y="18206"/>
                  </a:lnTo>
                  <a:lnTo>
                    <a:pt x="4765" y="18232"/>
                  </a:lnTo>
                  <a:lnTo>
                    <a:pt x="5016" y="18249"/>
                  </a:lnTo>
                  <a:lnTo>
                    <a:pt x="5268" y="18258"/>
                  </a:lnTo>
                  <a:lnTo>
                    <a:pt x="5372" y="18258"/>
                  </a:lnTo>
                  <a:lnTo>
                    <a:pt x="5476" y="18249"/>
                  </a:lnTo>
                  <a:lnTo>
                    <a:pt x="5519" y="18240"/>
                  </a:lnTo>
                  <a:lnTo>
                    <a:pt x="5554" y="18232"/>
                  </a:lnTo>
                  <a:lnTo>
                    <a:pt x="5589" y="18214"/>
                  </a:lnTo>
                  <a:lnTo>
                    <a:pt x="5624" y="18188"/>
                  </a:lnTo>
                  <a:lnTo>
                    <a:pt x="6153" y="18145"/>
                  </a:lnTo>
                  <a:lnTo>
                    <a:pt x="6674" y="18084"/>
                  </a:lnTo>
                  <a:lnTo>
                    <a:pt x="7194" y="18015"/>
                  </a:lnTo>
                  <a:lnTo>
                    <a:pt x="7715" y="17937"/>
                  </a:lnTo>
                  <a:lnTo>
                    <a:pt x="8218" y="17850"/>
                  </a:lnTo>
                  <a:lnTo>
                    <a:pt x="8721" y="17754"/>
                  </a:lnTo>
                  <a:lnTo>
                    <a:pt x="9225" y="17650"/>
                  </a:lnTo>
                  <a:lnTo>
                    <a:pt x="9711" y="17546"/>
                  </a:lnTo>
                  <a:lnTo>
                    <a:pt x="10197" y="17425"/>
                  </a:lnTo>
                  <a:lnTo>
                    <a:pt x="10683" y="17295"/>
                  </a:lnTo>
                  <a:lnTo>
                    <a:pt x="11151" y="17164"/>
                  </a:lnTo>
                  <a:lnTo>
                    <a:pt x="11620" y="17026"/>
                  </a:lnTo>
                  <a:lnTo>
                    <a:pt x="12088" y="16878"/>
                  </a:lnTo>
                  <a:lnTo>
                    <a:pt x="12539" y="16731"/>
                  </a:lnTo>
                  <a:lnTo>
                    <a:pt x="12991" y="16566"/>
                  </a:lnTo>
                  <a:lnTo>
                    <a:pt x="13433" y="16409"/>
                  </a:lnTo>
                  <a:lnTo>
                    <a:pt x="13867" y="16236"/>
                  </a:lnTo>
                  <a:lnTo>
                    <a:pt x="14301" y="16062"/>
                  </a:lnTo>
                  <a:lnTo>
                    <a:pt x="14726" y="15889"/>
                  </a:lnTo>
                  <a:lnTo>
                    <a:pt x="15143" y="15707"/>
                  </a:lnTo>
                  <a:lnTo>
                    <a:pt x="15551" y="15524"/>
                  </a:lnTo>
                  <a:lnTo>
                    <a:pt x="15950" y="15333"/>
                  </a:lnTo>
                  <a:lnTo>
                    <a:pt x="16349" y="15143"/>
                  </a:lnTo>
                  <a:lnTo>
                    <a:pt x="16739" y="14952"/>
                  </a:lnTo>
                  <a:lnTo>
                    <a:pt x="17121" y="14752"/>
                  </a:lnTo>
                  <a:lnTo>
                    <a:pt x="17494" y="14553"/>
                  </a:lnTo>
                  <a:lnTo>
                    <a:pt x="18214" y="14153"/>
                  </a:lnTo>
                  <a:lnTo>
                    <a:pt x="18909" y="13754"/>
                  </a:lnTo>
                  <a:lnTo>
                    <a:pt x="19568" y="13346"/>
                  </a:lnTo>
                  <a:lnTo>
                    <a:pt x="20202" y="12947"/>
                  </a:lnTo>
                  <a:lnTo>
                    <a:pt x="20800" y="12548"/>
                  </a:lnTo>
                  <a:lnTo>
                    <a:pt x="21364" y="12149"/>
                  </a:lnTo>
                  <a:lnTo>
                    <a:pt x="21885" y="11767"/>
                  </a:lnTo>
                  <a:lnTo>
                    <a:pt x="22380" y="11403"/>
                  </a:lnTo>
                  <a:lnTo>
                    <a:pt x="22840" y="11047"/>
                  </a:lnTo>
                  <a:lnTo>
                    <a:pt x="23256" y="10708"/>
                  </a:lnTo>
                  <a:lnTo>
                    <a:pt x="23647" y="10396"/>
                  </a:lnTo>
                  <a:lnTo>
                    <a:pt x="23985" y="10101"/>
                  </a:lnTo>
                  <a:lnTo>
                    <a:pt x="24289" y="9832"/>
                  </a:lnTo>
                  <a:lnTo>
                    <a:pt x="24783" y="9389"/>
                  </a:lnTo>
                  <a:lnTo>
                    <a:pt x="25104" y="9077"/>
                  </a:lnTo>
                  <a:lnTo>
                    <a:pt x="25261" y="8930"/>
                  </a:lnTo>
                  <a:lnTo>
                    <a:pt x="25443" y="8730"/>
                  </a:lnTo>
                  <a:lnTo>
                    <a:pt x="25616" y="8522"/>
                  </a:lnTo>
                  <a:lnTo>
                    <a:pt x="25781" y="8305"/>
                  </a:lnTo>
                  <a:lnTo>
                    <a:pt x="25929" y="8088"/>
                  </a:lnTo>
                  <a:lnTo>
                    <a:pt x="26059" y="7862"/>
                  </a:lnTo>
                  <a:lnTo>
                    <a:pt x="26189" y="7637"/>
                  </a:lnTo>
                  <a:lnTo>
                    <a:pt x="26293" y="7402"/>
                  </a:lnTo>
                  <a:lnTo>
                    <a:pt x="26397" y="7168"/>
                  </a:lnTo>
                  <a:lnTo>
                    <a:pt x="26484" y="6925"/>
                  </a:lnTo>
                  <a:lnTo>
                    <a:pt x="26553" y="6682"/>
                  </a:lnTo>
                  <a:lnTo>
                    <a:pt x="26623" y="6430"/>
                  </a:lnTo>
                  <a:lnTo>
                    <a:pt x="26666" y="6188"/>
                  </a:lnTo>
                  <a:lnTo>
                    <a:pt x="26710" y="5936"/>
                  </a:lnTo>
                  <a:lnTo>
                    <a:pt x="26736" y="5684"/>
                  </a:lnTo>
                  <a:lnTo>
                    <a:pt x="26753" y="5433"/>
                  </a:lnTo>
                  <a:lnTo>
                    <a:pt x="26753" y="5181"/>
                  </a:lnTo>
                  <a:lnTo>
                    <a:pt x="26744" y="4929"/>
                  </a:lnTo>
                  <a:lnTo>
                    <a:pt x="26718" y="4686"/>
                  </a:lnTo>
                  <a:lnTo>
                    <a:pt x="26692" y="4435"/>
                  </a:lnTo>
                  <a:lnTo>
                    <a:pt x="26640" y="4183"/>
                  </a:lnTo>
                  <a:lnTo>
                    <a:pt x="26588" y="3940"/>
                  </a:lnTo>
                  <a:lnTo>
                    <a:pt x="26519" y="3697"/>
                  </a:lnTo>
                  <a:lnTo>
                    <a:pt x="26441" y="3454"/>
                  </a:lnTo>
                  <a:lnTo>
                    <a:pt x="26345" y="3220"/>
                  </a:lnTo>
                  <a:lnTo>
                    <a:pt x="26241" y="2986"/>
                  </a:lnTo>
                  <a:lnTo>
                    <a:pt x="26128" y="2751"/>
                  </a:lnTo>
                  <a:lnTo>
                    <a:pt x="25998" y="2526"/>
                  </a:lnTo>
                  <a:lnTo>
                    <a:pt x="25859" y="2309"/>
                  </a:lnTo>
                  <a:lnTo>
                    <a:pt x="25712" y="2100"/>
                  </a:lnTo>
                  <a:lnTo>
                    <a:pt x="25547" y="1892"/>
                  </a:lnTo>
                  <a:lnTo>
                    <a:pt x="25373" y="1684"/>
                  </a:lnTo>
                  <a:lnTo>
                    <a:pt x="25191" y="1493"/>
                  </a:lnTo>
                  <a:lnTo>
                    <a:pt x="24992" y="1311"/>
                  </a:lnTo>
                  <a:lnTo>
                    <a:pt x="24783" y="1137"/>
                  </a:lnTo>
                  <a:lnTo>
                    <a:pt x="24575" y="972"/>
                  </a:lnTo>
                  <a:lnTo>
                    <a:pt x="24349" y="825"/>
                  </a:lnTo>
                  <a:lnTo>
                    <a:pt x="24132" y="695"/>
                  </a:lnTo>
                  <a:lnTo>
                    <a:pt x="23898" y="573"/>
                  </a:lnTo>
                  <a:lnTo>
                    <a:pt x="23664" y="460"/>
                  </a:lnTo>
                  <a:lnTo>
                    <a:pt x="23430" y="356"/>
                  </a:lnTo>
                  <a:lnTo>
                    <a:pt x="23187" y="270"/>
                  </a:lnTo>
                  <a:lnTo>
                    <a:pt x="22944" y="200"/>
                  </a:lnTo>
                  <a:lnTo>
                    <a:pt x="22701" y="139"/>
                  </a:lnTo>
                  <a:lnTo>
                    <a:pt x="22449" y="87"/>
                  </a:lnTo>
                  <a:lnTo>
                    <a:pt x="22197" y="44"/>
                  </a:lnTo>
                  <a:lnTo>
                    <a:pt x="21954" y="18"/>
                  </a:lnTo>
                  <a:lnTo>
                    <a:pt x="21703" y="9"/>
                  </a:lnTo>
                  <a:lnTo>
                    <a:pt x="214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2"/>
            <p:cNvSpPr/>
            <p:nvPr/>
          </p:nvSpPr>
          <p:spPr>
            <a:xfrm>
              <a:off x="110275" y="-5084375"/>
              <a:ext cx="668850" cy="456450"/>
            </a:xfrm>
            <a:custGeom>
              <a:avLst/>
              <a:gdLst/>
              <a:ahLst/>
              <a:cxnLst/>
              <a:rect l="l" t="t" r="r" b="b"/>
              <a:pathLst>
                <a:path w="26754" h="18258" fill="none" extrusionOk="0">
                  <a:moveTo>
                    <a:pt x="5268" y="18258"/>
                  </a:moveTo>
                  <a:lnTo>
                    <a:pt x="5268" y="18258"/>
                  </a:lnTo>
                  <a:lnTo>
                    <a:pt x="5016" y="18249"/>
                  </a:lnTo>
                  <a:lnTo>
                    <a:pt x="4765" y="18232"/>
                  </a:lnTo>
                  <a:lnTo>
                    <a:pt x="4513" y="18206"/>
                  </a:lnTo>
                  <a:lnTo>
                    <a:pt x="4270" y="18162"/>
                  </a:lnTo>
                  <a:lnTo>
                    <a:pt x="4027" y="18110"/>
                  </a:lnTo>
                  <a:lnTo>
                    <a:pt x="3784" y="18049"/>
                  </a:lnTo>
                  <a:lnTo>
                    <a:pt x="3550" y="17971"/>
                  </a:lnTo>
                  <a:lnTo>
                    <a:pt x="3324" y="17885"/>
                  </a:lnTo>
                  <a:lnTo>
                    <a:pt x="3098" y="17789"/>
                  </a:lnTo>
                  <a:lnTo>
                    <a:pt x="2882" y="17685"/>
                  </a:lnTo>
                  <a:lnTo>
                    <a:pt x="2665" y="17572"/>
                  </a:lnTo>
                  <a:lnTo>
                    <a:pt x="2456" y="17451"/>
                  </a:lnTo>
                  <a:lnTo>
                    <a:pt x="2257" y="17312"/>
                  </a:lnTo>
                  <a:lnTo>
                    <a:pt x="2066" y="17173"/>
                  </a:lnTo>
                  <a:lnTo>
                    <a:pt x="1875" y="17026"/>
                  </a:lnTo>
                  <a:lnTo>
                    <a:pt x="1693" y="16861"/>
                  </a:lnTo>
                  <a:lnTo>
                    <a:pt x="1519" y="16696"/>
                  </a:lnTo>
                  <a:lnTo>
                    <a:pt x="1354" y="16522"/>
                  </a:lnTo>
                  <a:lnTo>
                    <a:pt x="1198" y="16340"/>
                  </a:lnTo>
                  <a:lnTo>
                    <a:pt x="1042" y="16149"/>
                  </a:lnTo>
                  <a:lnTo>
                    <a:pt x="903" y="15958"/>
                  </a:lnTo>
                  <a:lnTo>
                    <a:pt x="773" y="15750"/>
                  </a:lnTo>
                  <a:lnTo>
                    <a:pt x="651" y="15542"/>
                  </a:lnTo>
                  <a:lnTo>
                    <a:pt x="539" y="15325"/>
                  </a:lnTo>
                  <a:lnTo>
                    <a:pt x="435" y="15108"/>
                  </a:lnTo>
                  <a:lnTo>
                    <a:pt x="339" y="14882"/>
                  </a:lnTo>
                  <a:lnTo>
                    <a:pt x="252" y="14648"/>
                  </a:lnTo>
                  <a:lnTo>
                    <a:pt x="183" y="14414"/>
                  </a:lnTo>
                  <a:lnTo>
                    <a:pt x="122" y="14171"/>
                  </a:lnTo>
                  <a:lnTo>
                    <a:pt x="70" y="13919"/>
                  </a:lnTo>
                  <a:lnTo>
                    <a:pt x="35" y="13667"/>
                  </a:lnTo>
                  <a:lnTo>
                    <a:pt x="9" y="13416"/>
                  </a:lnTo>
                  <a:lnTo>
                    <a:pt x="9" y="13416"/>
                  </a:lnTo>
                  <a:lnTo>
                    <a:pt x="1" y="13147"/>
                  </a:lnTo>
                  <a:lnTo>
                    <a:pt x="1" y="12886"/>
                  </a:lnTo>
                  <a:lnTo>
                    <a:pt x="9" y="12617"/>
                  </a:lnTo>
                  <a:lnTo>
                    <a:pt x="35" y="12357"/>
                  </a:lnTo>
                  <a:lnTo>
                    <a:pt x="79" y="12105"/>
                  </a:lnTo>
                  <a:lnTo>
                    <a:pt x="131" y="11845"/>
                  </a:lnTo>
                  <a:lnTo>
                    <a:pt x="200" y="11602"/>
                  </a:lnTo>
                  <a:lnTo>
                    <a:pt x="270" y="11359"/>
                  </a:lnTo>
                  <a:lnTo>
                    <a:pt x="356" y="11116"/>
                  </a:lnTo>
                  <a:lnTo>
                    <a:pt x="461" y="10882"/>
                  </a:lnTo>
                  <a:lnTo>
                    <a:pt x="573" y="10656"/>
                  </a:lnTo>
                  <a:lnTo>
                    <a:pt x="686" y="10431"/>
                  </a:lnTo>
                  <a:lnTo>
                    <a:pt x="816" y="10214"/>
                  </a:lnTo>
                  <a:lnTo>
                    <a:pt x="964" y="10006"/>
                  </a:lnTo>
                  <a:lnTo>
                    <a:pt x="1111" y="9797"/>
                  </a:lnTo>
                  <a:lnTo>
                    <a:pt x="1268" y="9606"/>
                  </a:lnTo>
                  <a:lnTo>
                    <a:pt x="1441" y="9415"/>
                  </a:lnTo>
                  <a:lnTo>
                    <a:pt x="1615" y="9233"/>
                  </a:lnTo>
                  <a:lnTo>
                    <a:pt x="1806" y="9060"/>
                  </a:lnTo>
                  <a:lnTo>
                    <a:pt x="1996" y="8904"/>
                  </a:lnTo>
                  <a:lnTo>
                    <a:pt x="2196" y="8747"/>
                  </a:lnTo>
                  <a:lnTo>
                    <a:pt x="2413" y="8600"/>
                  </a:lnTo>
                  <a:lnTo>
                    <a:pt x="2630" y="8461"/>
                  </a:lnTo>
                  <a:lnTo>
                    <a:pt x="2847" y="8340"/>
                  </a:lnTo>
                  <a:lnTo>
                    <a:pt x="3081" y="8227"/>
                  </a:lnTo>
                  <a:lnTo>
                    <a:pt x="3315" y="8123"/>
                  </a:lnTo>
                  <a:lnTo>
                    <a:pt x="3558" y="8027"/>
                  </a:lnTo>
                  <a:lnTo>
                    <a:pt x="3810" y="7940"/>
                  </a:lnTo>
                  <a:lnTo>
                    <a:pt x="4062" y="7871"/>
                  </a:lnTo>
                  <a:lnTo>
                    <a:pt x="4322" y="7819"/>
                  </a:lnTo>
                  <a:lnTo>
                    <a:pt x="4582" y="7767"/>
                  </a:lnTo>
                  <a:lnTo>
                    <a:pt x="4851" y="7741"/>
                  </a:lnTo>
                  <a:lnTo>
                    <a:pt x="4851" y="7741"/>
                  </a:lnTo>
                  <a:lnTo>
                    <a:pt x="5198" y="7706"/>
                  </a:lnTo>
                  <a:lnTo>
                    <a:pt x="5537" y="7671"/>
                  </a:lnTo>
                  <a:lnTo>
                    <a:pt x="5875" y="7628"/>
                  </a:lnTo>
                  <a:lnTo>
                    <a:pt x="6205" y="7576"/>
                  </a:lnTo>
                  <a:lnTo>
                    <a:pt x="6543" y="7515"/>
                  </a:lnTo>
                  <a:lnTo>
                    <a:pt x="6873" y="7454"/>
                  </a:lnTo>
                  <a:lnTo>
                    <a:pt x="7194" y="7385"/>
                  </a:lnTo>
                  <a:lnTo>
                    <a:pt x="7515" y="7316"/>
                  </a:lnTo>
                  <a:lnTo>
                    <a:pt x="7836" y="7229"/>
                  </a:lnTo>
                  <a:lnTo>
                    <a:pt x="8149" y="7151"/>
                  </a:lnTo>
                  <a:lnTo>
                    <a:pt x="8461" y="7055"/>
                  </a:lnTo>
                  <a:lnTo>
                    <a:pt x="8773" y="6960"/>
                  </a:lnTo>
                  <a:lnTo>
                    <a:pt x="9077" y="6864"/>
                  </a:lnTo>
                  <a:lnTo>
                    <a:pt x="9372" y="6760"/>
                  </a:lnTo>
                  <a:lnTo>
                    <a:pt x="9962" y="6543"/>
                  </a:lnTo>
                  <a:lnTo>
                    <a:pt x="10535" y="6309"/>
                  </a:lnTo>
                  <a:lnTo>
                    <a:pt x="11090" y="6066"/>
                  </a:lnTo>
                  <a:lnTo>
                    <a:pt x="11628" y="5814"/>
                  </a:lnTo>
                  <a:lnTo>
                    <a:pt x="12149" y="5554"/>
                  </a:lnTo>
                  <a:lnTo>
                    <a:pt x="12652" y="5285"/>
                  </a:lnTo>
                  <a:lnTo>
                    <a:pt x="13138" y="5016"/>
                  </a:lnTo>
                  <a:lnTo>
                    <a:pt x="13598" y="4738"/>
                  </a:lnTo>
                  <a:lnTo>
                    <a:pt x="14041" y="4469"/>
                  </a:lnTo>
                  <a:lnTo>
                    <a:pt x="14457" y="4192"/>
                  </a:lnTo>
                  <a:lnTo>
                    <a:pt x="14856" y="3923"/>
                  </a:lnTo>
                  <a:lnTo>
                    <a:pt x="15229" y="3654"/>
                  </a:lnTo>
                  <a:lnTo>
                    <a:pt x="15585" y="3402"/>
                  </a:lnTo>
                  <a:lnTo>
                    <a:pt x="15915" y="3150"/>
                  </a:lnTo>
                  <a:lnTo>
                    <a:pt x="16210" y="2916"/>
                  </a:lnTo>
                  <a:lnTo>
                    <a:pt x="16496" y="2691"/>
                  </a:lnTo>
                  <a:lnTo>
                    <a:pt x="16748" y="2482"/>
                  </a:lnTo>
                  <a:lnTo>
                    <a:pt x="17165" y="2109"/>
                  </a:lnTo>
                  <a:lnTo>
                    <a:pt x="17486" y="1823"/>
                  </a:lnTo>
                  <a:lnTo>
                    <a:pt x="17676" y="1641"/>
                  </a:lnTo>
                  <a:lnTo>
                    <a:pt x="17755" y="1562"/>
                  </a:lnTo>
                  <a:lnTo>
                    <a:pt x="17755" y="1562"/>
                  </a:lnTo>
                  <a:lnTo>
                    <a:pt x="17945" y="1380"/>
                  </a:lnTo>
                  <a:lnTo>
                    <a:pt x="18154" y="1207"/>
                  </a:lnTo>
                  <a:lnTo>
                    <a:pt x="18353" y="1042"/>
                  </a:lnTo>
                  <a:lnTo>
                    <a:pt x="18570" y="894"/>
                  </a:lnTo>
                  <a:lnTo>
                    <a:pt x="18787" y="755"/>
                  </a:lnTo>
                  <a:lnTo>
                    <a:pt x="19013" y="625"/>
                  </a:lnTo>
                  <a:lnTo>
                    <a:pt x="19247" y="513"/>
                  </a:lnTo>
                  <a:lnTo>
                    <a:pt x="19481" y="408"/>
                  </a:lnTo>
                  <a:lnTo>
                    <a:pt x="19716" y="313"/>
                  </a:lnTo>
                  <a:lnTo>
                    <a:pt x="19959" y="235"/>
                  </a:lnTo>
                  <a:lnTo>
                    <a:pt x="20202" y="165"/>
                  </a:lnTo>
                  <a:lnTo>
                    <a:pt x="20445" y="113"/>
                  </a:lnTo>
                  <a:lnTo>
                    <a:pt x="20696" y="70"/>
                  </a:lnTo>
                  <a:lnTo>
                    <a:pt x="20948" y="35"/>
                  </a:lnTo>
                  <a:lnTo>
                    <a:pt x="21199" y="9"/>
                  </a:lnTo>
                  <a:lnTo>
                    <a:pt x="21451" y="1"/>
                  </a:lnTo>
                  <a:lnTo>
                    <a:pt x="21703" y="9"/>
                  </a:lnTo>
                  <a:lnTo>
                    <a:pt x="21954" y="18"/>
                  </a:lnTo>
                  <a:lnTo>
                    <a:pt x="22197" y="44"/>
                  </a:lnTo>
                  <a:lnTo>
                    <a:pt x="22449" y="87"/>
                  </a:lnTo>
                  <a:lnTo>
                    <a:pt x="22701" y="139"/>
                  </a:lnTo>
                  <a:lnTo>
                    <a:pt x="22944" y="200"/>
                  </a:lnTo>
                  <a:lnTo>
                    <a:pt x="23187" y="270"/>
                  </a:lnTo>
                  <a:lnTo>
                    <a:pt x="23430" y="356"/>
                  </a:lnTo>
                  <a:lnTo>
                    <a:pt x="23664" y="460"/>
                  </a:lnTo>
                  <a:lnTo>
                    <a:pt x="23898" y="573"/>
                  </a:lnTo>
                  <a:lnTo>
                    <a:pt x="24132" y="695"/>
                  </a:lnTo>
                  <a:lnTo>
                    <a:pt x="24349" y="825"/>
                  </a:lnTo>
                  <a:lnTo>
                    <a:pt x="24575" y="972"/>
                  </a:lnTo>
                  <a:lnTo>
                    <a:pt x="24783" y="1137"/>
                  </a:lnTo>
                  <a:lnTo>
                    <a:pt x="24992" y="1311"/>
                  </a:lnTo>
                  <a:lnTo>
                    <a:pt x="25191" y="1493"/>
                  </a:lnTo>
                  <a:lnTo>
                    <a:pt x="25191" y="1493"/>
                  </a:lnTo>
                  <a:lnTo>
                    <a:pt x="25373" y="1684"/>
                  </a:lnTo>
                  <a:lnTo>
                    <a:pt x="25547" y="1892"/>
                  </a:lnTo>
                  <a:lnTo>
                    <a:pt x="25712" y="2100"/>
                  </a:lnTo>
                  <a:lnTo>
                    <a:pt x="25859" y="2309"/>
                  </a:lnTo>
                  <a:lnTo>
                    <a:pt x="25998" y="2526"/>
                  </a:lnTo>
                  <a:lnTo>
                    <a:pt x="26128" y="2751"/>
                  </a:lnTo>
                  <a:lnTo>
                    <a:pt x="26241" y="2986"/>
                  </a:lnTo>
                  <a:lnTo>
                    <a:pt x="26345" y="3220"/>
                  </a:lnTo>
                  <a:lnTo>
                    <a:pt x="26441" y="3454"/>
                  </a:lnTo>
                  <a:lnTo>
                    <a:pt x="26519" y="3697"/>
                  </a:lnTo>
                  <a:lnTo>
                    <a:pt x="26588" y="3940"/>
                  </a:lnTo>
                  <a:lnTo>
                    <a:pt x="26640" y="4183"/>
                  </a:lnTo>
                  <a:lnTo>
                    <a:pt x="26692" y="4435"/>
                  </a:lnTo>
                  <a:lnTo>
                    <a:pt x="26718" y="4686"/>
                  </a:lnTo>
                  <a:lnTo>
                    <a:pt x="26744" y="4929"/>
                  </a:lnTo>
                  <a:lnTo>
                    <a:pt x="26753" y="5181"/>
                  </a:lnTo>
                  <a:lnTo>
                    <a:pt x="26753" y="5433"/>
                  </a:lnTo>
                  <a:lnTo>
                    <a:pt x="26736" y="5684"/>
                  </a:lnTo>
                  <a:lnTo>
                    <a:pt x="26710" y="5936"/>
                  </a:lnTo>
                  <a:lnTo>
                    <a:pt x="26666" y="6188"/>
                  </a:lnTo>
                  <a:lnTo>
                    <a:pt x="26623" y="6430"/>
                  </a:lnTo>
                  <a:lnTo>
                    <a:pt x="26553" y="6682"/>
                  </a:lnTo>
                  <a:lnTo>
                    <a:pt x="26484" y="6925"/>
                  </a:lnTo>
                  <a:lnTo>
                    <a:pt x="26397" y="7168"/>
                  </a:lnTo>
                  <a:lnTo>
                    <a:pt x="26293" y="7402"/>
                  </a:lnTo>
                  <a:lnTo>
                    <a:pt x="26189" y="7637"/>
                  </a:lnTo>
                  <a:lnTo>
                    <a:pt x="26059" y="7862"/>
                  </a:lnTo>
                  <a:lnTo>
                    <a:pt x="25929" y="8088"/>
                  </a:lnTo>
                  <a:lnTo>
                    <a:pt x="25781" y="8305"/>
                  </a:lnTo>
                  <a:lnTo>
                    <a:pt x="25616" y="8522"/>
                  </a:lnTo>
                  <a:lnTo>
                    <a:pt x="25443" y="8730"/>
                  </a:lnTo>
                  <a:lnTo>
                    <a:pt x="25261" y="8930"/>
                  </a:lnTo>
                  <a:lnTo>
                    <a:pt x="25261" y="8930"/>
                  </a:lnTo>
                  <a:lnTo>
                    <a:pt x="25104" y="9077"/>
                  </a:lnTo>
                  <a:lnTo>
                    <a:pt x="24783" y="9389"/>
                  </a:lnTo>
                  <a:lnTo>
                    <a:pt x="24289" y="9832"/>
                  </a:lnTo>
                  <a:lnTo>
                    <a:pt x="23985" y="10101"/>
                  </a:lnTo>
                  <a:lnTo>
                    <a:pt x="23647" y="10396"/>
                  </a:lnTo>
                  <a:lnTo>
                    <a:pt x="23256" y="10708"/>
                  </a:lnTo>
                  <a:lnTo>
                    <a:pt x="22840" y="11047"/>
                  </a:lnTo>
                  <a:lnTo>
                    <a:pt x="22380" y="11403"/>
                  </a:lnTo>
                  <a:lnTo>
                    <a:pt x="21885" y="11767"/>
                  </a:lnTo>
                  <a:lnTo>
                    <a:pt x="21364" y="12149"/>
                  </a:lnTo>
                  <a:lnTo>
                    <a:pt x="20800" y="12548"/>
                  </a:lnTo>
                  <a:lnTo>
                    <a:pt x="20202" y="12947"/>
                  </a:lnTo>
                  <a:lnTo>
                    <a:pt x="19568" y="13346"/>
                  </a:lnTo>
                  <a:lnTo>
                    <a:pt x="18909" y="13754"/>
                  </a:lnTo>
                  <a:lnTo>
                    <a:pt x="18214" y="14153"/>
                  </a:lnTo>
                  <a:lnTo>
                    <a:pt x="17494" y="14553"/>
                  </a:lnTo>
                  <a:lnTo>
                    <a:pt x="17121" y="14752"/>
                  </a:lnTo>
                  <a:lnTo>
                    <a:pt x="16739" y="14952"/>
                  </a:lnTo>
                  <a:lnTo>
                    <a:pt x="16349" y="15143"/>
                  </a:lnTo>
                  <a:lnTo>
                    <a:pt x="15950" y="15333"/>
                  </a:lnTo>
                  <a:lnTo>
                    <a:pt x="15551" y="15524"/>
                  </a:lnTo>
                  <a:lnTo>
                    <a:pt x="15143" y="15707"/>
                  </a:lnTo>
                  <a:lnTo>
                    <a:pt x="14726" y="15889"/>
                  </a:lnTo>
                  <a:lnTo>
                    <a:pt x="14301" y="16062"/>
                  </a:lnTo>
                  <a:lnTo>
                    <a:pt x="13867" y="16236"/>
                  </a:lnTo>
                  <a:lnTo>
                    <a:pt x="13433" y="16409"/>
                  </a:lnTo>
                  <a:lnTo>
                    <a:pt x="12991" y="16566"/>
                  </a:lnTo>
                  <a:lnTo>
                    <a:pt x="12539" y="16731"/>
                  </a:lnTo>
                  <a:lnTo>
                    <a:pt x="12088" y="16878"/>
                  </a:lnTo>
                  <a:lnTo>
                    <a:pt x="11620" y="17026"/>
                  </a:lnTo>
                  <a:lnTo>
                    <a:pt x="11151" y="17164"/>
                  </a:lnTo>
                  <a:lnTo>
                    <a:pt x="10683" y="17295"/>
                  </a:lnTo>
                  <a:lnTo>
                    <a:pt x="10197" y="17425"/>
                  </a:lnTo>
                  <a:lnTo>
                    <a:pt x="9711" y="17546"/>
                  </a:lnTo>
                  <a:lnTo>
                    <a:pt x="9225" y="17650"/>
                  </a:lnTo>
                  <a:lnTo>
                    <a:pt x="8721" y="17754"/>
                  </a:lnTo>
                  <a:lnTo>
                    <a:pt x="8218" y="17850"/>
                  </a:lnTo>
                  <a:lnTo>
                    <a:pt x="7715" y="17937"/>
                  </a:lnTo>
                  <a:lnTo>
                    <a:pt x="7194" y="18015"/>
                  </a:lnTo>
                  <a:lnTo>
                    <a:pt x="6674" y="18084"/>
                  </a:lnTo>
                  <a:lnTo>
                    <a:pt x="6153" y="18145"/>
                  </a:lnTo>
                  <a:lnTo>
                    <a:pt x="5624" y="18188"/>
                  </a:lnTo>
                  <a:lnTo>
                    <a:pt x="5624" y="18188"/>
                  </a:lnTo>
                  <a:lnTo>
                    <a:pt x="5589" y="18214"/>
                  </a:lnTo>
                  <a:lnTo>
                    <a:pt x="5554" y="18232"/>
                  </a:lnTo>
                  <a:lnTo>
                    <a:pt x="5519" y="18240"/>
                  </a:lnTo>
                  <a:lnTo>
                    <a:pt x="5476" y="18249"/>
                  </a:lnTo>
                  <a:lnTo>
                    <a:pt x="5372" y="18258"/>
                  </a:lnTo>
                  <a:lnTo>
                    <a:pt x="5268" y="18258"/>
                  </a:lnTo>
                  <a:lnTo>
                    <a:pt x="5268" y="18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2"/>
            <p:cNvSpPr/>
            <p:nvPr/>
          </p:nvSpPr>
          <p:spPr>
            <a:xfrm>
              <a:off x="241950" y="-462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2"/>
            <p:cNvSpPr/>
            <p:nvPr/>
          </p:nvSpPr>
          <p:spPr>
            <a:xfrm>
              <a:off x="-1346425" y="-7770250"/>
              <a:ext cx="439950" cy="780350"/>
            </a:xfrm>
            <a:custGeom>
              <a:avLst/>
              <a:gdLst/>
              <a:ahLst/>
              <a:cxnLst/>
              <a:rect l="l" t="t" r="r" b="b"/>
              <a:pathLst>
                <a:path w="17598" h="31214" extrusionOk="0">
                  <a:moveTo>
                    <a:pt x="12339" y="1"/>
                  </a:moveTo>
                  <a:lnTo>
                    <a:pt x="12070" y="10"/>
                  </a:lnTo>
                  <a:lnTo>
                    <a:pt x="11801" y="27"/>
                  </a:lnTo>
                  <a:lnTo>
                    <a:pt x="11541" y="62"/>
                  </a:lnTo>
                  <a:lnTo>
                    <a:pt x="11281" y="105"/>
                  </a:lnTo>
                  <a:lnTo>
                    <a:pt x="11029" y="166"/>
                  </a:lnTo>
                  <a:lnTo>
                    <a:pt x="10786" y="235"/>
                  </a:lnTo>
                  <a:lnTo>
                    <a:pt x="10534" y="322"/>
                  </a:lnTo>
                  <a:lnTo>
                    <a:pt x="10300" y="417"/>
                  </a:lnTo>
                  <a:lnTo>
                    <a:pt x="10066" y="522"/>
                  </a:lnTo>
                  <a:lnTo>
                    <a:pt x="9840" y="643"/>
                  </a:lnTo>
                  <a:lnTo>
                    <a:pt x="9623" y="765"/>
                  </a:lnTo>
                  <a:lnTo>
                    <a:pt x="9406" y="903"/>
                  </a:lnTo>
                  <a:lnTo>
                    <a:pt x="9198" y="1051"/>
                  </a:lnTo>
                  <a:lnTo>
                    <a:pt x="8999" y="1207"/>
                  </a:lnTo>
                  <a:lnTo>
                    <a:pt x="8808" y="1372"/>
                  </a:lnTo>
                  <a:lnTo>
                    <a:pt x="8625" y="1546"/>
                  </a:lnTo>
                  <a:lnTo>
                    <a:pt x="8452" y="1736"/>
                  </a:lnTo>
                  <a:lnTo>
                    <a:pt x="8287" y="1927"/>
                  </a:lnTo>
                  <a:lnTo>
                    <a:pt x="8131" y="2127"/>
                  </a:lnTo>
                  <a:lnTo>
                    <a:pt x="7983" y="2326"/>
                  </a:lnTo>
                  <a:lnTo>
                    <a:pt x="7844" y="2543"/>
                  </a:lnTo>
                  <a:lnTo>
                    <a:pt x="7714" y="2760"/>
                  </a:lnTo>
                  <a:lnTo>
                    <a:pt x="7601" y="2986"/>
                  </a:lnTo>
                  <a:lnTo>
                    <a:pt x="7489" y="3220"/>
                  </a:lnTo>
                  <a:lnTo>
                    <a:pt x="7393" y="3463"/>
                  </a:lnTo>
                  <a:lnTo>
                    <a:pt x="7315" y="3706"/>
                  </a:lnTo>
                  <a:lnTo>
                    <a:pt x="7246" y="3958"/>
                  </a:lnTo>
                  <a:lnTo>
                    <a:pt x="7185" y="4209"/>
                  </a:lnTo>
                  <a:lnTo>
                    <a:pt x="7133" y="4461"/>
                  </a:lnTo>
                  <a:lnTo>
                    <a:pt x="7098" y="4730"/>
                  </a:lnTo>
                  <a:lnTo>
                    <a:pt x="7081" y="4990"/>
                  </a:lnTo>
                  <a:lnTo>
                    <a:pt x="7072" y="5259"/>
                  </a:lnTo>
                  <a:lnTo>
                    <a:pt x="7072" y="5390"/>
                  </a:lnTo>
                  <a:lnTo>
                    <a:pt x="7055" y="5745"/>
                  </a:lnTo>
                  <a:lnTo>
                    <a:pt x="7020" y="6309"/>
                  </a:lnTo>
                  <a:lnTo>
                    <a:pt x="6959" y="7047"/>
                  </a:lnTo>
                  <a:lnTo>
                    <a:pt x="6925" y="7481"/>
                  </a:lnTo>
                  <a:lnTo>
                    <a:pt x="6864" y="7949"/>
                  </a:lnTo>
                  <a:lnTo>
                    <a:pt x="6803" y="8461"/>
                  </a:lnTo>
                  <a:lnTo>
                    <a:pt x="6734" y="8999"/>
                  </a:lnTo>
                  <a:lnTo>
                    <a:pt x="6638" y="9563"/>
                  </a:lnTo>
                  <a:lnTo>
                    <a:pt x="6543" y="10162"/>
                  </a:lnTo>
                  <a:lnTo>
                    <a:pt x="6421" y="10778"/>
                  </a:lnTo>
                  <a:lnTo>
                    <a:pt x="6291" y="11420"/>
                  </a:lnTo>
                  <a:lnTo>
                    <a:pt x="6144" y="12089"/>
                  </a:lnTo>
                  <a:lnTo>
                    <a:pt x="5979" y="12765"/>
                  </a:lnTo>
                  <a:lnTo>
                    <a:pt x="5797" y="13460"/>
                  </a:lnTo>
                  <a:lnTo>
                    <a:pt x="5588" y="14162"/>
                  </a:lnTo>
                  <a:lnTo>
                    <a:pt x="5363" y="14874"/>
                  </a:lnTo>
                  <a:lnTo>
                    <a:pt x="5120" y="15594"/>
                  </a:lnTo>
                  <a:lnTo>
                    <a:pt x="4990" y="15959"/>
                  </a:lnTo>
                  <a:lnTo>
                    <a:pt x="4851" y="16323"/>
                  </a:lnTo>
                  <a:lnTo>
                    <a:pt x="4703" y="16679"/>
                  </a:lnTo>
                  <a:lnTo>
                    <a:pt x="4556" y="17043"/>
                  </a:lnTo>
                  <a:lnTo>
                    <a:pt x="4399" y="17408"/>
                  </a:lnTo>
                  <a:lnTo>
                    <a:pt x="4243" y="17772"/>
                  </a:lnTo>
                  <a:lnTo>
                    <a:pt x="4070" y="18128"/>
                  </a:lnTo>
                  <a:lnTo>
                    <a:pt x="3896" y="18492"/>
                  </a:lnTo>
                  <a:lnTo>
                    <a:pt x="3714" y="18848"/>
                  </a:lnTo>
                  <a:lnTo>
                    <a:pt x="3532" y="19204"/>
                  </a:lnTo>
                  <a:lnTo>
                    <a:pt x="3332" y="19560"/>
                  </a:lnTo>
                  <a:lnTo>
                    <a:pt x="3133" y="19907"/>
                  </a:lnTo>
                  <a:lnTo>
                    <a:pt x="2924" y="20254"/>
                  </a:lnTo>
                  <a:lnTo>
                    <a:pt x="2707" y="20601"/>
                  </a:lnTo>
                  <a:lnTo>
                    <a:pt x="2482" y="20939"/>
                  </a:lnTo>
                  <a:lnTo>
                    <a:pt x="2256" y="21278"/>
                  </a:lnTo>
                  <a:lnTo>
                    <a:pt x="2013" y="21616"/>
                  </a:lnTo>
                  <a:lnTo>
                    <a:pt x="1770" y="21937"/>
                  </a:lnTo>
                  <a:lnTo>
                    <a:pt x="1510" y="22267"/>
                  </a:lnTo>
                  <a:lnTo>
                    <a:pt x="1250" y="22579"/>
                  </a:lnTo>
                  <a:lnTo>
                    <a:pt x="1076" y="22796"/>
                  </a:lnTo>
                  <a:lnTo>
                    <a:pt x="920" y="23013"/>
                  </a:lnTo>
                  <a:lnTo>
                    <a:pt x="772" y="23239"/>
                  </a:lnTo>
                  <a:lnTo>
                    <a:pt x="642" y="23465"/>
                  </a:lnTo>
                  <a:lnTo>
                    <a:pt x="521" y="23699"/>
                  </a:lnTo>
                  <a:lnTo>
                    <a:pt x="417" y="23942"/>
                  </a:lnTo>
                  <a:lnTo>
                    <a:pt x="321" y="24185"/>
                  </a:lnTo>
                  <a:lnTo>
                    <a:pt x="234" y="24428"/>
                  </a:lnTo>
                  <a:lnTo>
                    <a:pt x="165" y="24671"/>
                  </a:lnTo>
                  <a:lnTo>
                    <a:pt x="104" y="24922"/>
                  </a:lnTo>
                  <a:lnTo>
                    <a:pt x="61" y="25174"/>
                  </a:lnTo>
                  <a:lnTo>
                    <a:pt x="26" y="25426"/>
                  </a:lnTo>
                  <a:lnTo>
                    <a:pt x="9" y="25677"/>
                  </a:lnTo>
                  <a:lnTo>
                    <a:pt x="0" y="25929"/>
                  </a:lnTo>
                  <a:lnTo>
                    <a:pt x="0" y="26181"/>
                  </a:lnTo>
                  <a:lnTo>
                    <a:pt x="17" y="26432"/>
                  </a:lnTo>
                  <a:lnTo>
                    <a:pt x="43" y="26684"/>
                  </a:lnTo>
                  <a:lnTo>
                    <a:pt x="87" y="26936"/>
                  </a:lnTo>
                  <a:lnTo>
                    <a:pt x="139" y="27178"/>
                  </a:lnTo>
                  <a:lnTo>
                    <a:pt x="200" y="27421"/>
                  </a:lnTo>
                  <a:lnTo>
                    <a:pt x="278" y="27664"/>
                  </a:lnTo>
                  <a:lnTo>
                    <a:pt x="365" y="27907"/>
                  </a:lnTo>
                  <a:lnTo>
                    <a:pt x="460" y="28142"/>
                  </a:lnTo>
                  <a:lnTo>
                    <a:pt x="573" y="28376"/>
                  </a:lnTo>
                  <a:lnTo>
                    <a:pt x="694" y="28602"/>
                  </a:lnTo>
                  <a:lnTo>
                    <a:pt x="833" y="28819"/>
                  </a:lnTo>
                  <a:lnTo>
                    <a:pt x="972" y="29035"/>
                  </a:lnTo>
                  <a:lnTo>
                    <a:pt x="1137" y="29244"/>
                  </a:lnTo>
                  <a:lnTo>
                    <a:pt x="1302" y="29452"/>
                  </a:lnTo>
                  <a:lnTo>
                    <a:pt x="1484" y="29643"/>
                  </a:lnTo>
                  <a:lnTo>
                    <a:pt x="1675" y="29834"/>
                  </a:lnTo>
                  <a:lnTo>
                    <a:pt x="1883" y="30016"/>
                  </a:lnTo>
                  <a:lnTo>
                    <a:pt x="2065" y="30155"/>
                  </a:lnTo>
                  <a:lnTo>
                    <a:pt x="2265" y="30294"/>
                  </a:lnTo>
                  <a:lnTo>
                    <a:pt x="2456" y="30415"/>
                  </a:lnTo>
                  <a:lnTo>
                    <a:pt x="2655" y="30528"/>
                  </a:lnTo>
                  <a:lnTo>
                    <a:pt x="2855" y="30632"/>
                  </a:lnTo>
                  <a:lnTo>
                    <a:pt x="3063" y="30736"/>
                  </a:lnTo>
                  <a:lnTo>
                    <a:pt x="3271" y="30823"/>
                  </a:lnTo>
                  <a:lnTo>
                    <a:pt x="3488" y="30901"/>
                  </a:lnTo>
                  <a:lnTo>
                    <a:pt x="3705" y="30979"/>
                  </a:lnTo>
                  <a:lnTo>
                    <a:pt x="3922" y="31040"/>
                  </a:lnTo>
                  <a:lnTo>
                    <a:pt x="4139" y="31092"/>
                  </a:lnTo>
                  <a:lnTo>
                    <a:pt x="4356" y="31135"/>
                  </a:lnTo>
                  <a:lnTo>
                    <a:pt x="4582" y="31170"/>
                  </a:lnTo>
                  <a:lnTo>
                    <a:pt x="4807" y="31196"/>
                  </a:lnTo>
                  <a:lnTo>
                    <a:pt x="5024" y="31205"/>
                  </a:lnTo>
                  <a:lnTo>
                    <a:pt x="5250" y="31213"/>
                  </a:lnTo>
                  <a:lnTo>
                    <a:pt x="5536" y="31205"/>
                  </a:lnTo>
                  <a:lnTo>
                    <a:pt x="5823" y="31179"/>
                  </a:lnTo>
                  <a:lnTo>
                    <a:pt x="6109" y="31144"/>
                  </a:lnTo>
                  <a:lnTo>
                    <a:pt x="6387" y="31092"/>
                  </a:lnTo>
                  <a:lnTo>
                    <a:pt x="6664" y="31031"/>
                  </a:lnTo>
                  <a:lnTo>
                    <a:pt x="6942" y="30953"/>
                  </a:lnTo>
                  <a:lnTo>
                    <a:pt x="7202" y="30858"/>
                  </a:lnTo>
                  <a:lnTo>
                    <a:pt x="7471" y="30745"/>
                  </a:lnTo>
                  <a:lnTo>
                    <a:pt x="7723" y="30623"/>
                  </a:lnTo>
                  <a:lnTo>
                    <a:pt x="7975" y="30485"/>
                  </a:lnTo>
                  <a:lnTo>
                    <a:pt x="8218" y="30337"/>
                  </a:lnTo>
                  <a:lnTo>
                    <a:pt x="8452" y="30172"/>
                  </a:lnTo>
                  <a:lnTo>
                    <a:pt x="8686" y="29999"/>
                  </a:lnTo>
                  <a:lnTo>
                    <a:pt x="8903" y="29808"/>
                  </a:lnTo>
                  <a:lnTo>
                    <a:pt x="9111" y="29599"/>
                  </a:lnTo>
                  <a:lnTo>
                    <a:pt x="9320" y="29383"/>
                  </a:lnTo>
                  <a:lnTo>
                    <a:pt x="9693" y="28923"/>
                  </a:lnTo>
                  <a:lnTo>
                    <a:pt x="10066" y="28454"/>
                  </a:lnTo>
                  <a:lnTo>
                    <a:pt x="10422" y="27977"/>
                  </a:lnTo>
                  <a:lnTo>
                    <a:pt x="10760" y="27500"/>
                  </a:lnTo>
                  <a:lnTo>
                    <a:pt x="11098" y="27022"/>
                  </a:lnTo>
                  <a:lnTo>
                    <a:pt x="11419" y="26536"/>
                  </a:lnTo>
                  <a:lnTo>
                    <a:pt x="11732" y="26042"/>
                  </a:lnTo>
                  <a:lnTo>
                    <a:pt x="12027" y="25556"/>
                  </a:lnTo>
                  <a:lnTo>
                    <a:pt x="12322" y="25061"/>
                  </a:lnTo>
                  <a:lnTo>
                    <a:pt x="12600" y="24558"/>
                  </a:lnTo>
                  <a:lnTo>
                    <a:pt x="12869" y="24063"/>
                  </a:lnTo>
                  <a:lnTo>
                    <a:pt x="13129" y="23560"/>
                  </a:lnTo>
                  <a:lnTo>
                    <a:pt x="13381" y="23057"/>
                  </a:lnTo>
                  <a:lnTo>
                    <a:pt x="13624" y="22553"/>
                  </a:lnTo>
                  <a:lnTo>
                    <a:pt x="13849" y="22050"/>
                  </a:lnTo>
                  <a:lnTo>
                    <a:pt x="14075" y="21547"/>
                  </a:lnTo>
                  <a:lnTo>
                    <a:pt x="14283" y="21052"/>
                  </a:lnTo>
                  <a:lnTo>
                    <a:pt x="14491" y="20549"/>
                  </a:lnTo>
                  <a:lnTo>
                    <a:pt x="14691" y="20046"/>
                  </a:lnTo>
                  <a:lnTo>
                    <a:pt x="14873" y="19551"/>
                  </a:lnTo>
                  <a:lnTo>
                    <a:pt x="15055" y="19056"/>
                  </a:lnTo>
                  <a:lnTo>
                    <a:pt x="15229" y="18562"/>
                  </a:lnTo>
                  <a:lnTo>
                    <a:pt x="15385" y="18067"/>
                  </a:lnTo>
                  <a:lnTo>
                    <a:pt x="15541" y="17581"/>
                  </a:lnTo>
                  <a:lnTo>
                    <a:pt x="15689" y="17104"/>
                  </a:lnTo>
                  <a:lnTo>
                    <a:pt x="15836" y="16618"/>
                  </a:lnTo>
                  <a:lnTo>
                    <a:pt x="15966" y="16141"/>
                  </a:lnTo>
                  <a:lnTo>
                    <a:pt x="16097" y="15672"/>
                  </a:lnTo>
                  <a:lnTo>
                    <a:pt x="16331" y="14752"/>
                  </a:lnTo>
                  <a:lnTo>
                    <a:pt x="16539" y="13850"/>
                  </a:lnTo>
                  <a:lnTo>
                    <a:pt x="16721" y="12974"/>
                  </a:lnTo>
                  <a:lnTo>
                    <a:pt x="16878" y="12132"/>
                  </a:lnTo>
                  <a:lnTo>
                    <a:pt x="17016" y="11325"/>
                  </a:lnTo>
                  <a:lnTo>
                    <a:pt x="17138" y="10553"/>
                  </a:lnTo>
                  <a:lnTo>
                    <a:pt x="17242" y="9815"/>
                  </a:lnTo>
                  <a:lnTo>
                    <a:pt x="17329" y="9121"/>
                  </a:lnTo>
                  <a:lnTo>
                    <a:pt x="17398" y="8479"/>
                  </a:lnTo>
                  <a:lnTo>
                    <a:pt x="17459" y="7880"/>
                  </a:lnTo>
                  <a:lnTo>
                    <a:pt x="17502" y="7342"/>
                  </a:lnTo>
                  <a:lnTo>
                    <a:pt x="17537" y="6856"/>
                  </a:lnTo>
                  <a:lnTo>
                    <a:pt x="17580" y="6058"/>
                  </a:lnTo>
                  <a:lnTo>
                    <a:pt x="17589" y="5511"/>
                  </a:lnTo>
                  <a:lnTo>
                    <a:pt x="17598" y="5259"/>
                  </a:lnTo>
                  <a:lnTo>
                    <a:pt x="17589" y="4990"/>
                  </a:lnTo>
                  <a:lnTo>
                    <a:pt x="17572" y="4730"/>
                  </a:lnTo>
                  <a:lnTo>
                    <a:pt x="17537" y="4461"/>
                  </a:lnTo>
                  <a:lnTo>
                    <a:pt x="17485" y="4209"/>
                  </a:lnTo>
                  <a:lnTo>
                    <a:pt x="17424" y="3958"/>
                  </a:lnTo>
                  <a:lnTo>
                    <a:pt x="17355" y="3706"/>
                  </a:lnTo>
                  <a:lnTo>
                    <a:pt x="17277" y="3463"/>
                  </a:lnTo>
                  <a:lnTo>
                    <a:pt x="17181" y="3220"/>
                  </a:lnTo>
                  <a:lnTo>
                    <a:pt x="17068" y="2986"/>
                  </a:lnTo>
                  <a:lnTo>
                    <a:pt x="16956" y="2760"/>
                  </a:lnTo>
                  <a:lnTo>
                    <a:pt x="16826" y="2543"/>
                  </a:lnTo>
                  <a:lnTo>
                    <a:pt x="16687" y="2326"/>
                  </a:lnTo>
                  <a:lnTo>
                    <a:pt x="16539" y="2127"/>
                  </a:lnTo>
                  <a:lnTo>
                    <a:pt x="16383" y="1927"/>
                  </a:lnTo>
                  <a:lnTo>
                    <a:pt x="16218" y="1736"/>
                  </a:lnTo>
                  <a:lnTo>
                    <a:pt x="16045" y="1546"/>
                  </a:lnTo>
                  <a:lnTo>
                    <a:pt x="15862" y="1372"/>
                  </a:lnTo>
                  <a:lnTo>
                    <a:pt x="15671" y="1207"/>
                  </a:lnTo>
                  <a:lnTo>
                    <a:pt x="15472" y="1051"/>
                  </a:lnTo>
                  <a:lnTo>
                    <a:pt x="15264" y="903"/>
                  </a:lnTo>
                  <a:lnTo>
                    <a:pt x="15047" y="765"/>
                  </a:lnTo>
                  <a:lnTo>
                    <a:pt x="14830" y="643"/>
                  </a:lnTo>
                  <a:lnTo>
                    <a:pt x="14604" y="522"/>
                  </a:lnTo>
                  <a:lnTo>
                    <a:pt x="14370" y="417"/>
                  </a:lnTo>
                  <a:lnTo>
                    <a:pt x="14136" y="322"/>
                  </a:lnTo>
                  <a:lnTo>
                    <a:pt x="13884" y="235"/>
                  </a:lnTo>
                  <a:lnTo>
                    <a:pt x="13641" y="166"/>
                  </a:lnTo>
                  <a:lnTo>
                    <a:pt x="13389" y="105"/>
                  </a:lnTo>
                  <a:lnTo>
                    <a:pt x="13129" y="62"/>
                  </a:lnTo>
                  <a:lnTo>
                    <a:pt x="12869" y="27"/>
                  </a:lnTo>
                  <a:lnTo>
                    <a:pt x="12600" y="10"/>
                  </a:lnTo>
                  <a:lnTo>
                    <a:pt x="123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2"/>
            <p:cNvSpPr/>
            <p:nvPr/>
          </p:nvSpPr>
          <p:spPr>
            <a:xfrm>
              <a:off x="-1346425" y="-7770250"/>
              <a:ext cx="439950" cy="780350"/>
            </a:xfrm>
            <a:custGeom>
              <a:avLst/>
              <a:gdLst/>
              <a:ahLst/>
              <a:cxnLst/>
              <a:rect l="l" t="t" r="r" b="b"/>
              <a:pathLst>
                <a:path w="17598" h="31214" fill="none" extrusionOk="0">
                  <a:moveTo>
                    <a:pt x="5250" y="31213"/>
                  </a:moveTo>
                  <a:lnTo>
                    <a:pt x="5250" y="31213"/>
                  </a:lnTo>
                  <a:lnTo>
                    <a:pt x="5024" y="31205"/>
                  </a:lnTo>
                  <a:lnTo>
                    <a:pt x="4807" y="31196"/>
                  </a:lnTo>
                  <a:lnTo>
                    <a:pt x="4582" y="31170"/>
                  </a:lnTo>
                  <a:lnTo>
                    <a:pt x="4356" y="31135"/>
                  </a:lnTo>
                  <a:lnTo>
                    <a:pt x="4139" y="31092"/>
                  </a:lnTo>
                  <a:lnTo>
                    <a:pt x="3922" y="31040"/>
                  </a:lnTo>
                  <a:lnTo>
                    <a:pt x="3705" y="30979"/>
                  </a:lnTo>
                  <a:lnTo>
                    <a:pt x="3488" y="30901"/>
                  </a:lnTo>
                  <a:lnTo>
                    <a:pt x="3271" y="30823"/>
                  </a:lnTo>
                  <a:lnTo>
                    <a:pt x="3063" y="30736"/>
                  </a:lnTo>
                  <a:lnTo>
                    <a:pt x="2855" y="30632"/>
                  </a:lnTo>
                  <a:lnTo>
                    <a:pt x="2655" y="30528"/>
                  </a:lnTo>
                  <a:lnTo>
                    <a:pt x="2456" y="30415"/>
                  </a:lnTo>
                  <a:lnTo>
                    <a:pt x="2265" y="30294"/>
                  </a:lnTo>
                  <a:lnTo>
                    <a:pt x="2065" y="30155"/>
                  </a:lnTo>
                  <a:lnTo>
                    <a:pt x="1883" y="30016"/>
                  </a:lnTo>
                  <a:lnTo>
                    <a:pt x="1883" y="30016"/>
                  </a:lnTo>
                  <a:lnTo>
                    <a:pt x="1675" y="29834"/>
                  </a:lnTo>
                  <a:lnTo>
                    <a:pt x="1484" y="29643"/>
                  </a:lnTo>
                  <a:lnTo>
                    <a:pt x="1302" y="29452"/>
                  </a:lnTo>
                  <a:lnTo>
                    <a:pt x="1137" y="29244"/>
                  </a:lnTo>
                  <a:lnTo>
                    <a:pt x="972" y="29035"/>
                  </a:lnTo>
                  <a:lnTo>
                    <a:pt x="833" y="28819"/>
                  </a:lnTo>
                  <a:lnTo>
                    <a:pt x="694" y="28602"/>
                  </a:lnTo>
                  <a:lnTo>
                    <a:pt x="573" y="28376"/>
                  </a:lnTo>
                  <a:lnTo>
                    <a:pt x="460" y="28142"/>
                  </a:lnTo>
                  <a:lnTo>
                    <a:pt x="365" y="27907"/>
                  </a:lnTo>
                  <a:lnTo>
                    <a:pt x="278" y="27664"/>
                  </a:lnTo>
                  <a:lnTo>
                    <a:pt x="200" y="27421"/>
                  </a:lnTo>
                  <a:lnTo>
                    <a:pt x="139" y="27178"/>
                  </a:lnTo>
                  <a:lnTo>
                    <a:pt x="87" y="26936"/>
                  </a:lnTo>
                  <a:lnTo>
                    <a:pt x="43" y="26684"/>
                  </a:lnTo>
                  <a:lnTo>
                    <a:pt x="17" y="26432"/>
                  </a:lnTo>
                  <a:lnTo>
                    <a:pt x="0" y="26181"/>
                  </a:lnTo>
                  <a:lnTo>
                    <a:pt x="0" y="25929"/>
                  </a:lnTo>
                  <a:lnTo>
                    <a:pt x="9" y="25677"/>
                  </a:lnTo>
                  <a:lnTo>
                    <a:pt x="26" y="25426"/>
                  </a:lnTo>
                  <a:lnTo>
                    <a:pt x="61" y="25174"/>
                  </a:lnTo>
                  <a:lnTo>
                    <a:pt x="104" y="24922"/>
                  </a:lnTo>
                  <a:lnTo>
                    <a:pt x="165" y="24671"/>
                  </a:lnTo>
                  <a:lnTo>
                    <a:pt x="234" y="24428"/>
                  </a:lnTo>
                  <a:lnTo>
                    <a:pt x="321" y="24185"/>
                  </a:lnTo>
                  <a:lnTo>
                    <a:pt x="417" y="23942"/>
                  </a:lnTo>
                  <a:lnTo>
                    <a:pt x="521" y="23699"/>
                  </a:lnTo>
                  <a:lnTo>
                    <a:pt x="642" y="23465"/>
                  </a:lnTo>
                  <a:lnTo>
                    <a:pt x="772" y="23239"/>
                  </a:lnTo>
                  <a:lnTo>
                    <a:pt x="920" y="23013"/>
                  </a:lnTo>
                  <a:lnTo>
                    <a:pt x="1076" y="22796"/>
                  </a:lnTo>
                  <a:lnTo>
                    <a:pt x="1250" y="22579"/>
                  </a:lnTo>
                  <a:lnTo>
                    <a:pt x="1250" y="22579"/>
                  </a:lnTo>
                  <a:lnTo>
                    <a:pt x="1510" y="22267"/>
                  </a:lnTo>
                  <a:lnTo>
                    <a:pt x="1770" y="21937"/>
                  </a:lnTo>
                  <a:lnTo>
                    <a:pt x="2013" y="21616"/>
                  </a:lnTo>
                  <a:lnTo>
                    <a:pt x="2256" y="21278"/>
                  </a:lnTo>
                  <a:lnTo>
                    <a:pt x="2482" y="20939"/>
                  </a:lnTo>
                  <a:lnTo>
                    <a:pt x="2707" y="20601"/>
                  </a:lnTo>
                  <a:lnTo>
                    <a:pt x="2924" y="20254"/>
                  </a:lnTo>
                  <a:lnTo>
                    <a:pt x="3133" y="19907"/>
                  </a:lnTo>
                  <a:lnTo>
                    <a:pt x="3332" y="19560"/>
                  </a:lnTo>
                  <a:lnTo>
                    <a:pt x="3532" y="19204"/>
                  </a:lnTo>
                  <a:lnTo>
                    <a:pt x="3714" y="18848"/>
                  </a:lnTo>
                  <a:lnTo>
                    <a:pt x="3896" y="18492"/>
                  </a:lnTo>
                  <a:lnTo>
                    <a:pt x="4070" y="18128"/>
                  </a:lnTo>
                  <a:lnTo>
                    <a:pt x="4243" y="17772"/>
                  </a:lnTo>
                  <a:lnTo>
                    <a:pt x="4399" y="17408"/>
                  </a:lnTo>
                  <a:lnTo>
                    <a:pt x="4556" y="17043"/>
                  </a:lnTo>
                  <a:lnTo>
                    <a:pt x="4703" y="16679"/>
                  </a:lnTo>
                  <a:lnTo>
                    <a:pt x="4851" y="16323"/>
                  </a:lnTo>
                  <a:lnTo>
                    <a:pt x="4990" y="15959"/>
                  </a:lnTo>
                  <a:lnTo>
                    <a:pt x="5120" y="15594"/>
                  </a:lnTo>
                  <a:lnTo>
                    <a:pt x="5363" y="14874"/>
                  </a:lnTo>
                  <a:lnTo>
                    <a:pt x="5588" y="14162"/>
                  </a:lnTo>
                  <a:lnTo>
                    <a:pt x="5797" y="13460"/>
                  </a:lnTo>
                  <a:lnTo>
                    <a:pt x="5979" y="12765"/>
                  </a:lnTo>
                  <a:lnTo>
                    <a:pt x="6144" y="12089"/>
                  </a:lnTo>
                  <a:lnTo>
                    <a:pt x="6291" y="11420"/>
                  </a:lnTo>
                  <a:lnTo>
                    <a:pt x="6421" y="10778"/>
                  </a:lnTo>
                  <a:lnTo>
                    <a:pt x="6543" y="10162"/>
                  </a:lnTo>
                  <a:lnTo>
                    <a:pt x="6638" y="9563"/>
                  </a:lnTo>
                  <a:lnTo>
                    <a:pt x="6734" y="8999"/>
                  </a:lnTo>
                  <a:lnTo>
                    <a:pt x="6803" y="8461"/>
                  </a:lnTo>
                  <a:lnTo>
                    <a:pt x="6864" y="7949"/>
                  </a:lnTo>
                  <a:lnTo>
                    <a:pt x="6925" y="7481"/>
                  </a:lnTo>
                  <a:lnTo>
                    <a:pt x="6959" y="7047"/>
                  </a:lnTo>
                  <a:lnTo>
                    <a:pt x="7020" y="6309"/>
                  </a:lnTo>
                  <a:lnTo>
                    <a:pt x="7055" y="5745"/>
                  </a:lnTo>
                  <a:lnTo>
                    <a:pt x="7072" y="5390"/>
                  </a:lnTo>
                  <a:lnTo>
                    <a:pt x="7072" y="5259"/>
                  </a:lnTo>
                  <a:lnTo>
                    <a:pt x="7072" y="5259"/>
                  </a:lnTo>
                  <a:lnTo>
                    <a:pt x="7081" y="4990"/>
                  </a:lnTo>
                  <a:lnTo>
                    <a:pt x="7098" y="4730"/>
                  </a:lnTo>
                  <a:lnTo>
                    <a:pt x="7133" y="4461"/>
                  </a:lnTo>
                  <a:lnTo>
                    <a:pt x="7185" y="4209"/>
                  </a:lnTo>
                  <a:lnTo>
                    <a:pt x="7246" y="3958"/>
                  </a:lnTo>
                  <a:lnTo>
                    <a:pt x="7315" y="3706"/>
                  </a:lnTo>
                  <a:lnTo>
                    <a:pt x="7393" y="3463"/>
                  </a:lnTo>
                  <a:lnTo>
                    <a:pt x="7489" y="3220"/>
                  </a:lnTo>
                  <a:lnTo>
                    <a:pt x="7601" y="2986"/>
                  </a:lnTo>
                  <a:lnTo>
                    <a:pt x="7714" y="2760"/>
                  </a:lnTo>
                  <a:lnTo>
                    <a:pt x="7844" y="2543"/>
                  </a:lnTo>
                  <a:lnTo>
                    <a:pt x="7983" y="2326"/>
                  </a:lnTo>
                  <a:lnTo>
                    <a:pt x="8131" y="2127"/>
                  </a:lnTo>
                  <a:lnTo>
                    <a:pt x="8287" y="1927"/>
                  </a:lnTo>
                  <a:lnTo>
                    <a:pt x="8452" y="1736"/>
                  </a:lnTo>
                  <a:lnTo>
                    <a:pt x="8625" y="1546"/>
                  </a:lnTo>
                  <a:lnTo>
                    <a:pt x="8808" y="1372"/>
                  </a:lnTo>
                  <a:lnTo>
                    <a:pt x="8999" y="1207"/>
                  </a:lnTo>
                  <a:lnTo>
                    <a:pt x="9198" y="1051"/>
                  </a:lnTo>
                  <a:lnTo>
                    <a:pt x="9406" y="903"/>
                  </a:lnTo>
                  <a:lnTo>
                    <a:pt x="9623" y="765"/>
                  </a:lnTo>
                  <a:lnTo>
                    <a:pt x="9840" y="643"/>
                  </a:lnTo>
                  <a:lnTo>
                    <a:pt x="10066" y="522"/>
                  </a:lnTo>
                  <a:lnTo>
                    <a:pt x="10300" y="417"/>
                  </a:lnTo>
                  <a:lnTo>
                    <a:pt x="10534" y="322"/>
                  </a:lnTo>
                  <a:lnTo>
                    <a:pt x="10786" y="235"/>
                  </a:lnTo>
                  <a:lnTo>
                    <a:pt x="11029" y="166"/>
                  </a:lnTo>
                  <a:lnTo>
                    <a:pt x="11281" y="105"/>
                  </a:lnTo>
                  <a:lnTo>
                    <a:pt x="11541" y="62"/>
                  </a:lnTo>
                  <a:lnTo>
                    <a:pt x="11801" y="27"/>
                  </a:lnTo>
                  <a:lnTo>
                    <a:pt x="12070" y="10"/>
                  </a:lnTo>
                  <a:lnTo>
                    <a:pt x="12339" y="1"/>
                  </a:lnTo>
                  <a:lnTo>
                    <a:pt x="12339" y="1"/>
                  </a:lnTo>
                  <a:lnTo>
                    <a:pt x="12600" y="10"/>
                  </a:lnTo>
                  <a:lnTo>
                    <a:pt x="12869" y="27"/>
                  </a:lnTo>
                  <a:lnTo>
                    <a:pt x="13129" y="62"/>
                  </a:lnTo>
                  <a:lnTo>
                    <a:pt x="13389" y="105"/>
                  </a:lnTo>
                  <a:lnTo>
                    <a:pt x="13641" y="166"/>
                  </a:lnTo>
                  <a:lnTo>
                    <a:pt x="13884" y="235"/>
                  </a:lnTo>
                  <a:lnTo>
                    <a:pt x="14136" y="322"/>
                  </a:lnTo>
                  <a:lnTo>
                    <a:pt x="14370" y="417"/>
                  </a:lnTo>
                  <a:lnTo>
                    <a:pt x="14604" y="522"/>
                  </a:lnTo>
                  <a:lnTo>
                    <a:pt x="14830" y="643"/>
                  </a:lnTo>
                  <a:lnTo>
                    <a:pt x="15047" y="765"/>
                  </a:lnTo>
                  <a:lnTo>
                    <a:pt x="15264" y="903"/>
                  </a:lnTo>
                  <a:lnTo>
                    <a:pt x="15472" y="1051"/>
                  </a:lnTo>
                  <a:lnTo>
                    <a:pt x="15671" y="1207"/>
                  </a:lnTo>
                  <a:lnTo>
                    <a:pt x="15862" y="1372"/>
                  </a:lnTo>
                  <a:lnTo>
                    <a:pt x="16045" y="1546"/>
                  </a:lnTo>
                  <a:lnTo>
                    <a:pt x="16218" y="1736"/>
                  </a:lnTo>
                  <a:lnTo>
                    <a:pt x="16383" y="1927"/>
                  </a:lnTo>
                  <a:lnTo>
                    <a:pt x="16539" y="2127"/>
                  </a:lnTo>
                  <a:lnTo>
                    <a:pt x="16687" y="2326"/>
                  </a:lnTo>
                  <a:lnTo>
                    <a:pt x="16826" y="2543"/>
                  </a:lnTo>
                  <a:lnTo>
                    <a:pt x="16956" y="2760"/>
                  </a:lnTo>
                  <a:lnTo>
                    <a:pt x="17068" y="2986"/>
                  </a:lnTo>
                  <a:lnTo>
                    <a:pt x="17181" y="3220"/>
                  </a:lnTo>
                  <a:lnTo>
                    <a:pt x="17277" y="3463"/>
                  </a:lnTo>
                  <a:lnTo>
                    <a:pt x="17355" y="3706"/>
                  </a:lnTo>
                  <a:lnTo>
                    <a:pt x="17424" y="3958"/>
                  </a:lnTo>
                  <a:lnTo>
                    <a:pt x="17485" y="4209"/>
                  </a:lnTo>
                  <a:lnTo>
                    <a:pt x="17537" y="4461"/>
                  </a:lnTo>
                  <a:lnTo>
                    <a:pt x="17572" y="4730"/>
                  </a:lnTo>
                  <a:lnTo>
                    <a:pt x="17589" y="4990"/>
                  </a:lnTo>
                  <a:lnTo>
                    <a:pt x="17598" y="5259"/>
                  </a:lnTo>
                  <a:lnTo>
                    <a:pt x="17598" y="5259"/>
                  </a:lnTo>
                  <a:lnTo>
                    <a:pt x="17589" y="5511"/>
                  </a:lnTo>
                  <a:lnTo>
                    <a:pt x="17580" y="6058"/>
                  </a:lnTo>
                  <a:lnTo>
                    <a:pt x="17537" y="6856"/>
                  </a:lnTo>
                  <a:lnTo>
                    <a:pt x="17502" y="7342"/>
                  </a:lnTo>
                  <a:lnTo>
                    <a:pt x="17459" y="7880"/>
                  </a:lnTo>
                  <a:lnTo>
                    <a:pt x="17398" y="8479"/>
                  </a:lnTo>
                  <a:lnTo>
                    <a:pt x="17329" y="9121"/>
                  </a:lnTo>
                  <a:lnTo>
                    <a:pt x="17242" y="9815"/>
                  </a:lnTo>
                  <a:lnTo>
                    <a:pt x="17138" y="10553"/>
                  </a:lnTo>
                  <a:lnTo>
                    <a:pt x="17016" y="11325"/>
                  </a:lnTo>
                  <a:lnTo>
                    <a:pt x="16878" y="12132"/>
                  </a:lnTo>
                  <a:lnTo>
                    <a:pt x="16721" y="12974"/>
                  </a:lnTo>
                  <a:lnTo>
                    <a:pt x="16539" y="13850"/>
                  </a:lnTo>
                  <a:lnTo>
                    <a:pt x="16331" y="14752"/>
                  </a:lnTo>
                  <a:lnTo>
                    <a:pt x="16097" y="15672"/>
                  </a:lnTo>
                  <a:lnTo>
                    <a:pt x="15966" y="16141"/>
                  </a:lnTo>
                  <a:lnTo>
                    <a:pt x="15836" y="16618"/>
                  </a:lnTo>
                  <a:lnTo>
                    <a:pt x="15689" y="17104"/>
                  </a:lnTo>
                  <a:lnTo>
                    <a:pt x="15541" y="17581"/>
                  </a:lnTo>
                  <a:lnTo>
                    <a:pt x="15385" y="18067"/>
                  </a:lnTo>
                  <a:lnTo>
                    <a:pt x="15229" y="18562"/>
                  </a:lnTo>
                  <a:lnTo>
                    <a:pt x="15055" y="19056"/>
                  </a:lnTo>
                  <a:lnTo>
                    <a:pt x="14873" y="19551"/>
                  </a:lnTo>
                  <a:lnTo>
                    <a:pt x="14691" y="20046"/>
                  </a:lnTo>
                  <a:lnTo>
                    <a:pt x="14491" y="20549"/>
                  </a:lnTo>
                  <a:lnTo>
                    <a:pt x="14283" y="21052"/>
                  </a:lnTo>
                  <a:lnTo>
                    <a:pt x="14075" y="21547"/>
                  </a:lnTo>
                  <a:lnTo>
                    <a:pt x="13849" y="22050"/>
                  </a:lnTo>
                  <a:lnTo>
                    <a:pt x="13624" y="22553"/>
                  </a:lnTo>
                  <a:lnTo>
                    <a:pt x="13381" y="23057"/>
                  </a:lnTo>
                  <a:lnTo>
                    <a:pt x="13129" y="23560"/>
                  </a:lnTo>
                  <a:lnTo>
                    <a:pt x="12869" y="24063"/>
                  </a:lnTo>
                  <a:lnTo>
                    <a:pt x="12600" y="24558"/>
                  </a:lnTo>
                  <a:lnTo>
                    <a:pt x="12322" y="25061"/>
                  </a:lnTo>
                  <a:lnTo>
                    <a:pt x="12027" y="25556"/>
                  </a:lnTo>
                  <a:lnTo>
                    <a:pt x="11732" y="26042"/>
                  </a:lnTo>
                  <a:lnTo>
                    <a:pt x="11419" y="26536"/>
                  </a:lnTo>
                  <a:lnTo>
                    <a:pt x="11098" y="27022"/>
                  </a:lnTo>
                  <a:lnTo>
                    <a:pt x="10760" y="27500"/>
                  </a:lnTo>
                  <a:lnTo>
                    <a:pt x="10422" y="27977"/>
                  </a:lnTo>
                  <a:lnTo>
                    <a:pt x="10066" y="28454"/>
                  </a:lnTo>
                  <a:lnTo>
                    <a:pt x="9693" y="28923"/>
                  </a:lnTo>
                  <a:lnTo>
                    <a:pt x="9320" y="29383"/>
                  </a:lnTo>
                  <a:lnTo>
                    <a:pt x="9320" y="29383"/>
                  </a:lnTo>
                  <a:lnTo>
                    <a:pt x="9111" y="29599"/>
                  </a:lnTo>
                  <a:lnTo>
                    <a:pt x="8903" y="29808"/>
                  </a:lnTo>
                  <a:lnTo>
                    <a:pt x="8686" y="29999"/>
                  </a:lnTo>
                  <a:lnTo>
                    <a:pt x="8452" y="30172"/>
                  </a:lnTo>
                  <a:lnTo>
                    <a:pt x="8218" y="30337"/>
                  </a:lnTo>
                  <a:lnTo>
                    <a:pt x="7975" y="30485"/>
                  </a:lnTo>
                  <a:lnTo>
                    <a:pt x="7723" y="30623"/>
                  </a:lnTo>
                  <a:lnTo>
                    <a:pt x="7471" y="30745"/>
                  </a:lnTo>
                  <a:lnTo>
                    <a:pt x="7202" y="30858"/>
                  </a:lnTo>
                  <a:lnTo>
                    <a:pt x="6942" y="30953"/>
                  </a:lnTo>
                  <a:lnTo>
                    <a:pt x="6664" y="31031"/>
                  </a:lnTo>
                  <a:lnTo>
                    <a:pt x="6387" y="31092"/>
                  </a:lnTo>
                  <a:lnTo>
                    <a:pt x="6109" y="31144"/>
                  </a:lnTo>
                  <a:lnTo>
                    <a:pt x="5823" y="31179"/>
                  </a:lnTo>
                  <a:lnTo>
                    <a:pt x="5536" y="31205"/>
                  </a:lnTo>
                  <a:lnTo>
                    <a:pt x="5250" y="31213"/>
                  </a:lnTo>
                  <a:lnTo>
                    <a:pt x="5250" y="312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2"/>
            <p:cNvSpPr/>
            <p:nvPr/>
          </p:nvSpPr>
          <p:spPr>
            <a:xfrm>
              <a:off x="-1215200" y="-698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2"/>
            <p:cNvSpPr/>
            <p:nvPr/>
          </p:nvSpPr>
          <p:spPr>
            <a:xfrm>
              <a:off x="-3429875" y="-6593575"/>
              <a:ext cx="262950" cy="6091750"/>
            </a:xfrm>
            <a:custGeom>
              <a:avLst/>
              <a:gdLst/>
              <a:ahLst/>
              <a:cxnLst/>
              <a:rect l="l" t="t" r="r" b="b"/>
              <a:pathLst>
                <a:path w="10518" h="243670" extrusionOk="0">
                  <a:moveTo>
                    <a:pt x="4990" y="0"/>
                  </a:moveTo>
                  <a:lnTo>
                    <a:pt x="4730" y="26"/>
                  </a:lnTo>
                  <a:lnTo>
                    <a:pt x="4461" y="61"/>
                  </a:lnTo>
                  <a:lnTo>
                    <a:pt x="4209" y="104"/>
                  </a:lnTo>
                  <a:lnTo>
                    <a:pt x="3957" y="165"/>
                  </a:lnTo>
                  <a:lnTo>
                    <a:pt x="3706" y="234"/>
                  </a:lnTo>
                  <a:lnTo>
                    <a:pt x="3463" y="321"/>
                  </a:lnTo>
                  <a:lnTo>
                    <a:pt x="3220" y="417"/>
                  </a:lnTo>
                  <a:lnTo>
                    <a:pt x="2994" y="521"/>
                  </a:lnTo>
                  <a:lnTo>
                    <a:pt x="2760" y="642"/>
                  </a:lnTo>
                  <a:lnTo>
                    <a:pt x="2543" y="764"/>
                  </a:lnTo>
                  <a:lnTo>
                    <a:pt x="2326" y="902"/>
                  </a:lnTo>
                  <a:lnTo>
                    <a:pt x="2126" y="1050"/>
                  </a:lnTo>
                  <a:lnTo>
                    <a:pt x="1927" y="1206"/>
                  </a:lnTo>
                  <a:lnTo>
                    <a:pt x="1736" y="1371"/>
                  </a:lnTo>
                  <a:lnTo>
                    <a:pt x="1554" y="1553"/>
                  </a:lnTo>
                  <a:lnTo>
                    <a:pt x="1372" y="1735"/>
                  </a:lnTo>
                  <a:lnTo>
                    <a:pt x="1207" y="1926"/>
                  </a:lnTo>
                  <a:lnTo>
                    <a:pt x="1050" y="2126"/>
                  </a:lnTo>
                  <a:lnTo>
                    <a:pt x="903" y="2326"/>
                  </a:lnTo>
                  <a:lnTo>
                    <a:pt x="764" y="2542"/>
                  </a:lnTo>
                  <a:lnTo>
                    <a:pt x="643" y="2759"/>
                  </a:lnTo>
                  <a:lnTo>
                    <a:pt x="521" y="2994"/>
                  </a:lnTo>
                  <a:lnTo>
                    <a:pt x="417" y="3219"/>
                  </a:lnTo>
                  <a:lnTo>
                    <a:pt x="322" y="3462"/>
                  </a:lnTo>
                  <a:lnTo>
                    <a:pt x="235" y="3705"/>
                  </a:lnTo>
                  <a:lnTo>
                    <a:pt x="165" y="3957"/>
                  </a:lnTo>
                  <a:lnTo>
                    <a:pt x="105" y="4209"/>
                  </a:lnTo>
                  <a:lnTo>
                    <a:pt x="61" y="4460"/>
                  </a:lnTo>
                  <a:lnTo>
                    <a:pt x="27" y="4721"/>
                  </a:lnTo>
                  <a:lnTo>
                    <a:pt x="1" y="4990"/>
                  </a:lnTo>
                  <a:lnTo>
                    <a:pt x="1" y="5259"/>
                  </a:lnTo>
                  <a:lnTo>
                    <a:pt x="1" y="238411"/>
                  </a:lnTo>
                  <a:lnTo>
                    <a:pt x="1" y="238680"/>
                  </a:lnTo>
                  <a:lnTo>
                    <a:pt x="27" y="238949"/>
                  </a:lnTo>
                  <a:lnTo>
                    <a:pt x="61" y="239209"/>
                  </a:lnTo>
                  <a:lnTo>
                    <a:pt x="105" y="239461"/>
                  </a:lnTo>
                  <a:lnTo>
                    <a:pt x="165" y="239721"/>
                  </a:lnTo>
                  <a:lnTo>
                    <a:pt x="235" y="239964"/>
                  </a:lnTo>
                  <a:lnTo>
                    <a:pt x="322" y="240207"/>
                  </a:lnTo>
                  <a:lnTo>
                    <a:pt x="417" y="240450"/>
                  </a:lnTo>
                  <a:lnTo>
                    <a:pt x="521" y="240684"/>
                  </a:lnTo>
                  <a:lnTo>
                    <a:pt x="643" y="240910"/>
                  </a:lnTo>
                  <a:lnTo>
                    <a:pt x="764" y="241127"/>
                  </a:lnTo>
                  <a:lnTo>
                    <a:pt x="903" y="241344"/>
                  </a:lnTo>
                  <a:lnTo>
                    <a:pt x="1050" y="241544"/>
                  </a:lnTo>
                  <a:lnTo>
                    <a:pt x="1207" y="241743"/>
                  </a:lnTo>
                  <a:lnTo>
                    <a:pt x="1372" y="241934"/>
                  </a:lnTo>
                  <a:lnTo>
                    <a:pt x="1554" y="242125"/>
                  </a:lnTo>
                  <a:lnTo>
                    <a:pt x="1736" y="242298"/>
                  </a:lnTo>
                  <a:lnTo>
                    <a:pt x="1927" y="242463"/>
                  </a:lnTo>
                  <a:lnTo>
                    <a:pt x="2126" y="242620"/>
                  </a:lnTo>
                  <a:lnTo>
                    <a:pt x="2326" y="242767"/>
                  </a:lnTo>
                  <a:lnTo>
                    <a:pt x="2543" y="242906"/>
                  </a:lnTo>
                  <a:lnTo>
                    <a:pt x="2760" y="243036"/>
                  </a:lnTo>
                  <a:lnTo>
                    <a:pt x="2994" y="243149"/>
                  </a:lnTo>
                  <a:lnTo>
                    <a:pt x="3220" y="243253"/>
                  </a:lnTo>
                  <a:lnTo>
                    <a:pt x="3463" y="243348"/>
                  </a:lnTo>
                  <a:lnTo>
                    <a:pt x="3706" y="243435"/>
                  </a:lnTo>
                  <a:lnTo>
                    <a:pt x="3957" y="243505"/>
                  </a:lnTo>
                  <a:lnTo>
                    <a:pt x="4209" y="243565"/>
                  </a:lnTo>
                  <a:lnTo>
                    <a:pt x="4461" y="243609"/>
                  </a:lnTo>
                  <a:lnTo>
                    <a:pt x="4730" y="243643"/>
                  </a:lnTo>
                  <a:lnTo>
                    <a:pt x="4990" y="243669"/>
                  </a:lnTo>
                  <a:lnTo>
                    <a:pt x="5528" y="243669"/>
                  </a:lnTo>
                  <a:lnTo>
                    <a:pt x="5788" y="243643"/>
                  </a:lnTo>
                  <a:lnTo>
                    <a:pt x="6049" y="243617"/>
                  </a:lnTo>
                  <a:lnTo>
                    <a:pt x="6309" y="243565"/>
                  </a:lnTo>
                  <a:lnTo>
                    <a:pt x="6561" y="243513"/>
                  </a:lnTo>
                  <a:lnTo>
                    <a:pt x="6812" y="243444"/>
                  </a:lnTo>
                  <a:lnTo>
                    <a:pt x="7055" y="243357"/>
                  </a:lnTo>
                  <a:lnTo>
                    <a:pt x="7290" y="243262"/>
                  </a:lnTo>
                  <a:lnTo>
                    <a:pt x="7524" y="243158"/>
                  </a:lnTo>
                  <a:lnTo>
                    <a:pt x="7749" y="243045"/>
                  </a:lnTo>
                  <a:lnTo>
                    <a:pt x="7975" y="242923"/>
                  </a:lnTo>
                  <a:lnTo>
                    <a:pt x="8183" y="242784"/>
                  </a:lnTo>
                  <a:lnTo>
                    <a:pt x="8392" y="242637"/>
                  </a:lnTo>
                  <a:lnTo>
                    <a:pt x="8591" y="242481"/>
                  </a:lnTo>
                  <a:lnTo>
                    <a:pt x="8782" y="242324"/>
                  </a:lnTo>
                  <a:lnTo>
                    <a:pt x="8964" y="242151"/>
                  </a:lnTo>
                  <a:lnTo>
                    <a:pt x="9138" y="241969"/>
                  </a:lnTo>
                  <a:lnTo>
                    <a:pt x="9311" y="241778"/>
                  </a:lnTo>
                  <a:lnTo>
                    <a:pt x="9468" y="241578"/>
                  </a:lnTo>
                  <a:lnTo>
                    <a:pt x="9615" y="241370"/>
                  </a:lnTo>
                  <a:lnTo>
                    <a:pt x="9754" y="241162"/>
                  </a:lnTo>
                  <a:lnTo>
                    <a:pt x="9875" y="240936"/>
                  </a:lnTo>
                  <a:lnTo>
                    <a:pt x="9997" y="240710"/>
                  </a:lnTo>
                  <a:lnTo>
                    <a:pt x="10101" y="240476"/>
                  </a:lnTo>
                  <a:lnTo>
                    <a:pt x="10196" y="240233"/>
                  </a:lnTo>
                  <a:lnTo>
                    <a:pt x="10283" y="239990"/>
                  </a:lnTo>
                  <a:lnTo>
                    <a:pt x="10353" y="239739"/>
                  </a:lnTo>
                  <a:lnTo>
                    <a:pt x="10413" y="239487"/>
                  </a:lnTo>
                  <a:lnTo>
                    <a:pt x="10457" y="239227"/>
                  </a:lnTo>
                  <a:lnTo>
                    <a:pt x="10491" y="238958"/>
                  </a:lnTo>
                  <a:lnTo>
                    <a:pt x="10509" y="238689"/>
                  </a:lnTo>
                  <a:lnTo>
                    <a:pt x="10518" y="238411"/>
                  </a:lnTo>
                  <a:lnTo>
                    <a:pt x="10518" y="5259"/>
                  </a:lnTo>
                  <a:lnTo>
                    <a:pt x="10509" y="4990"/>
                  </a:lnTo>
                  <a:lnTo>
                    <a:pt x="10491" y="4721"/>
                  </a:lnTo>
                  <a:lnTo>
                    <a:pt x="10457" y="4460"/>
                  </a:lnTo>
                  <a:lnTo>
                    <a:pt x="10413" y="4209"/>
                  </a:lnTo>
                  <a:lnTo>
                    <a:pt x="10353" y="3957"/>
                  </a:lnTo>
                  <a:lnTo>
                    <a:pt x="10283" y="3705"/>
                  </a:lnTo>
                  <a:lnTo>
                    <a:pt x="10196" y="3462"/>
                  </a:lnTo>
                  <a:lnTo>
                    <a:pt x="10101" y="3219"/>
                  </a:lnTo>
                  <a:lnTo>
                    <a:pt x="9997" y="2994"/>
                  </a:lnTo>
                  <a:lnTo>
                    <a:pt x="9875" y="2759"/>
                  </a:lnTo>
                  <a:lnTo>
                    <a:pt x="9754" y="2542"/>
                  </a:lnTo>
                  <a:lnTo>
                    <a:pt x="9615" y="2326"/>
                  </a:lnTo>
                  <a:lnTo>
                    <a:pt x="9468" y="2126"/>
                  </a:lnTo>
                  <a:lnTo>
                    <a:pt x="9311" y="1926"/>
                  </a:lnTo>
                  <a:lnTo>
                    <a:pt x="9138" y="1735"/>
                  </a:lnTo>
                  <a:lnTo>
                    <a:pt x="8964" y="1553"/>
                  </a:lnTo>
                  <a:lnTo>
                    <a:pt x="8782" y="1371"/>
                  </a:lnTo>
                  <a:lnTo>
                    <a:pt x="8591" y="1206"/>
                  </a:lnTo>
                  <a:lnTo>
                    <a:pt x="8392" y="1050"/>
                  </a:lnTo>
                  <a:lnTo>
                    <a:pt x="8183" y="902"/>
                  </a:lnTo>
                  <a:lnTo>
                    <a:pt x="7975" y="764"/>
                  </a:lnTo>
                  <a:lnTo>
                    <a:pt x="7749" y="642"/>
                  </a:lnTo>
                  <a:lnTo>
                    <a:pt x="7524" y="521"/>
                  </a:lnTo>
                  <a:lnTo>
                    <a:pt x="7290" y="417"/>
                  </a:lnTo>
                  <a:lnTo>
                    <a:pt x="7055" y="321"/>
                  </a:lnTo>
                  <a:lnTo>
                    <a:pt x="6812" y="234"/>
                  </a:lnTo>
                  <a:lnTo>
                    <a:pt x="6561" y="165"/>
                  </a:lnTo>
                  <a:lnTo>
                    <a:pt x="6309" y="104"/>
                  </a:lnTo>
                  <a:lnTo>
                    <a:pt x="6049" y="61"/>
                  </a:lnTo>
                  <a:lnTo>
                    <a:pt x="5788" y="26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2"/>
            <p:cNvSpPr/>
            <p:nvPr/>
          </p:nvSpPr>
          <p:spPr>
            <a:xfrm>
              <a:off x="-3429875" y="-6593575"/>
              <a:ext cx="262950" cy="6091750"/>
            </a:xfrm>
            <a:custGeom>
              <a:avLst/>
              <a:gdLst/>
              <a:ahLst/>
              <a:cxnLst/>
              <a:rect l="l" t="t" r="r" b="b"/>
              <a:pathLst>
                <a:path w="10518" h="243670" fill="none" extrusionOk="0">
                  <a:moveTo>
                    <a:pt x="5259" y="243669"/>
                  </a:moveTo>
                  <a:lnTo>
                    <a:pt x="5259" y="243669"/>
                  </a:lnTo>
                  <a:lnTo>
                    <a:pt x="4990" y="243669"/>
                  </a:lnTo>
                  <a:lnTo>
                    <a:pt x="4730" y="243643"/>
                  </a:lnTo>
                  <a:lnTo>
                    <a:pt x="4461" y="243609"/>
                  </a:lnTo>
                  <a:lnTo>
                    <a:pt x="4209" y="243565"/>
                  </a:lnTo>
                  <a:lnTo>
                    <a:pt x="3957" y="243505"/>
                  </a:lnTo>
                  <a:lnTo>
                    <a:pt x="3706" y="243435"/>
                  </a:lnTo>
                  <a:lnTo>
                    <a:pt x="3463" y="243348"/>
                  </a:lnTo>
                  <a:lnTo>
                    <a:pt x="3220" y="243253"/>
                  </a:lnTo>
                  <a:lnTo>
                    <a:pt x="2994" y="243149"/>
                  </a:lnTo>
                  <a:lnTo>
                    <a:pt x="2760" y="243036"/>
                  </a:lnTo>
                  <a:lnTo>
                    <a:pt x="2543" y="242906"/>
                  </a:lnTo>
                  <a:lnTo>
                    <a:pt x="2326" y="242767"/>
                  </a:lnTo>
                  <a:lnTo>
                    <a:pt x="2126" y="242620"/>
                  </a:lnTo>
                  <a:lnTo>
                    <a:pt x="1927" y="242463"/>
                  </a:lnTo>
                  <a:lnTo>
                    <a:pt x="1736" y="242298"/>
                  </a:lnTo>
                  <a:lnTo>
                    <a:pt x="1554" y="242125"/>
                  </a:lnTo>
                  <a:lnTo>
                    <a:pt x="1372" y="241934"/>
                  </a:lnTo>
                  <a:lnTo>
                    <a:pt x="1207" y="241743"/>
                  </a:lnTo>
                  <a:lnTo>
                    <a:pt x="1050" y="241544"/>
                  </a:lnTo>
                  <a:lnTo>
                    <a:pt x="903" y="241344"/>
                  </a:lnTo>
                  <a:lnTo>
                    <a:pt x="764" y="241127"/>
                  </a:lnTo>
                  <a:lnTo>
                    <a:pt x="643" y="240910"/>
                  </a:lnTo>
                  <a:lnTo>
                    <a:pt x="521" y="240684"/>
                  </a:lnTo>
                  <a:lnTo>
                    <a:pt x="417" y="240450"/>
                  </a:lnTo>
                  <a:lnTo>
                    <a:pt x="322" y="240207"/>
                  </a:lnTo>
                  <a:lnTo>
                    <a:pt x="235" y="239964"/>
                  </a:lnTo>
                  <a:lnTo>
                    <a:pt x="165" y="239721"/>
                  </a:lnTo>
                  <a:lnTo>
                    <a:pt x="105" y="239461"/>
                  </a:lnTo>
                  <a:lnTo>
                    <a:pt x="61" y="239209"/>
                  </a:lnTo>
                  <a:lnTo>
                    <a:pt x="27" y="238949"/>
                  </a:lnTo>
                  <a:lnTo>
                    <a:pt x="1" y="238680"/>
                  </a:lnTo>
                  <a:lnTo>
                    <a:pt x="1" y="238411"/>
                  </a:lnTo>
                  <a:lnTo>
                    <a:pt x="1" y="5259"/>
                  </a:lnTo>
                  <a:lnTo>
                    <a:pt x="1" y="5259"/>
                  </a:lnTo>
                  <a:lnTo>
                    <a:pt x="1" y="4990"/>
                  </a:lnTo>
                  <a:lnTo>
                    <a:pt x="27" y="4721"/>
                  </a:lnTo>
                  <a:lnTo>
                    <a:pt x="61" y="4460"/>
                  </a:lnTo>
                  <a:lnTo>
                    <a:pt x="105" y="4209"/>
                  </a:lnTo>
                  <a:lnTo>
                    <a:pt x="165" y="3957"/>
                  </a:lnTo>
                  <a:lnTo>
                    <a:pt x="235" y="3705"/>
                  </a:lnTo>
                  <a:lnTo>
                    <a:pt x="322" y="3462"/>
                  </a:lnTo>
                  <a:lnTo>
                    <a:pt x="417" y="3219"/>
                  </a:lnTo>
                  <a:lnTo>
                    <a:pt x="521" y="2994"/>
                  </a:lnTo>
                  <a:lnTo>
                    <a:pt x="643" y="2759"/>
                  </a:lnTo>
                  <a:lnTo>
                    <a:pt x="764" y="2542"/>
                  </a:lnTo>
                  <a:lnTo>
                    <a:pt x="903" y="2326"/>
                  </a:lnTo>
                  <a:lnTo>
                    <a:pt x="1050" y="2126"/>
                  </a:lnTo>
                  <a:lnTo>
                    <a:pt x="1207" y="1926"/>
                  </a:lnTo>
                  <a:lnTo>
                    <a:pt x="1372" y="1735"/>
                  </a:lnTo>
                  <a:lnTo>
                    <a:pt x="1554" y="1553"/>
                  </a:lnTo>
                  <a:lnTo>
                    <a:pt x="1736" y="1371"/>
                  </a:lnTo>
                  <a:lnTo>
                    <a:pt x="1927" y="1206"/>
                  </a:lnTo>
                  <a:lnTo>
                    <a:pt x="2126" y="1050"/>
                  </a:lnTo>
                  <a:lnTo>
                    <a:pt x="2326" y="902"/>
                  </a:lnTo>
                  <a:lnTo>
                    <a:pt x="2543" y="764"/>
                  </a:lnTo>
                  <a:lnTo>
                    <a:pt x="2760" y="642"/>
                  </a:lnTo>
                  <a:lnTo>
                    <a:pt x="2994" y="521"/>
                  </a:lnTo>
                  <a:lnTo>
                    <a:pt x="3220" y="417"/>
                  </a:lnTo>
                  <a:lnTo>
                    <a:pt x="3463" y="321"/>
                  </a:lnTo>
                  <a:lnTo>
                    <a:pt x="3706" y="234"/>
                  </a:lnTo>
                  <a:lnTo>
                    <a:pt x="3957" y="165"/>
                  </a:lnTo>
                  <a:lnTo>
                    <a:pt x="4209" y="104"/>
                  </a:lnTo>
                  <a:lnTo>
                    <a:pt x="4461" y="61"/>
                  </a:lnTo>
                  <a:lnTo>
                    <a:pt x="4730" y="26"/>
                  </a:lnTo>
                  <a:lnTo>
                    <a:pt x="4990" y="0"/>
                  </a:lnTo>
                  <a:lnTo>
                    <a:pt x="5259" y="0"/>
                  </a:lnTo>
                  <a:lnTo>
                    <a:pt x="5259" y="0"/>
                  </a:lnTo>
                  <a:lnTo>
                    <a:pt x="5528" y="0"/>
                  </a:lnTo>
                  <a:lnTo>
                    <a:pt x="5788" y="26"/>
                  </a:lnTo>
                  <a:lnTo>
                    <a:pt x="6049" y="61"/>
                  </a:lnTo>
                  <a:lnTo>
                    <a:pt x="6309" y="104"/>
                  </a:lnTo>
                  <a:lnTo>
                    <a:pt x="6561" y="165"/>
                  </a:lnTo>
                  <a:lnTo>
                    <a:pt x="6812" y="234"/>
                  </a:lnTo>
                  <a:lnTo>
                    <a:pt x="7055" y="321"/>
                  </a:lnTo>
                  <a:lnTo>
                    <a:pt x="7290" y="417"/>
                  </a:lnTo>
                  <a:lnTo>
                    <a:pt x="7524" y="521"/>
                  </a:lnTo>
                  <a:lnTo>
                    <a:pt x="7749" y="642"/>
                  </a:lnTo>
                  <a:lnTo>
                    <a:pt x="7975" y="764"/>
                  </a:lnTo>
                  <a:lnTo>
                    <a:pt x="8183" y="902"/>
                  </a:lnTo>
                  <a:lnTo>
                    <a:pt x="8392" y="1050"/>
                  </a:lnTo>
                  <a:lnTo>
                    <a:pt x="8591" y="1206"/>
                  </a:lnTo>
                  <a:lnTo>
                    <a:pt x="8782" y="1371"/>
                  </a:lnTo>
                  <a:lnTo>
                    <a:pt x="8964" y="1553"/>
                  </a:lnTo>
                  <a:lnTo>
                    <a:pt x="9138" y="1735"/>
                  </a:lnTo>
                  <a:lnTo>
                    <a:pt x="9311" y="1926"/>
                  </a:lnTo>
                  <a:lnTo>
                    <a:pt x="9468" y="2126"/>
                  </a:lnTo>
                  <a:lnTo>
                    <a:pt x="9615" y="2326"/>
                  </a:lnTo>
                  <a:lnTo>
                    <a:pt x="9754" y="2542"/>
                  </a:lnTo>
                  <a:lnTo>
                    <a:pt x="9875" y="2759"/>
                  </a:lnTo>
                  <a:lnTo>
                    <a:pt x="9997" y="2994"/>
                  </a:lnTo>
                  <a:lnTo>
                    <a:pt x="10101" y="3219"/>
                  </a:lnTo>
                  <a:lnTo>
                    <a:pt x="10196" y="3462"/>
                  </a:lnTo>
                  <a:lnTo>
                    <a:pt x="10283" y="3705"/>
                  </a:lnTo>
                  <a:lnTo>
                    <a:pt x="10353" y="3957"/>
                  </a:lnTo>
                  <a:lnTo>
                    <a:pt x="10413" y="4209"/>
                  </a:lnTo>
                  <a:lnTo>
                    <a:pt x="10457" y="4460"/>
                  </a:lnTo>
                  <a:lnTo>
                    <a:pt x="10491" y="4721"/>
                  </a:lnTo>
                  <a:lnTo>
                    <a:pt x="10509" y="4990"/>
                  </a:lnTo>
                  <a:lnTo>
                    <a:pt x="10518" y="5259"/>
                  </a:lnTo>
                  <a:lnTo>
                    <a:pt x="10518" y="238411"/>
                  </a:lnTo>
                  <a:lnTo>
                    <a:pt x="10518" y="238411"/>
                  </a:lnTo>
                  <a:lnTo>
                    <a:pt x="10509" y="238689"/>
                  </a:lnTo>
                  <a:lnTo>
                    <a:pt x="10491" y="238958"/>
                  </a:lnTo>
                  <a:lnTo>
                    <a:pt x="10457" y="239227"/>
                  </a:lnTo>
                  <a:lnTo>
                    <a:pt x="10413" y="239487"/>
                  </a:lnTo>
                  <a:lnTo>
                    <a:pt x="10353" y="239739"/>
                  </a:lnTo>
                  <a:lnTo>
                    <a:pt x="10283" y="239990"/>
                  </a:lnTo>
                  <a:lnTo>
                    <a:pt x="10196" y="240233"/>
                  </a:lnTo>
                  <a:lnTo>
                    <a:pt x="10101" y="240476"/>
                  </a:lnTo>
                  <a:lnTo>
                    <a:pt x="9997" y="240710"/>
                  </a:lnTo>
                  <a:lnTo>
                    <a:pt x="9875" y="240936"/>
                  </a:lnTo>
                  <a:lnTo>
                    <a:pt x="9754" y="241162"/>
                  </a:lnTo>
                  <a:lnTo>
                    <a:pt x="9615" y="241370"/>
                  </a:lnTo>
                  <a:lnTo>
                    <a:pt x="9468" y="241578"/>
                  </a:lnTo>
                  <a:lnTo>
                    <a:pt x="9311" y="241778"/>
                  </a:lnTo>
                  <a:lnTo>
                    <a:pt x="9138" y="241969"/>
                  </a:lnTo>
                  <a:lnTo>
                    <a:pt x="8964" y="242151"/>
                  </a:lnTo>
                  <a:lnTo>
                    <a:pt x="8782" y="242324"/>
                  </a:lnTo>
                  <a:lnTo>
                    <a:pt x="8591" y="242481"/>
                  </a:lnTo>
                  <a:lnTo>
                    <a:pt x="8392" y="242637"/>
                  </a:lnTo>
                  <a:lnTo>
                    <a:pt x="8183" y="242784"/>
                  </a:lnTo>
                  <a:lnTo>
                    <a:pt x="7975" y="242923"/>
                  </a:lnTo>
                  <a:lnTo>
                    <a:pt x="7749" y="243045"/>
                  </a:lnTo>
                  <a:lnTo>
                    <a:pt x="7524" y="243158"/>
                  </a:lnTo>
                  <a:lnTo>
                    <a:pt x="7290" y="243262"/>
                  </a:lnTo>
                  <a:lnTo>
                    <a:pt x="7055" y="243357"/>
                  </a:lnTo>
                  <a:lnTo>
                    <a:pt x="6812" y="243444"/>
                  </a:lnTo>
                  <a:lnTo>
                    <a:pt x="6561" y="243513"/>
                  </a:lnTo>
                  <a:lnTo>
                    <a:pt x="6309" y="243565"/>
                  </a:lnTo>
                  <a:lnTo>
                    <a:pt x="6049" y="243617"/>
                  </a:lnTo>
                  <a:lnTo>
                    <a:pt x="5788" y="243643"/>
                  </a:lnTo>
                  <a:lnTo>
                    <a:pt x="5528" y="243669"/>
                  </a:lnTo>
                  <a:lnTo>
                    <a:pt x="5259" y="243669"/>
                  </a:lnTo>
                  <a:lnTo>
                    <a:pt x="5259" y="243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2"/>
            <p:cNvSpPr/>
            <p:nvPr/>
          </p:nvSpPr>
          <p:spPr>
            <a:xfrm>
              <a:off x="-3298400" y="-50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2"/>
            <p:cNvSpPr/>
            <p:nvPr/>
          </p:nvSpPr>
          <p:spPr>
            <a:xfrm>
              <a:off x="-3429875" y="-8110600"/>
              <a:ext cx="262950" cy="1173200"/>
            </a:xfrm>
            <a:custGeom>
              <a:avLst/>
              <a:gdLst/>
              <a:ahLst/>
              <a:cxnLst/>
              <a:rect l="l" t="t" r="r" b="b"/>
              <a:pathLst>
                <a:path w="10518" h="46928" extrusionOk="0">
                  <a:moveTo>
                    <a:pt x="5259" y="0"/>
                  </a:moveTo>
                  <a:lnTo>
                    <a:pt x="4990" y="9"/>
                  </a:lnTo>
                  <a:lnTo>
                    <a:pt x="4730" y="35"/>
                  </a:lnTo>
                  <a:lnTo>
                    <a:pt x="4461" y="70"/>
                  </a:lnTo>
                  <a:lnTo>
                    <a:pt x="4209" y="113"/>
                  </a:lnTo>
                  <a:lnTo>
                    <a:pt x="3957" y="174"/>
                  </a:lnTo>
                  <a:lnTo>
                    <a:pt x="3706" y="243"/>
                  </a:lnTo>
                  <a:lnTo>
                    <a:pt x="3463" y="330"/>
                  </a:lnTo>
                  <a:lnTo>
                    <a:pt x="3220" y="425"/>
                  </a:lnTo>
                  <a:lnTo>
                    <a:pt x="2994" y="529"/>
                  </a:lnTo>
                  <a:lnTo>
                    <a:pt x="2760" y="642"/>
                  </a:lnTo>
                  <a:lnTo>
                    <a:pt x="2543" y="772"/>
                  </a:lnTo>
                  <a:lnTo>
                    <a:pt x="2326" y="911"/>
                  </a:lnTo>
                  <a:lnTo>
                    <a:pt x="2126" y="1059"/>
                  </a:lnTo>
                  <a:lnTo>
                    <a:pt x="1927" y="1215"/>
                  </a:lnTo>
                  <a:lnTo>
                    <a:pt x="1736" y="1380"/>
                  </a:lnTo>
                  <a:lnTo>
                    <a:pt x="1554" y="1553"/>
                  </a:lnTo>
                  <a:lnTo>
                    <a:pt x="1372" y="1744"/>
                  </a:lnTo>
                  <a:lnTo>
                    <a:pt x="1207" y="1935"/>
                  </a:lnTo>
                  <a:lnTo>
                    <a:pt x="1050" y="2135"/>
                  </a:lnTo>
                  <a:lnTo>
                    <a:pt x="903" y="2334"/>
                  </a:lnTo>
                  <a:lnTo>
                    <a:pt x="764" y="2551"/>
                  </a:lnTo>
                  <a:lnTo>
                    <a:pt x="643" y="2768"/>
                  </a:lnTo>
                  <a:lnTo>
                    <a:pt x="521" y="2994"/>
                  </a:lnTo>
                  <a:lnTo>
                    <a:pt x="417" y="3228"/>
                  </a:lnTo>
                  <a:lnTo>
                    <a:pt x="322" y="3471"/>
                  </a:lnTo>
                  <a:lnTo>
                    <a:pt x="235" y="3714"/>
                  </a:lnTo>
                  <a:lnTo>
                    <a:pt x="165" y="3957"/>
                  </a:lnTo>
                  <a:lnTo>
                    <a:pt x="105" y="4217"/>
                  </a:lnTo>
                  <a:lnTo>
                    <a:pt x="61" y="4469"/>
                  </a:lnTo>
                  <a:lnTo>
                    <a:pt x="27" y="4729"/>
                  </a:lnTo>
                  <a:lnTo>
                    <a:pt x="1" y="4998"/>
                  </a:lnTo>
                  <a:lnTo>
                    <a:pt x="1" y="5267"/>
                  </a:lnTo>
                  <a:lnTo>
                    <a:pt x="1" y="41669"/>
                  </a:lnTo>
                  <a:lnTo>
                    <a:pt x="1" y="41938"/>
                  </a:lnTo>
                  <a:lnTo>
                    <a:pt x="27" y="42207"/>
                  </a:lnTo>
                  <a:lnTo>
                    <a:pt x="61" y="42467"/>
                  </a:lnTo>
                  <a:lnTo>
                    <a:pt x="105" y="42719"/>
                  </a:lnTo>
                  <a:lnTo>
                    <a:pt x="165" y="42971"/>
                  </a:lnTo>
                  <a:lnTo>
                    <a:pt x="235" y="43222"/>
                  </a:lnTo>
                  <a:lnTo>
                    <a:pt x="322" y="43465"/>
                  </a:lnTo>
                  <a:lnTo>
                    <a:pt x="417" y="43708"/>
                  </a:lnTo>
                  <a:lnTo>
                    <a:pt x="521" y="43934"/>
                  </a:lnTo>
                  <a:lnTo>
                    <a:pt x="643" y="44168"/>
                  </a:lnTo>
                  <a:lnTo>
                    <a:pt x="764" y="44385"/>
                  </a:lnTo>
                  <a:lnTo>
                    <a:pt x="903" y="44602"/>
                  </a:lnTo>
                  <a:lnTo>
                    <a:pt x="1050" y="44801"/>
                  </a:lnTo>
                  <a:lnTo>
                    <a:pt x="1207" y="45001"/>
                  </a:lnTo>
                  <a:lnTo>
                    <a:pt x="1372" y="45192"/>
                  </a:lnTo>
                  <a:lnTo>
                    <a:pt x="1554" y="45383"/>
                  </a:lnTo>
                  <a:lnTo>
                    <a:pt x="1736" y="45556"/>
                  </a:lnTo>
                  <a:lnTo>
                    <a:pt x="1927" y="45721"/>
                  </a:lnTo>
                  <a:lnTo>
                    <a:pt x="2126" y="45877"/>
                  </a:lnTo>
                  <a:lnTo>
                    <a:pt x="2326" y="46025"/>
                  </a:lnTo>
                  <a:lnTo>
                    <a:pt x="2543" y="46164"/>
                  </a:lnTo>
                  <a:lnTo>
                    <a:pt x="2760" y="46294"/>
                  </a:lnTo>
                  <a:lnTo>
                    <a:pt x="2994" y="46407"/>
                  </a:lnTo>
                  <a:lnTo>
                    <a:pt x="3220" y="46511"/>
                  </a:lnTo>
                  <a:lnTo>
                    <a:pt x="3463" y="46606"/>
                  </a:lnTo>
                  <a:lnTo>
                    <a:pt x="3706" y="46693"/>
                  </a:lnTo>
                  <a:lnTo>
                    <a:pt x="3957" y="46763"/>
                  </a:lnTo>
                  <a:lnTo>
                    <a:pt x="4209" y="46823"/>
                  </a:lnTo>
                  <a:lnTo>
                    <a:pt x="4461" y="46867"/>
                  </a:lnTo>
                  <a:lnTo>
                    <a:pt x="4730" y="46901"/>
                  </a:lnTo>
                  <a:lnTo>
                    <a:pt x="4990" y="46927"/>
                  </a:lnTo>
                  <a:lnTo>
                    <a:pt x="5528" y="46927"/>
                  </a:lnTo>
                  <a:lnTo>
                    <a:pt x="5788" y="46901"/>
                  </a:lnTo>
                  <a:lnTo>
                    <a:pt x="6049" y="46867"/>
                  </a:lnTo>
                  <a:lnTo>
                    <a:pt x="6309" y="46823"/>
                  </a:lnTo>
                  <a:lnTo>
                    <a:pt x="6561" y="46763"/>
                  </a:lnTo>
                  <a:lnTo>
                    <a:pt x="6812" y="46693"/>
                  </a:lnTo>
                  <a:lnTo>
                    <a:pt x="7055" y="46606"/>
                  </a:lnTo>
                  <a:lnTo>
                    <a:pt x="7290" y="46511"/>
                  </a:lnTo>
                  <a:lnTo>
                    <a:pt x="7524" y="46407"/>
                  </a:lnTo>
                  <a:lnTo>
                    <a:pt x="7749" y="46294"/>
                  </a:lnTo>
                  <a:lnTo>
                    <a:pt x="7975" y="46164"/>
                  </a:lnTo>
                  <a:lnTo>
                    <a:pt x="8183" y="46025"/>
                  </a:lnTo>
                  <a:lnTo>
                    <a:pt x="8392" y="45877"/>
                  </a:lnTo>
                  <a:lnTo>
                    <a:pt x="8591" y="45721"/>
                  </a:lnTo>
                  <a:lnTo>
                    <a:pt x="8782" y="45556"/>
                  </a:lnTo>
                  <a:lnTo>
                    <a:pt x="8964" y="45383"/>
                  </a:lnTo>
                  <a:lnTo>
                    <a:pt x="9138" y="45192"/>
                  </a:lnTo>
                  <a:lnTo>
                    <a:pt x="9311" y="45001"/>
                  </a:lnTo>
                  <a:lnTo>
                    <a:pt x="9468" y="44801"/>
                  </a:lnTo>
                  <a:lnTo>
                    <a:pt x="9615" y="44602"/>
                  </a:lnTo>
                  <a:lnTo>
                    <a:pt x="9754" y="44385"/>
                  </a:lnTo>
                  <a:lnTo>
                    <a:pt x="9875" y="44168"/>
                  </a:lnTo>
                  <a:lnTo>
                    <a:pt x="9997" y="43934"/>
                  </a:lnTo>
                  <a:lnTo>
                    <a:pt x="10101" y="43708"/>
                  </a:lnTo>
                  <a:lnTo>
                    <a:pt x="10196" y="43465"/>
                  </a:lnTo>
                  <a:lnTo>
                    <a:pt x="10283" y="43222"/>
                  </a:lnTo>
                  <a:lnTo>
                    <a:pt x="10353" y="42971"/>
                  </a:lnTo>
                  <a:lnTo>
                    <a:pt x="10413" y="42719"/>
                  </a:lnTo>
                  <a:lnTo>
                    <a:pt x="10457" y="42467"/>
                  </a:lnTo>
                  <a:lnTo>
                    <a:pt x="10491" y="42207"/>
                  </a:lnTo>
                  <a:lnTo>
                    <a:pt x="10509" y="41938"/>
                  </a:lnTo>
                  <a:lnTo>
                    <a:pt x="10518" y="41669"/>
                  </a:lnTo>
                  <a:lnTo>
                    <a:pt x="10518" y="5267"/>
                  </a:lnTo>
                  <a:lnTo>
                    <a:pt x="10509" y="4998"/>
                  </a:lnTo>
                  <a:lnTo>
                    <a:pt x="10491" y="4729"/>
                  </a:lnTo>
                  <a:lnTo>
                    <a:pt x="10457" y="4469"/>
                  </a:lnTo>
                  <a:lnTo>
                    <a:pt x="10413" y="4217"/>
                  </a:lnTo>
                  <a:lnTo>
                    <a:pt x="10353" y="3957"/>
                  </a:lnTo>
                  <a:lnTo>
                    <a:pt x="10283" y="3714"/>
                  </a:lnTo>
                  <a:lnTo>
                    <a:pt x="10196" y="3471"/>
                  </a:lnTo>
                  <a:lnTo>
                    <a:pt x="10101" y="3228"/>
                  </a:lnTo>
                  <a:lnTo>
                    <a:pt x="9997" y="2994"/>
                  </a:lnTo>
                  <a:lnTo>
                    <a:pt x="9875" y="2768"/>
                  </a:lnTo>
                  <a:lnTo>
                    <a:pt x="9754" y="2551"/>
                  </a:lnTo>
                  <a:lnTo>
                    <a:pt x="9615" y="2334"/>
                  </a:lnTo>
                  <a:lnTo>
                    <a:pt x="9468" y="2135"/>
                  </a:lnTo>
                  <a:lnTo>
                    <a:pt x="9311" y="1935"/>
                  </a:lnTo>
                  <a:lnTo>
                    <a:pt x="9138" y="1744"/>
                  </a:lnTo>
                  <a:lnTo>
                    <a:pt x="8964" y="1553"/>
                  </a:lnTo>
                  <a:lnTo>
                    <a:pt x="8782" y="1380"/>
                  </a:lnTo>
                  <a:lnTo>
                    <a:pt x="8591" y="1215"/>
                  </a:lnTo>
                  <a:lnTo>
                    <a:pt x="8392" y="1059"/>
                  </a:lnTo>
                  <a:lnTo>
                    <a:pt x="8183" y="911"/>
                  </a:lnTo>
                  <a:lnTo>
                    <a:pt x="7975" y="772"/>
                  </a:lnTo>
                  <a:lnTo>
                    <a:pt x="7749" y="642"/>
                  </a:lnTo>
                  <a:lnTo>
                    <a:pt x="7524" y="529"/>
                  </a:lnTo>
                  <a:lnTo>
                    <a:pt x="7290" y="425"/>
                  </a:lnTo>
                  <a:lnTo>
                    <a:pt x="7055" y="330"/>
                  </a:lnTo>
                  <a:lnTo>
                    <a:pt x="6812" y="243"/>
                  </a:lnTo>
                  <a:lnTo>
                    <a:pt x="6561" y="174"/>
                  </a:lnTo>
                  <a:lnTo>
                    <a:pt x="6309" y="113"/>
                  </a:lnTo>
                  <a:lnTo>
                    <a:pt x="6049" y="70"/>
                  </a:lnTo>
                  <a:lnTo>
                    <a:pt x="5788" y="35"/>
                  </a:lnTo>
                  <a:lnTo>
                    <a:pt x="5528" y="9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2"/>
            <p:cNvSpPr/>
            <p:nvPr/>
          </p:nvSpPr>
          <p:spPr>
            <a:xfrm>
              <a:off x="-3429875" y="-8110600"/>
              <a:ext cx="262950" cy="1173200"/>
            </a:xfrm>
            <a:custGeom>
              <a:avLst/>
              <a:gdLst/>
              <a:ahLst/>
              <a:cxnLst/>
              <a:rect l="l" t="t" r="r" b="b"/>
              <a:pathLst>
                <a:path w="10518" h="46928" fill="none" extrusionOk="0">
                  <a:moveTo>
                    <a:pt x="5259" y="46927"/>
                  </a:moveTo>
                  <a:lnTo>
                    <a:pt x="5259" y="46927"/>
                  </a:lnTo>
                  <a:lnTo>
                    <a:pt x="4990" y="46927"/>
                  </a:lnTo>
                  <a:lnTo>
                    <a:pt x="4730" y="46901"/>
                  </a:lnTo>
                  <a:lnTo>
                    <a:pt x="4461" y="46867"/>
                  </a:lnTo>
                  <a:lnTo>
                    <a:pt x="4209" y="46823"/>
                  </a:lnTo>
                  <a:lnTo>
                    <a:pt x="3957" y="46763"/>
                  </a:lnTo>
                  <a:lnTo>
                    <a:pt x="3706" y="46693"/>
                  </a:lnTo>
                  <a:lnTo>
                    <a:pt x="3463" y="46606"/>
                  </a:lnTo>
                  <a:lnTo>
                    <a:pt x="3220" y="46511"/>
                  </a:lnTo>
                  <a:lnTo>
                    <a:pt x="2994" y="46407"/>
                  </a:lnTo>
                  <a:lnTo>
                    <a:pt x="2760" y="46294"/>
                  </a:lnTo>
                  <a:lnTo>
                    <a:pt x="2543" y="46164"/>
                  </a:lnTo>
                  <a:lnTo>
                    <a:pt x="2326" y="46025"/>
                  </a:lnTo>
                  <a:lnTo>
                    <a:pt x="2126" y="45877"/>
                  </a:lnTo>
                  <a:lnTo>
                    <a:pt x="1927" y="45721"/>
                  </a:lnTo>
                  <a:lnTo>
                    <a:pt x="1736" y="45556"/>
                  </a:lnTo>
                  <a:lnTo>
                    <a:pt x="1554" y="45383"/>
                  </a:lnTo>
                  <a:lnTo>
                    <a:pt x="1372" y="45192"/>
                  </a:lnTo>
                  <a:lnTo>
                    <a:pt x="1207" y="45001"/>
                  </a:lnTo>
                  <a:lnTo>
                    <a:pt x="1050" y="44801"/>
                  </a:lnTo>
                  <a:lnTo>
                    <a:pt x="903" y="44602"/>
                  </a:lnTo>
                  <a:lnTo>
                    <a:pt x="764" y="44385"/>
                  </a:lnTo>
                  <a:lnTo>
                    <a:pt x="643" y="44168"/>
                  </a:lnTo>
                  <a:lnTo>
                    <a:pt x="521" y="43934"/>
                  </a:lnTo>
                  <a:lnTo>
                    <a:pt x="417" y="43708"/>
                  </a:lnTo>
                  <a:lnTo>
                    <a:pt x="322" y="43465"/>
                  </a:lnTo>
                  <a:lnTo>
                    <a:pt x="235" y="43222"/>
                  </a:lnTo>
                  <a:lnTo>
                    <a:pt x="165" y="42971"/>
                  </a:lnTo>
                  <a:lnTo>
                    <a:pt x="105" y="42719"/>
                  </a:lnTo>
                  <a:lnTo>
                    <a:pt x="61" y="42467"/>
                  </a:lnTo>
                  <a:lnTo>
                    <a:pt x="27" y="42207"/>
                  </a:lnTo>
                  <a:lnTo>
                    <a:pt x="1" y="41938"/>
                  </a:lnTo>
                  <a:lnTo>
                    <a:pt x="1" y="41669"/>
                  </a:lnTo>
                  <a:lnTo>
                    <a:pt x="1" y="5267"/>
                  </a:lnTo>
                  <a:lnTo>
                    <a:pt x="1" y="5267"/>
                  </a:lnTo>
                  <a:lnTo>
                    <a:pt x="1" y="4998"/>
                  </a:lnTo>
                  <a:lnTo>
                    <a:pt x="27" y="4729"/>
                  </a:lnTo>
                  <a:lnTo>
                    <a:pt x="61" y="4469"/>
                  </a:lnTo>
                  <a:lnTo>
                    <a:pt x="105" y="4217"/>
                  </a:lnTo>
                  <a:lnTo>
                    <a:pt x="165" y="3957"/>
                  </a:lnTo>
                  <a:lnTo>
                    <a:pt x="235" y="3714"/>
                  </a:lnTo>
                  <a:lnTo>
                    <a:pt x="322" y="3471"/>
                  </a:lnTo>
                  <a:lnTo>
                    <a:pt x="417" y="3228"/>
                  </a:lnTo>
                  <a:lnTo>
                    <a:pt x="521" y="2994"/>
                  </a:lnTo>
                  <a:lnTo>
                    <a:pt x="643" y="2768"/>
                  </a:lnTo>
                  <a:lnTo>
                    <a:pt x="764" y="2551"/>
                  </a:lnTo>
                  <a:lnTo>
                    <a:pt x="903" y="2334"/>
                  </a:lnTo>
                  <a:lnTo>
                    <a:pt x="1050" y="2135"/>
                  </a:lnTo>
                  <a:lnTo>
                    <a:pt x="1207" y="1935"/>
                  </a:lnTo>
                  <a:lnTo>
                    <a:pt x="1372" y="1744"/>
                  </a:lnTo>
                  <a:lnTo>
                    <a:pt x="1554" y="1553"/>
                  </a:lnTo>
                  <a:lnTo>
                    <a:pt x="1736" y="1380"/>
                  </a:lnTo>
                  <a:lnTo>
                    <a:pt x="1927" y="1215"/>
                  </a:lnTo>
                  <a:lnTo>
                    <a:pt x="2126" y="1059"/>
                  </a:lnTo>
                  <a:lnTo>
                    <a:pt x="2326" y="911"/>
                  </a:lnTo>
                  <a:lnTo>
                    <a:pt x="2543" y="772"/>
                  </a:lnTo>
                  <a:lnTo>
                    <a:pt x="2760" y="642"/>
                  </a:lnTo>
                  <a:lnTo>
                    <a:pt x="2994" y="529"/>
                  </a:lnTo>
                  <a:lnTo>
                    <a:pt x="3220" y="425"/>
                  </a:lnTo>
                  <a:lnTo>
                    <a:pt x="3463" y="330"/>
                  </a:lnTo>
                  <a:lnTo>
                    <a:pt x="3706" y="243"/>
                  </a:lnTo>
                  <a:lnTo>
                    <a:pt x="3957" y="174"/>
                  </a:lnTo>
                  <a:lnTo>
                    <a:pt x="4209" y="113"/>
                  </a:lnTo>
                  <a:lnTo>
                    <a:pt x="4461" y="70"/>
                  </a:lnTo>
                  <a:lnTo>
                    <a:pt x="4730" y="35"/>
                  </a:lnTo>
                  <a:lnTo>
                    <a:pt x="4990" y="9"/>
                  </a:lnTo>
                  <a:lnTo>
                    <a:pt x="5259" y="0"/>
                  </a:lnTo>
                  <a:lnTo>
                    <a:pt x="5259" y="0"/>
                  </a:lnTo>
                  <a:lnTo>
                    <a:pt x="5528" y="9"/>
                  </a:lnTo>
                  <a:lnTo>
                    <a:pt x="5788" y="35"/>
                  </a:lnTo>
                  <a:lnTo>
                    <a:pt x="6049" y="70"/>
                  </a:lnTo>
                  <a:lnTo>
                    <a:pt x="6309" y="113"/>
                  </a:lnTo>
                  <a:lnTo>
                    <a:pt x="6561" y="174"/>
                  </a:lnTo>
                  <a:lnTo>
                    <a:pt x="6812" y="243"/>
                  </a:lnTo>
                  <a:lnTo>
                    <a:pt x="7055" y="330"/>
                  </a:lnTo>
                  <a:lnTo>
                    <a:pt x="7290" y="425"/>
                  </a:lnTo>
                  <a:lnTo>
                    <a:pt x="7524" y="529"/>
                  </a:lnTo>
                  <a:lnTo>
                    <a:pt x="7749" y="642"/>
                  </a:lnTo>
                  <a:lnTo>
                    <a:pt x="7975" y="772"/>
                  </a:lnTo>
                  <a:lnTo>
                    <a:pt x="8183" y="911"/>
                  </a:lnTo>
                  <a:lnTo>
                    <a:pt x="8392" y="1059"/>
                  </a:lnTo>
                  <a:lnTo>
                    <a:pt x="8591" y="1215"/>
                  </a:lnTo>
                  <a:lnTo>
                    <a:pt x="8782" y="1380"/>
                  </a:lnTo>
                  <a:lnTo>
                    <a:pt x="8964" y="1553"/>
                  </a:lnTo>
                  <a:lnTo>
                    <a:pt x="9138" y="1744"/>
                  </a:lnTo>
                  <a:lnTo>
                    <a:pt x="9311" y="1935"/>
                  </a:lnTo>
                  <a:lnTo>
                    <a:pt x="9468" y="2135"/>
                  </a:lnTo>
                  <a:lnTo>
                    <a:pt x="9615" y="2334"/>
                  </a:lnTo>
                  <a:lnTo>
                    <a:pt x="9754" y="2551"/>
                  </a:lnTo>
                  <a:lnTo>
                    <a:pt x="9875" y="2768"/>
                  </a:lnTo>
                  <a:lnTo>
                    <a:pt x="9997" y="2994"/>
                  </a:lnTo>
                  <a:lnTo>
                    <a:pt x="10101" y="3228"/>
                  </a:lnTo>
                  <a:lnTo>
                    <a:pt x="10196" y="3471"/>
                  </a:lnTo>
                  <a:lnTo>
                    <a:pt x="10283" y="3714"/>
                  </a:lnTo>
                  <a:lnTo>
                    <a:pt x="10353" y="3957"/>
                  </a:lnTo>
                  <a:lnTo>
                    <a:pt x="10413" y="4217"/>
                  </a:lnTo>
                  <a:lnTo>
                    <a:pt x="10457" y="4469"/>
                  </a:lnTo>
                  <a:lnTo>
                    <a:pt x="10491" y="4729"/>
                  </a:lnTo>
                  <a:lnTo>
                    <a:pt x="10509" y="4998"/>
                  </a:lnTo>
                  <a:lnTo>
                    <a:pt x="10518" y="5267"/>
                  </a:lnTo>
                  <a:lnTo>
                    <a:pt x="10518" y="41669"/>
                  </a:lnTo>
                  <a:lnTo>
                    <a:pt x="10518" y="41669"/>
                  </a:lnTo>
                  <a:lnTo>
                    <a:pt x="10509" y="41938"/>
                  </a:lnTo>
                  <a:lnTo>
                    <a:pt x="10491" y="42207"/>
                  </a:lnTo>
                  <a:lnTo>
                    <a:pt x="10457" y="42467"/>
                  </a:lnTo>
                  <a:lnTo>
                    <a:pt x="10413" y="42719"/>
                  </a:lnTo>
                  <a:lnTo>
                    <a:pt x="10353" y="42971"/>
                  </a:lnTo>
                  <a:lnTo>
                    <a:pt x="10283" y="43222"/>
                  </a:lnTo>
                  <a:lnTo>
                    <a:pt x="10196" y="43465"/>
                  </a:lnTo>
                  <a:lnTo>
                    <a:pt x="10101" y="43708"/>
                  </a:lnTo>
                  <a:lnTo>
                    <a:pt x="9997" y="43934"/>
                  </a:lnTo>
                  <a:lnTo>
                    <a:pt x="9875" y="44168"/>
                  </a:lnTo>
                  <a:lnTo>
                    <a:pt x="9754" y="44385"/>
                  </a:lnTo>
                  <a:lnTo>
                    <a:pt x="9615" y="44602"/>
                  </a:lnTo>
                  <a:lnTo>
                    <a:pt x="9468" y="44801"/>
                  </a:lnTo>
                  <a:lnTo>
                    <a:pt x="9311" y="45001"/>
                  </a:lnTo>
                  <a:lnTo>
                    <a:pt x="9138" y="45192"/>
                  </a:lnTo>
                  <a:lnTo>
                    <a:pt x="8964" y="45383"/>
                  </a:lnTo>
                  <a:lnTo>
                    <a:pt x="8782" y="45556"/>
                  </a:lnTo>
                  <a:lnTo>
                    <a:pt x="8591" y="45721"/>
                  </a:lnTo>
                  <a:lnTo>
                    <a:pt x="8392" y="45877"/>
                  </a:lnTo>
                  <a:lnTo>
                    <a:pt x="8183" y="46025"/>
                  </a:lnTo>
                  <a:lnTo>
                    <a:pt x="7975" y="46164"/>
                  </a:lnTo>
                  <a:lnTo>
                    <a:pt x="7749" y="46294"/>
                  </a:lnTo>
                  <a:lnTo>
                    <a:pt x="7524" y="46407"/>
                  </a:lnTo>
                  <a:lnTo>
                    <a:pt x="7290" y="46511"/>
                  </a:lnTo>
                  <a:lnTo>
                    <a:pt x="7055" y="46606"/>
                  </a:lnTo>
                  <a:lnTo>
                    <a:pt x="6812" y="46693"/>
                  </a:lnTo>
                  <a:lnTo>
                    <a:pt x="6561" y="46763"/>
                  </a:lnTo>
                  <a:lnTo>
                    <a:pt x="6309" y="46823"/>
                  </a:lnTo>
                  <a:lnTo>
                    <a:pt x="6049" y="46867"/>
                  </a:lnTo>
                  <a:lnTo>
                    <a:pt x="5788" y="46901"/>
                  </a:lnTo>
                  <a:lnTo>
                    <a:pt x="5528" y="46927"/>
                  </a:lnTo>
                  <a:lnTo>
                    <a:pt x="5259" y="46927"/>
                  </a:lnTo>
                  <a:lnTo>
                    <a:pt x="5259" y="469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2"/>
            <p:cNvSpPr/>
            <p:nvPr/>
          </p:nvSpPr>
          <p:spPr>
            <a:xfrm>
              <a:off x="-3298400" y="-693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2"/>
            <p:cNvSpPr/>
            <p:nvPr/>
          </p:nvSpPr>
          <p:spPr>
            <a:xfrm>
              <a:off x="-2481225" y="-1853775"/>
              <a:ext cx="789025" cy="789000"/>
            </a:xfrm>
            <a:custGeom>
              <a:avLst/>
              <a:gdLst/>
              <a:ahLst/>
              <a:cxnLst/>
              <a:rect l="l" t="t" r="r" b="b"/>
              <a:pathLst>
                <a:path w="31561" h="31560" extrusionOk="0">
                  <a:moveTo>
                    <a:pt x="15776" y="10517"/>
                  </a:moveTo>
                  <a:lnTo>
                    <a:pt x="16054" y="10526"/>
                  </a:lnTo>
                  <a:lnTo>
                    <a:pt x="16323" y="10543"/>
                  </a:lnTo>
                  <a:lnTo>
                    <a:pt x="16592" y="10578"/>
                  </a:lnTo>
                  <a:lnTo>
                    <a:pt x="16852" y="10630"/>
                  </a:lnTo>
                  <a:lnTo>
                    <a:pt x="17112" y="10691"/>
                  </a:lnTo>
                  <a:lnTo>
                    <a:pt x="17364" y="10760"/>
                  </a:lnTo>
                  <a:lnTo>
                    <a:pt x="17607" y="10838"/>
                  </a:lnTo>
                  <a:lnTo>
                    <a:pt x="17850" y="10934"/>
                  </a:lnTo>
                  <a:lnTo>
                    <a:pt x="18076" y="11046"/>
                  </a:lnTo>
                  <a:lnTo>
                    <a:pt x="18310" y="11159"/>
                  </a:lnTo>
                  <a:lnTo>
                    <a:pt x="18527" y="11289"/>
                  </a:lnTo>
                  <a:lnTo>
                    <a:pt x="18744" y="11428"/>
                  </a:lnTo>
                  <a:lnTo>
                    <a:pt x="18943" y="11576"/>
                  </a:lnTo>
                  <a:lnTo>
                    <a:pt x="19143" y="11732"/>
                  </a:lnTo>
                  <a:lnTo>
                    <a:pt x="19334" y="11897"/>
                  </a:lnTo>
                  <a:lnTo>
                    <a:pt x="19516" y="12070"/>
                  </a:lnTo>
                  <a:lnTo>
                    <a:pt x="19690" y="12253"/>
                  </a:lnTo>
                  <a:lnTo>
                    <a:pt x="19855" y="12443"/>
                  </a:lnTo>
                  <a:lnTo>
                    <a:pt x="20011" y="12643"/>
                  </a:lnTo>
                  <a:lnTo>
                    <a:pt x="20150" y="12851"/>
                  </a:lnTo>
                  <a:lnTo>
                    <a:pt x="20288" y="13068"/>
                  </a:lnTo>
                  <a:lnTo>
                    <a:pt x="20419" y="13285"/>
                  </a:lnTo>
                  <a:lnTo>
                    <a:pt x="20531" y="13511"/>
                  </a:lnTo>
                  <a:lnTo>
                    <a:pt x="20636" y="13745"/>
                  </a:lnTo>
                  <a:lnTo>
                    <a:pt x="20722" y="13979"/>
                  </a:lnTo>
                  <a:lnTo>
                    <a:pt x="20809" y="14231"/>
                  </a:lnTo>
                  <a:lnTo>
                    <a:pt x="20878" y="14474"/>
                  </a:lnTo>
                  <a:lnTo>
                    <a:pt x="20939" y="14726"/>
                  </a:lnTo>
                  <a:lnTo>
                    <a:pt x="20983" y="14986"/>
                  </a:lnTo>
                  <a:lnTo>
                    <a:pt x="21017" y="15246"/>
                  </a:lnTo>
                  <a:lnTo>
                    <a:pt x="21035" y="15515"/>
                  </a:lnTo>
                  <a:lnTo>
                    <a:pt x="21043" y="15776"/>
                  </a:lnTo>
                  <a:lnTo>
                    <a:pt x="21035" y="16045"/>
                  </a:lnTo>
                  <a:lnTo>
                    <a:pt x="21017" y="16314"/>
                  </a:lnTo>
                  <a:lnTo>
                    <a:pt x="20983" y="16574"/>
                  </a:lnTo>
                  <a:lnTo>
                    <a:pt x="20931" y="16834"/>
                  </a:lnTo>
                  <a:lnTo>
                    <a:pt x="20870" y="17086"/>
                  </a:lnTo>
                  <a:lnTo>
                    <a:pt x="20800" y="17337"/>
                  </a:lnTo>
                  <a:lnTo>
                    <a:pt x="20722" y="17580"/>
                  </a:lnTo>
                  <a:lnTo>
                    <a:pt x="20627" y="17815"/>
                  </a:lnTo>
                  <a:lnTo>
                    <a:pt x="20514" y="18049"/>
                  </a:lnTo>
                  <a:lnTo>
                    <a:pt x="20401" y="18275"/>
                  </a:lnTo>
                  <a:lnTo>
                    <a:pt x="20271" y="18500"/>
                  </a:lnTo>
                  <a:lnTo>
                    <a:pt x="20132" y="18708"/>
                  </a:lnTo>
                  <a:lnTo>
                    <a:pt x="19985" y="18917"/>
                  </a:lnTo>
                  <a:lnTo>
                    <a:pt x="19829" y="19116"/>
                  </a:lnTo>
                  <a:lnTo>
                    <a:pt x="19664" y="19307"/>
                  </a:lnTo>
                  <a:lnTo>
                    <a:pt x="19490" y="19489"/>
                  </a:lnTo>
                  <a:lnTo>
                    <a:pt x="19308" y="19663"/>
                  </a:lnTo>
                  <a:lnTo>
                    <a:pt x="19117" y="19828"/>
                  </a:lnTo>
                  <a:lnTo>
                    <a:pt x="18917" y="19984"/>
                  </a:lnTo>
                  <a:lnTo>
                    <a:pt x="18709" y="20132"/>
                  </a:lnTo>
                  <a:lnTo>
                    <a:pt x="18492" y="20270"/>
                  </a:lnTo>
                  <a:lnTo>
                    <a:pt x="18275" y="20401"/>
                  </a:lnTo>
                  <a:lnTo>
                    <a:pt x="18050" y="20513"/>
                  </a:lnTo>
                  <a:lnTo>
                    <a:pt x="17815" y="20626"/>
                  </a:lnTo>
                  <a:lnTo>
                    <a:pt x="17572" y="20722"/>
                  </a:lnTo>
                  <a:lnTo>
                    <a:pt x="17329" y="20800"/>
                  </a:lnTo>
                  <a:lnTo>
                    <a:pt x="17086" y="20869"/>
                  </a:lnTo>
                  <a:lnTo>
                    <a:pt x="16835" y="20930"/>
                  </a:lnTo>
                  <a:lnTo>
                    <a:pt x="16574" y="20982"/>
                  </a:lnTo>
                  <a:lnTo>
                    <a:pt x="16314" y="21017"/>
                  </a:lnTo>
                  <a:lnTo>
                    <a:pt x="16045" y="21034"/>
                  </a:lnTo>
                  <a:lnTo>
                    <a:pt x="15776" y="21043"/>
                  </a:lnTo>
                  <a:lnTo>
                    <a:pt x="15516" y="21034"/>
                  </a:lnTo>
                  <a:lnTo>
                    <a:pt x="15247" y="21017"/>
                  </a:lnTo>
                  <a:lnTo>
                    <a:pt x="14987" y="20982"/>
                  </a:lnTo>
                  <a:lnTo>
                    <a:pt x="14726" y="20930"/>
                  </a:lnTo>
                  <a:lnTo>
                    <a:pt x="14475" y="20869"/>
                  </a:lnTo>
                  <a:lnTo>
                    <a:pt x="14223" y="20800"/>
                  </a:lnTo>
                  <a:lnTo>
                    <a:pt x="13980" y="20722"/>
                  </a:lnTo>
                  <a:lnTo>
                    <a:pt x="13746" y="20626"/>
                  </a:lnTo>
                  <a:lnTo>
                    <a:pt x="13511" y="20513"/>
                  </a:lnTo>
                  <a:lnTo>
                    <a:pt x="13286" y="20401"/>
                  </a:lnTo>
                  <a:lnTo>
                    <a:pt x="13069" y="20270"/>
                  </a:lnTo>
                  <a:lnTo>
                    <a:pt x="12852" y="20132"/>
                  </a:lnTo>
                  <a:lnTo>
                    <a:pt x="12644" y="19984"/>
                  </a:lnTo>
                  <a:lnTo>
                    <a:pt x="12444" y="19828"/>
                  </a:lnTo>
                  <a:lnTo>
                    <a:pt x="12253" y="19663"/>
                  </a:lnTo>
                  <a:lnTo>
                    <a:pt x="12071" y="19489"/>
                  </a:lnTo>
                  <a:lnTo>
                    <a:pt x="11897" y="19307"/>
                  </a:lnTo>
                  <a:lnTo>
                    <a:pt x="11733" y="19116"/>
                  </a:lnTo>
                  <a:lnTo>
                    <a:pt x="11576" y="18917"/>
                  </a:lnTo>
                  <a:lnTo>
                    <a:pt x="11429" y="18708"/>
                  </a:lnTo>
                  <a:lnTo>
                    <a:pt x="11290" y="18500"/>
                  </a:lnTo>
                  <a:lnTo>
                    <a:pt x="11160" y="18275"/>
                  </a:lnTo>
                  <a:lnTo>
                    <a:pt x="11047" y="18049"/>
                  </a:lnTo>
                  <a:lnTo>
                    <a:pt x="10934" y="17815"/>
                  </a:lnTo>
                  <a:lnTo>
                    <a:pt x="10839" y="17580"/>
                  </a:lnTo>
                  <a:lnTo>
                    <a:pt x="10761" y="17337"/>
                  </a:lnTo>
                  <a:lnTo>
                    <a:pt x="10683" y="17086"/>
                  </a:lnTo>
                  <a:lnTo>
                    <a:pt x="10630" y="16834"/>
                  </a:lnTo>
                  <a:lnTo>
                    <a:pt x="10578" y="16574"/>
                  </a:lnTo>
                  <a:lnTo>
                    <a:pt x="10544" y="16314"/>
                  </a:lnTo>
                  <a:lnTo>
                    <a:pt x="10526" y="16045"/>
                  </a:lnTo>
                  <a:lnTo>
                    <a:pt x="10518" y="15776"/>
                  </a:lnTo>
                  <a:lnTo>
                    <a:pt x="10526" y="15515"/>
                  </a:lnTo>
                  <a:lnTo>
                    <a:pt x="10544" y="15246"/>
                  </a:lnTo>
                  <a:lnTo>
                    <a:pt x="10578" y="14986"/>
                  </a:lnTo>
                  <a:lnTo>
                    <a:pt x="10630" y="14726"/>
                  </a:lnTo>
                  <a:lnTo>
                    <a:pt x="10683" y="14474"/>
                  </a:lnTo>
                  <a:lnTo>
                    <a:pt x="10761" y="14231"/>
                  </a:lnTo>
                  <a:lnTo>
                    <a:pt x="10839" y="13979"/>
                  </a:lnTo>
                  <a:lnTo>
                    <a:pt x="10934" y="13745"/>
                  </a:lnTo>
                  <a:lnTo>
                    <a:pt x="11047" y="13511"/>
                  </a:lnTo>
                  <a:lnTo>
                    <a:pt x="11160" y="13285"/>
                  </a:lnTo>
                  <a:lnTo>
                    <a:pt x="11290" y="13068"/>
                  </a:lnTo>
                  <a:lnTo>
                    <a:pt x="11429" y="12851"/>
                  </a:lnTo>
                  <a:lnTo>
                    <a:pt x="11576" y="12643"/>
                  </a:lnTo>
                  <a:lnTo>
                    <a:pt x="11733" y="12443"/>
                  </a:lnTo>
                  <a:lnTo>
                    <a:pt x="11897" y="12253"/>
                  </a:lnTo>
                  <a:lnTo>
                    <a:pt x="12071" y="12070"/>
                  </a:lnTo>
                  <a:lnTo>
                    <a:pt x="12253" y="11897"/>
                  </a:lnTo>
                  <a:lnTo>
                    <a:pt x="12444" y="11732"/>
                  </a:lnTo>
                  <a:lnTo>
                    <a:pt x="12644" y="11576"/>
                  </a:lnTo>
                  <a:lnTo>
                    <a:pt x="12852" y="11428"/>
                  </a:lnTo>
                  <a:lnTo>
                    <a:pt x="13069" y="11289"/>
                  </a:lnTo>
                  <a:lnTo>
                    <a:pt x="13286" y="11159"/>
                  </a:lnTo>
                  <a:lnTo>
                    <a:pt x="13511" y="11046"/>
                  </a:lnTo>
                  <a:lnTo>
                    <a:pt x="13746" y="10934"/>
                  </a:lnTo>
                  <a:lnTo>
                    <a:pt x="13980" y="10838"/>
                  </a:lnTo>
                  <a:lnTo>
                    <a:pt x="14223" y="10760"/>
                  </a:lnTo>
                  <a:lnTo>
                    <a:pt x="14475" y="10691"/>
                  </a:lnTo>
                  <a:lnTo>
                    <a:pt x="14726" y="10630"/>
                  </a:lnTo>
                  <a:lnTo>
                    <a:pt x="14987" y="10578"/>
                  </a:lnTo>
                  <a:lnTo>
                    <a:pt x="15247" y="10543"/>
                  </a:lnTo>
                  <a:lnTo>
                    <a:pt x="15516" y="10526"/>
                  </a:lnTo>
                  <a:lnTo>
                    <a:pt x="15776" y="10517"/>
                  </a:lnTo>
                  <a:close/>
                  <a:moveTo>
                    <a:pt x="15377" y="0"/>
                  </a:moveTo>
                  <a:lnTo>
                    <a:pt x="14969" y="17"/>
                  </a:lnTo>
                  <a:lnTo>
                    <a:pt x="14570" y="43"/>
                  </a:lnTo>
                  <a:lnTo>
                    <a:pt x="14171" y="78"/>
                  </a:lnTo>
                  <a:lnTo>
                    <a:pt x="13772" y="122"/>
                  </a:lnTo>
                  <a:lnTo>
                    <a:pt x="13381" y="182"/>
                  </a:lnTo>
                  <a:lnTo>
                    <a:pt x="12991" y="243"/>
                  </a:lnTo>
                  <a:lnTo>
                    <a:pt x="12600" y="321"/>
                  </a:lnTo>
                  <a:lnTo>
                    <a:pt x="12218" y="399"/>
                  </a:lnTo>
                  <a:lnTo>
                    <a:pt x="11845" y="495"/>
                  </a:lnTo>
                  <a:lnTo>
                    <a:pt x="11464" y="599"/>
                  </a:lnTo>
                  <a:lnTo>
                    <a:pt x="11090" y="712"/>
                  </a:lnTo>
                  <a:lnTo>
                    <a:pt x="10726" y="833"/>
                  </a:lnTo>
                  <a:lnTo>
                    <a:pt x="10361" y="955"/>
                  </a:lnTo>
                  <a:lnTo>
                    <a:pt x="9997" y="1093"/>
                  </a:lnTo>
                  <a:lnTo>
                    <a:pt x="9641" y="1241"/>
                  </a:lnTo>
                  <a:lnTo>
                    <a:pt x="9294" y="1397"/>
                  </a:lnTo>
                  <a:lnTo>
                    <a:pt x="8947" y="1562"/>
                  </a:lnTo>
                  <a:lnTo>
                    <a:pt x="8600" y="1727"/>
                  </a:lnTo>
                  <a:lnTo>
                    <a:pt x="8262" y="1909"/>
                  </a:lnTo>
                  <a:lnTo>
                    <a:pt x="7932" y="2091"/>
                  </a:lnTo>
                  <a:lnTo>
                    <a:pt x="7602" y="2291"/>
                  </a:lnTo>
                  <a:lnTo>
                    <a:pt x="7281" y="2490"/>
                  </a:lnTo>
                  <a:lnTo>
                    <a:pt x="6960" y="2699"/>
                  </a:lnTo>
                  <a:lnTo>
                    <a:pt x="6648" y="2916"/>
                  </a:lnTo>
                  <a:lnTo>
                    <a:pt x="6344" y="3141"/>
                  </a:lnTo>
                  <a:lnTo>
                    <a:pt x="6040" y="3367"/>
                  </a:lnTo>
                  <a:lnTo>
                    <a:pt x="5745" y="3610"/>
                  </a:lnTo>
                  <a:lnTo>
                    <a:pt x="5459" y="3853"/>
                  </a:lnTo>
                  <a:lnTo>
                    <a:pt x="5172" y="4104"/>
                  </a:lnTo>
                  <a:lnTo>
                    <a:pt x="4895" y="4365"/>
                  </a:lnTo>
                  <a:lnTo>
                    <a:pt x="4626" y="4625"/>
                  </a:lnTo>
                  <a:lnTo>
                    <a:pt x="4365" y="4903"/>
                  </a:lnTo>
                  <a:lnTo>
                    <a:pt x="4105" y="5180"/>
                  </a:lnTo>
                  <a:lnTo>
                    <a:pt x="3853" y="5458"/>
                  </a:lnTo>
                  <a:lnTo>
                    <a:pt x="3610" y="5753"/>
                  </a:lnTo>
                  <a:lnTo>
                    <a:pt x="3368" y="6048"/>
                  </a:lnTo>
                  <a:lnTo>
                    <a:pt x="3142" y="6343"/>
                  </a:lnTo>
                  <a:lnTo>
                    <a:pt x="2916" y="6656"/>
                  </a:lnTo>
                  <a:lnTo>
                    <a:pt x="2699" y="6968"/>
                  </a:lnTo>
                  <a:lnTo>
                    <a:pt x="2491" y="7280"/>
                  </a:lnTo>
                  <a:lnTo>
                    <a:pt x="2283" y="7610"/>
                  </a:lnTo>
                  <a:lnTo>
                    <a:pt x="2092" y="7931"/>
                  </a:lnTo>
                  <a:lnTo>
                    <a:pt x="1910" y="8270"/>
                  </a:lnTo>
                  <a:lnTo>
                    <a:pt x="1728" y="8608"/>
                  </a:lnTo>
                  <a:lnTo>
                    <a:pt x="1554" y="8946"/>
                  </a:lnTo>
                  <a:lnTo>
                    <a:pt x="1398" y="9294"/>
                  </a:lnTo>
                  <a:lnTo>
                    <a:pt x="1242" y="9649"/>
                  </a:lnTo>
                  <a:lnTo>
                    <a:pt x="1094" y="10005"/>
                  </a:lnTo>
                  <a:lnTo>
                    <a:pt x="955" y="10361"/>
                  </a:lnTo>
                  <a:lnTo>
                    <a:pt x="825" y="10725"/>
                  </a:lnTo>
                  <a:lnTo>
                    <a:pt x="712" y="11098"/>
                  </a:lnTo>
                  <a:lnTo>
                    <a:pt x="599" y="11463"/>
                  </a:lnTo>
                  <a:lnTo>
                    <a:pt x="495" y="11845"/>
                  </a:lnTo>
                  <a:lnTo>
                    <a:pt x="400" y="12226"/>
                  </a:lnTo>
                  <a:lnTo>
                    <a:pt x="322" y="12608"/>
                  </a:lnTo>
                  <a:lnTo>
                    <a:pt x="244" y="12990"/>
                  </a:lnTo>
                  <a:lnTo>
                    <a:pt x="183" y="13381"/>
                  </a:lnTo>
                  <a:lnTo>
                    <a:pt x="122" y="13771"/>
                  </a:lnTo>
                  <a:lnTo>
                    <a:pt x="79" y="14170"/>
                  </a:lnTo>
                  <a:lnTo>
                    <a:pt x="44" y="14569"/>
                  </a:lnTo>
                  <a:lnTo>
                    <a:pt x="18" y="14969"/>
                  </a:lnTo>
                  <a:lnTo>
                    <a:pt x="1" y="15376"/>
                  </a:lnTo>
                  <a:lnTo>
                    <a:pt x="1" y="15776"/>
                  </a:lnTo>
                  <a:lnTo>
                    <a:pt x="1" y="16183"/>
                  </a:lnTo>
                  <a:lnTo>
                    <a:pt x="18" y="16591"/>
                  </a:lnTo>
                  <a:lnTo>
                    <a:pt x="44" y="16990"/>
                  </a:lnTo>
                  <a:lnTo>
                    <a:pt x="79" y="17390"/>
                  </a:lnTo>
                  <a:lnTo>
                    <a:pt x="122" y="17789"/>
                  </a:lnTo>
                  <a:lnTo>
                    <a:pt x="183" y="18179"/>
                  </a:lnTo>
                  <a:lnTo>
                    <a:pt x="244" y="18570"/>
                  </a:lnTo>
                  <a:lnTo>
                    <a:pt x="322" y="18951"/>
                  </a:lnTo>
                  <a:lnTo>
                    <a:pt x="400" y="19342"/>
                  </a:lnTo>
                  <a:lnTo>
                    <a:pt x="495" y="19715"/>
                  </a:lnTo>
                  <a:lnTo>
                    <a:pt x="599" y="20097"/>
                  </a:lnTo>
                  <a:lnTo>
                    <a:pt x="712" y="20470"/>
                  </a:lnTo>
                  <a:lnTo>
                    <a:pt x="825" y="20834"/>
                  </a:lnTo>
                  <a:lnTo>
                    <a:pt x="955" y="21199"/>
                  </a:lnTo>
                  <a:lnTo>
                    <a:pt x="1094" y="21563"/>
                  </a:lnTo>
                  <a:lnTo>
                    <a:pt x="1242" y="21919"/>
                  </a:lnTo>
                  <a:lnTo>
                    <a:pt x="1398" y="22266"/>
                  </a:lnTo>
                  <a:lnTo>
                    <a:pt x="1554" y="22613"/>
                  </a:lnTo>
                  <a:lnTo>
                    <a:pt x="1728" y="22960"/>
                  </a:lnTo>
                  <a:lnTo>
                    <a:pt x="1910" y="23299"/>
                  </a:lnTo>
                  <a:lnTo>
                    <a:pt x="2092" y="23629"/>
                  </a:lnTo>
                  <a:lnTo>
                    <a:pt x="2283" y="23958"/>
                  </a:lnTo>
                  <a:lnTo>
                    <a:pt x="2491" y="24279"/>
                  </a:lnTo>
                  <a:lnTo>
                    <a:pt x="2699" y="24592"/>
                  </a:lnTo>
                  <a:lnTo>
                    <a:pt x="2916" y="24904"/>
                  </a:lnTo>
                  <a:lnTo>
                    <a:pt x="3142" y="25217"/>
                  </a:lnTo>
                  <a:lnTo>
                    <a:pt x="3368" y="25520"/>
                  </a:lnTo>
                  <a:lnTo>
                    <a:pt x="3610" y="25815"/>
                  </a:lnTo>
                  <a:lnTo>
                    <a:pt x="3853" y="26102"/>
                  </a:lnTo>
                  <a:lnTo>
                    <a:pt x="4105" y="26388"/>
                  </a:lnTo>
                  <a:lnTo>
                    <a:pt x="4365" y="26666"/>
                  </a:lnTo>
                  <a:lnTo>
                    <a:pt x="4626" y="26935"/>
                  </a:lnTo>
                  <a:lnTo>
                    <a:pt x="4895" y="27195"/>
                  </a:lnTo>
                  <a:lnTo>
                    <a:pt x="5172" y="27455"/>
                  </a:lnTo>
                  <a:lnTo>
                    <a:pt x="5459" y="27707"/>
                  </a:lnTo>
                  <a:lnTo>
                    <a:pt x="5745" y="27950"/>
                  </a:lnTo>
                  <a:lnTo>
                    <a:pt x="6040" y="28193"/>
                  </a:lnTo>
                  <a:lnTo>
                    <a:pt x="6344" y="28418"/>
                  </a:lnTo>
                  <a:lnTo>
                    <a:pt x="6648" y="28644"/>
                  </a:lnTo>
                  <a:lnTo>
                    <a:pt x="6960" y="28861"/>
                  </a:lnTo>
                  <a:lnTo>
                    <a:pt x="7281" y="29069"/>
                  </a:lnTo>
                  <a:lnTo>
                    <a:pt x="7602" y="29269"/>
                  </a:lnTo>
                  <a:lnTo>
                    <a:pt x="7932" y="29468"/>
                  </a:lnTo>
                  <a:lnTo>
                    <a:pt x="8262" y="29651"/>
                  </a:lnTo>
                  <a:lnTo>
                    <a:pt x="8600" y="29833"/>
                  </a:lnTo>
                  <a:lnTo>
                    <a:pt x="8947" y="30006"/>
                  </a:lnTo>
                  <a:lnTo>
                    <a:pt x="9294" y="30163"/>
                  </a:lnTo>
                  <a:lnTo>
                    <a:pt x="9641" y="30319"/>
                  </a:lnTo>
                  <a:lnTo>
                    <a:pt x="9997" y="30466"/>
                  </a:lnTo>
                  <a:lnTo>
                    <a:pt x="10361" y="30605"/>
                  </a:lnTo>
                  <a:lnTo>
                    <a:pt x="10726" y="30727"/>
                  </a:lnTo>
                  <a:lnTo>
                    <a:pt x="11090" y="30848"/>
                  </a:lnTo>
                  <a:lnTo>
                    <a:pt x="11464" y="30961"/>
                  </a:lnTo>
                  <a:lnTo>
                    <a:pt x="11845" y="31065"/>
                  </a:lnTo>
                  <a:lnTo>
                    <a:pt x="12218" y="31161"/>
                  </a:lnTo>
                  <a:lnTo>
                    <a:pt x="12600" y="31239"/>
                  </a:lnTo>
                  <a:lnTo>
                    <a:pt x="12991" y="31317"/>
                  </a:lnTo>
                  <a:lnTo>
                    <a:pt x="13381" y="31377"/>
                  </a:lnTo>
                  <a:lnTo>
                    <a:pt x="13772" y="31438"/>
                  </a:lnTo>
                  <a:lnTo>
                    <a:pt x="14171" y="31482"/>
                  </a:lnTo>
                  <a:lnTo>
                    <a:pt x="14570" y="31516"/>
                  </a:lnTo>
                  <a:lnTo>
                    <a:pt x="14969" y="31542"/>
                  </a:lnTo>
                  <a:lnTo>
                    <a:pt x="15377" y="31560"/>
                  </a:lnTo>
                  <a:lnTo>
                    <a:pt x="16184" y="31560"/>
                  </a:lnTo>
                  <a:lnTo>
                    <a:pt x="16592" y="31542"/>
                  </a:lnTo>
                  <a:lnTo>
                    <a:pt x="16991" y="31516"/>
                  </a:lnTo>
                  <a:lnTo>
                    <a:pt x="17390" y="31482"/>
                  </a:lnTo>
                  <a:lnTo>
                    <a:pt x="17789" y="31438"/>
                  </a:lnTo>
                  <a:lnTo>
                    <a:pt x="18180" y="31377"/>
                  </a:lnTo>
                  <a:lnTo>
                    <a:pt x="18570" y="31317"/>
                  </a:lnTo>
                  <a:lnTo>
                    <a:pt x="18952" y="31239"/>
                  </a:lnTo>
                  <a:lnTo>
                    <a:pt x="19343" y="31161"/>
                  </a:lnTo>
                  <a:lnTo>
                    <a:pt x="19716" y="31065"/>
                  </a:lnTo>
                  <a:lnTo>
                    <a:pt x="20098" y="30961"/>
                  </a:lnTo>
                  <a:lnTo>
                    <a:pt x="20471" y="30848"/>
                  </a:lnTo>
                  <a:lnTo>
                    <a:pt x="20835" y="30727"/>
                  </a:lnTo>
                  <a:lnTo>
                    <a:pt x="21200" y="30605"/>
                  </a:lnTo>
                  <a:lnTo>
                    <a:pt x="21555" y="30466"/>
                  </a:lnTo>
                  <a:lnTo>
                    <a:pt x="21920" y="30319"/>
                  </a:lnTo>
                  <a:lnTo>
                    <a:pt x="22267" y="30163"/>
                  </a:lnTo>
                  <a:lnTo>
                    <a:pt x="22614" y="30006"/>
                  </a:lnTo>
                  <a:lnTo>
                    <a:pt x="22961" y="29833"/>
                  </a:lnTo>
                  <a:lnTo>
                    <a:pt x="23291" y="29651"/>
                  </a:lnTo>
                  <a:lnTo>
                    <a:pt x="23629" y="29468"/>
                  </a:lnTo>
                  <a:lnTo>
                    <a:pt x="23959" y="29269"/>
                  </a:lnTo>
                  <a:lnTo>
                    <a:pt x="24280" y="29069"/>
                  </a:lnTo>
                  <a:lnTo>
                    <a:pt x="24592" y="28861"/>
                  </a:lnTo>
                  <a:lnTo>
                    <a:pt x="24905" y="28644"/>
                  </a:lnTo>
                  <a:lnTo>
                    <a:pt x="25217" y="28418"/>
                  </a:lnTo>
                  <a:lnTo>
                    <a:pt x="25512" y="28193"/>
                  </a:lnTo>
                  <a:lnTo>
                    <a:pt x="25807" y="27950"/>
                  </a:lnTo>
                  <a:lnTo>
                    <a:pt x="26102" y="27707"/>
                  </a:lnTo>
                  <a:lnTo>
                    <a:pt x="26389" y="27455"/>
                  </a:lnTo>
                  <a:lnTo>
                    <a:pt x="26658" y="27195"/>
                  </a:lnTo>
                  <a:lnTo>
                    <a:pt x="26935" y="26935"/>
                  </a:lnTo>
                  <a:lnTo>
                    <a:pt x="27196" y="26666"/>
                  </a:lnTo>
                  <a:lnTo>
                    <a:pt x="27456" y="26388"/>
                  </a:lnTo>
                  <a:lnTo>
                    <a:pt x="27708" y="26102"/>
                  </a:lnTo>
                  <a:lnTo>
                    <a:pt x="27951" y="25815"/>
                  </a:lnTo>
                  <a:lnTo>
                    <a:pt x="28194" y="25520"/>
                  </a:lnTo>
                  <a:lnTo>
                    <a:pt x="28419" y="25217"/>
                  </a:lnTo>
                  <a:lnTo>
                    <a:pt x="28645" y="24904"/>
                  </a:lnTo>
                  <a:lnTo>
                    <a:pt x="28862" y="24592"/>
                  </a:lnTo>
                  <a:lnTo>
                    <a:pt x="29070" y="24279"/>
                  </a:lnTo>
                  <a:lnTo>
                    <a:pt x="29270" y="23958"/>
                  </a:lnTo>
                  <a:lnTo>
                    <a:pt x="29469" y="23629"/>
                  </a:lnTo>
                  <a:lnTo>
                    <a:pt x="29651" y="23299"/>
                  </a:lnTo>
                  <a:lnTo>
                    <a:pt x="29834" y="22960"/>
                  </a:lnTo>
                  <a:lnTo>
                    <a:pt x="29998" y="22613"/>
                  </a:lnTo>
                  <a:lnTo>
                    <a:pt x="30163" y="22266"/>
                  </a:lnTo>
                  <a:lnTo>
                    <a:pt x="30319" y="21919"/>
                  </a:lnTo>
                  <a:lnTo>
                    <a:pt x="30467" y="21563"/>
                  </a:lnTo>
                  <a:lnTo>
                    <a:pt x="30606" y="21199"/>
                  </a:lnTo>
                  <a:lnTo>
                    <a:pt x="30727" y="20834"/>
                  </a:lnTo>
                  <a:lnTo>
                    <a:pt x="30849" y="20470"/>
                  </a:lnTo>
                  <a:lnTo>
                    <a:pt x="30962" y="20097"/>
                  </a:lnTo>
                  <a:lnTo>
                    <a:pt x="31066" y="19715"/>
                  </a:lnTo>
                  <a:lnTo>
                    <a:pt x="31161" y="19342"/>
                  </a:lnTo>
                  <a:lnTo>
                    <a:pt x="31239" y="18951"/>
                  </a:lnTo>
                  <a:lnTo>
                    <a:pt x="31317" y="18570"/>
                  </a:lnTo>
                  <a:lnTo>
                    <a:pt x="31378" y="18179"/>
                  </a:lnTo>
                  <a:lnTo>
                    <a:pt x="31439" y="17789"/>
                  </a:lnTo>
                  <a:lnTo>
                    <a:pt x="31482" y="17390"/>
                  </a:lnTo>
                  <a:lnTo>
                    <a:pt x="31517" y="16990"/>
                  </a:lnTo>
                  <a:lnTo>
                    <a:pt x="31543" y="16591"/>
                  </a:lnTo>
                  <a:lnTo>
                    <a:pt x="31560" y="16183"/>
                  </a:lnTo>
                  <a:lnTo>
                    <a:pt x="31560" y="15776"/>
                  </a:lnTo>
                  <a:lnTo>
                    <a:pt x="31560" y="15376"/>
                  </a:lnTo>
                  <a:lnTo>
                    <a:pt x="31543" y="14969"/>
                  </a:lnTo>
                  <a:lnTo>
                    <a:pt x="31517" y="14569"/>
                  </a:lnTo>
                  <a:lnTo>
                    <a:pt x="31482" y="14170"/>
                  </a:lnTo>
                  <a:lnTo>
                    <a:pt x="31439" y="13771"/>
                  </a:lnTo>
                  <a:lnTo>
                    <a:pt x="31378" y="13381"/>
                  </a:lnTo>
                  <a:lnTo>
                    <a:pt x="31317" y="12990"/>
                  </a:lnTo>
                  <a:lnTo>
                    <a:pt x="31239" y="12608"/>
                  </a:lnTo>
                  <a:lnTo>
                    <a:pt x="31161" y="12226"/>
                  </a:lnTo>
                  <a:lnTo>
                    <a:pt x="31066" y="11845"/>
                  </a:lnTo>
                  <a:lnTo>
                    <a:pt x="30962" y="11463"/>
                  </a:lnTo>
                  <a:lnTo>
                    <a:pt x="30849" y="11098"/>
                  </a:lnTo>
                  <a:lnTo>
                    <a:pt x="30727" y="10725"/>
                  </a:lnTo>
                  <a:lnTo>
                    <a:pt x="30606" y="10361"/>
                  </a:lnTo>
                  <a:lnTo>
                    <a:pt x="30467" y="10005"/>
                  </a:lnTo>
                  <a:lnTo>
                    <a:pt x="30319" y="9649"/>
                  </a:lnTo>
                  <a:lnTo>
                    <a:pt x="30163" y="9294"/>
                  </a:lnTo>
                  <a:lnTo>
                    <a:pt x="29998" y="8946"/>
                  </a:lnTo>
                  <a:lnTo>
                    <a:pt x="29834" y="8608"/>
                  </a:lnTo>
                  <a:lnTo>
                    <a:pt x="29651" y="8270"/>
                  </a:lnTo>
                  <a:lnTo>
                    <a:pt x="29469" y="7931"/>
                  </a:lnTo>
                  <a:lnTo>
                    <a:pt x="29270" y="7610"/>
                  </a:lnTo>
                  <a:lnTo>
                    <a:pt x="29070" y="7280"/>
                  </a:lnTo>
                  <a:lnTo>
                    <a:pt x="28862" y="6968"/>
                  </a:lnTo>
                  <a:lnTo>
                    <a:pt x="28645" y="6656"/>
                  </a:lnTo>
                  <a:lnTo>
                    <a:pt x="28419" y="6343"/>
                  </a:lnTo>
                  <a:lnTo>
                    <a:pt x="28194" y="6048"/>
                  </a:lnTo>
                  <a:lnTo>
                    <a:pt x="27951" y="5753"/>
                  </a:lnTo>
                  <a:lnTo>
                    <a:pt x="27708" y="5458"/>
                  </a:lnTo>
                  <a:lnTo>
                    <a:pt x="27456" y="5180"/>
                  </a:lnTo>
                  <a:lnTo>
                    <a:pt x="27196" y="4903"/>
                  </a:lnTo>
                  <a:lnTo>
                    <a:pt x="26935" y="4625"/>
                  </a:lnTo>
                  <a:lnTo>
                    <a:pt x="26658" y="4365"/>
                  </a:lnTo>
                  <a:lnTo>
                    <a:pt x="26389" y="4104"/>
                  </a:lnTo>
                  <a:lnTo>
                    <a:pt x="26102" y="3853"/>
                  </a:lnTo>
                  <a:lnTo>
                    <a:pt x="25807" y="3610"/>
                  </a:lnTo>
                  <a:lnTo>
                    <a:pt x="25512" y="3367"/>
                  </a:lnTo>
                  <a:lnTo>
                    <a:pt x="25217" y="3141"/>
                  </a:lnTo>
                  <a:lnTo>
                    <a:pt x="24905" y="2916"/>
                  </a:lnTo>
                  <a:lnTo>
                    <a:pt x="24592" y="2699"/>
                  </a:lnTo>
                  <a:lnTo>
                    <a:pt x="24280" y="2490"/>
                  </a:lnTo>
                  <a:lnTo>
                    <a:pt x="23959" y="2291"/>
                  </a:lnTo>
                  <a:lnTo>
                    <a:pt x="23629" y="2091"/>
                  </a:lnTo>
                  <a:lnTo>
                    <a:pt x="23291" y="1909"/>
                  </a:lnTo>
                  <a:lnTo>
                    <a:pt x="22961" y="1727"/>
                  </a:lnTo>
                  <a:lnTo>
                    <a:pt x="22614" y="1562"/>
                  </a:lnTo>
                  <a:lnTo>
                    <a:pt x="22267" y="1397"/>
                  </a:lnTo>
                  <a:lnTo>
                    <a:pt x="21920" y="1241"/>
                  </a:lnTo>
                  <a:lnTo>
                    <a:pt x="21555" y="1093"/>
                  </a:lnTo>
                  <a:lnTo>
                    <a:pt x="21200" y="955"/>
                  </a:lnTo>
                  <a:lnTo>
                    <a:pt x="20835" y="833"/>
                  </a:lnTo>
                  <a:lnTo>
                    <a:pt x="20471" y="712"/>
                  </a:lnTo>
                  <a:lnTo>
                    <a:pt x="20098" y="599"/>
                  </a:lnTo>
                  <a:lnTo>
                    <a:pt x="19716" y="495"/>
                  </a:lnTo>
                  <a:lnTo>
                    <a:pt x="19343" y="399"/>
                  </a:lnTo>
                  <a:lnTo>
                    <a:pt x="18952" y="321"/>
                  </a:lnTo>
                  <a:lnTo>
                    <a:pt x="18570" y="243"/>
                  </a:lnTo>
                  <a:lnTo>
                    <a:pt x="18180" y="182"/>
                  </a:lnTo>
                  <a:lnTo>
                    <a:pt x="17789" y="122"/>
                  </a:lnTo>
                  <a:lnTo>
                    <a:pt x="17390" y="78"/>
                  </a:lnTo>
                  <a:lnTo>
                    <a:pt x="16991" y="43"/>
                  </a:lnTo>
                  <a:lnTo>
                    <a:pt x="16592" y="17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2"/>
            <p:cNvSpPr/>
            <p:nvPr/>
          </p:nvSpPr>
          <p:spPr>
            <a:xfrm>
              <a:off x="-2481225" y="-1853775"/>
              <a:ext cx="789025" cy="789000"/>
            </a:xfrm>
            <a:custGeom>
              <a:avLst/>
              <a:gdLst/>
              <a:ahLst/>
              <a:cxnLst/>
              <a:rect l="l" t="t" r="r" b="b"/>
              <a:pathLst>
                <a:path w="31561" h="31560" fill="none" extrusionOk="0">
                  <a:moveTo>
                    <a:pt x="15776" y="31560"/>
                  </a:moveTo>
                  <a:lnTo>
                    <a:pt x="15776" y="31560"/>
                  </a:lnTo>
                  <a:lnTo>
                    <a:pt x="15377" y="31560"/>
                  </a:lnTo>
                  <a:lnTo>
                    <a:pt x="14969" y="31542"/>
                  </a:lnTo>
                  <a:lnTo>
                    <a:pt x="14570" y="31516"/>
                  </a:lnTo>
                  <a:lnTo>
                    <a:pt x="14171" y="31482"/>
                  </a:lnTo>
                  <a:lnTo>
                    <a:pt x="13772" y="31438"/>
                  </a:lnTo>
                  <a:lnTo>
                    <a:pt x="13381" y="31377"/>
                  </a:lnTo>
                  <a:lnTo>
                    <a:pt x="12991" y="31317"/>
                  </a:lnTo>
                  <a:lnTo>
                    <a:pt x="12600" y="31239"/>
                  </a:lnTo>
                  <a:lnTo>
                    <a:pt x="12218" y="31161"/>
                  </a:lnTo>
                  <a:lnTo>
                    <a:pt x="11845" y="31065"/>
                  </a:lnTo>
                  <a:lnTo>
                    <a:pt x="11464" y="30961"/>
                  </a:lnTo>
                  <a:lnTo>
                    <a:pt x="11090" y="30848"/>
                  </a:lnTo>
                  <a:lnTo>
                    <a:pt x="10726" y="30727"/>
                  </a:lnTo>
                  <a:lnTo>
                    <a:pt x="10361" y="30605"/>
                  </a:lnTo>
                  <a:lnTo>
                    <a:pt x="9997" y="30466"/>
                  </a:lnTo>
                  <a:lnTo>
                    <a:pt x="9641" y="30319"/>
                  </a:lnTo>
                  <a:lnTo>
                    <a:pt x="9294" y="30163"/>
                  </a:lnTo>
                  <a:lnTo>
                    <a:pt x="8947" y="30006"/>
                  </a:lnTo>
                  <a:lnTo>
                    <a:pt x="8600" y="29833"/>
                  </a:lnTo>
                  <a:lnTo>
                    <a:pt x="8262" y="29651"/>
                  </a:lnTo>
                  <a:lnTo>
                    <a:pt x="7932" y="29468"/>
                  </a:lnTo>
                  <a:lnTo>
                    <a:pt x="7602" y="29269"/>
                  </a:lnTo>
                  <a:lnTo>
                    <a:pt x="7281" y="29069"/>
                  </a:lnTo>
                  <a:lnTo>
                    <a:pt x="6960" y="28861"/>
                  </a:lnTo>
                  <a:lnTo>
                    <a:pt x="6648" y="28644"/>
                  </a:lnTo>
                  <a:lnTo>
                    <a:pt x="6344" y="28418"/>
                  </a:lnTo>
                  <a:lnTo>
                    <a:pt x="6040" y="28193"/>
                  </a:lnTo>
                  <a:lnTo>
                    <a:pt x="5745" y="27950"/>
                  </a:lnTo>
                  <a:lnTo>
                    <a:pt x="5459" y="27707"/>
                  </a:lnTo>
                  <a:lnTo>
                    <a:pt x="5172" y="27455"/>
                  </a:lnTo>
                  <a:lnTo>
                    <a:pt x="4895" y="27195"/>
                  </a:lnTo>
                  <a:lnTo>
                    <a:pt x="4626" y="26935"/>
                  </a:lnTo>
                  <a:lnTo>
                    <a:pt x="4365" y="26666"/>
                  </a:lnTo>
                  <a:lnTo>
                    <a:pt x="4105" y="26388"/>
                  </a:lnTo>
                  <a:lnTo>
                    <a:pt x="3853" y="26102"/>
                  </a:lnTo>
                  <a:lnTo>
                    <a:pt x="3610" y="25815"/>
                  </a:lnTo>
                  <a:lnTo>
                    <a:pt x="3368" y="25520"/>
                  </a:lnTo>
                  <a:lnTo>
                    <a:pt x="3142" y="25217"/>
                  </a:lnTo>
                  <a:lnTo>
                    <a:pt x="2916" y="24904"/>
                  </a:lnTo>
                  <a:lnTo>
                    <a:pt x="2699" y="24592"/>
                  </a:lnTo>
                  <a:lnTo>
                    <a:pt x="2491" y="24279"/>
                  </a:lnTo>
                  <a:lnTo>
                    <a:pt x="2283" y="23958"/>
                  </a:lnTo>
                  <a:lnTo>
                    <a:pt x="2092" y="23629"/>
                  </a:lnTo>
                  <a:lnTo>
                    <a:pt x="1910" y="23299"/>
                  </a:lnTo>
                  <a:lnTo>
                    <a:pt x="1728" y="22960"/>
                  </a:lnTo>
                  <a:lnTo>
                    <a:pt x="1554" y="22613"/>
                  </a:lnTo>
                  <a:lnTo>
                    <a:pt x="1398" y="22266"/>
                  </a:lnTo>
                  <a:lnTo>
                    <a:pt x="1242" y="21919"/>
                  </a:lnTo>
                  <a:lnTo>
                    <a:pt x="1094" y="21563"/>
                  </a:lnTo>
                  <a:lnTo>
                    <a:pt x="955" y="21199"/>
                  </a:lnTo>
                  <a:lnTo>
                    <a:pt x="825" y="20834"/>
                  </a:lnTo>
                  <a:lnTo>
                    <a:pt x="712" y="20470"/>
                  </a:lnTo>
                  <a:lnTo>
                    <a:pt x="599" y="20097"/>
                  </a:lnTo>
                  <a:lnTo>
                    <a:pt x="495" y="19715"/>
                  </a:lnTo>
                  <a:lnTo>
                    <a:pt x="400" y="19342"/>
                  </a:lnTo>
                  <a:lnTo>
                    <a:pt x="322" y="18951"/>
                  </a:lnTo>
                  <a:lnTo>
                    <a:pt x="244" y="18570"/>
                  </a:lnTo>
                  <a:lnTo>
                    <a:pt x="183" y="18179"/>
                  </a:lnTo>
                  <a:lnTo>
                    <a:pt x="122" y="17789"/>
                  </a:lnTo>
                  <a:lnTo>
                    <a:pt x="79" y="17390"/>
                  </a:lnTo>
                  <a:lnTo>
                    <a:pt x="44" y="16990"/>
                  </a:lnTo>
                  <a:lnTo>
                    <a:pt x="18" y="16591"/>
                  </a:lnTo>
                  <a:lnTo>
                    <a:pt x="1" y="16183"/>
                  </a:lnTo>
                  <a:lnTo>
                    <a:pt x="1" y="15776"/>
                  </a:lnTo>
                  <a:lnTo>
                    <a:pt x="1" y="15776"/>
                  </a:lnTo>
                  <a:lnTo>
                    <a:pt x="1" y="15376"/>
                  </a:lnTo>
                  <a:lnTo>
                    <a:pt x="18" y="14969"/>
                  </a:lnTo>
                  <a:lnTo>
                    <a:pt x="44" y="14569"/>
                  </a:lnTo>
                  <a:lnTo>
                    <a:pt x="79" y="14170"/>
                  </a:lnTo>
                  <a:lnTo>
                    <a:pt x="122" y="13771"/>
                  </a:lnTo>
                  <a:lnTo>
                    <a:pt x="183" y="13381"/>
                  </a:lnTo>
                  <a:lnTo>
                    <a:pt x="244" y="12990"/>
                  </a:lnTo>
                  <a:lnTo>
                    <a:pt x="322" y="12608"/>
                  </a:lnTo>
                  <a:lnTo>
                    <a:pt x="400" y="12226"/>
                  </a:lnTo>
                  <a:lnTo>
                    <a:pt x="495" y="11845"/>
                  </a:lnTo>
                  <a:lnTo>
                    <a:pt x="599" y="11463"/>
                  </a:lnTo>
                  <a:lnTo>
                    <a:pt x="712" y="11098"/>
                  </a:lnTo>
                  <a:lnTo>
                    <a:pt x="825" y="10725"/>
                  </a:lnTo>
                  <a:lnTo>
                    <a:pt x="955" y="10361"/>
                  </a:lnTo>
                  <a:lnTo>
                    <a:pt x="1094" y="10005"/>
                  </a:lnTo>
                  <a:lnTo>
                    <a:pt x="1242" y="9649"/>
                  </a:lnTo>
                  <a:lnTo>
                    <a:pt x="1398" y="9294"/>
                  </a:lnTo>
                  <a:lnTo>
                    <a:pt x="1554" y="8946"/>
                  </a:lnTo>
                  <a:lnTo>
                    <a:pt x="1728" y="8608"/>
                  </a:lnTo>
                  <a:lnTo>
                    <a:pt x="1910" y="8270"/>
                  </a:lnTo>
                  <a:lnTo>
                    <a:pt x="2092" y="7931"/>
                  </a:lnTo>
                  <a:lnTo>
                    <a:pt x="2283" y="7610"/>
                  </a:lnTo>
                  <a:lnTo>
                    <a:pt x="2491" y="7280"/>
                  </a:lnTo>
                  <a:lnTo>
                    <a:pt x="2699" y="6968"/>
                  </a:lnTo>
                  <a:lnTo>
                    <a:pt x="2916" y="6656"/>
                  </a:lnTo>
                  <a:lnTo>
                    <a:pt x="3142" y="6343"/>
                  </a:lnTo>
                  <a:lnTo>
                    <a:pt x="3368" y="6048"/>
                  </a:lnTo>
                  <a:lnTo>
                    <a:pt x="3610" y="5753"/>
                  </a:lnTo>
                  <a:lnTo>
                    <a:pt x="3853" y="5458"/>
                  </a:lnTo>
                  <a:lnTo>
                    <a:pt x="4105" y="5180"/>
                  </a:lnTo>
                  <a:lnTo>
                    <a:pt x="4365" y="4903"/>
                  </a:lnTo>
                  <a:lnTo>
                    <a:pt x="4626" y="4625"/>
                  </a:lnTo>
                  <a:lnTo>
                    <a:pt x="4895" y="4365"/>
                  </a:lnTo>
                  <a:lnTo>
                    <a:pt x="5172" y="4104"/>
                  </a:lnTo>
                  <a:lnTo>
                    <a:pt x="5459" y="3853"/>
                  </a:lnTo>
                  <a:lnTo>
                    <a:pt x="5745" y="3610"/>
                  </a:lnTo>
                  <a:lnTo>
                    <a:pt x="6040" y="3367"/>
                  </a:lnTo>
                  <a:lnTo>
                    <a:pt x="6344" y="3141"/>
                  </a:lnTo>
                  <a:lnTo>
                    <a:pt x="6648" y="2916"/>
                  </a:lnTo>
                  <a:lnTo>
                    <a:pt x="6960" y="2699"/>
                  </a:lnTo>
                  <a:lnTo>
                    <a:pt x="7281" y="2490"/>
                  </a:lnTo>
                  <a:lnTo>
                    <a:pt x="7602" y="2291"/>
                  </a:lnTo>
                  <a:lnTo>
                    <a:pt x="7932" y="2091"/>
                  </a:lnTo>
                  <a:lnTo>
                    <a:pt x="8262" y="1909"/>
                  </a:lnTo>
                  <a:lnTo>
                    <a:pt x="8600" y="1727"/>
                  </a:lnTo>
                  <a:lnTo>
                    <a:pt x="8947" y="1562"/>
                  </a:lnTo>
                  <a:lnTo>
                    <a:pt x="9294" y="1397"/>
                  </a:lnTo>
                  <a:lnTo>
                    <a:pt x="9641" y="1241"/>
                  </a:lnTo>
                  <a:lnTo>
                    <a:pt x="9997" y="1093"/>
                  </a:lnTo>
                  <a:lnTo>
                    <a:pt x="10361" y="955"/>
                  </a:lnTo>
                  <a:lnTo>
                    <a:pt x="10726" y="833"/>
                  </a:lnTo>
                  <a:lnTo>
                    <a:pt x="11090" y="712"/>
                  </a:lnTo>
                  <a:lnTo>
                    <a:pt x="11464" y="599"/>
                  </a:lnTo>
                  <a:lnTo>
                    <a:pt x="11845" y="495"/>
                  </a:lnTo>
                  <a:lnTo>
                    <a:pt x="12218" y="399"/>
                  </a:lnTo>
                  <a:lnTo>
                    <a:pt x="12600" y="321"/>
                  </a:lnTo>
                  <a:lnTo>
                    <a:pt x="12991" y="243"/>
                  </a:lnTo>
                  <a:lnTo>
                    <a:pt x="13381" y="182"/>
                  </a:lnTo>
                  <a:lnTo>
                    <a:pt x="13772" y="122"/>
                  </a:lnTo>
                  <a:lnTo>
                    <a:pt x="14171" y="78"/>
                  </a:lnTo>
                  <a:lnTo>
                    <a:pt x="14570" y="43"/>
                  </a:lnTo>
                  <a:lnTo>
                    <a:pt x="14969" y="17"/>
                  </a:lnTo>
                  <a:lnTo>
                    <a:pt x="15377" y="0"/>
                  </a:lnTo>
                  <a:lnTo>
                    <a:pt x="15776" y="0"/>
                  </a:lnTo>
                  <a:lnTo>
                    <a:pt x="15776" y="0"/>
                  </a:lnTo>
                  <a:lnTo>
                    <a:pt x="16184" y="0"/>
                  </a:lnTo>
                  <a:lnTo>
                    <a:pt x="16592" y="17"/>
                  </a:lnTo>
                  <a:lnTo>
                    <a:pt x="16991" y="43"/>
                  </a:lnTo>
                  <a:lnTo>
                    <a:pt x="17390" y="78"/>
                  </a:lnTo>
                  <a:lnTo>
                    <a:pt x="17789" y="122"/>
                  </a:lnTo>
                  <a:lnTo>
                    <a:pt x="18180" y="182"/>
                  </a:lnTo>
                  <a:lnTo>
                    <a:pt x="18570" y="243"/>
                  </a:lnTo>
                  <a:lnTo>
                    <a:pt x="18952" y="321"/>
                  </a:lnTo>
                  <a:lnTo>
                    <a:pt x="19343" y="399"/>
                  </a:lnTo>
                  <a:lnTo>
                    <a:pt x="19716" y="495"/>
                  </a:lnTo>
                  <a:lnTo>
                    <a:pt x="20098" y="599"/>
                  </a:lnTo>
                  <a:lnTo>
                    <a:pt x="20471" y="712"/>
                  </a:lnTo>
                  <a:lnTo>
                    <a:pt x="20835" y="833"/>
                  </a:lnTo>
                  <a:lnTo>
                    <a:pt x="21200" y="955"/>
                  </a:lnTo>
                  <a:lnTo>
                    <a:pt x="21555" y="1093"/>
                  </a:lnTo>
                  <a:lnTo>
                    <a:pt x="21920" y="1241"/>
                  </a:lnTo>
                  <a:lnTo>
                    <a:pt x="22267" y="1397"/>
                  </a:lnTo>
                  <a:lnTo>
                    <a:pt x="22614" y="1562"/>
                  </a:lnTo>
                  <a:lnTo>
                    <a:pt x="22961" y="1727"/>
                  </a:lnTo>
                  <a:lnTo>
                    <a:pt x="23291" y="1909"/>
                  </a:lnTo>
                  <a:lnTo>
                    <a:pt x="23629" y="2091"/>
                  </a:lnTo>
                  <a:lnTo>
                    <a:pt x="23959" y="2291"/>
                  </a:lnTo>
                  <a:lnTo>
                    <a:pt x="24280" y="2490"/>
                  </a:lnTo>
                  <a:lnTo>
                    <a:pt x="24592" y="2699"/>
                  </a:lnTo>
                  <a:lnTo>
                    <a:pt x="24905" y="2916"/>
                  </a:lnTo>
                  <a:lnTo>
                    <a:pt x="25217" y="3141"/>
                  </a:lnTo>
                  <a:lnTo>
                    <a:pt x="25512" y="3367"/>
                  </a:lnTo>
                  <a:lnTo>
                    <a:pt x="25807" y="3610"/>
                  </a:lnTo>
                  <a:lnTo>
                    <a:pt x="26102" y="3853"/>
                  </a:lnTo>
                  <a:lnTo>
                    <a:pt x="26389" y="4104"/>
                  </a:lnTo>
                  <a:lnTo>
                    <a:pt x="26658" y="4365"/>
                  </a:lnTo>
                  <a:lnTo>
                    <a:pt x="26935" y="4625"/>
                  </a:lnTo>
                  <a:lnTo>
                    <a:pt x="27196" y="4903"/>
                  </a:lnTo>
                  <a:lnTo>
                    <a:pt x="27456" y="5180"/>
                  </a:lnTo>
                  <a:lnTo>
                    <a:pt x="27708" y="5458"/>
                  </a:lnTo>
                  <a:lnTo>
                    <a:pt x="27951" y="5753"/>
                  </a:lnTo>
                  <a:lnTo>
                    <a:pt x="28194" y="6048"/>
                  </a:lnTo>
                  <a:lnTo>
                    <a:pt x="28419" y="6343"/>
                  </a:lnTo>
                  <a:lnTo>
                    <a:pt x="28645" y="6656"/>
                  </a:lnTo>
                  <a:lnTo>
                    <a:pt x="28862" y="6968"/>
                  </a:lnTo>
                  <a:lnTo>
                    <a:pt x="29070" y="7280"/>
                  </a:lnTo>
                  <a:lnTo>
                    <a:pt x="29270" y="7610"/>
                  </a:lnTo>
                  <a:lnTo>
                    <a:pt x="29469" y="7931"/>
                  </a:lnTo>
                  <a:lnTo>
                    <a:pt x="29651" y="8270"/>
                  </a:lnTo>
                  <a:lnTo>
                    <a:pt x="29834" y="8608"/>
                  </a:lnTo>
                  <a:lnTo>
                    <a:pt x="29998" y="8946"/>
                  </a:lnTo>
                  <a:lnTo>
                    <a:pt x="30163" y="9294"/>
                  </a:lnTo>
                  <a:lnTo>
                    <a:pt x="30319" y="9649"/>
                  </a:lnTo>
                  <a:lnTo>
                    <a:pt x="30467" y="10005"/>
                  </a:lnTo>
                  <a:lnTo>
                    <a:pt x="30606" y="10361"/>
                  </a:lnTo>
                  <a:lnTo>
                    <a:pt x="30727" y="10725"/>
                  </a:lnTo>
                  <a:lnTo>
                    <a:pt x="30849" y="11098"/>
                  </a:lnTo>
                  <a:lnTo>
                    <a:pt x="30962" y="11463"/>
                  </a:lnTo>
                  <a:lnTo>
                    <a:pt x="31066" y="11845"/>
                  </a:lnTo>
                  <a:lnTo>
                    <a:pt x="31161" y="12226"/>
                  </a:lnTo>
                  <a:lnTo>
                    <a:pt x="31239" y="12608"/>
                  </a:lnTo>
                  <a:lnTo>
                    <a:pt x="31317" y="12990"/>
                  </a:lnTo>
                  <a:lnTo>
                    <a:pt x="31378" y="13381"/>
                  </a:lnTo>
                  <a:lnTo>
                    <a:pt x="31439" y="13771"/>
                  </a:lnTo>
                  <a:lnTo>
                    <a:pt x="31482" y="14170"/>
                  </a:lnTo>
                  <a:lnTo>
                    <a:pt x="31517" y="14569"/>
                  </a:lnTo>
                  <a:lnTo>
                    <a:pt x="31543" y="14969"/>
                  </a:lnTo>
                  <a:lnTo>
                    <a:pt x="31560" y="15376"/>
                  </a:lnTo>
                  <a:lnTo>
                    <a:pt x="31560" y="15776"/>
                  </a:lnTo>
                  <a:lnTo>
                    <a:pt x="31560" y="15776"/>
                  </a:lnTo>
                  <a:lnTo>
                    <a:pt x="31560" y="16183"/>
                  </a:lnTo>
                  <a:lnTo>
                    <a:pt x="31543" y="16591"/>
                  </a:lnTo>
                  <a:lnTo>
                    <a:pt x="31517" y="16990"/>
                  </a:lnTo>
                  <a:lnTo>
                    <a:pt x="31482" y="17390"/>
                  </a:lnTo>
                  <a:lnTo>
                    <a:pt x="31439" y="17789"/>
                  </a:lnTo>
                  <a:lnTo>
                    <a:pt x="31378" y="18179"/>
                  </a:lnTo>
                  <a:lnTo>
                    <a:pt x="31317" y="18570"/>
                  </a:lnTo>
                  <a:lnTo>
                    <a:pt x="31239" y="18951"/>
                  </a:lnTo>
                  <a:lnTo>
                    <a:pt x="31161" y="19342"/>
                  </a:lnTo>
                  <a:lnTo>
                    <a:pt x="31066" y="19715"/>
                  </a:lnTo>
                  <a:lnTo>
                    <a:pt x="30962" y="20097"/>
                  </a:lnTo>
                  <a:lnTo>
                    <a:pt x="30849" y="20470"/>
                  </a:lnTo>
                  <a:lnTo>
                    <a:pt x="30727" y="20834"/>
                  </a:lnTo>
                  <a:lnTo>
                    <a:pt x="30606" y="21199"/>
                  </a:lnTo>
                  <a:lnTo>
                    <a:pt x="30467" y="21563"/>
                  </a:lnTo>
                  <a:lnTo>
                    <a:pt x="30319" y="21919"/>
                  </a:lnTo>
                  <a:lnTo>
                    <a:pt x="30163" y="22266"/>
                  </a:lnTo>
                  <a:lnTo>
                    <a:pt x="29998" y="22613"/>
                  </a:lnTo>
                  <a:lnTo>
                    <a:pt x="29834" y="22960"/>
                  </a:lnTo>
                  <a:lnTo>
                    <a:pt x="29651" y="23299"/>
                  </a:lnTo>
                  <a:lnTo>
                    <a:pt x="29469" y="23629"/>
                  </a:lnTo>
                  <a:lnTo>
                    <a:pt x="29270" y="23958"/>
                  </a:lnTo>
                  <a:lnTo>
                    <a:pt x="29070" y="24279"/>
                  </a:lnTo>
                  <a:lnTo>
                    <a:pt x="28862" y="24592"/>
                  </a:lnTo>
                  <a:lnTo>
                    <a:pt x="28645" y="24904"/>
                  </a:lnTo>
                  <a:lnTo>
                    <a:pt x="28419" y="25217"/>
                  </a:lnTo>
                  <a:lnTo>
                    <a:pt x="28194" y="25520"/>
                  </a:lnTo>
                  <a:lnTo>
                    <a:pt x="27951" y="25815"/>
                  </a:lnTo>
                  <a:lnTo>
                    <a:pt x="27708" y="26102"/>
                  </a:lnTo>
                  <a:lnTo>
                    <a:pt x="27456" y="26388"/>
                  </a:lnTo>
                  <a:lnTo>
                    <a:pt x="27196" y="26666"/>
                  </a:lnTo>
                  <a:lnTo>
                    <a:pt x="26935" y="26935"/>
                  </a:lnTo>
                  <a:lnTo>
                    <a:pt x="26658" y="27195"/>
                  </a:lnTo>
                  <a:lnTo>
                    <a:pt x="26389" y="27455"/>
                  </a:lnTo>
                  <a:lnTo>
                    <a:pt x="26102" y="27707"/>
                  </a:lnTo>
                  <a:lnTo>
                    <a:pt x="25807" y="27950"/>
                  </a:lnTo>
                  <a:lnTo>
                    <a:pt x="25512" y="28193"/>
                  </a:lnTo>
                  <a:lnTo>
                    <a:pt x="25217" y="28418"/>
                  </a:lnTo>
                  <a:lnTo>
                    <a:pt x="24905" y="28644"/>
                  </a:lnTo>
                  <a:lnTo>
                    <a:pt x="24592" y="28861"/>
                  </a:lnTo>
                  <a:lnTo>
                    <a:pt x="24280" y="29069"/>
                  </a:lnTo>
                  <a:lnTo>
                    <a:pt x="23959" y="29269"/>
                  </a:lnTo>
                  <a:lnTo>
                    <a:pt x="23629" y="29468"/>
                  </a:lnTo>
                  <a:lnTo>
                    <a:pt x="23291" y="29651"/>
                  </a:lnTo>
                  <a:lnTo>
                    <a:pt x="22961" y="29833"/>
                  </a:lnTo>
                  <a:lnTo>
                    <a:pt x="22614" y="30006"/>
                  </a:lnTo>
                  <a:lnTo>
                    <a:pt x="22267" y="30163"/>
                  </a:lnTo>
                  <a:lnTo>
                    <a:pt x="21920" y="30319"/>
                  </a:lnTo>
                  <a:lnTo>
                    <a:pt x="21555" y="30466"/>
                  </a:lnTo>
                  <a:lnTo>
                    <a:pt x="21200" y="30605"/>
                  </a:lnTo>
                  <a:lnTo>
                    <a:pt x="20835" y="30727"/>
                  </a:lnTo>
                  <a:lnTo>
                    <a:pt x="20471" y="30848"/>
                  </a:lnTo>
                  <a:lnTo>
                    <a:pt x="20098" y="30961"/>
                  </a:lnTo>
                  <a:lnTo>
                    <a:pt x="19716" y="31065"/>
                  </a:lnTo>
                  <a:lnTo>
                    <a:pt x="19343" y="31161"/>
                  </a:lnTo>
                  <a:lnTo>
                    <a:pt x="18952" y="31239"/>
                  </a:lnTo>
                  <a:lnTo>
                    <a:pt x="18570" y="31317"/>
                  </a:lnTo>
                  <a:lnTo>
                    <a:pt x="18180" y="31377"/>
                  </a:lnTo>
                  <a:lnTo>
                    <a:pt x="17789" y="31438"/>
                  </a:lnTo>
                  <a:lnTo>
                    <a:pt x="17390" y="31482"/>
                  </a:lnTo>
                  <a:lnTo>
                    <a:pt x="16991" y="31516"/>
                  </a:lnTo>
                  <a:lnTo>
                    <a:pt x="16592" y="31542"/>
                  </a:lnTo>
                  <a:lnTo>
                    <a:pt x="16184" y="31560"/>
                  </a:lnTo>
                  <a:lnTo>
                    <a:pt x="15776" y="31560"/>
                  </a:lnTo>
                  <a:lnTo>
                    <a:pt x="15776" y="315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2"/>
            <p:cNvSpPr/>
            <p:nvPr/>
          </p:nvSpPr>
          <p:spPr>
            <a:xfrm>
              <a:off x="-2086825" y="-1590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2"/>
            <p:cNvSpPr/>
            <p:nvPr/>
          </p:nvSpPr>
          <p:spPr>
            <a:xfrm>
              <a:off x="-3296675" y="-2659700"/>
              <a:ext cx="1341550" cy="937400"/>
            </a:xfrm>
            <a:custGeom>
              <a:avLst/>
              <a:gdLst/>
              <a:ahLst/>
              <a:cxnLst/>
              <a:rect l="l" t="t" r="r" b="b"/>
              <a:pathLst>
                <a:path w="53662" h="37496" extrusionOk="0">
                  <a:moveTo>
                    <a:pt x="13043" y="1"/>
                  </a:moveTo>
                  <a:lnTo>
                    <a:pt x="11836" y="18"/>
                  </a:lnTo>
                  <a:lnTo>
                    <a:pt x="10648" y="35"/>
                  </a:lnTo>
                  <a:lnTo>
                    <a:pt x="9485" y="70"/>
                  </a:lnTo>
                  <a:lnTo>
                    <a:pt x="8339" y="105"/>
                  </a:lnTo>
                  <a:lnTo>
                    <a:pt x="6101" y="183"/>
                  </a:lnTo>
                  <a:lnTo>
                    <a:pt x="4487" y="235"/>
                  </a:lnTo>
                  <a:lnTo>
                    <a:pt x="2916" y="278"/>
                  </a:lnTo>
                  <a:lnTo>
                    <a:pt x="1415" y="304"/>
                  </a:lnTo>
                  <a:lnTo>
                    <a:pt x="695" y="313"/>
                  </a:lnTo>
                  <a:lnTo>
                    <a:pt x="0" y="322"/>
                  </a:lnTo>
                  <a:lnTo>
                    <a:pt x="0" y="10839"/>
                  </a:lnTo>
                  <a:lnTo>
                    <a:pt x="764" y="10839"/>
                  </a:lnTo>
                  <a:lnTo>
                    <a:pt x="1545" y="10830"/>
                  </a:lnTo>
                  <a:lnTo>
                    <a:pt x="3124" y="10795"/>
                  </a:lnTo>
                  <a:lnTo>
                    <a:pt x="4756" y="10752"/>
                  </a:lnTo>
                  <a:lnTo>
                    <a:pt x="6456" y="10700"/>
                  </a:lnTo>
                  <a:lnTo>
                    <a:pt x="8400" y="10639"/>
                  </a:lnTo>
                  <a:lnTo>
                    <a:pt x="10396" y="10578"/>
                  </a:lnTo>
                  <a:lnTo>
                    <a:pt x="11411" y="10561"/>
                  </a:lnTo>
                  <a:lnTo>
                    <a:pt x="12426" y="10544"/>
                  </a:lnTo>
                  <a:lnTo>
                    <a:pt x="13450" y="10535"/>
                  </a:lnTo>
                  <a:lnTo>
                    <a:pt x="14483" y="10535"/>
                  </a:lnTo>
                  <a:lnTo>
                    <a:pt x="15516" y="10544"/>
                  </a:lnTo>
                  <a:lnTo>
                    <a:pt x="16548" y="10561"/>
                  </a:lnTo>
                  <a:lnTo>
                    <a:pt x="17581" y="10596"/>
                  </a:lnTo>
                  <a:lnTo>
                    <a:pt x="18613" y="10648"/>
                  </a:lnTo>
                  <a:lnTo>
                    <a:pt x="19637" y="10708"/>
                  </a:lnTo>
                  <a:lnTo>
                    <a:pt x="20661" y="10787"/>
                  </a:lnTo>
                  <a:lnTo>
                    <a:pt x="21685" y="10891"/>
                  </a:lnTo>
                  <a:lnTo>
                    <a:pt x="22188" y="10951"/>
                  </a:lnTo>
                  <a:lnTo>
                    <a:pt x="22692" y="11012"/>
                  </a:lnTo>
                  <a:lnTo>
                    <a:pt x="23195" y="11082"/>
                  </a:lnTo>
                  <a:lnTo>
                    <a:pt x="23690" y="11151"/>
                  </a:lnTo>
                  <a:lnTo>
                    <a:pt x="24193" y="11229"/>
                  </a:lnTo>
                  <a:lnTo>
                    <a:pt x="24688" y="11316"/>
                  </a:lnTo>
                  <a:lnTo>
                    <a:pt x="25174" y="11403"/>
                  </a:lnTo>
                  <a:lnTo>
                    <a:pt x="25659" y="11498"/>
                  </a:lnTo>
                  <a:lnTo>
                    <a:pt x="26145" y="11602"/>
                  </a:lnTo>
                  <a:lnTo>
                    <a:pt x="26631" y="11715"/>
                  </a:lnTo>
                  <a:lnTo>
                    <a:pt x="27109" y="11828"/>
                  </a:lnTo>
                  <a:lnTo>
                    <a:pt x="27577" y="11949"/>
                  </a:lnTo>
                  <a:lnTo>
                    <a:pt x="28046" y="12079"/>
                  </a:lnTo>
                  <a:lnTo>
                    <a:pt x="28514" y="12218"/>
                  </a:lnTo>
                  <a:lnTo>
                    <a:pt x="28974" y="12366"/>
                  </a:lnTo>
                  <a:lnTo>
                    <a:pt x="29425" y="12513"/>
                  </a:lnTo>
                  <a:lnTo>
                    <a:pt x="29877" y="12678"/>
                  </a:lnTo>
                  <a:lnTo>
                    <a:pt x="30328" y="12843"/>
                  </a:lnTo>
                  <a:lnTo>
                    <a:pt x="30762" y="13017"/>
                  </a:lnTo>
                  <a:lnTo>
                    <a:pt x="31196" y="13199"/>
                  </a:lnTo>
                  <a:lnTo>
                    <a:pt x="31629" y="13398"/>
                  </a:lnTo>
                  <a:lnTo>
                    <a:pt x="32055" y="13598"/>
                  </a:lnTo>
                  <a:lnTo>
                    <a:pt x="32471" y="13806"/>
                  </a:lnTo>
                  <a:lnTo>
                    <a:pt x="32879" y="14023"/>
                  </a:lnTo>
                  <a:lnTo>
                    <a:pt x="33287" y="14249"/>
                  </a:lnTo>
                  <a:lnTo>
                    <a:pt x="33686" y="14492"/>
                  </a:lnTo>
                  <a:lnTo>
                    <a:pt x="34077" y="14735"/>
                  </a:lnTo>
                  <a:lnTo>
                    <a:pt x="34458" y="14986"/>
                  </a:lnTo>
                  <a:lnTo>
                    <a:pt x="34840" y="15255"/>
                  </a:lnTo>
                  <a:lnTo>
                    <a:pt x="35213" y="15533"/>
                  </a:lnTo>
                  <a:lnTo>
                    <a:pt x="35578" y="15819"/>
                  </a:lnTo>
                  <a:lnTo>
                    <a:pt x="35933" y="16114"/>
                  </a:lnTo>
                  <a:lnTo>
                    <a:pt x="36281" y="16418"/>
                  </a:lnTo>
                  <a:lnTo>
                    <a:pt x="36619" y="16731"/>
                  </a:lnTo>
                  <a:lnTo>
                    <a:pt x="37018" y="17138"/>
                  </a:lnTo>
                  <a:lnTo>
                    <a:pt x="37409" y="17555"/>
                  </a:lnTo>
                  <a:lnTo>
                    <a:pt x="37782" y="17989"/>
                  </a:lnTo>
                  <a:lnTo>
                    <a:pt x="38146" y="18440"/>
                  </a:lnTo>
                  <a:lnTo>
                    <a:pt x="38493" y="18909"/>
                  </a:lnTo>
                  <a:lnTo>
                    <a:pt x="38832" y="19395"/>
                  </a:lnTo>
                  <a:lnTo>
                    <a:pt x="39161" y="19898"/>
                  </a:lnTo>
                  <a:lnTo>
                    <a:pt x="39465" y="20410"/>
                  </a:lnTo>
                  <a:lnTo>
                    <a:pt x="39769" y="20948"/>
                  </a:lnTo>
                  <a:lnTo>
                    <a:pt x="40055" y="21494"/>
                  </a:lnTo>
                  <a:lnTo>
                    <a:pt x="40333" y="22058"/>
                  </a:lnTo>
                  <a:lnTo>
                    <a:pt x="40593" y="22640"/>
                  </a:lnTo>
                  <a:lnTo>
                    <a:pt x="40836" y="23230"/>
                  </a:lnTo>
                  <a:lnTo>
                    <a:pt x="41070" y="23846"/>
                  </a:lnTo>
                  <a:lnTo>
                    <a:pt x="41296" y="24471"/>
                  </a:lnTo>
                  <a:lnTo>
                    <a:pt x="41504" y="25113"/>
                  </a:lnTo>
                  <a:lnTo>
                    <a:pt x="41704" y="25772"/>
                  </a:lnTo>
                  <a:lnTo>
                    <a:pt x="41886" y="26449"/>
                  </a:lnTo>
                  <a:lnTo>
                    <a:pt x="42060" y="27135"/>
                  </a:lnTo>
                  <a:lnTo>
                    <a:pt x="42225" y="27846"/>
                  </a:lnTo>
                  <a:lnTo>
                    <a:pt x="42363" y="28567"/>
                  </a:lnTo>
                  <a:lnTo>
                    <a:pt x="42502" y="29304"/>
                  </a:lnTo>
                  <a:lnTo>
                    <a:pt x="42624" y="30050"/>
                  </a:lnTo>
                  <a:lnTo>
                    <a:pt x="42728" y="30823"/>
                  </a:lnTo>
                  <a:lnTo>
                    <a:pt x="42823" y="31604"/>
                  </a:lnTo>
                  <a:lnTo>
                    <a:pt x="42910" y="32402"/>
                  </a:lnTo>
                  <a:lnTo>
                    <a:pt x="42979" y="33209"/>
                  </a:lnTo>
                  <a:lnTo>
                    <a:pt x="43032" y="34033"/>
                  </a:lnTo>
                  <a:lnTo>
                    <a:pt x="43084" y="34884"/>
                  </a:lnTo>
                  <a:lnTo>
                    <a:pt x="43110" y="35734"/>
                  </a:lnTo>
                  <a:lnTo>
                    <a:pt x="43127" y="36610"/>
                  </a:lnTo>
                  <a:lnTo>
                    <a:pt x="43136" y="37496"/>
                  </a:lnTo>
                  <a:lnTo>
                    <a:pt x="53661" y="37496"/>
                  </a:lnTo>
                  <a:lnTo>
                    <a:pt x="53653" y="36333"/>
                  </a:lnTo>
                  <a:lnTo>
                    <a:pt x="53618" y="35187"/>
                  </a:lnTo>
                  <a:lnTo>
                    <a:pt x="53575" y="34059"/>
                  </a:lnTo>
                  <a:lnTo>
                    <a:pt x="53505" y="32957"/>
                  </a:lnTo>
                  <a:lnTo>
                    <a:pt x="53418" y="31864"/>
                  </a:lnTo>
                  <a:lnTo>
                    <a:pt x="53314" y="30788"/>
                  </a:lnTo>
                  <a:lnTo>
                    <a:pt x="53254" y="30259"/>
                  </a:lnTo>
                  <a:lnTo>
                    <a:pt x="53184" y="29729"/>
                  </a:lnTo>
                  <a:lnTo>
                    <a:pt x="53115" y="29209"/>
                  </a:lnTo>
                  <a:lnTo>
                    <a:pt x="53045" y="28688"/>
                  </a:lnTo>
                  <a:lnTo>
                    <a:pt x="52967" y="28176"/>
                  </a:lnTo>
                  <a:lnTo>
                    <a:pt x="52880" y="27664"/>
                  </a:lnTo>
                  <a:lnTo>
                    <a:pt x="52794" y="27161"/>
                  </a:lnTo>
                  <a:lnTo>
                    <a:pt x="52698" y="26666"/>
                  </a:lnTo>
                  <a:lnTo>
                    <a:pt x="52603" y="26172"/>
                  </a:lnTo>
                  <a:lnTo>
                    <a:pt x="52499" y="25677"/>
                  </a:lnTo>
                  <a:lnTo>
                    <a:pt x="52394" y="25191"/>
                  </a:lnTo>
                  <a:lnTo>
                    <a:pt x="52282" y="24705"/>
                  </a:lnTo>
                  <a:lnTo>
                    <a:pt x="52160" y="24228"/>
                  </a:lnTo>
                  <a:lnTo>
                    <a:pt x="52039" y="23759"/>
                  </a:lnTo>
                  <a:lnTo>
                    <a:pt x="51917" y="23291"/>
                  </a:lnTo>
                  <a:lnTo>
                    <a:pt x="51787" y="22822"/>
                  </a:lnTo>
                  <a:lnTo>
                    <a:pt x="51648" y="22371"/>
                  </a:lnTo>
                  <a:lnTo>
                    <a:pt x="51509" y="21911"/>
                  </a:lnTo>
                  <a:lnTo>
                    <a:pt x="51362" y="21460"/>
                  </a:lnTo>
                  <a:lnTo>
                    <a:pt x="51214" y="21017"/>
                  </a:lnTo>
                  <a:lnTo>
                    <a:pt x="51058" y="20575"/>
                  </a:lnTo>
                  <a:lnTo>
                    <a:pt x="50902" y="20132"/>
                  </a:lnTo>
                  <a:lnTo>
                    <a:pt x="50737" y="19707"/>
                  </a:lnTo>
                  <a:lnTo>
                    <a:pt x="50572" y="19273"/>
                  </a:lnTo>
                  <a:lnTo>
                    <a:pt x="50399" y="18857"/>
                  </a:lnTo>
                  <a:lnTo>
                    <a:pt x="50216" y="18431"/>
                  </a:lnTo>
                  <a:lnTo>
                    <a:pt x="50034" y="18015"/>
                  </a:lnTo>
                  <a:lnTo>
                    <a:pt x="49852" y="17607"/>
                  </a:lnTo>
                  <a:lnTo>
                    <a:pt x="49652" y="17208"/>
                  </a:lnTo>
                  <a:lnTo>
                    <a:pt x="49461" y="16800"/>
                  </a:lnTo>
                  <a:lnTo>
                    <a:pt x="49262" y="16410"/>
                  </a:lnTo>
                  <a:lnTo>
                    <a:pt x="49054" y="16019"/>
                  </a:lnTo>
                  <a:lnTo>
                    <a:pt x="48845" y="15629"/>
                  </a:lnTo>
                  <a:lnTo>
                    <a:pt x="48628" y="15247"/>
                  </a:lnTo>
                  <a:lnTo>
                    <a:pt x="48412" y="14874"/>
                  </a:lnTo>
                  <a:lnTo>
                    <a:pt x="48186" y="14500"/>
                  </a:lnTo>
                  <a:lnTo>
                    <a:pt x="47960" y="14127"/>
                  </a:lnTo>
                  <a:lnTo>
                    <a:pt x="47726" y="13763"/>
                  </a:lnTo>
                  <a:lnTo>
                    <a:pt x="47483" y="13407"/>
                  </a:lnTo>
                  <a:lnTo>
                    <a:pt x="47249" y="13051"/>
                  </a:lnTo>
                  <a:lnTo>
                    <a:pt x="46997" y="12704"/>
                  </a:lnTo>
                  <a:lnTo>
                    <a:pt x="46745" y="12357"/>
                  </a:lnTo>
                  <a:lnTo>
                    <a:pt x="46494" y="12019"/>
                  </a:lnTo>
                  <a:lnTo>
                    <a:pt x="46234" y="11680"/>
                  </a:lnTo>
                  <a:lnTo>
                    <a:pt x="45965" y="11351"/>
                  </a:lnTo>
                  <a:lnTo>
                    <a:pt x="45696" y="11021"/>
                  </a:lnTo>
                  <a:lnTo>
                    <a:pt x="45418" y="10700"/>
                  </a:lnTo>
                  <a:lnTo>
                    <a:pt x="45140" y="10379"/>
                  </a:lnTo>
                  <a:lnTo>
                    <a:pt x="44862" y="10066"/>
                  </a:lnTo>
                  <a:lnTo>
                    <a:pt x="44567" y="9763"/>
                  </a:lnTo>
                  <a:lnTo>
                    <a:pt x="44281" y="9459"/>
                  </a:lnTo>
                  <a:lnTo>
                    <a:pt x="43977" y="9164"/>
                  </a:lnTo>
                  <a:lnTo>
                    <a:pt x="43491" y="8704"/>
                  </a:lnTo>
                  <a:lnTo>
                    <a:pt x="42997" y="8261"/>
                  </a:lnTo>
                  <a:lnTo>
                    <a:pt x="42494" y="7828"/>
                  </a:lnTo>
                  <a:lnTo>
                    <a:pt x="41982" y="7411"/>
                  </a:lnTo>
                  <a:lnTo>
                    <a:pt x="41470" y="7012"/>
                  </a:lnTo>
                  <a:lnTo>
                    <a:pt x="40940" y="6630"/>
                  </a:lnTo>
                  <a:lnTo>
                    <a:pt x="40411" y="6257"/>
                  </a:lnTo>
                  <a:lnTo>
                    <a:pt x="39873" y="5901"/>
                  </a:lnTo>
                  <a:lnTo>
                    <a:pt x="39326" y="5554"/>
                  </a:lnTo>
                  <a:lnTo>
                    <a:pt x="38771" y="5224"/>
                  </a:lnTo>
                  <a:lnTo>
                    <a:pt x="38216" y="4903"/>
                  </a:lnTo>
                  <a:lnTo>
                    <a:pt x="37652" y="4600"/>
                  </a:lnTo>
                  <a:lnTo>
                    <a:pt x="37088" y="4305"/>
                  </a:lnTo>
                  <a:lnTo>
                    <a:pt x="36515" y="4027"/>
                  </a:lnTo>
                  <a:lnTo>
                    <a:pt x="35933" y="3749"/>
                  </a:lnTo>
                  <a:lnTo>
                    <a:pt x="35352" y="3498"/>
                  </a:lnTo>
                  <a:lnTo>
                    <a:pt x="34762" y="3246"/>
                  </a:lnTo>
                  <a:lnTo>
                    <a:pt x="34172" y="3012"/>
                  </a:lnTo>
                  <a:lnTo>
                    <a:pt x="33573" y="2795"/>
                  </a:lnTo>
                  <a:lnTo>
                    <a:pt x="32974" y="2578"/>
                  </a:lnTo>
                  <a:lnTo>
                    <a:pt x="32367" y="2378"/>
                  </a:lnTo>
                  <a:lnTo>
                    <a:pt x="31760" y="2187"/>
                  </a:lnTo>
                  <a:lnTo>
                    <a:pt x="31152" y="2005"/>
                  </a:lnTo>
                  <a:lnTo>
                    <a:pt x="30536" y="1832"/>
                  </a:lnTo>
                  <a:lnTo>
                    <a:pt x="29920" y="1667"/>
                  </a:lnTo>
                  <a:lnTo>
                    <a:pt x="29295" y="1519"/>
                  </a:lnTo>
                  <a:lnTo>
                    <a:pt x="28679" y="1372"/>
                  </a:lnTo>
                  <a:lnTo>
                    <a:pt x="28054" y="1233"/>
                  </a:lnTo>
                  <a:lnTo>
                    <a:pt x="27430" y="1111"/>
                  </a:lnTo>
                  <a:lnTo>
                    <a:pt x="26796" y="990"/>
                  </a:lnTo>
                  <a:lnTo>
                    <a:pt x="26171" y="877"/>
                  </a:lnTo>
                  <a:lnTo>
                    <a:pt x="25538" y="782"/>
                  </a:lnTo>
                  <a:lnTo>
                    <a:pt x="24913" y="686"/>
                  </a:lnTo>
                  <a:lnTo>
                    <a:pt x="24280" y="599"/>
                  </a:lnTo>
                  <a:lnTo>
                    <a:pt x="23646" y="513"/>
                  </a:lnTo>
                  <a:lnTo>
                    <a:pt x="23013" y="443"/>
                  </a:lnTo>
                  <a:lnTo>
                    <a:pt x="22379" y="374"/>
                  </a:lnTo>
                  <a:lnTo>
                    <a:pt x="21746" y="313"/>
                  </a:lnTo>
                  <a:lnTo>
                    <a:pt x="21121" y="261"/>
                  </a:lnTo>
                  <a:lnTo>
                    <a:pt x="20488" y="209"/>
                  </a:lnTo>
                  <a:lnTo>
                    <a:pt x="19854" y="165"/>
                  </a:lnTo>
                  <a:lnTo>
                    <a:pt x="19230" y="131"/>
                  </a:lnTo>
                  <a:lnTo>
                    <a:pt x="17971" y="70"/>
                  </a:lnTo>
                  <a:lnTo>
                    <a:pt x="16722" y="27"/>
                  </a:lnTo>
                  <a:lnTo>
                    <a:pt x="15481" y="9"/>
                  </a:lnTo>
                  <a:lnTo>
                    <a:pt x="14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2"/>
            <p:cNvSpPr/>
            <p:nvPr/>
          </p:nvSpPr>
          <p:spPr>
            <a:xfrm>
              <a:off x="-3296675" y="-2659700"/>
              <a:ext cx="1341550" cy="937400"/>
            </a:xfrm>
            <a:custGeom>
              <a:avLst/>
              <a:gdLst/>
              <a:ahLst/>
              <a:cxnLst/>
              <a:rect l="l" t="t" r="r" b="b"/>
              <a:pathLst>
                <a:path w="53662" h="37496" fill="none" extrusionOk="0">
                  <a:moveTo>
                    <a:pt x="53661" y="37496"/>
                  </a:moveTo>
                  <a:lnTo>
                    <a:pt x="43136" y="37496"/>
                  </a:lnTo>
                  <a:lnTo>
                    <a:pt x="43136" y="37496"/>
                  </a:lnTo>
                  <a:lnTo>
                    <a:pt x="43127" y="36610"/>
                  </a:lnTo>
                  <a:lnTo>
                    <a:pt x="43110" y="35734"/>
                  </a:lnTo>
                  <a:lnTo>
                    <a:pt x="43084" y="34884"/>
                  </a:lnTo>
                  <a:lnTo>
                    <a:pt x="43032" y="34033"/>
                  </a:lnTo>
                  <a:lnTo>
                    <a:pt x="42979" y="33209"/>
                  </a:lnTo>
                  <a:lnTo>
                    <a:pt x="42910" y="32402"/>
                  </a:lnTo>
                  <a:lnTo>
                    <a:pt x="42823" y="31604"/>
                  </a:lnTo>
                  <a:lnTo>
                    <a:pt x="42728" y="30823"/>
                  </a:lnTo>
                  <a:lnTo>
                    <a:pt x="42624" y="30050"/>
                  </a:lnTo>
                  <a:lnTo>
                    <a:pt x="42502" y="29304"/>
                  </a:lnTo>
                  <a:lnTo>
                    <a:pt x="42363" y="28567"/>
                  </a:lnTo>
                  <a:lnTo>
                    <a:pt x="42225" y="27846"/>
                  </a:lnTo>
                  <a:lnTo>
                    <a:pt x="42060" y="27135"/>
                  </a:lnTo>
                  <a:lnTo>
                    <a:pt x="41886" y="26449"/>
                  </a:lnTo>
                  <a:lnTo>
                    <a:pt x="41704" y="25772"/>
                  </a:lnTo>
                  <a:lnTo>
                    <a:pt x="41504" y="25113"/>
                  </a:lnTo>
                  <a:lnTo>
                    <a:pt x="41296" y="24471"/>
                  </a:lnTo>
                  <a:lnTo>
                    <a:pt x="41070" y="23846"/>
                  </a:lnTo>
                  <a:lnTo>
                    <a:pt x="40836" y="23230"/>
                  </a:lnTo>
                  <a:lnTo>
                    <a:pt x="40593" y="22640"/>
                  </a:lnTo>
                  <a:lnTo>
                    <a:pt x="40333" y="22058"/>
                  </a:lnTo>
                  <a:lnTo>
                    <a:pt x="40055" y="21494"/>
                  </a:lnTo>
                  <a:lnTo>
                    <a:pt x="39769" y="20948"/>
                  </a:lnTo>
                  <a:lnTo>
                    <a:pt x="39465" y="20410"/>
                  </a:lnTo>
                  <a:lnTo>
                    <a:pt x="39161" y="19898"/>
                  </a:lnTo>
                  <a:lnTo>
                    <a:pt x="38832" y="19395"/>
                  </a:lnTo>
                  <a:lnTo>
                    <a:pt x="38493" y="18909"/>
                  </a:lnTo>
                  <a:lnTo>
                    <a:pt x="38146" y="18440"/>
                  </a:lnTo>
                  <a:lnTo>
                    <a:pt x="37782" y="17989"/>
                  </a:lnTo>
                  <a:lnTo>
                    <a:pt x="37409" y="17555"/>
                  </a:lnTo>
                  <a:lnTo>
                    <a:pt x="37018" y="17138"/>
                  </a:lnTo>
                  <a:lnTo>
                    <a:pt x="36619" y="16731"/>
                  </a:lnTo>
                  <a:lnTo>
                    <a:pt x="36619" y="16731"/>
                  </a:lnTo>
                  <a:lnTo>
                    <a:pt x="36281" y="16418"/>
                  </a:lnTo>
                  <a:lnTo>
                    <a:pt x="35933" y="16114"/>
                  </a:lnTo>
                  <a:lnTo>
                    <a:pt x="35578" y="15819"/>
                  </a:lnTo>
                  <a:lnTo>
                    <a:pt x="35213" y="15533"/>
                  </a:lnTo>
                  <a:lnTo>
                    <a:pt x="34840" y="15255"/>
                  </a:lnTo>
                  <a:lnTo>
                    <a:pt x="34458" y="14986"/>
                  </a:lnTo>
                  <a:lnTo>
                    <a:pt x="34077" y="14735"/>
                  </a:lnTo>
                  <a:lnTo>
                    <a:pt x="33686" y="14492"/>
                  </a:lnTo>
                  <a:lnTo>
                    <a:pt x="33287" y="14249"/>
                  </a:lnTo>
                  <a:lnTo>
                    <a:pt x="32879" y="14023"/>
                  </a:lnTo>
                  <a:lnTo>
                    <a:pt x="32471" y="13806"/>
                  </a:lnTo>
                  <a:lnTo>
                    <a:pt x="32055" y="13598"/>
                  </a:lnTo>
                  <a:lnTo>
                    <a:pt x="31629" y="13398"/>
                  </a:lnTo>
                  <a:lnTo>
                    <a:pt x="31196" y="13199"/>
                  </a:lnTo>
                  <a:lnTo>
                    <a:pt x="30762" y="13017"/>
                  </a:lnTo>
                  <a:lnTo>
                    <a:pt x="30328" y="12843"/>
                  </a:lnTo>
                  <a:lnTo>
                    <a:pt x="29877" y="12678"/>
                  </a:lnTo>
                  <a:lnTo>
                    <a:pt x="29425" y="12513"/>
                  </a:lnTo>
                  <a:lnTo>
                    <a:pt x="28974" y="12366"/>
                  </a:lnTo>
                  <a:lnTo>
                    <a:pt x="28514" y="12218"/>
                  </a:lnTo>
                  <a:lnTo>
                    <a:pt x="28046" y="12079"/>
                  </a:lnTo>
                  <a:lnTo>
                    <a:pt x="27577" y="11949"/>
                  </a:lnTo>
                  <a:lnTo>
                    <a:pt x="27109" y="11828"/>
                  </a:lnTo>
                  <a:lnTo>
                    <a:pt x="26631" y="11715"/>
                  </a:lnTo>
                  <a:lnTo>
                    <a:pt x="26145" y="11602"/>
                  </a:lnTo>
                  <a:lnTo>
                    <a:pt x="25659" y="11498"/>
                  </a:lnTo>
                  <a:lnTo>
                    <a:pt x="25174" y="11403"/>
                  </a:lnTo>
                  <a:lnTo>
                    <a:pt x="24688" y="11316"/>
                  </a:lnTo>
                  <a:lnTo>
                    <a:pt x="24193" y="11229"/>
                  </a:lnTo>
                  <a:lnTo>
                    <a:pt x="23690" y="11151"/>
                  </a:lnTo>
                  <a:lnTo>
                    <a:pt x="23195" y="11082"/>
                  </a:lnTo>
                  <a:lnTo>
                    <a:pt x="22692" y="11012"/>
                  </a:lnTo>
                  <a:lnTo>
                    <a:pt x="22188" y="10951"/>
                  </a:lnTo>
                  <a:lnTo>
                    <a:pt x="21685" y="10891"/>
                  </a:lnTo>
                  <a:lnTo>
                    <a:pt x="20661" y="10787"/>
                  </a:lnTo>
                  <a:lnTo>
                    <a:pt x="19637" y="10708"/>
                  </a:lnTo>
                  <a:lnTo>
                    <a:pt x="18613" y="10648"/>
                  </a:lnTo>
                  <a:lnTo>
                    <a:pt x="17581" y="10596"/>
                  </a:lnTo>
                  <a:lnTo>
                    <a:pt x="16548" y="10561"/>
                  </a:lnTo>
                  <a:lnTo>
                    <a:pt x="15516" y="10544"/>
                  </a:lnTo>
                  <a:lnTo>
                    <a:pt x="14483" y="10535"/>
                  </a:lnTo>
                  <a:lnTo>
                    <a:pt x="13450" y="10535"/>
                  </a:lnTo>
                  <a:lnTo>
                    <a:pt x="12426" y="10544"/>
                  </a:lnTo>
                  <a:lnTo>
                    <a:pt x="11411" y="10561"/>
                  </a:lnTo>
                  <a:lnTo>
                    <a:pt x="10396" y="10578"/>
                  </a:lnTo>
                  <a:lnTo>
                    <a:pt x="8400" y="10639"/>
                  </a:lnTo>
                  <a:lnTo>
                    <a:pt x="6456" y="10700"/>
                  </a:lnTo>
                  <a:lnTo>
                    <a:pt x="6456" y="10700"/>
                  </a:lnTo>
                  <a:lnTo>
                    <a:pt x="4756" y="10752"/>
                  </a:lnTo>
                  <a:lnTo>
                    <a:pt x="3124" y="10795"/>
                  </a:lnTo>
                  <a:lnTo>
                    <a:pt x="1545" y="10830"/>
                  </a:lnTo>
                  <a:lnTo>
                    <a:pt x="764" y="10839"/>
                  </a:lnTo>
                  <a:lnTo>
                    <a:pt x="0" y="10839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695" y="313"/>
                  </a:lnTo>
                  <a:lnTo>
                    <a:pt x="1415" y="304"/>
                  </a:lnTo>
                  <a:lnTo>
                    <a:pt x="2916" y="278"/>
                  </a:lnTo>
                  <a:lnTo>
                    <a:pt x="4487" y="235"/>
                  </a:lnTo>
                  <a:lnTo>
                    <a:pt x="6101" y="183"/>
                  </a:lnTo>
                  <a:lnTo>
                    <a:pt x="6101" y="183"/>
                  </a:lnTo>
                  <a:lnTo>
                    <a:pt x="8339" y="105"/>
                  </a:lnTo>
                  <a:lnTo>
                    <a:pt x="9485" y="70"/>
                  </a:lnTo>
                  <a:lnTo>
                    <a:pt x="10648" y="35"/>
                  </a:lnTo>
                  <a:lnTo>
                    <a:pt x="11836" y="18"/>
                  </a:lnTo>
                  <a:lnTo>
                    <a:pt x="13043" y="1"/>
                  </a:lnTo>
                  <a:lnTo>
                    <a:pt x="14257" y="1"/>
                  </a:lnTo>
                  <a:lnTo>
                    <a:pt x="15481" y="9"/>
                  </a:lnTo>
                  <a:lnTo>
                    <a:pt x="16722" y="27"/>
                  </a:lnTo>
                  <a:lnTo>
                    <a:pt x="17971" y="70"/>
                  </a:lnTo>
                  <a:lnTo>
                    <a:pt x="19230" y="131"/>
                  </a:lnTo>
                  <a:lnTo>
                    <a:pt x="19854" y="165"/>
                  </a:lnTo>
                  <a:lnTo>
                    <a:pt x="20488" y="209"/>
                  </a:lnTo>
                  <a:lnTo>
                    <a:pt x="21121" y="261"/>
                  </a:lnTo>
                  <a:lnTo>
                    <a:pt x="21746" y="313"/>
                  </a:lnTo>
                  <a:lnTo>
                    <a:pt x="22379" y="374"/>
                  </a:lnTo>
                  <a:lnTo>
                    <a:pt x="23013" y="443"/>
                  </a:lnTo>
                  <a:lnTo>
                    <a:pt x="23646" y="513"/>
                  </a:lnTo>
                  <a:lnTo>
                    <a:pt x="24280" y="599"/>
                  </a:lnTo>
                  <a:lnTo>
                    <a:pt x="24913" y="686"/>
                  </a:lnTo>
                  <a:lnTo>
                    <a:pt x="25538" y="782"/>
                  </a:lnTo>
                  <a:lnTo>
                    <a:pt x="26171" y="877"/>
                  </a:lnTo>
                  <a:lnTo>
                    <a:pt x="26796" y="990"/>
                  </a:lnTo>
                  <a:lnTo>
                    <a:pt x="27430" y="1111"/>
                  </a:lnTo>
                  <a:lnTo>
                    <a:pt x="28054" y="1233"/>
                  </a:lnTo>
                  <a:lnTo>
                    <a:pt x="28679" y="1372"/>
                  </a:lnTo>
                  <a:lnTo>
                    <a:pt x="29295" y="1519"/>
                  </a:lnTo>
                  <a:lnTo>
                    <a:pt x="29920" y="1667"/>
                  </a:lnTo>
                  <a:lnTo>
                    <a:pt x="30536" y="1832"/>
                  </a:lnTo>
                  <a:lnTo>
                    <a:pt x="31152" y="2005"/>
                  </a:lnTo>
                  <a:lnTo>
                    <a:pt x="31760" y="2187"/>
                  </a:lnTo>
                  <a:lnTo>
                    <a:pt x="32367" y="2378"/>
                  </a:lnTo>
                  <a:lnTo>
                    <a:pt x="32974" y="2578"/>
                  </a:lnTo>
                  <a:lnTo>
                    <a:pt x="33573" y="2795"/>
                  </a:lnTo>
                  <a:lnTo>
                    <a:pt x="34172" y="3012"/>
                  </a:lnTo>
                  <a:lnTo>
                    <a:pt x="34762" y="3246"/>
                  </a:lnTo>
                  <a:lnTo>
                    <a:pt x="35352" y="3498"/>
                  </a:lnTo>
                  <a:lnTo>
                    <a:pt x="35933" y="3749"/>
                  </a:lnTo>
                  <a:lnTo>
                    <a:pt x="36515" y="4027"/>
                  </a:lnTo>
                  <a:lnTo>
                    <a:pt x="37088" y="4305"/>
                  </a:lnTo>
                  <a:lnTo>
                    <a:pt x="37652" y="4600"/>
                  </a:lnTo>
                  <a:lnTo>
                    <a:pt x="38216" y="4903"/>
                  </a:lnTo>
                  <a:lnTo>
                    <a:pt x="38771" y="5224"/>
                  </a:lnTo>
                  <a:lnTo>
                    <a:pt x="39326" y="5554"/>
                  </a:lnTo>
                  <a:lnTo>
                    <a:pt x="39873" y="5901"/>
                  </a:lnTo>
                  <a:lnTo>
                    <a:pt x="40411" y="6257"/>
                  </a:lnTo>
                  <a:lnTo>
                    <a:pt x="40940" y="6630"/>
                  </a:lnTo>
                  <a:lnTo>
                    <a:pt x="41470" y="7012"/>
                  </a:lnTo>
                  <a:lnTo>
                    <a:pt x="41982" y="7411"/>
                  </a:lnTo>
                  <a:lnTo>
                    <a:pt x="42494" y="7828"/>
                  </a:lnTo>
                  <a:lnTo>
                    <a:pt x="42997" y="8261"/>
                  </a:lnTo>
                  <a:lnTo>
                    <a:pt x="43491" y="8704"/>
                  </a:lnTo>
                  <a:lnTo>
                    <a:pt x="43977" y="9164"/>
                  </a:lnTo>
                  <a:lnTo>
                    <a:pt x="43977" y="9164"/>
                  </a:lnTo>
                  <a:lnTo>
                    <a:pt x="44281" y="9459"/>
                  </a:lnTo>
                  <a:lnTo>
                    <a:pt x="44567" y="9763"/>
                  </a:lnTo>
                  <a:lnTo>
                    <a:pt x="44862" y="10066"/>
                  </a:lnTo>
                  <a:lnTo>
                    <a:pt x="45140" y="10379"/>
                  </a:lnTo>
                  <a:lnTo>
                    <a:pt x="45418" y="10700"/>
                  </a:lnTo>
                  <a:lnTo>
                    <a:pt x="45696" y="11021"/>
                  </a:lnTo>
                  <a:lnTo>
                    <a:pt x="45965" y="11351"/>
                  </a:lnTo>
                  <a:lnTo>
                    <a:pt x="46234" y="11680"/>
                  </a:lnTo>
                  <a:lnTo>
                    <a:pt x="46494" y="12019"/>
                  </a:lnTo>
                  <a:lnTo>
                    <a:pt x="46745" y="12357"/>
                  </a:lnTo>
                  <a:lnTo>
                    <a:pt x="46997" y="12704"/>
                  </a:lnTo>
                  <a:lnTo>
                    <a:pt x="47249" y="13051"/>
                  </a:lnTo>
                  <a:lnTo>
                    <a:pt x="47483" y="13407"/>
                  </a:lnTo>
                  <a:lnTo>
                    <a:pt x="47726" y="13763"/>
                  </a:lnTo>
                  <a:lnTo>
                    <a:pt x="47960" y="14127"/>
                  </a:lnTo>
                  <a:lnTo>
                    <a:pt x="48186" y="14500"/>
                  </a:lnTo>
                  <a:lnTo>
                    <a:pt x="48412" y="14874"/>
                  </a:lnTo>
                  <a:lnTo>
                    <a:pt x="48628" y="15247"/>
                  </a:lnTo>
                  <a:lnTo>
                    <a:pt x="48845" y="15629"/>
                  </a:lnTo>
                  <a:lnTo>
                    <a:pt x="49054" y="16019"/>
                  </a:lnTo>
                  <a:lnTo>
                    <a:pt x="49262" y="16410"/>
                  </a:lnTo>
                  <a:lnTo>
                    <a:pt x="49461" y="16800"/>
                  </a:lnTo>
                  <a:lnTo>
                    <a:pt x="49652" y="17208"/>
                  </a:lnTo>
                  <a:lnTo>
                    <a:pt x="49852" y="17607"/>
                  </a:lnTo>
                  <a:lnTo>
                    <a:pt x="50034" y="18015"/>
                  </a:lnTo>
                  <a:lnTo>
                    <a:pt x="50216" y="18431"/>
                  </a:lnTo>
                  <a:lnTo>
                    <a:pt x="50399" y="18857"/>
                  </a:lnTo>
                  <a:lnTo>
                    <a:pt x="50572" y="19273"/>
                  </a:lnTo>
                  <a:lnTo>
                    <a:pt x="50737" y="19707"/>
                  </a:lnTo>
                  <a:lnTo>
                    <a:pt x="50902" y="20132"/>
                  </a:lnTo>
                  <a:lnTo>
                    <a:pt x="51058" y="20575"/>
                  </a:lnTo>
                  <a:lnTo>
                    <a:pt x="51214" y="21017"/>
                  </a:lnTo>
                  <a:lnTo>
                    <a:pt x="51362" y="21460"/>
                  </a:lnTo>
                  <a:lnTo>
                    <a:pt x="51509" y="21911"/>
                  </a:lnTo>
                  <a:lnTo>
                    <a:pt x="51648" y="22371"/>
                  </a:lnTo>
                  <a:lnTo>
                    <a:pt x="51787" y="22822"/>
                  </a:lnTo>
                  <a:lnTo>
                    <a:pt x="51917" y="23291"/>
                  </a:lnTo>
                  <a:lnTo>
                    <a:pt x="52039" y="23759"/>
                  </a:lnTo>
                  <a:lnTo>
                    <a:pt x="52160" y="24228"/>
                  </a:lnTo>
                  <a:lnTo>
                    <a:pt x="52282" y="24705"/>
                  </a:lnTo>
                  <a:lnTo>
                    <a:pt x="52394" y="25191"/>
                  </a:lnTo>
                  <a:lnTo>
                    <a:pt x="52499" y="25677"/>
                  </a:lnTo>
                  <a:lnTo>
                    <a:pt x="52603" y="26172"/>
                  </a:lnTo>
                  <a:lnTo>
                    <a:pt x="52698" y="26666"/>
                  </a:lnTo>
                  <a:lnTo>
                    <a:pt x="52794" y="27161"/>
                  </a:lnTo>
                  <a:lnTo>
                    <a:pt x="52880" y="27664"/>
                  </a:lnTo>
                  <a:lnTo>
                    <a:pt x="52967" y="28176"/>
                  </a:lnTo>
                  <a:lnTo>
                    <a:pt x="53045" y="28688"/>
                  </a:lnTo>
                  <a:lnTo>
                    <a:pt x="53115" y="29209"/>
                  </a:lnTo>
                  <a:lnTo>
                    <a:pt x="53184" y="29729"/>
                  </a:lnTo>
                  <a:lnTo>
                    <a:pt x="53254" y="30259"/>
                  </a:lnTo>
                  <a:lnTo>
                    <a:pt x="53314" y="30788"/>
                  </a:lnTo>
                  <a:lnTo>
                    <a:pt x="53418" y="31864"/>
                  </a:lnTo>
                  <a:lnTo>
                    <a:pt x="53505" y="32957"/>
                  </a:lnTo>
                  <a:lnTo>
                    <a:pt x="53575" y="34059"/>
                  </a:lnTo>
                  <a:lnTo>
                    <a:pt x="53618" y="35187"/>
                  </a:lnTo>
                  <a:lnTo>
                    <a:pt x="53653" y="36333"/>
                  </a:lnTo>
                  <a:lnTo>
                    <a:pt x="53661" y="37496"/>
                  </a:lnTo>
                  <a:lnTo>
                    <a:pt x="53661" y="374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2"/>
            <p:cNvSpPr/>
            <p:nvPr/>
          </p:nvSpPr>
          <p:spPr>
            <a:xfrm>
              <a:off x="-1955150" y="-172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2"/>
            <p:cNvSpPr/>
            <p:nvPr/>
          </p:nvSpPr>
          <p:spPr>
            <a:xfrm>
              <a:off x="-2481225" y="-7217925"/>
              <a:ext cx="789025" cy="789225"/>
            </a:xfrm>
            <a:custGeom>
              <a:avLst/>
              <a:gdLst/>
              <a:ahLst/>
              <a:cxnLst/>
              <a:rect l="l" t="t" r="r" b="b"/>
              <a:pathLst>
                <a:path w="31561" h="31569" extrusionOk="0">
                  <a:moveTo>
                    <a:pt x="16054" y="10526"/>
                  </a:moveTo>
                  <a:lnTo>
                    <a:pt x="16323" y="10552"/>
                  </a:lnTo>
                  <a:lnTo>
                    <a:pt x="16592" y="10587"/>
                  </a:lnTo>
                  <a:lnTo>
                    <a:pt x="16852" y="10630"/>
                  </a:lnTo>
                  <a:lnTo>
                    <a:pt x="17112" y="10691"/>
                  </a:lnTo>
                  <a:lnTo>
                    <a:pt x="17364" y="10760"/>
                  </a:lnTo>
                  <a:lnTo>
                    <a:pt x="17607" y="10847"/>
                  </a:lnTo>
                  <a:lnTo>
                    <a:pt x="17850" y="10943"/>
                  </a:lnTo>
                  <a:lnTo>
                    <a:pt x="18076" y="11047"/>
                  </a:lnTo>
                  <a:lnTo>
                    <a:pt x="18310" y="11160"/>
                  </a:lnTo>
                  <a:lnTo>
                    <a:pt x="18527" y="11290"/>
                  </a:lnTo>
                  <a:lnTo>
                    <a:pt x="18744" y="11429"/>
                  </a:lnTo>
                  <a:lnTo>
                    <a:pt x="18943" y="11576"/>
                  </a:lnTo>
                  <a:lnTo>
                    <a:pt x="19143" y="11732"/>
                  </a:lnTo>
                  <a:lnTo>
                    <a:pt x="19334" y="11897"/>
                  </a:lnTo>
                  <a:lnTo>
                    <a:pt x="19516" y="12071"/>
                  </a:lnTo>
                  <a:lnTo>
                    <a:pt x="19690" y="12253"/>
                  </a:lnTo>
                  <a:lnTo>
                    <a:pt x="19855" y="12444"/>
                  </a:lnTo>
                  <a:lnTo>
                    <a:pt x="20011" y="12643"/>
                  </a:lnTo>
                  <a:lnTo>
                    <a:pt x="20150" y="12852"/>
                  </a:lnTo>
                  <a:lnTo>
                    <a:pt x="20288" y="13069"/>
                  </a:lnTo>
                  <a:lnTo>
                    <a:pt x="20419" y="13286"/>
                  </a:lnTo>
                  <a:lnTo>
                    <a:pt x="20531" y="13511"/>
                  </a:lnTo>
                  <a:lnTo>
                    <a:pt x="20636" y="13746"/>
                  </a:lnTo>
                  <a:lnTo>
                    <a:pt x="20722" y="13988"/>
                  </a:lnTo>
                  <a:lnTo>
                    <a:pt x="20809" y="14231"/>
                  </a:lnTo>
                  <a:lnTo>
                    <a:pt x="20878" y="14474"/>
                  </a:lnTo>
                  <a:lnTo>
                    <a:pt x="20939" y="14726"/>
                  </a:lnTo>
                  <a:lnTo>
                    <a:pt x="20983" y="14986"/>
                  </a:lnTo>
                  <a:lnTo>
                    <a:pt x="21017" y="15247"/>
                  </a:lnTo>
                  <a:lnTo>
                    <a:pt x="21035" y="15516"/>
                  </a:lnTo>
                  <a:lnTo>
                    <a:pt x="21043" y="15785"/>
                  </a:lnTo>
                  <a:lnTo>
                    <a:pt x="21035" y="16054"/>
                  </a:lnTo>
                  <a:lnTo>
                    <a:pt x="21017" y="16314"/>
                  </a:lnTo>
                  <a:lnTo>
                    <a:pt x="20983" y="16574"/>
                  </a:lnTo>
                  <a:lnTo>
                    <a:pt x="20931" y="16835"/>
                  </a:lnTo>
                  <a:lnTo>
                    <a:pt x="20870" y="17086"/>
                  </a:lnTo>
                  <a:lnTo>
                    <a:pt x="20800" y="17338"/>
                  </a:lnTo>
                  <a:lnTo>
                    <a:pt x="20722" y="17581"/>
                  </a:lnTo>
                  <a:lnTo>
                    <a:pt x="20627" y="17815"/>
                  </a:lnTo>
                  <a:lnTo>
                    <a:pt x="20514" y="18049"/>
                  </a:lnTo>
                  <a:lnTo>
                    <a:pt x="20401" y="18275"/>
                  </a:lnTo>
                  <a:lnTo>
                    <a:pt x="20271" y="18501"/>
                  </a:lnTo>
                  <a:lnTo>
                    <a:pt x="20132" y="18709"/>
                  </a:lnTo>
                  <a:lnTo>
                    <a:pt x="19985" y="18917"/>
                  </a:lnTo>
                  <a:lnTo>
                    <a:pt x="19829" y="19117"/>
                  </a:lnTo>
                  <a:lnTo>
                    <a:pt x="19664" y="19308"/>
                  </a:lnTo>
                  <a:lnTo>
                    <a:pt x="19490" y="19490"/>
                  </a:lnTo>
                  <a:lnTo>
                    <a:pt x="19308" y="19663"/>
                  </a:lnTo>
                  <a:lnTo>
                    <a:pt x="19117" y="19828"/>
                  </a:lnTo>
                  <a:lnTo>
                    <a:pt x="18917" y="19993"/>
                  </a:lnTo>
                  <a:lnTo>
                    <a:pt x="18709" y="20141"/>
                  </a:lnTo>
                  <a:lnTo>
                    <a:pt x="18492" y="20271"/>
                  </a:lnTo>
                  <a:lnTo>
                    <a:pt x="18275" y="20401"/>
                  </a:lnTo>
                  <a:lnTo>
                    <a:pt x="18050" y="20523"/>
                  </a:lnTo>
                  <a:lnTo>
                    <a:pt x="17815" y="20627"/>
                  </a:lnTo>
                  <a:lnTo>
                    <a:pt x="17572" y="20722"/>
                  </a:lnTo>
                  <a:lnTo>
                    <a:pt x="17329" y="20809"/>
                  </a:lnTo>
                  <a:lnTo>
                    <a:pt x="17086" y="20878"/>
                  </a:lnTo>
                  <a:lnTo>
                    <a:pt x="16835" y="20939"/>
                  </a:lnTo>
                  <a:lnTo>
                    <a:pt x="16574" y="20982"/>
                  </a:lnTo>
                  <a:lnTo>
                    <a:pt x="16314" y="21017"/>
                  </a:lnTo>
                  <a:lnTo>
                    <a:pt x="16045" y="21034"/>
                  </a:lnTo>
                  <a:lnTo>
                    <a:pt x="15776" y="21043"/>
                  </a:lnTo>
                  <a:lnTo>
                    <a:pt x="15516" y="21034"/>
                  </a:lnTo>
                  <a:lnTo>
                    <a:pt x="15247" y="21017"/>
                  </a:lnTo>
                  <a:lnTo>
                    <a:pt x="14987" y="20982"/>
                  </a:lnTo>
                  <a:lnTo>
                    <a:pt x="14726" y="20939"/>
                  </a:lnTo>
                  <a:lnTo>
                    <a:pt x="14475" y="20878"/>
                  </a:lnTo>
                  <a:lnTo>
                    <a:pt x="14223" y="20809"/>
                  </a:lnTo>
                  <a:lnTo>
                    <a:pt x="13980" y="20722"/>
                  </a:lnTo>
                  <a:lnTo>
                    <a:pt x="13746" y="20627"/>
                  </a:lnTo>
                  <a:lnTo>
                    <a:pt x="13511" y="20523"/>
                  </a:lnTo>
                  <a:lnTo>
                    <a:pt x="13286" y="20401"/>
                  </a:lnTo>
                  <a:lnTo>
                    <a:pt x="13069" y="20271"/>
                  </a:lnTo>
                  <a:lnTo>
                    <a:pt x="12852" y="20141"/>
                  </a:lnTo>
                  <a:lnTo>
                    <a:pt x="12644" y="19993"/>
                  </a:lnTo>
                  <a:lnTo>
                    <a:pt x="12444" y="19828"/>
                  </a:lnTo>
                  <a:lnTo>
                    <a:pt x="12253" y="19663"/>
                  </a:lnTo>
                  <a:lnTo>
                    <a:pt x="12071" y="19490"/>
                  </a:lnTo>
                  <a:lnTo>
                    <a:pt x="11897" y="19308"/>
                  </a:lnTo>
                  <a:lnTo>
                    <a:pt x="11733" y="19117"/>
                  </a:lnTo>
                  <a:lnTo>
                    <a:pt x="11576" y="18917"/>
                  </a:lnTo>
                  <a:lnTo>
                    <a:pt x="11429" y="18709"/>
                  </a:lnTo>
                  <a:lnTo>
                    <a:pt x="11290" y="18501"/>
                  </a:lnTo>
                  <a:lnTo>
                    <a:pt x="11160" y="18275"/>
                  </a:lnTo>
                  <a:lnTo>
                    <a:pt x="11047" y="18049"/>
                  </a:lnTo>
                  <a:lnTo>
                    <a:pt x="10934" y="17815"/>
                  </a:lnTo>
                  <a:lnTo>
                    <a:pt x="10839" y="17581"/>
                  </a:lnTo>
                  <a:lnTo>
                    <a:pt x="10761" y="17338"/>
                  </a:lnTo>
                  <a:lnTo>
                    <a:pt x="10683" y="17086"/>
                  </a:lnTo>
                  <a:lnTo>
                    <a:pt x="10630" y="16835"/>
                  </a:lnTo>
                  <a:lnTo>
                    <a:pt x="10578" y="16574"/>
                  </a:lnTo>
                  <a:lnTo>
                    <a:pt x="10544" y="16314"/>
                  </a:lnTo>
                  <a:lnTo>
                    <a:pt x="10526" y="16054"/>
                  </a:lnTo>
                  <a:lnTo>
                    <a:pt x="10518" y="15785"/>
                  </a:lnTo>
                  <a:lnTo>
                    <a:pt x="10526" y="15516"/>
                  </a:lnTo>
                  <a:lnTo>
                    <a:pt x="10544" y="15247"/>
                  </a:lnTo>
                  <a:lnTo>
                    <a:pt x="10578" y="14986"/>
                  </a:lnTo>
                  <a:lnTo>
                    <a:pt x="10630" y="14726"/>
                  </a:lnTo>
                  <a:lnTo>
                    <a:pt x="10683" y="14474"/>
                  </a:lnTo>
                  <a:lnTo>
                    <a:pt x="10761" y="14231"/>
                  </a:lnTo>
                  <a:lnTo>
                    <a:pt x="10839" y="13988"/>
                  </a:lnTo>
                  <a:lnTo>
                    <a:pt x="10934" y="13746"/>
                  </a:lnTo>
                  <a:lnTo>
                    <a:pt x="11047" y="13511"/>
                  </a:lnTo>
                  <a:lnTo>
                    <a:pt x="11160" y="13286"/>
                  </a:lnTo>
                  <a:lnTo>
                    <a:pt x="11290" y="13069"/>
                  </a:lnTo>
                  <a:lnTo>
                    <a:pt x="11429" y="12852"/>
                  </a:lnTo>
                  <a:lnTo>
                    <a:pt x="11576" y="12643"/>
                  </a:lnTo>
                  <a:lnTo>
                    <a:pt x="11733" y="12444"/>
                  </a:lnTo>
                  <a:lnTo>
                    <a:pt x="11897" y="12253"/>
                  </a:lnTo>
                  <a:lnTo>
                    <a:pt x="12071" y="12071"/>
                  </a:lnTo>
                  <a:lnTo>
                    <a:pt x="12253" y="11897"/>
                  </a:lnTo>
                  <a:lnTo>
                    <a:pt x="12444" y="11732"/>
                  </a:lnTo>
                  <a:lnTo>
                    <a:pt x="12644" y="11576"/>
                  </a:lnTo>
                  <a:lnTo>
                    <a:pt x="12852" y="11429"/>
                  </a:lnTo>
                  <a:lnTo>
                    <a:pt x="13069" y="11290"/>
                  </a:lnTo>
                  <a:lnTo>
                    <a:pt x="13286" y="11160"/>
                  </a:lnTo>
                  <a:lnTo>
                    <a:pt x="13511" y="11047"/>
                  </a:lnTo>
                  <a:lnTo>
                    <a:pt x="13746" y="10943"/>
                  </a:lnTo>
                  <a:lnTo>
                    <a:pt x="13980" y="10847"/>
                  </a:lnTo>
                  <a:lnTo>
                    <a:pt x="14223" y="10760"/>
                  </a:lnTo>
                  <a:lnTo>
                    <a:pt x="14475" y="10691"/>
                  </a:lnTo>
                  <a:lnTo>
                    <a:pt x="14726" y="10630"/>
                  </a:lnTo>
                  <a:lnTo>
                    <a:pt x="14987" y="10587"/>
                  </a:lnTo>
                  <a:lnTo>
                    <a:pt x="15247" y="10552"/>
                  </a:lnTo>
                  <a:lnTo>
                    <a:pt x="15516" y="10526"/>
                  </a:lnTo>
                  <a:close/>
                  <a:moveTo>
                    <a:pt x="15776" y="1"/>
                  </a:moveTo>
                  <a:lnTo>
                    <a:pt x="15377" y="9"/>
                  </a:lnTo>
                  <a:lnTo>
                    <a:pt x="14969" y="18"/>
                  </a:lnTo>
                  <a:lnTo>
                    <a:pt x="14570" y="44"/>
                  </a:lnTo>
                  <a:lnTo>
                    <a:pt x="14171" y="79"/>
                  </a:lnTo>
                  <a:lnTo>
                    <a:pt x="13772" y="131"/>
                  </a:lnTo>
                  <a:lnTo>
                    <a:pt x="13381" y="183"/>
                  </a:lnTo>
                  <a:lnTo>
                    <a:pt x="12991" y="252"/>
                  </a:lnTo>
                  <a:lnTo>
                    <a:pt x="12600" y="322"/>
                  </a:lnTo>
                  <a:lnTo>
                    <a:pt x="12218" y="408"/>
                  </a:lnTo>
                  <a:lnTo>
                    <a:pt x="11845" y="495"/>
                  </a:lnTo>
                  <a:lnTo>
                    <a:pt x="11464" y="599"/>
                  </a:lnTo>
                  <a:lnTo>
                    <a:pt x="11090" y="712"/>
                  </a:lnTo>
                  <a:lnTo>
                    <a:pt x="10726" y="834"/>
                  </a:lnTo>
                  <a:lnTo>
                    <a:pt x="10361" y="964"/>
                  </a:lnTo>
                  <a:lnTo>
                    <a:pt x="9997" y="1094"/>
                  </a:lnTo>
                  <a:lnTo>
                    <a:pt x="9641" y="1241"/>
                  </a:lnTo>
                  <a:lnTo>
                    <a:pt x="9294" y="1398"/>
                  </a:lnTo>
                  <a:lnTo>
                    <a:pt x="8947" y="1562"/>
                  </a:lnTo>
                  <a:lnTo>
                    <a:pt x="8600" y="1727"/>
                  </a:lnTo>
                  <a:lnTo>
                    <a:pt x="8262" y="1910"/>
                  </a:lnTo>
                  <a:lnTo>
                    <a:pt x="7932" y="2092"/>
                  </a:lnTo>
                  <a:lnTo>
                    <a:pt x="7602" y="2291"/>
                  </a:lnTo>
                  <a:lnTo>
                    <a:pt x="7281" y="2491"/>
                  </a:lnTo>
                  <a:lnTo>
                    <a:pt x="6960" y="2699"/>
                  </a:lnTo>
                  <a:lnTo>
                    <a:pt x="6648" y="2916"/>
                  </a:lnTo>
                  <a:lnTo>
                    <a:pt x="6344" y="3142"/>
                  </a:lnTo>
                  <a:lnTo>
                    <a:pt x="6040" y="3376"/>
                  </a:lnTo>
                  <a:lnTo>
                    <a:pt x="5745" y="3610"/>
                  </a:lnTo>
                  <a:lnTo>
                    <a:pt x="5459" y="3853"/>
                  </a:lnTo>
                  <a:lnTo>
                    <a:pt x="5172" y="4105"/>
                  </a:lnTo>
                  <a:lnTo>
                    <a:pt x="4895" y="4365"/>
                  </a:lnTo>
                  <a:lnTo>
                    <a:pt x="4626" y="4634"/>
                  </a:lnTo>
                  <a:lnTo>
                    <a:pt x="4365" y="4903"/>
                  </a:lnTo>
                  <a:lnTo>
                    <a:pt x="4105" y="5181"/>
                  </a:lnTo>
                  <a:lnTo>
                    <a:pt x="3853" y="5459"/>
                  </a:lnTo>
                  <a:lnTo>
                    <a:pt x="3610" y="5754"/>
                  </a:lnTo>
                  <a:lnTo>
                    <a:pt x="3368" y="6049"/>
                  </a:lnTo>
                  <a:lnTo>
                    <a:pt x="3142" y="6344"/>
                  </a:lnTo>
                  <a:lnTo>
                    <a:pt x="2916" y="6656"/>
                  </a:lnTo>
                  <a:lnTo>
                    <a:pt x="2699" y="6968"/>
                  </a:lnTo>
                  <a:lnTo>
                    <a:pt x="2491" y="7281"/>
                  </a:lnTo>
                  <a:lnTo>
                    <a:pt x="2283" y="7611"/>
                  </a:lnTo>
                  <a:lnTo>
                    <a:pt x="2092" y="7932"/>
                  </a:lnTo>
                  <a:lnTo>
                    <a:pt x="1910" y="8270"/>
                  </a:lnTo>
                  <a:lnTo>
                    <a:pt x="1728" y="8608"/>
                  </a:lnTo>
                  <a:lnTo>
                    <a:pt x="1554" y="8947"/>
                  </a:lnTo>
                  <a:lnTo>
                    <a:pt x="1398" y="9294"/>
                  </a:lnTo>
                  <a:lnTo>
                    <a:pt x="1242" y="9650"/>
                  </a:lnTo>
                  <a:lnTo>
                    <a:pt x="1094" y="10006"/>
                  </a:lnTo>
                  <a:lnTo>
                    <a:pt x="955" y="10361"/>
                  </a:lnTo>
                  <a:lnTo>
                    <a:pt x="825" y="10726"/>
                  </a:lnTo>
                  <a:lnTo>
                    <a:pt x="712" y="11099"/>
                  </a:lnTo>
                  <a:lnTo>
                    <a:pt x="599" y="11472"/>
                  </a:lnTo>
                  <a:lnTo>
                    <a:pt x="495" y="11845"/>
                  </a:lnTo>
                  <a:lnTo>
                    <a:pt x="400" y="12227"/>
                  </a:lnTo>
                  <a:lnTo>
                    <a:pt x="322" y="12609"/>
                  </a:lnTo>
                  <a:lnTo>
                    <a:pt x="244" y="12991"/>
                  </a:lnTo>
                  <a:lnTo>
                    <a:pt x="183" y="13381"/>
                  </a:lnTo>
                  <a:lnTo>
                    <a:pt x="122" y="13780"/>
                  </a:lnTo>
                  <a:lnTo>
                    <a:pt x="79" y="14171"/>
                  </a:lnTo>
                  <a:lnTo>
                    <a:pt x="44" y="14570"/>
                  </a:lnTo>
                  <a:lnTo>
                    <a:pt x="18" y="14969"/>
                  </a:lnTo>
                  <a:lnTo>
                    <a:pt x="1" y="15377"/>
                  </a:lnTo>
                  <a:lnTo>
                    <a:pt x="1" y="15785"/>
                  </a:lnTo>
                  <a:lnTo>
                    <a:pt x="1" y="16193"/>
                  </a:lnTo>
                  <a:lnTo>
                    <a:pt x="18" y="16592"/>
                  </a:lnTo>
                  <a:lnTo>
                    <a:pt x="44" y="16991"/>
                  </a:lnTo>
                  <a:lnTo>
                    <a:pt x="79" y="17390"/>
                  </a:lnTo>
                  <a:lnTo>
                    <a:pt x="122" y="17789"/>
                  </a:lnTo>
                  <a:lnTo>
                    <a:pt x="183" y="18180"/>
                  </a:lnTo>
                  <a:lnTo>
                    <a:pt x="244" y="18570"/>
                  </a:lnTo>
                  <a:lnTo>
                    <a:pt x="322" y="18961"/>
                  </a:lnTo>
                  <a:lnTo>
                    <a:pt x="400" y="19342"/>
                  </a:lnTo>
                  <a:lnTo>
                    <a:pt x="495" y="19716"/>
                  </a:lnTo>
                  <a:lnTo>
                    <a:pt x="599" y="20097"/>
                  </a:lnTo>
                  <a:lnTo>
                    <a:pt x="712" y="20470"/>
                  </a:lnTo>
                  <a:lnTo>
                    <a:pt x="825" y="20835"/>
                  </a:lnTo>
                  <a:lnTo>
                    <a:pt x="955" y="21199"/>
                  </a:lnTo>
                  <a:lnTo>
                    <a:pt x="1094" y="21564"/>
                  </a:lnTo>
                  <a:lnTo>
                    <a:pt x="1242" y="21920"/>
                  </a:lnTo>
                  <a:lnTo>
                    <a:pt x="1398" y="22267"/>
                  </a:lnTo>
                  <a:lnTo>
                    <a:pt x="1554" y="22614"/>
                  </a:lnTo>
                  <a:lnTo>
                    <a:pt x="1728" y="22961"/>
                  </a:lnTo>
                  <a:lnTo>
                    <a:pt x="1910" y="23299"/>
                  </a:lnTo>
                  <a:lnTo>
                    <a:pt x="2092" y="23629"/>
                  </a:lnTo>
                  <a:lnTo>
                    <a:pt x="2283" y="23959"/>
                  </a:lnTo>
                  <a:lnTo>
                    <a:pt x="2491" y="24280"/>
                  </a:lnTo>
                  <a:lnTo>
                    <a:pt x="2699" y="24601"/>
                  </a:lnTo>
                  <a:lnTo>
                    <a:pt x="2916" y="24913"/>
                  </a:lnTo>
                  <a:lnTo>
                    <a:pt x="3142" y="25217"/>
                  </a:lnTo>
                  <a:lnTo>
                    <a:pt x="3368" y="25521"/>
                  </a:lnTo>
                  <a:lnTo>
                    <a:pt x="3610" y="25816"/>
                  </a:lnTo>
                  <a:lnTo>
                    <a:pt x="3853" y="26102"/>
                  </a:lnTo>
                  <a:lnTo>
                    <a:pt x="4105" y="26388"/>
                  </a:lnTo>
                  <a:lnTo>
                    <a:pt x="4365" y="26666"/>
                  </a:lnTo>
                  <a:lnTo>
                    <a:pt x="4626" y="26935"/>
                  </a:lnTo>
                  <a:lnTo>
                    <a:pt x="4895" y="27195"/>
                  </a:lnTo>
                  <a:lnTo>
                    <a:pt x="5172" y="27456"/>
                  </a:lnTo>
                  <a:lnTo>
                    <a:pt x="5459" y="27707"/>
                  </a:lnTo>
                  <a:lnTo>
                    <a:pt x="5745" y="27950"/>
                  </a:lnTo>
                  <a:lnTo>
                    <a:pt x="6040" y="28193"/>
                  </a:lnTo>
                  <a:lnTo>
                    <a:pt x="6344" y="28419"/>
                  </a:lnTo>
                  <a:lnTo>
                    <a:pt x="6648" y="28645"/>
                  </a:lnTo>
                  <a:lnTo>
                    <a:pt x="6960" y="28861"/>
                  </a:lnTo>
                  <a:lnTo>
                    <a:pt x="7281" y="29070"/>
                  </a:lnTo>
                  <a:lnTo>
                    <a:pt x="7602" y="29278"/>
                  </a:lnTo>
                  <a:lnTo>
                    <a:pt x="7932" y="29469"/>
                  </a:lnTo>
                  <a:lnTo>
                    <a:pt x="8262" y="29660"/>
                  </a:lnTo>
                  <a:lnTo>
                    <a:pt x="8600" y="29833"/>
                  </a:lnTo>
                  <a:lnTo>
                    <a:pt x="8947" y="30007"/>
                  </a:lnTo>
                  <a:lnTo>
                    <a:pt x="9294" y="30172"/>
                  </a:lnTo>
                  <a:lnTo>
                    <a:pt x="9641" y="30319"/>
                  </a:lnTo>
                  <a:lnTo>
                    <a:pt x="9997" y="30467"/>
                  </a:lnTo>
                  <a:lnTo>
                    <a:pt x="10361" y="30606"/>
                  </a:lnTo>
                  <a:lnTo>
                    <a:pt x="10726" y="30736"/>
                  </a:lnTo>
                  <a:lnTo>
                    <a:pt x="11090" y="30857"/>
                  </a:lnTo>
                  <a:lnTo>
                    <a:pt x="11464" y="30961"/>
                  </a:lnTo>
                  <a:lnTo>
                    <a:pt x="11845" y="31066"/>
                  </a:lnTo>
                  <a:lnTo>
                    <a:pt x="12218" y="31161"/>
                  </a:lnTo>
                  <a:lnTo>
                    <a:pt x="12600" y="31248"/>
                  </a:lnTo>
                  <a:lnTo>
                    <a:pt x="12991" y="31317"/>
                  </a:lnTo>
                  <a:lnTo>
                    <a:pt x="13381" y="31387"/>
                  </a:lnTo>
                  <a:lnTo>
                    <a:pt x="13772" y="31439"/>
                  </a:lnTo>
                  <a:lnTo>
                    <a:pt x="14171" y="31482"/>
                  </a:lnTo>
                  <a:lnTo>
                    <a:pt x="14570" y="31517"/>
                  </a:lnTo>
                  <a:lnTo>
                    <a:pt x="14969" y="31543"/>
                  </a:lnTo>
                  <a:lnTo>
                    <a:pt x="15377" y="31560"/>
                  </a:lnTo>
                  <a:lnTo>
                    <a:pt x="15776" y="31569"/>
                  </a:lnTo>
                  <a:lnTo>
                    <a:pt x="16184" y="31560"/>
                  </a:lnTo>
                  <a:lnTo>
                    <a:pt x="16592" y="31543"/>
                  </a:lnTo>
                  <a:lnTo>
                    <a:pt x="16991" y="31517"/>
                  </a:lnTo>
                  <a:lnTo>
                    <a:pt x="17390" y="31482"/>
                  </a:lnTo>
                  <a:lnTo>
                    <a:pt x="17789" y="31439"/>
                  </a:lnTo>
                  <a:lnTo>
                    <a:pt x="18180" y="31387"/>
                  </a:lnTo>
                  <a:lnTo>
                    <a:pt x="18570" y="31317"/>
                  </a:lnTo>
                  <a:lnTo>
                    <a:pt x="18952" y="31248"/>
                  </a:lnTo>
                  <a:lnTo>
                    <a:pt x="19343" y="31161"/>
                  </a:lnTo>
                  <a:lnTo>
                    <a:pt x="19716" y="31066"/>
                  </a:lnTo>
                  <a:lnTo>
                    <a:pt x="20098" y="30961"/>
                  </a:lnTo>
                  <a:lnTo>
                    <a:pt x="20471" y="30857"/>
                  </a:lnTo>
                  <a:lnTo>
                    <a:pt x="20835" y="30736"/>
                  </a:lnTo>
                  <a:lnTo>
                    <a:pt x="21200" y="30606"/>
                  </a:lnTo>
                  <a:lnTo>
                    <a:pt x="21555" y="30467"/>
                  </a:lnTo>
                  <a:lnTo>
                    <a:pt x="21920" y="30319"/>
                  </a:lnTo>
                  <a:lnTo>
                    <a:pt x="22267" y="30172"/>
                  </a:lnTo>
                  <a:lnTo>
                    <a:pt x="22614" y="30007"/>
                  </a:lnTo>
                  <a:lnTo>
                    <a:pt x="22961" y="29833"/>
                  </a:lnTo>
                  <a:lnTo>
                    <a:pt x="23291" y="29660"/>
                  </a:lnTo>
                  <a:lnTo>
                    <a:pt x="23629" y="29469"/>
                  </a:lnTo>
                  <a:lnTo>
                    <a:pt x="23959" y="29278"/>
                  </a:lnTo>
                  <a:lnTo>
                    <a:pt x="24280" y="29070"/>
                  </a:lnTo>
                  <a:lnTo>
                    <a:pt x="24592" y="28861"/>
                  </a:lnTo>
                  <a:lnTo>
                    <a:pt x="24905" y="28645"/>
                  </a:lnTo>
                  <a:lnTo>
                    <a:pt x="25217" y="28419"/>
                  </a:lnTo>
                  <a:lnTo>
                    <a:pt x="25512" y="28193"/>
                  </a:lnTo>
                  <a:lnTo>
                    <a:pt x="25807" y="27950"/>
                  </a:lnTo>
                  <a:lnTo>
                    <a:pt x="26102" y="27707"/>
                  </a:lnTo>
                  <a:lnTo>
                    <a:pt x="26389" y="27456"/>
                  </a:lnTo>
                  <a:lnTo>
                    <a:pt x="26658" y="27195"/>
                  </a:lnTo>
                  <a:lnTo>
                    <a:pt x="26935" y="26935"/>
                  </a:lnTo>
                  <a:lnTo>
                    <a:pt x="27196" y="26666"/>
                  </a:lnTo>
                  <a:lnTo>
                    <a:pt x="27456" y="26388"/>
                  </a:lnTo>
                  <a:lnTo>
                    <a:pt x="27708" y="26102"/>
                  </a:lnTo>
                  <a:lnTo>
                    <a:pt x="27951" y="25816"/>
                  </a:lnTo>
                  <a:lnTo>
                    <a:pt x="28194" y="25521"/>
                  </a:lnTo>
                  <a:lnTo>
                    <a:pt x="28419" y="25217"/>
                  </a:lnTo>
                  <a:lnTo>
                    <a:pt x="28645" y="24913"/>
                  </a:lnTo>
                  <a:lnTo>
                    <a:pt x="28862" y="24601"/>
                  </a:lnTo>
                  <a:lnTo>
                    <a:pt x="29070" y="24280"/>
                  </a:lnTo>
                  <a:lnTo>
                    <a:pt x="29270" y="23959"/>
                  </a:lnTo>
                  <a:lnTo>
                    <a:pt x="29469" y="23629"/>
                  </a:lnTo>
                  <a:lnTo>
                    <a:pt x="29651" y="23299"/>
                  </a:lnTo>
                  <a:lnTo>
                    <a:pt x="29834" y="22961"/>
                  </a:lnTo>
                  <a:lnTo>
                    <a:pt x="29998" y="22614"/>
                  </a:lnTo>
                  <a:lnTo>
                    <a:pt x="30163" y="22267"/>
                  </a:lnTo>
                  <a:lnTo>
                    <a:pt x="30319" y="21920"/>
                  </a:lnTo>
                  <a:lnTo>
                    <a:pt x="30467" y="21564"/>
                  </a:lnTo>
                  <a:lnTo>
                    <a:pt x="30606" y="21199"/>
                  </a:lnTo>
                  <a:lnTo>
                    <a:pt x="30727" y="20835"/>
                  </a:lnTo>
                  <a:lnTo>
                    <a:pt x="30849" y="20470"/>
                  </a:lnTo>
                  <a:lnTo>
                    <a:pt x="30962" y="20097"/>
                  </a:lnTo>
                  <a:lnTo>
                    <a:pt x="31066" y="19716"/>
                  </a:lnTo>
                  <a:lnTo>
                    <a:pt x="31161" y="19342"/>
                  </a:lnTo>
                  <a:lnTo>
                    <a:pt x="31239" y="18961"/>
                  </a:lnTo>
                  <a:lnTo>
                    <a:pt x="31317" y="18570"/>
                  </a:lnTo>
                  <a:lnTo>
                    <a:pt x="31378" y="18180"/>
                  </a:lnTo>
                  <a:lnTo>
                    <a:pt x="31439" y="17789"/>
                  </a:lnTo>
                  <a:lnTo>
                    <a:pt x="31482" y="17390"/>
                  </a:lnTo>
                  <a:lnTo>
                    <a:pt x="31517" y="16991"/>
                  </a:lnTo>
                  <a:lnTo>
                    <a:pt x="31543" y="16592"/>
                  </a:lnTo>
                  <a:lnTo>
                    <a:pt x="31560" y="16193"/>
                  </a:lnTo>
                  <a:lnTo>
                    <a:pt x="31560" y="15785"/>
                  </a:lnTo>
                  <a:lnTo>
                    <a:pt x="31560" y="15377"/>
                  </a:lnTo>
                  <a:lnTo>
                    <a:pt x="31543" y="14969"/>
                  </a:lnTo>
                  <a:lnTo>
                    <a:pt x="31517" y="14570"/>
                  </a:lnTo>
                  <a:lnTo>
                    <a:pt x="31482" y="14171"/>
                  </a:lnTo>
                  <a:lnTo>
                    <a:pt x="31439" y="13780"/>
                  </a:lnTo>
                  <a:lnTo>
                    <a:pt x="31378" y="13381"/>
                  </a:lnTo>
                  <a:lnTo>
                    <a:pt x="31317" y="12991"/>
                  </a:lnTo>
                  <a:lnTo>
                    <a:pt x="31239" y="12609"/>
                  </a:lnTo>
                  <a:lnTo>
                    <a:pt x="31161" y="12227"/>
                  </a:lnTo>
                  <a:lnTo>
                    <a:pt x="31066" y="11845"/>
                  </a:lnTo>
                  <a:lnTo>
                    <a:pt x="30962" y="11472"/>
                  </a:lnTo>
                  <a:lnTo>
                    <a:pt x="30849" y="11099"/>
                  </a:lnTo>
                  <a:lnTo>
                    <a:pt x="30727" y="10726"/>
                  </a:lnTo>
                  <a:lnTo>
                    <a:pt x="30606" y="10361"/>
                  </a:lnTo>
                  <a:lnTo>
                    <a:pt x="30467" y="10006"/>
                  </a:lnTo>
                  <a:lnTo>
                    <a:pt x="30319" y="9650"/>
                  </a:lnTo>
                  <a:lnTo>
                    <a:pt x="30163" y="9294"/>
                  </a:lnTo>
                  <a:lnTo>
                    <a:pt x="29998" y="8947"/>
                  </a:lnTo>
                  <a:lnTo>
                    <a:pt x="29834" y="8608"/>
                  </a:lnTo>
                  <a:lnTo>
                    <a:pt x="29651" y="8270"/>
                  </a:lnTo>
                  <a:lnTo>
                    <a:pt x="29469" y="7932"/>
                  </a:lnTo>
                  <a:lnTo>
                    <a:pt x="29270" y="7611"/>
                  </a:lnTo>
                  <a:lnTo>
                    <a:pt x="29070" y="7281"/>
                  </a:lnTo>
                  <a:lnTo>
                    <a:pt x="28862" y="6968"/>
                  </a:lnTo>
                  <a:lnTo>
                    <a:pt x="28645" y="6656"/>
                  </a:lnTo>
                  <a:lnTo>
                    <a:pt x="28419" y="6344"/>
                  </a:lnTo>
                  <a:lnTo>
                    <a:pt x="28194" y="6049"/>
                  </a:lnTo>
                  <a:lnTo>
                    <a:pt x="27951" y="5754"/>
                  </a:lnTo>
                  <a:lnTo>
                    <a:pt x="27708" y="5459"/>
                  </a:lnTo>
                  <a:lnTo>
                    <a:pt x="27456" y="5181"/>
                  </a:lnTo>
                  <a:lnTo>
                    <a:pt x="27196" y="4903"/>
                  </a:lnTo>
                  <a:lnTo>
                    <a:pt x="26935" y="4634"/>
                  </a:lnTo>
                  <a:lnTo>
                    <a:pt x="26658" y="4365"/>
                  </a:lnTo>
                  <a:lnTo>
                    <a:pt x="26389" y="4105"/>
                  </a:lnTo>
                  <a:lnTo>
                    <a:pt x="26102" y="3853"/>
                  </a:lnTo>
                  <a:lnTo>
                    <a:pt x="25807" y="3610"/>
                  </a:lnTo>
                  <a:lnTo>
                    <a:pt x="25512" y="3376"/>
                  </a:lnTo>
                  <a:lnTo>
                    <a:pt x="25217" y="3142"/>
                  </a:lnTo>
                  <a:lnTo>
                    <a:pt x="24905" y="2916"/>
                  </a:lnTo>
                  <a:lnTo>
                    <a:pt x="24592" y="2699"/>
                  </a:lnTo>
                  <a:lnTo>
                    <a:pt x="24280" y="2491"/>
                  </a:lnTo>
                  <a:lnTo>
                    <a:pt x="23959" y="2291"/>
                  </a:lnTo>
                  <a:lnTo>
                    <a:pt x="23629" y="2092"/>
                  </a:lnTo>
                  <a:lnTo>
                    <a:pt x="23291" y="1910"/>
                  </a:lnTo>
                  <a:lnTo>
                    <a:pt x="22961" y="1727"/>
                  </a:lnTo>
                  <a:lnTo>
                    <a:pt x="22614" y="1562"/>
                  </a:lnTo>
                  <a:lnTo>
                    <a:pt x="22267" y="1398"/>
                  </a:lnTo>
                  <a:lnTo>
                    <a:pt x="21920" y="1241"/>
                  </a:lnTo>
                  <a:lnTo>
                    <a:pt x="21555" y="1094"/>
                  </a:lnTo>
                  <a:lnTo>
                    <a:pt x="21200" y="964"/>
                  </a:lnTo>
                  <a:lnTo>
                    <a:pt x="20835" y="834"/>
                  </a:lnTo>
                  <a:lnTo>
                    <a:pt x="20471" y="712"/>
                  </a:lnTo>
                  <a:lnTo>
                    <a:pt x="20098" y="599"/>
                  </a:lnTo>
                  <a:lnTo>
                    <a:pt x="19716" y="495"/>
                  </a:lnTo>
                  <a:lnTo>
                    <a:pt x="19343" y="408"/>
                  </a:lnTo>
                  <a:lnTo>
                    <a:pt x="18952" y="322"/>
                  </a:lnTo>
                  <a:lnTo>
                    <a:pt x="18570" y="252"/>
                  </a:lnTo>
                  <a:lnTo>
                    <a:pt x="18180" y="183"/>
                  </a:lnTo>
                  <a:lnTo>
                    <a:pt x="17789" y="131"/>
                  </a:lnTo>
                  <a:lnTo>
                    <a:pt x="17390" y="79"/>
                  </a:lnTo>
                  <a:lnTo>
                    <a:pt x="16991" y="44"/>
                  </a:lnTo>
                  <a:lnTo>
                    <a:pt x="16592" y="18"/>
                  </a:lnTo>
                  <a:lnTo>
                    <a:pt x="16184" y="9"/>
                  </a:lnTo>
                  <a:lnTo>
                    <a:pt x="157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2"/>
            <p:cNvSpPr/>
            <p:nvPr/>
          </p:nvSpPr>
          <p:spPr>
            <a:xfrm>
              <a:off x="-2481225" y="-7217925"/>
              <a:ext cx="789025" cy="789225"/>
            </a:xfrm>
            <a:custGeom>
              <a:avLst/>
              <a:gdLst/>
              <a:ahLst/>
              <a:cxnLst/>
              <a:rect l="l" t="t" r="r" b="b"/>
              <a:pathLst>
                <a:path w="31561" h="31569" fill="none" extrusionOk="0">
                  <a:moveTo>
                    <a:pt x="15776" y="31569"/>
                  </a:moveTo>
                  <a:lnTo>
                    <a:pt x="15776" y="31569"/>
                  </a:lnTo>
                  <a:lnTo>
                    <a:pt x="15377" y="31560"/>
                  </a:lnTo>
                  <a:lnTo>
                    <a:pt x="14969" y="31543"/>
                  </a:lnTo>
                  <a:lnTo>
                    <a:pt x="14570" y="31517"/>
                  </a:lnTo>
                  <a:lnTo>
                    <a:pt x="14171" y="31482"/>
                  </a:lnTo>
                  <a:lnTo>
                    <a:pt x="13772" y="31439"/>
                  </a:lnTo>
                  <a:lnTo>
                    <a:pt x="13381" y="31387"/>
                  </a:lnTo>
                  <a:lnTo>
                    <a:pt x="12991" y="31317"/>
                  </a:lnTo>
                  <a:lnTo>
                    <a:pt x="12600" y="31248"/>
                  </a:lnTo>
                  <a:lnTo>
                    <a:pt x="12218" y="31161"/>
                  </a:lnTo>
                  <a:lnTo>
                    <a:pt x="11845" y="31066"/>
                  </a:lnTo>
                  <a:lnTo>
                    <a:pt x="11464" y="30961"/>
                  </a:lnTo>
                  <a:lnTo>
                    <a:pt x="11090" y="30857"/>
                  </a:lnTo>
                  <a:lnTo>
                    <a:pt x="10726" y="30736"/>
                  </a:lnTo>
                  <a:lnTo>
                    <a:pt x="10361" y="30606"/>
                  </a:lnTo>
                  <a:lnTo>
                    <a:pt x="9997" y="30467"/>
                  </a:lnTo>
                  <a:lnTo>
                    <a:pt x="9641" y="30319"/>
                  </a:lnTo>
                  <a:lnTo>
                    <a:pt x="9294" y="30172"/>
                  </a:lnTo>
                  <a:lnTo>
                    <a:pt x="8947" y="30007"/>
                  </a:lnTo>
                  <a:lnTo>
                    <a:pt x="8600" y="29833"/>
                  </a:lnTo>
                  <a:lnTo>
                    <a:pt x="8262" y="29660"/>
                  </a:lnTo>
                  <a:lnTo>
                    <a:pt x="7932" y="29469"/>
                  </a:lnTo>
                  <a:lnTo>
                    <a:pt x="7602" y="29278"/>
                  </a:lnTo>
                  <a:lnTo>
                    <a:pt x="7281" y="29070"/>
                  </a:lnTo>
                  <a:lnTo>
                    <a:pt x="6960" y="28861"/>
                  </a:lnTo>
                  <a:lnTo>
                    <a:pt x="6648" y="28645"/>
                  </a:lnTo>
                  <a:lnTo>
                    <a:pt x="6344" y="28419"/>
                  </a:lnTo>
                  <a:lnTo>
                    <a:pt x="6040" y="28193"/>
                  </a:lnTo>
                  <a:lnTo>
                    <a:pt x="5745" y="27950"/>
                  </a:lnTo>
                  <a:lnTo>
                    <a:pt x="5459" y="27707"/>
                  </a:lnTo>
                  <a:lnTo>
                    <a:pt x="5172" y="27456"/>
                  </a:lnTo>
                  <a:lnTo>
                    <a:pt x="4895" y="27195"/>
                  </a:lnTo>
                  <a:lnTo>
                    <a:pt x="4626" y="26935"/>
                  </a:lnTo>
                  <a:lnTo>
                    <a:pt x="4365" y="26666"/>
                  </a:lnTo>
                  <a:lnTo>
                    <a:pt x="4105" y="26388"/>
                  </a:lnTo>
                  <a:lnTo>
                    <a:pt x="3853" y="26102"/>
                  </a:lnTo>
                  <a:lnTo>
                    <a:pt x="3610" y="25816"/>
                  </a:lnTo>
                  <a:lnTo>
                    <a:pt x="3368" y="25521"/>
                  </a:lnTo>
                  <a:lnTo>
                    <a:pt x="3142" y="25217"/>
                  </a:lnTo>
                  <a:lnTo>
                    <a:pt x="2916" y="24913"/>
                  </a:lnTo>
                  <a:lnTo>
                    <a:pt x="2699" y="24601"/>
                  </a:lnTo>
                  <a:lnTo>
                    <a:pt x="2491" y="24280"/>
                  </a:lnTo>
                  <a:lnTo>
                    <a:pt x="2283" y="23959"/>
                  </a:lnTo>
                  <a:lnTo>
                    <a:pt x="2092" y="23629"/>
                  </a:lnTo>
                  <a:lnTo>
                    <a:pt x="1910" y="23299"/>
                  </a:lnTo>
                  <a:lnTo>
                    <a:pt x="1728" y="22961"/>
                  </a:lnTo>
                  <a:lnTo>
                    <a:pt x="1554" y="22614"/>
                  </a:lnTo>
                  <a:lnTo>
                    <a:pt x="1398" y="22267"/>
                  </a:lnTo>
                  <a:lnTo>
                    <a:pt x="1242" y="21920"/>
                  </a:lnTo>
                  <a:lnTo>
                    <a:pt x="1094" y="21564"/>
                  </a:lnTo>
                  <a:lnTo>
                    <a:pt x="955" y="21199"/>
                  </a:lnTo>
                  <a:lnTo>
                    <a:pt x="825" y="20835"/>
                  </a:lnTo>
                  <a:lnTo>
                    <a:pt x="712" y="20470"/>
                  </a:lnTo>
                  <a:lnTo>
                    <a:pt x="599" y="20097"/>
                  </a:lnTo>
                  <a:lnTo>
                    <a:pt x="495" y="19716"/>
                  </a:lnTo>
                  <a:lnTo>
                    <a:pt x="400" y="19342"/>
                  </a:lnTo>
                  <a:lnTo>
                    <a:pt x="322" y="18961"/>
                  </a:lnTo>
                  <a:lnTo>
                    <a:pt x="244" y="18570"/>
                  </a:lnTo>
                  <a:lnTo>
                    <a:pt x="183" y="18180"/>
                  </a:lnTo>
                  <a:lnTo>
                    <a:pt x="122" y="17789"/>
                  </a:lnTo>
                  <a:lnTo>
                    <a:pt x="79" y="17390"/>
                  </a:lnTo>
                  <a:lnTo>
                    <a:pt x="44" y="16991"/>
                  </a:lnTo>
                  <a:lnTo>
                    <a:pt x="18" y="16592"/>
                  </a:lnTo>
                  <a:lnTo>
                    <a:pt x="1" y="16193"/>
                  </a:lnTo>
                  <a:lnTo>
                    <a:pt x="1" y="15785"/>
                  </a:lnTo>
                  <a:lnTo>
                    <a:pt x="1" y="15785"/>
                  </a:lnTo>
                  <a:lnTo>
                    <a:pt x="1" y="15377"/>
                  </a:lnTo>
                  <a:lnTo>
                    <a:pt x="18" y="14969"/>
                  </a:lnTo>
                  <a:lnTo>
                    <a:pt x="44" y="14570"/>
                  </a:lnTo>
                  <a:lnTo>
                    <a:pt x="79" y="14171"/>
                  </a:lnTo>
                  <a:lnTo>
                    <a:pt x="122" y="13780"/>
                  </a:lnTo>
                  <a:lnTo>
                    <a:pt x="183" y="13381"/>
                  </a:lnTo>
                  <a:lnTo>
                    <a:pt x="244" y="12991"/>
                  </a:lnTo>
                  <a:lnTo>
                    <a:pt x="322" y="12609"/>
                  </a:lnTo>
                  <a:lnTo>
                    <a:pt x="400" y="12227"/>
                  </a:lnTo>
                  <a:lnTo>
                    <a:pt x="495" y="11845"/>
                  </a:lnTo>
                  <a:lnTo>
                    <a:pt x="599" y="11472"/>
                  </a:lnTo>
                  <a:lnTo>
                    <a:pt x="712" y="11099"/>
                  </a:lnTo>
                  <a:lnTo>
                    <a:pt x="825" y="10726"/>
                  </a:lnTo>
                  <a:lnTo>
                    <a:pt x="955" y="10361"/>
                  </a:lnTo>
                  <a:lnTo>
                    <a:pt x="1094" y="10006"/>
                  </a:lnTo>
                  <a:lnTo>
                    <a:pt x="1242" y="9650"/>
                  </a:lnTo>
                  <a:lnTo>
                    <a:pt x="1398" y="9294"/>
                  </a:lnTo>
                  <a:lnTo>
                    <a:pt x="1554" y="8947"/>
                  </a:lnTo>
                  <a:lnTo>
                    <a:pt x="1728" y="8608"/>
                  </a:lnTo>
                  <a:lnTo>
                    <a:pt x="1910" y="8270"/>
                  </a:lnTo>
                  <a:lnTo>
                    <a:pt x="2092" y="7932"/>
                  </a:lnTo>
                  <a:lnTo>
                    <a:pt x="2283" y="7611"/>
                  </a:lnTo>
                  <a:lnTo>
                    <a:pt x="2491" y="7281"/>
                  </a:lnTo>
                  <a:lnTo>
                    <a:pt x="2699" y="6968"/>
                  </a:lnTo>
                  <a:lnTo>
                    <a:pt x="2916" y="6656"/>
                  </a:lnTo>
                  <a:lnTo>
                    <a:pt x="3142" y="6344"/>
                  </a:lnTo>
                  <a:lnTo>
                    <a:pt x="3368" y="6049"/>
                  </a:lnTo>
                  <a:lnTo>
                    <a:pt x="3610" y="5754"/>
                  </a:lnTo>
                  <a:lnTo>
                    <a:pt x="3853" y="5459"/>
                  </a:lnTo>
                  <a:lnTo>
                    <a:pt x="4105" y="5181"/>
                  </a:lnTo>
                  <a:lnTo>
                    <a:pt x="4365" y="4903"/>
                  </a:lnTo>
                  <a:lnTo>
                    <a:pt x="4626" y="4634"/>
                  </a:lnTo>
                  <a:lnTo>
                    <a:pt x="4895" y="4365"/>
                  </a:lnTo>
                  <a:lnTo>
                    <a:pt x="5172" y="4105"/>
                  </a:lnTo>
                  <a:lnTo>
                    <a:pt x="5459" y="3853"/>
                  </a:lnTo>
                  <a:lnTo>
                    <a:pt x="5745" y="3610"/>
                  </a:lnTo>
                  <a:lnTo>
                    <a:pt x="6040" y="3376"/>
                  </a:lnTo>
                  <a:lnTo>
                    <a:pt x="6344" y="3142"/>
                  </a:lnTo>
                  <a:lnTo>
                    <a:pt x="6648" y="2916"/>
                  </a:lnTo>
                  <a:lnTo>
                    <a:pt x="6960" y="2699"/>
                  </a:lnTo>
                  <a:lnTo>
                    <a:pt x="7281" y="2491"/>
                  </a:lnTo>
                  <a:lnTo>
                    <a:pt x="7602" y="2291"/>
                  </a:lnTo>
                  <a:lnTo>
                    <a:pt x="7932" y="2092"/>
                  </a:lnTo>
                  <a:lnTo>
                    <a:pt x="8262" y="1910"/>
                  </a:lnTo>
                  <a:lnTo>
                    <a:pt x="8600" y="1727"/>
                  </a:lnTo>
                  <a:lnTo>
                    <a:pt x="8947" y="1562"/>
                  </a:lnTo>
                  <a:lnTo>
                    <a:pt x="9294" y="1398"/>
                  </a:lnTo>
                  <a:lnTo>
                    <a:pt x="9641" y="1241"/>
                  </a:lnTo>
                  <a:lnTo>
                    <a:pt x="9997" y="1094"/>
                  </a:lnTo>
                  <a:lnTo>
                    <a:pt x="10361" y="964"/>
                  </a:lnTo>
                  <a:lnTo>
                    <a:pt x="10726" y="834"/>
                  </a:lnTo>
                  <a:lnTo>
                    <a:pt x="11090" y="712"/>
                  </a:lnTo>
                  <a:lnTo>
                    <a:pt x="11464" y="599"/>
                  </a:lnTo>
                  <a:lnTo>
                    <a:pt x="11845" y="495"/>
                  </a:lnTo>
                  <a:lnTo>
                    <a:pt x="12218" y="408"/>
                  </a:lnTo>
                  <a:lnTo>
                    <a:pt x="12600" y="322"/>
                  </a:lnTo>
                  <a:lnTo>
                    <a:pt x="12991" y="252"/>
                  </a:lnTo>
                  <a:lnTo>
                    <a:pt x="13381" y="183"/>
                  </a:lnTo>
                  <a:lnTo>
                    <a:pt x="13772" y="131"/>
                  </a:lnTo>
                  <a:lnTo>
                    <a:pt x="14171" y="79"/>
                  </a:lnTo>
                  <a:lnTo>
                    <a:pt x="14570" y="44"/>
                  </a:lnTo>
                  <a:lnTo>
                    <a:pt x="14969" y="18"/>
                  </a:lnTo>
                  <a:lnTo>
                    <a:pt x="15377" y="9"/>
                  </a:lnTo>
                  <a:lnTo>
                    <a:pt x="15776" y="1"/>
                  </a:lnTo>
                  <a:lnTo>
                    <a:pt x="15776" y="1"/>
                  </a:lnTo>
                  <a:lnTo>
                    <a:pt x="16184" y="9"/>
                  </a:lnTo>
                  <a:lnTo>
                    <a:pt x="16592" y="18"/>
                  </a:lnTo>
                  <a:lnTo>
                    <a:pt x="16991" y="44"/>
                  </a:lnTo>
                  <a:lnTo>
                    <a:pt x="17390" y="79"/>
                  </a:lnTo>
                  <a:lnTo>
                    <a:pt x="17789" y="131"/>
                  </a:lnTo>
                  <a:lnTo>
                    <a:pt x="18180" y="183"/>
                  </a:lnTo>
                  <a:lnTo>
                    <a:pt x="18570" y="252"/>
                  </a:lnTo>
                  <a:lnTo>
                    <a:pt x="18952" y="322"/>
                  </a:lnTo>
                  <a:lnTo>
                    <a:pt x="19343" y="408"/>
                  </a:lnTo>
                  <a:lnTo>
                    <a:pt x="19716" y="495"/>
                  </a:lnTo>
                  <a:lnTo>
                    <a:pt x="20098" y="599"/>
                  </a:lnTo>
                  <a:lnTo>
                    <a:pt x="20471" y="712"/>
                  </a:lnTo>
                  <a:lnTo>
                    <a:pt x="20835" y="834"/>
                  </a:lnTo>
                  <a:lnTo>
                    <a:pt x="21200" y="964"/>
                  </a:lnTo>
                  <a:lnTo>
                    <a:pt x="21555" y="1094"/>
                  </a:lnTo>
                  <a:lnTo>
                    <a:pt x="21920" y="1241"/>
                  </a:lnTo>
                  <a:lnTo>
                    <a:pt x="22267" y="1398"/>
                  </a:lnTo>
                  <a:lnTo>
                    <a:pt x="22614" y="1562"/>
                  </a:lnTo>
                  <a:lnTo>
                    <a:pt x="22961" y="1727"/>
                  </a:lnTo>
                  <a:lnTo>
                    <a:pt x="23291" y="1910"/>
                  </a:lnTo>
                  <a:lnTo>
                    <a:pt x="23629" y="2092"/>
                  </a:lnTo>
                  <a:lnTo>
                    <a:pt x="23959" y="2291"/>
                  </a:lnTo>
                  <a:lnTo>
                    <a:pt x="24280" y="2491"/>
                  </a:lnTo>
                  <a:lnTo>
                    <a:pt x="24592" y="2699"/>
                  </a:lnTo>
                  <a:lnTo>
                    <a:pt x="24905" y="2916"/>
                  </a:lnTo>
                  <a:lnTo>
                    <a:pt x="25217" y="3142"/>
                  </a:lnTo>
                  <a:lnTo>
                    <a:pt x="25512" y="3376"/>
                  </a:lnTo>
                  <a:lnTo>
                    <a:pt x="25807" y="3610"/>
                  </a:lnTo>
                  <a:lnTo>
                    <a:pt x="26102" y="3853"/>
                  </a:lnTo>
                  <a:lnTo>
                    <a:pt x="26389" y="4105"/>
                  </a:lnTo>
                  <a:lnTo>
                    <a:pt x="26658" y="4365"/>
                  </a:lnTo>
                  <a:lnTo>
                    <a:pt x="26935" y="4634"/>
                  </a:lnTo>
                  <a:lnTo>
                    <a:pt x="27196" y="4903"/>
                  </a:lnTo>
                  <a:lnTo>
                    <a:pt x="27456" y="5181"/>
                  </a:lnTo>
                  <a:lnTo>
                    <a:pt x="27708" y="5459"/>
                  </a:lnTo>
                  <a:lnTo>
                    <a:pt x="27951" y="5754"/>
                  </a:lnTo>
                  <a:lnTo>
                    <a:pt x="28194" y="6049"/>
                  </a:lnTo>
                  <a:lnTo>
                    <a:pt x="28419" y="6344"/>
                  </a:lnTo>
                  <a:lnTo>
                    <a:pt x="28645" y="6656"/>
                  </a:lnTo>
                  <a:lnTo>
                    <a:pt x="28862" y="6968"/>
                  </a:lnTo>
                  <a:lnTo>
                    <a:pt x="29070" y="7281"/>
                  </a:lnTo>
                  <a:lnTo>
                    <a:pt x="29270" y="7611"/>
                  </a:lnTo>
                  <a:lnTo>
                    <a:pt x="29469" y="7932"/>
                  </a:lnTo>
                  <a:lnTo>
                    <a:pt x="29651" y="8270"/>
                  </a:lnTo>
                  <a:lnTo>
                    <a:pt x="29834" y="8608"/>
                  </a:lnTo>
                  <a:lnTo>
                    <a:pt x="29998" y="8947"/>
                  </a:lnTo>
                  <a:lnTo>
                    <a:pt x="30163" y="9294"/>
                  </a:lnTo>
                  <a:lnTo>
                    <a:pt x="30319" y="9650"/>
                  </a:lnTo>
                  <a:lnTo>
                    <a:pt x="30467" y="10006"/>
                  </a:lnTo>
                  <a:lnTo>
                    <a:pt x="30606" y="10361"/>
                  </a:lnTo>
                  <a:lnTo>
                    <a:pt x="30727" y="10726"/>
                  </a:lnTo>
                  <a:lnTo>
                    <a:pt x="30849" y="11099"/>
                  </a:lnTo>
                  <a:lnTo>
                    <a:pt x="30962" y="11472"/>
                  </a:lnTo>
                  <a:lnTo>
                    <a:pt x="31066" y="11845"/>
                  </a:lnTo>
                  <a:lnTo>
                    <a:pt x="31161" y="12227"/>
                  </a:lnTo>
                  <a:lnTo>
                    <a:pt x="31239" y="12609"/>
                  </a:lnTo>
                  <a:lnTo>
                    <a:pt x="31317" y="12991"/>
                  </a:lnTo>
                  <a:lnTo>
                    <a:pt x="31378" y="13381"/>
                  </a:lnTo>
                  <a:lnTo>
                    <a:pt x="31439" y="13780"/>
                  </a:lnTo>
                  <a:lnTo>
                    <a:pt x="31482" y="14171"/>
                  </a:lnTo>
                  <a:lnTo>
                    <a:pt x="31517" y="14570"/>
                  </a:lnTo>
                  <a:lnTo>
                    <a:pt x="31543" y="14969"/>
                  </a:lnTo>
                  <a:lnTo>
                    <a:pt x="31560" y="15377"/>
                  </a:lnTo>
                  <a:lnTo>
                    <a:pt x="31560" y="15785"/>
                  </a:lnTo>
                  <a:lnTo>
                    <a:pt x="31560" y="15785"/>
                  </a:lnTo>
                  <a:lnTo>
                    <a:pt x="31560" y="16193"/>
                  </a:lnTo>
                  <a:lnTo>
                    <a:pt x="31543" y="16592"/>
                  </a:lnTo>
                  <a:lnTo>
                    <a:pt x="31517" y="16991"/>
                  </a:lnTo>
                  <a:lnTo>
                    <a:pt x="31482" y="17390"/>
                  </a:lnTo>
                  <a:lnTo>
                    <a:pt x="31439" y="17789"/>
                  </a:lnTo>
                  <a:lnTo>
                    <a:pt x="31378" y="18180"/>
                  </a:lnTo>
                  <a:lnTo>
                    <a:pt x="31317" y="18570"/>
                  </a:lnTo>
                  <a:lnTo>
                    <a:pt x="31239" y="18961"/>
                  </a:lnTo>
                  <a:lnTo>
                    <a:pt x="31161" y="19342"/>
                  </a:lnTo>
                  <a:lnTo>
                    <a:pt x="31066" y="19716"/>
                  </a:lnTo>
                  <a:lnTo>
                    <a:pt x="30962" y="20097"/>
                  </a:lnTo>
                  <a:lnTo>
                    <a:pt x="30849" y="20470"/>
                  </a:lnTo>
                  <a:lnTo>
                    <a:pt x="30727" y="20835"/>
                  </a:lnTo>
                  <a:lnTo>
                    <a:pt x="30606" y="21199"/>
                  </a:lnTo>
                  <a:lnTo>
                    <a:pt x="30467" y="21564"/>
                  </a:lnTo>
                  <a:lnTo>
                    <a:pt x="30319" y="21920"/>
                  </a:lnTo>
                  <a:lnTo>
                    <a:pt x="30163" y="22267"/>
                  </a:lnTo>
                  <a:lnTo>
                    <a:pt x="29998" y="22614"/>
                  </a:lnTo>
                  <a:lnTo>
                    <a:pt x="29834" y="22961"/>
                  </a:lnTo>
                  <a:lnTo>
                    <a:pt x="29651" y="23299"/>
                  </a:lnTo>
                  <a:lnTo>
                    <a:pt x="29469" y="23629"/>
                  </a:lnTo>
                  <a:lnTo>
                    <a:pt x="29270" y="23959"/>
                  </a:lnTo>
                  <a:lnTo>
                    <a:pt x="29070" y="24280"/>
                  </a:lnTo>
                  <a:lnTo>
                    <a:pt x="28862" y="24601"/>
                  </a:lnTo>
                  <a:lnTo>
                    <a:pt x="28645" y="24913"/>
                  </a:lnTo>
                  <a:lnTo>
                    <a:pt x="28419" y="25217"/>
                  </a:lnTo>
                  <a:lnTo>
                    <a:pt x="28194" y="25521"/>
                  </a:lnTo>
                  <a:lnTo>
                    <a:pt x="27951" y="25816"/>
                  </a:lnTo>
                  <a:lnTo>
                    <a:pt x="27708" y="26102"/>
                  </a:lnTo>
                  <a:lnTo>
                    <a:pt x="27456" y="26388"/>
                  </a:lnTo>
                  <a:lnTo>
                    <a:pt x="27196" y="26666"/>
                  </a:lnTo>
                  <a:lnTo>
                    <a:pt x="26935" y="26935"/>
                  </a:lnTo>
                  <a:lnTo>
                    <a:pt x="26658" y="27195"/>
                  </a:lnTo>
                  <a:lnTo>
                    <a:pt x="26389" y="27456"/>
                  </a:lnTo>
                  <a:lnTo>
                    <a:pt x="26102" y="27707"/>
                  </a:lnTo>
                  <a:lnTo>
                    <a:pt x="25807" y="27950"/>
                  </a:lnTo>
                  <a:lnTo>
                    <a:pt x="25512" y="28193"/>
                  </a:lnTo>
                  <a:lnTo>
                    <a:pt x="25217" y="28419"/>
                  </a:lnTo>
                  <a:lnTo>
                    <a:pt x="24905" y="28645"/>
                  </a:lnTo>
                  <a:lnTo>
                    <a:pt x="24592" y="28861"/>
                  </a:lnTo>
                  <a:lnTo>
                    <a:pt x="24280" y="29070"/>
                  </a:lnTo>
                  <a:lnTo>
                    <a:pt x="23959" y="29278"/>
                  </a:lnTo>
                  <a:lnTo>
                    <a:pt x="23629" y="29469"/>
                  </a:lnTo>
                  <a:lnTo>
                    <a:pt x="23291" y="29660"/>
                  </a:lnTo>
                  <a:lnTo>
                    <a:pt x="22961" y="29833"/>
                  </a:lnTo>
                  <a:lnTo>
                    <a:pt x="22614" y="30007"/>
                  </a:lnTo>
                  <a:lnTo>
                    <a:pt x="22267" y="30172"/>
                  </a:lnTo>
                  <a:lnTo>
                    <a:pt x="21920" y="30319"/>
                  </a:lnTo>
                  <a:lnTo>
                    <a:pt x="21555" y="30467"/>
                  </a:lnTo>
                  <a:lnTo>
                    <a:pt x="21200" y="30606"/>
                  </a:lnTo>
                  <a:lnTo>
                    <a:pt x="20835" y="30736"/>
                  </a:lnTo>
                  <a:lnTo>
                    <a:pt x="20471" y="30857"/>
                  </a:lnTo>
                  <a:lnTo>
                    <a:pt x="20098" y="30961"/>
                  </a:lnTo>
                  <a:lnTo>
                    <a:pt x="19716" y="31066"/>
                  </a:lnTo>
                  <a:lnTo>
                    <a:pt x="19343" y="31161"/>
                  </a:lnTo>
                  <a:lnTo>
                    <a:pt x="18952" y="31248"/>
                  </a:lnTo>
                  <a:lnTo>
                    <a:pt x="18570" y="31317"/>
                  </a:lnTo>
                  <a:lnTo>
                    <a:pt x="18180" y="31387"/>
                  </a:lnTo>
                  <a:lnTo>
                    <a:pt x="17789" y="31439"/>
                  </a:lnTo>
                  <a:lnTo>
                    <a:pt x="17390" y="31482"/>
                  </a:lnTo>
                  <a:lnTo>
                    <a:pt x="16991" y="31517"/>
                  </a:lnTo>
                  <a:lnTo>
                    <a:pt x="16592" y="31543"/>
                  </a:lnTo>
                  <a:lnTo>
                    <a:pt x="16184" y="31560"/>
                  </a:lnTo>
                  <a:lnTo>
                    <a:pt x="15776" y="31569"/>
                  </a:lnTo>
                  <a:lnTo>
                    <a:pt x="15776" y="31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2"/>
            <p:cNvSpPr/>
            <p:nvPr/>
          </p:nvSpPr>
          <p:spPr>
            <a:xfrm>
              <a:off x="-2218300" y="-6954775"/>
              <a:ext cx="263175" cy="262950"/>
            </a:xfrm>
            <a:custGeom>
              <a:avLst/>
              <a:gdLst/>
              <a:ahLst/>
              <a:cxnLst/>
              <a:rect l="l" t="t" r="r" b="b"/>
              <a:pathLst>
                <a:path w="10527" h="10518" fill="none" extrusionOk="0">
                  <a:moveTo>
                    <a:pt x="5259" y="0"/>
                  </a:moveTo>
                  <a:lnTo>
                    <a:pt x="5259" y="0"/>
                  </a:lnTo>
                  <a:lnTo>
                    <a:pt x="4999" y="0"/>
                  </a:lnTo>
                  <a:lnTo>
                    <a:pt x="4730" y="26"/>
                  </a:lnTo>
                  <a:lnTo>
                    <a:pt x="4470" y="61"/>
                  </a:lnTo>
                  <a:lnTo>
                    <a:pt x="4209" y="104"/>
                  </a:lnTo>
                  <a:lnTo>
                    <a:pt x="3958" y="165"/>
                  </a:lnTo>
                  <a:lnTo>
                    <a:pt x="3706" y="234"/>
                  </a:lnTo>
                  <a:lnTo>
                    <a:pt x="3463" y="321"/>
                  </a:lnTo>
                  <a:lnTo>
                    <a:pt x="3229" y="417"/>
                  </a:lnTo>
                  <a:lnTo>
                    <a:pt x="2994" y="521"/>
                  </a:lnTo>
                  <a:lnTo>
                    <a:pt x="2769" y="634"/>
                  </a:lnTo>
                  <a:lnTo>
                    <a:pt x="2552" y="764"/>
                  </a:lnTo>
                  <a:lnTo>
                    <a:pt x="2335" y="903"/>
                  </a:lnTo>
                  <a:lnTo>
                    <a:pt x="2127" y="1050"/>
                  </a:lnTo>
                  <a:lnTo>
                    <a:pt x="1927" y="1206"/>
                  </a:lnTo>
                  <a:lnTo>
                    <a:pt x="1736" y="1371"/>
                  </a:lnTo>
                  <a:lnTo>
                    <a:pt x="1554" y="1545"/>
                  </a:lnTo>
                  <a:lnTo>
                    <a:pt x="1380" y="1727"/>
                  </a:lnTo>
                  <a:lnTo>
                    <a:pt x="1216" y="1918"/>
                  </a:lnTo>
                  <a:lnTo>
                    <a:pt x="1059" y="2117"/>
                  </a:lnTo>
                  <a:lnTo>
                    <a:pt x="912" y="2326"/>
                  </a:lnTo>
                  <a:lnTo>
                    <a:pt x="773" y="2543"/>
                  </a:lnTo>
                  <a:lnTo>
                    <a:pt x="643" y="2760"/>
                  </a:lnTo>
                  <a:lnTo>
                    <a:pt x="530" y="2985"/>
                  </a:lnTo>
                  <a:lnTo>
                    <a:pt x="417" y="3220"/>
                  </a:lnTo>
                  <a:lnTo>
                    <a:pt x="322" y="3462"/>
                  </a:lnTo>
                  <a:lnTo>
                    <a:pt x="244" y="3705"/>
                  </a:lnTo>
                  <a:lnTo>
                    <a:pt x="166" y="3948"/>
                  </a:lnTo>
                  <a:lnTo>
                    <a:pt x="113" y="4200"/>
                  </a:lnTo>
                  <a:lnTo>
                    <a:pt x="61" y="4460"/>
                  </a:lnTo>
                  <a:lnTo>
                    <a:pt x="27" y="4721"/>
                  </a:lnTo>
                  <a:lnTo>
                    <a:pt x="9" y="4990"/>
                  </a:lnTo>
                  <a:lnTo>
                    <a:pt x="1" y="5259"/>
                  </a:lnTo>
                  <a:lnTo>
                    <a:pt x="1" y="5259"/>
                  </a:lnTo>
                  <a:lnTo>
                    <a:pt x="9" y="5528"/>
                  </a:lnTo>
                  <a:lnTo>
                    <a:pt x="27" y="5788"/>
                  </a:lnTo>
                  <a:lnTo>
                    <a:pt x="61" y="6048"/>
                  </a:lnTo>
                  <a:lnTo>
                    <a:pt x="113" y="6309"/>
                  </a:lnTo>
                  <a:lnTo>
                    <a:pt x="166" y="6560"/>
                  </a:lnTo>
                  <a:lnTo>
                    <a:pt x="244" y="6812"/>
                  </a:lnTo>
                  <a:lnTo>
                    <a:pt x="322" y="7055"/>
                  </a:lnTo>
                  <a:lnTo>
                    <a:pt x="417" y="7289"/>
                  </a:lnTo>
                  <a:lnTo>
                    <a:pt x="530" y="7523"/>
                  </a:lnTo>
                  <a:lnTo>
                    <a:pt x="643" y="7749"/>
                  </a:lnTo>
                  <a:lnTo>
                    <a:pt x="773" y="7975"/>
                  </a:lnTo>
                  <a:lnTo>
                    <a:pt x="912" y="8183"/>
                  </a:lnTo>
                  <a:lnTo>
                    <a:pt x="1059" y="8391"/>
                  </a:lnTo>
                  <a:lnTo>
                    <a:pt x="1216" y="8591"/>
                  </a:lnTo>
                  <a:lnTo>
                    <a:pt x="1380" y="8782"/>
                  </a:lnTo>
                  <a:lnTo>
                    <a:pt x="1554" y="8964"/>
                  </a:lnTo>
                  <a:lnTo>
                    <a:pt x="1736" y="9137"/>
                  </a:lnTo>
                  <a:lnTo>
                    <a:pt x="1927" y="9302"/>
                  </a:lnTo>
                  <a:lnTo>
                    <a:pt x="2127" y="9467"/>
                  </a:lnTo>
                  <a:lnTo>
                    <a:pt x="2335" y="9615"/>
                  </a:lnTo>
                  <a:lnTo>
                    <a:pt x="2552" y="9745"/>
                  </a:lnTo>
                  <a:lnTo>
                    <a:pt x="2769" y="9875"/>
                  </a:lnTo>
                  <a:lnTo>
                    <a:pt x="2994" y="9997"/>
                  </a:lnTo>
                  <a:lnTo>
                    <a:pt x="3229" y="10101"/>
                  </a:lnTo>
                  <a:lnTo>
                    <a:pt x="3463" y="10196"/>
                  </a:lnTo>
                  <a:lnTo>
                    <a:pt x="3706" y="10283"/>
                  </a:lnTo>
                  <a:lnTo>
                    <a:pt x="3958" y="10352"/>
                  </a:lnTo>
                  <a:lnTo>
                    <a:pt x="4209" y="10413"/>
                  </a:lnTo>
                  <a:lnTo>
                    <a:pt x="4470" y="10456"/>
                  </a:lnTo>
                  <a:lnTo>
                    <a:pt x="4730" y="10491"/>
                  </a:lnTo>
                  <a:lnTo>
                    <a:pt x="4999" y="10508"/>
                  </a:lnTo>
                  <a:lnTo>
                    <a:pt x="5259" y="10517"/>
                  </a:lnTo>
                  <a:lnTo>
                    <a:pt x="5259" y="10517"/>
                  </a:lnTo>
                  <a:lnTo>
                    <a:pt x="5528" y="10508"/>
                  </a:lnTo>
                  <a:lnTo>
                    <a:pt x="5797" y="10491"/>
                  </a:lnTo>
                  <a:lnTo>
                    <a:pt x="6057" y="10456"/>
                  </a:lnTo>
                  <a:lnTo>
                    <a:pt x="6318" y="10413"/>
                  </a:lnTo>
                  <a:lnTo>
                    <a:pt x="6569" y="10352"/>
                  </a:lnTo>
                  <a:lnTo>
                    <a:pt x="6812" y="10283"/>
                  </a:lnTo>
                  <a:lnTo>
                    <a:pt x="7055" y="10196"/>
                  </a:lnTo>
                  <a:lnTo>
                    <a:pt x="7298" y="10101"/>
                  </a:lnTo>
                  <a:lnTo>
                    <a:pt x="7533" y="9997"/>
                  </a:lnTo>
                  <a:lnTo>
                    <a:pt x="7758" y="9875"/>
                  </a:lnTo>
                  <a:lnTo>
                    <a:pt x="7975" y="9745"/>
                  </a:lnTo>
                  <a:lnTo>
                    <a:pt x="8192" y="9615"/>
                  </a:lnTo>
                  <a:lnTo>
                    <a:pt x="8400" y="9467"/>
                  </a:lnTo>
                  <a:lnTo>
                    <a:pt x="8600" y="9302"/>
                  </a:lnTo>
                  <a:lnTo>
                    <a:pt x="8791" y="9137"/>
                  </a:lnTo>
                  <a:lnTo>
                    <a:pt x="8973" y="8964"/>
                  </a:lnTo>
                  <a:lnTo>
                    <a:pt x="9147" y="8782"/>
                  </a:lnTo>
                  <a:lnTo>
                    <a:pt x="9312" y="8591"/>
                  </a:lnTo>
                  <a:lnTo>
                    <a:pt x="9468" y="8391"/>
                  </a:lnTo>
                  <a:lnTo>
                    <a:pt x="9615" y="8183"/>
                  </a:lnTo>
                  <a:lnTo>
                    <a:pt x="9754" y="7975"/>
                  </a:lnTo>
                  <a:lnTo>
                    <a:pt x="9884" y="7749"/>
                  </a:lnTo>
                  <a:lnTo>
                    <a:pt x="9997" y="7523"/>
                  </a:lnTo>
                  <a:lnTo>
                    <a:pt x="10110" y="7289"/>
                  </a:lnTo>
                  <a:lnTo>
                    <a:pt x="10205" y="7055"/>
                  </a:lnTo>
                  <a:lnTo>
                    <a:pt x="10283" y="6812"/>
                  </a:lnTo>
                  <a:lnTo>
                    <a:pt x="10353" y="6560"/>
                  </a:lnTo>
                  <a:lnTo>
                    <a:pt x="10414" y="6309"/>
                  </a:lnTo>
                  <a:lnTo>
                    <a:pt x="10466" y="6048"/>
                  </a:lnTo>
                  <a:lnTo>
                    <a:pt x="10500" y="5788"/>
                  </a:lnTo>
                  <a:lnTo>
                    <a:pt x="10518" y="5528"/>
                  </a:lnTo>
                  <a:lnTo>
                    <a:pt x="10526" y="5259"/>
                  </a:lnTo>
                  <a:lnTo>
                    <a:pt x="10526" y="5259"/>
                  </a:lnTo>
                  <a:lnTo>
                    <a:pt x="10518" y="4990"/>
                  </a:lnTo>
                  <a:lnTo>
                    <a:pt x="10500" y="4721"/>
                  </a:lnTo>
                  <a:lnTo>
                    <a:pt x="10466" y="4460"/>
                  </a:lnTo>
                  <a:lnTo>
                    <a:pt x="10422" y="4200"/>
                  </a:lnTo>
                  <a:lnTo>
                    <a:pt x="10361" y="3948"/>
                  </a:lnTo>
                  <a:lnTo>
                    <a:pt x="10292" y="3705"/>
                  </a:lnTo>
                  <a:lnTo>
                    <a:pt x="10205" y="3462"/>
                  </a:lnTo>
                  <a:lnTo>
                    <a:pt x="10119" y="3220"/>
                  </a:lnTo>
                  <a:lnTo>
                    <a:pt x="10014" y="2985"/>
                  </a:lnTo>
                  <a:lnTo>
                    <a:pt x="9902" y="2760"/>
                  </a:lnTo>
                  <a:lnTo>
                    <a:pt x="9771" y="2543"/>
                  </a:lnTo>
                  <a:lnTo>
                    <a:pt x="9633" y="2326"/>
                  </a:lnTo>
                  <a:lnTo>
                    <a:pt x="9494" y="2117"/>
                  </a:lnTo>
                  <a:lnTo>
                    <a:pt x="9338" y="1918"/>
                  </a:lnTo>
                  <a:lnTo>
                    <a:pt x="9173" y="1727"/>
                  </a:lnTo>
                  <a:lnTo>
                    <a:pt x="8999" y="1545"/>
                  </a:lnTo>
                  <a:lnTo>
                    <a:pt x="8817" y="1371"/>
                  </a:lnTo>
                  <a:lnTo>
                    <a:pt x="8626" y="1206"/>
                  </a:lnTo>
                  <a:lnTo>
                    <a:pt x="8426" y="1050"/>
                  </a:lnTo>
                  <a:lnTo>
                    <a:pt x="8227" y="903"/>
                  </a:lnTo>
                  <a:lnTo>
                    <a:pt x="8010" y="764"/>
                  </a:lnTo>
                  <a:lnTo>
                    <a:pt x="7793" y="634"/>
                  </a:lnTo>
                  <a:lnTo>
                    <a:pt x="7559" y="521"/>
                  </a:lnTo>
                  <a:lnTo>
                    <a:pt x="7333" y="417"/>
                  </a:lnTo>
                  <a:lnTo>
                    <a:pt x="7090" y="321"/>
                  </a:lnTo>
                  <a:lnTo>
                    <a:pt x="6847" y="234"/>
                  </a:lnTo>
                  <a:lnTo>
                    <a:pt x="6595" y="165"/>
                  </a:lnTo>
                  <a:lnTo>
                    <a:pt x="6335" y="104"/>
                  </a:lnTo>
                  <a:lnTo>
                    <a:pt x="6075" y="61"/>
                  </a:lnTo>
                  <a:lnTo>
                    <a:pt x="5806" y="26"/>
                  </a:lnTo>
                  <a:lnTo>
                    <a:pt x="5537" y="0"/>
                  </a:lnTo>
                  <a:lnTo>
                    <a:pt x="5259" y="0"/>
                  </a:lnTo>
                  <a:lnTo>
                    <a:pt x="5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2"/>
            <p:cNvSpPr/>
            <p:nvPr/>
          </p:nvSpPr>
          <p:spPr>
            <a:xfrm>
              <a:off x="-2086825" y="-695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2"/>
            <p:cNvSpPr/>
            <p:nvPr/>
          </p:nvSpPr>
          <p:spPr>
            <a:xfrm>
              <a:off x="-3298400" y="-6562125"/>
              <a:ext cx="1341525" cy="938050"/>
            </a:xfrm>
            <a:custGeom>
              <a:avLst/>
              <a:gdLst/>
              <a:ahLst/>
              <a:cxnLst/>
              <a:rect l="l" t="t" r="r" b="b"/>
              <a:pathLst>
                <a:path w="53661" h="37522" extrusionOk="0">
                  <a:moveTo>
                    <a:pt x="43135" y="0"/>
                  </a:moveTo>
                  <a:lnTo>
                    <a:pt x="43127" y="894"/>
                  </a:lnTo>
                  <a:lnTo>
                    <a:pt x="43109" y="1770"/>
                  </a:lnTo>
                  <a:lnTo>
                    <a:pt x="43083" y="2629"/>
                  </a:lnTo>
                  <a:lnTo>
                    <a:pt x="43031" y="3480"/>
                  </a:lnTo>
                  <a:lnTo>
                    <a:pt x="42979" y="4313"/>
                  </a:lnTo>
                  <a:lnTo>
                    <a:pt x="42910" y="5120"/>
                  </a:lnTo>
                  <a:lnTo>
                    <a:pt x="42823" y="5927"/>
                  </a:lnTo>
                  <a:lnTo>
                    <a:pt x="42727" y="6708"/>
                  </a:lnTo>
                  <a:lnTo>
                    <a:pt x="42623" y="7471"/>
                  </a:lnTo>
                  <a:lnTo>
                    <a:pt x="42502" y="8226"/>
                  </a:lnTo>
                  <a:lnTo>
                    <a:pt x="42363" y="8964"/>
                  </a:lnTo>
                  <a:lnTo>
                    <a:pt x="42215" y="9684"/>
                  </a:lnTo>
                  <a:lnTo>
                    <a:pt x="42059" y="10387"/>
                  </a:lnTo>
                  <a:lnTo>
                    <a:pt x="41886" y="11081"/>
                  </a:lnTo>
                  <a:lnTo>
                    <a:pt x="41704" y="11749"/>
                  </a:lnTo>
                  <a:lnTo>
                    <a:pt x="41504" y="12409"/>
                  </a:lnTo>
                  <a:lnTo>
                    <a:pt x="41296" y="13051"/>
                  </a:lnTo>
                  <a:lnTo>
                    <a:pt x="41070" y="13676"/>
                  </a:lnTo>
                  <a:lnTo>
                    <a:pt x="40836" y="14283"/>
                  </a:lnTo>
                  <a:lnTo>
                    <a:pt x="40593" y="14882"/>
                  </a:lnTo>
                  <a:lnTo>
                    <a:pt x="40324" y="15455"/>
                  </a:lnTo>
                  <a:lnTo>
                    <a:pt x="40055" y="16019"/>
                  </a:lnTo>
                  <a:lnTo>
                    <a:pt x="39768" y="16565"/>
                  </a:lnTo>
                  <a:lnTo>
                    <a:pt x="39465" y="17095"/>
                  </a:lnTo>
                  <a:lnTo>
                    <a:pt x="39152" y="17607"/>
                  </a:lnTo>
                  <a:lnTo>
                    <a:pt x="38831" y="18110"/>
                  </a:lnTo>
                  <a:lnTo>
                    <a:pt x="38493" y="18596"/>
                  </a:lnTo>
                  <a:lnTo>
                    <a:pt x="38146" y="19056"/>
                  </a:lnTo>
                  <a:lnTo>
                    <a:pt x="37781" y="19507"/>
                  </a:lnTo>
                  <a:lnTo>
                    <a:pt x="37400" y="19941"/>
                  </a:lnTo>
                  <a:lnTo>
                    <a:pt x="37018" y="20366"/>
                  </a:lnTo>
                  <a:lnTo>
                    <a:pt x="36610" y="20765"/>
                  </a:lnTo>
                  <a:lnTo>
                    <a:pt x="36271" y="21078"/>
                  </a:lnTo>
                  <a:lnTo>
                    <a:pt x="35933" y="21390"/>
                  </a:lnTo>
                  <a:lnTo>
                    <a:pt x="35577" y="21685"/>
                  </a:lnTo>
                  <a:lnTo>
                    <a:pt x="35221" y="21971"/>
                  </a:lnTo>
                  <a:lnTo>
                    <a:pt x="34848" y="22240"/>
                  </a:lnTo>
                  <a:lnTo>
                    <a:pt x="34475" y="22509"/>
                  </a:lnTo>
                  <a:lnTo>
                    <a:pt x="34093" y="22761"/>
                  </a:lnTo>
                  <a:lnTo>
                    <a:pt x="33703" y="23013"/>
                  </a:lnTo>
                  <a:lnTo>
                    <a:pt x="33312" y="23247"/>
                  </a:lnTo>
                  <a:lnTo>
                    <a:pt x="32905" y="23473"/>
                  </a:lnTo>
                  <a:lnTo>
                    <a:pt x="32497" y="23689"/>
                  </a:lnTo>
                  <a:lnTo>
                    <a:pt x="32080" y="23906"/>
                  </a:lnTo>
                  <a:lnTo>
                    <a:pt x="31664" y="24106"/>
                  </a:lnTo>
                  <a:lnTo>
                    <a:pt x="31230" y="24297"/>
                  </a:lnTo>
                  <a:lnTo>
                    <a:pt x="30796" y="24479"/>
                  </a:lnTo>
                  <a:lnTo>
                    <a:pt x="30362" y="24653"/>
                  </a:lnTo>
                  <a:lnTo>
                    <a:pt x="29920" y="24826"/>
                  </a:lnTo>
                  <a:lnTo>
                    <a:pt x="29468" y="24982"/>
                  </a:lnTo>
                  <a:lnTo>
                    <a:pt x="29017" y="25139"/>
                  </a:lnTo>
                  <a:lnTo>
                    <a:pt x="28557" y="25277"/>
                  </a:lnTo>
                  <a:lnTo>
                    <a:pt x="28089" y="25416"/>
                  </a:lnTo>
                  <a:lnTo>
                    <a:pt x="27620" y="25546"/>
                  </a:lnTo>
                  <a:lnTo>
                    <a:pt x="27152" y="25668"/>
                  </a:lnTo>
                  <a:lnTo>
                    <a:pt x="26674" y="25781"/>
                  </a:lnTo>
                  <a:lnTo>
                    <a:pt x="26197" y="25894"/>
                  </a:lnTo>
                  <a:lnTo>
                    <a:pt x="25711" y="25998"/>
                  </a:lnTo>
                  <a:lnTo>
                    <a:pt x="25225" y="26093"/>
                  </a:lnTo>
                  <a:lnTo>
                    <a:pt x="24731" y="26189"/>
                  </a:lnTo>
                  <a:lnTo>
                    <a:pt x="24236" y="26267"/>
                  </a:lnTo>
                  <a:lnTo>
                    <a:pt x="23741" y="26345"/>
                  </a:lnTo>
                  <a:lnTo>
                    <a:pt x="23247" y="26423"/>
                  </a:lnTo>
                  <a:lnTo>
                    <a:pt x="22743" y="26492"/>
                  </a:lnTo>
                  <a:lnTo>
                    <a:pt x="22240" y="26553"/>
                  </a:lnTo>
                  <a:lnTo>
                    <a:pt x="21728" y="26605"/>
                  </a:lnTo>
                  <a:lnTo>
                    <a:pt x="20713" y="26709"/>
                  </a:lnTo>
                  <a:lnTo>
                    <a:pt x="19689" y="26787"/>
                  </a:lnTo>
                  <a:lnTo>
                    <a:pt x="18656" y="26857"/>
                  </a:lnTo>
                  <a:lnTo>
                    <a:pt x="17624" y="26900"/>
                  </a:lnTo>
                  <a:lnTo>
                    <a:pt x="16591" y="26935"/>
                  </a:lnTo>
                  <a:lnTo>
                    <a:pt x="15550" y="26961"/>
                  </a:lnTo>
                  <a:lnTo>
                    <a:pt x="14517" y="26970"/>
                  </a:lnTo>
                  <a:lnTo>
                    <a:pt x="13485" y="26970"/>
                  </a:lnTo>
                  <a:lnTo>
                    <a:pt x="12461" y="26961"/>
                  </a:lnTo>
                  <a:lnTo>
                    <a:pt x="11437" y="26943"/>
                  </a:lnTo>
                  <a:lnTo>
                    <a:pt x="10413" y="26917"/>
                  </a:lnTo>
                  <a:lnTo>
                    <a:pt x="8408" y="26865"/>
                  </a:lnTo>
                  <a:lnTo>
                    <a:pt x="6447" y="26796"/>
                  </a:lnTo>
                  <a:lnTo>
                    <a:pt x="4781" y="26744"/>
                  </a:lnTo>
                  <a:lnTo>
                    <a:pt x="3150" y="26701"/>
                  </a:lnTo>
                  <a:lnTo>
                    <a:pt x="1553" y="26666"/>
                  </a:lnTo>
                  <a:lnTo>
                    <a:pt x="772" y="26657"/>
                  </a:lnTo>
                  <a:lnTo>
                    <a:pt x="0" y="26648"/>
                  </a:lnTo>
                  <a:lnTo>
                    <a:pt x="0" y="37174"/>
                  </a:lnTo>
                  <a:lnTo>
                    <a:pt x="694" y="37174"/>
                  </a:lnTo>
                  <a:lnTo>
                    <a:pt x="1414" y="37183"/>
                  </a:lnTo>
                  <a:lnTo>
                    <a:pt x="2916" y="37218"/>
                  </a:lnTo>
                  <a:lnTo>
                    <a:pt x="4486" y="37270"/>
                  </a:lnTo>
                  <a:lnTo>
                    <a:pt x="6100" y="37313"/>
                  </a:lnTo>
                  <a:lnTo>
                    <a:pt x="7029" y="37365"/>
                  </a:lnTo>
                  <a:lnTo>
                    <a:pt x="7975" y="37408"/>
                  </a:lnTo>
                  <a:lnTo>
                    <a:pt x="8946" y="37443"/>
                  </a:lnTo>
                  <a:lnTo>
                    <a:pt x="9927" y="37469"/>
                  </a:lnTo>
                  <a:lnTo>
                    <a:pt x="10916" y="37495"/>
                  </a:lnTo>
                  <a:lnTo>
                    <a:pt x="11923" y="37513"/>
                  </a:lnTo>
                  <a:lnTo>
                    <a:pt x="12938" y="37521"/>
                  </a:lnTo>
                  <a:lnTo>
                    <a:pt x="14925" y="37521"/>
                  </a:lnTo>
                  <a:lnTo>
                    <a:pt x="15897" y="37504"/>
                  </a:lnTo>
                  <a:lnTo>
                    <a:pt x="16869" y="37487"/>
                  </a:lnTo>
                  <a:lnTo>
                    <a:pt x="17858" y="37452"/>
                  </a:lnTo>
                  <a:lnTo>
                    <a:pt x="18839" y="37408"/>
                  </a:lnTo>
                  <a:lnTo>
                    <a:pt x="19837" y="37348"/>
                  </a:lnTo>
                  <a:lnTo>
                    <a:pt x="20826" y="37278"/>
                  </a:lnTo>
                  <a:lnTo>
                    <a:pt x="21824" y="37191"/>
                  </a:lnTo>
                  <a:lnTo>
                    <a:pt x="22822" y="37096"/>
                  </a:lnTo>
                  <a:lnTo>
                    <a:pt x="23819" y="36975"/>
                  </a:lnTo>
                  <a:lnTo>
                    <a:pt x="24817" y="36844"/>
                  </a:lnTo>
                  <a:lnTo>
                    <a:pt x="25807" y="36688"/>
                  </a:lnTo>
                  <a:lnTo>
                    <a:pt x="26796" y="36515"/>
                  </a:lnTo>
                  <a:lnTo>
                    <a:pt x="27290" y="36428"/>
                  </a:lnTo>
                  <a:lnTo>
                    <a:pt x="27785" y="36324"/>
                  </a:lnTo>
                  <a:lnTo>
                    <a:pt x="28280" y="36220"/>
                  </a:lnTo>
                  <a:lnTo>
                    <a:pt x="28774" y="36115"/>
                  </a:lnTo>
                  <a:lnTo>
                    <a:pt x="29260" y="36003"/>
                  </a:lnTo>
                  <a:lnTo>
                    <a:pt x="29746" y="35881"/>
                  </a:lnTo>
                  <a:lnTo>
                    <a:pt x="30232" y="35751"/>
                  </a:lnTo>
                  <a:lnTo>
                    <a:pt x="30718" y="35621"/>
                  </a:lnTo>
                  <a:lnTo>
                    <a:pt x="31204" y="35482"/>
                  </a:lnTo>
                  <a:lnTo>
                    <a:pt x="31681" y="35335"/>
                  </a:lnTo>
                  <a:lnTo>
                    <a:pt x="32167" y="35187"/>
                  </a:lnTo>
                  <a:lnTo>
                    <a:pt x="32636" y="35031"/>
                  </a:lnTo>
                  <a:lnTo>
                    <a:pt x="33113" y="34866"/>
                  </a:lnTo>
                  <a:lnTo>
                    <a:pt x="33590" y="34701"/>
                  </a:lnTo>
                  <a:lnTo>
                    <a:pt x="34059" y="34519"/>
                  </a:lnTo>
                  <a:lnTo>
                    <a:pt x="34527" y="34337"/>
                  </a:lnTo>
                  <a:lnTo>
                    <a:pt x="34987" y="34146"/>
                  </a:lnTo>
                  <a:lnTo>
                    <a:pt x="35447" y="33946"/>
                  </a:lnTo>
                  <a:lnTo>
                    <a:pt x="35907" y="33747"/>
                  </a:lnTo>
                  <a:lnTo>
                    <a:pt x="36367" y="33538"/>
                  </a:lnTo>
                  <a:lnTo>
                    <a:pt x="36818" y="33313"/>
                  </a:lnTo>
                  <a:lnTo>
                    <a:pt x="37269" y="33087"/>
                  </a:lnTo>
                  <a:lnTo>
                    <a:pt x="37712" y="32853"/>
                  </a:lnTo>
                  <a:lnTo>
                    <a:pt x="38154" y="32610"/>
                  </a:lnTo>
                  <a:lnTo>
                    <a:pt x="38588" y="32358"/>
                  </a:lnTo>
                  <a:lnTo>
                    <a:pt x="39022" y="32107"/>
                  </a:lnTo>
                  <a:lnTo>
                    <a:pt x="39456" y="31838"/>
                  </a:lnTo>
                  <a:lnTo>
                    <a:pt x="39881" y="31560"/>
                  </a:lnTo>
                  <a:lnTo>
                    <a:pt x="40306" y="31282"/>
                  </a:lnTo>
                  <a:lnTo>
                    <a:pt x="40723" y="30987"/>
                  </a:lnTo>
                  <a:lnTo>
                    <a:pt x="41139" y="30692"/>
                  </a:lnTo>
                  <a:lnTo>
                    <a:pt x="41547" y="30380"/>
                  </a:lnTo>
                  <a:lnTo>
                    <a:pt x="41955" y="30059"/>
                  </a:lnTo>
                  <a:lnTo>
                    <a:pt x="42354" y="29738"/>
                  </a:lnTo>
                  <a:lnTo>
                    <a:pt x="42753" y="29399"/>
                  </a:lnTo>
                  <a:lnTo>
                    <a:pt x="43144" y="29052"/>
                  </a:lnTo>
                  <a:lnTo>
                    <a:pt x="43526" y="28705"/>
                  </a:lnTo>
                  <a:lnTo>
                    <a:pt x="43908" y="28341"/>
                  </a:lnTo>
                  <a:lnTo>
                    <a:pt x="44211" y="28037"/>
                  </a:lnTo>
                  <a:lnTo>
                    <a:pt x="44506" y="27733"/>
                  </a:lnTo>
                  <a:lnTo>
                    <a:pt x="44793" y="27429"/>
                  </a:lnTo>
                  <a:lnTo>
                    <a:pt x="45079" y="27117"/>
                  </a:lnTo>
                  <a:lnTo>
                    <a:pt x="45365" y="26796"/>
                  </a:lnTo>
                  <a:lnTo>
                    <a:pt x="45643" y="26475"/>
                  </a:lnTo>
                  <a:lnTo>
                    <a:pt x="45912" y="26154"/>
                  </a:lnTo>
                  <a:lnTo>
                    <a:pt x="46181" y="25824"/>
                  </a:lnTo>
                  <a:lnTo>
                    <a:pt x="46441" y="25486"/>
                  </a:lnTo>
                  <a:lnTo>
                    <a:pt x="46702" y="25147"/>
                  </a:lnTo>
                  <a:lnTo>
                    <a:pt x="46953" y="24800"/>
                  </a:lnTo>
                  <a:lnTo>
                    <a:pt x="47205" y="24453"/>
                  </a:lnTo>
                  <a:lnTo>
                    <a:pt x="47448" y="24097"/>
                  </a:lnTo>
                  <a:lnTo>
                    <a:pt x="47691" y="23742"/>
                  </a:lnTo>
                  <a:lnTo>
                    <a:pt x="47925" y="23377"/>
                  </a:lnTo>
                  <a:lnTo>
                    <a:pt x="48151" y="23013"/>
                  </a:lnTo>
                  <a:lnTo>
                    <a:pt x="48376" y="22640"/>
                  </a:lnTo>
                  <a:lnTo>
                    <a:pt x="48602" y="22266"/>
                  </a:lnTo>
                  <a:lnTo>
                    <a:pt x="48819" y="21885"/>
                  </a:lnTo>
                  <a:lnTo>
                    <a:pt x="49027" y="21494"/>
                  </a:lnTo>
                  <a:lnTo>
                    <a:pt x="49235" y="21104"/>
                  </a:lnTo>
                  <a:lnTo>
                    <a:pt x="49435" y="20713"/>
                  </a:lnTo>
                  <a:lnTo>
                    <a:pt x="49635" y="20314"/>
                  </a:lnTo>
                  <a:lnTo>
                    <a:pt x="49834" y="19906"/>
                  </a:lnTo>
                  <a:lnTo>
                    <a:pt x="50016" y="19498"/>
                  </a:lnTo>
                  <a:lnTo>
                    <a:pt x="50199" y="19082"/>
                  </a:lnTo>
                  <a:lnTo>
                    <a:pt x="50381" y="18665"/>
                  </a:lnTo>
                  <a:lnTo>
                    <a:pt x="50554" y="18249"/>
                  </a:lnTo>
                  <a:lnTo>
                    <a:pt x="50728" y="17815"/>
                  </a:lnTo>
                  <a:lnTo>
                    <a:pt x="50893" y="17390"/>
                  </a:lnTo>
                  <a:lnTo>
                    <a:pt x="51049" y="16947"/>
                  </a:lnTo>
                  <a:lnTo>
                    <a:pt x="51205" y="16513"/>
                  </a:lnTo>
                  <a:lnTo>
                    <a:pt x="51353" y="16062"/>
                  </a:lnTo>
                  <a:lnTo>
                    <a:pt x="51500" y="15611"/>
                  </a:lnTo>
                  <a:lnTo>
                    <a:pt x="51639" y="15160"/>
                  </a:lnTo>
                  <a:lnTo>
                    <a:pt x="51778" y="14700"/>
                  </a:lnTo>
                  <a:lnTo>
                    <a:pt x="51908" y="14240"/>
                  </a:lnTo>
                  <a:lnTo>
                    <a:pt x="52038" y="13771"/>
                  </a:lnTo>
                  <a:lnTo>
                    <a:pt x="52160" y="13294"/>
                  </a:lnTo>
                  <a:lnTo>
                    <a:pt x="52273" y="12817"/>
                  </a:lnTo>
                  <a:lnTo>
                    <a:pt x="52385" y="12339"/>
                  </a:lnTo>
                  <a:lnTo>
                    <a:pt x="52498" y="11854"/>
                  </a:lnTo>
                  <a:lnTo>
                    <a:pt x="52602" y="11359"/>
                  </a:lnTo>
                  <a:lnTo>
                    <a:pt x="52698" y="10864"/>
                  </a:lnTo>
                  <a:lnTo>
                    <a:pt x="52793" y="10361"/>
                  </a:lnTo>
                  <a:lnTo>
                    <a:pt x="52880" y="9858"/>
                  </a:lnTo>
                  <a:lnTo>
                    <a:pt x="52967" y="9346"/>
                  </a:lnTo>
                  <a:lnTo>
                    <a:pt x="53045" y="8834"/>
                  </a:lnTo>
                  <a:lnTo>
                    <a:pt x="53114" y="8322"/>
                  </a:lnTo>
                  <a:lnTo>
                    <a:pt x="53184" y="7793"/>
                  </a:lnTo>
                  <a:lnTo>
                    <a:pt x="53253" y="7263"/>
                  </a:lnTo>
                  <a:lnTo>
                    <a:pt x="53314" y="6734"/>
                  </a:lnTo>
                  <a:lnTo>
                    <a:pt x="53366" y="6196"/>
                  </a:lnTo>
                  <a:lnTo>
                    <a:pt x="53418" y="5658"/>
                  </a:lnTo>
                  <a:lnTo>
                    <a:pt x="53505" y="4565"/>
                  </a:lnTo>
                  <a:lnTo>
                    <a:pt x="53574" y="3445"/>
                  </a:lnTo>
                  <a:lnTo>
                    <a:pt x="53618" y="2317"/>
                  </a:lnTo>
                  <a:lnTo>
                    <a:pt x="53652" y="1163"/>
                  </a:lnTo>
                  <a:lnTo>
                    <a:pt x="536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2"/>
            <p:cNvSpPr/>
            <p:nvPr/>
          </p:nvSpPr>
          <p:spPr>
            <a:xfrm>
              <a:off x="-3298400" y="-6562125"/>
              <a:ext cx="1341525" cy="938050"/>
            </a:xfrm>
            <a:custGeom>
              <a:avLst/>
              <a:gdLst/>
              <a:ahLst/>
              <a:cxnLst/>
              <a:rect l="l" t="t" r="r" b="b"/>
              <a:pathLst>
                <a:path w="53661" h="37522" fill="none" extrusionOk="0">
                  <a:moveTo>
                    <a:pt x="13962" y="37521"/>
                  </a:moveTo>
                  <a:lnTo>
                    <a:pt x="13962" y="37521"/>
                  </a:lnTo>
                  <a:lnTo>
                    <a:pt x="12938" y="37521"/>
                  </a:lnTo>
                  <a:lnTo>
                    <a:pt x="11923" y="37513"/>
                  </a:lnTo>
                  <a:lnTo>
                    <a:pt x="10916" y="37495"/>
                  </a:lnTo>
                  <a:lnTo>
                    <a:pt x="9927" y="37469"/>
                  </a:lnTo>
                  <a:lnTo>
                    <a:pt x="8946" y="37443"/>
                  </a:lnTo>
                  <a:lnTo>
                    <a:pt x="7975" y="37408"/>
                  </a:lnTo>
                  <a:lnTo>
                    <a:pt x="7029" y="37365"/>
                  </a:lnTo>
                  <a:lnTo>
                    <a:pt x="6100" y="37313"/>
                  </a:lnTo>
                  <a:lnTo>
                    <a:pt x="6100" y="37313"/>
                  </a:lnTo>
                  <a:lnTo>
                    <a:pt x="4486" y="37270"/>
                  </a:lnTo>
                  <a:lnTo>
                    <a:pt x="2916" y="37218"/>
                  </a:lnTo>
                  <a:lnTo>
                    <a:pt x="1414" y="37183"/>
                  </a:lnTo>
                  <a:lnTo>
                    <a:pt x="694" y="37174"/>
                  </a:lnTo>
                  <a:lnTo>
                    <a:pt x="0" y="37174"/>
                  </a:lnTo>
                  <a:lnTo>
                    <a:pt x="0" y="26648"/>
                  </a:lnTo>
                  <a:lnTo>
                    <a:pt x="0" y="26648"/>
                  </a:lnTo>
                  <a:lnTo>
                    <a:pt x="772" y="26657"/>
                  </a:lnTo>
                  <a:lnTo>
                    <a:pt x="1553" y="26666"/>
                  </a:lnTo>
                  <a:lnTo>
                    <a:pt x="3150" y="26701"/>
                  </a:lnTo>
                  <a:lnTo>
                    <a:pt x="4781" y="26744"/>
                  </a:lnTo>
                  <a:lnTo>
                    <a:pt x="6447" y="26796"/>
                  </a:lnTo>
                  <a:lnTo>
                    <a:pt x="6447" y="26796"/>
                  </a:lnTo>
                  <a:lnTo>
                    <a:pt x="8408" y="26865"/>
                  </a:lnTo>
                  <a:lnTo>
                    <a:pt x="10413" y="26917"/>
                  </a:lnTo>
                  <a:lnTo>
                    <a:pt x="11437" y="26943"/>
                  </a:lnTo>
                  <a:lnTo>
                    <a:pt x="12461" y="26961"/>
                  </a:lnTo>
                  <a:lnTo>
                    <a:pt x="13485" y="26970"/>
                  </a:lnTo>
                  <a:lnTo>
                    <a:pt x="14517" y="26970"/>
                  </a:lnTo>
                  <a:lnTo>
                    <a:pt x="15550" y="26961"/>
                  </a:lnTo>
                  <a:lnTo>
                    <a:pt x="16591" y="26935"/>
                  </a:lnTo>
                  <a:lnTo>
                    <a:pt x="17624" y="26900"/>
                  </a:lnTo>
                  <a:lnTo>
                    <a:pt x="18656" y="26857"/>
                  </a:lnTo>
                  <a:lnTo>
                    <a:pt x="19689" y="26787"/>
                  </a:lnTo>
                  <a:lnTo>
                    <a:pt x="20713" y="26709"/>
                  </a:lnTo>
                  <a:lnTo>
                    <a:pt x="21728" y="26605"/>
                  </a:lnTo>
                  <a:lnTo>
                    <a:pt x="22240" y="26553"/>
                  </a:lnTo>
                  <a:lnTo>
                    <a:pt x="22743" y="26492"/>
                  </a:lnTo>
                  <a:lnTo>
                    <a:pt x="23247" y="26423"/>
                  </a:lnTo>
                  <a:lnTo>
                    <a:pt x="23741" y="26345"/>
                  </a:lnTo>
                  <a:lnTo>
                    <a:pt x="24236" y="26267"/>
                  </a:lnTo>
                  <a:lnTo>
                    <a:pt x="24731" y="26189"/>
                  </a:lnTo>
                  <a:lnTo>
                    <a:pt x="25225" y="26093"/>
                  </a:lnTo>
                  <a:lnTo>
                    <a:pt x="25711" y="25998"/>
                  </a:lnTo>
                  <a:lnTo>
                    <a:pt x="26197" y="25894"/>
                  </a:lnTo>
                  <a:lnTo>
                    <a:pt x="26674" y="25781"/>
                  </a:lnTo>
                  <a:lnTo>
                    <a:pt x="27152" y="25668"/>
                  </a:lnTo>
                  <a:lnTo>
                    <a:pt x="27620" y="25546"/>
                  </a:lnTo>
                  <a:lnTo>
                    <a:pt x="28089" y="25416"/>
                  </a:lnTo>
                  <a:lnTo>
                    <a:pt x="28557" y="25277"/>
                  </a:lnTo>
                  <a:lnTo>
                    <a:pt x="29017" y="25139"/>
                  </a:lnTo>
                  <a:lnTo>
                    <a:pt x="29468" y="24982"/>
                  </a:lnTo>
                  <a:lnTo>
                    <a:pt x="29920" y="24826"/>
                  </a:lnTo>
                  <a:lnTo>
                    <a:pt x="30362" y="24653"/>
                  </a:lnTo>
                  <a:lnTo>
                    <a:pt x="30796" y="24479"/>
                  </a:lnTo>
                  <a:lnTo>
                    <a:pt x="31230" y="24297"/>
                  </a:lnTo>
                  <a:lnTo>
                    <a:pt x="31664" y="24106"/>
                  </a:lnTo>
                  <a:lnTo>
                    <a:pt x="32080" y="23906"/>
                  </a:lnTo>
                  <a:lnTo>
                    <a:pt x="32497" y="23689"/>
                  </a:lnTo>
                  <a:lnTo>
                    <a:pt x="32905" y="23473"/>
                  </a:lnTo>
                  <a:lnTo>
                    <a:pt x="33312" y="23247"/>
                  </a:lnTo>
                  <a:lnTo>
                    <a:pt x="33703" y="23013"/>
                  </a:lnTo>
                  <a:lnTo>
                    <a:pt x="34093" y="22761"/>
                  </a:lnTo>
                  <a:lnTo>
                    <a:pt x="34475" y="22509"/>
                  </a:lnTo>
                  <a:lnTo>
                    <a:pt x="34848" y="22240"/>
                  </a:lnTo>
                  <a:lnTo>
                    <a:pt x="35221" y="21971"/>
                  </a:lnTo>
                  <a:lnTo>
                    <a:pt x="35577" y="21685"/>
                  </a:lnTo>
                  <a:lnTo>
                    <a:pt x="35933" y="21390"/>
                  </a:lnTo>
                  <a:lnTo>
                    <a:pt x="36271" y="21078"/>
                  </a:lnTo>
                  <a:lnTo>
                    <a:pt x="36610" y="20765"/>
                  </a:lnTo>
                  <a:lnTo>
                    <a:pt x="36610" y="20765"/>
                  </a:lnTo>
                  <a:lnTo>
                    <a:pt x="37018" y="20366"/>
                  </a:lnTo>
                  <a:lnTo>
                    <a:pt x="37400" y="19941"/>
                  </a:lnTo>
                  <a:lnTo>
                    <a:pt x="37781" y="19507"/>
                  </a:lnTo>
                  <a:lnTo>
                    <a:pt x="38146" y="19056"/>
                  </a:lnTo>
                  <a:lnTo>
                    <a:pt x="38493" y="18596"/>
                  </a:lnTo>
                  <a:lnTo>
                    <a:pt x="38831" y="18110"/>
                  </a:lnTo>
                  <a:lnTo>
                    <a:pt x="39152" y="17607"/>
                  </a:lnTo>
                  <a:lnTo>
                    <a:pt x="39465" y="17095"/>
                  </a:lnTo>
                  <a:lnTo>
                    <a:pt x="39768" y="16565"/>
                  </a:lnTo>
                  <a:lnTo>
                    <a:pt x="40055" y="16019"/>
                  </a:lnTo>
                  <a:lnTo>
                    <a:pt x="40324" y="15455"/>
                  </a:lnTo>
                  <a:lnTo>
                    <a:pt x="40593" y="14882"/>
                  </a:lnTo>
                  <a:lnTo>
                    <a:pt x="40836" y="14283"/>
                  </a:lnTo>
                  <a:lnTo>
                    <a:pt x="41070" y="13676"/>
                  </a:lnTo>
                  <a:lnTo>
                    <a:pt x="41296" y="13051"/>
                  </a:lnTo>
                  <a:lnTo>
                    <a:pt x="41504" y="12409"/>
                  </a:lnTo>
                  <a:lnTo>
                    <a:pt x="41704" y="11749"/>
                  </a:lnTo>
                  <a:lnTo>
                    <a:pt x="41886" y="11081"/>
                  </a:lnTo>
                  <a:lnTo>
                    <a:pt x="42059" y="10387"/>
                  </a:lnTo>
                  <a:lnTo>
                    <a:pt x="42215" y="9684"/>
                  </a:lnTo>
                  <a:lnTo>
                    <a:pt x="42363" y="8964"/>
                  </a:lnTo>
                  <a:lnTo>
                    <a:pt x="42502" y="8226"/>
                  </a:lnTo>
                  <a:lnTo>
                    <a:pt x="42623" y="7471"/>
                  </a:lnTo>
                  <a:lnTo>
                    <a:pt x="42727" y="6708"/>
                  </a:lnTo>
                  <a:lnTo>
                    <a:pt x="42823" y="5927"/>
                  </a:lnTo>
                  <a:lnTo>
                    <a:pt x="42910" y="5120"/>
                  </a:lnTo>
                  <a:lnTo>
                    <a:pt x="42979" y="4313"/>
                  </a:lnTo>
                  <a:lnTo>
                    <a:pt x="43031" y="3480"/>
                  </a:lnTo>
                  <a:lnTo>
                    <a:pt x="43083" y="2629"/>
                  </a:lnTo>
                  <a:lnTo>
                    <a:pt x="43109" y="1770"/>
                  </a:lnTo>
                  <a:lnTo>
                    <a:pt x="43127" y="894"/>
                  </a:lnTo>
                  <a:lnTo>
                    <a:pt x="43135" y="0"/>
                  </a:lnTo>
                  <a:lnTo>
                    <a:pt x="53661" y="0"/>
                  </a:lnTo>
                  <a:lnTo>
                    <a:pt x="53661" y="0"/>
                  </a:lnTo>
                  <a:lnTo>
                    <a:pt x="53652" y="1163"/>
                  </a:lnTo>
                  <a:lnTo>
                    <a:pt x="53618" y="2317"/>
                  </a:lnTo>
                  <a:lnTo>
                    <a:pt x="53574" y="3445"/>
                  </a:lnTo>
                  <a:lnTo>
                    <a:pt x="53505" y="4565"/>
                  </a:lnTo>
                  <a:lnTo>
                    <a:pt x="53418" y="5658"/>
                  </a:lnTo>
                  <a:lnTo>
                    <a:pt x="53366" y="6196"/>
                  </a:lnTo>
                  <a:lnTo>
                    <a:pt x="53314" y="6734"/>
                  </a:lnTo>
                  <a:lnTo>
                    <a:pt x="53253" y="7263"/>
                  </a:lnTo>
                  <a:lnTo>
                    <a:pt x="53184" y="7793"/>
                  </a:lnTo>
                  <a:lnTo>
                    <a:pt x="53114" y="8322"/>
                  </a:lnTo>
                  <a:lnTo>
                    <a:pt x="53045" y="8834"/>
                  </a:lnTo>
                  <a:lnTo>
                    <a:pt x="52967" y="9346"/>
                  </a:lnTo>
                  <a:lnTo>
                    <a:pt x="52880" y="9858"/>
                  </a:lnTo>
                  <a:lnTo>
                    <a:pt x="52793" y="10361"/>
                  </a:lnTo>
                  <a:lnTo>
                    <a:pt x="52698" y="10864"/>
                  </a:lnTo>
                  <a:lnTo>
                    <a:pt x="52602" y="11359"/>
                  </a:lnTo>
                  <a:lnTo>
                    <a:pt x="52498" y="11854"/>
                  </a:lnTo>
                  <a:lnTo>
                    <a:pt x="52385" y="12339"/>
                  </a:lnTo>
                  <a:lnTo>
                    <a:pt x="52273" y="12817"/>
                  </a:lnTo>
                  <a:lnTo>
                    <a:pt x="52160" y="13294"/>
                  </a:lnTo>
                  <a:lnTo>
                    <a:pt x="52038" y="13771"/>
                  </a:lnTo>
                  <a:lnTo>
                    <a:pt x="51908" y="14240"/>
                  </a:lnTo>
                  <a:lnTo>
                    <a:pt x="51778" y="14700"/>
                  </a:lnTo>
                  <a:lnTo>
                    <a:pt x="51639" y="15160"/>
                  </a:lnTo>
                  <a:lnTo>
                    <a:pt x="51500" y="15611"/>
                  </a:lnTo>
                  <a:lnTo>
                    <a:pt x="51353" y="16062"/>
                  </a:lnTo>
                  <a:lnTo>
                    <a:pt x="51205" y="16513"/>
                  </a:lnTo>
                  <a:lnTo>
                    <a:pt x="51049" y="16947"/>
                  </a:lnTo>
                  <a:lnTo>
                    <a:pt x="50893" y="17390"/>
                  </a:lnTo>
                  <a:lnTo>
                    <a:pt x="50728" y="17815"/>
                  </a:lnTo>
                  <a:lnTo>
                    <a:pt x="50554" y="18249"/>
                  </a:lnTo>
                  <a:lnTo>
                    <a:pt x="50381" y="18665"/>
                  </a:lnTo>
                  <a:lnTo>
                    <a:pt x="50199" y="19082"/>
                  </a:lnTo>
                  <a:lnTo>
                    <a:pt x="50016" y="19498"/>
                  </a:lnTo>
                  <a:lnTo>
                    <a:pt x="49834" y="19906"/>
                  </a:lnTo>
                  <a:lnTo>
                    <a:pt x="49635" y="20314"/>
                  </a:lnTo>
                  <a:lnTo>
                    <a:pt x="49435" y="20713"/>
                  </a:lnTo>
                  <a:lnTo>
                    <a:pt x="49235" y="21104"/>
                  </a:lnTo>
                  <a:lnTo>
                    <a:pt x="49027" y="21494"/>
                  </a:lnTo>
                  <a:lnTo>
                    <a:pt x="48819" y="21885"/>
                  </a:lnTo>
                  <a:lnTo>
                    <a:pt x="48602" y="22266"/>
                  </a:lnTo>
                  <a:lnTo>
                    <a:pt x="48376" y="22640"/>
                  </a:lnTo>
                  <a:lnTo>
                    <a:pt x="48151" y="23013"/>
                  </a:lnTo>
                  <a:lnTo>
                    <a:pt x="47925" y="23377"/>
                  </a:lnTo>
                  <a:lnTo>
                    <a:pt x="47691" y="23742"/>
                  </a:lnTo>
                  <a:lnTo>
                    <a:pt x="47448" y="24097"/>
                  </a:lnTo>
                  <a:lnTo>
                    <a:pt x="47205" y="24453"/>
                  </a:lnTo>
                  <a:lnTo>
                    <a:pt x="46953" y="24800"/>
                  </a:lnTo>
                  <a:lnTo>
                    <a:pt x="46702" y="25147"/>
                  </a:lnTo>
                  <a:lnTo>
                    <a:pt x="46441" y="25486"/>
                  </a:lnTo>
                  <a:lnTo>
                    <a:pt x="46181" y="25824"/>
                  </a:lnTo>
                  <a:lnTo>
                    <a:pt x="45912" y="26154"/>
                  </a:lnTo>
                  <a:lnTo>
                    <a:pt x="45643" y="26475"/>
                  </a:lnTo>
                  <a:lnTo>
                    <a:pt x="45365" y="26796"/>
                  </a:lnTo>
                  <a:lnTo>
                    <a:pt x="45079" y="27117"/>
                  </a:lnTo>
                  <a:lnTo>
                    <a:pt x="44793" y="27429"/>
                  </a:lnTo>
                  <a:lnTo>
                    <a:pt x="44506" y="27733"/>
                  </a:lnTo>
                  <a:lnTo>
                    <a:pt x="44211" y="28037"/>
                  </a:lnTo>
                  <a:lnTo>
                    <a:pt x="43908" y="28341"/>
                  </a:lnTo>
                  <a:lnTo>
                    <a:pt x="43908" y="28341"/>
                  </a:lnTo>
                  <a:lnTo>
                    <a:pt x="43526" y="28705"/>
                  </a:lnTo>
                  <a:lnTo>
                    <a:pt x="43144" y="29052"/>
                  </a:lnTo>
                  <a:lnTo>
                    <a:pt x="42753" y="29399"/>
                  </a:lnTo>
                  <a:lnTo>
                    <a:pt x="42354" y="29738"/>
                  </a:lnTo>
                  <a:lnTo>
                    <a:pt x="41955" y="30059"/>
                  </a:lnTo>
                  <a:lnTo>
                    <a:pt x="41547" y="30380"/>
                  </a:lnTo>
                  <a:lnTo>
                    <a:pt x="41139" y="30692"/>
                  </a:lnTo>
                  <a:lnTo>
                    <a:pt x="40723" y="30987"/>
                  </a:lnTo>
                  <a:lnTo>
                    <a:pt x="40306" y="31282"/>
                  </a:lnTo>
                  <a:lnTo>
                    <a:pt x="39881" y="31560"/>
                  </a:lnTo>
                  <a:lnTo>
                    <a:pt x="39456" y="31838"/>
                  </a:lnTo>
                  <a:lnTo>
                    <a:pt x="39022" y="32107"/>
                  </a:lnTo>
                  <a:lnTo>
                    <a:pt x="38588" y="32358"/>
                  </a:lnTo>
                  <a:lnTo>
                    <a:pt x="38154" y="32610"/>
                  </a:lnTo>
                  <a:lnTo>
                    <a:pt x="37712" y="32853"/>
                  </a:lnTo>
                  <a:lnTo>
                    <a:pt x="37269" y="33087"/>
                  </a:lnTo>
                  <a:lnTo>
                    <a:pt x="36818" y="33313"/>
                  </a:lnTo>
                  <a:lnTo>
                    <a:pt x="36367" y="33538"/>
                  </a:lnTo>
                  <a:lnTo>
                    <a:pt x="35907" y="33747"/>
                  </a:lnTo>
                  <a:lnTo>
                    <a:pt x="35447" y="33946"/>
                  </a:lnTo>
                  <a:lnTo>
                    <a:pt x="34987" y="34146"/>
                  </a:lnTo>
                  <a:lnTo>
                    <a:pt x="34527" y="34337"/>
                  </a:lnTo>
                  <a:lnTo>
                    <a:pt x="34059" y="34519"/>
                  </a:lnTo>
                  <a:lnTo>
                    <a:pt x="33590" y="34701"/>
                  </a:lnTo>
                  <a:lnTo>
                    <a:pt x="33113" y="34866"/>
                  </a:lnTo>
                  <a:lnTo>
                    <a:pt x="32636" y="35031"/>
                  </a:lnTo>
                  <a:lnTo>
                    <a:pt x="32167" y="35187"/>
                  </a:lnTo>
                  <a:lnTo>
                    <a:pt x="31681" y="35335"/>
                  </a:lnTo>
                  <a:lnTo>
                    <a:pt x="31204" y="35482"/>
                  </a:lnTo>
                  <a:lnTo>
                    <a:pt x="30718" y="35621"/>
                  </a:lnTo>
                  <a:lnTo>
                    <a:pt x="30232" y="35751"/>
                  </a:lnTo>
                  <a:lnTo>
                    <a:pt x="29746" y="35881"/>
                  </a:lnTo>
                  <a:lnTo>
                    <a:pt x="29260" y="36003"/>
                  </a:lnTo>
                  <a:lnTo>
                    <a:pt x="28774" y="36115"/>
                  </a:lnTo>
                  <a:lnTo>
                    <a:pt x="28280" y="36220"/>
                  </a:lnTo>
                  <a:lnTo>
                    <a:pt x="27785" y="36324"/>
                  </a:lnTo>
                  <a:lnTo>
                    <a:pt x="27290" y="36428"/>
                  </a:lnTo>
                  <a:lnTo>
                    <a:pt x="26796" y="36515"/>
                  </a:lnTo>
                  <a:lnTo>
                    <a:pt x="25807" y="36688"/>
                  </a:lnTo>
                  <a:lnTo>
                    <a:pt x="24817" y="36844"/>
                  </a:lnTo>
                  <a:lnTo>
                    <a:pt x="23819" y="36975"/>
                  </a:lnTo>
                  <a:lnTo>
                    <a:pt x="22822" y="37096"/>
                  </a:lnTo>
                  <a:lnTo>
                    <a:pt x="21824" y="37191"/>
                  </a:lnTo>
                  <a:lnTo>
                    <a:pt x="20826" y="37278"/>
                  </a:lnTo>
                  <a:lnTo>
                    <a:pt x="19837" y="37348"/>
                  </a:lnTo>
                  <a:lnTo>
                    <a:pt x="18839" y="37408"/>
                  </a:lnTo>
                  <a:lnTo>
                    <a:pt x="17858" y="37452"/>
                  </a:lnTo>
                  <a:lnTo>
                    <a:pt x="16869" y="37487"/>
                  </a:lnTo>
                  <a:lnTo>
                    <a:pt x="15897" y="37504"/>
                  </a:lnTo>
                  <a:lnTo>
                    <a:pt x="14925" y="37521"/>
                  </a:lnTo>
                  <a:lnTo>
                    <a:pt x="13962" y="37521"/>
                  </a:lnTo>
                  <a:lnTo>
                    <a:pt x="13962" y="375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2"/>
            <p:cNvSpPr/>
            <p:nvPr/>
          </p:nvSpPr>
          <p:spPr>
            <a:xfrm>
              <a:off x="-2949375" y="-5624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2"/>
            <p:cNvSpPr/>
            <p:nvPr/>
          </p:nvSpPr>
          <p:spPr>
            <a:xfrm>
              <a:off x="-1348600" y="-2723700"/>
              <a:ext cx="789225" cy="789250"/>
            </a:xfrm>
            <a:custGeom>
              <a:avLst/>
              <a:gdLst/>
              <a:ahLst/>
              <a:cxnLst/>
              <a:rect l="l" t="t" r="r" b="b"/>
              <a:pathLst>
                <a:path w="31569" h="31570" extrusionOk="0">
                  <a:moveTo>
                    <a:pt x="15784" y="10526"/>
                  </a:moveTo>
                  <a:lnTo>
                    <a:pt x="16062" y="10535"/>
                  </a:lnTo>
                  <a:lnTo>
                    <a:pt x="16331" y="10552"/>
                  </a:lnTo>
                  <a:lnTo>
                    <a:pt x="16600" y="10587"/>
                  </a:lnTo>
                  <a:lnTo>
                    <a:pt x="16860" y="10631"/>
                  </a:lnTo>
                  <a:lnTo>
                    <a:pt x="17112" y="10691"/>
                  </a:lnTo>
                  <a:lnTo>
                    <a:pt x="17364" y="10769"/>
                  </a:lnTo>
                  <a:lnTo>
                    <a:pt x="17615" y="10847"/>
                  </a:lnTo>
                  <a:lnTo>
                    <a:pt x="17850" y="10943"/>
                  </a:lnTo>
                  <a:lnTo>
                    <a:pt x="18084" y="11047"/>
                  </a:lnTo>
                  <a:lnTo>
                    <a:pt x="18310" y="11169"/>
                  </a:lnTo>
                  <a:lnTo>
                    <a:pt x="18535" y="11299"/>
                  </a:lnTo>
                  <a:lnTo>
                    <a:pt x="18743" y="11429"/>
                  </a:lnTo>
                  <a:lnTo>
                    <a:pt x="18952" y="11576"/>
                  </a:lnTo>
                  <a:lnTo>
                    <a:pt x="19151" y="11741"/>
                  </a:lnTo>
                  <a:lnTo>
                    <a:pt x="19342" y="11906"/>
                  </a:lnTo>
                  <a:lnTo>
                    <a:pt x="19524" y="12080"/>
                  </a:lnTo>
                  <a:lnTo>
                    <a:pt x="19698" y="12262"/>
                  </a:lnTo>
                  <a:lnTo>
                    <a:pt x="19863" y="12453"/>
                  </a:lnTo>
                  <a:lnTo>
                    <a:pt x="20010" y="12652"/>
                  </a:lnTo>
                  <a:lnTo>
                    <a:pt x="20158" y="12861"/>
                  </a:lnTo>
                  <a:lnTo>
                    <a:pt x="20297" y="13069"/>
                  </a:lnTo>
                  <a:lnTo>
                    <a:pt x="20418" y="13295"/>
                  </a:lnTo>
                  <a:lnTo>
                    <a:pt x="20540" y="13520"/>
                  </a:lnTo>
                  <a:lnTo>
                    <a:pt x="20644" y="13754"/>
                  </a:lnTo>
                  <a:lnTo>
                    <a:pt x="20731" y="13989"/>
                  </a:lnTo>
                  <a:lnTo>
                    <a:pt x="20817" y="14232"/>
                  </a:lnTo>
                  <a:lnTo>
                    <a:pt x="20887" y="14483"/>
                  </a:lnTo>
                  <a:lnTo>
                    <a:pt x="20939" y="14735"/>
                  </a:lnTo>
                  <a:lnTo>
                    <a:pt x="20991" y="14995"/>
                  </a:lnTo>
                  <a:lnTo>
                    <a:pt x="21017" y="15256"/>
                  </a:lnTo>
                  <a:lnTo>
                    <a:pt x="21043" y="15516"/>
                  </a:lnTo>
                  <a:lnTo>
                    <a:pt x="21043" y="15785"/>
                  </a:lnTo>
                  <a:lnTo>
                    <a:pt x="21043" y="16054"/>
                  </a:lnTo>
                  <a:lnTo>
                    <a:pt x="21017" y="16323"/>
                  </a:lnTo>
                  <a:lnTo>
                    <a:pt x="20982" y="16583"/>
                  </a:lnTo>
                  <a:lnTo>
                    <a:pt x="20939" y="16835"/>
                  </a:lnTo>
                  <a:lnTo>
                    <a:pt x="20878" y="17095"/>
                  </a:lnTo>
                  <a:lnTo>
                    <a:pt x="20809" y="17338"/>
                  </a:lnTo>
                  <a:lnTo>
                    <a:pt x="20722" y="17581"/>
                  </a:lnTo>
                  <a:lnTo>
                    <a:pt x="20626" y="17824"/>
                  </a:lnTo>
                  <a:lnTo>
                    <a:pt x="20522" y="18058"/>
                  </a:lnTo>
                  <a:lnTo>
                    <a:pt x="20409" y="18284"/>
                  </a:lnTo>
                  <a:lnTo>
                    <a:pt x="20279" y="18501"/>
                  </a:lnTo>
                  <a:lnTo>
                    <a:pt x="20140" y="18718"/>
                  </a:lnTo>
                  <a:lnTo>
                    <a:pt x="19993" y="18917"/>
                  </a:lnTo>
                  <a:lnTo>
                    <a:pt x="19837" y="19117"/>
                  </a:lnTo>
                  <a:lnTo>
                    <a:pt x="19672" y="19308"/>
                  </a:lnTo>
                  <a:lnTo>
                    <a:pt x="19498" y="19499"/>
                  </a:lnTo>
                  <a:lnTo>
                    <a:pt x="19316" y="19672"/>
                  </a:lnTo>
                  <a:lnTo>
                    <a:pt x="19125" y="19837"/>
                  </a:lnTo>
                  <a:lnTo>
                    <a:pt x="18926" y="19993"/>
                  </a:lnTo>
                  <a:lnTo>
                    <a:pt x="18717" y="20141"/>
                  </a:lnTo>
                  <a:lnTo>
                    <a:pt x="18500" y="20280"/>
                  </a:lnTo>
                  <a:lnTo>
                    <a:pt x="18284" y="20410"/>
                  </a:lnTo>
                  <a:lnTo>
                    <a:pt x="18058" y="20523"/>
                  </a:lnTo>
                  <a:lnTo>
                    <a:pt x="17824" y="20627"/>
                  </a:lnTo>
                  <a:lnTo>
                    <a:pt x="17581" y="20722"/>
                  </a:lnTo>
                  <a:lnTo>
                    <a:pt x="17338" y="20809"/>
                  </a:lnTo>
                  <a:lnTo>
                    <a:pt x="17095" y="20879"/>
                  </a:lnTo>
                  <a:lnTo>
                    <a:pt x="16843" y="20939"/>
                  </a:lnTo>
                  <a:lnTo>
                    <a:pt x="16583" y="20983"/>
                  </a:lnTo>
                  <a:lnTo>
                    <a:pt x="16322" y="21017"/>
                  </a:lnTo>
                  <a:lnTo>
                    <a:pt x="16053" y="21043"/>
                  </a:lnTo>
                  <a:lnTo>
                    <a:pt x="15515" y="21043"/>
                  </a:lnTo>
                  <a:lnTo>
                    <a:pt x="15255" y="21017"/>
                  </a:lnTo>
                  <a:lnTo>
                    <a:pt x="14995" y="20983"/>
                  </a:lnTo>
                  <a:lnTo>
                    <a:pt x="14734" y="20939"/>
                  </a:lnTo>
                  <a:lnTo>
                    <a:pt x="14483" y="20879"/>
                  </a:lnTo>
                  <a:lnTo>
                    <a:pt x="14231" y="20809"/>
                  </a:lnTo>
                  <a:lnTo>
                    <a:pt x="13988" y="20722"/>
                  </a:lnTo>
                  <a:lnTo>
                    <a:pt x="13754" y="20627"/>
                  </a:lnTo>
                  <a:lnTo>
                    <a:pt x="13520" y="20523"/>
                  </a:lnTo>
                  <a:lnTo>
                    <a:pt x="13294" y="20410"/>
                  </a:lnTo>
                  <a:lnTo>
                    <a:pt x="13068" y="20280"/>
                  </a:lnTo>
                  <a:lnTo>
                    <a:pt x="12860" y="20141"/>
                  </a:lnTo>
                  <a:lnTo>
                    <a:pt x="12652" y="19993"/>
                  </a:lnTo>
                  <a:lnTo>
                    <a:pt x="12452" y="19837"/>
                  </a:lnTo>
                  <a:lnTo>
                    <a:pt x="12261" y="19672"/>
                  </a:lnTo>
                  <a:lnTo>
                    <a:pt x="12079" y="19499"/>
                  </a:lnTo>
                  <a:lnTo>
                    <a:pt x="11906" y="19308"/>
                  </a:lnTo>
                  <a:lnTo>
                    <a:pt x="11741" y="19117"/>
                  </a:lnTo>
                  <a:lnTo>
                    <a:pt x="11576" y="18917"/>
                  </a:lnTo>
                  <a:lnTo>
                    <a:pt x="11428" y="18718"/>
                  </a:lnTo>
                  <a:lnTo>
                    <a:pt x="11298" y="18501"/>
                  </a:lnTo>
                  <a:lnTo>
                    <a:pt x="11168" y="18284"/>
                  </a:lnTo>
                  <a:lnTo>
                    <a:pt x="11047" y="18058"/>
                  </a:lnTo>
                  <a:lnTo>
                    <a:pt x="10942" y="17824"/>
                  </a:lnTo>
                  <a:lnTo>
                    <a:pt x="10847" y="17581"/>
                  </a:lnTo>
                  <a:lnTo>
                    <a:pt x="10760" y="17338"/>
                  </a:lnTo>
                  <a:lnTo>
                    <a:pt x="10691" y="17095"/>
                  </a:lnTo>
                  <a:lnTo>
                    <a:pt x="10630" y="16835"/>
                  </a:lnTo>
                  <a:lnTo>
                    <a:pt x="10587" y="16583"/>
                  </a:lnTo>
                  <a:lnTo>
                    <a:pt x="10552" y="16323"/>
                  </a:lnTo>
                  <a:lnTo>
                    <a:pt x="10535" y="16054"/>
                  </a:lnTo>
                  <a:lnTo>
                    <a:pt x="10526" y="15785"/>
                  </a:lnTo>
                  <a:lnTo>
                    <a:pt x="10535" y="15516"/>
                  </a:lnTo>
                  <a:lnTo>
                    <a:pt x="10552" y="15256"/>
                  </a:lnTo>
                  <a:lnTo>
                    <a:pt x="10587" y="14995"/>
                  </a:lnTo>
                  <a:lnTo>
                    <a:pt x="10630" y="14735"/>
                  </a:lnTo>
                  <a:lnTo>
                    <a:pt x="10691" y="14483"/>
                  </a:lnTo>
                  <a:lnTo>
                    <a:pt x="10760" y="14232"/>
                  </a:lnTo>
                  <a:lnTo>
                    <a:pt x="10847" y="13989"/>
                  </a:lnTo>
                  <a:lnTo>
                    <a:pt x="10942" y="13754"/>
                  </a:lnTo>
                  <a:lnTo>
                    <a:pt x="11047" y="13520"/>
                  </a:lnTo>
                  <a:lnTo>
                    <a:pt x="11168" y="13295"/>
                  </a:lnTo>
                  <a:lnTo>
                    <a:pt x="11298" y="13069"/>
                  </a:lnTo>
                  <a:lnTo>
                    <a:pt x="11428" y="12861"/>
                  </a:lnTo>
                  <a:lnTo>
                    <a:pt x="11576" y="12652"/>
                  </a:lnTo>
                  <a:lnTo>
                    <a:pt x="11741" y="12453"/>
                  </a:lnTo>
                  <a:lnTo>
                    <a:pt x="11906" y="12262"/>
                  </a:lnTo>
                  <a:lnTo>
                    <a:pt x="12079" y="12080"/>
                  </a:lnTo>
                  <a:lnTo>
                    <a:pt x="12261" y="11906"/>
                  </a:lnTo>
                  <a:lnTo>
                    <a:pt x="12452" y="11741"/>
                  </a:lnTo>
                  <a:lnTo>
                    <a:pt x="12652" y="11576"/>
                  </a:lnTo>
                  <a:lnTo>
                    <a:pt x="12860" y="11429"/>
                  </a:lnTo>
                  <a:lnTo>
                    <a:pt x="13068" y="11299"/>
                  </a:lnTo>
                  <a:lnTo>
                    <a:pt x="13294" y="11169"/>
                  </a:lnTo>
                  <a:lnTo>
                    <a:pt x="13520" y="11047"/>
                  </a:lnTo>
                  <a:lnTo>
                    <a:pt x="13754" y="10943"/>
                  </a:lnTo>
                  <a:lnTo>
                    <a:pt x="13988" y="10847"/>
                  </a:lnTo>
                  <a:lnTo>
                    <a:pt x="14231" y="10769"/>
                  </a:lnTo>
                  <a:lnTo>
                    <a:pt x="14483" y="10691"/>
                  </a:lnTo>
                  <a:lnTo>
                    <a:pt x="14734" y="10631"/>
                  </a:lnTo>
                  <a:lnTo>
                    <a:pt x="14995" y="10587"/>
                  </a:lnTo>
                  <a:lnTo>
                    <a:pt x="15255" y="10552"/>
                  </a:lnTo>
                  <a:lnTo>
                    <a:pt x="15515" y="10535"/>
                  </a:lnTo>
                  <a:lnTo>
                    <a:pt x="15784" y="10526"/>
                  </a:lnTo>
                  <a:close/>
                  <a:moveTo>
                    <a:pt x="15784" y="1"/>
                  </a:moveTo>
                  <a:lnTo>
                    <a:pt x="15377" y="9"/>
                  </a:lnTo>
                  <a:lnTo>
                    <a:pt x="14977" y="27"/>
                  </a:lnTo>
                  <a:lnTo>
                    <a:pt x="14578" y="53"/>
                  </a:lnTo>
                  <a:lnTo>
                    <a:pt x="14179" y="88"/>
                  </a:lnTo>
                  <a:lnTo>
                    <a:pt x="13780" y="131"/>
                  </a:lnTo>
                  <a:lnTo>
                    <a:pt x="13389" y="183"/>
                  </a:lnTo>
                  <a:lnTo>
                    <a:pt x="12999" y="252"/>
                  </a:lnTo>
                  <a:lnTo>
                    <a:pt x="12609" y="331"/>
                  </a:lnTo>
                  <a:lnTo>
                    <a:pt x="12227" y="409"/>
                  </a:lnTo>
                  <a:lnTo>
                    <a:pt x="11854" y="504"/>
                  </a:lnTo>
                  <a:lnTo>
                    <a:pt x="11472" y="608"/>
                  </a:lnTo>
                  <a:lnTo>
                    <a:pt x="11099" y="712"/>
                  </a:lnTo>
                  <a:lnTo>
                    <a:pt x="10734" y="834"/>
                  </a:lnTo>
                  <a:lnTo>
                    <a:pt x="10370" y="964"/>
                  </a:lnTo>
                  <a:lnTo>
                    <a:pt x="10005" y="1103"/>
                  </a:lnTo>
                  <a:lnTo>
                    <a:pt x="9650" y="1250"/>
                  </a:lnTo>
                  <a:lnTo>
                    <a:pt x="9302" y="1398"/>
                  </a:lnTo>
                  <a:lnTo>
                    <a:pt x="8955" y="1563"/>
                  </a:lnTo>
                  <a:lnTo>
                    <a:pt x="8608" y="1736"/>
                  </a:lnTo>
                  <a:lnTo>
                    <a:pt x="8270" y="1910"/>
                  </a:lnTo>
                  <a:lnTo>
                    <a:pt x="7940" y="2101"/>
                  </a:lnTo>
                  <a:lnTo>
                    <a:pt x="7610" y="2292"/>
                  </a:lnTo>
                  <a:lnTo>
                    <a:pt x="7289" y="2500"/>
                  </a:lnTo>
                  <a:lnTo>
                    <a:pt x="6968" y="2708"/>
                  </a:lnTo>
                  <a:lnTo>
                    <a:pt x="6656" y="2925"/>
                  </a:lnTo>
                  <a:lnTo>
                    <a:pt x="6352" y="3142"/>
                  </a:lnTo>
                  <a:lnTo>
                    <a:pt x="6048" y="3376"/>
                  </a:lnTo>
                  <a:lnTo>
                    <a:pt x="5753" y="3611"/>
                  </a:lnTo>
                  <a:lnTo>
                    <a:pt x="5467" y="3862"/>
                  </a:lnTo>
                  <a:lnTo>
                    <a:pt x="5181" y="4114"/>
                  </a:lnTo>
                  <a:lnTo>
                    <a:pt x="4903" y="4365"/>
                  </a:lnTo>
                  <a:lnTo>
                    <a:pt x="4634" y="4634"/>
                  </a:lnTo>
                  <a:lnTo>
                    <a:pt x="4374" y="4903"/>
                  </a:lnTo>
                  <a:lnTo>
                    <a:pt x="4113" y="5181"/>
                  </a:lnTo>
                  <a:lnTo>
                    <a:pt x="3862" y="5468"/>
                  </a:lnTo>
                  <a:lnTo>
                    <a:pt x="3619" y="5754"/>
                  </a:lnTo>
                  <a:lnTo>
                    <a:pt x="3376" y="6049"/>
                  </a:lnTo>
                  <a:lnTo>
                    <a:pt x="3150" y="6353"/>
                  </a:lnTo>
                  <a:lnTo>
                    <a:pt x="2925" y="6656"/>
                  </a:lnTo>
                  <a:lnTo>
                    <a:pt x="2708" y="6969"/>
                  </a:lnTo>
                  <a:lnTo>
                    <a:pt x="2499" y="7290"/>
                  </a:lnTo>
                  <a:lnTo>
                    <a:pt x="2291" y="7611"/>
                  </a:lnTo>
                  <a:lnTo>
                    <a:pt x="2100" y="7941"/>
                  </a:lnTo>
                  <a:lnTo>
                    <a:pt x="1909" y="8270"/>
                  </a:lnTo>
                  <a:lnTo>
                    <a:pt x="1736" y="8609"/>
                  </a:lnTo>
                  <a:lnTo>
                    <a:pt x="1562" y="8956"/>
                  </a:lnTo>
                  <a:lnTo>
                    <a:pt x="1397" y="9303"/>
                  </a:lnTo>
                  <a:lnTo>
                    <a:pt x="1250" y="9650"/>
                  </a:lnTo>
                  <a:lnTo>
                    <a:pt x="1102" y="10006"/>
                  </a:lnTo>
                  <a:lnTo>
                    <a:pt x="963" y="10370"/>
                  </a:lnTo>
                  <a:lnTo>
                    <a:pt x="833" y="10735"/>
                  </a:lnTo>
                  <a:lnTo>
                    <a:pt x="712" y="11099"/>
                  </a:lnTo>
                  <a:lnTo>
                    <a:pt x="608" y="11472"/>
                  </a:lnTo>
                  <a:lnTo>
                    <a:pt x="504" y="11845"/>
                  </a:lnTo>
                  <a:lnTo>
                    <a:pt x="408" y="12227"/>
                  </a:lnTo>
                  <a:lnTo>
                    <a:pt x="321" y="12609"/>
                  </a:lnTo>
                  <a:lnTo>
                    <a:pt x="252" y="12999"/>
                  </a:lnTo>
                  <a:lnTo>
                    <a:pt x="183" y="13390"/>
                  </a:lnTo>
                  <a:lnTo>
                    <a:pt x="130" y="13780"/>
                  </a:lnTo>
                  <a:lnTo>
                    <a:pt x="87" y="14180"/>
                  </a:lnTo>
                  <a:lnTo>
                    <a:pt x="52" y="14579"/>
                  </a:lnTo>
                  <a:lnTo>
                    <a:pt x="26" y="14978"/>
                  </a:lnTo>
                  <a:lnTo>
                    <a:pt x="9" y="15377"/>
                  </a:lnTo>
                  <a:lnTo>
                    <a:pt x="0" y="15785"/>
                  </a:lnTo>
                  <a:lnTo>
                    <a:pt x="9" y="16193"/>
                  </a:lnTo>
                  <a:lnTo>
                    <a:pt x="26" y="16601"/>
                  </a:lnTo>
                  <a:lnTo>
                    <a:pt x="52" y="17000"/>
                  </a:lnTo>
                  <a:lnTo>
                    <a:pt x="87" y="17399"/>
                  </a:lnTo>
                  <a:lnTo>
                    <a:pt x="130" y="17789"/>
                  </a:lnTo>
                  <a:lnTo>
                    <a:pt x="183" y="18189"/>
                  </a:lnTo>
                  <a:lnTo>
                    <a:pt x="252" y="18579"/>
                  </a:lnTo>
                  <a:lnTo>
                    <a:pt x="321" y="18961"/>
                  </a:lnTo>
                  <a:lnTo>
                    <a:pt x="408" y="19343"/>
                  </a:lnTo>
                  <a:lnTo>
                    <a:pt x="504" y="19724"/>
                  </a:lnTo>
                  <a:lnTo>
                    <a:pt x="608" y="20098"/>
                  </a:lnTo>
                  <a:lnTo>
                    <a:pt x="712" y="20471"/>
                  </a:lnTo>
                  <a:lnTo>
                    <a:pt x="833" y="20844"/>
                  </a:lnTo>
                  <a:lnTo>
                    <a:pt x="963" y="21208"/>
                  </a:lnTo>
                  <a:lnTo>
                    <a:pt x="1102" y="21564"/>
                  </a:lnTo>
                  <a:lnTo>
                    <a:pt x="1250" y="21920"/>
                  </a:lnTo>
                  <a:lnTo>
                    <a:pt x="1397" y="22276"/>
                  </a:lnTo>
                  <a:lnTo>
                    <a:pt x="1562" y="22623"/>
                  </a:lnTo>
                  <a:lnTo>
                    <a:pt x="1736" y="22961"/>
                  </a:lnTo>
                  <a:lnTo>
                    <a:pt x="1909" y="23300"/>
                  </a:lnTo>
                  <a:lnTo>
                    <a:pt x="2100" y="23638"/>
                  </a:lnTo>
                  <a:lnTo>
                    <a:pt x="2291" y="23959"/>
                  </a:lnTo>
                  <a:lnTo>
                    <a:pt x="2499" y="24289"/>
                  </a:lnTo>
                  <a:lnTo>
                    <a:pt x="2708" y="24601"/>
                  </a:lnTo>
                  <a:lnTo>
                    <a:pt x="2925" y="24914"/>
                  </a:lnTo>
                  <a:lnTo>
                    <a:pt x="3150" y="25226"/>
                  </a:lnTo>
                  <a:lnTo>
                    <a:pt x="3376" y="25521"/>
                  </a:lnTo>
                  <a:lnTo>
                    <a:pt x="3619" y="25816"/>
                  </a:lnTo>
                  <a:lnTo>
                    <a:pt x="3862" y="26111"/>
                  </a:lnTo>
                  <a:lnTo>
                    <a:pt x="4113" y="26389"/>
                  </a:lnTo>
                  <a:lnTo>
                    <a:pt x="4374" y="26666"/>
                  </a:lnTo>
                  <a:lnTo>
                    <a:pt x="4634" y="26944"/>
                  </a:lnTo>
                  <a:lnTo>
                    <a:pt x="4903" y="27204"/>
                  </a:lnTo>
                  <a:lnTo>
                    <a:pt x="5181" y="27465"/>
                  </a:lnTo>
                  <a:lnTo>
                    <a:pt x="5467" y="27716"/>
                  </a:lnTo>
                  <a:lnTo>
                    <a:pt x="5753" y="27959"/>
                  </a:lnTo>
                  <a:lnTo>
                    <a:pt x="6048" y="28194"/>
                  </a:lnTo>
                  <a:lnTo>
                    <a:pt x="6352" y="28428"/>
                  </a:lnTo>
                  <a:lnTo>
                    <a:pt x="6656" y="28653"/>
                  </a:lnTo>
                  <a:lnTo>
                    <a:pt x="6968" y="28870"/>
                  </a:lnTo>
                  <a:lnTo>
                    <a:pt x="7289" y="29079"/>
                  </a:lnTo>
                  <a:lnTo>
                    <a:pt x="7610" y="29278"/>
                  </a:lnTo>
                  <a:lnTo>
                    <a:pt x="7940" y="29478"/>
                  </a:lnTo>
                  <a:lnTo>
                    <a:pt x="8270" y="29660"/>
                  </a:lnTo>
                  <a:lnTo>
                    <a:pt x="8608" y="29842"/>
                  </a:lnTo>
                  <a:lnTo>
                    <a:pt x="8955" y="30007"/>
                  </a:lnTo>
                  <a:lnTo>
                    <a:pt x="9302" y="30172"/>
                  </a:lnTo>
                  <a:lnTo>
                    <a:pt x="9650" y="30328"/>
                  </a:lnTo>
                  <a:lnTo>
                    <a:pt x="10005" y="30476"/>
                  </a:lnTo>
                  <a:lnTo>
                    <a:pt x="10370" y="30606"/>
                  </a:lnTo>
                  <a:lnTo>
                    <a:pt x="10734" y="30736"/>
                  </a:lnTo>
                  <a:lnTo>
                    <a:pt x="11099" y="30858"/>
                  </a:lnTo>
                  <a:lnTo>
                    <a:pt x="11472" y="30970"/>
                  </a:lnTo>
                  <a:lnTo>
                    <a:pt x="11854" y="31074"/>
                  </a:lnTo>
                  <a:lnTo>
                    <a:pt x="12227" y="31161"/>
                  </a:lnTo>
                  <a:lnTo>
                    <a:pt x="12609" y="31248"/>
                  </a:lnTo>
                  <a:lnTo>
                    <a:pt x="12999" y="31326"/>
                  </a:lnTo>
                  <a:lnTo>
                    <a:pt x="13389" y="31387"/>
                  </a:lnTo>
                  <a:lnTo>
                    <a:pt x="13780" y="31439"/>
                  </a:lnTo>
                  <a:lnTo>
                    <a:pt x="14179" y="31491"/>
                  </a:lnTo>
                  <a:lnTo>
                    <a:pt x="14578" y="31526"/>
                  </a:lnTo>
                  <a:lnTo>
                    <a:pt x="14977" y="31552"/>
                  </a:lnTo>
                  <a:lnTo>
                    <a:pt x="15377" y="31560"/>
                  </a:lnTo>
                  <a:lnTo>
                    <a:pt x="15784" y="31569"/>
                  </a:lnTo>
                  <a:lnTo>
                    <a:pt x="16192" y="31560"/>
                  </a:lnTo>
                  <a:lnTo>
                    <a:pt x="16600" y="31552"/>
                  </a:lnTo>
                  <a:lnTo>
                    <a:pt x="16999" y="31526"/>
                  </a:lnTo>
                  <a:lnTo>
                    <a:pt x="17398" y="31491"/>
                  </a:lnTo>
                  <a:lnTo>
                    <a:pt x="17789" y="31439"/>
                  </a:lnTo>
                  <a:lnTo>
                    <a:pt x="18188" y="31387"/>
                  </a:lnTo>
                  <a:lnTo>
                    <a:pt x="18579" y="31326"/>
                  </a:lnTo>
                  <a:lnTo>
                    <a:pt x="18960" y="31248"/>
                  </a:lnTo>
                  <a:lnTo>
                    <a:pt x="19342" y="31161"/>
                  </a:lnTo>
                  <a:lnTo>
                    <a:pt x="19724" y="31074"/>
                  </a:lnTo>
                  <a:lnTo>
                    <a:pt x="20097" y="30970"/>
                  </a:lnTo>
                  <a:lnTo>
                    <a:pt x="20470" y="30858"/>
                  </a:lnTo>
                  <a:lnTo>
                    <a:pt x="20843" y="30736"/>
                  </a:lnTo>
                  <a:lnTo>
                    <a:pt x="21208" y="30606"/>
                  </a:lnTo>
                  <a:lnTo>
                    <a:pt x="21564" y="30476"/>
                  </a:lnTo>
                  <a:lnTo>
                    <a:pt x="21919" y="30328"/>
                  </a:lnTo>
                  <a:lnTo>
                    <a:pt x="22275" y="30172"/>
                  </a:lnTo>
                  <a:lnTo>
                    <a:pt x="22622" y="30007"/>
                  </a:lnTo>
                  <a:lnTo>
                    <a:pt x="22961" y="29842"/>
                  </a:lnTo>
                  <a:lnTo>
                    <a:pt x="23299" y="29660"/>
                  </a:lnTo>
                  <a:lnTo>
                    <a:pt x="23637" y="29478"/>
                  </a:lnTo>
                  <a:lnTo>
                    <a:pt x="23959" y="29278"/>
                  </a:lnTo>
                  <a:lnTo>
                    <a:pt x="24288" y="29079"/>
                  </a:lnTo>
                  <a:lnTo>
                    <a:pt x="24601" y="28870"/>
                  </a:lnTo>
                  <a:lnTo>
                    <a:pt x="24913" y="28653"/>
                  </a:lnTo>
                  <a:lnTo>
                    <a:pt x="25225" y="28428"/>
                  </a:lnTo>
                  <a:lnTo>
                    <a:pt x="25520" y="28194"/>
                  </a:lnTo>
                  <a:lnTo>
                    <a:pt x="25815" y="27959"/>
                  </a:lnTo>
                  <a:lnTo>
                    <a:pt x="26111" y="27716"/>
                  </a:lnTo>
                  <a:lnTo>
                    <a:pt x="26388" y="27465"/>
                  </a:lnTo>
                  <a:lnTo>
                    <a:pt x="26666" y="27204"/>
                  </a:lnTo>
                  <a:lnTo>
                    <a:pt x="26935" y="26944"/>
                  </a:lnTo>
                  <a:lnTo>
                    <a:pt x="27204" y="26666"/>
                  </a:lnTo>
                  <a:lnTo>
                    <a:pt x="27464" y="26389"/>
                  </a:lnTo>
                  <a:lnTo>
                    <a:pt x="27716" y="26111"/>
                  </a:lnTo>
                  <a:lnTo>
                    <a:pt x="27959" y="25816"/>
                  </a:lnTo>
                  <a:lnTo>
                    <a:pt x="28193" y="25521"/>
                  </a:lnTo>
                  <a:lnTo>
                    <a:pt x="28427" y="25226"/>
                  </a:lnTo>
                  <a:lnTo>
                    <a:pt x="28653" y="24914"/>
                  </a:lnTo>
                  <a:lnTo>
                    <a:pt x="28870" y="24601"/>
                  </a:lnTo>
                  <a:lnTo>
                    <a:pt x="29078" y="24289"/>
                  </a:lnTo>
                  <a:lnTo>
                    <a:pt x="29278" y="23959"/>
                  </a:lnTo>
                  <a:lnTo>
                    <a:pt x="29477" y="23638"/>
                  </a:lnTo>
                  <a:lnTo>
                    <a:pt x="29660" y="23300"/>
                  </a:lnTo>
                  <a:lnTo>
                    <a:pt x="29842" y="22961"/>
                  </a:lnTo>
                  <a:lnTo>
                    <a:pt x="30007" y="22623"/>
                  </a:lnTo>
                  <a:lnTo>
                    <a:pt x="30172" y="22276"/>
                  </a:lnTo>
                  <a:lnTo>
                    <a:pt x="30328" y="21920"/>
                  </a:lnTo>
                  <a:lnTo>
                    <a:pt x="30475" y="21564"/>
                  </a:lnTo>
                  <a:lnTo>
                    <a:pt x="30605" y="21208"/>
                  </a:lnTo>
                  <a:lnTo>
                    <a:pt x="30736" y="20844"/>
                  </a:lnTo>
                  <a:lnTo>
                    <a:pt x="30857" y="20471"/>
                  </a:lnTo>
                  <a:lnTo>
                    <a:pt x="30970" y="20098"/>
                  </a:lnTo>
                  <a:lnTo>
                    <a:pt x="31074" y="19724"/>
                  </a:lnTo>
                  <a:lnTo>
                    <a:pt x="31161" y="19343"/>
                  </a:lnTo>
                  <a:lnTo>
                    <a:pt x="31248" y="18961"/>
                  </a:lnTo>
                  <a:lnTo>
                    <a:pt x="31317" y="18579"/>
                  </a:lnTo>
                  <a:lnTo>
                    <a:pt x="31386" y="18189"/>
                  </a:lnTo>
                  <a:lnTo>
                    <a:pt x="31438" y="17789"/>
                  </a:lnTo>
                  <a:lnTo>
                    <a:pt x="31490" y="17399"/>
                  </a:lnTo>
                  <a:lnTo>
                    <a:pt x="31525" y="17000"/>
                  </a:lnTo>
                  <a:lnTo>
                    <a:pt x="31551" y="16601"/>
                  </a:lnTo>
                  <a:lnTo>
                    <a:pt x="31560" y="16193"/>
                  </a:lnTo>
                  <a:lnTo>
                    <a:pt x="31569" y="15785"/>
                  </a:lnTo>
                  <a:lnTo>
                    <a:pt x="31560" y="15377"/>
                  </a:lnTo>
                  <a:lnTo>
                    <a:pt x="31551" y="14978"/>
                  </a:lnTo>
                  <a:lnTo>
                    <a:pt x="31525" y="14579"/>
                  </a:lnTo>
                  <a:lnTo>
                    <a:pt x="31490" y="14180"/>
                  </a:lnTo>
                  <a:lnTo>
                    <a:pt x="31438" y="13780"/>
                  </a:lnTo>
                  <a:lnTo>
                    <a:pt x="31386" y="13390"/>
                  </a:lnTo>
                  <a:lnTo>
                    <a:pt x="31317" y="12999"/>
                  </a:lnTo>
                  <a:lnTo>
                    <a:pt x="31248" y="12609"/>
                  </a:lnTo>
                  <a:lnTo>
                    <a:pt x="31161" y="12227"/>
                  </a:lnTo>
                  <a:lnTo>
                    <a:pt x="31074" y="11845"/>
                  </a:lnTo>
                  <a:lnTo>
                    <a:pt x="30970" y="11472"/>
                  </a:lnTo>
                  <a:lnTo>
                    <a:pt x="30857" y="11099"/>
                  </a:lnTo>
                  <a:lnTo>
                    <a:pt x="30736" y="10735"/>
                  </a:lnTo>
                  <a:lnTo>
                    <a:pt x="30605" y="10370"/>
                  </a:lnTo>
                  <a:lnTo>
                    <a:pt x="30475" y="10006"/>
                  </a:lnTo>
                  <a:lnTo>
                    <a:pt x="30328" y="9650"/>
                  </a:lnTo>
                  <a:lnTo>
                    <a:pt x="30172" y="9303"/>
                  </a:lnTo>
                  <a:lnTo>
                    <a:pt x="30007" y="8956"/>
                  </a:lnTo>
                  <a:lnTo>
                    <a:pt x="29842" y="8609"/>
                  </a:lnTo>
                  <a:lnTo>
                    <a:pt x="29660" y="8270"/>
                  </a:lnTo>
                  <a:lnTo>
                    <a:pt x="29477" y="7941"/>
                  </a:lnTo>
                  <a:lnTo>
                    <a:pt x="29278" y="7611"/>
                  </a:lnTo>
                  <a:lnTo>
                    <a:pt x="29078" y="7290"/>
                  </a:lnTo>
                  <a:lnTo>
                    <a:pt x="28870" y="6969"/>
                  </a:lnTo>
                  <a:lnTo>
                    <a:pt x="28653" y="6656"/>
                  </a:lnTo>
                  <a:lnTo>
                    <a:pt x="28427" y="6353"/>
                  </a:lnTo>
                  <a:lnTo>
                    <a:pt x="28193" y="6049"/>
                  </a:lnTo>
                  <a:lnTo>
                    <a:pt x="27959" y="5754"/>
                  </a:lnTo>
                  <a:lnTo>
                    <a:pt x="27716" y="5468"/>
                  </a:lnTo>
                  <a:lnTo>
                    <a:pt x="27464" y="5181"/>
                  </a:lnTo>
                  <a:lnTo>
                    <a:pt x="27204" y="4903"/>
                  </a:lnTo>
                  <a:lnTo>
                    <a:pt x="26935" y="4634"/>
                  </a:lnTo>
                  <a:lnTo>
                    <a:pt x="26666" y="4365"/>
                  </a:lnTo>
                  <a:lnTo>
                    <a:pt x="26388" y="4114"/>
                  </a:lnTo>
                  <a:lnTo>
                    <a:pt x="26111" y="3862"/>
                  </a:lnTo>
                  <a:lnTo>
                    <a:pt x="25815" y="3611"/>
                  </a:lnTo>
                  <a:lnTo>
                    <a:pt x="25520" y="3376"/>
                  </a:lnTo>
                  <a:lnTo>
                    <a:pt x="25225" y="3142"/>
                  </a:lnTo>
                  <a:lnTo>
                    <a:pt x="24913" y="2925"/>
                  </a:lnTo>
                  <a:lnTo>
                    <a:pt x="24601" y="2708"/>
                  </a:lnTo>
                  <a:lnTo>
                    <a:pt x="24288" y="2500"/>
                  </a:lnTo>
                  <a:lnTo>
                    <a:pt x="23959" y="2292"/>
                  </a:lnTo>
                  <a:lnTo>
                    <a:pt x="23637" y="2101"/>
                  </a:lnTo>
                  <a:lnTo>
                    <a:pt x="23299" y="1910"/>
                  </a:lnTo>
                  <a:lnTo>
                    <a:pt x="22961" y="1736"/>
                  </a:lnTo>
                  <a:lnTo>
                    <a:pt x="22622" y="1563"/>
                  </a:lnTo>
                  <a:lnTo>
                    <a:pt x="22275" y="1398"/>
                  </a:lnTo>
                  <a:lnTo>
                    <a:pt x="21919" y="1250"/>
                  </a:lnTo>
                  <a:lnTo>
                    <a:pt x="21564" y="1103"/>
                  </a:lnTo>
                  <a:lnTo>
                    <a:pt x="21208" y="964"/>
                  </a:lnTo>
                  <a:lnTo>
                    <a:pt x="20843" y="834"/>
                  </a:lnTo>
                  <a:lnTo>
                    <a:pt x="20470" y="712"/>
                  </a:lnTo>
                  <a:lnTo>
                    <a:pt x="20097" y="608"/>
                  </a:lnTo>
                  <a:lnTo>
                    <a:pt x="19724" y="504"/>
                  </a:lnTo>
                  <a:lnTo>
                    <a:pt x="19342" y="409"/>
                  </a:lnTo>
                  <a:lnTo>
                    <a:pt x="18960" y="331"/>
                  </a:lnTo>
                  <a:lnTo>
                    <a:pt x="18579" y="252"/>
                  </a:lnTo>
                  <a:lnTo>
                    <a:pt x="18188" y="183"/>
                  </a:lnTo>
                  <a:lnTo>
                    <a:pt x="17789" y="131"/>
                  </a:lnTo>
                  <a:lnTo>
                    <a:pt x="17398" y="88"/>
                  </a:lnTo>
                  <a:lnTo>
                    <a:pt x="16999" y="53"/>
                  </a:lnTo>
                  <a:lnTo>
                    <a:pt x="16600" y="27"/>
                  </a:lnTo>
                  <a:lnTo>
                    <a:pt x="16192" y="9"/>
                  </a:lnTo>
                  <a:lnTo>
                    <a:pt x="157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2"/>
            <p:cNvSpPr/>
            <p:nvPr/>
          </p:nvSpPr>
          <p:spPr>
            <a:xfrm>
              <a:off x="-1348600" y="-2723700"/>
              <a:ext cx="789225" cy="789250"/>
            </a:xfrm>
            <a:custGeom>
              <a:avLst/>
              <a:gdLst/>
              <a:ahLst/>
              <a:cxnLst/>
              <a:rect l="l" t="t" r="r" b="b"/>
              <a:pathLst>
                <a:path w="31569" h="31570" fill="none" extrusionOk="0">
                  <a:moveTo>
                    <a:pt x="15784" y="31569"/>
                  </a:moveTo>
                  <a:lnTo>
                    <a:pt x="15784" y="31569"/>
                  </a:lnTo>
                  <a:lnTo>
                    <a:pt x="15377" y="31560"/>
                  </a:lnTo>
                  <a:lnTo>
                    <a:pt x="14977" y="31552"/>
                  </a:lnTo>
                  <a:lnTo>
                    <a:pt x="14578" y="31526"/>
                  </a:lnTo>
                  <a:lnTo>
                    <a:pt x="14179" y="31491"/>
                  </a:lnTo>
                  <a:lnTo>
                    <a:pt x="13780" y="31439"/>
                  </a:lnTo>
                  <a:lnTo>
                    <a:pt x="13389" y="31387"/>
                  </a:lnTo>
                  <a:lnTo>
                    <a:pt x="12999" y="31326"/>
                  </a:lnTo>
                  <a:lnTo>
                    <a:pt x="12609" y="31248"/>
                  </a:lnTo>
                  <a:lnTo>
                    <a:pt x="12227" y="31161"/>
                  </a:lnTo>
                  <a:lnTo>
                    <a:pt x="11854" y="31074"/>
                  </a:lnTo>
                  <a:lnTo>
                    <a:pt x="11472" y="30970"/>
                  </a:lnTo>
                  <a:lnTo>
                    <a:pt x="11099" y="30858"/>
                  </a:lnTo>
                  <a:lnTo>
                    <a:pt x="10734" y="30736"/>
                  </a:lnTo>
                  <a:lnTo>
                    <a:pt x="10370" y="30606"/>
                  </a:lnTo>
                  <a:lnTo>
                    <a:pt x="10005" y="30476"/>
                  </a:lnTo>
                  <a:lnTo>
                    <a:pt x="9650" y="30328"/>
                  </a:lnTo>
                  <a:lnTo>
                    <a:pt x="9302" y="30172"/>
                  </a:lnTo>
                  <a:lnTo>
                    <a:pt x="8955" y="30007"/>
                  </a:lnTo>
                  <a:lnTo>
                    <a:pt x="8608" y="29842"/>
                  </a:lnTo>
                  <a:lnTo>
                    <a:pt x="8270" y="29660"/>
                  </a:lnTo>
                  <a:lnTo>
                    <a:pt x="7940" y="29478"/>
                  </a:lnTo>
                  <a:lnTo>
                    <a:pt x="7610" y="29278"/>
                  </a:lnTo>
                  <a:lnTo>
                    <a:pt x="7289" y="29079"/>
                  </a:lnTo>
                  <a:lnTo>
                    <a:pt x="6968" y="28870"/>
                  </a:lnTo>
                  <a:lnTo>
                    <a:pt x="6656" y="28653"/>
                  </a:lnTo>
                  <a:lnTo>
                    <a:pt x="6352" y="28428"/>
                  </a:lnTo>
                  <a:lnTo>
                    <a:pt x="6048" y="28194"/>
                  </a:lnTo>
                  <a:lnTo>
                    <a:pt x="5753" y="27959"/>
                  </a:lnTo>
                  <a:lnTo>
                    <a:pt x="5467" y="27716"/>
                  </a:lnTo>
                  <a:lnTo>
                    <a:pt x="5181" y="27465"/>
                  </a:lnTo>
                  <a:lnTo>
                    <a:pt x="4903" y="27204"/>
                  </a:lnTo>
                  <a:lnTo>
                    <a:pt x="4634" y="26944"/>
                  </a:lnTo>
                  <a:lnTo>
                    <a:pt x="4374" y="26666"/>
                  </a:lnTo>
                  <a:lnTo>
                    <a:pt x="4113" y="26389"/>
                  </a:lnTo>
                  <a:lnTo>
                    <a:pt x="3862" y="26111"/>
                  </a:lnTo>
                  <a:lnTo>
                    <a:pt x="3619" y="25816"/>
                  </a:lnTo>
                  <a:lnTo>
                    <a:pt x="3376" y="25521"/>
                  </a:lnTo>
                  <a:lnTo>
                    <a:pt x="3150" y="25226"/>
                  </a:lnTo>
                  <a:lnTo>
                    <a:pt x="2925" y="24914"/>
                  </a:lnTo>
                  <a:lnTo>
                    <a:pt x="2708" y="24601"/>
                  </a:lnTo>
                  <a:lnTo>
                    <a:pt x="2499" y="24289"/>
                  </a:lnTo>
                  <a:lnTo>
                    <a:pt x="2291" y="23959"/>
                  </a:lnTo>
                  <a:lnTo>
                    <a:pt x="2100" y="23638"/>
                  </a:lnTo>
                  <a:lnTo>
                    <a:pt x="1909" y="23300"/>
                  </a:lnTo>
                  <a:lnTo>
                    <a:pt x="1736" y="22961"/>
                  </a:lnTo>
                  <a:lnTo>
                    <a:pt x="1562" y="22623"/>
                  </a:lnTo>
                  <a:lnTo>
                    <a:pt x="1397" y="22276"/>
                  </a:lnTo>
                  <a:lnTo>
                    <a:pt x="1250" y="21920"/>
                  </a:lnTo>
                  <a:lnTo>
                    <a:pt x="1102" y="21564"/>
                  </a:lnTo>
                  <a:lnTo>
                    <a:pt x="963" y="21208"/>
                  </a:lnTo>
                  <a:lnTo>
                    <a:pt x="833" y="20844"/>
                  </a:lnTo>
                  <a:lnTo>
                    <a:pt x="712" y="20471"/>
                  </a:lnTo>
                  <a:lnTo>
                    <a:pt x="608" y="20098"/>
                  </a:lnTo>
                  <a:lnTo>
                    <a:pt x="504" y="19724"/>
                  </a:lnTo>
                  <a:lnTo>
                    <a:pt x="408" y="19343"/>
                  </a:lnTo>
                  <a:lnTo>
                    <a:pt x="321" y="18961"/>
                  </a:lnTo>
                  <a:lnTo>
                    <a:pt x="252" y="18579"/>
                  </a:lnTo>
                  <a:lnTo>
                    <a:pt x="183" y="18189"/>
                  </a:lnTo>
                  <a:lnTo>
                    <a:pt x="130" y="17789"/>
                  </a:lnTo>
                  <a:lnTo>
                    <a:pt x="87" y="17399"/>
                  </a:lnTo>
                  <a:lnTo>
                    <a:pt x="52" y="17000"/>
                  </a:lnTo>
                  <a:lnTo>
                    <a:pt x="26" y="16601"/>
                  </a:lnTo>
                  <a:lnTo>
                    <a:pt x="9" y="16193"/>
                  </a:lnTo>
                  <a:lnTo>
                    <a:pt x="0" y="15785"/>
                  </a:lnTo>
                  <a:lnTo>
                    <a:pt x="0" y="15785"/>
                  </a:lnTo>
                  <a:lnTo>
                    <a:pt x="9" y="15377"/>
                  </a:lnTo>
                  <a:lnTo>
                    <a:pt x="26" y="14978"/>
                  </a:lnTo>
                  <a:lnTo>
                    <a:pt x="52" y="14579"/>
                  </a:lnTo>
                  <a:lnTo>
                    <a:pt x="87" y="14180"/>
                  </a:lnTo>
                  <a:lnTo>
                    <a:pt x="130" y="13780"/>
                  </a:lnTo>
                  <a:lnTo>
                    <a:pt x="183" y="13390"/>
                  </a:lnTo>
                  <a:lnTo>
                    <a:pt x="252" y="12999"/>
                  </a:lnTo>
                  <a:lnTo>
                    <a:pt x="321" y="12609"/>
                  </a:lnTo>
                  <a:lnTo>
                    <a:pt x="408" y="12227"/>
                  </a:lnTo>
                  <a:lnTo>
                    <a:pt x="504" y="11845"/>
                  </a:lnTo>
                  <a:lnTo>
                    <a:pt x="608" y="11472"/>
                  </a:lnTo>
                  <a:lnTo>
                    <a:pt x="712" y="11099"/>
                  </a:lnTo>
                  <a:lnTo>
                    <a:pt x="833" y="10735"/>
                  </a:lnTo>
                  <a:lnTo>
                    <a:pt x="963" y="10370"/>
                  </a:lnTo>
                  <a:lnTo>
                    <a:pt x="1102" y="10006"/>
                  </a:lnTo>
                  <a:lnTo>
                    <a:pt x="1250" y="9650"/>
                  </a:lnTo>
                  <a:lnTo>
                    <a:pt x="1397" y="9303"/>
                  </a:lnTo>
                  <a:lnTo>
                    <a:pt x="1562" y="8956"/>
                  </a:lnTo>
                  <a:lnTo>
                    <a:pt x="1736" y="8609"/>
                  </a:lnTo>
                  <a:lnTo>
                    <a:pt x="1909" y="8270"/>
                  </a:lnTo>
                  <a:lnTo>
                    <a:pt x="2100" y="7941"/>
                  </a:lnTo>
                  <a:lnTo>
                    <a:pt x="2291" y="7611"/>
                  </a:lnTo>
                  <a:lnTo>
                    <a:pt x="2499" y="7290"/>
                  </a:lnTo>
                  <a:lnTo>
                    <a:pt x="2708" y="6969"/>
                  </a:lnTo>
                  <a:lnTo>
                    <a:pt x="2925" y="6656"/>
                  </a:lnTo>
                  <a:lnTo>
                    <a:pt x="3150" y="6353"/>
                  </a:lnTo>
                  <a:lnTo>
                    <a:pt x="3376" y="6049"/>
                  </a:lnTo>
                  <a:lnTo>
                    <a:pt x="3619" y="5754"/>
                  </a:lnTo>
                  <a:lnTo>
                    <a:pt x="3862" y="5468"/>
                  </a:lnTo>
                  <a:lnTo>
                    <a:pt x="4113" y="5181"/>
                  </a:lnTo>
                  <a:lnTo>
                    <a:pt x="4374" y="4903"/>
                  </a:lnTo>
                  <a:lnTo>
                    <a:pt x="4634" y="4634"/>
                  </a:lnTo>
                  <a:lnTo>
                    <a:pt x="4903" y="4365"/>
                  </a:lnTo>
                  <a:lnTo>
                    <a:pt x="5181" y="4114"/>
                  </a:lnTo>
                  <a:lnTo>
                    <a:pt x="5467" y="3862"/>
                  </a:lnTo>
                  <a:lnTo>
                    <a:pt x="5753" y="3611"/>
                  </a:lnTo>
                  <a:lnTo>
                    <a:pt x="6048" y="3376"/>
                  </a:lnTo>
                  <a:lnTo>
                    <a:pt x="6352" y="3142"/>
                  </a:lnTo>
                  <a:lnTo>
                    <a:pt x="6656" y="2925"/>
                  </a:lnTo>
                  <a:lnTo>
                    <a:pt x="6968" y="2708"/>
                  </a:lnTo>
                  <a:lnTo>
                    <a:pt x="7289" y="2500"/>
                  </a:lnTo>
                  <a:lnTo>
                    <a:pt x="7610" y="2292"/>
                  </a:lnTo>
                  <a:lnTo>
                    <a:pt x="7940" y="2101"/>
                  </a:lnTo>
                  <a:lnTo>
                    <a:pt x="8270" y="1910"/>
                  </a:lnTo>
                  <a:lnTo>
                    <a:pt x="8608" y="1736"/>
                  </a:lnTo>
                  <a:lnTo>
                    <a:pt x="8955" y="1563"/>
                  </a:lnTo>
                  <a:lnTo>
                    <a:pt x="9302" y="1398"/>
                  </a:lnTo>
                  <a:lnTo>
                    <a:pt x="9650" y="1250"/>
                  </a:lnTo>
                  <a:lnTo>
                    <a:pt x="10005" y="1103"/>
                  </a:lnTo>
                  <a:lnTo>
                    <a:pt x="10370" y="964"/>
                  </a:lnTo>
                  <a:lnTo>
                    <a:pt x="10734" y="834"/>
                  </a:lnTo>
                  <a:lnTo>
                    <a:pt x="11099" y="712"/>
                  </a:lnTo>
                  <a:lnTo>
                    <a:pt x="11472" y="608"/>
                  </a:lnTo>
                  <a:lnTo>
                    <a:pt x="11854" y="504"/>
                  </a:lnTo>
                  <a:lnTo>
                    <a:pt x="12227" y="409"/>
                  </a:lnTo>
                  <a:lnTo>
                    <a:pt x="12609" y="331"/>
                  </a:lnTo>
                  <a:lnTo>
                    <a:pt x="12999" y="252"/>
                  </a:lnTo>
                  <a:lnTo>
                    <a:pt x="13389" y="183"/>
                  </a:lnTo>
                  <a:lnTo>
                    <a:pt x="13780" y="131"/>
                  </a:lnTo>
                  <a:lnTo>
                    <a:pt x="14179" y="88"/>
                  </a:lnTo>
                  <a:lnTo>
                    <a:pt x="14578" y="53"/>
                  </a:lnTo>
                  <a:lnTo>
                    <a:pt x="14977" y="27"/>
                  </a:lnTo>
                  <a:lnTo>
                    <a:pt x="15377" y="9"/>
                  </a:lnTo>
                  <a:lnTo>
                    <a:pt x="15784" y="1"/>
                  </a:lnTo>
                  <a:lnTo>
                    <a:pt x="15784" y="1"/>
                  </a:lnTo>
                  <a:lnTo>
                    <a:pt x="16192" y="9"/>
                  </a:lnTo>
                  <a:lnTo>
                    <a:pt x="16600" y="27"/>
                  </a:lnTo>
                  <a:lnTo>
                    <a:pt x="16999" y="53"/>
                  </a:lnTo>
                  <a:lnTo>
                    <a:pt x="17398" y="88"/>
                  </a:lnTo>
                  <a:lnTo>
                    <a:pt x="17789" y="131"/>
                  </a:lnTo>
                  <a:lnTo>
                    <a:pt x="18188" y="183"/>
                  </a:lnTo>
                  <a:lnTo>
                    <a:pt x="18579" y="252"/>
                  </a:lnTo>
                  <a:lnTo>
                    <a:pt x="18960" y="331"/>
                  </a:lnTo>
                  <a:lnTo>
                    <a:pt x="19342" y="409"/>
                  </a:lnTo>
                  <a:lnTo>
                    <a:pt x="19724" y="504"/>
                  </a:lnTo>
                  <a:lnTo>
                    <a:pt x="20097" y="608"/>
                  </a:lnTo>
                  <a:lnTo>
                    <a:pt x="20470" y="712"/>
                  </a:lnTo>
                  <a:lnTo>
                    <a:pt x="20843" y="834"/>
                  </a:lnTo>
                  <a:lnTo>
                    <a:pt x="21208" y="964"/>
                  </a:lnTo>
                  <a:lnTo>
                    <a:pt x="21564" y="1103"/>
                  </a:lnTo>
                  <a:lnTo>
                    <a:pt x="21919" y="1250"/>
                  </a:lnTo>
                  <a:lnTo>
                    <a:pt x="22275" y="1398"/>
                  </a:lnTo>
                  <a:lnTo>
                    <a:pt x="22622" y="1563"/>
                  </a:lnTo>
                  <a:lnTo>
                    <a:pt x="22961" y="1736"/>
                  </a:lnTo>
                  <a:lnTo>
                    <a:pt x="23299" y="1910"/>
                  </a:lnTo>
                  <a:lnTo>
                    <a:pt x="23637" y="2101"/>
                  </a:lnTo>
                  <a:lnTo>
                    <a:pt x="23959" y="2292"/>
                  </a:lnTo>
                  <a:lnTo>
                    <a:pt x="24288" y="2500"/>
                  </a:lnTo>
                  <a:lnTo>
                    <a:pt x="24601" y="2708"/>
                  </a:lnTo>
                  <a:lnTo>
                    <a:pt x="24913" y="2925"/>
                  </a:lnTo>
                  <a:lnTo>
                    <a:pt x="25225" y="3142"/>
                  </a:lnTo>
                  <a:lnTo>
                    <a:pt x="25520" y="3376"/>
                  </a:lnTo>
                  <a:lnTo>
                    <a:pt x="25815" y="3611"/>
                  </a:lnTo>
                  <a:lnTo>
                    <a:pt x="26111" y="3862"/>
                  </a:lnTo>
                  <a:lnTo>
                    <a:pt x="26388" y="4114"/>
                  </a:lnTo>
                  <a:lnTo>
                    <a:pt x="26666" y="4365"/>
                  </a:lnTo>
                  <a:lnTo>
                    <a:pt x="26935" y="4634"/>
                  </a:lnTo>
                  <a:lnTo>
                    <a:pt x="27204" y="4903"/>
                  </a:lnTo>
                  <a:lnTo>
                    <a:pt x="27464" y="5181"/>
                  </a:lnTo>
                  <a:lnTo>
                    <a:pt x="27716" y="5468"/>
                  </a:lnTo>
                  <a:lnTo>
                    <a:pt x="27959" y="5754"/>
                  </a:lnTo>
                  <a:lnTo>
                    <a:pt x="28193" y="6049"/>
                  </a:lnTo>
                  <a:lnTo>
                    <a:pt x="28427" y="6353"/>
                  </a:lnTo>
                  <a:lnTo>
                    <a:pt x="28653" y="6656"/>
                  </a:lnTo>
                  <a:lnTo>
                    <a:pt x="28870" y="6969"/>
                  </a:lnTo>
                  <a:lnTo>
                    <a:pt x="29078" y="7290"/>
                  </a:lnTo>
                  <a:lnTo>
                    <a:pt x="29278" y="7611"/>
                  </a:lnTo>
                  <a:lnTo>
                    <a:pt x="29477" y="7941"/>
                  </a:lnTo>
                  <a:lnTo>
                    <a:pt x="29660" y="8270"/>
                  </a:lnTo>
                  <a:lnTo>
                    <a:pt x="29842" y="8609"/>
                  </a:lnTo>
                  <a:lnTo>
                    <a:pt x="30007" y="8956"/>
                  </a:lnTo>
                  <a:lnTo>
                    <a:pt x="30172" y="9303"/>
                  </a:lnTo>
                  <a:lnTo>
                    <a:pt x="30328" y="9650"/>
                  </a:lnTo>
                  <a:lnTo>
                    <a:pt x="30475" y="10006"/>
                  </a:lnTo>
                  <a:lnTo>
                    <a:pt x="30605" y="10370"/>
                  </a:lnTo>
                  <a:lnTo>
                    <a:pt x="30736" y="10735"/>
                  </a:lnTo>
                  <a:lnTo>
                    <a:pt x="30857" y="11099"/>
                  </a:lnTo>
                  <a:lnTo>
                    <a:pt x="30970" y="11472"/>
                  </a:lnTo>
                  <a:lnTo>
                    <a:pt x="31074" y="11845"/>
                  </a:lnTo>
                  <a:lnTo>
                    <a:pt x="31161" y="12227"/>
                  </a:lnTo>
                  <a:lnTo>
                    <a:pt x="31248" y="12609"/>
                  </a:lnTo>
                  <a:lnTo>
                    <a:pt x="31317" y="12999"/>
                  </a:lnTo>
                  <a:lnTo>
                    <a:pt x="31386" y="13390"/>
                  </a:lnTo>
                  <a:lnTo>
                    <a:pt x="31438" y="13780"/>
                  </a:lnTo>
                  <a:lnTo>
                    <a:pt x="31490" y="14180"/>
                  </a:lnTo>
                  <a:lnTo>
                    <a:pt x="31525" y="14579"/>
                  </a:lnTo>
                  <a:lnTo>
                    <a:pt x="31551" y="14978"/>
                  </a:lnTo>
                  <a:lnTo>
                    <a:pt x="31560" y="15377"/>
                  </a:lnTo>
                  <a:lnTo>
                    <a:pt x="31569" y="15785"/>
                  </a:lnTo>
                  <a:lnTo>
                    <a:pt x="31569" y="15785"/>
                  </a:lnTo>
                  <a:lnTo>
                    <a:pt x="31560" y="16193"/>
                  </a:lnTo>
                  <a:lnTo>
                    <a:pt x="31551" y="16601"/>
                  </a:lnTo>
                  <a:lnTo>
                    <a:pt x="31525" y="17000"/>
                  </a:lnTo>
                  <a:lnTo>
                    <a:pt x="31490" y="17399"/>
                  </a:lnTo>
                  <a:lnTo>
                    <a:pt x="31438" y="17789"/>
                  </a:lnTo>
                  <a:lnTo>
                    <a:pt x="31386" y="18189"/>
                  </a:lnTo>
                  <a:lnTo>
                    <a:pt x="31317" y="18579"/>
                  </a:lnTo>
                  <a:lnTo>
                    <a:pt x="31248" y="18961"/>
                  </a:lnTo>
                  <a:lnTo>
                    <a:pt x="31161" y="19343"/>
                  </a:lnTo>
                  <a:lnTo>
                    <a:pt x="31074" y="19724"/>
                  </a:lnTo>
                  <a:lnTo>
                    <a:pt x="30970" y="20098"/>
                  </a:lnTo>
                  <a:lnTo>
                    <a:pt x="30857" y="20471"/>
                  </a:lnTo>
                  <a:lnTo>
                    <a:pt x="30736" y="20844"/>
                  </a:lnTo>
                  <a:lnTo>
                    <a:pt x="30605" y="21208"/>
                  </a:lnTo>
                  <a:lnTo>
                    <a:pt x="30475" y="21564"/>
                  </a:lnTo>
                  <a:lnTo>
                    <a:pt x="30328" y="21920"/>
                  </a:lnTo>
                  <a:lnTo>
                    <a:pt x="30172" y="22276"/>
                  </a:lnTo>
                  <a:lnTo>
                    <a:pt x="30007" y="22623"/>
                  </a:lnTo>
                  <a:lnTo>
                    <a:pt x="29842" y="22961"/>
                  </a:lnTo>
                  <a:lnTo>
                    <a:pt x="29660" y="23300"/>
                  </a:lnTo>
                  <a:lnTo>
                    <a:pt x="29477" y="23638"/>
                  </a:lnTo>
                  <a:lnTo>
                    <a:pt x="29278" y="23959"/>
                  </a:lnTo>
                  <a:lnTo>
                    <a:pt x="29078" y="24289"/>
                  </a:lnTo>
                  <a:lnTo>
                    <a:pt x="28870" y="24601"/>
                  </a:lnTo>
                  <a:lnTo>
                    <a:pt x="28653" y="24914"/>
                  </a:lnTo>
                  <a:lnTo>
                    <a:pt x="28427" y="25226"/>
                  </a:lnTo>
                  <a:lnTo>
                    <a:pt x="28193" y="25521"/>
                  </a:lnTo>
                  <a:lnTo>
                    <a:pt x="27959" y="25816"/>
                  </a:lnTo>
                  <a:lnTo>
                    <a:pt x="27716" y="26111"/>
                  </a:lnTo>
                  <a:lnTo>
                    <a:pt x="27464" y="26389"/>
                  </a:lnTo>
                  <a:lnTo>
                    <a:pt x="27204" y="26666"/>
                  </a:lnTo>
                  <a:lnTo>
                    <a:pt x="26935" y="26944"/>
                  </a:lnTo>
                  <a:lnTo>
                    <a:pt x="26666" y="27204"/>
                  </a:lnTo>
                  <a:lnTo>
                    <a:pt x="26388" y="27465"/>
                  </a:lnTo>
                  <a:lnTo>
                    <a:pt x="26111" y="27716"/>
                  </a:lnTo>
                  <a:lnTo>
                    <a:pt x="25815" y="27959"/>
                  </a:lnTo>
                  <a:lnTo>
                    <a:pt x="25520" y="28194"/>
                  </a:lnTo>
                  <a:lnTo>
                    <a:pt x="25225" y="28428"/>
                  </a:lnTo>
                  <a:lnTo>
                    <a:pt x="24913" y="28653"/>
                  </a:lnTo>
                  <a:lnTo>
                    <a:pt x="24601" y="28870"/>
                  </a:lnTo>
                  <a:lnTo>
                    <a:pt x="24288" y="29079"/>
                  </a:lnTo>
                  <a:lnTo>
                    <a:pt x="23959" y="29278"/>
                  </a:lnTo>
                  <a:lnTo>
                    <a:pt x="23637" y="29478"/>
                  </a:lnTo>
                  <a:lnTo>
                    <a:pt x="23299" y="29660"/>
                  </a:lnTo>
                  <a:lnTo>
                    <a:pt x="22961" y="29842"/>
                  </a:lnTo>
                  <a:lnTo>
                    <a:pt x="22622" y="30007"/>
                  </a:lnTo>
                  <a:lnTo>
                    <a:pt x="22275" y="30172"/>
                  </a:lnTo>
                  <a:lnTo>
                    <a:pt x="21919" y="30328"/>
                  </a:lnTo>
                  <a:lnTo>
                    <a:pt x="21564" y="30476"/>
                  </a:lnTo>
                  <a:lnTo>
                    <a:pt x="21208" y="30606"/>
                  </a:lnTo>
                  <a:lnTo>
                    <a:pt x="20843" y="30736"/>
                  </a:lnTo>
                  <a:lnTo>
                    <a:pt x="20470" y="30858"/>
                  </a:lnTo>
                  <a:lnTo>
                    <a:pt x="20097" y="30970"/>
                  </a:lnTo>
                  <a:lnTo>
                    <a:pt x="19724" y="31074"/>
                  </a:lnTo>
                  <a:lnTo>
                    <a:pt x="19342" y="31161"/>
                  </a:lnTo>
                  <a:lnTo>
                    <a:pt x="18960" y="31248"/>
                  </a:lnTo>
                  <a:lnTo>
                    <a:pt x="18579" y="31326"/>
                  </a:lnTo>
                  <a:lnTo>
                    <a:pt x="18188" y="31387"/>
                  </a:lnTo>
                  <a:lnTo>
                    <a:pt x="17789" y="31439"/>
                  </a:lnTo>
                  <a:lnTo>
                    <a:pt x="17398" y="31491"/>
                  </a:lnTo>
                  <a:lnTo>
                    <a:pt x="16999" y="31526"/>
                  </a:lnTo>
                  <a:lnTo>
                    <a:pt x="16600" y="31552"/>
                  </a:lnTo>
                  <a:lnTo>
                    <a:pt x="16192" y="31560"/>
                  </a:lnTo>
                  <a:lnTo>
                    <a:pt x="15784" y="31569"/>
                  </a:lnTo>
                  <a:lnTo>
                    <a:pt x="15784" y="31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2"/>
            <p:cNvSpPr/>
            <p:nvPr/>
          </p:nvSpPr>
          <p:spPr>
            <a:xfrm>
              <a:off x="-954000" y="-24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2"/>
            <p:cNvSpPr/>
            <p:nvPr/>
          </p:nvSpPr>
          <p:spPr>
            <a:xfrm>
              <a:off x="-3298400" y="-37424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extrusionOk="0">
                  <a:moveTo>
                    <a:pt x="0" y="1"/>
                  </a:moveTo>
                  <a:lnTo>
                    <a:pt x="0" y="10526"/>
                  </a:lnTo>
                  <a:lnTo>
                    <a:pt x="5510" y="10526"/>
                  </a:lnTo>
                  <a:lnTo>
                    <a:pt x="10838" y="10544"/>
                  </a:lnTo>
                  <a:lnTo>
                    <a:pt x="13441" y="10561"/>
                  </a:lnTo>
                  <a:lnTo>
                    <a:pt x="15992" y="10587"/>
                  </a:lnTo>
                  <a:lnTo>
                    <a:pt x="18500" y="10613"/>
                  </a:lnTo>
                  <a:lnTo>
                    <a:pt x="20965" y="10657"/>
                  </a:lnTo>
                  <a:lnTo>
                    <a:pt x="23377" y="10700"/>
                  </a:lnTo>
                  <a:lnTo>
                    <a:pt x="25746" y="10752"/>
                  </a:lnTo>
                  <a:lnTo>
                    <a:pt x="28080" y="10813"/>
                  </a:lnTo>
                  <a:lnTo>
                    <a:pt x="30362" y="10882"/>
                  </a:lnTo>
                  <a:lnTo>
                    <a:pt x="32601" y="10969"/>
                  </a:lnTo>
                  <a:lnTo>
                    <a:pt x="34788" y="11056"/>
                  </a:lnTo>
                  <a:lnTo>
                    <a:pt x="36940" y="11169"/>
                  </a:lnTo>
                  <a:lnTo>
                    <a:pt x="39040" y="11281"/>
                  </a:lnTo>
                  <a:lnTo>
                    <a:pt x="41096" y="11420"/>
                  </a:lnTo>
                  <a:lnTo>
                    <a:pt x="43118" y="11568"/>
                  </a:lnTo>
                  <a:lnTo>
                    <a:pt x="45088" y="11724"/>
                  </a:lnTo>
                  <a:lnTo>
                    <a:pt x="47014" y="11906"/>
                  </a:lnTo>
                  <a:lnTo>
                    <a:pt x="47960" y="12002"/>
                  </a:lnTo>
                  <a:lnTo>
                    <a:pt x="48888" y="12097"/>
                  </a:lnTo>
                  <a:lnTo>
                    <a:pt x="49817" y="12201"/>
                  </a:lnTo>
                  <a:lnTo>
                    <a:pt x="50728" y="12305"/>
                  </a:lnTo>
                  <a:lnTo>
                    <a:pt x="51630" y="12418"/>
                  </a:lnTo>
                  <a:lnTo>
                    <a:pt x="52524" y="12540"/>
                  </a:lnTo>
                  <a:lnTo>
                    <a:pt x="53401" y="12661"/>
                  </a:lnTo>
                  <a:lnTo>
                    <a:pt x="54268" y="12783"/>
                  </a:lnTo>
                  <a:lnTo>
                    <a:pt x="55127" y="12913"/>
                  </a:lnTo>
                  <a:lnTo>
                    <a:pt x="55969" y="13052"/>
                  </a:lnTo>
                  <a:lnTo>
                    <a:pt x="56811" y="13190"/>
                  </a:lnTo>
                  <a:lnTo>
                    <a:pt x="57635" y="13338"/>
                  </a:lnTo>
                  <a:lnTo>
                    <a:pt x="58442" y="13485"/>
                  </a:lnTo>
                  <a:lnTo>
                    <a:pt x="59249" y="13642"/>
                  </a:lnTo>
                  <a:lnTo>
                    <a:pt x="60039" y="13807"/>
                  </a:lnTo>
                  <a:lnTo>
                    <a:pt x="60820" y="13971"/>
                  </a:lnTo>
                  <a:lnTo>
                    <a:pt x="61592" y="14145"/>
                  </a:lnTo>
                  <a:lnTo>
                    <a:pt x="62347" y="14318"/>
                  </a:lnTo>
                  <a:lnTo>
                    <a:pt x="63093" y="14501"/>
                  </a:lnTo>
                  <a:lnTo>
                    <a:pt x="63831" y="14692"/>
                  </a:lnTo>
                  <a:lnTo>
                    <a:pt x="64560" y="14891"/>
                  </a:lnTo>
                  <a:lnTo>
                    <a:pt x="65271" y="15091"/>
                  </a:lnTo>
                  <a:lnTo>
                    <a:pt x="65974" y="15299"/>
                  </a:lnTo>
                  <a:lnTo>
                    <a:pt x="66668" y="15516"/>
                  </a:lnTo>
                  <a:lnTo>
                    <a:pt x="67354" y="15733"/>
                  </a:lnTo>
                  <a:lnTo>
                    <a:pt x="68022" y="15958"/>
                  </a:lnTo>
                  <a:lnTo>
                    <a:pt x="68681" y="16193"/>
                  </a:lnTo>
                  <a:lnTo>
                    <a:pt x="69332" y="16427"/>
                  </a:lnTo>
                  <a:lnTo>
                    <a:pt x="69966" y="16670"/>
                  </a:lnTo>
                  <a:lnTo>
                    <a:pt x="70590" y="16930"/>
                  </a:lnTo>
                  <a:lnTo>
                    <a:pt x="71207" y="17182"/>
                  </a:lnTo>
                  <a:lnTo>
                    <a:pt x="71814" y="17451"/>
                  </a:lnTo>
                  <a:lnTo>
                    <a:pt x="72413" y="17720"/>
                  </a:lnTo>
                  <a:lnTo>
                    <a:pt x="72994" y="18006"/>
                  </a:lnTo>
                  <a:lnTo>
                    <a:pt x="73567" y="18293"/>
                  </a:lnTo>
                  <a:lnTo>
                    <a:pt x="74131" y="18588"/>
                  </a:lnTo>
                  <a:lnTo>
                    <a:pt x="74678" y="18883"/>
                  </a:lnTo>
                  <a:lnTo>
                    <a:pt x="75216" y="19195"/>
                  </a:lnTo>
                  <a:lnTo>
                    <a:pt x="75745" y="19508"/>
                  </a:lnTo>
                  <a:lnTo>
                    <a:pt x="76265" y="19837"/>
                  </a:lnTo>
                  <a:lnTo>
                    <a:pt x="76777" y="20167"/>
                  </a:lnTo>
                  <a:lnTo>
                    <a:pt x="77272" y="20505"/>
                  </a:lnTo>
                  <a:lnTo>
                    <a:pt x="77758" y="20853"/>
                  </a:lnTo>
                  <a:lnTo>
                    <a:pt x="78235" y="21208"/>
                  </a:lnTo>
                  <a:lnTo>
                    <a:pt x="78695" y="21573"/>
                  </a:lnTo>
                  <a:lnTo>
                    <a:pt x="79146" y="21946"/>
                  </a:lnTo>
                  <a:lnTo>
                    <a:pt x="79589" y="22319"/>
                  </a:lnTo>
                  <a:lnTo>
                    <a:pt x="80023" y="22709"/>
                  </a:lnTo>
                  <a:lnTo>
                    <a:pt x="80448" y="23109"/>
                  </a:lnTo>
                  <a:lnTo>
                    <a:pt x="80856" y="23508"/>
                  </a:lnTo>
                  <a:lnTo>
                    <a:pt x="81255" y="23924"/>
                  </a:lnTo>
                  <a:lnTo>
                    <a:pt x="81645" y="24341"/>
                  </a:lnTo>
                  <a:lnTo>
                    <a:pt x="82019" y="24775"/>
                  </a:lnTo>
                  <a:lnTo>
                    <a:pt x="82392" y="25209"/>
                  </a:lnTo>
                  <a:lnTo>
                    <a:pt x="82748" y="25660"/>
                  </a:lnTo>
                  <a:lnTo>
                    <a:pt x="83086" y="26120"/>
                  </a:lnTo>
                  <a:lnTo>
                    <a:pt x="83424" y="26580"/>
                  </a:lnTo>
                  <a:lnTo>
                    <a:pt x="83745" y="27057"/>
                  </a:lnTo>
                  <a:lnTo>
                    <a:pt x="84066" y="27543"/>
                  </a:lnTo>
                  <a:lnTo>
                    <a:pt x="84361" y="28037"/>
                  </a:lnTo>
                  <a:lnTo>
                    <a:pt x="84657" y="28541"/>
                  </a:lnTo>
                  <a:lnTo>
                    <a:pt x="84943" y="29053"/>
                  </a:lnTo>
                  <a:lnTo>
                    <a:pt x="85212" y="29573"/>
                  </a:lnTo>
                  <a:lnTo>
                    <a:pt x="85472" y="30103"/>
                  </a:lnTo>
                  <a:lnTo>
                    <a:pt x="85715" y="30649"/>
                  </a:lnTo>
                  <a:lnTo>
                    <a:pt x="85958" y="31196"/>
                  </a:lnTo>
                  <a:lnTo>
                    <a:pt x="86184" y="31760"/>
                  </a:lnTo>
                  <a:lnTo>
                    <a:pt x="86401" y="32333"/>
                  </a:lnTo>
                  <a:lnTo>
                    <a:pt x="86609" y="32914"/>
                  </a:lnTo>
                  <a:lnTo>
                    <a:pt x="86809" y="33504"/>
                  </a:lnTo>
                  <a:lnTo>
                    <a:pt x="86991" y="34112"/>
                  </a:lnTo>
                  <a:lnTo>
                    <a:pt x="87164" y="34719"/>
                  </a:lnTo>
                  <a:lnTo>
                    <a:pt x="87329" y="35344"/>
                  </a:lnTo>
                  <a:lnTo>
                    <a:pt x="87485" y="35977"/>
                  </a:lnTo>
                  <a:lnTo>
                    <a:pt x="87624" y="36628"/>
                  </a:lnTo>
                  <a:lnTo>
                    <a:pt x="87754" y="37279"/>
                  </a:lnTo>
                  <a:lnTo>
                    <a:pt x="87876" y="37947"/>
                  </a:lnTo>
                  <a:lnTo>
                    <a:pt x="87989" y="38624"/>
                  </a:lnTo>
                  <a:lnTo>
                    <a:pt x="88093" y="39309"/>
                  </a:lnTo>
                  <a:lnTo>
                    <a:pt x="88180" y="40012"/>
                  </a:lnTo>
                  <a:lnTo>
                    <a:pt x="88258" y="40724"/>
                  </a:lnTo>
                  <a:lnTo>
                    <a:pt x="88327" y="41444"/>
                  </a:lnTo>
                  <a:lnTo>
                    <a:pt x="88388" y="42173"/>
                  </a:lnTo>
                  <a:lnTo>
                    <a:pt x="88431" y="42919"/>
                  </a:lnTo>
                  <a:lnTo>
                    <a:pt x="88466" y="43674"/>
                  </a:lnTo>
                  <a:lnTo>
                    <a:pt x="88501" y="44446"/>
                  </a:lnTo>
                  <a:lnTo>
                    <a:pt x="88509" y="45227"/>
                  </a:lnTo>
                  <a:lnTo>
                    <a:pt x="88518" y="46017"/>
                  </a:lnTo>
                  <a:lnTo>
                    <a:pt x="99035" y="46017"/>
                  </a:lnTo>
                  <a:lnTo>
                    <a:pt x="99035" y="45028"/>
                  </a:lnTo>
                  <a:lnTo>
                    <a:pt x="99009" y="44047"/>
                  </a:lnTo>
                  <a:lnTo>
                    <a:pt x="98974" y="43075"/>
                  </a:lnTo>
                  <a:lnTo>
                    <a:pt x="98922" y="42121"/>
                  </a:lnTo>
                  <a:lnTo>
                    <a:pt x="98861" y="41184"/>
                  </a:lnTo>
                  <a:lnTo>
                    <a:pt x="98783" y="40246"/>
                  </a:lnTo>
                  <a:lnTo>
                    <a:pt x="98688" y="39327"/>
                  </a:lnTo>
                  <a:lnTo>
                    <a:pt x="98584" y="38416"/>
                  </a:lnTo>
                  <a:lnTo>
                    <a:pt x="98462" y="37522"/>
                  </a:lnTo>
                  <a:lnTo>
                    <a:pt x="98323" y="36637"/>
                  </a:lnTo>
                  <a:lnTo>
                    <a:pt x="98176" y="35760"/>
                  </a:lnTo>
                  <a:lnTo>
                    <a:pt x="98011" y="34901"/>
                  </a:lnTo>
                  <a:lnTo>
                    <a:pt x="97829" y="34051"/>
                  </a:lnTo>
                  <a:lnTo>
                    <a:pt x="97629" y="33209"/>
                  </a:lnTo>
                  <a:lnTo>
                    <a:pt x="97421" y="32376"/>
                  </a:lnTo>
                  <a:lnTo>
                    <a:pt x="97204" y="31560"/>
                  </a:lnTo>
                  <a:lnTo>
                    <a:pt x="96961" y="30753"/>
                  </a:lnTo>
                  <a:lnTo>
                    <a:pt x="96709" y="29964"/>
                  </a:lnTo>
                  <a:lnTo>
                    <a:pt x="96449" y="29174"/>
                  </a:lnTo>
                  <a:lnTo>
                    <a:pt x="96163" y="28402"/>
                  </a:lnTo>
                  <a:lnTo>
                    <a:pt x="95868" y="27647"/>
                  </a:lnTo>
                  <a:lnTo>
                    <a:pt x="95555" y="26901"/>
                  </a:lnTo>
                  <a:lnTo>
                    <a:pt x="95234" y="26154"/>
                  </a:lnTo>
                  <a:lnTo>
                    <a:pt x="94896" y="25434"/>
                  </a:lnTo>
                  <a:lnTo>
                    <a:pt x="94540" y="24714"/>
                  </a:lnTo>
                  <a:lnTo>
                    <a:pt x="94167" y="24011"/>
                  </a:lnTo>
                  <a:lnTo>
                    <a:pt x="93785" y="23317"/>
                  </a:lnTo>
                  <a:lnTo>
                    <a:pt x="93386" y="22640"/>
                  </a:lnTo>
                  <a:lnTo>
                    <a:pt x="92978" y="21963"/>
                  </a:lnTo>
                  <a:lnTo>
                    <a:pt x="92544" y="21304"/>
                  </a:lnTo>
                  <a:lnTo>
                    <a:pt x="92110" y="20662"/>
                  </a:lnTo>
                  <a:lnTo>
                    <a:pt x="91650" y="20020"/>
                  </a:lnTo>
                  <a:lnTo>
                    <a:pt x="91173" y="19395"/>
                  </a:lnTo>
                  <a:lnTo>
                    <a:pt x="90687" y="18779"/>
                  </a:lnTo>
                  <a:lnTo>
                    <a:pt x="90193" y="18171"/>
                  </a:lnTo>
                  <a:lnTo>
                    <a:pt x="89672" y="17581"/>
                  </a:lnTo>
                  <a:lnTo>
                    <a:pt x="89143" y="17000"/>
                  </a:lnTo>
                  <a:lnTo>
                    <a:pt x="88596" y="16427"/>
                  </a:lnTo>
                  <a:lnTo>
                    <a:pt x="88041" y="15863"/>
                  </a:lnTo>
                  <a:lnTo>
                    <a:pt x="87459" y="15316"/>
                  </a:lnTo>
                  <a:lnTo>
                    <a:pt x="86869" y="14778"/>
                  </a:lnTo>
                  <a:lnTo>
                    <a:pt x="86262" y="14249"/>
                  </a:lnTo>
                  <a:lnTo>
                    <a:pt x="85646" y="13728"/>
                  </a:lnTo>
                  <a:lnTo>
                    <a:pt x="85012" y="13225"/>
                  </a:lnTo>
                  <a:lnTo>
                    <a:pt x="84361" y="12731"/>
                  </a:lnTo>
                  <a:lnTo>
                    <a:pt x="83693" y="12245"/>
                  </a:lnTo>
                  <a:lnTo>
                    <a:pt x="83016" y="11767"/>
                  </a:lnTo>
                  <a:lnTo>
                    <a:pt x="82322" y="11307"/>
                  </a:lnTo>
                  <a:lnTo>
                    <a:pt x="81611" y="10856"/>
                  </a:lnTo>
                  <a:lnTo>
                    <a:pt x="80891" y="10414"/>
                  </a:lnTo>
                  <a:lnTo>
                    <a:pt x="80144" y="9980"/>
                  </a:lnTo>
                  <a:lnTo>
                    <a:pt x="79389" y="9555"/>
                  </a:lnTo>
                  <a:lnTo>
                    <a:pt x="78626" y="9147"/>
                  </a:lnTo>
                  <a:lnTo>
                    <a:pt x="77836" y="8748"/>
                  </a:lnTo>
                  <a:lnTo>
                    <a:pt x="77038" y="8357"/>
                  </a:lnTo>
                  <a:lnTo>
                    <a:pt x="76222" y="7984"/>
                  </a:lnTo>
                  <a:lnTo>
                    <a:pt x="75389" y="7611"/>
                  </a:lnTo>
                  <a:lnTo>
                    <a:pt x="74547" y="7255"/>
                  </a:lnTo>
                  <a:lnTo>
                    <a:pt x="73688" y="6908"/>
                  </a:lnTo>
                  <a:lnTo>
                    <a:pt x="72812" y="6570"/>
                  </a:lnTo>
                  <a:lnTo>
                    <a:pt x="71918" y="6249"/>
                  </a:lnTo>
                  <a:lnTo>
                    <a:pt x="71016" y="5927"/>
                  </a:lnTo>
                  <a:lnTo>
                    <a:pt x="70096" y="5624"/>
                  </a:lnTo>
                  <a:lnTo>
                    <a:pt x="69159" y="5329"/>
                  </a:lnTo>
                  <a:lnTo>
                    <a:pt x="68343" y="5086"/>
                  </a:lnTo>
                  <a:lnTo>
                    <a:pt x="67519" y="4851"/>
                  </a:lnTo>
                  <a:lnTo>
                    <a:pt x="66686" y="4617"/>
                  </a:lnTo>
                  <a:lnTo>
                    <a:pt x="65844" y="4392"/>
                  </a:lnTo>
                  <a:lnTo>
                    <a:pt x="64994" y="4175"/>
                  </a:lnTo>
                  <a:lnTo>
                    <a:pt x="64126" y="3966"/>
                  </a:lnTo>
                  <a:lnTo>
                    <a:pt x="63258" y="3767"/>
                  </a:lnTo>
                  <a:lnTo>
                    <a:pt x="62373" y="3576"/>
                  </a:lnTo>
                  <a:lnTo>
                    <a:pt x="61488" y="3385"/>
                  </a:lnTo>
                  <a:lnTo>
                    <a:pt x="60585" y="3203"/>
                  </a:lnTo>
                  <a:lnTo>
                    <a:pt x="59674" y="3029"/>
                  </a:lnTo>
                  <a:lnTo>
                    <a:pt x="58755" y="2864"/>
                  </a:lnTo>
                  <a:lnTo>
                    <a:pt x="57826" y="2699"/>
                  </a:lnTo>
                  <a:lnTo>
                    <a:pt x="56889" y="2543"/>
                  </a:lnTo>
                  <a:lnTo>
                    <a:pt x="55943" y="2396"/>
                  </a:lnTo>
                  <a:lnTo>
                    <a:pt x="54989" y="2248"/>
                  </a:lnTo>
                  <a:lnTo>
                    <a:pt x="54025" y="2109"/>
                  </a:lnTo>
                  <a:lnTo>
                    <a:pt x="53054" y="1979"/>
                  </a:lnTo>
                  <a:lnTo>
                    <a:pt x="52073" y="1858"/>
                  </a:lnTo>
                  <a:lnTo>
                    <a:pt x="51084" y="1736"/>
                  </a:lnTo>
                  <a:lnTo>
                    <a:pt x="50086" y="1615"/>
                  </a:lnTo>
                  <a:lnTo>
                    <a:pt x="49079" y="1511"/>
                  </a:lnTo>
                  <a:lnTo>
                    <a:pt x="48064" y="1407"/>
                  </a:lnTo>
                  <a:lnTo>
                    <a:pt x="47040" y="1302"/>
                  </a:lnTo>
                  <a:lnTo>
                    <a:pt x="46007" y="1207"/>
                  </a:lnTo>
                  <a:lnTo>
                    <a:pt x="44966" y="1120"/>
                  </a:lnTo>
                  <a:lnTo>
                    <a:pt x="42858" y="947"/>
                  </a:lnTo>
                  <a:lnTo>
                    <a:pt x="40723" y="799"/>
                  </a:lnTo>
                  <a:lnTo>
                    <a:pt x="38554" y="669"/>
                  </a:lnTo>
                  <a:lnTo>
                    <a:pt x="36350" y="547"/>
                  </a:lnTo>
                  <a:lnTo>
                    <a:pt x="34119" y="452"/>
                  </a:lnTo>
                  <a:lnTo>
                    <a:pt x="31855" y="357"/>
                  </a:lnTo>
                  <a:lnTo>
                    <a:pt x="29573" y="287"/>
                  </a:lnTo>
                  <a:lnTo>
                    <a:pt x="27247" y="218"/>
                  </a:lnTo>
                  <a:lnTo>
                    <a:pt x="24904" y="166"/>
                  </a:lnTo>
                  <a:lnTo>
                    <a:pt x="22526" y="122"/>
                  </a:lnTo>
                  <a:lnTo>
                    <a:pt x="20123" y="88"/>
                  </a:lnTo>
                  <a:lnTo>
                    <a:pt x="17693" y="62"/>
                  </a:lnTo>
                  <a:lnTo>
                    <a:pt x="15246" y="36"/>
                  </a:lnTo>
                  <a:lnTo>
                    <a:pt x="12764" y="18"/>
                  </a:lnTo>
                  <a:lnTo>
                    <a:pt x="10257" y="9"/>
                  </a:lnTo>
                  <a:lnTo>
                    <a:pt x="51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2"/>
            <p:cNvSpPr/>
            <p:nvPr/>
          </p:nvSpPr>
          <p:spPr>
            <a:xfrm>
              <a:off x="-3298400" y="-37424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fill="none" extrusionOk="0">
                  <a:moveTo>
                    <a:pt x="99035" y="46017"/>
                  </a:moveTo>
                  <a:lnTo>
                    <a:pt x="88518" y="46017"/>
                  </a:lnTo>
                  <a:lnTo>
                    <a:pt x="88518" y="46017"/>
                  </a:lnTo>
                  <a:lnTo>
                    <a:pt x="88509" y="45227"/>
                  </a:lnTo>
                  <a:lnTo>
                    <a:pt x="88501" y="44446"/>
                  </a:lnTo>
                  <a:lnTo>
                    <a:pt x="88466" y="43674"/>
                  </a:lnTo>
                  <a:lnTo>
                    <a:pt x="88431" y="42919"/>
                  </a:lnTo>
                  <a:lnTo>
                    <a:pt x="88388" y="42173"/>
                  </a:lnTo>
                  <a:lnTo>
                    <a:pt x="88327" y="41444"/>
                  </a:lnTo>
                  <a:lnTo>
                    <a:pt x="88258" y="40724"/>
                  </a:lnTo>
                  <a:lnTo>
                    <a:pt x="88180" y="40012"/>
                  </a:lnTo>
                  <a:lnTo>
                    <a:pt x="88093" y="39309"/>
                  </a:lnTo>
                  <a:lnTo>
                    <a:pt x="87989" y="38624"/>
                  </a:lnTo>
                  <a:lnTo>
                    <a:pt x="87876" y="37947"/>
                  </a:lnTo>
                  <a:lnTo>
                    <a:pt x="87754" y="37279"/>
                  </a:lnTo>
                  <a:lnTo>
                    <a:pt x="87624" y="36628"/>
                  </a:lnTo>
                  <a:lnTo>
                    <a:pt x="87485" y="35977"/>
                  </a:lnTo>
                  <a:lnTo>
                    <a:pt x="87329" y="35344"/>
                  </a:lnTo>
                  <a:lnTo>
                    <a:pt x="87164" y="34719"/>
                  </a:lnTo>
                  <a:lnTo>
                    <a:pt x="86991" y="34112"/>
                  </a:lnTo>
                  <a:lnTo>
                    <a:pt x="86809" y="33504"/>
                  </a:lnTo>
                  <a:lnTo>
                    <a:pt x="86609" y="32914"/>
                  </a:lnTo>
                  <a:lnTo>
                    <a:pt x="86401" y="32333"/>
                  </a:lnTo>
                  <a:lnTo>
                    <a:pt x="86184" y="31760"/>
                  </a:lnTo>
                  <a:lnTo>
                    <a:pt x="85958" y="31196"/>
                  </a:lnTo>
                  <a:lnTo>
                    <a:pt x="85715" y="30649"/>
                  </a:lnTo>
                  <a:lnTo>
                    <a:pt x="85472" y="30103"/>
                  </a:lnTo>
                  <a:lnTo>
                    <a:pt x="85212" y="29573"/>
                  </a:lnTo>
                  <a:lnTo>
                    <a:pt x="84943" y="29053"/>
                  </a:lnTo>
                  <a:lnTo>
                    <a:pt x="84657" y="28541"/>
                  </a:lnTo>
                  <a:lnTo>
                    <a:pt x="84361" y="28037"/>
                  </a:lnTo>
                  <a:lnTo>
                    <a:pt x="84066" y="27543"/>
                  </a:lnTo>
                  <a:lnTo>
                    <a:pt x="83745" y="27057"/>
                  </a:lnTo>
                  <a:lnTo>
                    <a:pt x="83424" y="26580"/>
                  </a:lnTo>
                  <a:lnTo>
                    <a:pt x="83086" y="26120"/>
                  </a:lnTo>
                  <a:lnTo>
                    <a:pt x="82748" y="25660"/>
                  </a:lnTo>
                  <a:lnTo>
                    <a:pt x="82392" y="25209"/>
                  </a:lnTo>
                  <a:lnTo>
                    <a:pt x="82019" y="24775"/>
                  </a:lnTo>
                  <a:lnTo>
                    <a:pt x="81645" y="24341"/>
                  </a:lnTo>
                  <a:lnTo>
                    <a:pt x="81255" y="23924"/>
                  </a:lnTo>
                  <a:lnTo>
                    <a:pt x="80856" y="23508"/>
                  </a:lnTo>
                  <a:lnTo>
                    <a:pt x="80448" y="23109"/>
                  </a:lnTo>
                  <a:lnTo>
                    <a:pt x="80023" y="22709"/>
                  </a:lnTo>
                  <a:lnTo>
                    <a:pt x="79589" y="22319"/>
                  </a:lnTo>
                  <a:lnTo>
                    <a:pt x="79146" y="21946"/>
                  </a:lnTo>
                  <a:lnTo>
                    <a:pt x="78695" y="21573"/>
                  </a:lnTo>
                  <a:lnTo>
                    <a:pt x="78235" y="21208"/>
                  </a:lnTo>
                  <a:lnTo>
                    <a:pt x="77758" y="20853"/>
                  </a:lnTo>
                  <a:lnTo>
                    <a:pt x="77272" y="20505"/>
                  </a:lnTo>
                  <a:lnTo>
                    <a:pt x="76777" y="20167"/>
                  </a:lnTo>
                  <a:lnTo>
                    <a:pt x="76265" y="19837"/>
                  </a:lnTo>
                  <a:lnTo>
                    <a:pt x="75745" y="19508"/>
                  </a:lnTo>
                  <a:lnTo>
                    <a:pt x="75216" y="19195"/>
                  </a:lnTo>
                  <a:lnTo>
                    <a:pt x="74678" y="18883"/>
                  </a:lnTo>
                  <a:lnTo>
                    <a:pt x="74131" y="18588"/>
                  </a:lnTo>
                  <a:lnTo>
                    <a:pt x="73567" y="18293"/>
                  </a:lnTo>
                  <a:lnTo>
                    <a:pt x="72994" y="18006"/>
                  </a:lnTo>
                  <a:lnTo>
                    <a:pt x="72413" y="17720"/>
                  </a:lnTo>
                  <a:lnTo>
                    <a:pt x="71814" y="17451"/>
                  </a:lnTo>
                  <a:lnTo>
                    <a:pt x="71207" y="17182"/>
                  </a:lnTo>
                  <a:lnTo>
                    <a:pt x="70590" y="16930"/>
                  </a:lnTo>
                  <a:lnTo>
                    <a:pt x="69966" y="16670"/>
                  </a:lnTo>
                  <a:lnTo>
                    <a:pt x="69332" y="16427"/>
                  </a:lnTo>
                  <a:lnTo>
                    <a:pt x="68681" y="16193"/>
                  </a:lnTo>
                  <a:lnTo>
                    <a:pt x="68022" y="15958"/>
                  </a:lnTo>
                  <a:lnTo>
                    <a:pt x="67354" y="15733"/>
                  </a:lnTo>
                  <a:lnTo>
                    <a:pt x="66668" y="15516"/>
                  </a:lnTo>
                  <a:lnTo>
                    <a:pt x="65974" y="15299"/>
                  </a:lnTo>
                  <a:lnTo>
                    <a:pt x="65271" y="15091"/>
                  </a:lnTo>
                  <a:lnTo>
                    <a:pt x="64560" y="14891"/>
                  </a:lnTo>
                  <a:lnTo>
                    <a:pt x="63831" y="14692"/>
                  </a:lnTo>
                  <a:lnTo>
                    <a:pt x="63093" y="14501"/>
                  </a:lnTo>
                  <a:lnTo>
                    <a:pt x="62347" y="14318"/>
                  </a:lnTo>
                  <a:lnTo>
                    <a:pt x="61592" y="14145"/>
                  </a:lnTo>
                  <a:lnTo>
                    <a:pt x="60820" y="13971"/>
                  </a:lnTo>
                  <a:lnTo>
                    <a:pt x="60039" y="13807"/>
                  </a:lnTo>
                  <a:lnTo>
                    <a:pt x="59249" y="13642"/>
                  </a:lnTo>
                  <a:lnTo>
                    <a:pt x="58442" y="13485"/>
                  </a:lnTo>
                  <a:lnTo>
                    <a:pt x="57635" y="13338"/>
                  </a:lnTo>
                  <a:lnTo>
                    <a:pt x="56811" y="13190"/>
                  </a:lnTo>
                  <a:lnTo>
                    <a:pt x="55969" y="13052"/>
                  </a:lnTo>
                  <a:lnTo>
                    <a:pt x="55127" y="12913"/>
                  </a:lnTo>
                  <a:lnTo>
                    <a:pt x="54268" y="12783"/>
                  </a:lnTo>
                  <a:lnTo>
                    <a:pt x="53401" y="12661"/>
                  </a:lnTo>
                  <a:lnTo>
                    <a:pt x="52524" y="12540"/>
                  </a:lnTo>
                  <a:lnTo>
                    <a:pt x="51630" y="12418"/>
                  </a:lnTo>
                  <a:lnTo>
                    <a:pt x="50728" y="12305"/>
                  </a:lnTo>
                  <a:lnTo>
                    <a:pt x="49817" y="12201"/>
                  </a:lnTo>
                  <a:lnTo>
                    <a:pt x="48888" y="12097"/>
                  </a:lnTo>
                  <a:lnTo>
                    <a:pt x="47960" y="12002"/>
                  </a:lnTo>
                  <a:lnTo>
                    <a:pt x="47014" y="11906"/>
                  </a:lnTo>
                  <a:lnTo>
                    <a:pt x="45088" y="11724"/>
                  </a:lnTo>
                  <a:lnTo>
                    <a:pt x="43118" y="11568"/>
                  </a:lnTo>
                  <a:lnTo>
                    <a:pt x="41096" y="11420"/>
                  </a:lnTo>
                  <a:lnTo>
                    <a:pt x="39040" y="11281"/>
                  </a:lnTo>
                  <a:lnTo>
                    <a:pt x="36940" y="11169"/>
                  </a:lnTo>
                  <a:lnTo>
                    <a:pt x="34788" y="11056"/>
                  </a:lnTo>
                  <a:lnTo>
                    <a:pt x="32601" y="10969"/>
                  </a:lnTo>
                  <a:lnTo>
                    <a:pt x="30362" y="10882"/>
                  </a:lnTo>
                  <a:lnTo>
                    <a:pt x="28080" y="10813"/>
                  </a:lnTo>
                  <a:lnTo>
                    <a:pt x="25746" y="10752"/>
                  </a:lnTo>
                  <a:lnTo>
                    <a:pt x="23377" y="10700"/>
                  </a:lnTo>
                  <a:lnTo>
                    <a:pt x="20965" y="10657"/>
                  </a:lnTo>
                  <a:lnTo>
                    <a:pt x="18500" y="10613"/>
                  </a:lnTo>
                  <a:lnTo>
                    <a:pt x="15992" y="10587"/>
                  </a:lnTo>
                  <a:lnTo>
                    <a:pt x="13441" y="10561"/>
                  </a:lnTo>
                  <a:lnTo>
                    <a:pt x="10838" y="10544"/>
                  </a:lnTo>
                  <a:lnTo>
                    <a:pt x="5510" y="10526"/>
                  </a:lnTo>
                  <a:lnTo>
                    <a:pt x="0" y="10526"/>
                  </a:lnTo>
                  <a:lnTo>
                    <a:pt x="0" y="1"/>
                  </a:lnTo>
                  <a:lnTo>
                    <a:pt x="0" y="1"/>
                  </a:lnTo>
                  <a:lnTo>
                    <a:pt x="5172" y="1"/>
                  </a:lnTo>
                  <a:lnTo>
                    <a:pt x="10257" y="9"/>
                  </a:lnTo>
                  <a:lnTo>
                    <a:pt x="12764" y="18"/>
                  </a:lnTo>
                  <a:lnTo>
                    <a:pt x="15246" y="36"/>
                  </a:lnTo>
                  <a:lnTo>
                    <a:pt x="17693" y="62"/>
                  </a:lnTo>
                  <a:lnTo>
                    <a:pt x="20123" y="88"/>
                  </a:lnTo>
                  <a:lnTo>
                    <a:pt x="22526" y="122"/>
                  </a:lnTo>
                  <a:lnTo>
                    <a:pt x="24904" y="166"/>
                  </a:lnTo>
                  <a:lnTo>
                    <a:pt x="27247" y="218"/>
                  </a:lnTo>
                  <a:lnTo>
                    <a:pt x="29573" y="287"/>
                  </a:lnTo>
                  <a:lnTo>
                    <a:pt x="31855" y="357"/>
                  </a:lnTo>
                  <a:lnTo>
                    <a:pt x="34119" y="452"/>
                  </a:lnTo>
                  <a:lnTo>
                    <a:pt x="36350" y="547"/>
                  </a:lnTo>
                  <a:lnTo>
                    <a:pt x="38554" y="669"/>
                  </a:lnTo>
                  <a:lnTo>
                    <a:pt x="40723" y="799"/>
                  </a:lnTo>
                  <a:lnTo>
                    <a:pt x="42858" y="947"/>
                  </a:lnTo>
                  <a:lnTo>
                    <a:pt x="44966" y="1120"/>
                  </a:lnTo>
                  <a:lnTo>
                    <a:pt x="46007" y="1207"/>
                  </a:lnTo>
                  <a:lnTo>
                    <a:pt x="47040" y="1302"/>
                  </a:lnTo>
                  <a:lnTo>
                    <a:pt x="48064" y="1407"/>
                  </a:lnTo>
                  <a:lnTo>
                    <a:pt x="49079" y="1511"/>
                  </a:lnTo>
                  <a:lnTo>
                    <a:pt x="50086" y="1615"/>
                  </a:lnTo>
                  <a:lnTo>
                    <a:pt x="51084" y="1736"/>
                  </a:lnTo>
                  <a:lnTo>
                    <a:pt x="52073" y="1858"/>
                  </a:lnTo>
                  <a:lnTo>
                    <a:pt x="53054" y="1979"/>
                  </a:lnTo>
                  <a:lnTo>
                    <a:pt x="54025" y="2109"/>
                  </a:lnTo>
                  <a:lnTo>
                    <a:pt x="54989" y="2248"/>
                  </a:lnTo>
                  <a:lnTo>
                    <a:pt x="55943" y="2396"/>
                  </a:lnTo>
                  <a:lnTo>
                    <a:pt x="56889" y="2543"/>
                  </a:lnTo>
                  <a:lnTo>
                    <a:pt x="57826" y="2699"/>
                  </a:lnTo>
                  <a:lnTo>
                    <a:pt x="58755" y="2864"/>
                  </a:lnTo>
                  <a:lnTo>
                    <a:pt x="59674" y="3029"/>
                  </a:lnTo>
                  <a:lnTo>
                    <a:pt x="60585" y="3203"/>
                  </a:lnTo>
                  <a:lnTo>
                    <a:pt x="61488" y="3385"/>
                  </a:lnTo>
                  <a:lnTo>
                    <a:pt x="62373" y="3576"/>
                  </a:lnTo>
                  <a:lnTo>
                    <a:pt x="63258" y="3767"/>
                  </a:lnTo>
                  <a:lnTo>
                    <a:pt x="64126" y="3966"/>
                  </a:lnTo>
                  <a:lnTo>
                    <a:pt x="64994" y="4175"/>
                  </a:lnTo>
                  <a:lnTo>
                    <a:pt x="65844" y="4392"/>
                  </a:lnTo>
                  <a:lnTo>
                    <a:pt x="66686" y="4617"/>
                  </a:lnTo>
                  <a:lnTo>
                    <a:pt x="67519" y="4851"/>
                  </a:lnTo>
                  <a:lnTo>
                    <a:pt x="68343" y="5086"/>
                  </a:lnTo>
                  <a:lnTo>
                    <a:pt x="69159" y="5329"/>
                  </a:lnTo>
                  <a:lnTo>
                    <a:pt x="69159" y="5329"/>
                  </a:lnTo>
                  <a:lnTo>
                    <a:pt x="70096" y="5624"/>
                  </a:lnTo>
                  <a:lnTo>
                    <a:pt x="71016" y="5927"/>
                  </a:lnTo>
                  <a:lnTo>
                    <a:pt x="71918" y="6249"/>
                  </a:lnTo>
                  <a:lnTo>
                    <a:pt x="72812" y="6570"/>
                  </a:lnTo>
                  <a:lnTo>
                    <a:pt x="73688" y="6908"/>
                  </a:lnTo>
                  <a:lnTo>
                    <a:pt x="74547" y="7255"/>
                  </a:lnTo>
                  <a:lnTo>
                    <a:pt x="75389" y="7611"/>
                  </a:lnTo>
                  <a:lnTo>
                    <a:pt x="76222" y="7984"/>
                  </a:lnTo>
                  <a:lnTo>
                    <a:pt x="77038" y="8357"/>
                  </a:lnTo>
                  <a:lnTo>
                    <a:pt x="77836" y="8748"/>
                  </a:lnTo>
                  <a:lnTo>
                    <a:pt x="78626" y="9147"/>
                  </a:lnTo>
                  <a:lnTo>
                    <a:pt x="79389" y="9555"/>
                  </a:lnTo>
                  <a:lnTo>
                    <a:pt x="80144" y="9980"/>
                  </a:lnTo>
                  <a:lnTo>
                    <a:pt x="80891" y="10414"/>
                  </a:lnTo>
                  <a:lnTo>
                    <a:pt x="81611" y="10856"/>
                  </a:lnTo>
                  <a:lnTo>
                    <a:pt x="82322" y="11307"/>
                  </a:lnTo>
                  <a:lnTo>
                    <a:pt x="83016" y="11767"/>
                  </a:lnTo>
                  <a:lnTo>
                    <a:pt x="83693" y="12245"/>
                  </a:lnTo>
                  <a:lnTo>
                    <a:pt x="84361" y="12731"/>
                  </a:lnTo>
                  <a:lnTo>
                    <a:pt x="85012" y="13225"/>
                  </a:lnTo>
                  <a:lnTo>
                    <a:pt x="85646" y="13728"/>
                  </a:lnTo>
                  <a:lnTo>
                    <a:pt x="86262" y="14249"/>
                  </a:lnTo>
                  <a:lnTo>
                    <a:pt x="86869" y="14778"/>
                  </a:lnTo>
                  <a:lnTo>
                    <a:pt x="87459" y="15316"/>
                  </a:lnTo>
                  <a:lnTo>
                    <a:pt x="88041" y="15863"/>
                  </a:lnTo>
                  <a:lnTo>
                    <a:pt x="88596" y="16427"/>
                  </a:lnTo>
                  <a:lnTo>
                    <a:pt x="89143" y="17000"/>
                  </a:lnTo>
                  <a:lnTo>
                    <a:pt x="89672" y="17581"/>
                  </a:lnTo>
                  <a:lnTo>
                    <a:pt x="90193" y="18171"/>
                  </a:lnTo>
                  <a:lnTo>
                    <a:pt x="90687" y="18779"/>
                  </a:lnTo>
                  <a:lnTo>
                    <a:pt x="91173" y="19395"/>
                  </a:lnTo>
                  <a:lnTo>
                    <a:pt x="91650" y="20020"/>
                  </a:lnTo>
                  <a:lnTo>
                    <a:pt x="92110" y="20662"/>
                  </a:lnTo>
                  <a:lnTo>
                    <a:pt x="92544" y="21304"/>
                  </a:lnTo>
                  <a:lnTo>
                    <a:pt x="92978" y="21963"/>
                  </a:lnTo>
                  <a:lnTo>
                    <a:pt x="93386" y="22640"/>
                  </a:lnTo>
                  <a:lnTo>
                    <a:pt x="93785" y="23317"/>
                  </a:lnTo>
                  <a:lnTo>
                    <a:pt x="94167" y="24011"/>
                  </a:lnTo>
                  <a:lnTo>
                    <a:pt x="94540" y="24714"/>
                  </a:lnTo>
                  <a:lnTo>
                    <a:pt x="94896" y="25434"/>
                  </a:lnTo>
                  <a:lnTo>
                    <a:pt x="95234" y="26154"/>
                  </a:lnTo>
                  <a:lnTo>
                    <a:pt x="95555" y="26901"/>
                  </a:lnTo>
                  <a:lnTo>
                    <a:pt x="95868" y="27647"/>
                  </a:lnTo>
                  <a:lnTo>
                    <a:pt x="96163" y="28402"/>
                  </a:lnTo>
                  <a:lnTo>
                    <a:pt x="96449" y="29174"/>
                  </a:lnTo>
                  <a:lnTo>
                    <a:pt x="96709" y="29964"/>
                  </a:lnTo>
                  <a:lnTo>
                    <a:pt x="96961" y="30753"/>
                  </a:lnTo>
                  <a:lnTo>
                    <a:pt x="97204" y="31560"/>
                  </a:lnTo>
                  <a:lnTo>
                    <a:pt x="97421" y="32376"/>
                  </a:lnTo>
                  <a:lnTo>
                    <a:pt x="97629" y="33209"/>
                  </a:lnTo>
                  <a:lnTo>
                    <a:pt x="97829" y="34051"/>
                  </a:lnTo>
                  <a:lnTo>
                    <a:pt x="98011" y="34901"/>
                  </a:lnTo>
                  <a:lnTo>
                    <a:pt x="98176" y="35760"/>
                  </a:lnTo>
                  <a:lnTo>
                    <a:pt x="98323" y="36637"/>
                  </a:lnTo>
                  <a:lnTo>
                    <a:pt x="98462" y="37522"/>
                  </a:lnTo>
                  <a:lnTo>
                    <a:pt x="98584" y="38416"/>
                  </a:lnTo>
                  <a:lnTo>
                    <a:pt x="98688" y="39327"/>
                  </a:lnTo>
                  <a:lnTo>
                    <a:pt x="98783" y="40246"/>
                  </a:lnTo>
                  <a:lnTo>
                    <a:pt x="98861" y="41184"/>
                  </a:lnTo>
                  <a:lnTo>
                    <a:pt x="98922" y="42121"/>
                  </a:lnTo>
                  <a:lnTo>
                    <a:pt x="98974" y="43075"/>
                  </a:lnTo>
                  <a:lnTo>
                    <a:pt x="99009" y="44047"/>
                  </a:lnTo>
                  <a:lnTo>
                    <a:pt x="99035" y="45028"/>
                  </a:lnTo>
                  <a:lnTo>
                    <a:pt x="99035" y="46017"/>
                  </a:lnTo>
                  <a:lnTo>
                    <a:pt x="99035" y="460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2"/>
            <p:cNvSpPr/>
            <p:nvPr/>
          </p:nvSpPr>
          <p:spPr>
            <a:xfrm>
              <a:off x="-822550" y="-259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2"/>
            <p:cNvSpPr/>
            <p:nvPr/>
          </p:nvSpPr>
          <p:spPr>
            <a:xfrm>
              <a:off x="-1348600" y="-6374475"/>
              <a:ext cx="789225" cy="789225"/>
            </a:xfrm>
            <a:custGeom>
              <a:avLst/>
              <a:gdLst/>
              <a:ahLst/>
              <a:cxnLst/>
              <a:rect l="l" t="t" r="r" b="b"/>
              <a:pathLst>
                <a:path w="31569" h="31569" extrusionOk="0">
                  <a:moveTo>
                    <a:pt x="16062" y="10526"/>
                  </a:moveTo>
                  <a:lnTo>
                    <a:pt x="16331" y="10552"/>
                  </a:lnTo>
                  <a:lnTo>
                    <a:pt x="16600" y="10587"/>
                  </a:lnTo>
                  <a:lnTo>
                    <a:pt x="16860" y="10630"/>
                  </a:lnTo>
                  <a:lnTo>
                    <a:pt x="17112" y="10691"/>
                  </a:lnTo>
                  <a:lnTo>
                    <a:pt x="17364" y="10760"/>
                  </a:lnTo>
                  <a:lnTo>
                    <a:pt x="17615" y="10847"/>
                  </a:lnTo>
                  <a:lnTo>
                    <a:pt x="17850" y="10942"/>
                  </a:lnTo>
                  <a:lnTo>
                    <a:pt x="18084" y="11046"/>
                  </a:lnTo>
                  <a:lnTo>
                    <a:pt x="18310" y="11159"/>
                  </a:lnTo>
                  <a:lnTo>
                    <a:pt x="18535" y="11289"/>
                  </a:lnTo>
                  <a:lnTo>
                    <a:pt x="18743" y="11428"/>
                  </a:lnTo>
                  <a:lnTo>
                    <a:pt x="18952" y="11576"/>
                  </a:lnTo>
                  <a:lnTo>
                    <a:pt x="19151" y="11732"/>
                  </a:lnTo>
                  <a:lnTo>
                    <a:pt x="19342" y="11897"/>
                  </a:lnTo>
                  <a:lnTo>
                    <a:pt x="19524" y="12070"/>
                  </a:lnTo>
                  <a:lnTo>
                    <a:pt x="19698" y="12261"/>
                  </a:lnTo>
                  <a:lnTo>
                    <a:pt x="19863" y="12452"/>
                  </a:lnTo>
                  <a:lnTo>
                    <a:pt x="20010" y="12652"/>
                  </a:lnTo>
                  <a:lnTo>
                    <a:pt x="20158" y="12851"/>
                  </a:lnTo>
                  <a:lnTo>
                    <a:pt x="20297" y="13068"/>
                  </a:lnTo>
                  <a:lnTo>
                    <a:pt x="20418" y="13285"/>
                  </a:lnTo>
                  <a:lnTo>
                    <a:pt x="20540" y="13520"/>
                  </a:lnTo>
                  <a:lnTo>
                    <a:pt x="20644" y="13745"/>
                  </a:lnTo>
                  <a:lnTo>
                    <a:pt x="20731" y="13988"/>
                  </a:lnTo>
                  <a:lnTo>
                    <a:pt x="20817" y="14231"/>
                  </a:lnTo>
                  <a:lnTo>
                    <a:pt x="20887" y="14474"/>
                  </a:lnTo>
                  <a:lnTo>
                    <a:pt x="20939" y="14734"/>
                  </a:lnTo>
                  <a:lnTo>
                    <a:pt x="20991" y="14986"/>
                  </a:lnTo>
                  <a:lnTo>
                    <a:pt x="21017" y="15246"/>
                  </a:lnTo>
                  <a:lnTo>
                    <a:pt x="21043" y="15515"/>
                  </a:lnTo>
                  <a:lnTo>
                    <a:pt x="21043" y="15784"/>
                  </a:lnTo>
                  <a:lnTo>
                    <a:pt x="21043" y="16053"/>
                  </a:lnTo>
                  <a:lnTo>
                    <a:pt x="21017" y="16314"/>
                  </a:lnTo>
                  <a:lnTo>
                    <a:pt x="20982" y="16574"/>
                  </a:lnTo>
                  <a:lnTo>
                    <a:pt x="20939" y="16834"/>
                  </a:lnTo>
                  <a:lnTo>
                    <a:pt x="20878" y="17086"/>
                  </a:lnTo>
                  <a:lnTo>
                    <a:pt x="20809" y="17338"/>
                  </a:lnTo>
                  <a:lnTo>
                    <a:pt x="20722" y="17581"/>
                  </a:lnTo>
                  <a:lnTo>
                    <a:pt x="20626" y="17815"/>
                  </a:lnTo>
                  <a:lnTo>
                    <a:pt x="20522" y="18049"/>
                  </a:lnTo>
                  <a:lnTo>
                    <a:pt x="20409" y="18275"/>
                  </a:lnTo>
                  <a:lnTo>
                    <a:pt x="20279" y="18500"/>
                  </a:lnTo>
                  <a:lnTo>
                    <a:pt x="20140" y="18709"/>
                  </a:lnTo>
                  <a:lnTo>
                    <a:pt x="19993" y="18917"/>
                  </a:lnTo>
                  <a:lnTo>
                    <a:pt x="19837" y="19116"/>
                  </a:lnTo>
                  <a:lnTo>
                    <a:pt x="19672" y="19307"/>
                  </a:lnTo>
                  <a:lnTo>
                    <a:pt x="19498" y="19490"/>
                  </a:lnTo>
                  <a:lnTo>
                    <a:pt x="19316" y="19663"/>
                  </a:lnTo>
                  <a:lnTo>
                    <a:pt x="19125" y="19828"/>
                  </a:lnTo>
                  <a:lnTo>
                    <a:pt x="18926" y="19993"/>
                  </a:lnTo>
                  <a:lnTo>
                    <a:pt x="18717" y="20140"/>
                  </a:lnTo>
                  <a:lnTo>
                    <a:pt x="18500" y="20271"/>
                  </a:lnTo>
                  <a:lnTo>
                    <a:pt x="18284" y="20401"/>
                  </a:lnTo>
                  <a:lnTo>
                    <a:pt x="18058" y="20522"/>
                  </a:lnTo>
                  <a:lnTo>
                    <a:pt x="17824" y="20626"/>
                  </a:lnTo>
                  <a:lnTo>
                    <a:pt x="17581" y="20722"/>
                  </a:lnTo>
                  <a:lnTo>
                    <a:pt x="17338" y="20809"/>
                  </a:lnTo>
                  <a:lnTo>
                    <a:pt x="17095" y="20878"/>
                  </a:lnTo>
                  <a:lnTo>
                    <a:pt x="16843" y="20939"/>
                  </a:lnTo>
                  <a:lnTo>
                    <a:pt x="16583" y="20982"/>
                  </a:lnTo>
                  <a:lnTo>
                    <a:pt x="16322" y="21017"/>
                  </a:lnTo>
                  <a:lnTo>
                    <a:pt x="16053" y="21034"/>
                  </a:lnTo>
                  <a:lnTo>
                    <a:pt x="15784" y="21043"/>
                  </a:lnTo>
                  <a:lnTo>
                    <a:pt x="15515" y="21034"/>
                  </a:lnTo>
                  <a:lnTo>
                    <a:pt x="15255" y="21017"/>
                  </a:lnTo>
                  <a:lnTo>
                    <a:pt x="14995" y="20982"/>
                  </a:lnTo>
                  <a:lnTo>
                    <a:pt x="14734" y="20939"/>
                  </a:lnTo>
                  <a:lnTo>
                    <a:pt x="14483" y="20878"/>
                  </a:lnTo>
                  <a:lnTo>
                    <a:pt x="14231" y="20809"/>
                  </a:lnTo>
                  <a:lnTo>
                    <a:pt x="13988" y="20722"/>
                  </a:lnTo>
                  <a:lnTo>
                    <a:pt x="13754" y="20626"/>
                  </a:lnTo>
                  <a:lnTo>
                    <a:pt x="13520" y="20522"/>
                  </a:lnTo>
                  <a:lnTo>
                    <a:pt x="13294" y="20401"/>
                  </a:lnTo>
                  <a:lnTo>
                    <a:pt x="13068" y="20271"/>
                  </a:lnTo>
                  <a:lnTo>
                    <a:pt x="12860" y="20140"/>
                  </a:lnTo>
                  <a:lnTo>
                    <a:pt x="12652" y="19993"/>
                  </a:lnTo>
                  <a:lnTo>
                    <a:pt x="12452" y="19828"/>
                  </a:lnTo>
                  <a:lnTo>
                    <a:pt x="12261" y="19663"/>
                  </a:lnTo>
                  <a:lnTo>
                    <a:pt x="12079" y="19490"/>
                  </a:lnTo>
                  <a:lnTo>
                    <a:pt x="11906" y="19307"/>
                  </a:lnTo>
                  <a:lnTo>
                    <a:pt x="11741" y="19116"/>
                  </a:lnTo>
                  <a:lnTo>
                    <a:pt x="11576" y="18917"/>
                  </a:lnTo>
                  <a:lnTo>
                    <a:pt x="11428" y="18709"/>
                  </a:lnTo>
                  <a:lnTo>
                    <a:pt x="11298" y="18500"/>
                  </a:lnTo>
                  <a:lnTo>
                    <a:pt x="11168" y="18275"/>
                  </a:lnTo>
                  <a:lnTo>
                    <a:pt x="11047" y="18049"/>
                  </a:lnTo>
                  <a:lnTo>
                    <a:pt x="10942" y="17815"/>
                  </a:lnTo>
                  <a:lnTo>
                    <a:pt x="10847" y="17581"/>
                  </a:lnTo>
                  <a:lnTo>
                    <a:pt x="10760" y="17338"/>
                  </a:lnTo>
                  <a:lnTo>
                    <a:pt x="10691" y="17086"/>
                  </a:lnTo>
                  <a:lnTo>
                    <a:pt x="10630" y="16834"/>
                  </a:lnTo>
                  <a:lnTo>
                    <a:pt x="10587" y="16574"/>
                  </a:lnTo>
                  <a:lnTo>
                    <a:pt x="10552" y="16314"/>
                  </a:lnTo>
                  <a:lnTo>
                    <a:pt x="10535" y="16053"/>
                  </a:lnTo>
                  <a:lnTo>
                    <a:pt x="10526" y="15784"/>
                  </a:lnTo>
                  <a:lnTo>
                    <a:pt x="10535" y="15515"/>
                  </a:lnTo>
                  <a:lnTo>
                    <a:pt x="10552" y="15246"/>
                  </a:lnTo>
                  <a:lnTo>
                    <a:pt x="10587" y="14986"/>
                  </a:lnTo>
                  <a:lnTo>
                    <a:pt x="10630" y="14734"/>
                  </a:lnTo>
                  <a:lnTo>
                    <a:pt x="10691" y="14474"/>
                  </a:lnTo>
                  <a:lnTo>
                    <a:pt x="10760" y="14231"/>
                  </a:lnTo>
                  <a:lnTo>
                    <a:pt x="10847" y="13988"/>
                  </a:lnTo>
                  <a:lnTo>
                    <a:pt x="10942" y="13745"/>
                  </a:lnTo>
                  <a:lnTo>
                    <a:pt x="11047" y="13520"/>
                  </a:lnTo>
                  <a:lnTo>
                    <a:pt x="11168" y="13285"/>
                  </a:lnTo>
                  <a:lnTo>
                    <a:pt x="11298" y="13068"/>
                  </a:lnTo>
                  <a:lnTo>
                    <a:pt x="11428" y="12851"/>
                  </a:lnTo>
                  <a:lnTo>
                    <a:pt x="11576" y="12652"/>
                  </a:lnTo>
                  <a:lnTo>
                    <a:pt x="11741" y="12452"/>
                  </a:lnTo>
                  <a:lnTo>
                    <a:pt x="11906" y="12261"/>
                  </a:lnTo>
                  <a:lnTo>
                    <a:pt x="12079" y="12070"/>
                  </a:lnTo>
                  <a:lnTo>
                    <a:pt x="12261" y="11897"/>
                  </a:lnTo>
                  <a:lnTo>
                    <a:pt x="12452" y="11732"/>
                  </a:lnTo>
                  <a:lnTo>
                    <a:pt x="12652" y="11576"/>
                  </a:lnTo>
                  <a:lnTo>
                    <a:pt x="12860" y="11428"/>
                  </a:lnTo>
                  <a:lnTo>
                    <a:pt x="13068" y="11289"/>
                  </a:lnTo>
                  <a:lnTo>
                    <a:pt x="13294" y="11159"/>
                  </a:lnTo>
                  <a:lnTo>
                    <a:pt x="13520" y="11046"/>
                  </a:lnTo>
                  <a:lnTo>
                    <a:pt x="13754" y="10942"/>
                  </a:lnTo>
                  <a:lnTo>
                    <a:pt x="13988" y="10847"/>
                  </a:lnTo>
                  <a:lnTo>
                    <a:pt x="14231" y="10760"/>
                  </a:lnTo>
                  <a:lnTo>
                    <a:pt x="14483" y="10691"/>
                  </a:lnTo>
                  <a:lnTo>
                    <a:pt x="14734" y="10630"/>
                  </a:lnTo>
                  <a:lnTo>
                    <a:pt x="14995" y="10587"/>
                  </a:lnTo>
                  <a:lnTo>
                    <a:pt x="15255" y="10552"/>
                  </a:lnTo>
                  <a:lnTo>
                    <a:pt x="15515" y="10526"/>
                  </a:lnTo>
                  <a:close/>
                  <a:moveTo>
                    <a:pt x="15784" y="0"/>
                  </a:moveTo>
                  <a:lnTo>
                    <a:pt x="15377" y="9"/>
                  </a:lnTo>
                  <a:lnTo>
                    <a:pt x="14977" y="18"/>
                  </a:lnTo>
                  <a:lnTo>
                    <a:pt x="14578" y="44"/>
                  </a:lnTo>
                  <a:lnTo>
                    <a:pt x="14179" y="78"/>
                  </a:lnTo>
                  <a:lnTo>
                    <a:pt x="13780" y="130"/>
                  </a:lnTo>
                  <a:lnTo>
                    <a:pt x="13389" y="182"/>
                  </a:lnTo>
                  <a:lnTo>
                    <a:pt x="12999" y="252"/>
                  </a:lnTo>
                  <a:lnTo>
                    <a:pt x="12609" y="321"/>
                  </a:lnTo>
                  <a:lnTo>
                    <a:pt x="12227" y="408"/>
                  </a:lnTo>
                  <a:lnTo>
                    <a:pt x="11854" y="495"/>
                  </a:lnTo>
                  <a:lnTo>
                    <a:pt x="11472" y="599"/>
                  </a:lnTo>
                  <a:lnTo>
                    <a:pt x="11099" y="712"/>
                  </a:lnTo>
                  <a:lnTo>
                    <a:pt x="10734" y="833"/>
                  </a:lnTo>
                  <a:lnTo>
                    <a:pt x="10370" y="963"/>
                  </a:lnTo>
                  <a:lnTo>
                    <a:pt x="10005" y="1094"/>
                  </a:lnTo>
                  <a:lnTo>
                    <a:pt x="9650" y="1241"/>
                  </a:lnTo>
                  <a:lnTo>
                    <a:pt x="9302" y="1397"/>
                  </a:lnTo>
                  <a:lnTo>
                    <a:pt x="8955" y="1562"/>
                  </a:lnTo>
                  <a:lnTo>
                    <a:pt x="8608" y="1727"/>
                  </a:lnTo>
                  <a:lnTo>
                    <a:pt x="8270" y="1909"/>
                  </a:lnTo>
                  <a:lnTo>
                    <a:pt x="7940" y="2091"/>
                  </a:lnTo>
                  <a:lnTo>
                    <a:pt x="7610" y="2291"/>
                  </a:lnTo>
                  <a:lnTo>
                    <a:pt x="7289" y="2491"/>
                  </a:lnTo>
                  <a:lnTo>
                    <a:pt x="6968" y="2699"/>
                  </a:lnTo>
                  <a:lnTo>
                    <a:pt x="6656" y="2916"/>
                  </a:lnTo>
                  <a:lnTo>
                    <a:pt x="6352" y="3141"/>
                  </a:lnTo>
                  <a:lnTo>
                    <a:pt x="6048" y="3376"/>
                  </a:lnTo>
                  <a:lnTo>
                    <a:pt x="5753" y="3610"/>
                  </a:lnTo>
                  <a:lnTo>
                    <a:pt x="5467" y="3853"/>
                  </a:lnTo>
                  <a:lnTo>
                    <a:pt x="5181" y="4105"/>
                  </a:lnTo>
                  <a:lnTo>
                    <a:pt x="4903" y="4365"/>
                  </a:lnTo>
                  <a:lnTo>
                    <a:pt x="4634" y="4634"/>
                  </a:lnTo>
                  <a:lnTo>
                    <a:pt x="4374" y="4903"/>
                  </a:lnTo>
                  <a:lnTo>
                    <a:pt x="4113" y="5181"/>
                  </a:lnTo>
                  <a:lnTo>
                    <a:pt x="3862" y="5458"/>
                  </a:lnTo>
                  <a:lnTo>
                    <a:pt x="3619" y="5753"/>
                  </a:lnTo>
                  <a:lnTo>
                    <a:pt x="3376" y="6048"/>
                  </a:lnTo>
                  <a:lnTo>
                    <a:pt x="3150" y="6343"/>
                  </a:lnTo>
                  <a:lnTo>
                    <a:pt x="2925" y="6656"/>
                  </a:lnTo>
                  <a:lnTo>
                    <a:pt x="2708" y="6968"/>
                  </a:lnTo>
                  <a:lnTo>
                    <a:pt x="2499" y="7280"/>
                  </a:lnTo>
                  <a:lnTo>
                    <a:pt x="2291" y="7610"/>
                  </a:lnTo>
                  <a:lnTo>
                    <a:pt x="2100" y="7931"/>
                  </a:lnTo>
                  <a:lnTo>
                    <a:pt x="1909" y="8270"/>
                  </a:lnTo>
                  <a:lnTo>
                    <a:pt x="1736" y="8608"/>
                  </a:lnTo>
                  <a:lnTo>
                    <a:pt x="1562" y="8947"/>
                  </a:lnTo>
                  <a:lnTo>
                    <a:pt x="1397" y="9294"/>
                  </a:lnTo>
                  <a:lnTo>
                    <a:pt x="1250" y="9649"/>
                  </a:lnTo>
                  <a:lnTo>
                    <a:pt x="1102" y="10005"/>
                  </a:lnTo>
                  <a:lnTo>
                    <a:pt x="963" y="10361"/>
                  </a:lnTo>
                  <a:lnTo>
                    <a:pt x="833" y="10725"/>
                  </a:lnTo>
                  <a:lnTo>
                    <a:pt x="712" y="11099"/>
                  </a:lnTo>
                  <a:lnTo>
                    <a:pt x="608" y="11472"/>
                  </a:lnTo>
                  <a:lnTo>
                    <a:pt x="504" y="11845"/>
                  </a:lnTo>
                  <a:lnTo>
                    <a:pt x="408" y="12227"/>
                  </a:lnTo>
                  <a:lnTo>
                    <a:pt x="321" y="12608"/>
                  </a:lnTo>
                  <a:lnTo>
                    <a:pt x="252" y="12990"/>
                  </a:lnTo>
                  <a:lnTo>
                    <a:pt x="183" y="13381"/>
                  </a:lnTo>
                  <a:lnTo>
                    <a:pt x="130" y="13780"/>
                  </a:lnTo>
                  <a:lnTo>
                    <a:pt x="87" y="14170"/>
                  </a:lnTo>
                  <a:lnTo>
                    <a:pt x="52" y="14569"/>
                  </a:lnTo>
                  <a:lnTo>
                    <a:pt x="26" y="14969"/>
                  </a:lnTo>
                  <a:lnTo>
                    <a:pt x="9" y="15376"/>
                  </a:lnTo>
                  <a:lnTo>
                    <a:pt x="0" y="15784"/>
                  </a:lnTo>
                  <a:lnTo>
                    <a:pt x="9" y="16192"/>
                  </a:lnTo>
                  <a:lnTo>
                    <a:pt x="26" y="16591"/>
                  </a:lnTo>
                  <a:lnTo>
                    <a:pt x="52" y="16990"/>
                  </a:lnTo>
                  <a:lnTo>
                    <a:pt x="87" y="17390"/>
                  </a:lnTo>
                  <a:lnTo>
                    <a:pt x="130" y="17789"/>
                  </a:lnTo>
                  <a:lnTo>
                    <a:pt x="183" y="18179"/>
                  </a:lnTo>
                  <a:lnTo>
                    <a:pt x="252" y="18570"/>
                  </a:lnTo>
                  <a:lnTo>
                    <a:pt x="321" y="18960"/>
                  </a:lnTo>
                  <a:lnTo>
                    <a:pt x="408" y="19342"/>
                  </a:lnTo>
                  <a:lnTo>
                    <a:pt x="504" y="19724"/>
                  </a:lnTo>
                  <a:lnTo>
                    <a:pt x="608" y="20097"/>
                  </a:lnTo>
                  <a:lnTo>
                    <a:pt x="712" y="20470"/>
                  </a:lnTo>
                  <a:lnTo>
                    <a:pt x="833" y="20835"/>
                  </a:lnTo>
                  <a:lnTo>
                    <a:pt x="963" y="21199"/>
                  </a:lnTo>
                  <a:lnTo>
                    <a:pt x="1102" y="21563"/>
                  </a:lnTo>
                  <a:lnTo>
                    <a:pt x="1250" y="21919"/>
                  </a:lnTo>
                  <a:lnTo>
                    <a:pt x="1397" y="22266"/>
                  </a:lnTo>
                  <a:lnTo>
                    <a:pt x="1562" y="22613"/>
                  </a:lnTo>
                  <a:lnTo>
                    <a:pt x="1736" y="22961"/>
                  </a:lnTo>
                  <a:lnTo>
                    <a:pt x="1909" y="23299"/>
                  </a:lnTo>
                  <a:lnTo>
                    <a:pt x="2100" y="23629"/>
                  </a:lnTo>
                  <a:lnTo>
                    <a:pt x="2291" y="23958"/>
                  </a:lnTo>
                  <a:lnTo>
                    <a:pt x="2499" y="24279"/>
                  </a:lnTo>
                  <a:lnTo>
                    <a:pt x="2708" y="24601"/>
                  </a:lnTo>
                  <a:lnTo>
                    <a:pt x="2925" y="24913"/>
                  </a:lnTo>
                  <a:lnTo>
                    <a:pt x="3150" y="25217"/>
                  </a:lnTo>
                  <a:lnTo>
                    <a:pt x="3376" y="25520"/>
                  </a:lnTo>
                  <a:lnTo>
                    <a:pt x="3619" y="25815"/>
                  </a:lnTo>
                  <a:lnTo>
                    <a:pt x="3862" y="26102"/>
                  </a:lnTo>
                  <a:lnTo>
                    <a:pt x="4113" y="26388"/>
                  </a:lnTo>
                  <a:lnTo>
                    <a:pt x="4374" y="26666"/>
                  </a:lnTo>
                  <a:lnTo>
                    <a:pt x="4634" y="26935"/>
                  </a:lnTo>
                  <a:lnTo>
                    <a:pt x="4903" y="27204"/>
                  </a:lnTo>
                  <a:lnTo>
                    <a:pt x="5181" y="27455"/>
                  </a:lnTo>
                  <a:lnTo>
                    <a:pt x="5467" y="27707"/>
                  </a:lnTo>
                  <a:lnTo>
                    <a:pt x="5753" y="27959"/>
                  </a:lnTo>
                  <a:lnTo>
                    <a:pt x="6048" y="28193"/>
                  </a:lnTo>
                  <a:lnTo>
                    <a:pt x="6352" y="28427"/>
                  </a:lnTo>
                  <a:lnTo>
                    <a:pt x="6656" y="28644"/>
                  </a:lnTo>
                  <a:lnTo>
                    <a:pt x="6968" y="28861"/>
                  </a:lnTo>
                  <a:lnTo>
                    <a:pt x="7289" y="29078"/>
                  </a:lnTo>
                  <a:lnTo>
                    <a:pt x="7610" y="29278"/>
                  </a:lnTo>
                  <a:lnTo>
                    <a:pt x="7940" y="29469"/>
                  </a:lnTo>
                  <a:lnTo>
                    <a:pt x="8270" y="29659"/>
                  </a:lnTo>
                  <a:lnTo>
                    <a:pt x="8608" y="29833"/>
                  </a:lnTo>
                  <a:lnTo>
                    <a:pt x="8955" y="30007"/>
                  </a:lnTo>
                  <a:lnTo>
                    <a:pt x="9302" y="30171"/>
                  </a:lnTo>
                  <a:lnTo>
                    <a:pt x="9650" y="30319"/>
                  </a:lnTo>
                  <a:lnTo>
                    <a:pt x="10005" y="30466"/>
                  </a:lnTo>
                  <a:lnTo>
                    <a:pt x="10370" y="30605"/>
                  </a:lnTo>
                  <a:lnTo>
                    <a:pt x="10734" y="30735"/>
                  </a:lnTo>
                  <a:lnTo>
                    <a:pt x="11099" y="30857"/>
                  </a:lnTo>
                  <a:lnTo>
                    <a:pt x="11472" y="30961"/>
                  </a:lnTo>
                  <a:lnTo>
                    <a:pt x="11854" y="31065"/>
                  </a:lnTo>
                  <a:lnTo>
                    <a:pt x="12227" y="31161"/>
                  </a:lnTo>
                  <a:lnTo>
                    <a:pt x="12609" y="31247"/>
                  </a:lnTo>
                  <a:lnTo>
                    <a:pt x="12999" y="31317"/>
                  </a:lnTo>
                  <a:lnTo>
                    <a:pt x="13389" y="31386"/>
                  </a:lnTo>
                  <a:lnTo>
                    <a:pt x="13780" y="31438"/>
                  </a:lnTo>
                  <a:lnTo>
                    <a:pt x="14179" y="31482"/>
                  </a:lnTo>
                  <a:lnTo>
                    <a:pt x="14578" y="31516"/>
                  </a:lnTo>
                  <a:lnTo>
                    <a:pt x="14977" y="31542"/>
                  </a:lnTo>
                  <a:lnTo>
                    <a:pt x="15377" y="31560"/>
                  </a:lnTo>
                  <a:lnTo>
                    <a:pt x="15784" y="31568"/>
                  </a:lnTo>
                  <a:lnTo>
                    <a:pt x="16192" y="31560"/>
                  </a:lnTo>
                  <a:lnTo>
                    <a:pt x="16600" y="31542"/>
                  </a:lnTo>
                  <a:lnTo>
                    <a:pt x="16999" y="31516"/>
                  </a:lnTo>
                  <a:lnTo>
                    <a:pt x="17398" y="31482"/>
                  </a:lnTo>
                  <a:lnTo>
                    <a:pt x="17789" y="31438"/>
                  </a:lnTo>
                  <a:lnTo>
                    <a:pt x="18188" y="31386"/>
                  </a:lnTo>
                  <a:lnTo>
                    <a:pt x="18579" y="31317"/>
                  </a:lnTo>
                  <a:lnTo>
                    <a:pt x="18960" y="31247"/>
                  </a:lnTo>
                  <a:lnTo>
                    <a:pt x="19342" y="31161"/>
                  </a:lnTo>
                  <a:lnTo>
                    <a:pt x="19724" y="31065"/>
                  </a:lnTo>
                  <a:lnTo>
                    <a:pt x="20097" y="30961"/>
                  </a:lnTo>
                  <a:lnTo>
                    <a:pt x="20470" y="30857"/>
                  </a:lnTo>
                  <a:lnTo>
                    <a:pt x="20843" y="30735"/>
                  </a:lnTo>
                  <a:lnTo>
                    <a:pt x="21208" y="30605"/>
                  </a:lnTo>
                  <a:lnTo>
                    <a:pt x="21564" y="30466"/>
                  </a:lnTo>
                  <a:lnTo>
                    <a:pt x="21919" y="30319"/>
                  </a:lnTo>
                  <a:lnTo>
                    <a:pt x="22275" y="30171"/>
                  </a:lnTo>
                  <a:lnTo>
                    <a:pt x="22622" y="30007"/>
                  </a:lnTo>
                  <a:lnTo>
                    <a:pt x="22961" y="29833"/>
                  </a:lnTo>
                  <a:lnTo>
                    <a:pt x="23299" y="29659"/>
                  </a:lnTo>
                  <a:lnTo>
                    <a:pt x="23637" y="29469"/>
                  </a:lnTo>
                  <a:lnTo>
                    <a:pt x="23959" y="29278"/>
                  </a:lnTo>
                  <a:lnTo>
                    <a:pt x="24288" y="29078"/>
                  </a:lnTo>
                  <a:lnTo>
                    <a:pt x="24601" y="28861"/>
                  </a:lnTo>
                  <a:lnTo>
                    <a:pt x="24913" y="28644"/>
                  </a:lnTo>
                  <a:lnTo>
                    <a:pt x="25225" y="28427"/>
                  </a:lnTo>
                  <a:lnTo>
                    <a:pt x="25520" y="28193"/>
                  </a:lnTo>
                  <a:lnTo>
                    <a:pt x="25815" y="27959"/>
                  </a:lnTo>
                  <a:lnTo>
                    <a:pt x="26111" y="27707"/>
                  </a:lnTo>
                  <a:lnTo>
                    <a:pt x="26388" y="27455"/>
                  </a:lnTo>
                  <a:lnTo>
                    <a:pt x="26666" y="27204"/>
                  </a:lnTo>
                  <a:lnTo>
                    <a:pt x="26935" y="26935"/>
                  </a:lnTo>
                  <a:lnTo>
                    <a:pt x="27204" y="26666"/>
                  </a:lnTo>
                  <a:lnTo>
                    <a:pt x="27464" y="26388"/>
                  </a:lnTo>
                  <a:lnTo>
                    <a:pt x="27716" y="26102"/>
                  </a:lnTo>
                  <a:lnTo>
                    <a:pt x="27959" y="25815"/>
                  </a:lnTo>
                  <a:lnTo>
                    <a:pt x="28193" y="25520"/>
                  </a:lnTo>
                  <a:lnTo>
                    <a:pt x="28427" y="25217"/>
                  </a:lnTo>
                  <a:lnTo>
                    <a:pt x="28653" y="24913"/>
                  </a:lnTo>
                  <a:lnTo>
                    <a:pt x="28870" y="24601"/>
                  </a:lnTo>
                  <a:lnTo>
                    <a:pt x="29078" y="24279"/>
                  </a:lnTo>
                  <a:lnTo>
                    <a:pt x="29278" y="23958"/>
                  </a:lnTo>
                  <a:lnTo>
                    <a:pt x="29477" y="23629"/>
                  </a:lnTo>
                  <a:lnTo>
                    <a:pt x="29660" y="23299"/>
                  </a:lnTo>
                  <a:lnTo>
                    <a:pt x="29842" y="22961"/>
                  </a:lnTo>
                  <a:lnTo>
                    <a:pt x="30007" y="22613"/>
                  </a:lnTo>
                  <a:lnTo>
                    <a:pt x="30172" y="22266"/>
                  </a:lnTo>
                  <a:lnTo>
                    <a:pt x="30328" y="21919"/>
                  </a:lnTo>
                  <a:lnTo>
                    <a:pt x="30475" y="21563"/>
                  </a:lnTo>
                  <a:lnTo>
                    <a:pt x="30605" y="21199"/>
                  </a:lnTo>
                  <a:lnTo>
                    <a:pt x="30736" y="20835"/>
                  </a:lnTo>
                  <a:lnTo>
                    <a:pt x="30857" y="20470"/>
                  </a:lnTo>
                  <a:lnTo>
                    <a:pt x="30970" y="20097"/>
                  </a:lnTo>
                  <a:lnTo>
                    <a:pt x="31074" y="19724"/>
                  </a:lnTo>
                  <a:lnTo>
                    <a:pt x="31161" y="19342"/>
                  </a:lnTo>
                  <a:lnTo>
                    <a:pt x="31248" y="18960"/>
                  </a:lnTo>
                  <a:lnTo>
                    <a:pt x="31317" y="18570"/>
                  </a:lnTo>
                  <a:lnTo>
                    <a:pt x="31386" y="18179"/>
                  </a:lnTo>
                  <a:lnTo>
                    <a:pt x="31438" y="17789"/>
                  </a:lnTo>
                  <a:lnTo>
                    <a:pt x="31490" y="17390"/>
                  </a:lnTo>
                  <a:lnTo>
                    <a:pt x="31525" y="16990"/>
                  </a:lnTo>
                  <a:lnTo>
                    <a:pt x="31551" y="16591"/>
                  </a:lnTo>
                  <a:lnTo>
                    <a:pt x="31560" y="16192"/>
                  </a:lnTo>
                  <a:lnTo>
                    <a:pt x="31569" y="15784"/>
                  </a:lnTo>
                  <a:lnTo>
                    <a:pt x="31560" y="15376"/>
                  </a:lnTo>
                  <a:lnTo>
                    <a:pt x="31551" y="14969"/>
                  </a:lnTo>
                  <a:lnTo>
                    <a:pt x="31525" y="14569"/>
                  </a:lnTo>
                  <a:lnTo>
                    <a:pt x="31490" y="14170"/>
                  </a:lnTo>
                  <a:lnTo>
                    <a:pt x="31438" y="13780"/>
                  </a:lnTo>
                  <a:lnTo>
                    <a:pt x="31386" y="13381"/>
                  </a:lnTo>
                  <a:lnTo>
                    <a:pt x="31317" y="12990"/>
                  </a:lnTo>
                  <a:lnTo>
                    <a:pt x="31248" y="12608"/>
                  </a:lnTo>
                  <a:lnTo>
                    <a:pt x="31161" y="12227"/>
                  </a:lnTo>
                  <a:lnTo>
                    <a:pt x="31074" y="11845"/>
                  </a:lnTo>
                  <a:lnTo>
                    <a:pt x="30970" y="11472"/>
                  </a:lnTo>
                  <a:lnTo>
                    <a:pt x="30857" y="11099"/>
                  </a:lnTo>
                  <a:lnTo>
                    <a:pt x="30736" y="10725"/>
                  </a:lnTo>
                  <a:lnTo>
                    <a:pt x="30605" y="10361"/>
                  </a:lnTo>
                  <a:lnTo>
                    <a:pt x="30475" y="10005"/>
                  </a:lnTo>
                  <a:lnTo>
                    <a:pt x="30328" y="9649"/>
                  </a:lnTo>
                  <a:lnTo>
                    <a:pt x="30172" y="9294"/>
                  </a:lnTo>
                  <a:lnTo>
                    <a:pt x="30007" y="8947"/>
                  </a:lnTo>
                  <a:lnTo>
                    <a:pt x="29842" y="8608"/>
                  </a:lnTo>
                  <a:lnTo>
                    <a:pt x="29660" y="8270"/>
                  </a:lnTo>
                  <a:lnTo>
                    <a:pt x="29477" y="7931"/>
                  </a:lnTo>
                  <a:lnTo>
                    <a:pt x="29278" y="7610"/>
                  </a:lnTo>
                  <a:lnTo>
                    <a:pt x="29078" y="7280"/>
                  </a:lnTo>
                  <a:lnTo>
                    <a:pt x="28870" y="6968"/>
                  </a:lnTo>
                  <a:lnTo>
                    <a:pt x="28653" y="6656"/>
                  </a:lnTo>
                  <a:lnTo>
                    <a:pt x="28427" y="6343"/>
                  </a:lnTo>
                  <a:lnTo>
                    <a:pt x="28193" y="6048"/>
                  </a:lnTo>
                  <a:lnTo>
                    <a:pt x="27959" y="5753"/>
                  </a:lnTo>
                  <a:lnTo>
                    <a:pt x="27716" y="5458"/>
                  </a:lnTo>
                  <a:lnTo>
                    <a:pt x="27464" y="5181"/>
                  </a:lnTo>
                  <a:lnTo>
                    <a:pt x="27204" y="4903"/>
                  </a:lnTo>
                  <a:lnTo>
                    <a:pt x="26935" y="4634"/>
                  </a:lnTo>
                  <a:lnTo>
                    <a:pt x="26666" y="4365"/>
                  </a:lnTo>
                  <a:lnTo>
                    <a:pt x="26388" y="4105"/>
                  </a:lnTo>
                  <a:lnTo>
                    <a:pt x="26111" y="3853"/>
                  </a:lnTo>
                  <a:lnTo>
                    <a:pt x="25815" y="3610"/>
                  </a:lnTo>
                  <a:lnTo>
                    <a:pt x="25520" y="3376"/>
                  </a:lnTo>
                  <a:lnTo>
                    <a:pt x="25225" y="3141"/>
                  </a:lnTo>
                  <a:lnTo>
                    <a:pt x="24913" y="2916"/>
                  </a:lnTo>
                  <a:lnTo>
                    <a:pt x="24601" y="2699"/>
                  </a:lnTo>
                  <a:lnTo>
                    <a:pt x="24288" y="2491"/>
                  </a:lnTo>
                  <a:lnTo>
                    <a:pt x="23959" y="2291"/>
                  </a:lnTo>
                  <a:lnTo>
                    <a:pt x="23637" y="2091"/>
                  </a:lnTo>
                  <a:lnTo>
                    <a:pt x="23299" y="1909"/>
                  </a:lnTo>
                  <a:lnTo>
                    <a:pt x="22961" y="1727"/>
                  </a:lnTo>
                  <a:lnTo>
                    <a:pt x="22622" y="1562"/>
                  </a:lnTo>
                  <a:lnTo>
                    <a:pt x="22275" y="1397"/>
                  </a:lnTo>
                  <a:lnTo>
                    <a:pt x="21919" y="1241"/>
                  </a:lnTo>
                  <a:lnTo>
                    <a:pt x="21564" y="1094"/>
                  </a:lnTo>
                  <a:lnTo>
                    <a:pt x="21208" y="963"/>
                  </a:lnTo>
                  <a:lnTo>
                    <a:pt x="20843" y="833"/>
                  </a:lnTo>
                  <a:lnTo>
                    <a:pt x="20470" y="712"/>
                  </a:lnTo>
                  <a:lnTo>
                    <a:pt x="20097" y="599"/>
                  </a:lnTo>
                  <a:lnTo>
                    <a:pt x="19724" y="495"/>
                  </a:lnTo>
                  <a:lnTo>
                    <a:pt x="19342" y="408"/>
                  </a:lnTo>
                  <a:lnTo>
                    <a:pt x="18960" y="321"/>
                  </a:lnTo>
                  <a:lnTo>
                    <a:pt x="18579" y="252"/>
                  </a:lnTo>
                  <a:lnTo>
                    <a:pt x="18188" y="182"/>
                  </a:lnTo>
                  <a:lnTo>
                    <a:pt x="17789" y="130"/>
                  </a:lnTo>
                  <a:lnTo>
                    <a:pt x="17398" y="78"/>
                  </a:lnTo>
                  <a:lnTo>
                    <a:pt x="16999" y="44"/>
                  </a:lnTo>
                  <a:lnTo>
                    <a:pt x="16600" y="18"/>
                  </a:lnTo>
                  <a:lnTo>
                    <a:pt x="16192" y="9"/>
                  </a:lnTo>
                  <a:lnTo>
                    <a:pt x="157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2"/>
            <p:cNvSpPr/>
            <p:nvPr/>
          </p:nvSpPr>
          <p:spPr>
            <a:xfrm>
              <a:off x="-1348600" y="-6374475"/>
              <a:ext cx="789225" cy="789225"/>
            </a:xfrm>
            <a:custGeom>
              <a:avLst/>
              <a:gdLst/>
              <a:ahLst/>
              <a:cxnLst/>
              <a:rect l="l" t="t" r="r" b="b"/>
              <a:pathLst>
                <a:path w="31569" h="31569" fill="none" extrusionOk="0">
                  <a:moveTo>
                    <a:pt x="15784" y="31568"/>
                  </a:moveTo>
                  <a:lnTo>
                    <a:pt x="15784" y="31568"/>
                  </a:lnTo>
                  <a:lnTo>
                    <a:pt x="15377" y="31560"/>
                  </a:lnTo>
                  <a:lnTo>
                    <a:pt x="14977" y="31542"/>
                  </a:lnTo>
                  <a:lnTo>
                    <a:pt x="14578" y="31516"/>
                  </a:lnTo>
                  <a:lnTo>
                    <a:pt x="14179" y="31482"/>
                  </a:lnTo>
                  <a:lnTo>
                    <a:pt x="13780" y="31438"/>
                  </a:lnTo>
                  <a:lnTo>
                    <a:pt x="13389" y="31386"/>
                  </a:lnTo>
                  <a:lnTo>
                    <a:pt x="12999" y="31317"/>
                  </a:lnTo>
                  <a:lnTo>
                    <a:pt x="12609" y="31247"/>
                  </a:lnTo>
                  <a:lnTo>
                    <a:pt x="12227" y="31161"/>
                  </a:lnTo>
                  <a:lnTo>
                    <a:pt x="11854" y="31065"/>
                  </a:lnTo>
                  <a:lnTo>
                    <a:pt x="11472" y="30961"/>
                  </a:lnTo>
                  <a:lnTo>
                    <a:pt x="11099" y="30857"/>
                  </a:lnTo>
                  <a:lnTo>
                    <a:pt x="10734" y="30735"/>
                  </a:lnTo>
                  <a:lnTo>
                    <a:pt x="10370" y="30605"/>
                  </a:lnTo>
                  <a:lnTo>
                    <a:pt x="10005" y="30466"/>
                  </a:lnTo>
                  <a:lnTo>
                    <a:pt x="9650" y="30319"/>
                  </a:lnTo>
                  <a:lnTo>
                    <a:pt x="9302" y="30171"/>
                  </a:lnTo>
                  <a:lnTo>
                    <a:pt x="8955" y="30007"/>
                  </a:lnTo>
                  <a:lnTo>
                    <a:pt x="8608" y="29833"/>
                  </a:lnTo>
                  <a:lnTo>
                    <a:pt x="8270" y="29659"/>
                  </a:lnTo>
                  <a:lnTo>
                    <a:pt x="7940" y="29469"/>
                  </a:lnTo>
                  <a:lnTo>
                    <a:pt x="7610" y="29278"/>
                  </a:lnTo>
                  <a:lnTo>
                    <a:pt x="7289" y="29078"/>
                  </a:lnTo>
                  <a:lnTo>
                    <a:pt x="6968" y="28861"/>
                  </a:lnTo>
                  <a:lnTo>
                    <a:pt x="6656" y="28644"/>
                  </a:lnTo>
                  <a:lnTo>
                    <a:pt x="6352" y="28427"/>
                  </a:lnTo>
                  <a:lnTo>
                    <a:pt x="6048" y="28193"/>
                  </a:lnTo>
                  <a:lnTo>
                    <a:pt x="5753" y="27959"/>
                  </a:lnTo>
                  <a:lnTo>
                    <a:pt x="5467" y="27707"/>
                  </a:lnTo>
                  <a:lnTo>
                    <a:pt x="5181" y="27455"/>
                  </a:lnTo>
                  <a:lnTo>
                    <a:pt x="4903" y="27204"/>
                  </a:lnTo>
                  <a:lnTo>
                    <a:pt x="4634" y="26935"/>
                  </a:lnTo>
                  <a:lnTo>
                    <a:pt x="4374" y="26666"/>
                  </a:lnTo>
                  <a:lnTo>
                    <a:pt x="4113" y="26388"/>
                  </a:lnTo>
                  <a:lnTo>
                    <a:pt x="3862" y="26102"/>
                  </a:lnTo>
                  <a:lnTo>
                    <a:pt x="3619" y="25815"/>
                  </a:lnTo>
                  <a:lnTo>
                    <a:pt x="3376" y="25520"/>
                  </a:lnTo>
                  <a:lnTo>
                    <a:pt x="3150" y="25217"/>
                  </a:lnTo>
                  <a:lnTo>
                    <a:pt x="2925" y="24913"/>
                  </a:lnTo>
                  <a:lnTo>
                    <a:pt x="2708" y="24601"/>
                  </a:lnTo>
                  <a:lnTo>
                    <a:pt x="2499" y="24279"/>
                  </a:lnTo>
                  <a:lnTo>
                    <a:pt x="2291" y="23958"/>
                  </a:lnTo>
                  <a:lnTo>
                    <a:pt x="2100" y="23629"/>
                  </a:lnTo>
                  <a:lnTo>
                    <a:pt x="1909" y="23299"/>
                  </a:lnTo>
                  <a:lnTo>
                    <a:pt x="1736" y="22961"/>
                  </a:lnTo>
                  <a:lnTo>
                    <a:pt x="1562" y="22613"/>
                  </a:lnTo>
                  <a:lnTo>
                    <a:pt x="1397" y="22266"/>
                  </a:lnTo>
                  <a:lnTo>
                    <a:pt x="1250" y="21919"/>
                  </a:lnTo>
                  <a:lnTo>
                    <a:pt x="1102" y="21563"/>
                  </a:lnTo>
                  <a:lnTo>
                    <a:pt x="963" y="21199"/>
                  </a:lnTo>
                  <a:lnTo>
                    <a:pt x="833" y="20835"/>
                  </a:lnTo>
                  <a:lnTo>
                    <a:pt x="712" y="20470"/>
                  </a:lnTo>
                  <a:lnTo>
                    <a:pt x="608" y="20097"/>
                  </a:lnTo>
                  <a:lnTo>
                    <a:pt x="504" y="19724"/>
                  </a:lnTo>
                  <a:lnTo>
                    <a:pt x="408" y="19342"/>
                  </a:lnTo>
                  <a:lnTo>
                    <a:pt x="321" y="18960"/>
                  </a:lnTo>
                  <a:lnTo>
                    <a:pt x="252" y="18570"/>
                  </a:lnTo>
                  <a:lnTo>
                    <a:pt x="183" y="18179"/>
                  </a:lnTo>
                  <a:lnTo>
                    <a:pt x="130" y="17789"/>
                  </a:lnTo>
                  <a:lnTo>
                    <a:pt x="87" y="17390"/>
                  </a:lnTo>
                  <a:lnTo>
                    <a:pt x="52" y="16990"/>
                  </a:lnTo>
                  <a:lnTo>
                    <a:pt x="26" y="16591"/>
                  </a:lnTo>
                  <a:lnTo>
                    <a:pt x="9" y="16192"/>
                  </a:lnTo>
                  <a:lnTo>
                    <a:pt x="0" y="15784"/>
                  </a:lnTo>
                  <a:lnTo>
                    <a:pt x="0" y="15784"/>
                  </a:lnTo>
                  <a:lnTo>
                    <a:pt x="9" y="15376"/>
                  </a:lnTo>
                  <a:lnTo>
                    <a:pt x="26" y="14969"/>
                  </a:lnTo>
                  <a:lnTo>
                    <a:pt x="52" y="14569"/>
                  </a:lnTo>
                  <a:lnTo>
                    <a:pt x="87" y="14170"/>
                  </a:lnTo>
                  <a:lnTo>
                    <a:pt x="130" y="13780"/>
                  </a:lnTo>
                  <a:lnTo>
                    <a:pt x="183" y="13381"/>
                  </a:lnTo>
                  <a:lnTo>
                    <a:pt x="252" y="12990"/>
                  </a:lnTo>
                  <a:lnTo>
                    <a:pt x="321" y="12608"/>
                  </a:lnTo>
                  <a:lnTo>
                    <a:pt x="408" y="12227"/>
                  </a:lnTo>
                  <a:lnTo>
                    <a:pt x="504" y="11845"/>
                  </a:lnTo>
                  <a:lnTo>
                    <a:pt x="608" y="11472"/>
                  </a:lnTo>
                  <a:lnTo>
                    <a:pt x="712" y="11099"/>
                  </a:lnTo>
                  <a:lnTo>
                    <a:pt x="833" y="10725"/>
                  </a:lnTo>
                  <a:lnTo>
                    <a:pt x="963" y="10361"/>
                  </a:lnTo>
                  <a:lnTo>
                    <a:pt x="1102" y="10005"/>
                  </a:lnTo>
                  <a:lnTo>
                    <a:pt x="1250" y="9649"/>
                  </a:lnTo>
                  <a:lnTo>
                    <a:pt x="1397" y="9294"/>
                  </a:lnTo>
                  <a:lnTo>
                    <a:pt x="1562" y="8947"/>
                  </a:lnTo>
                  <a:lnTo>
                    <a:pt x="1736" y="8608"/>
                  </a:lnTo>
                  <a:lnTo>
                    <a:pt x="1909" y="8270"/>
                  </a:lnTo>
                  <a:lnTo>
                    <a:pt x="2100" y="7931"/>
                  </a:lnTo>
                  <a:lnTo>
                    <a:pt x="2291" y="7610"/>
                  </a:lnTo>
                  <a:lnTo>
                    <a:pt x="2499" y="7280"/>
                  </a:lnTo>
                  <a:lnTo>
                    <a:pt x="2708" y="6968"/>
                  </a:lnTo>
                  <a:lnTo>
                    <a:pt x="2925" y="6656"/>
                  </a:lnTo>
                  <a:lnTo>
                    <a:pt x="3150" y="6343"/>
                  </a:lnTo>
                  <a:lnTo>
                    <a:pt x="3376" y="6048"/>
                  </a:lnTo>
                  <a:lnTo>
                    <a:pt x="3619" y="5753"/>
                  </a:lnTo>
                  <a:lnTo>
                    <a:pt x="3862" y="5458"/>
                  </a:lnTo>
                  <a:lnTo>
                    <a:pt x="4113" y="5181"/>
                  </a:lnTo>
                  <a:lnTo>
                    <a:pt x="4374" y="4903"/>
                  </a:lnTo>
                  <a:lnTo>
                    <a:pt x="4634" y="4634"/>
                  </a:lnTo>
                  <a:lnTo>
                    <a:pt x="4903" y="4365"/>
                  </a:lnTo>
                  <a:lnTo>
                    <a:pt x="5181" y="4105"/>
                  </a:lnTo>
                  <a:lnTo>
                    <a:pt x="5467" y="3853"/>
                  </a:lnTo>
                  <a:lnTo>
                    <a:pt x="5753" y="3610"/>
                  </a:lnTo>
                  <a:lnTo>
                    <a:pt x="6048" y="3376"/>
                  </a:lnTo>
                  <a:lnTo>
                    <a:pt x="6352" y="3141"/>
                  </a:lnTo>
                  <a:lnTo>
                    <a:pt x="6656" y="2916"/>
                  </a:lnTo>
                  <a:lnTo>
                    <a:pt x="6968" y="2699"/>
                  </a:lnTo>
                  <a:lnTo>
                    <a:pt x="7289" y="2491"/>
                  </a:lnTo>
                  <a:lnTo>
                    <a:pt x="7610" y="2291"/>
                  </a:lnTo>
                  <a:lnTo>
                    <a:pt x="7940" y="2091"/>
                  </a:lnTo>
                  <a:lnTo>
                    <a:pt x="8270" y="1909"/>
                  </a:lnTo>
                  <a:lnTo>
                    <a:pt x="8608" y="1727"/>
                  </a:lnTo>
                  <a:lnTo>
                    <a:pt x="8955" y="1562"/>
                  </a:lnTo>
                  <a:lnTo>
                    <a:pt x="9302" y="1397"/>
                  </a:lnTo>
                  <a:lnTo>
                    <a:pt x="9650" y="1241"/>
                  </a:lnTo>
                  <a:lnTo>
                    <a:pt x="10005" y="1094"/>
                  </a:lnTo>
                  <a:lnTo>
                    <a:pt x="10370" y="963"/>
                  </a:lnTo>
                  <a:lnTo>
                    <a:pt x="10734" y="833"/>
                  </a:lnTo>
                  <a:lnTo>
                    <a:pt x="11099" y="712"/>
                  </a:lnTo>
                  <a:lnTo>
                    <a:pt x="11472" y="599"/>
                  </a:lnTo>
                  <a:lnTo>
                    <a:pt x="11854" y="495"/>
                  </a:lnTo>
                  <a:lnTo>
                    <a:pt x="12227" y="408"/>
                  </a:lnTo>
                  <a:lnTo>
                    <a:pt x="12609" y="321"/>
                  </a:lnTo>
                  <a:lnTo>
                    <a:pt x="12999" y="252"/>
                  </a:lnTo>
                  <a:lnTo>
                    <a:pt x="13389" y="182"/>
                  </a:lnTo>
                  <a:lnTo>
                    <a:pt x="13780" y="130"/>
                  </a:lnTo>
                  <a:lnTo>
                    <a:pt x="14179" y="78"/>
                  </a:lnTo>
                  <a:lnTo>
                    <a:pt x="14578" y="44"/>
                  </a:lnTo>
                  <a:lnTo>
                    <a:pt x="14977" y="18"/>
                  </a:lnTo>
                  <a:lnTo>
                    <a:pt x="15377" y="9"/>
                  </a:lnTo>
                  <a:lnTo>
                    <a:pt x="15784" y="0"/>
                  </a:lnTo>
                  <a:lnTo>
                    <a:pt x="15784" y="0"/>
                  </a:lnTo>
                  <a:lnTo>
                    <a:pt x="16192" y="9"/>
                  </a:lnTo>
                  <a:lnTo>
                    <a:pt x="16600" y="18"/>
                  </a:lnTo>
                  <a:lnTo>
                    <a:pt x="16999" y="44"/>
                  </a:lnTo>
                  <a:lnTo>
                    <a:pt x="17398" y="78"/>
                  </a:lnTo>
                  <a:lnTo>
                    <a:pt x="17789" y="130"/>
                  </a:lnTo>
                  <a:lnTo>
                    <a:pt x="18188" y="182"/>
                  </a:lnTo>
                  <a:lnTo>
                    <a:pt x="18579" y="252"/>
                  </a:lnTo>
                  <a:lnTo>
                    <a:pt x="18960" y="321"/>
                  </a:lnTo>
                  <a:lnTo>
                    <a:pt x="19342" y="408"/>
                  </a:lnTo>
                  <a:lnTo>
                    <a:pt x="19724" y="495"/>
                  </a:lnTo>
                  <a:lnTo>
                    <a:pt x="20097" y="599"/>
                  </a:lnTo>
                  <a:lnTo>
                    <a:pt x="20470" y="712"/>
                  </a:lnTo>
                  <a:lnTo>
                    <a:pt x="20843" y="833"/>
                  </a:lnTo>
                  <a:lnTo>
                    <a:pt x="21208" y="963"/>
                  </a:lnTo>
                  <a:lnTo>
                    <a:pt x="21564" y="1094"/>
                  </a:lnTo>
                  <a:lnTo>
                    <a:pt x="21919" y="1241"/>
                  </a:lnTo>
                  <a:lnTo>
                    <a:pt x="22275" y="1397"/>
                  </a:lnTo>
                  <a:lnTo>
                    <a:pt x="22622" y="1562"/>
                  </a:lnTo>
                  <a:lnTo>
                    <a:pt x="22961" y="1727"/>
                  </a:lnTo>
                  <a:lnTo>
                    <a:pt x="23299" y="1909"/>
                  </a:lnTo>
                  <a:lnTo>
                    <a:pt x="23637" y="2091"/>
                  </a:lnTo>
                  <a:lnTo>
                    <a:pt x="23959" y="2291"/>
                  </a:lnTo>
                  <a:lnTo>
                    <a:pt x="24288" y="2491"/>
                  </a:lnTo>
                  <a:lnTo>
                    <a:pt x="24601" y="2699"/>
                  </a:lnTo>
                  <a:lnTo>
                    <a:pt x="24913" y="2916"/>
                  </a:lnTo>
                  <a:lnTo>
                    <a:pt x="25225" y="3141"/>
                  </a:lnTo>
                  <a:lnTo>
                    <a:pt x="25520" y="3376"/>
                  </a:lnTo>
                  <a:lnTo>
                    <a:pt x="25815" y="3610"/>
                  </a:lnTo>
                  <a:lnTo>
                    <a:pt x="26111" y="3853"/>
                  </a:lnTo>
                  <a:lnTo>
                    <a:pt x="26388" y="4105"/>
                  </a:lnTo>
                  <a:lnTo>
                    <a:pt x="26666" y="4365"/>
                  </a:lnTo>
                  <a:lnTo>
                    <a:pt x="26935" y="4634"/>
                  </a:lnTo>
                  <a:lnTo>
                    <a:pt x="27204" y="4903"/>
                  </a:lnTo>
                  <a:lnTo>
                    <a:pt x="27464" y="5181"/>
                  </a:lnTo>
                  <a:lnTo>
                    <a:pt x="27716" y="5458"/>
                  </a:lnTo>
                  <a:lnTo>
                    <a:pt x="27959" y="5753"/>
                  </a:lnTo>
                  <a:lnTo>
                    <a:pt x="28193" y="6048"/>
                  </a:lnTo>
                  <a:lnTo>
                    <a:pt x="28427" y="6343"/>
                  </a:lnTo>
                  <a:lnTo>
                    <a:pt x="28653" y="6656"/>
                  </a:lnTo>
                  <a:lnTo>
                    <a:pt x="28870" y="6968"/>
                  </a:lnTo>
                  <a:lnTo>
                    <a:pt x="29078" y="7280"/>
                  </a:lnTo>
                  <a:lnTo>
                    <a:pt x="29278" y="7610"/>
                  </a:lnTo>
                  <a:lnTo>
                    <a:pt x="29477" y="7931"/>
                  </a:lnTo>
                  <a:lnTo>
                    <a:pt x="29660" y="8270"/>
                  </a:lnTo>
                  <a:lnTo>
                    <a:pt x="29842" y="8608"/>
                  </a:lnTo>
                  <a:lnTo>
                    <a:pt x="30007" y="8947"/>
                  </a:lnTo>
                  <a:lnTo>
                    <a:pt x="30172" y="9294"/>
                  </a:lnTo>
                  <a:lnTo>
                    <a:pt x="30328" y="9649"/>
                  </a:lnTo>
                  <a:lnTo>
                    <a:pt x="30475" y="10005"/>
                  </a:lnTo>
                  <a:lnTo>
                    <a:pt x="30605" y="10361"/>
                  </a:lnTo>
                  <a:lnTo>
                    <a:pt x="30736" y="10725"/>
                  </a:lnTo>
                  <a:lnTo>
                    <a:pt x="30857" y="11099"/>
                  </a:lnTo>
                  <a:lnTo>
                    <a:pt x="30970" y="11472"/>
                  </a:lnTo>
                  <a:lnTo>
                    <a:pt x="31074" y="11845"/>
                  </a:lnTo>
                  <a:lnTo>
                    <a:pt x="31161" y="12227"/>
                  </a:lnTo>
                  <a:lnTo>
                    <a:pt x="31248" y="12608"/>
                  </a:lnTo>
                  <a:lnTo>
                    <a:pt x="31317" y="12990"/>
                  </a:lnTo>
                  <a:lnTo>
                    <a:pt x="31386" y="13381"/>
                  </a:lnTo>
                  <a:lnTo>
                    <a:pt x="31438" y="13780"/>
                  </a:lnTo>
                  <a:lnTo>
                    <a:pt x="31490" y="14170"/>
                  </a:lnTo>
                  <a:lnTo>
                    <a:pt x="31525" y="14569"/>
                  </a:lnTo>
                  <a:lnTo>
                    <a:pt x="31551" y="14969"/>
                  </a:lnTo>
                  <a:lnTo>
                    <a:pt x="31560" y="15376"/>
                  </a:lnTo>
                  <a:lnTo>
                    <a:pt x="31569" y="15784"/>
                  </a:lnTo>
                  <a:lnTo>
                    <a:pt x="31569" y="15784"/>
                  </a:lnTo>
                  <a:lnTo>
                    <a:pt x="31560" y="16192"/>
                  </a:lnTo>
                  <a:lnTo>
                    <a:pt x="31551" y="16591"/>
                  </a:lnTo>
                  <a:lnTo>
                    <a:pt x="31525" y="16990"/>
                  </a:lnTo>
                  <a:lnTo>
                    <a:pt x="31490" y="17390"/>
                  </a:lnTo>
                  <a:lnTo>
                    <a:pt x="31438" y="17789"/>
                  </a:lnTo>
                  <a:lnTo>
                    <a:pt x="31386" y="18179"/>
                  </a:lnTo>
                  <a:lnTo>
                    <a:pt x="31317" y="18570"/>
                  </a:lnTo>
                  <a:lnTo>
                    <a:pt x="31248" y="18960"/>
                  </a:lnTo>
                  <a:lnTo>
                    <a:pt x="31161" y="19342"/>
                  </a:lnTo>
                  <a:lnTo>
                    <a:pt x="31074" y="19724"/>
                  </a:lnTo>
                  <a:lnTo>
                    <a:pt x="30970" y="20097"/>
                  </a:lnTo>
                  <a:lnTo>
                    <a:pt x="30857" y="20470"/>
                  </a:lnTo>
                  <a:lnTo>
                    <a:pt x="30736" y="20835"/>
                  </a:lnTo>
                  <a:lnTo>
                    <a:pt x="30605" y="21199"/>
                  </a:lnTo>
                  <a:lnTo>
                    <a:pt x="30475" y="21563"/>
                  </a:lnTo>
                  <a:lnTo>
                    <a:pt x="30328" y="21919"/>
                  </a:lnTo>
                  <a:lnTo>
                    <a:pt x="30172" y="22266"/>
                  </a:lnTo>
                  <a:lnTo>
                    <a:pt x="30007" y="22613"/>
                  </a:lnTo>
                  <a:lnTo>
                    <a:pt x="29842" y="22961"/>
                  </a:lnTo>
                  <a:lnTo>
                    <a:pt x="29660" y="23299"/>
                  </a:lnTo>
                  <a:lnTo>
                    <a:pt x="29477" y="23629"/>
                  </a:lnTo>
                  <a:lnTo>
                    <a:pt x="29278" y="23958"/>
                  </a:lnTo>
                  <a:lnTo>
                    <a:pt x="29078" y="24279"/>
                  </a:lnTo>
                  <a:lnTo>
                    <a:pt x="28870" y="24601"/>
                  </a:lnTo>
                  <a:lnTo>
                    <a:pt x="28653" y="24913"/>
                  </a:lnTo>
                  <a:lnTo>
                    <a:pt x="28427" y="25217"/>
                  </a:lnTo>
                  <a:lnTo>
                    <a:pt x="28193" y="25520"/>
                  </a:lnTo>
                  <a:lnTo>
                    <a:pt x="27959" y="25815"/>
                  </a:lnTo>
                  <a:lnTo>
                    <a:pt x="27716" y="26102"/>
                  </a:lnTo>
                  <a:lnTo>
                    <a:pt x="27464" y="26388"/>
                  </a:lnTo>
                  <a:lnTo>
                    <a:pt x="27204" y="26666"/>
                  </a:lnTo>
                  <a:lnTo>
                    <a:pt x="26935" y="26935"/>
                  </a:lnTo>
                  <a:lnTo>
                    <a:pt x="26666" y="27204"/>
                  </a:lnTo>
                  <a:lnTo>
                    <a:pt x="26388" y="27455"/>
                  </a:lnTo>
                  <a:lnTo>
                    <a:pt x="26111" y="27707"/>
                  </a:lnTo>
                  <a:lnTo>
                    <a:pt x="25815" y="27959"/>
                  </a:lnTo>
                  <a:lnTo>
                    <a:pt x="25520" y="28193"/>
                  </a:lnTo>
                  <a:lnTo>
                    <a:pt x="25225" y="28427"/>
                  </a:lnTo>
                  <a:lnTo>
                    <a:pt x="24913" y="28644"/>
                  </a:lnTo>
                  <a:lnTo>
                    <a:pt x="24601" y="28861"/>
                  </a:lnTo>
                  <a:lnTo>
                    <a:pt x="24288" y="29078"/>
                  </a:lnTo>
                  <a:lnTo>
                    <a:pt x="23959" y="29278"/>
                  </a:lnTo>
                  <a:lnTo>
                    <a:pt x="23637" y="29469"/>
                  </a:lnTo>
                  <a:lnTo>
                    <a:pt x="23299" y="29659"/>
                  </a:lnTo>
                  <a:lnTo>
                    <a:pt x="22961" y="29833"/>
                  </a:lnTo>
                  <a:lnTo>
                    <a:pt x="22622" y="30007"/>
                  </a:lnTo>
                  <a:lnTo>
                    <a:pt x="22275" y="30171"/>
                  </a:lnTo>
                  <a:lnTo>
                    <a:pt x="21919" y="30319"/>
                  </a:lnTo>
                  <a:lnTo>
                    <a:pt x="21564" y="30466"/>
                  </a:lnTo>
                  <a:lnTo>
                    <a:pt x="21208" y="30605"/>
                  </a:lnTo>
                  <a:lnTo>
                    <a:pt x="20843" y="30735"/>
                  </a:lnTo>
                  <a:lnTo>
                    <a:pt x="20470" y="30857"/>
                  </a:lnTo>
                  <a:lnTo>
                    <a:pt x="20097" y="30961"/>
                  </a:lnTo>
                  <a:lnTo>
                    <a:pt x="19724" y="31065"/>
                  </a:lnTo>
                  <a:lnTo>
                    <a:pt x="19342" y="31161"/>
                  </a:lnTo>
                  <a:lnTo>
                    <a:pt x="18960" y="31247"/>
                  </a:lnTo>
                  <a:lnTo>
                    <a:pt x="18579" y="31317"/>
                  </a:lnTo>
                  <a:lnTo>
                    <a:pt x="18188" y="31386"/>
                  </a:lnTo>
                  <a:lnTo>
                    <a:pt x="17789" y="31438"/>
                  </a:lnTo>
                  <a:lnTo>
                    <a:pt x="17398" y="31482"/>
                  </a:lnTo>
                  <a:lnTo>
                    <a:pt x="16999" y="31516"/>
                  </a:lnTo>
                  <a:lnTo>
                    <a:pt x="16600" y="31542"/>
                  </a:lnTo>
                  <a:lnTo>
                    <a:pt x="16192" y="31560"/>
                  </a:lnTo>
                  <a:lnTo>
                    <a:pt x="15784" y="31568"/>
                  </a:lnTo>
                  <a:lnTo>
                    <a:pt x="15784" y="315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2"/>
            <p:cNvSpPr/>
            <p:nvPr/>
          </p:nvSpPr>
          <p:spPr>
            <a:xfrm>
              <a:off x="-1085475" y="-6111350"/>
              <a:ext cx="262950" cy="262950"/>
            </a:xfrm>
            <a:custGeom>
              <a:avLst/>
              <a:gdLst/>
              <a:ahLst/>
              <a:cxnLst/>
              <a:rect l="l" t="t" r="r" b="b"/>
              <a:pathLst>
                <a:path w="10518" h="10518" fill="none" extrusionOk="0">
                  <a:moveTo>
                    <a:pt x="5259" y="1"/>
                  </a:moveTo>
                  <a:lnTo>
                    <a:pt x="5259" y="1"/>
                  </a:lnTo>
                  <a:lnTo>
                    <a:pt x="4990" y="1"/>
                  </a:lnTo>
                  <a:lnTo>
                    <a:pt x="4730" y="27"/>
                  </a:lnTo>
                  <a:lnTo>
                    <a:pt x="4470" y="62"/>
                  </a:lnTo>
                  <a:lnTo>
                    <a:pt x="4209" y="105"/>
                  </a:lnTo>
                  <a:lnTo>
                    <a:pt x="3958" y="166"/>
                  </a:lnTo>
                  <a:lnTo>
                    <a:pt x="3706" y="235"/>
                  </a:lnTo>
                  <a:lnTo>
                    <a:pt x="3463" y="322"/>
                  </a:lnTo>
                  <a:lnTo>
                    <a:pt x="3229" y="417"/>
                  </a:lnTo>
                  <a:lnTo>
                    <a:pt x="2995" y="521"/>
                  </a:lnTo>
                  <a:lnTo>
                    <a:pt x="2769" y="634"/>
                  </a:lnTo>
                  <a:lnTo>
                    <a:pt x="2543" y="764"/>
                  </a:lnTo>
                  <a:lnTo>
                    <a:pt x="2335" y="903"/>
                  </a:lnTo>
                  <a:lnTo>
                    <a:pt x="2127" y="1051"/>
                  </a:lnTo>
                  <a:lnTo>
                    <a:pt x="1927" y="1207"/>
                  </a:lnTo>
                  <a:lnTo>
                    <a:pt x="1736" y="1372"/>
                  </a:lnTo>
                  <a:lnTo>
                    <a:pt x="1554" y="1545"/>
                  </a:lnTo>
                  <a:lnTo>
                    <a:pt x="1381" y="1736"/>
                  </a:lnTo>
                  <a:lnTo>
                    <a:pt x="1216" y="1927"/>
                  </a:lnTo>
                  <a:lnTo>
                    <a:pt x="1051" y="2127"/>
                  </a:lnTo>
                  <a:lnTo>
                    <a:pt x="903" y="2326"/>
                  </a:lnTo>
                  <a:lnTo>
                    <a:pt x="773" y="2543"/>
                  </a:lnTo>
                  <a:lnTo>
                    <a:pt x="643" y="2760"/>
                  </a:lnTo>
                  <a:lnTo>
                    <a:pt x="522" y="2995"/>
                  </a:lnTo>
                  <a:lnTo>
                    <a:pt x="417" y="3220"/>
                  </a:lnTo>
                  <a:lnTo>
                    <a:pt x="322" y="3463"/>
                  </a:lnTo>
                  <a:lnTo>
                    <a:pt x="235" y="3706"/>
                  </a:lnTo>
                  <a:lnTo>
                    <a:pt x="166" y="3949"/>
                  </a:lnTo>
                  <a:lnTo>
                    <a:pt x="105" y="4209"/>
                  </a:lnTo>
                  <a:lnTo>
                    <a:pt x="62" y="4461"/>
                  </a:lnTo>
                  <a:lnTo>
                    <a:pt x="27" y="4721"/>
                  </a:lnTo>
                  <a:lnTo>
                    <a:pt x="10" y="4990"/>
                  </a:lnTo>
                  <a:lnTo>
                    <a:pt x="1" y="5259"/>
                  </a:lnTo>
                  <a:lnTo>
                    <a:pt x="1" y="5259"/>
                  </a:lnTo>
                  <a:lnTo>
                    <a:pt x="10" y="5528"/>
                  </a:lnTo>
                  <a:lnTo>
                    <a:pt x="27" y="5789"/>
                  </a:lnTo>
                  <a:lnTo>
                    <a:pt x="62" y="6049"/>
                  </a:lnTo>
                  <a:lnTo>
                    <a:pt x="105" y="6309"/>
                  </a:lnTo>
                  <a:lnTo>
                    <a:pt x="166" y="6561"/>
                  </a:lnTo>
                  <a:lnTo>
                    <a:pt x="235" y="6813"/>
                  </a:lnTo>
                  <a:lnTo>
                    <a:pt x="322" y="7056"/>
                  </a:lnTo>
                  <a:lnTo>
                    <a:pt x="417" y="7290"/>
                  </a:lnTo>
                  <a:lnTo>
                    <a:pt x="522" y="7524"/>
                  </a:lnTo>
                  <a:lnTo>
                    <a:pt x="643" y="7750"/>
                  </a:lnTo>
                  <a:lnTo>
                    <a:pt x="773" y="7975"/>
                  </a:lnTo>
                  <a:lnTo>
                    <a:pt x="903" y="8184"/>
                  </a:lnTo>
                  <a:lnTo>
                    <a:pt x="1051" y="8392"/>
                  </a:lnTo>
                  <a:lnTo>
                    <a:pt x="1216" y="8591"/>
                  </a:lnTo>
                  <a:lnTo>
                    <a:pt x="1381" y="8782"/>
                  </a:lnTo>
                  <a:lnTo>
                    <a:pt x="1554" y="8965"/>
                  </a:lnTo>
                  <a:lnTo>
                    <a:pt x="1736" y="9138"/>
                  </a:lnTo>
                  <a:lnTo>
                    <a:pt x="1927" y="9303"/>
                  </a:lnTo>
                  <a:lnTo>
                    <a:pt x="2127" y="9468"/>
                  </a:lnTo>
                  <a:lnTo>
                    <a:pt x="2335" y="9615"/>
                  </a:lnTo>
                  <a:lnTo>
                    <a:pt x="2543" y="9746"/>
                  </a:lnTo>
                  <a:lnTo>
                    <a:pt x="2769" y="9876"/>
                  </a:lnTo>
                  <a:lnTo>
                    <a:pt x="2995" y="9997"/>
                  </a:lnTo>
                  <a:lnTo>
                    <a:pt x="3229" y="10101"/>
                  </a:lnTo>
                  <a:lnTo>
                    <a:pt x="3463" y="10197"/>
                  </a:lnTo>
                  <a:lnTo>
                    <a:pt x="3706" y="10284"/>
                  </a:lnTo>
                  <a:lnTo>
                    <a:pt x="3958" y="10353"/>
                  </a:lnTo>
                  <a:lnTo>
                    <a:pt x="4209" y="10414"/>
                  </a:lnTo>
                  <a:lnTo>
                    <a:pt x="4470" y="10457"/>
                  </a:lnTo>
                  <a:lnTo>
                    <a:pt x="4730" y="10492"/>
                  </a:lnTo>
                  <a:lnTo>
                    <a:pt x="4990" y="10509"/>
                  </a:lnTo>
                  <a:lnTo>
                    <a:pt x="5259" y="10518"/>
                  </a:lnTo>
                  <a:lnTo>
                    <a:pt x="5259" y="10518"/>
                  </a:lnTo>
                  <a:lnTo>
                    <a:pt x="5528" y="10509"/>
                  </a:lnTo>
                  <a:lnTo>
                    <a:pt x="5797" y="10492"/>
                  </a:lnTo>
                  <a:lnTo>
                    <a:pt x="6058" y="10457"/>
                  </a:lnTo>
                  <a:lnTo>
                    <a:pt x="6318" y="10414"/>
                  </a:lnTo>
                  <a:lnTo>
                    <a:pt x="6570" y="10353"/>
                  </a:lnTo>
                  <a:lnTo>
                    <a:pt x="6813" y="10284"/>
                  </a:lnTo>
                  <a:lnTo>
                    <a:pt x="7056" y="10197"/>
                  </a:lnTo>
                  <a:lnTo>
                    <a:pt x="7299" y="10101"/>
                  </a:lnTo>
                  <a:lnTo>
                    <a:pt x="7533" y="9997"/>
                  </a:lnTo>
                  <a:lnTo>
                    <a:pt x="7759" y="9876"/>
                  </a:lnTo>
                  <a:lnTo>
                    <a:pt x="7975" y="9746"/>
                  </a:lnTo>
                  <a:lnTo>
                    <a:pt x="8192" y="9615"/>
                  </a:lnTo>
                  <a:lnTo>
                    <a:pt x="8401" y="9468"/>
                  </a:lnTo>
                  <a:lnTo>
                    <a:pt x="8600" y="9303"/>
                  </a:lnTo>
                  <a:lnTo>
                    <a:pt x="8791" y="9138"/>
                  </a:lnTo>
                  <a:lnTo>
                    <a:pt x="8973" y="8965"/>
                  </a:lnTo>
                  <a:lnTo>
                    <a:pt x="9147" y="8782"/>
                  </a:lnTo>
                  <a:lnTo>
                    <a:pt x="9312" y="8591"/>
                  </a:lnTo>
                  <a:lnTo>
                    <a:pt x="9468" y="8392"/>
                  </a:lnTo>
                  <a:lnTo>
                    <a:pt x="9615" y="8184"/>
                  </a:lnTo>
                  <a:lnTo>
                    <a:pt x="9754" y="7975"/>
                  </a:lnTo>
                  <a:lnTo>
                    <a:pt x="9884" y="7750"/>
                  </a:lnTo>
                  <a:lnTo>
                    <a:pt x="9997" y="7524"/>
                  </a:lnTo>
                  <a:lnTo>
                    <a:pt x="10101" y="7290"/>
                  </a:lnTo>
                  <a:lnTo>
                    <a:pt x="10197" y="7056"/>
                  </a:lnTo>
                  <a:lnTo>
                    <a:pt x="10284" y="6813"/>
                  </a:lnTo>
                  <a:lnTo>
                    <a:pt x="10353" y="6561"/>
                  </a:lnTo>
                  <a:lnTo>
                    <a:pt x="10414" y="6309"/>
                  </a:lnTo>
                  <a:lnTo>
                    <a:pt x="10457" y="6049"/>
                  </a:lnTo>
                  <a:lnTo>
                    <a:pt x="10492" y="5789"/>
                  </a:lnTo>
                  <a:lnTo>
                    <a:pt x="10518" y="5528"/>
                  </a:lnTo>
                  <a:lnTo>
                    <a:pt x="10518" y="5259"/>
                  </a:lnTo>
                  <a:lnTo>
                    <a:pt x="10518" y="5259"/>
                  </a:lnTo>
                  <a:lnTo>
                    <a:pt x="10518" y="4990"/>
                  </a:lnTo>
                  <a:lnTo>
                    <a:pt x="10492" y="4721"/>
                  </a:lnTo>
                  <a:lnTo>
                    <a:pt x="10466" y="4461"/>
                  </a:lnTo>
                  <a:lnTo>
                    <a:pt x="10414" y="4209"/>
                  </a:lnTo>
                  <a:lnTo>
                    <a:pt x="10362" y="3949"/>
                  </a:lnTo>
                  <a:lnTo>
                    <a:pt x="10292" y="3706"/>
                  </a:lnTo>
                  <a:lnTo>
                    <a:pt x="10206" y="3463"/>
                  </a:lnTo>
                  <a:lnTo>
                    <a:pt x="10119" y="3220"/>
                  </a:lnTo>
                  <a:lnTo>
                    <a:pt x="10015" y="2995"/>
                  </a:lnTo>
                  <a:lnTo>
                    <a:pt x="9893" y="2760"/>
                  </a:lnTo>
                  <a:lnTo>
                    <a:pt x="9772" y="2543"/>
                  </a:lnTo>
                  <a:lnTo>
                    <a:pt x="9633" y="2326"/>
                  </a:lnTo>
                  <a:lnTo>
                    <a:pt x="9485" y="2127"/>
                  </a:lnTo>
                  <a:lnTo>
                    <a:pt x="9338" y="1927"/>
                  </a:lnTo>
                  <a:lnTo>
                    <a:pt x="9173" y="1736"/>
                  </a:lnTo>
                  <a:lnTo>
                    <a:pt x="8999" y="1545"/>
                  </a:lnTo>
                  <a:lnTo>
                    <a:pt x="8817" y="1372"/>
                  </a:lnTo>
                  <a:lnTo>
                    <a:pt x="8626" y="1207"/>
                  </a:lnTo>
                  <a:lnTo>
                    <a:pt x="8427" y="1051"/>
                  </a:lnTo>
                  <a:lnTo>
                    <a:pt x="8218" y="903"/>
                  </a:lnTo>
                  <a:lnTo>
                    <a:pt x="8010" y="764"/>
                  </a:lnTo>
                  <a:lnTo>
                    <a:pt x="7785" y="634"/>
                  </a:lnTo>
                  <a:lnTo>
                    <a:pt x="7559" y="521"/>
                  </a:lnTo>
                  <a:lnTo>
                    <a:pt x="7325" y="417"/>
                  </a:lnTo>
                  <a:lnTo>
                    <a:pt x="7090" y="322"/>
                  </a:lnTo>
                  <a:lnTo>
                    <a:pt x="6839" y="235"/>
                  </a:lnTo>
                  <a:lnTo>
                    <a:pt x="6587" y="166"/>
                  </a:lnTo>
                  <a:lnTo>
                    <a:pt x="6335" y="105"/>
                  </a:lnTo>
                  <a:lnTo>
                    <a:pt x="6075" y="62"/>
                  </a:lnTo>
                  <a:lnTo>
                    <a:pt x="5806" y="27"/>
                  </a:lnTo>
                  <a:lnTo>
                    <a:pt x="5537" y="1"/>
                  </a:lnTo>
                  <a:lnTo>
                    <a:pt x="5259" y="1"/>
                  </a:lnTo>
                  <a:lnTo>
                    <a:pt x="5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2"/>
            <p:cNvSpPr/>
            <p:nvPr/>
          </p:nvSpPr>
          <p:spPr>
            <a:xfrm>
              <a:off x="-954000" y="-611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2"/>
            <p:cNvSpPr/>
            <p:nvPr/>
          </p:nvSpPr>
          <p:spPr>
            <a:xfrm>
              <a:off x="-3298400" y="-57152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extrusionOk="0">
                  <a:moveTo>
                    <a:pt x="88518" y="1"/>
                  </a:moveTo>
                  <a:lnTo>
                    <a:pt x="88509" y="790"/>
                  </a:lnTo>
                  <a:lnTo>
                    <a:pt x="88501" y="1571"/>
                  </a:lnTo>
                  <a:lnTo>
                    <a:pt x="88466" y="2335"/>
                  </a:lnTo>
                  <a:lnTo>
                    <a:pt x="88431" y="3090"/>
                  </a:lnTo>
                  <a:lnTo>
                    <a:pt x="88388" y="3836"/>
                  </a:lnTo>
                  <a:lnTo>
                    <a:pt x="88327" y="4565"/>
                  </a:lnTo>
                  <a:lnTo>
                    <a:pt x="88258" y="5285"/>
                  </a:lnTo>
                  <a:lnTo>
                    <a:pt x="88180" y="5997"/>
                  </a:lnTo>
                  <a:lnTo>
                    <a:pt x="88093" y="6691"/>
                  </a:lnTo>
                  <a:lnTo>
                    <a:pt x="87989" y="7385"/>
                  </a:lnTo>
                  <a:lnTo>
                    <a:pt x="87876" y="8053"/>
                  </a:lnTo>
                  <a:lnTo>
                    <a:pt x="87754" y="8721"/>
                  </a:lnTo>
                  <a:lnTo>
                    <a:pt x="87624" y="9381"/>
                  </a:lnTo>
                  <a:lnTo>
                    <a:pt x="87485" y="10023"/>
                  </a:lnTo>
                  <a:lnTo>
                    <a:pt x="87329" y="10657"/>
                  </a:lnTo>
                  <a:lnTo>
                    <a:pt x="87164" y="11273"/>
                  </a:lnTo>
                  <a:lnTo>
                    <a:pt x="86991" y="11889"/>
                  </a:lnTo>
                  <a:lnTo>
                    <a:pt x="86809" y="12487"/>
                  </a:lnTo>
                  <a:lnTo>
                    <a:pt x="86609" y="13078"/>
                  </a:lnTo>
                  <a:lnTo>
                    <a:pt x="86401" y="13659"/>
                  </a:lnTo>
                  <a:lnTo>
                    <a:pt x="86184" y="14232"/>
                  </a:lnTo>
                  <a:lnTo>
                    <a:pt x="85958" y="14796"/>
                  </a:lnTo>
                  <a:lnTo>
                    <a:pt x="85715" y="15342"/>
                  </a:lnTo>
                  <a:lnTo>
                    <a:pt x="85472" y="15889"/>
                  </a:lnTo>
                  <a:lnTo>
                    <a:pt x="85212" y="16418"/>
                  </a:lnTo>
                  <a:lnTo>
                    <a:pt x="84943" y="16939"/>
                  </a:lnTo>
                  <a:lnTo>
                    <a:pt x="84657" y="17451"/>
                  </a:lnTo>
                  <a:lnTo>
                    <a:pt x="84361" y="17954"/>
                  </a:lnTo>
                  <a:lnTo>
                    <a:pt x="84066" y="18449"/>
                  </a:lnTo>
                  <a:lnTo>
                    <a:pt x="83745" y="18935"/>
                  </a:lnTo>
                  <a:lnTo>
                    <a:pt x="83424" y="19403"/>
                  </a:lnTo>
                  <a:lnTo>
                    <a:pt x="83086" y="19872"/>
                  </a:lnTo>
                  <a:lnTo>
                    <a:pt x="82748" y="20332"/>
                  </a:lnTo>
                  <a:lnTo>
                    <a:pt x="82392" y="20774"/>
                  </a:lnTo>
                  <a:lnTo>
                    <a:pt x="82019" y="21217"/>
                  </a:lnTo>
                  <a:lnTo>
                    <a:pt x="81645" y="21642"/>
                  </a:lnTo>
                  <a:lnTo>
                    <a:pt x="81255" y="22067"/>
                  </a:lnTo>
                  <a:lnTo>
                    <a:pt x="80856" y="22475"/>
                  </a:lnTo>
                  <a:lnTo>
                    <a:pt x="80448" y="22883"/>
                  </a:lnTo>
                  <a:lnTo>
                    <a:pt x="80023" y="23282"/>
                  </a:lnTo>
                  <a:lnTo>
                    <a:pt x="79589" y="23664"/>
                  </a:lnTo>
                  <a:lnTo>
                    <a:pt x="79146" y="24046"/>
                  </a:lnTo>
                  <a:lnTo>
                    <a:pt x="78695" y="24419"/>
                  </a:lnTo>
                  <a:lnTo>
                    <a:pt x="78235" y="24783"/>
                  </a:lnTo>
                  <a:lnTo>
                    <a:pt x="77758" y="25130"/>
                  </a:lnTo>
                  <a:lnTo>
                    <a:pt x="77272" y="25478"/>
                  </a:lnTo>
                  <a:lnTo>
                    <a:pt x="76777" y="25825"/>
                  </a:lnTo>
                  <a:lnTo>
                    <a:pt x="76265" y="26154"/>
                  </a:lnTo>
                  <a:lnTo>
                    <a:pt x="75745" y="26475"/>
                  </a:lnTo>
                  <a:lnTo>
                    <a:pt x="75216" y="26796"/>
                  </a:lnTo>
                  <a:lnTo>
                    <a:pt x="74678" y="27100"/>
                  </a:lnTo>
                  <a:lnTo>
                    <a:pt x="74131" y="27404"/>
                  </a:lnTo>
                  <a:lnTo>
                    <a:pt x="73567" y="27699"/>
                  </a:lnTo>
                  <a:lnTo>
                    <a:pt x="72994" y="27985"/>
                  </a:lnTo>
                  <a:lnTo>
                    <a:pt x="72413" y="28263"/>
                  </a:lnTo>
                  <a:lnTo>
                    <a:pt x="71814" y="28541"/>
                  </a:lnTo>
                  <a:lnTo>
                    <a:pt x="71207" y="28801"/>
                  </a:lnTo>
                  <a:lnTo>
                    <a:pt x="70590" y="29061"/>
                  </a:lnTo>
                  <a:lnTo>
                    <a:pt x="69966" y="29313"/>
                  </a:lnTo>
                  <a:lnTo>
                    <a:pt x="69332" y="29565"/>
                  </a:lnTo>
                  <a:lnTo>
                    <a:pt x="68681" y="29799"/>
                  </a:lnTo>
                  <a:lnTo>
                    <a:pt x="68022" y="30033"/>
                  </a:lnTo>
                  <a:lnTo>
                    <a:pt x="67354" y="30259"/>
                  </a:lnTo>
                  <a:lnTo>
                    <a:pt x="66668" y="30484"/>
                  </a:lnTo>
                  <a:lnTo>
                    <a:pt x="65974" y="30693"/>
                  </a:lnTo>
                  <a:lnTo>
                    <a:pt x="65271" y="30901"/>
                  </a:lnTo>
                  <a:lnTo>
                    <a:pt x="64560" y="31100"/>
                  </a:lnTo>
                  <a:lnTo>
                    <a:pt x="63831" y="31300"/>
                  </a:lnTo>
                  <a:lnTo>
                    <a:pt x="63093" y="31491"/>
                  </a:lnTo>
                  <a:lnTo>
                    <a:pt x="62347" y="31673"/>
                  </a:lnTo>
                  <a:lnTo>
                    <a:pt x="61592" y="31855"/>
                  </a:lnTo>
                  <a:lnTo>
                    <a:pt x="60820" y="32029"/>
                  </a:lnTo>
                  <a:lnTo>
                    <a:pt x="60039" y="32194"/>
                  </a:lnTo>
                  <a:lnTo>
                    <a:pt x="59249" y="32350"/>
                  </a:lnTo>
                  <a:lnTo>
                    <a:pt x="58442" y="32515"/>
                  </a:lnTo>
                  <a:lnTo>
                    <a:pt x="57635" y="32662"/>
                  </a:lnTo>
                  <a:lnTo>
                    <a:pt x="56811" y="32810"/>
                  </a:lnTo>
                  <a:lnTo>
                    <a:pt x="55969" y="32949"/>
                  </a:lnTo>
                  <a:lnTo>
                    <a:pt x="55127" y="33088"/>
                  </a:lnTo>
                  <a:lnTo>
                    <a:pt x="54268" y="33218"/>
                  </a:lnTo>
                  <a:lnTo>
                    <a:pt x="53401" y="33339"/>
                  </a:lnTo>
                  <a:lnTo>
                    <a:pt x="52524" y="33461"/>
                  </a:lnTo>
                  <a:lnTo>
                    <a:pt x="51630" y="33582"/>
                  </a:lnTo>
                  <a:lnTo>
                    <a:pt x="50728" y="33695"/>
                  </a:lnTo>
                  <a:lnTo>
                    <a:pt x="49817" y="33799"/>
                  </a:lnTo>
                  <a:lnTo>
                    <a:pt x="48888" y="33903"/>
                  </a:lnTo>
                  <a:lnTo>
                    <a:pt x="47960" y="34007"/>
                  </a:lnTo>
                  <a:lnTo>
                    <a:pt x="47014" y="34103"/>
                  </a:lnTo>
                  <a:lnTo>
                    <a:pt x="45088" y="34276"/>
                  </a:lnTo>
                  <a:lnTo>
                    <a:pt x="43118" y="34441"/>
                  </a:lnTo>
                  <a:lnTo>
                    <a:pt x="41096" y="34589"/>
                  </a:lnTo>
                  <a:lnTo>
                    <a:pt x="39040" y="34728"/>
                  </a:lnTo>
                  <a:lnTo>
                    <a:pt x="36940" y="34840"/>
                  </a:lnTo>
                  <a:lnTo>
                    <a:pt x="34788" y="34953"/>
                  </a:lnTo>
                  <a:lnTo>
                    <a:pt x="32601" y="35049"/>
                  </a:lnTo>
                  <a:lnTo>
                    <a:pt x="30362" y="35127"/>
                  </a:lnTo>
                  <a:lnTo>
                    <a:pt x="28080" y="35205"/>
                  </a:lnTo>
                  <a:lnTo>
                    <a:pt x="25746" y="35266"/>
                  </a:lnTo>
                  <a:lnTo>
                    <a:pt x="23377" y="35318"/>
                  </a:lnTo>
                  <a:lnTo>
                    <a:pt x="20965" y="35361"/>
                  </a:lnTo>
                  <a:lnTo>
                    <a:pt x="18500" y="35396"/>
                  </a:lnTo>
                  <a:lnTo>
                    <a:pt x="15992" y="35430"/>
                  </a:lnTo>
                  <a:lnTo>
                    <a:pt x="13441" y="35448"/>
                  </a:lnTo>
                  <a:lnTo>
                    <a:pt x="10838" y="35465"/>
                  </a:lnTo>
                  <a:lnTo>
                    <a:pt x="5510" y="35491"/>
                  </a:lnTo>
                  <a:lnTo>
                    <a:pt x="0" y="35491"/>
                  </a:lnTo>
                  <a:lnTo>
                    <a:pt x="0" y="46017"/>
                  </a:lnTo>
                  <a:lnTo>
                    <a:pt x="5172" y="46017"/>
                  </a:lnTo>
                  <a:lnTo>
                    <a:pt x="10257" y="46008"/>
                  </a:lnTo>
                  <a:lnTo>
                    <a:pt x="12764" y="46000"/>
                  </a:lnTo>
                  <a:lnTo>
                    <a:pt x="15246" y="45982"/>
                  </a:lnTo>
                  <a:lnTo>
                    <a:pt x="17693" y="45956"/>
                  </a:lnTo>
                  <a:lnTo>
                    <a:pt x="20123" y="45930"/>
                  </a:lnTo>
                  <a:lnTo>
                    <a:pt x="22526" y="45895"/>
                  </a:lnTo>
                  <a:lnTo>
                    <a:pt x="24904" y="45852"/>
                  </a:lnTo>
                  <a:lnTo>
                    <a:pt x="27247" y="45800"/>
                  </a:lnTo>
                  <a:lnTo>
                    <a:pt x="29573" y="45739"/>
                  </a:lnTo>
                  <a:lnTo>
                    <a:pt x="31855" y="45661"/>
                  </a:lnTo>
                  <a:lnTo>
                    <a:pt x="34119" y="45566"/>
                  </a:lnTo>
                  <a:lnTo>
                    <a:pt x="36350" y="45470"/>
                  </a:lnTo>
                  <a:lnTo>
                    <a:pt x="38554" y="45349"/>
                  </a:lnTo>
                  <a:lnTo>
                    <a:pt x="40723" y="45219"/>
                  </a:lnTo>
                  <a:lnTo>
                    <a:pt x="42858" y="45071"/>
                  </a:lnTo>
                  <a:lnTo>
                    <a:pt x="44966" y="44897"/>
                  </a:lnTo>
                  <a:lnTo>
                    <a:pt x="46007" y="44811"/>
                  </a:lnTo>
                  <a:lnTo>
                    <a:pt x="47040" y="44715"/>
                  </a:lnTo>
                  <a:lnTo>
                    <a:pt x="48064" y="44611"/>
                  </a:lnTo>
                  <a:lnTo>
                    <a:pt x="49079" y="44507"/>
                  </a:lnTo>
                  <a:lnTo>
                    <a:pt x="50086" y="44403"/>
                  </a:lnTo>
                  <a:lnTo>
                    <a:pt x="51084" y="44281"/>
                  </a:lnTo>
                  <a:lnTo>
                    <a:pt x="52073" y="44160"/>
                  </a:lnTo>
                  <a:lnTo>
                    <a:pt x="53054" y="44038"/>
                  </a:lnTo>
                  <a:lnTo>
                    <a:pt x="54025" y="43908"/>
                  </a:lnTo>
                  <a:lnTo>
                    <a:pt x="54989" y="43769"/>
                  </a:lnTo>
                  <a:lnTo>
                    <a:pt x="55943" y="43622"/>
                  </a:lnTo>
                  <a:lnTo>
                    <a:pt x="56889" y="43474"/>
                  </a:lnTo>
                  <a:lnTo>
                    <a:pt x="57826" y="43318"/>
                  </a:lnTo>
                  <a:lnTo>
                    <a:pt x="58755" y="43153"/>
                  </a:lnTo>
                  <a:lnTo>
                    <a:pt x="59674" y="42988"/>
                  </a:lnTo>
                  <a:lnTo>
                    <a:pt x="60585" y="42815"/>
                  </a:lnTo>
                  <a:lnTo>
                    <a:pt x="61488" y="42633"/>
                  </a:lnTo>
                  <a:lnTo>
                    <a:pt x="62373" y="42442"/>
                  </a:lnTo>
                  <a:lnTo>
                    <a:pt x="63258" y="42251"/>
                  </a:lnTo>
                  <a:lnTo>
                    <a:pt x="64126" y="42051"/>
                  </a:lnTo>
                  <a:lnTo>
                    <a:pt x="64994" y="41843"/>
                  </a:lnTo>
                  <a:lnTo>
                    <a:pt x="65844" y="41626"/>
                  </a:lnTo>
                  <a:lnTo>
                    <a:pt x="66686" y="41400"/>
                  </a:lnTo>
                  <a:lnTo>
                    <a:pt x="67519" y="41166"/>
                  </a:lnTo>
                  <a:lnTo>
                    <a:pt x="68343" y="40932"/>
                  </a:lnTo>
                  <a:lnTo>
                    <a:pt x="69159" y="40689"/>
                  </a:lnTo>
                  <a:lnTo>
                    <a:pt x="70096" y="40394"/>
                  </a:lnTo>
                  <a:lnTo>
                    <a:pt x="71016" y="40090"/>
                  </a:lnTo>
                  <a:lnTo>
                    <a:pt x="71918" y="39769"/>
                  </a:lnTo>
                  <a:lnTo>
                    <a:pt x="72812" y="39448"/>
                  </a:lnTo>
                  <a:lnTo>
                    <a:pt x="73688" y="39110"/>
                  </a:lnTo>
                  <a:lnTo>
                    <a:pt x="74547" y="38763"/>
                  </a:lnTo>
                  <a:lnTo>
                    <a:pt x="75389" y="38407"/>
                  </a:lnTo>
                  <a:lnTo>
                    <a:pt x="76222" y="38034"/>
                  </a:lnTo>
                  <a:lnTo>
                    <a:pt x="77038" y="37652"/>
                  </a:lnTo>
                  <a:lnTo>
                    <a:pt x="77836" y="37261"/>
                  </a:lnTo>
                  <a:lnTo>
                    <a:pt x="78626" y="36862"/>
                  </a:lnTo>
                  <a:lnTo>
                    <a:pt x="79389" y="36454"/>
                  </a:lnTo>
                  <a:lnTo>
                    <a:pt x="80144" y="36029"/>
                  </a:lnTo>
                  <a:lnTo>
                    <a:pt x="80891" y="35604"/>
                  </a:lnTo>
                  <a:lnTo>
                    <a:pt x="81611" y="35153"/>
                  </a:lnTo>
                  <a:lnTo>
                    <a:pt x="82322" y="34702"/>
                  </a:lnTo>
                  <a:lnTo>
                    <a:pt x="83016" y="34242"/>
                  </a:lnTo>
                  <a:lnTo>
                    <a:pt x="83693" y="33764"/>
                  </a:lnTo>
                  <a:lnTo>
                    <a:pt x="84361" y="33278"/>
                  </a:lnTo>
                  <a:lnTo>
                    <a:pt x="85012" y="32784"/>
                  </a:lnTo>
                  <a:lnTo>
                    <a:pt x="85646" y="32272"/>
                  </a:lnTo>
                  <a:lnTo>
                    <a:pt x="86262" y="31751"/>
                  </a:lnTo>
                  <a:lnTo>
                    <a:pt x="86869" y="31222"/>
                  </a:lnTo>
                  <a:lnTo>
                    <a:pt x="87459" y="30684"/>
                  </a:lnTo>
                  <a:lnTo>
                    <a:pt x="88041" y="30137"/>
                  </a:lnTo>
                  <a:lnTo>
                    <a:pt x="88596" y="29573"/>
                  </a:lnTo>
                  <a:lnTo>
                    <a:pt x="89143" y="29001"/>
                  </a:lnTo>
                  <a:lnTo>
                    <a:pt x="89672" y="28419"/>
                  </a:lnTo>
                  <a:lnTo>
                    <a:pt x="90193" y="27820"/>
                  </a:lnTo>
                  <a:lnTo>
                    <a:pt x="90687" y="27213"/>
                  </a:lnTo>
                  <a:lnTo>
                    <a:pt x="91173" y="26597"/>
                  </a:lnTo>
                  <a:lnTo>
                    <a:pt x="91650" y="25972"/>
                  </a:lnTo>
                  <a:lnTo>
                    <a:pt x="92110" y="25330"/>
                  </a:lnTo>
                  <a:lnTo>
                    <a:pt x="92544" y="24688"/>
                  </a:lnTo>
                  <a:lnTo>
                    <a:pt x="92978" y="24020"/>
                  </a:lnTo>
                  <a:lnTo>
                    <a:pt x="93386" y="23352"/>
                  </a:lnTo>
                  <a:lnTo>
                    <a:pt x="93785" y="22666"/>
                  </a:lnTo>
                  <a:lnTo>
                    <a:pt x="94167" y="21981"/>
                  </a:lnTo>
                  <a:lnTo>
                    <a:pt x="94540" y="21269"/>
                  </a:lnTo>
                  <a:lnTo>
                    <a:pt x="94896" y="20557"/>
                  </a:lnTo>
                  <a:lnTo>
                    <a:pt x="95234" y="19829"/>
                  </a:lnTo>
                  <a:lnTo>
                    <a:pt x="95555" y="19091"/>
                  </a:lnTo>
                  <a:lnTo>
                    <a:pt x="95868" y="18345"/>
                  </a:lnTo>
                  <a:lnTo>
                    <a:pt x="96163" y="17581"/>
                  </a:lnTo>
                  <a:lnTo>
                    <a:pt x="96449" y="16809"/>
                  </a:lnTo>
                  <a:lnTo>
                    <a:pt x="96709" y="16028"/>
                  </a:lnTo>
                  <a:lnTo>
                    <a:pt x="96961" y="15230"/>
                  </a:lnTo>
                  <a:lnTo>
                    <a:pt x="97204" y="14431"/>
                  </a:lnTo>
                  <a:lnTo>
                    <a:pt x="97421" y="13607"/>
                  </a:lnTo>
                  <a:lnTo>
                    <a:pt x="97629" y="12783"/>
                  </a:lnTo>
                  <a:lnTo>
                    <a:pt x="97829" y="11941"/>
                  </a:lnTo>
                  <a:lnTo>
                    <a:pt x="98011" y="11090"/>
                  </a:lnTo>
                  <a:lnTo>
                    <a:pt x="98176" y="10231"/>
                  </a:lnTo>
                  <a:lnTo>
                    <a:pt x="98323" y="9364"/>
                  </a:lnTo>
                  <a:lnTo>
                    <a:pt x="98462" y="8479"/>
                  </a:lnTo>
                  <a:lnTo>
                    <a:pt x="98584" y="7576"/>
                  </a:lnTo>
                  <a:lnTo>
                    <a:pt x="98688" y="6674"/>
                  </a:lnTo>
                  <a:lnTo>
                    <a:pt x="98783" y="5754"/>
                  </a:lnTo>
                  <a:lnTo>
                    <a:pt x="98861" y="4825"/>
                  </a:lnTo>
                  <a:lnTo>
                    <a:pt x="98922" y="3880"/>
                  </a:lnTo>
                  <a:lnTo>
                    <a:pt x="98974" y="2934"/>
                  </a:lnTo>
                  <a:lnTo>
                    <a:pt x="99009" y="1962"/>
                  </a:lnTo>
                  <a:lnTo>
                    <a:pt x="99035" y="990"/>
                  </a:lnTo>
                  <a:lnTo>
                    <a:pt x="99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2"/>
            <p:cNvSpPr/>
            <p:nvPr/>
          </p:nvSpPr>
          <p:spPr>
            <a:xfrm>
              <a:off x="-3298400" y="-57152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fill="none" extrusionOk="0">
                  <a:moveTo>
                    <a:pt x="0" y="46017"/>
                  </a:moveTo>
                  <a:lnTo>
                    <a:pt x="0" y="35491"/>
                  </a:lnTo>
                  <a:lnTo>
                    <a:pt x="0" y="35491"/>
                  </a:lnTo>
                  <a:lnTo>
                    <a:pt x="5510" y="35491"/>
                  </a:lnTo>
                  <a:lnTo>
                    <a:pt x="10838" y="35465"/>
                  </a:lnTo>
                  <a:lnTo>
                    <a:pt x="13441" y="35448"/>
                  </a:lnTo>
                  <a:lnTo>
                    <a:pt x="15992" y="35430"/>
                  </a:lnTo>
                  <a:lnTo>
                    <a:pt x="18500" y="35396"/>
                  </a:lnTo>
                  <a:lnTo>
                    <a:pt x="20965" y="35361"/>
                  </a:lnTo>
                  <a:lnTo>
                    <a:pt x="23377" y="35318"/>
                  </a:lnTo>
                  <a:lnTo>
                    <a:pt x="25746" y="35266"/>
                  </a:lnTo>
                  <a:lnTo>
                    <a:pt x="28080" y="35205"/>
                  </a:lnTo>
                  <a:lnTo>
                    <a:pt x="30362" y="35127"/>
                  </a:lnTo>
                  <a:lnTo>
                    <a:pt x="32601" y="35049"/>
                  </a:lnTo>
                  <a:lnTo>
                    <a:pt x="34788" y="34953"/>
                  </a:lnTo>
                  <a:lnTo>
                    <a:pt x="36940" y="34840"/>
                  </a:lnTo>
                  <a:lnTo>
                    <a:pt x="39040" y="34728"/>
                  </a:lnTo>
                  <a:lnTo>
                    <a:pt x="41096" y="34589"/>
                  </a:lnTo>
                  <a:lnTo>
                    <a:pt x="43118" y="34441"/>
                  </a:lnTo>
                  <a:lnTo>
                    <a:pt x="45088" y="34276"/>
                  </a:lnTo>
                  <a:lnTo>
                    <a:pt x="47014" y="34103"/>
                  </a:lnTo>
                  <a:lnTo>
                    <a:pt x="47960" y="34007"/>
                  </a:lnTo>
                  <a:lnTo>
                    <a:pt x="48888" y="33903"/>
                  </a:lnTo>
                  <a:lnTo>
                    <a:pt x="49817" y="33799"/>
                  </a:lnTo>
                  <a:lnTo>
                    <a:pt x="50728" y="33695"/>
                  </a:lnTo>
                  <a:lnTo>
                    <a:pt x="51630" y="33582"/>
                  </a:lnTo>
                  <a:lnTo>
                    <a:pt x="52524" y="33461"/>
                  </a:lnTo>
                  <a:lnTo>
                    <a:pt x="53401" y="33339"/>
                  </a:lnTo>
                  <a:lnTo>
                    <a:pt x="54268" y="33218"/>
                  </a:lnTo>
                  <a:lnTo>
                    <a:pt x="55127" y="33088"/>
                  </a:lnTo>
                  <a:lnTo>
                    <a:pt x="55969" y="32949"/>
                  </a:lnTo>
                  <a:lnTo>
                    <a:pt x="56811" y="32810"/>
                  </a:lnTo>
                  <a:lnTo>
                    <a:pt x="57635" y="32662"/>
                  </a:lnTo>
                  <a:lnTo>
                    <a:pt x="58442" y="32515"/>
                  </a:lnTo>
                  <a:lnTo>
                    <a:pt x="59249" y="32350"/>
                  </a:lnTo>
                  <a:lnTo>
                    <a:pt x="60039" y="32194"/>
                  </a:lnTo>
                  <a:lnTo>
                    <a:pt x="60820" y="32029"/>
                  </a:lnTo>
                  <a:lnTo>
                    <a:pt x="61592" y="31855"/>
                  </a:lnTo>
                  <a:lnTo>
                    <a:pt x="62347" y="31673"/>
                  </a:lnTo>
                  <a:lnTo>
                    <a:pt x="63093" y="31491"/>
                  </a:lnTo>
                  <a:lnTo>
                    <a:pt x="63831" y="31300"/>
                  </a:lnTo>
                  <a:lnTo>
                    <a:pt x="64560" y="31100"/>
                  </a:lnTo>
                  <a:lnTo>
                    <a:pt x="65271" y="30901"/>
                  </a:lnTo>
                  <a:lnTo>
                    <a:pt x="65974" y="30693"/>
                  </a:lnTo>
                  <a:lnTo>
                    <a:pt x="66668" y="30484"/>
                  </a:lnTo>
                  <a:lnTo>
                    <a:pt x="67354" y="30259"/>
                  </a:lnTo>
                  <a:lnTo>
                    <a:pt x="68022" y="30033"/>
                  </a:lnTo>
                  <a:lnTo>
                    <a:pt x="68681" y="29799"/>
                  </a:lnTo>
                  <a:lnTo>
                    <a:pt x="69332" y="29565"/>
                  </a:lnTo>
                  <a:lnTo>
                    <a:pt x="69966" y="29313"/>
                  </a:lnTo>
                  <a:lnTo>
                    <a:pt x="70590" y="29061"/>
                  </a:lnTo>
                  <a:lnTo>
                    <a:pt x="71207" y="28801"/>
                  </a:lnTo>
                  <a:lnTo>
                    <a:pt x="71814" y="28541"/>
                  </a:lnTo>
                  <a:lnTo>
                    <a:pt x="72413" y="28263"/>
                  </a:lnTo>
                  <a:lnTo>
                    <a:pt x="72994" y="27985"/>
                  </a:lnTo>
                  <a:lnTo>
                    <a:pt x="73567" y="27699"/>
                  </a:lnTo>
                  <a:lnTo>
                    <a:pt x="74131" y="27404"/>
                  </a:lnTo>
                  <a:lnTo>
                    <a:pt x="74678" y="27100"/>
                  </a:lnTo>
                  <a:lnTo>
                    <a:pt x="75216" y="26796"/>
                  </a:lnTo>
                  <a:lnTo>
                    <a:pt x="75745" y="26475"/>
                  </a:lnTo>
                  <a:lnTo>
                    <a:pt x="76265" y="26154"/>
                  </a:lnTo>
                  <a:lnTo>
                    <a:pt x="76777" y="25825"/>
                  </a:lnTo>
                  <a:lnTo>
                    <a:pt x="77272" y="25478"/>
                  </a:lnTo>
                  <a:lnTo>
                    <a:pt x="77758" y="25130"/>
                  </a:lnTo>
                  <a:lnTo>
                    <a:pt x="78235" y="24783"/>
                  </a:lnTo>
                  <a:lnTo>
                    <a:pt x="78695" y="24419"/>
                  </a:lnTo>
                  <a:lnTo>
                    <a:pt x="79146" y="24046"/>
                  </a:lnTo>
                  <a:lnTo>
                    <a:pt x="79589" y="23664"/>
                  </a:lnTo>
                  <a:lnTo>
                    <a:pt x="80023" y="23282"/>
                  </a:lnTo>
                  <a:lnTo>
                    <a:pt x="80448" y="22883"/>
                  </a:lnTo>
                  <a:lnTo>
                    <a:pt x="80856" y="22475"/>
                  </a:lnTo>
                  <a:lnTo>
                    <a:pt x="81255" y="22067"/>
                  </a:lnTo>
                  <a:lnTo>
                    <a:pt x="81645" y="21642"/>
                  </a:lnTo>
                  <a:lnTo>
                    <a:pt x="82019" y="21217"/>
                  </a:lnTo>
                  <a:lnTo>
                    <a:pt x="82392" y="20774"/>
                  </a:lnTo>
                  <a:lnTo>
                    <a:pt x="82748" y="20332"/>
                  </a:lnTo>
                  <a:lnTo>
                    <a:pt x="83086" y="19872"/>
                  </a:lnTo>
                  <a:lnTo>
                    <a:pt x="83424" y="19403"/>
                  </a:lnTo>
                  <a:lnTo>
                    <a:pt x="83745" y="18935"/>
                  </a:lnTo>
                  <a:lnTo>
                    <a:pt x="84066" y="18449"/>
                  </a:lnTo>
                  <a:lnTo>
                    <a:pt x="84361" y="17954"/>
                  </a:lnTo>
                  <a:lnTo>
                    <a:pt x="84657" y="17451"/>
                  </a:lnTo>
                  <a:lnTo>
                    <a:pt x="84943" y="16939"/>
                  </a:lnTo>
                  <a:lnTo>
                    <a:pt x="85212" y="16418"/>
                  </a:lnTo>
                  <a:lnTo>
                    <a:pt x="85472" y="15889"/>
                  </a:lnTo>
                  <a:lnTo>
                    <a:pt x="85715" y="15342"/>
                  </a:lnTo>
                  <a:lnTo>
                    <a:pt x="85958" y="14796"/>
                  </a:lnTo>
                  <a:lnTo>
                    <a:pt x="86184" y="14232"/>
                  </a:lnTo>
                  <a:lnTo>
                    <a:pt x="86401" y="13659"/>
                  </a:lnTo>
                  <a:lnTo>
                    <a:pt x="86609" y="13078"/>
                  </a:lnTo>
                  <a:lnTo>
                    <a:pt x="86809" y="12487"/>
                  </a:lnTo>
                  <a:lnTo>
                    <a:pt x="86991" y="11889"/>
                  </a:lnTo>
                  <a:lnTo>
                    <a:pt x="87164" y="11273"/>
                  </a:lnTo>
                  <a:lnTo>
                    <a:pt x="87329" y="10657"/>
                  </a:lnTo>
                  <a:lnTo>
                    <a:pt x="87485" y="10023"/>
                  </a:lnTo>
                  <a:lnTo>
                    <a:pt x="87624" y="9381"/>
                  </a:lnTo>
                  <a:lnTo>
                    <a:pt x="87754" y="8721"/>
                  </a:lnTo>
                  <a:lnTo>
                    <a:pt x="87876" y="8053"/>
                  </a:lnTo>
                  <a:lnTo>
                    <a:pt x="87989" y="7385"/>
                  </a:lnTo>
                  <a:lnTo>
                    <a:pt x="88093" y="6691"/>
                  </a:lnTo>
                  <a:lnTo>
                    <a:pt x="88180" y="5997"/>
                  </a:lnTo>
                  <a:lnTo>
                    <a:pt x="88258" y="5285"/>
                  </a:lnTo>
                  <a:lnTo>
                    <a:pt x="88327" y="4565"/>
                  </a:lnTo>
                  <a:lnTo>
                    <a:pt x="88388" y="3836"/>
                  </a:lnTo>
                  <a:lnTo>
                    <a:pt x="88431" y="3090"/>
                  </a:lnTo>
                  <a:lnTo>
                    <a:pt x="88466" y="2335"/>
                  </a:lnTo>
                  <a:lnTo>
                    <a:pt x="88501" y="1571"/>
                  </a:lnTo>
                  <a:lnTo>
                    <a:pt x="88509" y="790"/>
                  </a:lnTo>
                  <a:lnTo>
                    <a:pt x="88518" y="1"/>
                  </a:lnTo>
                  <a:lnTo>
                    <a:pt x="99035" y="1"/>
                  </a:lnTo>
                  <a:lnTo>
                    <a:pt x="99035" y="1"/>
                  </a:lnTo>
                  <a:lnTo>
                    <a:pt x="99035" y="990"/>
                  </a:lnTo>
                  <a:lnTo>
                    <a:pt x="99009" y="1962"/>
                  </a:lnTo>
                  <a:lnTo>
                    <a:pt x="98974" y="2934"/>
                  </a:lnTo>
                  <a:lnTo>
                    <a:pt x="98922" y="3880"/>
                  </a:lnTo>
                  <a:lnTo>
                    <a:pt x="98861" y="4825"/>
                  </a:lnTo>
                  <a:lnTo>
                    <a:pt x="98783" y="5754"/>
                  </a:lnTo>
                  <a:lnTo>
                    <a:pt x="98688" y="6674"/>
                  </a:lnTo>
                  <a:lnTo>
                    <a:pt x="98584" y="7576"/>
                  </a:lnTo>
                  <a:lnTo>
                    <a:pt x="98462" y="8479"/>
                  </a:lnTo>
                  <a:lnTo>
                    <a:pt x="98323" y="9364"/>
                  </a:lnTo>
                  <a:lnTo>
                    <a:pt x="98176" y="10231"/>
                  </a:lnTo>
                  <a:lnTo>
                    <a:pt x="98011" y="11090"/>
                  </a:lnTo>
                  <a:lnTo>
                    <a:pt x="97829" y="11941"/>
                  </a:lnTo>
                  <a:lnTo>
                    <a:pt x="97629" y="12783"/>
                  </a:lnTo>
                  <a:lnTo>
                    <a:pt x="97421" y="13607"/>
                  </a:lnTo>
                  <a:lnTo>
                    <a:pt x="97204" y="14431"/>
                  </a:lnTo>
                  <a:lnTo>
                    <a:pt x="96961" y="15230"/>
                  </a:lnTo>
                  <a:lnTo>
                    <a:pt x="96709" y="16028"/>
                  </a:lnTo>
                  <a:lnTo>
                    <a:pt x="96449" y="16809"/>
                  </a:lnTo>
                  <a:lnTo>
                    <a:pt x="96163" y="17581"/>
                  </a:lnTo>
                  <a:lnTo>
                    <a:pt x="95868" y="18345"/>
                  </a:lnTo>
                  <a:lnTo>
                    <a:pt x="95555" y="19091"/>
                  </a:lnTo>
                  <a:lnTo>
                    <a:pt x="95234" y="19829"/>
                  </a:lnTo>
                  <a:lnTo>
                    <a:pt x="94896" y="20557"/>
                  </a:lnTo>
                  <a:lnTo>
                    <a:pt x="94540" y="21269"/>
                  </a:lnTo>
                  <a:lnTo>
                    <a:pt x="94167" y="21981"/>
                  </a:lnTo>
                  <a:lnTo>
                    <a:pt x="93785" y="22666"/>
                  </a:lnTo>
                  <a:lnTo>
                    <a:pt x="93386" y="23352"/>
                  </a:lnTo>
                  <a:lnTo>
                    <a:pt x="92978" y="24020"/>
                  </a:lnTo>
                  <a:lnTo>
                    <a:pt x="92544" y="24688"/>
                  </a:lnTo>
                  <a:lnTo>
                    <a:pt x="92110" y="25330"/>
                  </a:lnTo>
                  <a:lnTo>
                    <a:pt x="91650" y="25972"/>
                  </a:lnTo>
                  <a:lnTo>
                    <a:pt x="91173" y="26597"/>
                  </a:lnTo>
                  <a:lnTo>
                    <a:pt x="90687" y="27213"/>
                  </a:lnTo>
                  <a:lnTo>
                    <a:pt x="90193" y="27820"/>
                  </a:lnTo>
                  <a:lnTo>
                    <a:pt x="89672" y="28419"/>
                  </a:lnTo>
                  <a:lnTo>
                    <a:pt x="89143" y="29001"/>
                  </a:lnTo>
                  <a:lnTo>
                    <a:pt x="88596" y="29573"/>
                  </a:lnTo>
                  <a:lnTo>
                    <a:pt x="88041" y="30137"/>
                  </a:lnTo>
                  <a:lnTo>
                    <a:pt x="87459" y="30684"/>
                  </a:lnTo>
                  <a:lnTo>
                    <a:pt x="86869" y="31222"/>
                  </a:lnTo>
                  <a:lnTo>
                    <a:pt x="86262" y="31751"/>
                  </a:lnTo>
                  <a:lnTo>
                    <a:pt x="85646" y="32272"/>
                  </a:lnTo>
                  <a:lnTo>
                    <a:pt x="85012" y="32784"/>
                  </a:lnTo>
                  <a:lnTo>
                    <a:pt x="84361" y="33278"/>
                  </a:lnTo>
                  <a:lnTo>
                    <a:pt x="83693" y="33764"/>
                  </a:lnTo>
                  <a:lnTo>
                    <a:pt x="83016" y="34242"/>
                  </a:lnTo>
                  <a:lnTo>
                    <a:pt x="82322" y="34702"/>
                  </a:lnTo>
                  <a:lnTo>
                    <a:pt x="81611" y="35153"/>
                  </a:lnTo>
                  <a:lnTo>
                    <a:pt x="80891" y="35604"/>
                  </a:lnTo>
                  <a:lnTo>
                    <a:pt x="80144" y="36029"/>
                  </a:lnTo>
                  <a:lnTo>
                    <a:pt x="79389" y="36454"/>
                  </a:lnTo>
                  <a:lnTo>
                    <a:pt x="78626" y="36862"/>
                  </a:lnTo>
                  <a:lnTo>
                    <a:pt x="77836" y="37261"/>
                  </a:lnTo>
                  <a:lnTo>
                    <a:pt x="77038" y="37652"/>
                  </a:lnTo>
                  <a:lnTo>
                    <a:pt x="76222" y="38034"/>
                  </a:lnTo>
                  <a:lnTo>
                    <a:pt x="75389" y="38407"/>
                  </a:lnTo>
                  <a:lnTo>
                    <a:pt x="74547" y="38763"/>
                  </a:lnTo>
                  <a:lnTo>
                    <a:pt x="73688" y="39110"/>
                  </a:lnTo>
                  <a:lnTo>
                    <a:pt x="72812" y="39448"/>
                  </a:lnTo>
                  <a:lnTo>
                    <a:pt x="71918" y="39769"/>
                  </a:lnTo>
                  <a:lnTo>
                    <a:pt x="71016" y="40090"/>
                  </a:lnTo>
                  <a:lnTo>
                    <a:pt x="70096" y="40394"/>
                  </a:lnTo>
                  <a:lnTo>
                    <a:pt x="69159" y="40689"/>
                  </a:lnTo>
                  <a:lnTo>
                    <a:pt x="69159" y="40689"/>
                  </a:lnTo>
                  <a:lnTo>
                    <a:pt x="68343" y="40932"/>
                  </a:lnTo>
                  <a:lnTo>
                    <a:pt x="67519" y="41166"/>
                  </a:lnTo>
                  <a:lnTo>
                    <a:pt x="66686" y="41400"/>
                  </a:lnTo>
                  <a:lnTo>
                    <a:pt x="65844" y="41626"/>
                  </a:lnTo>
                  <a:lnTo>
                    <a:pt x="64994" y="41843"/>
                  </a:lnTo>
                  <a:lnTo>
                    <a:pt x="64126" y="42051"/>
                  </a:lnTo>
                  <a:lnTo>
                    <a:pt x="63258" y="42251"/>
                  </a:lnTo>
                  <a:lnTo>
                    <a:pt x="62373" y="42442"/>
                  </a:lnTo>
                  <a:lnTo>
                    <a:pt x="61488" y="42633"/>
                  </a:lnTo>
                  <a:lnTo>
                    <a:pt x="60585" y="42815"/>
                  </a:lnTo>
                  <a:lnTo>
                    <a:pt x="59674" y="42988"/>
                  </a:lnTo>
                  <a:lnTo>
                    <a:pt x="58755" y="43153"/>
                  </a:lnTo>
                  <a:lnTo>
                    <a:pt x="57826" y="43318"/>
                  </a:lnTo>
                  <a:lnTo>
                    <a:pt x="56889" y="43474"/>
                  </a:lnTo>
                  <a:lnTo>
                    <a:pt x="55943" y="43622"/>
                  </a:lnTo>
                  <a:lnTo>
                    <a:pt x="54989" y="43769"/>
                  </a:lnTo>
                  <a:lnTo>
                    <a:pt x="54025" y="43908"/>
                  </a:lnTo>
                  <a:lnTo>
                    <a:pt x="53054" y="44038"/>
                  </a:lnTo>
                  <a:lnTo>
                    <a:pt x="52073" y="44160"/>
                  </a:lnTo>
                  <a:lnTo>
                    <a:pt x="51084" y="44281"/>
                  </a:lnTo>
                  <a:lnTo>
                    <a:pt x="50086" y="44403"/>
                  </a:lnTo>
                  <a:lnTo>
                    <a:pt x="49079" y="44507"/>
                  </a:lnTo>
                  <a:lnTo>
                    <a:pt x="48064" y="44611"/>
                  </a:lnTo>
                  <a:lnTo>
                    <a:pt x="47040" y="44715"/>
                  </a:lnTo>
                  <a:lnTo>
                    <a:pt x="46007" y="44811"/>
                  </a:lnTo>
                  <a:lnTo>
                    <a:pt x="44966" y="44897"/>
                  </a:lnTo>
                  <a:lnTo>
                    <a:pt x="42858" y="45071"/>
                  </a:lnTo>
                  <a:lnTo>
                    <a:pt x="40723" y="45219"/>
                  </a:lnTo>
                  <a:lnTo>
                    <a:pt x="38554" y="45349"/>
                  </a:lnTo>
                  <a:lnTo>
                    <a:pt x="36350" y="45470"/>
                  </a:lnTo>
                  <a:lnTo>
                    <a:pt x="34119" y="45566"/>
                  </a:lnTo>
                  <a:lnTo>
                    <a:pt x="31855" y="45661"/>
                  </a:lnTo>
                  <a:lnTo>
                    <a:pt x="29573" y="45739"/>
                  </a:lnTo>
                  <a:lnTo>
                    <a:pt x="27247" y="45800"/>
                  </a:lnTo>
                  <a:lnTo>
                    <a:pt x="24904" y="45852"/>
                  </a:lnTo>
                  <a:lnTo>
                    <a:pt x="22526" y="45895"/>
                  </a:lnTo>
                  <a:lnTo>
                    <a:pt x="20123" y="45930"/>
                  </a:lnTo>
                  <a:lnTo>
                    <a:pt x="17693" y="45956"/>
                  </a:lnTo>
                  <a:lnTo>
                    <a:pt x="15246" y="45982"/>
                  </a:lnTo>
                  <a:lnTo>
                    <a:pt x="12764" y="46000"/>
                  </a:lnTo>
                  <a:lnTo>
                    <a:pt x="10257" y="46008"/>
                  </a:lnTo>
                  <a:lnTo>
                    <a:pt x="5172" y="46017"/>
                  </a:lnTo>
                  <a:lnTo>
                    <a:pt x="0" y="46017"/>
                  </a:lnTo>
                  <a:lnTo>
                    <a:pt x="0" y="460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2"/>
            <p:cNvSpPr/>
            <p:nvPr/>
          </p:nvSpPr>
          <p:spPr>
            <a:xfrm>
              <a:off x="-3298400" y="-4564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2"/>
            <p:cNvSpPr/>
            <p:nvPr/>
          </p:nvSpPr>
          <p:spPr>
            <a:xfrm>
              <a:off x="-662875" y="-4272825"/>
              <a:ext cx="261225" cy="262075"/>
            </a:xfrm>
            <a:custGeom>
              <a:avLst/>
              <a:gdLst/>
              <a:ahLst/>
              <a:cxnLst/>
              <a:rect l="l" t="t" r="r" b="b"/>
              <a:pathLst>
                <a:path w="10449" h="10483" extrusionOk="0">
                  <a:moveTo>
                    <a:pt x="5094" y="1"/>
                  </a:moveTo>
                  <a:lnTo>
                    <a:pt x="4773" y="18"/>
                  </a:lnTo>
                  <a:lnTo>
                    <a:pt x="4617" y="27"/>
                  </a:lnTo>
                  <a:lnTo>
                    <a:pt x="4461" y="53"/>
                  </a:lnTo>
                  <a:lnTo>
                    <a:pt x="4296" y="79"/>
                  </a:lnTo>
                  <a:lnTo>
                    <a:pt x="4140" y="105"/>
                  </a:lnTo>
                  <a:lnTo>
                    <a:pt x="3888" y="157"/>
                  </a:lnTo>
                  <a:lnTo>
                    <a:pt x="3654" y="218"/>
                  </a:lnTo>
                  <a:lnTo>
                    <a:pt x="3411" y="296"/>
                  </a:lnTo>
                  <a:lnTo>
                    <a:pt x="3159" y="391"/>
                  </a:lnTo>
                  <a:lnTo>
                    <a:pt x="2907" y="495"/>
                  </a:lnTo>
                  <a:lnTo>
                    <a:pt x="2682" y="608"/>
                  </a:lnTo>
                  <a:lnTo>
                    <a:pt x="2456" y="730"/>
                  </a:lnTo>
                  <a:lnTo>
                    <a:pt x="2352" y="799"/>
                  </a:lnTo>
                  <a:lnTo>
                    <a:pt x="2248" y="877"/>
                  </a:lnTo>
                  <a:lnTo>
                    <a:pt x="2144" y="938"/>
                  </a:lnTo>
                  <a:lnTo>
                    <a:pt x="2040" y="1007"/>
                  </a:lnTo>
                  <a:lnTo>
                    <a:pt x="1936" y="1085"/>
                  </a:lnTo>
                  <a:lnTo>
                    <a:pt x="1831" y="1163"/>
                  </a:lnTo>
                  <a:lnTo>
                    <a:pt x="1649" y="1337"/>
                  </a:lnTo>
                  <a:lnTo>
                    <a:pt x="1476" y="1510"/>
                  </a:lnTo>
                  <a:lnTo>
                    <a:pt x="1319" y="1675"/>
                  </a:lnTo>
                  <a:lnTo>
                    <a:pt x="1163" y="1866"/>
                  </a:lnTo>
                  <a:lnTo>
                    <a:pt x="842" y="2283"/>
                  </a:lnTo>
                  <a:lnTo>
                    <a:pt x="764" y="2387"/>
                  </a:lnTo>
                  <a:lnTo>
                    <a:pt x="695" y="2491"/>
                  </a:lnTo>
                  <a:lnTo>
                    <a:pt x="573" y="2708"/>
                  </a:lnTo>
                  <a:lnTo>
                    <a:pt x="460" y="2942"/>
                  </a:lnTo>
                  <a:lnTo>
                    <a:pt x="356" y="3194"/>
                  </a:lnTo>
                  <a:lnTo>
                    <a:pt x="304" y="3298"/>
                  </a:lnTo>
                  <a:lnTo>
                    <a:pt x="261" y="3411"/>
                  </a:lnTo>
                  <a:lnTo>
                    <a:pt x="217" y="3532"/>
                  </a:lnTo>
                  <a:lnTo>
                    <a:pt x="183" y="3654"/>
                  </a:lnTo>
                  <a:lnTo>
                    <a:pt x="131" y="3905"/>
                  </a:lnTo>
                  <a:lnTo>
                    <a:pt x="70" y="4174"/>
                  </a:lnTo>
                  <a:lnTo>
                    <a:pt x="53" y="4305"/>
                  </a:lnTo>
                  <a:lnTo>
                    <a:pt x="35" y="4435"/>
                  </a:lnTo>
                  <a:lnTo>
                    <a:pt x="9" y="4695"/>
                  </a:lnTo>
                  <a:lnTo>
                    <a:pt x="9" y="4964"/>
                  </a:lnTo>
                  <a:lnTo>
                    <a:pt x="0" y="5224"/>
                  </a:lnTo>
                  <a:lnTo>
                    <a:pt x="9" y="5485"/>
                  </a:lnTo>
                  <a:lnTo>
                    <a:pt x="27" y="5745"/>
                  </a:lnTo>
                  <a:lnTo>
                    <a:pt x="61" y="6005"/>
                  </a:lnTo>
                  <a:lnTo>
                    <a:pt x="105" y="6257"/>
                  </a:lnTo>
                  <a:lnTo>
                    <a:pt x="165" y="6509"/>
                  </a:lnTo>
                  <a:lnTo>
                    <a:pt x="235" y="6760"/>
                  </a:lnTo>
                  <a:lnTo>
                    <a:pt x="313" y="7003"/>
                  </a:lnTo>
                  <a:lnTo>
                    <a:pt x="408" y="7238"/>
                  </a:lnTo>
                  <a:lnTo>
                    <a:pt x="512" y="7472"/>
                  </a:lnTo>
                  <a:lnTo>
                    <a:pt x="625" y="7706"/>
                  </a:lnTo>
                  <a:lnTo>
                    <a:pt x="755" y="7923"/>
                  </a:lnTo>
                  <a:lnTo>
                    <a:pt x="894" y="8149"/>
                  </a:lnTo>
                  <a:lnTo>
                    <a:pt x="1042" y="8357"/>
                  </a:lnTo>
                  <a:lnTo>
                    <a:pt x="1198" y="8557"/>
                  </a:lnTo>
                  <a:lnTo>
                    <a:pt x="1363" y="8756"/>
                  </a:lnTo>
                  <a:lnTo>
                    <a:pt x="1545" y="8947"/>
                  </a:lnTo>
                  <a:lnTo>
                    <a:pt x="1719" y="9103"/>
                  </a:lnTo>
                  <a:lnTo>
                    <a:pt x="1910" y="9259"/>
                  </a:lnTo>
                  <a:lnTo>
                    <a:pt x="2317" y="9572"/>
                  </a:lnTo>
                  <a:lnTo>
                    <a:pt x="2526" y="9719"/>
                  </a:lnTo>
                  <a:lnTo>
                    <a:pt x="2751" y="9849"/>
                  </a:lnTo>
                  <a:lnTo>
                    <a:pt x="2977" y="9962"/>
                  </a:lnTo>
                  <a:lnTo>
                    <a:pt x="3228" y="10066"/>
                  </a:lnTo>
                  <a:lnTo>
                    <a:pt x="3341" y="10118"/>
                  </a:lnTo>
                  <a:lnTo>
                    <a:pt x="3454" y="10162"/>
                  </a:lnTo>
                  <a:lnTo>
                    <a:pt x="3576" y="10197"/>
                  </a:lnTo>
                  <a:lnTo>
                    <a:pt x="3697" y="10231"/>
                  </a:lnTo>
                  <a:lnTo>
                    <a:pt x="3949" y="10292"/>
                  </a:lnTo>
                  <a:lnTo>
                    <a:pt x="4209" y="10344"/>
                  </a:lnTo>
                  <a:lnTo>
                    <a:pt x="4478" y="10396"/>
                  </a:lnTo>
                  <a:lnTo>
                    <a:pt x="4738" y="10439"/>
                  </a:lnTo>
                  <a:lnTo>
                    <a:pt x="4999" y="10474"/>
                  </a:lnTo>
                  <a:lnTo>
                    <a:pt x="5137" y="10483"/>
                  </a:lnTo>
                  <a:lnTo>
                    <a:pt x="5268" y="10483"/>
                  </a:lnTo>
                  <a:lnTo>
                    <a:pt x="5528" y="10474"/>
                  </a:lnTo>
                  <a:lnTo>
                    <a:pt x="5788" y="10457"/>
                  </a:lnTo>
                  <a:lnTo>
                    <a:pt x="6049" y="10422"/>
                  </a:lnTo>
                  <a:lnTo>
                    <a:pt x="6300" y="10379"/>
                  </a:lnTo>
                  <a:lnTo>
                    <a:pt x="6552" y="10327"/>
                  </a:lnTo>
                  <a:lnTo>
                    <a:pt x="6795" y="10257"/>
                  </a:lnTo>
                  <a:lnTo>
                    <a:pt x="7038" y="10170"/>
                  </a:lnTo>
                  <a:lnTo>
                    <a:pt x="7272" y="10084"/>
                  </a:lnTo>
                  <a:lnTo>
                    <a:pt x="7498" y="9980"/>
                  </a:lnTo>
                  <a:lnTo>
                    <a:pt x="7723" y="9867"/>
                  </a:lnTo>
                  <a:lnTo>
                    <a:pt x="7940" y="9737"/>
                  </a:lnTo>
                  <a:lnTo>
                    <a:pt x="8157" y="9598"/>
                  </a:lnTo>
                  <a:lnTo>
                    <a:pt x="8357" y="9450"/>
                  </a:lnTo>
                  <a:lnTo>
                    <a:pt x="8548" y="9294"/>
                  </a:lnTo>
                  <a:lnTo>
                    <a:pt x="8739" y="9121"/>
                  </a:lnTo>
                  <a:lnTo>
                    <a:pt x="8912" y="8947"/>
                  </a:lnTo>
                  <a:lnTo>
                    <a:pt x="9068" y="8773"/>
                  </a:lnTo>
                  <a:lnTo>
                    <a:pt x="9225" y="8583"/>
                  </a:lnTo>
                  <a:lnTo>
                    <a:pt x="9546" y="8175"/>
                  </a:lnTo>
                  <a:lnTo>
                    <a:pt x="9684" y="7958"/>
                  </a:lnTo>
                  <a:lnTo>
                    <a:pt x="9815" y="7741"/>
                  </a:lnTo>
                  <a:lnTo>
                    <a:pt x="9927" y="7507"/>
                  </a:lnTo>
                  <a:lnTo>
                    <a:pt x="10032" y="7255"/>
                  </a:lnTo>
                  <a:lnTo>
                    <a:pt x="10127" y="7003"/>
                  </a:lnTo>
                  <a:lnTo>
                    <a:pt x="10196" y="6769"/>
                  </a:lnTo>
                  <a:lnTo>
                    <a:pt x="10257" y="6526"/>
                  </a:lnTo>
                  <a:lnTo>
                    <a:pt x="10318" y="6274"/>
                  </a:lnTo>
                  <a:lnTo>
                    <a:pt x="10361" y="6144"/>
                  </a:lnTo>
                  <a:lnTo>
                    <a:pt x="10396" y="6014"/>
                  </a:lnTo>
                  <a:lnTo>
                    <a:pt x="10422" y="5884"/>
                  </a:lnTo>
                  <a:lnTo>
                    <a:pt x="10431" y="5754"/>
                  </a:lnTo>
                  <a:lnTo>
                    <a:pt x="10448" y="5615"/>
                  </a:lnTo>
                  <a:lnTo>
                    <a:pt x="10448" y="5485"/>
                  </a:lnTo>
                  <a:lnTo>
                    <a:pt x="10448" y="5224"/>
                  </a:lnTo>
                  <a:lnTo>
                    <a:pt x="10448" y="5094"/>
                  </a:lnTo>
                  <a:lnTo>
                    <a:pt x="10439" y="4964"/>
                  </a:lnTo>
                  <a:lnTo>
                    <a:pt x="10405" y="4695"/>
                  </a:lnTo>
                  <a:lnTo>
                    <a:pt x="10361" y="4435"/>
                  </a:lnTo>
                  <a:lnTo>
                    <a:pt x="10318" y="4174"/>
                  </a:lnTo>
                  <a:lnTo>
                    <a:pt x="10257" y="3905"/>
                  </a:lnTo>
                  <a:lnTo>
                    <a:pt x="10196" y="3654"/>
                  </a:lnTo>
                  <a:lnTo>
                    <a:pt x="10162" y="3532"/>
                  </a:lnTo>
                  <a:lnTo>
                    <a:pt x="10127" y="3411"/>
                  </a:lnTo>
                  <a:lnTo>
                    <a:pt x="10084" y="3298"/>
                  </a:lnTo>
                  <a:lnTo>
                    <a:pt x="10032" y="3194"/>
                  </a:lnTo>
                  <a:lnTo>
                    <a:pt x="9815" y="2734"/>
                  </a:lnTo>
                  <a:lnTo>
                    <a:pt x="9684" y="2500"/>
                  </a:lnTo>
                  <a:lnTo>
                    <a:pt x="9615" y="2387"/>
                  </a:lnTo>
                  <a:lnTo>
                    <a:pt x="9546" y="2283"/>
                  </a:lnTo>
                  <a:lnTo>
                    <a:pt x="9485" y="2179"/>
                  </a:lnTo>
                  <a:lnTo>
                    <a:pt x="9415" y="2083"/>
                  </a:lnTo>
                  <a:lnTo>
                    <a:pt x="9337" y="1988"/>
                  </a:lnTo>
                  <a:lnTo>
                    <a:pt x="9251" y="1892"/>
                  </a:lnTo>
                  <a:lnTo>
                    <a:pt x="9077" y="1710"/>
                  </a:lnTo>
                  <a:lnTo>
                    <a:pt x="8990" y="1615"/>
                  </a:lnTo>
                  <a:lnTo>
                    <a:pt x="8912" y="1510"/>
                  </a:lnTo>
                  <a:lnTo>
                    <a:pt x="8669" y="1294"/>
                  </a:lnTo>
                  <a:lnTo>
                    <a:pt x="8409" y="1094"/>
                  </a:lnTo>
                  <a:lnTo>
                    <a:pt x="8149" y="903"/>
                  </a:lnTo>
                  <a:lnTo>
                    <a:pt x="7871" y="738"/>
                  </a:lnTo>
                  <a:lnTo>
                    <a:pt x="7585" y="582"/>
                  </a:lnTo>
                  <a:lnTo>
                    <a:pt x="7289" y="443"/>
                  </a:lnTo>
                  <a:lnTo>
                    <a:pt x="6986" y="330"/>
                  </a:lnTo>
                  <a:lnTo>
                    <a:pt x="6682" y="226"/>
                  </a:lnTo>
                  <a:lnTo>
                    <a:pt x="6370" y="148"/>
                  </a:lnTo>
                  <a:lnTo>
                    <a:pt x="6057" y="79"/>
                  </a:lnTo>
                  <a:lnTo>
                    <a:pt x="5736" y="35"/>
                  </a:lnTo>
                  <a:lnTo>
                    <a:pt x="5415" y="9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2"/>
            <p:cNvSpPr/>
            <p:nvPr/>
          </p:nvSpPr>
          <p:spPr>
            <a:xfrm>
              <a:off x="-662875" y="-4272825"/>
              <a:ext cx="261225" cy="262075"/>
            </a:xfrm>
            <a:custGeom>
              <a:avLst/>
              <a:gdLst/>
              <a:ahLst/>
              <a:cxnLst/>
              <a:rect l="l" t="t" r="r" b="b"/>
              <a:pathLst>
                <a:path w="10449" h="10483" fill="none" extrusionOk="0">
                  <a:moveTo>
                    <a:pt x="5268" y="10483"/>
                  </a:moveTo>
                  <a:lnTo>
                    <a:pt x="5268" y="10483"/>
                  </a:lnTo>
                  <a:lnTo>
                    <a:pt x="5137" y="10483"/>
                  </a:lnTo>
                  <a:lnTo>
                    <a:pt x="4999" y="10474"/>
                  </a:lnTo>
                  <a:lnTo>
                    <a:pt x="4738" y="10439"/>
                  </a:lnTo>
                  <a:lnTo>
                    <a:pt x="4478" y="10396"/>
                  </a:lnTo>
                  <a:lnTo>
                    <a:pt x="4209" y="10344"/>
                  </a:lnTo>
                  <a:lnTo>
                    <a:pt x="4209" y="10344"/>
                  </a:lnTo>
                  <a:lnTo>
                    <a:pt x="3949" y="10292"/>
                  </a:lnTo>
                  <a:lnTo>
                    <a:pt x="3697" y="10231"/>
                  </a:lnTo>
                  <a:lnTo>
                    <a:pt x="3576" y="10197"/>
                  </a:lnTo>
                  <a:lnTo>
                    <a:pt x="3454" y="10162"/>
                  </a:lnTo>
                  <a:lnTo>
                    <a:pt x="3341" y="10118"/>
                  </a:lnTo>
                  <a:lnTo>
                    <a:pt x="3228" y="10066"/>
                  </a:lnTo>
                  <a:lnTo>
                    <a:pt x="3228" y="10066"/>
                  </a:lnTo>
                  <a:lnTo>
                    <a:pt x="2977" y="9962"/>
                  </a:lnTo>
                  <a:lnTo>
                    <a:pt x="2751" y="9849"/>
                  </a:lnTo>
                  <a:lnTo>
                    <a:pt x="2526" y="9719"/>
                  </a:lnTo>
                  <a:lnTo>
                    <a:pt x="2317" y="9572"/>
                  </a:lnTo>
                  <a:lnTo>
                    <a:pt x="2317" y="9572"/>
                  </a:lnTo>
                  <a:lnTo>
                    <a:pt x="1910" y="9259"/>
                  </a:lnTo>
                  <a:lnTo>
                    <a:pt x="1719" y="9103"/>
                  </a:lnTo>
                  <a:lnTo>
                    <a:pt x="1545" y="8947"/>
                  </a:lnTo>
                  <a:lnTo>
                    <a:pt x="1545" y="8947"/>
                  </a:lnTo>
                  <a:lnTo>
                    <a:pt x="1363" y="8756"/>
                  </a:lnTo>
                  <a:lnTo>
                    <a:pt x="1198" y="8557"/>
                  </a:lnTo>
                  <a:lnTo>
                    <a:pt x="1042" y="8357"/>
                  </a:lnTo>
                  <a:lnTo>
                    <a:pt x="894" y="8149"/>
                  </a:lnTo>
                  <a:lnTo>
                    <a:pt x="755" y="7923"/>
                  </a:lnTo>
                  <a:lnTo>
                    <a:pt x="625" y="7706"/>
                  </a:lnTo>
                  <a:lnTo>
                    <a:pt x="512" y="7472"/>
                  </a:lnTo>
                  <a:lnTo>
                    <a:pt x="408" y="7238"/>
                  </a:lnTo>
                  <a:lnTo>
                    <a:pt x="313" y="7003"/>
                  </a:lnTo>
                  <a:lnTo>
                    <a:pt x="235" y="6760"/>
                  </a:lnTo>
                  <a:lnTo>
                    <a:pt x="165" y="6509"/>
                  </a:lnTo>
                  <a:lnTo>
                    <a:pt x="105" y="6257"/>
                  </a:lnTo>
                  <a:lnTo>
                    <a:pt x="61" y="6005"/>
                  </a:lnTo>
                  <a:lnTo>
                    <a:pt x="27" y="5745"/>
                  </a:lnTo>
                  <a:lnTo>
                    <a:pt x="9" y="5485"/>
                  </a:lnTo>
                  <a:lnTo>
                    <a:pt x="0" y="5224"/>
                  </a:lnTo>
                  <a:lnTo>
                    <a:pt x="0" y="5224"/>
                  </a:lnTo>
                  <a:lnTo>
                    <a:pt x="9" y="4964"/>
                  </a:lnTo>
                  <a:lnTo>
                    <a:pt x="9" y="4695"/>
                  </a:lnTo>
                  <a:lnTo>
                    <a:pt x="35" y="4435"/>
                  </a:lnTo>
                  <a:lnTo>
                    <a:pt x="53" y="4305"/>
                  </a:lnTo>
                  <a:lnTo>
                    <a:pt x="70" y="4174"/>
                  </a:lnTo>
                  <a:lnTo>
                    <a:pt x="70" y="4174"/>
                  </a:lnTo>
                  <a:lnTo>
                    <a:pt x="131" y="3905"/>
                  </a:lnTo>
                  <a:lnTo>
                    <a:pt x="183" y="3654"/>
                  </a:lnTo>
                  <a:lnTo>
                    <a:pt x="217" y="3532"/>
                  </a:lnTo>
                  <a:lnTo>
                    <a:pt x="261" y="3411"/>
                  </a:lnTo>
                  <a:lnTo>
                    <a:pt x="304" y="3298"/>
                  </a:lnTo>
                  <a:lnTo>
                    <a:pt x="356" y="3194"/>
                  </a:lnTo>
                  <a:lnTo>
                    <a:pt x="356" y="3194"/>
                  </a:lnTo>
                  <a:lnTo>
                    <a:pt x="460" y="2942"/>
                  </a:lnTo>
                  <a:lnTo>
                    <a:pt x="573" y="2708"/>
                  </a:lnTo>
                  <a:lnTo>
                    <a:pt x="695" y="2491"/>
                  </a:lnTo>
                  <a:lnTo>
                    <a:pt x="764" y="2387"/>
                  </a:lnTo>
                  <a:lnTo>
                    <a:pt x="842" y="2283"/>
                  </a:lnTo>
                  <a:lnTo>
                    <a:pt x="842" y="2283"/>
                  </a:lnTo>
                  <a:lnTo>
                    <a:pt x="1163" y="1866"/>
                  </a:lnTo>
                  <a:lnTo>
                    <a:pt x="1319" y="1675"/>
                  </a:lnTo>
                  <a:lnTo>
                    <a:pt x="1476" y="1510"/>
                  </a:lnTo>
                  <a:lnTo>
                    <a:pt x="1476" y="1510"/>
                  </a:lnTo>
                  <a:lnTo>
                    <a:pt x="1649" y="1337"/>
                  </a:lnTo>
                  <a:lnTo>
                    <a:pt x="1831" y="1163"/>
                  </a:lnTo>
                  <a:lnTo>
                    <a:pt x="1936" y="1085"/>
                  </a:lnTo>
                  <a:lnTo>
                    <a:pt x="2040" y="1007"/>
                  </a:lnTo>
                  <a:lnTo>
                    <a:pt x="2144" y="938"/>
                  </a:lnTo>
                  <a:lnTo>
                    <a:pt x="2248" y="877"/>
                  </a:lnTo>
                  <a:lnTo>
                    <a:pt x="2248" y="877"/>
                  </a:lnTo>
                  <a:lnTo>
                    <a:pt x="2352" y="799"/>
                  </a:lnTo>
                  <a:lnTo>
                    <a:pt x="2456" y="730"/>
                  </a:lnTo>
                  <a:lnTo>
                    <a:pt x="2682" y="608"/>
                  </a:lnTo>
                  <a:lnTo>
                    <a:pt x="2907" y="495"/>
                  </a:lnTo>
                  <a:lnTo>
                    <a:pt x="3159" y="391"/>
                  </a:lnTo>
                  <a:lnTo>
                    <a:pt x="3159" y="391"/>
                  </a:lnTo>
                  <a:lnTo>
                    <a:pt x="3411" y="296"/>
                  </a:lnTo>
                  <a:lnTo>
                    <a:pt x="3654" y="218"/>
                  </a:lnTo>
                  <a:lnTo>
                    <a:pt x="3888" y="157"/>
                  </a:lnTo>
                  <a:lnTo>
                    <a:pt x="4140" y="105"/>
                  </a:lnTo>
                  <a:lnTo>
                    <a:pt x="4140" y="105"/>
                  </a:lnTo>
                  <a:lnTo>
                    <a:pt x="4296" y="79"/>
                  </a:lnTo>
                  <a:lnTo>
                    <a:pt x="4461" y="53"/>
                  </a:lnTo>
                  <a:lnTo>
                    <a:pt x="4617" y="27"/>
                  </a:lnTo>
                  <a:lnTo>
                    <a:pt x="4773" y="18"/>
                  </a:lnTo>
                  <a:lnTo>
                    <a:pt x="5094" y="1"/>
                  </a:lnTo>
                  <a:lnTo>
                    <a:pt x="5415" y="9"/>
                  </a:lnTo>
                  <a:lnTo>
                    <a:pt x="5736" y="35"/>
                  </a:lnTo>
                  <a:lnTo>
                    <a:pt x="6057" y="79"/>
                  </a:lnTo>
                  <a:lnTo>
                    <a:pt x="6370" y="148"/>
                  </a:lnTo>
                  <a:lnTo>
                    <a:pt x="6682" y="226"/>
                  </a:lnTo>
                  <a:lnTo>
                    <a:pt x="6986" y="330"/>
                  </a:lnTo>
                  <a:lnTo>
                    <a:pt x="7289" y="443"/>
                  </a:lnTo>
                  <a:lnTo>
                    <a:pt x="7585" y="582"/>
                  </a:lnTo>
                  <a:lnTo>
                    <a:pt x="7871" y="738"/>
                  </a:lnTo>
                  <a:lnTo>
                    <a:pt x="8149" y="903"/>
                  </a:lnTo>
                  <a:lnTo>
                    <a:pt x="8409" y="1094"/>
                  </a:lnTo>
                  <a:lnTo>
                    <a:pt x="8669" y="1294"/>
                  </a:lnTo>
                  <a:lnTo>
                    <a:pt x="8912" y="1510"/>
                  </a:lnTo>
                  <a:lnTo>
                    <a:pt x="8912" y="1510"/>
                  </a:lnTo>
                  <a:lnTo>
                    <a:pt x="8990" y="1615"/>
                  </a:lnTo>
                  <a:lnTo>
                    <a:pt x="9077" y="1710"/>
                  </a:lnTo>
                  <a:lnTo>
                    <a:pt x="9251" y="1892"/>
                  </a:lnTo>
                  <a:lnTo>
                    <a:pt x="9337" y="1988"/>
                  </a:lnTo>
                  <a:lnTo>
                    <a:pt x="9415" y="2083"/>
                  </a:lnTo>
                  <a:lnTo>
                    <a:pt x="9485" y="2179"/>
                  </a:lnTo>
                  <a:lnTo>
                    <a:pt x="9546" y="2283"/>
                  </a:lnTo>
                  <a:lnTo>
                    <a:pt x="9546" y="2283"/>
                  </a:lnTo>
                  <a:lnTo>
                    <a:pt x="9615" y="2387"/>
                  </a:lnTo>
                  <a:lnTo>
                    <a:pt x="9684" y="2500"/>
                  </a:lnTo>
                  <a:lnTo>
                    <a:pt x="9815" y="2734"/>
                  </a:lnTo>
                  <a:lnTo>
                    <a:pt x="10032" y="3194"/>
                  </a:lnTo>
                  <a:lnTo>
                    <a:pt x="10032" y="3194"/>
                  </a:lnTo>
                  <a:lnTo>
                    <a:pt x="10084" y="3298"/>
                  </a:lnTo>
                  <a:lnTo>
                    <a:pt x="10127" y="3411"/>
                  </a:lnTo>
                  <a:lnTo>
                    <a:pt x="10162" y="3532"/>
                  </a:lnTo>
                  <a:lnTo>
                    <a:pt x="10196" y="3654"/>
                  </a:lnTo>
                  <a:lnTo>
                    <a:pt x="10257" y="3905"/>
                  </a:lnTo>
                  <a:lnTo>
                    <a:pt x="10318" y="4174"/>
                  </a:lnTo>
                  <a:lnTo>
                    <a:pt x="10318" y="4174"/>
                  </a:lnTo>
                  <a:lnTo>
                    <a:pt x="10361" y="4435"/>
                  </a:lnTo>
                  <a:lnTo>
                    <a:pt x="10405" y="4695"/>
                  </a:lnTo>
                  <a:lnTo>
                    <a:pt x="10439" y="4964"/>
                  </a:lnTo>
                  <a:lnTo>
                    <a:pt x="10448" y="5094"/>
                  </a:lnTo>
                  <a:lnTo>
                    <a:pt x="10448" y="5224"/>
                  </a:lnTo>
                  <a:lnTo>
                    <a:pt x="10448" y="5224"/>
                  </a:lnTo>
                  <a:lnTo>
                    <a:pt x="10448" y="5485"/>
                  </a:lnTo>
                  <a:lnTo>
                    <a:pt x="10448" y="5615"/>
                  </a:lnTo>
                  <a:lnTo>
                    <a:pt x="10431" y="5754"/>
                  </a:lnTo>
                  <a:lnTo>
                    <a:pt x="10422" y="5884"/>
                  </a:lnTo>
                  <a:lnTo>
                    <a:pt x="10396" y="6014"/>
                  </a:lnTo>
                  <a:lnTo>
                    <a:pt x="10361" y="6144"/>
                  </a:lnTo>
                  <a:lnTo>
                    <a:pt x="10318" y="6274"/>
                  </a:lnTo>
                  <a:lnTo>
                    <a:pt x="10318" y="6274"/>
                  </a:lnTo>
                  <a:lnTo>
                    <a:pt x="10257" y="6526"/>
                  </a:lnTo>
                  <a:lnTo>
                    <a:pt x="10196" y="6769"/>
                  </a:lnTo>
                  <a:lnTo>
                    <a:pt x="10127" y="7003"/>
                  </a:lnTo>
                  <a:lnTo>
                    <a:pt x="10032" y="7255"/>
                  </a:lnTo>
                  <a:lnTo>
                    <a:pt x="10032" y="7255"/>
                  </a:lnTo>
                  <a:lnTo>
                    <a:pt x="9927" y="7507"/>
                  </a:lnTo>
                  <a:lnTo>
                    <a:pt x="9815" y="7741"/>
                  </a:lnTo>
                  <a:lnTo>
                    <a:pt x="9684" y="7958"/>
                  </a:lnTo>
                  <a:lnTo>
                    <a:pt x="9546" y="8175"/>
                  </a:lnTo>
                  <a:lnTo>
                    <a:pt x="9546" y="8175"/>
                  </a:lnTo>
                  <a:lnTo>
                    <a:pt x="9225" y="8583"/>
                  </a:lnTo>
                  <a:lnTo>
                    <a:pt x="9068" y="8773"/>
                  </a:lnTo>
                  <a:lnTo>
                    <a:pt x="8912" y="8947"/>
                  </a:lnTo>
                  <a:lnTo>
                    <a:pt x="8912" y="8947"/>
                  </a:lnTo>
                  <a:lnTo>
                    <a:pt x="8739" y="9121"/>
                  </a:lnTo>
                  <a:lnTo>
                    <a:pt x="8548" y="9294"/>
                  </a:lnTo>
                  <a:lnTo>
                    <a:pt x="8357" y="9450"/>
                  </a:lnTo>
                  <a:lnTo>
                    <a:pt x="8157" y="9598"/>
                  </a:lnTo>
                  <a:lnTo>
                    <a:pt x="7940" y="9737"/>
                  </a:lnTo>
                  <a:lnTo>
                    <a:pt x="7723" y="9867"/>
                  </a:lnTo>
                  <a:lnTo>
                    <a:pt x="7498" y="9980"/>
                  </a:lnTo>
                  <a:lnTo>
                    <a:pt x="7272" y="10084"/>
                  </a:lnTo>
                  <a:lnTo>
                    <a:pt x="7038" y="10170"/>
                  </a:lnTo>
                  <a:lnTo>
                    <a:pt x="6795" y="10257"/>
                  </a:lnTo>
                  <a:lnTo>
                    <a:pt x="6552" y="10327"/>
                  </a:lnTo>
                  <a:lnTo>
                    <a:pt x="6300" y="10379"/>
                  </a:lnTo>
                  <a:lnTo>
                    <a:pt x="6049" y="10422"/>
                  </a:lnTo>
                  <a:lnTo>
                    <a:pt x="5788" y="10457"/>
                  </a:lnTo>
                  <a:lnTo>
                    <a:pt x="5528" y="10474"/>
                  </a:lnTo>
                  <a:lnTo>
                    <a:pt x="5268" y="10483"/>
                  </a:lnTo>
                  <a:lnTo>
                    <a:pt x="5268" y="10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2"/>
            <p:cNvSpPr/>
            <p:nvPr/>
          </p:nvSpPr>
          <p:spPr>
            <a:xfrm>
              <a:off x="-531200" y="-401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2"/>
            <p:cNvSpPr/>
            <p:nvPr/>
          </p:nvSpPr>
          <p:spPr>
            <a:xfrm>
              <a:off x="-1555350" y="-4272825"/>
              <a:ext cx="259475" cy="262075"/>
            </a:xfrm>
            <a:custGeom>
              <a:avLst/>
              <a:gdLst/>
              <a:ahLst/>
              <a:cxnLst/>
              <a:rect l="l" t="t" r="r" b="b"/>
              <a:pathLst>
                <a:path w="10379" h="10483" extrusionOk="0">
                  <a:moveTo>
                    <a:pt x="5181" y="1"/>
                  </a:moveTo>
                  <a:lnTo>
                    <a:pt x="4921" y="9"/>
                  </a:lnTo>
                  <a:lnTo>
                    <a:pt x="4661" y="27"/>
                  </a:lnTo>
                  <a:lnTo>
                    <a:pt x="4400" y="61"/>
                  </a:lnTo>
                  <a:lnTo>
                    <a:pt x="4140" y="105"/>
                  </a:lnTo>
                  <a:lnTo>
                    <a:pt x="3888" y="157"/>
                  </a:lnTo>
                  <a:lnTo>
                    <a:pt x="3645" y="218"/>
                  </a:lnTo>
                  <a:lnTo>
                    <a:pt x="3411" y="296"/>
                  </a:lnTo>
                  <a:lnTo>
                    <a:pt x="3159" y="391"/>
                  </a:lnTo>
                  <a:lnTo>
                    <a:pt x="2908" y="495"/>
                  </a:lnTo>
                  <a:lnTo>
                    <a:pt x="2673" y="608"/>
                  </a:lnTo>
                  <a:lnTo>
                    <a:pt x="2456" y="730"/>
                  </a:lnTo>
                  <a:lnTo>
                    <a:pt x="2352" y="799"/>
                  </a:lnTo>
                  <a:lnTo>
                    <a:pt x="2240" y="877"/>
                  </a:lnTo>
                  <a:lnTo>
                    <a:pt x="2135" y="938"/>
                  </a:lnTo>
                  <a:lnTo>
                    <a:pt x="2031" y="1007"/>
                  </a:lnTo>
                  <a:lnTo>
                    <a:pt x="1927" y="1085"/>
                  </a:lnTo>
                  <a:lnTo>
                    <a:pt x="1832" y="1163"/>
                  </a:lnTo>
                  <a:lnTo>
                    <a:pt x="1641" y="1337"/>
                  </a:lnTo>
                  <a:lnTo>
                    <a:pt x="1476" y="1510"/>
                  </a:lnTo>
                  <a:lnTo>
                    <a:pt x="1311" y="1675"/>
                  </a:lnTo>
                  <a:lnTo>
                    <a:pt x="1155" y="1866"/>
                  </a:lnTo>
                  <a:lnTo>
                    <a:pt x="842" y="2283"/>
                  </a:lnTo>
                  <a:lnTo>
                    <a:pt x="695" y="2491"/>
                  </a:lnTo>
                  <a:lnTo>
                    <a:pt x="573" y="2708"/>
                  </a:lnTo>
                  <a:lnTo>
                    <a:pt x="461" y="2942"/>
                  </a:lnTo>
                  <a:lnTo>
                    <a:pt x="348" y="3194"/>
                  </a:lnTo>
                  <a:lnTo>
                    <a:pt x="304" y="3298"/>
                  </a:lnTo>
                  <a:lnTo>
                    <a:pt x="252" y="3411"/>
                  </a:lnTo>
                  <a:lnTo>
                    <a:pt x="218" y="3532"/>
                  </a:lnTo>
                  <a:lnTo>
                    <a:pt x="183" y="3654"/>
                  </a:lnTo>
                  <a:lnTo>
                    <a:pt x="122" y="3905"/>
                  </a:lnTo>
                  <a:lnTo>
                    <a:pt x="70" y="4174"/>
                  </a:lnTo>
                  <a:lnTo>
                    <a:pt x="44" y="4305"/>
                  </a:lnTo>
                  <a:lnTo>
                    <a:pt x="27" y="4435"/>
                  </a:lnTo>
                  <a:lnTo>
                    <a:pt x="9" y="4695"/>
                  </a:lnTo>
                  <a:lnTo>
                    <a:pt x="1" y="4964"/>
                  </a:lnTo>
                  <a:lnTo>
                    <a:pt x="1" y="5224"/>
                  </a:lnTo>
                  <a:lnTo>
                    <a:pt x="1" y="5485"/>
                  </a:lnTo>
                  <a:lnTo>
                    <a:pt x="9" y="5754"/>
                  </a:lnTo>
                  <a:lnTo>
                    <a:pt x="27" y="6014"/>
                  </a:lnTo>
                  <a:lnTo>
                    <a:pt x="44" y="6144"/>
                  </a:lnTo>
                  <a:lnTo>
                    <a:pt x="70" y="6274"/>
                  </a:lnTo>
                  <a:lnTo>
                    <a:pt x="122" y="6526"/>
                  </a:lnTo>
                  <a:lnTo>
                    <a:pt x="183" y="6769"/>
                  </a:lnTo>
                  <a:lnTo>
                    <a:pt x="252" y="7003"/>
                  </a:lnTo>
                  <a:lnTo>
                    <a:pt x="348" y="7255"/>
                  </a:lnTo>
                  <a:lnTo>
                    <a:pt x="461" y="7507"/>
                  </a:lnTo>
                  <a:lnTo>
                    <a:pt x="573" y="7741"/>
                  </a:lnTo>
                  <a:lnTo>
                    <a:pt x="695" y="7958"/>
                  </a:lnTo>
                  <a:lnTo>
                    <a:pt x="842" y="8175"/>
                  </a:lnTo>
                  <a:lnTo>
                    <a:pt x="903" y="8279"/>
                  </a:lnTo>
                  <a:lnTo>
                    <a:pt x="973" y="8383"/>
                  </a:lnTo>
                  <a:lnTo>
                    <a:pt x="1051" y="8487"/>
                  </a:lnTo>
                  <a:lnTo>
                    <a:pt x="1129" y="8583"/>
                  </a:lnTo>
                  <a:lnTo>
                    <a:pt x="1302" y="8773"/>
                  </a:lnTo>
                  <a:lnTo>
                    <a:pt x="1476" y="8947"/>
                  </a:lnTo>
                  <a:lnTo>
                    <a:pt x="1641" y="9103"/>
                  </a:lnTo>
                  <a:lnTo>
                    <a:pt x="1832" y="9259"/>
                  </a:lnTo>
                  <a:lnTo>
                    <a:pt x="2240" y="9572"/>
                  </a:lnTo>
                  <a:lnTo>
                    <a:pt x="2456" y="9719"/>
                  </a:lnTo>
                  <a:lnTo>
                    <a:pt x="2673" y="9849"/>
                  </a:lnTo>
                  <a:lnTo>
                    <a:pt x="2908" y="9962"/>
                  </a:lnTo>
                  <a:lnTo>
                    <a:pt x="3159" y="10066"/>
                  </a:lnTo>
                  <a:lnTo>
                    <a:pt x="3263" y="10118"/>
                  </a:lnTo>
                  <a:lnTo>
                    <a:pt x="3376" y="10162"/>
                  </a:lnTo>
                  <a:lnTo>
                    <a:pt x="3498" y="10197"/>
                  </a:lnTo>
                  <a:lnTo>
                    <a:pt x="3619" y="10231"/>
                  </a:lnTo>
                  <a:lnTo>
                    <a:pt x="3880" y="10292"/>
                  </a:lnTo>
                  <a:lnTo>
                    <a:pt x="4140" y="10344"/>
                  </a:lnTo>
                  <a:lnTo>
                    <a:pt x="4400" y="10396"/>
                  </a:lnTo>
                  <a:lnTo>
                    <a:pt x="4669" y="10439"/>
                  </a:lnTo>
                  <a:lnTo>
                    <a:pt x="4930" y="10474"/>
                  </a:lnTo>
                  <a:lnTo>
                    <a:pt x="5060" y="10483"/>
                  </a:lnTo>
                  <a:lnTo>
                    <a:pt x="5320" y="10483"/>
                  </a:lnTo>
                  <a:lnTo>
                    <a:pt x="5441" y="10474"/>
                  </a:lnTo>
                  <a:lnTo>
                    <a:pt x="5684" y="10439"/>
                  </a:lnTo>
                  <a:lnTo>
                    <a:pt x="5919" y="10396"/>
                  </a:lnTo>
                  <a:lnTo>
                    <a:pt x="6170" y="10344"/>
                  </a:lnTo>
                  <a:lnTo>
                    <a:pt x="6422" y="10292"/>
                  </a:lnTo>
                  <a:lnTo>
                    <a:pt x="6665" y="10231"/>
                  </a:lnTo>
                  <a:lnTo>
                    <a:pt x="6899" y="10162"/>
                  </a:lnTo>
                  <a:lnTo>
                    <a:pt x="7151" y="10066"/>
                  </a:lnTo>
                  <a:lnTo>
                    <a:pt x="7403" y="9962"/>
                  </a:lnTo>
                  <a:lnTo>
                    <a:pt x="7637" y="9849"/>
                  </a:lnTo>
                  <a:lnTo>
                    <a:pt x="7854" y="9719"/>
                  </a:lnTo>
                  <a:lnTo>
                    <a:pt x="8071" y="9572"/>
                  </a:lnTo>
                  <a:lnTo>
                    <a:pt x="8175" y="9520"/>
                  </a:lnTo>
                  <a:lnTo>
                    <a:pt x="8279" y="9442"/>
                  </a:lnTo>
                  <a:lnTo>
                    <a:pt x="8374" y="9372"/>
                  </a:lnTo>
                  <a:lnTo>
                    <a:pt x="8479" y="9285"/>
                  </a:lnTo>
                  <a:lnTo>
                    <a:pt x="8669" y="9112"/>
                  </a:lnTo>
                  <a:lnTo>
                    <a:pt x="8834" y="8947"/>
                  </a:lnTo>
                  <a:lnTo>
                    <a:pt x="9017" y="8756"/>
                  </a:lnTo>
                  <a:lnTo>
                    <a:pt x="9181" y="8557"/>
                  </a:lnTo>
                  <a:lnTo>
                    <a:pt x="9346" y="8357"/>
                  </a:lnTo>
                  <a:lnTo>
                    <a:pt x="9494" y="8149"/>
                  </a:lnTo>
                  <a:lnTo>
                    <a:pt x="9633" y="7923"/>
                  </a:lnTo>
                  <a:lnTo>
                    <a:pt x="9754" y="7706"/>
                  </a:lnTo>
                  <a:lnTo>
                    <a:pt x="9876" y="7472"/>
                  </a:lnTo>
                  <a:lnTo>
                    <a:pt x="9980" y="7238"/>
                  </a:lnTo>
                  <a:lnTo>
                    <a:pt x="10067" y="7003"/>
                  </a:lnTo>
                  <a:lnTo>
                    <a:pt x="10153" y="6760"/>
                  </a:lnTo>
                  <a:lnTo>
                    <a:pt x="10223" y="6509"/>
                  </a:lnTo>
                  <a:lnTo>
                    <a:pt x="10275" y="6257"/>
                  </a:lnTo>
                  <a:lnTo>
                    <a:pt x="10318" y="6005"/>
                  </a:lnTo>
                  <a:lnTo>
                    <a:pt x="10353" y="5745"/>
                  </a:lnTo>
                  <a:lnTo>
                    <a:pt x="10370" y="5485"/>
                  </a:lnTo>
                  <a:lnTo>
                    <a:pt x="10379" y="5224"/>
                  </a:lnTo>
                  <a:lnTo>
                    <a:pt x="10379" y="5094"/>
                  </a:lnTo>
                  <a:lnTo>
                    <a:pt x="10370" y="4964"/>
                  </a:lnTo>
                  <a:lnTo>
                    <a:pt x="10336" y="4695"/>
                  </a:lnTo>
                  <a:lnTo>
                    <a:pt x="10292" y="4435"/>
                  </a:lnTo>
                  <a:lnTo>
                    <a:pt x="10240" y="4174"/>
                  </a:lnTo>
                  <a:lnTo>
                    <a:pt x="10188" y="3905"/>
                  </a:lnTo>
                  <a:lnTo>
                    <a:pt x="10127" y="3654"/>
                  </a:lnTo>
                  <a:lnTo>
                    <a:pt x="10093" y="3532"/>
                  </a:lnTo>
                  <a:lnTo>
                    <a:pt x="10049" y="3411"/>
                  </a:lnTo>
                  <a:lnTo>
                    <a:pt x="10006" y="3298"/>
                  </a:lnTo>
                  <a:lnTo>
                    <a:pt x="9962" y="3194"/>
                  </a:lnTo>
                  <a:lnTo>
                    <a:pt x="9737" y="2734"/>
                  </a:lnTo>
                  <a:lnTo>
                    <a:pt x="9615" y="2500"/>
                  </a:lnTo>
                  <a:lnTo>
                    <a:pt x="9546" y="2387"/>
                  </a:lnTo>
                  <a:lnTo>
                    <a:pt x="9468" y="2283"/>
                  </a:lnTo>
                  <a:lnTo>
                    <a:pt x="9407" y="2179"/>
                  </a:lnTo>
                  <a:lnTo>
                    <a:pt x="9338" y="2083"/>
                  </a:lnTo>
                  <a:lnTo>
                    <a:pt x="9260" y="1988"/>
                  </a:lnTo>
                  <a:lnTo>
                    <a:pt x="9181" y="1892"/>
                  </a:lnTo>
                  <a:lnTo>
                    <a:pt x="9008" y="1710"/>
                  </a:lnTo>
                  <a:lnTo>
                    <a:pt x="8921" y="1615"/>
                  </a:lnTo>
                  <a:lnTo>
                    <a:pt x="8834" y="1510"/>
                  </a:lnTo>
                  <a:lnTo>
                    <a:pt x="8669" y="1354"/>
                  </a:lnTo>
                  <a:lnTo>
                    <a:pt x="8479" y="1189"/>
                  </a:lnTo>
                  <a:lnTo>
                    <a:pt x="8071" y="877"/>
                  </a:lnTo>
                  <a:lnTo>
                    <a:pt x="7958" y="799"/>
                  </a:lnTo>
                  <a:lnTo>
                    <a:pt x="7854" y="730"/>
                  </a:lnTo>
                  <a:lnTo>
                    <a:pt x="7637" y="608"/>
                  </a:lnTo>
                  <a:lnTo>
                    <a:pt x="7403" y="495"/>
                  </a:lnTo>
                  <a:lnTo>
                    <a:pt x="7151" y="391"/>
                  </a:lnTo>
                  <a:lnTo>
                    <a:pt x="6934" y="322"/>
                  </a:lnTo>
                  <a:lnTo>
                    <a:pt x="6691" y="244"/>
                  </a:lnTo>
                  <a:lnTo>
                    <a:pt x="6431" y="165"/>
                  </a:lnTo>
                  <a:lnTo>
                    <a:pt x="6301" y="131"/>
                  </a:lnTo>
                  <a:lnTo>
                    <a:pt x="6170" y="105"/>
                  </a:lnTo>
                  <a:lnTo>
                    <a:pt x="5927" y="61"/>
                  </a:lnTo>
                  <a:lnTo>
                    <a:pt x="5684" y="27"/>
                  </a:lnTo>
                  <a:lnTo>
                    <a:pt x="5433" y="9"/>
                  </a:lnTo>
                  <a:lnTo>
                    <a:pt x="5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2"/>
            <p:cNvSpPr/>
            <p:nvPr/>
          </p:nvSpPr>
          <p:spPr>
            <a:xfrm>
              <a:off x="-1555350" y="-4272825"/>
              <a:ext cx="259475" cy="262075"/>
            </a:xfrm>
            <a:custGeom>
              <a:avLst/>
              <a:gdLst/>
              <a:ahLst/>
              <a:cxnLst/>
              <a:rect l="l" t="t" r="r" b="b"/>
              <a:pathLst>
                <a:path w="10379" h="10483" fill="none" extrusionOk="0">
                  <a:moveTo>
                    <a:pt x="5190" y="10483"/>
                  </a:moveTo>
                  <a:lnTo>
                    <a:pt x="5190" y="10483"/>
                  </a:lnTo>
                  <a:lnTo>
                    <a:pt x="5060" y="10483"/>
                  </a:lnTo>
                  <a:lnTo>
                    <a:pt x="4930" y="10474"/>
                  </a:lnTo>
                  <a:lnTo>
                    <a:pt x="4669" y="10439"/>
                  </a:lnTo>
                  <a:lnTo>
                    <a:pt x="4400" y="10396"/>
                  </a:lnTo>
                  <a:lnTo>
                    <a:pt x="4140" y="10344"/>
                  </a:lnTo>
                  <a:lnTo>
                    <a:pt x="4140" y="10344"/>
                  </a:lnTo>
                  <a:lnTo>
                    <a:pt x="3880" y="10292"/>
                  </a:lnTo>
                  <a:lnTo>
                    <a:pt x="3619" y="10231"/>
                  </a:lnTo>
                  <a:lnTo>
                    <a:pt x="3498" y="10197"/>
                  </a:lnTo>
                  <a:lnTo>
                    <a:pt x="3376" y="10162"/>
                  </a:lnTo>
                  <a:lnTo>
                    <a:pt x="3263" y="10118"/>
                  </a:lnTo>
                  <a:lnTo>
                    <a:pt x="3159" y="10066"/>
                  </a:lnTo>
                  <a:lnTo>
                    <a:pt x="3159" y="10066"/>
                  </a:lnTo>
                  <a:lnTo>
                    <a:pt x="2908" y="9962"/>
                  </a:lnTo>
                  <a:lnTo>
                    <a:pt x="2673" y="9849"/>
                  </a:lnTo>
                  <a:lnTo>
                    <a:pt x="2456" y="9719"/>
                  </a:lnTo>
                  <a:lnTo>
                    <a:pt x="2240" y="9572"/>
                  </a:lnTo>
                  <a:lnTo>
                    <a:pt x="2240" y="9572"/>
                  </a:lnTo>
                  <a:lnTo>
                    <a:pt x="1832" y="9259"/>
                  </a:lnTo>
                  <a:lnTo>
                    <a:pt x="1641" y="9103"/>
                  </a:lnTo>
                  <a:lnTo>
                    <a:pt x="1476" y="8947"/>
                  </a:lnTo>
                  <a:lnTo>
                    <a:pt x="1476" y="8947"/>
                  </a:lnTo>
                  <a:lnTo>
                    <a:pt x="1302" y="8773"/>
                  </a:lnTo>
                  <a:lnTo>
                    <a:pt x="1129" y="8583"/>
                  </a:lnTo>
                  <a:lnTo>
                    <a:pt x="1051" y="8487"/>
                  </a:lnTo>
                  <a:lnTo>
                    <a:pt x="973" y="8383"/>
                  </a:lnTo>
                  <a:lnTo>
                    <a:pt x="903" y="8279"/>
                  </a:lnTo>
                  <a:lnTo>
                    <a:pt x="842" y="8175"/>
                  </a:lnTo>
                  <a:lnTo>
                    <a:pt x="842" y="8175"/>
                  </a:lnTo>
                  <a:lnTo>
                    <a:pt x="695" y="7958"/>
                  </a:lnTo>
                  <a:lnTo>
                    <a:pt x="573" y="7741"/>
                  </a:lnTo>
                  <a:lnTo>
                    <a:pt x="461" y="7507"/>
                  </a:lnTo>
                  <a:lnTo>
                    <a:pt x="348" y="7255"/>
                  </a:lnTo>
                  <a:lnTo>
                    <a:pt x="348" y="7255"/>
                  </a:lnTo>
                  <a:lnTo>
                    <a:pt x="252" y="7003"/>
                  </a:lnTo>
                  <a:lnTo>
                    <a:pt x="183" y="6769"/>
                  </a:lnTo>
                  <a:lnTo>
                    <a:pt x="122" y="6526"/>
                  </a:lnTo>
                  <a:lnTo>
                    <a:pt x="70" y="6274"/>
                  </a:lnTo>
                  <a:lnTo>
                    <a:pt x="70" y="6274"/>
                  </a:lnTo>
                  <a:lnTo>
                    <a:pt x="44" y="6144"/>
                  </a:lnTo>
                  <a:lnTo>
                    <a:pt x="27" y="6014"/>
                  </a:lnTo>
                  <a:lnTo>
                    <a:pt x="9" y="5754"/>
                  </a:lnTo>
                  <a:lnTo>
                    <a:pt x="1" y="5485"/>
                  </a:lnTo>
                  <a:lnTo>
                    <a:pt x="1" y="5224"/>
                  </a:lnTo>
                  <a:lnTo>
                    <a:pt x="1" y="5224"/>
                  </a:lnTo>
                  <a:lnTo>
                    <a:pt x="1" y="4964"/>
                  </a:lnTo>
                  <a:lnTo>
                    <a:pt x="9" y="4695"/>
                  </a:lnTo>
                  <a:lnTo>
                    <a:pt x="27" y="4435"/>
                  </a:lnTo>
                  <a:lnTo>
                    <a:pt x="44" y="4305"/>
                  </a:lnTo>
                  <a:lnTo>
                    <a:pt x="70" y="4174"/>
                  </a:lnTo>
                  <a:lnTo>
                    <a:pt x="70" y="4174"/>
                  </a:lnTo>
                  <a:lnTo>
                    <a:pt x="122" y="3905"/>
                  </a:lnTo>
                  <a:lnTo>
                    <a:pt x="183" y="3654"/>
                  </a:lnTo>
                  <a:lnTo>
                    <a:pt x="218" y="3532"/>
                  </a:lnTo>
                  <a:lnTo>
                    <a:pt x="252" y="3411"/>
                  </a:lnTo>
                  <a:lnTo>
                    <a:pt x="304" y="3298"/>
                  </a:lnTo>
                  <a:lnTo>
                    <a:pt x="348" y="3194"/>
                  </a:lnTo>
                  <a:lnTo>
                    <a:pt x="348" y="3194"/>
                  </a:lnTo>
                  <a:lnTo>
                    <a:pt x="461" y="2942"/>
                  </a:lnTo>
                  <a:lnTo>
                    <a:pt x="573" y="2708"/>
                  </a:lnTo>
                  <a:lnTo>
                    <a:pt x="695" y="2491"/>
                  </a:lnTo>
                  <a:lnTo>
                    <a:pt x="842" y="2283"/>
                  </a:lnTo>
                  <a:lnTo>
                    <a:pt x="842" y="2283"/>
                  </a:lnTo>
                  <a:lnTo>
                    <a:pt x="1155" y="1866"/>
                  </a:lnTo>
                  <a:lnTo>
                    <a:pt x="1311" y="1675"/>
                  </a:lnTo>
                  <a:lnTo>
                    <a:pt x="1476" y="1510"/>
                  </a:lnTo>
                  <a:lnTo>
                    <a:pt x="1476" y="1510"/>
                  </a:lnTo>
                  <a:lnTo>
                    <a:pt x="1641" y="1337"/>
                  </a:lnTo>
                  <a:lnTo>
                    <a:pt x="1832" y="1163"/>
                  </a:lnTo>
                  <a:lnTo>
                    <a:pt x="1927" y="1085"/>
                  </a:lnTo>
                  <a:lnTo>
                    <a:pt x="2031" y="1007"/>
                  </a:lnTo>
                  <a:lnTo>
                    <a:pt x="2135" y="938"/>
                  </a:lnTo>
                  <a:lnTo>
                    <a:pt x="2240" y="877"/>
                  </a:lnTo>
                  <a:lnTo>
                    <a:pt x="2240" y="877"/>
                  </a:lnTo>
                  <a:lnTo>
                    <a:pt x="2352" y="799"/>
                  </a:lnTo>
                  <a:lnTo>
                    <a:pt x="2456" y="730"/>
                  </a:lnTo>
                  <a:lnTo>
                    <a:pt x="2673" y="608"/>
                  </a:lnTo>
                  <a:lnTo>
                    <a:pt x="2908" y="495"/>
                  </a:lnTo>
                  <a:lnTo>
                    <a:pt x="3159" y="391"/>
                  </a:lnTo>
                  <a:lnTo>
                    <a:pt x="3159" y="391"/>
                  </a:lnTo>
                  <a:lnTo>
                    <a:pt x="3411" y="296"/>
                  </a:lnTo>
                  <a:lnTo>
                    <a:pt x="3645" y="218"/>
                  </a:lnTo>
                  <a:lnTo>
                    <a:pt x="3888" y="157"/>
                  </a:lnTo>
                  <a:lnTo>
                    <a:pt x="4140" y="105"/>
                  </a:lnTo>
                  <a:lnTo>
                    <a:pt x="4140" y="105"/>
                  </a:lnTo>
                  <a:lnTo>
                    <a:pt x="4400" y="61"/>
                  </a:lnTo>
                  <a:lnTo>
                    <a:pt x="4661" y="27"/>
                  </a:lnTo>
                  <a:lnTo>
                    <a:pt x="4921" y="9"/>
                  </a:lnTo>
                  <a:lnTo>
                    <a:pt x="5181" y="1"/>
                  </a:lnTo>
                  <a:lnTo>
                    <a:pt x="5433" y="9"/>
                  </a:lnTo>
                  <a:lnTo>
                    <a:pt x="5684" y="27"/>
                  </a:lnTo>
                  <a:lnTo>
                    <a:pt x="5927" y="61"/>
                  </a:lnTo>
                  <a:lnTo>
                    <a:pt x="6170" y="105"/>
                  </a:lnTo>
                  <a:lnTo>
                    <a:pt x="6170" y="105"/>
                  </a:lnTo>
                  <a:lnTo>
                    <a:pt x="6301" y="131"/>
                  </a:lnTo>
                  <a:lnTo>
                    <a:pt x="6431" y="165"/>
                  </a:lnTo>
                  <a:lnTo>
                    <a:pt x="6691" y="244"/>
                  </a:lnTo>
                  <a:lnTo>
                    <a:pt x="6934" y="322"/>
                  </a:lnTo>
                  <a:lnTo>
                    <a:pt x="7151" y="391"/>
                  </a:lnTo>
                  <a:lnTo>
                    <a:pt x="7151" y="391"/>
                  </a:lnTo>
                  <a:lnTo>
                    <a:pt x="7403" y="495"/>
                  </a:lnTo>
                  <a:lnTo>
                    <a:pt x="7637" y="608"/>
                  </a:lnTo>
                  <a:lnTo>
                    <a:pt x="7854" y="730"/>
                  </a:lnTo>
                  <a:lnTo>
                    <a:pt x="7958" y="799"/>
                  </a:lnTo>
                  <a:lnTo>
                    <a:pt x="8071" y="877"/>
                  </a:lnTo>
                  <a:lnTo>
                    <a:pt x="8071" y="877"/>
                  </a:lnTo>
                  <a:lnTo>
                    <a:pt x="8479" y="1189"/>
                  </a:lnTo>
                  <a:lnTo>
                    <a:pt x="8669" y="1354"/>
                  </a:lnTo>
                  <a:lnTo>
                    <a:pt x="8834" y="1510"/>
                  </a:lnTo>
                  <a:lnTo>
                    <a:pt x="8834" y="1510"/>
                  </a:lnTo>
                  <a:lnTo>
                    <a:pt x="8921" y="1615"/>
                  </a:lnTo>
                  <a:lnTo>
                    <a:pt x="9008" y="1710"/>
                  </a:lnTo>
                  <a:lnTo>
                    <a:pt x="9181" y="1892"/>
                  </a:lnTo>
                  <a:lnTo>
                    <a:pt x="9260" y="1988"/>
                  </a:lnTo>
                  <a:lnTo>
                    <a:pt x="9338" y="2083"/>
                  </a:lnTo>
                  <a:lnTo>
                    <a:pt x="9407" y="2179"/>
                  </a:lnTo>
                  <a:lnTo>
                    <a:pt x="9468" y="2283"/>
                  </a:lnTo>
                  <a:lnTo>
                    <a:pt x="9468" y="2283"/>
                  </a:lnTo>
                  <a:lnTo>
                    <a:pt x="9546" y="2387"/>
                  </a:lnTo>
                  <a:lnTo>
                    <a:pt x="9615" y="2500"/>
                  </a:lnTo>
                  <a:lnTo>
                    <a:pt x="9737" y="2734"/>
                  </a:lnTo>
                  <a:lnTo>
                    <a:pt x="9962" y="3194"/>
                  </a:lnTo>
                  <a:lnTo>
                    <a:pt x="9962" y="3194"/>
                  </a:lnTo>
                  <a:lnTo>
                    <a:pt x="10006" y="3298"/>
                  </a:lnTo>
                  <a:lnTo>
                    <a:pt x="10049" y="3411"/>
                  </a:lnTo>
                  <a:lnTo>
                    <a:pt x="10093" y="3532"/>
                  </a:lnTo>
                  <a:lnTo>
                    <a:pt x="10127" y="3654"/>
                  </a:lnTo>
                  <a:lnTo>
                    <a:pt x="10188" y="3905"/>
                  </a:lnTo>
                  <a:lnTo>
                    <a:pt x="10240" y="4174"/>
                  </a:lnTo>
                  <a:lnTo>
                    <a:pt x="10240" y="4174"/>
                  </a:lnTo>
                  <a:lnTo>
                    <a:pt x="10292" y="4435"/>
                  </a:lnTo>
                  <a:lnTo>
                    <a:pt x="10336" y="4695"/>
                  </a:lnTo>
                  <a:lnTo>
                    <a:pt x="10370" y="4964"/>
                  </a:lnTo>
                  <a:lnTo>
                    <a:pt x="10379" y="5094"/>
                  </a:lnTo>
                  <a:lnTo>
                    <a:pt x="10379" y="5224"/>
                  </a:lnTo>
                  <a:lnTo>
                    <a:pt x="10379" y="5224"/>
                  </a:lnTo>
                  <a:lnTo>
                    <a:pt x="10370" y="5485"/>
                  </a:lnTo>
                  <a:lnTo>
                    <a:pt x="10353" y="5745"/>
                  </a:lnTo>
                  <a:lnTo>
                    <a:pt x="10318" y="6005"/>
                  </a:lnTo>
                  <a:lnTo>
                    <a:pt x="10275" y="6257"/>
                  </a:lnTo>
                  <a:lnTo>
                    <a:pt x="10223" y="6509"/>
                  </a:lnTo>
                  <a:lnTo>
                    <a:pt x="10153" y="6760"/>
                  </a:lnTo>
                  <a:lnTo>
                    <a:pt x="10067" y="7003"/>
                  </a:lnTo>
                  <a:lnTo>
                    <a:pt x="9980" y="7238"/>
                  </a:lnTo>
                  <a:lnTo>
                    <a:pt x="9876" y="7472"/>
                  </a:lnTo>
                  <a:lnTo>
                    <a:pt x="9754" y="7706"/>
                  </a:lnTo>
                  <a:lnTo>
                    <a:pt x="9633" y="7923"/>
                  </a:lnTo>
                  <a:lnTo>
                    <a:pt x="9494" y="8149"/>
                  </a:lnTo>
                  <a:lnTo>
                    <a:pt x="9346" y="8357"/>
                  </a:lnTo>
                  <a:lnTo>
                    <a:pt x="9181" y="8557"/>
                  </a:lnTo>
                  <a:lnTo>
                    <a:pt x="9017" y="8756"/>
                  </a:lnTo>
                  <a:lnTo>
                    <a:pt x="8834" y="8947"/>
                  </a:lnTo>
                  <a:lnTo>
                    <a:pt x="8834" y="8947"/>
                  </a:lnTo>
                  <a:lnTo>
                    <a:pt x="8669" y="9112"/>
                  </a:lnTo>
                  <a:lnTo>
                    <a:pt x="8479" y="9285"/>
                  </a:lnTo>
                  <a:lnTo>
                    <a:pt x="8374" y="9372"/>
                  </a:lnTo>
                  <a:lnTo>
                    <a:pt x="8279" y="9442"/>
                  </a:lnTo>
                  <a:lnTo>
                    <a:pt x="8175" y="9520"/>
                  </a:lnTo>
                  <a:lnTo>
                    <a:pt x="8071" y="9572"/>
                  </a:lnTo>
                  <a:lnTo>
                    <a:pt x="8071" y="9572"/>
                  </a:lnTo>
                  <a:lnTo>
                    <a:pt x="7854" y="9719"/>
                  </a:lnTo>
                  <a:lnTo>
                    <a:pt x="7637" y="9849"/>
                  </a:lnTo>
                  <a:lnTo>
                    <a:pt x="7403" y="9962"/>
                  </a:lnTo>
                  <a:lnTo>
                    <a:pt x="7151" y="10066"/>
                  </a:lnTo>
                  <a:lnTo>
                    <a:pt x="7151" y="10066"/>
                  </a:lnTo>
                  <a:lnTo>
                    <a:pt x="6899" y="10162"/>
                  </a:lnTo>
                  <a:lnTo>
                    <a:pt x="6665" y="10231"/>
                  </a:lnTo>
                  <a:lnTo>
                    <a:pt x="6422" y="10292"/>
                  </a:lnTo>
                  <a:lnTo>
                    <a:pt x="6170" y="10344"/>
                  </a:lnTo>
                  <a:lnTo>
                    <a:pt x="6170" y="10344"/>
                  </a:lnTo>
                  <a:lnTo>
                    <a:pt x="5919" y="10396"/>
                  </a:lnTo>
                  <a:lnTo>
                    <a:pt x="5684" y="10439"/>
                  </a:lnTo>
                  <a:lnTo>
                    <a:pt x="5441" y="10474"/>
                  </a:lnTo>
                  <a:lnTo>
                    <a:pt x="5320" y="10483"/>
                  </a:lnTo>
                  <a:lnTo>
                    <a:pt x="5190" y="10483"/>
                  </a:lnTo>
                  <a:lnTo>
                    <a:pt x="5190" y="10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2"/>
            <p:cNvSpPr/>
            <p:nvPr/>
          </p:nvSpPr>
          <p:spPr>
            <a:xfrm>
              <a:off x="-1425625" y="-401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2"/>
            <p:cNvSpPr/>
            <p:nvPr/>
          </p:nvSpPr>
          <p:spPr>
            <a:xfrm>
              <a:off x="-2216550" y="-7892150"/>
              <a:ext cx="257950" cy="260350"/>
            </a:xfrm>
            <a:custGeom>
              <a:avLst/>
              <a:gdLst/>
              <a:ahLst/>
              <a:cxnLst/>
              <a:rect l="l" t="t" r="r" b="b"/>
              <a:pathLst>
                <a:path w="10318" h="10414" extrusionOk="0">
                  <a:moveTo>
                    <a:pt x="5181" y="0"/>
                  </a:moveTo>
                  <a:lnTo>
                    <a:pt x="4929" y="9"/>
                  </a:lnTo>
                  <a:lnTo>
                    <a:pt x="4669" y="26"/>
                  </a:lnTo>
                  <a:lnTo>
                    <a:pt x="4400" y="61"/>
                  </a:lnTo>
                  <a:lnTo>
                    <a:pt x="4139" y="104"/>
                  </a:lnTo>
                  <a:lnTo>
                    <a:pt x="3879" y="156"/>
                  </a:lnTo>
                  <a:lnTo>
                    <a:pt x="3627" y="217"/>
                  </a:lnTo>
                  <a:lnTo>
                    <a:pt x="3497" y="252"/>
                  </a:lnTo>
                  <a:lnTo>
                    <a:pt x="3384" y="287"/>
                  </a:lnTo>
                  <a:lnTo>
                    <a:pt x="3263" y="339"/>
                  </a:lnTo>
                  <a:lnTo>
                    <a:pt x="3159" y="382"/>
                  </a:lnTo>
                  <a:lnTo>
                    <a:pt x="2907" y="495"/>
                  </a:lnTo>
                  <a:lnTo>
                    <a:pt x="2681" y="608"/>
                  </a:lnTo>
                  <a:lnTo>
                    <a:pt x="2464" y="729"/>
                  </a:lnTo>
                  <a:lnTo>
                    <a:pt x="2248" y="877"/>
                  </a:lnTo>
                  <a:lnTo>
                    <a:pt x="2143" y="937"/>
                  </a:lnTo>
                  <a:lnTo>
                    <a:pt x="2039" y="1007"/>
                  </a:lnTo>
                  <a:lnTo>
                    <a:pt x="1935" y="1085"/>
                  </a:lnTo>
                  <a:lnTo>
                    <a:pt x="1840" y="1163"/>
                  </a:lnTo>
                  <a:lnTo>
                    <a:pt x="1649" y="1337"/>
                  </a:lnTo>
                  <a:lnTo>
                    <a:pt x="1475" y="1510"/>
                  </a:lnTo>
                  <a:lnTo>
                    <a:pt x="1319" y="1675"/>
                  </a:lnTo>
                  <a:lnTo>
                    <a:pt x="1163" y="1866"/>
                  </a:lnTo>
                  <a:lnTo>
                    <a:pt x="1007" y="2065"/>
                  </a:lnTo>
                  <a:lnTo>
                    <a:pt x="842" y="2274"/>
                  </a:lnTo>
                  <a:lnTo>
                    <a:pt x="772" y="2387"/>
                  </a:lnTo>
                  <a:lnTo>
                    <a:pt x="703" y="2499"/>
                  </a:lnTo>
                  <a:lnTo>
                    <a:pt x="573" y="2734"/>
                  </a:lnTo>
                  <a:lnTo>
                    <a:pt x="356" y="3194"/>
                  </a:lnTo>
                  <a:lnTo>
                    <a:pt x="304" y="3298"/>
                  </a:lnTo>
                  <a:lnTo>
                    <a:pt x="260" y="3410"/>
                  </a:lnTo>
                  <a:lnTo>
                    <a:pt x="226" y="3532"/>
                  </a:lnTo>
                  <a:lnTo>
                    <a:pt x="191" y="3653"/>
                  </a:lnTo>
                  <a:lnTo>
                    <a:pt x="130" y="3914"/>
                  </a:lnTo>
                  <a:lnTo>
                    <a:pt x="78" y="4174"/>
                  </a:lnTo>
                  <a:lnTo>
                    <a:pt x="70" y="4304"/>
                  </a:lnTo>
                  <a:lnTo>
                    <a:pt x="61" y="4434"/>
                  </a:lnTo>
                  <a:lnTo>
                    <a:pt x="35" y="4703"/>
                  </a:lnTo>
                  <a:lnTo>
                    <a:pt x="9" y="4964"/>
                  </a:lnTo>
                  <a:lnTo>
                    <a:pt x="9" y="5094"/>
                  </a:lnTo>
                  <a:lnTo>
                    <a:pt x="0" y="5224"/>
                  </a:lnTo>
                  <a:lnTo>
                    <a:pt x="0" y="5493"/>
                  </a:lnTo>
                  <a:lnTo>
                    <a:pt x="9" y="5753"/>
                  </a:lnTo>
                  <a:lnTo>
                    <a:pt x="35" y="6014"/>
                  </a:lnTo>
                  <a:lnTo>
                    <a:pt x="52" y="6144"/>
                  </a:lnTo>
                  <a:lnTo>
                    <a:pt x="78" y="6274"/>
                  </a:lnTo>
                  <a:lnTo>
                    <a:pt x="130" y="6526"/>
                  </a:lnTo>
                  <a:lnTo>
                    <a:pt x="191" y="6769"/>
                  </a:lnTo>
                  <a:lnTo>
                    <a:pt x="260" y="7003"/>
                  </a:lnTo>
                  <a:lnTo>
                    <a:pt x="356" y="7255"/>
                  </a:lnTo>
                  <a:lnTo>
                    <a:pt x="460" y="7506"/>
                  </a:lnTo>
                  <a:lnTo>
                    <a:pt x="573" y="7740"/>
                  </a:lnTo>
                  <a:lnTo>
                    <a:pt x="703" y="7957"/>
                  </a:lnTo>
                  <a:lnTo>
                    <a:pt x="772" y="8062"/>
                  </a:lnTo>
                  <a:lnTo>
                    <a:pt x="842" y="8166"/>
                  </a:lnTo>
                  <a:lnTo>
                    <a:pt x="903" y="8270"/>
                  </a:lnTo>
                  <a:lnTo>
                    <a:pt x="972" y="8365"/>
                  </a:lnTo>
                  <a:lnTo>
                    <a:pt x="1050" y="8461"/>
                  </a:lnTo>
                  <a:lnTo>
                    <a:pt x="1137" y="8556"/>
                  </a:lnTo>
                  <a:lnTo>
                    <a:pt x="1310" y="8738"/>
                  </a:lnTo>
                  <a:lnTo>
                    <a:pt x="1397" y="8834"/>
                  </a:lnTo>
                  <a:lnTo>
                    <a:pt x="1475" y="8938"/>
                  </a:lnTo>
                  <a:lnTo>
                    <a:pt x="1649" y="9103"/>
                  </a:lnTo>
                  <a:lnTo>
                    <a:pt x="1840" y="9259"/>
                  </a:lnTo>
                  <a:lnTo>
                    <a:pt x="2248" y="9571"/>
                  </a:lnTo>
                  <a:lnTo>
                    <a:pt x="2352" y="9649"/>
                  </a:lnTo>
                  <a:lnTo>
                    <a:pt x="2464" y="9719"/>
                  </a:lnTo>
                  <a:lnTo>
                    <a:pt x="2681" y="9849"/>
                  </a:lnTo>
                  <a:lnTo>
                    <a:pt x="2907" y="9953"/>
                  </a:lnTo>
                  <a:lnTo>
                    <a:pt x="3159" y="10066"/>
                  </a:lnTo>
                  <a:lnTo>
                    <a:pt x="3263" y="10109"/>
                  </a:lnTo>
                  <a:lnTo>
                    <a:pt x="3384" y="10153"/>
                  </a:lnTo>
                  <a:lnTo>
                    <a:pt x="3497" y="10196"/>
                  </a:lnTo>
                  <a:lnTo>
                    <a:pt x="3627" y="10231"/>
                  </a:lnTo>
                  <a:lnTo>
                    <a:pt x="3879" y="10292"/>
                  </a:lnTo>
                  <a:lnTo>
                    <a:pt x="4139" y="10344"/>
                  </a:lnTo>
                  <a:lnTo>
                    <a:pt x="4269" y="10370"/>
                  </a:lnTo>
                  <a:lnTo>
                    <a:pt x="4400" y="10387"/>
                  </a:lnTo>
                  <a:lnTo>
                    <a:pt x="4669" y="10404"/>
                  </a:lnTo>
                  <a:lnTo>
                    <a:pt x="4929" y="10413"/>
                  </a:lnTo>
                  <a:lnTo>
                    <a:pt x="5458" y="10413"/>
                  </a:lnTo>
                  <a:lnTo>
                    <a:pt x="5710" y="10404"/>
                  </a:lnTo>
                  <a:lnTo>
                    <a:pt x="5953" y="10387"/>
                  </a:lnTo>
                  <a:lnTo>
                    <a:pt x="6066" y="10370"/>
                  </a:lnTo>
                  <a:lnTo>
                    <a:pt x="6178" y="10344"/>
                  </a:lnTo>
                  <a:lnTo>
                    <a:pt x="6430" y="10292"/>
                  </a:lnTo>
                  <a:lnTo>
                    <a:pt x="6664" y="10231"/>
                  </a:lnTo>
                  <a:lnTo>
                    <a:pt x="6907" y="10153"/>
                  </a:lnTo>
                  <a:lnTo>
                    <a:pt x="7159" y="10066"/>
                  </a:lnTo>
                  <a:lnTo>
                    <a:pt x="7289" y="10005"/>
                  </a:lnTo>
                  <a:lnTo>
                    <a:pt x="7411" y="9945"/>
                  </a:lnTo>
                  <a:lnTo>
                    <a:pt x="7645" y="9814"/>
                  </a:lnTo>
                  <a:lnTo>
                    <a:pt x="7862" y="9684"/>
                  </a:lnTo>
                  <a:lnTo>
                    <a:pt x="8070" y="9571"/>
                  </a:lnTo>
                  <a:lnTo>
                    <a:pt x="8174" y="9511"/>
                  </a:lnTo>
                  <a:lnTo>
                    <a:pt x="8270" y="9441"/>
                  </a:lnTo>
                  <a:lnTo>
                    <a:pt x="8365" y="9372"/>
                  </a:lnTo>
                  <a:lnTo>
                    <a:pt x="8452" y="9285"/>
                  </a:lnTo>
                  <a:lnTo>
                    <a:pt x="8643" y="9111"/>
                  </a:lnTo>
                  <a:lnTo>
                    <a:pt x="8738" y="9025"/>
                  </a:lnTo>
                  <a:lnTo>
                    <a:pt x="8842" y="8938"/>
                  </a:lnTo>
                  <a:lnTo>
                    <a:pt x="8999" y="8773"/>
                  </a:lnTo>
                  <a:lnTo>
                    <a:pt x="9155" y="8582"/>
                  </a:lnTo>
                  <a:lnTo>
                    <a:pt x="9311" y="8383"/>
                  </a:lnTo>
                  <a:lnTo>
                    <a:pt x="9467" y="8166"/>
                  </a:lnTo>
                  <a:lnTo>
                    <a:pt x="9545" y="8062"/>
                  </a:lnTo>
                  <a:lnTo>
                    <a:pt x="9615" y="7957"/>
                  </a:lnTo>
                  <a:lnTo>
                    <a:pt x="9745" y="7740"/>
                  </a:lnTo>
                  <a:lnTo>
                    <a:pt x="9858" y="7506"/>
                  </a:lnTo>
                  <a:lnTo>
                    <a:pt x="9962" y="7255"/>
                  </a:lnTo>
                  <a:lnTo>
                    <a:pt x="10014" y="7150"/>
                  </a:lnTo>
                  <a:lnTo>
                    <a:pt x="10057" y="7038"/>
                  </a:lnTo>
                  <a:lnTo>
                    <a:pt x="10092" y="6916"/>
                  </a:lnTo>
                  <a:lnTo>
                    <a:pt x="10127" y="6795"/>
                  </a:lnTo>
                  <a:lnTo>
                    <a:pt x="10187" y="6543"/>
                  </a:lnTo>
                  <a:lnTo>
                    <a:pt x="10248" y="6274"/>
                  </a:lnTo>
                  <a:lnTo>
                    <a:pt x="10265" y="6144"/>
                  </a:lnTo>
                  <a:lnTo>
                    <a:pt x="10283" y="6014"/>
                  </a:lnTo>
                  <a:lnTo>
                    <a:pt x="10309" y="5753"/>
                  </a:lnTo>
                  <a:lnTo>
                    <a:pt x="10318" y="5493"/>
                  </a:lnTo>
                  <a:lnTo>
                    <a:pt x="10318" y="5224"/>
                  </a:lnTo>
                  <a:lnTo>
                    <a:pt x="10318" y="4964"/>
                  </a:lnTo>
                  <a:lnTo>
                    <a:pt x="10309" y="4703"/>
                  </a:lnTo>
                  <a:lnTo>
                    <a:pt x="10283" y="4434"/>
                  </a:lnTo>
                  <a:lnTo>
                    <a:pt x="10265" y="4304"/>
                  </a:lnTo>
                  <a:lnTo>
                    <a:pt x="10248" y="4174"/>
                  </a:lnTo>
                  <a:lnTo>
                    <a:pt x="10187" y="3922"/>
                  </a:lnTo>
                  <a:lnTo>
                    <a:pt x="10127" y="3679"/>
                  </a:lnTo>
                  <a:lnTo>
                    <a:pt x="10057" y="3445"/>
                  </a:lnTo>
                  <a:lnTo>
                    <a:pt x="9962" y="3194"/>
                  </a:lnTo>
                  <a:lnTo>
                    <a:pt x="9745" y="2734"/>
                  </a:lnTo>
                  <a:lnTo>
                    <a:pt x="9615" y="2499"/>
                  </a:lnTo>
                  <a:lnTo>
                    <a:pt x="9545" y="2387"/>
                  </a:lnTo>
                  <a:lnTo>
                    <a:pt x="9467" y="2274"/>
                  </a:lnTo>
                  <a:lnTo>
                    <a:pt x="9415" y="2178"/>
                  </a:lnTo>
                  <a:lnTo>
                    <a:pt x="9346" y="2074"/>
                  </a:lnTo>
                  <a:lnTo>
                    <a:pt x="9268" y="1987"/>
                  </a:lnTo>
                  <a:lnTo>
                    <a:pt x="9181" y="1892"/>
                  </a:lnTo>
                  <a:lnTo>
                    <a:pt x="9007" y="1710"/>
                  </a:lnTo>
                  <a:lnTo>
                    <a:pt x="8920" y="1606"/>
                  </a:lnTo>
                  <a:lnTo>
                    <a:pt x="8842" y="1510"/>
                  </a:lnTo>
                  <a:lnTo>
                    <a:pt x="8669" y="1345"/>
                  </a:lnTo>
                  <a:lnTo>
                    <a:pt x="8478" y="1189"/>
                  </a:lnTo>
                  <a:lnTo>
                    <a:pt x="8070" y="877"/>
                  </a:lnTo>
                  <a:lnTo>
                    <a:pt x="7862" y="729"/>
                  </a:lnTo>
                  <a:lnTo>
                    <a:pt x="7645" y="608"/>
                  </a:lnTo>
                  <a:lnTo>
                    <a:pt x="7411" y="495"/>
                  </a:lnTo>
                  <a:lnTo>
                    <a:pt x="7159" y="382"/>
                  </a:lnTo>
                  <a:lnTo>
                    <a:pt x="7046" y="339"/>
                  </a:lnTo>
                  <a:lnTo>
                    <a:pt x="6933" y="287"/>
                  </a:lnTo>
                  <a:lnTo>
                    <a:pt x="6821" y="252"/>
                  </a:lnTo>
                  <a:lnTo>
                    <a:pt x="6690" y="217"/>
                  </a:lnTo>
                  <a:lnTo>
                    <a:pt x="6439" y="156"/>
                  </a:lnTo>
                  <a:lnTo>
                    <a:pt x="6178" y="104"/>
                  </a:lnTo>
                  <a:lnTo>
                    <a:pt x="5935" y="61"/>
                  </a:lnTo>
                  <a:lnTo>
                    <a:pt x="5692" y="26"/>
                  </a:lnTo>
                  <a:lnTo>
                    <a:pt x="5441" y="9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2"/>
            <p:cNvSpPr/>
            <p:nvPr/>
          </p:nvSpPr>
          <p:spPr>
            <a:xfrm>
              <a:off x="-2216550" y="-7892150"/>
              <a:ext cx="257950" cy="260350"/>
            </a:xfrm>
            <a:custGeom>
              <a:avLst/>
              <a:gdLst/>
              <a:ahLst/>
              <a:cxnLst/>
              <a:rect l="l" t="t" r="r" b="b"/>
              <a:pathLst>
                <a:path w="10318" h="10414" fill="none" extrusionOk="0">
                  <a:moveTo>
                    <a:pt x="5189" y="10413"/>
                  </a:moveTo>
                  <a:lnTo>
                    <a:pt x="5189" y="10413"/>
                  </a:lnTo>
                  <a:lnTo>
                    <a:pt x="4929" y="10413"/>
                  </a:lnTo>
                  <a:lnTo>
                    <a:pt x="4669" y="10404"/>
                  </a:lnTo>
                  <a:lnTo>
                    <a:pt x="4400" y="10387"/>
                  </a:lnTo>
                  <a:lnTo>
                    <a:pt x="4269" y="10370"/>
                  </a:lnTo>
                  <a:lnTo>
                    <a:pt x="4139" y="10344"/>
                  </a:lnTo>
                  <a:lnTo>
                    <a:pt x="4139" y="10344"/>
                  </a:lnTo>
                  <a:lnTo>
                    <a:pt x="3879" y="10292"/>
                  </a:lnTo>
                  <a:lnTo>
                    <a:pt x="3627" y="10231"/>
                  </a:lnTo>
                  <a:lnTo>
                    <a:pt x="3497" y="10196"/>
                  </a:lnTo>
                  <a:lnTo>
                    <a:pt x="3384" y="10153"/>
                  </a:lnTo>
                  <a:lnTo>
                    <a:pt x="3263" y="10109"/>
                  </a:lnTo>
                  <a:lnTo>
                    <a:pt x="3159" y="10066"/>
                  </a:lnTo>
                  <a:lnTo>
                    <a:pt x="3159" y="10066"/>
                  </a:lnTo>
                  <a:lnTo>
                    <a:pt x="2907" y="9953"/>
                  </a:lnTo>
                  <a:lnTo>
                    <a:pt x="2681" y="9849"/>
                  </a:lnTo>
                  <a:lnTo>
                    <a:pt x="2464" y="9719"/>
                  </a:lnTo>
                  <a:lnTo>
                    <a:pt x="2352" y="9649"/>
                  </a:lnTo>
                  <a:lnTo>
                    <a:pt x="2248" y="9571"/>
                  </a:lnTo>
                  <a:lnTo>
                    <a:pt x="2248" y="9571"/>
                  </a:lnTo>
                  <a:lnTo>
                    <a:pt x="1840" y="9259"/>
                  </a:lnTo>
                  <a:lnTo>
                    <a:pt x="1649" y="9103"/>
                  </a:lnTo>
                  <a:lnTo>
                    <a:pt x="1475" y="8938"/>
                  </a:lnTo>
                  <a:lnTo>
                    <a:pt x="1475" y="8938"/>
                  </a:lnTo>
                  <a:lnTo>
                    <a:pt x="1397" y="8834"/>
                  </a:lnTo>
                  <a:lnTo>
                    <a:pt x="1310" y="8738"/>
                  </a:lnTo>
                  <a:lnTo>
                    <a:pt x="1137" y="8556"/>
                  </a:lnTo>
                  <a:lnTo>
                    <a:pt x="1050" y="8461"/>
                  </a:lnTo>
                  <a:lnTo>
                    <a:pt x="972" y="8365"/>
                  </a:lnTo>
                  <a:lnTo>
                    <a:pt x="903" y="8270"/>
                  </a:lnTo>
                  <a:lnTo>
                    <a:pt x="842" y="8166"/>
                  </a:lnTo>
                  <a:lnTo>
                    <a:pt x="842" y="8166"/>
                  </a:lnTo>
                  <a:lnTo>
                    <a:pt x="772" y="8062"/>
                  </a:lnTo>
                  <a:lnTo>
                    <a:pt x="703" y="7957"/>
                  </a:lnTo>
                  <a:lnTo>
                    <a:pt x="573" y="7740"/>
                  </a:lnTo>
                  <a:lnTo>
                    <a:pt x="460" y="7506"/>
                  </a:lnTo>
                  <a:lnTo>
                    <a:pt x="356" y="7255"/>
                  </a:lnTo>
                  <a:lnTo>
                    <a:pt x="356" y="7255"/>
                  </a:lnTo>
                  <a:lnTo>
                    <a:pt x="260" y="7003"/>
                  </a:lnTo>
                  <a:lnTo>
                    <a:pt x="191" y="6769"/>
                  </a:lnTo>
                  <a:lnTo>
                    <a:pt x="130" y="6526"/>
                  </a:lnTo>
                  <a:lnTo>
                    <a:pt x="78" y="6274"/>
                  </a:lnTo>
                  <a:lnTo>
                    <a:pt x="78" y="6274"/>
                  </a:lnTo>
                  <a:lnTo>
                    <a:pt x="52" y="6144"/>
                  </a:lnTo>
                  <a:lnTo>
                    <a:pt x="35" y="6014"/>
                  </a:lnTo>
                  <a:lnTo>
                    <a:pt x="9" y="5753"/>
                  </a:lnTo>
                  <a:lnTo>
                    <a:pt x="0" y="5493"/>
                  </a:lnTo>
                  <a:lnTo>
                    <a:pt x="0" y="5224"/>
                  </a:lnTo>
                  <a:lnTo>
                    <a:pt x="0" y="5224"/>
                  </a:lnTo>
                  <a:lnTo>
                    <a:pt x="9" y="5094"/>
                  </a:lnTo>
                  <a:lnTo>
                    <a:pt x="9" y="4964"/>
                  </a:lnTo>
                  <a:lnTo>
                    <a:pt x="35" y="4703"/>
                  </a:lnTo>
                  <a:lnTo>
                    <a:pt x="61" y="4434"/>
                  </a:lnTo>
                  <a:lnTo>
                    <a:pt x="70" y="4304"/>
                  </a:lnTo>
                  <a:lnTo>
                    <a:pt x="78" y="4174"/>
                  </a:lnTo>
                  <a:lnTo>
                    <a:pt x="78" y="4174"/>
                  </a:lnTo>
                  <a:lnTo>
                    <a:pt x="130" y="3914"/>
                  </a:lnTo>
                  <a:lnTo>
                    <a:pt x="191" y="3653"/>
                  </a:lnTo>
                  <a:lnTo>
                    <a:pt x="226" y="3532"/>
                  </a:lnTo>
                  <a:lnTo>
                    <a:pt x="260" y="3410"/>
                  </a:lnTo>
                  <a:lnTo>
                    <a:pt x="304" y="3298"/>
                  </a:lnTo>
                  <a:lnTo>
                    <a:pt x="356" y="3194"/>
                  </a:lnTo>
                  <a:lnTo>
                    <a:pt x="356" y="3194"/>
                  </a:lnTo>
                  <a:lnTo>
                    <a:pt x="573" y="2734"/>
                  </a:lnTo>
                  <a:lnTo>
                    <a:pt x="703" y="2499"/>
                  </a:lnTo>
                  <a:lnTo>
                    <a:pt x="772" y="2387"/>
                  </a:lnTo>
                  <a:lnTo>
                    <a:pt x="842" y="2274"/>
                  </a:lnTo>
                  <a:lnTo>
                    <a:pt x="842" y="2274"/>
                  </a:lnTo>
                  <a:lnTo>
                    <a:pt x="1007" y="2065"/>
                  </a:lnTo>
                  <a:lnTo>
                    <a:pt x="1163" y="1866"/>
                  </a:lnTo>
                  <a:lnTo>
                    <a:pt x="1319" y="1675"/>
                  </a:lnTo>
                  <a:lnTo>
                    <a:pt x="1475" y="1510"/>
                  </a:lnTo>
                  <a:lnTo>
                    <a:pt x="1475" y="1510"/>
                  </a:lnTo>
                  <a:lnTo>
                    <a:pt x="1649" y="1337"/>
                  </a:lnTo>
                  <a:lnTo>
                    <a:pt x="1840" y="1163"/>
                  </a:lnTo>
                  <a:lnTo>
                    <a:pt x="1935" y="1085"/>
                  </a:lnTo>
                  <a:lnTo>
                    <a:pt x="2039" y="1007"/>
                  </a:lnTo>
                  <a:lnTo>
                    <a:pt x="2143" y="937"/>
                  </a:lnTo>
                  <a:lnTo>
                    <a:pt x="2248" y="877"/>
                  </a:lnTo>
                  <a:lnTo>
                    <a:pt x="2248" y="877"/>
                  </a:lnTo>
                  <a:lnTo>
                    <a:pt x="2464" y="729"/>
                  </a:lnTo>
                  <a:lnTo>
                    <a:pt x="2681" y="608"/>
                  </a:lnTo>
                  <a:lnTo>
                    <a:pt x="2907" y="495"/>
                  </a:lnTo>
                  <a:lnTo>
                    <a:pt x="3159" y="382"/>
                  </a:lnTo>
                  <a:lnTo>
                    <a:pt x="3159" y="382"/>
                  </a:lnTo>
                  <a:lnTo>
                    <a:pt x="3263" y="339"/>
                  </a:lnTo>
                  <a:lnTo>
                    <a:pt x="3384" y="287"/>
                  </a:lnTo>
                  <a:lnTo>
                    <a:pt x="3497" y="252"/>
                  </a:lnTo>
                  <a:lnTo>
                    <a:pt x="3627" y="217"/>
                  </a:lnTo>
                  <a:lnTo>
                    <a:pt x="3879" y="156"/>
                  </a:lnTo>
                  <a:lnTo>
                    <a:pt x="4139" y="104"/>
                  </a:lnTo>
                  <a:lnTo>
                    <a:pt x="4139" y="104"/>
                  </a:lnTo>
                  <a:lnTo>
                    <a:pt x="4400" y="61"/>
                  </a:lnTo>
                  <a:lnTo>
                    <a:pt x="4669" y="26"/>
                  </a:lnTo>
                  <a:lnTo>
                    <a:pt x="4929" y="9"/>
                  </a:lnTo>
                  <a:lnTo>
                    <a:pt x="5181" y="0"/>
                  </a:lnTo>
                  <a:lnTo>
                    <a:pt x="5441" y="9"/>
                  </a:lnTo>
                  <a:lnTo>
                    <a:pt x="5692" y="26"/>
                  </a:lnTo>
                  <a:lnTo>
                    <a:pt x="5935" y="61"/>
                  </a:lnTo>
                  <a:lnTo>
                    <a:pt x="6178" y="104"/>
                  </a:lnTo>
                  <a:lnTo>
                    <a:pt x="6178" y="104"/>
                  </a:lnTo>
                  <a:lnTo>
                    <a:pt x="6439" y="156"/>
                  </a:lnTo>
                  <a:lnTo>
                    <a:pt x="6690" y="217"/>
                  </a:lnTo>
                  <a:lnTo>
                    <a:pt x="6821" y="252"/>
                  </a:lnTo>
                  <a:lnTo>
                    <a:pt x="6933" y="287"/>
                  </a:lnTo>
                  <a:lnTo>
                    <a:pt x="7046" y="339"/>
                  </a:lnTo>
                  <a:lnTo>
                    <a:pt x="7159" y="382"/>
                  </a:lnTo>
                  <a:lnTo>
                    <a:pt x="7159" y="382"/>
                  </a:lnTo>
                  <a:lnTo>
                    <a:pt x="7411" y="495"/>
                  </a:lnTo>
                  <a:lnTo>
                    <a:pt x="7645" y="608"/>
                  </a:lnTo>
                  <a:lnTo>
                    <a:pt x="7862" y="729"/>
                  </a:lnTo>
                  <a:lnTo>
                    <a:pt x="8070" y="877"/>
                  </a:lnTo>
                  <a:lnTo>
                    <a:pt x="8070" y="877"/>
                  </a:lnTo>
                  <a:lnTo>
                    <a:pt x="8478" y="1189"/>
                  </a:lnTo>
                  <a:lnTo>
                    <a:pt x="8669" y="1345"/>
                  </a:lnTo>
                  <a:lnTo>
                    <a:pt x="8842" y="1510"/>
                  </a:lnTo>
                  <a:lnTo>
                    <a:pt x="8842" y="1510"/>
                  </a:lnTo>
                  <a:lnTo>
                    <a:pt x="8920" y="1606"/>
                  </a:lnTo>
                  <a:lnTo>
                    <a:pt x="9007" y="1710"/>
                  </a:lnTo>
                  <a:lnTo>
                    <a:pt x="9181" y="1892"/>
                  </a:lnTo>
                  <a:lnTo>
                    <a:pt x="9268" y="1987"/>
                  </a:lnTo>
                  <a:lnTo>
                    <a:pt x="9346" y="2074"/>
                  </a:lnTo>
                  <a:lnTo>
                    <a:pt x="9415" y="2178"/>
                  </a:lnTo>
                  <a:lnTo>
                    <a:pt x="9467" y="2274"/>
                  </a:lnTo>
                  <a:lnTo>
                    <a:pt x="9467" y="2274"/>
                  </a:lnTo>
                  <a:lnTo>
                    <a:pt x="9545" y="2387"/>
                  </a:lnTo>
                  <a:lnTo>
                    <a:pt x="9615" y="2499"/>
                  </a:lnTo>
                  <a:lnTo>
                    <a:pt x="9745" y="2734"/>
                  </a:lnTo>
                  <a:lnTo>
                    <a:pt x="9962" y="3194"/>
                  </a:lnTo>
                  <a:lnTo>
                    <a:pt x="9962" y="3194"/>
                  </a:lnTo>
                  <a:lnTo>
                    <a:pt x="10057" y="3445"/>
                  </a:lnTo>
                  <a:lnTo>
                    <a:pt x="10127" y="3679"/>
                  </a:lnTo>
                  <a:lnTo>
                    <a:pt x="10187" y="3922"/>
                  </a:lnTo>
                  <a:lnTo>
                    <a:pt x="10248" y="4174"/>
                  </a:lnTo>
                  <a:lnTo>
                    <a:pt x="10248" y="4174"/>
                  </a:lnTo>
                  <a:lnTo>
                    <a:pt x="10265" y="4304"/>
                  </a:lnTo>
                  <a:lnTo>
                    <a:pt x="10283" y="4434"/>
                  </a:lnTo>
                  <a:lnTo>
                    <a:pt x="10309" y="4703"/>
                  </a:lnTo>
                  <a:lnTo>
                    <a:pt x="10318" y="4964"/>
                  </a:lnTo>
                  <a:lnTo>
                    <a:pt x="10318" y="5224"/>
                  </a:lnTo>
                  <a:lnTo>
                    <a:pt x="10318" y="5224"/>
                  </a:lnTo>
                  <a:lnTo>
                    <a:pt x="10318" y="5493"/>
                  </a:lnTo>
                  <a:lnTo>
                    <a:pt x="10309" y="5753"/>
                  </a:lnTo>
                  <a:lnTo>
                    <a:pt x="10283" y="6014"/>
                  </a:lnTo>
                  <a:lnTo>
                    <a:pt x="10265" y="6144"/>
                  </a:lnTo>
                  <a:lnTo>
                    <a:pt x="10248" y="6274"/>
                  </a:lnTo>
                  <a:lnTo>
                    <a:pt x="10248" y="6274"/>
                  </a:lnTo>
                  <a:lnTo>
                    <a:pt x="10187" y="6543"/>
                  </a:lnTo>
                  <a:lnTo>
                    <a:pt x="10127" y="6795"/>
                  </a:lnTo>
                  <a:lnTo>
                    <a:pt x="10092" y="6916"/>
                  </a:lnTo>
                  <a:lnTo>
                    <a:pt x="10057" y="7038"/>
                  </a:lnTo>
                  <a:lnTo>
                    <a:pt x="10014" y="7150"/>
                  </a:lnTo>
                  <a:lnTo>
                    <a:pt x="9962" y="7255"/>
                  </a:lnTo>
                  <a:lnTo>
                    <a:pt x="9962" y="7255"/>
                  </a:lnTo>
                  <a:lnTo>
                    <a:pt x="9858" y="7506"/>
                  </a:lnTo>
                  <a:lnTo>
                    <a:pt x="9745" y="7740"/>
                  </a:lnTo>
                  <a:lnTo>
                    <a:pt x="9615" y="7957"/>
                  </a:lnTo>
                  <a:lnTo>
                    <a:pt x="9545" y="8062"/>
                  </a:lnTo>
                  <a:lnTo>
                    <a:pt x="9467" y="8166"/>
                  </a:lnTo>
                  <a:lnTo>
                    <a:pt x="9467" y="8166"/>
                  </a:lnTo>
                  <a:lnTo>
                    <a:pt x="9311" y="8383"/>
                  </a:lnTo>
                  <a:lnTo>
                    <a:pt x="9155" y="8582"/>
                  </a:lnTo>
                  <a:lnTo>
                    <a:pt x="8999" y="8773"/>
                  </a:lnTo>
                  <a:lnTo>
                    <a:pt x="8842" y="8938"/>
                  </a:lnTo>
                  <a:lnTo>
                    <a:pt x="8842" y="8938"/>
                  </a:lnTo>
                  <a:lnTo>
                    <a:pt x="8738" y="9025"/>
                  </a:lnTo>
                  <a:lnTo>
                    <a:pt x="8643" y="9111"/>
                  </a:lnTo>
                  <a:lnTo>
                    <a:pt x="8452" y="9285"/>
                  </a:lnTo>
                  <a:lnTo>
                    <a:pt x="8365" y="9372"/>
                  </a:lnTo>
                  <a:lnTo>
                    <a:pt x="8270" y="9441"/>
                  </a:lnTo>
                  <a:lnTo>
                    <a:pt x="8174" y="9511"/>
                  </a:lnTo>
                  <a:lnTo>
                    <a:pt x="8070" y="9571"/>
                  </a:lnTo>
                  <a:lnTo>
                    <a:pt x="8070" y="9571"/>
                  </a:lnTo>
                  <a:lnTo>
                    <a:pt x="7862" y="9684"/>
                  </a:lnTo>
                  <a:lnTo>
                    <a:pt x="7645" y="9814"/>
                  </a:lnTo>
                  <a:lnTo>
                    <a:pt x="7411" y="9945"/>
                  </a:lnTo>
                  <a:lnTo>
                    <a:pt x="7289" y="10005"/>
                  </a:lnTo>
                  <a:lnTo>
                    <a:pt x="7159" y="10066"/>
                  </a:lnTo>
                  <a:lnTo>
                    <a:pt x="7159" y="10066"/>
                  </a:lnTo>
                  <a:lnTo>
                    <a:pt x="6907" y="10153"/>
                  </a:lnTo>
                  <a:lnTo>
                    <a:pt x="6664" y="10231"/>
                  </a:lnTo>
                  <a:lnTo>
                    <a:pt x="6430" y="10292"/>
                  </a:lnTo>
                  <a:lnTo>
                    <a:pt x="6178" y="10344"/>
                  </a:lnTo>
                  <a:lnTo>
                    <a:pt x="6178" y="10344"/>
                  </a:lnTo>
                  <a:lnTo>
                    <a:pt x="6066" y="10370"/>
                  </a:lnTo>
                  <a:lnTo>
                    <a:pt x="5953" y="10387"/>
                  </a:lnTo>
                  <a:lnTo>
                    <a:pt x="5710" y="10404"/>
                  </a:lnTo>
                  <a:lnTo>
                    <a:pt x="5458" y="10413"/>
                  </a:lnTo>
                  <a:lnTo>
                    <a:pt x="5189" y="10413"/>
                  </a:lnTo>
                  <a:lnTo>
                    <a:pt x="5189" y="104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2"/>
            <p:cNvSpPr/>
            <p:nvPr/>
          </p:nvSpPr>
          <p:spPr>
            <a:xfrm>
              <a:off x="-2086825" y="-763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2"/>
            <p:cNvSpPr/>
            <p:nvPr/>
          </p:nvSpPr>
          <p:spPr>
            <a:xfrm>
              <a:off x="-2218300" y="-651750"/>
              <a:ext cx="259700" cy="262075"/>
            </a:xfrm>
            <a:custGeom>
              <a:avLst/>
              <a:gdLst/>
              <a:ahLst/>
              <a:cxnLst/>
              <a:rect l="l" t="t" r="r" b="b"/>
              <a:pathLst>
                <a:path w="10388" h="10483" extrusionOk="0">
                  <a:moveTo>
                    <a:pt x="5251" y="0"/>
                  </a:moveTo>
                  <a:lnTo>
                    <a:pt x="4999" y="9"/>
                  </a:lnTo>
                  <a:lnTo>
                    <a:pt x="4739" y="26"/>
                  </a:lnTo>
                  <a:lnTo>
                    <a:pt x="4470" y="61"/>
                  </a:lnTo>
                  <a:lnTo>
                    <a:pt x="4209" y="105"/>
                  </a:lnTo>
                  <a:lnTo>
                    <a:pt x="3949" y="157"/>
                  </a:lnTo>
                  <a:lnTo>
                    <a:pt x="3697" y="217"/>
                  </a:lnTo>
                  <a:lnTo>
                    <a:pt x="3567" y="252"/>
                  </a:lnTo>
                  <a:lnTo>
                    <a:pt x="3454" y="295"/>
                  </a:lnTo>
                  <a:lnTo>
                    <a:pt x="3333" y="339"/>
                  </a:lnTo>
                  <a:lnTo>
                    <a:pt x="3229" y="391"/>
                  </a:lnTo>
                  <a:lnTo>
                    <a:pt x="2977" y="495"/>
                  </a:lnTo>
                  <a:lnTo>
                    <a:pt x="2751" y="608"/>
                  </a:lnTo>
                  <a:lnTo>
                    <a:pt x="2534" y="729"/>
                  </a:lnTo>
                  <a:lnTo>
                    <a:pt x="2422" y="799"/>
                  </a:lnTo>
                  <a:lnTo>
                    <a:pt x="2318" y="877"/>
                  </a:lnTo>
                  <a:lnTo>
                    <a:pt x="2213" y="938"/>
                  </a:lnTo>
                  <a:lnTo>
                    <a:pt x="2109" y="1007"/>
                  </a:lnTo>
                  <a:lnTo>
                    <a:pt x="2005" y="1085"/>
                  </a:lnTo>
                  <a:lnTo>
                    <a:pt x="1910" y="1163"/>
                  </a:lnTo>
                  <a:lnTo>
                    <a:pt x="1719" y="1345"/>
                  </a:lnTo>
                  <a:lnTo>
                    <a:pt x="1545" y="1510"/>
                  </a:lnTo>
                  <a:lnTo>
                    <a:pt x="1389" y="1675"/>
                  </a:lnTo>
                  <a:lnTo>
                    <a:pt x="1233" y="1866"/>
                  </a:lnTo>
                  <a:lnTo>
                    <a:pt x="1077" y="2074"/>
                  </a:lnTo>
                  <a:lnTo>
                    <a:pt x="912" y="2283"/>
                  </a:lnTo>
                  <a:lnTo>
                    <a:pt x="842" y="2387"/>
                  </a:lnTo>
                  <a:lnTo>
                    <a:pt x="773" y="2491"/>
                  </a:lnTo>
                  <a:lnTo>
                    <a:pt x="643" y="2708"/>
                  </a:lnTo>
                  <a:lnTo>
                    <a:pt x="530" y="2942"/>
                  </a:lnTo>
                  <a:lnTo>
                    <a:pt x="426" y="3194"/>
                  </a:lnTo>
                  <a:lnTo>
                    <a:pt x="374" y="3298"/>
                  </a:lnTo>
                  <a:lnTo>
                    <a:pt x="330" y="3419"/>
                  </a:lnTo>
                  <a:lnTo>
                    <a:pt x="296" y="3532"/>
                  </a:lnTo>
                  <a:lnTo>
                    <a:pt x="261" y="3654"/>
                  </a:lnTo>
                  <a:lnTo>
                    <a:pt x="200" y="3914"/>
                  </a:lnTo>
                  <a:lnTo>
                    <a:pt x="148" y="4174"/>
                  </a:lnTo>
                  <a:lnTo>
                    <a:pt x="96" y="4304"/>
                  </a:lnTo>
                  <a:lnTo>
                    <a:pt x="61" y="4435"/>
                  </a:lnTo>
                  <a:lnTo>
                    <a:pt x="35" y="4565"/>
                  </a:lnTo>
                  <a:lnTo>
                    <a:pt x="18" y="4695"/>
                  </a:lnTo>
                  <a:lnTo>
                    <a:pt x="9" y="4834"/>
                  </a:lnTo>
                  <a:lnTo>
                    <a:pt x="1" y="4964"/>
                  </a:lnTo>
                  <a:lnTo>
                    <a:pt x="1" y="5224"/>
                  </a:lnTo>
                  <a:lnTo>
                    <a:pt x="9" y="5354"/>
                  </a:lnTo>
                  <a:lnTo>
                    <a:pt x="18" y="5484"/>
                  </a:lnTo>
                  <a:lnTo>
                    <a:pt x="44" y="5753"/>
                  </a:lnTo>
                  <a:lnTo>
                    <a:pt x="87" y="6014"/>
                  </a:lnTo>
                  <a:lnTo>
                    <a:pt x="148" y="6274"/>
                  </a:lnTo>
                  <a:lnTo>
                    <a:pt x="200" y="6526"/>
                  </a:lnTo>
                  <a:lnTo>
                    <a:pt x="261" y="6769"/>
                  </a:lnTo>
                  <a:lnTo>
                    <a:pt x="330" y="7012"/>
                  </a:lnTo>
                  <a:lnTo>
                    <a:pt x="426" y="7263"/>
                  </a:lnTo>
                  <a:lnTo>
                    <a:pt x="530" y="7515"/>
                  </a:lnTo>
                  <a:lnTo>
                    <a:pt x="643" y="7741"/>
                  </a:lnTo>
                  <a:lnTo>
                    <a:pt x="773" y="7958"/>
                  </a:lnTo>
                  <a:lnTo>
                    <a:pt x="842" y="8070"/>
                  </a:lnTo>
                  <a:lnTo>
                    <a:pt x="912" y="8174"/>
                  </a:lnTo>
                  <a:lnTo>
                    <a:pt x="973" y="8279"/>
                  </a:lnTo>
                  <a:lnTo>
                    <a:pt x="1042" y="8374"/>
                  </a:lnTo>
                  <a:lnTo>
                    <a:pt x="1120" y="8470"/>
                  </a:lnTo>
                  <a:lnTo>
                    <a:pt x="1207" y="8556"/>
                  </a:lnTo>
                  <a:lnTo>
                    <a:pt x="1380" y="8747"/>
                  </a:lnTo>
                  <a:lnTo>
                    <a:pt x="1467" y="8843"/>
                  </a:lnTo>
                  <a:lnTo>
                    <a:pt x="1545" y="8947"/>
                  </a:lnTo>
                  <a:lnTo>
                    <a:pt x="1719" y="9103"/>
                  </a:lnTo>
                  <a:lnTo>
                    <a:pt x="1910" y="9259"/>
                  </a:lnTo>
                  <a:lnTo>
                    <a:pt x="2318" y="9580"/>
                  </a:lnTo>
                  <a:lnTo>
                    <a:pt x="2534" y="9719"/>
                  </a:lnTo>
                  <a:lnTo>
                    <a:pt x="2751" y="9849"/>
                  </a:lnTo>
                  <a:lnTo>
                    <a:pt x="2977" y="9962"/>
                  </a:lnTo>
                  <a:lnTo>
                    <a:pt x="3229" y="10066"/>
                  </a:lnTo>
                  <a:lnTo>
                    <a:pt x="3333" y="10118"/>
                  </a:lnTo>
                  <a:lnTo>
                    <a:pt x="3454" y="10162"/>
                  </a:lnTo>
                  <a:lnTo>
                    <a:pt x="3567" y="10196"/>
                  </a:lnTo>
                  <a:lnTo>
                    <a:pt x="3697" y="10231"/>
                  </a:lnTo>
                  <a:lnTo>
                    <a:pt x="3949" y="10292"/>
                  </a:lnTo>
                  <a:lnTo>
                    <a:pt x="4209" y="10344"/>
                  </a:lnTo>
                  <a:lnTo>
                    <a:pt x="4470" y="10396"/>
                  </a:lnTo>
                  <a:lnTo>
                    <a:pt x="4739" y="10439"/>
                  </a:lnTo>
                  <a:lnTo>
                    <a:pt x="4999" y="10474"/>
                  </a:lnTo>
                  <a:lnTo>
                    <a:pt x="5129" y="10483"/>
                  </a:lnTo>
                  <a:lnTo>
                    <a:pt x="5650" y="10483"/>
                  </a:lnTo>
                  <a:lnTo>
                    <a:pt x="5780" y="10465"/>
                  </a:lnTo>
                  <a:lnTo>
                    <a:pt x="5901" y="10448"/>
                  </a:lnTo>
                  <a:lnTo>
                    <a:pt x="6023" y="10431"/>
                  </a:lnTo>
                  <a:lnTo>
                    <a:pt x="6136" y="10396"/>
                  </a:lnTo>
                  <a:lnTo>
                    <a:pt x="6248" y="10344"/>
                  </a:lnTo>
                  <a:lnTo>
                    <a:pt x="6500" y="10292"/>
                  </a:lnTo>
                  <a:lnTo>
                    <a:pt x="6734" y="10231"/>
                  </a:lnTo>
                  <a:lnTo>
                    <a:pt x="6977" y="10162"/>
                  </a:lnTo>
                  <a:lnTo>
                    <a:pt x="7229" y="10066"/>
                  </a:lnTo>
                  <a:lnTo>
                    <a:pt x="7481" y="9962"/>
                  </a:lnTo>
                  <a:lnTo>
                    <a:pt x="7715" y="9849"/>
                  </a:lnTo>
                  <a:lnTo>
                    <a:pt x="7932" y="9719"/>
                  </a:lnTo>
                  <a:lnTo>
                    <a:pt x="8140" y="9580"/>
                  </a:lnTo>
                  <a:lnTo>
                    <a:pt x="8244" y="9519"/>
                  </a:lnTo>
                  <a:lnTo>
                    <a:pt x="8340" y="9450"/>
                  </a:lnTo>
                  <a:lnTo>
                    <a:pt x="8435" y="9372"/>
                  </a:lnTo>
                  <a:lnTo>
                    <a:pt x="8522" y="9285"/>
                  </a:lnTo>
                  <a:lnTo>
                    <a:pt x="8713" y="9112"/>
                  </a:lnTo>
                  <a:lnTo>
                    <a:pt x="8808" y="9025"/>
                  </a:lnTo>
                  <a:lnTo>
                    <a:pt x="8912" y="8947"/>
                  </a:lnTo>
                  <a:lnTo>
                    <a:pt x="9069" y="8773"/>
                  </a:lnTo>
                  <a:lnTo>
                    <a:pt x="9225" y="8582"/>
                  </a:lnTo>
                  <a:lnTo>
                    <a:pt x="9381" y="8383"/>
                  </a:lnTo>
                  <a:lnTo>
                    <a:pt x="9537" y="8174"/>
                  </a:lnTo>
                  <a:lnTo>
                    <a:pt x="9615" y="8070"/>
                  </a:lnTo>
                  <a:lnTo>
                    <a:pt x="9685" y="7958"/>
                  </a:lnTo>
                  <a:lnTo>
                    <a:pt x="9815" y="7741"/>
                  </a:lnTo>
                  <a:lnTo>
                    <a:pt x="9928" y="7515"/>
                  </a:lnTo>
                  <a:lnTo>
                    <a:pt x="10032" y="7263"/>
                  </a:lnTo>
                  <a:lnTo>
                    <a:pt x="10127" y="7012"/>
                  </a:lnTo>
                  <a:lnTo>
                    <a:pt x="10197" y="6769"/>
                  </a:lnTo>
                  <a:lnTo>
                    <a:pt x="10257" y="6526"/>
                  </a:lnTo>
                  <a:lnTo>
                    <a:pt x="10318" y="6274"/>
                  </a:lnTo>
                  <a:lnTo>
                    <a:pt x="10335" y="6144"/>
                  </a:lnTo>
                  <a:lnTo>
                    <a:pt x="10353" y="6014"/>
                  </a:lnTo>
                  <a:lnTo>
                    <a:pt x="10379" y="5753"/>
                  </a:lnTo>
                  <a:lnTo>
                    <a:pt x="10388" y="5484"/>
                  </a:lnTo>
                  <a:lnTo>
                    <a:pt x="10388" y="5224"/>
                  </a:lnTo>
                  <a:lnTo>
                    <a:pt x="10388" y="4964"/>
                  </a:lnTo>
                  <a:lnTo>
                    <a:pt x="10379" y="4695"/>
                  </a:lnTo>
                  <a:lnTo>
                    <a:pt x="10353" y="4435"/>
                  </a:lnTo>
                  <a:lnTo>
                    <a:pt x="10335" y="4304"/>
                  </a:lnTo>
                  <a:lnTo>
                    <a:pt x="10318" y="4174"/>
                  </a:lnTo>
                  <a:lnTo>
                    <a:pt x="10257" y="3914"/>
                  </a:lnTo>
                  <a:lnTo>
                    <a:pt x="10197" y="3654"/>
                  </a:lnTo>
                  <a:lnTo>
                    <a:pt x="10162" y="3532"/>
                  </a:lnTo>
                  <a:lnTo>
                    <a:pt x="10127" y="3419"/>
                  </a:lnTo>
                  <a:lnTo>
                    <a:pt x="10084" y="3298"/>
                  </a:lnTo>
                  <a:lnTo>
                    <a:pt x="10032" y="3194"/>
                  </a:lnTo>
                  <a:lnTo>
                    <a:pt x="9928" y="2942"/>
                  </a:lnTo>
                  <a:lnTo>
                    <a:pt x="9815" y="2708"/>
                  </a:lnTo>
                  <a:lnTo>
                    <a:pt x="9685" y="2491"/>
                  </a:lnTo>
                  <a:lnTo>
                    <a:pt x="9615" y="2387"/>
                  </a:lnTo>
                  <a:lnTo>
                    <a:pt x="9537" y="2283"/>
                  </a:lnTo>
                  <a:lnTo>
                    <a:pt x="9485" y="2178"/>
                  </a:lnTo>
                  <a:lnTo>
                    <a:pt x="9416" y="2083"/>
                  </a:lnTo>
                  <a:lnTo>
                    <a:pt x="9338" y="1988"/>
                  </a:lnTo>
                  <a:lnTo>
                    <a:pt x="9251" y="1892"/>
                  </a:lnTo>
                  <a:lnTo>
                    <a:pt x="9077" y="1710"/>
                  </a:lnTo>
                  <a:lnTo>
                    <a:pt x="8990" y="1614"/>
                  </a:lnTo>
                  <a:lnTo>
                    <a:pt x="8912" y="1510"/>
                  </a:lnTo>
                  <a:lnTo>
                    <a:pt x="8739" y="1354"/>
                  </a:lnTo>
                  <a:lnTo>
                    <a:pt x="8548" y="1198"/>
                  </a:lnTo>
                  <a:lnTo>
                    <a:pt x="8140" y="877"/>
                  </a:lnTo>
                  <a:lnTo>
                    <a:pt x="8036" y="799"/>
                  </a:lnTo>
                  <a:lnTo>
                    <a:pt x="7932" y="729"/>
                  </a:lnTo>
                  <a:lnTo>
                    <a:pt x="7819" y="669"/>
                  </a:lnTo>
                  <a:lnTo>
                    <a:pt x="7715" y="608"/>
                  </a:lnTo>
                  <a:lnTo>
                    <a:pt x="7481" y="495"/>
                  </a:lnTo>
                  <a:lnTo>
                    <a:pt x="7229" y="391"/>
                  </a:lnTo>
                  <a:lnTo>
                    <a:pt x="7116" y="339"/>
                  </a:lnTo>
                  <a:lnTo>
                    <a:pt x="7003" y="295"/>
                  </a:lnTo>
                  <a:lnTo>
                    <a:pt x="6891" y="252"/>
                  </a:lnTo>
                  <a:lnTo>
                    <a:pt x="6760" y="217"/>
                  </a:lnTo>
                  <a:lnTo>
                    <a:pt x="6509" y="157"/>
                  </a:lnTo>
                  <a:lnTo>
                    <a:pt x="6248" y="105"/>
                  </a:lnTo>
                  <a:lnTo>
                    <a:pt x="6005" y="61"/>
                  </a:lnTo>
                  <a:lnTo>
                    <a:pt x="5762" y="26"/>
                  </a:lnTo>
                  <a:lnTo>
                    <a:pt x="5511" y="9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2"/>
            <p:cNvSpPr/>
            <p:nvPr/>
          </p:nvSpPr>
          <p:spPr>
            <a:xfrm>
              <a:off x="-2218300" y="-651750"/>
              <a:ext cx="259700" cy="262075"/>
            </a:xfrm>
            <a:custGeom>
              <a:avLst/>
              <a:gdLst/>
              <a:ahLst/>
              <a:cxnLst/>
              <a:rect l="l" t="t" r="r" b="b"/>
              <a:pathLst>
                <a:path w="10388" h="10483" fill="none" extrusionOk="0">
                  <a:moveTo>
                    <a:pt x="5259" y="10483"/>
                  </a:moveTo>
                  <a:lnTo>
                    <a:pt x="5259" y="10483"/>
                  </a:lnTo>
                  <a:lnTo>
                    <a:pt x="5129" y="10483"/>
                  </a:lnTo>
                  <a:lnTo>
                    <a:pt x="4999" y="10474"/>
                  </a:lnTo>
                  <a:lnTo>
                    <a:pt x="4739" y="10439"/>
                  </a:lnTo>
                  <a:lnTo>
                    <a:pt x="4470" y="10396"/>
                  </a:lnTo>
                  <a:lnTo>
                    <a:pt x="4209" y="10344"/>
                  </a:lnTo>
                  <a:lnTo>
                    <a:pt x="4209" y="10344"/>
                  </a:lnTo>
                  <a:lnTo>
                    <a:pt x="3949" y="10292"/>
                  </a:lnTo>
                  <a:lnTo>
                    <a:pt x="3697" y="10231"/>
                  </a:lnTo>
                  <a:lnTo>
                    <a:pt x="3567" y="10196"/>
                  </a:lnTo>
                  <a:lnTo>
                    <a:pt x="3454" y="10162"/>
                  </a:lnTo>
                  <a:lnTo>
                    <a:pt x="3333" y="10118"/>
                  </a:lnTo>
                  <a:lnTo>
                    <a:pt x="3229" y="10066"/>
                  </a:lnTo>
                  <a:lnTo>
                    <a:pt x="3229" y="10066"/>
                  </a:lnTo>
                  <a:lnTo>
                    <a:pt x="2977" y="9962"/>
                  </a:lnTo>
                  <a:lnTo>
                    <a:pt x="2751" y="9849"/>
                  </a:lnTo>
                  <a:lnTo>
                    <a:pt x="2534" y="9719"/>
                  </a:lnTo>
                  <a:lnTo>
                    <a:pt x="2318" y="9580"/>
                  </a:lnTo>
                  <a:lnTo>
                    <a:pt x="2318" y="9580"/>
                  </a:lnTo>
                  <a:lnTo>
                    <a:pt x="1910" y="9259"/>
                  </a:lnTo>
                  <a:lnTo>
                    <a:pt x="1719" y="9103"/>
                  </a:lnTo>
                  <a:lnTo>
                    <a:pt x="1545" y="8947"/>
                  </a:lnTo>
                  <a:lnTo>
                    <a:pt x="1545" y="8947"/>
                  </a:lnTo>
                  <a:lnTo>
                    <a:pt x="1467" y="8843"/>
                  </a:lnTo>
                  <a:lnTo>
                    <a:pt x="1380" y="8747"/>
                  </a:lnTo>
                  <a:lnTo>
                    <a:pt x="1207" y="8556"/>
                  </a:lnTo>
                  <a:lnTo>
                    <a:pt x="1120" y="8470"/>
                  </a:lnTo>
                  <a:lnTo>
                    <a:pt x="1042" y="8374"/>
                  </a:lnTo>
                  <a:lnTo>
                    <a:pt x="973" y="8279"/>
                  </a:lnTo>
                  <a:lnTo>
                    <a:pt x="912" y="8174"/>
                  </a:lnTo>
                  <a:lnTo>
                    <a:pt x="912" y="8174"/>
                  </a:lnTo>
                  <a:lnTo>
                    <a:pt x="842" y="8070"/>
                  </a:lnTo>
                  <a:lnTo>
                    <a:pt x="773" y="7958"/>
                  </a:lnTo>
                  <a:lnTo>
                    <a:pt x="643" y="7741"/>
                  </a:lnTo>
                  <a:lnTo>
                    <a:pt x="530" y="7515"/>
                  </a:lnTo>
                  <a:lnTo>
                    <a:pt x="426" y="7263"/>
                  </a:lnTo>
                  <a:lnTo>
                    <a:pt x="426" y="7263"/>
                  </a:lnTo>
                  <a:lnTo>
                    <a:pt x="330" y="7012"/>
                  </a:lnTo>
                  <a:lnTo>
                    <a:pt x="261" y="6769"/>
                  </a:lnTo>
                  <a:lnTo>
                    <a:pt x="200" y="6526"/>
                  </a:lnTo>
                  <a:lnTo>
                    <a:pt x="148" y="6274"/>
                  </a:lnTo>
                  <a:lnTo>
                    <a:pt x="148" y="6274"/>
                  </a:lnTo>
                  <a:lnTo>
                    <a:pt x="87" y="6014"/>
                  </a:lnTo>
                  <a:lnTo>
                    <a:pt x="44" y="5753"/>
                  </a:lnTo>
                  <a:lnTo>
                    <a:pt x="18" y="5484"/>
                  </a:lnTo>
                  <a:lnTo>
                    <a:pt x="9" y="5354"/>
                  </a:lnTo>
                  <a:lnTo>
                    <a:pt x="1" y="5224"/>
                  </a:lnTo>
                  <a:lnTo>
                    <a:pt x="1" y="5224"/>
                  </a:lnTo>
                  <a:lnTo>
                    <a:pt x="1" y="4964"/>
                  </a:lnTo>
                  <a:lnTo>
                    <a:pt x="9" y="4834"/>
                  </a:lnTo>
                  <a:lnTo>
                    <a:pt x="18" y="4695"/>
                  </a:lnTo>
                  <a:lnTo>
                    <a:pt x="35" y="4565"/>
                  </a:lnTo>
                  <a:lnTo>
                    <a:pt x="61" y="4435"/>
                  </a:lnTo>
                  <a:lnTo>
                    <a:pt x="96" y="4304"/>
                  </a:lnTo>
                  <a:lnTo>
                    <a:pt x="148" y="4174"/>
                  </a:lnTo>
                  <a:lnTo>
                    <a:pt x="148" y="4174"/>
                  </a:lnTo>
                  <a:lnTo>
                    <a:pt x="200" y="3914"/>
                  </a:lnTo>
                  <a:lnTo>
                    <a:pt x="261" y="3654"/>
                  </a:lnTo>
                  <a:lnTo>
                    <a:pt x="296" y="3532"/>
                  </a:lnTo>
                  <a:lnTo>
                    <a:pt x="330" y="3419"/>
                  </a:lnTo>
                  <a:lnTo>
                    <a:pt x="374" y="3298"/>
                  </a:lnTo>
                  <a:lnTo>
                    <a:pt x="426" y="3194"/>
                  </a:lnTo>
                  <a:lnTo>
                    <a:pt x="426" y="3194"/>
                  </a:lnTo>
                  <a:lnTo>
                    <a:pt x="530" y="2942"/>
                  </a:lnTo>
                  <a:lnTo>
                    <a:pt x="643" y="2708"/>
                  </a:lnTo>
                  <a:lnTo>
                    <a:pt x="773" y="2491"/>
                  </a:lnTo>
                  <a:lnTo>
                    <a:pt x="842" y="2387"/>
                  </a:lnTo>
                  <a:lnTo>
                    <a:pt x="912" y="2283"/>
                  </a:lnTo>
                  <a:lnTo>
                    <a:pt x="912" y="2283"/>
                  </a:lnTo>
                  <a:lnTo>
                    <a:pt x="1077" y="2074"/>
                  </a:lnTo>
                  <a:lnTo>
                    <a:pt x="1233" y="1866"/>
                  </a:lnTo>
                  <a:lnTo>
                    <a:pt x="1389" y="1675"/>
                  </a:lnTo>
                  <a:lnTo>
                    <a:pt x="1545" y="1510"/>
                  </a:lnTo>
                  <a:lnTo>
                    <a:pt x="1545" y="1510"/>
                  </a:lnTo>
                  <a:lnTo>
                    <a:pt x="1719" y="1345"/>
                  </a:lnTo>
                  <a:lnTo>
                    <a:pt x="1910" y="1163"/>
                  </a:lnTo>
                  <a:lnTo>
                    <a:pt x="2005" y="1085"/>
                  </a:lnTo>
                  <a:lnTo>
                    <a:pt x="2109" y="1007"/>
                  </a:lnTo>
                  <a:lnTo>
                    <a:pt x="2213" y="938"/>
                  </a:lnTo>
                  <a:lnTo>
                    <a:pt x="2318" y="877"/>
                  </a:lnTo>
                  <a:lnTo>
                    <a:pt x="2318" y="877"/>
                  </a:lnTo>
                  <a:lnTo>
                    <a:pt x="2422" y="799"/>
                  </a:lnTo>
                  <a:lnTo>
                    <a:pt x="2534" y="729"/>
                  </a:lnTo>
                  <a:lnTo>
                    <a:pt x="2751" y="608"/>
                  </a:lnTo>
                  <a:lnTo>
                    <a:pt x="2977" y="495"/>
                  </a:lnTo>
                  <a:lnTo>
                    <a:pt x="3229" y="391"/>
                  </a:lnTo>
                  <a:lnTo>
                    <a:pt x="3229" y="391"/>
                  </a:lnTo>
                  <a:lnTo>
                    <a:pt x="3333" y="339"/>
                  </a:lnTo>
                  <a:lnTo>
                    <a:pt x="3454" y="295"/>
                  </a:lnTo>
                  <a:lnTo>
                    <a:pt x="3567" y="252"/>
                  </a:lnTo>
                  <a:lnTo>
                    <a:pt x="3697" y="217"/>
                  </a:lnTo>
                  <a:lnTo>
                    <a:pt x="3949" y="157"/>
                  </a:lnTo>
                  <a:lnTo>
                    <a:pt x="4209" y="105"/>
                  </a:lnTo>
                  <a:lnTo>
                    <a:pt x="4209" y="105"/>
                  </a:lnTo>
                  <a:lnTo>
                    <a:pt x="4470" y="61"/>
                  </a:lnTo>
                  <a:lnTo>
                    <a:pt x="4739" y="26"/>
                  </a:lnTo>
                  <a:lnTo>
                    <a:pt x="4999" y="9"/>
                  </a:lnTo>
                  <a:lnTo>
                    <a:pt x="5251" y="0"/>
                  </a:lnTo>
                  <a:lnTo>
                    <a:pt x="5511" y="9"/>
                  </a:lnTo>
                  <a:lnTo>
                    <a:pt x="5762" y="26"/>
                  </a:lnTo>
                  <a:lnTo>
                    <a:pt x="6005" y="61"/>
                  </a:lnTo>
                  <a:lnTo>
                    <a:pt x="6248" y="105"/>
                  </a:lnTo>
                  <a:lnTo>
                    <a:pt x="6248" y="105"/>
                  </a:lnTo>
                  <a:lnTo>
                    <a:pt x="6509" y="157"/>
                  </a:lnTo>
                  <a:lnTo>
                    <a:pt x="6760" y="217"/>
                  </a:lnTo>
                  <a:lnTo>
                    <a:pt x="6891" y="252"/>
                  </a:lnTo>
                  <a:lnTo>
                    <a:pt x="7003" y="295"/>
                  </a:lnTo>
                  <a:lnTo>
                    <a:pt x="7116" y="339"/>
                  </a:lnTo>
                  <a:lnTo>
                    <a:pt x="7229" y="391"/>
                  </a:lnTo>
                  <a:lnTo>
                    <a:pt x="7229" y="391"/>
                  </a:lnTo>
                  <a:lnTo>
                    <a:pt x="7481" y="495"/>
                  </a:lnTo>
                  <a:lnTo>
                    <a:pt x="7715" y="608"/>
                  </a:lnTo>
                  <a:lnTo>
                    <a:pt x="7819" y="669"/>
                  </a:lnTo>
                  <a:lnTo>
                    <a:pt x="7932" y="729"/>
                  </a:lnTo>
                  <a:lnTo>
                    <a:pt x="8036" y="799"/>
                  </a:lnTo>
                  <a:lnTo>
                    <a:pt x="8140" y="877"/>
                  </a:lnTo>
                  <a:lnTo>
                    <a:pt x="8140" y="877"/>
                  </a:lnTo>
                  <a:lnTo>
                    <a:pt x="8548" y="1198"/>
                  </a:lnTo>
                  <a:lnTo>
                    <a:pt x="8739" y="1354"/>
                  </a:lnTo>
                  <a:lnTo>
                    <a:pt x="8912" y="1510"/>
                  </a:lnTo>
                  <a:lnTo>
                    <a:pt x="8912" y="1510"/>
                  </a:lnTo>
                  <a:lnTo>
                    <a:pt x="8990" y="1614"/>
                  </a:lnTo>
                  <a:lnTo>
                    <a:pt x="9077" y="1710"/>
                  </a:lnTo>
                  <a:lnTo>
                    <a:pt x="9251" y="1892"/>
                  </a:lnTo>
                  <a:lnTo>
                    <a:pt x="9338" y="1988"/>
                  </a:lnTo>
                  <a:lnTo>
                    <a:pt x="9416" y="2083"/>
                  </a:lnTo>
                  <a:lnTo>
                    <a:pt x="9485" y="2178"/>
                  </a:lnTo>
                  <a:lnTo>
                    <a:pt x="9537" y="2283"/>
                  </a:lnTo>
                  <a:lnTo>
                    <a:pt x="9537" y="2283"/>
                  </a:lnTo>
                  <a:lnTo>
                    <a:pt x="9615" y="2387"/>
                  </a:lnTo>
                  <a:lnTo>
                    <a:pt x="9685" y="2491"/>
                  </a:lnTo>
                  <a:lnTo>
                    <a:pt x="9815" y="2708"/>
                  </a:lnTo>
                  <a:lnTo>
                    <a:pt x="9928" y="2942"/>
                  </a:lnTo>
                  <a:lnTo>
                    <a:pt x="10032" y="3194"/>
                  </a:lnTo>
                  <a:lnTo>
                    <a:pt x="10032" y="3194"/>
                  </a:lnTo>
                  <a:lnTo>
                    <a:pt x="10084" y="3298"/>
                  </a:lnTo>
                  <a:lnTo>
                    <a:pt x="10127" y="3419"/>
                  </a:lnTo>
                  <a:lnTo>
                    <a:pt x="10162" y="3532"/>
                  </a:lnTo>
                  <a:lnTo>
                    <a:pt x="10197" y="3654"/>
                  </a:lnTo>
                  <a:lnTo>
                    <a:pt x="10257" y="3914"/>
                  </a:lnTo>
                  <a:lnTo>
                    <a:pt x="10318" y="4174"/>
                  </a:lnTo>
                  <a:lnTo>
                    <a:pt x="10318" y="4174"/>
                  </a:lnTo>
                  <a:lnTo>
                    <a:pt x="10335" y="4304"/>
                  </a:lnTo>
                  <a:lnTo>
                    <a:pt x="10353" y="4435"/>
                  </a:lnTo>
                  <a:lnTo>
                    <a:pt x="10379" y="4695"/>
                  </a:lnTo>
                  <a:lnTo>
                    <a:pt x="10388" y="4964"/>
                  </a:lnTo>
                  <a:lnTo>
                    <a:pt x="10388" y="5224"/>
                  </a:lnTo>
                  <a:lnTo>
                    <a:pt x="10388" y="5224"/>
                  </a:lnTo>
                  <a:lnTo>
                    <a:pt x="10388" y="5484"/>
                  </a:lnTo>
                  <a:lnTo>
                    <a:pt x="10379" y="5753"/>
                  </a:lnTo>
                  <a:lnTo>
                    <a:pt x="10353" y="6014"/>
                  </a:lnTo>
                  <a:lnTo>
                    <a:pt x="10335" y="6144"/>
                  </a:lnTo>
                  <a:lnTo>
                    <a:pt x="10318" y="6274"/>
                  </a:lnTo>
                  <a:lnTo>
                    <a:pt x="10318" y="6274"/>
                  </a:lnTo>
                  <a:lnTo>
                    <a:pt x="10257" y="6526"/>
                  </a:lnTo>
                  <a:lnTo>
                    <a:pt x="10197" y="6769"/>
                  </a:lnTo>
                  <a:lnTo>
                    <a:pt x="10127" y="7012"/>
                  </a:lnTo>
                  <a:lnTo>
                    <a:pt x="10032" y="7263"/>
                  </a:lnTo>
                  <a:lnTo>
                    <a:pt x="10032" y="7263"/>
                  </a:lnTo>
                  <a:lnTo>
                    <a:pt x="9928" y="7515"/>
                  </a:lnTo>
                  <a:lnTo>
                    <a:pt x="9815" y="7741"/>
                  </a:lnTo>
                  <a:lnTo>
                    <a:pt x="9685" y="7958"/>
                  </a:lnTo>
                  <a:lnTo>
                    <a:pt x="9615" y="8070"/>
                  </a:lnTo>
                  <a:lnTo>
                    <a:pt x="9537" y="8174"/>
                  </a:lnTo>
                  <a:lnTo>
                    <a:pt x="9537" y="8174"/>
                  </a:lnTo>
                  <a:lnTo>
                    <a:pt x="9381" y="8383"/>
                  </a:lnTo>
                  <a:lnTo>
                    <a:pt x="9225" y="8582"/>
                  </a:lnTo>
                  <a:lnTo>
                    <a:pt x="9069" y="8773"/>
                  </a:lnTo>
                  <a:lnTo>
                    <a:pt x="8912" y="8947"/>
                  </a:lnTo>
                  <a:lnTo>
                    <a:pt x="8912" y="8947"/>
                  </a:lnTo>
                  <a:lnTo>
                    <a:pt x="8808" y="9025"/>
                  </a:lnTo>
                  <a:lnTo>
                    <a:pt x="8713" y="9112"/>
                  </a:lnTo>
                  <a:lnTo>
                    <a:pt x="8522" y="9285"/>
                  </a:lnTo>
                  <a:lnTo>
                    <a:pt x="8435" y="9372"/>
                  </a:lnTo>
                  <a:lnTo>
                    <a:pt x="8340" y="9450"/>
                  </a:lnTo>
                  <a:lnTo>
                    <a:pt x="8244" y="9519"/>
                  </a:lnTo>
                  <a:lnTo>
                    <a:pt x="8140" y="9580"/>
                  </a:lnTo>
                  <a:lnTo>
                    <a:pt x="8140" y="9580"/>
                  </a:lnTo>
                  <a:lnTo>
                    <a:pt x="7932" y="9719"/>
                  </a:lnTo>
                  <a:lnTo>
                    <a:pt x="7715" y="9849"/>
                  </a:lnTo>
                  <a:lnTo>
                    <a:pt x="7481" y="9962"/>
                  </a:lnTo>
                  <a:lnTo>
                    <a:pt x="7229" y="10066"/>
                  </a:lnTo>
                  <a:lnTo>
                    <a:pt x="7229" y="10066"/>
                  </a:lnTo>
                  <a:lnTo>
                    <a:pt x="6977" y="10162"/>
                  </a:lnTo>
                  <a:lnTo>
                    <a:pt x="6734" y="10231"/>
                  </a:lnTo>
                  <a:lnTo>
                    <a:pt x="6500" y="10292"/>
                  </a:lnTo>
                  <a:lnTo>
                    <a:pt x="6248" y="10344"/>
                  </a:lnTo>
                  <a:lnTo>
                    <a:pt x="6248" y="10344"/>
                  </a:lnTo>
                  <a:lnTo>
                    <a:pt x="6136" y="10396"/>
                  </a:lnTo>
                  <a:lnTo>
                    <a:pt x="6023" y="10431"/>
                  </a:lnTo>
                  <a:lnTo>
                    <a:pt x="5901" y="10448"/>
                  </a:lnTo>
                  <a:lnTo>
                    <a:pt x="5780" y="10465"/>
                  </a:lnTo>
                  <a:lnTo>
                    <a:pt x="5650" y="10483"/>
                  </a:lnTo>
                  <a:lnTo>
                    <a:pt x="5528" y="10483"/>
                  </a:lnTo>
                  <a:lnTo>
                    <a:pt x="5259" y="10483"/>
                  </a:lnTo>
                  <a:lnTo>
                    <a:pt x="5259" y="10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2"/>
            <p:cNvSpPr/>
            <p:nvPr/>
          </p:nvSpPr>
          <p:spPr>
            <a:xfrm>
              <a:off x="-2086825" y="-389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2"/>
            <p:cNvSpPr/>
            <p:nvPr/>
          </p:nvSpPr>
          <p:spPr>
            <a:xfrm>
              <a:off x="-6302725" y="-5308675"/>
              <a:ext cx="1073850" cy="1206825"/>
            </a:xfrm>
            <a:custGeom>
              <a:avLst/>
              <a:gdLst/>
              <a:ahLst/>
              <a:cxnLst/>
              <a:rect l="l" t="t" r="r" b="b"/>
              <a:pathLst>
                <a:path w="42954" h="48273" extrusionOk="0">
                  <a:moveTo>
                    <a:pt x="37729" y="0"/>
                  </a:moveTo>
                  <a:lnTo>
                    <a:pt x="37469" y="9"/>
                  </a:lnTo>
                  <a:lnTo>
                    <a:pt x="37209" y="26"/>
                  </a:lnTo>
                  <a:lnTo>
                    <a:pt x="36948" y="52"/>
                  </a:lnTo>
                  <a:lnTo>
                    <a:pt x="36688" y="96"/>
                  </a:lnTo>
                  <a:lnTo>
                    <a:pt x="36419" y="156"/>
                  </a:lnTo>
                  <a:lnTo>
                    <a:pt x="35595" y="365"/>
                  </a:lnTo>
                  <a:lnTo>
                    <a:pt x="34779" y="582"/>
                  </a:lnTo>
                  <a:lnTo>
                    <a:pt x="33972" y="807"/>
                  </a:lnTo>
                  <a:lnTo>
                    <a:pt x="33182" y="1041"/>
                  </a:lnTo>
                  <a:lnTo>
                    <a:pt x="32401" y="1284"/>
                  </a:lnTo>
                  <a:lnTo>
                    <a:pt x="31638" y="1536"/>
                  </a:lnTo>
                  <a:lnTo>
                    <a:pt x="30883" y="1805"/>
                  </a:lnTo>
                  <a:lnTo>
                    <a:pt x="30145" y="2074"/>
                  </a:lnTo>
                  <a:lnTo>
                    <a:pt x="29416" y="2352"/>
                  </a:lnTo>
                  <a:lnTo>
                    <a:pt x="28705" y="2647"/>
                  </a:lnTo>
                  <a:lnTo>
                    <a:pt x="27993" y="2942"/>
                  </a:lnTo>
                  <a:lnTo>
                    <a:pt x="27308" y="3245"/>
                  </a:lnTo>
                  <a:lnTo>
                    <a:pt x="26622" y="3558"/>
                  </a:lnTo>
                  <a:lnTo>
                    <a:pt x="25954" y="3879"/>
                  </a:lnTo>
                  <a:lnTo>
                    <a:pt x="25295" y="4209"/>
                  </a:lnTo>
                  <a:lnTo>
                    <a:pt x="24652" y="4538"/>
                  </a:lnTo>
                  <a:lnTo>
                    <a:pt x="24019" y="4885"/>
                  </a:lnTo>
                  <a:lnTo>
                    <a:pt x="23394" y="5233"/>
                  </a:lnTo>
                  <a:lnTo>
                    <a:pt x="22778" y="5588"/>
                  </a:lnTo>
                  <a:lnTo>
                    <a:pt x="22179" y="5944"/>
                  </a:lnTo>
                  <a:lnTo>
                    <a:pt x="21589" y="6309"/>
                  </a:lnTo>
                  <a:lnTo>
                    <a:pt x="21008" y="6682"/>
                  </a:lnTo>
                  <a:lnTo>
                    <a:pt x="20444" y="7064"/>
                  </a:lnTo>
                  <a:lnTo>
                    <a:pt x="19889" y="7445"/>
                  </a:lnTo>
                  <a:lnTo>
                    <a:pt x="19333" y="7836"/>
                  </a:lnTo>
                  <a:lnTo>
                    <a:pt x="18804" y="8226"/>
                  </a:lnTo>
                  <a:lnTo>
                    <a:pt x="18275" y="8625"/>
                  </a:lnTo>
                  <a:lnTo>
                    <a:pt x="17763" y="9025"/>
                  </a:lnTo>
                  <a:lnTo>
                    <a:pt x="17251" y="9432"/>
                  </a:lnTo>
                  <a:lnTo>
                    <a:pt x="16756" y="9840"/>
                  </a:lnTo>
                  <a:lnTo>
                    <a:pt x="16270" y="10257"/>
                  </a:lnTo>
                  <a:lnTo>
                    <a:pt x="15802" y="10673"/>
                  </a:lnTo>
                  <a:lnTo>
                    <a:pt x="15333" y="11098"/>
                  </a:lnTo>
                  <a:lnTo>
                    <a:pt x="14882" y="11524"/>
                  </a:lnTo>
                  <a:lnTo>
                    <a:pt x="14430" y="11949"/>
                  </a:lnTo>
                  <a:lnTo>
                    <a:pt x="13997" y="12374"/>
                  </a:lnTo>
                  <a:lnTo>
                    <a:pt x="13571" y="12808"/>
                  </a:lnTo>
                  <a:lnTo>
                    <a:pt x="13155" y="13242"/>
                  </a:lnTo>
                  <a:lnTo>
                    <a:pt x="12747" y="13676"/>
                  </a:lnTo>
                  <a:lnTo>
                    <a:pt x="12348" y="14118"/>
                  </a:lnTo>
                  <a:lnTo>
                    <a:pt x="11957" y="14552"/>
                  </a:lnTo>
                  <a:lnTo>
                    <a:pt x="11576" y="14995"/>
                  </a:lnTo>
                  <a:lnTo>
                    <a:pt x="11203" y="15437"/>
                  </a:lnTo>
                  <a:lnTo>
                    <a:pt x="10838" y="15880"/>
                  </a:lnTo>
                  <a:lnTo>
                    <a:pt x="10482" y="16322"/>
                  </a:lnTo>
                  <a:lnTo>
                    <a:pt x="10135" y="16765"/>
                  </a:lnTo>
                  <a:lnTo>
                    <a:pt x="9805" y="17207"/>
                  </a:lnTo>
                  <a:lnTo>
                    <a:pt x="9476" y="17650"/>
                  </a:lnTo>
                  <a:lnTo>
                    <a:pt x="9155" y="18092"/>
                  </a:lnTo>
                  <a:lnTo>
                    <a:pt x="8842" y="18535"/>
                  </a:lnTo>
                  <a:lnTo>
                    <a:pt x="8539" y="18978"/>
                  </a:lnTo>
                  <a:lnTo>
                    <a:pt x="8244" y="19420"/>
                  </a:lnTo>
                  <a:lnTo>
                    <a:pt x="7948" y="19863"/>
                  </a:lnTo>
                  <a:lnTo>
                    <a:pt x="7671" y="20297"/>
                  </a:lnTo>
                  <a:lnTo>
                    <a:pt x="7402" y="20739"/>
                  </a:lnTo>
                  <a:lnTo>
                    <a:pt x="7133" y="21173"/>
                  </a:lnTo>
                  <a:lnTo>
                    <a:pt x="6873" y="21607"/>
                  </a:lnTo>
                  <a:lnTo>
                    <a:pt x="6630" y="22032"/>
                  </a:lnTo>
                  <a:lnTo>
                    <a:pt x="6144" y="22891"/>
                  </a:lnTo>
                  <a:lnTo>
                    <a:pt x="5701" y="23733"/>
                  </a:lnTo>
                  <a:lnTo>
                    <a:pt x="5276" y="24566"/>
                  </a:lnTo>
                  <a:lnTo>
                    <a:pt x="4851" y="25442"/>
                  </a:lnTo>
                  <a:lnTo>
                    <a:pt x="4443" y="26310"/>
                  </a:lnTo>
                  <a:lnTo>
                    <a:pt x="4061" y="27178"/>
                  </a:lnTo>
                  <a:lnTo>
                    <a:pt x="3705" y="28028"/>
                  </a:lnTo>
                  <a:lnTo>
                    <a:pt x="3367" y="28870"/>
                  </a:lnTo>
                  <a:lnTo>
                    <a:pt x="3046" y="29703"/>
                  </a:lnTo>
                  <a:lnTo>
                    <a:pt x="2751" y="30518"/>
                  </a:lnTo>
                  <a:lnTo>
                    <a:pt x="2473" y="31317"/>
                  </a:lnTo>
                  <a:lnTo>
                    <a:pt x="2213" y="32106"/>
                  </a:lnTo>
                  <a:lnTo>
                    <a:pt x="1978" y="32870"/>
                  </a:lnTo>
                  <a:lnTo>
                    <a:pt x="1753" y="33616"/>
                  </a:lnTo>
                  <a:lnTo>
                    <a:pt x="1545" y="34345"/>
                  </a:lnTo>
                  <a:lnTo>
                    <a:pt x="1362" y="35057"/>
                  </a:lnTo>
                  <a:lnTo>
                    <a:pt x="1189" y="35742"/>
                  </a:lnTo>
                  <a:lnTo>
                    <a:pt x="1024" y="36402"/>
                  </a:lnTo>
                  <a:lnTo>
                    <a:pt x="885" y="37044"/>
                  </a:lnTo>
                  <a:lnTo>
                    <a:pt x="755" y="37651"/>
                  </a:lnTo>
                  <a:lnTo>
                    <a:pt x="642" y="38233"/>
                  </a:lnTo>
                  <a:lnTo>
                    <a:pt x="538" y="38788"/>
                  </a:lnTo>
                  <a:lnTo>
                    <a:pt x="443" y="39309"/>
                  </a:lnTo>
                  <a:lnTo>
                    <a:pt x="364" y="39795"/>
                  </a:lnTo>
                  <a:lnTo>
                    <a:pt x="286" y="40254"/>
                  </a:lnTo>
                  <a:lnTo>
                    <a:pt x="174" y="41061"/>
                  </a:lnTo>
                  <a:lnTo>
                    <a:pt x="95" y="41730"/>
                  </a:lnTo>
                  <a:lnTo>
                    <a:pt x="52" y="42233"/>
                  </a:lnTo>
                  <a:lnTo>
                    <a:pt x="26" y="42571"/>
                  </a:lnTo>
                  <a:lnTo>
                    <a:pt x="17" y="42728"/>
                  </a:lnTo>
                  <a:lnTo>
                    <a:pt x="0" y="42997"/>
                  </a:lnTo>
                  <a:lnTo>
                    <a:pt x="9" y="43266"/>
                  </a:lnTo>
                  <a:lnTo>
                    <a:pt x="17" y="43526"/>
                  </a:lnTo>
                  <a:lnTo>
                    <a:pt x="52" y="43786"/>
                  </a:lnTo>
                  <a:lnTo>
                    <a:pt x="87" y="44047"/>
                  </a:lnTo>
                  <a:lnTo>
                    <a:pt x="148" y="44298"/>
                  </a:lnTo>
                  <a:lnTo>
                    <a:pt x="208" y="44550"/>
                  </a:lnTo>
                  <a:lnTo>
                    <a:pt x="295" y="44793"/>
                  </a:lnTo>
                  <a:lnTo>
                    <a:pt x="382" y="45027"/>
                  </a:lnTo>
                  <a:lnTo>
                    <a:pt x="486" y="45261"/>
                  </a:lnTo>
                  <a:lnTo>
                    <a:pt x="599" y="45487"/>
                  </a:lnTo>
                  <a:lnTo>
                    <a:pt x="720" y="45713"/>
                  </a:lnTo>
                  <a:lnTo>
                    <a:pt x="850" y="45929"/>
                  </a:lnTo>
                  <a:lnTo>
                    <a:pt x="998" y="46138"/>
                  </a:lnTo>
                  <a:lnTo>
                    <a:pt x="1154" y="46337"/>
                  </a:lnTo>
                  <a:lnTo>
                    <a:pt x="1319" y="46528"/>
                  </a:lnTo>
                  <a:lnTo>
                    <a:pt x="1484" y="46710"/>
                  </a:lnTo>
                  <a:lnTo>
                    <a:pt x="1666" y="46893"/>
                  </a:lnTo>
                  <a:lnTo>
                    <a:pt x="1857" y="47058"/>
                  </a:lnTo>
                  <a:lnTo>
                    <a:pt x="2057" y="47214"/>
                  </a:lnTo>
                  <a:lnTo>
                    <a:pt x="2256" y="47361"/>
                  </a:lnTo>
                  <a:lnTo>
                    <a:pt x="2473" y="47509"/>
                  </a:lnTo>
                  <a:lnTo>
                    <a:pt x="2690" y="47630"/>
                  </a:lnTo>
                  <a:lnTo>
                    <a:pt x="2916" y="47752"/>
                  </a:lnTo>
                  <a:lnTo>
                    <a:pt x="3150" y="47856"/>
                  </a:lnTo>
                  <a:lnTo>
                    <a:pt x="3384" y="47960"/>
                  </a:lnTo>
                  <a:lnTo>
                    <a:pt x="3636" y="48038"/>
                  </a:lnTo>
                  <a:lnTo>
                    <a:pt x="3879" y="48116"/>
                  </a:lnTo>
                  <a:lnTo>
                    <a:pt x="4139" y="48168"/>
                  </a:lnTo>
                  <a:lnTo>
                    <a:pt x="4391" y="48220"/>
                  </a:lnTo>
                  <a:lnTo>
                    <a:pt x="4660" y="48255"/>
                  </a:lnTo>
                  <a:lnTo>
                    <a:pt x="4929" y="48272"/>
                  </a:lnTo>
                  <a:lnTo>
                    <a:pt x="5276" y="48272"/>
                  </a:lnTo>
                  <a:lnTo>
                    <a:pt x="5536" y="48264"/>
                  </a:lnTo>
                  <a:lnTo>
                    <a:pt x="5788" y="48246"/>
                  </a:lnTo>
                  <a:lnTo>
                    <a:pt x="6031" y="48220"/>
                  </a:lnTo>
                  <a:lnTo>
                    <a:pt x="6282" y="48177"/>
                  </a:lnTo>
                  <a:lnTo>
                    <a:pt x="6525" y="48116"/>
                  </a:lnTo>
                  <a:lnTo>
                    <a:pt x="6760" y="48055"/>
                  </a:lnTo>
                  <a:lnTo>
                    <a:pt x="6994" y="47977"/>
                  </a:lnTo>
                  <a:lnTo>
                    <a:pt x="7228" y="47891"/>
                  </a:lnTo>
                  <a:lnTo>
                    <a:pt x="7454" y="47795"/>
                  </a:lnTo>
                  <a:lnTo>
                    <a:pt x="7671" y="47682"/>
                  </a:lnTo>
                  <a:lnTo>
                    <a:pt x="7888" y="47570"/>
                  </a:lnTo>
                  <a:lnTo>
                    <a:pt x="8096" y="47439"/>
                  </a:lnTo>
                  <a:lnTo>
                    <a:pt x="8296" y="47301"/>
                  </a:lnTo>
                  <a:lnTo>
                    <a:pt x="8495" y="47162"/>
                  </a:lnTo>
                  <a:lnTo>
                    <a:pt x="8677" y="47005"/>
                  </a:lnTo>
                  <a:lnTo>
                    <a:pt x="8868" y="46841"/>
                  </a:lnTo>
                  <a:lnTo>
                    <a:pt x="9042" y="46676"/>
                  </a:lnTo>
                  <a:lnTo>
                    <a:pt x="9207" y="46494"/>
                  </a:lnTo>
                  <a:lnTo>
                    <a:pt x="9372" y="46311"/>
                  </a:lnTo>
                  <a:lnTo>
                    <a:pt x="9519" y="46120"/>
                  </a:lnTo>
                  <a:lnTo>
                    <a:pt x="9667" y="45921"/>
                  </a:lnTo>
                  <a:lnTo>
                    <a:pt x="9797" y="45713"/>
                  </a:lnTo>
                  <a:lnTo>
                    <a:pt x="9927" y="45504"/>
                  </a:lnTo>
                  <a:lnTo>
                    <a:pt x="10040" y="45287"/>
                  </a:lnTo>
                  <a:lnTo>
                    <a:pt x="10153" y="45062"/>
                  </a:lnTo>
                  <a:lnTo>
                    <a:pt x="10248" y="44836"/>
                  </a:lnTo>
                  <a:lnTo>
                    <a:pt x="10335" y="44602"/>
                  </a:lnTo>
                  <a:lnTo>
                    <a:pt x="10413" y="44359"/>
                  </a:lnTo>
                  <a:lnTo>
                    <a:pt x="10482" y="44116"/>
                  </a:lnTo>
                  <a:lnTo>
                    <a:pt x="10534" y="43873"/>
                  </a:lnTo>
                  <a:lnTo>
                    <a:pt x="10578" y="43621"/>
                  </a:lnTo>
                  <a:lnTo>
                    <a:pt x="10612" y="43361"/>
                  </a:lnTo>
                  <a:lnTo>
                    <a:pt x="10621" y="43187"/>
                  </a:lnTo>
                  <a:lnTo>
                    <a:pt x="10656" y="42875"/>
                  </a:lnTo>
                  <a:lnTo>
                    <a:pt x="10699" y="42441"/>
                  </a:lnTo>
                  <a:lnTo>
                    <a:pt x="10769" y="41886"/>
                  </a:lnTo>
                  <a:lnTo>
                    <a:pt x="10864" y="41218"/>
                  </a:lnTo>
                  <a:lnTo>
                    <a:pt x="10994" y="40454"/>
                  </a:lnTo>
                  <a:lnTo>
                    <a:pt x="11072" y="40029"/>
                  </a:lnTo>
                  <a:lnTo>
                    <a:pt x="11159" y="39586"/>
                  </a:lnTo>
                  <a:lnTo>
                    <a:pt x="11263" y="39118"/>
                  </a:lnTo>
                  <a:lnTo>
                    <a:pt x="11367" y="38632"/>
                  </a:lnTo>
                  <a:lnTo>
                    <a:pt x="11489" y="38129"/>
                  </a:lnTo>
                  <a:lnTo>
                    <a:pt x="11619" y="37608"/>
                  </a:lnTo>
                  <a:lnTo>
                    <a:pt x="11758" y="37061"/>
                  </a:lnTo>
                  <a:lnTo>
                    <a:pt x="11914" y="36506"/>
                  </a:lnTo>
                  <a:lnTo>
                    <a:pt x="12088" y="35933"/>
                  </a:lnTo>
                  <a:lnTo>
                    <a:pt x="12261" y="35343"/>
                  </a:lnTo>
                  <a:lnTo>
                    <a:pt x="12461" y="34736"/>
                  </a:lnTo>
                  <a:lnTo>
                    <a:pt x="12669" y="34120"/>
                  </a:lnTo>
                  <a:lnTo>
                    <a:pt x="12895" y="33495"/>
                  </a:lnTo>
                  <a:lnTo>
                    <a:pt x="13138" y="32853"/>
                  </a:lnTo>
                  <a:lnTo>
                    <a:pt x="13398" y="32211"/>
                  </a:lnTo>
                  <a:lnTo>
                    <a:pt x="13667" y="31551"/>
                  </a:lnTo>
                  <a:lnTo>
                    <a:pt x="13962" y="30883"/>
                  </a:lnTo>
                  <a:lnTo>
                    <a:pt x="14266" y="30215"/>
                  </a:lnTo>
                  <a:lnTo>
                    <a:pt x="14595" y="29538"/>
                  </a:lnTo>
                  <a:lnTo>
                    <a:pt x="14942" y="28852"/>
                  </a:lnTo>
                  <a:lnTo>
                    <a:pt x="15307" y="28167"/>
                  </a:lnTo>
                  <a:lnTo>
                    <a:pt x="15689" y="27473"/>
                  </a:lnTo>
                  <a:lnTo>
                    <a:pt x="16097" y="26787"/>
                  </a:lnTo>
                  <a:lnTo>
                    <a:pt x="16522" y="26093"/>
                  </a:lnTo>
                  <a:lnTo>
                    <a:pt x="16964" y="25399"/>
                  </a:lnTo>
                  <a:lnTo>
                    <a:pt x="17433" y="24713"/>
                  </a:lnTo>
                  <a:lnTo>
                    <a:pt x="17927" y="24019"/>
                  </a:lnTo>
                  <a:lnTo>
                    <a:pt x="18439" y="23334"/>
                  </a:lnTo>
                  <a:lnTo>
                    <a:pt x="18708" y="22995"/>
                  </a:lnTo>
                  <a:lnTo>
                    <a:pt x="18977" y="22657"/>
                  </a:lnTo>
                  <a:lnTo>
                    <a:pt x="19255" y="22318"/>
                  </a:lnTo>
                  <a:lnTo>
                    <a:pt x="19533" y="21980"/>
                  </a:lnTo>
                  <a:lnTo>
                    <a:pt x="19828" y="21642"/>
                  </a:lnTo>
                  <a:lnTo>
                    <a:pt x="20123" y="21303"/>
                  </a:lnTo>
                  <a:lnTo>
                    <a:pt x="20427" y="20973"/>
                  </a:lnTo>
                  <a:lnTo>
                    <a:pt x="20730" y="20644"/>
                  </a:lnTo>
                  <a:lnTo>
                    <a:pt x="21043" y="20314"/>
                  </a:lnTo>
                  <a:lnTo>
                    <a:pt x="21364" y="19993"/>
                  </a:lnTo>
                  <a:lnTo>
                    <a:pt x="21693" y="19663"/>
                  </a:lnTo>
                  <a:lnTo>
                    <a:pt x="22032" y="19342"/>
                  </a:lnTo>
                  <a:lnTo>
                    <a:pt x="22370" y="19021"/>
                  </a:lnTo>
                  <a:lnTo>
                    <a:pt x="22717" y="18709"/>
                  </a:lnTo>
                  <a:lnTo>
                    <a:pt x="23073" y="18396"/>
                  </a:lnTo>
                  <a:lnTo>
                    <a:pt x="23429" y="18084"/>
                  </a:lnTo>
                  <a:lnTo>
                    <a:pt x="23802" y="17771"/>
                  </a:lnTo>
                  <a:lnTo>
                    <a:pt x="24175" y="17468"/>
                  </a:lnTo>
                  <a:lnTo>
                    <a:pt x="24557" y="17164"/>
                  </a:lnTo>
                  <a:lnTo>
                    <a:pt x="24939" y="16869"/>
                  </a:lnTo>
                  <a:lnTo>
                    <a:pt x="25338" y="16574"/>
                  </a:lnTo>
                  <a:lnTo>
                    <a:pt x="25737" y="16279"/>
                  </a:lnTo>
                  <a:lnTo>
                    <a:pt x="26154" y="15993"/>
                  </a:lnTo>
                  <a:lnTo>
                    <a:pt x="26570" y="15715"/>
                  </a:lnTo>
                  <a:lnTo>
                    <a:pt x="26995" y="15429"/>
                  </a:lnTo>
                  <a:lnTo>
                    <a:pt x="27429" y="15160"/>
                  </a:lnTo>
                  <a:lnTo>
                    <a:pt x="27863" y="14882"/>
                  </a:lnTo>
                  <a:lnTo>
                    <a:pt x="28314" y="14622"/>
                  </a:lnTo>
                  <a:lnTo>
                    <a:pt x="28766" y="14361"/>
                  </a:lnTo>
                  <a:lnTo>
                    <a:pt x="29234" y="14101"/>
                  </a:lnTo>
                  <a:lnTo>
                    <a:pt x="29703" y="13849"/>
                  </a:lnTo>
                  <a:lnTo>
                    <a:pt x="30180" y="13598"/>
                  </a:lnTo>
                  <a:lnTo>
                    <a:pt x="30666" y="13355"/>
                  </a:lnTo>
                  <a:lnTo>
                    <a:pt x="31160" y="13120"/>
                  </a:lnTo>
                  <a:lnTo>
                    <a:pt x="31664" y="12886"/>
                  </a:lnTo>
                  <a:lnTo>
                    <a:pt x="32167" y="12660"/>
                  </a:lnTo>
                  <a:lnTo>
                    <a:pt x="32688" y="12435"/>
                  </a:lnTo>
                  <a:lnTo>
                    <a:pt x="33217" y="12218"/>
                  </a:lnTo>
                  <a:lnTo>
                    <a:pt x="33746" y="12010"/>
                  </a:lnTo>
                  <a:lnTo>
                    <a:pt x="34293" y="11801"/>
                  </a:lnTo>
                  <a:lnTo>
                    <a:pt x="34848" y="11610"/>
                  </a:lnTo>
                  <a:lnTo>
                    <a:pt x="35404" y="11411"/>
                  </a:lnTo>
                  <a:lnTo>
                    <a:pt x="35976" y="11229"/>
                  </a:lnTo>
                  <a:lnTo>
                    <a:pt x="36549" y="11046"/>
                  </a:lnTo>
                  <a:lnTo>
                    <a:pt x="37139" y="10873"/>
                  </a:lnTo>
                  <a:lnTo>
                    <a:pt x="37729" y="10708"/>
                  </a:lnTo>
                  <a:lnTo>
                    <a:pt x="38337" y="10552"/>
                  </a:lnTo>
                  <a:lnTo>
                    <a:pt x="38944" y="10396"/>
                  </a:lnTo>
                  <a:lnTo>
                    <a:pt x="39204" y="10326"/>
                  </a:lnTo>
                  <a:lnTo>
                    <a:pt x="39456" y="10239"/>
                  </a:lnTo>
                  <a:lnTo>
                    <a:pt x="39708" y="10144"/>
                  </a:lnTo>
                  <a:lnTo>
                    <a:pt x="39942" y="10031"/>
                  </a:lnTo>
                  <a:lnTo>
                    <a:pt x="40176" y="9918"/>
                  </a:lnTo>
                  <a:lnTo>
                    <a:pt x="40402" y="9788"/>
                  </a:lnTo>
                  <a:lnTo>
                    <a:pt x="40619" y="9649"/>
                  </a:lnTo>
                  <a:lnTo>
                    <a:pt x="40827" y="9493"/>
                  </a:lnTo>
                  <a:lnTo>
                    <a:pt x="41035" y="9337"/>
                  </a:lnTo>
                  <a:lnTo>
                    <a:pt x="41226" y="9172"/>
                  </a:lnTo>
                  <a:lnTo>
                    <a:pt x="41408" y="8990"/>
                  </a:lnTo>
                  <a:lnTo>
                    <a:pt x="41582" y="8808"/>
                  </a:lnTo>
                  <a:lnTo>
                    <a:pt x="41747" y="8617"/>
                  </a:lnTo>
                  <a:lnTo>
                    <a:pt x="41903" y="8417"/>
                  </a:lnTo>
                  <a:lnTo>
                    <a:pt x="42051" y="8209"/>
                  </a:lnTo>
                  <a:lnTo>
                    <a:pt x="42189" y="7992"/>
                  </a:lnTo>
                  <a:lnTo>
                    <a:pt x="42320" y="7775"/>
                  </a:lnTo>
                  <a:lnTo>
                    <a:pt x="42432" y="7549"/>
                  </a:lnTo>
                  <a:lnTo>
                    <a:pt x="42537" y="7315"/>
                  </a:lnTo>
                  <a:lnTo>
                    <a:pt x="42632" y="7081"/>
                  </a:lnTo>
                  <a:lnTo>
                    <a:pt x="42710" y="6838"/>
                  </a:lnTo>
                  <a:lnTo>
                    <a:pt x="42788" y="6595"/>
                  </a:lnTo>
                  <a:lnTo>
                    <a:pt x="42840" y="6343"/>
                  </a:lnTo>
                  <a:lnTo>
                    <a:pt x="42892" y="6092"/>
                  </a:lnTo>
                  <a:lnTo>
                    <a:pt x="42927" y="5840"/>
                  </a:lnTo>
                  <a:lnTo>
                    <a:pt x="42944" y="5588"/>
                  </a:lnTo>
                  <a:lnTo>
                    <a:pt x="42953" y="5328"/>
                  </a:lnTo>
                  <a:lnTo>
                    <a:pt x="42953" y="5068"/>
                  </a:lnTo>
                  <a:lnTo>
                    <a:pt x="42936" y="4799"/>
                  </a:lnTo>
                  <a:lnTo>
                    <a:pt x="42910" y="4538"/>
                  </a:lnTo>
                  <a:lnTo>
                    <a:pt x="42858" y="4278"/>
                  </a:lnTo>
                  <a:lnTo>
                    <a:pt x="42806" y="4018"/>
                  </a:lnTo>
                  <a:lnTo>
                    <a:pt x="42727" y="3757"/>
                  </a:lnTo>
                  <a:lnTo>
                    <a:pt x="42649" y="3497"/>
                  </a:lnTo>
                  <a:lnTo>
                    <a:pt x="42554" y="3254"/>
                  </a:lnTo>
                  <a:lnTo>
                    <a:pt x="42441" y="3011"/>
                  </a:lnTo>
                  <a:lnTo>
                    <a:pt x="42320" y="2777"/>
                  </a:lnTo>
                  <a:lnTo>
                    <a:pt x="42198" y="2551"/>
                  </a:lnTo>
                  <a:lnTo>
                    <a:pt x="42051" y="2334"/>
                  </a:lnTo>
                  <a:lnTo>
                    <a:pt x="41903" y="2126"/>
                  </a:lnTo>
                  <a:lnTo>
                    <a:pt x="41747" y="1927"/>
                  </a:lnTo>
                  <a:lnTo>
                    <a:pt x="41573" y="1736"/>
                  </a:lnTo>
                  <a:lnTo>
                    <a:pt x="41400" y="1553"/>
                  </a:lnTo>
                  <a:lnTo>
                    <a:pt x="41218" y="1371"/>
                  </a:lnTo>
                  <a:lnTo>
                    <a:pt x="41027" y="1206"/>
                  </a:lnTo>
                  <a:lnTo>
                    <a:pt x="40818" y="1050"/>
                  </a:lnTo>
                  <a:lnTo>
                    <a:pt x="40619" y="903"/>
                  </a:lnTo>
                  <a:lnTo>
                    <a:pt x="40402" y="772"/>
                  </a:lnTo>
                  <a:lnTo>
                    <a:pt x="40185" y="642"/>
                  </a:lnTo>
                  <a:lnTo>
                    <a:pt x="39959" y="529"/>
                  </a:lnTo>
                  <a:lnTo>
                    <a:pt x="39725" y="425"/>
                  </a:lnTo>
                  <a:lnTo>
                    <a:pt x="39491" y="330"/>
                  </a:lnTo>
                  <a:lnTo>
                    <a:pt x="39248" y="243"/>
                  </a:lnTo>
                  <a:lnTo>
                    <a:pt x="39005" y="174"/>
                  </a:lnTo>
                  <a:lnTo>
                    <a:pt x="38753" y="113"/>
                  </a:lnTo>
                  <a:lnTo>
                    <a:pt x="38502" y="70"/>
                  </a:lnTo>
                  <a:lnTo>
                    <a:pt x="38250" y="35"/>
                  </a:lnTo>
                  <a:lnTo>
                    <a:pt x="37990" y="9"/>
                  </a:lnTo>
                  <a:lnTo>
                    <a:pt x="37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2"/>
            <p:cNvSpPr/>
            <p:nvPr/>
          </p:nvSpPr>
          <p:spPr>
            <a:xfrm>
              <a:off x="-6302725" y="-5308675"/>
              <a:ext cx="1073850" cy="1206825"/>
            </a:xfrm>
            <a:custGeom>
              <a:avLst/>
              <a:gdLst/>
              <a:ahLst/>
              <a:cxnLst/>
              <a:rect l="l" t="t" r="r" b="b"/>
              <a:pathLst>
                <a:path w="42954" h="48273" fill="none" extrusionOk="0">
                  <a:moveTo>
                    <a:pt x="5276" y="48272"/>
                  </a:moveTo>
                  <a:lnTo>
                    <a:pt x="5276" y="48272"/>
                  </a:lnTo>
                  <a:lnTo>
                    <a:pt x="4929" y="48272"/>
                  </a:lnTo>
                  <a:lnTo>
                    <a:pt x="4929" y="48272"/>
                  </a:lnTo>
                  <a:lnTo>
                    <a:pt x="4660" y="48255"/>
                  </a:lnTo>
                  <a:lnTo>
                    <a:pt x="4391" y="48220"/>
                  </a:lnTo>
                  <a:lnTo>
                    <a:pt x="4139" y="48168"/>
                  </a:lnTo>
                  <a:lnTo>
                    <a:pt x="3879" y="48116"/>
                  </a:lnTo>
                  <a:lnTo>
                    <a:pt x="3636" y="48038"/>
                  </a:lnTo>
                  <a:lnTo>
                    <a:pt x="3384" y="47960"/>
                  </a:lnTo>
                  <a:lnTo>
                    <a:pt x="3150" y="47856"/>
                  </a:lnTo>
                  <a:lnTo>
                    <a:pt x="2916" y="47752"/>
                  </a:lnTo>
                  <a:lnTo>
                    <a:pt x="2690" y="47630"/>
                  </a:lnTo>
                  <a:lnTo>
                    <a:pt x="2473" y="47509"/>
                  </a:lnTo>
                  <a:lnTo>
                    <a:pt x="2256" y="47361"/>
                  </a:lnTo>
                  <a:lnTo>
                    <a:pt x="2057" y="47214"/>
                  </a:lnTo>
                  <a:lnTo>
                    <a:pt x="1857" y="47058"/>
                  </a:lnTo>
                  <a:lnTo>
                    <a:pt x="1666" y="46893"/>
                  </a:lnTo>
                  <a:lnTo>
                    <a:pt x="1484" y="46710"/>
                  </a:lnTo>
                  <a:lnTo>
                    <a:pt x="1319" y="46528"/>
                  </a:lnTo>
                  <a:lnTo>
                    <a:pt x="1154" y="46337"/>
                  </a:lnTo>
                  <a:lnTo>
                    <a:pt x="998" y="46138"/>
                  </a:lnTo>
                  <a:lnTo>
                    <a:pt x="850" y="45929"/>
                  </a:lnTo>
                  <a:lnTo>
                    <a:pt x="720" y="45713"/>
                  </a:lnTo>
                  <a:lnTo>
                    <a:pt x="599" y="45487"/>
                  </a:lnTo>
                  <a:lnTo>
                    <a:pt x="486" y="45261"/>
                  </a:lnTo>
                  <a:lnTo>
                    <a:pt x="382" y="45027"/>
                  </a:lnTo>
                  <a:lnTo>
                    <a:pt x="295" y="44793"/>
                  </a:lnTo>
                  <a:lnTo>
                    <a:pt x="208" y="44550"/>
                  </a:lnTo>
                  <a:lnTo>
                    <a:pt x="148" y="44298"/>
                  </a:lnTo>
                  <a:lnTo>
                    <a:pt x="87" y="44047"/>
                  </a:lnTo>
                  <a:lnTo>
                    <a:pt x="52" y="43786"/>
                  </a:lnTo>
                  <a:lnTo>
                    <a:pt x="17" y="43526"/>
                  </a:lnTo>
                  <a:lnTo>
                    <a:pt x="9" y="43266"/>
                  </a:lnTo>
                  <a:lnTo>
                    <a:pt x="0" y="42997"/>
                  </a:lnTo>
                  <a:lnTo>
                    <a:pt x="17" y="42728"/>
                  </a:lnTo>
                  <a:lnTo>
                    <a:pt x="17" y="42728"/>
                  </a:lnTo>
                  <a:lnTo>
                    <a:pt x="26" y="42571"/>
                  </a:lnTo>
                  <a:lnTo>
                    <a:pt x="52" y="42233"/>
                  </a:lnTo>
                  <a:lnTo>
                    <a:pt x="95" y="41730"/>
                  </a:lnTo>
                  <a:lnTo>
                    <a:pt x="174" y="41061"/>
                  </a:lnTo>
                  <a:lnTo>
                    <a:pt x="286" y="40254"/>
                  </a:lnTo>
                  <a:lnTo>
                    <a:pt x="364" y="39795"/>
                  </a:lnTo>
                  <a:lnTo>
                    <a:pt x="443" y="39309"/>
                  </a:lnTo>
                  <a:lnTo>
                    <a:pt x="538" y="38788"/>
                  </a:lnTo>
                  <a:lnTo>
                    <a:pt x="642" y="38233"/>
                  </a:lnTo>
                  <a:lnTo>
                    <a:pt x="755" y="37651"/>
                  </a:lnTo>
                  <a:lnTo>
                    <a:pt x="885" y="37044"/>
                  </a:lnTo>
                  <a:lnTo>
                    <a:pt x="1024" y="36402"/>
                  </a:lnTo>
                  <a:lnTo>
                    <a:pt x="1189" y="35742"/>
                  </a:lnTo>
                  <a:lnTo>
                    <a:pt x="1362" y="35057"/>
                  </a:lnTo>
                  <a:lnTo>
                    <a:pt x="1545" y="34345"/>
                  </a:lnTo>
                  <a:lnTo>
                    <a:pt x="1753" y="33616"/>
                  </a:lnTo>
                  <a:lnTo>
                    <a:pt x="1978" y="32870"/>
                  </a:lnTo>
                  <a:lnTo>
                    <a:pt x="2213" y="32106"/>
                  </a:lnTo>
                  <a:lnTo>
                    <a:pt x="2473" y="31317"/>
                  </a:lnTo>
                  <a:lnTo>
                    <a:pt x="2751" y="30518"/>
                  </a:lnTo>
                  <a:lnTo>
                    <a:pt x="3046" y="29703"/>
                  </a:lnTo>
                  <a:lnTo>
                    <a:pt x="3367" y="28870"/>
                  </a:lnTo>
                  <a:lnTo>
                    <a:pt x="3705" y="28028"/>
                  </a:lnTo>
                  <a:lnTo>
                    <a:pt x="4061" y="27178"/>
                  </a:lnTo>
                  <a:lnTo>
                    <a:pt x="4443" y="26310"/>
                  </a:lnTo>
                  <a:lnTo>
                    <a:pt x="4851" y="25442"/>
                  </a:lnTo>
                  <a:lnTo>
                    <a:pt x="5276" y="24566"/>
                  </a:lnTo>
                  <a:lnTo>
                    <a:pt x="5276" y="24566"/>
                  </a:lnTo>
                  <a:lnTo>
                    <a:pt x="5701" y="23733"/>
                  </a:lnTo>
                  <a:lnTo>
                    <a:pt x="6144" y="22891"/>
                  </a:lnTo>
                  <a:lnTo>
                    <a:pt x="6630" y="22032"/>
                  </a:lnTo>
                  <a:lnTo>
                    <a:pt x="6873" y="21607"/>
                  </a:lnTo>
                  <a:lnTo>
                    <a:pt x="7133" y="21173"/>
                  </a:lnTo>
                  <a:lnTo>
                    <a:pt x="7402" y="20739"/>
                  </a:lnTo>
                  <a:lnTo>
                    <a:pt x="7671" y="20297"/>
                  </a:lnTo>
                  <a:lnTo>
                    <a:pt x="7948" y="19863"/>
                  </a:lnTo>
                  <a:lnTo>
                    <a:pt x="8244" y="19420"/>
                  </a:lnTo>
                  <a:lnTo>
                    <a:pt x="8539" y="18978"/>
                  </a:lnTo>
                  <a:lnTo>
                    <a:pt x="8842" y="18535"/>
                  </a:lnTo>
                  <a:lnTo>
                    <a:pt x="9155" y="18092"/>
                  </a:lnTo>
                  <a:lnTo>
                    <a:pt x="9476" y="17650"/>
                  </a:lnTo>
                  <a:lnTo>
                    <a:pt x="9805" y="17207"/>
                  </a:lnTo>
                  <a:lnTo>
                    <a:pt x="10135" y="16765"/>
                  </a:lnTo>
                  <a:lnTo>
                    <a:pt x="10482" y="16322"/>
                  </a:lnTo>
                  <a:lnTo>
                    <a:pt x="10838" y="15880"/>
                  </a:lnTo>
                  <a:lnTo>
                    <a:pt x="11203" y="15437"/>
                  </a:lnTo>
                  <a:lnTo>
                    <a:pt x="11576" y="14995"/>
                  </a:lnTo>
                  <a:lnTo>
                    <a:pt x="11957" y="14552"/>
                  </a:lnTo>
                  <a:lnTo>
                    <a:pt x="12348" y="14118"/>
                  </a:lnTo>
                  <a:lnTo>
                    <a:pt x="12747" y="13676"/>
                  </a:lnTo>
                  <a:lnTo>
                    <a:pt x="13155" y="13242"/>
                  </a:lnTo>
                  <a:lnTo>
                    <a:pt x="13571" y="12808"/>
                  </a:lnTo>
                  <a:lnTo>
                    <a:pt x="13997" y="12374"/>
                  </a:lnTo>
                  <a:lnTo>
                    <a:pt x="14430" y="11949"/>
                  </a:lnTo>
                  <a:lnTo>
                    <a:pt x="14882" y="11524"/>
                  </a:lnTo>
                  <a:lnTo>
                    <a:pt x="15333" y="11098"/>
                  </a:lnTo>
                  <a:lnTo>
                    <a:pt x="15802" y="10673"/>
                  </a:lnTo>
                  <a:lnTo>
                    <a:pt x="16270" y="10257"/>
                  </a:lnTo>
                  <a:lnTo>
                    <a:pt x="16756" y="9840"/>
                  </a:lnTo>
                  <a:lnTo>
                    <a:pt x="17251" y="9432"/>
                  </a:lnTo>
                  <a:lnTo>
                    <a:pt x="17763" y="9025"/>
                  </a:lnTo>
                  <a:lnTo>
                    <a:pt x="18275" y="8625"/>
                  </a:lnTo>
                  <a:lnTo>
                    <a:pt x="18804" y="8226"/>
                  </a:lnTo>
                  <a:lnTo>
                    <a:pt x="19333" y="7836"/>
                  </a:lnTo>
                  <a:lnTo>
                    <a:pt x="19889" y="7445"/>
                  </a:lnTo>
                  <a:lnTo>
                    <a:pt x="20444" y="7064"/>
                  </a:lnTo>
                  <a:lnTo>
                    <a:pt x="21008" y="6682"/>
                  </a:lnTo>
                  <a:lnTo>
                    <a:pt x="21589" y="6309"/>
                  </a:lnTo>
                  <a:lnTo>
                    <a:pt x="22179" y="5944"/>
                  </a:lnTo>
                  <a:lnTo>
                    <a:pt x="22778" y="5588"/>
                  </a:lnTo>
                  <a:lnTo>
                    <a:pt x="23394" y="5233"/>
                  </a:lnTo>
                  <a:lnTo>
                    <a:pt x="24019" y="4885"/>
                  </a:lnTo>
                  <a:lnTo>
                    <a:pt x="24652" y="4538"/>
                  </a:lnTo>
                  <a:lnTo>
                    <a:pt x="25295" y="4209"/>
                  </a:lnTo>
                  <a:lnTo>
                    <a:pt x="25954" y="3879"/>
                  </a:lnTo>
                  <a:lnTo>
                    <a:pt x="26622" y="3558"/>
                  </a:lnTo>
                  <a:lnTo>
                    <a:pt x="27308" y="3245"/>
                  </a:lnTo>
                  <a:lnTo>
                    <a:pt x="27993" y="2942"/>
                  </a:lnTo>
                  <a:lnTo>
                    <a:pt x="28705" y="2647"/>
                  </a:lnTo>
                  <a:lnTo>
                    <a:pt x="29416" y="2352"/>
                  </a:lnTo>
                  <a:lnTo>
                    <a:pt x="30145" y="2074"/>
                  </a:lnTo>
                  <a:lnTo>
                    <a:pt x="30883" y="1805"/>
                  </a:lnTo>
                  <a:lnTo>
                    <a:pt x="31638" y="1536"/>
                  </a:lnTo>
                  <a:lnTo>
                    <a:pt x="32401" y="1284"/>
                  </a:lnTo>
                  <a:lnTo>
                    <a:pt x="33182" y="1041"/>
                  </a:lnTo>
                  <a:lnTo>
                    <a:pt x="33972" y="807"/>
                  </a:lnTo>
                  <a:lnTo>
                    <a:pt x="34779" y="582"/>
                  </a:lnTo>
                  <a:lnTo>
                    <a:pt x="35595" y="365"/>
                  </a:lnTo>
                  <a:lnTo>
                    <a:pt x="36419" y="156"/>
                  </a:lnTo>
                  <a:lnTo>
                    <a:pt x="36419" y="156"/>
                  </a:lnTo>
                  <a:lnTo>
                    <a:pt x="36688" y="96"/>
                  </a:lnTo>
                  <a:lnTo>
                    <a:pt x="36948" y="52"/>
                  </a:lnTo>
                  <a:lnTo>
                    <a:pt x="37209" y="26"/>
                  </a:lnTo>
                  <a:lnTo>
                    <a:pt x="37469" y="9"/>
                  </a:lnTo>
                  <a:lnTo>
                    <a:pt x="37729" y="0"/>
                  </a:lnTo>
                  <a:lnTo>
                    <a:pt x="37990" y="9"/>
                  </a:lnTo>
                  <a:lnTo>
                    <a:pt x="38250" y="35"/>
                  </a:lnTo>
                  <a:lnTo>
                    <a:pt x="38502" y="70"/>
                  </a:lnTo>
                  <a:lnTo>
                    <a:pt x="38753" y="113"/>
                  </a:lnTo>
                  <a:lnTo>
                    <a:pt x="39005" y="174"/>
                  </a:lnTo>
                  <a:lnTo>
                    <a:pt x="39248" y="243"/>
                  </a:lnTo>
                  <a:lnTo>
                    <a:pt x="39491" y="330"/>
                  </a:lnTo>
                  <a:lnTo>
                    <a:pt x="39725" y="425"/>
                  </a:lnTo>
                  <a:lnTo>
                    <a:pt x="39959" y="529"/>
                  </a:lnTo>
                  <a:lnTo>
                    <a:pt x="40185" y="642"/>
                  </a:lnTo>
                  <a:lnTo>
                    <a:pt x="40402" y="772"/>
                  </a:lnTo>
                  <a:lnTo>
                    <a:pt x="40619" y="903"/>
                  </a:lnTo>
                  <a:lnTo>
                    <a:pt x="40818" y="1050"/>
                  </a:lnTo>
                  <a:lnTo>
                    <a:pt x="41027" y="1206"/>
                  </a:lnTo>
                  <a:lnTo>
                    <a:pt x="41218" y="1371"/>
                  </a:lnTo>
                  <a:lnTo>
                    <a:pt x="41400" y="1553"/>
                  </a:lnTo>
                  <a:lnTo>
                    <a:pt x="41573" y="1736"/>
                  </a:lnTo>
                  <a:lnTo>
                    <a:pt x="41747" y="1927"/>
                  </a:lnTo>
                  <a:lnTo>
                    <a:pt x="41903" y="2126"/>
                  </a:lnTo>
                  <a:lnTo>
                    <a:pt x="42051" y="2334"/>
                  </a:lnTo>
                  <a:lnTo>
                    <a:pt x="42198" y="2551"/>
                  </a:lnTo>
                  <a:lnTo>
                    <a:pt x="42320" y="2777"/>
                  </a:lnTo>
                  <a:lnTo>
                    <a:pt x="42441" y="3011"/>
                  </a:lnTo>
                  <a:lnTo>
                    <a:pt x="42554" y="3254"/>
                  </a:lnTo>
                  <a:lnTo>
                    <a:pt x="42649" y="3497"/>
                  </a:lnTo>
                  <a:lnTo>
                    <a:pt x="42727" y="3757"/>
                  </a:lnTo>
                  <a:lnTo>
                    <a:pt x="42806" y="4018"/>
                  </a:lnTo>
                  <a:lnTo>
                    <a:pt x="42806" y="4018"/>
                  </a:lnTo>
                  <a:lnTo>
                    <a:pt x="42858" y="4278"/>
                  </a:lnTo>
                  <a:lnTo>
                    <a:pt x="42910" y="4538"/>
                  </a:lnTo>
                  <a:lnTo>
                    <a:pt x="42936" y="4799"/>
                  </a:lnTo>
                  <a:lnTo>
                    <a:pt x="42953" y="5068"/>
                  </a:lnTo>
                  <a:lnTo>
                    <a:pt x="42953" y="5328"/>
                  </a:lnTo>
                  <a:lnTo>
                    <a:pt x="42944" y="5588"/>
                  </a:lnTo>
                  <a:lnTo>
                    <a:pt x="42927" y="5840"/>
                  </a:lnTo>
                  <a:lnTo>
                    <a:pt x="42892" y="6092"/>
                  </a:lnTo>
                  <a:lnTo>
                    <a:pt x="42840" y="6343"/>
                  </a:lnTo>
                  <a:lnTo>
                    <a:pt x="42788" y="6595"/>
                  </a:lnTo>
                  <a:lnTo>
                    <a:pt x="42710" y="6838"/>
                  </a:lnTo>
                  <a:lnTo>
                    <a:pt x="42632" y="7081"/>
                  </a:lnTo>
                  <a:lnTo>
                    <a:pt x="42537" y="7315"/>
                  </a:lnTo>
                  <a:lnTo>
                    <a:pt x="42432" y="7549"/>
                  </a:lnTo>
                  <a:lnTo>
                    <a:pt x="42320" y="7775"/>
                  </a:lnTo>
                  <a:lnTo>
                    <a:pt x="42189" y="7992"/>
                  </a:lnTo>
                  <a:lnTo>
                    <a:pt x="42051" y="8209"/>
                  </a:lnTo>
                  <a:lnTo>
                    <a:pt x="41903" y="8417"/>
                  </a:lnTo>
                  <a:lnTo>
                    <a:pt x="41747" y="8617"/>
                  </a:lnTo>
                  <a:lnTo>
                    <a:pt x="41582" y="8808"/>
                  </a:lnTo>
                  <a:lnTo>
                    <a:pt x="41408" y="8990"/>
                  </a:lnTo>
                  <a:lnTo>
                    <a:pt x="41226" y="9172"/>
                  </a:lnTo>
                  <a:lnTo>
                    <a:pt x="41035" y="9337"/>
                  </a:lnTo>
                  <a:lnTo>
                    <a:pt x="40827" y="9493"/>
                  </a:lnTo>
                  <a:lnTo>
                    <a:pt x="40619" y="9649"/>
                  </a:lnTo>
                  <a:lnTo>
                    <a:pt x="40402" y="9788"/>
                  </a:lnTo>
                  <a:lnTo>
                    <a:pt x="40176" y="9918"/>
                  </a:lnTo>
                  <a:lnTo>
                    <a:pt x="39942" y="10031"/>
                  </a:lnTo>
                  <a:lnTo>
                    <a:pt x="39708" y="10144"/>
                  </a:lnTo>
                  <a:lnTo>
                    <a:pt x="39456" y="10239"/>
                  </a:lnTo>
                  <a:lnTo>
                    <a:pt x="39204" y="10326"/>
                  </a:lnTo>
                  <a:lnTo>
                    <a:pt x="38944" y="10396"/>
                  </a:lnTo>
                  <a:lnTo>
                    <a:pt x="38944" y="10396"/>
                  </a:lnTo>
                  <a:lnTo>
                    <a:pt x="38337" y="10552"/>
                  </a:lnTo>
                  <a:lnTo>
                    <a:pt x="37729" y="10708"/>
                  </a:lnTo>
                  <a:lnTo>
                    <a:pt x="37139" y="10873"/>
                  </a:lnTo>
                  <a:lnTo>
                    <a:pt x="36549" y="11046"/>
                  </a:lnTo>
                  <a:lnTo>
                    <a:pt x="35976" y="11229"/>
                  </a:lnTo>
                  <a:lnTo>
                    <a:pt x="35404" y="11411"/>
                  </a:lnTo>
                  <a:lnTo>
                    <a:pt x="34848" y="11610"/>
                  </a:lnTo>
                  <a:lnTo>
                    <a:pt x="34293" y="11801"/>
                  </a:lnTo>
                  <a:lnTo>
                    <a:pt x="33746" y="12010"/>
                  </a:lnTo>
                  <a:lnTo>
                    <a:pt x="33217" y="12218"/>
                  </a:lnTo>
                  <a:lnTo>
                    <a:pt x="32688" y="12435"/>
                  </a:lnTo>
                  <a:lnTo>
                    <a:pt x="32167" y="12660"/>
                  </a:lnTo>
                  <a:lnTo>
                    <a:pt x="31664" y="12886"/>
                  </a:lnTo>
                  <a:lnTo>
                    <a:pt x="31160" y="13120"/>
                  </a:lnTo>
                  <a:lnTo>
                    <a:pt x="30666" y="13355"/>
                  </a:lnTo>
                  <a:lnTo>
                    <a:pt x="30180" y="13598"/>
                  </a:lnTo>
                  <a:lnTo>
                    <a:pt x="29703" y="13849"/>
                  </a:lnTo>
                  <a:lnTo>
                    <a:pt x="29234" y="14101"/>
                  </a:lnTo>
                  <a:lnTo>
                    <a:pt x="28766" y="14361"/>
                  </a:lnTo>
                  <a:lnTo>
                    <a:pt x="28314" y="14622"/>
                  </a:lnTo>
                  <a:lnTo>
                    <a:pt x="27863" y="14882"/>
                  </a:lnTo>
                  <a:lnTo>
                    <a:pt x="27429" y="15160"/>
                  </a:lnTo>
                  <a:lnTo>
                    <a:pt x="26995" y="15429"/>
                  </a:lnTo>
                  <a:lnTo>
                    <a:pt x="26570" y="15715"/>
                  </a:lnTo>
                  <a:lnTo>
                    <a:pt x="26154" y="15993"/>
                  </a:lnTo>
                  <a:lnTo>
                    <a:pt x="25737" y="16279"/>
                  </a:lnTo>
                  <a:lnTo>
                    <a:pt x="25338" y="16574"/>
                  </a:lnTo>
                  <a:lnTo>
                    <a:pt x="24939" y="16869"/>
                  </a:lnTo>
                  <a:lnTo>
                    <a:pt x="24557" y="17164"/>
                  </a:lnTo>
                  <a:lnTo>
                    <a:pt x="24175" y="17468"/>
                  </a:lnTo>
                  <a:lnTo>
                    <a:pt x="23802" y="17771"/>
                  </a:lnTo>
                  <a:lnTo>
                    <a:pt x="23429" y="18084"/>
                  </a:lnTo>
                  <a:lnTo>
                    <a:pt x="23073" y="18396"/>
                  </a:lnTo>
                  <a:lnTo>
                    <a:pt x="22717" y="18709"/>
                  </a:lnTo>
                  <a:lnTo>
                    <a:pt x="22370" y="19021"/>
                  </a:lnTo>
                  <a:lnTo>
                    <a:pt x="22032" y="19342"/>
                  </a:lnTo>
                  <a:lnTo>
                    <a:pt x="21693" y="19663"/>
                  </a:lnTo>
                  <a:lnTo>
                    <a:pt x="21364" y="19993"/>
                  </a:lnTo>
                  <a:lnTo>
                    <a:pt x="21043" y="20314"/>
                  </a:lnTo>
                  <a:lnTo>
                    <a:pt x="20730" y="20644"/>
                  </a:lnTo>
                  <a:lnTo>
                    <a:pt x="20427" y="20973"/>
                  </a:lnTo>
                  <a:lnTo>
                    <a:pt x="20123" y="21303"/>
                  </a:lnTo>
                  <a:lnTo>
                    <a:pt x="19828" y="21642"/>
                  </a:lnTo>
                  <a:lnTo>
                    <a:pt x="19533" y="21980"/>
                  </a:lnTo>
                  <a:lnTo>
                    <a:pt x="19255" y="22318"/>
                  </a:lnTo>
                  <a:lnTo>
                    <a:pt x="18977" y="22657"/>
                  </a:lnTo>
                  <a:lnTo>
                    <a:pt x="18708" y="22995"/>
                  </a:lnTo>
                  <a:lnTo>
                    <a:pt x="18439" y="23334"/>
                  </a:lnTo>
                  <a:lnTo>
                    <a:pt x="17927" y="24019"/>
                  </a:lnTo>
                  <a:lnTo>
                    <a:pt x="17433" y="24713"/>
                  </a:lnTo>
                  <a:lnTo>
                    <a:pt x="16964" y="25399"/>
                  </a:lnTo>
                  <a:lnTo>
                    <a:pt x="16522" y="26093"/>
                  </a:lnTo>
                  <a:lnTo>
                    <a:pt x="16097" y="26787"/>
                  </a:lnTo>
                  <a:lnTo>
                    <a:pt x="15689" y="27473"/>
                  </a:lnTo>
                  <a:lnTo>
                    <a:pt x="15307" y="28167"/>
                  </a:lnTo>
                  <a:lnTo>
                    <a:pt x="14942" y="28852"/>
                  </a:lnTo>
                  <a:lnTo>
                    <a:pt x="14595" y="29538"/>
                  </a:lnTo>
                  <a:lnTo>
                    <a:pt x="14266" y="30215"/>
                  </a:lnTo>
                  <a:lnTo>
                    <a:pt x="13962" y="30883"/>
                  </a:lnTo>
                  <a:lnTo>
                    <a:pt x="13667" y="31551"/>
                  </a:lnTo>
                  <a:lnTo>
                    <a:pt x="13398" y="32211"/>
                  </a:lnTo>
                  <a:lnTo>
                    <a:pt x="13138" y="32853"/>
                  </a:lnTo>
                  <a:lnTo>
                    <a:pt x="12895" y="33495"/>
                  </a:lnTo>
                  <a:lnTo>
                    <a:pt x="12669" y="34120"/>
                  </a:lnTo>
                  <a:lnTo>
                    <a:pt x="12461" y="34736"/>
                  </a:lnTo>
                  <a:lnTo>
                    <a:pt x="12261" y="35343"/>
                  </a:lnTo>
                  <a:lnTo>
                    <a:pt x="12088" y="35933"/>
                  </a:lnTo>
                  <a:lnTo>
                    <a:pt x="11914" y="36506"/>
                  </a:lnTo>
                  <a:lnTo>
                    <a:pt x="11758" y="37061"/>
                  </a:lnTo>
                  <a:lnTo>
                    <a:pt x="11619" y="37608"/>
                  </a:lnTo>
                  <a:lnTo>
                    <a:pt x="11489" y="38129"/>
                  </a:lnTo>
                  <a:lnTo>
                    <a:pt x="11367" y="38632"/>
                  </a:lnTo>
                  <a:lnTo>
                    <a:pt x="11263" y="39118"/>
                  </a:lnTo>
                  <a:lnTo>
                    <a:pt x="11159" y="39586"/>
                  </a:lnTo>
                  <a:lnTo>
                    <a:pt x="11072" y="40029"/>
                  </a:lnTo>
                  <a:lnTo>
                    <a:pt x="10994" y="40454"/>
                  </a:lnTo>
                  <a:lnTo>
                    <a:pt x="10864" y="41218"/>
                  </a:lnTo>
                  <a:lnTo>
                    <a:pt x="10769" y="41886"/>
                  </a:lnTo>
                  <a:lnTo>
                    <a:pt x="10699" y="42441"/>
                  </a:lnTo>
                  <a:lnTo>
                    <a:pt x="10656" y="42875"/>
                  </a:lnTo>
                  <a:lnTo>
                    <a:pt x="10621" y="43187"/>
                  </a:lnTo>
                  <a:lnTo>
                    <a:pt x="10612" y="43361"/>
                  </a:lnTo>
                  <a:lnTo>
                    <a:pt x="10612" y="43361"/>
                  </a:lnTo>
                  <a:lnTo>
                    <a:pt x="10578" y="43621"/>
                  </a:lnTo>
                  <a:lnTo>
                    <a:pt x="10534" y="43873"/>
                  </a:lnTo>
                  <a:lnTo>
                    <a:pt x="10482" y="44116"/>
                  </a:lnTo>
                  <a:lnTo>
                    <a:pt x="10413" y="44359"/>
                  </a:lnTo>
                  <a:lnTo>
                    <a:pt x="10335" y="44602"/>
                  </a:lnTo>
                  <a:lnTo>
                    <a:pt x="10248" y="44836"/>
                  </a:lnTo>
                  <a:lnTo>
                    <a:pt x="10153" y="45062"/>
                  </a:lnTo>
                  <a:lnTo>
                    <a:pt x="10040" y="45287"/>
                  </a:lnTo>
                  <a:lnTo>
                    <a:pt x="9927" y="45504"/>
                  </a:lnTo>
                  <a:lnTo>
                    <a:pt x="9797" y="45713"/>
                  </a:lnTo>
                  <a:lnTo>
                    <a:pt x="9667" y="45921"/>
                  </a:lnTo>
                  <a:lnTo>
                    <a:pt x="9519" y="46120"/>
                  </a:lnTo>
                  <a:lnTo>
                    <a:pt x="9372" y="46311"/>
                  </a:lnTo>
                  <a:lnTo>
                    <a:pt x="9207" y="46494"/>
                  </a:lnTo>
                  <a:lnTo>
                    <a:pt x="9042" y="46676"/>
                  </a:lnTo>
                  <a:lnTo>
                    <a:pt x="8868" y="46841"/>
                  </a:lnTo>
                  <a:lnTo>
                    <a:pt x="8677" y="47005"/>
                  </a:lnTo>
                  <a:lnTo>
                    <a:pt x="8495" y="47162"/>
                  </a:lnTo>
                  <a:lnTo>
                    <a:pt x="8296" y="47301"/>
                  </a:lnTo>
                  <a:lnTo>
                    <a:pt x="8096" y="47439"/>
                  </a:lnTo>
                  <a:lnTo>
                    <a:pt x="7888" y="47570"/>
                  </a:lnTo>
                  <a:lnTo>
                    <a:pt x="7671" y="47682"/>
                  </a:lnTo>
                  <a:lnTo>
                    <a:pt x="7454" y="47795"/>
                  </a:lnTo>
                  <a:lnTo>
                    <a:pt x="7228" y="47891"/>
                  </a:lnTo>
                  <a:lnTo>
                    <a:pt x="6994" y="47977"/>
                  </a:lnTo>
                  <a:lnTo>
                    <a:pt x="6760" y="48055"/>
                  </a:lnTo>
                  <a:lnTo>
                    <a:pt x="6525" y="48116"/>
                  </a:lnTo>
                  <a:lnTo>
                    <a:pt x="6282" y="48177"/>
                  </a:lnTo>
                  <a:lnTo>
                    <a:pt x="6031" y="48220"/>
                  </a:lnTo>
                  <a:lnTo>
                    <a:pt x="5788" y="48246"/>
                  </a:lnTo>
                  <a:lnTo>
                    <a:pt x="5536" y="48264"/>
                  </a:lnTo>
                  <a:lnTo>
                    <a:pt x="5276" y="48272"/>
                  </a:lnTo>
                  <a:lnTo>
                    <a:pt x="5276" y="482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2"/>
            <p:cNvSpPr/>
            <p:nvPr/>
          </p:nvSpPr>
          <p:spPr>
            <a:xfrm>
              <a:off x="-6170850" y="-410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2"/>
            <p:cNvSpPr/>
            <p:nvPr/>
          </p:nvSpPr>
          <p:spPr>
            <a:xfrm>
              <a:off x="-4982475" y="-7283450"/>
              <a:ext cx="837600" cy="952800"/>
            </a:xfrm>
            <a:custGeom>
              <a:avLst/>
              <a:gdLst/>
              <a:ahLst/>
              <a:cxnLst/>
              <a:rect l="l" t="t" r="r" b="b"/>
              <a:pathLst>
                <a:path w="33504" h="38112" extrusionOk="0">
                  <a:moveTo>
                    <a:pt x="28167" y="1"/>
                  </a:moveTo>
                  <a:lnTo>
                    <a:pt x="27898" y="10"/>
                  </a:lnTo>
                  <a:lnTo>
                    <a:pt x="27629" y="27"/>
                  </a:lnTo>
                  <a:lnTo>
                    <a:pt x="27369" y="62"/>
                  </a:lnTo>
                  <a:lnTo>
                    <a:pt x="27109" y="114"/>
                  </a:lnTo>
                  <a:lnTo>
                    <a:pt x="26857" y="175"/>
                  </a:lnTo>
                  <a:lnTo>
                    <a:pt x="26614" y="244"/>
                  </a:lnTo>
                  <a:lnTo>
                    <a:pt x="26371" y="331"/>
                  </a:lnTo>
                  <a:lnTo>
                    <a:pt x="26128" y="426"/>
                  </a:lnTo>
                  <a:lnTo>
                    <a:pt x="25894" y="530"/>
                  </a:lnTo>
                  <a:lnTo>
                    <a:pt x="25668" y="652"/>
                  </a:lnTo>
                  <a:lnTo>
                    <a:pt x="25451" y="782"/>
                  </a:lnTo>
                  <a:lnTo>
                    <a:pt x="25243" y="921"/>
                  </a:lnTo>
                  <a:lnTo>
                    <a:pt x="25035" y="1068"/>
                  </a:lnTo>
                  <a:lnTo>
                    <a:pt x="24835" y="1224"/>
                  </a:lnTo>
                  <a:lnTo>
                    <a:pt x="24644" y="1389"/>
                  </a:lnTo>
                  <a:lnTo>
                    <a:pt x="24462" y="1572"/>
                  </a:lnTo>
                  <a:lnTo>
                    <a:pt x="24289" y="1754"/>
                  </a:lnTo>
                  <a:lnTo>
                    <a:pt x="24124" y="1945"/>
                  </a:lnTo>
                  <a:lnTo>
                    <a:pt x="23967" y="2153"/>
                  </a:lnTo>
                  <a:lnTo>
                    <a:pt x="23829" y="2361"/>
                  </a:lnTo>
                  <a:lnTo>
                    <a:pt x="23690" y="2578"/>
                  </a:lnTo>
                  <a:lnTo>
                    <a:pt x="23560" y="2795"/>
                  </a:lnTo>
                  <a:lnTo>
                    <a:pt x="23447" y="3029"/>
                  </a:lnTo>
                  <a:lnTo>
                    <a:pt x="23343" y="3264"/>
                  </a:lnTo>
                  <a:lnTo>
                    <a:pt x="23247" y="3507"/>
                  </a:lnTo>
                  <a:lnTo>
                    <a:pt x="23169" y="3750"/>
                  </a:lnTo>
                  <a:lnTo>
                    <a:pt x="23100" y="4010"/>
                  </a:lnTo>
                  <a:lnTo>
                    <a:pt x="23039" y="4262"/>
                  </a:lnTo>
                  <a:lnTo>
                    <a:pt x="22996" y="4531"/>
                  </a:lnTo>
                  <a:lnTo>
                    <a:pt x="22961" y="4800"/>
                  </a:lnTo>
                  <a:lnTo>
                    <a:pt x="22917" y="5181"/>
                  </a:lnTo>
                  <a:lnTo>
                    <a:pt x="22874" y="5563"/>
                  </a:lnTo>
                  <a:lnTo>
                    <a:pt x="22822" y="5936"/>
                  </a:lnTo>
                  <a:lnTo>
                    <a:pt x="22761" y="6309"/>
                  </a:lnTo>
                  <a:lnTo>
                    <a:pt x="22701" y="6683"/>
                  </a:lnTo>
                  <a:lnTo>
                    <a:pt x="22631" y="7047"/>
                  </a:lnTo>
                  <a:lnTo>
                    <a:pt x="22562" y="7411"/>
                  </a:lnTo>
                  <a:lnTo>
                    <a:pt x="22484" y="7767"/>
                  </a:lnTo>
                  <a:lnTo>
                    <a:pt x="22406" y="8123"/>
                  </a:lnTo>
                  <a:lnTo>
                    <a:pt x="22319" y="8479"/>
                  </a:lnTo>
                  <a:lnTo>
                    <a:pt x="22223" y="8826"/>
                  </a:lnTo>
                  <a:lnTo>
                    <a:pt x="22128" y="9164"/>
                  </a:lnTo>
                  <a:lnTo>
                    <a:pt x="22024" y="9511"/>
                  </a:lnTo>
                  <a:lnTo>
                    <a:pt x="21920" y="9841"/>
                  </a:lnTo>
                  <a:lnTo>
                    <a:pt x="21807" y="10180"/>
                  </a:lnTo>
                  <a:lnTo>
                    <a:pt x="21694" y="10509"/>
                  </a:lnTo>
                  <a:lnTo>
                    <a:pt x="21451" y="11160"/>
                  </a:lnTo>
                  <a:lnTo>
                    <a:pt x="21199" y="11794"/>
                  </a:lnTo>
                  <a:lnTo>
                    <a:pt x="20922" y="12418"/>
                  </a:lnTo>
                  <a:lnTo>
                    <a:pt x="20635" y="13026"/>
                  </a:lnTo>
                  <a:lnTo>
                    <a:pt x="20332" y="13616"/>
                  </a:lnTo>
                  <a:lnTo>
                    <a:pt x="20019" y="14197"/>
                  </a:lnTo>
                  <a:lnTo>
                    <a:pt x="19690" y="14761"/>
                  </a:lnTo>
                  <a:lnTo>
                    <a:pt x="19351" y="15317"/>
                  </a:lnTo>
                  <a:lnTo>
                    <a:pt x="19004" y="15855"/>
                  </a:lnTo>
                  <a:lnTo>
                    <a:pt x="18640" y="16384"/>
                  </a:lnTo>
                  <a:lnTo>
                    <a:pt x="18275" y="16896"/>
                  </a:lnTo>
                  <a:lnTo>
                    <a:pt x="17893" y="17399"/>
                  </a:lnTo>
                  <a:lnTo>
                    <a:pt x="17511" y="17885"/>
                  </a:lnTo>
                  <a:lnTo>
                    <a:pt x="17112" y="18354"/>
                  </a:lnTo>
                  <a:lnTo>
                    <a:pt x="16713" y="18822"/>
                  </a:lnTo>
                  <a:lnTo>
                    <a:pt x="16305" y="19265"/>
                  </a:lnTo>
                  <a:lnTo>
                    <a:pt x="15897" y="19707"/>
                  </a:lnTo>
                  <a:lnTo>
                    <a:pt x="15481" y="20124"/>
                  </a:lnTo>
                  <a:lnTo>
                    <a:pt x="15064" y="20540"/>
                  </a:lnTo>
                  <a:lnTo>
                    <a:pt x="14639" y="20939"/>
                  </a:lnTo>
                  <a:lnTo>
                    <a:pt x="14214" y="21321"/>
                  </a:lnTo>
                  <a:lnTo>
                    <a:pt x="13789" y="21694"/>
                  </a:lnTo>
                  <a:lnTo>
                    <a:pt x="13355" y="22059"/>
                  </a:lnTo>
                  <a:lnTo>
                    <a:pt x="12930" y="22406"/>
                  </a:lnTo>
                  <a:lnTo>
                    <a:pt x="12505" y="22744"/>
                  </a:lnTo>
                  <a:lnTo>
                    <a:pt x="12079" y="23074"/>
                  </a:lnTo>
                  <a:lnTo>
                    <a:pt x="11654" y="23387"/>
                  </a:lnTo>
                  <a:lnTo>
                    <a:pt x="11238" y="23690"/>
                  </a:lnTo>
                  <a:lnTo>
                    <a:pt x="10821" y="23985"/>
                  </a:lnTo>
                  <a:lnTo>
                    <a:pt x="10405" y="24263"/>
                  </a:lnTo>
                  <a:lnTo>
                    <a:pt x="9997" y="24532"/>
                  </a:lnTo>
                  <a:lnTo>
                    <a:pt x="9598" y="24792"/>
                  </a:lnTo>
                  <a:lnTo>
                    <a:pt x="9199" y="25044"/>
                  </a:lnTo>
                  <a:lnTo>
                    <a:pt x="8808" y="25278"/>
                  </a:lnTo>
                  <a:lnTo>
                    <a:pt x="8053" y="25712"/>
                  </a:lnTo>
                  <a:lnTo>
                    <a:pt x="7342" y="26111"/>
                  </a:lnTo>
                  <a:lnTo>
                    <a:pt x="6665" y="26467"/>
                  </a:lnTo>
                  <a:lnTo>
                    <a:pt x="6040" y="26779"/>
                  </a:lnTo>
                  <a:lnTo>
                    <a:pt x="5476" y="27048"/>
                  </a:lnTo>
                  <a:lnTo>
                    <a:pt x="4964" y="27283"/>
                  </a:lnTo>
                  <a:lnTo>
                    <a:pt x="4521" y="27474"/>
                  </a:lnTo>
                  <a:lnTo>
                    <a:pt x="4148" y="27630"/>
                  </a:lnTo>
                  <a:lnTo>
                    <a:pt x="3862" y="27751"/>
                  </a:lnTo>
                  <a:lnTo>
                    <a:pt x="3532" y="27873"/>
                  </a:lnTo>
                  <a:lnTo>
                    <a:pt x="3281" y="27968"/>
                  </a:lnTo>
                  <a:lnTo>
                    <a:pt x="3038" y="28081"/>
                  </a:lnTo>
                  <a:lnTo>
                    <a:pt x="2795" y="28202"/>
                  </a:lnTo>
                  <a:lnTo>
                    <a:pt x="2569" y="28333"/>
                  </a:lnTo>
                  <a:lnTo>
                    <a:pt x="2343" y="28471"/>
                  </a:lnTo>
                  <a:lnTo>
                    <a:pt x="2135" y="28628"/>
                  </a:lnTo>
                  <a:lnTo>
                    <a:pt x="1927" y="28784"/>
                  </a:lnTo>
                  <a:lnTo>
                    <a:pt x="1736" y="28957"/>
                  </a:lnTo>
                  <a:lnTo>
                    <a:pt x="1554" y="29131"/>
                  </a:lnTo>
                  <a:lnTo>
                    <a:pt x="1372" y="29313"/>
                  </a:lnTo>
                  <a:lnTo>
                    <a:pt x="1207" y="29513"/>
                  </a:lnTo>
                  <a:lnTo>
                    <a:pt x="1051" y="29712"/>
                  </a:lnTo>
                  <a:lnTo>
                    <a:pt x="903" y="29921"/>
                  </a:lnTo>
                  <a:lnTo>
                    <a:pt x="764" y="30137"/>
                  </a:lnTo>
                  <a:lnTo>
                    <a:pt x="643" y="30354"/>
                  </a:lnTo>
                  <a:lnTo>
                    <a:pt x="521" y="30580"/>
                  </a:lnTo>
                  <a:lnTo>
                    <a:pt x="417" y="30814"/>
                  </a:lnTo>
                  <a:lnTo>
                    <a:pt x="330" y="31049"/>
                  </a:lnTo>
                  <a:lnTo>
                    <a:pt x="244" y="31283"/>
                  </a:lnTo>
                  <a:lnTo>
                    <a:pt x="174" y="31535"/>
                  </a:lnTo>
                  <a:lnTo>
                    <a:pt x="113" y="31778"/>
                  </a:lnTo>
                  <a:lnTo>
                    <a:pt x="70" y="32029"/>
                  </a:lnTo>
                  <a:lnTo>
                    <a:pt x="35" y="32281"/>
                  </a:lnTo>
                  <a:lnTo>
                    <a:pt x="9" y="32541"/>
                  </a:lnTo>
                  <a:lnTo>
                    <a:pt x="1" y="32793"/>
                  </a:lnTo>
                  <a:lnTo>
                    <a:pt x="9" y="33053"/>
                  </a:lnTo>
                  <a:lnTo>
                    <a:pt x="18" y="33313"/>
                  </a:lnTo>
                  <a:lnTo>
                    <a:pt x="53" y="33574"/>
                  </a:lnTo>
                  <a:lnTo>
                    <a:pt x="96" y="33834"/>
                  </a:lnTo>
                  <a:lnTo>
                    <a:pt x="148" y="34094"/>
                  </a:lnTo>
                  <a:lnTo>
                    <a:pt x="217" y="34346"/>
                  </a:lnTo>
                  <a:lnTo>
                    <a:pt x="304" y="34606"/>
                  </a:lnTo>
                  <a:lnTo>
                    <a:pt x="382" y="34806"/>
                  </a:lnTo>
                  <a:lnTo>
                    <a:pt x="469" y="35006"/>
                  </a:lnTo>
                  <a:lnTo>
                    <a:pt x="556" y="35196"/>
                  </a:lnTo>
                  <a:lnTo>
                    <a:pt x="651" y="35379"/>
                  </a:lnTo>
                  <a:lnTo>
                    <a:pt x="755" y="35561"/>
                  </a:lnTo>
                  <a:lnTo>
                    <a:pt x="868" y="35734"/>
                  </a:lnTo>
                  <a:lnTo>
                    <a:pt x="981" y="35908"/>
                  </a:lnTo>
                  <a:lnTo>
                    <a:pt x="1103" y="36073"/>
                  </a:lnTo>
                  <a:lnTo>
                    <a:pt x="1233" y="36229"/>
                  </a:lnTo>
                  <a:lnTo>
                    <a:pt x="1363" y="36385"/>
                  </a:lnTo>
                  <a:lnTo>
                    <a:pt x="1502" y="36533"/>
                  </a:lnTo>
                  <a:lnTo>
                    <a:pt x="1649" y="36672"/>
                  </a:lnTo>
                  <a:lnTo>
                    <a:pt x="1797" y="36810"/>
                  </a:lnTo>
                  <a:lnTo>
                    <a:pt x="1953" y="36932"/>
                  </a:lnTo>
                  <a:lnTo>
                    <a:pt x="2109" y="37062"/>
                  </a:lnTo>
                  <a:lnTo>
                    <a:pt x="2274" y="37175"/>
                  </a:lnTo>
                  <a:lnTo>
                    <a:pt x="2439" y="37288"/>
                  </a:lnTo>
                  <a:lnTo>
                    <a:pt x="2604" y="37392"/>
                  </a:lnTo>
                  <a:lnTo>
                    <a:pt x="2777" y="37487"/>
                  </a:lnTo>
                  <a:lnTo>
                    <a:pt x="2960" y="37574"/>
                  </a:lnTo>
                  <a:lnTo>
                    <a:pt x="3142" y="37661"/>
                  </a:lnTo>
                  <a:lnTo>
                    <a:pt x="3324" y="37739"/>
                  </a:lnTo>
                  <a:lnTo>
                    <a:pt x="3506" y="37808"/>
                  </a:lnTo>
                  <a:lnTo>
                    <a:pt x="3697" y="37869"/>
                  </a:lnTo>
                  <a:lnTo>
                    <a:pt x="3888" y="37930"/>
                  </a:lnTo>
                  <a:lnTo>
                    <a:pt x="4088" y="37973"/>
                  </a:lnTo>
                  <a:lnTo>
                    <a:pt x="4278" y="38017"/>
                  </a:lnTo>
                  <a:lnTo>
                    <a:pt x="4478" y="38051"/>
                  </a:lnTo>
                  <a:lnTo>
                    <a:pt x="4678" y="38077"/>
                  </a:lnTo>
                  <a:lnTo>
                    <a:pt x="4877" y="38095"/>
                  </a:lnTo>
                  <a:lnTo>
                    <a:pt x="5085" y="38112"/>
                  </a:lnTo>
                  <a:lnTo>
                    <a:pt x="5502" y="38112"/>
                  </a:lnTo>
                  <a:lnTo>
                    <a:pt x="5719" y="38103"/>
                  </a:lnTo>
                  <a:lnTo>
                    <a:pt x="5945" y="38077"/>
                  </a:lnTo>
                  <a:lnTo>
                    <a:pt x="6170" y="38051"/>
                  </a:lnTo>
                  <a:lnTo>
                    <a:pt x="6404" y="38017"/>
                  </a:lnTo>
                  <a:lnTo>
                    <a:pt x="6639" y="37964"/>
                  </a:lnTo>
                  <a:lnTo>
                    <a:pt x="6873" y="37904"/>
                  </a:lnTo>
                  <a:lnTo>
                    <a:pt x="7107" y="37834"/>
                  </a:lnTo>
                  <a:lnTo>
                    <a:pt x="7541" y="37669"/>
                  </a:lnTo>
                  <a:lnTo>
                    <a:pt x="7932" y="37513"/>
                  </a:lnTo>
                  <a:lnTo>
                    <a:pt x="8435" y="37305"/>
                  </a:lnTo>
                  <a:lnTo>
                    <a:pt x="9034" y="37053"/>
                  </a:lnTo>
                  <a:lnTo>
                    <a:pt x="9719" y="36741"/>
                  </a:lnTo>
                  <a:lnTo>
                    <a:pt x="10491" y="36377"/>
                  </a:lnTo>
                  <a:lnTo>
                    <a:pt x="11342" y="35951"/>
                  </a:lnTo>
                  <a:lnTo>
                    <a:pt x="11784" y="35717"/>
                  </a:lnTo>
                  <a:lnTo>
                    <a:pt x="12253" y="35474"/>
                  </a:lnTo>
                  <a:lnTo>
                    <a:pt x="12730" y="35205"/>
                  </a:lnTo>
                  <a:lnTo>
                    <a:pt x="13225" y="34936"/>
                  </a:lnTo>
                  <a:lnTo>
                    <a:pt x="13728" y="34641"/>
                  </a:lnTo>
                  <a:lnTo>
                    <a:pt x="14249" y="34337"/>
                  </a:lnTo>
                  <a:lnTo>
                    <a:pt x="14778" y="34016"/>
                  </a:lnTo>
                  <a:lnTo>
                    <a:pt x="15316" y="33678"/>
                  </a:lnTo>
                  <a:lnTo>
                    <a:pt x="15863" y="33322"/>
                  </a:lnTo>
                  <a:lnTo>
                    <a:pt x="16409" y="32958"/>
                  </a:lnTo>
                  <a:lnTo>
                    <a:pt x="16973" y="32567"/>
                  </a:lnTo>
                  <a:lnTo>
                    <a:pt x="17538" y="32168"/>
                  </a:lnTo>
                  <a:lnTo>
                    <a:pt x="18110" y="31751"/>
                  </a:lnTo>
                  <a:lnTo>
                    <a:pt x="18692" y="31318"/>
                  </a:lnTo>
                  <a:lnTo>
                    <a:pt x="19264" y="30875"/>
                  </a:lnTo>
                  <a:lnTo>
                    <a:pt x="19846" y="30406"/>
                  </a:lnTo>
                  <a:lnTo>
                    <a:pt x="20427" y="29921"/>
                  </a:lnTo>
                  <a:lnTo>
                    <a:pt x="21008" y="29426"/>
                  </a:lnTo>
                  <a:lnTo>
                    <a:pt x="21590" y="28905"/>
                  </a:lnTo>
                  <a:lnTo>
                    <a:pt x="22171" y="28376"/>
                  </a:lnTo>
                  <a:lnTo>
                    <a:pt x="22744" y="27821"/>
                  </a:lnTo>
                  <a:lnTo>
                    <a:pt x="23317" y="27248"/>
                  </a:lnTo>
                  <a:lnTo>
                    <a:pt x="23881" y="26667"/>
                  </a:lnTo>
                  <a:lnTo>
                    <a:pt x="24445" y="26059"/>
                  </a:lnTo>
                  <a:lnTo>
                    <a:pt x="24991" y="25434"/>
                  </a:lnTo>
                  <a:lnTo>
                    <a:pt x="25538" y="24801"/>
                  </a:lnTo>
                  <a:lnTo>
                    <a:pt x="26076" y="24141"/>
                  </a:lnTo>
                  <a:lnTo>
                    <a:pt x="26597" y="23456"/>
                  </a:lnTo>
                  <a:lnTo>
                    <a:pt x="27117" y="22762"/>
                  </a:lnTo>
                  <a:lnTo>
                    <a:pt x="27369" y="22406"/>
                  </a:lnTo>
                  <a:lnTo>
                    <a:pt x="27621" y="22050"/>
                  </a:lnTo>
                  <a:lnTo>
                    <a:pt x="27864" y="21686"/>
                  </a:lnTo>
                  <a:lnTo>
                    <a:pt x="28107" y="21313"/>
                  </a:lnTo>
                  <a:lnTo>
                    <a:pt x="28350" y="20939"/>
                  </a:lnTo>
                  <a:lnTo>
                    <a:pt x="28584" y="20558"/>
                  </a:lnTo>
                  <a:lnTo>
                    <a:pt x="28818" y="20176"/>
                  </a:lnTo>
                  <a:lnTo>
                    <a:pt x="29044" y="19785"/>
                  </a:lnTo>
                  <a:lnTo>
                    <a:pt x="29269" y="19395"/>
                  </a:lnTo>
                  <a:lnTo>
                    <a:pt x="29486" y="18996"/>
                  </a:lnTo>
                  <a:lnTo>
                    <a:pt x="29703" y="18597"/>
                  </a:lnTo>
                  <a:lnTo>
                    <a:pt x="29911" y="18189"/>
                  </a:lnTo>
                  <a:lnTo>
                    <a:pt x="30120" y="17772"/>
                  </a:lnTo>
                  <a:lnTo>
                    <a:pt x="30328" y="17356"/>
                  </a:lnTo>
                  <a:lnTo>
                    <a:pt x="30519" y="16931"/>
                  </a:lnTo>
                  <a:lnTo>
                    <a:pt x="30718" y="16505"/>
                  </a:lnTo>
                  <a:lnTo>
                    <a:pt x="30901" y="16071"/>
                  </a:lnTo>
                  <a:lnTo>
                    <a:pt x="31083" y="15629"/>
                  </a:lnTo>
                  <a:lnTo>
                    <a:pt x="31265" y="15186"/>
                  </a:lnTo>
                  <a:lnTo>
                    <a:pt x="31439" y="14735"/>
                  </a:lnTo>
                  <a:lnTo>
                    <a:pt x="31604" y="14284"/>
                  </a:lnTo>
                  <a:lnTo>
                    <a:pt x="31768" y="13824"/>
                  </a:lnTo>
                  <a:lnTo>
                    <a:pt x="31916" y="13364"/>
                  </a:lnTo>
                  <a:lnTo>
                    <a:pt x="32072" y="12896"/>
                  </a:lnTo>
                  <a:lnTo>
                    <a:pt x="32211" y="12418"/>
                  </a:lnTo>
                  <a:lnTo>
                    <a:pt x="32350" y="11941"/>
                  </a:lnTo>
                  <a:lnTo>
                    <a:pt x="32480" y="11455"/>
                  </a:lnTo>
                  <a:lnTo>
                    <a:pt x="32610" y="10969"/>
                  </a:lnTo>
                  <a:lnTo>
                    <a:pt x="32723" y="10475"/>
                  </a:lnTo>
                  <a:lnTo>
                    <a:pt x="32836" y="9971"/>
                  </a:lnTo>
                  <a:lnTo>
                    <a:pt x="32940" y="9468"/>
                  </a:lnTo>
                  <a:lnTo>
                    <a:pt x="33044" y="8956"/>
                  </a:lnTo>
                  <a:lnTo>
                    <a:pt x="33131" y="8435"/>
                  </a:lnTo>
                  <a:lnTo>
                    <a:pt x="33218" y="7915"/>
                  </a:lnTo>
                  <a:lnTo>
                    <a:pt x="33296" y="7394"/>
                  </a:lnTo>
                  <a:lnTo>
                    <a:pt x="33365" y="6856"/>
                  </a:lnTo>
                  <a:lnTo>
                    <a:pt x="33426" y="6318"/>
                  </a:lnTo>
                  <a:lnTo>
                    <a:pt x="33478" y="5780"/>
                  </a:lnTo>
                  <a:lnTo>
                    <a:pt x="33504" y="5502"/>
                  </a:lnTo>
                  <a:lnTo>
                    <a:pt x="33504" y="5233"/>
                  </a:lnTo>
                  <a:lnTo>
                    <a:pt x="33495" y="4964"/>
                  </a:lnTo>
                  <a:lnTo>
                    <a:pt x="33478" y="4695"/>
                  </a:lnTo>
                  <a:lnTo>
                    <a:pt x="33443" y="4435"/>
                  </a:lnTo>
                  <a:lnTo>
                    <a:pt x="33391" y="4175"/>
                  </a:lnTo>
                  <a:lnTo>
                    <a:pt x="33330" y="3923"/>
                  </a:lnTo>
                  <a:lnTo>
                    <a:pt x="33261" y="3671"/>
                  </a:lnTo>
                  <a:lnTo>
                    <a:pt x="33174" y="3429"/>
                  </a:lnTo>
                  <a:lnTo>
                    <a:pt x="33079" y="3194"/>
                  </a:lnTo>
                  <a:lnTo>
                    <a:pt x="32975" y="2960"/>
                  </a:lnTo>
                  <a:lnTo>
                    <a:pt x="32853" y="2734"/>
                  </a:lnTo>
                  <a:lnTo>
                    <a:pt x="32723" y="2517"/>
                  </a:lnTo>
                  <a:lnTo>
                    <a:pt x="32584" y="2300"/>
                  </a:lnTo>
                  <a:lnTo>
                    <a:pt x="32437" y="2101"/>
                  </a:lnTo>
                  <a:lnTo>
                    <a:pt x="32280" y="1901"/>
                  </a:lnTo>
                  <a:lnTo>
                    <a:pt x="32116" y="1710"/>
                  </a:lnTo>
                  <a:lnTo>
                    <a:pt x="31942" y="1528"/>
                  </a:lnTo>
                  <a:lnTo>
                    <a:pt x="31751" y="1355"/>
                  </a:lnTo>
                  <a:lnTo>
                    <a:pt x="31560" y="1190"/>
                  </a:lnTo>
                  <a:lnTo>
                    <a:pt x="31361" y="1034"/>
                  </a:lnTo>
                  <a:lnTo>
                    <a:pt x="31152" y="886"/>
                  </a:lnTo>
                  <a:lnTo>
                    <a:pt x="30935" y="756"/>
                  </a:lnTo>
                  <a:lnTo>
                    <a:pt x="30710" y="626"/>
                  </a:lnTo>
                  <a:lnTo>
                    <a:pt x="30484" y="513"/>
                  </a:lnTo>
                  <a:lnTo>
                    <a:pt x="30250" y="409"/>
                  </a:lnTo>
                  <a:lnTo>
                    <a:pt x="30007" y="313"/>
                  </a:lnTo>
                  <a:lnTo>
                    <a:pt x="29755" y="235"/>
                  </a:lnTo>
                  <a:lnTo>
                    <a:pt x="29504" y="157"/>
                  </a:lnTo>
                  <a:lnTo>
                    <a:pt x="29243" y="105"/>
                  </a:lnTo>
                  <a:lnTo>
                    <a:pt x="28983" y="53"/>
                  </a:lnTo>
                  <a:lnTo>
                    <a:pt x="28714" y="27"/>
                  </a:lnTo>
                  <a:lnTo>
                    <a:pt x="284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2"/>
            <p:cNvSpPr/>
            <p:nvPr/>
          </p:nvSpPr>
          <p:spPr>
            <a:xfrm>
              <a:off x="-4982475" y="-7283450"/>
              <a:ext cx="837600" cy="952800"/>
            </a:xfrm>
            <a:custGeom>
              <a:avLst/>
              <a:gdLst/>
              <a:ahLst/>
              <a:cxnLst/>
              <a:rect l="l" t="t" r="r" b="b"/>
              <a:pathLst>
                <a:path w="33504" h="38112" fill="none" extrusionOk="0">
                  <a:moveTo>
                    <a:pt x="5285" y="38112"/>
                  </a:moveTo>
                  <a:lnTo>
                    <a:pt x="5285" y="38112"/>
                  </a:lnTo>
                  <a:lnTo>
                    <a:pt x="5085" y="38112"/>
                  </a:lnTo>
                  <a:lnTo>
                    <a:pt x="4877" y="38095"/>
                  </a:lnTo>
                  <a:lnTo>
                    <a:pt x="4678" y="38077"/>
                  </a:lnTo>
                  <a:lnTo>
                    <a:pt x="4478" y="38051"/>
                  </a:lnTo>
                  <a:lnTo>
                    <a:pt x="4278" y="38017"/>
                  </a:lnTo>
                  <a:lnTo>
                    <a:pt x="4088" y="37973"/>
                  </a:lnTo>
                  <a:lnTo>
                    <a:pt x="3888" y="37930"/>
                  </a:lnTo>
                  <a:lnTo>
                    <a:pt x="3697" y="37869"/>
                  </a:lnTo>
                  <a:lnTo>
                    <a:pt x="3506" y="37808"/>
                  </a:lnTo>
                  <a:lnTo>
                    <a:pt x="3324" y="37739"/>
                  </a:lnTo>
                  <a:lnTo>
                    <a:pt x="3142" y="37661"/>
                  </a:lnTo>
                  <a:lnTo>
                    <a:pt x="2960" y="37574"/>
                  </a:lnTo>
                  <a:lnTo>
                    <a:pt x="2777" y="37487"/>
                  </a:lnTo>
                  <a:lnTo>
                    <a:pt x="2604" y="37392"/>
                  </a:lnTo>
                  <a:lnTo>
                    <a:pt x="2439" y="37288"/>
                  </a:lnTo>
                  <a:lnTo>
                    <a:pt x="2274" y="37175"/>
                  </a:lnTo>
                  <a:lnTo>
                    <a:pt x="2109" y="37062"/>
                  </a:lnTo>
                  <a:lnTo>
                    <a:pt x="1953" y="36932"/>
                  </a:lnTo>
                  <a:lnTo>
                    <a:pt x="1797" y="36810"/>
                  </a:lnTo>
                  <a:lnTo>
                    <a:pt x="1649" y="36672"/>
                  </a:lnTo>
                  <a:lnTo>
                    <a:pt x="1502" y="36533"/>
                  </a:lnTo>
                  <a:lnTo>
                    <a:pt x="1363" y="36385"/>
                  </a:lnTo>
                  <a:lnTo>
                    <a:pt x="1233" y="36229"/>
                  </a:lnTo>
                  <a:lnTo>
                    <a:pt x="1103" y="36073"/>
                  </a:lnTo>
                  <a:lnTo>
                    <a:pt x="981" y="35908"/>
                  </a:lnTo>
                  <a:lnTo>
                    <a:pt x="868" y="35734"/>
                  </a:lnTo>
                  <a:lnTo>
                    <a:pt x="755" y="35561"/>
                  </a:lnTo>
                  <a:lnTo>
                    <a:pt x="651" y="35379"/>
                  </a:lnTo>
                  <a:lnTo>
                    <a:pt x="556" y="35196"/>
                  </a:lnTo>
                  <a:lnTo>
                    <a:pt x="469" y="35006"/>
                  </a:lnTo>
                  <a:lnTo>
                    <a:pt x="382" y="34806"/>
                  </a:lnTo>
                  <a:lnTo>
                    <a:pt x="304" y="34606"/>
                  </a:lnTo>
                  <a:lnTo>
                    <a:pt x="304" y="34606"/>
                  </a:lnTo>
                  <a:lnTo>
                    <a:pt x="217" y="34346"/>
                  </a:lnTo>
                  <a:lnTo>
                    <a:pt x="148" y="34094"/>
                  </a:lnTo>
                  <a:lnTo>
                    <a:pt x="96" y="33834"/>
                  </a:lnTo>
                  <a:lnTo>
                    <a:pt x="53" y="33574"/>
                  </a:lnTo>
                  <a:lnTo>
                    <a:pt x="18" y="33313"/>
                  </a:lnTo>
                  <a:lnTo>
                    <a:pt x="9" y="33053"/>
                  </a:lnTo>
                  <a:lnTo>
                    <a:pt x="1" y="32793"/>
                  </a:lnTo>
                  <a:lnTo>
                    <a:pt x="9" y="32541"/>
                  </a:lnTo>
                  <a:lnTo>
                    <a:pt x="35" y="32281"/>
                  </a:lnTo>
                  <a:lnTo>
                    <a:pt x="70" y="32029"/>
                  </a:lnTo>
                  <a:lnTo>
                    <a:pt x="113" y="31778"/>
                  </a:lnTo>
                  <a:lnTo>
                    <a:pt x="174" y="31535"/>
                  </a:lnTo>
                  <a:lnTo>
                    <a:pt x="244" y="31283"/>
                  </a:lnTo>
                  <a:lnTo>
                    <a:pt x="330" y="31049"/>
                  </a:lnTo>
                  <a:lnTo>
                    <a:pt x="417" y="30814"/>
                  </a:lnTo>
                  <a:lnTo>
                    <a:pt x="521" y="30580"/>
                  </a:lnTo>
                  <a:lnTo>
                    <a:pt x="643" y="30354"/>
                  </a:lnTo>
                  <a:lnTo>
                    <a:pt x="764" y="30137"/>
                  </a:lnTo>
                  <a:lnTo>
                    <a:pt x="903" y="29921"/>
                  </a:lnTo>
                  <a:lnTo>
                    <a:pt x="1051" y="29712"/>
                  </a:lnTo>
                  <a:lnTo>
                    <a:pt x="1207" y="29513"/>
                  </a:lnTo>
                  <a:lnTo>
                    <a:pt x="1372" y="29313"/>
                  </a:lnTo>
                  <a:lnTo>
                    <a:pt x="1554" y="29131"/>
                  </a:lnTo>
                  <a:lnTo>
                    <a:pt x="1736" y="28957"/>
                  </a:lnTo>
                  <a:lnTo>
                    <a:pt x="1927" y="28784"/>
                  </a:lnTo>
                  <a:lnTo>
                    <a:pt x="2135" y="28628"/>
                  </a:lnTo>
                  <a:lnTo>
                    <a:pt x="2343" y="28471"/>
                  </a:lnTo>
                  <a:lnTo>
                    <a:pt x="2569" y="28333"/>
                  </a:lnTo>
                  <a:lnTo>
                    <a:pt x="2795" y="28202"/>
                  </a:lnTo>
                  <a:lnTo>
                    <a:pt x="3038" y="28081"/>
                  </a:lnTo>
                  <a:lnTo>
                    <a:pt x="3281" y="27968"/>
                  </a:lnTo>
                  <a:lnTo>
                    <a:pt x="3532" y="27873"/>
                  </a:lnTo>
                  <a:lnTo>
                    <a:pt x="3532" y="27873"/>
                  </a:lnTo>
                  <a:lnTo>
                    <a:pt x="3862" y="27751"/>
                  </a:lnTo>
                  <a:lnTo>
                    <a:pt x="4148" y="27630"/>
                  </a:lnTo>
                  <a:lnTo>
                    <a:pt x="4521" y="27474"/>
                  </a:lnTo>
                  <a:lnTo>
                    <a:pt x="4964" y="27283"/>
                  </a:lnTo>
                  <a:lnTo>
                    <a:pt x="5476" y="27048"/>
                  </a:lnTo>
                  <a:lnTo>
                    <a:pt x="6040" y="26779"/>
                  </a:lnTo>
                  <a:lnTo>
                    <a:pt x="6665" y="26467"/>
                  </a:lnTo>
                  <a:lnTo>
                    <a:pt x="7342" y="26111"/>
                  </a:lnTo>
                  <a:lnTo>
                    <a:pt x="8053" y="25712"/>
                  </a:lnTo>
                  <a:lnTo>
                    <a:pt x="8808" y="25278"/>
                  </a:lnTo>
                  <a:lnTo>
                    <a:pt x="9199" y="25044"/>
                  </a:lnTo>
                  <a:lnTo>
                    <a:pt x="9598" y="24792"/>
                  </a:lnTo>
                  <a:lnTo>
                    <a:pt x="9997" y="24532"/>
                  </a:lnTo>
                  <a:lnTo>
                    <a:pt x="10405" y="24263"/>
                  </a:lnTo>
                  <a:lnTo>
                    <a:pt x="10821" y="23985"/>
                  </a:lnTo>
                  <a:lnTo>
                    <a:pt x="11238" y="23690"/>
                  </a:lnTo>
                  <a:lnTo>
                    <a:pt x="11654" y="23387"/>
                  </a:lnTo>
                  <a:lnTo>
                    <a:pt x="12079" y="23074"/>
                  </a:lnTo>
                  <a:lnTo>
                    <a:pt x="12505" y="22744"/>
                  </a:lnTo>
                  <a:lnTo>
                    <a:pt x="12930" y="22406"/>
                  </a:lnTo>
                  <a:lnTo>
                    <a:pt x="13355" y="22059"/>
                  </a:lnTo>
                  <a:lnTo>
                    <a:pt x="13789" y="21694"/>
                  </a:lnTo>
                  <a:lnTo>
                    <a:pt x="14214" y="21321"/>
                  </a:lnTo>
                  <a:lnTo>
                    <a:pt x="14639" y="20939"/>
                  </a:lnTo>
                  <a:lnTo>
                    <a:pt x="15064" y="20540"/>
                  </a:lnTo>
                  <a:lnTo>
                    <a:pt x="15481" y="20124"/>
                  </a:lnTo>
                  <a:lnTo>
                    <a:pt x="15897" y="19707"/>
                  </a:lnTo>
                  <a:lnTo>
                    <a:pt x="16305" y="19265"/>
                  </a:lnTo>
                  <a:lnTo>
                    <a:pt x="16713" y="18822"/>
                  </a:lnTo>
                  <a:lnTo>
                    <a:pt x="17112" y="18354"/>
                  </a:lnTo>
                  <a:lnTo>
                    <a:pt x="17511" y="17885"/>
                  </a:lnTo>
                  <a:lnTo>
                    <a:pt x="17893" y="17399"/>
                  </a:lnTo>
                  <a:lnTo>
                    <a:pt x="18275" y="16896"/>
                  </a:lnTo>
                  <a:lnTo>
                    <a:pt x="18640" y="16384"/>
                  </a:lnTo>
                  <a:lnTo>
                    <a:pt x="19004" y="15855"/>
                  </a:lnTo>
                  <a:lnTo>
                    <a:pt x="19351" y="15317"/>
                  </a:lnTo>
                  <a:lnTo>
                    <a:pt x="19690" y="14761"/>
                  </a:lnTo>
                  <a:lnTo>
                    <a:pt x="20019" y="14197"/>
                  </a:lnTo>
                  <a:lnTo>
                    <a:pt x="20332" y="13616"/>
                  </a:lnTo>
                  <a:lnTo>
                    <a:pt x="20635" y="13026"/>
                  </a:lnTo>
                  <a:lnTo>
                    <a:pt x="20922" y="12418"/>
                  </a:lnTo>
                  <a:lnTo>
                    <a:pt x="21199" y="11794"/>
                  </a:lnTo>
                  <a:lnTo>
                    <a:pt x="21451" y="11160"/>
                  </a:lnTo>
                  <a:lnTo>
                    <a:pt x="21694" y="10509"/>
                  </a:lnTo>
                  <a:lnTo>
                    <a:pt x="21807" y="10180"/>
                  </a:lnTo>
                  <a:lnTo>
                    <a:pt x="21920" y="9841"/>
                  </a:lnTo>
                  <a:lnTo>
                    <a:pt x="22024" y="9511"/>
                  </a:lnTo>
                  <a:lnTo>
                    <a:pt x="22128" y="9164"/>
                  </a:lnTo>
                  <a:lnTo>
                    <a:pt x="22223" y="8826"/>
                  </a:lnTo>
                  <a:lnTo>
                    <a:pt x="22319" y="8479"/>
                  </a:lnTo>
                  <a:lnTo>
                    <a:pt x="22406" y="8123"/>
                  </a:lnTo>
                  <a:lnTo>
                    <a:pt x="22484" y="7767"/>
                  </a:lnTo>
                  <a:lnTo>
                    <a:pt x="22562" y="7411"/>
                  </a:lnTo>
                  <a:lnTo>
                    <a:pt x="22631" y="7047"/>
                  </a:lnTo>
                  <a:lnTo>
                    <a:pt x="22701" y="6683"/>
                  </a:lnTo>
                  <a:lnTo>
                    <a:pt x="22761" y="6309"/>
                  </a:lnTo>
                  <a:lnTo>
                    <a:pt x="22822" y="5936"/>
                  </a:lnTo>
                  <a:lnTo>
                    <a:pt x="22874" y="5563"/>
                  </a:lnTo>
                  <a:lnTo>
                    <a:pt x="22917" y="5181"/>
                  </a:lnTo>
                  <a:lnTo>
                    <a:pt x="22961" y="4800"/>
                  </a:lnTo>
                  <a:lnTo>
                    <a:pt x="22961" y="4800"/>
                  </a:lnTo>
                  <a:lnTo>
                    <a:pt x="22996" y="4531"/>
                  </a:lnTo>
                  <a:lnTo>
                    <a:pt x="23039" y="4262"/>
                  </a:lnTo>
                  <a:lnTo>
                    <a:pt x="23100" y="4010"/>
                  </a:lnTo>
                  <a:lnTo>
                    <a:pt x="23169" y="3750"/>
                  </a:lnTo>
                  <a:lnTo>
                    <a:pt x="23247" y="3507"/>
                  </a:lnTo>
                  <a:lnTo>
                    <a:pt x="23343" y="3264"/>
                  </a:lnTo>
                  <a:lnTo>
                    <a:pt x="23447" y="3029"/>
                  </a:lnTo>
                  <a:lnTo>
                    <a:pt x="23560" y="2795"/>
                  </a:lnTo>
                  <a:lnTo>
                    <a:pt x="23690" y="2578"/>
                  </a:lnTo>
                  <a:lnTo>
                    <a:pt x="23829" y="2361"/>
                  </a:lnTo>
                  <a:lnTo>
                    <a:pt x="23967" y="2153"/>
                  </a:lnTo>
                  <a:lnTo>
                    <a:pt x="24124" y="1945"/>
                  </a:lnTo>
                  <a:lnTo>
                    <a:pt x="24289" y="1754"/>
                  </a:lnTo>
                  <a:lnTo>
                    <a:pt x="24462" y="1572"/>
                  </a:lnTo>
                  <a:lnTo>
                    <a:pt x="24644" y="1389"/>
                  </a:lnTo>
                  <a:lnTo>
                    <a:pt x="24835" y="1224"/>
                  </a:lnTo>
                  <a:lnTo>
                    <a:pt x="25035" y="1068"/>
                  </a:lnTo>
                  <a:lnTo>
                    <a:pt x="25243" y="921"/>
                  </a:lnTo>
                  <a:lnTo>
                    <a:pt x="25451" y="782"/>
                  </a:lnTo>
                  <a:lnTo>
                    <a:pt x="25668" y="652"/>
                  </a:lnTo>
                  <a:lnTo>
                    <a:pt x="25894" y="530"/>
                  </a:lnTo>
                  <a:lnTo>
                    <a:pt x="26128" y="426"/>
                  </a:lnTo>
                  <a:lnTo>
                    <a:pt x="26371" y="331"/>
                  </a:lnTo>
                  <a:lnTo>
                    <a:pt x="26614" y="244"/>
                  </a:lnTo>
                  <a:lnTo>
                    <a:pt x="26857" y="175"/>
                  </a:lnTo>
                  <a:lnTo>
                    <a:pt x="27109" y="114"/>
                  </a:lnTo>
                  <a:lnTo>
                    <a:pt x="27369" y="62"/>
                  </a:lnTo>
                  <a:lnTo>
                    <a:pt x="27629" y="27"/>
                  </a:lnTo>
                  <a:lnTo>
                    <a:pt x="27898" y="10"/>
                  </a:lnTo>
                  <a:lnTo>
                    <a:pt x="28167" y="1"/>
                  </a:lnTo>
                  <a:lnTo>
                    <a:pt x="28436" y="1"/>
                  </a:lnTo>
                  <a:lnTo>
                    <a:pt x="28714" y="27"/>
                  </a:lnTo>
                  <a:lnTo>
                    <a:pt x="28714" y="27"/>
                  </a:lnTo>
                  <a:lnTo>
                    <a:pt x="28983" y="53"/>
                  </a:lnTo>
                  <a:lnTo>
                    <a:pt x="29243" y="105"/>
                  </a:lnTo>
                  <a:lnTo>
                    <a:pt x="29504" y="157"/>
                  </a:lnTo>
                  <a:lnTo>
                    <a:pt x="29755" y="235"/>
                  </a:lnTo>
                  <a:lnTo>
                    <a:pt x="30007" y="313"/>
                  </a:lnTo>
                  <a:lnTo>
                    <a:pt x="30250" y="409"/>
                  </a:lnTo>
                  <a:lnTo>
                    <a:pt x="30484" y="513"/>
                  </a:lnTo>
                  <a:lnTo>
                    <a:pt x="30710" y="626"/>
                  </a:lnTo>
                  <a:lnTo>
                    <a:pt x="30935" y="756"/>
                  </a:lnTo>
                  <a:lnTo>
                    <a:pt x="31152" y="886"/>
                  </a:lnTo>
                  <a:lnTo>
                    <a:pt x="31361" y="1034"/>
                  </a:lnTo>
                  <a:lnTo>
                    <a:pt x="31560" y="1190"/>
                  </a:lnTo>
                  <a:lnTo>
                    <a:pt x="31751" y="1355"/>
                  </a:lnTo>
                  <a:lnTo>
                    <a:pt x="31942" y="1528"/>
                  </a:lnTo>
                  <a:lnTo>
                    <a:pt x="32116" y="1710"/>
                  </a:lnTo>
                  <a:lnTo>
                    <a:pt x="32280" y="1901"/>
                  </a:lnTo>
                  <a:lnTo>
                    <a:pt x="32437" y="2101"/>
                  </a:lnTo>
                  <a:lnTo>
                    <a:pt x="32584" y="2300"/>
                  </a:lnTo>
                  <a:lnTo>
                    <a:pt x="32723" y="2517"/>
                  </a:lnTo>
                  <a:lnTo>
                    <a:pt x="32853" y="2734"/>
                  </a:lnTo>
                  <a:lnTo>
                    <a:pt x="32975" y="2960"/>
                  </a:lnTo>
                  <a:lnTo>
                    <a:pt x="33079" y="3194"/>
                  </a:lnTo>
                  <a:lnTo>
                    <a:pt x="33174" y="3429"/>
                  </a:lnTo>
                  <a:lnTo>
                    <a:pt x="33261" y="3671"/>
                  </a:lnTo>
                  <a:lnTo>
                    <a:pt x="33330" y="3923"/>
                  </a:lnTo>
                  <a:lnTo>
                    <a:pt x="33391" y="4175"/>
                  </a:lnTo>
                  <a:lnTo>
                    <a:pt x="33443" y="4435"/>
                  </a:lnTo>
                  <a:lnTo>
                    <a:pt x="33478" y="4695"/>
                  </a:lnTo>
                  <a:lnTo>
                    <a:pt x="33495" y="4964"/>
                  </a:lnTo>
                  <a:lnTo>
                    <a:pt x="33504" y="5233"/>
                  </a:lnTo>
                  <a:lnTo>
                    <a:pt x="33504" y="5502"/>
                  </a:lnTo>
                  <a:lnTo>
                    <a:pt x="33478" y="5780"/>
                  </a:lnTo>
                  <a:lnTo>
                    <a:pt x="33478" y="5780"/>
                  </a:lnTo>
                  <a:lnTo>
                    <a:pt x="33426" y="6318"/>
                  </a:lnTo>
                  <a:lnTo>
                    <a:pt x="33365" y="6856"/>
                  </a:lnTo>
                  <a:lnTo>
                    <a:pt x="33296" y="7394"/>
                  </a:lnTo>
                  <a:lnTo>
                    <a:pt x="33218" y="7915"/>
                  </a:lnTo>
                  <a:lnTo>
                    <a:pt x="33131" y="8435"/>
                  </a:lnTo>
                  <a:lnTo>
                    <a:pt x="33044" y="8956"/>
                  </a:lnTo>
                  <a:lnTo>
                    <a:pt x="32940" y="9468"/>
                  </a:lnTo>
                  <a:lnTo>
                    <a:pt x="32836" y="9971"/>
                  </a:lnTo>
                  <a:lnTo>
                    <a:pt x="32723" y="10475"/>
                  </a:lnTo>
                  <a:lnTo>
                    <a:pt x="32610" y="10969"/>
                  </a:lnTo>
                  <a:lnTo>
                    <a:pt x="32480" y="11455"/>
                  </a:lnTo>
                  <a:lnTo>
                    <a:pt x="32350" y="11941"/>
                  </a:lnTo>
                  <a:lnTo>
                    <a:pt x="32211" y="12418"/>
                  </a:lnTo>
                  <a:lnTo>
                    <a:pt x="32072" y="12896"/>
                  </a:lnTo>
                  <a:lnTo>
                    <a:pt x="31916" y="13364"/>
                  </a:lnTo>
                  <a:lnTo>
                    <a:pt x="31768" y="13824"/>
                  </a:lnTo>
                  <a:lnTo>
                    <a:pt x="31604" y="14284"/>
                  </a:lnTo>
                  <a:lnTo>
                    <a:pt x="31439" y="14735"/>
                  </a:lnTo>
                  <a:lnTo>
                    <a:pt x="31265" y="15186"/>
                  </a:lnTo>
                  <a:lnTo>
                    <a:pt x="31083" y="15629"/>
                  </a:lnTo>
                  <a:lnTo>
                    <a:pt x="30901" y="16071"/>
                  </a:lnTo>
                  <a:lnTo>
                    <a:pt x="30718" y="16505"/>
                  </a:lnTo>
                  <a:lnTo>
                    <a:pt x="30519" y="16931"/>
                  </a:lnTo>
                  <a:lnTo>
                    <a:pt x="30328" y="17356"/>
                  </a:lnTo>
                  <a:lnTo>
                    <a:pt x="30120" y="17772"/>
                  </a:lnTo>
                  <a:lnTo>
                    <a:pt x="29911" y="18189"/>
                  </a:lnTo>
                  <a:lnTo>
                    <a:pt x="29703" y="18597"/>
                  </a:lnTo>
                  <a:lnTo>
                    <a:pt x="29486" y="18996"/>
                  </a:lnTo>
                  <a:lnTo>
                    <a:pt x="29269" y="19395"/>
                  </a:lnTo>
                  <a:lnTo>
                    <a:pt x="29044" y="19785"/>
                  </a:lnTo>
                  <a:lnTo>
                    <a:pt x="28818" y="20176"/>
                  </a:lnTo>
                  <a:lnTo>
                    <a:pt x="28584" y="20558"/>
                  </a:lnTo>
                  <a:lnTo>
                    <a:pt x="28350" y="20939"/>
                  </a:lnTo>
                  <a:lnTo>
                    <a:pt x="28107" y="21313"/>
                  </a:lnTo>
                  <a:lnTo>
                    <a:pt x="27864" y="21686"/>
                  </a:lnTo>
                  <a:lnTo>
                    <a:pt x="27621" y="22050"/>
                  </a:lnTo>
                  <a:lnTo>
                    <a:pt x="27369" y="22406"/>
                  </a:lnTo>
                  <a:lnTo>
                    <a:pt x="27117" y="22762"/>
                  </a:lnTo>
                  <a:lnTo>
                    <a:pt x="26597" y="23456"/>
                  </a:lnTo>
                  <a:lnTo>
                    <a:pt x="26076" y="24141"/>
                  </a:lnTo>
                  <a:lnTo>
                    <a:pt x="25538" y="24801"/>
                  </a:lnTo>
                  <a:lnTo>
                    <a:pt x="24991" y="25434"/>
                  </a:lnTo>
                  <a:lnTo>
                    <a:pt x="24445" y="26059"/>
                  </a:lnTo>
                  <a:lnTo>
                    <a:pt x="23881" y="26667"/>
                  </a:lnTo>
                  <a:lnTo>
                    <a:pt x="23317" y="27248"/>
                  </a:lnTo>
                  <a:lnTo>
                    <a:pt x="22744" y="27821"/>
                  </a:lnTo>
                  <a:lnTo>
                    <a:pt x="22171" y="28376"/>
                  </a:lnTo>
                  <a:lnTo>
                    <a:pt x="21590" y="28905"/>
                  </a:lnTo>
                  <a:lnTo>
                    <a:pt x="21008" y="29426"/>
                  </a:lnTo>
                  <a:lnTo>
                    <a:pt x="20427" y="29921"/>
                  </a:lnTo>
                  <a:lnTo>
                    <a:pt x="19846" y="30406"/>
                  </a:lnTo>
                  <a:lnTo>
                    <a:pt x="19264" y="30875"/>
                  </a:lnTo>
                  <a:lnTo>
                    <a:pt x="18692" y="31318"/>
                  </a:lnTo>
                  <a:lnTo>
                    <a:pt x="18110" y="31751"/>
                  </a:lnTo>
                  <a:lnTo>
                    <a:pt x="17538" y="32168"/>
                  </a:lnTo>
                  <a:lnTo>
                    <a:pt x="16973" y="32567"/>
                  </a:lnTo>
                  <a:lnTo>
                    <a:pt x="16409" y="32958"/>
                  </a:lnTo>
                  <a:lnTo>
                    <a:pt x="15863" y="33322"/>
                  </a:lnTo>
                  <a:lnTo>
                    <a:pt x="15316" y="33678"/>
                  </a:lnTo>
                  <a:lnTo>
                    <a:pt x="14778" y="34016"/>
                  </a:lnTo>
                  <a:lnTo>
                    <a:pt x="14249" y="34337"/>
                  </a:lnTo>
                  <a:lnTo>
                    <a:pt x="13728" y="34641"/>
                  </a:lnTo>
                  <a:lnTo>
                    <a:pt x="13225" y="34936"/>
                  </a:lnTo>
                  <a:lnTo>
                    <a:pt x="12730" y="35205"/>
                  </a:lnTo>
                  <a:lnTo>
                    <a:pt x="12253" y="35474"/>
                  </a:lnTo>
                  <a:lnTo>
                    <a:pt x="11784" y="35717"/>
                  </a:lnTo>
                  <a:lnTo>
                    <a:pt x="11342" y="35951"/>
                  </a:lnTo>
                  <a:lnTo>
                    <a:pt x="10491" y="36377"/>
                  </a:lnTo>
                  <a:lnTo>
                    <a:pt x="9719" y="36741"/>
                  </a:lnTo>
                  <a:lnTo>
                    <a:pt x="9034" y="37053"/>
                  </a:lnTo>
                  <a:lnTo>
                    <a:pt x="8435" y="37305"/>
                  </a:lnTo>
                  <a:lnTo>
                    <a:pt x="7932" y="37513"/>
                  </a:lnTo>
                  <a:lnTo>
                    <a:pt x="7541" y="37669"/>
                  </a:lnTo>
                  <a:lnTo>
                    <a:pt x="7107" y="37834"/>
                  </a:lnTo>
                  <a:lnTo>
                    <a:pt x="7107" y="37834"/>
                  </a:lnTo>
                  <a:lnTo>
                    <a:pt x="6873" y="37904"/>
                  </a:lnTo>
                  <a:lnTo>
                    <a:pt x="6639" y="37964"/>
                  </a:lnTo>
                  <a:lnTo>
                    <a:pt x="6404" y="38017"/>
                  </a:lnTo>
                  <a:lnTo>
                    <a:pt x="6170" y="38051"/>
                  </a:lnTo>
                  <a:lnTo>
                    <a:pt x="5945" y="38077"/>
                  </a:lnTo>
                  <a:lnTo>
                    <a:pt x="5719" y="38103"/>
                  </a:lnTo>
                  <a:lnTo>
                    <a:pt x="5502" y="38112"/>
                  </a:lnTo>
                  <a:lnTo>
                    <a:pt x="5285" y="38112"/>
                  </a:lnTo>
                  <a:lnTo>
                    <a:pt x="5285" y="38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2"/>
            <p:cNvSpPr/>
            <p:nvPr/>
          </p:nvSpPr>
          <p:spPr>
            <a:xfrm>
              <a:off x="-4850350" y="-63306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2"/>
            <p:cNvSpPr/>
            <p:nvPr/>
          </p:nvSpPr>
          <p:spPr>
            <a:xfrm>
              <a:off x="-4984200" y="-2639750"/>
              <a:ext cx="800925" cy="1231350"/>
            </a:xfrm>
            <a:custGeom>
              <a:avLst/>
              <a:gdLst/>
              <a:ahLst/>
              <a:cxnLst/>
              <a:rect l="l" t="t" r="r" b="b"/>
              <a:pathLst>
                <a:path w="32037" h="49254" extrusionOk="0">
                  <a:moveTo>
                    <a:pt x="5293" y="1"/>
                  </a:moveTo>
                  <a:lnTo>
                    <a:pt x="5024" y="18"/>
                  </a:lnTo>
                  <a:lnTo>
                    <a:pt x="4764" y="44"/>
                  </a:lnTo>
                  <a:lnTo>
                    <a:pt x="4504" y="79"/>
                  </a:lnTo>
                  <a:lnTo>
                    <a:pt x="4243" y="131"/>
                  </a:lnTo>
                  <a:lnTo>
                    <a:pt x="3992" y="192"/>
                  </a:lnTo>
                  <a:lnTo>
                    <a:pt x="3740" y="270"/>
                  </a:lnTo>
                  <a:lnTo>
                    <a:pt x="3497" y="348"/>
                  </a:lnTo>
                  <a:lnTo>
                    <a:pt x="3263" y="452"/>
                  </a:lnTo>
                  <a:lnTo>
                    <a:pt x="3029" y="556"/>
                  </a:lnTo>
                  <a:lnTo>
                    <a:pt x="2803" y="669"/>
                  </a:lnTo>
                  <a:lnTo>
                    <a:pt x="2586" y="799"/>
                  </a:lnTo>
                  <a:lnTo>
                    <a:pt x="2378" y="938"/>
                  </a:lnTo>
                  <a:lnTo>
                    <a:pt x="2169" y="1086"/>
                  </a:lnTo>
                  <a:lnTo>
                    <a:pt x="1970" y="1242"/>
                  </a:lnTo>
                  <a:lnTo>
                    <a:pt x="1779" y="1407"/>
                  </a:lnTo>
                  <a:lnTo>
                    <a:pt x="1597" y="1580"/>
                  </a:lnTo>
                  <a:lnTo>
                    <a:pt x="1423" y="1762"/>
                  </a:lnTo>
                  <a:lnTo>
                    <a:pt x="1258" y="1953"/>
                  </a:lnTo>
                  <a:lnTo>
                    <a:pt x="1102" y="2153"/>
                  </a:lnTo>
                  <a:lnTo>
                    <a:pt x="963" y="2361"/>
                  </a:lnTo>
                  <a:lnTo>
                    <a:pt x="824" y="2578"/>
                  </a:lnTo>
                  <a:lnTo>
                    <a:pt x="694" y="2795"/>
                  </a:lnTo>
                  <a:lnTo>
                    <a:pt x="582" y="3021"/>
                  </a:lnTo>
                  <a:lnTo>
                    <a:pt x="477" y="3255"/>
                  </a:lnTo>
                  <a:lnTo>
                    <a:pt x="382" y="3498"/>
                  </a:lnTo>
                  <a:lnTo>
                    <a:pt x="304" y="3741"/>
                  </a:lnTo>
                  <a:lnTo>
                    <a:pt x="234" y="3993"/>
                  </a:lnTo>
                  <a:lnTo>
                    <a:pt x="174" y="4253"/>
                  </a:lnTo>
                  <a:lnTo>
                    <a:pt x="130" y="4513"/>
                  </a:lnTo>
                  <a:lnTo>
                    <a:pt x="96" y="4782"/>
                  </a:lnTo>
                  <a:lnTo>
                    <a:pt x="61" y="5346"/>
                  </a:lnTo>
                  <a:lnTo>
                    <a:pt x="35" y="5858"/>
                  </a:lnTo>
                  <a:lnTo>
                    <a:pt x="17" y="6509"/>
                  </a:lnTo>
                  <a:lnTo>
                    <a:pt x="0" y="7299"/>
                  </a:lnTo>
                  <a:lnTo>
                    <a:pt x="9" y="8210"/>
                  </a:lnTo>
                  <a:lnTo>
                    <a:pt x="17" y="8713"/>
                  </a:lnTo>
                  <a:lnTo>
                    <a:pt x="35" y="9242"/>
                  </a:lnTo>
                  <a:lnTo>
                    <a:pt x="52" y="9798"/>
                  </a:lnTo>
                  <a:lnTo>
                    <a:pt x="78" y="10379"/>
                  </a:lnTo>
                  <a:lnTo>
                    <a:pt x="122" y="10995"/>
                  </a:lnTo>
                  <a:lnTo>
                    <a:pt x="165" y="11620"/>
                  </a:lnTo>
                  <a:lnTo>
                    <a:pt x="217" y="12279"/>
                  </a:lnTo>
                  <a:lnTo>
                    <a:pt x="286" y="12956"/>
                  </a:lnTo>
                  <a:lnTo>
                    <a:pt x="365" y="13659"/>
                  </a:lnTo>
                  <a:lnTo>
                    <a:pt x="451" y="14379"/>
                  </a:lnTo>
                  <a:lnTo>
                    <a:pt x="555" y="15117"/>
                  </a:lnTo>
                  <a:lnTo>
                    <a:pt x="668" y="15872"/>
                  </a:lnTo>
                  <a:lnTo>
                    <a:pt x="798" y="16644"/>
                  </a:lnTo>
                  <a:lnTo>
                    <a:pt x="937" y="17434"/>
                  </a:lnTo>
                  <a:lnTo>
                    <a:pt x="1093" y="18232"/>
                  </a:lnTo>
                  <a:lnTo>
                    <a:pt x="1276" y="19048"/>
                  </a:lnTo>
                  <a:lnTo>
                    <a:pt x="1467" y="19881"/>
                  </a:lnTo>
                  <a:lnTo>
                    <a:pt x="1675" y="20722"/>
                  </a:lnTo>
                  <a:lnTo>
                    <a:pt x="1900" y="21573"/>
                  </a:lnTo>
                  <a:lnTo>
                    <a:pt x="2143" y="22432"/>
                  </a:lnTo>
                  <a:lnTo>
                    <a:pt x="2412" y="23300"/>
                  </a:lnTo>
                  <a:lnTo>
                    <a:pt x="2699" y="24176"/>
                  </a:lnTo>
                  <a:lnTo>
                    <a:pt x="3011" y="25061"/>
                  </a:lnTo>
                  <a:lnTo>
                    <a:pt x="3341" y="25955"/>
                  </a:lnTo>
                  <a:lnTo>
                    <a:pt x="3697" y="26849"/>
                  </a:lnTo>
                  <a:lnTo>
                    <a:pt x="3879" y="27291"/>
                  </a:lnTo>
                  <a:lnTo>
                    <a:pt x="4070" y="27742"/>
                  </a:lnTo>
                  <a:lnTo>
                    <a:pt x="4269" y="28194"/>
                  </a:lnTo>
                  <a:lnTo>
                    <a:pt x="4469" y="28636"/>
                  </a:lnTo>
                  <a:lnTo>
                    <a:pt x="4677" y="29087"/>
                  </a:lnTo>
                  <a:lnTo>
                    <a:pt x="4894" y="29539"/>
                  </a:lnTo>
                  <a:lnTo>
                    <a:pt x="5120" y="29990"/>
                  </a:lnTo>
                  <a:lnTo>
                    <a:pt x="5345" y="30441"/>
                  </a:lnTo>
                  <a:lnTo>
                    <a:pt x="5580" y="30892"/>
                  </a:lnTo>
                  <a:lnTo>
                    <a:pt x="5823" y="31335"/>
                  </a:lnTo>
                  <a:lnTo>
                    <a:pt x="6074" y="31786"/>
                  </a:lnTo>
                  <a:lnTo>
                    <a:pt x="6335" y="32237"/>
                  </a:lnTo>
                  <a:lnTo>
                    <a:pt x="6595" y="32680"/>
                  </a:lnTo>
                  <a:lnTo>
                    <a:pt x="6864" y="33131"/>
                  </a:lnTo>
                  <a:lnTo>
                    <a:pt x="7142" y="33574"/>
                  </a:lnTo>
                  <a:lnTo>
                    <a:pt x="7428" y="34016"/>
                  </a:lnTo>
                  <a:lnTo>
                    <a:pt x="7714" y="34459"/>
                  </a:lnTo>
                  <a:lnTo>
                    <a:pt x="8018" y="34901"/>
                  </a:lnTo>
                  <a:lnTo>
                    <a:pt x="8322" y="35344"/>
                  </a:lnTo>
                  <a:lnTo>
                    <a:pt x="8634" y="35786"/>
                  </a:lnTo>
                  <a:lnTo>
                    <a:pt x="8955" y="36220"/>
                  </a:lnTo>
                  <a:lnTo>
                    <a:pt x="9285" y="36654"/>
                  </a:lnTo>
                  <a:lnTo>
                    <a:pt x="9623" y="37088"/>
                  </a:lnTo>
                  <a:lnTo>
                    <a:pt x="9970" y="37513"/>
                  </a:lnTo>
                  <a:lnTo>
                    <a:pt x="10326" y="37947"/>
                  </a:lnTo>
                  <a:lnTo>
                    <a:pt x="10691" y="38372"/>
                  </a:lnTo>
                  <a:lnTo>
                    <a:pt x="11055" y="38797"/>
                  </a:lnTo>
                  <a:lnTo>
                    <a:pt x="11437" y="39214"/>
                  </a:lnTo>
                  <a:lnTo>
                    <a:pt x="11827" y="39630"/>
                  </a:lnTo>
                  <a:lnTo>
                    <a:pt x="12218" y="40047"/>
                  </a:lnTo>
                  <a:lnTo>
                    <a:pt x="12626" y="40455"/>
                  </a:lnTo>
                  <a:lnTo>
                    <a:pt x="13034" y="40863"/>
                  </a:lnTo>
                  <a:lnTo>
                    <a:pt x="13459" y="41271"/>
                  </a:lnTo>
                  <a:lnTo>
                    <a:pt x="13884" y="41670"/>
                  </a:lnTo>
                  <a:lnTo>
                    <a:pt x="14326" y="42069"/>
                  </a:lnTo>
                  <a:lnTo>
                    <a:pt x="14778" y="42468"/>
                  </a:lnTo>
                  <a:lnTo>
                    <a:pt x="15238" y="42858"/>
                  </a:lnTo>
                  <a:lnTo>
                    <a:pt x="15697" y="43240"/>
                  </a:lnTo>
                  <a:lnTo>
                    <a:pt x="16175" y="43622"/>
                  </a:lnTo>
                  <a:lnTo>
                    <a:pt x="16661" y="44004"/>
                  </a:lnTo>
                  <a:lnTo>
                    <a:pt x="17155" y="44377"/>
                  </a:lnTo>
                  <a:lnTo>
                    <a:pt x="17659" y="44741"/>
                  </a:lnTo>
                  <a:lnTo>
                    <a:pt x="18179" y="45106"/>
                  </a:lnTo>
                  <a:lnTo>
                    <a:pt x="18700" y="45462"/>
                  </a:lnTo>
                  <a:lnTo>
                    <a:pt x="19238" y="45817"/>
                  </a:lnTo>
                  <a:lnTo>
                    <a:pt x="19785" y="46173"/>
                  </a:lnTo>
                  <a:lnTo>
                    <a:pt x="20331" y="46512"/>
                  </a:lnTo>
                  <a:lnTo>
                    <a:pt x="20895" y="46850"/>
                  </a:lnTo>
                  <a:lnTo>
                    <a:pt x="21477" y="47188"/>
                  </a:lnTo>
                  <a:lnTo>
                    <a:pt x="22058" y="47510"/>
                  </a:lnTo>
                  <a:lnTo>
                    <a:pt x="22657" y="47831"/>
                  </a:lnTo>
                  <a:lnTo>
                    <a:pt x="23264" y="48152"/>
                  </a:lnTo>
                  <a:lnTo>
                    <a:pt x="23880" y="48464"/>
                  </a:lnTo>
                  <a:lnTo>
                    <a:pt x="24505" y="48768"/>
                  </a:lnTo>
                  <a:lnTo>
                    <a:pt x="24774" y="48889"/>
                  </a:lnTo>
                  <a:lnTo>
                    <a:pt x="25043" y="48993"/>
                  </a:lnTo>
                  <a:lnTo>
                    <a:pt x="25321" y="49071"/>
                  </a:lnTo>
                  <a:lnTo>
                    <a:pt x="25598" y="49141"/>
                  </a:lnTo>
                  <a:lnTo>
                    <a:pt x="25885" y="49193"/>
                  </a:lnTo>
                  <a:lnTo>
                    <a:pt x="26171" y="49228"/>
                  </a:lnTo>
                  <a:lnTo>
                    <a:pt x="26457" y="49245"/>
                  </a:lnTo>
                  <a:lnTo>
                    <a:pt x="26752" y="49254"/>
                  </a:lnTo>
                  <a:lnTo>
                    <a:pt x="26935" y="49254"/>
                  </a:lnTo>
                  <a:lnTo>
                    <a:pt x="27117" y="49245"/>
                  </a:lnTo>
                  <a:lnTo>
                    <a:pt x="27299" y="49228"/>
                  </a:lnTo>
                  <a:lnTo>
                    <a:pt x="27481" y="49202"/>
                  </a:lnTo>
                  <a:lnTo>
                    <a:pt x="27664" y="49176"/>
                  </a:lnTo>
                  <a:lnTo>
                    <a:pt x="27837" y="49141"/>
                  </a:lnTo>
                  <a:lnTo>
                    <a:pt x="28019" y="49098"/>
                  </a:lnTo>
                  <a:lnTo>
                    <a:pt x="28193" y="49045"/>
                  </a:lnTo>
                  <a:lnTo>
                    <a:pt x="28366" y="48993"/>
                  </a:lnTo>
                  <a:lnTo>
                    <a:pt x="28540" y="48933"/>
                  </a:lnTo>
                  <a:lnTo>
                    <a:pt x="28714" y="48872"/>
                  </a:lnTo>
                  <a:lnTo>
                    <a:pt x="28878" y="48802"/>
                  </a:lnTo>
                  <a:lnTo>
                    <a:pt x="29043" y="48724"/>
                  </a:lnTo>
                  <a:lnTo>
                    <a:pt x="29208" y="48638"/>
                  </a:lnTo>
                  <a:lnTo>
                    <a:pt x="29373" y="48551"/>
                  </a:lnTo>
                  <a:lnTo>
                    <a:pt x="29529" y="48455"/>
                  </a:lnTo>
                  <a:lnTo>
                    <a:pt x="29685" y="48360"/>
                  </a:lnTo>
                  <a:lnTo>
                    <a:pt x="29833" y="48256"/>
                  </a:lnTo>
                  <a:lnTo>
                    <a:pt x="29980" y="48143"/>
                  </a:lnTo>
                  <a:lnTo>
                    <a:pt x="30128" y="48022"/>
                  </a:lnTo>
                  <a:lnTo>
                    <a:pt x="30267" y="47900"/>
                  </a:lnTo>
                  <a:lnTo>
                    <a:pt x="30406" y="47779"/>
                  </a:lnTo>
                  <a:lnTo>
                    <a:pt x="30536" y="47648"/>
                  </a:lnTo>
                  <a:lnTo>
                    <a:pt x="30666" y="47510"/>
                  </a:lnTo>
                  <a:lnTo>
                    <a:pt x="30787" y="47371"/>
                  </a:lnTo>
                  <a:lnTo>
                    <a:pt x="30909" y="47223"/>
                  </a:lnTo>
                  <a:lnTo>
                    <a:pt x="31022" y="47067"/>
                  </a:lnTo>
                  <a:lnTo>
                    <a:pt x="31135" y="46911"/>
                  </a:lnTo>
                  <a:lnTo>
                    <a:pt x="31239" y="46755"/>
                  </a:lnTo>
                  <a:lnTo>
                    <a:pt x="31334" y="46590"/>
                  </a:lnTo>
                  <a:lnTo>
                    <a:pt x="31430" y="46416"/>
                  </a:lnTo>
                  <a:lnTo>
                    <a:pt x="31516" y="46243"/>
                  </a:lnTo>
                  <a:lnTo>
                    <a:pt x="31629" y="46000"/>
                  </a:lnTo>
                  <a:lnTo>
                    <a:pt x="31725" y="45748"/>
                  </a:lnTo>
                  <a:lnTo>
                    <a:pt x="31811" y="45496"/>
                  </a:lnTo>
                  <a:lnTo>
                    <a:pt x="31881" y="45245"/>
                  </a:lnTo>
                  <a:lnTo>
                    <a:pt x="31942" y="44993"/>
                  </a:lnTo>
                  <a:lnTo>
                    <a:pt x="31985" y="44733"/>
                  </a:lnTo>
                  <a:lnTo>
                    <a:pt x="32011" y="44481"/>
                  </a:lnTo>
                  <a:lnTo>
                    <a:pt x="32028" y="44230"/>
                  </a:lnTo>
                  <a:lnTo>
                    <a:pt x="32037" y="43969"/>
                  </a:lnTo>
                  <a:lnTo>
                    <a:pt x="32028" y="43718"/>
                  </a:lnTo>
                  <a:lnTo>
                    <a:pt x="32011" y="43466"/>
                  </a:lnTo>
                  <a:lnTo>
                    <a:pt x="31985" y="43214"/>
                  </a:lnTo>
                  <a:lnTo>
                    <a:pt x="31942" y="42963"/>
                  </a:lnTo>
                  <a:lnTo>
                    <a:pt x="31881" y="42720"/>
                  </a:lnTo>
                  <a:lnTo>
                    <a:pt x="31811" y="42468"/>
                  </a:lnTo>
                  <a:lnTo>
                    <a:pt x="31733" y="42234"/>
                  </a:lnTo>
                  <a:lnTo>
                    <a:pt x="31647" y="41999"/>
                  </a:lnTo>
                  <a:lnTo>
                    <a:pt x="31551" y="41765"/>
                  </a:lnTo>
                  <a:lnTo>
                    <a:pt x="31438" y="41540"/>
                  </a:lnTo>
                  <a:lnTo>
                    <a:pt x="31317" y="41314"/>
                  </a:lnTo>
                  <a:lnTo>
                    <a:pt x="31178" y="41097"/>
                  </a:lnTo>
                  <a:lnTo>
                    <a:pt x="31039" y="40889"/>
                  </a:lnTo>
                  <a:lnTo>
                    <a:pt x="30883" y="40680"/>
                  </a:lnTo>
                  <a:lnTo>
                    <a:pt x="30718" y="40490"/>
                  </a:lnTo>
                  <a:lnTo>
                    <a:pt x="30544" y="40299"/>
                  </a:lnTo>
                  <a:lnTo>
                    <a:pt x="30362" y="40116"/>
                  </a:lnTo>
                  <a:lnTo>
                    <a:pt x="30171" y="39943"/>
                  </a:lnTo>
                  <a:lnTo>
                    <a:pt x="29963" y="39787"/>
                  </a:lnTo>
                  <a:lnTo>
                    <a:pt x="29755" y="39630"/>
                  </a:lnTo>
                  <a:lnTo>
                    <a:pt x="29538" y="39483"/>
                  </a:lnTo>
                  <a:lnTo>
                    <a:pt x="29304" y="39353"/>
                  </a:lnTo>
                  <a:lnTo>
                    <a:pt x="29069" y="39223"/>
                  </a:lnTo>
                  <a:lnTo>
                    <a:pt x="28592" y="38997"/>
                  </a:lnTo>
                  <a:lnTo>
                    <a:pt x="28132" y="38763"/>
                  </a:lnTo>
                  <a:lnTo>
                    <a:pt x="27672" y="38528"/>
                  </a:lnTo>
                  <a:lnTo>
                    <a:pt x="27230" y="38285"/>
                  </a:lnTo>
                  <a:lnTo>
                    <a:pt x="26787" y="38043"/>
                  </a:lnTo>
                  <a:lnTo>
                    <a:pt x="26353" y="37791"/>
                  </a:lnTo>
                  <a:lnTo>
                    <a:pt x="25937" y="37539"/>
                  </a:lnTo>
                  <a:lnTo>
                    <a:pt x="25520" y="37279"/>
                  </a:lnTo>
                  <a:lnTo>
                    <a:pt x="25104" y="37010"/>
                  </a:lnTo>
                  <a:lnTo>
                    <a:pt x="24705" y="36750"/>
                  </a:lnTo>
                  <a:lnTo>
                    <a:pt x="24314" y="36472"/>
                  </a:lnTo>
                  <a:lnTo>
                    <a:pt x="23924" y="36203"/>
                  </a:lnTo>
                  <a:lnTo>
                    <a:pt x="23542" y="35925"/>
                  </a:lnTo>
                  <a:lnTo>
                    <a:pt x="23169" y="35639"/>
                  </a:lnTo>
                  <a:lnTo>
                    <a:pt x="22804" y="35353"/>
                  </a:lnTo>
                  <a:lnTo>
                    <a:pt x="22448" y="35066"/>
                  </a:lnTo>
                  <a:lnTo>
                    <a:pt x="22101" y="34771"/>
                  </a:lnTo>
                  <a:lnTo>
                    <a:pt x="21754" y="34476"/>
                  </a:lnTo>
                  <a:lnTo>
                    <a:pt x="21416" y="34181"/>
                  </a:lnTo>
                  <a:lnTo>
                    <a:pt x="21086" y="33877"/>
                  </a:lnTo>
                  <a:lnTo>
                    <a:pt x="20765" y="33574"/>
                  </a:lnTo>
                  <a:lnTo>
                    <a:pt x="20444" y="33270"/>
                  </a:lnTo>
                  <a:lnTo>
                    <a:pt x="20132" y="32958"/>
                  </a:lnTo>
                  <a:lnTo>
                    <a:pt x="19828" y="32645"/>
                  </a:lnTo>
                  <a:lnTo>
                    <a:pt x="19533" y="32333"/>
                  </a:lnTo>
                  <a:lnTo>
                    <a:pt x="19238" y="32012"/>
                  </a:lnTo>
                  <a:lnTo>
                    <a:pt x="18952" y="31699"/>
                  </a:lnTo>
                  <a:lnTo>
                    <a:pt x="18674" y="31378"/>
                  </a:lnTo>
                  <a:lnTo>
                    <a:pt x="18405" y="31049"/>
                  </a:lnTo>
                  <a:lnTo>
                    <a:pt x="18136" y="30728"/>
                  </a:lnTo>
                  <a:lnTo>
                    <a:pt x="17876" y="30398"/>
                  </a:lnTo>
                  <a:lnTo>
                    <a:pt x="17624" y="30068"/>
                  </a:lnTo>
                  <a:lnTo>
                    <a:pt x="17372" y="29738"/>
                  </a:lnTo>
                  <a:lnTo>
                    <a:pt x="17129" y="29409"/>
                  </a:lnTo>
                  <a:lnTo>
                    <a:pt x="16895" y="29070"/>
                  </a:lnTo>
                  <a:lnTo>
                    <a:pt x="16661" y="28740"/>
                  </a:lnTo>
                  <a:lnTo>
                    <a:pt x="16435" y="28402"/>
                  </a:lnTo>
                  <a:lnTo>
                    <a:pt x="16209" y="28064"/>
                  </a:lnTo>
                  <a:lnTo>
                    <a:pt x="15793" y="27387"/>
                  </a:lnTo>
                  <a:lnTo>
                    <a:pt x="15385" y="26710"/>
                  </a:lnTo>
                  <a:lnTo>
                    <a:pt x="15003" y="26024"/>
                  </a:lnTo>
                  <a:lnTo>
                    <a:pt x="14639" y="25339"/>
                  </a:lnTo>
                  <a:lnTo>
                    <a:pt x="14300" y="24653"/>
                  </a:lnTo>
                  <a:lnTo>
                    <a:pt x="13979" y="23968"/>
                  </a:lnTo>
                  <a:lnTo>
                    <a:pt x="13676" y="23282"/>
                  </a:lnTo>
                  <a:lnTo>
                    <a:pt x="13389" y="22597"/>
                  </a:lnTo>
                  <a:lnTo>
                    <a:pt x="13120" y="21911"/>
                  </a:lnTo>
                  <a:lnTo>
                    <a:pt x="12869" y="21234"/>
                  </a:lnTo>
                  <a:lnTo>
                    <a:pt x="12634" y="20558"/>
                  </a:lnTo>
                  <a:lnTo>
                    <a:pt x="12417" y="19889"/>
                  </a:lnTo>
                  <a:lnTo>
                    <a:pt x="12209" y="19221"/>
                  </a:lnTo>
                  <a:lnTo>
                    <a:pt x="12027" y="18570"/>
                  </a:lnTo>
                  <a:lnTo>
                    <a:pt x="11853" y="17920"/>
                  </a:lnTo>
                  <a:lnTo>
                    <a:pt x="11689" y="17269"/>
                  </a:lnTo>
                  <a:lnTo>
                    <a:pt x="11541" y="16635"/>
                  </a:lnTo>
                  <a:lnTo>
                    <a:pt x="11411" y="16011"/>
                  </a:lnTo>
                  <a:lnTo>
                    <a:pt x="11289" y="15395"/>
                  </a:lnTo>
                  <a:lnTo>
                    <a:pt x="11177" y="14796"/>
                  </a:lnTo>
                  <a:lnTo>
                    <a:pt x="11081" y="14206"/>
                  </a:lnTo>
                  <a:lnTo>
                    <a:pt x="10986" y="13624"/>
                  </a:lnTo>
                  <a:lnTo>
                    <a:pt x="10908" y="13060"/>
                  </a:lnTo>
                  <a:lnTo>
                    <a:pt x="10838" y="12505"/>
                  </a:lnTo>
                  <a:lnTo>
                    <a:pt x="10777" y="11976"/>
                  </a:lnTo>
                  <a:lnTo>
                    <a:pt x="10725" y="11455"/>
                  </a:lnTo>
                  <a:lnTo>
                    <a:pt x="10682" y="10952"/>
                  </a:lnTo>
                  <a:lnTo>
                    <a:pt x="10647" y="10466"/>
                  </a:lnTo>
                  <a:lnTo>
                    <a:pt x="10621" y="9997"/>
                  </a:lnTo>
                  <a:lnTo>
                    <a:pt x="10578" y="9121"/>
                  </a:lnTo>
                  <a:lnTo>
                    <a:pt x="10552" y="8331"/>
                  </a:lnTo>
                  <a:lnTo>
                    <a:pt x="10552" y="7628"/>
                  </a:lnTo>
                  <a:lnTo>
                    <a:pt x="10560" y="7021"/>
                  </a:lnTo>
                  <a:lnTo>
                    <a:pt x="10569" y="6526"/>
                  </a:lnTo>
                  <a:lnTo>
                    <a:pt x="10587" y="6127"/>
                  </a:lnTo>
                  <a:lnTo>
                    <a:pt x="10613" y="5693"/>
                  </a:lnTo>
                  <a:lnTo>
                    <a:pt x="10630" y="5424"/>
                  </a:lnTo>
                  <a:lnTo>
                    <a:pt x="10630" y="5164"/>
                  </a:lnTo>
                  <a:lnTo>
                    <a:pt x="10613" y="4895"/>
                  </a:lnTo>
                  <a:lnTo>
                    <a:pt x="10587" y="4635"/>
                  </a:lnTo>
                  <a:lnTo>
                    <a:pt x="10552" y="4383"/>
                  </a:lnTo>
                  <a:lnTo>
                    <a:pt x="10500" y="4131"/>
                  </a:lnTo>
                  <a:lnTo>
                    <a:pt x="10439" y="3880"/>
                  </a:lnTo>
                  <a:lnTo>
                    <a:pt x="10361" y="3637"/>
                  </a:lnTo>
                  <a:lnTo>
                    <a:pt x="10283" y="3394"/>
                  </a:lnTo>
                  <a:lnTo>
                    <a:pt x="10187" y="3159"/>
                  </a:lnTo>
                  <a:lnTo>
                    <a:pt x="10075" y="2934"/>
                  </a:lnTo>
                  <a:lnTo>
                    <a:pt x="9962" y="2708"/>
                  </a:lnTo>
                  <a:lnTo>
                    <a:pt x="9832" y="2491"/>
                  </a:lnTo>
                  <a:lnTo>
                    <a:pt x="9693" y="2283"/>
                  </a:lnTo>
                  <a:lnTo>
                    <a:pt x="9545" y="2083"/>
                  </a:lnTo>
                  <a:lnTo>
                    <a:pt x="9389" y="1884"/>
                  </a:lnTo>
                  <a:lnTo>
                    <a:pt x="9224" y="1693"/>
                  </a:lnTo>
                  <a:lnTo>
                    <a:pt x="9051" y="1511"/>
                  </a:lnTo>
                  <a:lnTo>
                    <a:pt x="8868" y="1346"/>
                  </a:lnTo>
                  <a:lnTo>
                    <a:pt x="8677" y="1181"/>
                  </a:lnTo>
                  <a:lnTo>
                    <a:pt x="8478" y="1025"/>
                  </a:lnTo>
                  <a:lnTo>
                    <a:pt x="8270" y="877"/>
                  </a:lnTo>
                  <a:lnTo>
                    <a:pt x="8053" y="747"/>
                  </a:lnTo>
                  <a:lnTo>
                    <a:pt x="7836" y="617"/>
                  </a:lnTo>
                  <a:lnTo>
                    <a:pt x="7610" y="504"/>
                  </a:lnTo>
                  <a:lnTo>
                    <a:pt x="7376" y="400"/>
                  </a:lnTo>
                  <a:lnTo>
                    <a:pt x="7133" y="305"/>
                  </a:lnTo>
                  <a:lnTo>
                    <a:pt x="6881" y="227"/>
                  </a:lnTo>
                  <a:lnTo>
                    <a:pt x="6630" y="148"/>
                  </a:lnTo>
                  <a:lnTo>
                    <a:pt x="6378" y="96"/>
                  </a:lnTo>
                  <a:lnTo>
                    <a:pt x="6109" y="44"/>
                  </a:lnTo>
                  <a:lnTo>
                    <a:pt x="5840" y="18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2"/>
            <p:cNvSpPr/>
            <p:nvPr/>
          </p:nvSpPr>
          <p:spPr>
            <a:xfrm>
              <a:off x="-4984200" y="-2639750"/>
              <a:ext cx="800925" cy="1231350"/>
            </a:xfrm>
            <a:custGeom>
              <a:avLst/>
              <a:gdLst/>
              <a:ahLst/>
              <a:cxnLst/>
              <a:rect l="l" t="t" r="r" b="b"/>
              <a:pathLst>
                <a:path w="32037" h="49254" fill="none" extrusionOk="0">
                  <a:moveTo>
                    <a:pt x="26752" y="49254"/>
                  </a:moveTo>
                  <a:lnTo>
                    <a:pt x="26752" y="49254"/>
                  </a:lnTo>
                  <a:lnTo>
                    <a:pt x="26457" y="49245"/>
                  </a:lnTo>
                  <a:lnTo>
                    <a:pt x="26171" y="49228"/>
                  </a:lnTo>
                  <a:lnTo>
                    <a:pt x="25885" y="49193"/>
                  </a:lnTo>
                  <a:lnTo>
                    <a:pt x="25598" y="49141"/>
                  </a:lnTo>
                  <a:lnTo>
                    <a:pt x="25321" y="49071"/>
                  </a:lnTo>
                  <a:lnTo>
                    <a:pt x="25043" y="48993"/>
                  </a:lnTo>
                  <a:lnTo>
                    <a:pt x="24774" y="48889"/>
                  </a:lnTo>
                  <a:lnTo>
                    <a:pt x="24505" y="48768"/>
                  </a:lnTo>
                  <a:lnTo>
                    <a:pt x="24505" y="48768"/>
                  </a:lnTo>
                  <a:lnTo>
                    <a:pt x="23880" y="48464"/>
                  </a:lnTo>
                  <a:lnTo>
                    <a:pt x="23264" y="48152"/>
                  </a:lnTo>
                  <a:lnTo>
                    <a:pt x="22657" y="47831"/>
                  </a:lnTo>
                  <a:lnTo>
                    <a:pt x="22058" y="47510"/>
                  </a:lnTo>
                  <a:lnTo>
                    <a:pt x="21477" y="47188"/>
                  </a:lnTo>
                  <a:lnTo>
                    <a:pt x="20895" y="46850"/>
                  </a:lnTo>
                  <a:lnTo>
                    <a:pt x="20331" y="46512"/>
                  </a:lnTo>
                  <a:lnTo>
                    <a:pt x="19785" y="46173"/>
                  </a:lnTo>
                  <a:lnTo>
                    <a:pt x="19238" y="45817"/>
                  </a:lnTo>
                  <a:lnTo>
                    <a:pt x="18700" y="45462"/>
                  </a:lnTo>
                  <a:lnTo>
                    <a:pt x="18179" y="45106"/>
                  </a:lnTo>
                  <a:lnTo>
                    <a:pt x="17659" y="44741"/>
                  </a:lnTo>
                  <a:lnTo>
                    <a:pt x="17155" y="44377"/>
                  </a:lnTo>
                  <a:lnTo>
                    <a:pt x="16661" y="44004"/>
                  </a:lnTo>
                  <a:lnTo>
                    <a:pt x="16175" y="43622"/>
                  </a:lnTo>
                  <a:lnTo>
                    <a:pt x="15697" y="43240"/>
                  </a:lnTo>
                  <a:lnTo>
                    <a:pt x="15238" y="42858"/>
                  </a:lnTo>
                  <a:lnTo>
                    <a:pt x="14778" y="42468"/>
                  </a:lnTo>
                  <a:lnTo>
                    <a:pt x="14326" y="42069"/>
                  </a:lnTo>
                  <a:lnTo>
                    <a:pt x="13884" y="41670"/>
                  </a:lnTo>
                  <a:lnTo>
                    <a:pt x="13459" y="41271"/>
                  </a:lnTo>
                  <a:lnTo>
                    <a:pt x="13034" y="40863"/>
                  </a:lnTo>
                  <a:lnTo>
                    <a:pt x="12626" y="40455"/>
                  </a:lnTo>
                  <a:lnTo>
                    <a:pt x="12218" y="40047"/>
                  </a:lnTo>
                  <a:lnTo>
                    <a:pt x="11827" y="39630"/>
                  </a:lnTo>
                  <a:lnTo>
                    <a:pt x="11437" y="39214"/>
                  </a:lnTo>
                  <a:lnTo>
                    <a:pt x="11055" y="38797"/>
                  </a:lnTo>
                  <a:lnTo>
                    <a:pt x="10691" y="38372"/>
                  </a:lnTo>
                  <a:lnTo>
                    <a:pt x="10326" y="37947"/>
                  </a:lnTo>
                  <a:lnTo>
                    <a:pt x="9970" y="37513"/>
                  </a:lnTo>
                  <a:lnTo>
                    <a:pt x="9623" y="37088"/>
                  </a:lnTo>
                  <a:lnTo>
                    <a:pt x="9285" y="36654"/>
                  </a:lnTo>
                  <a:lnTo>
                    <a:pt x="8955" y="36220"/>
                  </a:lnTo>
                  <a:lnTo>
                    <a:pt x="8634" y="35786"/>
                  </a:lnTo>
                  <a:lnTo>
                    <a:pt x="8322" y="35344"/>
                  </a:lnTo>
                  <a:lnTo>
                    <a:pt x="8018" y="34901"/>
                  </a:lnTo>
                  <a:lnTo>
                    <a:pt x="7714" y="34459"/>
                  </a:lnTo>
                  <a:lnTo>
                    <a:pt x="7428" y="34016"/>
                  </a:lnTo>
                  <a:lnTo>
                    <a:pt x="7142" y="33574"/>
                  </a:lnTo>
                  <a:lnTo>
                    <a:pt x="6864" y="33131"/>
                  </a:lnTo>
                  <a:lnTo>
                    <a:pt x="6595" y="32680"/>
                  </a:lnTo>
                  <a:lnTo>
                    <a:pt x="6335" y="32237"/>
                  </a:lnTo>
                  <a:lnTo>
                    <a:pt x="6074" y="31786"/>
                  </a:lnTo>
                  <a:lnTo>
                    <a:pt x="5823" y="31335"/>
                  </a:lnTo>
                  <a:lnTo>
                    <a:pt x="5580" y="30892"/>
                  </a:lnTo>
                  <a:lnTo>
                    <a:pt x="5345" y="30441"/>
                  </a:lnTo>
                  <a:lnTo>
                    <a:pt x="5120" y="29990"/>
                  </a:lnTo>
                  <a:lnTo>
                    <a:pt x="4894" y="29539"/>
                  </a:lnTo>
                  <a:lnTo>
                    <a:pt x="4677" y="29087"/>
                  </a:lnTo>
                  <a:lnTo>
                    <a:pt x="4469" y="28636"/>
                  </a:lnTo>
                  <a:lnTo>
                    <a:pt x="4269" y="28194"/>
                  </a:lnTo>
                  <a:lnTo>
                    <a:pt x="4070" y="27742"/>
                  </a:lnTo>
                  <a:lnTo>
                    <a:pt x="3879" y="27291"/>
                  </a:lnTo>
                  <a:lnTo>
                    <a:pt x="3697" y="26849"/>
                  </a:lnTo>
                  <a:lnTo>
                    <a:pt x="3341" y="25955"/>
                  </a:lnTo>
                  <a:lnTo>
                    <a:pt x="3011" y="25061"/>
                  </a:lnTo>
                  <a:lnTo>
                    <a:pt x="2699" y="24176"/>
                  </a:lnTo>
                  <a:lnTo>
                    <a:pt x="2412" y="23300"/>
                  </a:lnTo>
                  <a:lnTo>
                    <a:pt x="2143" y="22432"/>
                  </a:lnTo>
                  <a:lnTo>
                    <a:pt x="1900" y="21573"/>
                  </a:lnTo>
                  <a:lnTo>
                    <a:pt x="1675" y="20722"/>
                  </a:lnTo>
                  <a:lnTo>
                    <a:pt x="1467" y="19881"/>
                  </a:lnTo>
                  <a:lnTo>
                    <a:pt x="1276" y="19048"/>
                  </a:lnTo>
                  <a:lnTo>
                    <a:pt x="1093" y="18232"/>
                  </a:lnTo>
                  <a:lnTo>
                    <a:pt x="937" y="17434"/>
                  </a:lnTo>
                  <a:lnTo>
                    <a:pt x="798" y="16644"/>
                  </a:lnTo>
                  <a:lnTo>
                    <a:pt x="668" y="15872"/>
                  </a:lnTo>
                  <a:lnTo>
                    <a:pt x="555" y="15117"/>
                  </a:lnTo>
                  <a:lnTo>
                    <a:pt x="451" y="14379"/>
                  </a:lnTo>
                  <a:lnTo>
                    <a:pt x="365" y="13659"/>
                  </a:lnTo>
                  <a:lnTo>
                    <a:pt x="286" y="12956"/>
                  </a:lnTo>
                  <a:lnTo>
                    <a:pt x="217" y="12279"/>
                  </a:lnTo>
                  <a:lnTo>
                    <a:pt x="165" y="11620"/>
                  </a:lnTo>
                  <a:lnTo>
                    <a:pt x="122" y="10995"/>
                  </a:lnTo>
                  <a:lnTo>
                    <a:pt x="78" y="10379"/>
                  </a:lnTo>
                  <a:lnTo>
                    <a:pt x="52" y="9798"/>
                  </a:lnTo>
                  <a:lnTo>
                    <a:pt x="35" y="9242"/>
                  </a:lnTo>
                  <a:lnTo>
                    <a:pt x="17" y="8713"/>
                  </a:lnTo>
                  <a:lnTo>
                    <a:pt x="9" y="8210"/>
                  </a:lnTo>
                  <a:lnTo>
                    <a:pt x="0" y="7299"/>
                  </a:lnTo>
                  <a:lnTo>
                    <a:pt x="17" y="6509"/>
                  </a:lnTo>
                  <a:lnTo>
                    <a:pt x="35" y="5858"/>
                  </a:lnTo>
                  <a:lnTo>
                    <a:pt x="61" y="5346"/>
                  </a:lnTo>
                  <a:lnTo>
                    <a:pt x="96" y="4782"/>
                  </a:lnTo>
                  <a:lnTo>
                    <a:pt x="96" y="4782"/>
                  </a:lnTo>
                  <a:lnTo>
                    <a:pt x="130" y="4513"/>
                  </a:lnTo>
                  <a:lnTo>
                    <a:pt x="174" y="4253"/>
                  </a:lnTo>
                  <a:lnTo>
                    <a:pt x="234" y="3993"/>
                  </a:lnTo>
                  <a:lnTo>
                    <a:pt x="304" y="3741"/>
                  </a:lnTo>
                  <a:lnTo>
                    <a:pt x="382" y="3498"/>
                  </a:lnTo>
                  <a:lnTo>
                    <a:pt x="477" y="3255"/>
                  </a:lnTo>
                  <a:lnTo>
                    <a:pt x="582" y="3021"/>
                  </a:lnTo>
                  <a:lnTo>
                    <a:pt x="694" y="2795"/>
                  </a:lnTo>
                  <a:lnTo>
                    <a:pt x="824" y="2578"/>
                  </a:lnTo>
                  <a:lnTo>
                    <a:pt x="963" y="2361"/>
                  </a:lnTo>
                  <a:lnTo>
                    <a:pt x="1102" y="2153"/>
                  </a:lnTo>
                  <a:lnTo>
                    <a:pt x="1258" y="1953"/>
                  </a:lnTo>
                  <a:lnTo>
                    <a:pt x="1423" y="1762"/>
                  </a:lnTo>
                  <a:lnTo>
                    <a:pt x="1597" y="1580"/>
                  </a:lnTo>
                  <a:lnTo>
                    <a:pt x="1779" y="1407"/>
                  </a:lnTo>
                  <a:lnTo>
                    <a:pt x="1970" y="1242"/>
                  </a:lnTo>
                  <a:lnTo>
                    <a:pt x="2169" y="1086"/>
                  </a:lnTo>
                  <a:lnTo>
                    <a:pt x="2378" y="938"/>
                  </a:lnTo>
                  <a:lnTo>
                    <a:pt x="2586" y="799"/>
                  </a:lnTo>
                  <a:lnTo>
                    <a:pt x="2803" y="669"/>
                  </a:lnTo>
                  <a:lnTo>
                    <a:pt x="3029" y="556"/>
                  </a:lnTo>
                  <a:lnTo>
                    <a:pt x="3263" y="452"/>
                  </a:lnTo>
                  <a:lnTo>
                    <a:pt x="3497" y="348"/>
                  </a:lnTo>
                  <a:lnTo>
                    <a:pt x="3740" y="270"/>
                  </a:lnTo>
                  <a:lnTo>
                    <a:pt x="3992" y="192"/>
                  </a:lnTo>
                  <a:lnTo>
                    <a:pt x="4243" y="131"/>
                  </a:lnTo>
                  <a:lnTo>
                    <a:pt x="4504" y="79"/>
                  </a:lnTo>
                  <a:lnTo>
                    <a:pt x="4764" y="44"/>
                  </a:lnTo>
                  <a:lnTo>
                    <a:pt x="5024" y="18"/>
                  </a:lnTo>
                  <a:lnTo>
                    <a:pt x="5293" y="1"/>
                  </a:lnTo>
                  <a:lnTo>
                    <a:pt x="5571" y="1"/>
                  </a:lnTo>
                  <a:lnTo>
                    <a:pt x="5840" y="18"/>
                  </a:lnTo>
                  <a:lnTo>
                    <a:pt x="5840" y="18"/>
                  </a:lnTo>
                  <a:lnTo>
                    <a:pt x="6109" y="44"/>
                  </a:lnTo>
                  <a:lnTo>
                    <a:pt x="6378" y="96"/>
                  </a:lnTo>
                  <a:lnTo>
                    <a:pt x="6630" y="148"/>
                  </a:lnTo>
                  <a:lnTo>
                    <a:pt x="6881" y="227"/>
                  </a:lnTo>
                  <a:lnTo>
                    <a:pt x="7133" y="305"/>
                  </a:lnTo>
                  <a:lnTo>
                    <a:pt x="7376" y="400"/>
                  </a:lnTo>
                  <a:lnTo>
                    <a:pt x="7610" y="504"/>
                  </a:lnTo>
                  <a:lnTo>
                    <a:pt x="7836" y="617"/>
                  </a:lnTo>
                  <a:lnTo>
                    <a:pt x="8053" y="747"/>
                  </a:lnTo>
                  <a:lnTo>
                    <a:pt x="8270" y="877"/>
                  </a:lnTo>
                  <a:lnTo>
                    <a:pt x="8478" y="1025"/>
                  </a:lnTo>
                  <a:lnTo>
                    <a:pt x="8677" y="1181"/>
                  </a:lnTo>
                  <a:lnTo>
                    <a:pt x="8868" y="1346"/>
                  </a:lnTo>
                  <a:lnTo>
                    <a:pt x="9051" y="1511"/>
                  </a:lnTo>
                  <a:lnTo>
                    <a:pt x="9224" y="1693"/>
                  </a:lnTo>
                  <a:lnTo>
                    <a:pt x="9389" y="1884"/>
                  </a:lnTo>
                  <a:lnTo>
                    <a:pt x="9545" y="2083"/>
                  </a:lnTo>
                  <a:lnTo>
                    <a:pt x="9693" y="2283"/>
                  </a:lnTo>
                  <a:lnTo>
                    <a:pt x="9832" y="2491"/>
                  </a:lnTo>
                  <a:lnTo>
                    <a:pt x="9962" y="2708"/>
                  </a:lnTo>
                  <a:lnTo>
                    <a:pt x="10075" y="2934"/>
                  </a:lnTo>
                  <a:lnTo>
                    <a:pt x="10187" y="3159"/>
                  </a:lnTo>
                  <a:lnTo>
                    <a:pt x="10283" y="3394"/>
                  </a:lnTo>
                  <a:lnTo>
                    <a:pt x="10361" y="3637"/>
                  </a:lnTo>
                  <a:lnTo>
                    <a:pt x="10439" y="3880"/>
                  </a:lnTo>
                  <a:lnTo>
                    <a:pt x="10500" y="4131"/>
                  </a:lnTo>
                  <a:lnTo>
                    <a:pt x="10552" y="4383"/>
                  </a:lnTo>
                  <a:lnTo>
                    <a:pt x="10587" y="4635"/>
                  </a:lnTo>
                  <a:lnTo>
                    <a:pt x="10613" y="4895"/>
                  </a:lnTo>
                  <a:lnTo>
                    <a:pt x="10630" y="5164"/>
                  </a:lnTo>
                  <a:lnTo>
                    <a:pt x="10630" y="5424"/>
                  </a:lnTo>
                  <a:lnTo>
                    <a:pt x="10613" y="5693"/>
                  </a:lnTo>
                  <a:lnTo>
                    <a:pt x="10613" y="5693"/>
                  </a:lnTo>
                  <a:lnTo>
                    <a:pt x="10587" y="6127"/>
                  </a:lnTo>
                  <a:lnTo>
                    <a:pt x="10569" y="6526"/>
                  </a:lnTo>
                  <a:lnTo>
                    <a:pt x="10560" y="7021"/>
                  </a:lnTo>
                  <a:lnTo>
                    <a:pt x="10552" y="7628"/>
                  </a:lnTo>
                  <a:lnTo>
                    <a:pt x="10552" y="8331"/>
                  </a:lnTo>
                  <a:lnTo>
                    <a:pt x="10578" y="9121"/>
                  </a:lnTo>
                  <a:lnTo>
                    <a:pt x="10621" y="9997"/>
                  </a:lnTo>
                  <a:lnTo>
                    <a:pt x="10647" y="10466"/>
                  </a:lnTo>
                  <a:lnTo>
                    <a:pt x="10682" y="10952"/>
                  </a:lnTo>
                  <a:lnTo>
                    <a:pt x="10725" y="11455"/>
                  </a:lnTo>
                  <a:lnTo>
                    <a:pt x="10777" y="11976"/>
                  </a:lnTo>
                  <a:lnTo>
                    <a:pt x="10838" y="12505"/>
                  </a:lnTo>
                  <a:lnTo>
                    <a:pt x="10908" y="13060"/>
                  </a:lnTo>
                  <a:lnTo>
                    <a:pt x="10986" y="13624"/>
                  </a:lnTo>
                  <a:lnTo>
                    <a:pt x="11081" y="14206"/>
                  </a:lnTo>
                  <a:lnTo>
                    <a:pt x="11177" y="14796"/>
                  </a:lnTo>
                  <a:lnTo>
                    <a:pt x="11289" y="15395"/>
                  </a:lnTo>
                  <a:lnTo>
                    <a:pt x="11411" y="16011"/>
                  </a:lnTo>
                  <a:lnTo>
                    <a:pt x="11541" y="16635"/>
                  </a:lnTo>
                  <a:lnTo>
                    <a:pt x="11689" y="17269"/>
                  </a:lnTo>
                  <a:lnTo>
                    <a:pt x="11853" y="17920"/>
                  </a:lnTo>
                  <a:lnTo>
                    <a:pt x="12027" y="18570"/>
                  </a:lnTo>
                  <a:lnTo>
                    <a:pt x="12209" y="19221"/>
                  </a:lnTo>
                  <a:lnTo>
                    <a:pt x="12417" y="19889"/>
                  </a:lnTo>
                  <a:lnTo>
                    <a:pt x="12634" y="20558"/>
                  </a:lnTo>
                  <a:lnTo>
                    <a:pt x="12869" y="21234"/>
                  </a:lnTo>
                  <a:lnTo>
                    <a:pt x="13120" y="21911"/>
                  </a:lnTo>
                  <a:lnTo>
                    <a:pt x="13389" y="22597"/>
                  </a:lnTo>
                  <a:lnTo>
                    <a:pt x="13676" y="23282"/>
                  </a:lnTo>
                  <a:lnTo>
                    <a:pt x="13979" y="23968"/>
                  </a:lnTo>
                  <a:lnTo>
                    <a:pt x="14300" y="24653"/>
                  </a:lnTo>
                  <a:lnTo>
                    <a:pt x="14639" y="25339"/>
                  </a:lnTo>
                  <a:lnTo>
                    <a:pt x="15003" y="26024"/>
                  </a:lnTo>
                  <a:lnTo>
                    <a:pt x="15385" y="26710"/>
                  </a:lnTo>
                  <a:lnTo>
                    <a:pt x="15793" y="27387"/>
                  </a:lnTo>
                  <a:lnTo>
                    <a:pt x="16209" y="28064"/>
                  </a:lnTo>
                  <a:lnTo>
                    <a:pt x="16435" y="28402"/>
                  </a:lnTo>
                  <a:lnTo>
                    <a:pt x="16661" y="28740"/>
                  </a:lnTo>
                  <a:lnTo>
                    <a:pt x="16895" y="29070"/>
                  </a:lnTo>
                  <a:lnTo>
                    <a:pt x="17129" y="29409"/>
                  </a:lnTo>
                  <a:lnTo>
                    <a:pt x="17372" y="29738"/>
                  </a:lnTo>
                  <a:lnTo>
                    <a:pt x="17624" y="30068"/>
                  </a:lnTo>
                  <a:lnTo>
                    <a:pt x="17876" y="30398"/>
                  </a:lnTo>
                  <a:lnTo>
                    <a:pt x="18136" y="30728"/>
                  </a:lnTo>
                  <a:lnTo>
                    <a:pt x="18405" y="31049"/>
                  </a:lnTo>
                  <a:lnTo>
                    <a:pt x="18674" y="31378"/>
                  </a:lnTo>
                  <a:lnTo>
                    <a:pt x="18952" y="31699"/>
                  </a:lnTo>
                  <a:lnTo>
                    <a:pt x="19238" y="32012"/>
                  </a:lnTo>
                  <a:lnTo>
                    <a:pt x="19533" y="32333"/>
                  </a:lnTo>
                  <a:lnTo>
                    <a:pt x="19828" y="32645"/>
                  </a:lnTo>
                  <a:lnTo>
                    <a:pt x="20132" y="32958"/>
                  </a:lnTo>
                  <a:lnTo>
                    <a:pt x="20444" y="33270"/>
                  </a:lnTo>
                  <a:lnTo>
                    <a:pt x="20765" y="33574"/>
                  </a:lnTo>
                  <a:lnTo>
                    <a:pt x="21086" y="33877"/>
                  </a:lnTo>
                  <a:lnTo>
                    <a:pt x="21416" y="34181"/>
                  </a:lnTo>
                  <a:lnTo>
                    <a:pt x="21754" y="34476"/>
                  </a:lnTo>
                  <a:lnTo>
                    <a:pt x="22101" y="34771"/>
                  </a:lnTo>
                  <a:lnTo>
                    <a:pt x="22448" y="35066"/>
                  </a:lnTo>
                  <a:lnTo>
                    <a:pt x="22804" y="35353"/>
                  </a:lnTo>
                  <a:lnTo>
                    <a:pt x="23169" y="35639"/>
                  </a:lnTo>
                  <a:lnTo>
                    <a:pt x="23542" y="35925"/>
                  </a:lnTo>
                  <a:lnTo>
                    <a:pt x="23924" y="36203"/>
                  </a:lnTo>
                  <a:lnTo>
                    <a:pt x="24314" y="36472"/>
                  </a:lnTo>
                  <a:lnTo>
                    <a:pt x="24705" y="36750"/>
                  </a:lnTo>
                  <a:lnTo>
                    <a:pt x="25104" y="37010"/>
                  </a:lnTo>
                  <a:lnTo>
                    <a:pt x="25520" y="37279"/>
                  </a:lnTo>
                  <a:lnTo>
                    <a:pt x="25937" y="37539"/>
                  </a:lnTo>
                  <a:lnTo>
                    <a:pt x="26353" y="37791"/>
                  </a:lnTo>
                  <a:lnTo>
                    <a:pt x="26787" y="38043"/>
                  </a:lnTo>
                  <a:lnTo>
                    <a:pt x="27230" y="38285"/>
                  </a:lnTo>
                  <a:lnTo>
                    <a:pt x="27672" y="38528"/>
                  </a:lnTo>
                  <a:lnTo>
                    <a:pt x="28132" y="38763"/>
                  </a:lnTo>
                  <a:lnTo>
                    <a:pt x="28592" y="38997"/>
                  </a:lnTo>
                  <a:lnTo>
                    <a:pt x="29069" y="39223"/>
                  </a:lnTo>
                  <a:lnTo>
                    <a:pt x="29069" y="39223"/>
                  </a:lnTo>
                  <a:lnTo>
                    <a:pt x="29304" y="39353"/>
                  </a:lnTo>
                  <a:lnTo>
                    <a:pt x="29538" y="39483"/>
                  </a:lnTo>
                  <a:lnTo>
                    <a:pt x="29755" y="39630"/>
                  </a:lnTo>
                  <a:lnTo>
                    <a:pt x="29963" y="39787"/>
                  </a:lnTo>
                  <a:lnTo>
                    <a:pt x="30171" y="39943"/>
                  </a:lnTo>
                  <a:lnTo>
                    <a:pt x="30362" y="40116"/>
                  </a:lnTo>
                  <a:lnTo>
                    <a:pt x="30544" y="40299"/>
                  </a:lnTo>
                  <a:lnTo>
                    <a:pt x="30718" y="40490"/>
                  </a:lnTo>
                  <a:lnTo>
                    <a:pt x="30883" y="40680"/>
                  </a:lnTo>
                  <a:lnTo>
                    <a:pt x="31039" y="40889"/>
                  </a:lnTo>
                  <a:lnTo>
                    <a:pt x="31178" y="41097"/>
                  </a:lnTo>
                  <a:lnTo>
                    <a:pt x="31317" y="41314"/>
                  </a:lnTo>
                  <a:lnTo>
                    <a:pt x="31438" y="41540"/>
                  </a:lnTo>
                  <a:lnTo>
                    <a:pt x="31551" y="41765"/>
                  </a:lnTo>
                  <a:lnTo>
                    <a:pt x="31647" y="41999"/>
                  </a:lnTo>
                  <a:lnTo>
                    <a:pt x="31733" y="42234"/>
                  </a:lnTo>
                  <a:lnTo>
                    <a:pt x="31811" y="42468"/>
                  </a:lnTo>
                  <a:lnTo>
                    <a:pt x="31881" y="42720"/>
                  </a:lnTo>
                  <a:lnTo>
                    <a:pt x="31942" y="42963"/>
                  </a:lnTo>
                  <a:lnTo>
                    <a:pt x="31985" y="43214"/>
                  </a:lnTo>
                  <a:lnTo>
                    <a:pt x="32011" y="43466"/>
                  </a:lnTo>
                  <a:lnTo>
                    <a:pt x="32028" y="43718"/>
                  </a:lnTo>
                  <a:lnTo>
                    <a:pt x="32037" y="43969"/>
                  </a:lnTo>
                  <a:lnTo>
                    <a:pt x="32028" y="44230"/>
                  </a:lnTo>
                  <a:lnTo>
                    <a:pt x="32011" y="44481"/>
                  </a:lnTo>
                  <a:lnTo>
                    <a:pt x="31985" y="44733"/>
                  </a:lnTo>
                  <a:lnTo>
                    <a:pt x="31942" y="44993"/>
                  </a:lnTo>
                  <a:lnTo>
                    <a:pt x="31881" y="45245"/>
                  </a:lnTo>
                  <a:lnTo>
                    <a:pt x="31811" y="45496"/>
                  </a:lnTo>
                  <a:lnTo>
                    <a:pt x="31725" y="45748"/>
                  </a:lnTo>
                  <a:lnTo>
                    <a:pt x="31629" y="46000"/>
                  </a:lnTo>
                  <a:lnTo>
                    <a:pt x="31516" y="46243"/>
                  </a:lnTo>
                  <a:lnTo>
                    <a:pt x="31516" y="46243"/>
                  </a:lnTo>
                  <a:lnTo>
                    <a:pt x="31430" y="46416"/>
                  </a:lnTo>
                  <a:lnTo>
                    <a:pt x="31334" y="46590"/>
                  </a:lnTo>
                  <a:lnTo>
                    <a:pt x="31239" y="46755"/>
                  </a:lnTo>
                  <a:lnTo>
                    <a:pt x="31135" y="46911"/>
                  </a:lnTo>
                  <a:lnTo>
                    <a:pt x="31022" y="47067"/>
                  </a:lnTo>
                  <a:lnTo>
                    <a:pt x="30909" y="47223"/>
                  </a:lnTo>
                  <a:lnTo>
                    <a:pt x="30787" y="47371"/>
                  </a:lnTo>
                  <a:lnTo>
                    <a:pt x="30666" y="47510"/>
                  </a:lnTo>
                  <a:lnTo>
                    <a:pt x="30536" y="47648"/>
                  </a:lnTo>
                  <a:lnTo>
                    <a:pt x="30406" y="47779"/>
                  </a:lnTo>
                  <a:lnTo>
                    <a:pt x="30267" y="47900"/>
                  </a:lnTo>
                  <a:lnTo>
                    <a:pt x="30128" y="48022"/>
                  </a:lnTo>
                  <a:lnTo>
                    <a:pt x="29980" y="48143"/>
                  </a:lnTo>
                  <a:lnTo>
                    <a:pt x="29833" y="48256"/>
                  </a:lnTo>
                  <a:lnTo>
                    <a:pt x="29685" y="48360"/>
                  </a:lnTo>
                  <a:lnTo>
                    <a:pt x="29529" y="48455"/>
                  </a:lnTo>
                  <a:lnTo>
                    <a:pt x="29373" y="48551"/>
                  </a:lnTo>
                  <a:lnTo>
                    <a:pt x="29208" y="48638"/>
                  </a:lnTo>
                  <a:lnTo>
                    <a:pt x="29043" y="48724"/>
                  </a:lnTo>
                  <a:lnTo>
                    <a:pt x="28878" y="48802"/>
                  </a:lnTo>
                  <a:lnTo>
                    <a:pt x="28714" y="48872"/>
                  </a:lnTo>
                  <a:lnTo>
                    <a:pt x="28540" y="48933"/>
                  </a:lnTo>
                  <a:lnTo>
                    <a:pt x="28366" y="48993"/>
                  </a:lnTo>
                  <a:lnTo>
                    <a:pt x="28193" y="49045"/>
                  </a:lnTo>
                  <a:lnTo>
                    <a:pt x="28019" y="49098"/>
                  </a:lnTo>
                  <a:lnTo>
                    <a:pt x="27837" y="49141"/>
                  </a:lnTo>
                  <a:lnTo>
                    <a:pt x="27664" y="49176"/>
                  </a:lnTo>
                  <a:lnTo>
                    <a:pt x="27481" y="49202"/>
                  </a:lnTo>
                  <a:lnTo>
                    <a:pt x="27299" y="49228"/>
                  </a:lnTo>
                  <a:lnTo>
                    <a:pt x="27117" y="49245"/>
                  </a:lnTo>
                  <a:lnTo>
                    <a:pt x="26935" y="49254"/>
                  </a:lnTo>
                  <a:lnTo>
                    <a:pt x="26752" y="49254"/>
                  </a:lnTo>
                  <a:lnTo>
                    <a:pt x="26752" y="49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2"/>
            <p:cNvSpPr/>
            <p:nvPr/>
          </p:nvSpPr>
          <p:spPr>
            <a:xfrm>
              <a:off x="-4315400" y="-140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2"/>
            <p:cNvSpPr/>
            <p:nvPr/>
          </p:nvSpPr>
          <p:spPr>
            <a:xfrm>
              <a:off x="-4758175" y="-4437475"/>
              <a:ext cx="574050" cy="824800"/>
            </a:xfrm>
            <a:custGeom>
              <a:avLst/>
              <a:gdLst/>
              <a:ahLst/>
              <a:cxnLst/>
              <a:rect l="l" t="t" r="r" b="b"/>
              <a:pathLst>
                <a:path w="22962" h="32992" extrusionOk="0">
                  <a:moveTo>
                    <a:pt x="17755" y="0"/>
                  </a:moveTo>
                  <a:lnTo>
                    <a:pt x="17486" y="9"/>
                  </a:lnTo>
                  <a:lnTo>
                    <a:pt x="17217" y="27"/>
                  </a:lnTo>
                  <a:lnTo>
                    <a:pt x="16948" y="61"/>
                  </a:lnTo>
                  <a:lnTo>
                    <a:pt x="16688" y="105"/>
                  </a:lnTo>
                  <a:lnTo>
                    <a:pt x="16427" y="165"/>
                  </a:lnTo>
                  <a:lnTo>
                    <a:pt x="16176" y="235"/>
                  </a:lnTo>
                  <a:lnTo>
                    <a:pt x="15933" y="322"/>
                  </a:lnTo>
                  <a:lnTo>
                    <a:pt x="15690" y="408"/>
                  </a:lnTo>
                  <a:lnTo>
                    <a:pt x="15455" y="512"/>
                  </a:lnTo>
                  <a:lnTo>
                    <a:pt x="15230" y="634"/>
                  </a:lnTo>
                  <a:lnTo>
                    <a:pt x="15004" y="755"/>
                  </a:lnTo>
                  <a:lnTo>
                    <a:pt x="14796" y="894"/>
                  </a:lnTo>
                  <a:lnTo>
                    <a:pt x="14588" y="1033"/>
                  </a:lnTo>
                  <a:lnTo>
                    <a:pt x="14388" y="1189"/>
                  </a:lnTo>
                  <a:lnTo>
                    <a:pt x="14197" y="1354"/>
                  </a:lnTo>
                  <a:lnTo>
                    <a:pt x="14015" y="1528"/>
                  </a:lnTo>
                  <a:lnTo>
                    <a:pt x="13841" y="1710"/>
                  </a:lnTo>
                  <a:lnTo>
                    <a:pt x="13676" y="1892"/>
                  </a:lnTo>
                  <a:lnTo>
                    <a:pt x="13520" y="2092"/>
                  </a:lnTo>
                  <a:lnTo>
                    <a:pt x="13373" y="2291"/>
                  </a:lnTo>
                  <a:lnTo>
                    <a:pt x="13234" y="2508"/>
                  </a:lnTo>
                  <a:lnTo>
                    <a:pt x="13104" y="2725"/>
                  </a:lnTo>
                  <a:lnTo>
                    <a:pt x="12982" y="2942"/>
                  </a:lnTo>
                  <a:lnTo>
                    <a:pt x="12878" y="3176"/>
                  </a:lnTo>
                  <a:lnTo>
                    <a:pt x="12783" y="3411"/>
                  </a:lnTo>
                  <a:lnTo>
                    <a:pt x="12696" y="3645"/>
                  </a:lnTo>
                  <a:lnTo>
                    <a:pt x="12627" y="3897"/>
                  </a:lnTo>
                  <a:lnTo>
                    <a:pt x="12566" y="4140"/>
                  </a:lnTo>
                  <a:lnTo>
                    <a:pt x="12514" y="4391"/>
                  </a:lnTo>
                  <a:lnTo>
                    <a:pt x="12470" y="4652"/>
                  </a:lnTo>
                  <a:lnTo>
                    <a:pt x="12444" y="4912"/>
                  </a:lnTo>
                  <a:lnTo>
                    <a:pt x="12436" y="5172"/>
                  </a:lnTo>
                  <a:lnTo>
                    <a:pt x="12436" y="5441"/>
                  </a:lnTo>
                  <a:lnTo>
                    <a:pt x="12444" y="5710"/>
                  </a:lnTo>
                  <a:lnTo>
                    <a:pt x="12453" y="5927"/>
                  </a:lnTo>
                  <a:lnTo>
                    <a:pt x="12462" y="6387"/>
                  </a:lnTo>
                  <a:lnTo>
                    <a:pt x="12462" y="6699"/>
                  </a:lnTo>
                  <a:lnTo>
                    <a:pt x="12453" y="7064"/>
                  </a:lnTo>
                  <a:lnTo>
                    <a:pt x="12444" y="7472"/>
                  </a:lnTo>
                  <a:lnTo>
                    <a:pt x="12418" y="7923"/>
                  </a:lnTo>
                  <a:lnTo>
                    <a:pt x="12384" y="8409"/>
                  </a:lnTo>
                  <a:lnTo>
                    <a:pt x="12323" y="8938"/>
                  </a:lnTo>
                  <a:lnTo>
                    <a:pt x="12253" y="9502"/>
                  </a:lnTo>
                  <a:lnTo>
                    <a:pt x="12167" y="10092"/>
                  </a:lnTo>
                  <a:lnTo>
                    <a:pt x="12063" y="10708"/>
                  </a:lnTo>
                  <a:lnTo>
                    <a:pt x="11924" y="11342"/>
                  </a:lnTo>
                  <a:lnTo>
                    <a:pt x="11846" y="11672"/>
                  </a:lnTo>
                  <a:lnTo>
                    <a:pt x="11767" y="12001"/>
                  </a:lnTo>
                  <a:lnTo>
                    <a:pt x="11672" y="12340"/>
                  </a:lnTo>
                  <a:lnTo>
                    <a:pt x="11577" y="12678"/>
                  </a:lnTo>
                  <a:lnTo>
                    <a:pt x="11472" y="13017"/>
                  </a:lnTo>
                  <a:lnTo>
                    <a:pt x="11360" y="13364"/>
                  </a:lnTo>
                  <a:lnTo>
                    <a:pt x="11238" y="13711"/>
                  </a:lnTo>
                  <a:lnTo>
                    <a:pt x="11108" y="14067"/>
                  </a:lnTo>
                  <a:lnTo>
                    <a:pt x="10969" y="14414"/>
                  </a:lnTo>
                  <a:lnTo>
                    <a:pt x="10822" y="14769"/>
                  </a:lnTo>
                  <a:lnTo>
                    <a:pt x="10665" y="15125"/>
                  </a:lnTo>
                  <a:lnTo>
                    <a:pt x="10501" y="15472"/>
                  </a:lnTo>
                  <a:lnTo>
                    <a:pt x="10327" y="15828"/>
                  </a:lnTo>
                  <a:lnTo>
                    <a:pt x="10145" y="16184"/>
                  </a:lnTo>
                  <a:lnTo>
                    <a:pt x="9945" y="16531"/>
                  </a:lnTo>
                  <a:lnTo>
                    <a:pt x="9746" y="16887"/>
                  </a:lnTo>
                  <a:lnTo>
                    <a:pt x="9529" y="17234"/>
                  </a:lnTo>
                  <a:lnTo>
                    <a:pt x="9294" y="17581"/>
                  </a:lnTo>
                  <a:lnTo>
                    <a:pt x="9060" y="17919"/>
                  </a:lnTo>
                  <a:lnTo>
                    <a:pt x="8808" y="18266"/>
                  </a:lnTo>
                  <a:lnTo>
                    <a:pt x="8539" y="18605"/>
                  </a:lnTo>
                  <a:lnTo>
                    <a:pt x="8270" y="18935"/>
                  </a:lnTo>
                  <a:lnTo>
                    <a:pt x="7984" y="19264"/>
                  </a:lnTo>
                  <a:lnTo>
                    <a:pt x="7680" y="19585"/>
                  </a:lnTo>
                  <a:lnTo>
                    <a:pt x="7368" y="19906"/>
                  </a:lnTo>
                  <a:lnTo>
                    <a:pt x="7038" y="20219"/>
                  </a:lnTo>
                  <a:lnTo>
                    <a:pt x="6700" y="20531"/>
                  </a:lnTo>
                  <a:lnTo>
                    <a:pt x="6344" y="20835"/>
                  </a:lnTo>
                  <a:lnTo>
                    <a:pt x="5980" y="21130"/>
                  </a:lnTo>
                  <a:lnTo>
                    <a:pt x="5589" y="21416"/>
                  </a:lnTo>
                  <a:lnTo>
                    <a:pt x="5199" y="21694"/>
                  </a:lnTo>
                  <a:lnTo>
                    <a:pt x="4782" y="21963"/>
                  </a:lnTo>
                  <a:lnTo>
                    <a:pt x="4357" y="22232"/>
                  </a:lnTo>
                  <a:lnTo>
                    <a:pt x="3914" y="22484"/>
                  </a:lnTo>
                  <a:lnTo>
                    <a:pt x="3455" y="22727"/>
                  </a:lnTo>
                  <a:lnTo>
                    <a:pt x="2977" y="22961"/>
                  </a:lnTo>
                  <a:lnTo>
                    <a:pt x="2743" y="23091"/>
                  </a:lnTo>
                  <a:lnTo>
                    <a:pt x="2509" y="23221"/>
                  </a:lnTo>
                  <a:lnTo>
                    <a:pt x="2292" y="23369"/>
                  </a:lnTo>
                  <a:lnTo>
                    <a:pt x="2075" y="23525"/>
                  </a:lnTo>
                  <a:lnTo>
                    <a:pt x="1875" y="23681"/>
                  </a:lnTo>
                  <a:lnTo>
                    <a:pt x="1676" y="23855"/>
                  </a:lnTo>
                  <a:lnTo>
                    <a:pt x="1493" y="24037"/>
                  </a:lnTo>
                  <a:lnTo>
                    <a:pt x="1320" y="24228"/>
                  </a:lnTo>
                  <a:lnTo>
                    <a:pt x="1155" y="24427"/>
                  </a:lnTo>
                  <a:lnTo>
                    <a:pt x="1008" y="24627"/>
                  </a:lnTo>
                  <a:lnTo>
                    <a:pt x="860" y="24835"/>
                  </a:lnTo>
                  <a:lnTo>
                    <a:pt x="730" y="25052"/>
                  </a:lnTo>
                  <a:lnTo>
                    <a:pt x="608" y="25278"/>
                  </a:lnTo>
                  <a:lnTo>
                    <a:pt x="496" y="25503"/>
                  </a:lnTo>
                  <a:lnTo>
                    <a:pt x="391" y="25738"/>
                  </a:lnTo>
                  <a:lnTo>
                    <a:pt x="305" y="25972"/>
                  </a:lnTo>
                  <a:lnTo>
                    <a:pt x="227" y="26215"/>
                  </a:lnTo>
                  <a:lnTo>
                    <a:pt x="157" y="26458"/>
                  </a:lnTo>
                  <a:lnTo>
                    <a:pt x="105" y="26701"/>
                  </a:lnTo>
                  <a:lnTo>
                    <a:pt x="62" y="26952"/>
                  </a:lnTo>
                  <a:lnTo>
                    <a:pt x="27" y="27204"/>
                  </a:lnTo>
                  <a:lnTo>
                    <a:pt x="10" y="27456"/>
                  </a:lnTo>
                  <a:lnTo>
                    <a:pt x="1" y="27707"/>
                  </a:lnTo>
                  <a:lnTo>
                    <a:pt x="10" y="27968"/>
                  </a:lnTo>
                  <a:lnTo>
                    <a:pt x="27" y="28219"/>
                  </a:lnTo>
                  <a:lnTo>
                    <a:pt x="53" y="28480"/>
                  </a:lnTo>
                  <a:lnTo>
                    <a:pt x="105" y="28731"/>
                  </a:lnTo>
                  <a:lnTo>
                    <a:pt x="157" y="28983"/>
                  </a:lnTo>
                  <a:lnTo>
                    <a:pt x="227" y="29235"/>
                  </a:lnTo>
                  <a:lnTo>
                    <a:pt x="313" y="29486"/>
                  </a:lnTo>
                  <a:lnTo>
                    <a:pt x="409" y="29729"/>
                  </a:lnTo>
                  <a:lnTo>
                    <a:pt x="522" y="29981"/>
                  </a:lnTo>
                  <a:lnTo>
                    <a:pt x="608" y="30154"/>
                  </a:lnTo>
                  <a:lnTo>
                    <a:pt x="704" y="30328"/>
                  </a:lnTo>
                  <a:lnTo>
                    <a:pt x="808" y="30493"/>
                  </a:lnTo>
                  <a:lnTo>
                    <a:pt x="912" y="30649"/>
                  </a:lnTo>
                  <a:lnTo>
                    <a:pt x="1016" y="30805"/>
                  </a:lnTo>
                  <a:lnTo>
                    <a:pt x="1138" y="30961"/>
                  </a:lnTo>
                  <a:lnTo>
                    <a:pt x="1250" y="31109"/>
                  </a:lnTo>
                  <a:lnTo>
                    <a:pt x="1381" y="31248"/>
                  </a:lnTo>
                  <a:lnTo>
                    <a:pt x="1502" y="31387"/>
                  </a:lnTo>
                  <a:lnTo>
                    <a:pt x="1641" y="31517"/>
                  </a:lnTo>
                  <a:lnTo>
                    <a:pt x="1771" y="31647"/>
                  </a:lnTo>
                  <a:lnTo>
                    <a:pt x="1919" y="31768"/>
                  </a:lnTo>
                  <a:lnTo>
                    <a:pt x="2057" y="31881"/>
                  </a:lnTo>
                  <a:lnTo>
                    <a:pt x="2205" y="31994"/>
                  </a:lnTo>
                  <a:lnTo>
                    <a:pt x="2361" y="32098"/>
                  </a:lnTo>
                  <a:lnTo>
                    <a:pt x="2517" y="32194"/>
                  </a:lnTo>
                  <a:lnTo>
                    <a:pt x="2674" y="32289"/>
                  </a:lnTo>
                  <a:lnTo>
                    <a:pt x="2830" y="32384"/>
                  </a:lnTo>
                  <a:lnTo>
                    <a:pt x="2995" y="32463"/>
                  </a:lnTo>
                  <a:lnTo>
                    <a:pt x="3160" y="32541"/>
                  </a:lnTo>
                  <a:lnTo>
                    <a:pt x="3333" y="32610"/>
                  </a:lnTo>
                  <a:lnTo>
                    <a:pt x="3498" y="32679"/>
                  </a:lnTo>
                  <a:lnTo>
                    <a:pt x="3671" y="32740"/>
                  </a:lnTo>
                  <a:lnTo>
                    <a:pt x="3845" y="32792"/>
                  </a:lnTo>
                  <a:lnTo>
                    <a:pt x="4027" y="32836"/>
                  </a:lnTo>
                  <a:lnTo>
                    <a:pt x="4201" y="32879"/>
                  </a:lnTo>
                  <a:lnTo>
                    <a:pt x="4383" y="32914"/>
                  </a:lnTo>
                  <a:lnTo>
                    <a:pt x="4565" y="32940"/>
                  </a:lnTo>
                  <a:lnTo>
                    <a:pt x="4747" y="32966"/>
                  </a:lnTo>
                  <a:lnTo>
                    <a:pt x="4930" y="32983"/>
                  </a:lnTo>
                  <a:lnTo>
                    <a:pt x="5112" y="32992"/>
                  </a:lnTo>
                  <a:lnTo>
                    <a:pt x="5581" y="32992"/>
                  </a:lnTo>
                  <a:lnTo>
                    <a:pt x="5858" y="32966"/>
                  </a:lnTo>
                  <a:lnTo>
                    <a:pt x="6136" y="32931"/>
                  </a:lnTo>
                  <a:lnTo>
                    <a:pt x="6405" y="32870"/>
                  </a:lnTo>
                  <a:lnTo>
                    <a:pt x="6674" y="32792"/>
                  </a:lnTo>
                  <a:lnTo>
                    <a:pt x="6804" y="32749"/>
                  </a:lnTo>
                  <a:lnTo>
                    <a:pt x="6943" y="32697"/>
                  </a:lnTo>
                  <a:lnTo>
                    <a:pt x="7073" y="32636"/>
                  </a:lnTo>
                  <a:lnTo>
                    <a:pt x="7203" y="32575"/>
                  </a:lnTo>
                  <a:lnTo>
                    <a:pt x="7333" y="32506"/>
                  </a:lnTo>
                  <a:lnTo>
                    <a:pt x="7463" y="32437"/>
                  </a:lnTo>
                  <a:lnTo>
                    <a:pt x="7863" y="32246"/>
                  </a:lnTo>
                  <a:lnTo>
                    <a:pt x="8253" y="32046"/>
                  </a:lnTo>
                  <a:lnTo>
                    <a:pt x="8635" y="31846"/>
                  </a:lnTo>
                  <a:lnTo>
                    <a:pt x="9008" y="31647"/>
                  </a:lnTo>
                  <a:lnTo>
                    <a:pt x="9381" y="31439"/>
                  </a:lnTo>
                  <a:lnTo>
                    <a:pt x="9746" y="31230"/>
                  </a:lnTo>
                  <a:lnTo>
                    <a:pt x="10101" y="31013"/>
                  </a:lnTo>
                  <a:lnTo>
                    <a:pt x="10449" y="30796"/>
                  </a:lnTo>
                  <a:lnTo>
                    <a:pt x="10796" y="30580"/>
                  </a:lnTo>
                  <a:lnTo>
                    <a:pt x="11134" y="30354"/>
                  </a:lnTo>
                  <a:lnTo>
                    <a:pt x="11464" y="30128"/>
                  </a:lnTo>
                  <a:lnTo>
                    <a:pt x="11785" y="29903"/>
                  </a:lnTo>
                  <a:lnTo>
                    <a:pt x="12106" y="29668"/>
                  </a:lnTo>
                  <a:lnTo>
                    <a:pt x="12418" y="29434"/>
                  </a:lnTo>
                  <a:lnTo>
                    <a:pt x="12722" y="29200"/>
                  </a:lnTo>
                  <a:lnTo>
                    <a:pt x="13026" y="28957"/>
                  </a:lnTo>
                  <a:lnTo>
                    <a:pt x="13321" y="28714"/>
                  </a:lnTo>
                  <a:lnTo>
                    <a:pt x="13607" y="28471"/>
                  </a:lnTo>
                  <a:lnTo>
                    <a:pt x="13893" y="28219"/>
                  </a:lnTo>
                  <a:lnTo>
                    <a:pt x="14171" y="27968"/>
                  </a:lnTo>
                  <a:lnTo>
                    <a:pt x="14440" y="27716"/>
                  </a:lnTo>
                  <a:lnTo>
                    <a:pt x="14709" y="27464"/>
                  </a:lnTo>
                  <a:lnTo>
                    <a:pt x="14969" y="27204"/>
                  </a:lnTo>
                  <a:lnTo>
                    <a:pt x="15230" y="26944"/>
                  </a:lnTo>
                  <a:lnTo>
                    <a:pt x="15473" y="26683"/>
                  </a:lnTo>
                  <a:lnTo>
                    <a:pt x="15724" y="26423"/>
                  </a:lnTo>
                  <a:lnTo>
                    <a:pt x="16193" y="25894"/>
                  </a:lnTo>
                  <a:lnTo>
                    <a:pt x="16644" y="25356"/>
                  </a:lnTo>
                  <a:lnTo>
                    <a:pt x="17078" y="24809"/>
                  </a:lnTo>
                  <a:lnTo>
                    <a:pt x="17486" y="24262"/>
                  </a:lnTo>
                  <a:lnTo>
                    <a:pt x="17885" y="23707"/>
                  </a:lnTo>
                  <a:lnTo>
                    <a:pt x="18258" y="23152"/>
                  </a:lnTo>
                  <a:lnTo>
                    <a:pt x="18614" y="22588"/>
                  </a:lnTo>
                  <a:lnTo>
                    <a:pt x="18952" y="22024"/>
                  </a:lnTo>
                  <a:lnTo>
                    <a:pt x="19265" y="21460"/>
                  </a:lnTo>
                  <a:lnTo>
                    <a:pt x="19568" y="20896"/>
                  </a:lnTo>
                  <a:lnTo>
                    <a:pt x="19855" y="20323"/>
                  </a:lnTo>
                  <a:lnTo>
                    <a:pt x="20124" y="19759"/>
                  </a:lnTo>
                  <a:lnTo>
                    <a:pt x="20384" y="19186"/>
                  </a:lnTo>
                  <a:lnTo>
                    <a:pt x="20618" y="18622"/>
                  </a:lnTo>
                  <a:lnTo>
                    <a:pt x="20844" y="18058"/>
                  </a:lnTo>
                  <a:lnTo>
                    <a:pt x="21052" y="17503"/>
                  </a:lnTo>
                  <a:lnTo>
                    <a:pt x="21252" y="16947"/>
                  </a:lnTo>
                  <a:lnTo>
                    <a:pt x="21434" y="16392"/>
                  </a:lnTo>
                  <a:lnTo>
                    <a:pt x="21599" y="15845"/>
                  </a:lnTo>
                  <a:lnTo>
                    <a:pt x="21755" y="15299"/>
                  </a:lnTo>
                  <a:lnTo>
                    <a:pt x="21903" y="14761"/>
                  </a:lnTo>
                  <a:lnTo>
                    <a:pt x="22033" y="14231"/>
                  </a:lnTo>
                  <a:lnTo>
                    <a:pt x="22154" y="13711"/>
                  </a:lnTo>
                  <a:lnTo>
                    <a:pt x="22267" y="13199"/>
                  </a:lnTo>
                  <a:lnTo>
                    <a:pt x="22371" y="12687"/>
                  </a:lnTo>
                  <a:lnTo>
                    <a:pt x="22458" y="12192"/>
                  </a:lnTo>
                  <a:lnTo>
                    <a:pt x="22536" y="11706"/>
                  </a:lnTo>
                  <a:lnTo>
                    <a:pt x="22614" y="11229"/>
                  </a:lnTo>
                  <a:lnTo>
                    <a:pt x="22675" y="10760"/>
                  </a:lnTo>
                  <a:lnTo>
                    <a:pt x="22736" y="10309"/>
                  </a:lnTo>
                  <a:lnTo>
                    <a:pt x="22779" y="9867"/>
                  </a:lnTo>
                  <a:lnTo>
                    <a:pt x="22822" y="9441"/>
                  </a:lnTo>
                  <a:lnTo>
                    <a:pt x="22857" y="9025"/>
                  </a:lnTo>
                  <a:lnTo>
                    <a:pt x="22909" y="8244"/>
                  </a:lnTo>
                  <a:lnTo>
                    <a:pt x="22944" y="7524"/>
                  </a:lnTo>
                  <a:lnTo>
                    <a:pt x="22961" y="6882"/>
                  </a:lnTo>
                  <a:lnTo>
                    <a:pt x="22961" y="6300"/>
                  </a:lnTo>
                  <a:lnTo>
                    <a:pt x="22953" y="5806"/>
                  </a:lnTo>
                  <a:lnTo>
                    <a:pt x="22944" y="5398"/>
                  </a:lnTo>
                  <a:lnTo>
                    <a:pt x="22927" y="5077"/>
                  </a:lnTo>
                  <a:lnTo>
                    <a:pt x="22901" y="4730"/>
                  </a:lnTo>
                  <a:lnTo>
                    <a:pt x="22866" y="4461"/>
                  </a:lnTo>
                  <a:lnTo>
                    <a:pt x="22822" y="4200"/>
                  </a:lnTo>
                  <a:lnTo>
                    <a:pt x="22762" y="3940"/>
                  </a:lnTo>
                  <a:lnTo>
                    <a:pt x="22692" y="3688"/>
                  </a:lnTo>
                  <a:lnTo>
                    <a:pt x="22614" y="3437"/>
                  </a:lnTo>
                  <a:lnTo>
                    <a:pt x="22519" y="3202"/>
                  </a:lnTo>
                  <a:lnTo>
                    <a:pt x="22415" y="2968"/>
                  </a:lnTo>
                  <a:lnTo>
                    <a:pt x="22293" y="2743"/>
                  </a:lnTo>
                  <a:lnTo>
                    <a:pt x="22172" y="2517"/>
                  </a:lnTo>
                  <a:lnTo>
                    <a:pt x="22033" y="2309"/>
                  </a:lnTo>
                  <a:lnTo>
                    <a:pt x="21894" y="2100"/>
                  </a:lnTo>
                  <a:lnTo>
                    <a:pt x="21738" y="1901"/>
                  </a:lnTo>
                  <a:lnTo>
                    <a:pt x="21573" y="1710"/>
                  </a:lnTo>
                  <a:lnTo>
                    <a:pt x="21399" y="1528"/>
                  </a:lnTo>
                  <a:lnTo>
                    <a:pt x="21217" y="1354"/>
                  </a:lnTo>
                  <a:lnTo>
                    <a:pt x="21035" y="1189"/>
                  </a:lnTo>
                  <a:lnTo>
                    <a:pt x="20835" y="1042"/>
                  </a:lnTo>
                  <a:lnTo>
                    <a:pt x="20636" y="894"/>
                  </a:lnTo>
                  <a:lnTo>
                    <a:pt x="20419" y="755"/>
                  </a:lnTo>
                  <a:lnTo>
                    <a:pt x="20202" y="634"/>
                  </a:lnTo>
                  <a:lnTo>
                    <a:pt x="19985" y="521"/>
                  </a:lnTo>
                  <a:lnTo>
                    <a:pt x="19751" y="417"/>
                  </a:lnTo>
                  <a:lnTo>
                    <a:pt x="19516" y="322"/>
                  </a:lnTo>
                  <a:lnTo>
                    <a:pt x="19282" y="243"/>
                  </a:lnTo>
                  <a:lnTo>
                    <a:pt x="19039" y="165"/>
                  </a:lnTo>
                  <a:lnTo>
                    <a:pt x="18787" y="113"/>
                  </a:lnTo>
                  <a:lnTo>
                    <a:pt x="18536" y="61"/>
                  </a:lnTo>
                  <a:lnTo>
                    <a:pt x="18276" y="35"/>
                  </a:lnTo>
                  <a:lnTo>
                    <a:pt x="18015" y="9"/>
                  </a:lnTo>
                  <a:lnTo>
                    <a:pt x="177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2"/>
            <p:cNvSpPr/>
            <p:nvPr/>
          </p:nvSpPr>
          <p:spPr>
            <a:xfrm>
              <a:off x="-4758175" y="-4437475"/>
              <a:ext cx="574050" cy="824800"/>
            </a:xfrm>
            <a:custGeom>
              <a:avLst/>
              <a:gdLst/>
              <a:ahLst/>
              <a:cxnLst/>
              <a:rect l="l" t="t" r="r" b="b"/>
              <a:pathLst>
                <a:path w="22962" h="32992" fill="none" extrusionOk="0">
                  <a:moveTo>
                    <a:pt x="5294" y="32992"/>
                  </a:moveTo>
                  <a:lnTo>
                    <a:pt x="5294" y="32992"/>
                  </a:lnTo>
                  <a:lnTo>
                    <a:pt x="5112" y="32992"/>
                  </a:lnTo>
                  <a:lnTo>
                    <a:pt x="4930" y="32983"/>
                  </a:lnTo>
                  <a:lnTo>
                    <a:pt x="4747" y="32966"/>
                  </a:lnTo>
                  <a:lnTo>
                    <a:pt x="4565" y="32940"/>
                  </a:lnTo>
                  <a:lnTo>
                    <a:pt x="4383" y="32914"/>
                  </a:lnTo>
                  <a:lnTo>
                    <a:pt x="4201" y="32879"/>
                  </a:lnTo>
                  <a:lnTo>
                    <a:pt x="4027" y="32836"/>
                  </a:lnTo>
                  <a:lnTo>
                    <a:pt x="3845" y="32792"/>
                  </a:lnTo>
                  <a:lnTo>
                    <a:pt x="3671" y="32740"/>
                  </a:lnTo>
                  <a:lnTo>
                    <a:pt x="3498" y="32679"/>
                  </a:lnTo>
                  <a:lnTo>
                    <a:pt x="3333" y="32610"/>
                  </a:lnTo>
                  <a:lnTo>
                    <a:pt x="3160" y="32541"/>
                  </a:lnTo>
                  <a:lnTo>
                    <a:pt x="2995" y="32463"/>
                  </a:lnTo>
                  <a:lnTo>
                    <a:pt x="2830" y="32384"/>
                  </a:lnTo>
                  <a:lnTo>
                    <a:pt x="2674" y="32289"/>
                  </a:lnTo>
                  <a:lnTo>
                    <a:pt x="2517" y="32194"/>
                  </a:lnTo>
                  <a:lnTo>
                    <a:pt x="2361" y="32098"/>
                  </a:lnTo>
                  <a:lnTo>
                    <a:pt x="2205" y="31994"/>
                  </a:lnTo>
                  <a:lnTo>
                    <a:pt x="2057" y="31881"/>
                  </a:lnTo>
                  <a:lnTo>
                    <a:pt x="1919" y="31768"/>
                  </a:lnTo>
                  <a:lnTo>
                    <a:pt x="1771" y="31647"/>
                  </a:lnTo>
                  <a:lnTo>
                    <a:pt x="1641" y="31517"/>
                  </a:lnTo>
                  <a:lnTo>
                    <a:pt x="1502" y="31387"/>
                  </a:lnTo>
                  <a:lnTo>
                    <a:pt x="1381" y="31248"/>
                  </a:lnTo>
                  <a:lnTo>
                    <a:pt x="1250" y="31109"/>
                  </a:lnTo>
                  <a:lnTo>
                    <a:pt x="1138" y="30961"/>
                  </a:lnTo>
                  <a:lnTo>
                    <a:pt x="1016" y="30805"/>
                  </a:lnTo>
                  <a:lnTo>
                    <a:pt x="912" y="30649"/>
                  </a:lnTo>
                  <a:lnTo>
                    <a:pt x="808" y="30493"/>
                  </a:lnTo>
                  <a:lnTo>
                    <a:pt x="704" y="30328"/>
                  </a:lnTo>
                  <a:lnTo>
                    <a:pt x="608" y="30154"/>
                  </a:lnTo>
                  <a:lnTo>
                    <a:pt x="522" y="29981"/>
                  </a:lnTo>
                  <a:lnTo>
                    <a:pt x="522" y="29981"/>
                  </a:lnTo>
                  <a:lnTo>
                    <a:pt x="409" y="29729"/>
                  </a:lnTo>
                  <a:lnTo>
                    <a:pt x="313" y="29486"/>
                  </a:lnTo>
                  <a:lnTo>
                    <a:pt x="227" y="29235"/>
                  </a:lnTo>
                  <a:lnTo>
                    <a:pt x="157" y="28983"/>
                  </a:lnTo>
                  <a:lnTo>
                    <a:pt x="105" y="28731"/>
                  </a:lnTo>
                  <a:lnTo>
                    <a:pt x="53" y="28480"/>
                  </a:lnTo>
                  <a:lnTo>
                    <a:pt x="27" y="28219"/>
                  </a:lnTo>
                  <a:lnTo>
                    <a:pt x="10" y="27968"/>
                  </a:lnTo>
                  <a:lnTo>
                    <a:pt x="1" y="27707"/>
                  </a:lnTo>
                  <a:lnTo>
                    <a:pt x="10" y="27456"/>
                  </a:lnTo>
                  <a:lnTo>
                    <a:pt x="27" y="27204"/>
                  </a:lnTo>
                  <a:lnTo>
                    <a:pt x="62" y="26952"/>
                  </a:lnTo>
                  <a:lnTo>
                    <a:pt x="105" y="26701"/>
                  </a:lnTo>
                  <a:lnTo>
                    <a:pt x="157" y="26458"/>
                  </a:lnTo>
                  <a:lnTo>
                    <a:pt x="227" y="26215"/>
                  </a:lnTo>
                  <a:lnTo>
                    <a:pt x="305" y="25972"/>
                  </a:lnTo>
                  <a:lnTo>
                    <a:pt x="391" y="25738"/>
                  </a:lnTo>
                  <a:lnTo>
                    <a:pt x="496" y="25503"/>
                  </a:lnTo>
                  <a:lnTo>
                    <a:pt x="608" y="25278"/>
                  </a:lnTo>
                  <a:lnTo>
                    <a:pt x="730" y="25052"/>
                  </a:lnTo>
                  <a:lnTo>
                    <a:pt x="860" y="24835"/>
                  </a:lnTo>
                  <a:lnTo>
                    <a:pt x="1008" y="24627"/>
                  </a:lnTo>
                  <a:lnTo>
                    <a:pt x="1155" y="24427"/>
                  </a:lnTo>
                  <a:lnTo>
                    <a:pt x="1320" y="24228"/>
                  </a:lnTo>
                  <a:lnTo>
                    <a:pt x="1493" y="24037"/>
                  </a:lnTo>
                  <a:lnTo>
                    <a:pt x="1676" y="23855"/>
                  </a:lnTo>
                  <a:lnTo>
                    <a:pt x="1875" y="23681"/>
                  </a:lnTo>
                  <a:lnTo>
                    <a:pt x="2075" y="23525"/>
                  </a:lnTo>
                  <a:lnTo>
                    <a:pt x="2292" y="23369"/>
                  </a:lnTo>
                  <a:lnTo>
                    <a:pt x="2509" y="23221"/>
                  </a:lnTo>
                  <a:lnTo>
                    <a:pt x="2743" y="23091"/>
                  </a:lnTo>
                  <a:lnTo>
                    <a:pt x="2977" y="22961"/>
                  </a:lnTo>
                  <a:lnTo>
                    <a:pt x="2977" y="22961"/>
                  </a:lnTo>
                  <a:lnTo>
                    <a:pt x="3455" y="22727"/>
                  </a:lnTo>
                  <a:lnTo>
                    <a:pt x="3914" y="22484"/>
                  </a:lnTo>
                  <a:lnTo>
                    <a:pt x="4357" y="22232"/>
                  </a:lnTo>
                  <a:lnTo>
                    <a:pt x="4782" y="21963"/>
                  </a:lnTo>
                  <a:lnTo>
                    <a:pt x="5199" y="21694"/>
                  </a:lnTo>
                  <a:lnTo>
                    <a:pt x="5589" y="21416"/>
                  </a:lnTo>
                  <a:lnTo>
                    <a:pt x="5980" y="21130"/>
                  </a:lnTo>
                  <a:lnTo>
                    <a:pt x="6344" y="20835"/>
                  </a:lnTo>
                  <a:lnTo>
                    <a:pt x="6700" y="20531"/>
                  </a:lnTo>
                  <a:lnTo>
                    <a:pt x="7038" y="20219"/>
                  </a:lnTo>
                  <a:lnTo>
                    <a:pt x="7368" y="19906"/>
                  </a:lnTo>
                  <a:lnTo>
                    <a:pt x="7680" y="19585"/>
                  </a:lnTo>
                  <a:lnTo>
                    <a:pt x="7984" y="19264"/>
                  </a:lnTo>
                  <a:lnTo>
                    <a:pt x="8270" y="18935"/>
                  </a:lnTo>
                  <a:lnTo>
                    <a:pt x="8539" y="18605"/>
                  </a:lnTo>
                  <a:lnTo>
                    <a:pt x="8808" y="18266"/>
                  </a:lnTo>
                  <a:lnTo>
                    <a:pt x="9060" y="17919"/>
                  </a:lnTo>
                  <a:lnTo>
                    <a:pt x="9294" y="17581"/>
                  </a:lnTo>
                  <a:lnTo>
                    <a:pt x="9529" y="17234"/>
                  </a:lnTo>
                  <a:lnTo>
                    <a:pt x="9746" y="16887"/>
                  </a:lnTo>
                  <a:lnTo>
                    <a:pt x="9945" y="16531"/>
                  </a:lnTo>
                  <a:lnTo>
                    <a:pt x="10145" y="16184"/>
                  </a:lnTo>
                  <a:lnTo>
                    <a:pt x="10327" y="15828"/>
                  </a:lnTo>
                  <a:lnTo>
                    <a:pt x="10501" y="15472"/>
                  </a:lnTo>
                  <a:lnTo>
                    <a:pt x="10665" y="15125"/>
                  </a:lnTo>
                  <a:lnTo>
                    <a:pt x="10822" y="14769"/>
                  </a:lnTo>
                  <a:lnTo>
                    <a:pt x="10969" y="14414"/>
                  </a:lnTo>
                  <a:lnTo>
                    <a:pt x="11108" y="14067"/>
                  </a:lnTo>
                  <a:lnTo>
                    <a:pt x="11238" y="13711"/>
                  </a:lnTo>
                  <a:lnTo>
                    <a:pt x="11360" y="13364"/>
                  </a:lnTo>
                  <a:lnTo>
                    <a:pt x="11472" y="13017"/>
                  </a:lnTo>
                  <a:lnTo>
                    <a:pt x="11577" y="12678"/>
                  </a:lnTo>
                  <a:lnTo>
                    <a:pt x="11672" y="12340"/>
                  </a:lnTo>
                  <a:lnTo>
                    <a:pt x="11767" y="12001"/>
                  </a:lnTo>
                  <a:lnTo>
                    <a:pt x="11846" y="11672"/>
                  </a:lnTo>
                  <a:lnTo>
                    <a:pt x="11924" y="11342"/>
                  </a:lnTo>
                  <a:lnTo>
                    <a:pt x="12063" y="10708"/>
                  </a:lnTo>
                  <a:lnTo>
                    <a:pt x="12167" y="10092"/>
                  </a:lnTo>
                  <a:lnTo>
                    <a:pt x="12253" y="9502"/>
                  </a:lnTo>
                  <a:lnTo>
                    <a:pt x="12323" y="8938"/>
                  </a:lnTo>
                  <a:lnTo>
                    <a:pt x="12384" y="8409"/>
                  </a:lnTo>
                  <a:lnTo>
                    <a:pt x="12418" y="7923"/>
                  </a:lnTo>
                  <a:lnTo>
                    <a:pt x="12444" y="7472"/>
                  </a:lnTo>
                  <a:lnTo>
                    <a:pt x="12453" y="7064"/>
                  </a:lnTo>
                  <a:lnTo>
                    <a:pt x="12462" y="6699"/>
                  </a:lnTo>
                  <a:lnTo>
                    <a:pt x="12462" y="6387"/>
                  </a:lnTo>
                  <a:lnTo>
                    <a:pt x="12453" y="5927"/>
                  </a:lnTo>
                  <a:lnTo>
                    <a:pt x="12444" y="5710"/>
                  </a:lnTo>
                  <a:lnTo>
                    <a:pt x="12444" y="5710"/>
                  </a:lnTo>
                  <a:lnTo>
                    <a:pt x="12436" y="5441"/>
                  </a:lnTo>
                  <a:lnTo>
                    <a:pt x="12436" y="5172"/>
                  </a:lnTo>
                  <a:lnTo>
                    <a:pt x="12444" y="4912"/>
                  </a:lnTo>
                  <a:lnTo>
                    <a:pt x="12470" y="4652"/>
                  </a:lnTo>
                  <a:lnTo>
                    <a:pt x="12514" y="4391"/>
                  </a:lnTo>
                  <a:lnTo>
                    <a:pt x="12566" y="4140"/>
                  </a:lnTo>
                  <a:lnTo>
                    <a:pt x="12627" y="3897"/>
                  </a:lnTo>
                  <a:lnTo>
                    <a:pt x="12696" y="3645"/>
                  </a:lnTo>
                  <a:lnTo>
                    <a:pt x="12783" y="3411"/>
                  </a:lnTo>
                  <a:lnTo>
                    <a:pt x="12878" y="3176"/>
                  </a:lnTo>
                  <a:lnTo>
                    <a:pt x="12982" y="2942"/>
                  </a:lnTo>
                  <a:lnTo>
                    <a:pt x="13104" y="2725"/>
                  </a:lnTo>
                  <a:lnTo>
                    <a:pt x="13234" y="2508"/>
                  </a:lnTo>
                  <a:lnTo>
                    <a:pt x="13373" y="2291"/>
                  </a:lnTo>
                  <a:lnTo>
                    <a:pt x="13520" y="2092"/>
                  </a:lnTo>
                  <a:lnTo>
                    <a:pt x="13676" y="1892"/>
                  </a:lnTo>
                  <a:lnTo>
                    <a:pt x="13841" y="1710"/>
                  </a:lnTo>
                  <a:lnTo>
                    <a:pt x="14015" y="1528"/>
                  </a:lnTo>
                  <a:lnTo>
                    <a:pt x="14197" y="1354"/>
                  </a:lnTo>
                  <a:lnTo>
                    <a:pt x="14388" y="1189"/>
                  </a:lnTo>
                  <a:lnTo>
                    <a:pt x="14588" y="1033"/>
                  </a:lnTo>
                  <a:lnTo>
                    <a:pt x="14796" y="894"/>
                  </a:lnTo>
                  <a:lnTo>
                    <a:pt x="15004" y="755"/>
                  </a:lnTo>
                  <a:lnTo>
                    <a:pt x="15230" y="634"/>
                  </a:lnTo>
                  <a:lnTo>
                    <a:pt x="15455" y="512"/>
                  </a:lnTo>
                  <a:lnTo>
                    <a:pt x="15690" y="408"/>
                  </a:lnTo>
                  <a:lnTo>
                    <a:pt x="15933" y="322"/>
                  </a:lnTo>
                  <a:lnTo>
                    <a:pt x="16176" y="235"/>
                  </a:lnTo>
                  <a:lnTo>
                    <a:pt x="16427" y="165"/>
                  </a:lnTo>
                  <a:lnTo>
                    <a:pt x="16688" y="105"/>
                  </a:lnTo>
                  <a:lnTo>
                    <a:pt x="16948" y="61"/>
                  </a:lnTo>
                  <a:lnTo>
                    <a:pt x="17217" y="27"/>
                  </a:lnTo>
                  <a:lnTo>
                    <a:pt x="17217" y="27"/>
                  </a:lnTo>
                  <a:lnTo>
                    <a:pt x="17486" y="9"/>
                  </a:lnTo>
                  <a:lnTo>
                    <a:pt x="17755" y="0"/>
                  </a:lnTo>
                  <a:lnTo>
                    <a:pt x="18015" y="9"/>
                  </a:lnTo>
                  <a:lnTo>
                    <a:pt x="18276" y="35"/>
                  </a:lnTo>
                  <a:lnTo>
                    <a:pt x="18536" y="61"/>
                  </a:lnTo>
                  <a:lnTo>
                    <a:pt x="18787" y="113"/>
                  </a:lnTo>
                  <a:lnTo>
                    <a:pt x="19039" y="165"/>
                  </a:lnTo>
                  <a:lnTo>
                    <a:pt x="19282" y="243"/>
                  </a:lnTo>
                  <a:lnTo>
                    <a:pt x="19516" y="322"/>
                  </a:lnTo>
                  <a:lnTo>
                    <a:pt x="19751" y="417"/>
                  </a:lnTo>
                  <a:lnTo>
                    <a:pt x="19985" y="521"/>
                  </a:lnTo>
                  <a:lnTo>
                    <a:pt x="20202" y="634"/>
                  </a:lnTo>
                  <a:lnTo>
                    <a:pt x="20419" y="755"/>
                  </a:lnTo>
                  <a:lnTo>
                    <a:pt x="20636" y="894"/>
                  </a:lnTo>
                  <a:lnTo>
                    <a:pt x="20835" y="1042"/>
                  </a:lnTo>
                  <a:lnTo>
                    <a:pt x="21035" y="1189"/>
                  </a:lnTo>
                  <a:lnTo>
                    <a:pt x="21217" y="1354"/>
                  </a:lnTo>
                  <a:lnTo>
                    <a:pt x="21399" y="1528"/>
                  </a:lnTo>
                  <a:lnTo>
                    <a:pt x="21573" y="1710"/>
                  </a:lnTo>
                  <a:lnTo>
                    <a:pt x="21738" y="1901"/>
                  </a:lnTo>
                  <a:lnTo>
                    <a:pt x="21894" y="2100"/>
                  </a:lnTo>
                  <a:lnTo>
                    <a:pt x="22033" y="2309"/>
                  </a:lnTo>
                  <a:lnTo>
                    <a:pt x="22172" y="2517"/>
                  </a:lnTo>
                  <a:lnTo>
                    <a:pt x="22293" y="2743"/>
                  </a:lnTo>
                  <a:lnTo>
                    <a:pt x="22415" y="2968"/>
                  </a:lnTo>
                  <a:lnTo>
                    <a:pt x="22519" y="3202"/>
                  </a:lnTo>
                  <a:lnTo>
                    <a:pt x="22614" y="3437"/>
                  </a:lnTo>
                  <a:lnTo>
                    <a:pt x="22692" y="3688"/>
                  </a:lnTo>
                  <a:lnTo>
                    <a:pt x="22762" y="3940"/>
                  </a:lnTo>
                  <a:lnTo>
                    <a:pt x="22822" y="4200"/>
                  </a:lnTo>
                  <a:lnTo>
                    <a:pt x="22866" y="4461"/>
                  </a:lnTo>
                  <a:lnTo>
                    <a:pt x="22901" y="4730"/>
                  </a:lnTo>
                  <a:lnTo>
                    <a:pt x="22901" y="4730"/>
                  </a:lnTo>
                  <a:lnTo>
                    <a:pt x="22927" y="5077"/>
                  </a:lnTo>
                  <a:lnTo>
                    <a:pt x="22944" y="5398"/>
                  </a:lnTo>
                  <a:lnTo>
                    <a:pt x="22953" y="5806"/>
                  </a:lnTo>
                  <a:lnTo>
                    <a:pt x="22961" y="6300"/>
                  </a:lnTo>
                  <a:lnTo>
                    <a:pt x="22961" y="6882"/>
                  </a:lnTo>
                  <a:lnTo>
                    <a:pt x="22944" y="7524"/>
                  </a:lnTo>
                  <a:lnTo>
                    <a:pt x="22909" y="8244"/>
                  </a:lnTo>
                  <a:lnTo>
                    <a:pt x="22857" y="9025"/>
                  </a:lnTo>
                  <a:lnTo>
                    <a:pt x="22822" y="9441"/>
                  </a:lnTo>
                  <a:lnTo>
                    <a:pt x="22779" y="9867"/>
                  </a:lnTo>
                  <a:lnTo>
                    <a:pt x="22736" y="10309"/>
                  </a:lnTo>
                  <a:lnTo>
                    <a:pt x="22675" y="10760"/>
                  </a:lnTo>
                  <a:lnTo>
                    <a:pt x="22614" y="11229"/>
                  </a:lnTo>
                  <a:lnTo>
                    <a:pt x="22536" y="11706"/>
                  </a:lnTo>
                  <a:lnTo>
                    <a:pt x="22458" y="12192"/>
                  </a:lnTo>
                  <a:lnTo>
                    <a:pt x="22371" y="12687"/>
                  </a:lnTo>
                  <a:lnTo>
                    <a:pt x="22267" y="13199"/>
                  </a:lnTo>
                  <a:lnTo>
                    <a:pt x="22154" y="13711"/>
                  </a:lnTo>
                  <a:lnTo>
                    <a:pt x="22033" y="14231"/>
                  </a:lnTo>
                  <a:lnTo>
                    <a:pt x="21903" y="14761"/>
                  </a:lnTo>
                  <a:lnTo>
                    <a:pt x="21755" y="15299"/>
                  </a:lnTo>
                  <a:lnTo>
                    <a:pt x="21599" y="15845"/>
                  </a:lnTo>
                  <a:lnTo>
                    <a:pt x="21434" y="16392"/>
                  </a:lnTo>
                  <a:lnTo>
                    <a:pt x="21252" y="16947"/>
                  </a:lnTo>
                  <a:lnTo>
                    <a:pt x="21052" y="17503"/>
                  </a:lnTo>
                  <a:lnTo>
                    <a:pt x="20844" y="18058"/>
                  </a:lnTo>
                  <a:lnTo>
                    <a:pt x="20618" y="18622"/>
                  </a:lnTo>
                  <a:lnTo>
                    <a:pt x="20384" y="19186"/>
                  </a:lnTo>
                  <a:lnTo>
                    <a:pt x="20124" y="19759"/>
                  </a:lnTo>
                  <a:lnTo>
                    <a:pt x="19855" y="20323"/>
                  </a:lnTo>
                  <a:lnTo>
                    <a:pt x="19568" y="20896"/>
                  </a:lnTo>
                  <a:lnTo>
                    <a:pt x="19265" y="21460"/>
                  </a:lnTo>
                  <a:lnTo>
                    <a:pt x="18952" y="22024"/>
                  </a:lnTo>
                  <a:lnTo>
                    <a:pt x="18614" y="22588"/>
                  </a:lnTo>
                  <a:lnTo>
                    <a:pt x="18258" y="23152"/>
                  </a:lnTo>
                  <a:lnTo>
                    <a:pt x="17885" y="23707"/>
                  </a:lnTo>
                  <a:lnTo>
                    <a:pt x="17486" y="24262"/>
                  </a:lnTo>
                  <a:lnTo>
                    <a:pt x="17078" y="24809"/>
                  </a:lnTo>
                  <a:lnTo>
                    <a:pt x="16644" y="25356"/>
                  </a:lnTo>
                  <a:lnTo>
                    <a:pt x="16193" y="25894"/>
                  </a:lnTo>
                  <a:lnTo>
                    <a:pt x="15724" y="26423"/>
                  </a:lnTo>
                  <a:lnTo>
                    <a:pt x="15473" y="26683"/>
                  </a:lnTo>
                  <a:lnTo>
                    <a:pt x="15230" y="26944"/>
                  </a:lnTo>
                  <a:lnTo>
                    <a:pt x="14969" y="27204"/>
                  </a:lnTo>
                  <a:lnTo>
                    <a:pt x="14709" y="27464"/>
                  </a:lnTo>
                  <a:lnTo>
                    <a:pt x="14440" y="27716"/>
                  </a:lnTo>
                  <a:lnTo>
                    <a:pt x="14171" y="27968"/>
                  </a:lnTo>
                  <a:lnTo>
                    <a:pt x="13893" y="28219"/>
                  </a:lnTo>
                  <a:lnTo>
                    <a:pt x="13607" y="28471"/>
                  </a:lnTo>
                  <a:lnTo>
                    <a:pt x="13321" y="28714"/>
                  </a:lnTo>
                  <a:lnTo>
                    <a:pt x="13026" y="28957"/>
                  </a:lnTo>
                  <a:lnTo>
                    <a:pt x="12722" y="29200"/>
                  </a:lnTo>
                  <a:lnTo>
                    <a:pt x="12418" y="29434"/>
                  </a:lnTo>
                  <a:lnTo>
                    <a:pt x="12106" y="29668"/>
                  </a:lnTo>
                  <a:lnTo>
                    <a:pt x="11785" y="29903"/>
                  </a:lnTo>
                  <a:lnTo>
                    <a:pt x="11464" y="30128"/>
                  </a:lnTo>
                  <a:lnTo>
                    <a:pt x="11134" y="30354"/>
                  </a:lnTo>
                  <a:lnTo>
                    <a:pt x="10796" y="30580"/>
                  </a:lnTo>
                  <a:lnTo>
                    <a:pt x="10449" y="30796"/>
                  </a:lnTo>
                  <a:lnTo>
                    <a:pt x="10101" y="31013"/>
                  </a:lnTo>
                  <a:lnTo>
                    <a:pt x="9746" y="31230"/>
                  </a:lnTo>
                  <a:lnTo>
                    <a:pt x="9381" y="31439"/>
                  </a:lnTo>
                  <a:lnTo>
                    <a:pt x="9008" y="31647"/>
                  </a:lnTo>
                  <a:lnTo>
                    <a:pt x="8635" y="31846"/>
                  </a:lnTo>
                  <a:lnTo>
                    <a:pt x="8253" y="32046"/>
                  </a:lnTo>
                  <a:lnTo>
                    <a:pt x="7863" y="32246"/>
                  </a:lnTo>
                  <a:lnTo>
                    <a:pt x="7463" y="32437"/>
                  </a:lnTo>
                  <a:lnTo>
                    <a:pt x="7463" y="32437"/>
                  </a:lnTo>
                  <a:lnTo>
                    <a:pt x="7333" y="32506"/>
                  </a:lnTo>
                  <a:lnTo>
                    <a:pt x="7203" y="32575"/>
                  </a:lnTo>
                  <a:lnTo>
                    <a:pt x="7073" y="32636"/>
                  </a:lnTo>
                  <a:lnTo>
                    <a:pt x="6943" y="32697"/>
                  </a:lnTo>
                  <a:lnTo>
                    <a:pt x="6804" y="32749"/>
                  </a:lnTo>
                  <a:lnTo>
                    <a:pt x="6674" y="32792"/>
                  </a:lnTo>
                  <a:lnTo>
                    <a:pt x="6405" y="32870"/>
                  </a:lnTo>
                  <a:lnTo>
                    <a:pt x="6136" y="32931"/>
                  </a:lnTo>
                  <a:lnTo>
                    <a:pt x="5858" y="32966"/>
                  </a:lnTo>
                  <a:lnTo>
                    <a:pt x="5581" y="32992"/>
                  </a:lnTo>
                  <a:lnTo>
                    <a:pt x="5294" y="32992"/>
                  </a:lnTo>
                  <a:lnTo>
                    <a:pt x="5294" y="32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2"/>
            <p:cNvSpPr/>
            <p:nvPr/>
          </p:nvSpPr>
          <p:spPr>
            <a:xfrm>
              <a:off x="-4625825" y="-3612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764;p62">
            <a:extLst>
              <a:ext uri="{FF2B5EF4-FFF2-40B4-BE49-F238E27FC236}">
                <a16:creationId xmlns:a16="http://schemas.microsoft.com/office/drawing/2014/main" id="{7EE33C20-86C8-E2F9-BDC0-A8D33C2E0741}"/>
              </a:ext>
            </a:extLst>
          </p:cNvPr>
          <p:cNvSpPr/>
          <p:nvPr/>
        </p:nvSpPr>
        <p:spPr>
          <a:xfrm rot="-899936">
            <a:off x="7526693" y="1809007"/>
            <a:ext cx="1000382" cy="100038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767;p62">
            <a:extLst>
              <a:ext uri="{FF2B5EF4-FFF2-40B4-BE49-F238E27FC236}">
                <a16:creationId xmlns:a16="http://schemas.microsoft.com/office/drawing/2014/main" id="{C59AE3BF-D07D-6405-776C-2614F5F752C9}"/>
              </a:ext>
            </a:extLst>
          </p:cNvPr>
          <p:cNvCxnSpPr>
            <a:cxnSpLocks/>
            <a:stCxn id="2764" idx="6"/>
            <a:endCxn id="9" idx="3"/>
          </p:cNvCxnSpPr>
          <p:nvPr/>
        </p:nvCxnSpPr>
        <p:spPr>
          <a:xfrm flipV="1">
            <a:off x="7083254" y="2742371"/>
            <a:ext cx="693527" cy="88119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762;p62">
            <a:extLst>
              <a:ext uri="{FF2B5EF4-FFF2-40B4-BE49-F238E27FC236}">
                <a16:creationId xmlns:a16="http://schemas.microsoft.com/office/drawing/2014/main" id="{FEFFEABC-D65A-48F2-1A96-5B70AE1D37E0}"/>
              </a:ext>
            </a:extLst>
          </p:cNvPr>
          <p:cNvSpPr txBox="1">
            <a:spLocks/>
          </p:cNvSpPr>
          <p:nvPr/>
        </p:nvSpPr>
        <p:spPr>
          <a:xfrm>
            <a:off x="7092307" y="2969766"/>
            <a:ext cx="197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Comfortaa"/>
              <a:buNone/>
            </a:pPr>
            <a:r>
              <a:rPr lang="pt-PT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DIA 5</a:t>
            </a:r>
          </a:p>
        </p:txBody>
      </p:sp>
      <p:sp>
        <p:nvSpPr>
          <p:cNvPr id="16" name="Google Shape;2763;p62">
            <a:extLst>
              <a:ext uri="{FF2B5EF4-FFF2-40B4-BE49-F238E27FC236}">
                <a16:creationId xmlns:a16="http://schemas.microsoft.com/office/drawing/2014/main" id="{97479519-5ECB-23A2-6767-820AF995A2AB}"/>
              </a:ext>
            </a:extLst>
          </p:cNvPr>
          <p:cNvSpPr txBox="1">
            <a:spLocks/>
          </p:cNvSpPr>
          <p:nvPr/>
        </p:nvSpPr>
        <p:spPr>
          <a:xfrm>
            <a:off x="5586387" y="2260297"/>
            <a:ext cx="19713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Comfortaa"/>
              <a:buNone/>
            </a:pPr>
            <a:r>
              <a:rPr lang="en-US" sz="1400" dirty="0"/>
              <a:t>MOVIMENTOS</a:t>
            </a:r>
          </a:p>
        </p:txBody>
      </p:sp>
      <p:sp>
        <p:nvSpPr>
          <p:cNvPr id="17" name="Google Shape;2763;p62">
            <a:extLst>
              <a:ext uri="{FF2B5EF4-FFF2-40B4-BE49-F238E27FC236}">
                <a16:creationId xmlns:a16="http://schemas.microsoft.com/office/drawing/2014/main" id="{BE591508-7A20-C59C-D4C2-5563C0713DB3}"/>
              </a:ext>
            </a:extLst>
          </p:cNvPr>
          <p:cNvSpPr txBox="1">
            <a:spLocks/>
          </p:cNvSpPr>
          <p:nvPr/>
        </p:nvSpPr>
        <p:spPr>
          <a:xfrm>
            <a:off x="7071693" y="3443025"/>
            <a:ext cx="19713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Comfortaa"/>
              <a:buNone/>
            </a:pPr>
            <a:r>
              <a:rPr lang="en-US" sz="1400" dirty="0"/>
              <a:t>PRIMEIROS PASSOS</a:t>
            </a:r>
          </a:p>
        </p:txBody>
      </p:sp>
      <p:grpSp>
        <p:nvGrpSpPr>
          <p:cNvPr id="18" name="Google Shape;4210;p67">
            <a:extLst>
              <a:ext uri="{FF2B5EF4-FFF2-40B4-BE49-F238E27FC236}">
                <a16:creationId xmlns:a16="http://schemas.microsoft.com/office/drawing/2014/main" id="{24FDB240-6127-C74A-29B4-238CB6A47353}"/>
              </a:ext>
            </a:extLst>
          </p:cNvPr>
          <p:cNvGrpSpPr/>
          <p:nvPr/>
        </p:nvGrpSpPr>
        <p:grpSpPr>
          <a:xfrm>
            <a:off x="2807476" y="3272811"/>
            <a:ext cx="522114" cy="522114"/>
            <a:chOff x="-8679200" y="-9631700"/>
            <a:chExt cx="9869825" cy="9869825"/>
          </a:xfrm>
        </p:grpSpPr>
        <p:sp>
          <p:nvSpPr>
            <p:cNvPr id="19" name="Google Shape;4211;p67">
              <a:extLst>
                <a:ext uri="{FF2B5EF4-FFF2-40B4-BE49-F238E27FC236}">
                  <a16:creationId xmlns:a16="http://schemas.microsoft.com/office/drawing/2014/main" id="{0FA22D26-6A0F-5EDC-2421-86EEACC34899}"/>
                </a:ext>
              </a:extLst>
            </p:cNvPr>
            <p:cNvSpPr/>
            <p:nvPr/>
          </p:nvSpPr>
          <p:spPr>
            <a:xfrm>
              <a:off x="-85346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extrusionOk="0">
                  <a:moveTo>
                    <a:pt x="1" y="1"/>
                  </a:moveTo>
                  <a:lnTo>
                    <a:pt x="65" y="996"/>
                  </a:lnTo>
                  <a:lnTo>
                    <a:pt x="130" y="1983"/>
                  </a:lnTo>
                  <a:lnTo>
                    <a:pt x="905" y="13888"/>
                  </a:lnTo>
                  <a:lnTo>
                    <a:pt x="1255" y="19320"/>
                  </a:lnTo>
                  <a:lnTo>
                    <a:pt x="1578" y="24428"/>
                  </a:lnTo>
                  <a:lnTo>
                    <a:pt x="1873" y="29260"/>
                  </a:lnTo>
                  <a:lnTo>
                    <a:pt x="2140" y="33816"/>
                  </a:lnTo>
                  <a:lnTo>
                    <a:pt x="2389" y="38150"/>
                  </a:lnTo>
                  <a:lnTo>
                    <a:pt x="2601" y="42263"/>
                  </a:lnTo>
                  <a:lnTo>
                    <a:pt x="2795" y="46191"/>
                  </a:lnTo>
                  <a:lnTo>
                    <a:pt x="2961" y="49963"/>
                  </a:lnTo>
                  <a:lnTo>
                    <a:pt x="3099" y="53605"/>
                  </a:lnTo>
                  <a:lnTo>
                    <a:pt x="3155" y="55376"/>
                  </a:lnTo>
                  <a:lnTo>
                    <a:pt x="3210" y="57137"/>
                  </a:lnTo>
                  <a:lnTo>
                    <a:pt x="3256" y="58862"/>
                  </a:lnTo>
                  <a:lnTo>
                    <a:pt x="3302" y="60577"/>
                  </a:lnTo>
                  <a:lnTo>
                    <a:pt x="3330" y="62283"/>
                  </a:lnTo>
                  <a:lnTo>
                    <a:pt x="3357" y="63970"/>
                  </a:lnTo>
                  <a:lnTo>
                    <a:pt x="3376" y="65658"/>
                  </a:lnTo>
                  <a:lnTo>
                    <a:pt x="3394" y="67327"/>
                  </a:lnTo>
                  <a:lnTo>
                    <a:pt x="3404" y="69005"/>
                  </a:lnTo>
                  <a:lnTo>
                    <a:pt x="3404" y="70684"/>
                  </a:lnTo>
                  <a:lnTo>
                    <a:pt x="3394" y="72371"/>
                  </a:lnTo>
                  <a:lnTo>
                    <a:pt x="3385" y="74059"/>
                  </a:lnTo>
                  <a:lnTo>
                    <a:pt x="3367" y="75765"/>
                  </a:lnTo>
                  <a:lnTo>
                    <a:pt x="3339" y="77489"/>
                  </a:lnTo>
                  <a:lnTo>
                    <a:pt x="3311" y="79223"/>
                  </a:lnTo>
                  <a:lnTo>
                    <a:pt x="3275" y="80984"/>
                  </a:lnTo>
                  <a:lnTo>
                    <a:pt x="3228" y="82764"/>
                  </a:lnTo>
                  <a:lnTo>
                    <a:pt x="3173" y="84571"/>
                  </a:lnTo>
                  <a:lnTo>
                    <a:pt x="3053" y="88287"/>
                  </a:lnTo>
                  <a:lnTo>
                    <a:pt x="2906" y="92160"/>
                  </a:lnTo>
                  <a:lnTo>
                    <a:pt x="2730" y="96199"/>
                  </a:lnTo>
                  <a:lnTo>
                    <a:pt x="2537" y="100441"/>
                  </a:lnTo>
                  <a:lnTo>
                    <a:pt x="2306" y="104914"/>
                  </a:lnTo>
                  <a:lnTo>
                    <a:pt x="2057" y="109635"/>
                  </a:lnTo>
                  <a:lnTo>
                    <a:pt x="1781" y="114633"/>
                  </a:lnTo>
                  <a:lnTo>
                    <a:pt x="1476" y="119936"/>
                  </a:lnTo>
                  <a:lnTo>
                    <a:pt x="1144" y="125570"/>
                  </a:lnTo>
                  <a:lnTo>
                    <a:pt x="785" y="131555"/>
                  </a:lnTo>
                  <a:lnTo>
                    <a:pt x="1" y="144705"/>
                  </a:lnTo>
                  <a:lnTo>
                    <a:pt x="517" y="145276"/>
                  </a:lnTo>
                  <a:lnTo>
                    <a:pt x="1154" y="145977"/>
                  </a:lnTo>
                  <a:lnTo>
                    <a:pt x="2030" y="146946"/>
                  </a:lnTo>
                  <a:lnTo>
                    <a:pt x="3155" y="148163"/>
                  </a:lnTo>
                  <a:lnTo>
                    <a:pt x="4501" y="149611"/>
                  </a:lnTo>
                  <a:lnTo>
                    <a:pt x="6087" y="151298"/>
                  </a:lnTo>
                  <a:lnTo>
                    <a:pt x="7894" y="153207"/>
                  </a:lnTo>
                  <a:lnTo>
                    <a:pt x="9923" y="155319"/>
                  </a:lnTo>
                  <a:lnTo>
                    <a:pt x="12155" y="157624"/>
                  </a:lnTo>
                  <a:lnTo>
                    <a:pt x="14599" y="160123"/>
                  </a:lnTo>
                  <a:lnTo>
                    <a:pt x="17245" y="162797"/>
                  </a:lnTo>
                  <a:lnTo>
                    <a:pt x="18647" y="164199"/>
                  </a:lnTo>
                  <a:lnTo>
                    <a:pt x="20095" y="165638"/>
                  </a:lnTo>
                  <a:lnTo>
                    <a:pt x="21588" y="167122"/>
                  </a:lnTo>
                  <a:lnTo>
                    <a:pt x="23128" y="168635"/>
                  </a:lnTo>
                  <a:lnTo>
                    <a:pt x="24715" y="170184"/>
                  </a:lnTo>
                  <a:lnTo>
                    <a:pt x="26347" y="171779"/>
                  </a:lnTo>
                  <a:lnTo>
                    <a:pt x="28025" y="173393"/>
                  </a:lnTo>
                  <a:lnTo>
                    <a:pt x="29750" y="175053"/>
                  </a:lnTo>
                  <a:lnTo>
                    <a:pt x="31511" y="176731"/>
                  </a:lnTo>
                  <a:lnTo>
                    <a:pt x="33318" y="178446"/>
                  </a:lnTo>
                  <a:lnTo>
                    <a:pt x="35172" y="180189"/>
                  </a:lnTo>
                  <a:lnTo>
                    <a:pt x="37062" y="181960"/>
                  </a:lnTo>
                  <a:lnTo>
                    <a:pt x="38999" y="183749"/>
                  </a:lnTo>
                  <a:lnTo>
                    <a:pt x="40972" y="185575"/>
                  </a:lnTo>
                  <a:lnTo>
                    <a:pt x="42992" y="187410"/>
                  </a:lnTo>
                  <a:lnTo>
                    <a:pt x="45039" y="189272"/>
                  </a:lnTo>
                  <a:lnTo>
                    <a:pt x="47132" y="191154"/>
                  </a:lnTo>
                  <a:lnTo>
                    <a:pt x="49262" y="193053"/>
                  </a:lnTo>
                  <a:lnTo>
                    <a:pt x="51429" y="194980"/>
                  </a:lnTo>
                  <a:lnTo>
                    <a:pt x="53633" y="196908"/>
                  </a:lnTo>
                  <a:lnTo>
                    <a:pt x="55865" y="198863"/>
                  </a:lnTo>
                  <a:lnTo>
                    <a:pt x="58143" y="200827"/>
                  </a:lnTo>
                  <a:lnTo>
                    <a:pt x="60448" y="202800"/>
                  </a:lnTo>
                  <a:lnTo>
                    <a:pt x="62790" y="204783"/>
                  </a:lnTo>
                  <a:lnTo>
                    <a:pt x="65160" y="206784"/>
                  </a:lnTo>
                  <a:lnTo>
                    <a:pt x="67567" y="208785"/>
                  </a:lnTo>
                  <a:lnTo>
                    <a:pt x="70011" y="210795"/>
                  </a:lnTo>
                  <a:lnTo>
                    <a:pt x="72473" y="212815"/>
                  </a:lnTo>
                  <a:lnTo>
                    <a:pt x="74972" y="214834"/>
                  </a:lnTo>
                  <a:lnTo>
                    <a:pt x="77499" y="216854"/>
                  </a:lnTo>
                  <a:lnTo>
                    <a:pt x="80062" y="218883"/>
                  </a:lnTo>
                  <a:lnTo>
                    <a:pt x="82644" y="220902"/>
                  </a:lnTo>
                  <a:lnTo>
                    <a:pt x="85254" y="222931"/>
                  </a:lnTo>
                  <a:lnTo>
                    <a:pt x="87900" y="224950"/>
                  </a:lnTo>
                  <a:lnTo>
                    <a:pt x="90565" y="226970"/>
                  </a:lnTo>
                  <a:lnTo>
                    <a:pt x="93258" y="228980"/>
                  </a:lnTo>
                  <a:lnTo>
                    <a:pt x="95969" y="230991"/>
                  </a:lnTo>
                  <a:lnTo>
                    <a:pt x="98708" y="232982"/>
                  </a:lnTo>
                  <a:lnTo>
                    <a:pt x="101475" y="234974"/>
                  </a:lnTo>
                  <a:lnTo>
                    <a:pt x="102867" y="235961"/>
                  </a:lnTo>
                  <a:lnTo>
                    <a:pt x="104259" y="236948"/>
                  </a:lnTo>
                  <a:lnTo>
                    <a:pt x="104176" y="237861"/>
                  </a:lnTo>
                  <a:lnTo>
                    <a:pt x="104093" y="238940"/>
                  </a:lnTo>
                  <a:lnTo>
                    <a:pt x="103983" y="240406"/>
                  </a:lnTo>
                  <a:lnTo>
                    <a:pt x="103854" y="242213"/>
                  </a:lnTo>
                  <a:lnTo>
                    <a:pt x="103734" y="244325"/>
                  </a:lnTo>
                  <a:lnTo>
                    <a:pt x="103669" y="245496"/>
                  </a:lnTo>
                  <a:lnTo>
                    <a:pt x="103614" y="246722"/>
                  </a:lnTo>
                  <a:lnTo>
                    <a:pt x="103559" y="248014"/>
                  </a:lnTo>
                  <a:lnTo>
                    <a:pt x="103513" y="249360"/>
                  </a:lnTo>
                  <a:lnTo>
                    <a:pt x="103466" y="250762"/>
                  </a:lnTo>
                  <a:lnTo>
                    <a:pt x="103430" y="252219"/>
                  </a:lnTo>
                  <a:lnTo>
                    <a:pt x="103402" y="253712"/>
                  </a:lnTo>
                  <a:lnTo>
                    <a:pt x="103383" y="255243"/>
                  </a:lnTo>
                  <a:lnTo>
                    <a:pt x="103374" y="256820"/>
                  </a:lnTo>
                  <a:lnTo>
                    <a:pt x="103374" y="258425"/>
                  </a:lnTo>
                  <a:lnTo>
                    <a:pt x="103383" y="260057"/>
                  </a:lnTo>
                  <a:lnTo>
                    <a:pt x="103411" y="261717"/>
                  </a:lnTo>
                  <a:lnTo>
                    <a:pt x="103457" y="263386"/>
                  </a:lnTo>
                  <a:lnTo>
                    <a:pt x="103513" y="265083"/>
                  </a:lnTo>
                  <a:lnTo>
                    <a:pt x="103595" y="266789"/>
                  </a:lnTo>
                  <a:lnTo>
                    <a:pt x="103688" y="268504"/>
                  </a:lnTo>
                  <a:lnTo>
                    <a:pt x="103798" y="270219"/>
                  </a:lnTo>
                  <a:lnTo>
                    <a:pt x="103927" y="271934"/>
                  </a:lnTo>
                  <a:lnTo>
                    <a:pt x="104010" y="272792"/>
                  </a:lnTo>
                  <a:lnTo>
                    <a:pt x="104084" y="273640"/>
                  </a:lnTo>
                  <a:lnTo>
                    <a:pt x="104176" y="274498"/>
                  </a:lnTo>
                  <a:lnTo>
                    <a:pt x="104259" y="275346"/>
                  </a:lnTo>
                  <a:lnTo>
                    <a:pt x="174657" y="275346"/>
                  </a:lnTo>
                  <a:lnTo>
                    <a:pt x="174813" y="273290"/>
                  </a:lnTo>
                  <a:lnTo>
                    <a:pt x="174952" y="271243"/>
                  </a:lnTo>
                  <a:lnTo>
                    <a:pt x="175081" y="269214"/>
                  </a:lnTo>
                  <a:lnTo>
                    <a:pt x="175201" y="267194"/>
                  </a:lnTo>
                  <a:lnTo>
                    <a:pt x="175321" y="265184"/>
                  </a:lnTo>
                  <a:lnTo>
                    <a:pt x="175422" y="263192"/>
                  </a:lnTo>
                  <a:lnTo>
                    <a:pt x="175514" y="261210"/>
                  </a:lnTo>
                  <a:lnTo>
                    <a:pt x="175597" y="259245"/>
                  </a:lnTo>
                  <a:lnTo>
                    <a:pt x="175680" y="257290"/>
                  </a:lnTo>
                  <a:lnTo>
                    <a:pt x="175745" y="255354"/>
                  </a:lnTo>
                  <a:lnTo>
                    <a:pt x="175809" y="253436"/>
                  </a:lnTo>
                  <a:lnTo>
                    <a:pt x="175855" y="251536"/>
                  </a:lnTo>
                  <a:lnTo>
                    <a:pt x="175901" y="249655"/>
                  </a:lnTo>
                  <a:lnTo>
                    <a:pt x="175948" y="247792"/>
                  </a:lnTo>
                  <a:lnTo>
                    <a:pt x="175975" y="245948"/>
                  </a:lnTo>
                  <a:lnTo>
                    <a:pt x="176003" y="244122"/>
                  </a:lnTo>
                  <a:lnTo>
                    <a:pt x="176021" y="242315"/>
                  </a:lnTo>
                  <a:lnTo>
                    <a:pt x="176031" y="240535"/>
                  </a:lnTo>
                  <a:lnTo>
                    <a:pt x="176040" y="238774"/>
                  </a:lnTo>
                  <a:lnTo>
                    <a:pt x="176040" y="237040"/>
                  </a:lnTo>
                  <a:lnTo>
                    <a:pt x="176021" y="233637"/>
                  </a:lnTo>
                  <a:lnTo>
                    <a:pt x="175994" y="230345"/>
                  </a:lnTo>
                  <a:lnTo>
                    <a:pt x="175938" y="227145"/>
                  </a:lnTo>
                  <a:lnTo>
                    <a:pt x="175874" y="224065"/>
                  </a:lnTo>
                  <a:lnTo>
                    <a:pt x="175791" y="221105"/>
                  </a:lnTo>
                  <a:lnTo>
                    <a:pt x="175699" y="218265"/>
                  </a:lnTo>
                  <a:lnTo>
                    <a:pt x="175588" y="215554"/>
                  </a:lnTo>
                  <a:lnTo>
                    <a:pt x="175477" y="212972"/>
                  </a:lnTo>
                  <a:lnTo>
                    <a:pt x="175367" y="210537"/>
                  </a:lnTo>
                  <a:lnTo>
                    <a:pt x="175247" y="208250"/>
                  </a:lnTo>
                  <a:lnTo>
                    <a:pt x="175118" y="206102"/>
                  </a:lnTo>
                  <a:lnTo>
                    <a:pt x="174998" y="204119"/>
                  </a:lnTo>
                  <a:lnTo>
                    <a:pt x="174878" y="202302"/>
                  </a:lnTo>
                  <a:lnTo>
                    <a:pt x="174758" y="200643"/>
                  </a:lnTo>
                  <a:lnTo>
                    <a:pt x="174647" y="199167"/>
                  </a:lnTo>
                  <a:lnTo>
                    <a:pt x="174546" y="197867"/>
                  </a:lnTo>
                  <a:lnTo>
                    <a:pt x="174380" y="195820"/>
                  </a:lnTo>
                  <a:lnTo>
                    <a:pt x="174269" y="194566"/>
                  </a:lnTo>
                  <a:lnTo>
                    <a:pt x="174223" y="194132"/>
                  </a:lnTo>
                  <a:lnTo>
                    <a:pt x="168165" y="188857"/>
                  </a:lnTo>
                  <a:lnTo>
                    <a:pt x="162374" y="183776"/>
                  </a:lnTo>
                  <a:lnTo>
                    <a:pt x="151520" y="174241"/>
                  </a:lnTo>
                  <a:lnTo>
                    <a:pt x="146448" y="169787"/>
                  </a:lnTo>
                  <a:lnTo>
                    <a:pt x="141588" y="165536"/>
                  </a:lnTo>
                  <a:lnTo>
                    <a:pt x="139246" y="163498"/>
                  </a:lnTo>
                  <a:lnTo>
                    <a:pt x="136950" y="161506"/>
                  </a:lnTo>
                  <a:lnTo>
                    <a:pt x="134709" y="159570"/>
                  </a:lnTo>
                  <a:lnTo>
                    <a:pt x="132514" y="157689"/>
                  </a:lnTo>
                  <a:lnTo>
                    <a:pt x="130366" y="155854"/>
                  </a:lnTo>
                  <a:lnTo>
                    <a:pt x="128272" y="154074"/>
                  </a:lnTo>
                  <a:lnTo>
                    <a:pt x="126216" y="152349"/>
                  </a:lnTo>
                  <a:lnTo>
                    <a:pt x="124215" y="150680"/>
                  </a:lnTo>
                  <a:lnTo>
                    <a:pt x="122251" y="149067"/>
                  </a:lnTo>
                  <a:lnTo>
                    <a:pt x="120333" y="147508"/>
                  </a:lnTo>
                  <a:lnTo>
                    <a:pt x="118451" y="145996"/>
                  </a:lnTo>
                  <a:lnTo>
                    <a:pt x="116616" y="144548"/>
                  </a:lnTo>
                  <a:lnTo>
                    <a:pt x="114818" y="143146"/>
                  </a:lnTo>
                  <a:lnTo>
                    <a:pt x="113057" y="141800"/>
                  </a:lnTo>
                  <a:lnTo>
                    <a:pt x="112190" y="141154"/>
                  </a:lnTo>
                  <a:lnTo>
                    <a:pt x="111332" y="140509"/>
                  </a:lnTo>
                  <a:lnTo>
                    <a:pt x="110484" y="139891"/>
                  </a:lnTo>
                  <a:lnTo>
                    <a:pt x="109645" y="139282"/>
                  </a:lnTo>
                  <a:lnTo>
                    <a:pt x="108815" y="138683"/>
                  </a:lnTo>
                  <a:lnTo>
                    <a:pt x="107994" y="138102"/>
                  </a:lnTo>
                  <a:lnTo>
                    <a:pt x="107183" y="137530"/>
                  </a:lnTo>
                  <a:lnTo>
                    <a:pt x="106380" y="136977"/>
                  </a:lnTo>
                  <a:lnTo>
                    <a:pt x="105578" y="136433"/>
                  </a:lnTo>
                  <a:lnTo>
                    <a:pt x="104794" y="135907"/>
                  </a:lnTo>
                  <a:lnTo>
                    <a:pt x="104010" y="135391"/>
                  </a:lnTo>
                  <a:lnTo>
                    <a:pt x="103236" y="134893"/>
                  </a:lnTo>
                  <a:lnTo>
                    <a:pt x="102470" y="134404"/>
                  </a:lnTo>
                  <a:lnTo>
                    <a:pt x="101714" y="133934"/>
                  </a:lnTo>
                  <a:lnTo>
                    <a:pt x="100958" y="133482"/>
                  </a:lnTo>
                  <a:lnTo>
                    <a:pt x="100211" y="133030"/>
                  </a:lnTo>
                  <a:lnTo>
                    <a:pt x="99483" y="132606"/>
                  </a:lnTo>
                  <a:lnTo>
                    <a:pt x="98745" y="132191"/>
                  </a:lnTo>
                  <a:lnTo>
                    <a:pt x="98026" y="131785"/>
                  </a:lnTo>
                  <a:lnTo>
                    <a:pt x="97306" y="131398"/>
                  </a:lnTo>
                  <a:lnTo>
                    <a:pt x="96596" y="131029"/>
                  </a:lnTo>
                  <a:lnTo>
                    <a:pt x="95896" y="130670"/>
                  </a:lnTo>
                  <a:lnTo>
                    <a:pt x="95195" y="130319"/>
                  </a:lnTo>
                  <a:lnTo>
                    <a:pt x="94503" y="129987"/>
                  </a:lnTo>
                  <a:lnTo>
                    <a:pt x="93811" y="129674"/>
                  </a:lnTo>
                  <a:lnTo>
                    <a:pt x="93129" y="129369"/>
                  </a:lnTo>
                  <a:lnTo>
                    <a:pt x="92456" y="129074"/>
                  </a:lnTo>
                  <a:lnTo>
                    <a:pt x="91783" y="128807"/>
                  </a:lnTo>
                  <a:lnTo>
                    <a:pt x="91119" y="128539"/>
                  </a:lnTo>
                  <a:lnTo>
                    <a:pt x="90464" y="128300"/>
                  </a:lnTo>
                  <a:lnTo>
                    <a:pt x="89809" y="128069"/>
                  </a:lnTo>
                  <a:lnTo>
                    <a:pt x="89155" y="127848"/>
                  </a:lnTo>
                  <a:lnTo>
                    <a:pt x="88509" y="127645"/>
                  </a:lnTo>
                  <a:lnTo>
                    <a:pt x="87873" y="127451"/>
                  </a:lnTo>
                  <a:lnTo>
                    <a:pt x="87237" y="127276"/>
                  </a:lnTo>
                  <a:lnTo>
                    <a:pt x="86600" y="127119"/>
                  </a:lnTo>
                  <a:lnTo>
                    <a:pt x="85973" y="126972"/>
                  </a:lnTo>
                  <a:lnTo>
                    <a:pt x="85346" y="126843"/>
                  </a:lnTo>
                  <a:lnTo>
                    <a:pt x="84728" y="126723"/>
                  </a:lnTo>
                  <a:lnTo>
                    <a:pt x="84110" y="126621"/>
                  </a:lnTo>
                  <a:lnTo>
                    <a:pt x="83493" y="126529"/>
                  </a:lnTo>
                  <a:lnTo>
                    <a:pt x="82884" y="126455"/>
                  </a:lnTo>
                  <a:lnTo>
                    <a:pt x="82275" y="126400"/>
                  </a:lnTo>
                  <a:lnTo>
                    <a:pt x="81676" y="126354"/>
                  </a:lnTo>
                  <a:lnTo>
                    <a:pt x="81077" y="126317"/>
                  </a:lnTo>
                  <a:lnTo>
                    <a:pt x="80477" y="126308"/>
                  </a:lnTo>
                  <a:lnTo>
                    <a:pt x="79878" y="126299"/>
                  </a:lnTo>
                  <a:lnTo>
                    <a:pt x="79288" y="126317"/>
                  </a:lnTo>
                  <a:lnTo>
                    <a:pt x="78697" y="126345"/>
                  </a:lnTo>
                  <a:lnTo>
                    <a:pt x="78107" y="126382"/>
                  </a:lnTo>
                  <a:lnTo>
                    <a:pt x="77526" y="126437"/>
                  </a:lnTo>
                  <a:lnTo>
                    <a:pt x="76936" y="126511"/>
                  </a:lnTo>
                  <a:lnTo>
                    <a:pt x="76355" y="126594"/>
                  </a:lnTo>
                  <a:lnTo>
                    <a:pt x="75774" y="126695"/>
                  </a:lnTo>
                  <a:lnTo>
                    <a:pt x="75193" y="126815"/>
                  </a:lnTo>
                  <a:lnTo>
                    <a:pt x="74621" y="126944"/>
                  </a:lnTo>
                  <a:lnTo>
                    <a:pt x="74041" y="127082"/>
                  </a:lnTo>
                  <a:lnTo>
                    <a:pt x="73469" y="127248"/>
                  </a:lnTo>
                  <a:lnTo>
                    <a:pt x="72888" y="127424"/>
                  </a:lnTo>
                  <a:lnTo>
                    <a:pt x="72316" y="127608"/>
                  </a:lnTo>
                  <a:lnTo>
                    <a:pt x="71744" y="127811"/>
                  </a:lnTo>
                  <a:lnTo>
                    <a:pt x="71173" y="128032"/>
                  </a:lnTo>
                  <a:lnTo>
                    <a:pt x="70601" y="128263"/>
                  </a:lnTo>
                  <a:lnTo>
                    <a:pt x="70029" y="128512"/>
                  </a:lnTo>
                  <a:lnTo>
                    <a:pt x="69457" y="128770"/>
                  </a:lnTo>
                  <a:lnTo>
                    <a:pt x="68876" y="129056"/>
                  </a:lnTo>
                  <a:lnTo>
                    <a:pt x="68305" y="129342"/>
                  </a:lnTo>
                  <a:lnTo>
                    <a:pt x="67733" y="129655"/>
                  </a:lnTo>
                  <a:lnTo>
                    <a:pt x="67161" y="129978"/>
                  </a:lnTo>
                  <a:lnTo>
                    <a:pt x="66590" y="130310"/>
                  </a:lnTo>
                  <a:lnTo>
                    <a:pt x="66009" y="130660"/>
                  </a:lnTo>
                  <a:lnTo>
                    <a:pt x="65437" y="131029"/>
                  </a:lnTo>
                  <a:lnTo>
                    <a:pt x="64856" y="131417"/>
                  </a:lnTo>
                  <a:lnTo>
                    <a:pt x="64284" y="131813"/>
                  </a:lnTo>
                  <a:lnTo>
                    <a:pt x="63703" y="132219"/>
                  </a:lnTo>
                  <a:lnTo>
                    <a:pt x="63122" y="132652"/>
                  </a:lnTo>
                  <a:lnTo>
                    <a:pt x="63113" y="132652"/>
                  </a:lnTo>
                  <a:lnTo>
                    <a:pt x="41737" y="113149"/>
                  </a:lnTo>
                  <a:lnTo>
                    <a:pt x="41737" y="105172"/>
                  </a:lnTo>
                  <a:lnTo>
                    <a:pt x="41728" y="97555"/>
                  </a:lnTo>
                  <a:lnTo>
                    <a:pt x="41701" y="90270"/>
                  </a:lnTo>
                  <a:lnTo>
                    <a:pt x="41682" y="86757"/>
                  </a:lnTo>
                  <a:lnTo>
                    <a:pt x="41655" y="83326"/>
                  </a:lnTo>
                  <a:lnTo>
                    <a:pt x="41618" y="79979"/>
                  </a:lnTo>
                  <a:lnTo>
                    <a:pt x="41581" y="76714"/>
                  </a:lnTo>
                  <a:lnTo>
                    <a:pt x="41525" y="73533"/>
                  </a:lnTo>
                  <a:lnTo>
                    <a:pt x="41461" y="70425"/>
                  </a:lnTo>
                  <a:lnTo>
                    <a:pt x="41387" y="67401"/>
                  </a:lnTo>
                  <a:lnTo>
                    <a:pt x="41295" y="64459"/>
                  </a:lnTo>
                  <a:lnTo>
                    <a:pt x="41193" y="61591"/>
                  </a:lnTo>
                  <a:lnTo>
                    <a:pt x="41083" y="58797"/>
                  </a:lnTo>
                  <a:lnTo>
                    <a:pt x="40954" y="56086"/>
                  </a:lnTo>
                  <a:lnTo>
                    <a:pt x="40806" y="53439"/>
                  </a:lnTo>
                  <a:lnTo>
                    <a:pt x="40723" y="52148"/>
                  </a:lnTo>
                  <a:lnTo>
                    <a:pt x="40640" y="50876"/>
                  </a:lnTo>
                  <a:lnTo>
                    <a:pt x="40548" y="49622"/>
                  </a:lnTo>
                  <a:lnTo>
                    <a:pt x="40456" y="48386"/>
                  </a:lnTo>
                  <a:lnTo>
                    <a:pt x="40363" y="47169"/>
                  </a:lnTo>
                  <a:lnTo>
                    <a:pt x="40262" y="45970"/>
                  </a:lnTo>
                  <a:lnTo>
                    <a:pt x="40151" y="44789"/>
                  </a:lnTo>
                  <a:lnTo>
                    <a:pt x="40041" y="43628"/>
                  </a:lnTo>
                  <a:lnTo>
                    <a:pt x="39921" y="42475"/>
                  </a:lnTo>
                  <a:lnTo>
                    <a:pt x="39792" y="41350"/>
                  </a:lnTo>
                  <a:lnTo>
                    <a:pt x="39663" y="40243"/>
                  </a:lnTo>
                  <a:lnTo>
                    <a:pt x="39534" y="39146"/>
                  </a:lnTo>
                  <a:lnTo>
                    <a:pt x="39386" y="38076"/>
                  </a:lnTo>
                  <a:lnTo>
                    <a:pt x="39238" y="37016"/>
                  </a:lnTo>
                  <a:lnTo>
                    <a:pt x="39091" y="35974"/>
                  </a:lnTo>
                  <a:lnTo>
                    <a:pt x="38934" y="34950"/>
                  </a:lnTo>
                  <a:lnTo>
                    <a:pt x="38768" y="33945"/>
                  </a:lnTo>
                  <a:lnTo>
                    <a:pt x="38593" y="32958"/>
                  </a:lnTo>
                  <a:lnTo>
                    <a:pt x="38418" y="31981"/>
                  </a:lnTo>
                  <a:lnTo>
                    <a:pt x="38233" y="31031"/>
                  </a:lnTo>
                  <a:lnTo>
                    <a:pt x="38040" y="30090"/>
                  </a:lnTo>
                  <a:lnTo>
                    <a:pt x="37846" y="29168"/>
                  </a:lnTo>
                  <a:lnTo>
                    <a:pt x="37643" y="28264"/>
                  </a:lnTo>
                  <a:lnTo>
                    <a:pt x="37431" y="27370"/>
                  </a:lnTo>
                  <a:lnTo>
                    <a:pt x="37210" y="26503"/>
                  </a:lnTo>
                  <a:lnTo>
                    <a:pt x="36988" y="25646"/>
                  </a:lnTo>
                  <a:lnTo>
                    <a:pt x="36749" y="24797"/>
                  </a:lnTo>
                  <a:lnTo>
                    <a:pt x="36509" y="23976"/>
                  </a:lnTo>
                  <a:lnTo>
                    <a:pt x="36260" y="23165"/>
                  </a:lnTo>
                  <a:lnTo>
                    <a:pt x="36002" y="22372"/>
                  </a:lnTo>
                  <a:lnTo>
                    <a:pt x="35744" y="21597"/>
                  </a:lnTo>
                  <a:lnTo>
                    <a:pt x="35467" y="20841"/>
                  </a:lnTo>
                  <a:lnTo>
                    <a:pt x="35190" y="20094"/>
                  </a:lnTo>
                  <a:lnTo>
                    <a:pt x="34904" y="19356"/>
                  </a:lnTo>
                  <a:lnTo>
                    <a:pt x="34600" y="18646"/>
                  </a:lnTo>
                  <a:lnTo>
                    <a:pt x="34296" y="17946"/>
                  </a:lnTo>
                  <a:lnTo>
                    <a:pt x="33982" y="17263"/>
                  </a:lnTo>
                  <a:lnTo>
                    <a:pt x="33659" y="16590"/>
                  </a:lnTo>
                  <a:lnTo>
                    <a:pt x="33327" y="15935"/>
                  </a:lnTo>
                  <a:lnTo>
                    <a:pt x="32986" y="15299"/>
                  </a:lnTo>
                  <a:lnTo>
                    <a:pt x="32645" y="14672"/>
                  </a:lnTo>
                  <a:lnTo>
                    <a:pt x="32285" y="14063"/>
                  </a:lnTo>
                  <a:lnTo>
                    <a:pt x="31917" y="13464"/>
                  </a:lnTo>
                  <a:lnTo>
                    <a:pt x="31538" y="12883"/>
                  </a:lnTo>
                  <a:lnTo>
                    <a:pt x="31151" y="12311"/>
                  </a:lnTo>
                  <a:lnTo>
                    <a:pt x="30755" y="11758"/>
                  </a:lnTo>
                  <a:lnTo>
                    <a:pt x="30349" y="11223"/>
                  </a:lnTo>
                  <a:lnTo>
                    <a:pt x="29934" y="10697"/>
                  </a:lnTo>
                  <a:lnTo>
                    <a:pt x="29501" y="10181"/>
                  </a:lnTo>
                  <a:lnTo>
                    <a:pt x="29067" y="9683"/>
                  </a:lnTo>
                  <a:lnTo>
                    <a:pt x="28624" y="9204"/>
                  </a:lnTo>
                  <a:lnTo>
                    <a:pt x="28163" y="8733"/>
                  </a:lnTo>
                  <a:lnTo>
                    <a:pt x="27693" y="8281"/>
                  </a:lnTo>
                  <a:lnTo>
                    <a:pt x="27214" y="7839"/>
                  </a:lnTo>
                  <a:lnTo>
                    <a:pt x="26725" y="7405"/>
                  </a:lnTo>
                  <a:lnTo>
                    <a:pt x="26227" y="6990"/>
                  </a:lnTo>
                  <a:lnTo>
                    <a:pt x="25720" y="6585"/>
                  </a:lnTo>
                  <a:lnTo>
                    <a:pt x="25194" y="6197"/>
                  </a:lnTo>
                  <a:lnTo>
                    <a:pt x="24659" y="5819"/>
                  </a:lnTo>
                  <a:lnTo>
                    <a:pt x="24115" y="5460"/>
                  </a:lnTo>
                  <a:lnTo>
                    <a:pt x="23562" y="5100"/>
                  </a:lnTo>
                  <a:lnTo>
                    <a:pt x="22999" y="4768"/>
                  </a:lnTo>
                  <a:lnTo>
                    <a:pt x="22418" y="4436"/>
                  </a:lnTo>
                  <a:lnTo>
                    <a:pt x="21828" y="4123"/>
                  </a:lnTo>
                  <a:lnTo>
                    <a:pt x="21220" y="3827"/>
                  </a:lnTo>
                  <a:lnTo>
                    <a:pt x="20611" y="3532"/>
                  </a:lnTo>
                  <a:lnTo>
                    <a:pt x="19984" y="3256"/>
                  </a:lnTo>
                  <a:lnTo>
                    <a:pt x="19338" y="2988"/>
                  </a:lnTo>
                  <a:lnTo>
                    <a:pt x="18693" y="2739"/>
                  </a:lnTo>
                  <a:lnTo>
                    <a:pt x="18020" y="2500"/>
                  </a:lnTo>
                  <a:lnTo>
                    <a:pt x="17347" y="2269"/>
                  </a:lnTo>
                  <a:lnTo>
                    <a:pt x="16655" y="2048"/>
                  </a:lnTo>
                  <a:lnTo>
                    <a:pt x="15954" y="1845"/>
                  </a:lnTo>
                  <a:lnTo>
                    <a:pt x="15235" y="1651"/>
                  </a:lnTo>
                  <a:lnTo>
                    <a:pt x="14506" y="1467"/>
                  </a:lnTo>
                  <a:lnTo>
                    <a:pt x="13769" y="1292"/>
                  </a:lnTo>
                  <a:lnTo>
                    <a:pt x="13012" y="1135"/>
                  </a:lnTo>
                  <a:lnTo>
                    <a:pt x="12247" y="987"/>
                  </a:lnTo>
                  <a:lnTo>
                    <a:pt x="11463" y="849"/>
                  </a:lnTo>
                  <a:lnTo>
                    <a:pt x="10661" y="720"/>
                  </a:lnTo>
                  <a:lnTo>
                    <a:pt x="9859" y="600"/>
                  </a:lnTo>
                  <a:lnTo>
                    <a:pt x="9029" y="498"/>
                  </a:lnTo>
                  <a:lnTo>
                    <a:pt x="8190" y="397"/>
                  </a:lnTo>
                  <a:lnTo>
                    <a:pt x="7341" y="314"/>
                  </a:lnTo>
                  <a:lnTo>
                    <a:pt x="6474" y="240"/>
                  </a:lnTo>
                  <a:lnTo>
                    <a:pt x="5598" y="176"/>
                  </a:lnTo>
                  <a:lnTo>
                    <a:pt x="4695" y="120"/>
                  </a:lnTo>
                  <a:lnTo>
                    <a:pt x="3791" y="74"/>
                  </a:lnTo>
                  <a:lnTo>
                    <a:pt x="2860" y="47"/>
                  </a:lnTo>
                  <a:lnTo>
                    <a:pt x="1919" y="1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12;p67">
              <a:extLst>
                <a:ext uri="{FF2B5EF4-FFF2-40B4-BE49-F238E27FC236}">
                  <a16:creationId xmlns:a16="http://schemas.microsoft.com/office/drawing/2014/main" id="{1D75D62D-6D40-81BA-1D25-1CC96A88D6E1}"/>
                </a:ext>
              </a:extLst>
            </p:cNvPr>
            <p:cNvSpPr/>
            <p:nvPr/>
          </p:nvSpPr>
          <p:spPr>
            <a:xfrm>
              <a:off x="-85346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fill="none" extrusionOk="0">
                  <a:moveTo>
                    <a:pt x="174657" y="275346"/>
                  </a:moveTo>
                  <a:lnTo>
                    <a:pt x="104259" y="275346"/>
                  </a:lnTo>
                  <a:lnTo>
                    <a:pt x="104259" y="275346"/>
                  </a:lnTo>
                  <a:lnTo>
                    <a:pt x="104176" y="274498"/>
                  </a:lnTo>
                  <a:lnTo>
                    <a:pt x="104084" y="273640"/>
                  </a:lnTo>
                  <a:lnTo>
                    <a:pt x="104010" y="272792"/>
                  </a:lnTo>
                  <a:lnTo>
                    <a:pt x="103927" y="271934"/>
                  </a:lnTo>
                  <a:lnTo>
                    <a:pt x="103798" y="270219"/>
                  </a:lnTo>
                  <a:lnTo>
                    <a:pt x="103688" y="268504"/>
                  </a:lnTo>
                  <a:lnTo>
                    <a:pt x="103595" y="266789"/>
                  </a:lnTo>
                  <a:lnTo>
                    <a:pt x="103513" y="265083"/>
                  </a:lnTo>
                  <a:lnTo>
                    <a:pt x="103457" y="263386"/>
                  </a:lnTo>
                  <a:lnTo>
                    <a:pt x="103411" y="261717"/>
                  </a:lnTo>
                  <a:lnTo>
                    <a:pt x="103383" y="260057"/>
                  </a:lnTo>
                  <a:lnTo>
                    <a:pt x="103374" y="258425"/>
                  </a:lnTo>
                  <a:lnTo>
                    <a:pt x="103374" y="256820"/>
                  </a:lnTo>
                  <a:lnTo>
                    <a:pt x="103383" y="255243"/>
                  </a:lnTo>
                  <a:lnTo>
                    <a:pt x="103402" y="253712"/>
                  </a:lnTo>
                  <a:lnTo>
                    <a:pt x="103430" y="252219"/>
                  </a:lnTo>
                  <a:lnTo>
                    <a:pt x="103466" y="250762"/>
                  </a:lnTo>
                  <a:lnTo>
                    <a:pt x="103513" y="249360"/>
                  </a:lnTo>
                  <a:lnTo>
                    <a:pt x="103559" y="248014"/>
                  </a:lnTo>
                  <a:lnTo>
                    <a:pt x="103614" y="246722"/>
                  </a:lnTo>
                  <a:lnTo>
                    <a:pt x="103669" y="245496"/>
                  </a:lnTo>
                  <a:lnTo>
                    <a:pt x="103734" y="244325"/>
                  </a:lnTo>
                  <a:lnTo>
                    <a:pt x="103854" y="242213"/>
                  </a:lnTo>
                  <a:lnTo>
                    <a:pt x="103983" y="240406"/>
                  </a:lnTo>
                  <a:lnTo>
                    <a:pt x="104093" y="238940"/>
                  </a:lnTo>
                  <a:lnTo>
                    <a:pt x="104176" y="237861"/>
                  </a:lnTo>
                  <a:lnTo>
                    <a:pt x="104259" y="236948"/>
                  </a:lnTo>
                  <a:lnTo>
                    <a:pt x="104259" y="236948"/>
                  </a:lnTo>
                  <a:lnTo>
                    <a:pt x="102867" y="235961"/>
                  </a:lnTo>
                  <a:lnTo>
                    <a:pt x="101475" y="234974"/>
                  </a:lnTo>
                  <a:lnTo>
                    <a:pt x="98708" y="232982"/>
                  </a:lnTo>
                  <a:lnTo>
                    <a:pt x="95969" y="230991"/>
                  </a:lnTo>
                  <a:lnTo>
                    <a:pt x="93258" y="228980"/>
                  </a:lnTo>
                  <a:lnTo>
                    <a:pt x="90565" y="226970"/>
                  </a:lnTo>
                  <a:lnTo>
                    <a:pt x="87900" y="224950"/>
                  </a:lnTo>
                  <a:lnTo>
                    <a:pt x="85254" y="222931"/>
                  </a:lnTo>
                  <a:lnTo>
                    <a:pt x="82644" y="220902"/>
                  </a:lnTo>
                  <a:lnTo>
                    <a:pt x="80062" y="218883"/>
                  </a:lnTo>
                  <a:lnTo>
                    <a:pt x="77499" y="216854"/>
                  </a:lnTo>
                  <a:lnTo>
                    <a:pt x="74972" y="214834"/>
                  </a:lnTo>
                  <a:lnTo>
                    <a:pt x="72473" y="212815"/>
                  </a:lnTo>
                  <a:lnTo>
                    <a:pt x="70011" y="210795"/>
                  </a:lnTo>
                  <a:lnTo>
                    <a:pt x="67567" y="208785"/>
                  </a:lnTo>
                  <a:lnTo>
                    <a:pt x="65160" y="206784"/>
                  </a:lnTo>
                  <a:lnTo>
                    <a:pt x="62790" y="204783"/>
                  </a:lnTo>
                  <a:lnTo>
                    <a:pt x="60448" y="202800"/>
                  </a:lnTo>
                  <a:lnTo>
                    <a:pt x="58143" y="200827"/>
                  </a:lnTo>
                  <a:lnTo>
                    <a:pt x="55865" y="198863"/>
                  </a:lnTo>
                  <a:lnTo>
                    <a:pt x="53633" y="196908"/>
                  </a:lnTo>
                  <a:lnTo>
                    <a:pt x="51429" y="194980"/>
                  </a:lnTo>
                  <a:lnTo>
                    <a:pt x="49262" y="193053"/>
                  </a:lnTo>
                  <a:lnTo>
                    <a:pt x="47132" y="191154"/>
                  </a:lnTo>
                  <a:lnTo>
                    <a:pt x="45039" y="189272"/>
                  </a:lnTo>
                  <a:lnTo>
                    <a:pt x="42992" y="187410"/>
                  </a:lnTo>
                  <a:lnTo>
                    <a:pt x="40972" y="185575"/>
                  </a:lnTo>
                  <a:lnTo>
                    <a:pt x="38999" y="183749"/>
                  </a:lnTo>
                  <a:lnTo>
                    <a:pt x="37062" y="181960"/>
                  </a:lnTo>
                  <a:lnTo>
                    <a:pt x="35172" y="180189"/>
                  </a:lnTo>
                  <a:lnTo>
                    <a:pt x="33318" y="178446"/>
                  </a:lnTo>
                  <a:lnTo>
                    <a:pt x="31511" y="176731"/>
                  </a:lnTo>
                  <a:lnTo>
                    <a:pt x="29750" y="175053"/>
                  </a:lnTo>
                  <a:lnTo>
                    <a:pt x="28025" y="173393"/>
                  </a:lnTo>
                  <a:lnTo>
                    <a:pt x="26347" y="171779"/>
                  </a:lnTo>
                  <a:lnTo>
                    <a:pt x="24715" y="170184"/>
                  </a:lnTo>
                  <a:lnTo>
                    <a:pt x="23128" y="168635"/>
                  </a:lnTo>
                  <a:lnTo>
                    <a:pt x="21588" y="167122"/>
                  </a:lnTo>
                  <a:lnTo>
                    <a:pt x="20095" y="165638"/>
                  </a:lnTo>
                  <a:lnTo>
                    <a:pt x="18647" y="164199"/>
                  </a:lnTo>
                  <a:lnTo>
                    <a:pt x="17245" y="162797"/>
                  </a:lnTo>
                  <a:lnTo>
                    <a:pt x="14599" y="160123"/>
                  </a:lnTo>
                  <a:lnTo>
                    <a:pt x="12155" y="157624"/>
                  </a:lnTo>
                  <a:lnTo>
                    <a:pt x="9923" y="155319"/>
                  </a:lnTo>
                  <a:lnTo>
                    <a:pt x="7894" y="153207"/>
                  </a:lnTo>
                  <a:lnTo>
                    <a:pt x="6087" y="151298"/>
                  </a:lnTo>
                  <a:lnTo>
                    <a:pt x="4501" y="149611"/>
                  </a:lnTo>
                  <a:lnTo>
                    <a:pt x="3155" y="148163"/>
                  </a:lnTo>
                  <a:lnTo>
                    <a:pt x="2030" y="146946"/>
                  </a:lnTo>
                  <a:lnTo>
                    <a:pt x="1154" y="145977"/>
                  </a:lnTo>
                  <a:lnTo>
                    <a:pt x="517" y="145276"/>
                  </a:lnTo>
                  <a:lnTo>
                    <a:pt x="1" y="144705"/>
                  </a:lnTo>
                  <a:lnTo>
                    <a:pt x="1" y="144705"/>
                  </a:lnTo>
                  <a:lnTo>
                    <a:pt x="785" y="131555"/>
                  </a:lnTo>
                  <a:lnTo>
                    <a:pt x="1144" y="125570"/>
                  </a:lnTo>
                  <a:lnTo>
                    <a:pt x="1476" y="119936"/>
                  </a:lnTo>
                  <a:lnTo>
                    <a:pt x="1781" y="114633"/>
                  </a:lnTo>
                  <a:lnTo>
                    <a:pt x="2057" y="109635"/>
                  </a:lnTo>
                  <a:lnTo>
                    <a:pt x="2306" y="104914"/>
                  </a:lnTo>
                  <a:lnTo>
                    <a:pt x="2537" y="100441"/>
                  </a:lnTo>
                  <a:lnTo>
                    <a:pt x="2730" y="96199"/>
                  </a:lnTo>
                  <a:lnTo>
                    <a:pt x="2906" y="92160"/>
                  </a:lnTo>
                  <a:lnTo>
                    <a:pt x="3053" y="88287"/>
                  </a:lnTo>
                  <a:lnTo>
                    <a:pt x="3173" y="84571"/>
                  </a:lnTo>
                  <a:lnTo>
                    <a:pt x="3228" y="82764"/>
                  </a:lnTo>
                  <a:lnTo>
                    <a:pt x="3275" y="80984"/>
                  </a:lnTo>
                  <a:lnTo>
                    <a:pt x="3311" y="79223"/>
                  </a:lnTo>
                  <a:lnTo>
                    <a:pt x="3339" y="77489"/>
                  </a:lnTo>
                  <a:lnTo>
                    <a:pt x="3367" y="75765"/>
                  </a:lnTo>
                  <a:lnTo>
                    <a:pt x="3385" y="74059"/>
                  </a:lnTo>
                  <a:lnTo>
                    <a:pt x="3394" y="72371"/>
                  </a:lnTo>
                  <a:lnTo>
                    <a:pt x="3404" y="70684"/>
                  </a:lnTo>
                  <a:lnTo>
                    <a:pt x="3404" y="69005"/>
                  </a:lnTo>
                  <a:lnTo>
                    <a:pt x="3394" y="67327"/>
                  </a:lnTo>
                  <a:lnTo>
                    <a:pt x="3376" y="65658"/>
                  </a:lnTo>
                  <a:lnTo>
                    <a:pt x="3357" y="63970"/>
                  </a:lnTo>
                  <a:lnTo>
                    <a:pt x="3330" y="62283"/>
                  </a:lnTo>
                  <a:lnTo>
                    <a:pt x="3302" y="60577"/>
                  </a:lnTo>
                  <a:lnTo>
                    <a:pt x="3256" y="58862"/>
                  </a:lnTo>
                  <a:lnTo>
                    <a:pt x="3210" y="57137"/>
                  </a:lnTo>
                  <a:lnTo>
                    <a:pt x="3155" y="55376"/>
                  </a:lnTo>
                  <a:lnTo>
                    <a:pt x="3099" y="53605"/>
                  </a:lnTo>
                  <a:lnTo>
                    <a:pt x="2961" y="49963"/>
                  </a:lnTo>
                  <a:lnTo>
                    <a:pt x="2795" y="46191"/>
                  </a:lnTo>
                  <a:lnTo>
                    <a:pt x="2601" y="42263"/>
                  </a:lnTo>
                  <a:lnTo>
                    <a:pt x="2389" y="38150"/>
                  </a:lnTo>
                  <a:lnTo>
                    <a:pt x="2140" y="33816"/>
                  </a:lnTo>
                  <a:lnTo>
                    <a:pt x="1873" y="29260"/>
                  </a:lnTo>
                  <a:lnTo>
                    <a:pt x="1578" y="24428"/>
                  </a:lnTo>
                  <a:lnTo>
                    <a:pt x="1255" y="19320"/>
                  </a:lnTo>
                  <a:lnTo>
                    <a:pt x="905" y="13888"/>
                  </a:lnTo>
                  <a:lnTo>
                    <a:pt x="130" y="1983"/>
                  </a:lnTo>
                  <a:lnTo>
                    <a:pt x="130" y="1983"/>
                  </a:lnTo>
                  <a:lnTo>
                    <a:pt x="65" y="996"/>
                  </a:lnTo>
                  <a:lnTo>
                    <a:pt x="1" y="1"/>
                  </a:lnTo>
                  <a:lnTo>
                    <a:pt x="1" y="1"/>
                  </a:lnTo>
                  <a:lnTo>
                    <a:pt x="969" y="1"/>
                  </a:lnTo>
                  <a:lnTo>
                    <a:pt x="1919" y="19"/>
                  </a:lnTo>
                  <a:lnTo>
                    <a:pt x="2860" y="47"/>
                  </a:lnTo>
                  <a:lnTo>
                    <a:pt x="3791" y="74"/>
                  </a:lnTo>
                  <a:lnTo>
                    <a:pt x="4695" y="120"/>
                  </a:lnTo>
                  <a:lnTo>
                    <a:pt x="5598" y="176"/>
                  </a:lnTo>
                  <a:lnTo>
                    <a:pt x="6474" y="240"/>
                  </a:lnTo>
                  <a:lnTo>
                    <a:pt x="7341" y="314"/>
                  </a:lnTo>
                  <a:lnTo>
                    <a:pt x="8190" y="397"/>
                  </a:lnTo>
                  <a:lnTo>
                    <a:pt x="9029" y="498"/>
                  </a:lnTo>
                  <a:lnTo>
                    <a:pt x="9859" y="600"/>
                  </a:lnTo>
                  <a:lnTo>
                    <a:pt x="10661" y="720"/>
                  </a:lnTo>
                  <a:lnTo>
                    <a:pt x="11463" y="849"/>
                  </a:lnTo>
                  <a:lnTo>
                    <a:pt x="12247" y="987"/>
                  </a:lnTo>
                  <a:lnTo>
                    <a:pt x="13012" y="1135"/>
                  </a:lnTo>
                  <a:lnTo>
                    <a:pt x="13769" y="1292"/>
                  </a:lnTo>
                  <a:lnTo>
                    <a:pt x="14506" y="1467"/>
                  </a:lnTo>
                  <a:lnTo>
                    <a:pt x="15235" y="1651"/>
                  </a:lnTo>
                  <a:lnTo>
                    <a:pt x="15954" y="1845"/>
                  </a:lnTo>
                  <a:lnTo>
                    <a:pt x="16655" y="2048"/>
                  </a:lnTo>
                  <a:lnTo>
                    <a:pt x="17347" y="2269"/>
                  </a:lnTo>
                  <a:lnTo>
                    <a:pt x="18020" y="2500"/>
                  </a:lnTo>
                  <a:lnTo>
                    <a:pt x="18693" y="2739"/>
                  </a:lnTo>
                  <a:lnTo>
                    <a:pt x="19338" y="2988"/>
                  </a:lnTo>
                  <a:lnTo>
                    <a:pt x="19984" y="3256"/>
                  </a:lnTo>
                  <a:lnTo>
                    <a:pt x="20611" y="3532"/>
                  </a:lnTo>
                  <a:lnTo>
                    <a:pt x="21220" y="3827"/>
                  </a:lnTo>
                  <a:lnTo>
                    <a:pt x="21828" y="4123"/>
                  </a:lnTo>
                  <a:lnTo>
                    <a:pt x="22418" y="4436"/>
                  </a:lnTo>
                  <a:lnTo>
                    <a:pt x="22999" y="4768"/>
                  </a:lnTo>
                  <a:lnTo>
                    <a:pt x="23562" y="5100"/>
                  </a:lnTo>
                  <a:lnTo>
                    <a:pt x="24115" y="5460"/>
                  </a:lnTo>
                  <a:lnTo>
                    <a:pt x="24659" y="5819"/>
                  </a:lnTo>
                  <a:lnTo>
                    <a:pt x="25194" y="6197"/>
                  </a:lnTo>
                  <a:lnTo>
                    <a:pt x="25720" y="6585"/>
                  </a:lnTo>
                  <a:lnTo>
                    <a:pt x="26227" y="6990"/>
                  </a:lnTo>
                  <a:lnTo>
                    <a:pt x="26725" y="7405"/>
                  </a:lnTo>
                  <a:lnTo>
                    <a:pt x="27214" y="7839"/>
                  </a:lnTo>
                  <a:lnTo>
                    <a:pt x="27693" y="8281"/>
                  </a:lnTo>
                  <a:lnTo>
                    <a:pt x="28163" y="8733"/>
                  </a:lnTo>
                  <a:lnTo>
                    <a:pt x="28624" y="9204"/>
                  </a:lnTo>
                  <a:lnTo>
                    <a:pt x="29067" y="9683"/>
                  </a:lnTo>
                  <a:lnTo>
                    <a:pt x="29501" y="10181"/>
                  </a:lnTo>
                  <a:lnTo>
                    <a:pt x="29934" y="10697"/>
                  </a:lnTo>
                  <a:lnTo>
                    <a:pt x="30349" y="11223"/>
                  </a:lnTo>
                  <a:lnTo>
                    <a:pt x="30755" y="11758"/>
                  </a:lnTo>
                  <a:lnTo>
                    <a:pt x="31151" y="12311"/>
                  </a:lnTo>
                  <a:lnTo>
                    <a:pt x="31538" y="12883"/>
                  </a:lnTo>
                  <a:lnTo>
                    <a:pt x="31917" y="13464"/>
                  </a:lnTo>
                  <a:lnTo>
                    <a:pt x="32285" y="14063"/>
                  </a:lnTo>
                  <a:lnTo>
                    <a:pt x="32645" y="14672"/>
                  </a:lnTo>
                  <a:lnTo>
                    <a:pt x="32986" y="15299"/>
                  </a:lnTo>
                  <a:lnTo>
                    <a:pt x="33327" y="15935"/>
                  </a:lnTo>
                  <a:lnTo>
                    <a:pt x="33659" y="16590"/>
                  </a:lnTo>
                  <a:lnTo>
                    <a:pt x="33982" y="17263"/>
                  </a:lnTo>
                  <a:lnTo>
                    <a:pt x="34296" y="17946"/>
                  </a:lnTo>
                  <a:lnTo>
                    <a:pt x="34600" y="18646"/>
                  </a:lnTo>
                  <a:lnTo>
                    <a:pt x="34904" y="19356"/>
                  </a:lnTo>
                  <a:lnTo>
                    <a:pt x="35190" y="20094"/>
                  </a:lnTo>
                  <a:lnTo>
                    <a:pt x="35467" y="20841"/>
                  </a:lnTo>
                  <a:lnTo>
                    <a:pt x="35744" y="21597"/>
                  </a:lnTo>
                  <a:lnTo>
                    <a:pt x="36002" y="22372"/>
                  </a:lnTo>
                  <a:lnTo>
                    <a:pt x="36260" y="23165"/>
                  </a:lnTo>
                  <a:lnTo>
                    <a:pt x="36509" y="23976"/>
                  </a:lnTo>
                  <a:lnTo>
                    <a:pt x="36749" y="24797"/>
                  </a:lnTo>
                  <a:lnTo>
                    <a:pt x="36988" y="25646"/>
                  </a:lnTo>
                  <a:lnTo>
                    <a:pt x="37210" y="26503"/>
                  </a:lnTo>
                  <a:lnTo>
                    <a:pt x="37431" y="27370"/>
                  </a:lnTo>
                  <a:lnTo>
                    <a:pt x="37643" y="28264"/>
                  </a:lnTo>
                  <a:lnTo>
                    <a:pt x="37846" y="29168"/>
                  </a:lnTo>
                  <a:lnTo>
                    <a:pt x="38040" y="30090"/>
                  </a:lnTo>
                  <a:lnTo>
                    <a:pt x="38233" y="31031"/>
                  </a:lnTo>
                  <a:lnTo>
                    <a:pt x="38418" y="31981"/>
                  </a:lnTo>
                  <a:lnTo>
                    <a:pt x="38593" y="32958"/>
                  </a:lnTo>
                  <a:lnTo>
                    <a:pt x="38768" y="33945"/>
                  </a:lnTo>
                  <a:lnTo>
                    <a:pt x="38934" y="34950"/>
                  </a:lnTo>
                  <a:lnTo>
                    <a:pt x="39091" y="35974"/>
                  </a:lnTo>
                  <a:lnTo>
                    <a:pt x="39238" y="37016"/>
                  </a:lnTo>
                  <a:lnTo>
                    <a:pt x="39386" y="38076"/>
                  </a:lnTo>
                  <a:lnTo>
                    <a:pt x="39534" y="39146"/>
                  </a:lnTo>
                  <a:lnTo>
                    <a:pt x="39663" y="40243"/>
                  </a:lnTo>
                  <a:lnTo>
                    <a:pt x="39792" y="41350"/>
                  </a:lnTo>
                  <a:lnTo>
                    <a:pt x="39921" y="42475"/>
                  </a:lnTo>
                  <a:lnTo>
                    <a:pt x="40041" y="43628"/>
                  </a:lnTo>
                  <a:lnTo>
                    <a:pt x="40151" y="44789"/>
                  </a:lnTo>
                  <a:lnTo>
                    <a:pt x="40262" y="45970"/>
                  </a:lnTo>
                  <a:lnTo>
                    <a:pt x="40363" y="47169"/>
                  </a:lnTo>
                  <a:lnTo>
                    <a:pt x="40456" y="48386"/>
                  </a:lnTo>
                  <a:lnTo>
                    <a:pt x="40548" y="49622"/>
                  </a:lnTo>
                  <a:lnTo>
                    <a:pt x="40640" y="50876"/>
                  </a:lnTo>
                  <a:lnTo>
                    <a:pt x="40723" y="52148"/>
                  </a:lnTo>
                  <a:lnTo>
                    <a:pt x="40806" y="53439"/>
                  </a:lnTo>
                  <a:lnTo>
                    <a:pt x="40954" y="56086"/>
                  </a:lnTo>
                  <a:lnTo>
                    <a:pt x="41083" y="58797"/>
                  </a:lnTo>
                  <a:lnTo>
                    <a:pt x="41193" y="61591"/>
                  </a:lnTo>
                  <a:lnTo>
                    <a:pt x="41295" y="64459"/>
                  </a:lnTo>
                  <a:lnTo>
                    <a:pt x="41387" y="67401"/>
                  </a:lnTo>
                  <a:lnTo>
                    <a:pt x="41461" y="70425"/>
                  </a:lnTo>
                  <a:lnTo>
                    <a:pt x="41525" y="73533"/>
                  </a:lnTo>
                  <a:lnTo>
                    <a:pt x="41581" y="76714"/>
                  </a:lnTo>
                  <a:lnTo>
                    <a:pt x="41618" y="79979"/>
                  </a:lnTo>
                  <a:lnTo>
                    <a:pt x="41655" y="83326"/>
                  </a:lnTo>
                  <a:lnTo>
                    <a:pt x="41682" y="86757"/>
                  </a:lnTo>
                  <a:lnTo>
                    <a:pt x="41701" y="90270"/>
                  </a:lnTo>
                  <a:lnTo>
                    <a:pt x="41728" y="97555"/>
                  </a:lnTo>
                  <a:lnTo>
                    <a:pt x="41737" y="105172"/>
                  </a:lnTo>
                  <a:lnTo>
                    <a:pt x="41737" y="113149"/>
                  </a:lnTo>
                  <a:lnTo>
                    <a:pt x="63113" y="132652"/>
                  </a:lnTo>
                  <a:lnTo>
                    <a:pt x="63122" y="132652"/>
                  </a:lnTo>
                  <a:lnTo>
                    <a:pt x="63122" y="132652"/>
                  </a:lnTo>
                  <a:lnTo>
                    <a:pt x="63703" y="132219"/>
                  </a:lnTo>
                  <a:lnTo>
                    <a:pt x="64284" y="131813"/>
                  </a:lnTo>
                  <a:lnTo>
                    <a:pt x="64856" y="131417"/>
                  </a:lnTo>
                  <a:lnTo>
                    <a:pt x="65437" y="131029"/>
                  </a:lnTo>
                  <a:lnTo>
                    <a:pt x="66009" y="130660"/>
                  </a:lnTo>
                  <a:lnTo>
                    <a:pt x="66590" y="130310"/>
                  </a:lnTo>
                  <a:lnTo>
                    <a:pt x="67161" y="129978"/>
                  </a:lnTo>
                  <a:lnTo>
                    <a:pt x="67733" y="129655"/>
                  </a:lnTo>
                  <a:lnTo>
                    <a:pt x="68305" y="129342"/>
                  </a:lnTo>
                  <a:lnTo>
                    <a:pt x="68876" y="129056"/>
                  </a:lnTo>
                  <a:lnTo>
                    <a:pt x="69457" y="128770"/>
                  </a:lnTo>
                  <a:lnTo>
                    <a:pt x="70029" y="128512"/>
                  </a:lnTo>
                  <a:lnTo>
                    <a:pt x="70601" y="128263"/>
                  </a:lnTo>
                  <a:lnTo>
                    <a:pt x="71173" y="128032"/>
                  </a:lnTo>
                  <a:lnTo>
                    <a:pt x="71744" y="127811"/>
                  </a:lnTo>
                  <a:lnTo>
                    <a:pt x="72316" y="127608"/>
                  </a:lnTo>
                  <a:lnTo>
                    <a:pt x="72888" y="127424"/>
                  </a:lnTo>
                  <a:lnTo>
                    <a:pt x="73469" y="127248"/>
                  </a:lnTo>
                  <a:lnTo>
                    <a:pt x="74041" y="127082"/>
                  </a:lnTo>
                  <a:lnTo>
                    <a:pt x="74621" y="126944"/>
                  </a:lnTo>
                  <a:lnTo>
                    <a:pt x="75193" y="126815"/>
                  </a:lnTo>
                  <a:lnTo>
                    <a:pt x="75774" y="126695"/>
                  </a:lnTo>
                  <a:lnTo>
                    <a:pt x="76355" y="126594"/>
                  </a:lnTo>
                  <a:lnTo>
                    <a:pt x="76936" y="126511"/>
                  </a:lnTo>
                  <a:lnTo>
                    <a:pt x="77526" y="126437"/>
                  </a:lnTo>
                  <a:lnTo>
                    <a:pt x="78107" y="126382"/>
                  </a:lnTo>
                  <a:lnTo>
                    <a:pt x="78697" y="126345"/>
                  </a:lnTo>
                  <a:lnTo>
                    <a:pt x="79288" y="126317"/>
                  </a:lnTo>
                  <a:lnTo>
                    <a:pt x="79878" y="126299"/>
                  </a:lnTo>
                  <a:lnTo>
                    <a:pt x="80477" y="126308"/>
                  </a:lnTo>
                  <a:lnTo>
                    <a:pt x="81077" y="126317"/>
                  </a:lnTo>
                  <a:lnTo>
                    <a:pt x="81676" y="126354"/>
                  </a:lnTo>
                  <a:lnTo>
                    <a:pt x="82275" y="126400"/>
                  </a:lnTo>
                  <a:lnTo>
                    <a:pt x="82884" y="126455"/>
                  </a:lnTo>
                  <a:lnTo>
                    <a:pt x="83493" y="126529"/>
                  </a:lnTo>
                  <a:lnTo>
                    <a:pt x="84110" y="126621"/>
                  </a:lnTo>
                  <a:lnTo>
                    <a:pt x="84728" y="126723"/>
                  </a:lnTo>
                  <a:lnTo>
                    <a:pt x="85346" y="126843"/>
                  </a:lnTo>
                  <a:lnTo>
                    <a:pt x="85973" y="126972"/>
                  </a:lnTo>
                  <a:lnTo>
                    <a:pt x="86600" y="127119"/>
                  </a:lnTo>
                  <a:lnTo>
                    <a:pt x="87237" y="127276"/>
                  </a:lnTo>
                  <a:lnTo>
                    <a:pt x="87873" y="127451"/>
                  </a:lnTo>
                  <a:lnTo>
                    <a:pt x="88509" y="127645"/>
                  </a:lnTo>
                  <a:lnTo>
                    <a:pt x="89155" y="127848"/>
                  </a:lnTo>
                  <a:lnTo>
                    <a:pt x="89809" y="128069"/>
                  </a:lnTo>
                  <a:lnTo>
                    <a:pt x="90464" y="128300"/>
                  </a:lnTo>
                  <a:lnTo>
                    <a:pt x="91119" y="128539"/>
                  </a:lnTo>
                  <a:lnTo>
                    <a:pt x="91783" y="128807"/>
                  </a:lnTo>
                  <a:lnTo>
                    <a:pt x="92456" y="129074"/>
                  </a:lnTo>
                  <a:lnTo>
                    <a:pt x="93129" y="129369"/>
                  </a:lnTo>
                  <a:lnTo>
                    <a:pt x="93811" y="129674"/>
                  </a:lnTo>
                  <a:lnTo>
                    <a:pt x="94503" y="129987"/>
                  </a:lnTo>
                  <a:lnTo>
                    <a:pt x="95195" y="130319"/>
                  </a:lnTo>
                  <a:lnTo>
                    <a:pt x="95896" y="130670"/>
                  </a:lnTo>
                  <a:lnTo>
                    <a:pt x="96596" y="131029"/>
                  </a:lnTo>
                  <a:lnTo>
                    <a:pt x="97306" y="131398"/>
                  </a:lnTo>
                  <a:lnTo>
                    <a:pt x="98026" y="131785"/>
                  </a:lnTo>
                  <a:lnTo>
                    <a:pt x="98745" y="132191"/>
                  </a:lnTo>
                  <a:lnTo>
                    <a:pt x="99483" y="132606"/>
                  </a:lnTo>
                  <a:lnTo>
                    <a:pt x="100211" y="133030"/>
                  </a:lnTo>
                  <a:lnTo>
                    <a:pt x="100958" y="133482"/>
                  </a:lnTo>
                  <a:lnTo>
                    <a:pt x="101714" y="133934"/>
                  </a:lnTo>
                  <a:lnTo>
                    <a:pt x="102470" y="134404"/>
                  </a:lnTo>
                  <a:lnTo>
                    <a:pt x="103236" y="134893"/>
                  </a:lnTo>
                  <a:lnTo>
                    <a:pt x="104010" y="135391"/>
                  </a:lnTo>
                  <a:lnTo>
                    <a:pt x="104794" y="135907"/>
                  </a:lnTo>
                  <a:lnTo>
                    <a:pt x="105578" y="136433"/>
                  </a:lnTo>
                  <a:lnTo>
                    <a:pt x="106380" y="136977"/>
                  </a:lnTo>
                  <a:lnTo>
                    <a:pt x="107183" y="137530"/>
                  </a:lnTo>
                  <a:lnTo>
                    <a:pt x="107994" y="138102"/>
                  </a:lnTo>
                  <a:lnTo>
                    <a:pt x="108815" y="138683"/>
                  </a:lnTo>
                  <a:lnTo>
                    <a:pt x="109645" y="139282"/>
                  </a:lnTo>
                  <a:lnTo>
                    <a:pt x="110484" y="139891"/>
                  </a:lnTo>
                  <a:lnTo>
                    <a:pt x="111332" y="140509"/>
                  </a:lnTo>
                  <a:lnTo>
                    <a:pt x="112190" y="141154"/>
                  </a:lnTo>
                  <a:lnTo>
                    <a:pt x="113057" y="141800"/>
                  </a:lnTo>
                  <a:lnTo>
                    <a:pt x="114818" y="143146"/>
                  </a:lnTo>
                  <a:lnTo>
                    <a:pt x="116616" y="144548"/>
                  </a:lnTo>
                  <a:lnTo>
                    <a:pt x="118451" y="145996"/>
                  </a:lnTo>
                  <a:lnTo>
                    <a:pt x="120333" y="147508"/>
                  </a:lnTo>
                  <a:lnTo>
                    <a:pt x="122251" y="149067"/>
                  </a:lnTo>
                  <a:lnTo>
                    <a:pt x="124215" y="150680"/>
                  </a:lnTo>
                  <a:lnTo>
                    <a:pt x="126216" y="152349"/>
                  </a:lnTo>
                  <a:lnTo>
                    <a:pt x="128272" y="154074"/>
                  </a:lnTo>
                  <a:lnTo>
                    <a:pt x="130366" y="155854"/>
                  </a:lnTo>
                  <a:lnTo>
                    <a:pt x="132514" y="157689"/>
                  </a:lnTo>
                  <a:lnTo>
                    <a:pt x="134709" y="159570"/>
                  </a:lnTo>
                  <a:lnTo>
                    <a:pt x="136950" y="161506"/>
                  </a:lnTo>
                  <a:lnTo>
                    <a:pt x="139246" y="163498"/>
                  </a:lnTo>
                  <a:lnTo>
                    <a:pt x="141588" y="165536"/>
                  </a:lnTo>
                  <a:lnTo>
                    <a:pt x="146448" y="169787"/>
                  </a:lnTo>
                  <a:lnTo>
                    <a:pt x="151520" y="174241"/>
                  </a:lnTo>
                  <a:lnTo>
                    <a:pt x="162374" y="183776"/>
                  </a:lnTo>
                  <a:lnTo>
                    <a:pt x="168165" y="188857"/>
                  </a:lnTo>
                  <a:lnTo>
                    <a:pt x="174223" y="194132"/>
                  </a:lnTo>
                  <a:lnTo>
                    <a:pt x="174223" y="194132"/>
                  </a:lnTo>
                  <a:lnTo>
                    <a:pt x="174269" y="194566"/>
                  </a:lnTo>
                  <a:lnTo>
                    <a:pt x="174380" y="195820"/>
                  </a:lnTo>
                  <a:lnTo>
                    <a:pt x="174546" y="197867"/>
                  </a:lnTo>
                  <a:lnTo>
                    <a:pt x="174647" y="199167"/>
                  </a:lnTo>
                  <a:lnTo>
                    <a:pt x="174758" y="200643"/>
                  </a:lnTo>
                  <a:lnTo>
                    <a:pt x="174878" y="202302"/>
                  </a:lnTo>
                  <a:lnTo>
                    <a:pt x="174998" y="204119"/>
                  </a:lnTo>
                  <a:lnTo>
                    <a:pt x="175118" y="206102"/>
                  </a:lnTo>
                  <a:lnTo>
                    <a:pt x="175247" y="208250"/>
                  </a:lnTo>
                  <a:lnTo>
                    <a:pt x="175367" y="210537"/>
                  </a:lnTo>
                  <a:lnTo>
                    <a:pt x="175477" y="212972"/>
                  </a:lnTo>
                  <a:lnTo>
                    <a:pt x="175588" y="215554"/>
                  </a:lnTo>
                  <a:lnTo>
                    <a:pt x="175699" y="218265"/>
                  </a:lnTo>
                  <a:lnTo>
                    <a:pt x="175791" y="221105"/>
                  </a:lnTo>
                  <a:lnTo>
                    <a:pt x="175874" y="224065"/>
                  </a:lnTo>
                  <a:lnTo>
                    <a:pt x="175938" y="227145"/>
                  </a:lnTo>
                  <a:lnTo>
                    <a:pt x="175994" y="230345"/>
                  </a:lnTo>
                  <a:lnTo>
                    <a:pt x="176021" y="233637"/>
                  </a:lnTo>
                  <a:lnTo>
                    <a:pt x="176040" y="237040"/>
                  </a:lnTo>
                  <a:lnTo>
                    <a:pt x="176040" y="238774"/>
                  </a:lnTo>
                  <a:lnTo>
                    <a:pt x="176031" y="240535"/>
                  </a:lnTo>
                  <a:lnTo>
                    <a:pt x="176021" y="242315"/>
                  </a:lnTo>
                  <a:lnTo>
                    <a:pt x="176003" y="244122"/>
                  </a:lnTo>
                  <a:lnTo>
                    <a:pt x="175975" y="245948"/>
                  </a:lnTo>
                  <a:lnTo>
                    <a:pt x="175948" y="247792"/>
                  </a:lnTo>
                  <a:lnTo>
                    <a:pt x="175901" y="249655"/>
                  </a:lnTo>
                  <a:lnTo>
                    <a:pt x="175855" y="251536"/>
                  </a:lnTo>
                  <a:lnTo>
                    <a:pt x="175809" y="253436"/>
                  </a:lnTo>
                  <a:lnTo>
                    <a:pt x="175745" y="255354"/>
                  </a:lnTo>
                  <a:lnTo>
                    <a:pt x="175680" y="257290"/>
                  </a:lnTo>
                  <a:lnTo>
                    <a:pt x="175597" y="259245"/>
                  </a:lnTo>
                  <a:lnTo>
                    <a:pt x="175514" y="261210"/>
                  </a:lnTo>
                  <a:lnTo>
                    <a:pt x="175422" y="263192"/>
                  </a:lnTo>
                  <a:lnTo>
                    <a:pt x="175321" y="265184"/>
                  </a:lnTo>
                  <a:lnTo>
                    <a:pt x="175201" y="267194"/>
                  </a:lnTo>
                  <a:lnTo>
                    <a:pt x="175081" y="269214"/>
                  </a:lnTo>
                  <a:lnTo>
                    <a:pt x="174952" y="271243"/>
                  </a:lnTo>
                  <a:lnTo>
                    <a:pt x="174813" y="273290"/>
                  </a:lnTo>
                  <a:lnTo>
                    <a:pt x="174657" y="275346"/>
                  </a:lnTo>
                  <a:lnTo>
                    <a:pt x="174657" y="275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13;p67">
              <a:extLst>
                <a:ext uri="{FF2B5EF4-FFF2-40B4-BE49-F238E27FC236}">
                  <a16:creationId xmlns:a16="http://schemas.microsoft.com/office/drawing/2014/main" id="{731AF67D-FDD0-B3C7-BCD9-382623D3FFA8}"/>
                </a:ext>
              </a:extLst>
            </p:cNvPr>
            <p:cNvSpPr/>
            <p:nvPr/>
          </p:nvSpPr>
          <p:spPr>
            <a:xfrm>
              <a:off x="-41682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14;p67">
              <a:extLst>
                <a:ext uri="{FF2B5EF4-FFF2-40B4-BE49-F238E27FC236}">
                  <a16:creationId xmlns:a16="http://schemas.microsoft.com/office/drawing/2014/main" id="{D152FA14-C5AA-7B51-CCEE-67C5BF7A80C5}"/>
                </a:ext>
              </a:extLst>
            </p:cNvPr>
            <p:cNvSpPr/>
            <p:nvPr/>
          </p:nvSpPr>
          <p:spPr>
            <a:xfrm>
              <a:off x="-7210650" y="-3632625"/>
              <a:ext cx="3077000" cy="3726225"/>
            </a:xfrm>
            <a:custGeom>
              <a:avLst/>
              <a:gdLst/>
              <a:ahLst/>
              <a:cxnLst/>
              <a:rect l="l" t="t" r="r" b="b"/>
              <a:pathLst>
                <a:path w="123080" h="149049" extrusionOk="0">
                  <a:moveTo>
                    <a:pt x="26918" y="1"/>
                  </a:moveTo>
                  <a:lnTo>
                    <a:pt x="26328" y="10"/>
                  </a:lnTo>
                  <a:lnTo>
                    <a:pt x="25737" y="37"/>
                  </a:lnTo>
                  <a:lnTo>
                    <a:pt x="25147" y="84"/>
                  </a:lnTo>
                  <a:lnTo>
                    <a:pt x="24566" y="139"/>
                  </a:lnTo>
                  <a:lnTo>
                    <a:pt x="23976" y="213"/>
                  </a:lnTo>
                  <a:lnTo>
                    <a:pt x="23395" y="296"/>
                  </a:lnTo>
                  <a:lnTo>
                    <a:pt x="22814" y="397"/>
                  </a:lnTo>
                  <a:lnTo>
                    <a:pt x="22233" y="508"/>
                  </a:lnTo>
                  <a:lnTo>
                    <a:pt x="21661" y="646"/>
                  </a:lnTo>
                  <a:lnTo>
                    <a:pt x="21081" y="784"/>
                  </a:lnTo>
                  <a:lnTo>
                    <a:pt x="20509" y="941"/>
                  </a:lnTo>
                  <a:lnTo>
                    <a:pt x="19928" y="1116"/>
                  </a:lnTo>
                  <a:lnTo>
                    <a:pt x="19356" y="1310"/>
                  </a:lnTo>
                  <a:lnTo>
                    <a:pt x="18784" y="1513"/>
                  </a:lnTo>
                  <a:lnTo>
                    <a:pt x="18213" y="1725"/>
                  </a:lnTo>
                  <a:lnTo>
                    <a:pt x="17641" y="1965"/>
                  </a:lnTo>
                  <a:lnTo>
                    <a:pt x="17069" y="2214"/>
                  </a:lnTo>
                  <a:lnTo>
                    <a:pt x="16497" y="2472"/>
                  </a:lnTo>
                  <a:lnTo>
                    <a:pt x="15916" y="2749"/>
                  </a:lnTo>
                  <a:lnTo>
                    <a:pt x="15345" y="3044"/>
                  </a:lnTo>
                  <a:lnTo>
                    <a:pt x="14773" y="3348"/>
                  </a:lnTo>
                  <a:lnTo>
                    <a:pt x="14201" y="3671"/>
                  </a:lnTo>
                  <a:lnTo>
                    <a:pt x="13630" y="4012"/>
                  </a:lnTo>
                  <a:lnTo>
                    <a:pt x="13049" y="4362"/>
                  </a:lnTo>
                  <a:lnTo>
                    <a:pt x="12477" y="4731"/>
                  </a:lnTo>
                  <a:lnTo>
                    <a:pt x="11896" y="5109"/>
                  </a:lnTo>
                  <a:lnTo>
                    <a:pt x="11324" y="5506"/>
                  </a:lnTo>
                  <a:lnTo>
                    <a:pt x="10743" y="5921"/>
                  </a:lnTo>
                  <a:lnTo>
                    <a:pt x="10162" y="6345"/>
                  </a:lnTo>
                  <a:lnTo>
                    <a:pt x="10153" y="6345"/>
                  </a:lnTo>
                  <a:lnTo>
                    <a:pt x="0" y="15815"/>
                  </a:lnTo>
                  <a:lnTo>
                    <a:pt x="0" y="15815"/>
                  </a:lnTo>
                  <a:lnTo>
                    <a:pt x="729" y="15751"/>
                  </a:lnTo>
                  <a:lnTo>
                    <a:pt x="1457" y="15696"/>
                  </a:lnTo>
                  <a:lnTo>
                    <a:pt x="2176" y="15640"/>
                  </a:lnTo>
                  <a:lnTo>
                    <a:pt x="2896" y="15594"/>
                  </a:lnTo>
                  <a:lnTo>
                    <a:pt x="3615" y="15566"/>
                  </a:lnTo>
                  <a:lnTo>
                    <a:pt x="4334" y="15530"/>
                  </a:lnTo>
                  <a:lnTo>
                    <a:pt x="5053" y="15511"/>
                  </a:lnTo>
                  <a:lnTo>
                    <a:pt x="5764" y="15502"/>
                  </a:lnTo>
                  <a:lnTo>
                    <a:pt x="6483" y="15493"/>
                  </a:lnTo>
                  <a:lnTo>
                    <a:pt x="7193" y="15493"/>
                  </a:lnTo>
                  <a:lnTo>
                    <a:pt x="7903" y="15502"/>
                  </a:lnTo>
                  <a:lnTo>
                    <a:pt x="8613" y="15520"/>
                  </a:lnTo>
                  <a:lnTo>
                    <a:pt x="9314" y="15539"/>
                  </a:lnTo>
                  <a:lnTo>
                    <a:pt x="10024" y="15576"/>
                  </a:lnTo>
                  <a:lnTo>
                    <a:pt x="10725" y="15613"/>
                  </a:lnTo>
                  <a:lnTo>
                    <a:pt x="11435" y="15659"/>
                  </a:lnTo>
                  <a:lnTo>
                    <a:pt x="12136" y="15714"/>
                  </a:lnTo>
                  <a:lnTo>
                    <a:pt x="12836" y="15779"/>
                  </a:lnTo>
                  <a:lnTo>
                    <a:pt x="13537" y="15843"/>
                  </a:lnTo>
                  <a:lnTo>
                    <a:pt x="14238" y="15926"/>
                  </a:lnTo>
                  <a:lnTo>
                    <a:pt x="14939" y="16009"/>
                  </a:lnTo>
                  <a:lnTo>
                    <a:pt x="15640" y="16101"/>
                  </a:lnTo>
                  <a:lnTo>
                    <a:pt x="16331" y="16203"/>
                  </a:lnTo>
                  <a:lnTo>
                    <a:pt x="17032" y="16313"/>
                  </a:lnTo>
                  <a:lnTo>
                    <a:pt x="17724" y="16433"/>
                  </a:lnTo>
                  <a:lnTo>
                    <a:pt x="18425" y="16553"/>
                  </a:lnTo>
                  <a:lnTo>
                    <a:pt x="19126" y="16692"/>
                  </a:lnTo>
                  <a:lnTo>
                    <a:pt x="19817" y="16830"/>
                  </a:lnTo>
                  <a:lnTo>
                    <a:pt x="20509" y="16977"/>
                  </a:lnTo>
                  <a:lnTo>
                    <a:pt x="21210" y="17134"/>
                  </a:lnTo>
                  <a:lnTo>
                    <a:pt x="21901" y="17300"/>
                  </a:lnTo>
                  <a:lnTo>
                    <a:pt x="22602" y="17475"/>
                  </a:lnTo>
                  <a:lnTo>
                    <a:pt x="23294" y="17660"/>
                  </a:lnTo>
                  <a:lnTo>
                    <a:pt x="23985" y="17853"/>
                  </a:lnTo>
                  <a:lnTo>
                    <a:pt x="24686" y="18047"/>
                  </a:lnTo>
                  <a:lnTo>
                    <a:pt x="25378" y="18259"/>
                  </a:lnTo>
                  <a:lnTo>
                    <a:pt x="26079" y="18471"/>
                  </a:lnTo>
                  <a:lnTo>
                    <a:pt x="26770" y="18693"/>
                  </a:lnTo>
                  <a:lnTo>
                    <a:pt x="27471" y="18932"/>
                  </a:lnTo>
                  <a:lnTo>
                    <a:pt x="28163" y="19172"/>
                  </a:lnTo>
                  <a:lnTo>
                    <a:pt x="28863" y="19421"/>
                  </a:lnTo>
                  <a:lnTo>
                    <a:pt x="29555" y="19679"/>
                  </a:lnTo>
                  <a:lnTo>
                    <a:pt x="30256" y="19947"/>
                  </a:lnTo>
                  <a:lnTo>
                    <a:pt x="30957" y="20214"/>
                  </a:lnTo>
                  <a:lnTo>
                    <a:pt x="31658" y="20500"/>
                  </a:lnTo>
                  <a:lnTo>
                    <a:pt x="32358" y="20795"/>
                  </a:lnTo>
                  <a:lnTo>
                    <a:pt x="33059" y="21090"/>
                  </a:lnTo>
                  <a:lnTo>
                    <a:pt x="33760" y="21404"/>
                  </a:lnTo>
                  <a:lnTo>
                    <a:pt x="34461" y="21717"/>
                  </a:lnTo>
                  <a:lnTo>
                    <a:pt x="35162" y="22049"/>
                  </a:lnTo>
                  <a:lnTo>
                    <a:pt x="35872" y="22381"/>
                  </a:lnTo>
                  <a:lnTo>
                    <a:pt x="36582" y="22732"/>
                  </a:lnTo>
                  <a:lnTo>
                    <a:pt x="37283" y="23082"/>
                  </a:lnTo>
                  <a:lnTo>
                    <a:pt x="37993" y="23442"/>
                  </a:lnTo>
                  <a:lnTo>
                    <a:pt x="38703" y="23811"/>
                  </a:lnTo>
                  <a:lnTo>
                    <a:pt x="39413" y="24189"/>
                  </a:lnTo>
                  <a:lnTo>
                    <a:pt x="40132" y="24585"/>
                  </a:lnTo>
                  <a:lnTo>
                    <a:pt x="40842" y="24982"/>
                  </a:lnTo>
                  <a:lnTo>
                    <a:pt x="41562" y="25387"/>
                  </a:lnTo>
                  <a:lnTo>
                    <a:pt x="42281" y="25802"/>
                  </a:lnTo>
                  <a:lnTo>
                    <a:pt x="43000" y="26227"/>
                  </a:lnTo>
                  <a:lnTo>
                    <a:pt x="43719" y="26660"/>
                  </a:lnTo>
                  <a:lnTo>
                    <a:pt x="44439" y="27103"/>
                  </a:lnTo>
                  <a:lnTo>
                    <a:pt x="45167" y="27554"/>
                  </a:lnTo>
                  <a:lnTo>
                    <a:pt x="45896" y="28016"/>
                  </a:lnTo>
                  <a:lnTo>
                    <a:pt x="46624" y="28486"/>
                  </a:lnTo>
                  <a:lnTo>
                    <a:pt x="47353" y="28965"/>
                  </a:lnTo>
                  <a:lnTo>
                    <a:pt x="48090" y="29454"/>
                  </a:lnTo>
                  <a:lnTo>
                    <a:pt x="48828" y="29952"/>
                  </a:lnTo>
                  <a:lnTo>
                    <a:pt x="49566" y="30459"/>
                  </a:lnTo>
                  <a:lnTo>
                    <a:pt x="50304" y="30976"/>
                  </a:lnTo>
                  <a:lnTo>
                    <a:pt x="51041" y="31501"/>
                  </a:lnTo>
                  <a:lnTo>
                    <a:pt x="51788" y="32036"/>
                  </a:lnTo>
                  <a:lnTo>
                    <a:pt x="52535" y="32589"/>
                  </a:lnTo>
                  <a:lnTo>
                    <a:pt x="53291" y="33143"/>
                  </a:lnTo>
                  <a:lnTo>
                    <a:pt x="54038" y="33705"/>
                  </a:lnTo>
                  <a:lnTo>
                    <a:pt x="54794" y="34277"/>
                  </a:lnTo>
                  <a:lnTo>
                    <a:pt x="55560" y="34858"/>
                  </a:lnTo>
                  <a:lnTo>
                    <a:pt x="56316" y="35457"/>
                  </a:lnTo>
                  <a:lnTo>
                    <a:pt x="57081" y="36057"/>
                  </a:lnTo>
                  <a:lnTo>
                    <a:pt x="57847" y="36665"/>
                  </a:lnTo>
                  <a:lnTo>
                    <a:pt x="58621" y="37292"/>
                  </a:lnTo>
                  <a:lnTo>
                    <a:pt x="59387" y="37919"/>
                  </a:lnTo>
                  <a:lnTo>
                    <a:pt x="60171" y="38565"/>
                  </a:lnTo>
                  <a:lnTo>
                    <a:pt x="61729" y="39874"/>
                  </a:lnTo>
                  <a:lnTo>
                    <a:pt x="63306" y="41230"/>
                  </a:lnTo>
                  <a:lnTo>
                    <a:pt x="64892" y="42613"/>
                  </a:lnTo>
                  <a:lnTo>
                    <a:pt x="66497" y="44052"/>
                  </a:lnTo>
                  <a:lnTo>
                    <a:pt x="68120" y="45518"/>
                  </a:lnTo>
                  <a:lnTo>
                    <a:pt x="69752" y="47030"/>
                  </a:lnTo>
                  <a:lnTo>
                    <a:pt x="71402" y="48580"/>
                  </a:lnTo>
                  <a:lnTo>
                    <a:pt x="73071" y="50175"/>
                  </a:lnTo>
                  <a:lnTo>
                    <a:pt x="74750" y="51807"/>
                  </a:lnTo>
                  <a:lnTo>
                    <a:pt x="76456" y="53485"/>
                  </a:lnTo>
                  <a:lnTo>
                    <a:pt x="78171" y="55201"/>
                  </a:lnTo>
                  <a:lnTo>
                    <a:pt x="79905" y="56953"/>
                  </a:lnTo>
                  <a:lnTo>
                    <a:pt x="81666" y="58760"/>
                  </a:lnTo>
                  <a:lnTo>
                    <a:pt x="83436" y="60595"/>
                  </a:lnTo>
                  <a:lnTo>
                    <a:pt x="85235" y="62486"/>
                  </a:lnTo>
                  <a:lnTo>
                    <a:pt x="87051" y="64413"/>
                  </a:lnTo>
                  <a:lnTo>
                    <a:pt x="88886" y="66386"/>
                  </a:lnTo>
                  <a:lnTo>
                    <a:pt x="90740" y="68397"/>
                  </a:lnTo>
                  <a:lnTo>
                    <a:pt x="92621" y="70453"/>
                  </a:lnTo>
                  <a:lnTo>
                    <a:pt x="94521" y="72556"/>
                  </a:lnTo>
                  <a:lnTo>
                    <a:pt x="96448" y="74695"/>
                  </a:lnTo>
                  <a:lnTo>
                    <a:pt x="98394" y="76890"/>
                  </a:lnTo>
                  <a:lnTo>
                    <a:pt x="98532" y="78310"/>
                  </a:lnTo>
                  <a:lnTo>
                    <a:pt x="98689" y="80043"/>
                  </a:lnTo>
                  <a:lnTo>
                    <a:pt x="98883" y="82423"/>
                  </a:lnTo>
                  <a:lnTo>
                    <a:pt x="99104" y="85392"/>
                  </a:lnTo>
                  <a:lnTo>
                    <a:pt x="99224" y="87107"/>
                  </a:lnTo>
                  <a:lnTo>
                    <a:pt x="99344" y="88951"/>
                  </a:lnTo>
                  <a:lnTo>
                    <a:pt x="99473" y="90934"/>
                  </a:lnTo>
                  <a:lnTo>
                    <a:pt x="99602" y="93046"/>
                  </a:lnTo>
                  <a:lnTo>
                    <a:pt x="99722" y="95287"/>
                  </a:lnTo>
                  <a:lnTo>
                    <a:pt x="99851" y="97647"/>
                  </a:lnTo>
                  <a:lnTo>
                    <a:pt x="99961" y="100137"/>
                  </a:lnTo>
                  <a:lnTo>
                    <a:pt x="100081" y="102738"/>
                  </a:lnTo>
                  <a:lnTo>
                    <a:pt x="100192" y="105449"/>
                  </a:lnTo>
                  <a:lnTo>
                    <a:pt x="100284" y="108271"/>
                  </a:lnTo>
                  <a:lnTo>
                    <a:pt x="100376" y="111185"/>
                  </a:lnTo>
                  <a:lnTo>
                    <a:pt x="100459" y="114209"/>
                  </a:lnTo>
                  <a:lnTo>
                    <a:pt x="100524" y="117326"/>
                  </a:lnTo>
                  <a:lnTo>
                    <a:pt x="100579" y="120544"/>
                  </a:lnTo>
                  <a:lnTo>
                    <a:pt x="100616" y="123836"/>
                  </a:lnTo>
                  <a:lnTo>
                    <a:pt x="100644" y="127221"/>
                  </a:lnTo>
                  <a:lnTo>
                    <a:pt x="100644" y="130679"/>
                  </a:lnTo>
                  <a:lnTo>
                    <a:pt x="100635" y="134220"/>
                  </a:lnTo>
                  <a:lnTo>
                    <a:pt x="100598" y="137826"/>
                  </a:lnTo>
                  <a:lnTo>
                    <a:pt x="100542" y="141505"/>
                  </a:lnTo>
                  <a:lnTo>
                    <a:pt x="100506" y="143368"/>
                  </a:lnTo>
                  <a:lnTo>
                    <a:pt x="100469" y="145249"/>
                  </a:lnTo>
                  <a:lnTo>
                    <a:pt x="100413" y="147139"/>
                  </a:lnTo>
                  <a:lnTo>
                    <a:pt x="100358" y="149048"/>
                  </a:lnTo>
                  <a:lnTo>
                    <a:pt x="121697" y="149048"/>
                  </a:lnTo>
                  <a:lnTo>
                    <a:pt x="121853" y="146992"/>
                  </a:lnTo>
                  <a:lnTo>
                    <a:pt x="121992" y="144945"/>
                  </a:lnTo>
                  <a:lnTo>
                    <a:pt x="122121" y="142916"/>
                  </a:lnTo>
                  <a:lnTo>
                    <a:pt x="122241" y="140896"/>
                  </a:lnTo>
                  <a:lnTo>
                    <a:pt x="122361" y="138886"/>
                  </a:lnTo>
                  <a:lnTo>
                    <a:pt x="122462" y="136894"/>
                  </a:lnTo>
                  <a:lnTo>
                    <a:pt x="122554" y="134912"/>
                  </a:lnTo>
                  <a:lnTo>
                    <a:pt x="122637" y="132947"/>
                  </a:lnTo>
                  <a:lnTo>
                    <a:pt x="122720" y="130992"/>
                  </a:lnTo>
                  <a:lnTo>
                    <a:pt x="122785" y="129056"/>
                  </a:lnTo>
                  <a:lnTo>
                    <a:pt x="122849" y="127138"/>
                  </a:lnTo>
                  <a:lnTo>
                    <a:pt x="122895" y="125238"/>
                  </a:lnTo>
                  <a:lnTo>
                    <a:pt x="122941" y="123357"/>
                  </a:lnTo>
                  <a:lnTo>
                    <a:pt x="122988" y="121494"/>
                  </a:lnTo>
                  <a:lnTo>
                    <a:pt x="123015" y="119650"/>
                  </a:lnTo>
                  <a:lnTo>
                    <a:pt x="123043" y="117824"/>
                  </a:lnTo>
                  <a:lnTo>
                    <a:pt x="123061" y="116017"/>
                  </a:lnTo>
                  <a:lnTo>
                    <a:pt x="123071" y="114237"/>
                  </a:lnTo>
                  <a:lnTo>
                    <a:pt x="123080" y="112476"/>
                  </a:lnTo>
                  <a:lnTo>
                    <a:pt x="123080" y="110742"/>
                  </a:lnTo>
                  <a:lnTo>
                    <a:pt x="123061" y="107339"/>
                  </a:lnTo>
                  <a:lnTo>
                    <a:pt x="123034" y="104047"/>
                  </a:lnTo>
                  <a:lnTo>
                    <a:pt x="122978" y="100847"/>
                  </a:lnTo>
                  <a:lnTo>
                    <a:pt x="122914" y="97767"/>
                  </a:lnTo>
                  <a:lnTo>
                    <a:pt x="122831" y="94807"/>
                  </a:lnTo>
                  <a:lnTo>
                    <a:pt x="122739" y="91967"/>
                  </a:lnTo>
                  <a:lnTo>
                    <a:pt x="122628" y="89256"/>
                  </a:lnTo>
                  <a:lnTo>
                    <a:pt x="122517" y="86674"/>
                  </a:lnTo>
                  <a:lnTo>
                    <a:pt x="122407" y="84239"/>
                  </a:lnTo>
                  <a:lnTo>
                    <a:pt x="122287" y="81943"/>
                  </a:lnTo>
                  <a:lnTo>
                    <a:pt x="122158" y="79804"/>
                  </a:lnTo>
                  <a:lnTo>
                    <a:pt x="122038" y="77821"/>
                  </a:lnTo>
                  <a:lnTo>
                    <a:pt x="121918" y="76004"/>
                  </a:lnTo>
                  <a:lnTo>
                    <a:pt x="121798" y="74345"/>
                  </a:lnTo>
                  <a:lnTo>
                    <a:pt x="121687" y="72869"/>
                  </a:lnTo>
                  <a:lnTo>
                    <a:pt x="121586" y="71569"/>
                  </a:lnTo>
                  <a:lnTo>
                    <a:pt x="121420" y="69522"/>
                  </a:lnTo>
                  <a:lnTo>
                    <a:pt x="121309" y="68268"/>
                  </a:lnTo>
                  <a:lnTo>
                    <a:pt x="121263" y="67834"/>
                  </a:lnTo>
                  <a:lnTo>
                    <a:pt x="115205" y="62550"/>
                  </a:lnTo>
                  <a:lnTo>
                    <a:pt x="109414" y="57469"/>
                  </a:lnTo>
                  <a:lnTo>
                    <a:pt x="98560" y="47934"/>
                  </a:lnTo>
                  <a:lnTo>
                    <a:pt x="93488" y="43480"/>
                  </a:lnTo>
                  <a:lnTo>
                    <a:pt x="88628" y="39238"/>
                  </a:lnTo>
                  <a:lnTo>
                    <a:pt x="86286" y="37191"/>
                  </a:lnTo>
                  <a:lnTo>
                    <a:pt x="83990" y="35208"/>
                  </a:lnTo>
                  <a:lnTo>
                    <a:pt x="81749" y="33272"/>
                  </a:lnTo>
                  <a:lnTo>
                    <a:pt x="79554" y="31381"/>
                  </a:lnTo>
                  <a:lnTo>
                    <a:pt x="77406" y="29556"/>
                  </a:lnTo>
                  <a:lnTo>
                    <a:pt x="75312" y="27776"/>
                  </a:lnTo>
                  <a:lnTo>
                    <a:pt x="73256" y="26051"/>
                  </a:lnTo>
                  <a:lnTo>
                    <a:pt x="71255" y="24382"/>
                  </a:lnTo>
                  <a:lnTo>
                    <a:pt x="69291" y="22769"/>
                  </a:lnTo>
                  <a:lnTo>
                    <a:pt x="67373" y="21201"/>
                  </a:lnTo>
                  <a:lnTo>
                    <a:pt x="65491" y="19698"/>
                  </a:lnTo>
                  <a:lnTo>
                    <a:pt x="63656" y="18241"/>
                  </a:lnTo>
                  <a:lnTo>
                    <a:pt x="61858" y="16848"/>
                  </a:lnTo>
                  <a:lnTo>
                    <a:pt x="60097" y="15502"/>
                  </a:lnTo>
                  <a:lnTo>
                    <a:pt x="59230" y="14847"/>
                  </a:lnTo>
                  <a:lnTo>
                    <a:pt x="58372" y="14211"/>
                  </a:lnTo>
                  <a:lnTo>
                    <a:pt x="57524" y="13584"/>
                  </a:lnTo>
                  <a:lnTo>
                    <a:pt x="56685" y="12975"/>
                  </a:lnTo>
                  <a:lnTo>
                    <a:pt x="55855" y="12385"/>
                  </a:lnTo>
                  <a:lnTo>
                    <a:pt x="55034" y="11795"/>
                  </a:lnTo>
                  <a:lnTo>
                    <a:pt x="54223" y="11232"/>
                  </a:lnTo>
                  <a:lnTo>
                    <a:pt x="53420" y="10670"/>
                  </a:lnTo>
                  <a:lnTo>
                    <a:pt x="52618" y="10135"/>
                  </a:lnTo>
                  <a:lnTo>
                    <a:pt x="51834" y="9609"/>
                  </a:lnTo>
                  <a:lnTo>
                    <a:pt x="51050" y="9093"/>
                  </a:lnTo>
                  <a:lnTo>
                    <a:pt x="50276" y="8595"/>
                  </a:lnTo>
                  <a:lnTo>
                    <a:pt x="49510" y="8106"/>
                  </a:lnTo>
                  <a:lnTo>
                    <a:pt x="48754" y="7636"/>
                  </a:lnTo>
                  <a:lnTo>
                    <a:pt x="47998" y="7175"/>
                  </a:lnTo>
                  <a:lnTo>
                    <a:pt x="47251" y="6732"/>
                  </a:lnTo>
                  <a:lnTo>
                    <a:pt x="46523" y="6299"/>
                  </a:lnTo>
                  <a:lnTo>
                    <a:pt x="45785" y="5884"/>
                  </a:lnTo>
                  <a:lnTo>
                    <a:pt x="45066" y="5487"/>
                  </a:lnTo>
                  <a:lnTo>
                    <a:pt x="44346" y="5100"/>
                  </a:lnTo>
                  <a:lnTo>
                    <a:pt x="43636" y="4722"/>
                  </a:lnTo>
                  <a:lnTo>
                    <a:pt x="42936" y="4362"/>
                  </a:lnTo>
                  <a:lnTo>
                    <a:pt x="42235" y="4021"/>
                  </a:lnTo>
                  <a:lnTo>
                    <a:pt x="41543" y="3689"/>
                  </a:lnTo>
                  <a:lnTo>
                    <a:pt x="40851" y="3366"/>
                  </a:lnTo>
                  <a:lnTo>
                    <a:pt x="40169" y="3071"/>
                  </a:lnTo>
                  <a:lnTo>
                    <a:pt x="39496" y="2776"/>
                  </a:lnTo>
                  <a:lnTo>
                    <a:pt x="38823" y="2500"/>
                  </a:lnTo>
                  <a:lnTo>
                    <a:pt x="38159" y="2241"/>
                  </a:lnTo>
                  <a:lnTo>
                    <a:pt x="37504" y="1992"/>
                  </a:lnTo>
                  <a:lnTo>
                    <a:pt x="36849" y="1762"/>
                  </a:lnTo>
                  <a:lnTo>
                    <a:pt x="36195" y="1550"/>
                  </a:lnTo>
                  <a:lnTo>
                    <a:pt x="35549" y="1347"/>
                  </a:lnTo>
                  <a:lnTo>
                    <a:pt x="34913" y="1153"/>
                  </a:lnTo>
                  <a:lnTo>
                    <a:pt x="34277" y="978"/>
                  </a:lnTo>
                  <a:lnTo>
                    <a:pt x="33640" y="821"/>
                  </a:lnTo>
                  <a:lnTo>
                    <a:pt x="33013" y="674"/>
                  </a:lnTo>
                  <a:lnTo>
                    <a:pt x="32386" y="535"/>
                  </a:lnTo>
                  <a:lnTo>
                    <a:pt x="31768" y="425"/>
                  </a:lnTo>
                  <a:lnTo>
                    <a:pt x="31150" y="323"/>
                  </a:lnTo>
                  <a:lnTo>
                    <a:pt x="30533" y="231"/>
                  </a:lnTo>
                  <a:lnTo>
                    <a:pt x="29924" y="157"/>
                  </a:lnTo>
                  <a:lnTo>
                    <a:pt x="29315" y="93"/>
                  </a:lnTo>
                  <a:lnTo>
                    <a:pt x="28716" y="47"/>
                  </a:lnTo>
                  <a:lnTo>
                    <a:pt x="28117" y="19"/>
                  </a:lnTo>
                  <a:lnTo>
                    <a:pt x="27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15;p67">
              <a:extLst>
                <a:ext uri="{FF2B5EF4-FFF2-40B4-BE49-F238E27FC236}">
                  <a16:creationId xmlns:a16="http://schemas.microsoft.com/office/drawing/2014/main" id="{BA50792C-F465-8E91-A8C4-D6261D6D49E7}"/>
                </a:ext>
              </a:extLst>
            </p:cNvPr>
            <p:cNvSpPr/>
            <p:nvPr/>
          </p:nvSpPr>
          <p:spPr>
            <a:xfrm>
              <a:off x="-7210650" y="-3632625"/>
              <a:ext cx="3077000" cy="3726225"/>
            </a:xfrm>
            <a:custGeom>
              <a:avLst/>
              <a:gdLst/>
              <a:ahLst/>
              <a:cxnLst/>
              <a:rect l="l" t="t" r="r" b="b"/>
              <a:pathLst>
                <a:path w="123080" h="149049" fill="none" extrusionOk="0">
                  <a:moveTo>
                    <a:pt x="121697" y="149048"/>
                  </a:moveTo>
                  <a:lnTo>
                    <a:pt x="100358" y="149048"/>
                  </a:lnTo>
                  <a:lnTo>
                    <a:pt x="100358" y="149048"/>
                  </a:lnTo>
                  <a:lnTo>
                    <a:pt x="100413" y="147139"/>
                  </a:lnTo>
                  <a:lnTo>
                    <a:pt x="100469" y="145249"/>
                  </a:lnTo>
                  <a:lnTo>
                    <a:pt x="100506" y="143368"/>
                  </a:lnTo>
                  <a:lnTo>
                    <a:pt x="100542" y="141505"/>
                  </a:lnTo>
                  <a:lnTo>
                    <a:pt x="100598" y="137826"/>
                  </a:lnTo>
                  <a:lnTo>
                    <a:pt x="100635" y="134220"/>
                  </a:lnTo>
                  <a:lnTo>
                    <a:pt x="100644" y="130679"/>
                  </a:lnTo>
                  <a:lnTo>
                    <a:pt x="100644" y="127221"/>
                  </a:lnTo>
                  <a:lnTo>
                    <a:pt x="100616" y="123836"/>
                  </a:lnTo>
                  <a:lnTo>
                    <a:pt x="100579" y="120544"/>
                  </a:lnTo>
                  <a:lnTo>
                    <a:pt x="100524" y="117326"/>
                  </a:lnTo>
                  <a:lnTo>
                    <a:pt x="100459" y="114209"/>
                  </a:lnTo>
                  <a:lnTo>
                    <a:pt x="100376" y="111185"/>
                  </a:lnTo>
                  <a:lnTo>
                    <a:pt x="100284" y="108271"/>
                  </a:lnTo>
                  <a:lnTo>
                    <a:pt x="100192" y="105449"/>
                  </a:lnTo>
                  <a:lnTo>
                    <a:pt x="100081" y="102738"/>
                  </a:lnTo>
                  <a:lnTo>
                    <a:pt x="99961" y="100137"/>
                  </a:lnTo>
                  <a:lnTo>
                    <a:pt x="99851" y="97647"/>
                  </a:lnTo>
                  <a:lnTo>
                    <a:pt x="99722" y="95287"/>
                  </a:lnTo>
                  <a:lnTo>
                    <a:pt x="99602" y="93046"/>
                  </a:lnTo>
                  <a:lnTo>
                    <a:pt x="99473" y="90934"/>
                  </a:lnTo>
                  <a:lnTo>
                    <a:pt x="99344" y="88951"/>
                  </a:lnTo>
                  <a:lnTo>
                    <a:pt x="99224" y="87107"/>
                  </a:lnTo>
                  <a:lnTo>
                    <a:pt x="99104" y="85392"/>
                  </a:lnTo>
                  <a:lnTo>
                    <a:pt x="98883" y="82423"/>
                  </a:lnTo>
                  <a:lnTo>
                    <a:pt x="98689" y="80043"/>
                  </a:lnTo>
                  <a:lnTo>
                    <a:pt x="98532" y="78310"/>
                  </a:lnTo>
                  <a:lnTo>
                    <a:pt x="98394" y="76890"/>
                  </a:lnTo>
                  <a:lnTo>
                    <a:pt x="98394" y="76890"/>
                  </a:lnTo>
                  <a:lnTo>
                    <a:pt x="96448" y="74695"/>
                  </a:lnTo>
                  <a:lnTo>
                    <a:pt x="94521" y="72556"/>
                  </a:lnTo>
                  <a:lnTo>
                    <a:pt x="92621" y="70453"/>
                  </a:lnTo>
                  <a:lnTo>
                    <a:pt x="90740" y="68397"/>
                  </a:lnTo>
                  <a:lnTo>
                    <a:pt x="88886" y="66386"/>
                  </a:lnTo>
                  <a:lnTo>
                    <a:pt x="87051" y="64413"/>
                  </a:lnTo>
                  <a:lnTo>
                    <a:pt x="85235" y="62486"/>
                  </a:lnTo>
                  <a:lnTo>
                    <a:pt x="83436" y="60595"/>
                  </a:lnTo>
                  <a:lnTo>
                    <a:pt x="81666" y="58760"/>
                  </a:lnTo>
                  <a:lnTo>
                    <a:pt x="79905" y="56953"/>
                  </a:lnTo>
                  <a:lnTo>
                    <a:pt x="78171" y="55201"/>
                  </a:lnTo>
                  <a:lnTo>
                    <a:pt x="76456" y="53485"/>
                  </a:lnTo>
                  <a:lnTo>
                    <a:pt x="74750" y="51807"/>
                  </a:lnTo>
                  <a:lnTo>
                    <a:pt x="73071" y="50175"/>
                  </a:lnTo>
                  <a:lnTo>
                    <a:pt x="71402" y="48580"/>
                  </a:lnTo>
                  <a:lnTo>
                    <a:pt x="69752" y="47030"/>
                  </a:lnTo>
                  <a:lnTo>
                    <a:pt x="68120" y="45518"/>
                  </a:lnTo>
                  <a:lnTo>
                    <a:pt x="66497" y="44052"/>
                  </a:lnTo>
                  <a:lnTo>
                    <a:pt x="64892" y="42613"/>
                  </a:lnTo>
                  <a:lnTo>
                    <a:pt x="63306" y="41230"/>
                  </a:lnTo>
                  <a:lnTo>
                    <a:pt x="61729" y="39874"/>
                  </a:lnTo>
                  <a:lnTo>
                    <a:pt x="60171" y="38565"/>
                  </a:lnTo>
                  <a:lnTo>
                    <a:pt x="59387" y="37919"/>
                  </a:lnTo>
                  <a:lnTo>
                    <a:pt x="58621" y="37292"/>
                  </a:lnTo>
                  <a:lnTo>
                    <a:pt x="57847" y="36665"/>
                  </a:lnTo>
                  <a:lnTo>
                    <a:pt x="57081" y="36057"/>
                  </a:lnTo>
                  <a:lnTo>
                    <a:pt x="56316" y="35457"/>
                  </a:lnTo>
                  <a:lnTo>
                    <a:pt x="55560" y="34858"/>
                  </a:lnTo>
                  <a:lnTo>
                    <a:pt x="54794" y="34277"/>
                  </a:lnTo>
                  <a:lnTo>
                    <a:pt x="54038" y="33705"/>
                  </a:lnTo>
                  <a:lnTo>
                    <a:pt x="53291" y="33143"/>
                  </a:lnTo>
                  <a:lnTo>
                    <a:pt x="52535" y="32589"/>
                  </a:lnTo>
                  <a:lnTo>
                    <a:pt x="51788" y="32036"/>
                  </a:lnTo>
                  <a:lnTo>
                    <a:pt x="51041" y="31501"/>
                  </a:lnTo>
                  <a:lnTo>
                    <a:pt x="50304" y="30976"/>
                  </a:lnTo>
                  <a:lnTo>
                    <a:pt x="49566" y="30459"/>
                  </a:lnTo>
                  <a:lnTo>
                    <a:pt x="48828" y="29952"/>
                  </a:lnTo>
                  <a:lnTo>
                    <a:pt x="48090" y="29454"/>
                  </a:lnTo>
                  <a:lnTo>
                    <a:pt x="47353" y="28965"/>
                  </a:lnTo>
                  <a:lnTo>
                    <a:pt x="46624" y="28486"/>
                  </a:lnTo>
                  <a:lnTo>
                    <a:pt x="45896" y="28016"/>
                  </a:lnTo>
                  <a:lnTo>
                    <a:pt x="45167" y="27554"/>
                  </a:lnTo>
                  <a:lnTo>
                    <a:pt x="44439" y="27103"/>
                  </a:lnTo>
                  <a:lnTo>
                    <a:pt x="43719" y="26660"/>
                  </a:lnTo>
                  <a:lnTo>
                    <a:pt x="43000" y="26227"/>
                  </a:lnTo>
                  <a:lnTo>
                    <a:pt x="42281" y="25802"/>
                  </a:lnTo>
                  <a:lnTo>
                    <a:pt x="41562" y="25387"/>
                  </a:lnTo>
                  <a:lnTo>
                    <a:pt x="40842" y="24982"/>
                  </a:lnTo>
                  <a:lnTo>
                    <a:pt x="40132" y="24585"/>
                  </a:lnTo>
                  <a:lnTo>
                    <a:pt x="39413" y="24189"/>
                  </a:lnTo>
                  <a:lnTo>
                    <a:pt x="38703" y="23811"/>
                  </a:lnTo>
                  <a:lnTo>
                    <a:pt x="37993" y="23442"/>
                  </a:lnTo>
                  <a:lnTo>
                    <a:pt x="37283" y="23082"/>
                  </a:lnTo>
                  <a:lnTo>
                    <a:pt x="36582" y="22732"/>
                  </a:lnTo>
                  <a:lnTo>
                    <a:pt x="35872" y="22381"/>
                  </a:lnTo>
                  <a:lnTo>
                    <a:pt x="35162" y="22049"/>
                  </a:lnTo>
                  <a:lnTo>
                    <a:pt x="34461" y="21717"/>
                  </a:lnTo>
                  <a:lnTo>
                    <a:pt x="33760" y="21404"/>
                  </a:lnTo>
                  <a:lnTo>
                    <a:pt x="33059" y="21090"/>
                  </a:lnTo>
                  <a:lnTo>
                    <a:pt x="32358" y="20795"/>
                  </a:lnTo>
                  <a:lnTo>
                    <a:pt x="31658" y="20500"/>
                  </a:lnTo>
                  <a:lnTo>
                    <a:pt x="30957" y="20214"/>
                  </a:lnTo>
                  <a:lnTo>
                    <a:pt x="30256" y="19947"/>
                  </a:lnTo>
                  <a:lnTo>
                    <a:pt x="29555" y="19679"/>
                  </a:lnTo>
                  <a:lnTo>
                    <a:pt x="28863" y="19421"/>
                  </a:lnTo>
                  <a:lnTo>
                    <a:pt x="28163" y="19172"/>
                  </a:lnTo>
                  <a:lnTo>
                    <a:pt x="27471" y="18932"/>
                  </a:lnTo>
                  <a:lnTo>
                    <a:pt x="26770" y="18693"/>
                  </a:lnTo>
                  <a:lnTo>
                    <a:pt x="26079" y="18471"/>
                  </a:lnTo>
                  <a:lnTo>
                    <a:pt x="25378" y="18259"/>
                  </a:lnTo>
                  <a:lnTo>
                    <a:pt x="24686" y="18047"/>
                  </a:lnTo>
                  <a:lnTo>
                    <a:pt x="23985" y="17853"/>
                  </a:lnTo>
                  <a:lnTo>
                    <a:pt x="23294" y="17660"/>
                  </a:lnTo>
                  <a:lnTo>
                    <a:pt x="22602" y="17475"/>
                  </a:lnTo>
                  <a:lnTo>
                    <a:pt x="21901" y="17300"/>
                  </a:lnTo>
                  <a:lnTo>
                    <a:pt x="21210" y="17134"/>
                  </a:lnTo>
                  <a:lnTo>
                    <a:pt x="20509" y="16977"/>
                  </a:lnTo>
                  <a:lnTo>
                    <a:pt x="19817" y="16830"/>
                  </a:lnTo>
                  <a:lnTo>
                    <a:pt x="19126" y="16692"/>
                  </a:lnTo>
                  <a:lnTo>
                    <a:pt x="18425" y="16553"/>
                  </a:lnTo>
                  <a:lnTo>
                    <a:pt x="17724" y="16433"/>
                  </a:lnTo>
                  <a:lnTo>
                    <a:pt x="17032" y="16313"/>
                  </a:lnTo>
                  <a:lnTo>
                    <a:pt x="16331" y="16203"/>
                  </a:lnTo>
                  <a:lnTo>
                    <a:pt x="15640" y="16101"/>
                  </a:lnTo>
                  <a:lnTo>
                    <a:pt x="14939" y="16009"/>
                  </a:lnTo>
                  <a:lnTo>
                    <a:pt x="14238" y="15926"/>
                  </a:lnTo>
                  <a:lnTo>
                    <a:pt x="13537" y="15843"/>
                  </a:lnTo>
                  <a:lnTo>
                    <a:pt x="12836" y="15779"/>
                  </a:lnTo>
                  <a:lnTo>
                    <a:pt x="12136" y="15714"/>
                  </a:lnTo>
                  <a:lnTo>
                    <a:pt x="11435" y="15659"/>
                  </a:lnTo>
                  <a:lnTo>
                    <a:pt x="10725" y="15613"/>
                  </a:lnTo>
                  <a:lnTo>
                    <a:pt x="10024" y="15576"/>
                  </a:lnTo>
                  <a:lnTo>
                    <a:pt x="9314" y="15539"/>
                  </a:lnTo>
                  <a:lnTo>
                    <a:pt x="8613" y="15520"/>
                  </a:lnTo>
                  <a:lnTo>
                    <a:pt x="7903" y="15502"/>
                  </a:lnTo>
                  <a:lnTo>
                    <a:pt x="7193" y="15493"/>
                  </a:lnTo>
                  <a:lnTo>
                    <a:pt x="6483" y="15493"/>
                  </a:lnTo>
                  <a:lnTo>
                    <a:pt x="5764" y="15502"/>
                  </a:lnTo>
                  <a:lnTo>
                    <a:pt x="5053" y="15511"/>
                  </a:lnTo>
                  <a:lnTo>
                    <a:pt x="4334" y="15530"/>
                  </a:lnTo>
                  <a:lnTo>
                    <a:pt x="3615" y="15566"/>
                  </a:lnTo>
                  <a:lnTo>
                    <a:pt x="2896" y="15594"/>
                  </a:lnTo>
                  <a:lnTo>
                    <a:pt x="2176" y="15640"/>
                  </a:lnTo>
                  <a:lnTo>
                    <a:pt x="1457" y="15696"/>
                  </a:lnTo>
                  <a:lnTo>
                    <a:pt x="729" y="15751"/>
                  </a:lnTo>
                  <a:lnTo>
                    <a:pt x="0" y="15815"/>
                  </a:lnTo>
                  <a:lnTo>
                    <a:pt x="10153" y="6345"/>
                  </a:lnTo>
                  <a:lnTo>
                    <a:pt x="10162" y="6345"/>
                  </a:lnTo>
                  <a:lnTo>
                    <a:pt x="10162" y="6345"/>
                  </a:lnTo>
                  <a:lnTo>
                    <a:pt x="10743" y="5921"/>
                  </a:lnTo>
                  <a:lnTo>
                    <a:pt x="11324" y="5506"/>
                  </a:lnTo>
                  <a:lnTo>
                    <a:pt x="11896" y="5109"/>
                  </a:lnTo>
                  <a:lnTo>
                    <a:pt x="12477" y="4731"/>
                  </a:lnTo>
                  <a:lnTo>
                    <a:pt x="13049" y="4362"/>
                  </a:lnTo>
                  <a:lnTo>
                    <a:pt x="13630" y="4012"/>
                  </a:lnTo>
                  <a:lnTo>
                    <a:pt x="14201" y="3671"/>
                  </a:lnTo>
                  <a:lnTo>
                    <a:pt x="14773" y="3348"/>
                  </a:lnTo>
                  <a:lnTo>
                    <a:pt x="15345" y="3044"/>
                  </a:lnTo>
                  <a:lnTo>
                    <a:pt x="15916" y="2749"/>
                  </a:lnTo>
                  <a:lnTo>
                    <a:pt x="16497" y="2472"/>
                  </a:lnTo>
                  <a:lnTo>
                    <a:pt x="17069" y="2214"/>
                  </a:lnTo>
                  <a:lnTo>
                    <a:pt x="17641" y="1965"/>
                  </a:lnTo>
                  <a:lnTo>
                    <a:pt x="18213" y="1725"/>
                  </a:lnTo>
                  <a:lnTo>
                    <a:pt x="18784" y="1513"/>
                  </a:lnTo>
                  <a:lnTo>
                    <a:pt x="19356" y="1310"/>
                  </a:lnTo>
                  <a:lnTo>
                    <a:pt x="19928" y="1116"/>
                  </a:lnTo>
                  <a:lnTo>
                    <a:pt x="20509" y="941"/>
                  </a:lnTo>
                  <a:lnTo>
                    <a:pt x="21081" y="784"/>
                  </a:lnTo>
                  <a:lnTo>
                    <a:pt x="21661" y="646"/>
                  </a:lnTo>
                  <a:lnTo>
                    <a:pt x="22233" y="508"/>
                  </a:lnTo>
                  <a:lnTo>
                    <a:pt x="22814" y="397"/>
                  </a:lnTo>
                  <a:lnTo>
                    <a:pt x="23395" y="296"/>
                  </a:lnTo>
                  <a:lnTo>
                    <a:pt x="23976" y="213"/>
                  </a:lnTo>
                  <a:lnTo>
                    <a:pt x="24566" y="139"/>
                  </a:lnTo>
                  <a:lnTo>
                    <a:pt x="25147" y="84"/>
                  </a:lnTo>
                  <a:lnTo>
                    <a:pt x="25737" y="37"/>
                  </a:lnTo>
                  <a:lnTo>
                    <a:pt x="26328" y="10"/>
                  </a:lnTo>
                  <a:lnTo>
                    <a:pt x="26918" y="1"/>
                  </a:lnTo>
                  <a:lnTo>
                    <a:pt x="27517" y="1"/>
                  </a:lnTo>
                  <a:lnTo>
                    <a:pt x="28117" y="19"/>
                  </a:lnTo>
                  <a:lnTo>
                    <a:pt x="28716" y="47"/>
                  </a:lnTo>
                  <a:lnTo>
                    <a:pt x="29315" y="93"/>
                  </a:lnTo>
                  <a:lnTo>
                    <a:pt x="29924" y="157"/>
                  </a:lnTo>
                  <a:lnTo>
                    <a:pt x="30533" y="231"/>
                  </a:lnTo>
                  <a:lnTo>
                    <a:pt x="31150" y="323"/>
                  </a:lnTo>
                  <a:lnTo>
                    <a:pt x="31768" y="425"/>
                  </a:lnTo>
                  <a:lnTo>
                    <a:pt x="32386" y="535"/>
                  </a:lnTo>
                  <a:lnTo>
                    <a:pt x="33013" y="674"/>
                  </a:lnTo>
                  <a:lnTo>
                    <a:pt x="33640" y="821"/>
                  </a:lnTo>
                  <a:lnTo>
                    <a:pt x="34277" y="978"/>
                  </a:lnTo>
                  <a:lnTo>
                    <a:pt x="34913" y="1153"/>
                  </a:lnTo>
                  <a:lnTo>
                    <a:pt x="35549" y="1347"/>
                  </a:lnTo>
                  <a:lnTo>
                    <a:pt x="36195" y="1550"/>
                  </a:lnTo>
                  <a:lnTo>
                    <a:pt x="36849" y="1762"/>
                  </a:lnTo>
                  <a:lnTo>
                    <a:pt x="37504" y="1992"/>
                  </a:lnTo>
                  <a:lnTo>
                    <a:pt x="38159" y="2241"/>
                  </a:lnTo>
                  <a:lnTo>
                    <a:pt x="38823" y="2500"/>
                  </a:lnTo>
                  <a:lnTo>
                    <a:pt x="39496" y="2776"/>
                  </a:lnTo>
                  <a:lnTo>
                    <a:pt x="40169" y="3071"/>
                  </a:lnTo>
                  <a:lnTo>
                    <a:pt x="40851" y="3366"/>
                  </a:lnTo>
                  <a:lnTo>
                    <a:pt x="41543" y="3689"/>
                  </a:lnTo>
                  <a:lnTo>
                    <a:pt x="42235" y="4021"/>
                  </a:lnTo>
                  <a:lnTo>
                    <a:pt x="42936" y="4362"/>
                  </a:lnTo>
                  <a:lnTo>
                    <a:pt x="43636" y="4722"/>
                  </a:lnTo>
                  <a:lnTo>
                    <a:pt x="44346" y="5100"/>
                  </a:lnTo>
                  <a:lnTo>
                    <a:pt x="45066" y="5487"/>
                  </a:lnTo>
                  <a:lnTo>
                    <a:pt x="45785" y="5884"/>
                  </a:lnTo>
                  <a:lnTo>
                    <a:pt x="46523" y="6299"/>
                  </a:lnTo>
                  <a:lnTo>
                    <a:pt x="47251" y="6732"/>
                  </a:lnTo>
                  <a:lnTo>
                    <a:pt x="47998" y="7175"/>
                  </a:lnTo>
                  <a:lnTo>
                    <a:pt x="48754" y="7636"/>
                  </a:lnTo>
                  <a:lnTo>
                    <a:pt x="49510" y="8106"/>
                  </a:lnTo>
                  <a:lnTo>
                    <a:pt x="50276" y="8595"/>
                  </a:lnTo>
                  <a:lnTo>
                    <a:pt x="51050" y="9093"/>
                  </a:lnTo>
                  <a:lnTo>
                    <a:pt x="51834" y="9609"/>
                  </a:lnTo>
                  <a:lnTo>
                    <a:pt x="52618" y="10135"/>
                  </a:lnTo>
                  <a:lnTo>
                    <a:pt x="53420" y="10670"/>
                  </a:lnTo>
                  <a:lnTo>
                    <a:pt x="54223" y="11232"/>
                  </a:lnTo>
                  <a:lnTo>
                    <a:pt x="55034" y="11795"/>
                  </a:lnTo>
                  <a:lnTo>
                    <a:pt x="55855" y="12385"/>
                  </a:lnTo>
                  <a:lnTo>
                    <a:pt x="56685" y="12975"/>
                  </a:lnTo>
                  <a:lnTo>
                    <a:pt x="57524" y="13584"/>
                  </a:lnTo>
                  <a:lnTo>
                    <a:pt x="58372" y="14211"/>
                  </a:lnTo>
                  <a:lnTo>
                    <a:pt x="59230" y="14847"/>
                  </a:lnTo>
                  <a:lnTo>
                    <a:pt x="60097" y="15502"/>
                  </a:lnTo>
                  <a:lnTo>
                    <a:pt x="61858" y="16848"/>
                  </a:lnTo>
                  <a:lnTo>
                    <a:pt x="63656" y="18241"/>
                  </a:lnTo>
                  <a:lnTo>
                    <a:pt x="65491" y="19698"/>
                  </a:lnTo>
                  <a:lnTo>
                    <a:pt x="67373" y="21201"/>
                  </a:lnTo>
                  <a:lnTo>
                    <a:pt x="69291" y="22769"/>
                  </a:lnTo>
                  <a:lnTo>
                    <a:pt x="71255" y="24382"/>
                  </a:lnTo>
                  <a:lnTo>
                    <a:pt x="73256" y="26051"/>
                  </a:lnTo>
                  <a:lnTo>
                    <a:pt x="75312" y="27776"/>
                  </a:lnTo>
                  <a:lnTo>
                    <a:pt x="77406" y="29556"/>
                  </a:lnTo>
                  <a:lnTo>
                    <a:pt x="79554" y="31381"/>
                  </a:lnTo>
                  <a:lnTo>
                    <a:pt x="81749" y="33272"/>
                  </a:lnTo>
                  <a:lnTo>
                    <a:pt x="83990" y="35208"/>
                  </a:lnTo>
                  <a:lnTo>
                    <a:pt x="86286" y="37191"/>
                  </a:lnTo>
                  <a:lnTo>
                    <a:pt x="88628" y="39238"/>
                  </a:lnTo>
                  <a:lnTo>
                    <a:pt x="93488" y="43480"/>
                  </a:lnTo>
                  <a:lnTo>
                    <a:pt x="98560" y="47934"/>
                  </a:lnTo>
                  <a:lnTo>
                    <a:pt x="109414" y="57469"/>
                  </a:lnTo>
                  <a:lnTo>
                    <a:pt x="115205" y="62550"/>
                  </a:lnTo>
                  <a:lnTo>
                    <a:pt x="121263" y="67834"/>
                  </a:lnTo>
                  <a:lnTo>
                    <a:pt x="121263" y="67834"/>
                  </a:lnTo>
                  <a:lnTo>
                    <a:pt x="121309" y="68268"/>
                  </a:lnTo>
                  <a:lnTo>
                    <a:pt x="121420" y="69522"/>
                  </a:lnTo>
                  <a:lnTo>
                    <a:pt x="121586" y="71569"/>
                  </a:lnTo>
                  <a:lnTo>
                    <a:pt x="121687" y="72869"/>
                  </a:lnTo>
                  <a:lnTo>
                    <a:pt x="121798" y="74345"/>
                  </a:lnTo>
                  <a:lnTo>
                    <a:pt x="121918" y="76004"/>
                  </a:lnTo>
                  <a:lnTo>
                    <a:pt x="122038" y="77821"/>
                  </a:lnTo>
                  <a:lnTo>
                    <a:pt x="122158" y="79804"/>
                  </a:lnTo>
                  <a:lnTo>
                    <a:pt x="122287" y="81943"/>
                  </a:lnTo>
                  <a:lnTo>
                    <a:pt x="122407" y="84239"/>
                  </a:lnTo>
                  <a:lnTo>
                    <a:pt x="122517" y="86674"/>
                  </a:lnTo>
                  <a:lnTo>
                    <a:pt x="122628" y="89256"/>
                  </a:lnTo>
                  <a:lnTo>
                    <a:pt x="122739" y="91967"/>
                  </a:lnTo>
                  <a:lnTo>
                    <a:pt x="122831" y="94807"/>
                  </a:lnTo>
                  <a:lnTo>
                    <a:pt x="122914" y="97767"/>
                  </a:lnTo>
                  <a:lnTo>
                    <a:pt x="122978" y="100847"/>
                  </a:lnTo>
                  <a:lnTo>
                    <a:pt x="123034" y="104047"/>
                  </a:lnTo>
                  <a:lnTo>
                    <a:pt x="123061" y="107339"/>
                  </a:lnTo>
                  <a:lnTo>
                    <a:pt x="123080" y="110742"/>
                  </a:lnTo>
                  <a:lnTo>
                    <a:pt x="123080" y="112476"/>
                  </a:lnTo>
                  <a:lnTo>
                    <a:pt x="123071" y="114237"/>
                  </a:lnTo>
                  <a:lnTo>
                    <a:pt x="123061" y="116017"/>
                  </a:lnTo>
                  <a:lnTo>
                    <a:pt x="123043" y="117824"/>
                  </a:lnTo>
                  <a:lnTo>
                    <a:pt x="123015" y="119650"/>
                  </a:lnTo>
                  <a:lnTo>
                    <a:pt x="122988" y="121494"/>
                  </a:lnTo>
                  <a:lnTo>
                    <a:pt x="122941" y="123357"/>
                  </a:lnTo>
                  <a:lnTo>
                    <a:pt x="122895" y="125238"/>
                  </a:lnTo>
                  <a:lnTo>
                    <a:pt x="122849" y="127138"/>
                  </a:lnTo>
                  <a:lnTo>
                    <a:pt x="122785" y="129056"/>
                  </a:lnTo>
                  <a:lnTo>
                    <a:pt x="122720" y="130992"/>
                  </a:lnTo>
                  <a:lnTo>
                    <a:pt x="122637" y="132947"/>
                  </a:lnTo>
                  <a:lnTo>
                    <a:pt x="122554" y="134912"/>
                  </a:lnTo>
                  <a:lnTo>
                    <a:pt x="122462" y="136894"/>
                  </a:lnTo>
                  <a:lnTo>
                    <a:pt x="122361" y="138886"/>
                  </a:lnTo>
                  <a:lnTo>
                    <a:pt x="122241" y="140896"/>
                  </a:lnTo>
                  <a:lnTo>
                    <a:pt x="122121" y="142916"/>
                  </a:lnTo>
                  <a:lnTo>
                    <a:pt x="121992" y="144945"/>
                  </a:lnTo>
                  <a:lnTo>
                    <a:pt x="121853" y="146992"/>
                  </a:lnTo>
                  <a:lnTo>
                    <a:pt x="121697" y="149048"/>
                  </a:lnTo>
                  <a:lnTo>
                    <a:pt x="121697" y="149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16;p67">
              <a:extLst>
                <a:ext uri="{FF2B5EF4-FFF2-40B4-BE49-F238E27FC236}">
                  <a16:creationId xmlns:a16="http://schemas.microsoft.com/office/drawing/2014/main" id="{2C949AA7-D5CD-D02D-9634-97BC9CE22434}"/>
                </a:ext>
              </a:extLst>
            </p:cNvPr>
            <p:cNvSpPr/>
            <p:nvPr/>
          </p:nvSpPr>
          <p:spPr>
            <a:xfrm>
              <a:off x="-41682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17;p67">
              <a:extLst>
                <a:ext uri="{FF2B5EF4-FFF2-40B4-BE49-F238E27FC236}">
                  <a16:creationId xmlns:a16="http://schemas.microsoft.com/office/drawing/2014/main" id="{BE9554E9-F2C5-9446-6CE3-6A60F3382948}"/>
                </a:ext>
              </a:extLst>
            </p:cNvPr>
            <p:cNvSpPr/>
            <p:nvPr/>
          </p:nvSpPr>
          <p:spPr>
            <a:xfrm>
              <a:off x="-6799375" y="-3570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18;p67">
              <a:extLst>
                <a:ext uri="{FF2B5EF4-FFF2-40B4-BE49-F238E27FC236}">
                  <a16:creationId xmlns:a16="http://schemas.microsoft.com/office/drawing/2014/main" id="{E3DC0C5F-F599-03CB-CCC3-34B915050346}"/>
                </a:ext>
              </a:extLst>
            </p:cNvPr>
            <p:cNvSpPr/>
            <p:nvPr/>
          </p:nvSpPr>
          <p:spPr>
            <a:xfrm>
              <a:off x="-8534650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extrusionOk="0">
                  <a:moveTo>
                    <a:pt x="1" y="1"/>
                  </a:moveTo>
                  <a:lnTo>
                    <a:pt x="65" y="996"/>
                  </a:lnTo>
                  <a:lnTo>
                    <a:pt x="130" y="1983"/>
                  </a:lnTo>
                  <a:lnTo>
                    <a:pt x="517" y="2158"/>
                  </a:lnTo>
                  <a:lnTo>
                    <a:pt x="905" y="2334"/>
                  </a:lnTo>
                  <a:lnTo>
                    <a:pt x="1292" y="2518"/>
                  </a:lnTo>
                  <a:lnTo>
                    <a:pt x="1670" y="2712"/>
                  </a:lnTo>
                  <a:lnTo>
                    <a:pt x="2039" y="2905"/>
                  </a:lnTo>
                  <a:lnTo>
                    <a:pt x="2408" y="3108"/>
                  </a:lnTo>
                  <a:lnTo>
                    <a:pt x="2777" y="3311"/>
                  </a:lnTo>
                  <a:lnTo>
                    <a:pt x="3136" y="3523"/>
                  </a:lnTo>
                  <a:lnTo>
                    <a:pt x="3496" y="3744"/>
                  </a:lnTo>
                  <a:lnTo>
                    <a:pt x="3846" y="3966"/>
                  </a:lnTo>
                  <a:lnTo>
                    <a:pt x="4197" y="4196"/>
                  </a:lnTo>
                  <a:lnTo>
                    <a:pt x="4538" y="4427"/>
                  </a:lnTo>
                  <a:lnTo>
                    <a:pt x="4879" y="4667"/>
                  </a:lnTo>
                  <a:lnTo>
                    <a:pt x="5211" y="4916"/>
                  </a:lnTo>
                  <a:lnTo>
                    <a:pt x="5543" y="5165"/>
                  </a:lnTo>
                  <a:lnTo>
                    <a:pt x="5875" y="5423"/>
                  </a:lnTo>
                  <a:lnTo>
                    <a:pt x="6198" y="5690"/>
                  </a:lnTo>
                  <a:lnTo>
                    <a:pt x="6520" y="5958"/>
                  </a:lnTo>
                  <a:lnTo>
                    <a:pt x="6834" y="6234"/>
                  </a:lnTo>
                  <a:lnTo>
                    <a:pt x="7148" y="6520"/>
                  </a:lnTo>
                  <a:lnTo>
                    <a:pt x="7461" y="6806"/>
                  </a:lnTo>
                  <a:lnTo>
                    <a:pt x="7765" y="7101"/>
                  </a:lnTo>
                  <a:lnTo>
                    <a:pt x="8060" y="7396"/>
                  </a:lnTo>
                  <a:lnTo>
                    <a:pt x="8356" y="7700"/>
                  </a:lnTo>
                  <a:lnTo>
                    <a:pt x="8651" y="8014"/>
                  </a:lnTo>
                  <a:lnTo>
                    <a:pt x="8946" y="8337"/>
                  </a:lnTo>
                  <a:lnTo>
                    <a:pt x="9222" y="8660"/>
                  </a:lnTo>
                  <a:lnTo>
                    <a:pt x="9508" y="8982"/>
                  </a:lnTo>
                  <a:lnTo>
                    <a:pt x="9785" y="9323"/>
                  </a:lnTo>
                  <a:lnTo>
                    <a:pt x="10062" y="9665"/>
                  </a:lnTo>
                  <a:lnTo>
                    <a:pt x="10329" y="10015"/>
                  </a:lnTo>
                  <a:lnTo>
                    <a:pt x="10596" y="10366"/>
                  </a:lnTo>
                  <a:lnTo>
                    <a:pt x="10864" y="10725"/>
                  </a:lnTo>
                  <a:lnTo>
                    <a:pt x="11122" y="11094"/>
                  </a:lnTo>
                  <a:lnTo>
                    <a:pt x="11371" y="11463"/>
                  </a:lnTo>
                  <a:lnTo>
                    <a:pt x="11629" y="11850"/>
                  </a:lnTo>
                  <a:lnTo>
                    <a:pt x="11878" y="12228"/>
                  </a:lnTo>
                  <a:lnTo>
                    <a:pt x="12118" y="12625"/>
                  </a:lnTo>
                  <a:lnTo>
                    <a:pt x="12358" y="13021"/>
                  </a:lnTo>
                  <a:lnTo>
                    <a:pt x="12597" y="13427"/>
                  </a:lnTo>
                  <a:lnTo>
                    <a:pt x="12828" y="13842"/>
                  </a:lnTo>
                  <a:lnTo>
                    <a:pt x="13059" y="14257"/>
                  </a:lnTo>
                  <a:lnTo>
                    <a:pt x="13289" y="14681"/>
                  </a:lnTo>
                  <a:lnTo>
                    <a:pt x="13510" y="15115"/>
                  </a:lnTo>
                  <a:lnTo>
                    <a:pt x="13732" y="15548"/>
                  </a:lnTo>
                  <a:lnTo>
                    <a:pt x="13953" y="15991"/>
                  </a:lnTo>
                  <a:lnTo>
                    <a:pt x="14165" y="16442"/>
                  </a:lnTo>
                  <a:lnTo>
                    <a:pt x="14377" y="16894"/>
                  </a:lnTo>
                  <a:lnTo>
                    <a:pt x="14580" y="17365"/>
                  </a:lnTo>
                  <a:lnTo>
                    <a:pt x="14783" y="17835"/>
                  </a:lnTo>
                  <a:lnTo>
                    <a:pt x="14986" y="18305"/>
                  </a:lnTo>
                  <a:lnTo>
                    <a:pt x="15179" y="18794"/>
                  </a:lnTo>
                  <a:lnTo>
                    <a:pt x="15567" y="19781"/>
                  </a:lnTo>
                  <a:lnTo>
                    <a:pt x="15936" y="20786"/>
                  </a:lnTo>
                  <a:lnTo>
                    <a:pt x="16286" y="21828"/>
                  </a:lnTo>
                  <a:lnTo>
                    <a:pt x="16636" y="22898"/>
                  </a:lnTo>
                  <a:lnTo>
                    <a:pt x="16968" y="23995"/>
                  </a:lnTo>
                  <a:lnTo>
                    <a:pt x="17282" y="25120"/>
                  </a:lnTo>
                  <a:lnTo>
                    <a:pt x="17596" y="26263"/>
                  </a:lnTo>
                  <a:lnTo>
                    <a:pt x="17891" y="27444"/>
                  </a:lnTo>
                  <a:lnTo>
                    <a:pt x="18167" y="28652"/>
                  </a:lnTo>
                  <a:lnTo>
                    <a:pt x="18444" y="29887"/>
                  </a:lnTo>
                  <a:lnTo>
                    <a:pt x="18702" y="31151"/>
                  </a:lnTo>
                  <a:lnTo>
                    <a:pt x="18951" y="32442"/>
                  </a:lnTo>
                  <a:lnTo>
                    <a:pt x="19182" y="33761"/>
                  </a:lnTo>
                  <a:lnTo>
                    <a:pt x="19412" y="35116"/>
                  </a:lnTo>
                  <a:lnTo>
                    <a:pt x="19624" y="36490"/>
                  </a:lnTo>
                  <a:lnTo>
                    <a:pt x="19827" y="37901"/>
                  </a:lnTo>
                  <a:lnTo>
                    <a:pt x="20021" y="39340"/>
                  </a:lnTo>
                  <a:lnTo>
                    <a:pt x="20205" y="40806"/>
                  </a:lnTo>
                  <a:lnTo>
                    <a:pt x="20380" y="42309"/>
                  </a:lnTo>
                  <a:lnTo>
                    <a:pt x="20537" y="43830"/>
                  </a:lnTo>
                  <a:lnTo>
                    <a:pt x="20694" y="45389"/>
                  </a:lnTo>
                  <a:lnTo>
                    <a:pt x="20832" y="46984"/>
                  </a:lnTo>
                  <a:lnTo>
                    <a:pt x="20961" y="48607"/>
                  </a:lnTo>
                  <a:lnTo>
                    <a:pt x="21090" y="50258"/>
                  </a:lnTo>
                  <a:lnTo>
                    <a:pt x="21201" y="51936"/>
                  </a:lnTo>
                  <a:lnTo>
                    <a:pt x="21303" y="53651"/>
                  </a:lnTo>
                  <a:lnTo>
                    <a:pt x="21395" y="55394"/>
                  </a:lnTo>
                  <a:lnTo>
                    <a:pt x="21478" y="57174"/>
                  </a:lnTo>
                  <a:lnTo>
                    <a:pt x="21561" y="58981"/>
                  </a:lnTo>
                  <a:lnTo>
                    <a:pt x="21625" y="60816"/>
                  </a:lnTo>
                  <a:lnTo>
                    <a:pt x="21690" y="62688"/>
                  </a:lnTo>
                  <a:lnTo>
                    <a:pt x="21736" y="64597"/>
                  </a:lnTo>
                  <a:lnTo>
                    <a:pt x="21782" y="66534"/>
                  </a:lnTo>
                  <a:lnTo>
                    <a:pt x="21810" y="68507"/>
                  </a:lnTo>
                  <a:lnTo>
                    <a:pt x="21837" y="70508"/>
                  </a:lnTo>
                  <a:lnTo>
                    <a:pt x="21856" y="72546"/>
                  </a:lnTo>
                  <a:lnTo>
                    <a:pt x="21865" y="74612"/>
                  </a:lnTo>
                  <a:lnTo>
                    <a:pt x="21874" y="76714"/>
                  </a:lnTo>
                  <a:lnTo>
                    <a:pt x="21865" y="77830"/>
                  </a:lnTo>
                  <a:lnTo>
                    <a:pt x="21856" y="78964"/>
                  </a:lnTo>
                  <a:lnTo>
                    <a:pt x="21837" y="80117"/>
                  </a:lnTo>
                  <a:lnTo>
                    <a:pt x="21810" y="81279"/>
                  </a:lnTo>
                  <a:lnTo>
                    <a:pt x="21736" y="83649"/>
                  </a:lnTo>
                  <a:lnTo>
                    <a:pt x="21662" y="86065"/>
                  </a:lnTo>
                  <a:lnTo>
                    <a:pt x="21598" y="88509"/>
                  </a:lnTo>
                  <a:lnTo>
                    <a:pt x="21561" y="89735"/>
                  </a:lnTo>
                  <a:lnTo>
                    <a:pt x="21542" y="90971"/>
                  </a:lnTo>
                  <a:lnTo>
                    <a:pt x="21524" y="92216"/>
                  </a:lnTo>
                  <a:lnTo>
                    <a:pt x="21515" y="93461"/>
                  </a:lnTo>
                  <a:lnTo>
                    <a:pt x="21515" y="94706"/>
                  </a:lnTo>
                  <a:lnTo>
                    <a:pt x="21524" y="95951"/>
                  </a:lnTo>
                  <a:lnTo>
                    <a:pt x="21552" y="97186"/>
                  </a:lnTo>
                  <a:lnTo>
                    <a:pt x="21588" y="98431"/>
                  </a:lnTo>
                  <a:lnTo>
                    <a:pt x="21644" y="99667"/>
                  </a:lnTo>
                  <a:lnTo>
                    <a:pt x="21708" y="100902"/>
                  </a:lnTo>
                  <a:lnTo>
                    <a:pt x="21801" y="102129"/>
                  </a:lnTo>
                  <a:lnTo>
                    <a:pt x="21911" y="103346"/>
                  </a:lnTo>
                  <a:lnTo>
                    <a:pt x="21967" y="103955"/>
                  </a:lnTo>
                  <a:lnTo>
                    <a:pt x="22040" y="104563"/>
                  </a:lnTo>
                  <a:lnTo>
                    <a:pt x="22105" y="105163"/>
                  </a:lnTo>
                  <a:lnTo>
                    <a:pt x="22188" y="105762"/>
                  </a:lnTo>
                  <a:lnTo>
                    <a:pt x="22271" y="106362"/>
                  </a:lnTo>
                  <a:lnTo>
                    <a:pt x="22363" y="106961"/>
                  </a:lnTo>
                  <a:lnTo>
                    <a:pt x="22465" y="107551"/>
                  </a:lnTo>
                  <a:lnTo>
                    <a:pt x="22566" y="108141"/>
                  </a:lnTo>
                  <a:lnTo>
                    <a:pt x="22677" y="108722"/>
                  </a:lnTo>
                  <a:lnTo>
                    <a:pt x="22787" y="109303"/>
                  </a:lnTo>
                  <a:lnTo>
                    <a:pt x="22916" y="109884"/>
                  </a:lnTo>
                  <a:lnTo>
                    <a:pt x="23045" y="110456"/>
                  </a:lnTo>
                  <a:lnTo>
                    <a:pt x="23184" y="111028"/>
                  </a:lnTo>
                  <a:lnTo>
                    <a:pt x="23331" y="111599"/>
                  </a:lnTo>
                  <a:lnTo>
                    <a:pt x="23488" y="112162"/>
                  </a:lnTo>
                  <a:lnTo>
                    <a:pt x="23654" y="112724"/>
                  </a:lnTo>
                  <a:lnTo>
                    <a:pt x="23820" y="113278"/>
                  </a:lnTo>
                  <a:lnTo>
                    <a:pt x="23995" y="113822"/>
                  </a:lnTo>
                  <a:lnTo>
                    <a:pt x="24189" y="114366"/>
                  </a:lnTo>
                  <a:lnTo>
                    <a:pt x="24383" y="114910"/>
                  </a:lnTo>
                  <a:lnTo>
                    <a:pt x="24585" y="115445"/>
                  </a:lnTo>
                  <a:lnTo>
                    <a:pt x="24798" y="115980"/>
                  </a:lnTo>
                  <a:lnTo>
                    <a:pt x="25028" y="116505"/>
                  </a:lnTo>
                  <a:lnTo>
                    <a:pt x="25259" y="117022"/>
                  </a:lnTo>
                  <a:lnTo>
                    <a:pt x="25498" y="117538"/>
                  </a:lnTo>
                  <a:lnTo>
                    <a:pt x="25747" y="118045"/>
                  </a:lnTo>
                  <a:lnTo>
                    <a:pt x="26015" y="118543"/>
                  </a:lnTo>
                  <a:lnTo>
                    <a:pt x="26282" y="119041"/>
                  </a:lnTo>
                  <a:lnTo>
                    <a:pt x="26568" y="119530"/>
                  </a:lnTo>
                  <a:lnTo>
                    <a:pt x="26854" y="120019"/>
                  </a:lnTo>
                  <a:lnTo>
                    <a:pt x="27158" y="120489"/>
                  </a:lnTo>
                  <a:lnTo>
                    <a:pt x="27472" y="120959"/>
                  </a:lnTo>
                  <a:lnTo>
                    <a:pt x="27795" y="121430"/>
                  </a:lnTo>
                  <a:lnTo>
                    <a:pt x="28136" y="121881"/>
                  </a:lnTo>
                  <a:lnTo>
                    <a:pt x="28477" y="122333"/>
                  </a:lnTo>
                  <a:lnTo>
                    <a:pt x="28837" y="122776"/>
                  </a:lnTo>
                  <a:lnTo>
                    <a:pt x="29215" y="123209"/>
                  </a:lnTo>
                  <a:lnTo>
                    <a:pt x="29593" y="123643"/>
                  </a:lnTo>
                  <a:lnTo>
                    <a:pt x="29989" y="124058"/>
                  </a:lnTo>
                  <a:lnTo>
                    <a:pt x="30395" y="124473"/>
                  </a:lnTo>
                  <a:lnTo>
                    <a:pt x="30810" y="124878"/>
                  </a:lnTo>
                  <a:lnTo>
                    <a:pt x="31243" y="125275"/>
                  </a:lnTo>
                  <a:lnTo>
                    <a:pt x="31686" y="125662"/>
                  </a:lnTo>
                  <a:lnTo>
                    <a:pt x="32147" y="126040"/>
                  </a:lnTo>
                  <a:lnTo>
                    <a:pt x="32617" y="126409"/>
                  </a:lnTo>
                  <a:lnTo>
                    <a:pt x="33097" y="126778"/>
                  </a:lnTo>
                  <a:lnTo>
                    <a:pt x="33595" y="127128"/>
                  </a:lnTo>
                  <a:lnTo>
                    <a:pt x="34111" y="127470"/>
                  </a:lnTo>
                  <a:lnTo>
                    <a:pt x="34637" y="127811"/>
                  </a:lnTo>
                  <a:lnTo>
                    <a:pt x="35172" y="128134"/>
                  </a:lnTo>
                  <a:lnTo>
                    <a:pt x="35725" y="128456"/>
                  </a:lnTo>
                  <a:lnTo>
                    <a:pt x="36297" y="128761"/>
                  </a:lnTo>
                  <a:lnTo>
                    <a:pt x="36878" y="129056"/>
                  </a:lnTo>
                  <a:lnTo>
                    <a:pt x="37468" y="129342"/>
                  </a:lnTo>
                  <a:lnTo>
                    <a:pt x="38086" y="129618"/>
                  </a:lnTo>
                  <a:lnTo>
                    <a:pt x="38713" y="129886"/>
                  </a:lnTo>
                  <a:lnTo>
                    <a:pt x="39349" y="130144"/>
                  </a:lnTo>
                  <a:lnTo>
                    <a:pt x="40013" y="130393"/>
                  </a:lnTo>
                  <a:lnTo>
                    <a:pt x="40686" y="130633"/>
                  </a:lnTo>
                  <a:lnTo>
                    <a:pt x="41369" y="130854"/>
                  </a:lnTo>
                  <a:lnTo>
                    <a:pt x="42079" y="131066"/>
                  </a:lnTo>
                  <a:lnTo>
                    <a:pt x="42798" y="131269"/>
                  </a:lnTo>
                  <a:lnTo>
                    <a:pt x="43536" y="131463"/>
                  </a:lnTo>
                  <a:lnTo>
                    <a:pt x="44292" y="131647"/>
                  </a:lnTo>
                  <a:lnTo>
                    <a:pt x="45057" y="131813"/>
                  </a:lnTo>
                  <a:lnTo>
                    <a:pt x="45850" y="131970"/>
                  </a:lnTo>
                  <a:lnTo>
                    <a:pt x="46653" y="132117"/>
                  </a:lnTo>
                  <a:lnTo>
                    <a:pt x="47473" y="132256"/>
                  </a:lnTo>
                  <a:lnTo>
                    <a:pt x="48312" y="132376"/>
                  </a:lnTo>
                  <a:lnTo>
                    <a:pt x="49170" y="132486"/>
                  </a:lnTo>
                  <a:lnTo>
                    <a:pt x="50046" y="132578"/>
                  </a:lnTo>
                  <a:lnTo>
                    <a:pt x="50941" y="132661"/>
                  </a:lnTo>
                  <a:lnTo>
                    <a:pt x="51844" y="132735"/>
                  </a:lnTo>
                  <a:lnTo>
                    <a:pt x="52776" y="132800"/>
                  </a:lnTo>
                  <a:lnTo>
                    <a:pt x="53725" y="132846"/>
                  </a:lnTo>
                  <a:lnTo>
                    <a:pt x="54694" y="132874"/>
                  </a:lnTo>
                  <a:lnTo>
                    <a:pt x="55671" y="132892"/>
                  </a:lnTo>
                  <a:lnTo>
                    <a:pt x="56676" y="132901"/>
                  </a:lnTo>
                  <a:lnTo>
                    <a:pt x="57700" y="132892"/>
                  </a:lnTo>
                  <a:lnTo>
                    <a:pt x="58742" y="132874"/>
                  </a:lnTo>
                  <a:lnTo>
                    <a:pt x="59802" y="132837"/>
                  </a:lnTo>
                  <a:lnTo>
                    <a:pt x="60891" y="132791"/>
                  </a:lnTo>
                  <a:lnTo>
                    <a:pt x="61988" y="132726"/>
                  </a:lnTo>
                  <a:lnTo>
                    <a:pt x="63113" y="132652"/>
                  </a:lnTo>
                  <a:lnTo>
                    <a:pt x="41737" y="113149"/>
                  </a:lnTo>
                  <a:lnTo>
                    <a:pt x="41737" y="105172"/>
                  </a:lnTo>
                  <a:lnTo>
                    <a:pt x="41728" y="97555"/>
                  </a:lnTo>
                  <a:lnTo>
                    <a:pt x="41701" y="90270"/>
                  </a:lnTo>
                  <a:lnTo>
                    <a:pt x="41682" y="86757"/>
                  </a:lnTo>
                  <a:lnTo>
                    <a:pt x="41655" y="83326"/>
                  </a:lnTo>
                  <a:lnTo>
                    <a:pt x="41618" y="79979"/>
                  </a:lnTo>
                  <a:lnTo>
                    <a:pt x="41581" y="76714"/>
                  </a:lnTo>
                  <a:lnTo>
                    <a:pt x="41525" y="73533"/>
                  </a:lnTo>
                  <a:lnTo>
                    <a:pt x="41461" y="70425"/>
                  </a:lnTo>
                  <a:lnTo>
                    <a:pt x="41387" y="67401"/>
                  </a:lnTo>
                  <a:lnTo>
                    <a:pt x="41295" y="64459"/>
                  </a:lnTo>
                  <a:lnTo>
                    <a:pt x="41193" y="61591"/>
                  </a:lnTo>
                  <a:lnTo>
                    <a:pt x="41083" y="58797"/>
                  </a:lnTo>
                  <a:lnTo>
                    <a:pt x="40954" y="56086"/>
                  </a:lnTo>
                  <a:lnTo>
                    <a:pt x="40806" y="53439"/>
                  </a:lnTo>
                  <a:lnTo>
                    <a:pt x="40723" y="52148"/>
                  </a:lnTo>
                  <a:lnTo>
                    <a:pt x="40640" y="50876"/>
                  </a:lnTo>
                  <a:lnTo>
                    <a:pt x="40548" y="49622"/>
                  </a:lnTo>
                  <a:lnTo>
                    <a:pt x="40456" y="48386"/>
                  </a:lnTo>
                  <a:lnTo>
                    <a:pt x="40363" y="47169"/>
                  </a:lnTo>
                  <a:lnTo>
                    <a:pt x="40262" y="45970"/>
                  </a:lnTo>
                  <a:lnTo>
                    <a:pt x="40151" y="44789"/>
                  </a:lnTo>
                  <a:lnTo>
                    <a:pt x="40041" y="43628"/>
                  </a:lnTo>
                  <a:lnTo>
                    <a:pt x="39921" y="42475"/>
                  </a:lnTo>
                  <a:lnTo>
                    <a:pt x="39792" y="41350"/>
                  </a:lnTo>
                  <a:lnTo>
                    <a:pt x="39663" y="40243"/>
                  </a:lnTo>
                  <a:lnTo>
                    <a:pt x="39534" y="39146"/>
                  </a:lnTo>
                  <a:lnTo>
                    <a:pt x="39386" y="38076"/>
                  </a:lnTo>
                  <a:lnTo>
                    <a:pt x="39238" y="37016"/>
                  </a:lnTo>
                  <a:lnTo>
                    <a:pt x="39091" y="35974"/>
                  </a:lnTo>
                  <a:lnTo>
                    <a:pt x="38934" y="34950"/>
                  </a:lnTo>
                  <a:lnTo>
                    <a:pt x="38768" y="33945"/>
                  </a:lnTo>
                  <a:lnTo>
                    <a:pt x="38593" y="32958"/>
                  </a:lnTo>
                  <a:lnTo>
                    <a:pt x="38418" y="31981"/>
                  </a:lnTo>
                  <a:lnTo>
                    <a:pt x="38233" y="31031"/>
                  </a:lnTo>
                  <a:lnTo>
                    <a:pt x="38040" y="30090"/>
                  </a:lnTo>
                  <a:lnTo>
                    <a:pt x="37846" y="29168"/>
                  </a:lnTo>
                  <a:lnTo>
                    <a:pt x="37643" y="28264"/>
                  </a:lnTo>
                  <a:lnTo>
                    <a:pt x="37431" y="27370"/>
                  </a:lnTo>
                  <a:lnTo>
                    <a:pt x="37210" y="26503"/>
                  </a:lnTo>
                  <a:lnTo>
                    <a:pt x="36988" y="25646"/>
                  </a:lnTo>
                  <a:lnTo>
                    <a:pt x="36749" y="24797"/>
                  </a:lnTo>
                  <a:lnTo>
                    <a:pt x="36509" y="23976"/>
                  </a:lnTo>
                  <a:lnTo>
                    <a:pt x="36260" y="23165"/>
                  </a:lnTo>
                  <a:lnTo>
                    <a:pt x="36002" y="22372"/>
                  </a:lnTo>
                  <a:lnTo>
                    <a:pt x="35744" y="21597"/>
                  </a:lnTo>
                  <a:lnTo>
                    <a:pt x="35467" y="20841"/>
                  </a:lnTo>
                  <a:lnTo>
                    <a:pt x="35190" y="20094"/>
                  </a:lnTo>
                  <a:lnTo>
                    <a:pt x="34904" y="19356"/>
                  </a:lnTo>
                  <a:lnTo>
                    <a:pt x="34600" y="18646"/>
                  </a:lnTo>
                  <a:lnTo>
                    <a:pt x="34296" y="17946"/>
                  </a:lnTo>
                  <a:lnTo>
                    <a:pt x="33982" y="17263"/>
                  </a:lnTo>
                  <a:lnTo>
                    <a:pt x="33659" y="16590"/>
                  </a:lnTo>
                  <a:lnTo>
                    <a:pt x="33327" y="15935"/>
                  </a:lnTo>
                  <a:lnTo>
                    <a:pt x="32986" y="15299"/>
                  </a:lnTo>
                  <a:lnTo>
                    <a:pt x="32645" y="14672"/>
                  </a:lnTo>
                  <a:lnTo>
                    <a:pt x="32285" y="14063"/>
                  </a:lnTo>
                  <a:lnTo>
                    <a:pt x="31917" y="13464"/>
                  </a:lnTo>
                  <a:lnTo>
                    <a:pt x="31538" y="12883"/>
                  </a:lnTo>
                  <a:lnTo>
                    <a:pt x="31151" y="12311"/>
                  </a:lnTo>
                  <a:lnTo>
                    <a:pt x="30755" y="11758"/>
                  </a:lnTo>
                  <a:lnTo>
                    <a:pt x="30349" y="11223"/>
                  </a:lnTo>
                  <a:lnTo>
                    <a:pt x="29934" y="10697"/>
                  </a:lnTo>
                  <a:lnTo>
                    <a:pt x="29501" y="10181"/>
                  </a:lnTo>
                  <a:lnTo>
                    <a:pt x="29067" y="9683"/>
                  </a:lnTo>
                  <a:lnTo>
                    <a:pt x="28624" y="9204"/>
                  </a:lnTo>
                  <a:lnTo>
                    <a:pt x="28163" y="8733"/>
                  </a:lnTo>
                  <a:lnTo>
                    <a:pt x="27693" y="8281"/>
                  </a:lnTo>
                  <a:lnTo>
                    <a:pt x="27214" y="7839"/>
                  </a:lnTo>
                  <a:lnTo>
                    <a:pt x="26725" y="7405"/>
                  </a:lnTo>
                  <a:lnTo>
                    <a:pt x="26227" y="6990"/>
                  </a:lnTo>
                  <a:lnTo>
                    <a:pt x="25720" y="6585"/>
                  </a:lnTo>
                  <a:lnTo>
                    <a:pt x="25194" y="6197"/>
                  </a:lnTo>
                  <a:lnTo>
                    <a:pt x="24659" y="5819"/>
                  </a:lnTo>
                  <a:lnTo>
                    <a:pt x="24115" y="5460"/>
                  </a:lnTo>
                  <a:lnTo>
                    <a:pt x="23562" y="5100"/>
                  </a:lnTo>
                  <a:lnTo>
                    <a:pt x="22999" y="4768"/>
                  </a:lnTo>
                  <a:lnTo>
                    <a:pt x="22418" y="4436"/>
                  </a:lnTo>
                  <a:lnTo>
                    <a:pt x="21828" y="4123"/>
                  </a:lnTo>
                  <a:lnTo>
                    <a:pt x="21220" y="3827"/>
                  </a:lnTo>
                  <a:lnTo>
                    <a:pt x="20611" y="3532"/>
                  </a:lnTo>
                  <a:lnTo>
                    <a:pt x="19984" y="3256"/>
                  </a:lnTo>
                  <a:lnTo>
                    <a:pt x="19338" y="2988"/>
                  </a:lnTo>
                  <a:lnTo>
                    <a:pt x="18693" y="2739"/>
                  </a:lnTo>
                  <a:lnTo>
                    <a:pt x="18020" y="2500"/>
                  </a:lnTo>
                  <a:lnTo>
                    <a:pt x="17347" y="2269"/>
                  </a:lnTo>
                  <a:lnTo>
                    <a:pt x="16655" y="2048"/>
                  </a:lnTo>
                  <a:lnTo>
                    <a:pt x="15954" y="1845"/>
                  </a:lnTo>
                  <a:lnTo>
                    <a:pt x="15235" y="1651"/>
                  </a:lnTo>
                  <a:lnTo>
                    <a:pt x="14506" y="1467"/>
                  </a:lnTo>
                  <a:lnTo>
                    <a:pt x="13769" y="1292"/>
                  </a:lnTo>
                  <a:lnTo>
                    <a:pt x="13012" y="1135"/>
                  </a:lnTo>
                  <a:lnTo>
                    <a:pt x="12247" y="987"/>
                  </a:lnTo>
                  <a:lnTo>
                    <a:pt x="11463" y="849"/>
                  </a:lnTo>
                  <a:lnTo>
                    <a:pt x="10661" y="720"/>
                  </a:lnTo>
                  <a:lnTo>
                    <a:pt x="9859" y="600"/>
                  </a:lnTo>
                  <a:lnTo>
                    <a:pt x="9029" y="498"/>
                  </a:lnTo>
                  <a:lnTo>
                    <a:pt x="8190" y="397"/>
                  </a:lnTo>
                  <a:lnTo>
                    <a:pt x="7341" y="314"/>
                  </a:lnTo>
                  <a:lnTo>
                    <a:pt x="6474" y="240"/>
                  </a:lnTo>
                  <a:lnTo>
                    <a:pt x="5598" y="176"/>
                  </a:lnTo>
                  <a:lnTo>
                    <a:pt x="4695" y="120"/>
                  </a:lnTo>
                  <a:lnTo>
                    <a:pt x="3791" y="74"/>
                  </a:lnTo>
                  <a:lnTo>
                    <a:pt x="2860" y="47"/>
                  </a:lnTo>
                  <a:lnTo>
                    <a:pt x="1919" y="1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19;p67">
              <a:extLst>
                <a:ext uri="{FF2B5EF4-FFF2-40B4-BE49-F238E27FC236}">
                  <a16:creationId xmlns:a16="http://schemas.microsoft.com/office/drawing/2014/main" id="{C0168E75-C990-9AD0-B452-F95F0B6DA4E5}"/>
                </a:ext>
              </a:extLst>
            </p:cNvPr>
            <p:cNvSpPr/>
            <p:nvPr/>
          </p:nvSpPr>
          <p:spPr>
            <a:xfrm>
              <a:off x="-8534650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fill="none" extrusionOk="0">
                  <a:moveTo>
                    <a:pt x="63113" y="132652"/>
                  </a:moveTo>
                  <a:lnTo>
                    <a:pt x="63113" y="132652"/>
                  </a:lnTo>
                  <a:lnTo>
                    <a:pt x="61988" y="132726"/>
                  </a:lnTo>
                  <a:lnTo>
                    <a:pt x="60891" y="132791"/>
                  </a:lnTo>
                  <a:lnTo>
                    <a:pt x="59802" y="132837"/>
                  </a:lnTo>
                  <a:lnTo>
                    <a:pt x="58742" y="132874"/>
                  </a:lnTo>
                  <a:lnTo>
                    <a:pt x="57700" y="132892"/>
                  </a:lnTo>
                  <a:lnTo>
                    <a:pt x="56676" y="132901"/>
                  </a:lnTo>
                  <a:lnTo>
                    <a:pt x="55671" y="132892"/>
                  </a:lnTo>
                  <a:lnTo>
                    <a:pt x="54694" y="132874"/>
                  </a:lnTo>
                  <a:lnTo>
                    <a:pt x="53725" y="132846"/>
                  </a:lnTo>
                  <a:lnTo>
                    <a:pt x="52776" y="132800"/>
                  </a:lnTo>
                  <a:lnTo>
                    <a:pt x="51844" y="132735"/>
                  </a:lnTo>
                  <a:lnTo>
                    <a:pt x="50941" y="132661"/>
                  </a:lnTo>
                  <a:lnTo>
                    <a:pt x="50046" y="132578"/>
                  </a:lnTo>
                  <a:lnTo>
                    <a:pt x="49170" y="132486"/>
                  </a:lnTo>
                  <a:lnTo>
                    <a:pt x="48312" y="132376"/>
                  </a:lnTo>
                  <a:lnTo>
                    <a:pt x="47473" y="132256"/>
                  </a:lnTo>
                  <a:lnTo>
                    <a:pt x="46653" y="132117"/>
                  </a:lnTo>
                  <a:lnTo>
                    <a:pt x="45850" y="131970"/>
                  </a:lnTo>
                  <a:lnTo>
                    <a:pt x="45057" y="131813"/>
                  </a:lnTo>
                  <a:lnTo>
                    <a:pt x="44292" y="131647"/>
                  </a:lnTo>
                  <a:lnTo>
                    <a:pt x="43536" y="131463"/>
                  </a:lnTo>
                  <a:lnTo>
                    <a:pt x="42798" y="131269"/>
                  </a:lnTo>
                  <a:lnTo>
                    <a:pt x="42079" y="131066"/>
                  </a:lnTo>
                  <a:lnTo>
                    <a:pt x="41369" y="130854"/>
                  </a:lnTo>
                  <a:lnTo>
                    <a:pt x="40686" y="130633"/>
                  </a:lnTo>
                  <a:lnTo>
                    <a:pt x="40013" y="130393"/>
                  </a:lnTo>
                  <a:lnTo>
                    <a:pt x="39349" y="130144"/>
                  </a:lnTo>
                  <a:lnTo>
                    <a:pt x="38713" y="129886"/>
                  </a:lnTo>
                  <a:lnTo>
                    <a:pt x="38086" y="129618"/>
                  </a:lnTo>
                  <a:lnTo>
                    <a:pt x="37468" y="129342"/>
                  </a:lnTo>
                  <a:lnTo>
                    <a:pt x="36878" y="129056"/>
                  </a:lnTo>
                  <a:lnTo>
                    <a:pt x="36297" y="128761"/>
                  </a:lnTo>
                  <a:lnTo>
                    <a:pt x="35725" y="128456"/>
                  </a:lnTo>
                  <a:lnTo>
                    <a:pt x="35172" y="128134"/>
                  </a:lnTo>
                  <a:lnTo>
                    <a:pt x="34637" y="127811"/>
                  </a:lnTo>
                  <a:lnTo>
                    <a:pt x="34111" y="127470"/>
                  </a:lnTo>
                  <a:lnTo>
                    <a:pt x="33595" y="127128"/>
                  </a:lnTo>
                  <a:lnTo>
                    <a:pt x="33097" y="126778"/>
                  </a:lnTo>
                  <a:lnTo>
                    <a:pt x="32617" y="126409"/>
                  </a:lnTo>
                  <a:lnTo>
                    <a:pt x="32147" y="126040"/>
                  </a:lnTo>
                  <a:lnTo>
                    <a:pt x="31686" y="125662"/>
                  </a:lnTo>
                  <a:lnTo>
                    <a:pt x="31243" y="125275"/>
                  </a:lnTo>
                  <a:lnTo>
                    <a:pt x="30810" y="124878"/>
                  </a:lnTo>
                  <a:lnTo>
                    <a:pt x="30395" y="124473"/>
                  </a:lnTo>
                  <a:lnTo>
                    <a:pt x="29989" y="124058"/>
                  </a:lnTo>
                  <a:lnTo>
                    <a:pt x="29593" y="123643"/>
                  </a:lnTo>
                  <a:lnTo>
                    <a:pt x="29215" y="123209"/>
                  </a:lnTo>
                  <a:lnTo>
                    <a:pt x="28837" y="122776"/>
                  </a:lnTo>
                  <a:lnTo>
                    <a:pt x="28477" y="122333"/>
                  </a:lnTo>
                  <a:lnTo>
                    <a:pt x="28136" y="121881"/>
                  </a:lnTo>
                  <a:lnTo>
                    <a:pt x="27795" y="121430"/>
                  </a:lnTo>
                  <a:lnTo>
                    <a:pt x="27472" y="120959"/>
                  </a:lnTo>
                  <a:lnTo>
                    <a:pt x="27158" y="120489"/>
                  </a:lnTo>
                  <a:lnTo>
                    <a:pt x="26854" y="120019"/>
                  </a:lnTo>
                  <a:lnTo>
                    <a:pt x="26568" y="119530"/>
                  </a:lnTo>
                  <a:lnTo>
                    <a:pt x="26282" y="119041"/>
                  </a:lnTo>
                  <a:lnTo>
                    <a:pt x="26015" y="118543"/>
                  </a:lnTo>
                  <a:lnTo>
                    <a:pt x="25747" y="118045"/>
                  </a:lnTo>
                  <a:lnTo>
                    <a:pt x="25498" y="117538"/>
                  </a:lnTo>
                  <a:lnTo>
                    <a:pt x="25259" y="117022"/>
                  </a:lnTo>
                  <a:lnTo>
                    <a:pt x="25028" y="116505"/>
                  </a:lnTo>
                  <a:lnTo>
                    <a:pt x="24798" y="115980"/>
                  </a:lnTo>
                  <a:lnTo>
                    <a:pt x="24585" y="115445"/>
                  </a:lnTo>
                  <a:lnTo>
                    <a:pt x="24383" y="114910"/>
                  </a:lnTo>
                  <a:lnTo>
                    <a:pt x="24189" y="114366"/>
                  </a:lnTo>
                  <a:lnTo>
                    <a:pt x="23995" y="113822"/>
                  </a:lnTo>
                  <a:lnTo>
                    <a:pt x="23820" y="113278"/>
                  </a:lnTo>
                  <a:lnTo>
                    <a:pt x="23654" y="112724"/>
                  </a:lnTo>
                  <a:lnTo>
                    <a:pt x="23488" y="112162"/>
                  </a:lnTo>
                  <a:lnTo>
                    <a:pt x="23331" y="111599"/>
                  </a:lnTo>
                  <a:lnTo>
                    <a:pt x="23184" y="111028"/>
                  </a:lnTo>
                  <a:lnTo>
                    <a:pt x="23045" y="110456"/>
                  </a:lnTo>
                  <a:lnTo>
                    <a:pt x="22916" y="109884"/>
                  </a:lnTo>
                  <a:lnTo>
                    <a:pt x="22787" y="109303"/>
                  </a:lnTo>
                  <a:lnTo>
                    <a:pt x="22677" y="108722"/>
                  </a:lnTo>
                  <a:lnTo>
                    <a:pt x="22566" y="108141"/>
                  </a:lnTo>
                  <a:lnTo>
                    <a:pt x="22465" y="107551"/>
                  </a:lnTo>
                  <a:lnTo>
                    <a:pt x="22363" y="106961"/>
                  </a:lnTo>
                  <a:lnTo>
                    <a:pt x="22271" y="106362"/>
                  </a:lnTo>
                  <a:lnTo>
                    <a:pt x="22188" y="105762"/>
                  </a:lnTo>
                  <a:lnTo>
                    <a:pt x="22105" y="105163"/>
                  </a:lnTo>
                  <a:lnTo>
                    <a:pt x="22040" y="104563"/>
                  </a:lnTo>
                  <a:lnTo>
                    <a:pt x="21967" y="103955"/>
                  </a:lnTo>
                  <a:lnTo>
                    <a:pt x="21911" y="103346"/>
                  </a:lnTo>
                  <a:lnTo>
                    <a:pt x="21801" y="102129"/>
                  </a:lnTo>
                  <a:lnTo>
                    <a:pt x="21708" y="100902"/>
                  </a:lnTo>
                  <a:lnTo>
                    <a:pt x="21644" y="99667"/>
                  </a:lnTo>
                  <a:lnTo>
                    <a:pt x="21588" y="98431"/>
                  </a:lnTo>
                  <a:lnTo>
                    <a:pt x="21552" y="97186"/>
                  </a:lnTo>
                  <a:lnTo>
                    <a:pt x="21524" y="95951"/>
                  </a:lnTo>
                  <a:lnTo>
                    <a:pt x="21515" y="94706"/>
                  </a:lnTo>
                  <a:lnTo>
                    <a:pt x="21515" y="93461"/>
                  </a:lnTo>
                  <a:lnTo>
                    <a:pt x="21524" y="92216"/>
                  </a:lnTo>
                  <a:lnTo>
                    <a:pt x="21542" y="90971"/>
                  </a:lnTo>
                  <a:lnTo>
                    <a:pt x="21561" y="89735"/>
                  </a:lnTo>
                  <a:lnTo>
                    <a:pt x="21598" y="88509"/>
                  </a:lnTo>
                  <a:lnTo>
                    <a:pt x="21662" y="86065"/>
                  </a:lnTo>
                  <a:lnTo>
                    <a:pt x="21736" y="83649"/>
                  </a:lnTo>
                  <a:lnTo>
                    <a:pt x="21810" y="81279"/>
                  </a:lnTo>
                  <a:lnTo>
                    <a:pt x="21837" y="80117"/>
                  </a:lnTo>
                  <a:lnTo>
                    <a:pt x="21856" y="78964"/>
                  </a:lnTo>
                  <a:lnTo>
                    <a:pt x="21865" y="77830"/>
                  </a:lnTo>
                  <a:lnTo>
                    <a:pt x="21874" y="76714"/>
                  </a:lnTo>
                  <a:lnTo>
                    <a:pt x="21874" y="76714"/>
                  </a:lnTo>
                  <a:lnTo>
                    <a:pt x="21865" y="74612"/>
                  </a:lnTo>
                  <a:lnTo>
                    <a:pt x="21856" y="72546"/>
                  </a:lnTo>
                  <a:lnTo>
                    <a:pt x="21837" y="70508"/>
                  </a:lnTo>
                  <a:lnTo>
                    <a:pt x="21810" y="68507"/>
                  </a:lnTo>
                  <a:lnTo>
                    <a:pt x="21782" y="66534"/>
                  </a:lnTo>
                  <a:lnTo>
                    <a:pt x="21736" y="64597"/>
                  </a:lnTo>
                  <a:lnTo>
                    <a:pt x="21690" y="62688"/>
                  </a:lnTo>
                  <a:lnTo>
                    <a:pt x="21625" y="60816"/>
                  </a:lnTo>
                  <a:lnTo>
                    <a:pt x="21561" y="58981"/>
                  </a:lnTo>
                  <a:lnTo>
                    <a:pt x="21478" y="57174"/>
                  </a:lnTo>
                  <a:lnTo>
                    <a:pt x="21395" y="55394"/>
                  </a:lnTo>
                  <a:lnTo>
                    <a:pt x="21303" y="53651"/>
                  </a:lnTo>
                  <a:lnTo>
                    <a:pt x="21201" y="51936"/>
                  </a:lnTo>
                  <a:lnTo>
                    <a:pt x="21090" y="50258"/>
                  </a:lnTo>
                  <a:lnTo>
                    <a:pt x="20961" y="48607"/>
                  </a:lnTo>
                  <a:lnTo>
                    <a:pt x="20832" y="46984"/>
                  </a:lnTo>
                  <a:lnTo>
                    <a:pt x="20694" y="45389"/>
                  </a:lnTo>
                  <a:lnTo>
                    <a:pt x="20537" y="43830"/>
                  </a:lnTo>
                  <a:lnTo>
                    <a:pt x="20380" y="42309"/>
                  </a:lnTo>
                  <a:lnTo>
                    <a:pt x="20205" y="40806"/>
                  </a:lnTo>
                  <a:lnTo>
                    <a:pt x="20021" y="39340"/>
                  </a:lnTo>
                  <a:lnTo>
                    <a:pt x="19827" y="37901"/>
                  </a:lnTo>
                  <a:lnTo>
                    <a:pt x="19624" y="36490"/>
                  </a:lnTo>
                  <a:lnTo>
                    <a:pt x="19412" y="35116"/>
                  </a:lnTo>
                  <a:lnTo>
                    <a:pt x="19182" y="33761"/>
                  </a:lnTo>
                  <a:lnTo>
                    <a:pt x="18951" y="32442"/>
                  </a:lnTo>
                  <a:lnTo>
                    <a:pt x="18702" y="31151"/>
                  </a:lnTo>
                  <a:lnTo>
                    <a:pt x="18444" y="29887"/>
                  </a:lnTo>
                  <a:lnTo>
                    <a:pt x="18167" y="28652"/>
                  </a:lnTo>
                  <a:lnTo>
                    <a:pt x="17891" y="27444"/>
                  </a:lnTo>
                  <a:lnTo>
                    <a:pt x="17596" y="26263"/>
                  </a:lnTo>
                  <a:lnTo>
                    <a:pt x="17282" y="25120"/>
                  </a:lnTo>
                  <a:lnTo>
                    <a:pt x="16968" y="23995"/>
                  </a:lnTo>
                  <a:lnTo>
                    <a:pt x="16636" y="22898"/>
                  </a:lnTo>
                  <a:lnTo>
                    <a:pt x="16286" y="21828"/>
                  </a:lnTo>
                  <a:lnTo>
                    <a:pt x="15936" y="20786"/>
                  </a:lnTo>
                  <a:lnTo>
                    <a:pt x="15567" y="19781"/>
                  </a:lnTo>
                  <a:lnTo>
                    <a:pt x="15179" y="18794"/>
                  </a:lnTo>
                  <a:lnTo>
                    <a:pt x="14986" y="18305"/>
                  </a:lnTo>
                  <a:lnTo>
                    <a:pt x="14783" y="17835"/>
                  </a:lnTo>
                  <a:lnTo>
                    <a:pt x="14580" y="17365"/>
                  </a:lnTo>
                  <a:lnTo>
                    <a:pt x="14377" y="16894"/>
                  </a:lnTo>
                  <a:lnTo>
                    <a:pt x="14165" y="16442"/>
                  </a:lnTo>
                  <a:lnTo>
                    <a:pt x="13953" y="15991"/>
                  </a:lnTo>
                  <a:lnTo>
                    <a:pt x="13732" y="15548"/>
                  </a:lnTo>
                  <a:lnTo>
                    <a:pt x="13510" y="15115"/>
                  </a:lnTo>
                  <a:lnTo>
                    <a:pt x="13289" y="14681"/>
                  </a:lnTo>
                  <a:lnTo>
                    <a:pt x="13059" y="14257"/>
                  </a:lnTo>
                  <a:lnTo>
                    <a:pt x="12828" y="13842"/>
                  </a:lnTo>
                  <a:lnTo>
                    <a:pt x="12597" y="13427"/>
                  </a:lnTo>
                  <a:lnTo>
                    <a:pt x="12358" y="13021"/>
                  </a:lnTo>
                  <a:lnTo>
                    <a:pt x="12118" y="12625"/>
                  </a:lnTo>
                  <a:lnTo>
                    <a:pt x="11878" y="12228"/>
                  </a:lnTo>
                  <a:lnTo>
                    <a:pt x="11629" y="11850"/>
                  </a:lnTo>
                  <a:lnTo>
                    <a:pt x="11371" y="11463"/>
                  </a:lnTo>
                  <a:lnTo>
                    <a:pt x="11122" y="11094"/>
                  </a:lnTo>
                  <a:lnTo>
                    <a:pt x="10864" y="10725"/>
                  </a:lnTo>
                  <a:lnTo>
                    <a:pt x="10596" y="10366"/>
                  </a:lnTo>
                  <a:lnTo>
                    <a:pt x="10329" y="10015"/>
                  </a:lnTo>
                  <a:lnTo>
                    <a:pt x="10062" y="9665"/>
                  </a:lnTo>
                  <a:lnTo>
                    <a:pt x="9785" y="9323"/>
                  </a:lnTo>
                  <a:lnTo>
                    <a:pt x="9508" y="8982"/>
                  </a:lnTo>
                  <a:lnTo>
                    <a:pt x="9222" y="8660"/>
                  </a:lnTo>
                  <a:lnTo>
                    <a:pt x="8946" y="8337"/>
                  </a:lnTo>
                  <a:lnTo>
                    <a:pt x="8651" y="8014"/>
                  </a:lnTo>
                  <a:lnTo>
                    <a:pt x="8356" y="7700"/>
                  </a:lnTo>
                  <a:lnTo>
                    <a:pt x="8060" y="7396"/>
                  </a:lnTo>
                  <a:lnTo>
                    <a:pt x="7765" y="7101"/>
                  </a:lnTo>
                  <a:lnTo>
                    <a:pt x="7461" y="6806"/>
                  </a:lnTo>
                  <a:lnTo>
                    <a:pt x="7148" y="6520"/>
                  </a:lnTo>
                  <a:lnTo>
                    <a:pt x="6834" y="6234"/>
                  </a:lnTo>
                  <a:lnTo>
                    <a:pt x="6520" y="5958"/>
                  </a:lnTo>
                  <a:lnTo>
                    <a:pt x="6198" y="5690"/>
                  </a:lnTo>
                  <a:lnTo>
                    <a:pt x="5875" y="5423"/>
                  </a:lnTo>
                  <a:lnTo>
                    <a:pt x="5543" y="5165"/>
                  </a:lnTo>
                  <a:lnTo>
                    <a:pt x="5211" y="4916"/>
                  </a:lnTo>
                  <a:lnTo>
                    <a:pt x="4879" y="4667"/>
                  </a:lnTo>
                  <a:lnTo>
                    <a:pt x="4538" y="4427"/>
                  </a:lnTo>
                  <a:lnTo>
                    <a:pt x="4197" y="4196"/>
                  </a:lnTo>
                  <a:lnTo>
                    <a:pt x="3846" y="3966"/>
                  </a:lnTo>
                  <a:lnTo>
                    <a:pt x="3496" y="3744"/>
                  </a:lnTo>
                  <a:lnTo>
                    <a:pt x="3136" y="3523"/>
                  </a:lnTo>
                  <a:lnTo>
                    <a:pt x="2777" y="3311"/>
                  </a:lnTo>
                  <a:lnTo>
                    <a:pt x="2408" y="3108"/>
                  </a:lnTo>
                  <a:lnTo>
                    <a:pt x="2039" y="2905"/>
                  </a:lnTo>
                  <a:lnTo>
                    <a:pt x="1670" y="2712"/>
                  </a:lnTo>
                  <a:lnTo>
                    <a:pt x="1292" y="2518"/>
                  </a:lnTo>
                  <a:lnTo>
                    <a:pt x="905" y="2334"/>
                  </a:lnTo>
                  <a:lnTo>
                    <a:pt x="517" y="2158"/>
                  </a:lnTo>
                  <a:lnTo>
                    <a:pt x="130" y="1983"/>
                  </a:lnTo>
                  <a:lnTo>
                    <a:pt x="130" y="1983"/>
                  </a:lnTo>
                  <a:lnTo>
                    <a:pt x="65" y="996"/>
                  </a:lnTo>
                  <a:lnTo>
                    <a:pt x="1" y="1"/>
                  </a:lnTo>
                  <a:lnTo>
                    <a:pt x="1" y="1"/>
                  </a:lnTo>
                  <a:lnTo>
                    <a:pt x="969" y="1"/>
                  </a:lnTo>
                  <a:lnTo>
                    <a:pt x="1919" y="19"/>
                  </a:lnTo>
                  <a:lnTo>
                    <a:pt x="2860" y="47"/>
                  </a:lnTo>
                  <a:lnTo>
                    <a:pt x="3791" y="74"/>
                  </a:lnTo>
                  <a:lnTo>
                    <a:pt x="4695" y="120"/>
                  </a:lnTo>
                  <a:lnTo>
                    <a:pt x="5598" y="176"/>
                  </a:lnTo>
                  <a:lnTo>
                    <a:pt x="6474" y="240"/>
                  </a:lnTo>
                  <a:lnTo>
                    <a:pt x="7341" y="314"/>
                  </a:lnTo>
                  <a:lnTo>
                    <a:pt x="8190" y="397"/>
                  </a:lnTo>
                  <a:lnTo>
                    <a:pt x="9029" y="498"/>
                  </a:lnTo>
                  <a:lnTo>
                    <a:pt x="9859" y="600"/>
                  </a:lnTo>
                  <a:lnTo>
                    <a:pt x="10661" y="720"/>
                  </a:lnTo>
                  <a:lnTo>
                    <a:pt x="11463" y="849"/>
                  </a:lnTo>
                  <a:lnTo>
                    <a:pt x="12247" y="987"/>
                  </a:lnTo>
                  <a:lnTo>
                    <a:pt x="13012" y="1135"/>
                  </a:lnTo>
                  <a:lnTo>
                    <a:pt x="13769" y="1292"/>
                  </a:lnTo>
                  <a:lnTo>
                    <a:pt x="14506" y="1467"/>
                  </a:lnTo>
                  <a:lnTo>
                    <a:pt x="15235" y="1651"/>
                  </a:lnTo>
                  <a:lnTo>
                    <a:pt x="15954" y="1845"/>
                  </a:lnTo>
                  <a:lnTo>
                    <a:pt x="16655" y="2048"/>
                  </a:lnTo>
                  <a:lnTo>
                    <a:pt x="17347" y="2269"/>
                  </a:lnTo>
                  <a:lnTo>
                    <a:pt x="18020" y="2500"/>
                  </a:lnTo>
                  <a:lnTo>
                    <a:pt x="18693" y="2739"/>
                  </a:lnTo>
                  <a:lnTo>
                    <a:pt x="19338" y="2988"/>
                  </a:lnTo>
                  <a:lnTo>
                    <a:pt x="19984" y="3256"/>
                  </a:lnTo>
                  <a:lnTo>
                    <a:pt x="20611" y="3532"/>
                  </a:lnTo>
                  <a:lnTo>
                    <a:pt x="21220" y="3827"/>
                  </a:lnTo>
                  <a:lnTo>
                    <a:pt x="21828" y="4123"/>
                  </a:lnTo>
                  <a:lnTo>
                    <a:pt x="22418" y="4436"/>
                  </a:lnTo>
                  <a:lnTo>
                    <a:pt x="22999" y="4768"/>
                  </a:lnTo>
                  <a:lnTo>
                    <a:pt x="23562" y="5100"/>
                  </a:lnTo>
                  <a:lnTo>
                    <a:pt x="24115" y="5460"/>
                  </a:lnTo>
                  <a:lnTo>
                    <a:pt x="24659" y="5819"/>
                  </a:lnTo>
                  <a:lnTo>
                    <a:pt x="25194" y="6197"/>
                  </a:lnTo>
                  <a:lnTo>
                    <a:pt x="25720" y="6585"/>
                  </a:lnTo>
                  <a:lnTo>
                    <a:pt x="26227" y="6990"/>
                  </a:lnTo>
                  <a:lnTo>
                    <a:pt x="26725" y="7405"/>
                  </a:lnTo>
                  <a:lnTo>
                    <a:pt x="27214" y="7839"/>
                  </a:lnTo>
                  <a:lnTo>
                    <a:pt x="27693" y="8281"/>
                  </a:lnTo>
                  <a:lnTo>
                    <a:pt x="28163" y="8733"/>
                  </a:lnTo>
                  <a:lnTo>
                    <a:pt x="28624" y="9204"/>
                  </a:lnTo>
                  <a:lnTo>
                    <a:pt x="29067" y="9683"/>
                  </a:lnTo>
                  <a:lnTo>
                    <a:pt x="29501" y="10181"/>
                  </a:lnTo>
                  <a:lnTo>
                    <a:pt x="29934" y="10697"/>
                  </a:lnTo>
                  <a:lnTo>
                    <a:pt x="30349" y="11223"/>
                  </a:lnTo>
                  <a:lnTo>
                    <a:pt x="30755" y="11758"/>
                  </a:lnTo>
                  <a:lnTo>
                    <a:pt x="31151" y="12311"/>
                  </a:lnTo>
                  <a:lnTo>
                    <a:pt x="31538" y="12883"/>
                  </a:lnTo>
                  <a:lnTo>
                    <a:pt x="31917" y="13464"/>
                  </a:lnTo>
                  <a:lnTo>
                    <a:pt x="32285" y="14063"/>
                  </a:lnTo>
                  <a:lnTo>
                    <a:pt x="32645" y="14672"/>
                  </a:lnTo>
                  <a:lnTo>
                    <a:pt x="32986" y="15299"/>
                  </a:lnTo>
                  <a:lnTo>
                    <a:pt x="33327" y="15935"/>
                  </a:lnTo>
                  <a:lnTo>
                    <a:pt x="33659" y="16590"/>
                  </a:lnTo>
                  <a:lnTo>
                    <a:pt x="33982" y="17263"/>
                  </a:lnTo>
                  <a:lnTo>
                    <a:pt x="34296" y="17946"/>
                  </a:lnTo>
                  <a:lnTo>
                    <a:pt x="34600" y="18646"/>
                  </a:lnTo>
                  <a:lnTo>
                    <a:pt x="34904" y="19356"/>
                  </a:lnTo>
                  <a:lnTo>
                    <a:pt x="35190" y="20094"/>
                  </a:lnTo>
                  <a:lnTo>
                    <a:pt x="35467" y="20841"/>
                  </a:lnTo>
                  <a:lnTo>
                    <a:pt x="35744" y="21597"/>
                  </a:lnTo>
                  <a:lnTo>
                    <a:pt x="36002" y="22372"/>
                  </a:lnTo>
                  <a:lnTo>
                    <a:pt x="36260" y="23165"/>
                  </a:lnTo>
                  <a:lnTo>
                    <a:pt x="36509" y="23976"/>
                  </a:lnTo>
                  <a:lnTo>
                    <a:pt x="36749" y="24797"/>
                  </a:lnTo>
                  <a:lnTo>
                    <a:pt x="36988" y="25646"/>
                  </a:lnTo>
                  <a:lnTo>
                    <a:pt x="37210" y="26503"/>
                  </a:lnTo>
                  <a:lnTo>
                    <a:pt x="37431" y="27370"/>
                  </a:lnTo>
                  <a:lnTo>
                    <a:pt x="37643" y="28264"/>
                  </a:lnTo>
                  <a:lnTo>
                    <a:pt x="37846" y="29168"/>
                  </a:lnTo>
                  <a:lnTo>
                    <a:pt x="38040" y="30090"/>
                  </a:lnTo>
                  <a:lnTo>
                    <a:pt x="38233" y="31031"/>
                  </a:lnTo>
                  <a:lnTo>
                    <a:pt x="38418" y="31981"/>
                  </a:lnTo>
                  <a:lnTo>
                    <a:pt x="38593" y="32958"/>
                  </a:lnTo>
                  <a:lnTo>
                    <a:pt x="38768" y="33945"/>
                  </a:lnTo>
                  <a:lnTo>
                    <a:pt x="38934" y="34950"/>
                  </a:lnTo>
                  <a:lnTo>
                    <a:pt x="39091" y="35974"/>
                  </a:lnTo>
                  <a:lnTo>
                    <a:pt x="39238" y="37016"/>
                  </a:lnTo>
                  <a:lnTo>
                    <a:pt x="39386" y="38076"/>
                  </a:lnTo>
                  <a:lnTo>
                    <a:pt x="39534" y="39146"/>
                  </a:lnTo>
                  <a:lnTo>
                    <a:pt x="39663" y="40243"/>
                  </a:lnTo>
                  <a:lnTo>
                    <a:pt x="39792" y="41350"/>
                  </a:lnTo>
                  <a:lnTo>
                    <a:pt x="39921" y="42475"/>
                  </a:lnTo>
                  <a:lnTo>
                    <a:pt x="40041" y="43628"/>
                  </a:lnTo>
                  <a:lnTo>
                    <a:pt x="40151" y="44789"/>
                  </a:lnTo>
                  <a:lnTo>
                    <a:pt x="40262" y="45970"/>
                  </a:lnTo>
                  <a:lnTo>
                    <a:pt x="40363" y="47169"/>
                  </a:lnTo>
                  <a:lnTo>
                    <a:pt x="40456" y="48386"/>
                  </a:lnTo>
                  <a:lnTo>
                    <a:pt x="40548" y="49622"/>
                  </a:lnTo>
                  <a:lnTo>
                    <a:pt x="40640" y="50876"/>
                  </a:lnTo>
                  <a:lnTo>
                    <a:pt x="40723" y="52148"/>
                  </a:lnTo>
                  <a:lnTo>
                    <a:pt x="40806" y="53439"/>
                  </a:lnTo>
                  <a:lnTo>
                    <a:pt x="40954" y="56086"/>
                  </a:lnTo>
                  <a:lnTo>
                    <a:pt x="41083" y="58797"/>
                  </a:lnTo>
                  <a:lnTo>
                    <a:pt x="41193" y="61591"/>
                  </a:lnTo>
                  <a:lnTo>
                    <a:pt x="41295" y="64459"/>
                  </a:lnTo>
                  <a:lnTo>
                    <a:pt x="41387" y="67401"/>
                  </a:lnTo>
                  <a:lnTo>
                    <a:pt x="41461" y="70425"/>
                  </a:lnTo>
                  <a:lnTo>
                    <a:pt x="41525" y="73533"/>
                  </a:lnTo>
                  <a:lnTo>
                    <a:pt x="41581" y="76714"/>
                  </a:lnTo>
                  <a:lnTo>
                    <a:pt x="41618" y="79979"/>
                  </a:lnTo>
                  <a:lnTo>
                    <a:pt x="41655" y="83326"/>
                  </a:lnTo>
                  <a:lnTo>
                    <a:pt x="41682" y="86757"/>
                  </a:lnTo>
                  <a:lnTo>
                    <a:pt x="41701" y="90270"/>
                  </a:lnTo>
                  <a:lnTo>
                    <a:pt x="41728" y="97555"/>
                  </a:lnTo>
                  <a:lnTo>
                    <a:pt x="41737" y="105172"/>
                  </a:lnTo>
                  <a:lnTo>
                    <a:pt x="41737" y="113149"/>
                  </a:lnTo>
                  <a:lnTo>
                    <a:pt x="63113" y="132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20;p67">
              <a:extLst>
                <a:ext uri="{FF2B5EF4-FFF2-40B4-BE49-F238E27FC236}">
                  <a16:creationId xmlns:a16="http://schemas.microsoft.com/office/drawing/2014/main" id="{D8FFBEF1-956F-D3A8-5A23-8D73805C5F29}"/>
                </a:ext>
              </a:extLst>
            </p:cNvPr>
            <p:cNvSpPr/>
            <p:nvPr/>
          </p:nvSpPr>
          <p:spPr>
            <a:xfrm>
              <a:off x="-6956850" y="-347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21;p67">
              <a:extLst>
                <a:ext uri="{FF2B5EF4-FFF2-40B4-BE49-F238E27FC236}">
                  <a16:creationId xmlns:a16="http://schemas.microsoft.com/office/drawing/2014/main" id="{8450F7FE-CDFC-42B9-2B31-F9DE38D93D32}"/>
                </a:ext>
              </a:extLst>
            </p:cNvPr>
            <p:cNvSpPr/>
            <p:nvPr/>
          </p:nvSpPr>
          <p:spPr>
            <a:xfrm>
              <a:off x="-33551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extrusionOk="0">
                  <a:moveTo>
                    <a:pt x="175072" y="1"/>
                  </a:moveTo>
                  <a:lnTo>
                    <a:pt x="174122" y="19"/>
                  </a:lnTo>
                  <a:lnTo>
                    <a:pt x="173181" y="47"/>
                  </a:lnTo>
                  <a:lnTo>
                    <a:pt x="172250" y="74"/>
                  </a:lnTo>
                  <a:lnTo>
                    <a:pt x="171346" y="120"/>
                  </a:lnTo>
                  <a:lnTo>
                    <a:pt x="170452" y="176"/>
                  </a:lnTo>
                  <a:lnTo>
                    <a:pt x="169566" y="240"/>
                  </a:lnTo>
                  <a:lnTo>
                    <a:pt x="168700" y="314"/>
                  </a:lnTo>
                  <a:lnTo>
                    <a:pt x="167851" y="397"/>
                  </a:lnTo>
                  <a:lnTo>
                    <a:pt x="167012" y="498"/>
                  </a:lnTo>
                  <a:lnTo>
                    <a:pt x="166182" y="600"/>
                  </a:lnTo>
                  <a:lnTo>
                    <a:pt x="165380" y="720"/>
                  </a:lnTo>
                  <a:lnTo>
                    <a:pt x="164578" y="849"/>
                  </a:lnTo>
                  <a:lnTo>
                    <a:pt x="163794" y="987"/>
                  </a:lnTo>
                  <a:lnTo>
                    <a:pt x="163028" y="1135"/>
                  </a:lnTo>
                  <a:lnTo>
                    <a:pt x="162272" y="1292"/>
                  </a:lnTo>
                  <a:lnTo>
                    <a:pt x="161534" y="1467"/>
                  </a:lnTo>
                  <a:lnTo>
                    <a:pt x="160806" y="1651"/>
                  </a:lnTo>
                  <a:lnTo>
                    <a:pt x="160087" y="1845"/>
                  </a:lnTo>
                  <a:lnTo>
                    <a:pt x="159386" y="2048"/>
                  </a:lnTo>
                  <a:lnTo>
                    <a:pt x="158694" y="2269"/>
                  </a:lnTo>
                  <a:lnTo>
                    <a:pt x="158021" y="2500"/>
                  </a:lnTo>
                  <a:lnTo>
                    <a:pt x="157357" y="2739"/>
                  </a:lnTo>
                  <a:lnTo>
                    <a:pt x="156702" y="2988"/>
                  </a:lnTo>
                  <a:lnTo>
                    <a:pt x="156066" y="3256"/>
                  </a:lnTo>
                  <a:lnTo>
                    <a:pt x="155439" y="3532"/>
                  </a:lnTo>
                  <a:lnTo>
                    <a:pt x="154821" y="3827"/>
                  </a:lnTo>
                  <a:lnTo>
                    <a:pt x="154213" y="4123"/>
                  </a:lnTo>
                  <a:lnTo>
                    <a:pt x="153622" y="4436"/>
                  </a:lnTo>
                  <a:lnTo>
                    <a:pt x="153051" y="4768"/>
                  </a:lnTo>
                  <a:lnTo>
                    <a:pt x="152479" y="5100"/>
                  </a:lnTo>
                  <a:lnTo>
                    <a:pt x="151926" y="5460"/>
                  </a:lnTo>
                  <a:lnTo>
                    <a:pt x="151382" y="5819"/>
                  </a:lnTo>
                  <a:lnTo>
                    <a:pt x="150847" y="6197"/>
                  </a:lnTo>
                  <a:lnTo>
                    <a:pt x="150321" y="6585"/>
                  </a:lnTo>
                  <a:lnTo>
                    <a:pt x="149814" y="6990"/>
                  </a:lnTo>
                  <a:lnTo>
                    <a:pt x="149316" y="7405"/>
                  </a:lnTo>
                  <a:lnTo>
                    <a:pt x="148827" y="7839"/>
                  </a:lnTo>
                  <a:lnTo>
                    <a:pt x="148348" y="8281"/>
                  </a:lnTo>
                  <a:lnTo>
                    <a:pt x="147877" y="8733"/>
                  </a:lnTo>
                  <a:lnTo>
                    <a:pt x="147425" y="9204"/>
                  </a:lnTo>
                  <a:lnTo>
                    <a:pt x="146974" y="9683"/>
                  </a:lnTo>
                  <a:lnTo>
                    <a:pt x="146540" y="10181"/>
                  </a:lnTo>
                  <a:lnTo>
                    <a:pt x="146116" y="10697"/>
                  </a:lnTo>
                  <a:lnTo>
                    <a:pt x="145692" y="11223"/>
                  </a:lnTo>
                  <a:lnTo>
                    <a:pt x="145286" y="11758"/>
                  </a:lnTo>
                  <a:lnTo>
                    <a:pt x="144890" y="12311"/>
                  </a:lnTo>
                  <a:lnTo>
                    <a:pt x="144502" y="12883"/>
                  </a:lnTo>
                  <a:lnTo>
                    <a:pt x="144124" y="13464"/>
                  </a:lnTo>
                  <a:lnTo>
                    <a:pt x="143755" y="14063"/>
                  </a:lnTo>
                  <a:lnTo>
                    <a:pt x="143405" y="14672"/>
                  </a:lnTo>
                  <a:lnTo>
                    <a:pt x="143054" y="15299"/>
                  </a:lnTo>
                  <a:lnTo>
                    <a:pt x="142713" y="15935"/>
                  </a:lnTo>
                  <a:lnTo>
                    <a:pt x="142381" y="16590"/>
                  </a:lnTo>
                  <a:lnTo>
                    <a:pt x="142059" y="17263"/>
                  </a:lnTo>
                  <a:lnTo>
                    <a:pt x="141745" y="17946"/>
                  </a:lnTo>
                  <a:lnTo>
                    <a:pt x="141441" y="18646"/>
                  </a:lnTo>
                  <a:lnTo>
                    <a:pt x="141136" y="19356"/>
                  </a:lnTo>
                  <a:lnTo>
                    <a:pt x="140851" y="20094"/>
                  </a:lnTo>
                  <a:lnTo>
                    <a:pt x="140574" y="20841"/>
                  </a:lnTo>
                  <a:lnTo>
                    <a:pt x="140297" y="21597"/>
                  </a:lnTo>
                  <a:lnTo>
                    <a:pt x="140039" y="22372"/>
                  </a:lnTo>
                  <a:lnTo>
                    <a:pt x="139781" y="23165"/>
                  </a:lnTo>
                  <a:lnTo>
                    <a:pt x="139532" y="23976"/>
                  </a:lnTo>
                  <a:lnTo>
                    <a:pt x="139292" y="24797"/>
                  </a:lnTo>
                  <a:lnTo>
                    <a:pt x="139052" y="25646"/>
                  </a:lnTo>
                  <a:lnTo>
                    <a:pt x="138831" y="26503"/>
                  </a:lnTo>
                  <a:lnTo>
                    <a:pt x="138610" y="27370"/>
                  </a:lnTo>
                  <a:lnTo>
                    <a:pt x="138398" y="28264"/>
                  </a:lnTo>
                  <a:lnTo>
                    <a:pt x="138195" y="29168"/>
                  </a:lnTo>
                  <a:lnTo>
                    <a:pt x="138001" y="30090"/>
                  </a:lnTo>
                  <a:lnTo>
                    <a:pt x="137807" y="31031"/>
                  </a:lnTo>
                  <a:lnTo>
                    <a:pt x="137623" y="31981"/>
                  </a:lnTo>
                  <a:lnTo>
                    <a:pt x="137448" y="32958"/>
                  </a:lnTo>
                  <a:lnTo>
                    <a:pt x="137273" y="33945"/>
                  </a:lnTo>
                  <a:lnTo>
                    <a:pt x="137107" y="34950"/>
                  </a:lnTo>
                  <a:lnTo>
                    <a:pt x="136950" y="35974"/>
                  </a:lnTo>
                  <a:lnTo>
                    <a:pt x="136802" y="37016"/>
                  </a:lnTo>
                  <a:lnTo>
                    <a:pt x="136655" y="38076"/>
                  </a:lnTo>
                  <a:lnTo>
                    <a:pt x="136507" y="39146"/>
                  </a:lnTo>
                  <a:lnTo>
                    <a:pt x="136378" y="40243"/>
                  </a:lnTo>
                  <a:lnTo>
                    <a:pt x="136249" y="41350"/>
                  </a:lnTo>
                  <a:lnTo>
                    <a:pt x="136120" y="42475"/>
                  </a:lnTo>
                  <a:lnTo>
                    <a:pt x="136009" y="43628"/>
                  </a:lnTo>
                  <a:lnTo>
                    <a:pt x="135889" y="44789"/>
                  </a:lnTo>
                  <a:lnTo>
                    <a:pt x="135788" y="45970"/>
                  </a:lnTo>
                  <a:lnTo>
                    <a:pt x="135677" y="47169"/>
                  </a:lnTo>
                  <a:lnTo>
                    <a:pt x="135585" y="48386"/>
                  </a:lnTo>
                  <a:lnTo>
                    <a:pt x="135493" y="49622"/>
                  </a:lnTo>
                  <a:lnTo>
                    <a:pt x="135401" y="50876"/>
                  </a:lnTo>
                  <a:lnTo>
                    <a:pt x="135318" y="52148"/>
                  </a:lnTo>
                  <a:lnTo>
                    <a:pt x="135235" y="53439"/>
                  </a:lnTo>
                  <a:lnTo>
                    <a:pt x="135087" y="56086"/>
                  </a:lnTo>
                  <a:lnTo>
                    <a:pt x="134958" y="58797"/>
                  </a:lnTo>
                  <a:lnTo>
                    <a:pt x="134847" y="61591"/>
                  </a:lnTo>
                  <a:lnTo>
                    <a:pt x="134746" y="64459"/>
                  </a:lnTo>
                  <a:lnTo>
                    <a:pt x="134654" y="67401"/>
                  </a:lnTo>
                  <a:lnTo>
                    <a:pt x="134580" y="70425"/>
                  </a:lnTo>
                  <a:lnTo>
                    <a:pt x="134515" y="73533"/>
                  </a:lnTo>
                  <a:lnTo>
                    <a:pt x="134469" y="76714"/>
                  </a:lnTo>
                  <a:lnTo>
                    <a:pt x="134423" y="79979"/>
                  </a:lnTo>
                  <a:lnTo>
                    <a:pt x="134386" y="83326"/>
                  </a:lnTo>
                  <a:lnTo>
                    <a:pt x="134359" y="86757"/>
                  </a:lnTo>
                  <a:lnTo>
                    <a:pt x="134340" y="90270"/>
                  </a:lnTo>
                  <a:lnTo>
                    <a:pt x="134312" y="97555"/>
                  </a:lnTo>
                  <a:lnTo>
                    <a:pt x="134303" y="105172"/>
                  </a:lnTo>
                  <a:lnTo>
                    <a:pt x="134303" y="113149"/>
                  </a:lnTo>
                  <a:lnTo>
                    <a:pt x="112928" y="132652"/>
                  </a:lnTo>
                  <a:lnTo>
                    <a:pt x="112347" y="132219"/>
                  </a:lnTo>
                  <a:lnTo>
                    <a:pt x="111766" y="131813"/>
                  </a:lnTo>
                  <a:lnTo>
                    <a:pt x="111185" y="131417"/>
                  </a:lnTo>
                  <a:lnTo>
                    <a:pt x="110604" y="131029"/>
                  </a:lnTo>
                  <a:lnTo>
                    <a:pt x="110032" y="130660"/>
                  </a:lnTo>
                  <a:lnTo>
                    <a:pt x="109460" y="130310"/>
                  </a:lnTo>
                  <a:lnTo>
                    <a:pt x="108879" y="129978"/>
                  </a:lnTo>
                  <a:lnTo>
                    <a:pt x="108308" y="129655"/>
                  </a:lnTo>
                  <a:lnTo>
                    <a:pt x="107736" y="129342"/>
                  </a:lnTo>
                  <a:lnTo>
                    <a:pt x="107164" y="129056"/>
                  </a:lnTo>
                  <a:lnTo>
                    <a:pt x="106593" y="128770"/>
                  </a:lnTo>
                  <a:lnTo>
                    <a:pt x="106021" y="128512"/>
                  </a:lnTo>
                  <a:lnTo>
                    <a:pt x="105449" y="128263"/>
                  </a:lnTo>
                  <a:lnTo>
                    <a:pt x="104868" y="128032"/>
                  </a:lnTo>
                  <a:lnTo>
                    <a:pt x="104296" y="127811"/>
                  </a:lnTo>
                  <a:lnTo>
                    <a:pt x="103725" y="127608"/>
                  </a:lnTo>
                  <a:lnTo>
                    <a:pt x="103153" y="127424"/>
                  </a:lnTo>
                  <a:lnTo>
                    <a:pt x="102581" y="127248"/>
                  </a:lnTo>
                  <a:lnTo>
                    <a:pt x="102000" y="127082"/>
                  </a:lnTo>
                  <a:lnTo>
                    <a:pt x="101429" y="126944"/>
                  </a:lnTo>
                  <a:lnTo>
                    <a:pt x="100848" y="126815"/>
                  </a:lnTo>
                  <a:lnTo>
                    <a:pt x="100267" y="126695"/>
                  </a:lnTo>
                  <a:lnTo>
                    <a:pt x="99686" y="126594"/>
                  </a:lnTo>
                  <a:lnTo>
                    <a:pt x="99105" y="126511"/>
                  </a:lnTo>
                  <a:lnTo>
                    <a:pt x="98515" y="126437"/>
                  </a:lnTo>
                  <a:lnTo>
                    <a:pt x="97934" y="126382"/>
                  </a:lnTo>
                  <a:lnTo>
                    <a:pt x="97343" y="126345"/>
                  </a:lnTo>
                  <a:lnTo>
                    <a:pt x="96753" y="126317"/>
                  </a:lnTo>
                  <a:lnTo>
                    <a:pt x="96163" y="126299"/>
                  </a:lnTo>
                  <a:lnTo>
                    <a:pt x="95564" y="126308"/>
                  </a:lnTo>
                  <a:lnTo>
                    <a:pt x="94964" y="126317"/>
                  </a:lnTo>
                  <a:lnTo>
                    <a:pt x="94365" y="126354"/>
                  </a:lnTo>
                  <a:lnTo>
                    <a:pt x="93765" y="126400"/>
                  </a:lnTo>
                  <a:lnTo>
                    <a:pt x="93157" y="126455"/>
                  </a:lnTo>
                  <a:lnTo>
                    <a:pt x="92548" y="126529"/>
                  </a:lnTo>
                  <a:lnTo>
                    <a:pt x="91930" y="126621"/>
                  </a:lnTo>
                  <a:lnTo>
                    <a:pt x="91312" y="126723"/>
                  </a:lnTo>
                  <a:lnTo>
                    <a:pt x="90695" y="126843"/>
                  </a:lnTo>
                  <a:lnTo>
                    <a:pt x="90068" y="126972"/>
                  </a:lnTo>
                  <a:lnTo>
                    <a:pt x="89441" y="127119"/>
                  </a:lnTo>
                  <a:lnTo>
                    <a:pt x="88813" y="127276"/>
                  </a:lnTo>
                  <a:lnTo>
                    <a:pt x="88177" y="127451"/>
                  </a:lnTo>
                  <a:lnTo>
                    <a:pt x="87532" y="127645"/>
                  </a:lnTo>
                  <a:lnTo>
                    <a:pt x="86886" y="127848"/>
                  </a:lnTo>
                  <a:lnTo>
                    <a:pt x="86241" y="128069"/>
                  </a:lnTo>
                  <a:lnTo>
                    <a:pt x="85577" y="128300"/>
                  </a:lnTo>
                  <a:lnTo>
                    <a:pt x="84922" y="128539"/>
                  </a:lnTo>
                  <a:lnTo>
                    <a:pt x="84258" y="128807"/>
                  </a:lnTo>
                  <a:lnTo>
                    <a:pt x="83585" y="129074"/>
                  </a:lnTo>
                  <a:lnTo>
                    <a:pt x="82912" y="129369"/>
                  </a:lnTo>
                  <a:lnTo>
                    <a:pt x="82229" y="129674"/>
                  </a:lnTo>
                  <a:lnTo>
                    <a:pt x="81547" y="129987"/>
                  </a:lnTo>
                  <a:lnTo>
                    <a:pt x="80846" y="130319"/>
                  </a:lnTo>
                  <a:lnTo>
                    <a:pt x="80154" y="130670"/>
                  </a:lnTo>
                  <a:lnTo>
                    <a:pt x="79444" y="131029"/>
                  </a:lnTo>
                  <a:lnTo>
                    <a:pt x="78734" y="131398"/>
                  </a:lnTo>
                  <a:lnTo>
                    <a:pt x="78015" y="131785"/>
                  </a:lnTo>
                  <a:lnTo>
                    <a:pt x="77296" y="132191"/>
                  </a:lnTo>
                  <a:lnTo>
                    <a:pt x="76567" y="132606"/>
                  </a:lnTo>
                  <a:lnTo>
                    <a:pt x="75830" y="133030"/>
                  </a:lnTo>
                  <a:lnTo>
                    <a:pt x="75083" y="133482"/>
                  </a:lnTo>
                  <a:lnTo>
                    <a:pt x="74326" y="133934"/>
                  </a:lnTo>
                  <a:lnTo>
                    <a:pt x="73570" y="134404"/>
                  </a:lnTo>
                  <a:lnTo>
                    <a:pt x="72805" y="134893"/>
                  </a:lnTo>
                  <a:lnTo>
                    <a:pt x="72030" y="135391"/>
                  </a:lnTo>
                  <a:lnTo>
                    <a:pt x="71256" y="135907"/>
                  </a:lnTo>
                  <a:lnTo>
                    <a:pt x="70463" y="136433"/>
                  </a:lnTo>
                  <a:lnTo>
                    <a:pt x="69670" y="136977"/>
                  </a:lnTo>
                  <a:lnTo>
                    <a:pt x="68858" y="137530"/>
                  </a:lnTo>
                  <a:lnTo>
                    <a:pt x="68047" y="138102"/>
                  </a:lnTo>
                  <a:lnTo>
                    <a:pt x="67226" y="138683"/>
                  </a:lnTo>
                  <a:lnTo>
                    <a:pt x="66396" y="139282"/>
                  </a:lnTo>
                  <a:lnTo>
                    <a:pt x="65557" y="139891"/>
                  </a:lnTo>
                  <a:lnTo>
                    <a:pt x="64708" y="140509"/>
                  </a:lnTo>
                  <a:lnTo>
                    <a:pt x="63851" y="141154"/>
                  </a:lnTo>
                  <a:lnTo>
                    <a:pt x="62984" y="141800"/>
                  </a:lnTo>
                  <a:lnTo>
                    <a:pt x="61223" y="143146"/>
                  </a:lnTo>
                  <a:lnTo>
                    <a:pt x="59424" y="144548"/>
                  </a:lnTo>
                  <a:lnTo>
                    <a:pt x="57589" y="145996"/>
                  </a:lnTo>
                  <a:lnTo>
                    <a:pt x="55708" y="147508"/>
                  </a:lnTo>
                  <a:lnTo>
                    <a:pt x="53790" y="149067"/>
                  </a:lnTo>
                  <a:lnTo>
                    <a:pt x="51826" y="150680"/>
                  </a:lnTo>
                  <a:lnTo>
                    <a:pt x="49825" y="152349"/>
                  </a:lnTo>
                  <a:lnTo>
                    <a:pt x="47768" y="154074"/>
                  </a:lnTo>
                  <a:lnTo>
                    <a:pt x="45675" y="155854"/>
                  </a:lnTo>
                  <a:lnTo>
                    <a:pt x="43527" y="157689"/>
                  </a:lnTo>
                  <a:lnTo>
                    <a:pt x="41332" y="159570"/>
                  </a:lnTo>
                  <a:lnTo>
                    <a:pt x="39091" y="161506"/>
                  </a:lnTo>
                  <a:lnTo>
                    <a:pt x="36795" y="163498"/>
                  </a:lnTo>
                  <a:lnTo>
                    <a:pt x="34453" y="165536"/>
                  </a:lnTo>
                  <a:lnTo>
                    <a:pt x="29593" y="169787"/>
                  </a:lnTo>
                  <a:lnTo>
                    <a:pt x="24521" y="174241"/>
                  </a:lnTo>
                  <a:lnTo>
                    <a:pt x="13667" y="183776"/>
                  </a:lnTo>
                  <a:lnTo>
                    <a:pt x="7876" y="188857"/>
                  </a:lnTo>
                  <a:lnTo>
                    <a:pt x="1818" y="194132"/>
                  </a:lnTo>
                  <a:lnTo>
                    <a:pt x="1781" y="194566"/>
                  </a:lnTo>
                  <a:lnTo>
                    <a:pt x="1661" y="195820"/>
                  </a:lnTo>
                  <a:lnTo>
                    <a:pt x="1495" y="197867"/>
                  </a:lnTo>
                  <a:lnTo>
                    <a:pt x="1393" y="199167"/>
                  </a:lnTo>
                  <a:lnTo>
                    <a:pt x="1283" y="200643"/>
                  </a:lnTo>
                  <a:lnTo>
                    <a:pt x="1163" y="202302"/>
                  </a:lnTo>
                  <a:lnTo>
                    <a:pt x="1043" y="204119"/>
                  </a:lnTo>
                  <a:lnTo>
                    <a:pt x="923" y="206102"/>
                  </a:lnTo>
                  <a:lnTo>
                    <a:pt x="803" y="208250"/>
                  </a:lnTo>
                  <a:lnTo>
                    <a:pt x="674" y="210537"/>
                  </a:lnTo>
                  <a:lnTo>
                    <a:pt x="563" y="212972"/>
                  </a:lnTo>
                  <a:lnTo>
                    <a:pt x="453" y="215554"/>
                  </a:lnTo>
                  <a:lnTo>
                    <a:pt x="351" y="218265"/>
                  </a:lnTo>
                  <a:lnTo>
                    <a:pt x="250" y="221105"/>
                  </a:lnTo>
                  <a:lnTo>
                    <a:pt x="176" y="224065"/>
                  </a:lnTo>
                  <a:lnTo>
                    <a:pt x="102" y="227145"/>
                  </a:lnTo>
                  <a:lnTo>
                    <a:pt x="47" y="230345"/>
                  </a:lnTo>
                  <a:lnTo>
                    <a:pt x="19" y="233637"/>
                  </a:lnTo>
                  <a:lnTo>
                    <a:pt x="1" y="237040"/>
                  </a:lnTo>
                  <a:lnTo>
                    <a:pt x="1" y="238774"/>
                  </a:lnTo>
                  <a:lnTo>
                    <a:pt x="10" y="240535"/>
                  </a:lnTo>
                  <a:lnTo>
                    <a:pt x="19" y="242315"/>
                  </a:lnTo>
                  <a:lnTo>
                    <a:pt x="38" y="244122"/>
                  </a:lnTo>
                  <a:lnTo>
                    <a:pt x="65" y="245948"/>
                  </a:lnTo>
                  <a:lnTo>
                    <a:pt x="93" y="247792"/>
                  </a:lnTo>
                  <a:lnTo>
                    <a:pt x="139" y="249655"/>
                  </a:lnTo>
                  <a:lnTo>
                    <a:pt x="185" y="251536"/>
                  </a:lnTo>
                  <a:lnTo>
                    <a:pt x="231" y="253436"/>
                  </a:lnTo>
                  <a:lnTo>
                    <a:pt x="296" y="255354"/>
                  </a:lnTo>
                  <a:lnTo>
                    <a:pt x="370" y="257290"/>
                  </a:lnTo>
                  <a:lnTo>
                    <a:pt x="444" y="259245"/>
                  </a:lnTo>
                  <a:lnTo>
                    <a:pt x="527" y="261210"/>
                  </a:lnTo>
                  <a:lnTo>
                    <a:pt x="619" y="263192"/>
                  </a:lnTo>
                  <a:lnTo>
                    <a:pt x="729" y="265184"/>
                  </a:lnTo>
                  <a:lnTo>
                    <a:pt x="840" y="267194"/>
                  </a:lnTo>
                  <a:lnTo>
                    <a:pt x="960" y="269214"/>
                  </a:lnTo>
                  <a:lnTo>
                    <a:pt x="1089" y="271243"/>
                  </a:lnTo>
                  <a:lnTo>
                    <a:pt x="1237" y="273290"/>
                  </a:lnTo>
                  <a:lnTo>
                    <a:pt x="1384" y="275346"/>
                  </a:lnTo>
                  <a:lnTo>
                    <a:pt x="71781" y="275346"/>
                  </a:lnTo>
                  <a:lnTo>
                    <a:pt x="71874" y="274498"/>
                  </a:lnTo>
                  <a:lnTo>
                    <a:pt x="71957" y="273640"/>
                  </a:lnTo>
                  <a:lnTo>
                    <a:pt x="72039" y="272792"/>
                  </a:lnTo>
                  <a:lnTo>
                    <a:pt x="72113" y="271934"/>
                  </a:lnTo>
                  <a:lnTo>
                    <a:pt x="72242" y="270219"/>
                  </a:lnTo>
                  <a:lnTo>
                    <a:pt x="72353" y="268504"/>
                  </a:lnTo>
                  <a:lnTo>
                    <a:pt x="72445" y="266789"/>
                  </a:lnTo>
                  <a:lnTo>
                    <a:pt x="72528" y="265083"/>
                  </a:lnTo>
                  <a:lnTo>
                    <a:pt x="72584" y="263386"/>
                  </a:lnTo>
                  <a:lnTo>
                    <a:pt x="72630" y="261717"/>
                  </a:lnTo>
                  <a:lnTo>
                    <a:pt x="72657" y="260057"/>
                  </a:lnTo>
                  <a:lnTo>
                    <a:pt x="72667" y="258425"/>
                  </a:lnTo>
                  <a:lnTo>
                    <a:pt x="72676" y="256820"/>
                  </a:lnTo>
                  <a:lnTo>
                    <a:pt x="72667" y="255243"/>
                  </a:lnTo>
                  <a:lnTo>
                    <a:pt x="72639" y="253712"/>
                  </a:lnTo>
                  <a:lnTo>
                    <a:pt x="72611" y="252219"/>
                  </a:lnTo>
                  <a:lnTo>
                    <a:pt x="72574" y="250762"/>
                  </a:lnTo>
                  <a:lnTo>
                    <a:pt x="72537" y="249360"/>
                  </a:lnTo>
                  <a:lnTo>
                    <a:pt x="72482" y="248014"/>
                  </a:lnTo>
                  <a:lnTo>
                    <a:pt x="72427" y="246722"/>
                  </a:lnTo>
                  <a:lnTo>
                    <a:pt x="72371" y="245496"/>
                  </a:lnTo>
                  <a:lnTo>
                    <a:pt x="72307" y="244325"/>
                  </a:lnTo>
                  <a:lnTo>
                    <a:pt x="72187" y="242213"/>
                  </a:lnTo>
                  <a:lnTo>
                    <a:pt x="72058" y="240406"/>
                  </a:lnTo>
                  <a:lnTo>
                    <a:pt x="71947" y="238940"/>
                  </a:lnTo>
                  <a:lnTo>
                    <a:pt x="71864" y="237861"/>
                  </a:lnTo>
                  <a:lnTo>
                    <a:pt x="71781" y="236948"/>
                  </a:lnTo>
                  <a:lnTo>
                    <a:pt x="73174" y="235961"/>
                  </a:lnTo>
                  <a:lnTo>
                    <a:pt x="74566" y="234974"/>
                  </a:lnTo>
                  <a:lnTo>
                    <a:pt x="77333" y="232982"/>
                  </a:lnTo>
                  <a:lnTo>
                    <a:pt x="80071" y="230991"/>
                  </a:lnTo>
                  <a:lnTo>
                    <a:pt x="82783" y="228980"/>
                  </a:lnTo>
                  <a:lnTo>
                    <a:pt x="85475" y="226970"/>
                  </a:lnTo>
                  <a:lnTo>
                    <a:pt x="88140" y="224950"/>
                  </a:lnTo>
                  <a:lnTo>
                    <a:pt x="90787" y="222931"/>
                  </a:lnTo>
                  <a:lnTo>
                    <a:pt x="93397" y="220902"/>
                  </a:lnTo>
                  <a:lnTo>
                    <a:pt x="95979" y="218883"/>
                  </a:lnTo>
                  <a:lnTo>
                    <a:pt x="98542" y="216854"/>
                  </a:lnTo>
                  <a:lnTo>
                    <a:pt x="101069" y="214834"/>
                  </a:lnTo>
                  <a:lnTo>
                    <a:pt x="103568" y="212815"/>
                  </a:lnTo>
                  <a:lnTo>
                    <a:pt x="106039" y="210795"/>
                  </a:lnTo>
                  <a:lnTo>
                    <a:pt x="108474" y="208785"/>
                  </a:lnTo>
                  <a:lnTo>
                    <a:pt x="110881" y="206784"/>
                  </a:lnTo>
                  <a:lnTo>
                    <a:pt x="113251" y="204783"/>
                  </a:lnTo>
                  <a:lnTo>
                    <a:pt x="115593" y="202800"/>
                  </a:lnTo>
                  <a:lnTo>
                    <a:pt x="117898" y="200827"/>
                  </a:lnTo>
                  <a:lnTo>
                    <a:pt x="120176" y="198863"/>
                  </a:lnTo>
                  <a:lnTo>
                    <a:pt x="122407" y="196908"/>
                  </a:lnTo>
                  <a:lnTo>
                    <a:pt x="124611" y="194980"/>
                  </a:lnTo>
                  <a:lnTo>
                    <a:pt x="126778" y="193053"/>
                  </a:lnTo>
                  <a:lnTo>
                    <a:pt x="128909" y="191154"/>
                  </a:lnTo>
                  <a:lnTo>
                    <a:pt x="131002" y="189272"/>
                  </a:lnTo>
                  <a:lnTo>
                    <a:pt x="133049" y="187410"/>
                  </a:lnTo>
                  <a:lnTo>
                    <a:pt x="135069" y="185575"/>
                  </a:lnTo>
                  <a:lnTo>
                    <a:pt x="137042" y="183749"/>
                  </a:lnTo>
                  <a:lnTo>
                    <a:pt x="138979" y="181960"/>
                  </a:lnTo>
                  <a:lnTo>
                    <a:pt x="140869" y="180189"/>
                  </a:lnTo>
                  <a:lnTo>
                    <a:pt x="142723" y="178446"/>
                  </a:lnTo>
                  <a:lnTo>
                    <a:pt x="144530" y="176731"/>
                  </a:lnTo>
                  <a:lnTo>
                    <a:pt x="146291" y="175053"/>
                  </a:lnTo>
                  <a:lnTo>
                    <a:pt x="148016" y="173393"/>
                  </a:lnTo>
                  <a:lnTo>
                    <a:pt x="149694" y="171779"/>
                  </a:lnTo>
                  <a:lnTo>
                    <a:pt x="151326" y="170184"/>
                  </a:lnTo>
                  <a:lnTo>
                    <a:pt x="152912" y="168635"/>
                  </a:lnTo>
                  <a:lnTo>
                    <a:pt x="154452" y="167122"/>
                  </a:lnTo>
                  <a:lnTo>
                    <a:pt x="155946" y="165638"/>
                  </a:lnTo>
                  <a:lnTo>
                    <a:pt x="157394" y="164199"/>
                  </a:lnTo>
                  <a:lnTo>
                    <a:pt x="158796" y="162797"/>
                  </a:lnTo>
                  <a:lnTo>
                    <a:pt x="161442" y="160123"/>
                  </a:lnTo>
                  <a:lnTo>
                    <a:pt x="163886" y="157624"/>
                  </a:lnTo>
                  <a:lnTo>
                    <a:pt x="166118" y="155319"/>
                  </a:lnTo>
                  <a:lnTo>
                    <a:pt x="168146" y="153207"/>
                  </a:lnTo>
                  <a:lnTo>
                    <a:pt x="169954" y="151298"/>
                  </a:lnTo>
                  <a:lnTo>
                    <a:pt x="171540" y="149611"/>
                  </a:lnTo>
                  <a:lnTo>
                    <a:pt x="172895" y="148163"/>
                  </a:lnTo>
                  <a:lnTo>
                    <a:pt x="174011" y="146946"/>
                  </a:lnTo>
                  <a:lnTo>
                    <a:pt x="174896" y="145977"/>
                  </a:lnTo>
                  <a:lnTo>
                    <a:pt x="175533" y="145276"/>
                  </a:lnTo>
                  <a:lnTo>
                    <a:pt x="176040" y="144705"/>
                  </a:lnTo>
                  <a:lnTo>
                    <a:pt x="175256" y="131555"/>
                  </a:lnTo>
                  <a:lnTo>
                    <a:pt x="174896" y="125570"/>
                  </a:lnTo>
                  <a:lnTo>
                    <a:pt x="174564" y="119936"/>
                  </a:lnTo>
                  <a:lnTo>
                    <a:pt x="174260" y="114633"/>
                  </a:lnTo>
                  <a:lnTo>
                    <a:pt x="173983" y="109635"/>
                  </a:lnTo>
                  <a:lnTo>
                    <a:pt x="173735" y="104914"/>
                  </a:lnTo>
                  <a:lnTo>
                    <a:pt x="173504" y="100441"/>
                  </a:lnTo>
                  <a:lnTo>
                    <a:pt x="173310" y="96199"/>
                  </a:lnTo>
                  <a:lnTo>
                    <a:pt x="173135" y="92160"/>
                  </a:lnTo>
                  <a:lnTo>
                    <a:pt x="172988" y="88287"/>
                  </a:lnTo>
                  <a:lnTo>
                    <a:pt x="172868" y="84571"/>
                  </a:lnTo>
                  <a:lnTo>
                    <a:pt x="172812" y="82764"/>
                  </a:lnTo>
                  <a:lnTo>
                    <a:pt x="172766" y="80984"/>
                  </a:lnTo>
                  <a:lnTo>
                    <a:pt x="172729" y="79223"/>
                  </a:lnTo>
                  <a:lnTo>
                    <a:pt x="172702" y="77489"/>
                  </a:lnTo>
                  <a:lnTo>
                    <a:pt x="172674" y="75765"/>
                  </a:lnTo>
                  <a:lnTo>
                    <a:pt x="172656" y="74059"/>
                  </a:lnTo>
                  <a:lnTo>
                    <a:pt x="172646" y="72371"/>
                  </a:lnTo>
                  <a:lnTo>
                    <a:pt x="172637" y="70684"/>
                  </a:lnTo>
                  <a:lnTo>
                    <a:pt x="172637" y="69005"/>
                  </a:lnTo>
                  <a:lnTo>
                    <a:pt x="172646" y="67327"/>
                  </a:lnTo>
                  <a:lnTo>
                    <a:pt x="172665" y="65658"/>
                  </a:lnTo>
                  <a:lnTo>
                    <a:pt x="172683" y="63970"/>
                  </a:lnTo>
                  <a:lnTo>
                    <a:pt x="172711" y="62283"/>
                  </a:lnTo>
                  <a:lnTo>
                    <a:pt x="172748" y="60577"/>
                  </a:lnTo>
                  <a:lnTo>
                    <a:pt x="172785" y="58862"/>
                  </a:lnTo>
                  <a:lnTo>
                    <a:pt x="172831" y="57137"/>
                  </a:lnTo>
                  <a:lnTo>
                    <a:pt x="172886" y="55376"/>
                  </a:lnTo>
                  <a:lnTo>
                    <a:pt x="172941" y="53605"/>
                  </a:lnTo>
                  <a:lnTo>
                    <a:pt x="173080" y="49963"/>
                  </a:lnTo>
                  <a:lnTo>
                    <a:pt x="173246" y="46191"/>
                  </a:lnTo>
                  <a:lnTo>
                    <a:pt x="173439" y="42263"/>
                  </a:lnTo>
                  <a:lnTo>
                    <a:pt x="173661" y="38150"/>
                  </a:lnTo>
                  <a:lnTo>
                    <a:pt x="173900" y="33816"/>
                  </a:lnTo>
                  <a:lnTo>
                    <a:pt x="174177" y="29260"/>
                  </a:lnTo>
                  <a:lnTo>
                    <a:pt x="174472" y="24428"/>
                  </a:lnTo>
                  <a:lnTo>
                    <a:pt x="174795" y="19320"/>
                  </a:lnTo>
                  <a:lnTo>
                    <a:pt x="175136" y="13888"/>
                  </a:lnTo>
                  <a:lnTo>
                    <a:pt x="175911" y="1983"/>
                  </a:lnTo>
                  <a:lnTo>
                    <a:pt x="176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22;p67">
              <a:extLst>
                <a:ext uri="{FF2B5EF4-FFF2-40B4-BE49-F238E27FC236}">
                  <a16:creationId xmlns:a16="http://schemas.microsoft.com/office/drawing/2014/main" id="{8ECE06B6-F01E-0870-C307-E849F15C9770}"/>
                </a:ext>
              </a:extLst>
            </p:cNvPr>
            <p:cNvSpPr/>
            <p:nvPr/>
          </p:nvSpPr>
          <p:spPr>
            <a:xfrm>
              <a:off x="-3355150" y="-6790075"/>
              <a:ext cx="4401000" cy="6883675"/>
            </a:xfrm>
            <a:custGeom>
              <a:avLst/>
              <a:gdLst/>
              <a:ahLst/>
              <a:cxnLst/>
              <a:rect l="l" t="t" r="r" b="b"/>
              <a:pathLst>
                <a:path w="176040" h="275347" fill="none" extrusionOk="0">
                  <a:moveTo>
                    <a:pt x="1384" y="275346"/>
                  </a:moveTo>
                  <a:lnTo>
                    <a:pt x="71781" y="275346"/>
                  </a:lnTo>
                  <a:lnTo>
                    <a:pt x="71781" y="275346"/>
                  </a:lnTo>
                  <a:lnTo>
                    <a:pt x="71874" y="274498"/>
                  </a:lnTo>
                  <a:lnTo>
                    <a:pt x="71957" y="273640"/>
                  </a:lnTo>
                  <a:lnTo>
                    <a:pt x="72039" y="272792"/>
                  </a:lnTo>
                  <a:lnTo>
                    <a:pt x="72113" y="271934"/>
                  </a:lnTo>
                  <a:lnTo>
                    <a:pt x="72242" y="270219"/>
                  </a:lnTo>
                  <a:lnTo>
                    <a:pt x="72353" y="268504"/>
                  </a:lnTo>
                  <a:lnTo>
                    <a:pt x="72445" y="266789"/>
                  </a:lnTo>
                  <a:lnTo>
                    <a:pt x="72528" y="265083"/>
                  </a:lnTo>
                  <a:lnTo>
                    <a:pt x="72584" y="263386"/>
                  </a:lnTo>
                  <a:lnTo>
                    <a:pt x="72630" y="261717"/>
                  </a:lnTo>
                  <a:lnTo>
                    <a:pt x="72657" y="260057"/>
                  </a:lnTo>
                  <a:lnTo>
                    <a:pt x="72667" y="258425"/>
                  </a:lnTo>
                  <a:lnTo>
                    <a:pt x="72676" y="256820"/>
                  </a:lnTo>
                  <a:lnTo>
                    <a:pt x="72667" y="255243"/>
                  </a:lnTo>
                  <a:lnTo>
                    <a:pt x="72639" y="253712"/>
                  </a:lnTo>
                  <a:lnTo>
                    <a:pt x="72611" y="252219"/>
                  </a:lnTo>
                  <a:lnTo>
                    <a:pt x="72574" y="250762"/>
                  </a:lnTo>
                  <a:lnTo>
                    <a:pt x="72537" y="249360"/>
                  </a:lnTo>
                  <a:lnTo>
                    <a:pt x="72482" y="248014"/>
                  </a:lnTo>
                  <a:lnTo>
                    <a:pt x="72427" y="246722"/>
                  </a:lnTo>
                  <a:lnTo>
                    <a:pt x="72371" y="245496"/>
                  </a:lnTo>
                  <a:lnTo>
                    <a:pt x="72307" y="244325"/>
                  </a:lnTo>
                  <a:lnTo>
                    <a:pt x="72187" y="242213"/>
                  </a:lnTo>
                  <a:lnTo>
                    <a:pt x="72058" y="240406"/>
                  </a:lnTo>
                  <a:lnTo>
                    <a:pt x="71947" y="238940"/>
                  </a:lnTo>
                  <a:lnTo>
                    <a:pt x="71864" y="237861"/>
                  </a:lnTo>
                  <a:lnTo>
                    <a:pt x="71781" y="236948"/>
                  </a:lnTo>
                  <a:lnTo>
                    <a:pt x="71781" y="236948"/>
                  </a:lnTo>
                  <a:lnTo>
                    <a:pt x="73174" y="235961"/>
                  </a:lnTo>
                  <a:lnTo>
                    <a:pt x="74566" y="234974"/>
                  </a:lnTo>
                  <a:lnTo>
                    <a:pt x="77333" y="232982"/>
                  </a:lnTo>
                  <a:lnTo>
                    <a:pt x="80071" y="230991"/>
                  </a:lnTo>
                  <a:lnTo>
                    <a:pt x="82783" y="228980"/>
                  </a:lnTo>
                  <a:lnTo>
                    <a:pt x="85475" y="226970"/>
                  </a:lnTo>
                  <a:lnTo>
                    <a:pt x="88140" y="224950"/>
                  </a:lnTo>
                  <a:lnTo>
                    <a:pt x="90787" y="222931"/>
                  </a:lnTo>
                  <a:lnTo>
                    <a:pt x="93397" y="220902"/>
                  </a:lnTo>
                  <a:lnTo>
                    <a:pt x="95979" y="218883"/>
                  </a:lnTo>
                  <a:lnTo>
                    <a:pt x="98542" y="216854"/>
                  </a:lnTo>
                  <a:lnTo>
                    <a:pt x="101069" y="214834"/>
                  </a:lnTo>
                  <a:lnTo>
                    <a:pt x="103568" y="212815"/>
                  </a:lnTo>
                  <a:lnTo>
                    <a:pt x="106039" y="210795"/>
                  </a:lnTo>
                  <a:lnTo>
                    <a:pt x="108474" y="208785"/>
                  </a:lnTo>
                  <a:lnTo>
                    <a:pt x="110881" y="206784"/>
                  </a:lnTo>
                  <a:lnTo>
                    <a:pt x="113251" y="204783"/>
                  </a:lnTo>
                  <a:lnTo>
                    <a:pt x="115593" y="202800"/>
                  </a:lnTo>
                  <a:lnTo>
                    <a:pt x="117898" y="200827"/>
                  </a:lnTo>
                  <a:lnTo>
                    <a:pt x="120176" y="198863"/>
                  </a:lnTo>
                  <a:lnTo>
                    <a:pt x="122407" y="196908"/>
                  </a:lnTo>
                  <a:lnTo>
                    <a:pt x="124611" y="194980"/>
                  </a:lnTo>
                  <a:lnTo>
                    <a:pt x="126778" y="193053"/>
                  </a:lnTo>
                  <a:lnTo>
                    <a:pt x="128909" y="191154"/>
                  </a:lnTo>
                  <a:lnTo>
                    <a:pt x="131002" y="189272"/>
                  </a:lnTo>
                  <a:lnTo>
                    <a:pt x="133049" y="187410"/>
                  </a:lnTo>
                  <a:lnTo>
                    <a:pt x="135069" y="185575"/>
                  </a:lnTo>
                  <a:lnTo>
                    <a:pt x="137042" y="183749"/>
                  </a:lnTo>
                  <a:lnTo>
                    <a:pt x="138979" y="181960"/>
                  </a:lnTo>
                  <a:lnTo>
                    <a:pt x="140869" y="180189"/>
                  </a:lnTo>
                  <a:lnTo>
                    <a:pt x="142723" y="178446"/>
                  </a:lnTo>
                  <a:lnTo>
                    <a:pt x="144530" y="176731"/>
                  </a:lnTo>
                  <a:lnTo>
                    <a:pt x="146291" y="175053"/>
                  </a:lnTo>
                  <a:lnTo>
                    <a:pt x="148016" y="173393"/>
                  </a:lnTo>
                  <a:lnTo>
                    <a:pt x="149694" y="171779"/>
                  </a:lnTo>
                  <a:lnTo>
                    <a:pt x="151326" y="170184"/>
                  </a:lnTo>
                  <a:lnTo>
                    <a:pt x="152912" y="168635"/>
                  </a:lnTo>
                  <a:lnTo>
                    <a:pt x="154452" y="167122"/>
                  </a:lnTo>
                  <a:lnTo>
                    <a:pt x="155946" y="165638"/>
                  </a:lnTo>
                  <a:lnTo>
                    <a:pt x="157394" y="164199"/>
                  </a:lnTo>
                  <a:lnTo>
                    <a:pt x="158796" y="162797"/>
                  </a:lnTo>
                  <a:lnTo>
                    <a:pt x="161442" y="160123"/>
                  </a:lnTo>
                  <a:lnTo>
                    <a:pt x="163886" y="157624"/>
                  </a:lnTo>
                  <a:lnTo>
                    <a:pt x="166118" y="155319"/>
                  </a:lnTo>
                  <a:lnTo>
                    <a:pt x="168146" y="153207"/>
                  </a:lnTo>
                  <a:lnTo>
                    <a:pt x="169954" y="151298"/>
                  </a:lnTo>
                  <a:lnTo>
                    <a:pt x="171540" y="149611"/>
                  </a:lnTo>
                  <a:lnTo>
                    <a:pt x="172895" y="148163"/>
                  </a:lnTo>
                  <a:lnTo>
                    <a:pt x="174011" y="146946"/>
                  </a:lnTo>
                  <a:lnTo>
                    <a:pt x="174896" y="145977"/>
                  </a:lnTo>
                  <a:lnTo>
                    <a:pt x="175533" y="145276"/>
                  </a:lnTo>
                  <a:lnTo>
                    <a:pt x="176040" y="144705"/>
                  </a:lnTo>
                  <a:lnTo>
                    <a:pt x="176040" y="144705"/>
                  </a:lnTo>
                  <a:lnTo>
                    <a:pt x="175256" y="131555"/>
                  </a:lnTo>
                  <a:lnTo>
                    <a:pt x="174896" y="125570"/>
                  </a:lnTo>
                  <a:lnTo>
                    <a:pt x="174564" y="119936"/>
                  </a:lnTo>
                  <a:lnTo>
                    <a:pt x="174260" y="114633"/>
                  </a:lnTo>
                  <a:lnTo>
                    <a:pt x="173983" y="109635"/>
                  </a:lnTo>
                  <a:lnTo>
                    <a:pt x="173735" y="104914"/>
                  </a:lnTo>
                  <a:lnTo>
                    <a:pt x="173504" y="100441"/>
                  </a:lnTo>
                  <a:lnTo>
                    <a:pt x="173310" y="96199"/>
                  </a:lnTo>
                  <a:lnTo>
                    <a:pt x="173135" y="92160"/>
                  </a:lnTo>
                  <a:lnTo>
                    <a:pt x="172988" y="88287"/>
                  </a:lnTo>
                  <a:lnTo>
                    <a:pt x="172868" y="84571"/>
                  </a:lnTo>
                  <a:lnTo>
                    <a:pt x="172812" y="82764"/>
                  </a:lnTo>
                  <a:lnTo>
                    <a:pt x="172766" y="80984"/>
                  </a:lnTo>
                  <a:lnTo>
                    <a:pt x="172729" y="79223"/>
                  </a:lnTo>
                  <a:lnTo>
                    <a:pt x="172702" y="77489"/>
                  </a:lnTo>
                  <a:lnTo>
                    <a:pt x="172674" y="75765"/>
                  </a:lnTo>
                  <a:lnTo>
                    <a:pt x="172656" y="74059"/>
                  </a:lnTo>
                  <a:lnTo>
                    <a:pt x="172646" y="72371"/>
                  </a:lnTo>
                  <a:lnTo>
                    <a:pt x="172637" y="70684"/>
                  </a:lnTo>
                  <a:lnTo>
                    <a:pt x="172637" y="69005"/>
                  </a:lnTo>
                  <a:lnTo>
                    <a:pt x="172646" y="67327"/>
                  </a:lnTo>
                  <a:lnTo>
                    <a:pt x="172665" y="65658"/>
                  </a:lnTo>
                  <a:lnTo>
                    <a:pt x="172683" y="63970"/>
                  </a:lnTo>
                  <a:lnTo>
                    <a:pt x="172711" y="62283"/>
                  </a:lnTo>
                  <a:lnTo>
                    <a:pt x="172748" y="60577"/>
                  </a:lnTo>
                  <a:lnTo>
                    <a:pt x="172785" y="58862"/>
                  </a:lnTo>
                  <a:lnTo>
                    <a:pt x="172831" y="57137"/>
                  </a:lnTo>
                  <a:lnTo>
                    <a:pt x="172886" y="55376"/>
                  </a:lnTo>
                  <a:lnTo>
                    <a:pt x="172941" y="53605"/>
                  </a:lnTo>
                  <a:lnTo>
                    <a:pt x="173080" y="49963"/>
                  </a:lnTo>
                  <a:lnTo>
                    <a:pt x="173246" y="46191"/>
                  </a:lnTo>
                  <a:lnTo>
                    <a:pt x="173439" y="42263"/>
                  </a:lnTo>
                  <a:lnTo>
                    <a:pt x="173661" y="38150"/>
                  </a:lnTo>
                  <a:lnTo>
                    <a:pt x="173900" y="33816"/>
                  </a:lnTo>
                  <a:lnTo>
                    <a:pt x="174177" y="29260"/>
                  </a:lnTo>
                  <a:lnTo>
                    <a:pt x="174472" y="24428"/>
                  </a:lnTo>
                  <a:lnTo>
                    <a:pt x="174795" y="19320"/>
                  </a:lnTo>
                  <a:lnTo>
                    <a:pt x="175136" y="13888"/>
                  </a:lnTo>
                  <a:lnTo>
                    <a:pt x="175911" y="1983"/>
                  </a:lnTo>
                  <a:lnTo>
                    <a:pt x="175911" y="1983"/>
                  </a:lnTo>
                  <a:lnTo>
                    <a:pt x="176040" y="1"/>
                  </a:lnTo>
                  <a:lnTo>
                    <a:pt x="176040" y="1"/>
                  </a:lnTo>
                  <a:lnTo>
                    <a:pt x="175072" y="1"/>
                  </a:lnTo>
                  <a:lnTo>
                    <a:pt x="174122" y="19"/>
                  </a:lnTo>
                  <a:lnTo>
                    <a:pt x="173181" y="47"/>
                  </a:lnTo>
                  <a:lnTo>
                    <a:pt x="172250" y="74"/>
                  </a:lnTo>
                  <a:lnTo>
                    <a:pt x="171346" y="120"/>
                  </a:lnTo>
                  <a:lnTo>
                    <a:pt x="170452" y="176"/>
                  </a:lnTo>
                  <a:lnTo>
                    <a:pt x="169566" y="240"/>
                  </a:lnTo>
                  <a:lnTo>
                    <a:pt x="168700" y="314"/>
                  </a:lnTo>
                  <a:lnTo>
                    <a:pt x="167851" y="397"/>
                  </a:lnTo>
                  <a:lnTo>
                    <a:pt x="167012" y="498"/>
                  </a:lnTo>
                  <a:lnTo>
                    <a:pt x="166182" y="600"/>
                  </a:lnTo>
                  <a:lnTo>
                    <a:pt x="165380" y="720"/>
                  </a:lnTo>
                  <a:lnTo>
                    <a:pt x="164578" y="849"/>
                  </a:lnTo>
                  <a:lnTo>
                    <a:pt x="163794" y="987"/>
                  </a:lnTo>
                  <a:lnTo>
                    <a:pt x="163028" y="1135"/>
                  </a:lnTo>
                  <a:lnTo>
                    <a:pt x="162272" y="1292"/>
                  </a:lnTo>
                  <a:lnTo>
                    <a:pt x="161534" y="1467"/>
                  </a:lnTo>
                  <a:lnTo>
                    <a:pt x="160806" y="1651"/>
                  </a:lnTo>
                  <a:lnTo>
                    <a:pt x="160087" y="1845"/>
                  </a:lnTo>
                  <a:lnTo>
                    <a:pt x="159386" y="2048"/>
                  </a:lnTo>
                  <a:lnTo>
                    <a:pt x="158694" y="2269"/>
                  </a:lnTo>
                  <a:lnTo>
                    <a:pt x="158021" y="2500"/>
                  </a:lnTo>
                  <a:lnTo>
                    <a:pt x="157357" y="2739"/>
                  </a:lnTo>
                  <a:lnTo>
                    <a:pt x="156702" y="2988"/>
                  </a:lnTo>
                  <a:lnTo>
                    <a:pt x="156066" y="3256"/>
                  </a:lnTo>
                  <a:lnTo>
                    <a:pt x="155439" y="3532"/>
                  </a:lnTo>
                  <a:lnTo>
                    <a:pt x="154821" y="3827"/>
                  </a:lnTo>
                  <a:lnTo>
                    <a:pt x="154213" y="4123"/>
                  </a:lnTo>
                  <a:lnTo>
                    <a:pt x="153622" y="4436"/>
                  </a:lnTo>
                  <a:lnTo>
                    <a:pt x="153051" y="4768"/>
                  </a:lnTo>
                  <a:lnTo>
                    <a:pt x="152479" y="5100"/>
                  </a:lnTo>
                  <a:lnTo>
                    <a:pt x="151926" y="5460"/>
                  </a:lnTo>
                  <a:lnTo>
                    <a:pt x="151382" y="5819"/>
                  </a:lnTo>
                  <a:lnTo>
                    <a:pt x="150847" y="6197"/>
                  </a:lnTo>
                  <a:lnTo>
                    <a:pt x="150321" y="6585"/>
                  </a:lnTo>
                  <a:lnTo>
                    <a:pt x="149814" y="6990"/>
                  </a:lnTo>
                  <a:lnTo>
                    <a:pt x="149316" y="7405"/>
                  </a:lnTo>
                  <a:lnTo>
                    <a:pt x="148827" y="7839"/>
                  </a:lnTo>
                  <a:lnTo>
                    <a:pt x="148348" y="8281"/>
                  </a:lnTo>
                  <a:lnTo>
                    <a:pt x="147877" y="8733"/>
                  </a:lnTo>
                  <a:lnTo>
                    <a:pt x="147425" y="9204"/>
                  </a:lnTo>
                  <a:lnTo>
                    <a:pt x="146974" y="9683"/>
                  </a:lnTo>
                  <a:lnTo>
                    <a:pt x="146540" y="10181"/>
                  </a:lnTo>
                  <a:lnTo>
                    <a:pt x="146116" y="10697"/>
                  </a:lnTo>
                  <a:lnTo>
                    <a:pt x="145692" y="11223"/>
                  </a:lnTo>
                  <a:lnTo>
                    <a:pt x="145286" y="11758"/>
                  </a:lnTo>
                  <a:lnTo>
                    <a:pt x="144890" y="12311"/>
                  </a:lnTo>
                  <a:lnTo>
                    <a:pt x="144502" y="12883"/>
                  </a:lnTo>
                  <a:lnTo>
                    <a:pt x="144124" y="13464"/>
                  </a:lnTo>
                  <a:lnTo>
                    <a:pt x="143755" y="14063"/>
                  </a:lnTo>
                  <a:lnTo>
                    <a:pt x="143405" y="14672"/>
                  </a:lnTo>
                  <a:lnTo>
                    <a:pt x="143054" y="15299"/>
                  </a:lnTo>
                  <a:lnTo>
                    <a:pt x="142713" y="15935"/>
                  </a:lnTo>
                  <a:lnTo>
                    <a:pt x="142381" y="16590"/>
                  </a:lnTo>
                  <a:lnTo>
                    <a:pt x="142059" y="17263"/>
                  </a:lnTo>
                  <a:lnTo>
                    <a:pt x="141745" y="17946"/>
                  </a:lnTo>
                  <a:lnTo>
                    <a:pt x="141441" y="18646"/>
                  </a:lnTo>
                  <a:lnTo>
                    <a:pt x="141136" y="19356"/>
                  </a:lnTo>
                  <a:lnTo>
                    <a:pt x="140851" y="20094"/>
                  </a:lnTo>
                  <a:lnTo>
                    <a:pt x="140574" y="20841"/>
                  </a:lnTo>
                  <a:lnTo>
                    <a:pt x="140297" y="21597"/>
                  </a:lnTo>
                  <a:lnTo>
                    <a:pt x="140039" y="22372"/>
                  </a:lnTo>
                  <a:lnTo>
                    <a:pt x="139781" y="23165"/>
                  </a:lnTo>
                  <a:lnTo>
                    <a:pt x="139532" y="23976"/>
                  </a:lnTo>
                  <a:lnTo>
                    <a:pt x="139292" y="24797"/>
                  </a:lnTo>
                  <a:lnTo>
                    <a:pt x="139052" y="25646"/>
                  </a:lnTo>
                  <a:lnTo>
                    <a:pt x="138831" y="26503"/>
                  </a:lnTo>
                  <a:lnTo>
                    <a:pt x="138610" y="27370"/>
                  </a:lnTo>
                  <a:lnTo>
                    <a:pt x="138398" y="28264"/>
                  </a:lnTo>
                  <a:lnTo>
                    <a:pt x="138195" y="29168"/>
                  </a:lnTo>
                  <a:lnTo>
                    <a:pt x="138001" y="30090"/>
                  </a:lnTo>
                  <a:lnTo>
                    <a:pt x="137807" y="31031"/>
                  </a:lnTo>
                  <a:lnTo>
                    <a:pt x="137623" y="31981"/>
                  </a:lnTo>
                  <a:lnTo>
                    <a:pt x="137448" y="32958"/>
                  </a:lnTo>
                  <a:lnTo>
                    <a:pt x="137273" y="33945"/>
                  </a:lnTo>
                  <a:lnTo>
                    <a:pt x="137107" y="34950"/>
                  </a:lnTo>
                  <a:lnTo>
                    <a:pt x="136950" y="35974"/>
                  </a:lnTo>
                  <a:lnTo>
                    <a:pt x="136802" y="37016"/>
                  </a:lnTo>
                  <a:lnTo>
                    <a:pt x="136655" y="38076"/>
                  </a:lnTo>
                  <a:lnTo>
                    <a:pt x="136507" y="39146"/>
                  </a:lnTo>
                  <a:lnTo>
                    <a:pt x="136378" y="40243"/>
                  </a:lnTo>
                  <a:lnTo>
                    <a:pt x="136249" y="41350"/>
                  </a:lnTo>
                  <a:lnTo>
                    <a:pt x="136120" y="42475"/>
                  </a:lnTo>
                  <a:lnTo>
                    <a:pt x="136009" y="43628"/>
                  </a:lnTo>
                  <a:lnTo>
                    <a:pt x="135889" y="44789"/>
                  </a:lnTo>
                  <a:lnTo>
                    <a:pt x="135788" y="45970"/>
                  </a:lnTo>
                  <a:lnTo>
                    <a:pt x="135677" y="47169"/>
                  </a:lnTo>
                  <a:lnTo>
                    <a:pt x="135585" y="48386"/>
                  </a:lnTo>
                  <a:lnTo>
                    <a:pt x="135493" y="49622"/>
                  </a:lnTo>
                  <a:lnTo>
                    <a:pt x="135401" y="50876"/>
                  </a:lnTo>
                  <a:lnTo>
                    <a:pt x="135318" y="52148"/>
                  </a:lnTo>
                  <a:lnTo>
                    <a:pt x="135235" y="53439"/>
                  </a:lnTo>
                  <a:lnTo>
                    <a:pt x="135087" y="56086"/>
                  </a:lnTo>
                  <a:lnTo>
                    <a:pt x="134958" y="58797"/>
                  </a:lnTo>
                  <a:lnTo>
                    <a:pt x="134847" y="61591"/>
                  </a:lnTo>
                  <a:lnTo>
                    <a:pt x="134746" y="64459"/>
                  </a:lnTo>
                  <a:lnTo>
                    <a:pt x="134654" y="67401"/>
                  </a:lnTo>
                  <a:lnTo>
                    <a:pt x="134580" y="70425"/>
                  </a:lnTo>
                  <a:lnTo>
                    <a:pt x="134515" y="73533"/>
                  </a:lnTo>
                  <a:lnTo>
                    <a:pt x="134469" y="76714"/>
                  </a:lnTo>
                  <a:lnTo>
                    <a:pt x="134423" y="79979"/>
                  </a:lnTo>
                  <a:lnTo>
                    <a:pt x="134386" y="83326"/>
                  </a:lnTo>
                  <a:lnTo>
                    <a:pt x="134359" y="86757"/>
                  </a:lnTo>
                  <a:lnTo>
                    <a:pt x="134340" y="90270"/>
                  </a:lnTo>
                  <a:lnTo>
                    <a:pt x="134312" y="97555"/>
                  </a:lnTo>
                  <a:lnTo>
                    <a:pt x="134303" y="105172"/>
                  </a:lnTo>
                  <a:lnTo>
                    <a:pt x="134303" y="113149"/>
                  </a:lnTo>
                  <a:lnTo>
                    <a:pt x="112928" y="132652"/>
                  </a:lnTo>
                  <a:lnTo>
                    <a:pt x="112928" y="132652"/>
                  </a:lnTo>
                  <a:lnTo>
                    <a:pt x="112928" y="132652"/>
                  </a:lnTo>
                  <a:lnTo>
                    <a:pt x="112347" y="132219"/>
                  </a:lnTo>
                  <a:lnTo>
                    <a:pt x="111766" y="131813"/>
                  </a:lnTo>
                  <a:lnTo>
                    <a:pt x="111185" y="131417"/>
                  </a:lnTo>
                  <a:lnTo>
                    <a:pt x="110604" y="131029"/>
                  </a:lnTo>
                  <a:lnTo>
                    <a:pt x="110032" y="130660"/>
                  </a:lnTo>
                  <a:lnTo>
                    <a:pt x="109460" y="130310"/>
                  </a:lnTo>
                  <a:lnTo>
                    <a:pt x="108879" y="129978"/>
                  </a:lnTo>
                  <a:lnTo>
                    <a:pt x="108308" y="129655"/>
                  </a:lnTo>
                  <a:lnTo>
                    <a:pt x="107736" y="129342"/>
                  </a:lnTo>
                  <a:lnTo>
                    <a:pt x="107164" y="129056"/>
                  </a:lnTo>
                  <a:lnTo>
                    <a:pt x="106593" y="128770"/>
                  </a:lnTo>
                  <a:lnTo>
                    <a:pt x="106021" y="128512"/>
                  </a:lnTo>
                  <a:lnTo>
                    <a:pt x="105449" y="128263"/>
                  </a:lnTo>
                  <a:lnTo>
                    <a:pt x="104868" y="128032"/>
                  </a:lnTo>
                  <a:lnTo>
                    <a:pt x="104296" y="127811"/>
                  </a:lnTo>
                  <a:lnTo>
                    <a:pt x="103725" y="127608"/>
                  </a:lnTo>
                  <a:lnTo>
                    <a:pt x="103153" y="127424"/>
                  </a:lnTo>
                  <a:lnTo>
                    <a:pt x="102581" y="127248"/>
                  </a:lnTo>
                  <a:lnTo>
                    <a:pt x="102000" y="127082"/>
                  </a:lnTo>
                  <a:lnTo>
                    <a:pt x="101429" y="126944"/>
                  </a:lnTo>
                  <a:lnTo>
                    <a:pt x="100848" y="126815"/>
                  </a:lnTo>
                  <a:lnTo>
                    <a:pt x="100267" y="126695"/>
                  </a:lnTo>
                  <a:lnTo>
                    <a:pt x="99686" y="126594"/>
                  </a:lnTo>
                  <a:lnTo>
                    <a:pt x="99105" y="126511"/>
                  </a:lnTo>
                  <a:lnTo>
                    <a:pt x="98515" y="126437"/>
                  </a:lnTo>
                  <a:lnTo>
                    <a:pt x="97934" y="126382"/>
                  </a:lnTo>
                  <a:lnTo>
                    <a:pt x="97343" y="126345"/>
                  </a:lnTo>
                  <a:lnTo>
                    <a:pt x="96753" y="126317"/>
                  </a:lnTo>
                  <a:lnTo>
                    <a:pt x="96163" y="126299"/>
                  </a:lnTo>
                  <a:lnTo>
                    <a:pt x="95564" y="126308"/>
                  </a:lnTo>
                  <a:lnTo>
                    <a:pt x="94964" y="126317"/>
                  </a:lnTo>
                  <a:lnTo>
                    <a:pt x="94365" y="126354"/>
                  </a:lnTo>
                  <a:lnTo>
                    <a:pt x="93765" y="126400"/>
                  </a:lnTo>
                  <a:lnTo>
                    <a:pt x="93157" y="126455"/>
                  </a:lnTo>
                  <a:lnTo>
                    <a:pt x="92548" y="126529"/>
                  </a:lnTo>
                  <a:lnTo>
                    <a:pt x="91930" y="126621"/>
                  </a:lnTo>
                  <a:lnTo>
                    <a:pt x="91312" y="126723"/>
                  </a:lnTo>
                  <a:lnTo>
                    <a:pt x="90695" y="126843"/>
                  </a:lnTo>
                  <a:lnTo>
                    <a:pt x="90068" y="126972"/>
                  </a:lnTo>
                  <a:lnTo>
                    <a:pt x="89441" y="127119"/>
                  </a:lnTo>
                  <a:lnTo>
                    <a:pt x="88813" y="127276"/>
                  </a:lnTo>
                  <a:lnTo>
                    <a:pt x="88177" y="127451"/>
                  </a:lnTo>
                  <a:lnTo>
                    <a:pt x="87532" y="127645"/>
                  </a:lnTo>
                  <a:lnTo>
                    <a:pt x="86886" y="127848"/>
                  </a:lnTo>
                  <a:lnTo>
                    <a:pt x="86241" y="128069"/>
                  </a:lnTo>
                  <a:lnTo>
                    <a:pt x="85577" y="128300"/>
                  </a:lnTo>
                  <a:lnTo>
                    <a:pt x="84922" y="128539"/>
                  </a:lnTo>
                  <a:lnTo>
                    <a:pt x="84258" y="128807"/>
                  </a:lnTo>
                  <a:lnTo>
                    <a:pt x="83585" y="129074"/>
                  </a:lnTo>
                  <a:lnTo>
                    <a:pt x="82912" y="129369"/>
                  </a:lnTo>
                  <a:lnTo>
                    <a:pt x="82229" y="129674"/>
                  </a:lnTo>
                  <a:lnTo>
                    <a:pt x="81547" y="129987"/>
                  </a:lnTo>
                  <a:lnTo>
                    <a:pt x="80846" y="130319"/>
                  </a:lnTo>
                  <a:lnTo>
                    <a:pt x="80154" y="130670"/>
                  </a:lnTo>
                  <a:lnTo>
                    <a:pt x="79444" y="131029"/>
                  </a:lnTo>
                  <a:lnTo>
                    <a:pt x="78734" y="131398"/>
                  </a:lnTo>
                  <a:lnTo>
                    <a:pt x="78015" y="131785"/>
                  </a:lnTo>
                  <a:lnTo>
                    <a:pt x="77296" y="132191"/>
                  </a:lnTo>
                  <a:lnTo>
                    <a:pt x="76567" y="132606"/>
                  </a:lnTo>
                  <a:lnTo>
                    <a:pt x="75830" y="133030"/>
                  </a:lnTo>
                  <a:lnTo>
                    <a:pt x="75083" y="133482"/>
                  </a:lnTo>
                  <a:lnTo>
                    <a:pt x="74326" y="133934"/>
                  </a:lnTo>
                  <a:lnTo>
                    <a:pt x="73570" y="134404"/>
                  </a:lnTo>
                  <a:lnTo>
                    <a:pt x="72805" y="134893"/>
                  </a:lnTo>
                  <a:lnTo>
                    <a:pt x="72030" y="135391"/>
                  </a:lnTo>
                  <a:lnTo>
                    <a:pt x="71256" y="135907"/>
                  </a:lnTo>
                  <a:lnTo>
                    <a:pt x="70463" y="136433"/>
                  </a:lnTo>
                  <a:lnTo>
                    <a:pt x="69670" y="136977"/>
                  </a:lnTo>
                  <a:lnTo>
                    <a:pt x="68858" y="137530"/>
                  </a:lnTo>
                  <a:lnTo>
                    <a:pt x="68047" y="138102"/>
                  </a:lnTo>
                  <a:lnTo>
                    <a:pt x="67226" y="138683"/>
                  </a:lnTo>
                  <a:lnTo>
                    <a:pt x="66396" y="139282"/>
                  </a:lnTo>
                  <a:lnTo>
                    <a:pt x="65557" y="139891"/>
                  </a:lnTo>
                  <a:lnTo>
                    <a:pt x="64708" y="140509"/>
                  </a:lnTo>
                  <a:lnTo>
                    <a:pt x="63851" y="141154"/>
                  </a:lnTo>
                  <a:lnTo>
                    <a:pt x="62984" y="141800"/>
                  </a:lnTo>
                  <a:lnTo>
                    <a:pt x="61223" y="143146"/>
                  </a:lnTo>
                  <a:lnTo>
                    <a:pt x="59424" y="144548"/>
                  </a:lnTo>
                  <a:lnTo>
                    <a:pt x="57589" y="145996"/>
                  </a:lnTo>
                  <a:lnTo>
                    <a:pt x="55708" y="147508"/>
                  </a:lnTo>
                  <a:lnTo>
                    <a:pt x="53790" y="149067"/>
                  </a:lnTo>
                  <a:lnTo>
                    <a:pt x="51826" y="150680"/>
                  </a:lnTo>
                  <a:lnTo>
                    <a:pt x="49825" y="152349"/>
                  </a:lnTo>
                  <a:lnTo>
                    <a:pt x="47768" y="154074"/>
                  </a:lnTo>
                  <a:lnTo>
                    <a:pt x="45675" y="155854"/>
                  </a:lnTo>
                  <a:lnTo>
                    <a:pt x="43527" y="157689"/>
                  </a:lnTo>
                  <a:lnTo>
                    <a:pt x="41332" y="159570"/>
                  </a:lnTo>
                  <a:lnTo>
                    <a:pt x="39091" y="161506"/>
                  </a:lnTo>
                  <a:lnTo>
                    <a:pt x="36795" y="163498"/>
                  </a:lnTo>
                  <a:lnTo>
                    <a:pt x="34453" y="165536"/>
                  </a:lnTo>
                  <a:lnTo>
                    <a:pt x="29593" y="169787"/>
                  </a:lnTo>
                  <a:lnTo>
                    <a:pt x="24521" y="174241"/>
                  </a:lnTo>
                  <a:lnTo>
                    <a:pt x="13667" y="183776"/>
                  </a:lnTo>
                  <a:lnTo>
                    <a:pt x="7876" y="188857"/>
                  </a:lnTo>
                  <a:lnTo>
                    <a:pt x="1818" y="194132"/>
                  </a:lnTo>
                  <a:lnTo>
                    <a:pt x="1818" y="194132"/>
                  </a:lnTo>
                  <a:lnTo>
                    <a:pt x="1781" y="194566"/>
                  </a:lnTo>
                  <a:lnTo>
                    <a:pt x="1661" y="195820"/>
                  </a:lnTo>
                  <a:lnTo>
                    <a:pt x="1495" y="197867"/>
                  </a:lnTo>
                  <a:lnTo>
                    <a:pt x="1393" y="199167"/>
                  </a:lnTo>
                  <a:lnTo>
                    <a:pt x="1283" y="200643"/>
                  </a:lnTo>
                  <a:lnTo>
                    <a:pt x="1163" y="202302"/>
                  </a:lnTo>
                  <a:lnTo>
                    <a:pt x="1043" y="204119"/>
                  </a:lnTo>
                  <a:lnTo>
                    <a:pt x="923" y="206102"/>
                  </a:lnTo>
                  <a:lnTo>
                    <a:pt x="803" y="208250"/>
                  </a:lnTo>
                  <a:lnTo>
                    <a:pt x="674" y="210537"/>
                  </a:lnTo>
                  <a:lnTo>
                    <a:pt x="563" y="212972"/>
                  </a:lnTo>
                  <a:lnTo>
                    <a:pt x="453" y="215554"/>
                  </a:lnTo>
                  <a:lnTo>
                    <a:pt x="351" y="218265"/>
                  </a:lnTo>
                  <a:lnTo>
                    <a:pt x="250" y="221105"/>
                  </a:lnTo>
                  <a:lnTo>
                    <a:pt x="176" y="224065"/>
                  </a:lnTo>
                  <a:lnTo>
                    <a:pt x="102" y="227145"/>
                  </a:lnTo>
                  <a:lnTo>
                    <a:pt x="47" y="230345"/>
                  </a:lnTo>
                  <a:lnTo>
                    <a:pt x="19" y="233637"/>
                  </a:lnTo>
                  <a:lnTo>
                    <a:pt x="1" y="237040"/>
                  </a:lnTo>
                  <a:lnTo>
                    <a:pt x="1" y="238774"/>
                  </a:lnTo>
                  <a:lnTo>
                    <a:pt x="10" y="240535"/>
                  </a:lnTo>
                  <a:lnTo>
                    <a:pt x="19" y="242315"/>
                  </a:lnTo>
                  <a:lnTo>
                    <a:pt x="38" y="244122"/>
                  </a:lnTo>
                  <a:lnTo>
                    <a:pt x="65" y="245948"/>
                  </a:lnTo>
                  <a:lnTo>
                    <a:pt x="93" y="247792"/>
                  </a:lnTo>
                  <a:lnTo>
                    <a:pt x="139" y="249655"/>
                  </a:lnTo>
                  <a:lnTo>
                    <a:pt x="185" y="251536"/>
                  </a:lnTo>
                  <a:lnTo>
                    <a:pt x="231" y="253436"/>
                  </a:lnTo>
                  <a:lnTo>
                    <a:pt x="296" y="255354"/>
                  </a:lnTo>
                  <a:lnTo>
                    <a:pt x="370" y="257290"/>
                  </a:lnTo>
                  <a:lnTo>
                    <a:pt x="444" y="259245"/>
                  </a:lnTo>
                  <a:lnTo>
                    <a:pt x="527" y="261210"/>
                  </a:lnTo>
                  <a:lnTo>
                    <a:pt x="619" y="263192"/>
                  </a:lnTo>
                  <a:lnTo>
                    <a:pt x="729" y="265184"/>
                  </a:lnTo>
                  <a:lnTo>
                    <a:pt x="840" y="267194"/>
                  </a:lnTo>
                  <a:lnTo>
                    <a:pt x="960" y="269214"/>
                  </a:lnTo>
                  <a:lnTo>
                    <a:pt x="1089" y="271243"/>
                  </a:lnTo>
                  <a:lnTo>
                    <a:pt x="1237" y="273290"/>
                  </a:lnTo>
                  <a:lnTo>
                    <a:pt x="1384" y="275346"/>
                  </a:lnTo>
                  <a:lnTo>
                    <a:pt x="1384" y="275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23;p67">
              <a:extLst>
                <a:ext uri="{FF2B5EF4-FFF2-40B4-BE49-F238E27FC236}">
                  <a16:creationId xmlns:a16="http://schemas.microsoft.com/office/drawing/2014/main" id="{0B355AE3-2F13-D59E-DB94-74CC84109FA2}"/>
                </a:ext>
              </a:extLst>
            </p:cNvPr>
            <p:cNvSpPr/>
            <p:nvPr/>
          </p:nvSpPr>
          <p:spPr>
            <a:xfrm>
              <a:off x="-33205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24;p67">
              <a:extLst>
                <a:ext uri="{FF2B5EF4-FFF2-40B4-BE49-F238E27FC236}">
                  <a16:creationId xmlns:a16="http://schemas.microsoft.com/office/drawing/2014/main" id="{7339FC52-1791-BB6F-74AE-9CE3F6085D84}"/>
                </a:ext>
              </a:extLst>
            </p:cNvPr>
            <p:cNvSpPr/>
            <p:nvPr/>
          </p:nvSpPr>
          <p:spPr>
            <a:xfrm>
              <a:off x="-3355150" y="-3632625"/>
              <a:ext cx="3077025" cy="3726225"/>
            </a:xfrm>
            <a:custGeom>
              <a:avLst/>
              <a:gdLst/>
              <a:ahLst/>
              <a:cxnLst/>
              <a:rect l="l" t="t" r="r" b="b"/>
              <a:pathLst>
                <a:path w="123081" h="149049" extrusionOk="0">
                  <a:moveTo>
                    <a:pt x="95564" y="1"/>
                  </a:moveTo>
                  <a:lnTo>
                    <a:pt x="94964" y="19"/>
                  </a:lnTo>
                  <a:lnTo>
                    <a:pt x="94365" y="47"/>
                  </a:lnTo>
                  <a:lnTo>
                    <a:pt x="93765" y="93"/>
                  </a:lnTo>
                  <a:lnTo>
                    <a:pt x="93157" y="157"/>
                  </a:lnTo>
                  <a:lnTo>
                    <a:pt x="92548" y="231"/>
                  </a:lnTo>
                  <a:lnTo>
                    <a:pt x="91930" y="323"/>
                  </a:lnTo>
                  <a:lnTo>
                    <a:pt x="91312" y="425"/>
                  </a:lnTo>
                  <a:lnTo>
                    <a:pt x="90695" y="535"/>
                  </a:lnTo>
                  <a:lnTo>
                    <a:pt x="90068" y="674"/>
                  </a:lnTo>
                  <a:lnTo>
                    <a:pt x="89441" y="821"/>
                  </a:lnTo>
                  <a:lnTo>
                    <a:pt x="88813" y="978"/>
                  </a:lnTo>
                  <a:lnTo>
                    <a:pt x="88177" y="1153"/>
                  </a:lnTo>
                  <a:lnTo>
                    <a:pt x="87532" y="1347"/>
                  </a:lnTo>
                  <a:lnTo>
                    <a:pt x="86886" y="1550"/>
                  </a:lnTo>
                  <a:lnTo>
                    <a:pt x="86241" y="1762"/>
                  </a:lnTo>
                  <a:lnTo>
                    <a:pt x="85577" y="1992"/>
                  </a:lnTo>
                  <a:lnTo>
                    <a:pt x="84922" y="2241"/>
                  </a:lnTo>
                  <a:lnTo>
                    <a:pt x="84258" y="2500"/>
                  </a:lnTo>
                  <a:lnTo>
                    <a:pt x="83585" y="2776"/>
                  </a:lnTo>
                  <a:lnTo>
                    <a:pt x="82912" y="3071"/>
                  </a:lnTo>
                  <a:lnTo>
                    <a:pt x="82229" y="3366"/>
                  </a:lnTo>
                  <a:lnTo>
                    <a:pt x="81547" y="3689"/>
                  </a:lnTo>
                  <a:lnTo>
                    <a:pt x="80846" y="4021"/>
                  </a:lnTo>
                  <a:lnTo>
                    <a:pt x="80154" y="4362"/>
                  </a:lnTo>
                  <a:lnTo>
                    <a:pt x="79444" y="4722"/>
                  </a:lnTo>
                  <a:lnTo>
                    <a:pt x="78734" y="5100"/>
                  </a:lnTo>
                  <a:lnTo>
                    <a:pt x="78015" y="5487"/>
                  </a:lnTo>
                  <a:lnTo>
                    <a:pt x="77296" y="5884"/>
                  </a:lnTo>
                  <a:lnTo>
                    <a:pt x="76567" y="6299"/>
                  </a:lnTo>
                  <a:lnTo>
                    <a:pt x="75830" y="6732"/>
                  </a:lnTo>
                  <a:lnTo>
                    <a:pt x="75083" y="7175"/>
                  </a:lnTo>
                  <a:lnTo>
                    <a:pt x="74326" y="7636"/>
                  </a:lnTo>
                  <a:lnTo>
                    <a:pt x="73570" y="8106"/>
                  </a:lnTo>
                  <a:lnTo>
                    <a:pt x="72805" y="8595"/>
                  </a:lnTo>
                  <a:lnTo>
                    <a:pt x="72030" y="9093"/>
                  </a:lnTo>
                  <a:lnTo>
                    <a:pt x="71256" y="9609"/>
                  </a:lnTo>
                  <a:lnTo>
                    <a:pt x="70463" y="10135"/>
                  </a:lnTo>
                  <a:lnTo>
                    <a:pt x="69670" y="10670"/>
                  </a:lnTo>
                  <a:lnTo>
                    <a:pt x="68858" y="11232"/>
                  </a:lnTo>
                  <a:lnTo>
                    <a:pt x="68047" y="11795"/>
                  </a:lnTo>
                  <a:lnTo>
                    <a:pt x="67226" y="12385"/>
                  </a:lnTo>
                  <a:lnTo>
                    <a:pt x="66396" y="12975"/>
                  </a:lnTo>
                  <a:lnTo>
                    <a:pt x="65557" y="13584"/>
                  </a:lnTo>
                  <a:lnTo>
                    <a:pt x="64708" y="14211"/>
                  </a:lnTo>
                  <a:lnTo>
                    <a:pt x="63851" y="14847"/>
                  </a:lnTo>
                  <a:lnTo>
                    <a:pt x="62984" y="15502"/>
                  </a:lnTo>
                  <a:lnTo>
                    <a:pt x="61223" y="16848"/>
                  </a:lnTo>
                  <a:lnTo>
                    <a:pt x="59424" y="18241"/>
                  </a:lnTo>
                  <a:lnTo>
                    <a:pt x="57589" y="19698"/>
                  </a:lnTo>
                  <a:lnTo>
                    <a:pt x="55708" y="21201"/>
                  </a:lnTo>
                  <a:lnTo>
                    <a:pt x="53790" y="22769"/>
                  </a:lnTo>
                  <a:lnTo>
                    <a:pt x="51826" y="24382"/>
                  </a:lnTo>
                  <a:lnTo>
                    <a:pt x="49825" y="26051"/>
                  </a:lnTo>
                  <a:lnTo>
                    <a:pt x="47768" y="27776"/>
                  </a:lnTo>
                  <a:lnTo>
                    <a:pt x="45675" y="29556"/>
                  </a:lnTo>
                  <a:lnTo>
                    <a:pt x="43527" y="31381"/>
                  </a:lnTo>
                  <a:lnTo>
                    <a:pt x="41332" y="33272"/>
                  </a:lnTo>
                  <a:lnTo>
                    <a:pt x="39091" y="35208"/>
                  </a:lnTo>
                  <a:lnTo>
                    <a:pt x="36795" y="37191"/>
                  </a:lnTo>
                  <a:lnTo>
                    <a:pt x="34453" y="39238"/>
                  </a:lnTo>
                  <a:lnTo>
                    <a:pt x="29593" y="43480"/>
                  </a:lnTo>
                  <a:lnTo>
                    <a:pt x="24521" y="47934"/>
                  </a:lnTo>
                  <a:lnTo>
                    <a:pt x="13667" y="57469"/>
                  </a:lnTo>
                  <a:lnTo>
                    <a:pt x="7876" y="62550"/>
                  </a:lnTo>
                  <a:lnTo>
                    <a:pt x="1818" y="67834"/>
                  </a:lnTo>
                  <a:lnTo>
                    <a:pt x="1781" y="68268"/>
                  </a:lnTo>
                  <a:lnTo>
                    <a:pt x="1661" y="69522"/>
                  </a:lnTo>
                  <a:lnTo>
                    <a:pt x="1495" y="71569"/>
                  </a:lnTo>
                  <a:lnTo>
                    <a:pt x="1393" y="72869"/>
                  </a:lnTo>
                  <a:lnTo>
                    <a:pt x="1283" y="74345"/>
                  </a:lnTo>
                  <a:lnTo>
                    <a:pt x="1163" y="76004"/>
                  </a:lnTo>
                  <a:lnTo>
                    <a:pt x="1043" y="77821"/>
                  </a:lnTo>
                  <a:lnTo>
                    <a:pt x="923" y="79804"/>
                  </a:lnTo>
                  <a:lnTo>
                    <a:pt x="803" y="81943"/>
                  </a:lnTo>
                  <a:lnTo>
                    <a:pt x="674" y="84239"/>
                  </a:lnTo>
                  <a:lnTo>
                    <a:pt x="563" y="86674"/>
                  </a:lnTo>
                  <a:lnTo>
                    <a:pt x="453" y="89256"/>
                  </a:lnTo>
                  <a:lnTo>
                    <a:pt x="351" y="91967"/>
                  </a:lnTo>
                  <a:lnTo>
                    <a:pt x="250" y="94807"/>
                  </a:lnTo>
                  <a:lnTo>
                    <a:pt x="176" y="97767"/>
                  </a:lnTo>
                  <a:lnTo>
                    <a:pt x="102" y="100847"/>
                  </a:lnTo>
                  <a:lnTo>
                    <a:pt x="47" y="104047"/>
                  </a:lnTo>
                  <a:lnTo>
                    <a:pt x="19" y="107339"/>
                  </a:lnTo>
                  <a:lnTo>
                    <a:pt x="1" y="110742"/>
                  </a:lnTo>
                  <a:lnTo>
                    <a:pt x="1" y="112476"/>
                  </a:lnTo>
                  <a:lnTo>
                    <a:pt x="10" y="114237"/>
                  </a:lnTo>
                  <a:lnTo>
                    <a:pt x="19" y="116017"/>
                  </a:lnTo>
                  <a:lnTo>
                    <a:pt x="38" y="117824"/>
                  </a:lnTo>
                  <a:lnTo>
                    <a:pt x="65" y="119650"/>
                  </a:lnTo>
                  <a:lnTo>
                    <a:pt x="93" y="121494"/>
                  </a:lnTo>
                  <a:lnTo>
                    <a:pt x="139" y="123357"/>
                  </a:lnTo>
                  <a:lnTo>
                    <a:pt x="185" y="125238"/>
                  </a:lnTo>
                  <a:lnTo>
                    <a:pt x="231" y="127138"/>
                  </a:lnTo>
                  <a:lnTo>
                    <a:pt x="296" y="129056"/>
                  </a:lnTo>
                  <a:lnTo>
                    <a:pt x="370" y="130992"/>
                  </a:lnTo>
                  <a:lnTo>
                    <a:pt x="444" y="132947"/>
                  </a:lnTo>
                  <a:lnTo>
                    <a:pt x="527" y="134912"/>
                  </a:lnTo>
                  <a:lnTo>
                    <a:pt x="619" y="136894"/>
                  </a:lnTo>
                  <a:lnTo>
                    <a:pt x="729" y="138886"/>
                  </a:lnTo>
                  <a:lnTo>
                    <a:pt x="840" y="140896"/>
                  </a:lnTo>
                  <a:lnTo>
                    <a:pt x="960" y="142916"/>
                  </a:lnTo>
                  <a:lnTo>
                    <a:pt x="1089" y="144945"/>
                  </a:lnTo>
                  <a:lnTo>
                    <a:pt x="1237" y="146992"/>
                  </a:lnTo>
                  <a:lnTo>
                    <a:pt x="1384" y="149048"/>
                  </a:lnTo>
                  <a:lnTo>
                    <a:pt x="22723" y="149048"/>
                  </a:lnTo>
                  <a:lnTo>
                    <a:pt x="22667" y="147139"/>
                  </a:lnTo>
                  <a:lnTo>
                    <a:pt x="22621" y="145249"/>
                  </a:lnTo>
                  <a:lnTo>
                    <a:pt x="22575" y="143368"/>
                  </a:lnTo>
                  <a:lnTo>
                    <a:pt x="22538" y="141505"/>
                  </a:lnTo>
                  <a:lnTo>
                    <a:pt x="22483" y="137826"/>
                  </a:lnTo>
                  <a:lnTo>
                    <a:pt x="22446" y="134220"/>
                  </a:lnTo>
                  <a:lnTo>
                    <a:pt x="22437" y="130679"/>
                  </a:lnTo>
                  <a:lnTo>
                    <a:pt x="22437" y="127221"/>
                  </a:lnTo>
                  <a:lnTo>
                    <a:pt x="22465" y="123836"/>
                  </a:lnTo>
                  <a:lnTo>
                    <a:pt x="22501" y="120544"/>
                  </a:lnTo>
                  <a:lnTo>
                    <a:pt x="22557" y="117326"/>
                  </a:lnTo>
                  <a:lnTo>
                    <a:pt x="22621" y="114209"/>
                  </a:lnTo>
                  <a:lnTo>
                    <a:pt x="22704" y="111185"/>
                  </a:lnTo>
                  <a:lnTo>
                    <a:pt x="22797" y="108271"/>
                  </a:lnTo>
                  <a:lnTo>
                    <a:pt x="22898" y="105449"/>
                  </a:lnTo>
                  <a:lnTo>
                    <a:pt x="22999" y="102738"/>
                  </a:lnTo>
                  <a:lnTo>
                    <a:pt x="23119" y="100137"/>
                  </a:lnTo>
                  <a:lnTo>
                    <a:pt x="23239" y="97647"/>
                  </a:lnTo>
                  <a:lnTo>
                    <a:pt x="23359" y="95287"/>
                  </a:lnTo>
                  <a:lnTo>
                    <a:pt x="23488" y="93046"/>
                  </a:lnTo>
                  <a:lnTo>
                    <a:pt x="23608" y="90934"/>
                  </a:lnTo>
                  <a:lnTo>
                    <a:pt x="23737" y="88951"/>
                  </a:lnTo>
                  <a:lnTo>
                    <a:pt x="23857" y="87107"/>
                  </a:lnTo>
                  <a:lnTo>
                    <a:pt x="23986" y="85392"/>
                  </a:lnTo>
                  <a:lnTo>
                    <a:pt x="24207" y="82423"/>
                  </a:lnTo>
                  <a:lnTo>
                    <a:pt x="24401" y="80043"/>
                  </a:lnTo>
                  <a:lnTo>
                    <a:pt x="24558" y="78310"/>
                  </a:lnTo>
                  <a:lnTo>
                    <a:pt x="24687" y="76890"/>
                  </a:lnTo>
                  <a:lnTo>
                    <a:pt x="26633" y="74695"/>
                  </a:lnTo>
                  <a:lnTo>
                    <a:pt x="28560" y="72556"/>
                  </a:lnTo>
                  <a:lnTo>
                    <a:pt x="30460" y="70453"/>
                  </a:lnTo>
                  <a:lnTo>
                    <a:pt x="32341" y="68397"/>
                  </a:lnTo>
                  <a:lnTo>
                    <a:pt x="34204" y="66386"/>
                  </a:lnTo>
                  <a:lnTo>
                    <a:pt x="36039" y="64413"/>
                  </a:lnTo>
                  <a:lnTo>
                    <a:pt x="37846" y="62486"/>
                  </a:lnTo>
                  <a:lnTo>
                    <a:pt x="39644" y="60595"/>
                  </a:lnTo>
                  <a:lnTo>
                    <a:pt x="41424" y="58760"/>
                  </a:lnTo>
                  <a:lnTo>
                    <a:pt x="43176" y="56953"/>
                  </a:lnTo>
                  <a:lnTo>
                    <a:pt x="44910" y="55201"/>
                  </a:lnTo>
                  <a:lnTo>
                    <a:pt x="46634" y="53485"/>
                  </a:lnTo>
                  <a:lnTo>
                    <a:pt x="48331" y="51807"/>
                  </a:lnTo>
                  <a:lnTo>
                    <a:pt x="50018" y="50175"/>
                  </a:lnTo>
                  <a:lnTo>
                    <a:pt x="51678" y="48580"/>
                  </a:lnTo>
                  <a:lnTo>
                    <a:pt x="53329" y="47030"/>
                  </a:lnTo>
                  <a:lnTo>
                    <a:pt x="54961" y="45518"/>
                  </a:lnTo>
                  <a:lnTo>
                    <a:pt x="56584" y="44052"/>
                  </a:lnTo>
                  <a:lnTo>
                    <a:pt x="58189" y="42613"/>
                  </a:lnTo>
                  <a:lnTo>
                    <a:pt x="59775" y="41230"/>
                  </a:lnTo>
                  <a:lnTo>
                    <a:pt x="61352" y="39874"/>
                  </a:lnTo>
                  <a:lnTo>
                    <a:pt x="62919" y="38565"/>
                  </a:lnTo>
                  <a:lnTo>
                    <a:pt x="63694" y="37919"/>
                  </a:lnTo>
                  <a:lnTo>
                    <a:pt x="64469" y="37292"/>
                  </a:lnTo>
                  <a:lnTo>
                    <a:pt x="65234" y="36665"/>
                  </a:lnTo>
                  <a:lnTo>
                    <a:pt x="65999" y="36057"/>
                  </a:lnTo>
                  <a:lnTo>
                    <a:pt x="66765" y="35457"/>
                  </a:lnTo>
                  <a:lnTo>
                    <a:pt x="67530" y="34858"/>
                  </a:lnTo>
                  <a:lnTo>
                    <a:pt x="68286" y="34277"/>
                  </a:lnTo>
                  <a:lnTo>
                    <a:pt x="69042" y="33705"/>
                  </a:lnTo>
                  <a:lnTo>
                    <a:pt x="69799" y="33143"/>
                  </a:lnTo>
                  <a:lnTo>
                    <a:pt x="70546" y="32589"/>
                  </a:lnTo>
                  <a:lnTo>
                    <a:pt x="71293" y="32036"/>
                  </a:lnTo>
                  <a:lnTo>
                    <a:pt x="72039" y="31501"/>
                  </a:lnTo>
                  <a:lnTo>
                    <a:pt x="72777" y="30976"/>
                  </a:lnTo>
                  <a:lnTo>
                    <a:pt x="73524" y="30459"/>
                  </a:lnTo>
                  <a:lnTo>
                    <a:pt x="74262" y="29952"/>
                  </a:lnTo>
                  <a:lnTo>
                    <a:pt x="74990" y="29454"/>
                  </a:lnTo>
                  <a:lnTo>
                    <a:pt x="75728" y="28965"/>
                  </a:lnTo>
                  <a:lnTo>
                    <a:pt x="76457" y="28486"/>
                  </a:lnTo>
                  <a:lnTo>
                    <a:pt x="77185" y="28016"/>
                  </a:lnTo>
                  <a:lnTo>
                    <a:pt x="77914" y="27554"/>
                  </a:lnTo>
                  <a:lnTo>
                    <a:pt x="78642" y="27103"/>
                  </a:lnTo>
                  <a:lnTo>
                    <a:pt x="79361" y="26660"/>
                  </a:lnTo>
                  <a:lnTo>
                    <a:pt x="80081" y="26227"/>
                  </a:lnTo>
                  <a:lnTo>
                    <a:pt x="80800" y="25802"/>
                  </a:lnTo>
                  <a:lnTo>
                    <a:pt x="81519" y="25387"/>
                  </a:lnTo>
                  <a:lnTo>
                    <a:pt x="82239" y="24982"/>
                  </a:lnTo>
                  <a:lnTo>
                    <a:pt x="82949" y="24585"/>
                  </a:lnTo>
                  <a:lnTo>
                    <a:pt x="83668" y="24189"/>
                  </a:lnTo>
                  <a:lnTo>
                    <a:pt x="84378" y="23811"/>
                  </a:lnTo>
                  <a:lnTo>
                    <a:pt x="85088" y="23442"/>
                  </a:lnTo>
                  <a:lnTo>
                    <a:pt x="85798" y="23082"/>
                  </a:lnTo>
                  <a:lnTo>
                    <a:pt x="86508" y="22732"/>
                  </a:lnTo>
                  <a:lnTo>
                    <a:pt x="87209" y="22381"/>
                  </a:lnTo>
                  <a:lnTo>
                    <a:pt x="87919" y="22049"/>
                  </a:lnTo>
                  <a:lnTo>
                    <a:pt x="88620" y="21717"/>
                  </a:lnTo>
                  <a:lnTo>
                    <a:pt x="89321" y="21404"/>
                  </a:lnTo>
                  <a:lnTo>
                    <a:pt x="90021" y="21090"/>
                  </a:lnTo>
                  <a:lnTo>
                    <a:pt x="90722" y="20795"/>
                  </a:lnTo>
                  <a:lnTo>
                    <a:pt x="91423" y="20500"/>
                  </a:lnTo>
                  <a:lnTo>
                    <a:pt x="92124" y="20214"/>
                  </a:lnTo>
                  <a:lnTo>
                    <a:pt x="92825" y="19947"/>
                  </a:lnTo>
                  <a:lnTo>
                    <a:pt x="93526" y="19679"/>
                  </a:lnTo>
                  <a:lnTo>
                    <a:pt x="94217" y="19421"/>
                  </a:lnTo>
                  <a:lnTo>
                    <a:pt x="94918" y="19172"/>
                  </a:lnTo>
                  <a:lnTo>
                    <a:pt x="95619" y="18932"/>
                  </a:lnTo>
                  <a:lnTo>
                    <a:pt x="96311" y="18693"/>
                  </a:lnTo>
                  <a:lnTo>
                    <a:pt x="97011" y="18471"/>
                  </a:lnTo>
                  <a:lnTo>
                    <a:pt x="97703" y="18259"/>
                  </a:lnTo>
                  <a:lnTo>
                    <a:pt x="98395" y="18047"/>
                  </a:lnTo>
                  <a:lnTo>
                    <a:pt x="99095" y="17853"/>
                  </a:lnTo>
                  <a:lnTo>
                    <a:pt x="99787" y="17660"/>
                  </a:lnTo>
                  <a:lnTo>
                    <a:pt x="100488" y="17475"/>
                  </a:lnTo>
                  <a:lnTo>
                    <a:pt x="101180" y="17300"/>
                  </a:lnTo>
                  <a:lnTo>
                    <a:pt x="101871" y="17134"/>
                  </a:lnTo>
                  <a:lnTo>
                    <a:pt x="102572" y="16977"/>
                  </a:lnTo>
                  <a:lnTo>
                    <a:pt x="103264" y="16830"/>
                  </a:lnTo>
                  <a:lnTo>
                    <a:pt x="103964" y="16692"/>
                  </a:lnTo>
                  <a:lnTo>
                    <a:pt x="104656" y="16553"/>
                  </a:lnTo>
                  <a:lnTo>
                    <a:pt x="105357" y="16433"/>
                  </a:lnTo>
                  <a:lnTo>
                    <a:pt x="106048" y="16313"/>
                  </a:lnTo>
                  <a:lnTo>
                    <a:pt x="106749" y="16203"/>
                  </a:lnTo>
                  <a:lnTo>
                    <a:pt x="107450" y="16101"/>
                  </a:lnTo>
                  <a:lnTo>
                    <a:pt x="108142" y="16009"/>
                  </a:lnTo>
                  <a:lnTo>
                    <a:pt x="108843" y="15926"/>
                  </a:lnTo>
                  <a:lnTo>
                    <a:pt x="109543" y="15843"/>
                  </a:lnTo>
                  <a:lnTo>
                    <a:pt x="110244" y="15779"/>
                  </a:lnTo>
                  <a:lnTo>
                    <a:pt x="110945" y="15714"/>
                  </a:lnTo>
                  <a:lnTo>
                    <a:pt x="111655" y="15659"/>
                  </a:lnTo>
                  <a:lnTo>
                    <a:pt x="112356" y="15613"/>
                  </a:lnTo>
                  <a:lnTo>
                    <a:pt x="113057" y="15576"/>
                  </a:lnTo>
                  <a:lnTo>
                    <a:pt x="113767" y="15539"/>
                  </a:lnTo>
                  <a:lnTo>
                    <a:pt x="114477" y="15520"/>
                  </a:lnTo>
                  <a:lnTo>
                    <a:pt x="115178" y="15502"/>
                  </a:lnTo>
                  <a:lnTo>
                    <a:pt x="115888" y="15493"/>
                  </a:lnTo>
                  <a:lnTo>
                    <a:pt x="116607" y="15493"/>
                  </a:lnTo>
                  <a:lnTo>
                    <a:pt x="117317" y="15502"/>
                  </a:lnTo>
                  <a:lnTo>
                    <a:pt x="118027" y="15511"/>
                  </a:lnTo>
                  <a:lnTo>
                    <a:pt x="118747" y="15530"/>
                  </a:lnTo>
                  <a:lnTo>
                    <a:pt x="119466" y="15566"/>
                  </a:lnTo>
                  <a:lnTo>
                    <a:pt x="120185" y="15594"/>
                  </a:lnTo>
                  <a:lnTo>
                    <a:pt x="120904" y="15640"/>
                  </a:lnTo>
                  <a:lnTo>
                    <a:pt x="121624" y="15696"/>
                  </a:lnTo>
                  <a:lnTo>
                    <a:pt x="122352" y="15751"/>
                  </a:lnTo>
                  <a:lnTo>
                    <a:pt x="123081" y="15815"/>
                  </a:lnTo>
                  <a:lnTo>
                    <a:pt x="123081" y="15815"/>
                  </a:lnTo>
                  <a:lnTo>
                    <a:pt x="112928" y="6345"/>
                  </a:lnTo>
                  <a:lnTo>
                    <a:pt x="112347" y="5921"/>
                  </a:lnTo>
                  <a:lnTo>
                    <a:pt x="111766" y="5506"/>
                  </a:lnTo>
                  <a:lnTo>
                    <a:pt x="111185" y="5109"/>
                  </a:lnTo>
                  <a:lnTo>
                    <a:pt x="110604" y="4731"/>
                  </a:lnTo>
                  <a:lnTo>
                    <a:pt x="110032" y="4362"/>
                  </a:lnTo>
                  <a:lnTo>
                    <a:pt x="109460" y="4012"/>
                  </a:lnTo>
                  <a:lnTo>
                    <a:pt x="108879" y="3671"/>
                  </a:lnTo>
                  <a:lnTo>
                    <a:pt x="108308" y="3348"/>
                  </a:lnTo>
                  <a:lnTo>
                    <a:pt x="107736" y="3044"/>
                  </a:lnTo>
                  <a:lnTo>
                    <a:pt x="107164" y="2749"/>
                  </a:lnTo>
                  <a:lnTo>
                    <a:pt x="106593" y="2472"/>
                  </a:lnTo>
                  <a:lnTo>
                    <a:pt x="106021" y="2214"/>
                  </a:lnTo>
                  <a:lnTo>
                    <a:pt x="105449" y="1965"/>
                  </a:lnTo>
                  <a:lnTo>
                    <a:pt x="104868" y="1725"/>
                  </a:lnTo>
                  <a:lnTo>
                    <a:pt x="104296" y="1513"/>
                  </a:lnTo>
                  <a:lnTo>
                    <a:pt x="103725" y="1310"/>
                  </a:lnTo>
                  <a:lnTo>
                    <a:pt x="103153" y="1116"/>
                  </a:lnTo>
                  <a:lnTo>
                    <a:pt x="102581" y="941"/>
                  </a:lnTo>
                  <a:lnTo>
                    <a:pt x="102000" y="784"/>
                  </a:lnTo>
                  <a:lnTo>
                    <a:pt x="101429" y="646"/>
                  </a:lnTo>
                  <a:lnTo>
                    <a:pt x="100848" y="508"/>
                  </a:lnTo>
                  <a:lnTo>
                    <a:pt x="100267" y="397"/>
                  </a:lnTo>
                  <a:lnTo>
                    <a:pt x="99686" y="296"/>
                  </a:lnTo>
                  <a:lnTo>
                    <a:pt x="99105" y="213"/>
                  </a:lnTo>
                  <a:lnTo>
                    <a:pt x="98515" y="139"/>
                  </a:lnTo>
                  <a:lnTo>
                    <a:pt x="97934" y="84"/>
                  </a:lnTo>
                  <a:lnTo>
                    <a:pt x="97343" y="37"/>
                  </a:lnTo>
                  <a:lnTo>
                    <a:pt x="96753" y="10"/>
                  </a:lnTo>
                  <a:lnTo>
                    <a:pt x="96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25;p67">
              <a:extLst>
                <a:ext uri="{FF2B5EF4-FFF2-40B4-BE49-F238E27FC236}">
                  <a16:creationId xmlns:a16="http://schemas.microsoft.com/office/drawing/2014/main" id="{A1EF0442-1CB4-001E-53DF-70D71B5BD800}"/>
                </a:ext>
              </a:extLst>
            </p:cNvPr>
            <p:cNvSpPr/>
            <p:nvPr/>
          </p:nvSpPr>
          <p:spPr>
            <a:xfrm>
              <a:off x="-3355150" y="-3632625"/>
              <a:ext cx="3077025" cy="3726225"/>
            </a:xfrm>
            <a:custGeom>
              <a:avLst/>
              <a:gdLst/>
              <a:ahLst/>
              <a:cxnLst/>
              <a:rect l="l" t="t" r="r" b="b"/>
              <a:pathLst>
                <a:path w="123081" h="149049" fill="none" extrusionOk="0">
                  <a:moveTo>
                    <a:pt x="1384" y="149048"/>
                  </a:moveTo>
                  <a:lnTo>
                    <a:pt x="22723" y="149048"/>
                  </a:lnTo>
                  <a:lnTo>
                    <a:pt x="22723" y="149048"/>
                  </a:lnTo>
                  <a:lnTo>
                    <a:pt x="22667" y="147139"/>
                  </a:lnTo>
                  <a:lnTo>
                    <a:pt x="22621" y="145249"/>
                  </a:lnTo>
                  <a:lnTo>
                    <a:pt x="22575" y="143368"/>
                  </a:lnTo>
                  <a:lnTo>
                    <a:pt x="22538" y="141505"/>
                  </a:lnTo>
                  <a:lnTo>
                    <a:pt x="22483" y="137826"/>
                  </a:lnTo>
                  <a:lnTo>
                    <a:pt x="22446" y="134220"/>
                  </a:lnTo>
                  <a:lnTo>
                    <a:pt x="22437" y="130679"/>
                  </a:lnTo>
                  <a:lnTo>
                    <a:pt x="22437" y="127221"/>
                  </a:lnTo>
                  <a:lnTo>
                    <a:pt x="22465" y="123836"/>
                  </a:lnTo>
                  <a:lnTo>
                    <a:pt x="22501" y="120544"/>
                  </a:lnTo>
                  <a:lnTo>
                    <a:pt x="22557" y="117326"/>
                  </a:lnTo>
                  <a:lnTo>
                    <a:pt x="22621" y="114209"/>
                  </a:lnTo>
                  <a:lnTo>
                    <a:pt x="22704" y="111185"/>
                  </a:lnTo>
                  <a:lnTo>
                    <a:pt x="22797" y="108271"/>
                  </a:lnTo>
                  <a:lnTo>
                    <a:pt x="22898" y="105449"/>
                  </a:lnTo>
                  <a:lnTo>
                    <a:pt x="22999" y="102738"/>
                  </a:lnTo>
                  <a:lnTo>
                    <a:pt x="23119" y="100137"/>
                  </a:lnTo>
                  <a:lnTo>
                    <a:pt x="23239" y="97647"/>
                  </a:lnTo>
                  <a:lnTo>
                    <a:pt x="23359" y="95287"/>
                  </a:lnTo>
                  <a:lnTo>
                    <a:pt x="23488" y="93046"/>
                  </a:lnTo>
                  <a:lnTo>
                    <a:pt x="23608" y="90934"/>
                  </a:lnTo>
                  <a:lnTo>
                    <a:pt x="23737" y="88951"/>
                  </a:lnTo>
                  <a:lnTo>
                    <a:pt x="23857" y="87107"/>
                  </a:lnTo>
                  <a:lnTo>
                    <a:pt x="23986" y="85392"/>
                  </a:lnTo>
                  <a:lnTo>
                    <a:pt x="24207" y="82423"/>
                  </a:lnTo>
                  <a:lnTo>
                    <a:pt x="24401" y="80043"/>
                  </a:lnTo>
                  <a:lnTo>
                    <a:pt x="24558" y="78310"/>
                  </a:lnTo>
                  <a:lnTo>
                    <a:pt x="24687" y="76890"/>
                  </a:lnTo>
                  <a:lnTo>
                    <a:pt x="24687" y="76890"/>
                  </a:lnTo>
                  <a:lnTo>
                    <a:pt x="26633" y="74695"/>
                  </a:lnTo>
                  <a:lnTo>
                    <a:pt x="28560" y="72556"/>
                  </a:lnTo>
                  <a:lnTo>
                    <a:pt x="30460" y="70453"/>
                  </a:lnTo>
                  <a:lnTo>
                    <a:pt x="32341" y="68397"/>
                  </a:lnTo>
                  <a:lnTo>
                    <a:pt x="34204" y="66386"/>
                  </a:lnTo>
                  <a:lnTo>
                    <a:pt x="36039" y="64413"/>
                  </a:lnTo>
                  <a:lnTo>
                    <a:pt x="37846" y="62486"/>
                  </a:lnTo>
                  <a:lnTo>
                    <a:pt x="39644" y="60595"/>
                  </a:lnTo>
                  <a:lnTo>
                    <a:pt x="41424" y="58760"/>
                  </a:lnTo>
                  <a:lnTo>
                    <a:pt x="43176" y="56953"/>
                  </a:lnTo>
                  <a:lnTo>
                    <a:pt x="44910" y="55201"/>
                  </a:lnTo>
                  <a:lnTo>
                    <a:pt x="46634" y="53485"/>
                  </a:lnTo>
                  <a:lnTo>
                    <a:pt x="48331" y="51807"/>
                  </a:lnTo>
                  <a:lnTo>
                    <a:pt x="50018" y="50175"/>
                  </a:lnTo>
                  <a:lnTo>
                    <a:pt x="51678" y="48580"/>
                  </a:lnTo>
                  <a:lnTo>
                    <a:pt x="53329" y="47030"/>
                  </a:lnTo>
                  <a:lnTo>
                    <a:pt x="54961" y="45518"/>
                  </a:lnTo>
                  <a:lnTo>
                    <a:pt x="56584" y="44052"/>
                  </a:lnTo>
                  <a:lnTo>
                    <a:pt x="58189" y="42613"/>
                  </a:lnTo>
                  <a:lnTo>
                    <a:pt x="59775" y="41230"/>
                  </a:lnTo>
                  <a:lnTo>
                    <a:pt x="61352" y="39874"/>
                  </a:lnTo>
                  <a:lnTo>
                    <a:pt x="62919" y="38565"/>
                  </a:lnTo>
                  <a:lnTo>
                    <a:pt x="63694" y="37919"/>
                  </a:lnTo>
                  <a:lnTo>
                    <a:pt x="64469" y="37292"/>
                  </a:lnTo>
                  <a:lnTo>
                    <a:pt x="65234" y="36665"/>
                  </a:lnTo>
                  <a:lnTo>
                    <a:pt x="65999" y="36057"/>
                  </a:lnTo>
                  <a:lnTo>
                    <a:pt x="66765" y="35457"/>
                  </a:lnTo>
                  <a:lnTo>
                    <a:pt x="67530" y="34858"/>
                  </a:lnTo>
                  <a:lnTo>
                    <a:pt x="68286" y="34277"/>
                  </a:lnTo>
                  <a:lnTo>
                    <a:pt x="69042" y="33705"/>
                  </a:lnTo>
                  <a:lnTo>
                    <a:pt x="69799" y="33143"/>
                  </a:lnTo>
                  <a:lnTo>
                    <a:pt x="70546" y="32589"/>
                  </a:lnTo>
                  <a:lnTo>
                    <a:pt x="71293" y="32036"/>
                  </a:lnTo>
                  <a:lnTo>
                    <a:pt x="72039" y="31501"/>
                  </a:lnTo>
                  <a:lnTo>
                    <a:pt x="72777" y="30976"/>
                  </a:lnTo>
                  <a:lnTo>
                    <a:pt x="73524" y="30459"/>
                  </a:lnTo>
                  <a:lnTo>
                    <a:pt x="74262" y="29952"/>
                  </a:lnTo>
                  <a:lnTo>
                    <a:pt x="74990" y="29454"/>
                  </a:lnTo>
                  <a:lnTo>
                    <a:pt x="75728" y="28965"/>
                  </a:lnTo>
                  <a:lnTo>
                    <a:pt x="76457" y="28486"/>
                  </a:lnTo>
                  <a:lnTo>
                    <a:pt x="77185" y="28016"/>
                  </a:lnTo>
                  <a:lnTo>
                    <a:pt x="77914" y="27554"/>
                  </a:lnTo>
                  <a:lnTo>
                    <a:pt x="78642" y="27103"/>
                  </a:lnTo>
                  <a:lnTo>
                    <a:pt x="79361" y="26660"/>
                  </a:lnTo>
                  <a:lnTo>
                    <a:pt x="80081" y="26227"/>
                  </a:lnTo>
                  <a:lnTo>
                    <a:pt x="80800" y="25802"/>
                  </a:lnTo>
                  <a:lnTo>
                    <a:pt x="81519" y="25387"/>
                  </a:lnTo>
                  <a:lnTo>
                    <a:pt x="82239" y="24982"/>
                  </a:lnTo>
                  <a:lnTo>
                    <a:pt x="82949" y="24585"/>
                  </a:lnTo>
                  <a:lnTo>
                    <a:pt x="83668" y="24189"/>
                  </a:lnTo>
                  <a:lnTo>
                    <a:pt x="84378" y="23811"/>
                  </a:lnTo>
                  <a:lnTo>
                    <a:pt x="85088" y="23442"/>
                  </a:lnTo>
                  <a:lnTo>
                    <a:pt x="85798" y="23082"/>
                  </a:lnTo>
                  <a:lnTo>
                    <a:pt x="86508" y="22732"/>
                  </a:lnTo>
                  <a:lnTo>
                    <a:pt x="87209" y="22381"/>
                  </a:lnTo>
                  <a:lnTo>
                    <a:pt x="87919" y="22049"/>
                  </a:lnTo>
                  <a:lnTo>
                    <a:pt x="88620" y="21717"/>
                  </a:lnTo>
                  <a:lnTo>
                    <a:pt x="89321" y="21404"/>
                  </a:lnTo>
                  <a:lnTo>
                    <a:pt x="90021" y="21090"/>
                  </a:lnTo>
                  <a:lnTo>
                    <a:pt x="90722" y="20795"/>
                  </a:lnTo>
                  <a:lnTo>
                    <a:pt x="91423" y="20500"/>
                  </a:lnTo>
                  <a:lnTo>
                    <a:pt x="92124" y="20214"/>
                  </a:lnTo>
                  <a:lnTo>
                    <a:pt x="92825" y="19947"/>
                  </a:lnTo>
                  <a:lnTo>
                    <a:pt x="93526" y="19679"/>
                  </a:lnTo>
                  <a:lnTo>
                    <a:pt x="94217" y="19421"/>
                  </a:lnTo>
                  <a:lnTo>
                    <a:pt x="94918" y="19172"/>
                  </a:lnTo>
                  <a:lnTo>
                    <a:pt x="95619" y="18932"/>
                  </a:lnTo>
                  <a:lnTo>
                    <a:pt x="96311" y="18693"/>
                  </a:lnTo>
                  <a:lnTo>
                    <a:pt x="97011" y="18471"/>
                  </a:lnTo>
                  <a:lnTo>
                    <a:pt x="97703" y="18259"/>
                  </a:lnTo>
                  <a:lnTo>
                    <a:pt x="98395" y="18047"/>
                  </a:lnTo>
                  <a:lnTo>
                    <a:pt x="99095" y="17853"/>
                  </a:lnTo>
                  <a:lnTo>
                    <a:pt x="99787" y="17660"/>
                  </a:lnTo>
                  <a:lnTo>
                    <a:pt x="100488" y="17475"/>
                  </a:lnTo>
                  <a:lnTo>
                    <a:pt x="101180" y="17300"/>
                  </a:lnTo>
                  <a:lnTo>
                    <a:pt x="101871" y="17134"/>
                  </a:lnTo>
                  <a:lnTo>
                    <a:pt x="102572" y="16977"/>
                  </a:lnTo>
                  <a:lnTo>
                    <a:pt x="103264" y="16830"/>
                  </a:lnTo>
                  <a:lnTo>
                    <a:pt x="103964" y="16692"/>
                  </a:lnTo>
                  <a:lnTo>
                    <a:pt x="104656" y="16553"/>
                  </a:lnTo>
                  <a:lnTo>
                    <a:pt x="105357" y="16433"/>
                  </a:lnTo>
                  <a:lnTo>
                    <a:pt x="106048" y="16313"/>
                  </a:lnTo>
                  <a:lnTo>
                    <a:pt x="106749" y="16203"/>
                  </a:lnTo>
                  <a:lnTo>
                    <a:pt x="107450" y="16101"/>
                  </a:lnTo>
                  <a:lnTo>
                    <a:pt x="108142" y="16009"/>
                  </a:lnTo>
                  <a:lnTo>
                    <a:pt x="108843" y="15926"/>
                  </a:lnTo>
                  <a:lnTo>
                    <a:pt x="109543" y="15843"/>
                  </a:lnTo>
                  <a:lnTo>
                    <a:pt x="110244" y="15779"/>
                  </a:lnTo>
                  <a:lnTo>
                    <a:pt x="110945" y="15714"/>
                  </a:lnTo>
                  <a:lnTo>
                    <a:pt x="111655" y="15659"/>
                  </a:lnTo>
                  <a:lnTo>
                    <a:pt x="112356" y="15613"/>
                  </a:lnTo>
                  <a:lnTo>
                    <a:pt x="113057" y="15576"/>
                  </a:lnTo>
                  <a:lnTo>
                    <a:pt x="113767" y="15539"/>
                  </a:lnTo>
                  <a:lnTo>
                    <a:pt x="114477" y="15520"/>
                  </a:lnTo>
                  <a:lnTo>
                    <a:pt x="115178" y="15502"/>
                  </a:lnTo>
                  <a:lnTo>
                    <a:pt x="115888" y="15493"/>
                  </a:lnTo>
                  <a:lnTo>
                    <a:pt x="116607" y="15493"/>
                  </a:lnTo>
                  <a:lnTo>
                    <a:pt x="117317" y="15502"/>
                  </a:lnTo>
                  <a:lnTo>
                    <a:pt x="118027" y="15511"/>
                  </a:lnTo>
                  <a:lnTo>
                    <a:pt x="118747" y="15530"/>
                  </a:lnTo>
                  <a:lnTo>
                    <a:pt x="119466" y="15566"/>
                  </a:lnTo>
                  <a:lnTo>
                    <a:pt x="120185" y="15594"/>
                  </a:lnTo>
                  <a:lnTo>
                    <a:pt x="120904" y="15640"/>
                  </a:lnTo>
                  <a:lnTo>
                    <a:pt x="121624" y="15696"/>
                  </a:lnTo>
                  <a:lnTo>
                    <a:pt x="122352" y="15751"/>
                  </a:lnTo>
                  <a:lnTo>
                    <a:pt x="123081" y="15815"/>
                  </a:lnTo>
                  <a:lnTo>
                    <a:pt x="112928" y="6345"/>
                  </a:lnTo>
                  <a:lnTo>
                    <a:pt x="112928" y="6345"/>
                  </a:lnTo>
                  <a:lnTo>
                    <a:pt x="112928" y="6345"/>
                  </a:lnTo>
                  <a:lnTo>
                    <a:pt x="112347" y="5921"/>
                  </a:lnTo>
                  <a:lnTo>
                    <a:pt x="111766" y="5506"/>
                  </a:lnTo>
                  <a:lnTo>
                    <a:pt x="111185" y="5109"/>
                  </a:lnTo>
                  <a:lnTo>
                    <a:pt x="110604" y="4731"/>
                  </a:lnTo>
                  <a:lnTo>
                    <a:pt x="110032" y="4362"/>
                  </a:lnTo>
                  <a:lnTo>
                    <a:pt x="109460" y="4012"/>
                  </a:lnTo>
                  <a:lnTo>
                    <a:pt x="108879" y="3671"/>
                  </a:lnTo>
                  <a:lnTo>
                    <a:pt x="108308" y="3348"/>
                  </a:lnTo>
                  <a:lnTo>
                    <a:pt x="107736" y="3044"/>
                  </a:lnTo>
                  <a:lnTo>
                    <a:pt x="107164" y="2749"/>
                  </a:lnTo>
                  <a:lnTo>
                    <a:pt x="106593" y="2472"/>
                  </a:lnTo>
                  <a:lnTo>
                    <a:pt x="106021" y="2214"/>
                  </a:lnTo>
                  <a:lnTo>
                    <a:pt x="105449" y="1965"/>
                  </a:lnTo>
                  <a:lnTo>
                    <a:pt x="104868" y="1725"/>
                  </a:lnTo>
                  <a:lnTo>
                    <a:pt x="104296" y="1513"/>
                  </a:lnTo>
                  <a:lnTo>
                    <a:pt x="103725" y="1310"/>
                  </a:lnTo>
                  <a:lnTo>
                    <a:pt x="103153" y="1116"/>
                  </a:lnTo>
                  <a:lnTo>
                    <a:pt x="102581" y="941"/>
                  </a:lnTo>
                  <a:lnTo>
                    <a:pt x="102000" y="784"/>
                  </a:lnTo>
                  <a:lnTo>
                    <a:pt x="101429" y="646"/>
                  </a:lnTo>
                  <a:lnTo>
                    <a:pt x="100848" y="508"/>
                  </a:lnTo>
                  <a:lnTo>
                    <a:pt x="100267" y="397"/>
                  </a:lnTo>
                  <a:lnTo>
                    <a:pt x="99686" y="296"/>
                  </a:lnTo>
                  <a:lnTo>
                    <a:pt x="99105" y="213"/>
                  </a:lnTo>
                  <a:lnTo>
                    <a:pt x="98515" y="139"/>
                  </a:lnTo>
                  <a:lnTo>
                    <a:pt x="97934" y="84"/>
                  </a:lnTo>
                  <a:lnTo>
                    <a:pt x="97343" y="37"/>
                  </a:lnTo>
                  <a:lnTo>
                    <a:pt x="96753" y="10"/>
                  </a:lnTo>
                  <a:lnTo>
                    <a:pt x="96163" y="1"/>
                  </a:lnTo>
                  <a:lnTo>
                    <a:pt x="95564" y="1"/>
                  </a:lnTo>
                  <a:lnTo>
                    <a:pt x="94964" y="19"/>
                  </a:lnTo>
                  <a:lnTo>
                    <a:pt x="94365" y="47"/>
                  </a:lnTo>
                  <a:lnTo>
                    <a:pt x="93765" y="93"/>
                  </a:lnTo>
                  <a:lnTo>
                    <a:pt x="93157" y="157"/>
                  </a:lnTo>
                  <a:lnTo>
                    <a:pt x="92548" y="231"/>
                  </a:lnTo>
                  <a:lnTo>
                    <a:pt x="91930" y="323"/>
                  </a:lnTo>
                  <a:lnTo>
                    <a:pt x="91312" y="425"/>
                  </a:lnTo>
                  <a:lnTo>
                    <a:pt x="90695" y="535"/>
                  </a:lnTo>
                  <a:lnTo>
                    <a:pt x="90068" y="674"/>
                  </a:lnTo>
                  <a:lnTo>
                    <a:pt x="89441" y="821"/>
                  </a:lnTo>
                  <a:lnTo>
                    <a:pt x="88813" y="978"/>
                  </a:lnTo>
                  <a:lnTo>
                    <a:pt x="88177" y="1153"/>
                  </a:lnTo>
                  <a:lnTo>
                    <a:pt x="87532" y="1347"/>
                  </a:lnTo>
                  <a:lnTo>
                    <a:pt x="86886" y="1550"/>
                  </a:lnTo>
                  <a:lnTo>
                    <a:pt x="86241" y="1762"/>
                  </a:lnTo>
                  <a:lnTo>
                    <a:pt x="85577" y="1992"/>
                  </a:lnTo>
                  <a:lnTo>
                    <a:pt x="84922" y="2241"/>
                  </a:lnTo>
                  <a:lnTo>
                    <a:pt x="84258" y="2500"/>
                  </a:lnTo>
                  <a:lnTo>
                    <a:pt x="83585" y="2776"/>
                  </a:lnTo>
                  <a:lnTo>
                    <a:pt x="82912" y="3071"/>
                  </a:lnTo>
                  <a:lnTo>
                    <a:pt x="82229" y="3366"/>
                  </a:lnTo>
                  <a:lnTo>
                    <a:pt x="81547" y="3689"/>
                  </a:lnTo>
                  <a:lnTo>
                    <a:pt x="80846" y="4021"/>
                  </a:lnTo>
                  <a:lnTo>
                    <a:pt x="80154" y="4362"/>
                  </a:lnTo>
                  <a:lnTo>
                    <a:pt x="79444" y="4722"/>
                  </a:lnTo>
                  <a:lnTo>
                    <a:pt x="78734" y="5100"/>
                  </a:lnTo>
                  <a:lnTo>
                    <a:pt x="78015" y="5487"/>
                  </a:lnTo>
                  <a:lnTo>
                    <a:pt x="77296" y="5884"/>
                  </a:lnTo>
                  <a:lnTo>
                    <a:pt x="76567" y="6299"/>
                  </a:lnTo>
                  <a:lnTo>
                    <a:pt x="75830" y="6732"/>
                  </a:lnTo>
                  <a:lnTo>
                    <a:pt x="75083" y="7175"/>
                  </a:lnTo>
                  <a:lnTo>
                    <a:pt x="74326" y="7636"/>
                  </a:lnTo>
                  <a:lnTo>
                    <a:pt x="73570" y="8106"/>
                  </a:lnTo>
                  <a:lnTo>
                    <a:pt x="72805" y="8595"/>
                  </a:lnTo>
                  <a:lnTo>
                    <a:pt x="72030" y="9093"/>
                  </a:lnTo>
                  <a:lnTo>
                    <a:pt x="71256" y="9609"/>
                  </a:lnTo>
                  <a:lnTo>
                    <a:pt x="70463" y="10135"/>
                  </a:lnTo>
                  <a:lnTo>
                    <a:pt x="69670" y="10670"/>
                  </a:lnTo>
                  <a:lnTo>
                    <a:pt x="68858" y="11232"/>
                  </a:lnTo>
                  <a:lnTo>
                    <a:pt x="68047" y="11795"/>
                  </a:lnTo>
                  <a:lnTo>
                    <a:pt x="67226" y="12385"/>
                  </a:lnTo>
                  <a:lnTo>
                    <a:pt x="66396" y="12975"/>
                  </a:lnTo>
                  <a:lnTo>
                    <a:pt x="65557" y="13584"/>
                  </a:lnTo>
                  <a:lnTo>
                    <a:pt x="64708" y="14211"/>
                  </a:lnTo>
                  <a:lnTo>
                    <a:pt x="63851" y="14847"/>
                  </a:lnTo>
                  <a:lnTo>
                    <a:pt x="62984" y="15502"/>
                  </a:lnTo>
                  <a:lnTo>
                    <a:pt x="61223" y="16848"/>
                  </a:lnTo>
                  <a:lnTo>
                    <a:pt x="59424" y="18241"/>
                  </a:lnTo>
                  <a:lnTo>
                    <a:pt x="57589" y="19698"/>
                  </a:lnTo>
                  <a:lnTo>
                    <a:pt x="55708" y="21201"/>
                  </a:lnTo>
                  <a:lnTo>
                    <a:pt x="53790" y="22769"/>
                  </a:lnTo>
                  <a:lnTo>
                    <a:pt x="51826" y="24382"/>
                  </a:lnTo>
                  <a:lnTo>
                    <a:pt x="49825" y="26051"/>
                  </a:lnTo>
                  <a:lnTo>
                    <a:pt x="47768" y="27776"/>
                  </a:lnTo>
                  <a:lnTo>
                    <a:pt x="45675" y="29556"/>
                  </a:lnTo>
                  <a:lnTo>
                    <a:pt x="43527" y="31381"/>
                  </a:lnTo>
                  <a:lnTo>
                    <a:pt x="41332" y="33272"/>
                  </a:lnTo>
                  <a:lnTo>
                    <a:pt x="39091" y="35208"/>
                  </a:lnTo>
                  <a:lnTo>
                    <a:pt x="36795" y="37191"/>
                  </a:lnTo>
                  <a:lnTo>
                    <a:pt x="34453" y="39238"/>
                  </a:lnTo>
                  <a:lnTo>
                    <a:pt x="29593" y="43480"/>
                  </a:lnTo>
                  <a:lnTo>
                    <a:pt x="24521" y="47934"/>
                  </a:lnTo>
                  <a:lnTo>
                    <a:pt x="13667" y="57469"/>
                  </a:lnTo>
                  <a:lnTo>
                    <a:pt x="7876" y="62550"/>
                  </a:lnTo>
                  <a:lnTo>
                    <a:pt x="1818" y="67834"/>
                  </a:lnTo>
                  <a:lnTo>
                    <a:pt x="1818" y="67834"/>
                  </a:lnTo>
                  <a:lnTo>
                    <a:pt x="1781" y="68268"/>
                  </a:lnTo>
                  <a:lnTo>
                    <a:pt x="1661" y="69522"/>
                  </a:lnTo>
                  <a:lnTo>
                    <a:pt x="1495" y="71569"/>
                  </a:lnTo>
                  <a:lnTo>
                    <a:pt x="1393" y="72869"/>
                  </a:lnTo>
                  <a:lnTo>
                    <a:pt x="1283" y="74345"/>
                  </a:lnTo>
                  <a:lnTo>
                    <a:pt x="1163" y="76004"/>
                  </a:lnTo>
                  <a:lnTo>
                    <a:pt x="1043" y="77821"/>
                  </a:lnTo>
                  <a:lnTo>
                    <a:pt x="923" y="79804"/>
                  </a:lnTo>
                  <a:lnTo>
                    <a:pt x="803" y="81943"/>
                  </a:lnTo>
                  <a:lnTo>
                    <a:pt x="674" y="84239"/>
                  </a:lnTo>
                  <a:lnTo>
                    <a:pt x="563" y="86674"/>
                  </a:lnTo>
                  <a:lnTo>
                    <a:pt x="453" y="89256"/>
                  </a:lnTo>
                  <a:lnTo>
                    <a:pt x="351" y="91967"/>
                  </a:lnTo>
                  <a:lnTo>
                    <a:pt x="250" y="94807"/>
                  </a:lnTo>
                  <a:lnTo>
                    <a:pt x="176" y="97767"/>
                  </a:lnTo>
                  <a:lnTo>
                    <a:pt x="102" y="100847"/>
                  </a:lnTo>
                  <a:lnTo>
                    <a:pt x="47" y="104047"/>
                  </a:lnTo>
                  <a:lnTo>
                    <a:pt x="19" y="107339"/>
                  </a:lnTo>
                  <a:lnTo>
                    <a:pt x="1" y="110742"/>
                  </a:lnTo>
                  <a:lnTo>
                    <a:pt x="1" y="112476"/>
                  </a:lnTo>
                  <a:lnTo>
                    <a:pt x="10" y="114237"/>
                  </a:lnTo>
                  <a:lnTo>
                    <a:pt x="19" y="116017"/>
                  </a:lnTo>
                  <a:lnTo>
                    <a:pt x="38" y="117824"/>
                  </a:lnTo>
                  <a:lnTo>
                    <a:pt x="65" y="119650"/>
                  </a:lnTo>
                  <a:lnTo>
                    <a:pt x="93" y="121494"/>
                  </a:lnTo>
                  <a:lnTo>
                    <a:pt x="139" y="123357"/>
                  </a:lnTo>
                  <a:lnTo>
                    <a:pt x="185" y="125238"/>
                  </a:lnTo>
                  <a:lnTo>
                    <a:pt x="231" y="127138"/>
                  </a:lnTo>
                  <a:lnTo>
                    <a:pt x="296" y="129056"/>
                  </a:lnTo>
                  <a:lnTo>
                    <a:pt x="370" y="130992"/>
                  </a:lnTo>
                  <a:lnTo>
                    <a:pt x="444" y="132947"/>
                  </a:lnTo>
                  <a:lnTo>
                    <a:pt x="527" y="134912"/>
                  </a:lnTo>
                  <a:lnTo>
                    <a:pt x="619" y="136894"/>
                  </a:lnTo>
                  <a:lnTo>
                    <a:pt x="729" y="138886"/>
                  </a:lnTo>
                  <a:lnTo>
                    <a:pt x="840" y="140896"/>
                  </a:lnTo>
                  <a:lnTo>
                    <a:pt x="960" y="142916"/>
                  </a:lnTo>
                  <a:lnTo>
                    <a:pt x="1089" y="144945"/>
                  </a:lnTo>
                  <a:lnTo>
                    <a:pt x="1237" y="146992"/>
                  </a:lnTo>
                  <a:lnTo>
                    <a:pt x="1384" y="149048"/>
                  </a:lnTo>
                  <a:lnTo>
                    <a:pt x="1384" y="1490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26;p67">
              <a:extLst>
                <a:ext uri="{FF2B5EF4-FFF2-40B4-BE49-F238E27FC236}">
                  <a16:creationId xmlns:a16="http://schemas.microsoft.com/office/drawing/2014/main" id="{023E59A9-207D-53D6-6F2F-ECD2189D7288}"/>
                </a:ext>
              </a:extLst>
            </p:cNvPr>
            <p:cNvSpPr/>
            <p:nvPr/>
          </p:nvSpPr>
          <p:spPr>
            <a:xfrm>
              <a:off x="-3320550" y="9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27;p67">
              <a:extLst>
                <a:ext uri="{FF2B5EF4-FFF2-40B4-BE49-F238E27FC236}">
                  <a16:creationId xmlns:a16="http://schemas.microsoft.com/office/drawing/2014/main" id="{550D1850-FEAE-3E47-DC62-CC9A008D13F9}"/>
                </a:ext>
              </a:extLst>
            </p:cNvPr>
            <p:cNvSpPr/>
            <p:nvPr/>
          </p:nvSpPr>
          <p:spPr>
            <a:xfrm>
              <a:off x="-689425" y="-3570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28;p67">
              <a:extLst>
                <a:ext uri="{FF2B5EF4-FFF2-40B4-BE49-F238E27FC236}">
                  <a16:creationId xmlns:a16="http://schemas.microsoft.com/office/drawing/2014/main" id="{FD12DCF7-25AC-5F03-5FFD-38BBD5B8D334}"/>
                </a:ext>
              </a:extLst>
            </p:cNvPr>
            <p:cNvSpPr/>
            <p:nvPr/>
          </p:nvSpPr>
          <p:spPr>
            <a:xfrm>
              <a:off x="-531975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extrusionOk="0">
                  <a:moveTo>
                    <a:pt x="62145" y="1"/>
                  </a:moveTo>
                  <a:lnTo>
                    <a:pt x="61195" y="19"/>
                  </a:lnTo>
                  <a:lnTo>
                    <a:pt x="60254" y="47"/>
                  </a:lnTo>
                  <a:lnTo>
                    <a:pt x="59323" y="74"/>
                  </a:lnTo>
                  <a:lnTo>
                    <a:pt x="58419" y="120"/>
                  </a:lnTo>
                  <a:lnTo>
                    <a:pt x="57525" y="176"/>
                  </a:lnTo>
                  <a:lnTo>
                    <a:pt x="56639" y="240"/>
                  </a:lnTo>
                  <a:lnTo>
                    <a:pt x="55773" y="314"/>
                  </a:lnTo>
                  <a:lnTo>
                    <a:pt x="54924" y="397"/>
                  </a:lnTo>
                  <a:lnTo>
                    <a:pt x="54085" y="498"/>
                  </a:lnTo>
                  <a:lnTo>
                    <a:pt x="53255" y="600"/>
                  </a:lnTo>
                  <a:lnTo>
                    <a:pt x="52453" y="720"/>
                  </a:lnTo>
                  <a:lnTo>
                    <a:pt x="51651" y="849"/>
                  </a:lnTo>
                  <a:lnTo>
                    <a:pt x="50867" y="987"/>
                  </a:lnTo>
                  <a:lnTo>
                    <a:pt x="50101" y="1135"/>
                  </a:lnTo>
                  <a:lnTo>
                    <a:pt x="49345" y="1292"/>
                  </a:lnTo>
                  <a:lnTo>
                    <a:pt x="48607" y="1467"/>
                  </a:lnTo>
                  <a:lnTo>
                    <a:pt x="47879" y="1651"/>
                  </a:lnTo>
                  <a:lnTo>
                    <a:pt x="47160" y="1845"/>
                  </a:lnTo>
                  <a:lnTo>
                    <a:pt x="46459" y="2048"/>
                  </a:lnTo>
                  <a:lnTo>
                    <a:pt x="45767" y="2269"/>
                  </a:lnTo>
                  <a:lnTo>
                    <a:pt x="45094" y="2500"/>
                  </a:lnTo>
                  <a:lnTo>
                    <a:pt x="44430" y="2739"/>
                  </a:lnTo>
                  <a:lnTo>
                    <a:pt x="43775" y="2988"/>
                  </a:lnTo>
                  <a:lnTo>
                    <a:pt x="43139" y="3256"/>
                  </a:lnTo>
                  <a:lnTo>
                    <a:pt x="42512" y="3532"/>
                  </a:lnTo>
                  <a:lnTo>
                    <a:pt x="41894" y="3827"/>
                  </a:lnTo>
                  <a:lnTo>
                    <a:pt x="41286" y="4123"/>
                  </a:lnTo>
                  <a:lnTo>
                    <a:pt x="40695" y="4436"/>
                  </a:lnTo>
                  <a:lnTo>
                    <a:pt x="40124" y="4768"/>
                  </a:lnTo>
                  <a:lnTo>
                    <a:pt x="39552" y="5100"/>
                  </a:lnTo>
                  <a:lnTo>
                    <a:pt x="38999" y="5460"/>
                  </a:lnTo>
                  <a:lnTo>
                    <a:pt x="38455" y="5819"/>
                  </a:lnTo>
                  <a:lnTo>
                    <a:pt x="37920" y="6197"/>
                  </a:lnTo>
                  <a:lnTo>
                    <a:pt x="37394" y="6585"/>
                  </a:lnTo>
                  <a:lnTo>
                    <a:pt x="36887" y="6990"/>
                  </a:lnTo>
                  <a:lnTo>
                    <a:pt x="36389" y="7405"/>
                  </a:lnTo>
                  <a:lnTo>
                    <a:pt x="35900" y="7839"/>
                  </a:lnTo>
                  <a:lnTo>
                    <a:pt x="35421" y="8281"/>
                  </a:lnTo>
                  <a:lnTo>
                    <a:pt x="34950" y="8733"/>
                  </a:lnTo>
                  <a:lnTo>
                    <a:pt x="34498" y="9204"/>
                  </a:lnTo>
                  <a:lnTo>
                    <a:pt x="34047" y="9683"/>
                  </a:lnTo>
                  <a:lnTo>
                    <a:pt x="33613" y="10181"/>
                  </a:lnTo>
                  <a:lnTo>
                    <a:pt x="33189" y="10697"/>
                  </a:lnTo>
                  <a:lnTo>
                    <a:pt x="32765" y="11223"/>
                  </a:lnTo>
                  <a:lnTo>
                    <a:pt x="32359" y="11758"/>
                  </a:lnTo>
                  <a:lnTo>
                    <a:pt x="31963" y="12311"/>
                  </a:lnTo>
                  <a:lnTo>
                    <a:pt x="31575" y="12883"/>
                  </a:lnTo>
                  <a:lnTo>
                    <a:pt x="31197" y="13464"/>
                  </a:lnTo>
                  <a:lnTo>
                    <a:pt x="30828" y="14063"/>
                  </a:lnTo>
                  <a:lnTo>
                    <a:pt x="30478" y="14672"/>
                  </a:lnTo>
                  <a:lnTo>
                    <a:pt x="30127" y="15299"/>
                  </a:lnTo>
                  <a:lnTo>
                    <a:pt x="29786" y="15935"/>
                  </a:lnTo>
                  <a:lnTo>
                    <a:pt x="29454" y="16590"/>
                  </a:lnTo>
                  <a:lnTo>
                    <a:pt x="29132" y="17263"/>
                  </a:lnTo>
                  <a:lnTo>
                    <a:pt x="28818" y="17946"/>
                  </a:lnTo>
                  <a:lnTo>
                    <a:pt x="28514" y="18646"/>
                  </a:lnTo>
                  <a:lnTo>
                    <a:pt x="28209" y="19356"/>
                  </a:lnTo>
                  <a:lnTo>
                    <a:pt x="27924" y="20094"/>
                  </a:lnTo>
                  <a:lnTo>
                    <a:pt x="27647" y="20841"/>
                  </a:lnTo>
                  <a:lnTo>
                    <a:pt x="27370" y="21597"/>
                  </a:lnTo>
                  <a:lnTo>
                    <a:pt x="27112" y="22372"/>
                  </a:lnTo>
                  <a:lnTo>
                    <a:pt x="26854" y="23165"/>
                  </a:lnTo>
                  <a:lnTo>
                    <a:pt x="26605" y="23976"/>
                  </a:lnTo>
                  <a:lnTo>
                    <a:pt x="26365" y="24797"/>
                  </a:lnTo>
                  <a:lnTo>
                    <a:pt x="26125" y="25646"/>
                  </a:lnTo>
                  <a:lnTo>
                    <a:pt x="25904" y="26503"/>
                  </a:lnTo>
                  <a:lnTo>
                    <a:pt x="25683" y="27370"/>
                  </a:lnTo>
                  <a:lnTo>
                    <a:pt x="25471" y="28264"/>
                  </a:lnTo>
                  <a:lnTo>
                    <a:pt x="25268" y="29168"/>
                  </a:lnTo>
                  <a:lnTo>
                    <a:pt x="25074" y="30090"/>
                  </a:lnTo>
                  <a:lnTo>
                    <a:pt x="24880" y="31031"/>
                  </a:lnTo>
                  <a:lnTo>
                    <a:pt x="24696" y="31981"/>
                  </a:lnTo>
                  <a:lnTo>
                    <a:pt x="24521" y="32958"/>
                  </a:lnTo>
                  <a:lnTo>
                    <a:pt x="24346" y="33945"/>
                  </a:lnTo>
                  <a:lnTo>
                    <a:pt x="24180" y="34950"/>
                  </a:lnTo>
                  <a:lnTo>
                    <a:pt x="24023" y="35974"/>
                  </a:lnTo>
                  <a:lnTo>
                    <a:pt x="23875" y="37016"/>
                  </a:lnTo>
                  <a:lnTo>
                    <a:pt x="23728" y="38076"/>
                  </a:lnTo>
                  <a:lnTo>
                    <a:pt x="23580" y="39146"/>
                  </a:lnTo>
                  <a:lnTo>
                    <a:pt x="23451" y="40243"/>
                  </a:lnTo>
                  <a:lnTo>
                    <a:pt x="23322" y="41350"/>
                  </a:lnTo>
                  <a:lnTo>
                    <a:pt x="23193" y="42475"/>
                  </a:lnTo>
                  <a:lnTo>
                    <a:pt x="23082" y="43628"/>
                  </a:lnTo>
                  <a:lnTo>
                    <a:pt x="22962" y="44789"/>
                  </a:lnTo>
                  <a:lnTo>
                    <a:pt x="22861" y="45970"/>
                  </a:lnTo>
                  <a:lnTo>
                    <a:pt x="22750" y="47169"/>
                  </a:lnTo>
                  <a:lnTo>
                    <a:pt x="22658" y="48386"/>
                  </a:lnTo>
                  <a:lnTo>
                    <a:pt x="22566" y="49622"/>
                  </a:lnTo>
                  <a:lnTo>
                    <a:pt x="22474" y="50876"/>
                  </a:lnTo>
                  <a:lnTo>
                    <a:pt x="22391" y="52148"/>
                  </a:lnTo>
                  <a:lnTo>
                    <a:pt x="22308" y="53439"/>
                  </a:lnTo>
                  <a:lnTo>
                    <a:pt x="22160" y="56086"/>
                  </a:lnTo>
                  <a:lnTo>
                    <a:pt x="22031" y="58797"/>
                  </a:lnTo>
                  <a:lnTo>
                    <a:pt x="21920" y="61591"/>
                  </a:lnTo>
                  <a:lnTo>
                    <a:pt x="21819" y="64459"/>
                  </a:lnTo>
                  <a:lnTo>
                    <a:pt x="21727" y="67401"/>
                  </a:lnTo>
                  <a:lnTo>
                    <a:pt x="21653" y="70425"/>
                  </a:lnTo>
                  <a:lnTo>
                    <a:pt x="21588" y="73533"/>
                  </a:lnTo>
                  <a:lnTo>
                    <a:pt x="21542" y="76714"/>
                  </a:lnTo>
                  <a:lnTo>
                    <a:pt x="21496" y="79979"/>
                  </a:lnTo>
                  <a:lnTo>
                    <a:pt x="21459" y="83326"/>
                  </a:lnTo>
                  <a:lnTo>
                    <a:pt x="21432" y="86757"/>
                  </a:lnTo>
                  <a:lnTo>
                    <a:pt x="21413" y="90270"/>
                  </a:lnTo>
                  <a:lnTo>
                    <a:pt x="21385" y="97555"/>
                  </a:lnTo>
                  <a:lnTo>
                    <a:pt x="21376" y="105172"/>
                  </a:lnTo>
                  <a:lnTo>
                    <a:pt x="21376" y="113149"/>
                  </a:lnTo>
                  <a:lnTo>
                    <a:pt x="1" y="132652"/>
                  </a:lnTo>
                  <a:lnTo>
                    <a:pt x="1126" y="132726"/>
                  </a:lnTo>
                  <a:lnTo>
                    <a:pt x="2223" y="132791"/>
                  </a:lnTo>
                  <a:lnTo>
                    <a:pt x="3311" y="132837"/>
                  </a:lnTo>
                  <a:lnTo>
                    <a:pt x="4372" y="132874"/>
                  </a:lnTo>
                  <a:lnTo>
                    <a:pt x="5414" y="132892"/>
                  </a:lnTo>
                  <a:lnTo>
                    <a:pt x="6437" y="132901"/>
                  </a:lnTo>
                  <a:lnTo>
                    <a:pt x="7443" y="132892"/>
                  </a:lnTo>
                  <a:lnTo>
                    <a:pt x="8429" y="132874"/>
                  </a:lnTo>
                  <a:lnTo>
                    <a:pt x="9388" y="132846"/>
                  </a:lnTo>
                  <a:lnTo>
                    <a:pt x="10338" y="132800"/>
                  </a:lnTo>
                  <a:lnTo>
                    <a:pt x="11269" y="132735"/>
                  </a:lnTo>
                  <a:lnTo>
                    <a:pt x="12182" y="132661"/>
                  </a:lnTo>
                  <a:lnTo>
                    <a:pt x="13068" y="132578"/>
                  </a:lnTo>
                  <a:lnTo>
                    <a:pt x="13944" y="132486"/>
                  </a:lnTo>
                  <a:lnTo>
                    <a:pt x="14801" y="132376"/>
                  </a:lnTo>
                  <a:lnTo>
                    <a:pt x="15640" y="132256"/>
                  </a:lnTo>
                  <a:lnTo>
                    <a:pt x="16461" y="132117"/>
                  </a:lnTo>
                  <a:lnTo>
                    <a:pt x="17263" y="131970"/>
                  </a:lnTo>
                  <a:lnTo>
                    <a:pt x="18056" y="131813"/>
                  </a:lnTo>
                  <a:lnTo>
                    <a:pt x="18822" y="131647"/>
                  </a:lnTo>
                  <a:lnTo>
                    <a:pt x="19578" y="131463"/>
                  </a:lnTo>
                  <a:lnTo>
                    <a:pt x="20316" y="131269"/>
                  </a:lnTo>
                  <a:lnTo>
                    <a:pt x="21035" y="131066"/>
                  </a:lnTo>
                  <a:lnTo>
                    <a:pt x="21745" y="130854"/>
                  </a:lnTo>
                  <a:lnTo>
                    <a:pt x="22428" y="130633"/>
                  </a:lnTo>
                  <a:lnTo>
                    <a:pt x="23101" y="130393"/>
                  </a:lnTo>
                  <a:lnTo>
                    <a:pt x="23765" y="130144"/>
                  </a:lnTo>
                  <a:lnTo>
                    <a:pt x="24401" y="129886"/>
                  </a:lnTo>
                  <a:lnTo>
                    <a:pt x="25028" y="129618"/>
                  </a:lnTo>
                  <a:lnTo>
                    <a:pt x="25646" y="129342"/>
                  </a:lnTo>
                  <a:lnTo>
                    <a:pt x="26236" y="129056"/>
                  </a:lnTo>
                  <a:lnTo>
                    <a:pt x="26817" y="128761"/>
                  </a:lnTo>
                  <a:lnTo>
                    <a:pt x="27389" y="128456"/>
                  </a:lnTo>
                  <a:lnTo>
                    <a:pt x="27942" y="128134"/>
                  </a:lnTo>
                  <a:lnTo>
                    <a:pt x="28477" y="127811"/>
                  </a:lnTo>
                  <a:lnTo>
                    <a:pt x="29002" y="127470"/>
                  </a:lnTo>
                  <a:lnTo>
                    <a:pt x="29519" y="127128"/>
                  </a:lnTo>
                  <a:lnTo>
                    <a:pt x="30017" y="126778"/>
                  </a:lnTo>
                  <a:lnTo>
                    <a:pt x="30496" y="126409"/>
                  </a:lnTo>
                  <a:lnTo>
                    <a:pt x="30967" y="126040"/>
                  </a:lnTo>
                  <a:lnTo>
                    <a:pt x="31428" y="125662"/>
                  </a:lnTo>
                  <a:lnTo>
                    <a:pt x="31870" y="125275"/>
                  </a:lnTo>
                  <a:lnTo>
                    <a:pt x="32304" y="124878"/>
                  </a:lnTo>
                  <a:lnTo>
                    <a:pt x="32719" y="124473"/>
                  </a:lnTo>
                  <a:lnTo>
                    <a:pt x="33124" y="124058"/>
                  </a:lnTo>
                  <a:lnTo>
                    <a:pt x="33521" y="123643"/>
                  </a:lnTo>
                  <a:lnTo>
                    <a:pt x="33908" y="123209"/>
                  </a:lnTo>
                  <a:lnTo>
                    <a:pt x="34277" y="122776"/>
                  </a:lnTo>
                  <a:lnTo>
                    <a:pt x="34637" y="122333"/>
                  </a:lnTo>
                  <a:lnTo>
                    <a:pt x="34978" y="121881"/>
                  </a:lnTo>
                  <a:lnTo>
                    <a:pt x="35319" y="121430"/>
                  </a:lnTo>
                  <a:lnTo>
                    <a:pt x="35642" y="120959"/>
                  </a:lnTo>
                  <a:lnTo>
                    <a:pt x="35955" y="120489"/>
                  </a:lnTo>
                  <a:lnTo>
                    <a:pt x="36260" y="120019"/>
                  </a:lnTo>
                  <a:lnTo>
                    <a:pt x="36555" y="119530"/>
                  </a:lnTo>
                  <a:lnTo>
                    <a:pt x="36832" y="119041"/>
                  </a:lnTo>
                  <a:lnTo>
                    <a:pt x="37108" y="118543"/>
                  </a:lnTo>
                  <a:lnTo>
                    <a:pt x="37366" y="118045"/>
                  </a:lnTo>
                  <a:lnTo>
                    <a:pt x="37615" y="117538"/>
                  </a:lnTo>
                  <a:lnTo>
                    <a:pt x="37855" y="117022"/>
                  </a:lnTo>
                  <a:lnTo>
                    <a:pt x="38095" y="116505"/>
                  </a:lnTo>
                  <a:lnTo>
                    <a:pt x="38316" y="115980"/>
                  </a:lnTo>
                  <a:lnTo>
                    <a:pt x="38528" y="115445"/>
                  </a:lnTo>
                  <a:lnTo>
                    <a:pt x="38731" y="114910"/>
                  </a:lnTo>
                  <a:lnTo>
                    <a:pt x="38925" y="114366"/>
                  </a:lnTo>
                  <a:lnTo>
                    <a:pt x="39118" y="113822"/>
                  </a:lnTo>
                  <a:lnTo>
                    <a:pt x="39294" y="113278"/>
                  </a:lnTo>
                  <a:lnTo>
                    <a:pt x="39469" y="112724"/>
                  </a:lnTo>
                  <a:lnTo>
                    <a:pt x="39626" y="112162"/>
                  </a:lnTo>
                  <a:lnTo>
                    <a:pt x="39782" y="111599"/>
                  </a:lnTo>
                  <a:lnTo>
                    <a:pt x="39930" y="111028"/>
                  </a:lnTo>
                  <a:lnTo>
                    <a:pt x="40068" y="110456"/>
                  </a:lnTo>
                  <a:lnTo>
                    <a:pt x="40197" y="109884"/>
                  </a:lnTo>
                  <a:lnTo>
                    <a:pt x="40326" y="109303"/>
                  </a:lnTo>
                  <a:lnTo>
                    <a:pt x="40437" y="108722"/>
                  </a:lnTo>
                  <a:lnTo>
                    <a:pt x="40548" y="108141"/>
                  </a:lnTo>
                  <a:lnTo>
                    <a:pt x="40658" y="107551"/>
                  </a:lnTo>
                  <a:lnTo>
                    <a:pt x="40751" y="106961"/>
                  </a:lnTo>
                  <a:lnTo>
                    <a:pt x="40843" y="106362"/>
                  </a:lnTo>
                  <a:lnTo>
                    <a:pt x="40926" y="105762"/>
                  </a:lnTo>
                  <a:lnTo>
                    <a:pt x="41009" y="105163"/>
                  </a:lnTo>
                  <a:lnTo>
                    <a:pt x="41083" y="104563"/>
                  </a:lnTo>
                  <a:lnTo>
                    <a:pt x="41147" y="103955"/>
                  </a:lnTo>
                  <a:lnTo>
                    <a:pt x="41212" y="103346"/>
                  </a:lnTo>
                  <a:lnTo>
                    <a:pt x="41313" y="102129"/>
                  </a:lnTo>
                  <a:lnTo>
                    <a:pt x="41405" y="100902"/>
                  </a:lnTo>
                  <a:lnTo>
                    <a:pt x="41470" y="99667"/>
                  </a:lnTo>
                  <a:lnTo>
                    <a:pt x="41525" y="98431"/>
                  </a:lnTo>
                  <a:lnTo>
                    <a:pt x="41562" y="97186"/>
                  </a:lnTo>
                  <a:lnTo>
                    <a:pt x="41590" y="95951"/>
                  </a:lnTo>
                  <a:lnTo>
                    <a:pt x="41599" y="94706"/>
                  </a:lnTo>
                  <a:lnTo>
                    <a:pt x="41599" y="93461"/>
                  </a:lnTo>
                  <a:lnTo>
                    <a:pt x="41590" y="92216"/>
                  </a:lnTo>
                  <a:lnTo>
                    <a:pt x="41571" y="90971"/>
                  </a:lnTo>
                  <a:lnTo>
                    <a:pt x="41553" y="89735"/>
                  </a:lnTo>
                  <a:lnTo>
                    <a:pt x="41516" y="88509"/>
                  </a:lnTo>
                  <a:lnTo>
                    <a:pt x="41452" y="86065"/>
                  </a:lnTo>
                  <a:lnTo>
                    <a:pt x="41378" y="83649"/>
                  </a:lnTo>
                  <a:lnTo>
                    <a:pt x="41313" y="81279"/>
                  </a:lnTo>
                  <a:lnTo>
                    <a:pt x="41286" y="80117"/>
                  </a:lnTo>
                  <a:lnTo>
                    <a:pt x="41258" y="78964"/>
                  </a:lnTo>
                  <a:lnTo>
                    <a:pt x="41249" y="77830"/>
                  </a:lnTo>
                  <a:lnTo>
                    <a:pt x="41239" y="76714"/>
                  </a:lnTo>
                  <a:lnTo>
                    <a:pt x="41249" y="74612"/>
                  </a:lnTo>
                  <a:lnTo>
                    <a:pt x="41258" y="72546"/>
                  </a:lnTo>
                  <a:lnTo>
                    <a:pt x="41276" y="70508"/>
                  </a:lnTo>
                  <a:lnTo>
                    <a:pt x="41304" y="68507"/>
                  </a:lnTo>
                  <a:lnTo>
                    <a:pt x="41332" y="66534"/>
                  </a:lnTo>
                  <a:lnTo>
                    <a:pt x="41378" y="64597"/>
                  </a:lnTo>
                  <a:lnTo>
                    <a:pt x="41433" y="62688"/>
                  </a:lnTo>
                  <a:lnTo>
                    <a:pt x="41488" y="60816"/>
                  </a:lnTo>
                  <a:lnTo>
                    <a:pt x="41553" y="58981"/>
                  </a:lnTo>
                  <a:lnTo>
                    <a:pt x="41636" y="57174"/>
                  </a:lnTo>
                  <a:lnTo>
                    <a:pt x="41719" y="55394"/>
                  </a:lnTo>
                  <a:lnTo>
                    <a:pt x="41811" y="53651"/>
                  </a:lnTo>
                  <a:lnTo>
                    <a:pt x="41913" y="51936"/>
                  </a:lnTo>
                  <a:lnTo>
                    <a:pt x="42032" y="50258"/>
                  </a:lnTo>
                  <a:lnTo>
                    <a:pt x="42152" y="48607"/>
                  </a:lnTo>
                  <a:lnTo>
                    <a:pt x="42281" y="46984"/>
                  </a:lnTo>
                  <a:lnTo>
                    <a:pt x="42420" y="45389"/>
                  </a:lnTo>
                  <a:lnTo>
                    <a:pt x="42577" y="43830"/>
                  </a:lnTo>
                  <a:lnTo>
                    <a:pt x="42733" y="42309"/>
                  </a:lnTo>
                  <a:lnTo>
                    <a:pt x="42909" y="40806"/>
                  </a:lnTo>
                  <a:lnTo>
                    <a:pt x="43093" y="39340"/>
                  </a:lnTo>
                  <a:lnTo>
                    <a:pt x="43287" y="37901"/>
                  </a:lnTo>
                  <a:lnTo>
                    <a:pt x="43489" y="36490"/>
                  </a:lnTo>
                  <a:lnTo>
                    <a:pt x="43702" y="35116"/>
                  </a:lnTo>
                  <a:lnTo>
                    <a:pt x="43932" y="33761"/>
                  </a:lnTo>
                  <a:lnTo>
                    <a:pt x="44163" y="32442"/>
                  </a:lnTo>
                  <a:lnTo>
                    <a:pt x="44412" y="31151"/>
                  </a:lnTo>
                  <a:lnTo>
                    <a:pt x="44670" y="29887"/>
                  </a:lnTo>
                  <a:lnTo>
                    <a:pt x="44946" y="28652"/>
                  </a:lnTo>
                  <a:lnTo>
                    <a:pt x="45232" y="27444"/>
                  </a:lnTo>
                  <a:lnTo>
                    <a:pt x="45518" y="26263"/>
                  </a:lnTo>
                  <a:lnTo>
                    <a:pt x="45832" y="25120"/>
                  </a:lnTo>
                  <a:lnTo>
                    <a:pt x="46145" y="23995"/>
                  </a:lnTo>
                  <a:lnTo>
                    <a:pt x="46477" y="22898"/>
                  </a:lnTo>
                  <a:lnTo>
                    <a:pt x="46828" y="21828"/>
                  </a:lnTo>
                  <a:lnTo>
                    <a:pt x="47187" y="20786"/>
                  </a:lnTo>
                  <a:lnTo>
                    <a:pt x="47556" y="19781"/>
                  </a:lnTo>
                  <a:lnTo>
                    <a:pt x="47934" y="18794"/>
                  </a:lnTo>
                  <a:lnTo>
                    <a:pt x="48137" y="18305"/>
                  </a:lnTo>
                  <a:lnTo>
                    <a:pt x="48331" y="17835"/>
                  </a:lnTo>
                  <a:lnTo>
                    <a:pt x="48534" y="17365"/>
                  </a:lnTo>
                  <a:lnTo>
                    <a:pt x="48746" y="16894"/>
                  </a:lnTo>
                  <a:lnTo>
                    <a:pt x="48949" y="16442"/>
                  </a:lnTo>
                  <a:lnTo>
                    <a:pt x="49170" y="15991"/>
                  </a:lnTo>
                  <a:lnTo>
                    <a:pt x="49382" y="15548"/>
                  </a:lnTo>
                  <a:lnTo>
                    <a:pt x="49603" y="15115"/>
                  </a:lnTo>
                  <a:lnTo>
                    <a:pt x="49825" y="14681"/>
                  </a:lnTo>
                  <a:lnTo>
                    <a:pt x="50055" y="14257"/>
                  </a:lnTo>
                  <a:lnTo>
                    <a:pt x="50286" y="13842"/>
                  </a:lnTo>
                  <a:lnTo>
                    <a:pt x="50516" y="13427"/>
                  </a:lnTo>
                  <a:lnTo>
                    <a:pt x="50756" y="13021"/>
                  </a:lnTo>
                  <a:lnTo>
                    <a:pt x="50996" y="12625"/>
                  </a:lnTo>
                  <a:lnTo>
                    <a:pt x="51245" y="12228"/>
                  </a:lnTo>
                  <a:lnTo>
                    <a:pt x="51494" y="11850"/>
                  </a:lnTo>
                  <a:lnTo>
                    <a:pt x="51743" y="11463"/>
                  </a:lnTo>
                  <a:lnTo>
                    <a:pt x="52001" y="11094"/>
                  </a:lnTo>
                  <a:lnTo>
                    <a:pt x="52259" y="10725"/>
                  </a:lnTo>
                  <a:lnTo>
                    <a:pt x="52517" y="10366"/>
                  </a:lnTo>
                  <a:lnTo>
                    <a:pt x="52785" y="10015"/>
                  </a:lnTo>
                  <a:lnTo>
                    <a:pt x="53052" y="9665"/>
                  </a:lnTo>
                  <a:lnTo>
                    <a:pt x="53329" y="9323"/>
                  </a:lnTo>
                  <a:lnTo>
                    <a:pt x="53605" y="8982"/>
                  </a:lnTo>
                  <a:lnTo>
                    <a:pt x="53891" y="8660"/>
                  </a:lnTo>
                  <a:lnTo>
                    <a:pt x="54177" y="8337"/>
                  </a:lnTo>
                  <a:lnTo>
                    <a:pt x="54463" y="8014"/>
                  </a:lnTo>
                  <a:lnTo>
                    <a:pt x="54758" y="7700"/>
                  </a:lnTo>
                  <a:lnTo>
                    <a:pt x="55053" y="7396"/>
                  </a:lnTo>
                  <a:lnTo>
                    <a:pt x="55358" y="7101"/>
                  </a:lnTo>
                  <a:lnTo>
                    <a:pt x="55662" y="6806"/>
                  </a:lnTo>
                  <a:lnTo>
                    <a:pt x="55966" y="6520"/>
                  </a:lnTo>
                  <a:lnTo>
                    <a:pt x="56280" y="6234"/>
                  </a:lnTo>
                  <a:lnTo>
                    <a:pt x="56593" y="5958"/>
                  </a:lnTo>
                  <a:lnTo>
                    <a:pt x="56916" y="5690"/>
                  </a:lnTo>
                  <a:lnTo>
                    <a:pt x="57239" y="5423"/>
                  </a:lnTo>
                  <a:lnTo>
                    <a:pt x="57571" y="5165"/>
                  </a:lnTo>
                  <a:lnTo>
                    <a:pt x="57903" y="4916"/>
                  </a:lnTo>
                  <a:lnTo>
                    <a:pt x="58235" y="4667"/>
                  </a:lnTo>
                  <a:lnTo>
                    <a:pt x="58576" y="4427"/>
                  </a:lnTo>
                  <a:lnTo>
                    <a:pt x="58926" y="4196"/>
                  </a:lnTo>
                  <a:lnTo>
                    <a:pt x="59277" y="3966"/>
                  </a:lnTo>
                  <a:lnTo>
                    <a:pt x="59627" y="3744"/>
                  </a:lnTo>
                  <a:lnTo>
                    <a:pt x="59978" y="3523"/>
                  </a:lnTo>
                  <a:lnTo>
                    <a:pt x="60346" y="3311"/>
                  </a:lnTo>
                  <a:lnTo>
                    <a:pt x="60706" y="3108"/>
                  </a:lnTo>
                  <a:lnTo>
                    <a:pt x="61075" y="2905"/>
                  </a:lnTo>
                  <a:lnTo>
                    <a:pt x="61453" y="2712"/>
                  </a:lnTo>
                  <a:lnTo>
                    <a:pt x="61831" y="2518"/>
                  </a:lnTo>
                  <a:lnTo>
                    <a:pt x="62209" y="2334"/>
                  </a:lnTo>
                  <a:lnTo>
                    <a:pt x="62596" y="2158"/>
                  </a:lnTo>
                  <a:lnTo>
                    <a:pt x="62984" y="1983"/>
                  </a:lnTo>
                  <a:lnTo>
                    <a:pt x="63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29;p67">
              <a:extLst>
                <a:ext uri="{FF2B5EF4-FFF2-40B4-BE49-F238E27FC236}">
                  <a16:creationId xmlns:a16="http://schemas.microsoft.com/office/drawing/2014/main" id="{543A9681-665B-4433-903A-A1D7C22263BA}"/>
                </a:ext>
              </a:extLst>
            </p:cNvPr>
            <p:cNvSpPr/>
            <p:nvPr/>
          </p:nvSpPr>
          <p:spPr>
            <a:xfrm>
              <a:off x="-531975" y="-6790075"/>
              <a:ext cx="1577825" cy="3322550"/>
            </a:xfrm>
            <a:custGeom>
              <a:avLst/>
              <a:gdLst/>
              <a:ahLst/>
              <a:cxnLst/>
              <a:rect l="l" t="t" r="r" b="b"/>
              <a:pathLst>
                <a:path w="63113" h="132902" fill="none" extrusionOk="0">
                  <a:moveTo>
                    <a:pt x="1" y="132652"/>
                  </a:moveTo>
                  <a:lnTo>
                    <a:pt x="1" y="132652"/>
                  </a:lnTo>
                  <a:lnTo>
                    <a:pt x="1126" y="132726"/>
                  </a:lnTo>
                  <a:lnTo>
                    <a:pt x="2223" y="132791"/>
                  </a:lnTo>
                  <a:lnTo>
                    <a:pt x="3311" y="132837"/>
                  </a:lnTo>
                  <a:lnTo>
                    <a:pt x="4372" y="132874"/>
                  </a:lnTo>
                  <a:lnTo>
                    <a:pt x="5414" y="132892"/>
                  </a:lnTo>
                  <a:lnTo>
                    <a:pt x="6437" y="132901"/>
                  </a:lnTo>
                  <a:lnTo>
                    <a:pt x="7443" y="132892"/>
                  </a:lnTo>
                  <a:lnTo>
                    <a:pt x="8429" y="132874"/>
                  </a:lnTo>
                  <a:lnTo>
                    <a:pt x="9388" y="132846"/>
                  </a:lnTo>
                  <a:lnTo>
                    <a:pt x="10338" y="132800"/>
                  </a:lnTo>
                  <a:lnTo>
                    <a:pt x="11269" y="132735"/>
                  </a:lnTo>
                  <a:lnTo>
                    <a:pt x="12182" y="132661"/>
                  </a:lnTo>
                  <a:lnTo>
                    <a:pt x="13068" y="132578"/>
                  </a:lnTo>
                  <a:lnTo>
                    <a:pt x="13944" y="132486"/>
                  </a:lnTo>
                  <a:lnTo>
                    <a:pt x="14801" y="132376"/>
                  </a:lnTo>
                  <a:lnTo>
                    <a:pt x="15640" y="132256"/>
                  </a:lnTo>
                  <a:lnTo>
                    <a:pt x="16461" y="132117"/>
                  </a:lnTo>
                  <a:lnTo>
                    <a:pt x="17263" y="131970"/>
                  </a:lnTo>
                  <a:lnTo>
                    <a:pt x="18056" y="131813"/>
                  </a:lnTo>
                  <a:lnTo>
                    <a:pt x="18822" y="131647"/>
                  </a:lnTo>
                  <a:lnTo>
                    <a:pt x="19578" y="131463"/>
                  </a:lnTo>
                  <a:lnTo>
                    <a:pt x="20316" y="131269"/>
                  </a:lnTo>
                  <a:lnTo>
                    <a:pt x="21035" y="131066"/>
                  </a:lnTo>
                  <a:lnTo>
                    <a:pt x="21745" y="130854"/>
                  </a:lnTo>
                  <a:lnTo>
                    <a:pt x="22428" y="130633"/>
                  </a:lnTo>
                  <a:lnTo>
                    <a:pt x="23101" y="130393"/>
                  </a:lnTo>
                  <a:lnTo>
                    <a:pt x="23765" y="130144"/>
                  </a:lnTo>
                  <a:lnTo>
                    <a:pt x="24401" y="129886"/>
                  </a:lnTo>
                  <a:lnTo>
                    <a:pt x="25028" y="129618"/>
                  </a:lnTo>
                  <a:lnTo>
                    <a:pt x="25646" y="129342"/>
                  </a:lnTo>
                  <a:lnTo>
                    <a:pt x="26236" y="129056"/>
                  </a:lnTo>
                  <a:lnTo>
                    <a:pt x="26817" y="128761"/>
                  </a:lnTo>
                  <a:lnTo>
                    <a:pt x="27389" y="128456"/>
                  </a:lnTo>
                  <a:lnTo>
                    <a:pt x="27942" y="128134"/>
                  </a:lnTo>
                  <a:lnTo>
                    <a:pt x="28477" y="127811"/>
                  </a:lnTo>
                  <a:lnTo>
                    <a:pt x="29002" y="127470"/>
                  </a:lnTo>
                  <a:lnTo>
                    <a:pt x="29519" y="127128"/>
                  </a:lnTo>
                  <a:lnTo>
                    <a:pt x="30017" y="126778"/>
                  </a:lnTo>
                  <a:lnTo>
                    <a:pt x="30496" y="126409"/>
                  </a:lnTo>
                  <a:lnTo>
                    <a:pt x="30967" y="126040"/>
                  </a:lnTo>
                  <a:lnTo>
                    <a:pt x="31428" y="125662"/>
                  </a:lnTo>
                  <a:lnTo>
                    <a:pt x="31870" y="125275"/>
                  </a:lnTo>
                  <a:lnTo>
                    <a:pt x="32304" y="124878"/>
                  </a:lnTo>
                  <a:lnTo>
                    <a:pt x="32719" y="124473"/>
                  </a:lnTo>
                  <a:lnTo>
                    <a:pt x="33124" y="124058"/>
                  </a:lnTo>
                  <a:lnTo>
                    <a:pt x="33521" y="123643"/>
                  </a:lnTo>
                  <a:lnTo>
                    <a:pt x="33908" y="123209"/>
                  </a:lnTo>
                  <a:lnTo>
                    <a:pt x="34277" y="122776"/>
                  </a:lnTo>
                  <a:lnTo>
                    <a:pt x="34637" y="122333"/>
                  </a:lnTo>
                  <a:lnTo>
                    <a:pt x="34978" y="121881"/>
                  </a:lnTo>
                  <a:lnTo>
                    <a:pt x="35319" y="121430"/>
                  </a:lnTo>
                  <a:lnTo>
                    <a:pt x="35642" y="120959"/>
                  </a:lnTo>
                  <a:lnTo>
                    <a:pt x="35955" y="120489"/>
                  </a:lnTo>
                  <a:lnTo>
                    <a:pt x="36260" y="120019"/>
                  </a:lnTo>
                  <a:lnTo>
                    <a:pt x="36555" y="119530"/>
                  </a:lnTo>
                  <a:lnTo>
                    <a:pt x="36832" y="119041"/>
                  </a:lnTo>
                  <a:lnTo>
                    <a:pt x="37108" y="118543"/>
                  </a:lnTo>
                  <a:lnTo>
                    <a:pt x="37366" y="118045"/>
                  </a:lnTo>
                  <a:lnTo>
                    <a:pt x="37615" y="117538"/>
                  </a:lnTo>
                  <a:lnTo>
                    <a:pt x="37855" y="117022"/>
                  </a:lnTo>
                  <a:lnTo>
                    <a:pt x="38095" y="116505"/>
                  </a:lnTo>
                  <a:lnTo>
                    <a:pt x="38316" y="115980"/>
                  </a:lnTo>
                  <a:lnTo>
                    <a:pt x="38528" y="115445"/>
                  </a:lnTo>
                  <a:lnTo>
                    <a:pt x="38731" y="114910"/>
                  </a:lnTo>
                  <a:lnTo>
                    <a:pt x="38925" y="114366"/>
                  </a:lnTo>
                  <a:lnTo>
                    <a:pt x="39118" y="113822"/>
                  </a:lnTo>
                  <a:lnTo>
                    <a:pt x="39294" y="113278"/>
                  </a:lnTo>
                  <a:lnTo>
                    <a:pt x="39469" y="112724"/>
                  </a:lnTo>
                  <a:lnTo>
                    <a:pt x="39626" y="112162"/>
                  </a:lnTo>
                  <a:lnTo>
                    <a:pt x="39782" y="111599"/>
                  </a:lnTo>
                  <a:lnTo>
                    <a:pt x="39930" y="111028"/>
                  </a:lnTo>
                  <a:lnTo>
                    <a:pt x="40068" y="110456"/>
                  </a:lnTo>
                  <a:lnTo>
                    <a:pt x="40197" y="109884"/>
                  </a:lnTo>
                  <a:lnTo>
                    <a:pt x="40326" y="109303"/>
                  </a:lnTo>
                  <a:lnTo>
                    <a:pt x="40437" y="108722"/>
                  </a:lnTo>
                  <a:lnTo>
                    <a:pt x="40548" y="108141"/>
                  </a:lnTo>
                  <a:lnTo>
                    <a:pt x="40658" y="107551"/>
                  </a:lnTo>
                  <a:lnTo>
                    <a:pt x="40751" y="106961"/>
                  </a:lnTo>
                  <a:lnTo>
                    <a:pt x="40843" y="106362"/>
                  </a:lnTo>
                  <a:lnTo>
                    <a:pt x="40926" y="105762"/>
                  </a:lnTo>
                  <a:lnTo>
                    <a:pt x="41009" y="105163"/>
                  </a:lnTo>
                  <a:lnTo>
                    <a:pt x="41083" y="104563"/>
                  </a:lnTo>
                  <a:lnTo>
                    <a:pt x="41147" y="103955"/>
                  </a:lnTo>
                  <a:lnTo>
                    <a:pt x="41212" y="103346"/>
                  </a:lnTo>
                  <a:lnTo>
                    <a:pt x="41313" y="102129"/>
                  </a:lnTo>
                  <a:lnTo>
                    <a:pt x="41405" y="100902"/>
                  </a:lnTo>
                  <a:lnTo>
                    <a:pt x="41470" y="99667"/>
                  </a:lnTo>
                  <a:lnTo>
                    <a:pt x="41525" y="98431"/>
                  </a:lnTo>
                  <a:lnTo>
                    <a:pt x="41562" y="97186"/>
                  </a:lnTo>
                  <a:lnTo>
                    <a:pt x="41590" y="95951"/>
                  </a:lnTo>
                  <a:lnTo>
                    <a:pt x="41599" y="94706"/>
                  </a:lnTo>
                  <a:lnTo>
                    <a:pt x="41599" y="93461"/>
                  </a:lnTo>
                  <a:lnTo>
                    <a:pt x="41590" y="92216"/>
                  </a:lnTo>
                  <a:lnTo>
                    <a:pt x="41571" y="90971"/>
                  </a:lnTo>
                  <a:lnTo>
                    <a:pt x="41553" y="89735"/>
                  </a:lnTo>
                  <a:lnTo>
                    <a:pt x="41516" y="88509"/>
                  </a:lnTo>
                  <a:lnTo>
                    <a:pt x="41452" y="86065"/>
                  </a:lnTo>
                  <a:lnTo>
                    <a:pt x="41378" y="83649"/>
                  </a:lnTo>
                  <a:lnTo>
                    <a:pt x="41313" y="81279"/>
                  </a:lnTo>
                  <a:lnTo>
                    <a:pt x="41286" y="80117"/>
                  </a:lnTo>
                  <a:lnTo>
                    <a:pt x="41258" y="78964"/>
                  </a:lnTo>
                  <a:lnTo>
                    <a:pt x="41249" y="77830"/>
                  </a:lnTo>
                  <a:lnTo>
                    <a:pt x="41239" y="76714"/>
                  </a:lnTo>
                  <a:lnTo>
                    <a:pt x="41239" y="76714"/>
                  </a:lnTo>
                  <a:lnTo>
                    <a:pt x="41249" y="74612"/>
                  </a:lnTo>
                  <a:lnTo>
                    <a:pt x="41258" y="72546"/>
                  </a:lnTo>
                  <a:lnTo>
                    <a:pt x="41276" y="70508"/>
                  </a:lnTo>
                  <a:lnTo>
                    <a:pt x="41304" y="68507"/>
                  </a:lnTo>
                  <a:lnTo>
                    <a:pt x="41332" y="66534"/>
                  </a:lnTo>
                  <a:lnTo>
                    <a:pt x="41378" y="64597"/>
                  </a:lnTo>
                  <a:lnTo>
                    <a:pt x="41433" y="62688"/>
                  </a:lnTo>
                  <a:lnTo>
                    <a:pt x="41488" y="60816"/>
                  </a:lnTo>
                  <a:lnTo>
                    <a:pt x="41553" y="58981"/>
                  </a:lnTo>
                  <a:lnTo>
                    <a:pt x="41636" y="57174"/>
                  </a:lnTo>
                  <a:lnTo>
                    <a:pt x="41719" y="55394"/>
                  </a:lnTo>
                  <a:lnTo>
                    <a:pt x="41811" y="53651"/>
                  </a:lnTo>
                  <a:lnTo>
                    <a:pt x="41913" y="51936"/>
                  </a:lnTo>
                  <a:lnTo>
                    <a:pt x="42032" y="50258"/>
                  </a:lnTo>
                  <a:lnTo>
                    <a:pt x="42152" y="48607"/>
                  </a:lnTo>
                  <a:lnTo>
                    <a:pt x="42281" y="46984"/>
                  </a:lnTo>
                  <a:lnTo>
                    <a:pt x="42420" y="45389"/>
                  </a:lnTo>
                  <a:lnTo>
                    <a:pt x="42577" y="43830"/>
                  </a:lnTo>
                  <a:lnTo>
                    <a:pt x="42733" y="42309"/>
                  </a:lnTo>
                  <a:lnTo>
                    <a:pt x="42909" y="40806"/>
                  </a:lnTo>
                  <a:lnTo>
                    <a:pt x="43093" y="39340"/>
                  </a:lnTo>
                  <a:lnTo>
                    <a:pt x="43287" y="37901"/>
                  </a:lnTo>
                  <a:lnTo>
                    <a:pt x="43489" y="36490"/>
                  </a:lnTo>
                  <a:lnTo>
                    <a:pt x="43702" y="35116"/>
                  </a:lnTo>
                  <a:lnTo>
                    <a:pt x="43932" y="33761"/>
                  </a:lnTo>
                  <a:lnTo>
                    <a:pt x="44163" y="32442"/>
                  </a:lnTo>
                  <a:lnTo>
                    <a:pt x="44412" y="31151"/>
                  </a:lnTo>
                  <a:lnTo>
                    <a:pt x="44670" y="29887"/>
                  </a:lnTo>
                  <a:lnTo>
                    <a:pt x="44946" y="28652"/>
                  </a:lnTo>
                  <a:lnTo>
                    <a:pt x="45232" y="27444"/>
                  </a:lnTo>
                  <a:lnTo>
                    <a:pt x="45518" y="26263"/>
                  </a:lnTo>
                  <a:lnTo>
                    <a:pt x="45832" y="25120"/>
                  </a:lnTo>
                  <a:lnTo>
                    <a:pt x="46145" y="23995"/>
                  </a:lnTo>
                  <a:lnTo>
                    <a:pt x="46477" y="22898"/>
                  </a:lnTo>
                  <a:lnTo>
                    <a:pt x="46828" y="21828"/>
                  </a:lnTo>
                  <a:lnTo>
                    <a:pt x="47187" y="20786"/>
                  </a:lnTo>
                  <a:lnTo>
                    <a:pt x="47556" y="19781"/>
                  </a:lnTo>
                  <a:lnTo>
                    <a:pt x="47934" y="18794"/>
                  </a:lnTo>
                  <a:lnTo>
                    <a:pt x="48137" y="18305"/>
                  </a:lnTo>
                  <a:lnTo>
                    <a:pt x="48331" y="17835"/>
                  </a:lnTo>
                  <a:lnTo>
                    <a:pt x="48534" y="17365"/>
                  </a:lnTo>
                  <a:lnTo>
                    <a:pt x="48746" y="16894"/>
                  </a:lnTo>
                  <a:lnTo>
                    <a:pt x="48949" y="16442"/>
                  </a:lnTo>
                  <a:lnTo>
                    <a:pt x="49170" y="15991"/>
                  </a:lnTo>
                  <a:lnTo>
                    <a:pt x="49382" y="15548"/>
                  </a:lnTo>
                  <a:lnTo>
                    <a:pt x="49603" y="15115"/>
                  </a:lnTo>
                  <a:lnTo>
                    <a:pt x="49825" y="14681"/>
                  </a:lnTo>
                  <a:lnTo>
                    <a:pt x="50055" y="14257"/>
                  </a:lnTo>
                  <a:lnTo>
                    <a:pt x="50286" y="13842"/>
                  </a:lnTo>
                  <a:lnTo>
                    <a:pt x="50516" y="13427"/>
                  </a:lnTo>
                  <a:lnTo>
                    <a:pt x="50756" y="13021"/>
                  </a:lnTo>
                  <a:lnTo>
                    <a:pt x="50996" y="12625"/>
                  </a:lnTo>
                  <a:lnTo>
                    <a:pt x="51245" y="12228"/>
                  </a:lnTo>
                  <a:lnTo>
                    <a:pt x="51494" y="11850"/>
                  </a:lnTo>
                  <a:lnTo>
                    <a:pt x="51743" y="11463"/>
                  </a:lnTo>
                  <a:lnTo>
                    <a:pt x="52001" y="11094"/>
                  </a:lnTo>
                  <a:lnTo>
                    <a:pt x="52259" y="10725"/>
                  </a:lnTo>
                  <a:lnTo>
                    <a:pt x="52517" y="10366"/>
                  </a:lnTo>
                  <a:lnTo>
                    <a:pt x="52785" y="10015"/>
                  </a:lnTo>
                  <a:lnTo>
                    <a:pt x="53052" y="9665"/>
                  </a:lnTo>
                  <a:lnTo>
                    <a:pt x="53329" y="9323"/>
                  </a:lnTo>
                  <a:lnTo>
                    <a:pt x="53605" y="8982"/>
                  </a:lnTo>
                  <a:lnTo>
                    <a:pt x="53891" y="8660"/>
                  </a:lnTo>
                  <a:lnTo>
                    <a:pt x="54177" y="8337"/>
                  </a:lnTo>
                  <a:lnTo>
                    <a:pt x="54463" y="8014"/>
                  </a:lnTo>
                  <a:lnTo>
                    <a:pt x="54758" y="7700"/>
                  </a:lnTo>
                  <a:lnTo>
                    <a:pt x="55053" y="7396"/>
                  </a:lnTo>
                  <a:lnTo>
                    <a:pt x="55358" y="7101"/>
                  </a:lnTo>
                  <a:lnTo>
                    <a:pt x="55662" y="6806"/>
                  </a:lnTo>
                  <a:lnTo>
                    <a:pt x="55966" y="6520"/>
                  </a:lnTo>
                  <a:lnTo>
                    <a:pt x="56280" y="6234"/>
                  </a:lnTo>
                  <a:lnTo>
                    <a:pt x="56593" y="5958"/>
                  </a:lnTo>
                  <a:lnTo>
                    <a:pt x="56916" y="5690"/>
                  </a:lnTo>
                  <a:lnTo>
                    <a:pt x="57239" y="5423"/>
                  </a:lnTo>
                  <a:lnTo>
                    <a:pt x="57571" y="5165"/>
                  </a:lnTo>
                  <a:lnTo>
                    <a:pt x="57903" y="4916"/>
                  </a:lnTo>
                  <a:lnTo>
                    <a:pt x="58235" y="4667"/>
                  </a:lnTo>
                  <a:lnTo>
                    <a:pt x="58576" y="4427"/>
                  </a:lnTo>
                  <a:lnTo>
                    <a:pt x="58926" y="4196"/>
                  </a:lnTo>
                  <a:lnTo>
                    <a:pt x="59277" y="3966"/>
                  </a:lnTo>
                  <a:lnTo>
                    <a:pt x="59627" y="3744"/>
                  </a:lnTo>
                  <a:lnTo>
                    <a:pt x="59978" y="3523"/>
                  </a:lnTo>
                  <a:lnTo>
                    <a:pt x="60346" y="3311"/>
                  </a:lnTo>
                  <a:lnTo>
                    <a:pt x="60706" y="3108"/>
                  </a:lnTo>
                  <a:lnTo>
                    <a:pt x="61075" y="2905"/>
                  </a:lnTo>
                  <a:lnTo>
                    <a:pt x="61453" y="2712"/>
                  </a:lnTo>
                  <a:lnTo>
                    <a:pt x="61831" y="2518"/>
                  </a:lnTo>
                  <a:lnTo>
                    <a:pt x="62209" y="2334"/>
                  </a:lnTo>
                  <a:lnTo>
                    <a:pt x="62596" y="2158"/>
                  </a:lnTo>
                  <a:lnTo>
                    <a:pt x="62984" y="1983"/>
                  </a:lnTo>
                  <a:lnTo>
                    <a:pt x="62984" y="1983"/>
                  </a:lnTo>
                  <a:lnTo>
                    <a:pt x="63113" y="1"/>
                  </a:lnTo>
                  <a:lnTo>
                    <a:pt x="63113" y="1"/>
                  </a:lnTo>
                  <a:lnTo>
                    <a:pt x="62145" y="1"/>
                  </a:lnTo>
                  <a:lnTo>
                    <a:pt x="61195" y="19"/>
                  </a:lnTo>
                  <a:lnTo>
                    <a:pt x="60254" y="47"/>
                  </a:lnTo>
                  <a:lnTo>
                    <a:pt x="59323" y="74"/>
                  </a:lnTo>
                  <a:lnTo>
                    <a:pt x="58419" y="120"/>
                  </a:lnTo>
                  <a:lnTo>
                    <a:pt x="57525" y="176"/>
                  </a:lnTo>
                  <a:lnTo>
                    <a:pt x="56639" y="240"/>
                  </a:lnTo>
                  <a:lnTo>
                    <a:pt x="55773" y="314"/>
                  </a:lnTo>
                  <a:lnTo>
                    <a:pt x="54924" y="397"/>
                  </a:lnTo>
                  <a:lnTo>
                    <a:pt x="54085" y="498"/>
                  </a:lnTo>
                  <a:lnTo>
                    <a:pt x="53255" y="600"/>
                  </a:lnTo>
                  <a:lnTo>
                    <a:pt x="52453" y="720"/>
                  </a:lnTo>
                  <a:lnTo>
                    <a:pt x="51651" y="849"/>
                  </a:lnTo>
                  <a:lnTo>
                    <a:pt x="50867" y="987"/>
                  </a:lnTo>
                  <a:lnTo>
                    <a:pt x="50101" y="1135"/>
                  </a:lnTo>
                  <a:lnTo>
                    <a:pt x="49345" y="1292"/>
                  </a:lnTo>
                  <a:lnTo>
                    <a:pt x="48607" y="1467"/>
                  </a:lnTo>
                  <a:lnTo>
                    <a:pt x="47879" y="1651"/>
                  </a:lnTo>
                  <a:lnTo>
                    <a:pt x="47160" y="1845"/>
                  </a:lnTo>
                  <a:lnTo>
                    <a:pt x="46459" y="2048"/>
                  </a:lnTo>
                  <a:lnTo>
                    <a:pt x="45767" y="2269"/>
                  </a:lnTo>
                  <a:lnTo>
                    <a:pt x="45094" y="2500"/>
                  </a:lnTo>
                  <a:lnTo>
                    <a:pt x="44430" y="2739"/>
                  </a:lnTo>
                  <a:lnTo>
                    <a:pt x="43775" y="2988"/>
                  </a:lnTo>
                  <a:lnTo>
                    <a:pt x="43139" y="3256"/>
                  </a:lnTo>
                  <a:lnTo>
                    <a:pt x="42512" y="3532"/>
                  </a:lnTo>
                  <a:lnTo>
                    <a:pt x="41894" y="3827"/>
                  </a:lnTo>
                  <a:lnTo>
                    <a:pt x="41286" y="4123"/>
                  </a:lnTo>
                  <a:lnTo>
                    <a:pt x="40695" y="4436"/>
                  </a:lnTo>
                  <a:lnTo>
                    <a:pt x="40124" y="4768"/>
                  </a:lnTo>
                  <a:lnTo>
                    <a:pt x="39552" y="5100"/>
                  </a:lnTo>
                  <a:lnTo>
                    <a:pt x="38999" y="5460"/>
                  </a:lnTo>
                  <a:lnTo>
                    <a:pt x="38455" y="5819"/>
                  </a:lnTo>
                  <a:lnTo>
                    <a:pt x="37920" y="6197"/>
                  </a:lnTo>
                  <a:lnTo>
                    <a:pt x="37394" y="6585"/>
                  </a:lnTo>
                  <a:lnTo>
                    <a:pt x="36887" y="6990"/>
                  </a:lnTo>
                  <a:lnTo>
                    <a:pt x="36389" y="7405"/>
                  </a:lnTo>
                  <a:lnTo>
                    <a:pt x="35900" y="7839"/>
                  </a:lnTo>
                  <a:lnTo>
                    <a:pt x="35421" y="8281"/>
                  </a:lnTo>
                  <a:lnTo>
                    <a:pt x="34950" y="8733"/>
                  </a:lnTo>
                  <a:lnTo>
                    <a:pt x="34498" y="9204"/>
                  </a:lnTo>
                  <a:lnTo>
                    <a:pt x="34047" y="9683"/>
                  </a:lnTo>
                  <a:lnTo>
                    <a:pt x="33613" y="10181"/>
                  </a:lnTo>
                  <a:lnTo>
                    <a:pt x="33189" y="10697"/>
                  </a:lnTo>
                  <a:lnTo>
                    <a:pt x="32765" y="11223"/>
                  </a:lnTo>
                  <a:lnTo>
                    <a:pt x="32359" y="11758"/>
                  </a:lnTo>
                  <a:lnTo>
                    <a:pt x="31963" y="12311"/>
                  </a:lnTo>
                  <a:lnTo>
                    <a:pt x="31575" y="12883"/>
                  </a:lnTo>
                  <a:lnTo>
                    <a:pt x="31197" y="13464"/>
                  </a:lnTo>
                  <a:lnTo>
                    <a:pt x="30828" y="14063"/>
                  </a:lnTo>
                  <a:lnTo>
                    <a:pt x="30478" y="14672"/>
                  </a:lnTo>
                  <a:lnTo>
                    <a:pt x="30127" y="15299"/>
                  </a:lnTo>
                  <a:lnTo>
                    <a:pt x="29786" y="15935"/>
                  </a:lnTo>
                  <a:lnTo>
                    <a:pt x="29454" y="16590"/>
                  </a:lnTo>
                  <a:lnTo>
                    <a:pt x="29132" y="17263"/>
                  </a:lnTo>
                  <a:lnTo>
                    <a:pt x="28818" y="17946"/>
                  </a:lnTo>
                  <a:lnTo>
                    <a:pt x="28514" y="18646"/>
                  </a:lnTo>
                  <a:lnTo>
                    <a:pt x="28209" y="19356"/>
                  </a:lnTo>
                  <a:lnTo>
                    <a:pt x="27924" y="20094"/>
                  </a:lnTo>
                  <a:lnTo>
                    <a:pt x="27647" y="20841"/>
                  </a:lnTo>
                  <a:lnTo>
                    <a:pt x="27370" y="21597"/>
                  </a:lnTo>
                  <a:lnTo>
                    <a:pt x="27112" y="22372"/>
                  </a:lnTo>
                  <a:lnTo>
                    <a:pt x="26854" y="23165"/>
                  </a:lnTo>
                  <a:lnTo>
                    <a:pt x="26605" y="23976"/>
                  </a:lnTo>
                  <a:lnTo>
                    <a:pt x="26365" y="24797"/>
                  </a:lnTo>
                  <a:lnTo>
                    <a:pt x="26125" y="25646"/>
                  </a:lnTo>
                  <a:lnTo>
                    <a:pt x="25904" y="26503"/>
                  </a:lnTo>
                  <a:lnTo>
                    <a:pt x="25683" y="27370"/>
                  </a:lnTo>
                  <a:lnTo>
                    <a:pt x="25471" y="28264"/>
                  </a:lnTo>
                  <a:lnTo>
                    <a:pt x="25268" y="29168"/>
                  </a:lnTo>
                  <a:lnTo>
                    <a:pt x="25074" y="30090"/>
                  </a:lnTo>
                  <a:lnTo>
                    <a:pt x="24880" y="31031"/>
                  </a:lnTo>
                  <a:lnTo>
                    <a:pt x="24696" y="31981"/>
                  </a:lnTo>
                  <a:lnTo>
                    <a:pt x="24521" y="32958"/>
                  </a:lnTo>
                  <a:lnTo>
                    <a:pt x="24346" y="33945"/>
                  </a:lnTo>
                  <a:lnTo>
                    <a:pt x="24180" y="34950"/>
                  </a:lnTo>
                  <a:lnTo>
                    <a:pt x="24023" y="35974"/>
                  </a:lnTo>
                  <a:lnTo>
                    <a:pt x="23875" y="37016"/>
                  </a:lnTo>
                  <a:lnTo>
                    <a:pt x="23728" y="38076"/>
                  </a:lnTo>
                  <a:lnTo>
                    <a:pt x="23580" y="39146"/>
                  </a:lnTo>
                  <a:lnTo>
                    <a:pt x="23451" y="40243"/>
                  </a:lnTo>
                  <a:lnTo>
                    <a:pt x="23322" y="41350"/>
                  </a:lnTo>
                  <a:lnTo>
                    <a:pt x="23193" y="42475"/>
                  </a:lnTo>
                  <a:lnTo>
                    <a:pt x="23082" y="43628"/>
                  </a:lnTo>
                  <a:lnTo>
                    <a:pt x="22962" y="44789"/>
                  </a:lnTo>
                  <a:lnTo>
                    <a:pt x="22861" y="45970"/>
                  </a:lnTo>
                  <a:lnTo>
                    <a:pt x="22750" y="47169"/>
                  </a:lnTo>
                  <a:lnTo>
                    <a:pt x="22658" y="48386"/>
                  </a:lnTo>
                  <a:lnTo>
                    <a:pt x="22566" y="49622"/>
                  </a:lnTo>
                  <a:lnTo>
                    <a:pt x="22474" y="50876"/>
                  </a:lnTo>
                  <a:lnTo>
                    <a:pt x="22391" y="52148"/>
                  </a:lnTo>
                  <a:lnTo>
                    <a:pt x="22308" y="53439"/>
                  </a:lnTo>
                  <a:lnTo>
                    <a:pt x="22160" y="56086"/>
                  </a:lnTo>
                  <a:lnTo>
                    <a:pt x="22031" y="58797"/>
                  </a:lnTo>
                  <a:lnTo>
                    <a:pt x="21920" y="61591"/>
                  </a:lnTo>
                  <a:lnTo>
                    <a:pt x="21819" y="64459"/>
                  </a:lnTo>
                  <a:lnTo>
                    <a:pt x="21727" y="67401"/>
                  </a:lnTo>
                  <a:lnTo>
                    <a:pt x="21653" y="70425"/>
                  </a:lnTo>
                  <a:lnTo>
                    <a:pt x="21588" y="73533"/>
                  </a:lnTo>
                  <a:lnTo>
                    <a:pt x="21542" y="76714"/>
                  </a:lnTo>
                  <a:lnTo>
                    <a:pt x="21496" y="79979"/>
                  </a:lnTo>
                  <a:lnTo>
                    <a:pt x="21459" y="83326"/>
                  </a:lnTo>
                  <a:lnTo>
                    <a:pt x="21432" y="86757"/>
                  </a:lnTo>
                  <a:lnTo>
                    <a:pt x="21413" y="90270"/>
                  </a:lnTo>
                  <a:lnTo>
                    <a:pt x="21385" y="97555"/>
                  </a:lnTo>
                  <a:lnTo>
                    <a:pt x="21376" y="105172"/>
                  </a:lnTo>
                  <a:lnTo>
                    <a:pt x="21376" y="113149"/>
                  </a:lnTo>
                  <a:lnTo>
                    <a:pt x="1" y="1326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30;p67">
              <a:extLst>
                <a:ext uri="{FF2B5EF4-FFF2-40B4-BE49-F238E27FC236}">
                  <a16:creationId xmlns:a16="http://schemas.microsoft.com/office/drawing/2014/main" id="{1B2C123C-5D97-8BC1-F758-362D29E4B645}"/>
                </a:ext>
              </a:extLst>
            </p:cNvPr>
            <p:cNvSpPr/>
            <p:nvPr/>
          </p:nvSpPr>
          <p:spPr>
            <a:xfrm>
              <a:off x="-531975" y="-347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31;p67">
              <a:extLst>
                <a:ext uri="{FF2B5EF4-FFF2-40B4-BE49-F238E27FC236}">
                  <a16:creationId xmlns:a16="http://schemas.microsoft.com/office/drawing/2014/main" id="{D5BC0439-9BB3-D83A-8C89-3CC50C8421DB}"/>
                </a:ext>
              </a:extLst>
            </p:cNvPr>
            <p:cNvSpPr/>
            <p:nvPr/>
          </p:nvSpPr>
          <p:spPr>
            <a:xfrm>
              <a:off x="-5669500" y="-8844400"/>
              <a:ext cx="3844475" cy="3844700"/>
            </a:xfrm>
            <a:custGeom>
              <a:avLst/>
              <a:gdLst/>
              <a:ahLst/>
              <a:cxnLst/>
              <a:rect l="l" t="t" r="r" b="b"/>
              <a:pathLst>
                <a:path w="153779" h="153788" extrusionOk="0">
                  <a:moveTo>
                    <a:pt x="76502" y="0"/>
                  </a:moveTo>
                  <a:lnTo>
                    <a:pt x="73809" y="10"/>
                  </a:lnTo>
                  <a:lnTo>
                    <a:pt x="71163" y="28"/>
                  </a:lnTo>
                  <a:lnTo>
                    <a:pt x="68544" y="65"/>
                  </a:lnTo>
                  <a:lnTo>
                    <a:pt x="65971" y="102"/>
                  </a:lnTo>
                  <a:lnTo>
                    <a:pt x="63426" y="157"/>
                  </a:lnTo>
                  <a:lnTo>
                    <a:pt x="60927" y="213"/>
                  </a:lnTo>
                  <a:lnTo>
                    <a:pt x="58455" y="277"/>
                  </a:lnTo>
                  <a:lnTo>
                    <a:pt x="56039" y="351"/>
                  </a:lnTo>
                  <a:lnTo>
                    <a:pt x="53660" y="434"/>
                  </a:lnTo>
                  <a:lnTo>
                    <a:pt x="51318" y="526"/>
                  </a:lnTo>
                  <a:lnTo>
                    <a:pt x="49031" y="618"/>
                  </a:lnTo>
                  <a:lnTo>
                    <a:pt x="46781" y="720"/>
                  </a:lnTo>
                  <a:lnTo>
                    <a:pt x="44577" y="821"/>
                  </a:lnTo>
                  <a:lnTo>
                    <a:pt x="42419" y="941"/>
                  </a:lnTo>
                  <a:lnTo>
                    <a:pt x="40317" y="1052"/>
                  </a:lnTo>
                  <a:lnTo>
                    <a:pt x="38251" y="1172"/>
                  </a:lnTo>
                  <a:lnTo>
                    <a:pt x="36250" y="1291"/>
                  </a:lnTo>
                  <a:lnTo>
                    <a:pt x="34286" y="1421"/>
                  </a:lnTo>
                  <a:lnTo>
                    <a:pt x="32386" y="1550"/>
                  </a:lnTo>
                  <a:lnTo>
                    <a:pt x="28734" y="1808"/>
                  </a:lnTo>
                  <a:lnTo>
                    <a:pt x="25295" y="2075"/>
                  </a:lnTo>
                  <a:lnTo>
                    <a:pt x="22095" y="2343"/>
                  </a:lnTo>
                  <a:lnTo>
                    <a:pt x="19125" y="2601"/>
                  </a:lnTo>
                  <a:lnTo>
                    <a:pt x="16405" y="2859"/>
                  </a:lnTo>
                  <a:lnTo>
                    <a:pt x="13934" y="3108"/>
                  </a:lnTo>
                  <a:lnTo>
                    <a:pt x="11721" y="3339"/>
                  </a:lnTo>
                  <a:lnTo>
                    <a:pt x="9784" y="3551"/>
                  </a:lnTo>
                  <a:lnTo>
                    <a:pt x="8115" y="3735"/>
                  </a:lnTo>
                  <a:lnTo>
                    <a:pt x="6732" y="3901"/>
                  </a:lnTo>
                  <a:lnTo>
                    <a:pt x="4860" y="4132"/>
                  </a:lnTo>
                  <a:lnTo>
                    <a:pt x="4223" y="4224"/>
                  </a:lnTo>
                  <a:lnTo>
                    <a:pt x="4113" y="5008"/>
                  </a:lnTo>
                  <a:lnTo>
                    <a:pt x="3993" y="5985"/>
                  </a:lnTo>
                  <a:lnTo>
                    <a:pt x="3827" y="7322"/>
                  </a:lnTo>
                  <a:lnTo>
                    <a:pt x="3633" y="9019"/>
                  </a:lnTo>
                  <a:lnTo>
                    <a:pt x="3403" y="11066"/>
                  </a:lnTo>
                  <a:lnTo>
                    <a:pt x="3154" y="13455"/>
                  </a:lnTo>
                  <a:lnTo>
                    <a:pt x="2886" y="16157"/>
                  </a:lnTo>
                  <a:lnTo>
                    <a:pt x="2600" y="19181"/>
                  </a:lnTo>
                  <a:lnTo>
                    <a:pt x="2305" y="22501"/>
                  </a:lnTo>
                  <a:lnTo>
                    <a:pt x="2158" y="24272"/>
                  </a:lnTo>
                  <a:lnTo>
                    <a:pt x="2010" y="26116"/>
                  </a:lnTo>
                  <a:lnTo>
                    <a:pt x="1863" y="28034"/>
                  </a:lnTo>
                  <a:lnTo>
                    <a:pt x="1715" y="30017"/>
                  </a:lnTo>
                  <a:lnTo>
                    <a:pt x="1568" y="32064"/>
                  </a:lnTo>
                  <a:lnTo>
                    <a:pt x="1429" y="34175"/>
                  </a:lnTo>
                  <a:lnTo>
                    <a:pt x="1282" y="36361"/>
                  </a:lnTo>
                  <a:lnTo>
                    <a:pt x="1153" y="38602"/>
                  </a:lnTo>
                  <a:lnTo>
                    <a:pt x="1014" y="40907"/>
                  </a:lnTo>
                  <a:lnTo>
                    <a:pt x="894" y="43268"/>
                  </a:lnTo>
                  <a:lnTo>
                    <a:pt x="765" y="45693"/>
                  </a:lnTo>
                  <a:lnTo>
                    <a:pt x="655" y="48174"/>
                  </a:lnTo>
                  <a:lnTo>
                    <a:pt x="544" y="50710"/>
                  </a:lnTo>
                  <a:lnTo>
                    <a:pt x="443" y="53301"/>
                  </a:lnTo>
                  <a:lnTo>
                    <a:pt x="350" y="55947"/>
                  </a:lnTo>
                  <a:lnTo>
                    <a:pt x="267" y="58640"/>
                  </a:lnTo>
                  <a:lnTo>
                    <a:pt x="203" y="61388"/>
                  </a:lnTo>
                  <a:lnTo>
                    <a:pt x="138" y="64182"/>
                  </a:lnTo>
                  <a:lnTo>
                    <a:pt x="83" y="67032"/>
                  </a:lnTo>
                  <a:lnTo>
                    <a:pt x="46" y="69918"/>
                  </a:lnTo>
                  <a:lnTo>
                    <a:pt x="9" y="72851"/>
                  </a:lnTo>
                  <a:lnTo>
                    <a:pt x="0" y="75829"/>
                  </a:lnTo>
                  <a:lnTo>
                    <a:pt x="0" y="78854"/>
                  </a:lnTo>
                  <a:lnTo>
                    <a:pt x="9" y="81915"/>
                  </a:lnTo>
                  <a:lnTo>
                    <a:pt x="37" y="85014"/>
                  </a:lnTo>
                  <a:lnTo>
                    <a:pt x="74" y="88158"/>
                  </a:lnTo>
                  <a:lnTo>
                    <a:pt x="138" y="91330"/>
                  </a:lnTo>
                  <a:lnTo>
                    <a:pt x="212" y="94540"/>
                  </a:lnTo>
                  <a:lnTo>
                    <a:pt x="304" y="97786"/>
                  </a:lnTo>
                  <a:lnTo>
                    <a:pt x="415" y="101059"/>
                  </a:lnTo>
                  <a:lnTo>
                    <a:pt x="544" y="104370"/>
                  </a:lnTo>
                  <a:lnTo>
                    <a:pt x="692" y="107708"/>
                  </a:lnTo>
                  <a:lnTo>
                    <a:pt x="858" y="111074"/>
                  </a:lnTo>
                  <a:lnTo>
                    <a:pt x="1051" y="114467"/>
                  </a:lnTo>
                  <a:lnTo>
                    <a:pt x="1254" y="117888"/>
                  </a:lnTo>
                  <a:lnTo>
                    <a:pt x="1494" y="121328"/>
                  </a:lnTo>
                  <a:lnTo>
                    <a:pt x="1743" y="124795"/>
                  </a:lnTo>
                  <a:lnTo>
                    <a:pt x="2020" y="128281"/>
                  </a:lnTo>
                  <a:lnTo>
                    <a:pt x="2176" y="130024"/>
                  </a:lnTo>
                  <a:lnTo>
                    <a:pt x="2324" y="131785"/>
                  </a:lnTo>
                  <a:lnTo>
                    <a:pt x="2490" y="133537"/>
                  </a:lnTo>
                  <a:lnTo>
                    <a:pt x="2656" y="135308"/>
                  </a:lnTo>
                  <a:lnTo>
                    <a:pt x="2822" y="137078"/>
                  </a:lnTo>
                  <a:lnTo>
                    <a:pt x="3006" y="138849"/>
                  </a:lnTo>
                  <a:lnTo>
                    <a:pt x="3191" y="140620"/>
                  </a:lnTo>
                  <a:lnTo>
                    <a:pt x="3384" y="142399"/>
                  </a:lnTo>
                  <a:lnTo>
                    <a:pt x="3578" y="144188"/>
                  </a:lnTo>
                  <a:lnTo>
                    <a:pt x="3790" y="145977"/>
                  </a:lnTo>
                  <a:lnTo>
                    <a:pt x="4002" y="147766"/>
                  </a:lnTo>
                  <a:lnTo>
                    <a:pt x="4223" y="149555"/>
                  </a:lnTo>
                  <a:lnTo>
                    <a:pt x="6538" y="149841"/>
                  </a:lnTo>
                  <a:lnTo>
                    <a:pt x="8843" y="150109"/>
                  </a:lnTo>
                  <a:lnTo>
                    <a:pt x="11158" y="150367"/>
                  </a:lnTo>
                  <a:lnTo>
                    <a:pt x="13454" y="150616"/>
                  </a:lnTo>
                  <a:lnTo>
                    <a:pt x="15750" y="150855"/>
                  </a:lnTo>
                  <a:lnTo>
                    <a:pt x="18037" y="151086"/>
                  </a:lnTo>
                  <a:lnTo>
                    <a:pt x="20315" y="151298"/>
                  </a:lnTo>
                  <a:lnTo>
                    <a:pt x="22584" y="151501"/>
                  </a:lnTo>
                  <a:lnTo>
                    <a:pt x="24852" y="151704"/>
                  </a:lnTo>
                  <a:lnTo>
                    <a:pt x="27111" y="151888"/>
                  </a:lnTo>
                  <a:lnTo>
                    <a:pt x="29361" y="152063"/>
                  </a:lnTo>
                  <a:lnTo>
                    <a:pt x="31593" y="152229"/>
                  </a:lnTo>
                  <a:lnTo>
                    <a:pt x="33825" y="152386"/>
                  </a:lnTo>
                  <a:lnTo>
                    <a:pt x="36047" y="152534"/>
                  </a:lnTo>
                  <a:lnTo>
                    <a:pt x="38260" y="152672"/>
                  </a:lnTo>
                  <a:lnTo>
                    <a:pt x="40455" y="152801"/>
                  </a:lnTo>
                  <a:lnTo>
                    <a:pt x="42650" y="152921"/>
                  </a:lnTo>
                  <a:lnTo>
                    <a:pt x="44826" y="153032"/>
                  </a:lnTo>
                  <a:lnTo>
                    <a:pt x="46993" y="153133"/>
                  </a:lnTo>
                  <a:lnTo>
                    <a:pt x="49142" y="153225"/>
                  </a:lnTo>
                  <a:lnTo>
                    <a:pt x="51290" y="153308"/>
                  </a:lnTo>
                  <a:lnTo>
                    <a:pt x="53411" y="153391"/>
                  </a:lnTo>
                  <a:lnTo>
                    <a:pt x="55532" y="153465"/>
                  </a:lnTo>
                  <a:lnTo>
                    <a:pt x="57635" y="153530"/>
                  </a:lnTo>
                  <a:lnTo>
                    <a:pt x="59728" y="153585"/>
                  </a:lnTo>
                  <a:lnTo>
                    <a:pt x="61803" y="153631"/>
                  </a:lnTo>
                  <a:lnTo>
                    <a:pt x="63859" y="153668"/>
                  </a:lnTo>
                  <a:lnTo>
                    <a:pt x="65906" y="153705"/>
                  </a:lnTo>
                  <a:lnTo>
                    <a:pt x="67935" y="153733"/>
                  </a:lnTo>
                  <a:lnTo>
                    <a:pt x="69945" y="153760"/>
                  </a:lnTo>
                  <a:lnTo>
                    <a:pt x="71946" y="153769"/>
                  </a:lnTo>
                  <a:lnTo>
                    <a:pt x="73929" y="153779"/>
                  </a:lnTo>
                  <a:lnTo>
                    <a:pt x="75893" y="153788"/>
                  </a:lnTo>
                  <a:lnTo>
                    <a:pt x="77839" y="153779"/>
                  </a:lnTo>
                  <a:lnTo>
                    <a:pt x="79775" y="153769"/>
                  </a:lnTo>
                  <a:lnTo>
                    <a:pt x="81684" y="153760"/>
                  </a:lnTo>
                  <a:lnTo>
                    <a:pt x="85456" y="153714"/>
                  </a:lnTo>
                  <a:lnTo>
                    <a:pt x="89145" y="153650"/>
                  </a:lnTo>
                  <a:lnTo>
                    <a:pt x="92759" y="153567"/>
                  </a:lnTo>
                  <a:lnTo>
                    <a:pt x="96291" y="153474"/>
                  </a:lnTo>
                  <a:lnTo>
                    <a:pt x="99740" y="153354"/>
                  </a:lnTo>
                  <a:lnTo>
                    <a:pt x="103097" y="153235"/>
                  </a:lnTo>
                  <a:lnTo>
                    <a:pt x="106361" y="153087"/>
                  </a:lnTo>
                  <a:lnTo>
                    <a:pt x="109533" y="152940"/>
                  </a:lnTo>
                  <a:lnTo>
                    <a:pt x="112613" y="152774"/>
                  </a:lnTo>
                  <a:lnTo>
                    <a:pt x="115583" y="152608"/>
                  </a:lnTo>
                  <a:lnTo>
                    <a:pt x="118460" y="152432"/>
                  </a:lnTo>
                  <a:lnTo>
                    <a:pt x="121217" y="152248"/>
                  </a:lnTo>
                  <a:lnTo>
                    <a:pt x="123873" y="152063"/>
                  </a:lnTo>
                  <a:lnTo>
                    <a:pt x="126418" y="151870"/>
                  </a:lnTo>
                  <a:lnTo>
                    <a:pt x="129074" y="151658"/>
                  </a:lnTo>
                  <a:lnTo>
                    <a:pt x="131582" y="151446"/>
                  </a:lnTo>
                  <a:lnTo>
                    <a:pt x="133943" y="151243"/>
                  </a:lnTo>
                  <a:lnTo>
                    <a:pt x="136156" y="151031"/>
                  </a:lnTo>
                  <a:lnTo>
                    <a:pt x="138221" y="150837"/>
                  </a:lnTo>
                  <a:lnTo>
                    <a:pt x="140121" y="150643"/>
                  </a:lnTo>
                  <a:lnTo>
                    <a:pt x="141855" y="150459"/>
                  </a:lnTo>
                  <a:lnTo>
                    <a:pt x="143432" y="150293"/>
                  </a:lnTo>
                  <a:lnTo>
                    <a:pt x="146060" y="149989"/>
                  </a:lnTo>
                  <a:lnTo>
                    <a:pt x="147978" y="149758"/>
                  </a:lnTo>
                  <a:lnTo>
                    <a:pt x="149158" y="149611"/>
                  </a:lnTo>
                  <a:lnTo>
                    <a:pt x="149555" y="149555"/>
                  </a:lnTo>
                  <a:lnTo>
                    <a:pt x="149656" y="148771"/>
                  </a:lnTo>
                  <a:lnTo>
                    <a:pt x="149776" y="147794"/>
                  </a:lnTo>
                  <a:lnTo>
                    <a:pt x="149942" y="146457"/>
                  </a:lnTo>
                  <a:lnTo>
                    <a:pt x="150136" y="144751"/>
                  </a:lnTo>
                  <a:lnTo>
                    <a:pt x="150366" y="142704"/>
                  </a:lnTo>
                  <a:lnTo>
                    <a:pt x="150615" y="140324"/>
                  </a:lnTo>
                  <a:lnTo>
                    <a:pt x="150892" y="137613"/>
                  </a:lnTo>
                  <a:lnTo>
                    <a:pt x="151178" y="134598"/>
                  </a:lnTo>
                  <a:lnTo>
                    <a:pt x="151464" y="131269"/>
                  </a:lnTo>
                  <a:lnTo>
                    <a:pt x="151620" y="129498"/>
                  </a:lnTo>
                  <a:lnTo>
                    <a:pt x="151768" y="127663"/>
                  </a:lnTo>
                  <a:lnTo>
                    <a:pt x="151915" y="125745"/>
                  </a:lnTo>
                  <a:lnTo>
                    <a:pt x="152063" y="123763"/>
                  </a:lnTo>
                  <a:lnTo>
                    <a:pt x="152201" y="121715"/>
                  </a:lnTo>
                  <a:lnTo>
                    <a:pt x="152349" y="119604"/>
                  </a:lnTo>
                  <a:lnTo>
                    <a:pt x="152487" y="117418"/>
                  </a:lnTo>
                  <a:lnTo>
                    <a:pt x="152626" y="115177"/>
                  </a:lnTo>
                  <a:lnTo>
                    <a:pt x="152755" y="112872"/>
                  </a:lnTo>
                  <a:lnTo>
                    <a:pt x="152884" y="110511"/>
                  </a:lnTo>
                  <a:lnTo>
                    <a:pt x="153004" y="108086"/>
                  </a:lnTo>
                  <a:lnTo>
                    <a:pt x="153114" y="105605"/>
                  </a:lnTo>
                  <a:lnTo>
                    <a:pt x="153225" y="103069"/>
                  </a:lnTo>
                  <a:lnTo>
                    <a:pt x="153326" y="100478"/>
                  </a:lnTo>
                  <a:lnTo>
                    <a:pt x="153419" y="97832"/>
                  </a:lnTo>
                  <a:lnTo>
                    <a:pt x="153502" y="95139"/>
                  </a:lnTo>
                  <a:lnTo>
                    <a:pt x="153575" y="92391"/>
                  </a:lnTo>
                  <a:lnTo>
                    <a:pt x="153640" y="89597"/>
                  </a:lnTo>
                  <a:lnTo>
                    <a:pt x="153686" y="86747"/>
                  </a:lnTo>
                  <a:lnTo>
                    <a:pt x="153732" y="83861"/>
                  </a:lnTo>
                  <a:lnTo>
                    <a:pt x="153760" y="80919"/>
                  </a:lnTo>
                  <a:lnTo>
                    <a:pt x="153778" y="77941"/>
                  </a:lnTo>
                  <a:lnTo>
                    <a:pt x="153778" y="74925"/>
                  </a:lnTo>
                  <a:lnTo>
                    <a:pt x="153769" y="71864"/>
                  </a:lnTo>
                  <a:lnTo>
                    <a:pt x="153741" y="68765"/>
                  </a:lnTo>
                  <a:lnTo>
                    <a:pt x="153695" y="65621"/>
                  </a:lnTo>
                  <a:lnTo>
                    <a:pt x="153640" y="62449"/>
                  </a:lnTo>
                  <a:lnTo>
                    <a:pt x="153566" y="59240"/>
                  </a:lnTo>
                  <a:lnTo>
                    <a:pt x="153474" y="55994"/>
                  </a:lnTo>
                  <a:lnTo>
                    <a:pt x="153363" y="52711"/>
                  </a:lnTo>
                  <a:lnTo>
                    <a:pt x="153234" y="49409"/>
                  </a:lnTo>
                  <a:lnTo>
                    <a:pt x="153087" y="46071"/>
                  </a:lnTo>
                  <a:lnTo>
                    <a:pt x="152911" y="42705"/>
                  </a:lnTo>
                  <a:lnTo>
                    <a:pt x="152727" y="39312"/>
                  </a:lnTo>
                  <a:lnTo>
                    <a:pt x="152515" y="35891"/>
                  </a:lnTo>
                  <a:lnTo>
                    <a:pt x="152284" y="32451"/>
                  </a:lnTo>
                  <a:lnTo>
                    <a:pt x="152026" y="28984"/>
                  </a:lnTo>
                  <a:lnTo>
                    <a:pt x="151749" y="25498"/>
                  </a:lnTo>
                  <a:lnTo>
                    <a:pt x="151602" y="23755"/>
                  </a:lnTo>
                  <a:lnTo>
                    <a:pt x="151445" y="21994"/>
                  </a:lnTo>
                  <a:lnTo>
                    <a:pt x="151288" y="20233"/>
                  </a:lnTo>
                  <a:lnTo>
                    <a:pt x="151122" y="18471"/>
                  </a:lnTo>
                  <a:lnTo>
                    <a:pt x="150947" y="16701"/>
                  </a:lnTo>
                  <a:lnTo>
                    <a:pt x="150763" y="14930"/>
                  </a:lnTo>
                  <a:lnTo>
                    <a:pt x="150578" y="13150"/>
                  </a:lnTo>
                  <a:lnTo>
                    <a:pt x="150385" y="11371"/>
                  </a:lnTo>
                  <a:lnTo>
                    <a:pt x="150191" y="9591"/>
                  </a:lnTo>
                  <a:lnTo>
                    <a:pt x="149988" y="7802"/>
                  </a:lnTo>
                  <a:lnTo>
                    <a:pt x="149776" y="6013"/>
                  </a:lnTo>
                  <a:lnTo>
                    <a:pt x="149555" y="4224"/>
                  </a:lnTo>
                  <a:lnTo>
                    <a:pt x="146641" y="3864"/>
                  </a:lnTo>
                  <a:lnTo>
                    <a:pt x="143736" y="3532"/>
                  </a:lnTo>
                  <a:lnTo>
                    <a:pt x="140840" y="3219"/>
                  </a:lnTo>
                  <a:lnTo>
                    <a:pt x="137954" y="2914"/>
                  </a:lnTo>
                  <a:lnTo>
                    <a:pt x="135077" y="2638"/>
                  </a:lnTo>
                  <a:lnTo>
                    <a:pt x="132209" y="2370"/>
                  </a:lnTo>
                  <a:lnTo>
                    <a:pt x="129350" y="2121"/>
                  </a:lnTo>
                  <a:lnTo>
                    <a:pt x="126510" y="1891"/>
                  </a:lnTo>
                  <a:lnTo>
                    <a:pt x="123393" y="1642"/>
                  </a:lnTo>
                  <a:lnTo>
                    <a:pt x="120286" y="1421"/>
                  </a:lnTo>
                  <a:lnTo>
                    <a:pt x="117196" y="1218"/>
                  </a:lnTo>
                  <a:lnTo>
                    <a:pt x="114126" y="1033"/>
                  </a:lnTo>
                  <a:lnTo>
                    <a:pt x="111083" y="867"/>
                  </a:lnTo>
                  <a:lnTo>
                    <a:pt x="108058" y="711"/>
                  </a:lnTo>
                  <a:lnTo>
                    <a:pt x="105052" y="572"/>
                  </a:lnTo>
                  <a:lnTo>
                    <a:pt x="102073" y="452"/>
                  </a:lnTo>
                  <a:lnTo>
                    <a:pt x="99122" y="351"/>
                  </a:lnTo>
                  <a:lnTo>
                    <a:pt x="96199" y="259"/>
                  </a:lnTo>
                  <a:lnTo>
                    <a:pt x="93294" y="185"/>
                  </a:lnTo>
                  <a:lnTo>
                    <a:pt x="90417" y="120"/>
                  </a:lnTo>
                  <a:lnTo>
                    <a:pt x="87577" y="74"/>
                  </a:lnTo>
                  <a:lnTo>
                    <a:pt x="84755" y="37"/>
                  </a:lnTo>
                  <a:lnTo>
                    <a:pt x="81970" y="10"/>
                  </a:lnTo>
                  <a:lnTo>
                    <a:pt x="79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32;p67">
              <a:extLst>
                <a:ext uri="{FF2B5EF4-FFF2-40B4-BE49-F238E27FC236}">
                  <a16:creationId xmlns:a16="http://schemas.microsoft.com/office/drawing/2014/main" id="{A1F37220-A9F6-CAF8-A3EC-58228B791205}"/>
                </a:ext>
              </a:extLst>
            </p:cNvPr>
            <p:cNvSpPr/>
            <p:nvPr/>
          </p:nvSpPr>
          <p:spPr>
            <a:xfrm>
              <a:off x="-5669500" y="-8844400"/>
              <a:ext cx="3844475" cy="3844700"/>
            </a:xfrm>
            <a:custGeom>
              <a:avLst/>
              <a:gdLst/>
              <a:ahLst/>
              <a:cxnLst/>
              <a:rect l="l" t="t" r="r" b="b"/>
              <a:pathLst>
                <a:path w="153779" h="153788" fill="none" extrusionOk="0">
                  <a:moveTo>
                    <a:pt x="149555" y="149555"/>
                  </a:moveTo>
                  <a:lnTo>
                    <a:pt x="149555" y="149555"/>
                  </a:lnTo>
                  <a:lnTo>
                    <a:pt x="149158" y="149611"/>
                  </a:lnTo>
                  <a:lnTo>
                    <a:pt x="147978" y="149758"/>
                  </a:lnTo>
                  <a:lnTo>
                    <a:pt x="146060" y="149989"/>
                  </a:lnTo>
                  <a:lnTo>
                    <a:pt x="143432" y="150293"/>
                  </a:lnTo>
                  <a:lnTo>
                    <a:pt x="141855" y="150459"/>
                  </a:lnTo>
                  <a:lnTo>
                    <a:pt x="140121" y="150643"/>
                  </a:lnTo>
                  <a:lnTo>
                    <a:pt x="138221" y="150837"/>
                  </a:lnTo>
                  <a:lnTo>
                    <a:pt x="136156" y="151031"/>
                  </a:lnTo>
                  <a:lnTo>
                    <a:pt x="133943" y="151243"/>
                  </a:lnTo>
                  <a:lnTo>
                    <a:pt x="131582" y="151446"/>
                  </a:lnTo>
                  <a:lnTo>
                    <a:pt x="129074" y="151658"/>
                  </a:lnTo>
                  <a:lnTo>
                    <a:pt x="126418" y="151870"/>
                  </a:lnTo>
                  <a:lnTo>
                    <a:pt x="126418" y="151870"/>
                  </a:lnTo>
                  <a:lnTo>
                    <a:pt x="123873" y="152063"/>
                  </a:lnTo>
                  <a:lnTo>
                    <a:pt x="121217" y="152248"/>
                  </a:lnTo>
                  <a:lnTo>
                    <a:pt x="118460" y="152432"/>
                  </a:lnTo>
                  <a:lnTo>
                    <a:pt x="115583" y="152608"/>
                  </a:lnTo>
                  <a:lnTo>
                    <a:pt x="112613" y="152774"/>
                  </a:lnTo>
                  <a:lnTo>
                    <a:pt x="109533" y="152940"/>
                  </a:lnTo>
                  <a:lnTo>
                    <a:pt x="106361" y="153087"/>
                  </a:lnTo>
                  <a:lnTo>
                    <a:pt x="103097" y="153235"/>
                  </a:lnTo>
                  <a:lnTo>
                    <a:pt x="99740" y="153354"/>
                  </a:lnTo>
                  <a:lnTo>
                    <a:pt x="96291" y="153474"/>
                  </a:lnTo>
                  <a:lnTo>
                    <a:pt x="92759" y="153567"/>
                  </a:lnTo>
                  <a:lnTo>
                    <a:pt x="89145" y="153650"/>
                  </a:lnTo>
                  <a:lnTo>
                    <a:pt x="85456" y="153714"/>
                  </a:lnTo>
                  <a:lnTo>
                    <a:pt x="81684" y="153760"/>
                  </a:lnTo>
                  <a:lnTo>
                    <a:pt x="79775" y="153769"/>
                  </a:lnTo>
                  <a:lnTo>
                    <a:pt x="77839" y="153779"/>
                  </a:lnTo>
                  <a:lnTo>
                    <a:pt x="75893" y="153788"/>
                  </a:lnTo>
                  <a:lnTo>
                    <a:pt x="73929" y="153779"/>
                  </a:lnTo>
                  <a:lnTo>
                    <a:pt x="71946" y="153769"/>
                  </a:lnTo>
                  <a:lnTo>
                    <a:pt x="69945" y="153760"/>
                  </a:lnTo>
                  <a:lnTo>
                    <a:pt x="67935" y="153733"/>
                  </a:lnTo>
                  <a:lnTo>
                    <a:pt x="65906" y="153705"/>
                  </a:lnTo>
                  <a:lnTo>
                    <a:pt x="63859" y="153668"/>
                  </a:lnTo>
                  <a:lnTo>
                    <a:pt x="61803" y="153631"/>
                  </a:lnTo>
                  <a:lnTo>
                    <a:pt x="59728" y="153585"/>
                  </a:lnTo>
                  <a:lnTo>
                    <a:pt x="57635" y="153530"/>
                  </a:lnTo>
                  <a:lnTo>
                    <a:pt x="55532" y="153465"/>
                  </a:lnTo>
                  <a:lnTo>
                    <a:pt x="53411" y="153391"/>
                  </a:lnTo>
                  <a:lnTo>
                    <a:pt x="51290" y="153308"/>
                  </a:lnTo>
                  <a:lnTo>
                    <a:pt x="49142" y="153225"/>
                  </a:lnTo>
                  <a:lnTo>
                    <a:pt x="46993" y="153133"/>
                  </a:lnTo>
                  <a:lnTo>
                    <a:pt x="44826" y="153032"/>
                  </a:lnTo>
                  <a:lnTo>
                    <a:pt x="42650" y="152921"/>
                  </a:lnTo>
                  <a:lnTo>
                    <a:pt x="40455" y="152801"/>
                  </a:lnTo>
                  <a:lnTo>
                    <a:pt x="38260" y="152672"/>
                  </a:lnTo>
                  <a:lnTo>
                    <a:pt x="36047" y="152534"/>
                  </a:lnTo>
                  <a:lnTo>
                    <a:pt x="33825" y="152386"/>
                  </a:lnTo>
                  <a:lnTo>
                    <a:pt x="31593" y="152229"/>
                  </a:lnTo>
                  <a:lnTo>
                    <a:pt x="29361" y="152063"/>
                  </a:lnTo>
                  <a:lnTo>
                    <a:pt x="27111" y="151888"/>
                  </a:lnTo>
                  <a:lnTo>
                    <a:pt x="24852" y="151704"/>
                  </a:lnTo>
                  <a:lnTo>
                    <a:pt x="22584" y="151501"/>
                  </a:lnTo>
                  <a:lnTo>
                    <a:pt x="20315" y="151298"/>
                  </a:lnTo>
                  <a:lnTo>
                    <a:pt x="18037" y="151086"/>
                  </a:lnTo>
                  <a:lnTo>
                    <a:pt x="15750" y="150855"/>
                  </a:lnTo>
                  <a:lnTo>
                    <a:pt x="13454" y="150616"/>
                  </a:lnTo>
                  <a:lnTo>
                    <a:pt x="11158" y="150367"/>
                  </a:lnTo>
                  <a:lnTo>
                    <a:pt x="8843" y="150109"/>
                  </a:lnTo>
                  <a:lnTo>
                    <a:pt x="6538" y="149841"/>
                  </a:lnTo>
                  <a:lnTo>
                    <a:pt x="4223" y="149555"/>
                  </a:lnTo>
                  <a:lnTo>
                    <a:pt x="4223" y="149555"/>
                  </a:lnTo>
                  <a:lnTo>
                    <a:pt x="4002" y="147766"/>
                  </a:lnTo>
                  <a:lnTo>
                    <a:pt x="3790" y="145977"/>
                  </a:lnTo>
                  <a:lnTo>
                    <a:pt x="3578" y="144188"/>
                  </a:lnTo>
                  <a:lnTo>
                    <a:pt x="3384" y="142399"/>
                  </a:lnTo>
                  <a:lnTo>
                    <a:pt x="3191" y="140620"/>
                  </a:lnTo>
                  <a:lnTo>
                    <a:pt x="3006" y="138849"/>
                  </a:lnTo>
                  <a:lnTo>
                    <a:pt x="2822" y="137078"/>
                  </a:lnTo>
                  <a:lnTo>
                    <a:pt x="2656" y="135308"/>
                  </a:lnTo>
                  <a:lnTo>
                    <a:pt x="2490" y="133537"/>
                  </a:lnTo>
                  <a:lnTo>
                    <a:pt x="2324" y="131785"/>
                  </a:lnTo>
                  <a:lnTo>
                    <a:pt x="2176" y="130024"/>
                  </a:lnTo>
                  <a:lnTo>
                    <a:pt x="2020" y="128281"/>
                  </a:lnTo>
                  <a:lnTo>
                    <a:pt x="1743" y="124795"/>
                  </a:lnTo>
                  <a:lnTo>
                    <a:pt x="1494" y="121328"/>
                  </a:lnTo>
                  <a:lnTo>
                    <a:pt x="1254" y="117888"/>
                  </a:lnTo>
                  <a:lnTo>
                    <a:pt x="1051" y="114467"/>
                  </a:lnTo>
                  <a:lnTo>
                    <a:pt x="858" y="111074"/>
                  </a:lnTo>
                  <a:lnTo>
                    <a:pt x="692" y="107708"/>
                  </a:lnTo>
                  <a:lnTo>
                    <a:pt x="544" y="104370"/>
                  </a:lnTo>
                  <a:lnTo>
                    <a:pt x="415" y="101059"/>
                  </a:lnTo>
                  <a:lnTo>
                    <a:pt x="304" y="97786"/>
                  </a:lnTo>
                  <a:lnTo>
                    <a:pt x="212" y="94540"/>
                  </a:lnTo>
                  <a:lnTo>
                    <a:pt x="138" y="91330"/>
                  </a:lnTo>
                  <a:lnTo>
                    <a:pt x="74" y="88158"/>
                  </a:lnTo>
                  <a:lnTo>
                    <a:pt x="37" y="85014"/>
                  </a:lnTo>
                  <a:lnTo>
                    <a:pt x="9" y="81915"/>
                  </a:lnTo>
                  <a:lnTo>
                    <a:pt x="0" y="78854"/>
                  </a:lnTo>
                  <a:lnTo>
                    <a:pt x="0" y="75829"/>
                  </a:lnTo>
                  <a:lnTo>
                    <a:pt x="9" y="72851"/>
                  </a:lnTo>
                  <a:lnTo>
                    <a:pt x="46" y="69918"/>
                  </a:lnTo>
                  <a:lnTo>
                    <a:pt x="83" y="67032"/>
                  </a:lnTo>
                  <a:lnTo>
                    <a:pt x="138" y="64182"/>
                  </a:lnTo>
                  <a:lnTo>
                    <a:pt x="203" y="61388"/>
                  </a:lnTo>
                  <a:lnTo>
                    <a:pt x="267" y="58640"/>
                  </a:lnTo>
                  <a:lnTo>
                    <a:pt x="350" y="55947"/>
                  </a:lnTo>
                  <a:lnTo>
                    <a:pt x="443" y="53301"/>
                  </a:lnTo>
                  <a:lnTo>
                    <a:pt x="544" y="50710"/>
                  </a:lnTo>
                  <a:lnTo>
                    <a:pt x="655" y="48174"/>
                  </a:lnTo>
                  <a:lnTo>
                    <a:pt x="765" y="45693"/>
                  </a:lnTo>
                  <a:lnTo>
                    <a:pt x="894" y="43268"/>
                  </a:lnTo>
                  <a:lnTo>
                    <a:pt x="1014" y="40907"/>
                  </a:lnTo>
                  <a:lnTo>
                    <a:pt x="1153" y="38602"/>
                  </a:lnTo>
                  <a:lnTo>
                    <a:pt x="1282" y="36361"/>
                  </a:lnTo>
                  <a:lnTo>
                    <a:pt x="1429" y="34175"/>
                  </a:lnTo>
                  <a:lnTo>
                    <a:pt x="1568" y="32064"/>
                  </a:lnTo>
                  <a:lnTo>
                    <a:pt x="1715" y="30017"/>
                  </a:lnTo>
                  <a:lnTo>
                    <a:pt x="1863" y="28034"/>
                  </a:lnTo>
                  <a:lnTo>
                    <a:pt x="2010" y="26116"/>
                  </a:lnTo>
                  <a:lnTo>
                    <a:pt x="2158" y="24272"/>
                  </a:lnTo>
                  <a:lnTo>
                    <a:pt x="2305" y="22501"/>
                  </a:lnTo>
                  <a:lnTo>
                    <a:pt x="2600" y="19181"/>
                  </a:lnTo>
                  <a:lnTo>
                    <a:pt x="2886" y="16157"/>
                  </a:lnTo>
                  <a:lnTo>
                    <a:pt x="3154" y="13455"/>
                  </a:lnTo>
                  <a:lnTo>
                    <a:pt x="3403" y="11066"/>
                  </a:lnTo>
                  <a:lnTo>
                    <a:pt x="3633" y="9019"/>
                  </a:lnTo>
                  <a:lnTo>
                    <a:pt x="3827" y="7322"/>
                  </a:lnTo>
                  <a:lnTo>
                    <a:pt x="3993" y="5985"/>
                  </a:lnTo>
                  <a:lnTo>
                    <a:pt x="4113" y="5008"/>
                  </a:lnTo>
                  <a:lnTo>
                    <a:pt x="4223" y="4224"/>
                  </a:lnTo>
                  <a:lnTo>
                    <a:pt x="4223" y="4224"/>
                  </a:lnTo>
                  <a:lnTo>
                    <a:pt x="4860" y="4132"/>
                  </a:lnTo>
                  <a:lnTo>
                    <a:pt x="6732" y="3901"/>
                  </a:lnTo>
                  <a:lnTo>
                    <a:pt x="8115" y="3735"/>
                  </a:lnTo>
                  <a:lnTo>
                    <a:pt x="9784" y="3551"/>
                  </a:lnTo>
                  <a:lnTo>
                    <a:pt x="11721" y="3339"/>
                  </a:lnTo>
                  <a:lnTo>
                    <a:pt x="13934" y="3108"/>
                  </a:lnTo>
                  <a:lnTo>
                    <a:pt x="16405" y="2859"/>
                  </a:lnTo>
                  <a:lnTo>
                    <a:pt x="19125" y="2601"/>
                  </a:lnTo>
                  <a:lnTo>
                    <a:pt x="22095" y="2343"/>
                  </a:lnTo>
                  <a:lnTo>
                    <a:pt x="25295" y="2075"/>
                  </a:lnTo>
                  <a:lnTo>
                    <a:pt x="28734" y="1808"/>
                  </a:lnTo>
                  <a:lnTo>
                    <a:pt x="32386" y="1550"/>
                  </a:lnTo>
                  <a:lnTo>
                    <a:pt x="34286" y="1421"/>
                  </a:lnTo>
                  <a:lnTo>
                    <a:pt x="36250" y="1291"/>
                  </a:lnTo>
                  <a:lnTo>
                    <a:pt x="38251" y="1172"/>
                  </a:lnTo>
                  <a:lnTo>
                    <a:pt x="40317" y="1052"/>
                  </a:lnTo>
                  <a:lnTo>
                    <a:pt x="42419" y="941"/>
                  </a:lnTo>
                  <a:lnTo>
                    <a:pt x="44577" y="821"/>
                  </a:lnTo>
                  <a:lnTo>
                    <a:pt x="46781" y="720"/>
                  </a:lnTo>
                  <a:lnTo>
                    <a:pt x="49031" y="618"/>
                  </a:lnTo>
                  <a:lnTo>
                    <a:pt x="51318" y="526"/>
                  </a:lnTo>
                  <a:lnTo>
                    <a:pt x="53660" y="434"/>
                  </a:lnTo>
                  <a:lnTo>
                    <a:pt x="56039" y="351"/>
                  </a:lnTo>
                  <a:lnTo>
                    <a:pt x="58455" y="277"/>
                  </a:lnTo>
                  <a:lnTo>
                    <a:pt x="60927" y="213"/>
                  </a:lnTo>
                  <a:lnTo>
                    <a:pt x="63426" y="157"/>
                  </a:lnTo>
                  <a:lnTo>
                    <a:pt x="65971" y="102"/>
                  </a:lnTo>
                  <a:lnTo>
                    <a:pt x="68544" y="65"/>
                  </a:lnTo>
                  <a:lnTo>
                    <a:pt x="71163" y="28"/>
                  </a:lnTo>
                  <a:lnTo>
                    <a:pt x="73809" y="10"/>
                  </a:lnTo>
                  <a:lnTo>
                    <a:pt x="76502" y="0"/>
                  </a:lnTo>
                  <a:lnTo>
                    <a:pt x="79222" y="0"/>
                  </a:lnTo>
                  <a:lnTo>
                    <a:pt x="81970" y="10"/>
                  </a:lnTo>
                  <a:lnTo>
                    <a:pt x="84755" y="37"/>
                  </a:lnTo>
                  <a:lnTo>
                    <a:pt x="87577" y="74"/>
                  </a:lnTo>
                  <a:lnTo>
                    <a:pt x="90417" y="120"/>
                  </a:lnTo>
                  <a:lnTo>
                    <a:pt x="93294" y="185"/>
                  </a:lnTo>
                  <a:lnTo>
                    <a:pt x="96199" y="259"/>
                  </a:lnTo>
                  <a:lnTo>
                    <a:pt x="99122" y="351"/>
                  </a:lnTo>
                  <a:lnTo>
                    <a:pt x="102073" y="452"/>
                  </a:lnTo>
                  <a:lnTo>
                    <a:pt x="105052" y="572"/>
                  </a:lnTo>
                  <a:lnTo>
                    <a:pt x="108058" y="711"/>
                  </a:lnTo>
                  <a:lnTo>
                    <a:pt x="111083" y="867"/>
                  </a:lnTo>
                  <a:lnTo>
                    <a:pt x="114126" y="1033"/>
                  </a:lnTo>
                  <a:lnTo>
                    <a:pt x="117196" y="1218"/>
                  </a:lnTo>
                  <a:lnTo>
                    <a:pt x="120286" y="1421"/>
                  </a:lnTo>
                  <a:lnTo>
                    <a:pt x="123393" y="1642"/>
                  </a:lnTo>
                  <a:lnTo>
                    <a:pt x="126510" y="1891"/>
                  </a:lnTo>
                  <a:lnTo>
                    <a:pt x="126510" y="1891"/>
                  </a:lnTo>
                  <a:lnTo>
                    <a:pt x="129350" y="2121"/>
                  </a:lnTo>
                  <a:lnTo>
                    <a:pt x="132209" y="2370"/>
                  </a:lnTo>
                  <a:lnTo>
                    <a:pt x="135077" y="2638"/>
                  </a:lnTo>
                  <a:lnTo>
                    <a:pt x="137954" y="2914"/>
                  </a:lnTo>
                  <a:lnTo>
                    <a:pt x="140840" y="3219"/>
                  </a:lnTo>
                  <a:lnTo>
                    <a:pt x="143736" y="3532"/>
                  </a:lnTo>
                  <a:lnTo>
                    <a:pt x="146641" y="3864"/>
                  </a:lnTo>
                  <a:lnTo>
                    <a:pt x="149555" y="4224"/>
                  </a:lnTo>
                  <a:lnTo>
                    <a:pt x="149555" y="4224"/>
                  </a:lnTo>
                  <a:lnTo>
                    <a:pt x="149776" y="6013"/>
                  </a:lnTo>
                  <a:lnTo>
                    <a:pt x="149988" y="7802"/>
                  </a:lnTo>
                  <a:lnTo>
                    <a:pt x="150191" y="9591"/>
                  </a:lnTo>
                  <a:lnTo>
                    <a:pt x="150385" y="11371"/>
                  </a:lnTo>
                  <a:lnTo>
                    <a:pt x="150578" y="13150"/>
                  </a:lnTo>
                  <a:lnTo>
                    <a:pt x="150763" y="14930"/>
                  </a:lnTo>
                  <a:lnTo>
                    <a:pt x="150947" y="16701"/>
                  </a:lnTo>
                  <a:lnTo>
                    <a:pt x="151122" y="18471"/>
                  </a:lnTo>
                  <a:lnTo>
                    <a:pt x="151288" y="20233"/>
                  </a:lnTo>
                  <a:lnTo>
                    <a:pt x="151445" y="21994"/>
                  </a:lnTo>
                  <a:lnTo>
                    <a:pt x="151602" y="23755"/>
                  </a:lnTo>
                  <a:lnTo>
                    <a:pt x="151749" y="25498"/>
                  </a:lnTo>
                  <a:lnTo>
                    <a:pt x="152026" y="28984"/>
                  </a:lnTo>
                  <a:lnTo>
                    <a:pt x="152284" y="32451"/>
                  </a:lnTo>
                  <a:lnTo>
                    <a:pt x="152515" y="35891"/>
                  </a:lnTo>
                  <a:lnTo>
                    <a:pt x="152727" y="39312"/>
                  </a:lnTo>
                  <a:lnTo>
                    <a:pt x="152911" y="42705"/>
                  </a:lnTo>
                  <a:lnTo>
                    <a:pt x="153087" y="46071"/>
                  </a:lnTo>
                  <a:lnTo>
                    <a:pt x="153234" y="49409"/>
                  </a:lnTo>
                  <a:lnTo>
                    <a:pt x="153363" y="52711"/>
                  </a:lnTo>
                  <a:lnTo>
                    <a:pt x="153474" y="55994"/>
                  </a:lnTo>
                  <a:lnTo>
                    <a:pt x="153566" y="59240"/>
                  </a:lnTo>
                  <a:lnTo>
                    <a:pt x="153640" y="62449"/>
                  </a:lnTo>
                  <a:lnTo>
                    <a:pt x="153695" y="65621"/>
                  </a:lnTo>
                  <a:lnTo>
                    <a:pt x="153741" y="68765"/>
                  </a:lnTo>
                  <a:lnTo>
                    <a:pt x="153769" y="71864"/>
                  </a:lnTo>
                  <a:lnTo>
                    <a:pt x="153778" y="74925"/>
                  </a:lnTo>
                  <a:lnTo>
                    <a:pt x="153778" y="77941"/>
                  </a:lnTo>
                  <a:lnTo>
                    <a:pt x="153760" y="80919"/>
                  </a:lnTo>
                  <a:lnTo>
                    <a:pt x="153732" y="83861"/>
                  </a:lnTo>
                  <a:lnTo>
                    <a:pt x="153686" y="86747"/>
                  </a:lnTo>
                  <a:lnTo>
                    <a:pt x="153640" y="89597"/>
                  </a:lnTo>
                  <a:lnTo>
                    <a:pt x="153575" y="92391"/>
                  </a:lnTo>
                  <a:lnTo>
                    <a:pt x="153502" y="95139"/>
                  </a:lnTo>
                  <a:lnTo>
                    <a:pt x="153419" y="97832"/>
                  </a:lnTo>
                  <a:lnTo>
                    <a:pt x="153326" y="100478"/>
                  </a:lnTo>
                  <a:lnTo>
                    <a:pt x="153225" y="103069"/>
                  </a:lnTo>
                  <a:lnTo>
                    <a:pt x="153114" y="105605"/>
                  </a:lnTo>
                  <a:lnTo>
                    <a:pt x="153004" y="108086"/>
                  </a:lnTo>
                  <a:lnTo>
                    <a:pt x="152884" y="110511"/>
                  </a:lnTo>
                  <a:lnTo>
                    <a:pt x="152755" y="112872"/>
                  </a:lnTo>
                  <a:lnTo>
                    <a:pt x="152626" y="115177"/>
                  </a:lnTo>
                  <a:lnTo>
                    <a:pt x="152487" y="117418"/>
                  </a:lnTo>
                  <a:lnTo>
                    <a:pt x="152349" y="119604"/>
                  </a:lnTo>
                  <a:lnTo>
                    <a:pt x="152201" y="121715"/>
                  </a:lnTo>
                  <a:lnTo>
                    <a:pt x="152063" y="123763"/>
                  </a:lnTo>
                  <a:lnTo>
                    <a:pt x="151915" y="125745"/>
                  </a:lnTo>
                  <a:lnTo>
                    <a:pt x="151768" y="127663"/>
                  </a:lnTo>
                  <a:lnTo>
                    <a:pt x="151620" y="129498"/>
                  </a:lnTo>
                  <a:lnTo>
                    <a:pt x="151464" y="131269"/>
                  </a:lnTo>
                  <a:lnTo>
                    <a:pt x="151178" y="134598"/>
                  </a:lnTo>
                  <a:lnTo>
                    <a:pt x="150892" y="137613"/>
                  </a:lnTo>
                  <a:lnTo>
                    <a:pt x="150615" y="140324"/>
                  </a:lnTo>
                  <a:lnTo>
                    <a:pt x="150366" y="142704"/>
                  </a:lnTo>
                  <a:lnTo>
                    <a:pt x="150136" y="144751"/>
                  </a:lnTo>
                  <a:lnTo>
                    <a:pt x="149942" y="146457"/>
                  </a:lnTo>
                  <a:lnTo>
                    <a:pt x="149776" y="147794"/>
                  </a:lnTo>
                  <a:lnTo>
                    <a:pt x="149656" y="148771"/>
                  </a:lnTo>
                  <a:lnTo>
                    <a:pt x="149555" y="149555"/>
                  </a:lnTo>
                  <a:lnTo>
                    <a:pt x="149555" y="149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33;p67">
              <a:extLst>
                <a:ext uri="{FF2B5EF4-FFF2-40B4-BE49-F238E27FC236}">
                  <a16:creationId xmlns:a16="http://schemas.microsoft.com/office/drawing/2014/main" id="{0AC67CC3-02AF-287C-066A-B5612E2BF55E}"/>
                </a:ext>
              </a:extLst>
            </p:cNvPr>
            <p:cNvSpPr/>
            <p:nvPr/>
          </p:nvSpPr>
          <p:spPr>
            <a:xfrm>
              <a:off x="-1930650" y="-510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34;p67">
              <a:extLst>
                <a:ext uri="{FF2B5EF4-FFF2-40B4-BE49-F238E27FC236}">
                  <a16:creationId xmlns:a16="http://schemas.microsoft.com/office/drawing/2014/main" id="{739A8693-5C8D-8C8C-D664-4AD17452F795}"/>
                </a:ext>
              </a:extLst>
            </p:cNvPr>
            <p:cNvSpPr/>
            <p:nvPr/>
          </p:nvSpPr>
          <p:spPr>
            <a:xfrm>
              <a:off x="-2509075" y="-8797150"/>
              <a:ext cx="684050" cy="3749500"/>
            </a:xfrm>
            <a:custGeom>
              <a:avLst/>
              <a:gdLst/>
              <a:ahLst/>
              <a:cxnLst/>
              <a:rect l="l" t="t" r="r" b="b"/>
              <a:pathLst>
                <a:path w="27362" h="149980" extrusionOk="0">
                  <a:moveTo>
                    <a:pt x="93" y="1"/>
                  </a:moveTo>
                  <a:lnTo>
                    <a:pt x="314" y="1781"/>
                  </a:lnTo>
                  <a:lnTo>
                    <a:pt x="517" y="3570"/>
                  </a:lnTo>
                  <a:lnTo>
                    <a:pt x="720" y="5359"/>
                  </a:lnTo>
                  <a:lnTo>
                    <a:pt x="914" y="7138"/>
                  </a:lnTo>
                  <a:lnTo>
                    <a:pt x="1108" y="8927"/>
                  </a:lnTo>
                  <a:lnTo>
                    <a:pt x="1292" y="10707"/>
                  </a:lnTo>
                  <a:lnTo>
                    <a:pt x="1467" y="12478"/>
                  </a:lnTo>
                  <a:lnTo>
                    <a:pt x="1633" y="14257"/>
                  </a:lnTo>
                  <a:lnTo>
                    <a:pt x="1799" y="16028"/>
                  </a:lnTo>
                  <a:lnTo>
                    <a:pt x="1956" y="17798"/>
                  </a:lnTo>
                  <a:lnTo>
                    <a:pt x="2113" y="19569"/>
                  </a:lnTo>
                  <a:lnTo>
                    <a:pt x="2251" y="21330"/>
                  </a:lnTo>
                  <a:lnTo>
                    <a:pt x="2389" y="23092"/>
                  </a:lnTo>
                  <a:lnTo>
                    <a:pt x="2528" y="24853"/>
                  </a:lnTo>
                  <a:lnTo>
                    <a:pt x="2777" y="28348"/>
                  </a:lnTo>
                  <a:lnTo>
                    <a:pt x="3007" y="31834"/>
                  </a:lnTo>
                  <a:lnTo>
                    <a:pt x="3210" y="35301"/>
                  </a:lnTo>
                  <a:lnTo>
                    <a:pt x="3394" y="38750"/>
                  </a:lnTo>
                  <a:lnTo>
                    <a:pt x="3560" y="42180"/>
                  </a:lnTo>
                  <a:lnTo>
                    <a:pt x="3708" y="45574"/>
                  </a:lnTo>
                  <a:lnTo>
                    <a:pt x="3828" y="48958"/>
                  </a:lnTo>
                  <a:lnTo>
                    <a:pt x="3939" y="52305"/>
                  </a:lnTo>
                  <a:lnTo>
                    <a:pt x="4031" y="55625"/>
                  </a:lnTo>
                  <a:lnTo>
                    <a:pt x="4095" y="58917"/>
                  </a:lnTo>
                  <a:lnTo>
                    <a:pt x="4151" y="62182"/>
                  </a:lnTo>
                  <a:lnTo>
                    <a:pt x="4197" y="65409"/>
                  </a:lnTo>
                  <a:lnTo>
                    <a:pt x="4215" y="68600"/>
                  </a:lnTo>
                  <a:lnTo>
                    <a:pt x="4224" y="71754"/>
                  </a:lnTo>
                  <a:lnTo>
                    <a:pt x="4224" y="74870"/>
                  </a:lnTo>
                  <a:lnTo>
                    <a:pt x="4206" y="77950"/>
                  </a:lnTo>
                  <a:lnTo>
                    <a:pt x="4178" y="80984"/>
                  </a:lnTo>
                  <a:lnTo>
                    <a:pt x="4132" y="83981"/>
                  </a:lnTo>
                  <a:lnTo>
                    <a:pt x="4077" y="86932"/>
                  </a:lnTo>
                  <a:lnTo>
                    <a:pt x="4012" y="89837"/>
                  </a:lnTo>
                  <a:lnTo>
                    <a:pt x="3939" y="92696"/>
                  </a:lnTo>
                  <a:lnTo>
                    <a:pt x="3856" y="95499"/>
                  </a:lnTo>
                  <a:lnTo>
                    <a:pt x="3763" y="98256"/>
                  </a:lnTo>
                  <a:lnTo>
                    <a:pt x="3662" y="100958"/>
                  </a:lnTo>
                  <a:lnTo>
                    <a:pt x="3560" y="103605"/>
                  </a:lnTo>
                  <a:lnTo>
                    <a:pt x="3441" y="106196"/>
                  </a:lnTo>
                  <a:lnTo>
                    <a:pt x="3321" y="108732"/>
                  </a:lnTo>
                  <a:lnTo>
                    <a:pt x="3192" y="111213"/>
                  </a:lnTo>
                  <a:lnTo>
                    <a:pt x="3062" y="113629"/>
                  </a:lnTo>
                  <a:lnTo>
                    <a:pt x="2924" y="115980"/>
                  </a:lnTo>
                  <a:lnTo>
                    <a:pt x="2786" y="118267"/>
                  </a:lnTo>
                  <a:lnTo>
                    <a:pt x="2648" y="120489"/>
                  </a:lnTo>
                  <a:lnTo>
                    <a:pt x="2500" y="122647"/>
                  </a:lnTo>
                  <a:lnTo>
                    <a:pt x="2352" y="124731"/>
                  </a:lnTo>
                  <a:lnTo>
                    <a:pt x="2205" y="126751"/>
                  </a:lnTo>
                  <a:lnTo>
                    <a:pt x="2057" y="128697"/>
                  </a:lnTo>
                  <a:lnTo>
                    <a:pt x="1910" y="130568"/>
                  </a:lnTo>
                  <a:lnTo>
                    <a:pt x="1615" y="134082"/>
                  </a:lnTo>
                  <a:lnTo>
                    <a:pt x="1329" y="137282"/>
                  </a:lnTo>
                  <a:lnTo>
                    <a:pt x="1061" y="140150"/>
                  </a:lnTo>
                  <a:lnTo>
                    <a:pt x="812" y="142676"/>
                  </a:lnTo>
                  <a:lnTo>
                    <a:pt x="591" y="144853"/>
                  </a:lnTo>
                  <a:lnTo>
                    <a:pt x="388" y="146669"/>
                  </a:lnTo>
                  <a:lnTo>
                    <a:pt x="231" y="148099"/>
                  </a:lnTo>
                  <a:lnTo>
                    <a:pt x="102" y="149131"/>
                  </a:lnTo>
                  <a:lnTo>
                    <a:pt x="1" y="149980"/>
                  </a:lnTo>
                  <a:lnTo>
                    <a:pt x="1" y="149980"/>
                  </a:lnTo>
                  <a:lnTo>
                    <a:pt x="2657" y="149768"/>
                  </a:lnTo>
                  <a:lnTo>
                    <a:pt x="5165" y="149556"/>
                  </a:lnTo>
                  <a:lnTo>
                    <a:pt x="7526" y="149353"/>
                  </a:lnTo>
                  <a:lnTo>
                    <a:pt x="9739" y="149141"/>
                  </a:lnTo>
                  <a:lnTo>
                    <a:pt x="11804" y="148947"/>
                  </a:lnTo>
                  <a:lnTo>
                    <a:pt x="13704" y="148753"/>
                  </a:lnTo>
                  <a:lnTo>
                    <a:pt x="15438" y="148569"/>
                  </a:lnTo>
                  <a:lnTo>
                    <a:pt x="17015" y="148403"/>
                  </a:lnTo>
                  <a:lnTo>
                    <a:pt x="19643" y="148099"/>
                  </a:lnTo>
                  <a:lnTo>
                    <a:pt x="21561" y="147868"/>
                  </a:lnTo>
                  <a:lnTo>
                    <a:pt x="22741" y="147721"/>
                  </a:lnTo>
                  <a:lnTo>
                    <a:pt x="23138" y="147665"/>
                  </a:lnTo>
                  <a:lnTo>
                    <a:pt x="23239" y="146881"/>
                  </a:lnTo>
                  <a:lnTo>
                    <a:pt x="23359" y="145904"/>
                  </a:lnTo>
                  <a:lnTo>
                    <a:pt x="23525" y="144567"/>
                  </a:lnTo>
                  <a:lnTo>
                    <a:pt x="23719" y="142861"/>
                  </a:lnTo>
                  <a:lnTo>
                    <a:pt x="23949" y="140814"/>
                  </a:lnTo>
                  <a:lnTo>
                    <a:pt x="24198" y="138434"/>
                  </a:lnTo>
                  <a:lnTo>
                    <a:pt x="24475" y="135723"/>
                  </a:lnTo>
                  <a:lnTo>
                    <a:pt x="24761" y="132708"/>
                  </a:lnTo>
                  <a:lnTo>
                    <a:pt x="25047" y="129379"/>
                  </a:lnTo>
                  <a:lnTo>
                    <a:pt x="25203" y="127608"/>
                  </a:lnTo>
                  <a:lnTo>
                    <a:pt x="25351" y="125773"/>
                  </a:lnTo>
                  <a:lnTo>
                    <a:pt x="25498" y="123855"/>
                  </a:lnTo>
                  <a:lnTo>
                    <a:pt x="25646" y="121873"/>
                  </a:lnTo>
                  <a:lnTo>
                    <a:pt x="25784" y="119825"/>
                  </a:lnTo>
                  <a:lnTo>
                    <a:pt x="25932" y="117714"/>
                  </a:lnTo>
                  <a:lnTo>
                    <a:pt x="26070" y="115528"/>
                  </a:lnTo>
                  <a:lnTo>
                    <a:pt x="26209" y="113287"/>
                  </a:lnTo>
                  <a:lnTo>
                    <a:pt x="26338" y="110982"/>
                  </a:lnTo>
                  <a:lnTo>
                    <a:pt x="26467" y="108621"/>
                  </a:lnTo>
                  <a:lnTo>
                    <a:pt x="26587" y="106196"/>
                  </a:lnTo>
                  <a:lnTo>
                    <a:pt x="26697" y="103715"/>
                  </a:lnTo>
                  <a:lnTo>
                    <a:pt x="26808" y="101179"/>
                  </a:lnTo>
                  <a:lnTo>
                    <a:pt x="26909" y="98588"/>
                  </a:lnTo>
                  <a:lnTo>
                    <a:pt x="27002" y="95942"/>
                  </a:lnTo>
                  <a:lnTo>
                    <a:pt x="27085" y="93249"/>
                  </a:lnTo>
                  <a:lnTo>
                    <a:pt x="27158" y="90501"/>
                  </a:lnTo>
                  <a:lnTo>
                    <a:pt x="27223" y="87707"/>
                  </a:lnTo>
                  <a:lnTo>
                    <a:pt x="27269" y="84857"/>
                  </a:lnTo>
                  <a:lnTo>
                    <a:pt x="27315" y="81971"/>
                  </a:lnTo>
                  <a:lnTo>
                    <a:pt x="27343" y="79029"/>
                  </a:lnTo>
                  <a:lnTo>
                    <a:pt x="27361" y="76051"/>
                  </a:lnTo>
                  <a:lnTo>
                    <a:pt x="27361" y="73035"/>
                  </a:lnTo>
                  <a:lnTo>
                    <a:pt x="27352" y="69974"/>
                  </a:lnTo>
                  <a:lnTo>
                    <a:pt x="27324" y="66875"/>
                  </a:lnTo>
                  <a:lnTo>
                    <a:pt x="27278" y="63731"/>
                  </a:lnTo>
                  <a:lnTo>
                    <a:pt x="27223" y="60559"/>
                  </a:lnTo>
                  <a:lnTo>
                    <a:pt x="27149" y="57350"/>
                  </a:lnTo>
                  <a:lnTo>
                    <a:pt x="27057" y="54104"/>
                  </a:lnTo>
                  <a:lnTo>
                    <a:pt x="26946" y="50821"/>
                  </a:lnTo>
                  <a:lnTo>
                    <a:pt x="26817" y="47519"/>
                  </a:lnTo>
                  <a:lnTo>
                    <a:pt x="26670" y="44181"/>
                  </a:lnTo>
                  <a:lnTo>
                    <a:pt x="26494" y="40815"/>
                  </a:lnTo>
                  <a:lnTo>
                    <a:pt x="26310" y="37422"/>
                  </a:lnTo>
                  <a:lnTo>
                    <a:pt x="26098" y="34001"/>
                  </a:lnTo>
                  <a:lnTo>
                    <a:pt x="25867" y="30561"/>
                  </a:lnTo>
                  <a:lnTo>
                    <a:pt x="25609" y="27094"/>
                  </a:lnTo>
                  <a:lnTo>
                    <a:pt x="25332" y="23608"/>
                  </a:lnTo>
                  <a:lnTo>
                    <a:pt x="25185" y="21865"/>
                  </a:lnTo>
                  <a:lnTo>
                    <a:pt x="25028" y="20104"/>
                  </a:lnTo>
                  <a:lnTo>
                    <a:pt x="24871" y="18343"/>
                  </a:lnTo>
                  <a:lnTo>
                    <a:pt x="24705" y="16581"/>
                  </a:lnTo>
                  <a:lnTo>
                    <a:pt x="24530" y="14811"/>
                  </a:lnTo>
                  <a:lnTo>
                    <a:pt x="24346" y="13040"/>
                  </a:lnTo>
                  <a:lnTo>
                    <a:pt x="24161" y="11260"/>
                  </a:lnTo>
                  <a:lnTo>
                    <a:pt x="23968" y="9481"/>
                  </a:lnTo>
                  <a:lnTo>
                    <a:pt x="23774" y="7701"/>
                  </a:lnTo>
                  <a:lnTo>
                    <a:pt x="23571" y="5912"/>
                  </a:lnTo>
                  <a:lnTo>
                    <a:pt x="23359" y="4123"/>
                  </a:lnTo>
                  <a:lnTo>
                    <a:pt x="23138" y="2334"/>
                  </a:lnTo>
                  <a:lnTo>
                    <a:pt x="20224" y="1974"/>
                  </a:lnTo>
                  <a:lnTo>
                    <a:pt x="17319" y="1642"/>
                  </a:lnTo>
                  <a:lnTo>
                    <a:pt x="14423" y="1329"/>
                  </a:lnTo>
                  <a:lnTo>
                    <a:pt x="11537" y="1024"/>
                  </a:lnTo>
                  <a:lnTo>
                    <a:pt x="8660" y="748"/>
                  </a:lnTo>
                  <a:lnTo>
                    <a:pt x="5792" y="480"/>
                  </a:lnTo>
                  <a:lnTo>
                    <a:pt x="2933" y="2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35;p67">
              <a:extLst>
                <a:ext uri="{FF2B5EF4-FFF2-40B4-BE49-F238E27FC236}">
                  <a16:creationId xmlns:a16="http://schemas.microsoft.com/office/drawing/2014/main" id="{1B2536F7-A55B-38CB-CDF6-B90A4E1F0773}"/>
                </a:ext>
              </a:extLst>
            </p:cNvPr>
            <p:cNvSpPr/>
            <p:nvPr/>
          </p:nvSpPr>
          <p:spPr>
            <a:xfrm>
              <a:off x="-2509075" y="-8797150"/>
              <a:ext cx="684050" cy="3749500"/>
            </a:xfrm>
            <a:custGeom>
              <a:avLst/>
              <a:gdLst/>
              <a:ahLst/>
              <a:cxnLst/>
              <a:rect l="l" t="t" r="r" b="b"/>
              <a:pathLst>
                <a:path w="27362" h="149980" fill="none" extrusionOk="0">
                  <a:moveTo>
                    <a:pt x="23138" y="147665"/>
                  </a:moveTo>
                  <a:lnTo>
                    <a:pt x="23138" y="147665"/>
                  </a:lnTo>
                  <a:lnTo>
                    <a:pt x="22741" y="147721"/>
                  </a:lnTo>
                  <a:lnTo>
                    <a:pt x="21561" y="147868"/>
                  </a:lnTo>
                  <a:lnTo>
                    <a:pt x="19643" y="148099"/>
                  </a:lnTo>
                  <a:lnTo>
                    <a:pt x="17015" y="148403"/>
                  </a:lnTo>
                  <a:lnTo>
                    <a:pt x="15438" y="148569"/>
                  </a:lnTo>
                  <a:lnTo>
                    <a:pt x="13704" y="148753"/>
                  </a:lnTo>
                  <a:lnTo>
                    <a:pt x="11804" y="148947"/>
                  </a:lnTo>
                  <a:lnTo>
                    <a:pt x="9739" y="149141"/>
                  </a:lnTo>
                  <a:lnTo>
                    <a:pt x="7526" y="149353"/>
                  </a:lnTo>
                  <a:lnTo>
                    <a:pt x="5165" y="149556"/>
                  </a:lnTo>
                  <a:lnTo>
                    <a:pt x="2657" y="149768"/>
                  </a:lnTo>
                  <a:lnTo>
                    <a:pt x="1" y="149980"/>
                  </a:lnTo>
                  <a:lnTo>
                    <a:pt x="1" y="149980"/>
                  </a:lnTo>
                  <a:lnTo>
                    <a:pt x="102" y="149131"/>
                  </a:lnTo>
                  <a:lnTo>
                    <a:pt x="231" y="148099"/>
                  </a:lnTo>
                  <a:lnTo>
                    <a:pt x="388" y="146669"/>
                  </a:lnTo>
                  <a:lnTo>
                    <a:pt x="591" y="144853"/>
                  </a:lnTo>
                  <a:lnTo>
                    <a:pt x="812" y="142676"/>
                  </a:lnTo>
                  <a:lnTo>
                    <a:pt x="1061" y="140150"/>
                  </a:lnTo>
                  <a:lnTo>
                    <a:pt x="1329" y="137282"/>
                  </a:lnTo>
                  <a:lnTo>
                    <a:pt x="1615" y="134082"/>
                  </a:lnTo>
                  <a:lnTo>
                    <a:pt x="1910" y="130568"/>
                  </a:lnTo>
                  <a:lnTo>
                    <a:pt x="2057" y="128697"/>
                  </a:lnTo>
                  <a:lnTo>
                    <a:pt x="2205" y="126751"/>
                  </a:lnTo>
                  <a:lnTo>
                    <a:pt x="2352" y="124731"/>
                  </a:lnTo>
                  <a:lnTo>
                    <a:pt x="2500" y="122647"/>
                  </a:lnTo>
                  <a:lnTo>
                    <a:pt x="2648" y="120489"/>
                  </a:lnTo>
                  <a:lnTo>
                    <a:pt x="2786" y="118267"/>
                  </a:lnTo>
                  <a:lnTo>
                    <a:pt x="2924" y="115980"/>
                  </a:lnTo>
                  <a:lnTo>
                    <a:pt x="3062" y="113629"/>
                  </a:lnTo>
                  <a:lnTo>
                    <a:pt x="3192" y="111213"/>
                  </a:lnTo>
                  <a:lnTo>
                    <a:pt x="3321" y="108732"/>
                  </a:lnTo>
                  <a:lnTo>
                    <a:pt x="3441" y="106196"/>
                  </a:lnTo>
                  <a:lnTo>
                    <a:pt x="3560" y="103605"/>
                  </a:lnTo>
                  <a:lnTo>
                    <a:pt x="3662" y="100958"/>
                  </a:lnTo>
                  <a:lnTo>
                    <a:pt x="3763" y="98256"/>
                  </a:lnTo>
                  <a:lnTo>
                    <a:pt x="3856" y="95499"/>
                  </a:lnTo>
                  <a:lnTo>
                    <a:pt x="3939" y="92696"/>
                  </a:lnTo>
                  <a:lnTo>
                    <a:pt x="4012" y="89837"/>
                  </a:lnTo>
                  <a:lnTo>
                    <a:pt x="4077" y="86932"/>
                  </a:lnTo>
                  <a:lnTo>
                    <a:pt x="4132" y="83981"/>
                  </a:lnTo>
                  <a:lnTo>
                    <a:pt x="4178" y="80984"/>
                  </a:lnTo>
                  <a:lnTo>
                    <a:pt x="4206" y="77950"/>
                  </a:lnTo>
                  <a:lnTo>
                    <a:pt x="4224" y="74870"/>
                  </a:lnTo>
                  <a:lnTo>
                    <a:pt x="4224" y="71754"/>
                  </a:lnTo>
                  <a:lnTo>
                    <a:pt x="4215" y="68600"/>
                  </a:lnTo>
                  <a:lnTo>
                    <a:pt x="4197" y="65409"/>
                  </a:lnTo>
                  <a:lnTo>
                    <a:pt x="4151" y="62182"/>
                  </a:lnTo>
                  <a:lnTo>
                    <a:pt x="4095" y="58917"/>
                  </a:lnTo>
                  <a:lnTo>
                    <a:pt x="4031" y="55625"/>
                  </a:lnTo>
                  <a:lnTo>
                    <a:pt x="3939" y="52305"/>
                  </a:lnTo>
                  <a:lnTo>
                    <a:pt x="3828" y="48958"/>
                  </a:lnTo>
                  <a:lnTo>
                    <a:pt x="3708" y="45574"/>
                  </a:lnTo>
                  <a:lnTo>
                    <a:pt x="3560" y="42180"/>
                  </a:lnTo>
                  <a:lnTo>
                    <a:pt x="3394" y="38750"/>
                  </a:lnTo>
                  <a:lnTo>
                    <a:pt x="3210" y="35301"/>
                  </a:lnTo>
                  <a:lnTo>
                    <a:pt x="3007" y="31834"/>
                  </a:lnTo>
                  <a:lnTo>
                    <a:pt x="2777" y="28348"/>
                  </a:lnTo>
                  <a:lnTo>
                    <a:pt x="2528" y="24853"/>
                  </a:lnTo>
                  <a:lnTo>
                    <a:pt x="2389" y="23092"/>
                  </a:lnTo>
                  <a:lnTo>
                    <a:pt x="2251" y="21330"/>
                  </a:lnTo>
                  <a:lnTo>
                    <a:pt x="2113" y="19569"/>
                  </a:lnTo>
                  <a:lnTo>
                    <a:pt x="1956" y="17798"/>
                  </a:lnTo>
                  <a:lnTo>
                    <a:pt x="1799" y="16028"/>
                  </a:lnTo>
                  <a:lnTo>
                    <a:pt x="1633" y="14257"/>
                  </a:lnTo>
                  <a:lnTo>
                    <a:pt x="1467" y="12478"/>
                  </a:lnTo>
                  <a:lnTo>
                    <a:pt x="1292" y="10707"/>
                  </a:lnTo>
                  <a:lnTo>
                    <a:pt x="1108" y="8927"/>
                  </a:lnTo>
                  <a:lnTo>
                    <a:pt x="914" y="7138"/>
                  </a:lnTo>
                  <a:lnTo>
                    <a:pt x="720" y="5359"/>
                  </a:lnTo>
                  <a:lnTo>
                    <a:pt x="517" y="3570"/>
                  </a:lnTo>
                  <a:lnTo>
                    <a:pt x="314" y="178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2933" y="231"/>
                  </a:lnTo>
                  <a:lnTo>
                    <a:pt x="5792" y="480"/>
                  </a:lnTo>
                  <a:lnTo>
                    <a:pt x="8660" y="748"/>
                  </a:lnTo>
                  <a:lnTo>
                    <a:pt x="11537" y="1024"/>
                  </a:lnTo>
                  <a:lnTo>
                    <a:pt x="14423" y="1329"/>
                  </a:lnTo>
                  <a:lnTo>
                    <a:pt x="17319" y="1642"/>
                  </a:lnTo>
                  <a:lnTo>
                    <a:pt x="20224" y="1974"/>
                  </a:lnTo>
                  <a:lnTo>
                    <a:pt x="23138" y="2334"/>
                  </a:lnTo>
                  <a:lnTo>
                    <a:pt x="23138" y="2334"/>
                  </a:lnTo>
                  <a:lnTo>
                    <a:pt x="23359" y="4123"/>
                  </a:lnTo>
                  <a:lnTo>
                    <a:pt x="23571" y="5912"/>
                  </a:lnTo>
                  <a:lnTo>
                    <a:pt x="23774" y="7701"/>
                  </a:lnTo>
                  <a:lnTo>
                    <a:pt x="23968" y="9481"/>
                  </a:lnTo>
                  <a:lnTo>
                    <a:pt x="24161" y="11260"/>
                  </a:lnTo>
                  <a:lnTo>
                    <a:pt x="24346" y="13040"/>
                  </a:lnTo>
                  <a:lnTo>
                    <a:pt x="24530" y="14811"/>
                  </a:lnTo>
                  <a:lnTo>
                    <a:pt x="24705" y="16581"/>
                  </a:lnTo>
                  <a:lnTo>
                    <a:pt x="24871" y="18343"/>
                  </a:lnTo>
                  <a:lnTo>
                    <a:pt x="25028" y="20104"/>
                  </a:lnTo>
                  <a:lnTo>
                    <a:pt x="25185" y="21865"/>
                  </a:lnTo>
                  <a:lnTo>
                    <a:pt x="25332" y="23608"/>
                  </a:lnTo>
                  <a:lnTo>
                    <a:pt x="25609" y="27094"/>
                  </a:lnTo>
                  <a:lnTo>
                    <a:pt x="25867" y="30561"/>
                  </a:lnTo>
                  <a:lnTo>
                    <a:pt x="26098" y="34001"/>
                  </a:lnTo>
                  <a:lnTo>
                    <a:pt x="26310" y="37422"/>
                  </a:lnTo>
                  <a:lnTo>
                    <a:pt x="26494" y="40815"/>
                  </a:lnTo>
                  <a:lnTo>
                    <a:pt x="26670" y="44181"/>
                  </a:lnTo>
                  <a:lnTo>
                    <a:pt x="26817" y="47519"/>
                  </a:lnTo>
                  <a:lnTo>
                    <a:pt x="26946" y="50821"/>
                  </a:lnTo>
                  <a:lnTo>
                    <a:pt x="27057" y="54104"/>
                  </a:lnTo>
                  <a:lnTo>
                    <a:pt x="27149" y="57350"/>
                  </a:lnTo>
                  <a:lnTo>
                    <a:pt x="27223" y="60559"/>
                  </a:lnTo>
                  <a:lnTo>
                    <a:pt x="27278" y="63731"/>
                  </a:lnTo>
                  <a:lnTo>
                    <a:pt x="27324" y="66875"/>
                  </a:lnTo>
                  <a:lnTo>
                    <a:pt x="27352" y="69974"/>
                  </a:lnTo>
                  <a:lnTo>
                    <a:pt x="27361" y="73035"/>
                  </a:lnTo>
                  <a:lnTo>
                    <a:pt x="27361" y="76051"/>
                  </a:lnTo>
                  <a:lnTo>
                    <a:pt x="27343" y="79029"/>
                  </a:lnTo>
                  <a:lnTo>
                    <a:pt x="27315" y="81971"/>
                  </a:lnTo>
                  <a:lnTo>
                    <a:pt x="27269" y="84857"/>
                  </a:lnTo>
                  <a:lnTo>
                    <a:pt x="27223" y="87707"/>
                  </a:lnTo>
                  <a:lnTo>
                    <a:pt x="27158" y="90501"/>
                  </a:lnTo>
                  <a:lnTo>
                    <a:pt x="27085" y="93249"/>
                  </a:lnTo>
                  <a:lnTo>
                    <a:pt x="27002" y="95942"/>
                  </a:lnTo>
                  <a:lnTo>
                    <a:pt x="26909" y="98588"/>
                  </a:lnTo>
                  <a:lnTo>
                    <a:pt x="26808" y="101179"/>
                  </a:lnTo>
                  <a:lnTo>
                    <a:pt x="26697" y="103715"/>
                  </a:lnTo>
                  <a:lnTo>
                    <a:pt x="26587" y="106196"/>
                  </a:lnTo>
                  <a:lnTo>
                    <a:pt x="26467" y="108621"/>
                  </a:lnTo>
                  <a:lnTo>
                    <a:pt x="26338" y="110982"/>
                  </a:lnTo>
                  <a:lnTo>
                    <a:pt x="26209" y="113287"/>
                  </a:lnTo>
                  <a:lnTo>
                    <a:pt x="26070" y="115528"/>
                  </a:lnTo>
                  <a:lnTo>
                    <a:pt x="25932" y="117714"/>
                  </a:lnTo>
                  <a:lnTo>
                    <a:pt x="25784" y="119825"/>
                  </a:lnTo>
                  <a:lnTo>
                    <a:pt x="25646" y="121873"/>
                  </a:lnTo>
                  <a:lnTo>
                    <a:pt x="25498" y="123855"/>
                  </a:lnTo>
                  <a:lnTo>
                    <a:pt x="25351" y="125773"/>
                  </a:lnTo>
                  <a:lnTo>
                    <a:pt x="25203" y="127608"/>
                  </a:lnTo>
                  <a:lnTo>
                    <a:pt x="25047" y="129379"/>
                  </a:lnTo>
                  <a:lnTo>
                    <a:pt x="24761" y="132708"/>
                  </a:lnTo>
                  <a:lnTo>
                    <a:pt x="24475" y="135723"/>
                  </a:lnTo>
                  <a:lnTo>
                    <a:pt x="24198" y="138434"/>
                  </a:lnTo>
                  <a:lnTo>
                    <a:pt x="23949" y="140814"/>
                  </a:lnTo>
                  <a:lnTo>
                    <a:pt x="23719" y="142861"/>
                  </a:lnTo>
                  <a:lnTo>
                    <a:pt x="23525" y="144567"/>
                  </a:lnTo>
                  <a:lnTo>
                    <a:pt x="23359" y="145904"/>
                  </a:lnTo>
                  <a:lnTo>
                    <a:pt x="23239" y="146881"/>
                  </a:lnTo>
                  <a:lnTo>
                    <a:pt x="23138" y="147665"/>
                  </a:lnTo>
                  <a:lnTo>
                    <a:pt x="23138" y="1476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36;p67">
              <a:extLst>
                <a:ext uri="{FF2B5EF4-FFF2-40B4-BE49-F238E27FC236}">
                  <a16:creationId xmlns:a16="http://schemas.microsoft.com/office/drawing/2014/main" id="{17E105D3-56E7-C61E-F597-4962820AEC2A}"/>
                </a:ext>
              </a:extLst>
            </p:cNvPr>
            <p:cNvSpPr/>
            <p:nvPr/>
          </p:nvSpPr>
          <p:spPr>
            <a:xfrm>
              <a:off x="-1930650" y="-510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37;p67">
              <a:extLst>
                <a:ext uri="{FF2B5EF4-FFF2-40B4-BE49-F238E27FC236}">
                  <a16:creationId xmlns:a16="http://schemas.microsoft.com/office/drawing/2014/main" id="{B5CA386F-FBEA-1255-DB8D-A36463F1E7C7}"/>
                </a:ext>
              </a:extLst>
            </p:cNvPr>
            <p:cNvSpPr/>
            <p:nvPr/>
          </p:nvSpPr>
          <p:spPr>
            <a:xfrm>
              <a:off x="-4705400" y="-7880300"/>
              <a:ext cx="1916250" cy="1916050"/>
            </a:xfrm>
            <a:custGeom>
              <a:avLst/>
              <a:gdLst/>
              <a:ahLst/>
              <a:cxnLst/>
              <a:rect l="l" t="t" r="r" b="b"/>
              <a:pathLst>
                <a:path w="76650" h="76642" extrusionOk="0">
                  <a:moveTo>
                    <a:pt x="38574" y="1"/>
                  </a:moveTo>
                  <a:lnTo>
                    <a:pt x="36656" y="10"/>
                  </a:lnTo>
                  <a:lnTo>
                    <a:pt x="34747" y="19"/>
                  </a:lnTo>
                  <a:lnTo>
                    <a:pt x="32857" y="38"/>
                  </a:lnTo>
                  <a:lnTo>
                    <a:pt x="30985" y="56"/>
                  </a:lnTo>
                  <a:lnTo>
                    <a:pt x="27305" y="121"/>
                  </a:lnTo>
                  <a:lnTo>
                    <a:pt x="23709" y="195"/>
                  </a:lnTo>
                  <a:lnTo>
                    <a:pt x="20196" y="296"/>
                  </a:lnTo>
                  <a:lnTo>
                    <a:pt x="16784" y="407"/>
                  </a:lnTo>
                  <a:lnTo>
                    <a:pt x="13455" y="536"/>
                  </a:lnTo>
                  <a:lnTo>
                    <a:pt x="10227" y="674"/>
                  </a:lnTo>
                  <a:lnTo>
                    <a:pt x="7101" y="831"/>
                  </a:lnTo>
                  <a:lnTo>
                    <a:pt x="4076" y="988"/>
                  </a:lnTo>
                  <a:lnTo>
                    <a:pt x="1153" y="1163"/>
                  </a:lnTo>
                  <a:lnTo>
                    <a:pt x="950" y="4805"/>
                  </a:lnTo>
                  <a:lnTo>
                    <a:pt x="849" y="6696"/>
                  </a:lnTo>
                  <a:lnTo>
                    <a:pt x="747" y="8623"/>
                  </a:lnTo>
                  <a:lnTo>
                    <a:pt x="655" y="10587"/>
                  </a:lnTo>
                  <a:lnTo>
                    <a:pt x="572" y="12588"/>
                  </a:lnTo>
                  <a:lnTo>
                    <a:pt x="489" y="14635"/>
                  </a:lnTo>
                  <a:lnTo>
                    <a:pt x="406" y="16720"/>
                  </a:lnTo>
                  <a:lnTo>
                    <a:pt x="332" y="18831"/>
                  </a:lnTo>
                  <a:lnTo>
                    <a:pt x="268" y="20980"/>
                  </a:lnTo>
                  <a:lnTo>
                    <a:pt x="213" y="23175"/>
                  </a:lnTo>
                  <a:lnTo>
                    <a:pt x="157" y="25388"/>
                  </a:lnTo>
                  <a:lnTo>
                    <a:pt x="111" y="27647"/>
                  </a:lnTo>
                  <a:lnTo>
                    <a:pt x="74" y="29934"/>
                  </a:lnTo>
                  <a:lnTo>
                    <a:pt x="37" y="32249"/>
                  </a:lnTo>
                  <a:lnTo>
                    <a:pt x="19" y="34591"/>
                  </a:lnTo>
                  <a:lnTo>
                    <a:pt x="0" y="36970"/>
                  </a:lnTo>
                  <a:lnTo>
                    <a:pt x="0" y="39377"/>
                  </a:lnTo>
                  <a:lnTo>
                    <a:pt x="0" y="41802"/>
                  </a:lnTo>
                  <a:lnTo>
                    <a:pt x="19" y="44264"/>
                  </a:lnTo>
                  <a:lnTo>
                    <a:pt x="37" y="46754"/>
                  </a:lnTo>
                  <a:lnTo>
                    <a:pt x="74" y="49262"/>
                  </a:lnTo>
                  <a:lnTo>
                    <a:pt x="120" y="51798"/>
                  </a:lnTo>
                  <a:lnTo>
                    <a:pt x="176" y="54353"/>
                  </a:lnTo>
                  <a:lnTo>
                    <a:pt x="249" y="56935"/>
                  </a:lnTo>
                  <a:lnTo>
                    <a:pt x="323" y="59535"/>
                  </a:lnTo>
                  <a:lnTo>
                    <a:pt x="415" y="62163"/>
                  </a:lnTo>
                  <a:lnTo>
                    <a:pt x="526" y="64801"/>
                  </a:lnTo>
                  <a:lnTo>
                    <a:pt x="646" y="67466"/>
                  </a:lnTo>
                  <a:lnTo>
                    <a:pt x="775" y="70149"/>
                  </a:lnTo>
                  <a:lnTo>
                    <a:pt x="923" y="72842"/>
                  </a:lnTo>
                  <a:lnTo>
                    <a:pt x="1089" y="75562"/>
                  </a:lnTo>
                  <a:lnTo>
                    <a:pt x="3071" y="75682"/>
                  </a:lnTo>
                  <a:lnTo>
                    <a:pt x="5054" y="75793"/>
                  </a:lnTo>
                  <a:lnTo>
                    <a:pt x="7027" y="75894"/>
                  </a:lnTo>
                  <a:lnTo>
                    <a:pt x="8982" y="75996"/>
                  </a:lnTo>
                  <a:lnTo>
                    <a:pt x="10937" y="76079"/>
                  </a:lnTo>
                  <a:lnTo>
                    <a:pt x="12874" y="76162"/>
                  </a:lnTo>
                  <a:lnTo>
                    <a:pt x="14810" y="76235"/>
                  </a:lnTo>
                  <a:lnTo>
                    <a:pt x="16728" y="76309"/>
                  </a:lnTo>
                  <a:lnTo>
                    <a:pt x="18637" y="76364"/>
                  </a:lnTo>
                  <a:lnTo>
                    <a:pt x="20528" y="76420"/>
                  </a:lnTo>
                  <a:lnTo>
                    <a:pt x="22418" y="76475"/>
                  </a:lnTo>
                  <a:lnTo>
                    <a:pt x="24290" y="76512"/>
                  </a:lnTo>
                  <a:lnTo>
                    <a:pt x="26153" y="76549"/>
                  </a:lnTo>
                  <a:lnTo>
                    <a:pt x="27997" y="76576"/>
                  </a:lnTo>
                  <a:lnTo>
                    <a:pt x="29832" y="76604"/>
                  </a:lnTo>
                  <a:lnTo>
                    <a:pt x="31658" y="76623"/>
                  </a:lnTo>
                  <a:lnTo>
                    <a:pt x="35254" y="76641"/>
                  </a:lnTo>
                  <a:lnTo>
                    <a:pt x="38795" y="76641"/>
                  </a:lnTo>
                  <a:lnTo>
                    <a:pt x="42281" y="76623"/>
                  </a:lnTo>
                  <a:lnTo>
                    <a:pt x="45702" y="76586"/>
                  </a:lnTo>
                  <a:lnTo>
                    <a:pt x="49059" y="76530"/>
                  </a:lnTo>
                  <a:lnTo>
                    <a:pt x="52342" y="76466"/>
                  </a:lnTo>
                  <a:lnTo>
                    <a:pt x="55551" y="76374"/>
                  </a:lnTo>
                  <a:lnTo>
                    <a:pt x="58695" y="76281"/>
                  </a:lnTo>
                  <a:lnTo>
                    <a:pt x="60955" y="76198"/>
                  </a:lnTo>
                  <a:lnTo>
                    <a:pt x="63159" y="76115"/>
                  </a:lnTo>
                  <a:lnTo>
                    <a:pt x="65335" y="76023"/>
                  </a:lnTo>
                  <a:lnTo>
                    <a:pt x="67456" y="75922"/>
                  </a:lnTo>
                  <a:lnTo>
                    <a:pt x="69531" y="75820"/>
                  </a:lnTo>
                  <a:lnTo>
                    <a:pt x="71569" y="75719"/>
                  </a:lnTo>
                  <a:lnTo>
                    <a:pt x="73551" y="75608"/>
                  </a:lnTo>
                  <a:lnTo>
                    <a:pt x="75488" y="75488"/>
                  </a:lnTo>
                  <a:lnTo>
                    <a:pt x="75700" y="71846"/>
                  </a:lnTo>
                  <a:lnTo>
                    <a:pt x="75801" y="69955"/>
                  </a:lnTo>
                  <a:lnTo>
                    <a:pt x="75894" y="68028"/>
                  </a:lnTo>
                  <a:lnTo>
                    <a:pt x="75986" y="66064"/>
                  </a:lnTo>
                  <a:lnTo>
                    <a:pt x="76078" y="64063"/>
                  </a:lnTo>
                  <a:lnTo>
                    <a:pt x="76161" y="62016"/>
                  </a:lnTo>
                  <a:lnTo>
                    <a:pt x="76235" y="59932"/>
                  </a:lnTo>
                  <a:lnTo>
                    <a:pt x="76309" y="57820"/>
                  </a:lnTo>
                  <a:lnTo>
                    <a:pt x="76373" y="55662"/>
                  </a:lnTo>
                  <a:lnTo>
                    <a:pt x="76438" y="53477"/>
                  </a:lnTo>
                  <a:lnTo>
                    <a:pt x="76484" y="51263"/>
                  </a:lnTo>
                  <a:lnTo>
                    <a:pt x="76530" y="49004"/>
                  </a:lnTo>
                  <a:lnTo>
                    <a:pt x="76576" y="46717"/>
                  </a:lnTo>
                  <a:lnTo>
                    <a:pt x="76604" y="44403"/>
                  </a:lnTo>
                  <a:lnTo>
                    <a:pt x="76631" y="42060"/>
                  </a:lnTo>
                  <a:lnTo>
                    <a:pt x="76641" y="39681"/>
                  </a:lnTo>
                  <a:lnTo>
                    <a:pt x="76650" y="37274"/>
                  </a:lnTo>
                  <a:lnTo>
                    <a:pt x="76641" y="34840"/>
                  </a:lnTo>
                  <a:lnTo>
                    <a:pt x="76631" y="32387"/>
                  </a:lnTo>
                  <a:lnTo>
                    <a:pt x="76604" y="29897"/>
                  </a:lnTo>
                  <a:lnTo>
                    <a:pt x="76567" y="27389"/>
                  </a:lnTo>
                  <a:lnTo>
                    <a:pt x="76521" y="24853"/>
                  </a:lnTo>
                  <a:lnTo>
                    <a:pt x="76465" y="22299"/>
                  </a:lnTo>
                  <a:lnTo>
                    <a:pt x="76401" y="19717"/>
                  </a:lnTo>
                  <a:lnTo>
                    <a:pt x="76318" y="17116"/>
                  </a:lnTo>
                  <a:lnTo>
                    <a:pt x="76226" y="14488"/>
                  </a:lnTo>
                  <a:lnTo>
                    <a:pt x="76115" y="11851"/>
                  </a:lnTo>
                  <a:lnTo>
                    <a:pt x="76004" y="9186"/>
                  </a:lnTo>
                  <a:lnTo>
                    <a:pt x="75866" y="6502"/>
                  </a:lnTo>
                  <a:lnTo>
                    <a:pt x="75718" y="3800"/>
                  </a:lnTo>
                  <a:lnTo>
                    <a:pt x="75562" y="1089"/>
                  </a:lnTo>
                  <a:lnTo>
                    <a:pt x="73422" y="960"/>
                  </a:lnTo>
                  <a:lnTo>
                    <a:pt x="71292" y="840"/>
                  </a:lnTo>
                  <a:lnTo>
                    <a:pt x="69180" y="729"/>
                  </a:lnTo>
                  <a:lnTo>
                    <a:pt x="67069" y="628"/>
                  </a:lnTo>
                  <a:lnTo>
                    <a:pt x="64975" y="536"/>
                  </a:lnTo>
                  <a:lnTo>
                    <a:pt x="62891" y="453"/>
                  </a:lnTo>
                  <a:lnTo>
                    <a:pt x="60826" y="379"/>
                  </a:lnTo>
                  <a:lnTo>
                    <a:pt x="58760" y="314"/>
                  </a:lnTo>
                  <a:lnTo>
                    <a:pt x="56676" y="250"/>
                  </a:lnTo>
                  <a:lnTo>
                    <a:pt x="54601" y="195"/>
                  </a:lnTo>
                  <a:lnTo>
                    <a:pt x="52545" y="139"/>
                  </a:lnTo>
                  <a:lnTo>
                    <a:pt x="50498" y="102"/>
                  </a:lnTo>
                  <a:lnTo>
                    <a:pt x="48469" y="65"/>
                  </a:lnTo>
                  <a:lnTo>
                    <a:pt x="46458" y="47"/>
                  </a:lnTo>
                  <a:lnTo>
                    <a:pt x="44467" y="19"/>
                  </a:lnTo>
                  <a:lnTo>
                    <a:pt x="42484" y="10"/>
                  </a:lnTo>
                  <a:lnTo>
                    <a:pt x="4052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38;p67">
              <a:extLst>
                <a:ext uri="{FF2B5EF4-FFF2-40B4-BE49-F238E27FC236}">
                  <a16:creationId xmlns:a16="http://schemas.microsoft.com/office/drawing/2014/main" id="{9F10B2BD-E676-9B39-FBA4-74561291A6CA}"/>
                </a:ext>
              </a:extLst>
            </p:cNvPr>
            <p:cNvSpPr/>
            <p:nvPr/>
          </p:nvSpPr>
          <p:spPr>
            <a:xfrm>
              <a:off x="-4705400" y="-7880300"/>
              <a:ext cx="1916250" cy="1916050"/>
            </a:xfrm>
            <a:custGeom>
              <a:avLst/>
              <a:gdLst/>
              <a:ahLst/>
              <a:cxnLst/>
              <a:rect l="l" t="t" r="r" b="b"/>
              <a:pathLst>
                <a:path w="76650" h="76642" fill="none" extrusionOk="0">
                  <a:moveTo>
                    <a:pt x="75562" y="1089"/>
                  </a:moveTo>
                  <a:lnTo>
                    <a:pt x="75562" y="1089"/>
                  </a:lnTo>
                  <a:lnTo>
                    <a:pt x="73422" y="960"/>
                  </a:lnTo>
                  <a:lnTo>
                    <a:pt x="71292" y="840"/>
                  </a:lnTo>
                  <a:lnTo>
                    <a:pt x="69180" y="729"/>
                  </a:lnTo>
                  <a:lnTo>
                    <a:pt x="67069" y="628"/>
                  </a:lnTo>
                  <a:lnTo>
                    <a:pt x="64975" y="536"/>
                  </a:lnTo>
                  <a:lnTo>
                    <a:pt x="62891" y="453"/>
                  </a:lnTo>
                  <a:lnTo>
                    <a:pt x="60826" y="379"/>
                  </a:lnTo>
                  <a:lnTo>
                    <a:pt x="58760" y="314"/>
                  </a:lnTo>
                  <a:lnTo>
                    <a:pt x="58760" y="314"/>
                  </a:lnTo>
                  <a:lnTo>
                    <a:pt x="56676" y="250"/>
                  </a:lnTo>
                  <a:lnTo>
                    <a:pt x="54601" y="195"/>
                  </a:lnTo>
                  <a:lnTo>
                    <a:pt x="52545" y="139"/>
                  </a:lnTo>
                  <a:lnTo>
                    <a:pt x="50498" y="102"/>
                  </a:lnTo>
                  <a:lnTo>
                    <a:pt x="48469" y="65"/>
                  </a:lnTo>
                  <a:lnTo>
                    <a:pt x="46458" y="47"/>
                  </a:lnTo>
                  <a:lnTo>
                    <a:pt x="44467" y="19"/>
                  </a:lnTo>
                  <a:lnTo>
                    <a:pt x="42484" y="10"/>
                  </a:lnTo>
                  <a:lnTo>
                    <a:pt x="40520" y="1"/>
                  </a:lnTo>
                  <a:lnTo>
                    <a:pt x="38574" y="1"/>
                  </a:lnTo>
                  <a:lnTo>
                    <a:pt x="36656" y="10"/>
                  </a:lnTo>
                  <a:lnTo>
                    <a:pt x="34747" y="19"/>
                  </a:lnTo>
                  <a:lnTo>
                    <a:pt x="32857" y="38"/>
                  </a:lnTo>
                  <a:lnTo>
                    <a:pt x="30985" y="56"/>
                  </a:lnTo>
                  <a:lnTo>
                    <a:pt x="27305" y="121"/>
                  </a:lnTo>
                  <a:lnTo>
                    <a:pt x="23709" y="195"/>
                  </a:lnTo>
                  <a:lnTo>
                    <a:pt x="20196" y="296"/>
                  </a:lnTo>
                  <a:lnTo>
                    <a:pt x="16784" y="407"/>
                  </a:lnTo>
                  <a:lnTo>
                    <a:pt x="13455" y="536"/>
                  </a:lnTo>
                  <a:lnTo>
                    <a:pt x="10227" y="674"/>
                  </a:lnTo>
                  <a:lnTo>
                    <a:pt x="7101" y="831"/>
                  </a:lnTo>
                  <a:lnTo>
                    <a:pt x="4076" y="988"/>
                  </a:lnTo>
                  <a:lnTo>
                    <a:pt x="1153" y="1163"/>
                  </a:lnTo>
                  <a:lnTo>
                    <a:pt x="1153" y="1163"/>
                  </a:lnTo>
                  <a:lnTo>
                    <a:pt x="950" y="4805"/>
                  </a:lnTo>
                  <a:lnTo>
                    <a:pt x="849" y="6696"/>
                  </a:lnTo>
                  <a:lnTo>
                    <a:pt x="747" y="8623"/>
                  </a:lnTo>
                  <a:lnTo>
                    <a:pt x="655" y="10587"/>
                  </a:lnTo>
                  <a:lnTo>
                    <a:pt x="572" y="12588"/>
                  </a:lnTo>
                  <a:lnTo>
                    <a:pt x="489" y="14635"/>
                  </a:lnTo>
                  <a:lnTo>
                    <a:pt x="406" y="16720"/>
                  </a:lnTo>
                  <a:lnTo>
                    <a:pt x="332" y="18831"/>
                  </a:lnTo>
                  <a:lnTo>
                    <a:pt x="268" y="20980"/>
                  </a:lnTo>
                  <a:lnTo>
                    <a:pt x="213" y="23175"/>
                  </a:lnTo>
                  <a:lnTo>
                    <a:pt x="157" y="25388"/>
                  </a:lnTo>
                  <a:lnTo>
                    <a:pt x="111" y="27647"/>
                  </a:lnTo>
                  <a:lnTo>
                    <a:pt x="74" y="29934"/>
                  </a:lnTo>
                  <a:lnTo>
                    <a:pt x="37" y="32249"/>
                  </a:lnTo>
                  <a:lnTo>
                    <a:pt x="19" y="34591"/>
                  </a:lnTo>
                  <a:lnTo>
                    <a:pt x="0" y="36970"/>
                  </a:lnTo>
                  <a:lnTo>
                    <a:pt x="0" y="39377"/>
                  </a:lnTo>
                  <a:lnTo>
                    <a:pt x="0" y="41802"/>
                  </a:lnTo>
                  <a:lnTo>
                    <a:pt x="19" y="44264"/>
                  </a:lnTo>
                  <a:lnTo>
                    <a:pt x="37" y="46754"/>
                  </a:lnTo>
                  <a:lnTo>
                    <a:pt x="74" y="49262"/>
                  </a:lnTo>
                  <a:lnTo>
                    <a:pt x="120" y="51798"/>
                  </a:lnTo>
                  <a:lnTo>
                    <a:pt x="176" y="54353"/>
                  </a:lnTo>
                  <a:lnTo>
                    <a:pt x="249" y="56935"/>
                  </a:lnTo>
                  <a:lnTo>
                    <a:pt x="323" y="59535"/>
                  </a:lnTo>
                  <a:lnTo>
                    <a:pt x="415" y="62163"/>
                  </a:lnTo>
                  <a:lnTo>
                    <a:pt x="526" y="64801"/>
                  </a:lnTo>
                  <a:lnTo>
                    <a:pt x="646" y="67466"/>
                  </a:lnTo>
                  <a:lnTo>
                    <a:pt x="775" y="70149"/>
                  </a:lnTo>
                  <a:lnTo>
                    <a:pt x="923" y="72842"/>
                  </a:lnTo>
                  <a:lnTo>
                    <a:pt x="1089" y="75562"/>
                  </a:lnTo>
                  <a:lnTo>
                    <a:pt x="1089" y="75562"/>
                  </a:lnTo>
                  <a:lnTo>
                    <a:pt x="3071" y="75682"/>
                  </a:lnTo>
                  <a:lnTo>
                    <a:pt x="5054" y="75793"/>
                  </a:lnTo>
                  <a:lnTo>
                    <a:pt x="7027" y="75894"/>
                  </a:lnTo>
                  <a:lnTo>
                    <a:pt x="8982" y="75996"/>
                  </a:lnTo>
                  <a:lnTo>
                    <a:pt x="10937" y="76079"/>
                  </a:lnTo>
                  <a:lnTo>
                    <a:pt x="12874" y="76162"/>
                  </a:lnTo>
                  <a:lnTo>
                    <a:pt x="14810" y="76235"/>
                  </a:lnTo>
                  <a:lnTo>
                    <a:pt x="16728" y="76309"/>
                  </a:lnTo>
                  <a:lnTo>
                    <a:pt x="18637" y="76364"/>
                  </a:lnTo>
                  <a:lnTo>
                    <a:pt x="20528" y="76420"/>
                  </a:lnTo>
                  <a:lnTo>
                    <a:pt x="22418" y="76475"/>
                  </a:lnTo>
                  <a:lnTo>
                    <a:pt x="24290" y="76512"/>
                  </a:lnTo>
                  <a:lnTo>
                    <a:pt x="26153" y="76549"/>
                  </a:lnTo>
                  <a:lnTo>
                    <a:pt x="27997" y="76576"/>
                  </a:lnTo>
                  <a:lnTo>
                    <a:pt x="29832" y="76604"/>
                  </a:lnTo>
                  <a:lnTo>
                    <a:pt x="31658" y="76623"/>
                  </a:lnTo>
                  <a:lnTo>
                    <a:pt x="35254" y="76641"/>
                  </a:lnTo>
                  <a:lnTo>
                    <a:pt x="38795" y="76641"/>
                  </a:lnTo>
                  <a:lnTo>
                    <a:pt x="42281" y="76623"/>
                  </a:lnTo>
                  <a:lnTo>
                    <a:pt x="45702" y="76586"/>
                  </a:lnTo>
                  <a:lnTo>
                    <a:pt x="49059" y="76530"/>
                  </a:lnTo>
                  <a:lnTo>
                    <a:pt x="52342" y="76466"/>
                  </a:lnTo>
                  <a:lnTo>
                    <a:pt x="55551" y="76374"/>
                  </a:lnTo>
                  <a:lnTo>
                    <a:pt x="58695" y="76281"/>
                  </a:lnTo>
                  <a:lnTo>
                    <a:pt x="58695" y="76281"/>
                  </a:lnTo>
                  <a:lnTo>
                    <a:pt x="60955" y="76198"/>
                  </a:lnTo>
                  <a:lnTo>
                    <a:pt x="63159" y="76115"/>
                  </a:lnTo>
                  <a:lnTo>
                    <a:pt x="65335" y="76023"/>
                  </a:lnTo>
                  <a:lnTo>
                    <a:pt x="67456" y="75922"/>
                  </a:lnTo>
                  <a:lnTo>
                    <a:pt x="69531" y="75820"/>
                  </a:lnTo>
                  <a:lnTo>
                    <a:pt x="71569" y="75719"/>
                  </a:lnTo>
                  <a:lnTo>
                    <a:pt x="73551" y="75608"/>
                  </a:lnTo>
                  <a:lnTo>
                    <a:pt x="75488" y="75488"/>
                  </a:lnTo>
                  <a:lnTo>
                    <a:pt x="75488" y="75488"/>
                  </a:lnTo>
                  <a:lnTo>
                    <a:pt x="75700" y="71846"/>
                  </a:lnTo>
                  <a:lnTo>
                    <a:pt x="75801" y="69955"/>
                  </a:lnTo>
                  <a:lnTo>
                    <a:pt x="75894" y="68028"/>
                  </a:lnTo>
                  <a:lnTo>
                    <a:pt x="75986" y="66064"/>
                  </a:lnTo>
                  <a:lnTo>
                    <a:pt x="76078" y="64063"/>
                  </a:lnTo>
                  <a:lnTo>
                    <a:pt x="76161" y="62016"/>
                  </a:lnTo>
                  <a:lnTo>
                    <a:pt x="76235" y="59932"/>
                  </a:lnTo>
                  <a:lnTo>
                    <a:pt x="76309" y="57820"/>
                  </a:lnTo>
                  <a:lnTo>
                    <a:pt x="76373" y="55662"/>
                  </a:lnTo>
                  <a:lnTo>
                    <a:pt x="76438" y="53477"/>
                  </a:lnTo>
                  <a:lnTo>
                    <a:pt x="76484" y="51263"/>
                  </a:lnTo>
                  <a:lnTo>
                    <a:pt x="76530" y="49004"/>
                  </a:lnTo>
                  <a:lnTo>
                    <a:pt x="76576" y="46717"/>
                  </a:lnTo>
                  <a:lnTo>
                    <a:pt x="76604" y="44403"/>
                  </a:lnTo>
                  <a:lnTo>
                    <a:pt x="76631" y="42060"/>
                  </a:lnTo>
                  <a:lnTo>
                    <a:pt x="76641" y="39681"/>
                  </a:lnTo>
                  <a:lnTo>
                    <a:pt x="76650" y="37274"/>
                  </a:lnTo>
                  <a:lnTo>
                    <a:pt x="76641" y="34840"/>
                  </a:lnTo>
                  <a:lnTo>
                    <a:pt x="76631" y="32387"/>
                  </a:lnTo>
                  <a:lnTo>
                    <a:pt x="76604" y="29897"/>
                  </a:lnTo>
                  <a:lnTo>
                    <a:pt x="76567" y="27389"/>
                  </a:lnTo>
                  <a:lnTo>
                    <a:pt x="76521" y="24853"/>
                  </a:lnTo>
                  <a:lnTo>
                    <a:pt x="76465" y="22299"/>
                  </a:lnTo>
                  <a:lnTo>
                    <a:pt x="76401" y="19717"/>
                  </a:lnTo>
                  <a:lnTo>
                    <a:pt x="76318" y="17116"/>
                  </a:lnTo>
                  <a:lnTo>
                    <a:pt x="76226" y="14488"/>
                  </a:lnTo>
                  <a:lnTo>
                    <a:pt x="76115" y="11851"/>
                  </a:lnTo>
                  <a:lnTo>
                    <a:pt x="76004" y="9186"/>
                  </a:lnTo>
                  <a:lnTo>
                    <a:pt x="75866" y="6502"/>
                  </a:lnTo>
                  <a:lnTo>
                    <a:pt x="75718" y="3800"/>
                  </a:lnTo>
                  <a:lnTo>
                    <a:pt x="75562" y="1089"/>
                  </a:lnTo>
                  <a:lnTo>
                    <a:pt x="75562" y="10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39;p67">
              <a:extLst>
                <a:ext uri="{FF2B5EF4-FFF2-40B4-BE49-F238E27FC236}">
                  <a16:creationId xmlns:a16="http://schemas.microsoft.com/office/drawing/2014/main" id="{CC7D9F03-AEF0-04B2-5DBF-4EC96A1AD2FD}"/>
                </a:ext>
              </a:extLst>
            </p:cNvPr>
            <p:cNvSpPr/>
            <p:nvPr/>
          </p:nvSpPr>
          <p:spPr>
            <a:xfrm>
              <a:off x="-2816375" y="-78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40;p67">
              <a:extLst>
                <a:ext uri="{FF2B5EF4-FFF2-40B4-BE49-F238E27FC236}">
                  <a16:creationId xmlns:a16="http://schemas.microsoft.com/office/drawing/2014/main" id="{1A4EF440-E2D8-0E26-EBA8-CA7DBAB8CA3D}"/>
                </a:ext>
              </a:extLst>
            </p:cNvPr>
            <p:cNvSpPr/>
            <p:nvPr/>
          </p:nvSpPr>
          <p:spPr>
            <a:xfrm>
              <a:off x="-3238025" y="-7872450"/>
              <a:ext cx="448875" cy="1899200"/>
            </a:xfrm>
            <a:custGeom>
              <a:avLst/>
              <a:gdLst/>
              <a:ahLst/>
              <a:cxnLst/>
              <a:rect l="l" t="t" r="r" b="b"/>
              <a:pathLst>
                <a:path w="17955" h="75968" extrusionOk="0">
                  <a:moveTo>
                    <a:pt x="65" y="0"/>
                  </a:moveTo>
                  <a:lnTo>
                    <a:pt x="203" y="2739"/>
                  </a:lnTo>
                  <a:lnTo>
                    <a:pt x="323" y="5460"/>
                  </a:lnTo>
                  <a:lnTo>
                    <a:pt x="434" y="8161"/>
                  </a:lnTo>
                  <a:lnTo>
                    <a:pt x="535" y="10854"/>
                  </a:lnTo>
                  <a:lnTo>
                    <a:pt x="628" y="13519"/>
                  </a:lnTo>
                  <a:lnTo>
                    <a:pt x="701" y="16175"/>
                  </a:lnTo>
                  <a:lnTo>
                    <a:pt x="775" y="18803"/>
                  </a:lnTo>
                  <a:lnTo>
                    <a:pt x="830" y="21413"/>
                  </a:lnTo>
                  <a:lnTo>
                    <a:pt x="876" y="24004"/>
                  </a:lnTo>
                  <a:lnTo>
                    <a:pt x="923" y="26568"/>
                  </a:lnTo>
                  <a:lnTo>
                    <a:pt x="950" y="29113"/>
                  </a:lnTo>
                  <a:lnTo>
                    <a:pt x="969" y="31630"/>
                  </a:lnTo>
                  <a:lnTo>
                    <a:pt x="987" y="34129"/>
                  </a:lnTo>
                  <a:lnTo>
                    <a:pt x="987" y="36601"/>
                  </a:lnTo>
                  <a:lnTo>
                    <a:pt x="987" y="39044"/>
                  </a:lnTo>
                  <a:lnTo>
                    <a:pt x="978" y="41460"/>
                  </a:lnTo>
                  <a:lnTo>
                    <a:pt x="959" y="43858"/>
                  </a:lnTo>
                  <a:lnTo>
                    <a:pt x="932" y="46219"/>
                  </a:lnTo>
                  <a:lnTo>
                    <a:pt x="895" y="48552"/>
                  </a:lnTo>
                  <a:lnTo>
                    <a:pt x="858" y="50857"/>
                  </a:lnTo>
                  <a:lnTo>
                    <a:pt x="812" y="53135"/>
                  </a:lnTo>
                  <a:lnTo>
                    <a:pt x="766" y="55376"/>
                  </a:lnTo>
                  <a:lnTo>
                    <a:pt x="711" y="57589"/>
                  </a:lnTo>
                  <a:lnTo>
                    <a:pt x="646" y="59774"/>
                  </a:lnTo>
                  <a:lnTo>
                    <a:pt x="581" y="61923"/>
                  </a:lnTo>
                  <a:lnTo>
                    <a:pt x="508" y="64035"/>
                  </a:lnTo>
                  <a:lnTo>
                    <a:pt x="351" y="68157"/>
                  </a:lnTo>
                  <a:lnTo>
                    <a:pt x="185" y="72131"/>
                  </a:lnTo>
                  <a:lnTo>
                    <a:pt x="0" y="75967"/>
                  </a:lnTo>
                  <a:lnTo>
                    <a:pt x="2260" y="75884"/>
                  </a:lnTo>
                  <a:lnTo>
                    <a:pt x="4464" y="75801"/>
                  </a:lnTo>
                  <a:lnTo>
                    <a:pt x="6640" y="75709"/>
                  </a:lnTo>
                  <a:lnTo>
                    <a:pt x="8761" y="75608"/>
                  </a:lnTo>
                  <a:lnTo>
                    <a:pt x="10836" y="75506"/>
                  </a:lnTo>
                  <a:lnTo>
                    <a:pt x="12874" y="75405"/>
                  </a:lnTo>
                  <a:lnTo>
                    <a:pt x="14856" y="75294"/>
                  </a:lnTo>
                  <a:lnTo>
                    <a:pt x="16793" y="75174"/>
                  </a:lnTo>
                  <a:lnTo>
                    <a:pt x="17005" y="71532"/>
                  </a:lnTo>
                  <a:lnTo>
                    <a:pt x="17106" y="69641"/>
                  </a:lnTo>
                  <a:lnTo>
                    <a:pt x="17199" y="67714"/>
                  </a:lnTo>
                  <a:lnTo>
                    <a:pt x="17291" y="65750"/>
                  </a:lnTo>
                  <a:lnTo>
                    <a:pt x="17383" y="63749"/>
                  </a:lnTo>
                  <a:lnTo>
                    <a:pt x="17466" y="61702"/>
                  </a:lnTo>
                  <a:lnTo>
                    <a:pt x="17540" y="59618"/>
                  </a:lnTo>
                  <a:lnTo>
                    <a:pt x="17614" y="57506"/>
                  </a:lnTo>
                  <a:lnTo>
                    <a:pt x="17678" y="55348"/>
                  </a:lnTo>
                  <a:lnTo>
                    <a:pt x="17743" y="53163"/>
                  </a:lnTo>
                  <a:lnTo>
                    <a:pt x="17789" y="50949"/>
                  </a:lnTo>
                  <a:lnTo>
                    <a:pt x="17835" y="48690"/>
                  </a:lnTo>
                  <a:lnTo>
                    <a:pt x="17881" y="46403"/>
                  </a:lnTo>
                  <a:lnTo>
                    <a:pt x="17909" y="44089"/>
                  </a:lnTo>
                  <a:lnTo>
                    <a:pt x="17936" y="41746"/>
                  </a:lnTo>
                  <a:lnTo>
                    <a:pt x="17946" y="39367"/>
                  </a:lnTo>
                  <a:lnTo>
                    <a:pt x="17955" y="36960"/>
                  </a:lnTo>
                  <a:lnTo>
                    <a:pt x="17946" y="34526"/>
                  </a:lnTo>
                  <a:lnTo>
                    <a:pt x="17936" y="32073"/>
                  </a:lnTo>
                  <a:lnTo>
                    <a:pt x="17909" y="29583"/>
                  </a:lnTo>
                  <a:lnTo>
                    <a:pt x="17872" y="27075"/>
                  </a:lnTo>
                  <a:lnTo>
                    <a:pt x="17826" y="24539"/>
                  </a:lnTo>
                  <a:lnTo>
                    <a:pt x="17770" y="21985"/>
                  </a:lnTo>
                  <a:lnTo>
                    <a:pt x="17706" y="19403"/>
                  </a:lnTo>
                  <a:lnTo>
                    <a:pt x="17623" y="16802"/>
                  </a:lnTo>
                  <a:lnTo>
                    <a:pt x="17531" y="14174"/>
                  </a:lnTo>
                  <a:lnTo>
                    <a:pt x="17420" y="11537"/>
                  </a:lnTo>
                  <a:lnTo>
                    <a:pt x="17309" y="8872"/>
                  </a:lnTo>
                  <a:lnTo>
                    <a:pt x="17171" y="6188"/>
                  </a:lnTo>
                  <a:lnTo>
                    <a:pt x="17023" y="3486"/>
                  </a:lnTo>
                  <a:lnTo>
                    <a:pt x="16867" y="775"/>
                  </a:lnTo>
                  <a:lnTo>
                    <a:pt x="14727" y="646"/>
                  </a:lnTo>
                  <a:lnTo>
                    <a:pt x="12597" y="526"/>
                  </a:lnTo>
                  <a:lnTo>
                    <a:pt x="10485" y="415"/>
                  </a:lnTo>
                  <a:lnTo>
                    <a:pt x="8374" y="314"/>
                  </a:lnTo>
                  <a:lnTo>
                    <a:pt x="6280" y="222"/>
                  </a:lnTo>
                  <a:lnTo>
                    <a:pt x="4196" y="139"/>
                  </a:lnTo>
                  <a:lnTo>
                    <a:pt x="2131" y="6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41;p67">
              <a:extLst>
                <a:ext uri="{FF2B5EF4-FFF2-40B4-BE49-F238E27FC236}">
                  <a16:creationId xmlns:a16="http://schemas.microsoft.com/office/drawing/2014/main" id="{CDE848C7-8816-DE52-405D-840F5CD9605C}"/>
                </a:ext>
              </a:extLst>
            </p:cNvPr>
            <p:cNvSpPr/>
            <p:nvPr/>
          </p:nvSpPr>
          <p:spPr>
            <a:xfrm>
              <a:off x="-3238025" y="-7872450"/>
              <a:ext cx="448875" cy="1899200"/>
            </a:xfrm>
            <a:custGeom>
              <a:avLst/>
              <a:gdLst/>
              <a:ahLst/>
              <a:cxnLst/>
              <a:rect l="l" t="t" r="r" b="b"/>
              <a:pathLst>
                <a:path w="17955" h="75968" fill="none" extrusionOk="0">
                  <a:moveTo>
                    <a:pt x="16867" y="775"/>
                  </a:moveTo>
                  <a:lnTo>
                    <a:pt x="16867" y="775"/>
                  </a:lnTo>
                  <a:lnTo>
                    <a:pt x="14727" y="646"/>
                  </a:lnTo>
                  <a:lnTo>
                    <a:pt x="12597" y="526"/>
                  </a:lnTo>
                  <a:lnTo>
                    <a:pt x="10485" y="415"/>
                  </a:lnTo>
                  <a:lnTo>
                    <a:pt x="8374" y="314"/>
                  </a:lnTo>
                  <a:lnTo>
                    <a:pt x="6280" y="222"/>
                  </a:lnTo>
                  <a:lnTo>
                    <a:pt x="4196" y="139"/>
                  </a:lnTo>
                  <a:lnTo>
                    <a:pt x="2131" y="65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203" y="2739"/>
                  </a:lnTo>
                  <a:lnTo>
                    <a:pt x="323" y="5460"/>
                  </a:lnTo>
                  <a:lnTo>
                    <a:pt x="434" y="8161"/>
                  </a:lnTo>
                  <a:lnTo>
                    <a:pt x="535" y="10854"/>
                  </a:lnTo>
                  <a:lnTo>
                    <a:pt x="628" y="13519"/>
                  </a:lnTo>
                  <a:lnTo>
                    <a:pt x="701" y="16175"/>
                  </a:lnTo>
                  <a:lnTo>
                    <a:pt x="775" y="18803"/>
                  </a:lnTo>
                  <a:lnTo>
                    <a:pt x="830" y="21413"/>
                  </a:lnTo>
                  <a:lnTo>
                    <a:pt x="876" y="24004"/>
                  </a:lnTo>
                  <a:lnTo>
                    <a:pt x="923" y="26568"/>
                  </a:lnTo>
                  <a:lnTo>
                    <a:pt x="950" y="29113"/>
                  </a:lnTo>
                  <a:lnTo>
                    <a:pt x="969" y="31630"/>
                  </a:lnTo>
                  <a:lnTo>
                    <a:pt x="987" y="34129"/>
                  </a:lnTo>
                  <a:lnTo>
                    <a:pt x="987" y="36601"/>
                  </a:lnTo>
                  <a:lnTo>
                    <a:pt x="987" y="39044"/>
                  </a:lnTo>
                  <a:lnTo>
                    <a:pt x="978" y="41460"/>
                  </a:lnTo>
                  <a:lnTo>
                    <a:pt x="959" y="43858"/>
                  </a:lnTo>
                  <a:lnTo>
                    <a:pt x="932" y="46219"/>
                  </a:lnTo>
                  <a:lnTo>
                    <a:pt x="895" y="48552"/>
                  </a:lnTo>
                  <a:lnTo>
                    <a:pt x="858" y="50857"/>
                  </a:lnTo>
                  <a:lnTo>
                    <a:pt x="812" y="53135"/>
                  </a:lnTo>
                  <a:lnTo>
                    <a:pt x="766" y="55376"/>
                  </a:lnTo>
                  <a:lnTo>
                    <a:pt x="711" y="57589"/>
                  </a:lnTo>
                  <a:lnTo>
                    <a:pt x="646" y="59774"/>
                  </a:lnTo>
                  <a:lnTo>
                    <a:pt x="581" y="61923"/>
                  </a:lnTo>
                  <a:lnTo>
                    <a:pt x="508" y="64035"/>
                  </a:lnTo>
                  <a:lnTo>
                    <a:pt x="351" y="68157"/>
                  </a:lnTo>
                  <a:lnTo>
                    <a:pt x="185" y="72131"/>
                  </a:lnTo>
                  <a:lnTo>
                    <a:pt x="0" y="75967"/>
                  </a:lnTo>
                  <a:lnTo>
                    <a:pt x="0" y="75967"/>
                  </a:lnTo>
                  <a:lnTo>
                    <a:pt x="2260" y="75884"/>
                  </a:lnTo>
                  <a:lnTo>
                    <a:pt x="4464" y="75801"/>
                  </a:lnTo>
                  <a:lnTo>
                    <a:pt x="6640" y="75709"/>
                  </a:lnTo>
                  <a:lnTo>
                    <a:pt x="8761" y="75608"/>
                  </a:lnTo>
                  <a:lnTo>
                    <a:pt x="10836" y="75506"/>
                  </a:lnTo>
                  <a:lnTo>
                    <a:pt x="12874" y="75405"/>
                  </a:lnTo>
                  <a:lnTo>
                    <a:pt x="14856" y="75294"/>
                  </a:lnTo>
                  <a:lnTo>
                    <a:pt x="16793" y="75174"/>
                  </a:lnTo>
                  <a:lnTo>
                    <a:pt x="16793" y="75174"/>
                  </a:lnTo>
                  <a:lnTo>
                    <a:pt x="17005" y="71532"/>
                  </a:lnTo>
                  <a:lnTo>
                    <a:pt x="17106" y="69641"/>
                  </a:lnTo>
                  <a:lnTo>
                    <a:pt x="17199" y="67714"/>
                  </a:lnTo>
                  <a:lnTo>
                    <a:pt x="17291" y="65750"/>
                  </a:lnTo>
                  <a:lnTo>
                    <a:pt x="17383" y="63749"/>
                  </a:lnTo>
                  <a:lnTo>
                    <a:pt x="17466" y="61702"/>
                  </a:lnTo>
                  <a:lnTo>
                    <a:pt x="17540" y="59618"/>
                  </a:lnTo>
                  <a:lnTo>
                    <a:pt x="17614" y="57506"/>
                  </a:lnTo>
                  <a:lnTo>
                    <a:pt x="17678" y="55348"/>
                  </a:lnTo>
                  <a:lnTo>
                    <a:pt x="17743" y="53163"/>
                  </a:lnTo>
                  <a:lnTo>
                    <a:pt x="17789" y="50949"/>
                  </a:lnTo>
                  <a:lnTo>
                    <a:pt x="17835" y="48690"/>
                  </a:lnTo>
                  <a:lnTo>
                    <a:pt x="17881" y="46403"/>
                  </a:lnTo>
                  <a:lnTo>
                    <a:pt x="17909" y="44089"/>
                  </a:lnTo>
                  <a:lnTo>
                    <a:pt x="17936" y="41746"/>
                  </a:lnTo>
                  <a:lnTo>
                    <a:pt x="17946" y="39367"/>
                  </a:lnTo>
                  <a:lnTo>
                    <a:pt x="17955" y="36960"/>
                  </a:lnTo>
                  <a:lnTo>
                    <a:pt x="17946" y="34526"/>
                  </a:lnTo>
                  <a:lnTo>
                    <a:pt x="17936" y="32073"/>
                  </a:lnTo>
                  <a:lnTo>
                    <a:pt x="17909" y="29583"/>
                  </a:lnTo>
                  <a:lnTo>
                    <a:pt x="17872" y="27075"/>
                  </a:lnTo>
                  <a:lnTo>
                    <a:pt x="17826" y="24539"/>
                  </a:lnTo>
                  <a:lnTo>
                    <a:pt x="17770" y="21985"/>
                  </a:lnTo>
                  <a:lnTo>
                    <a:pt x="17706" y="19403"/>
                  </a:lnTo>
                  <a:lnTo>
                    <a:pt x="17623" y="16802"/>
                  </a:lnTo>
                  <a:lnTo>
                    <a:pt x="17531" y="14174"/>
                  </a:lnTo>
                  <a:lnTo>
                    <a:pt x="17420" y="11537"/>
                  </a:lnTo>
                  <a:lnTo>
                    <a:pt x="17309" y="8872"/>
                  </a:lnTo>
                  <a:lnTo>
                    <a:pt x="17171" y="6188"/>
                  </a:lnTo>
                  <a:lnTo>
                    <a:pt x="17023" y="3486"/>
                  </a:lnTo>
                  <a:lnTo>
                    <a:pt x="16867" y="775"/>
                  </a:lnTo>
                  <a:lnTo>
                    <a:pt x="16867" y="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42;p67">
              <a:extLst>
                <a:ext uri="{FF2B5EF4-FFF2-40B4-BE49-F238E27FC236}">
                  <a16:creationId xmlns:a16="http://schemas.microsoft.com/office/drawing/2014/main" id="{85CBFE0D-2897-7517-9397-0701472B0126}"/>
                </a:ext>
              </a:extLst>
            </p:cNvPr>
            <p:cNvSpPr/>
            <p:nvPr/>
          </p:nvSpPr>
          <p:spPr>
            <a:xfrm>
              <a:off x="-2816375" y="-785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43;p67">
              <a:extLst>
                <a:ext uri="{FF2B5EF4-FFF2-40B4-BE49-F238E27FC236}">
                  <a16:creationId xmlns:a16="http://schemas.microsoft.com/office/drawing/2014/main" id="{753F2603-018B-2E79-7398-028A035767E6}"/>
                </a:ext>
              </a:extLst>
            </p:cNvPr>
            <p:cNvSpPr/>
            <p:nvPr/>
          </p:nvSpPr>
          <p:spPr>
            <a:xfrm>
              <a:off x="-1705175" y="-1410700"/>
              <a:ext cx="829500" cy="1648825"/>
            </a:xfrm>
            <a:custGeom>
              <a:avLst/>
              <a:gdLst/>
              <a:ahLst/>
              <a:cxnLst/>
              <a:rect l="l" t="t" r="r" b="b"/>
              <a:pathLst>
                <a:path w="33180" h="65953" extrusionOk="0">
                  <a:moveTo>
                    <a:pt x="27287" y="1"/>
                  </a:moveTo>
                  <a:lnTo>
                    <a:pt x="27010" y="19"/>
                  </a:lnTo>
                  <a:lnTo>
                    <a:pt x="26724" y="38"/>
                  </a:lnTo>
                  <a:lnTo>
                    <a:pt x="26448" y="84"/>
                  </a:lnTo>
                  <a:lnTo>
                    <a:pt x="26180" y="130"/>
                  </a:lnTo>
                  <a:lnTo>
                    <a:pt x="25904" y="194"/>
                  </a:lnTo>
                  <a:lnTo>
                    <a:pt x="25636" y="277"/>
                  </a:lnTo>
                  <a:lnTo>
                    <a:pt x="25369" y="369"/>
                  </a:lnTo>
                  <a:lnTo>
                    <a:pt x="25101" y="480"/>
                  </a:lnTo>
                  <a:lnTo>
                    <a:pt x="24843" y="600"/>
                  </a:lnTo>
                  <a:lnTo>
                    <a:pt x="24585" y="738"/>
                  </a:lnTo>
                  <a:lnTo>
                    <a:pt x="24336" y="886"/>
                  </a:lnTo>
                  <a:lnTo>
                    <a:pt x="24087" y="1043"/>
                  </a:lnTo>
                  <a:lnTo>
                    <a:pt x="23847" y="1218"/>
                  </a:lnTo>
                  <a:lnTo>
                    <a:pt x="21164" y="3302"/>
                  </a:lnTo>
                  <a:lnTo>
                    <a:pt x="18471" y="5349"/>
                  </a:lnTo>
                  <a:lnTo>
                    <a:pt x="15788" y="7378"/>
                  </a:lnTo>
                  <a:lnTo>
                    <a:pt x="13104" y="9388"/>
                  </a:lnTo>
                  <a:lnTo>
                    <a:pt x="10430" y="11352"/>
                  </a:lnTo>
                  <a:lnTo>
                    <a:pt x="7756" y="13298"/>
                  </a:lnTo>
                  <a:lnTo>
                    <a:pt x="5100" y="15207"/>
                  </a:lnTo>
                  <a:lnTo>
                    <a:pt x="2453" y="17088"/>
                  </a:lnTo>
                  <a:lnTo>
                    <a:pt x="2297" y="17199"/>
                  </a:lnTo>
                  <a:lnTo>
                    <a:pt x="2140" y="17319"/>
                  </a:lnTo>
                  <a:lnTo>
                    <a:pt x="1992" y="17448"/>
                  </a:lnTo>
                  <a:lnTo>
                    <a:pt x="1845" y="17577"/>
                  </a:lnTo>
                  <a:lnTo>
                    <a:pt x="1706" y="17706"/>
                  </a:lnTo>
                  <a:lnTo>
                    <a:pt x="1577" y="17844"/>
                  </a:lnTo>
                  <a:lnTo>
                    <a:pt x="1448" y="17983"/>
                  </a:lnTo>
                  <a:lnTo>
                    <a:pt x="1319" y="18130"/>
                  </a:lnTo>
                  <a:lnTo>
                    <a:pt x="1199" y="18278"/>
                  </a:lnTo>
                  <a:lnTo>
                    <a:pt x="1089" y="18425"/>
                  </a:lnTo>
                  <a:lnTo>
                    <a:pt x="978" y="18582"/>
                  </a:lnTo>
                  <a:lnTo>
                    <a:pt x="876" y="18748"/>
                  </a:lnTo>
                  <a:lnTo>
                    <a:pt x="784" y="18905"/>
                  </a:lnTo>
                  <a:lnTo>
                    <a:pt x="692" y="19071"/>
                  </a:lnTo>
                  <a:lnTo>
                    <a:pt x="600" y="19237"/>
                  </a:lnTo>
                  <a:lnTo>
                    <a:pt x="517" y="19412"/>
                  </a:lnTo>
                  <a:lnTo>
                    <a:pt x="443" y="19578"/>
                  </a:lnTo>
                  <a:lnTo>
                    <a:pt x="378" y="19753"/>
                  </a:lnTo>
                  <a:lnTo>
                    <a:pt x="314" y="19938"/>
                  </a:lnTo>
                  <a:lnTo>
                    <a:pt x="249" y="20113"/>
                  </a:lnTo>
                  <a:lnTo>
                    <a:pt x="203" y="20297"/>
                  </a:lnTo>
                  <a:lnTo>
                    <a:pt x="148" y="20482"/>
                  </a:lnTo>
                  <a:lnTo>
                    <a:pt x="111" y="20666"/>
                  </a:lnTo>
                  <a:lnTo>
                    <a:pt x="74" y="20851"/>
                  </a:lnTo>
                  <a:lnTo>
                    <a:pt x="46" y="21044"/>
                  </a:lnTo>
                  <a:lnTo>
                    <a:pt x="28" y="21229"/>
                  </a:lnTo>
                  <a:lnTo>
                    <a:pt x="10" y="21422"/>
                  </a:lnTo>
                  <a:lnTo>
                    <a:pt x="0" y="21616"/>
                  </a:lnTo>
                  <a:lnTo>
                    <a:pt x="0" y="21810"/>
                  </a:lnTo>
                  <a:lnTo>
                    <a:pt x="0" y="22003"/>
                  </a:lnTo>
                  <a:lnTo>
                    <a:pt x="10" y="22197"/>
                  </a:lnTo>
                  <a:lnTo>
                    <a:pt x="28" y="22391"/>
                  </a:lnTo>
                  <a:lnTo>
                    <a:pt x="111" y="23331"/>
                  </a:lnTo>
                  <a:lnTo>
                    <a:pt x="194" y="24410"/>
                  </a:lnTo>
                  <a:lnTo>
                    <a:pt x="305" y="25849"/>
                  </a:lnTo>
                  <a:lnTo>
                    <a:pt x="425" y="27610"/>
                  </a:lnTo>
                  <a:lnTo>
                    <a:pt x="544" y="29676"/>
                  </a:lnTo>
                  <a:lnTo>
                    <a:pt x="600" y="30810"/>
                  </a:lnTo>
                  <a:lnTo>
                    <a:pt x="655" y="31999"/>
                  </a:lnTo>
                  <a:lnTo>
                    <a:pt x="710" y="33253"/>
                  </a:lnTo>
                  <a:lnTo>
                    <a:pt x="757" y="34554"/>
                  </a:lnTo>
                  <a:lnTo>
                    <a:pt x="803" y="35918"/>
                  </a:lnTo>
                  <a:lnTo>
                    <a:pt x="830" y="37320"/>
                  </a:lnTo>
                  <a:lnTo>
                    <a:pt x="858" y="38759"/>
                  </a:lnTo>
                  <a:lnTo>
                    <a:pt x="876" y="40243"/>
                  </a:lnTo>
                  <a:lnTo>
                    <a:pt x="886" y="41756"/>
                  </a:lnTo>
                  <a:lnTo>
                    <a:pt x="886" y="43305"/>
                  </a:lnTo>
                  <a:lnTo>
                    <a:pt x="876" y="44873"/>
                  </a:lnTo>
                  <a:lnTo>
                    <a:pt x="849" y="46468"/>
                  </a:lnTo>
                  <a:lnTo>
                    <a:pt x="803" y="48082"/>
                  </a:lnTo>
                  <a:lnTo>
                    <a:pt x="747" y="49705"/>
                  </a:lnTo>
                  <a:lnTo>
                    <a:pt x="674" y="51346"/>
                  </a:lnTo>
                  <a:lnTo>
                    <a:pt x="581" y="52988"/>
                  </a:lnTo>
                  <a:lnTo>
                    <a:pt x="480" y="54629"/>
                  </a:lnTo>
                  <a:lnTo>
                    <a:pt x="351" y="56270"/>
                  </a:lnTo>
                  <a:lnTo>
                    <a:pt x="203" y="57903"/>
                  </a:lnTo>
                  <a:lnTo>
                    <a:pt x="120" y="58714"/>
                  </a:lnTo>
                  <a:lnTo>
                    <a:pt x="28" y="59526"/>
                  </a:lnTo>
                  <a:lnTo>
                    <a:pt x="10" y="59821"/>
                  </a:lnTo>
                  <a:lnTo>
                    <a:pt x="0" y="60116"/>
                  </a:lnTo>
                  <a:lnTo>
                    <a:pt x="0" y="60411"/>
                  </a:lnTo>
                  <a:lnTo>
                    <a:pt x="19" y="60697"/>
                  </a:lnTo>
                  <a:lnTo>
                    <a:pt x="56" y="60983"/>
                  </a:lnTo>
                  <a:lnTo>
                    <a:pt x="102" y="61268"/>
                  </a:lnTo>
                  <a:lnTo>
                    <a:pt x="157" y="61545"/>
                  </a:lnTo>
                  <a:lnTo>
                    <a:pt x="231" y="61813"/>
                  </a:lnTo>
                  <a:lnTo>
                    <a:pt x="323" y="62080"/>
                  </a:lnTo>
                  <a:lnTo>
                    <a:pt x="425" y="62347"/>
                  </a:lnTo>
                  <a:lnTo>
                    <a:pt x="535" y="62606"/>
                  </a:lnTo>
                  <a:lnTo>
                    <a:pt x="655" y="62855"/>
                  </a:lnTo>
                  <a:lnTo>
                    <a:pt x="793" y="63094"/>
                  </a:lnTo>
                  <a:lnTo>
                    <a:pt x="941" y="63334"/>
                  </a:lnTo>
                  <a:lnTo>
                    <a:pt x="1098" y="63555"/>
                  </a:lnTo>
                  <a:lnTo>
                    <a:pt x="1264" y="63777"/>
                  </a:lnTo>
                  <a:lnTo>
                    <a:pt x="1439" y="63989"/>
                  </a:lnTo>
                  <a:lnTo>
                    <a:pt x="1633" y="64201"/>
                  </a:lnTo>
                  <a:lnTo>
                    <a:pt x="1826" y="64395"/>
                  </a:lnTo>
                  <a:lnTo>
                    <a:pt x="2038" y="64579"/>
                  </a:lnTo>
                  <a:lnTo>
                    <a:pt x="2250" y="64754"/>
                  </a:lnTo>
                  <a:lnTo>
                    <a:pt x="2472" y="64920"/>
                  </a:lnTo>
                  <a:lnTo>
                    <a:pt x="2712" y="65077"/>
                  </a:lnTo>
                  <a:lnTo>
                    <a:pt x="2951" y="65215"/>
                  </a:lnTo>
                  <a:lnTo>
                    <a:pt x="3200" y="65344"/>
                  </a:lnTo>
                  <a:lnTo>
                    <a:pt x="3458" y="65464"/>
                  </a:lnTo>
                  <a:lnTo>
                    <a:pt x="3717" y="65575"/>
                  </a:lnTo>
                  <a:lnTo>
                    <a:pt x="3993" y="65667"/>
                  </a:lnTo>
                  <a:lnTo>
                    <a:pt x="4270" y="65750"/>
                  </a:lnTo>
                  <a:lnTo>
                    <a:pt x="4556" y="65824"/>
                  </a:lnTo>
                  <a:lnTo>
                    <a:pt x="4842" y="65879"/>
                  </a:lnTo>
                  <a:lnTo>
                    <a:pt x="5137" y="65916"/>
                  </a:lnTo>
                  <a:lnTo>
                    <a:pt x="5469" y="65944"/>
                  </a:lnTo>
                  <a:lnTo>
                    <a:pt x="5792" y="65953"/>
                  </a:lnTo>
                  <a:lnTo>
                    <a:pt x="6059" y="65944"/>
                  </a:lnTo>
                  <a:lnTo>
                    <a:pt x="6326" y="65925"/>
                  </a:lnTo>
                  <a:lnTo>
                    <a:pt x="6594" y="65898"/>
                  </a:lnTo>
                  <a:lnTo>
                    <a:pt x="6852" y="65852"/>
                  </a:lnTo>
                  <a:lnTo>
                    <a:pt x="7110" y="65796"/>
                  </a:lnTo>
                  <a:lnTo>
                    <a:pt x="7368" y="65732"/>
                  </a:lnTo>
                  <a:lnTo>
                    <a:pt x="7617" y="65658"/>
                  </a:lnTo>
                  <a:lnTo>
                    <a:pt x="7866" y="65566"/>
                  </a:lnTo>
                  <a:lnTo>
                    <a:pt x="8106" y="65464"/>
                  </a:lnTo>
                  <a:lnTo>
                    <a:pt x="8337" y="65354"/>
                  </a:lnTo>
                  <a:lnTo>
                    <a:pt x="8567" y="65234"/>
                  </a:lnTo>
                  <a:lnTo>
                    <a:pt x="8798" y="65105"/>
                  </a:lnTo>
                  <a:lnTo>
                    <a:pt x="9010" y="64966"/>
                  </a:lnTo>
                  <a:lnTo>
                    <a:pt x="9222" y="64819"/>
                  </a:lnTo>
                  <a:lnTo>
                    <a:pt x="9425" y="64653"/>
                  </a:lnTo>
                  <a:lnTo>
                    <a:pt x="9628" y="64487"/>
                  </a:lnTo>
                  <a:lnTo>
                    <a:pt x="9812" y="64312"/>
                  </a:lnTo>
                  <a:lnTo>
                    <a:pt x="9997" y="64127"/>
                  </a:lnTo>
                  <a:lnTo>
                    <a:pt x="10172" y="63933"/>
                  </a:lnTo>
                  <a:lnTo>
                    <a:pt x="10329" y="63731"/>
                  </a:lnTo>
                  <a:lnTo>
                    <a:pt x="10485" y="63528"/>
                  </a:lnTo>
                  <a:lnTo>
                    <a:pt x="10633" y="63316"/>
                  </a:lnTo>
                  <a:lnTo>
                    <a:pt x="10771" y="63085"/>
                  </a:lnTo>
                  <a:lnTo>
                    <a:pt x="10900" y="62855"/>
                  </a:lnTo>
                  <a:lnTo>
                    <a:pt x="11020" y="62624"/>
                  </a:lnTo>
                  <a:lnTo>
                    <a:pt x="11122" y="62384"/>
                  </a:lnTo>
                  <a:lnTo>
                    <a:pt x="11223" y="62135"/>
                  </a:lnTo>
                  <a:lnTo>
                    <a:pt x="11306" y="61877"/>
                  </a:lnTo>
                  <a:lnTo>
                    <a:pt x="11380" y="61619"/>
                  </a:lnTo>
                  <a:lnTo>
                    <a:pt x="11444" y="61351"/>
                  </a:lnTo>
                  <a:lnTo>
                    <a:pt x="11490" y="61084"/>
                  </a:lnTo>
                  <a:lnTo>
                    <a:pt x="11527" y="60807"/>
                  </a:lnTo>
                  <a:lnTo>
                    <a:pt x="11666" y="59470"/>
                  </a:lnTo>
                  <a:lnTo>
                    <a:pt x="11795" y="58133"/>
                  </a:lnTo>
                  <a:lnTo>
                    <a:pt x="11915" y="56787"/>
                  </a:lnTo>
                  <a:lnTo>
                    <a:pt x="12016" y="55440"/>
                  </a:lnTo>
                  <a:lnTo>
                    <a:pt x="12108" y="54094"/>
                  </a:lnTo>
                  <a:lnTo>
                    <a:pt x="12182" y="52757"/>
                  </a:lnTo>
                  <a:lnTo>
                    <a:pt x="12256" y="51420"/>
                  </a:lnTo>
                  <a:lnTo>
                    <a:pt x="12311" y="50083"/>
                  </a:lnTo>
                  <a:lnTo>
                    <a:pt x="12357" y="48764"/>
                  </a:lnTo>
                  <a:lnTo>
                    <a:pt x="12394" y="47445"/>
                  </a:lnTo>
                  <a:lnTo>
                    <a:pt x="12422" y="46145"/>
                  </a:lnTo>
                  <a:lnTo>
                    <a:pt x="12449" y="44854"/>
                  </a:lnTo>
                  <a:lnTo>
                    <a:pt x="12459" y="43582"/>
                  </a:lnTo>
                  <a:lnTo>
                    <a:pt x="12459" y="42327"/>
                  </a:lnTo>
                  <a:lnTo>
                    <a:pt x="12459" y="41092"/>
                  </a:lnTo>
                  <a:lnTo>
                    <a:pt x="12449" y="39875"/>
                  </a:lnTo>
                  <a:lnTo>
                    <a:pt x="12440" y="38676"/>
                  </a:lnTo>
                  <a:lnTo>
                    <a:pt x="12413" y="37505"/>
                  </a:lnTo>
                  <a:lnTo>
                    <a:pt x="12357" y="35245"/>
                  </a:lnTo>
                  <a:lnTo>
                    <a:pt x="12283" y="33097"/>
                  </a:lnTo>
                  <a:lnTo>
                    <a:pt x="12200" y="31086"/>
                  </a:lnTo>
                  <a:lnTo>
                    <a:pt x="12108" y="29214"/>
                  </a:lnTo>
                  <a:lnTo>
                    <a:pt x="12007" y="27508"/>
                  </a:lnTo>
                  <a:lnTo>
                    <a:pt x="11915" y="25968"/>
                  </a:lnTo>
                  <a:lnTo>
                    <a:pt x="11813" y="24622"/>
                  </a:lnTo>
                  <a:lnTo>
                    <a:pt x="14192" y="22916"/>
                  </a:lnTo>
                  <a:lnTo>
                    <a:pt x="16571" y="21192"/>
                  </a:lnTo>
                  <a:lnTo>
                    <a:pt x="18969" y="19430"/>
                  </a:lnTo>
                  <a:lnTo>
                    <a:pt x="21357" y="17660"/>
                  </a:lnTo>
                  <a:lnTo>
                    <a:pt x="23755" y="15862"/>
                  </a:lnTo>
                  <a:lnTo>
                    <a:pt x="26153" y="14045"/>
                  </a:lnTo>
                  <a:lnTo>
                    <a:pt x="28550" y="12201"/>
                  </a:lnTo>
                  <a:lnTo>
                    <a:pt x="30948" y="10347"/>
                  </a:lnTo>
                  <a:lnTo>
                    <a:pt x="31178" y="10163"/>
                  </a:lnTo>
                  <a:lnTo>
                    <a:pt x="31400" y="9960"/>
                  </a:lnTo>
                  <a:lnTo>
                    <a:pt x="31603" y="9757"/>
                  </a:lnTo>
                  <a:lnTo>
                    <a:pt x="31796" y="9545"/>
                  </a:lnTo>
                  <a:lnTo>
                    <a:pt x="31981" y="9314"/>
                  </a:lnTo>
                  <a:lnTo>
                    <a:pt x="32147" y="9093"/>
                  </a:lnTo>
                  <a:lnTo>
                    <a:pt x="32303" y="8853"/>
                  </a:lnTo>
                  <a:lnTo>
                    <a:pt x="32451" y="8604"/>
                  </a:lnTo>
                  <a:lnTo>
                    <a:pt x="32580" y="8355"/>
                  </a:lnTo>
                  <a:lnTo>
                    <a:pt x="32700" y="8106"/>
                  </a:lnTo>
                  <a:lnTo>
                    <a:pt x="32801" y="7848"/>
                  </a:lnTo>
                  <a:lnTo>
                    <a:pt x="32894" y="7581"/>
                  </a:lnTo>
                  <a:lnTo>
                    <a:pt x="32977" y="7323"/>
                  </a:lnTo>
                  <a:lnTo>
                    <a:pt x="33041" y="7046"/>
                  </a:lnTo>
                  <a:lnTo>
                    <a:pt x="33096" y="6778"/>
                  </a:lnTo>
                  <a:lnTo>
                    <a:pt x="33133" y="6502"/>
                  </a:lnTo>
                  <a:lnTo>
                    <a:pt x="33161" y="6225"/>
                  </a:lnTo>
                  <a:lnTo>
                    <a:pt x="33179" y="5949"/>
                  </a:lnTo>
                  <a:lnTo>
                    <a:pt x="33179" y="5672"/>
                  </a:lnTo>
                  <a:lnTo>
                    <a:pt x="33170" y="5395"/>
                  </a:lnTo>
                  <a:lnTo>
                    <a:pt x="33143" y="5119"/>
                  </a:lnTo>
                  <a:lnTo>
                    <a:pt x="33106" y="4842"/>
                  </a:lnTo>
                  <a:lnTo>
                    <a:pt x="33050" y="4565"/>
                  </a:lnTo>
                  <a:lnTo>
                    <a:pt x="32986" y="4289"/>
                  </a:lnTo>
                  <a:lnTo>
                    <a:pt x="32903" y="4021"/>
                  </a:lnTo>
                  <a:lnTo>
                    <a:pt x="32811" y="3754"/>
                  </a:lnTo>
                  <a:lnTo>
                    <a:pt x="32709" y="3486"/>
                  </a:lnTo>
                  <a:lnTo>
                    <a:pt x="32580" y="3228"/>
                  </a:lnTo>
                  <a:lnTo>
                    <a:pt x="32451" y="2970"/>
                  </a:lnTo>
                  <a:lnTo>
                    <a:pt x="32303" y="2721"/>
                  </a:lnTo>
                  <a:lnTo>
                    <a:pt x="32137" y="2472"/>
                  </a:lnTo>
                  <a:lnTo>
                    <a:pt x="31962" y="2232"/>
                  </a:lnTo>
                  <a:lnTo>
                    <a:pt x="31769" y="2002"/>
                  </a:lnTo>
                  <a:lnTo>
                    <a:pt x="31575" y="1790"/>
                  </a:lnTo>
                  <a:lnTo>
                    <a:pt x="31363" y="1578"/>
                  </a:lnTo>
                  <a:lnTo>
                    <a:pt x="31151" y="1384"/>
                  </a:lnTo>
                  <a:lnTo>
                    <a:pt x="30929" y="1209"/>
                  </a:lnTo>
                  <a:lnTo>
                    <a:pt x="30699" y="1033"/>
                  </a:lnTo>
                  <a:lnTo>
                    <a:pt x="30459" y="877"/>
                  </a:lnTo>
                  <a:lnTo>
                    <a:pt x="30219" y="738"/>
                  </a:lnTo>
                  <a:lnTo>
                    <a:pt x="29970" y="609"/>
                  </a:lnTo>
                  <a:lnTo>
                    <a:pt x="29721" y="489"/>
                  </a:lnTo>
                  <a:lnTo>
                    <a:pt x="29463" y="379"/>
                  </a:lnTo>
                  <a:lnTo>
                    <a:pt x="29196" y="287"/>
                  </a:lnTo>
                  <a:lnTo>
                    <a:pt x="28928" y="213"/>
                  </a:lnTo>
                  <a:lnTo>
                    <a:pt x="28661" y="139"/>
                  </a:lnTo>
                  <a:lnTo>
                    <a:pt x="28393" y="84"/>
                  </a:lnTo>
                  <a:lnTo>
                    <a:pt x="28117" y="47"/>
                  </a:lnTo>
                  <a:lnTo>
                    <a:pt x="27840" y="19"/>
                  </a:lnTo>
                  <a:lnTo>
                    <a:pt x="275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44;p67">
              <a:extLst>
                <a:ext uri="{FF2B5EF4-FFF2-40B4-BE49-F238E27FC236}">
                  <a16:creationId xmlns:a16="http://schemas.microsoft.com/office/drawing/2014/main" id="{32F231D8-5617-0094-05A4-40A7E014EC76}"/>
                </a:ext>
              </a:extLst>
            </p:cNvPr>
            <p:cNvSpPr/>
            <p:nvPr/>
          </p:nvSpPr>
          <p:spPr>
            <a:xfrm>
              <a:off x="-1705175" y="-1410700"/>
              <a:ext cx="829500" cy="1648825"/>
            </a:xfrm>
            <a:custGeom>
              <a:avLst/>
              <a:gdLst/>
              <a:ahLst/>
              <a:cxnLst/>
              <a:rect l="l" t="t" r="r" b="b"/>
              <a:pathLst>
                <a:path w="33180" h="65953" fill="none" extrusionOk="0">
                  <a:moveTo>
                    <a:pt x="23847" y="1218"/>
                  </a:moveTo>
                  <a:lnTo>
                    <a:pt x="23847" y="1218"/>
                  </a:lnTo>
                  <a:lnTo>
                    <a:pt x="21164" y="3302"/>
                  </a:lnTo>
                  <a:lnTo>
                    <a:pt x="18471" y="5349"/>
                  </a:lnTo>
                  <a:lnTo>
                    <a:pt x="15788" y="7378"/>
                  </a:lnTo>
                  <a:lnTo>
                    <a:pt x="13104" y="9388"/>
                  </a:lnTo>
                  <a:lnTo>
                    <a:pt x="10430" y="11352"/>
                  </a:lnTo>
                  <a:lnTo>
                    <a:pt x="7756" y="13298"/>
                  </a:lnTo>
                  <a:lnTo>
                    <a:pt x="5100" y="15207"/>
                  </a:lnTo>
                  <a:lnTo>
                    <a:pt x="2453" y="17088"/>
                  </a:lnTo>
                  <a:lnTo>
                    <a:pt x="2453" y="17088"/>
                  </a:lnTo>
                  <a:lnTo>
                    <a:pt x="2297" y="17199"/>
                  </a:lnTo>
                  <a:lnTo>
                    <a:pt x="2140" y="17319"/>
                  </a:lnTo>
                  <a:lnTo>
                    <a:pt x="1992" y="17448"/>
                  </a:lnTo>
                  <a:lnTo>
                    <a:pt x="1845" y="17577"/>
                  </a:lnTo>
                  <a:lnTo>
                    <a:pt x="1706" y="17706"/>
                  </a:lnTo>
                  <a:lnTo>
                    <a:pt x="1577" y="17844"/>
                  </a:lnTo>
                  <a:lnTo>
                    <a:pt x="1448" y="17983"/>
                  </a:lnTo>
                  <a:lnTo>
                    <a:pt x="1319" y="18130"/>
                  </a:lnTo>
                  <a:lnTo>
                    <a:pt x="1199" y="18278"/>
                  </a:lnTo>
                  <a:lnTo>
                    <a:pt x="1089" y="18425"/>
                  </a:lnTo>
                  <a:lnTo>
                    <a:pt x="978" y="18582"/>
                  </a:lnTo>
                  <a:lnTo>
                    <a:pt x="876" y="18748"/>
                  </a:lnTo>
                  <a:lnTo>
                    <a:pt x="784" y="18905"/>
                  </a:lnTo>
                  <a:lnTo>
                    <a:pt x="692" y="19071"/>
                  </a:lnTo>
                  <a:lnTo>
                    <a:pt x="600" y="19237"/>
                  </a:lnTo>
                  <a:lnTo>
                    <a:pt x="517" y="19412"/>
                  </a:lnTo>
                  <a:lnTo>
                    <a:pt x="443" y="19578"/>
                  </a:lnTo>
                  <a:lnTo>
                    <a:pt x="378" y="19753"/>
                  </a:lnTo>
                  <a:lnTo>
                    <a:pt x="314" y="19938"/>
                  </a:lnTo>
                  <a:lnTo>
                    <a:pt x="249" y="20113"/>
                  </a:lnTo>
                  <a:lnTo>
                    <a:pt x="203" y="20297"/>
                  </a:lnTo>
                  <a:lnTo>
                    <a:pt x="148" y="20482"/>
                  </a:lnTo>
                  <a:lnTo>
                    <a:pt x="111" y="20666"/>
                  </a:lnTo>
                  <a:lnTo>
                    <a:pt x="74" y="20851"/>
                  </a:lnTo>
                  <a:lnTo>
                    <a:pt x="46" y="21044"/>
                  </a:lnTo>
                  <a:lnTo>
                    <a:pt x="28" y="21229"/>
                  </a:lnTo>
                  <a:lnTo>
                    <a:pt x="10" y="21422"/>
                  </a:lnTo>
                  <a:lnTo>
                    <a:pt x="0" y="21616"/>
                  </a:lnTo>
                  <a:lnTo>
                    <a:pt x="0" y="21810"/>
                  </a:lnTo>
                  <a:lnTo>
                    <a:pt x="0" y="22003"/>
                  </a:lnTo>
                  <a:lnTo>
                    <a:pt x="10" y="22197"/>
                  </a:lnTo>
                  <a:lnTo>
                    <a:pt x="28" y="22391"/>
                  </a:lnTo>
                  <a:lnTo>
                    <a:pt x="28" y="22391"/>
                  </a:lnTo>
                  <a:lnTo>
                    <a:pt x="111" y="23331"/>
                  </a:lnTo>
                  <a:lnTo>
                    <a:pt x="194" y="24410"/>
                  </a:lnTo>
                  <a:lnTo>
                    <a:pt x="305" y="25849"/>
                  </a:lnTo>
                  <a:lnTo>
                    <a:pt x="425" y="27610"/>
                  </a:lnTo>
                  <a:lnTo>
                    <a:pt x="544" y="29676"/>
                  </a:lnTo>
                  <a:lnTo>
                    <a:pt x="600" y="30810"/>
                  </a:lnTo>
                  <a:lnTo>
                    <a:pt x="655" y="31999"/>
                  </a:lnTo>
                  <a:lnTo>
                    <a:pt x="710" y="33253"/>
                  </a:lnTo>
                  <a:lnTo>
                    <a:pt x="757" y="34554"/>
                  </a:lnTo>
                  <a:lnTo>
                    <a:pt x="803" y="35918"/>
                  </a:lnTo>
                  <a:lnTo>
                    <a:pt x="830" y="37320"/>
                  </a:lnTo>
                  <a:lnTo>
                    <a:pt x="858" y="38759"/>
                  </a:lnTo>
                  <a:lnTo>
                    <a:pt x="876" y="40243"/>
                  </a:lnTo>
                  <a:lnTo>
                    <a:pt x="886" y="41756"/>
                  </a:lnTo>
                  <a:lnTo>
                    <a:pt x="886" y="43305"/>
                  </a:lnTo>
                  <a:lnTo>
                    <a:pt x="876" y="44873"/>
                  </a:lnTo>
                  <a:lnTo>
                    <a:pt x="849" y="46468"/>
                  </a:lnTo>
                  <a:lnTo>
                    <a:pt x="803" y="48082"/>
                  </a:lnTo>
                  <a:lnTo>
                    <a:pt x="747" y="49705"/>
                  </a:lnTo>
                  <a:lnTo>
                    <a:pt x="674" y="51346"/>
                  </a:lnTo>
                  <a:lnTo>
                    <a:pt x="581" y="52988"/>
                  </a:lnTo>
                  <a:lnTo>
                    <a:pt x="480" y="54629"/>
                  </a:lnTo>
                  <a:lnTo>
                    <a:pt x="351" y="56270"/>
                  </a:lnTo>
                  <a:lnTo>
                    <a:pt x="203" y="57903"/>
                  </a:lnTo>
                  <a:lnTo>
                    <a:pt x="120" y="58714"/>
                  </a:lnTo>
                  <a:lnTo>
                    <a:pt x="28" y="59526"/>
                  </a:lnTo>
                  <a:lnTo>
                    <a:pt x="28" y="59526"/>
                  </a:lnTo>
                  <a:lnTo>
                    <a:pt x="10" y="59821"/>
                  </a:lnTo>
                  <a:lnTo>
                    <a:pt x="0" y="60116"/>
                  </a:lnTo>
                  <a:lnTo>
                    <a:pt x="0" y="60411"/>
                  </a:lnTo>
                  <a:lnTo>
                    <a:pt x="19" y="60697"/>
                  </a:lnTo>
                  <a:lnTo>
                    <a:pt x="56" y="60983"/>
                  </a:lnTo>
                  <a:lnTo>
                    <a:pt x="102" y="61268"/>
                  </a:lnTo>
                  <a:lnTo>
                    <a:pt x="157" y="61545"/>
                  </a:lnTo>
                  <a:lnTo>
                    <a:pt x="231" y="61813"/>
                  </a:lnTo>
                  <a:lnTo>
                    <a:pt x="323" y="62080"/>
                  </a:lnTo>
                  <a:lnTo>
                    <a:pt x="425" y="62347"/>
                  </a:lnTo>
                  <a:lnTo>
                    <a:pt x="535" y="62606"/>
                  </a:lnTo>
                  <a:lnTo>
                    <a:pt x="655" y="62855"/>
                  </a:lnTo>
                  <a:lnTo>
                    <a:pt x="793" y="63094"/>
                  </a:lnTo>
                  <a:lnTo>
                    <a:pt x="941" y="63334"/>
                  </a:lnTo>
                  <a:lnTo>
                    <a:pt x="1098" y="63555"/>
                  </a:lnTo>
                  <a:lnTo>
                    <a:pt x="1264" y="63777"/>
                  </a:lnTo>
                  <a:lnTo>
                    <a:pt x="1439" y="63989"/>
                  </a:lnTo>
                  <a:lnTo>
                    <a:pt x="1633" y="64201"/>
                  </a:lnTo>
                  <a:lnTo>
                    <a:pt x="1826" y="64395"/>
                  </a:lnTo>
                  <a:lnTo>
                    <a:pt x="2038" y="64579"/>
                  </a:lnTo>
                  <a:lnTo>
                    <a:pt x="2250" y="64754"/>
                  </a:lnTo>
                  <a:lnTo>
                    <a:pt x="2472" y="64920"/>
                  </a:lnTo>
                  <a:lnTo>
                    <a:pt x="2712" y="65077"/>
                  </a:lnTo>
                  <a:lnTo>
                    <a:pt x="2951" y="65215"/>
                  </a:lnTo>
                  <a:lnTo>
                    <a:pt x="3200" y="65344"/>
                  </a:lnTo>
                  <a:lnTo>
                    <a:pt x="3458" y="65464"/>
                  </a:lnTo>
                  <a:lnTo>
                    <a:pt x="3717" y="65575"/>
                  </a:lnTo>
                  <a:lnTo>
                    <a:pt x="3993" y="65667"/>
                  </a:lnTo>
                  <a:lnTo>
                    <a:pt x="4270" y="65750"/>
                  </a:lnTo>
                  <a:lnTo>
                    <a:pt x="4556" y="65824"/>
                  </a:lnTo>
                  <a:lnTo>
                    <a:pt x="4842" y="65879"/>
                  </a:lnTo>
                  <a:lnTo>
                    <a:pt x="5137" y="65916"/>
                  </a:lnTo>
                  <a:lnTo>
                    <a:pt x="5137" y="65916"/>
                  </a:lnTo>
                  <a:lnTo>
                    <a:pt x="5469" y="65944"/>
                  </a:lnTo>
                  <a:lnTo>
                    <a:pt x="5792" y="65953"/>
                  </a:lnTo>
                  <a:lnTo>
                    <a:pt x="5792" y="65953"/>
                  </a:lnTo>
                  <a:lnTo>
                    <a:pt x="6059" y="65944"/>
                  </a:lnTo>
                  <a:lnTo>
                    <a:pt x="6326" y="65925"/>
                  </a:lnTo>
                  <a:lnTo>
                    <a:pt x="6594" y="65898"/>
                  </a:lnTo>
                  <a:lnTo>
                    <a:pt x="6852" y="65852"/>
                  </a:lnTo>
                  <a:lnTo>
                    <a:pt x="7110" y="65796"/>
                  </a:lnTo>
                  <a:lnTo>
                    <a:pt x="7368" y="65732"/>
                  </a:lnTo>
                  <a:lnTo>
                    <a:pt x="7617" y="65658"/>
                  </a:lnTo>
                  <a:lnTo>
                    <a:pt x="7866" y="65566"/>
                  </a:lnTo>
                  <a:lnTo>
                    <a:pt x="8106" y="65464"/>
                  </a:lnTo>
                  <a:lnTo>
                    <a:pt x="8337" y="65354"/>
                  </a:lnTo>
                  <a:lnTo>
                    <a:pt x="8567" y="65234"/>
                  </a:lnTo>
                  <a:lnTo>
                    <a:pt x="8798" y="65105"/>
                  </a:lnTo>
                  <a:lnTo>
                    <a:pt x="9010" y="64966"/>
                  </a:lnTo>
                  <a:lnTo>
                    <a:pt x="9222" y="64819"/>
                  </a:lnTo>
                  <a:lnTo>
                    <a:pt x="9425" y="64653"/>
                  </a:lnTo>
                  <a:lnTo>
                    <a:pt x="9628" y="64487"/>
                  </a:lnTo>
                  <a:lnTo>
                    <a:pt x="9812" y="64312"/>
                  </a:lnTo>
                  <a:lnTo>
                    <a:pt x="9997" y="64127"/>
                  </a:lnTo>
                  <a:lnTo>
                    <a:pt x="10172" y="63933"/>
                  </a:lnTo>
                  <a:lnTo>
                    <a:pt x="10329" y="63731"/>
                  </a:lnTo>
                  <a:lnTo>
                    <a:pt x="10485" y="63528"/>
                  </a:lnTo>
                  <a:lnTo>
                    <a:pt x="10633" y="63316"/>
                  </a:lnTo>
                  <a:lnTo>
                    <a:pt x="10771" y="63085"/>
                  </a:lnTo>
                  <a:lnTo>
                    <a:pt x="10900" y="62855"/>
                  </a:lnTo>
                  <a:lnTo>
                    <a:pt x="11020" y="62624"/>
                  </a:lnTo>
                  <a:lnTo>
                    <a:pt x="11122" y="62384"/>
                  </a:lnTo>
                  <a:lnTo>
                    <a:pt x="11223" y="62135"/>
                  </a:lnTo>
                  <a:lnTo>
                    <a:pt x="11306" y="61877"/>
                  </a:lnTo>
                  <a:lnTo>
                    <a:pt x="11380" y="61619"/>
                  </a:lnTo>
                  <a:lnTo>
                    <a:pt x="11444" y="61351"/>
                  </a:lnTo>
                  <a:lnTo>
                    <a:pt x="11490" y="61084"/>
                  </a:lnTo>
                  <a:lnTo>
                    <a:pt x="11527" y="60807"/>
                  </a:lnTo>
                  <a:lnTo>
                    <a:pt x="11527" y="60807"/>
                  </a:lnTo>
                  <a:lnTo>
                    <a:pt x="11666" y="59470"/>
                  </a:lnTo>
                  <a:lnTo>
                    <a:pt x="11795" y="58133"/>
                  </a:lnTo>
                  <a:lnTo>
                    <a:pt x="11915" y="56787"/>
                  </a:lnTo>
                  <a:lnTo>
                    <a:pt x="12016" y="55440"/>
                  </a:lnTo>
                  <a:lnTo>
                    <a:pt x="12108" y="54094"/>
                  </a:lnTo>
                  <a:lnTo>
                    <a:pt x="12182" y="52757"/>
                  </a:lnTo>
                  <a:lnTo>
                    <a:pt x="12256" y="51420"/>
                  </a:lnTo>
                  <a:lnTo>
                    <a:pt x="12311" y="50083"/>
                  </a:lnTo>
                  <a:lnTo>
                    <a:pt x="12357" y="48764"/>
                  </a:lnTo>
                  <a:lnTo>
                    <a:pt x="12394" y="47445"/>
                  </a:lnTo>
                  <a:lnTo>
                    <a:pt x="12422" y="46145"/>
                  </a:lnTo>
                  <a:lnTo>
                    <a:pt x="12449" y="44854"/>
                  </a:lnTo>
                  <a:lnTo>
                    <a:pt x="12459" y="43582"/>
                  </a:lnTo>
                  <a:lnTo>
                    <a:pt x="12459" y="42327"/>
                  </a:lnTo>
                  <a:lnTo>
                    <a:pt x="12459" y="41092"/>
                  </a:lnTo>
                  <a:lnTo>
                    <a:pt x="12449" y="39875"/>
                  </a:lnTo>
                  <a:lnTo>
                    <a:pt x="12440" y="38676"/>
                  </a:lnTo>
                  <a:lnTo>
                    <a:pt x="12413" y="37505"/>
                  </a:lnTo>
                  <a:lnTo>
                    <a:pt x="12357" y="35245"/>
                  </a:lnTo>
                  <a:lnTo>
                    <a:pt x="12283" y="33097"/>
                  </a:lnTo>
                  <a:lnTo>
                    <a:pt x="12200" y="31086"/>
                  </a:lnTo>
                  <a:lnTo>
                    <a:pt x="12108" y="29214"/>
                  </a:lnTo>
                  <a:lnTo>
                    <a:pt x="12007" y="27508"/>
                  </a:lnTo>
                  <a:lnTo>
                    <a:pt x="11915" y="25968"/>
                  </a:lnTo>
                  <a:lnTo>
                    <a:pt x="11813" y="24622"/>
                  </a:lnTo>
                  <a:lnTo>
                    <a:pt x="11813" y="24622"/>
                  </a:lnTo>
                  <a:lnTo>
                    <a:pt x="14192" y="22916"/>
                  </a:lnTo>
                  <a:lnTo>
                    <a:pt x="16571" y="21192"/>
                  </a:lnTo>
                  <a:lnTo>
                    <a:pt x="18969" y="19430"/>
                  </a:lnTo>
                  <a:lnTo>
                    <a:pt x="21357" y="17660"/>
                  </a:lnTo>
                  <a:lnTo>
                    <a:pt x="23755" y="15862"/>
                  </a:lnTo>
                  <a:lnTo>
                    <a:pt x="26153" y="14045"/>
                  </a:lnTo>
                  <a:lnTo>
                    <a:pt x="28550" y="12201"/>
                  </a:lnTo>
                  <a:lnTo>
                    <a:pt x="30948" y="10347"/>
                  </a:lnTo>
                  <a:lnTo>
                    <a:pt x="30948" y="10347"/>
                  </a:lnTo>
                  <a:lnTo>
                    <a:pt x="31178" y="10163"/>
                  </a:lnTo>
                  <a:lnTo>
                    <a:pt x="31400" y="9960"/>
                  </a:lnTo>
                  <a:lnTo>
                    <a:pt x="31603" y="9757"/>
                  </a:lnTo>
                  <a:lnTo>
                    <a:pt x="31796" y="9545"/>
                  </a:lnTo>
                  <a:lnTo>
                    <a:pt x="31981" y="9314"/>
                  </a:lnTo>
                  <a:lnTo>
                    <a:pt x="32147" y="9093"/>
                  </a:lnTo>
                  <a:lnTo>
                    <a:pt x="32303" y="8853"/>
                  </a:lnTo>
                  <a:lnTo>
                    <a:pt x="32451" y="8604"/>
                  </a:lnTo>
                  <a:lnTo>
                    <a:pt x="32580" y="8355"/>
                  </a:lnTo>
                  <a:lnTo>
                    <a:pt x="32700" y="8106"/>
                  </a:lnTo>
                  <a:lnTo>
                    <a:pt x="32801" y="7848"/>
                  </a:lnTo>
                  <a:lnTo>
                    <a:pt x="32894" y="7581"/>
                  </a:lnTo>
                  <a:lnTo>
                    <a:pt x="32977" y="7323"/>
                  </a:lnTo>
                  <a:lnTo>
                    <a:pt x="33041" y="7046"/>
                  </a:lnTo>
                  <a:lnTo>
                    <a:pt x="33096" y="6778"/>
                  </a:lnTo>
                  <a:lnTo>
                    <a:pt x="33133" y="6502"/>
                  </a:lnTo>
                  <a:lnTo>
                    <a:pt x="33161" y="6225"/>
                  </a:lnTo>
                  <a:lnTo>
                    <a:pt x="33179" y="5949"/>
                  </a:lnTo>
                  <a:lnTo>
                    <a:pt x="33179" y="5672"/>
                  </a:lnTo>
                  <a:lnTo>
                    <a:pt x="33170" y="5395"/>
                  </a:lnTo>
                  <a:lnTo>
                    <a:pt x="33143" y="5119"/>
                  </a:lnTo>
                  <a:lnTo>
                    <a:pt x="33106" y="4842"/>
                  </a:lnTo>
                  <a:lnTo>
                    <a:pt x="33050" y="4565"/>
                  </a:lnTo>
                  <a:lnTo>
                    <a:pt x="32986" y="4289"/>
                  </a:lnTo>
                  <a:lnTo>
                    <a:pt x="32903" y="4021"/>
                  </a:lnTo>
                  <a:lnTo>
                    <a:pt x="32811" y="3754"/>
                  </a:lnTo>
                  <a:lnTo>
                    <a:pt x="32709" y="3486"/>
                  </a:lnTo>
                  <a:lnTo>
                    <a:pt x="32580" y="3228"/>
                  </a:lnTo>
                  <a:lnTo>
                    <a:pt x="32451" y="2970"/>
                  </a:lnTo>
                  <a:lnTo>
                    <a:pt x="32303" y="2721"/>
                  </a:lnTo>
                  <a:lnTo>
                    <a:pt x="32137" y="2472"/>
                  </a:lnTo>
                  <a:lnTo>
                    <a:pt x="31962" y="2232"/>
                  </a:lnTo>
                  <a:lnTo>
                    <a:pt x="31962" y="2232"/>
                  </a:lnTo>
                  <a:lnTo>
                    <a:pt x="31769" y="2002"/>
                  </a:lnTo>
                  <a:lnTo>
                    <a:pt x="31575" y="1790"/>
                  </a:lnTo>
                  <a:lnTo>
                    <a:pt x="31363" y="1578"/>
                  </a:lnTo>
                  <a:lnTo>
                    <a:pt x="31151" y="1384"/>
                  </a:lnTo>
                  <a:lnTo>
                    <a:pt x="30929" y="1209"/>
                  </a:lnTo>
                  <a:lnTo>
                    <a:pt x="30699" y="1033"/>
                  </a:lnTo>
                  <a:lnTo>
                    <a:pt x="30459" y="877"/>
                  </a:lnTo>
                  <a:lnTo>
                    <a:pt x="30219" y="738"/>
                  </a:lnTo>
                  <a:lnTo>
                    <a:pt x="29970" y="609"/>
                  </a:lnTo>
                  <a:lnTo>
                    <a:pt x="29721" y="489"/>
                  </a:lnTo>
                  <a:lnTo>
                    <a:pt x="29463" y="379"/>
                  </a:lnTo>
                  <a:lnTo>
                    <a:pt x="29196" y="287"/>
                  </a:lnTo>
                  <a:lnTo>
                    <a:pt x="28928" y="213"/>
                  </a:lnTo>
                  <a:lnTo>
                    <a:pt x="28661" y="139"/>
                  </a:lnTo>
                  <a:lnTo>
                    <a:pt x="28393" y="84"/>
                  </a:lnTo>
                  <a:lnTo>
                    <a:pt x="28117" y="47"/>
                  </a:lnTo>
                  <a:lnTo>
                    <a:pt x="27840" y="19"/>
                  </a:lnTo>
                  <a:lnTo>
                    <a:pt x="27564" y="1"/>
                  </a:lnTo>
                  <a:lnTo>
                    <a:pt x="27287" y="1"/>
                  </a:lnTo>
                  <a:lnTo>
                    <a:pt x="27010" y="19"/>
                  </a:lnTo>
                  <a:lnTo>
                    <a:pt x="26724" y="38"/>
                  </a:lnTo>
                  <a:lnTo>
                    <a:pt x="26448" y="84"/>
                  </a:lnTo>
                  <a:lnTo>
                    <a:pt x="26180" y="130"/>
                  </a:lnTo>
                  <a:lnTo>
                    <a:pt x="25904" y="194"/>
                  </a:lnTo>
                  <a:lnTo>
                    <a:pt x="25636" y="277"/>
                  </a:lnTo>
                  <a:lnTo>
                    <a:pt x="25369" y="369"/>
                  </a:lnTo>
                  <a:lnTo>
                    <a:pt x="25101" y="480"/>
                  </a:lnTo>
                  <a:lnTo>
                    <a:pt x="24843" y="600"/>
                  </a:lnTo>
                  <a:lnTo>
                    <a:pt x="24585" y="738"/>
                  </a:lnTo>
                  <a:lnTo>
                    <a:pt x="24336" y="886"/>
                  </a:lnTo>
                  <a:lnTo>
                    <a:pt x="24087" y="1043"/>
                  </a:lnTo>
                  <a:lnTo>
                    <a:pt x="23847" y="1218"/>
                  </a:lnTo>
                  <a:lnTo>
                    <a:pt x="23847" y="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45;p67">
              <a:extLst>
                <a:ext uri="{FF2B5EF4-FFF2-40B4-BE49-F238E27FC236}">
                  <a16:creationId xmlns:a16="http://schemas.microsoft.com/office/drawing/2014/main" id="{8D3D9EFB-B332-0F3B-8CE1-7C29E7F01E57}"/>
                </a:ext>
              </a:extLst>
            </p:cNvPr>
            <p:cNvSpPr/>
            <p:nvPr/>
          </p:nvSpPr>
          <p:spPr>
            <a:xfrm>
              <a:off x="-1109000" y="-138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46;p67">
              <a:extLst>
                <a:ext uri="{FF2B5EF4-FFF2-40B4-BE49-F238E27FC236}">
                  <a16:creationId xmlns:a16="http://schemas.microsoft.com/office/drawing/2014/main" id="{DFBAB440-A636-47F4-5914-CAFCA4D58DFA}"/>
                </a:ext>
              </a:extLst>
            </p:cNvPr>
            <p:cNvSpPr/>
            <p:nvPr/>
          </p:nvSpPr>
          <p:spPr>
            <a:xfrm>
              <a:off x="-3499925" y="-6927700"/>
              <a:ext cx="4690550" cy="7165825"/>
            </a:xfrm>
            <a:custGeom>
              <a:avLst/>
              <a:gdLst/>
              <a:ahLst/>
              <a:cxnLst/>
              <a:rect l="l" t="t" r="r" b="b"/>
              <a:pathLst>
                <a:path w="187622" h="286633" extrusionOk="0">
                  <a:moveTo>
                    <a:pt x="137614" y="37311"/>
                  </a:moveTo>
                  <a:lnTo>
                    <a:pt x="137466" y="38150"/>
                  </a:lnTo>
                  <a:lnTo>
                    <a:pt x="137328" y="39007"/>
                  </a:lnTo>
                  <a:lnTo>
                    <a:pt x="137180" y="39865"/>
                  </a:lnTo>
                  <a:lnTo>
                    <a:pt x="137051" y="40741"/>
                  </a:lnTo>
                  <a:lnTo>
                    <a:pt x="136913" y="41635"/>
                  </a:lnTo>
                  <a:lnTo>
                    <a:pt x="136793" y="42530"/>
                  </a:lnTo>
                  <a:lnTo>
                    <a:pt x="136664" y="43443"/>
                  </a:lnTo>
                  <a:lnTo>
                    <a:pt x="136544" y="44365"/>
                  </a:lnTo>
                  <a:lnTo>
                    <a:pt x="136323" y="46246"/>
                  </a:lnTo>
                  <a:lnTo>
                    <a:pt x="136111" y="48174"/>
                  </a:lnTo>
                  <a:lnTo>
                    <a:pt x="135917" y="50147"/>
                  </a:lnTo>
                  <a:lnTo>
                    <a:pt x="135742" y="52176"/>
                  </a:lnTo>
                  <a:lnTo>
                    <a:pt x="135576" y="54251"/>
                  </a:lnTo>
                  <a:lnTo>
                    <a:pt x="135419" y="56362"/>
                  </a:lnTo>
                  <a:lnTo>
                    <a:pt x="135281" y="58539"/>
                  </a:lnTo>
                  <a:lnTo>
                    <a:pt x="135152" y="60752"/>
                  </a:lnTo>
                  <a:lnTo>
                    <a:pt x="135041" y="63029"/>
                  </a:lnTo>
                  <a:lnTo>
                    <a:pt x="134930" y="65344"/>
                  </a:lnTo>
                  <a:lnTo>
                    <a:pt x="134838" y="67714"/>
                  </a:lnTo>
                  <a:lnTo>
                    <a:pt x="134755" y="70139"/>
                  </a:lnTo>
                  <a:lnTo>
                    <a:pt x="134681" y="72620"/>
                  </a:lnTo>
                  <a:lnTo>
                    <a:pt x="134617" y="75146"/>
                  </a:lnTo>
                  <a:lnTo>
                    <a:pt x="134552" y="77719"/>
                  </a:lnTo>
                  <a:lnTo>
                    <a:pt x="134506" y="80357"/>
                  </a:lnTo>
                  <a:lnTo>
                    <a:pt x="134460" y="83040"/>
                  </a:lnTo>
                  <a:lnTo>
                    <a:pt x="134432" y="85788"/>
                  </a:lnTo>
                  <a:lnTo>
                    <a:pt x="134395" y="88582"/>
                  </a:lnTo>
                  <a:lnTo>
                    <a:pt x="134377" y="91432"/>
                  </a:lnTo>
                  <a:lnTo>
                    <a:pt x="134340" y="97297"/>
                  </a:lnTo>
                  <a:lnTo>
                    <a:pt x="134322" y="103392"/>
                  </a:lnTo>
                  <a:lnTo>
                    <a:pt x="134312" y="109718"/>
                  </a:lnTo>
                  <a:lnTo>
                    <a:pt x="134312" y="116265"/>
                  </a:lnTo>
                  <a:lnTo>
                    <a:pt x="118193" y="130992"/>
                  </a:lnTo>
                  <a:lnTo>
                    <a:pt x="117806" y="130762"/>
                  </a:lnTo>
                  <a:lnTo>
                    <a:pt x="117575" y="126805"/>
                  </a:lnTo>
                  <a:lnTo>
                    <a:pt x="117326" y="122794"/>
                  </a:lnTo>
                  <a:lnTo>
                    <a:pt x="116976" y="117040"/>
                  </a:lnTo>
                  <a:lnTo>
                    <a:pt x="116810" y="114135"/>
                  </a:lnTo>
                  <a:lnTo>
                    <a:pt x="116644" y="111221"/>
                  </a:lnTo>
                  <a:lnTo>
                    <a:pt x="116487" y="108298"/>
                  </a:lnTo>
                  <a:lnTo>
                    <a:pt x="116349" y="105375"/>
                  </a:lnTo>
                  <a:lnTo>
                    <a:pt x="116229" y="102461"/>
                  </a:lnTo>
                  <a:lnTo>
                    <a:pt x="116118" y="99547"/>
                  </a:lnTo>
                  <a:lnTo>
                    <a:pt x="116081" y="98099"/>
                  </a:lnTo>
                  <a:lnTo>
                    <a:pt x="116035" y="96651"/>
                  </a:lnTo>
                  <a:lnTo>
                    <a:pt x="116008" y="95203"/>
                  </a:lnTo>
                  <a:lnTo>
                    <a:pt x="115980" y="93765"/>
                  </a:lnTo>
                  <a:lnTo>
                    <a:pt x="115962" y="92326"/>
                  </a:lnTo>
                  <a:lnTo>
                    <a:pt x="115952" y="90906"/>
                  </a:lnTo>
                  <a:lnTo>
                    <a:pt x="115943" y="89477"/>
                  </a:lnTo>
                  <a:lnTo>
                    <a:pt x="115943" y="88066"/>
                  </a:lnTo>
                  <a:lnTo>
                    <a:pt x="115962" y="86655"/>
                  </a:lnTo>
                  <a:lnTo>
                    <a:pt x="115980" y="85253"/>
                  </a:lnTo>
                  <a:lnTo>
                    <a:pt x="116008" y="83870"/>
                  </a:lnTo>
                  <a:lnTo>
                    <a:pt x="116045" y="82487"/>
                  </a:lnTo>
                  <a:lnTo>
                    <a:pt x="116100" y="81113"/>
                  </a:lnTo>
                  <a:lnTo>
                    <a:pt x="116155" y="79748"/>
                  </a:lnTo>
                  <a:lnTo>
                    <a:pt x="116229" y="78392"/>
                  </a:lnTo>
                  <a:lnTo>
                    <a:pt x="116303" y="77055"/>
                  </a:lnTo>
                  <a:lnTo>
                    <a:pt x="116395" y="75727"/>
                  </a:lnTo>
                  <a:lnTo>
                    <a:pt x="116496" y="74409"/>
                  </a:lnTo>
                  <a:lnTo>
                    <a:pt x="116616" y="73109"/>
                  </a:lnTo>
                  <a:lnTo>
                    <a:pt x="116745" y="71818"/>
                  </a:lnTo>
                  <a:lnTo>
                    <a:pt x="116884" y="70545"/>
                  </a:lnTo>
                  <a:lnTo>
                    <a:pt x="117031" y="69282"/>
                  </a:lnTo>
                  <a:lnTo>
                    <a:pt x="117197" y="68037"/>
                  </a:lnTo>
                  <a:lnTo>
                    <a:pt x="117382" y="66810"/>
                  </a:lnTo>
                  <a:lnTo>
                    <a:pt x="117575" y="65593"/>
                  </a:lnTo>
                  <a:lnTo>
                    <a:pt x="117787" y="64394"/>
                  </a:lnTo>
                  <a:lnTo>
                    <a:pt x="118009" y="63214"/>
                  </a:lnTo>
                  <a:lnTo>
                    <a:pt x="118248" y="62052"/>
                  </a:lnTo>
                  <a:lnTo>
                    <a:pt x="118497" y="60918"/>
                  </a:lnTo>
                  <a:lnTo>
                    <a:pt x="118774" y="59793"/>
                  </a:lnTo>
                  <a:lnTo>
                    <a:pt x="119060" y="58686"/>
                  </a:lnTo>
                  <a:lnTo>
                    <a:pt x="119355" y="57598"/>
                  </a:lnTo>
                  <a:lnTo>
                    <a:pt x="119521" y="57063"/>
                  </a:lnTo>
                  <a:lnTo>
                    <a:pt x="119678" y="56537"/>
                  </a:lnTo>
                  <a:lnTo>
                    <a:pt x="119844" y="56012"/>
                  </a:lnTo>
                  <a:lnTo>
                    <a:pt x="120019" y="55495"/>
                  </a:lnTo>
                  <a:lnTo>
                    <a:pt x="120194" y="54988"/>
                  </a:lnTo>
                  <a:lnTo>
                    <a:pt x="120369" y="54481"/>
                  </a:lnTo>
                  <a:lnTo>
                    <a:pt x="120554" y="53974"/>
                  </a:lnTo>
                  <a:lnTo>
                    <a:pt x="120747" y="53476"/>
                  </a:lnTo>
                  <a:lnTo>
                    <a:pt x="120941" y="52987"/>
                  </a:lnTo>
                  <a:lnTo>
                    <a:pt x="121135" y="52508"/>
                  </a:lnTo>
                  <a:lnTo>
                    <a:pt x="121338" y="52028"/>
                  </a:lnTo>
                  <a:lnTo>
                    <a:pt x="121550" y="51558"/>
                  </a:lnTo>
                  <a:lnTo>
                    <a:pt x="121762" y="51088"/>
                  </a:lnTo>
                  <a:lnTo>
                    <a:pt x="121974" y="50626"/>
                  </a:lnTo>
                  <a:lnTo>
                    <a:pt x="122195" y="50175"/>
                  </a:lnTo>
                  <a:lnTo>
                    <a:pt x="122426" y="49723"/>
                  </a:lnTo>
                  <a:lnTo>
                    <a:pt x="122656" y="49280"/>
                  </a:lnTo>
                  <a:lnTo>
                    <a:pt x="122896" y="48847"/>
                  </a:lnTo>
                  <a:lnTo>
                    <a:pt x="123136" y="48422"/>
                  </a:lnTo>
                  <a:lnTo>
                    <a:pt x="123385" y="47998"/>
                  </a:lnTo>
                  <a:lnTo>
                    <a:pt x="123634" y="47583"/>
                  </a:lnTo>
                  <a:lnTo>
                    <a:pt x="123892" y="47168"/>
                  </a:lnTo>
                  <a:lnTo>
                    <a:pt x="124159" y="46772"/>
                  </a:lnTo>
                  <a:lnTo>
                    <a:pt x="124427" y="46375"/>
                  </a:lnTo>
                  <a:lnTo>
                    <a:pt x="124704" y="45988"/>
                  </a:lnTo>
                  <a:lnTo>
                    <a:pt x="124980" y="45601"/>
                  </a:lnTo>
                  <a:lnTo>
                    <a:pt x="125266" y="45232"/>
                  </a:lnTo>
                  <a:lnTo>
                    <a:pt x="125552" y="44863"/>
                  </a:lnTo>
                  <a:lnTo>
                    <a:pt x="125847" y="44503"/>
                  </a:lnTo>
                  <a:lnTo>
                    <a:pt x="126151" y="44144"/>
                  </a:lnTo>
                  <a:lnTo>
                    <a:pt x="126456" y="43803"/>
                  </a:lnTo>
                  <a:lnTo>
                    <a:pt x="126769" y="43461"/>
                  </a:lnTo>
                  <a:lnTo>
                    <a:pt x="127037" y="43175"/>
                  </a:lnTo>
                  <a:lnTo>
                    <a:pt x="127322" y="42899"/>
                  </a:lnTo>
                  <a:lnTo>
                    <a:pt x="127599" y="42622"/>
                  </a:lnTo>
                  <a:lnTo>
                    <a:pt x="127885" y="42355"/>
                  </a:lnTo>
                  <a:lnTo>
                    <a:pt x="128180" y="42097"/>
                  </a:lnTo>
                  <a:lnTo>
                    <a:pt x="128475" y="41838"/>
                  </a:lnTo>
                  <a:lnTo>
                    <a:pt x="128770" y="41589"/>
                  </a:lnTo>
                  <a:lnTo>
                    <a:pt x="129075" y="41350"/>
                  </a:lnTo>
                  <a:lnTo>
                    <a:pt x="129379" y="41110"/>
                  </a:lnTo>
                  <a:lnTo>
                    <a:pt x="129692" y="40879"/>
                  </a:lnTo>
                  <a:lnTo>
                    <a:pt x="130006" y="40649"/>
                  </a:lnTo>
                  <a:lnTo>
                    <a:pt x="130319" y="40437"/>
                  </a:lnTo>
                  <a:lnTo>
                    <a:pt x="130642" y="40225"/>
                  </a:lnTo>
                  <a:lnTo>
                    <a:pt x="130974" y="40012"/>
                  </a:lnTo>
                  <a:lnTo>
                    <a:pt x="131306" y="39810"/>
                  </a:lnTo>
                  <a:lnTo>
                    <a:pt x="131638" y="39616"/>
                  </a:lnTo>
                  <a:lnTo>
                    <a:pt x="131979" y="39432"/>
                  </a:lnTo>
                  <a:lnTo>
                    <a:pt x="132330" y="39247"/>
                  </a:lnTo>
                  <a:lnTo>
                    <a:pt x="132680" y="39072"/>
                  </a:lnTo>
                  <a:lnTo>
                    <a:pt x="133031" y="38897"/>
                  </a:lnTo>
                  <a:lnTo>
                    <a:pt x="133390" y="38731"/>
                  </a:lnTo>
                  <a:lnTo>
                    <a:pt x="133750" y="38574"/>
                  </a:lnTo>
                  <a:lnTo>
                    <a:pt x="134119" y="38417"/>
                  </a:lnTo>
                  <a:lnTo>
                    <a:pt x="134488" y="38270"/>
                  </a:lnTo>
                  <a:lnTo>
                    <a:pt x="134866" y="38131"/>
                  </a:lnTo>
                  <a:lnTo>
                    <a:pt x="135244" y="37993"/>
                  </a:lnTo>
                  <a:lnTo>
                    <a:pt x="135631" y="37864"/>
                  </a:lnTo>
                  <a:lnTo>
                    <a:pt x="136018" y="37744"/>
                  </a:lnTo>
                  <a:lnTo>
                    <a:pt x="136406" y="37624"/>
                  </a:lnTo>
                  <a:lnTo>
                    <a:pt x="136811" y="37513"/>
                  </a:lnTo>
                  <a:lnTo>
                    <a:pt x="137208" y="37403"/>
                  </a:lnTo>
                  <a:lnTo>
                    <a:pt x="137614" y="37311"/>
                  </a:lnTo>
                  <a:close/>
                  <a:moveTo>
                    <a:pt x="180798" y="0"/>
                  </a:moveTo>
                  <a:lnTo>
                    <a:pt x="179774" y="19"/>
                  </a:lnTo>
                  <a:lnTo>
                    <a:pt x="178760" y="46"/>
                  </a:lnTo>
                  <a:lnTo>
                    <a:pt x="177764" y="83"/>
                  </a:lnTo>
                  <a:lnTo>
                    <a:pt x="176777" y="139"/>
                  </a:lnTo>
                  <a:lnTo>
                    <a:pt x="175809" y="203"/>
                  </a:lnTo>
                  <a:lnTo>
                    <a:pt x="174850" y="277"/>
                  </a:lnTo>
                  <a:lnTo>
                    <a:pt x="173910" y="360"/>
                  </a:lnTo>
                  <a:lnTo>
                    <a:pt x="172978" y="452"/>
                  </a:lnTo>
                  <a:lnTo>
                    <a:pt x="172065" y="563"/>
                  </a:lnTo>
                  <a:lnTo>
                    <a:pt x="171171" y="683"/>
                  </a:lnTo>
                  <a:lnTo>
                    <a:pt x="170276" y="812"/>
                  </a:lnTo>
                  <a:lnTo>
                    <a:pt x="169409" y="950"/>
                  </a:lnTo>
                  <a:lnTo>
                    <a:pt x="168543" y="1107"/>
                  </a:lnTo>
                  <a:lnTo>
                    <a:pt x="167704" y="1273"/>
                  </a:lnTo>
                  <a:lnTo>
                    <a:pt x="166864" y="1457"/>
                  </a:lnTo>
                  <a:lnTo>
                    <a:pt x="166044" y="1642"/>
                  </a:lnTo>
                  <a:lnTo>
                    <a:pt x="165241" y="1845"/>
                  </a:lnTo>
                  <a:lnTo>
                    <a:pt x="164439" y="2057"/>
                  </a:lnTo>
                  <a:lnTo>
                    <a:pt x="163664" y="2287"/>
                  </a:lnTo>
                  <a:lnTo>
                    <a:pt x="162890" y="2527"/>
                  </a:lnTo>
                  <a:lnTo>
                    <a:pt x="162134" y="2776"/>
                  </a:lnTo>
                  <a:lnTo>
                    <a:pt x="161396" y="3043"/>
                  </a:lnTo>
                  <a:lnTo>
                    <a:pt x="160658" y="3320"/>
                  </a:lnTo>
                  <a:lnTo>
                    <a:pt x="159939" y="3606"/>
                  </a:lnTo>
                  <a:lnTo>
                    <a:pt x="159238" y="3901"/>
                  </a:lnTo>
                  <a:lnTo>
                    <a:pt x="158547" y="4215"/>
                  </a:lnTo>
                  <a:lnTo>
                    <a:pt x="157864" y="4546"/>
                  </a:lnTo>
                  <a:lnTo>
                    <a:pt x="157191" y="4878"/>
                  </a:lnTo>
                  <a:lnTo>
                    <a:pt x="156536" y="5229"/>
                  </a:lnTo>
                  <a:lnTo>
                    <a:pt x="155891" y="5598"/>
                  </a:lnTo>
                  <a:lnTo>
                    <a:pt x="155254" y="5976"/>
                  </a:lnTo>
                  <a:lnTo>
                    <a:pt x="154637" y="6363"/>
                  </a:lnTo>
                  <a:lnTo>
                    <a:pt x="154028" y="6769"/>
                  </a:lnTo>
                  <a:lnTo>
                    <a:pt x="153429" y="7184"/>
                  </a:lnTo>
                  <a:lnTo>
                    <a:pt x="152838" y="7608"/>
                  </a:lnTo>
                  <a:lnTo>
                    <a:pt x="152267" y="8051"/>
                  </a:lnTo>
                  <a:lnTo>
                    <a:pt x="151704" y="8503"/>
                  </a:lnTo>
                  <a:lnTo>
                    <a:pt x="151151" y="8973"/>
                  </a:lnTo>
                  <a:lnTo>
                    <a:pt x="150607" y="9452"/>
                  </a:lnTo>
                  <a:lnTo>
                    <a:pt x="150072" y="9950"/>
                  </a:lnTo>
                  <a:lnTo>
                    <a:pt x="149556" y="10457"/>
                  </a:lnTo>
                  <a:lnTo>
                    <a:pt x="149048" y="10983"/>
                  </a:lnTo>
                  <a:lnTo>
                    <a:pt x="148550" y="11518"/>
                  </a:lnTo>
                  <a:lnTo>
                    <a:pt x="148062" y="12062"/>
                  </a:lnTo>
                  <a:lnTo>
                    <a:pt x="147582" y="12625"/>
                  </a:lnTo>
                  <a:lnTo>
                    <a:pt x="147121" y="13196"/>
                  </a:lnTo>
                  <a:lnTo>
                    <a:pt x="146669" y="13786"/>
                  </a:lnTo>
                  <a:lnTo>
                    <a:pt x="146217" y="14395"/>
                  </a:lnTo>
                  <a:lnTo>
                    <a:pt x="145784" y="15013"/>
                  </a:lnTo>
                  <a:lnTo>
                    <a:pt x="145360" y="15640"/>
                  </a:lnTo>
                  <a:lnTo>
                    <a:pt x="144945" y="16285"/>
                  </a:lnTo>
                  <a:lnTo>
                    <a:pt x="144548" y="16940"/>
                  </a:lnTo>
                  <a:lnTo>
                    <a:pt x="144152" y="17613"/>
                  </a:lnTo>
                  <a:lnTo>
                    <a:pt x="143764" y="18305"/>
                  </a:lnTo>
                  <a:lnTo>
                    <a:pt x="143396" y="19006"/>
                  </a:lnTo>
                  <a:lnTo>
                    <a:pt x="143027" y="19716"/>
                  </a:lnTo>
                  <a:lnTo>
                    <a:pt x="142676" y="20454"/>
                  </a:lnTo>
                  <a:lnTo>
                    <a:pt x="142326" y="21191"/>
                  </a:lnTo>
                  <a:lnTo>
                    <a:pt x="141994" y="21947"/>
                  </a:lnTo>
                  <a:lnTo>
                    <a:pt x="141671" y="22722"/>
                  </a:lnTo>
                  <a:lnTo>
                    <a:pt x="141348" y="23515"/>
                  </a:lnTo>
                  <a:lnTo>
                    <a:pt x="141044" y="24317"/>
                  </a:lnTo>
                  <a:lnTo>
                    <a:pt x="140749" y="25129"/>
                  </a:lnTo>
                  <a:lnTo>
                    <a:pt x="139891" y="25212"/>
                  </a:lnTo>
                  <a:lnTo>
                    <a:pt x="139052" y="25313"/>
                  </a:lnTo>
                  <a:lnTo>
                    <a:pt x="138213" y="25433"/>
                  </a:lnTo>
                  <a:lnTo>
                    <a:pt x="137392" y="25562"/>
                  </a:lnTo>
                  <a:lnTo>
                    <a:pt x="136581" y="25710"/>
                  </a:lnTo>
                  <a:lnTo>
                    <a:pt x="135779" y="25876"/>
                  </a:lnTo>
                  <a:lnTo>
                    <a:pt x="134976" y="26051"/>
                  </a:lnTo>
                  <a:lnTo>
                    <a:pt x="134192" y="26245"/>
                  </a:lnTo>
                  <a:lnTo>
                    <a:pt x="133418" y="26457"/>
                  </a:lnTo>
                  <a:lnTo>
                    <a:pt x="132652" y="26678"/>
                  </a:lnTo>
                  <a:lnTo>
                    <a:pt x="131896" y="26918"/>
                  </a:lnTo>
                  <a:lnTo>
                    <a:pt x="131149" y="27176"/>
                  </a:lnTo>
                  <a:lnTo>
                    <a:pt x="130412" y="27444"/>
                  </a:lnTo>
                  <a:lnTo>
                    <a:pt x="129692" y="27739"/>
                  </a:lnTo>
                  <a:lnTo>
                    <a:pt x="128973" y="28034"/>
                  </a:lnTo>
                  <a:lnTo>
                    <a:pt x="128263" y="28356"/>
                  </a:lnTo>
                  <a:lnTo>
                    <a:pt x="127571" y="28688"/>
                  </a:lnTo>
                  <a:lnTo>
                    <a:pt x="126880" y="29039"/>
                  </a:lnTo>
                  <a:lnTo>
                    <a:pt x="126207" y="29398"/>
                  </a:lnTo>
                  <a:lnTo>
                    <a:pt x="125543" y="29786"/>
                  </a:lnTo>
                  <a:lnTo>
                    <a:pt x="124888" y="30173"/>
                  </a:lnTo>
                  <a:lnTo>
                    <a:pt x="124242" y="30588"/>
                  </a:lnTo>
                  <a:lnTo>
                    <a:pt x="123606" y="31012"/>
                  </a:lnTo>
                  <a:lnTo>
                    <a:pt x="122979" y="31455"/>
                  </a:lnTo>
                  <a:lnTo>
                    <a:pt x="122361" y="31916"/>
                  </a:lnTo>
                  <a:lnTo>
                    <a:pt x="121753" y="32386"/>
                  </a:lnTo>
                  <a:lnTo>
                    <a:pt x="121162" y="32875"/>
                  </a:lnTo>
                  <a:lnTo>
                    <a:pt x="120572" y="33373"/>
                  </a:lnTo>
                  <a:lnTo>
                    <a:pt x="120001" y="33889"/>
                  </a:lnTo>
                  <a:lnTo>
                    <a:pt x="119438" y="34424"/>
                  </a:lnTo>
                  <a:lnTo>
                    <a:pt x="118885" y="34978"/>
                  </a:lnTo>
                  <a:lnTo>
                    <a:pt x="118341" y="35540"/>
                  </a:lnTo>
                  <a:lnTo>
                    <a:pt x="117944" y="35964"/>
                  </a:lnTo>
                  <a:lnTo>
                    <a:pt x="117566" y="36398"/>
                  </a:lnTo>
                  <a:lnTo>
                    <a:pt x="117188" y="36831"/>
                  </a:lnTo>
                  <a:lnTo>
                    <a:pt x="116819" y="37274"/>
                  </a:lnTo>
                  <a:lnTo>
                    <a:pt x="116450" y="37726"/>
                  </a:lnTo>
                  <a:lnTo>
                    <a:pt x="116091" y="38187"/>
                  </a:lnTo>
                  <a:lnTo>
                    <a:pt x="115740" y="38648"/>
                  </a:lnTo>
                  <a:lnTo>
                    <a:pt x="115399" y="39127"/>
                  </a:lnTo>
                  <a:lnTo>
                    <a:pt x="115058" y="39597"/>
                  </a:lnTo>
                  <a:lnTo>
                    <a:pt x="114726" y="40086"/>
                  </a:lnTo>
                  <a:lnTo>
                    <a:pt x="114403" y="40575"/>
                  </a:lnTo>
                  <a:lnTo>
                    <a:pt x="114090" y="41073"/>
                  </a:lnTo>
                  <a:lnTo>
                    <a:pt x="113776" y="41580"/>
                  </a:lnTo>
                  <a:lnTo>
                    <a:pt x="113472" y="42087"/>
                  </a:lnTo>
                  <a:lnTo>
                    <a:pt x="113167" y="42604"/>
                  </a:lnTo>
                  <a:lnTo>
                    <a:pt x="112872" y="43120"/>
                  </a:lnTo>
                  <a:lnTo>
                    <a:pt x="112586" y="43655"/>
                  </a:lnTo>
                  <a:lnTo>
                    <a:pt x="112310" y="44181"/>
                  </a:lnTo>
                  <a:lnTo>
                    <a:pt x="112033" y="44725"/>
                  </a:lnTo>
                  <a:lnTo>
                    <a:pt x="111766" y="45269"/>
                  </a:lnTo>
                  <a:lnTo>
                    <a:pt x="111498" y="45822"/>
                  </a:lnTo>
                  <a:lnTo>
                    <a:pt x="111240" y="46375"/>
                  </a:lnTo>
                  <a:lnTo>
                    <a:pt x="110991" y="46938"/>
                  </a:lnTo>
                  <a:lnTo>
                    <a:pt x="110742" y="47510"/>
                  </a:lnTo>
                  <a:lnTo>
                    <a:pt x="110502" y="48081"/>
                  </a:lnTo>
                  <a:lnTo>
                    <a:pt x="110272" y="48653"/>
                  </a:lnTo>
                  <a:lnTo>
                    <a:pt x="110041" y="49243"/>
                  </a:lnTo>
                  <a:lnTo>
                    <a:pt x="109820" y="49833"/>
                  </a:lnTo>
                  <a:lnTo>
                    <a:pt x="109599" y="50424"/>
                  </a:lnTo>
                  <a:lnTo>
                    <a:pt x="109387" y="51023"/>
                  </a:lnTo>
                  <a:lnTo>
                    <a:pt x="109184" y="51622"/>
                  </a:lnTo>
                  <a:lnTo>
                    <a:pt x="108981" y="52231"/>
                  </a:lnTo>
                  <a:lnTo>
                    <a:pt x="108787" y="52849"/>
                  </a:lnTo>
                  <a:lnTo>
                    <a:pt x="108594" y="53467"/>
                  </a:lnTo>
                  <a:lnTo>
                    <a:pt x="108409" y="54094"/>
                  </a:lnTo>
                  <a:lnTo>
                    <a:pt x="108225" y="54721"/>
                  </a:lnTo>
                  <a:lnTo>
                    <a:pt x="108049" y="55357"/>
                  </a:lnTo>
                  <a:lnTo>
                    <a:pt x="107874" y="55993"/>
                  </a:lnTo>
                  <a:lnTo>
                    <a:pt x="107708" y="56630"/>
                  </a:lnTo>
                  <a:lnTo>
                    <a:pt x="107551" y="57275"/>
                  </a:lnTo>
                  <a:lnTo>
                    <a:pt x="107395" y="57930"/>
                  </a:lnTo>
                  <a:lnTo>
                    <a:pt x="107238" y="58585"/>
                  </a:lnTo>
                  <a:lnTo>
                    <a:pt x="106952" y="59903"/>
                  </a:lnTo>
                  <a:lnTo>
                    <a:pt x="106675" y="61250"/>
                  </a:lnTo>
                  <a:lnTo>
                    <a:pt x="106426" y="62596"/>
                  </a:lnTo>
                  <a:lnTo>
                    <a:pt x="106187" y="63970"/>
                  </a:lnTo>
                  <a:lnTo>
                    <a:pt x="105965" y="65353"/>
                  </a:lnTo>
                  <a:lnTo>
                    <a:pt x="105763" y="66755"/>
                  </a:lnTo>
                  <a:lnTo>
                    <a:pt x="105578" y="68166"/>
                  </a:lnTo>
                  <a:lnTo>
                    <a:pt x="105403" y="69586"/>
                  </a:lnTo>
                  <a:lnTo>
                    <a:pt x="105246" y="71024"/>
                  </a:lnTo>
                  <a:lnTo>
                    <a:pt x="105108" y="72481"/>
                  </a:lnTo>
                  <a:lnTo>
                    <a:pt x="104979" y="73938"/>
                  </a:lnTo>
                  <a:lnTo>
                    <a:pt x="104868" y="75414"/>
                  </a:lnTo>
                  <a:lnTo>
                    <a:pt x="104767" y="76899"/>
                  </a:lnTo>
                  <a:lnTo>
                    <a:pt x="104684" y="78383"/>
                  </a:lnTo>
                  <a:lnTo>
                    <a:pt x="104601" y="79886"/>
                  </a:lnTo>
                  <a:lnTo>
                    <a:pt x="104545" y="81399"/>
                  </a:lnTo>
                  <a:lnTo>
                    <a:pt x="104490" y="82920"/>
                  </a:lnTo>
                  <a:lnTo>
                    <a:pt x="104453" y="84442"/>
                  </a:lnTo>
                  <a:lnTo>
                    <a:pt x="104425" y="85973"/>
                  </a:lnTo>
                  <a:lnTo>
                    <a:pt x="104407" y="87513"/>
                  </a:lnTo>
                  <a:lnTo>
                    <a:pt x="104398" y="89062"/>
                  </a:lnTo>
                  <a:lnTo>
                    <a:pt x="104398" y="90611"/>
                  </a:lnTo>
                  <a:lnTo>
                    <a:pt x="104407" y="92169"/>
                  </a:lnTo>
                  <a:lnTo>
                    <a:pt x="104425" y="93728"/>
                  </a:lnTo>
                  <a:lnTo>
                    <a:pt x="104444" y="95296"/>
                  </a:lnTo>
                  <a:lnTo>
                    <a:pt x="104481" y="96863"/>
                  </a:lnTo>
                  <a:lnTo>
                    <a:pt x="104518" y="98431"/>
                  </a:lnTo>
                  <a:lnTo>
                    <a:pt x="104564" y="100008"/>
                  </a:lnTo>
                  <a:lnTo>
                    <a:pt x="104619" y="101585"/>
                  </a:lnTo>
                  <a:lnTo>
                    <a:pt x="104748" y="104738"/>
                  </a:lnTo>
                  <a:lnTo>
                    <a:pt x="104886" y="107883"/>
                  </a:lnTo>
                  <a:lnTo>
                    <a:pt x="105052" y="111037"/>
                  </a:lnTo>
                  <a:lnTo>
                    <a:pt x="105218" y="114172"/>
                  </a:lnTo>
                  <a:lnTo>
                    <a:pt x="105403" y="117307"/>
                  </a:lnTo>
                  <a:lnTo>
                    <a:pt x="105781" y="123504"/>
                  </a:lnTo>
                  <a:lnTo>
                    <a:pt x="105965" y="126427"/>
                  </a:lnTo>
                  <a:lnTo>
                    <a:pt x="105403" y="126354"/>
                  </a:lnTo>
                  <a:lnTo>
                    <a:pt x="104850" y="126289"/>
                  </a:lnTo>
                  <a:lnTo>
                    <a:pt x="104296" y="126234"/>
                  </a:lnTo>
                  <a:lnTo>
                    <a:pt x="103734" y="126188"/>
                  </a:lnTo>
                  <a:lnTo>
                    <a:pt x="103171" y="126160"/>
                  </a:lnTo>
                  <a:lnTo>
                    <a:pt x="102609" y="126142"/>
                  </a:lnTo>
                  <a:lnTo>
                    <a:pt x="102046" y="126123"/>
                  </a:lnTo>
                  <a:lnTo>
                    <a:pt x="101484" y="126123"/>
                  </a:lnTo>
                  <a:lnTo>
                    <a:pt x="100912" y="126142"/>
                  </a:lnTo>
                  <a:lnTo>
                    <a:pt x="100349" y="126160"/>
                  </a:lnTo>
                  <a:lnTo>
                    <a:pt x="99778" y="126197"/>
                  </a:lnTo>
                  <a:lnTo>
                    <a:pt x="99206" y="126234"/>
                  </a:lnTo>
                  <a:lnTo>
                    <a:pt x="98634" y="126289"/>
                  </a:lnTo>
                  <a:lnTo>
                    <a:pt x="98053" y="126354"/>
                  </a:lnTo>
                  <a:lnTo>
                    <a:pt x="97482" y="126427"/>
                  </a:lnTo>
                  <a:lnTo>
                    <a:pt x="96901" y="126520"/>
                  </a:lnTo>
                  <a:lnTo>
                    <a:pt x="96320" y="126612"/>
                  </a:lnTo>
                  <a:lnTo>
                    <a:pt x="95739" y="126722"/>
                  </a:lnTo>
                  <a:lnTo>
                    <a:pt x="95149" y="126842"/>
                  </a:lnTo>
                  <a:lnTo>
                    <a:pt x="94558" y="126971"/>
                  </a:lnTo>
                  <a:lnTo>
                    <a:pt x="93968" y="127110"/>
                  </a:lnTo>
                  <a:lnTo>
                    <a:pt x="93378" y="127257"/>
                  </a:lnTo>
                  <a:lnTo>
                    <a:pt x="92779" y="127414"/>
                  </a:lnTo>
                  <a:lnTo>
                    <a:pt x="92188" y="127589"/>
                  </a:lnTo>
                  <a:lnTo>
                    <a:pt x="91580" y="127774"/>
                  </a:lnTo>
                  <a:lnTo>
                    <a:pt x="90980" y="127958"/>
                  </a:lnTo>
                  <a:lnTo>
                    <a:pt x="90372" y="128161"/>
                  </a:lnTo>
                  <a:lnTo>
                    <a:pt x="89763" y="128373"/>
                  </a:lnTo>
                  <a:lnTo>
                    <a:pt x="89155" y="128594"/>
                  </a:lnTo>
                  <a:lnTo>
                    <a:pt x="88537" y="128834"/>
                  </a:lnTo>
                  <a:lnTo>
                    <a:pt x="87919" y="129074"/>
                  </a:lnTo>
                  <a:lnTo>
                    <a:pt x="87301" y="129323"/>
                  </a:lnTo>
                  <a:lnTo>
                    <a:pt x="86563" y="129636"/>
                  </a:lnTo>
                  <a:lnTo>
                    <a:pt x="85826" y="129959"/>
                  </a:lnTo>
                  <a:lnTo>
                    <a:pt x="85088" y="130300"/>
                  </a:lnTo>
                  <a:lnTo>
                    <a:pt x="84341" y="130651"/>
                  </a:lnTo>
                  <a:lnTo>
                    <a:pt x="83594" y="131020"/>
                  </a:lnTo>
                  <a:lnTo>
                    <a:pt x="82838" y="131398"/>
                  </a:lnTo>
                  <a:lnTo>
                    <a:pt x="82072" y="131794"/>
                  </a:lnTo>
                  <a:lnTo>
                    <a:pt x="81307" y="132200"/>
                  </a:lnTo>
                  <a:lnTo>
                    <a:pt x="80542" y="132624"/>
                  </a:lnTo>
                  <a:lnTo>
                    <a:pt x="79758" y="133058"/>
                  </a:lnTo>
                  <a:lnTo>
                    <a:pt x="78974" y="133510"/>
                  </a:lnTo>
                  <a:lnTo>
                    <a:pt x="78190" y="133980"/>
                  </a:lnTo>
                  <a:lnTo>
                    <a:pt x="77397" y="134459"/>
                  </a:lnTo>
                  <a:lnTo>
                    <a:pt x="76595" y="134948"/>
                  </a:lnTo>
                  <a:lnTo>
                    <a:pt x="75783" y="135455"/>
                  </a:lnTo>
                  <a:lnTo>
                    <a:pt x="74963" y="135981"/>
                  </a:lnTo>
                  <a:lnTo>
                    <a:pt x="74142" y="136516"/>
                  </a:lnTo>
                  <a:lnTo>
                    <a:pt x="73312" y="137069"/>
                  </a:lnTo>
                  <a:lnTo>
                    <a:pt x="72473" y="137632"/>
                  </a:lnTo>
                  <a:lnTo>
                    <a:pt x="71624" y="138213"/>
                  </a:lnTo>
                  <a:lnTo>
                    <a:pt x="70767" y="138812"/>
                  </a:lnTo>
                  <a:lnTo>
                    <a:pt x="69909" y="139421"/>
                  </a:lnTo>
                  <a:lnTo>
                    <a:pt x="69033" y="140038"/>
                  </a:lnTo>
                  <a:lnTo>
                    <a:pt x="68157" y="140675"/>
                  </a:lnTo>
                  <a:lnTo>
                    <a:pt x="67263" y="141329"/>
                  </a:lnTo>
                  <a:lnTo>
                    <a:pt x="66368" y="141993"/>
                  </a:lnTo>
                  <a:lnTo>
                    <a:pt x="65455" y="142676"/>
                  </a:lnTo>
                  <a:lnTo>
                    <a:pt x="64542" y="143377"/>
                  </a:lnTo>
                  <a:lnTo>
                    <a:pt x="62680" y="144806"/>
                  </a:lnTo>
                  <a:lnTo>
                    <a:pt x="60771" y="146300"/>
                  </a:lnTo>
                  <a:lnTo>
                    <a:pt x="58816" y="147858"/>
                  </a:lnTo>
                  <a:lnTo>
                    <a:pt x="56824" y="149472"/>
                  </a:lnTo>
                  <a:lnTo>
                    <a:pt x="54786" y="151141"/>
                  </a:lnTo>
                  <a:lnTo>
                    <a:pt x="52702" y="152875"/>
                  </a:lnTo>
                  <a:lnTo>
                    <a:pt x="50562" y="154664"/>
                  </a:lnTo>
                  <a:lnTo>
                    <a:pt x="48368" y="156508"/>
                  </a:lnTo>
                  <a:lnTo>
                    <a:pt x="46127" y="158417"/>
                  </a:lnTo>
                  <a:lnTo>
                    <a:pt x="43831" y="160390"/>
                  </a:lnTo>
                  <a:lnTo>
                    <a:pt x="41479" y="162419"/>
                  </a:lnTo>
                  <a:lnTo>
                    <a:pt x="39063" y="164503"/>
                  </a:lnTo>
                  <a:lnTo>
                    <a:pt x="36592" y="166661"/>
                  </a:lnTo>
                  <a:lnTo>
                    <a:pt x="34065" y="168865"/>
                  </a:lnTo>
                  <a:lnTo>
                    <a:pt x="28809" y="173476"/>
                  </a:lnTo>
                  <a:lnTo>
                    <a:pt x="23276" y="178326"/>
                  </a:lnTo>
                  <a:lnTo>
                    <a:pt x="18628" y="182402"/>
                  </a:lnTo>
                  <a:lnTo>
                    <a:pt x="13870" y="186589"/>
                  </a:lnTo>
                  <a:lnTo>
                    <a:pt x="8946" y="190895"/>
                  </a:lnTo>
                  <a:lnTo>
                    <a:pt x="3819" y="195358"/>
                  </a:lnTo>
                  <a:lnTo>
                    <a:pt x="3616" y="195543"/>
                  </a:lnTo>
                  <a:lnTo>
                    <a:pt x="3422" y="195736"/>
                  </a:lnTo>
                  <a:lnTo>
                    <a:pt x="3238" y="195939"/>
                  </a:lnTo>
                  <a:lnTo>
                    <a:pt x="3062" y="196151"/>
                  </a:lnTo>
                  <a:lnTo>
                    <a:pt x="2906" y="196363"/>
                  </a:lnTo>
                  <a:lnTo>
                    <a:pt x="2749" y="196594"/>
                  </a:lnTo>
                  <a:lnTo>
                    <a:pt x="2610" y="196825"/>
                  </a:lnTo>
                  <a:lnTo>
                    <a:pt x="2481" y="197055"/>
                  </a:lnTo>
                  <a:lnTo>
                    <a:pt x="2362" y="197304"/>
                  </a:lnTo>
                  <a:lnTo>
                    <a:pt x="2251" y="197553"/>
                  </a:lnTo>
                  <a:lnTo>
                    <a:pt x="2159" y="197802"/>
                  </a:lnTo>
                  <a:lnTo>
                    <a:pt x="2076" y="198060"/>
                  </a:lnTo>
                  <a:lnTo>
                    <a:pt x="2002" y="198328"/>
                  </a:lnTo>
                  <a:lnTo>
                    <a:pt x="1947" y="198595"/>
                  </a:lnTo>
                  <a:lnTo>
                    <a:pt x="1900" y="198863"/>
                  </a:lnTo>
                  <a:lnTo>
                    <a:pt x="1864" y="199139"/>
                  </a:lnTo>
                  <a:lnTo>
                    <a:pt x="1799" y="199831"/>
                  </a:lnTo>
                  <a:lnTo>
                    <a:pt x="1661" y="201306"/>
                  </a:lnTo>
                  <a:lnTo>
                    <a:pt x="1476" y="203529"/>
                  </a:lnTo>
                  <a:lnTo>
                    <a:pt x="1366" y="204903"/>
                  </a:lnTo>
                  <a:lnTo>
                    <a:pt x="1255" y="206452"/>
                  </a:lnTo>
                  <a:lnTo>
                    <a:pt x="1135" y="208158"/>
                  </a:lnTo>
                  <a:lnTo>
                    <a:pt x="1015" y="210030"/>
                  </a:lnTo>
                  <a:lnTo>
                    <a:pt x="895" y="212059"/>
                  </a:lnTo>
                  <a:lnTo>
                    <a:pt x="766" y="214235"/>
                  </a:lnTo>
                  <a:lnTo>
                    <a:pt x="646" y="216549"/>
                  </a:lnTo>
                  <a:lnTo>
                    <a:pt x="536" y="219012"/>
                  </a:lnTo>
                  <a:lnTo>
                    <a:pt x="425" y="221603"/>
                  </a:lnTo>
                  <a:lnTo>
                    <a:pt x="324" y="224323"/>
                  </a:lnTo>
                  <a:lnTo>
                    <a:pt x="231" y="227173"/>
                  </a:lnTo>
                  <a:lnTo>
                    <a:pt x="158" y="230142"/>
                  </a:lnTo>
                  <a:lnTo>
                    <a:pt x="93" y="233222"/>
                  </a:lnTo>
                  <a:lnTo>
                    <a:pt x="47" y="236413"/>
                  </a:lnTo>
                  <a:lnTo>
                    <a:pt x="19" y="239705"/>
                  </a:lnTo>
                  <a:lnTo>
                    <a:pt x="1" y="243089"/>
                  </a:lnTo>
                  <a:lnTo>
                    <a:pt x="10" y="244823"/>
                  </a:lnTo>
                  <a:lnTo>
                    <a:pt x="19" y="246575"/>
                  </a:lnTo>
                  <a:lnTo>
                    <a:pt x="28" y="248354"/>
                  </a:lnTo>
                  <a:lnTo>
                    <a:pt x="47" y="250153"/>
                  </a:lnTo>
                  <a:lnTo>
                    <a:pt x="75" y="251969"/>
                  </a:lnTo>
                  <a:lnTo>
                    <a:pt x="111" y="253804"/>
                  </a:lnTo>
                  <a:lnTo>
                    <a:pt x="148" y="255658"/>
                  </a:lnTo>
                  <a:lnTo>
                    <a:pt x="204" y="257539"/>
                  </a:lnTo>
                  <a:lnTo>
                    <a:pt x="259" y="259430"/>
                  </a:lnTo>
                  <a:lnTo>
                    <a:pt x="314" y="261348"/>
                  </a:lnTo>
                  <a:lnTo>
                    <a:pt x="388" y="263275"/>
                  </a:lnTo>
                  <a:lnTo>
                    <a:pt x="462" y="265221"/>
                  </a:lnTo>
                  <a:lnTo>
                    <a:pt x="554" y="267176"/>
                  </a:lnTo>
                  <a:lnTo>
                    <a:pt x="646" y="269158"/>
                  </a:lnTo>
                  <a:lnTo>
                    <a:pt x="757" y="271141"/>
                  </a:lnTo>
                  <a:lnTo>
                    <a:pt x="868" y="273151"/>
                  </a:lnTo>
                  <a:lnTo>
                    <a:pt x="988" y="275161"/>
                  </a:lnTo>
                  <a:lnTo>
                    <a:pt x="1117" y="277190"/>
                  </a:lnTo>
                  <a:lnTo>
                    <a:pt x="1264" y="279237"/>
                  </a:lnTo>
                  <a:lnTo>
                    <a:pt x="1412" y="281285"/>
                  </a:lnTo>
                  <a:lnTo>
                    <a:pt x="1439" y="281570"/>
                  </a:lnTo>
                  <a:lnTo>
                    <a:pt x="1485" y="281847"/>
                  </a:lnTo>
                  <a:lnTo>
                    <a:pt x="1541" y="282124"/>
                  </a:lnTo>
                  <a:lnTo>
                    <a:pt x="1605" y="282391"/>
                  </a:lnTo>
                  <a:lnTo>
                    <a:pt x="1679" y="282649"/>
                  </a:lnTo>
                  <a:lnTo>
                    <a:pt x="1771" y="282908"/>
                  </a:lnTo>
                  <a:lnTo>
                    <a:pt x="1873" y="283156"/>
                  </a:lnTo>
                  <a:lnTo>
                    <a:pt x="1993" y="283405"/>
                  </a:lnTo>
                  <a:lnTo>
                    <a:pt x="2113" y="283645"/>
                  </a:lnTo>
                  <a:lnTo>
                    <a:pt x="2251" y="283876"/>
                  </a:lnTo>
                  <a:lnTo>
                    <a:pt x="2389" y="284097"/>
                  </a:lnTo>
                  <a:lnTo>
                    <a:pt x="2546" y="284309"/>
                  </a:lnTo>
                  <a:lnTo>
                    <a:pt x="2712" y="284521"/>
                  </a:lnTo>
                  <a:lnTo>
                    <a:pt x="2887" y="284724"/>
                  </a:lnTo>
                  <a:lnTo>
                    <a:pt x="3072" y="284918"/>
                  </a:lnTo>
                  <a:lnTo>
                    <a:pt x="3256" y="285102"/>
                  </a:lnTo>
                  <a:lnTo>
                    <a:pt x="3459" y="285277"/>
                  </a:lnTo>
                  <a:lnTo>
                    <a:pt x="3662" y="285443"/>
                  </a:lnTo>
                  <a:lnTo>
                    <a:pt x="3874" y="285600"/>
                  </a:lnTo>
                  <a:lnTo>
                    <a:pt x="4095" y="285739"/>
                  </a:lnTo>
                  <a:lnTo>
                    <a:pt x="4326" y="285877"/>
                  </a:lnTo>
                  <a:lnTo>
                    <a:pt x="4556" y="286006"/>
                  </a:lnTo>
                  <a:lnTo>
                    <a:pt x="4796" y="286117"/>
                  </a:lnTo>
                  <a:lnTo>
                    <a:pt x="5045" y="286227"/>
                  </a:lnTo>
                  <a:lnTo>
                    <a:pt x="5294" y="286319"/>
                  </a:lnTo>
                  <a:lnTo>
                    <a:pt x="5552" y="286402"/>
                  </a:lnTo>
                  <a:lnTo>
                    <a:pt x="5810" y="286467"/>
                  </a:lnTo>
                  <a:lnTo>
                    <a:pt x="6078" y="286532"/>
                  </a:lnTo>
                  <a:lnTo>
                    <a:pt x="6345" y="286578"/>
                  </a:lnTo>
                  <a:lnTo>
                    <a:pt x="6622" y="286605"/>
                  </a:lnTo>
                  <a:lnTo>
                    <a:pt x="6899" y="286624"/>
                  </a:lnTo>
                  <a:lnTo>
                    <a:pt x="7175" y="286633"/>
                  </a:lnTo>
                  <a:lnTo>
                    <a:pt x="7396" y="286624"/>
                  </a:lnTo>
                  <a:lnTo>
                    <a:pt x="7618" y="286615"/>
                  </a:lnTo>
                  <a:lnTo>
                    <a:pt x="7922" y="286587"/>
                  </a:lnTo>
                  <a:lnTo>
                    <a:pt x="8208" y="286541"/>
                  </a:lnTo>
                  <a:lnTo>
                    <a:pt x="8494" y="286485"/>
                  </a:lnTo>
                  <a:lnTo>
                    <a:pt x="8770" y="286412"/>
                  </a:lnTo>
                  <a:lnTo>
                    <a:pt x="9047" y="286329"/>
                  </a:lnTo>
                  <a:lnTo>
                    <a:pt x="9315" y="286227"/>
                  </a:lnTo>
                  <a:lnTo>
                    <a:pt x="9582" y="286117"/>
                  </a:lnTo>
                  <a:lnTo>
                    <a:pt x="9831" y="285988"/>
                  </a:lnTo>
                  <a:lnTo>
                    <a:pt x="10080" y="285858"/>
                  </a:lnTo>
                  <a:lnTo>
                    <a:pt x="10320" y="285711"/>
                  </a:lnTo>
                  <a:lnTo>
                    <a:pt x="10550" y="285554"/>
                  </a:lnTo>
                  <a:lnTo>
                    <a:pt x="10772" y="285388"/>
                  </a:lnTo>
                  <a:lnTo>
                    <a:pt x="10984" y="285204"/>
                  </a:lnTo>
                  <a:lnTo>
                    <a:pt x="11187" y="285019"/>
                  </a:lnTo>
                  <a:lnTo>
                    <a:pt x="11389" y="284826"/>
                  </a:lnTo>
                  <a:lnTo>
                    <a:pt x="11574" y="284614"/>
                  </a:lnTo>
                  <a:lnTo>
                    <a:pt x="11749" y="284401"/>
                  </a:lnTo>
                  <a:lnTo>
                    <a:pt x="11915" y="284180"/>
                  </a:lnTo>
                  <a:lnTo>
                    <a:pt x="12063" y="283950"/>
                  </a:lnTo>
                  <a:lnTo>
                    <a:pt x="12210" y="283710"/>
                  </a:lnTo>
                  <a:lnTo>
                    <a:pt x="12339" y="283461"/>
                  </a:lnTo>
                  <a:lnTo>
                    <a:pt x="12459" y="283212"/>
                  </a:lnTo>
                  <a:lnTo>
                    <a:pt x="12570" y="282954"/>
                  </a:lnTo>
                  <a:lnTo>
                    <a:pt x="12662" y="282686"/>
                  </a:lnTo>
                  <a:lnTo>
                    <a:pt x="12745" y="282419"/>
                  </a:lnTo>
                  <a:lnTo>
                    <a:pt x="12819" y="282142"/>
                  </a:lnTo>
                  <a:lnTo>
                    <a:pt x="12874" y="281865"/>
                  </a:lnTo>
                  <a:lnTo>
                    <a:pt x="12920" y="281580"/>
                  </a:lnTo>
                  <a:lnTo>
                    <a:pt x="12948" y="281294"/>
                  </a:lnTo>
                  <a:lnTo>
                    <a:pt x="12966" y="281008"/>
                  </a:lnTo>
                  <a:lnTo>
                    <a:pt x="12966" y="280713"/>
                  </a:lnTo>
                  <a:lnTo>
                    <a:pt x="12948" y="280408"/>
                  </a:lnTo>
                  <a:lnTo>
                    <a:pt x="12819" y="278693"/>
                  </a:lnTo>
                  <a:lnTo>
                    <a:pt x="12699" y="276978"/>
                  </a:lnTo>
                  <a:lnTo>
                    <a:pt x="12588" y="275272"/>
                  </a:lnTo>
                  <a:lnTo>
                    <a:pt x="12478" y="273566"/>
                  </a:lnTo>
                  <a:lnTo>
                    <a:pt x="12376" y="271879"/>
                  </a:lnTo>
                  <a:lnTo>
                    <a:pt x="12284" y="270200"/>
                  </a:lnTo>
                  <a:lnTo>
                    <a:pt x="12201" y="268522"/>
                  </a:lnTo>
                  <a:lnTo>
                    <a:pt x="12118" y="266862"/>
                  </a:lnTo>
                  <a:lnTo>
                    <a:pt x="12044" y="265202"/>
                  </a:lnTo>
                  <a:lnTo>
                    <a:pt x="11980" y="263561"/>
                  </a:lnTo>
                  <a:lnTo>
                    <a:pt x="11860" y="260306"/>
                  </a:lnTo>
                  <a:lnTo>
                    <a:pt x="11767" y="257096"/>
                  </a:lnTo>
                  <a:lnTo>
                    <a:pt x="11694" y="253943"/>
                  </a:lnTo>
                  <a:lnTo>
                    <a:pt x="11648" y="250844"/>
                  </a:lnTo>
                  <a:lnTo>
                    <a:pt x="11611" y="247792"/>
                  </a:lnTo>
                  <a:lnTo>
                    <a:pt x="11592" y="244813"/>
                  </a:lnTo>
                  <a:lnTo>
                    <a:pt x="11592" y="241890"/>
                  </a:lnTo>
                  <a:lnTo>
                    <a:pt x="11611" y="239041"/>
                  </a:lnTo>
                  <a:lnTo>
                    <a:pt x="11638" y="236265"/>
                  </a:lnTo>
                  <a:lnTo>
                    <a:pt x="11675" y="233554"/>
                  </a:lnTo>
                  <a:lnTo>
                    <a:pt x="11731" y="230935"/>
                  </a:lnTo>
                  <a:lnTo>
                    <a:pt x="11795" y="228390"/>
                  </a:lnTo>
                  <a:lnTo>
                    <a:pt x="11869" y="225928"/>
                  </a:lnTo>
                  <a:lnTo>
                    <a:pt x="11952" y="223567"/>
                  </a:lnTo>
                  <a:lnTo>
                    <a:pt x="12035" y="221289"/>
                  </a:lnTo>
                  <a:lnTo>
                    <a:pt x="12136" y="219113"/>
                  </a:lnTo>
                  <a:lnTo>
                    <a:pt x="12229" y="217038"/>
                  </a:lnTo>
                  <a:lnTo>
                    <a:pt x="12330" y="215065"/>
                  </a:lnTo>
                  <a:lnTo>
                    <a:pt x="12431" y="213193"/>
                  </a:lnTo>
                  <a:lnTo>
                    <a:pt x="12533" y="211441"/>
                  </a:lnTo>
                  <a:lnTo>
                    <a:pt x="12634" y="209799"/>
                  </a:lnTo>
                  <a:lnTo>
                    <a:pt x="12837" y="206876"/>
                  </a:lnTo>
                  <a:lnTo>
                    <a:pt x="13012" y="204451"/>
                  </a:lnTo>
                  <a:lnTo>
                    <a:pt x="13169" y="202551"/>
                  </a:lnTo>
                  <a:lnTo>
                    <a:pt x="17808" y="198503"/>
                  </a:lnTo>
                  <a:lnTo>
                    <a:pt x="22298" y="194574"/>
                  </a:lnTo>
                  <a:lnTo>
                    <a:pt x="30911" y="187013"/>
                  </a:lnTo>
                  <a:lnTo>
                    <a:pt x="36075" y="182494"/>
                  </a:lnTo>
                  <a:lnTo>
                    <a:pt x="40981" y="178197"/>
                  </a:lnTo>
                  <a:lnTo>
                    <a:pt x="45657" y="174130"/>
                  </a:lnTo>
                  <a:lnTo>
                    <a:pt x="47907" y="172175"/>
                  </a:lnTo>
                  <a:lnTo>
                    <a:pt x="50101" y="170285"/>
                  </a:lnTo>
                  <a:lnTo>
                    <a:pt x="52241" y="168450"/>
                  </a:lnTo>
                  <a:lnTo>
                    <a:pt x="54334" y="166670"/>
                  </a:lnTo>
                  <a:lnTo>
                    <a:pt x="56372" y="164946"/>
                  </a:lnTo>
                  <a:lnTo>
                    <a:pt x="58355" y="163277"/>
                  </a:lnTo>
                  <a:lnTo>
                    <a:pt x="60291" y="161663"/>
                  </a:lnTo>
                  <a:lnTo>
                    <a:pt x="62172" y="160104"/>
                  </a:lnTo>
                  <a:lnTo>
                    <a:pt x="64017" y="158592"/>
                  </a:lnTo>
                  <a:lnTo>
                    <a:pt x="65806" y="157144"/>
                  </a:lnTo>
                  <a:lnTo>
                    <a:pt x="67558" y="155752"/>
                  </a:lnTo>
                  <a:lnTo>
                    <a:pt x="69254" y="154406"/>
                  </a:lnTo>
                  <a:lnTo>
                    <a:pt x="70924" y="153115"/>
                  </a:lnTo>
                  <a:lnTo>
                    <a:pt x="72537" y="151888"/>
                  </a:lnTo>
                  <a:lnTo>
                    <a:pt x="74114" y="150708"/>
                  </a:lnTo>
                  <a:lnTo>
                    <a:pt x="75663" y="149573"/>
                  </a:lnTo>
                  <a:lnTo>
                    <a:pt x="77157" y="148504"/>
                  </a:lnTo>
                  <a:lnTo>
                    <a:pt x="77895" y="147987"/>
                  </a:lnTo>
                  <a:lnTo>
                    <a:pt x="78624" y="147480"/>
                  </a:lnTo>
                  <a:lnTo>
                    <a:pt x="79343" y="146991"/>
                  </a:lnTo>
                  <a:lnTo>
                    <a:pt x="80053" y="146512"/>
                  </a:lnTo>
                  <a:lnTo>
                    <a:pt x="80763" y="146042"/>
                  </a:lnTo>
                  <a:lnTo>
                    <a:pt x="81455" y="145590"/>
                  </a:lnTo>
                  <a:lnTo>
                    <a:pt x="82137" y="145156"/>
                  </a:lnTo>
                  <a:lnTo>
                    <a:pt x="82810" y="144732"/>
                  </a:lnTo>
                  <a:lnTo>
                    <a:pt x="83483" y="144317"/>
                  </a:lnTo>
                  <a:lnTo>
                    <a:pt x="84147" y="143911"/>
                  </a:lnTo>
                  <a:lnTo>
                    <a:pt x="84793" y="143524"/>
                  </a:lnTo>
                  <a:lnTo>
                    <a:pt x="85438" y="143155"/>
                  </a:lnTo>
                  <a:lnTo>
                    <a:pt x="86084" y="142796"/>
                  </a:lnTo>
                  <a:lnTo>
                    <a:pt x="86711" y="142445"/>
                  </a:lnTo>
                  <a:lnTo>
                    <a:pt x="87338" y="142113"/>
                  </a:lnTo>
                  <a:lnTo>
                    <a:pt x="87956" y="141790"/>
                  </a:lnTo>
                  <a:lnTo>
                    <a:pt x="88564" y="141477"/>
                  </a:lnTo>
                  <a:lnTo>
                    <a:pt x="89164" y="141182"/>
                  </a:lnTo>
                  <a:lnTo>
                    <a:pt x="89763" y="140896"/>
                  </a:lnTo>
                  <a:lnTo>
                    <a:pt x="90353" y="140619"/>
                  </a:lnTo>
                  <a:lnTo>
                    <a:pt x="90934" y="140361"/>
                  </a:lnTo>
                  <a:lnTo>
                    <a:pt x="91515" y="140121"/>
                  </a:lnTo>
                  <a:lnTo>
                    <a:pt x="92087" y="139882"/>
                  </a:lnTo>
                  <a:lnTo>
                    <a:pt x="92649" y="139660"/>
                  </a:lnTo>
                  <a:lnTo>
                    <a:pt x="93212" y="139457"/>
                  </a:lnTo>
                  <a:lnTo>
                    <a:pt x="93765" y="139255"/>
                  </a:lnTo>
                  <a:lnTo>
                    <a:pt x="94319" y="139070"/>
                  </a:lnTo>
                  <a:lnTo>
                    <a:pt x="94863" y="138904"/>
                  </a:lnTo>
                  <a:lnTo>
                    <a:pt x="95398" y="138747"/>
                  </a:lnTo>
                  <a:lnTo>
                    <a:pt x="95932" y="138600"/>
                  </a:lnTo>
                  <a:lnTo>
                    <a:pt x="96467" y="138461"/>
                  </a:lnTo>
                  <a:lnTo>
                    <a:pt x="96993" y="138342"/>
                  </a:lnTo>
                  <a:lnTo>
                    <a:pt x="97509" y="138231"/>
                  </a:lnTo>
                  <a:lnTo>
                    <a:pt x="98026" y="138139"/>
                  </a:lnTo>
                  <a:lnTo>
                    <a:pt x="98542" y="138056"/>
                  </a:lnTo>
                  <a:lnTo>
                    <a:pt x="99049" y="137982"/>
                  </a:lnTo>
                  <a:lnTo>
                    <a:pt x="99547" y="137917"/>
                  </a:lnTo>
                  <a:lnTo>
                    <a:pt x="100045" y="137871"/>
                  </a:lnTo>
                  <a:lnTo>
                    <a:pt x="100543" y="137834"/>
                  </a:lnTo>
                  <a:lnTo>
                    <a:pt x="101041" y="137816"/>
                  </a:lnTo>
                  <a:lnTo>
                    <a:pt x="101530" y="137798"/>
                  </a:lnTo>
                  <a:lnTo>
                    <a:pt x="102019" y="137798"/>
                  </a:lnTo>
                  <a:lnTo>
                    <a:pt x="102498" y="137816"/>
                  </a:lnTo>
                  <a:lnTo>
                    <a:pt x="102978" y="137834"/>
                  </a:lnTo>
                  <a:lnTo>
                    <a:pt x="103457" y="137871"/>
                  </a:lnTo>
                  <a:lnTo>
                    <a:pt x="103927" y="137927"/>
                  </a:lnTo>
                  <a:lnTo>
                    <a:pt x="104407" y="137982"/>
                  </a:lnTo>
                  <a:lnTo>
                    <a:pt x="104877" y="138056"/>
                  </a:lnTo>
                  <a:lnTo>
                    <a:pt x="105338" y="138139"/>
                  </a:lnTo>
                  <a:lnTo>
                    <a:pt x="105809" y="138240"/>
                  </a:lnTo>
                  <a:lnTo>
                    <a:pt x="106270" y="138351"/>
                  </a:lnTo>
                  <a:lnTo>
                    <a:pt x="106740" y="138471"/>
                  </a:lnTo>
                  <a:lnTo>
                    <a:pt x="107201" y="138600"/>
                  </a:lnTo>
                  <a:lnTo>
                    <a:pt x="107653" y="138747"/>
                  </a:lnTo>
                  <a:lnTo>
                    <a:pt x="108114" y="138895"/>
                  </a:lnTo>
                  <a:lnTo>
                    <a:pt x="108575" y="139070"/>
                  </a:lnTo>
                  <a:lnTo>
                    <a:pt x="109027" y="139245"/>
                  </a:lnTo>
                  <a:lnTo>
                    <a:pt x="109488" y="139439"/>
                  </a:lnTo>
                  <a:lnTo>
                    <a:pt x="109940" y="139642"/>
                  </a:lnTo>
                  <a:lnTo>
                    <a:pt x="110392" y="139854"/>
                  </a:lnTo>
                  <a:lnTo>
                    <a:pt x="110844" y="140075"/>
                  </a:lnTo>
                  <a:lnTo>
                    <a:pt x="111305" y="140315"/>
                  </a:lnTo>
                  <a:lnTo>
                    <a:pt x="111756" y="140564"/>
                  </a:lnTo>
                  <a:lnTo>
                    <a:pt x="112208" y="140822"/>
                  </a:lnTo>
                  <a:lnTo>
                    <a:pt x="112660" y="141099"/>
                  </a:lnTo>
                  <a:lnTo>
                    <a:pt x="113112" y="141376"/>
                  </a:lnTo>
                  <a:lnTo>
                    <a:pt x="113573" y="141671"/>
                  </a:lnTo>
                  <a:lnTo>
                    <a:pt x="114025" y="141975"/>
                  </a:lnTo>
                  <a:lnTo>
                    <a:pt x="114486" y="142298"/>
                  </a:lnTo>
                  <a:lnTo>
                    <a:pt x="114938" y="142620"/>
                  </a:lnTo>
                  <a:lnTo>
                    <a:pt x="115399" y="142962"/>
                  </a:lnTo>
                  <a:lnTo>
                    <a:pt x="115860" y="143312"/>
                  </a:lnTo>
                  <a:lnTo>
                    <a:pt x="116321" y="143681"/>
                  </a:lnTo>
                  <a:lnTo>
                    <a:pt x="116782" y="144050"/>
                  </a:lnTo>
                  <a:lnTo>
                    <a:pt x="117243" y="144437"/>
                  </a:lnTo>
                  <a:lnTo>
                    <a:pt x="117714" y="144834"/>
                  </a:lnTo>
                  <a:lnTo>
                    <a:pt x="118175" y="145239"/>
                  </a:lnTo>
                  <a:lnTo>
                    <a:pt x="118645" y="145664"/>
                  </a:lnTo>
                  <a:lnTo>
                    <a:pt x="119115" y="146088"/>
                  </a:lnTo>
                  <a:lnTo>
                    <a:pt x="119595" y="146530"/>
                  </a:lnTo>
                  <a:lnTo>
                    <a:pt x="120074" y="146982"/>
                  </a:lnTo>
                  <a:lnTo>
                    <a:pt x="120554" y="147443"/>
                  </a:lnTo>
                  <a:lnTo>
                    <a:pt x="117087" y="150505"/>
                  </a:lnTo>
                  <a:lnTo>
                    <a:pt x="115039" y="152312"/>
                  </a:lnTo>
                  <a:lnTo>
                    <a:pt x="112789" y="154286"/>
                  </a:lnTo>
                  <a:lnTo>
                    <a:pt x="110346" y="156416"/>
                  </a:lnTo>
                  <a:lnTo>
                    <a:pt x="107727" y="158694"/>
                  </a:lnTo>
                  <a:lnTo>
                    <a:pt x="104942" y="161100"/>
                  </a:lnTo>
                  <a:lnTo>
                    <a:pt x="102000" y="163627"/>
                  </a:lnTo>
                  <a:lnTo>
                    <a:pt x="98920" y="166264"/>
                  </a:lnTo>
                  <a:lnTo>
                    <a:pt x="95702" y="169003"/>
                  </a:lnTo>
                  <a:lnTo>
                    <a:pt x="92354" y="171825"/>
                  </a:lnTo>
                  <a:lnTo>
                    <a:pt x="88906" y="174730"/>
                  </a:lnTo>
                  <a:lnTo>
                    <a:pt x="85346" y="177690"/>
                  </a:lnTo>
                  <a:lnTo>
                    <a:pt x="81704" y="180705"/>
                  </a:lnTo>
                  <a:lnTo>
                    <a:pt x="77978" y="183767"/>
                  </a:lnTo>
                  <a:lnTo>
                    <a:pt x="74188" y="186856"/>
                  </a:lnTo>
                  <a:lnTo>
                    <a:pt x="73967" y="187050"/>
                  </a:lnTo>
                  <a:lnTo>
                    <a:pt x="73755" y="187253"/>
                  </a:lnTo>
                  <a:lnTo>
                    <a:pt x="73552" y="187455"/>
                  </a:lnTo>
                  <a:lnTo>
                    <a:pt x="73358" y="187677"/>
                  </a:lnTo>
                  <a:lnTo>
                    <a:pt x="73183" y="187907"/>
                  </a:lnTo>
                  <a:lnTo>
                    <a:pt x="73017" y="188138"/>
                  </a:lnTo>
                  <a:lnTo>
                    <a:pt x="72869" y="188378"/>
                  </a:lnTo>
                  <a:lnTo>
                    <a:pt x="72731" y="188627"/>
                  </a:lnTo>
                  <a:lnTo>
                    <a:pt x="72602" y="188876"/>
                  </a:lnTo>
                  <a:lnTo>
                    <a:pt x="72491" y="189134"/>
                  </a:lnTo>
                  <a:lnTo>
                    <a:pt x="72390" y="189392"/>
                  </a:lnTo>
                  <a:lnTo>
                    <a:pt x="72307" y="189650"/>
                  </a:lnTo>
                  <a:lnTo>
                    <a:pt x="72224" y="189927"/>
                  </a:lnTo>
                  <a:lnTo>
                    <a:pt x="72168" y="190194"/>
                  </a:lnTo>
                  <a:lnTo>
                    <a:pt x="72122" y="190471"/>
                  </a:lnTo>
                  <a:lnTo>
                    <a:pt x="72085" y="190738"/>
                  </a:lnTo>
                  <a:lnTo>
                    <a:pt x="72058" y="191015"/>
                  </a:lnTo>
                  <a:lnTo>
                    <a:pt x="72049" y="191292"/>
                  </a:lnTo>
                  <a:lnTo>
                    <a:pt x="72058" y="191578"/>
                  </a:lnTo>
                  <a:lnTo>
                    <a:pt x="72076" y="191854"/>
                  </a:lnTo>
                  <a:lnTo>
                    <a:pt x="72104" y="192131"/>
                  </a:lnTo>
                  <a:lnTo>
                    <a:pt x="72150" y="192407"/>
                  </a:lnTo>
                  <a:lnTo>
                    <a:pt x="72205" y="192675"/>
                  </a:lnTo>
                  <a:lnTo>
                    <a:pt x="72279" y="192952"/>
                  </a:lnTo>
                  <a:lnTo>
                    <a:pt x="72362" y="193219"/>
                  </a:lnTo>
                  <a:lnTo>
                    <a:pt x="72464" y="193486"/>
                  </a:lnTo>
                  <a:lnTo>
                    <a:pt x="72574" y="193745"/>
                  </a:lnTo>
                  <a:lnTo>
                    <a:pt x="72703" y="194003"/>
                  </a:lnTo>
                  <a:lnTo>
                    <a:pt x="72842" y="194261"/>
                  </a:lnTo>
                  <a:lnTo>
                    <a:pt x="72998" y="194510"/>
                  </a:lnTo>
                  <a:lnTo>
                    <a:pt x="73164" y="194750"/>
                  </a:lnTo>
                  <a:lnTo>
                    <a:pt x="73349" y="194989"/>
                  </a:lnTo>
                  <a:lnTo>
                    <a:pt x="73533" y="195211"/>
                  </a:lnTo>
                  <a:lnTo>
                    <a:pt x="73736" y="195423"/>
                  </a:lnTo>
                  <a:lnTo>
                    <a:pt x="73948" y="195626"/>
                  </a:lnTo>
                  <a:lnTo>
                    <a:pt x="74170" y="195819"/>
                  </a:lnTo>
                  <a:lnTo>
                    <a:pt x="74391" y="195995"/>
                  </a:lnTo>
                  <a:lnTo>
                    <a:pt x="74631" y="196161"/>
                  </a:lnTo>
                  <a:lnTo>
                    <a:pt x="74870" y="196308"/>
                  </a:lnTo>
                  <a:lnTo>
                    <a:pt x="75110" y="196446"/>
                  </a:lnTo>
                  <a:lnTo>
                    <a:pt x="75368" y="196576"/>
                  </a:lnTo>
                  <a:lnTo>
                    <a:pt x="75617" y="196686"/>
                  </a:lnTo>
                  <a:lnTo>
                    <a:pt x="75885" y="196788"/>
                  </a:lnTo>
                  <a:lnTo>
                    <a:pt x="76143" y="196880"/>
                  </a:lnTo>
                  <a:lnTo>
                    <a:pt x="76410" y="196954"/>
                  </a:lnTo>
                  <a:lnTo>
                    <a:pt x="76687" y="197009"/>
                  </a:lnTo>
                  <a:lnTo>
                    <a:pt x="76954" y="197064"/>
                  </a:lnTo>
                  <a:lnTo>
                    <a:pt x="77231" y="197101"/>
                  </a:lnTo>
                  <a:lnTo>
                    <a:pt x="77508" y="197120"/>
                  </a:lnTo>
                  <a:lnTo>
                    <a:pt x="77784" y="197129"/>
                  </a:lnTo>
                  <a:lnTo>
                    <a:pt x="78061" y="197129"/>
                  </a:lnTo>
                  <a:lnTo>
                    <a:pt x="78347" y="197110"/>
                  </a:lnTo>
                  <a:lnTo>
                    <a:pt x="78624" y="197074"/>
                  </a:lnTo>
                  <a:lnTo>
                    <a:pt x="78900" y="197027"/>
                  </a:lnTo>
                  <a:lnTo>
                    <a:pt x="79168" y="196972"/>
                  </a:lnTo>
                  <a:lnTo>
                    <a:pt x="79444" y="196898"/>
                  </a:lnTo>
                  <a:lnTo>
                    <a:pt x="79712" y="196815"/>
                  </a:lnTo>
                  <a:lnTo>
                    <a:pt x="79979" y="196723"/>
                  </a:lnTo>
                  <a:lnTo>
                    <a:pt x="80237" y="196603"/>
                  </a:lnTo>
                  <a:lnTo>
                    <a:pt x="80496" y="196483"/>
                  </a:lnTo>
                  <a:lnTo>
                    <a:pt x="80754" y="196345"/>
                  </a:lnTo>
                  <a:lnTo>
                    <a:pt x="81003" y="196188"/>
                  </a:lnTo>
                  <a:lnTo>
                    <a:pt x="81242" y="196022"/>
                  </a:lnTo>
                  <a:lnTo>
                    <a:pt x="81473" y="195838"/>
                  </a:lnTo>
                  <a:lnTo>
                    <a:pt x="84064" y="193735"/>
                  </a:lnTo>
                  <a:lnTo>
                    <a:pt x="86619" y="191642"/>
                  </a:lnTo>
                  <a:lnTo>
                    <a:pt x="89145" y="189567"/>
                  </a:lnTo>
                  <a:lnTo>
                    <a:pt x="91635" y="187511"/>
                  </a:lnTo>
                  <a:lnTo>
                    <a:pt x="94079" y="185473"/>
                  </a:lnTo>
                  <a:lnTo>
                    <a:pt x="96486" y="183463"/>
                  </a:lnTo>
                  <a:lnTo>
                    <a:pt x="98846" y="181489"/>
                  </a:lnTo>
                  <a:lnTo>
                    <a:pt x="101152" y="179543"/>
                  </a:lnTo>
                  <a:lnTo>
                    <a:pt x="103411" y="177625"/>
                  </a:lnTo>
                  <a:lnTo>
                    <a:pt x="105606" y="175763"/>
                  </a:lnTo>
                  <a:lnTo>
                    <a:pt x="109820" y="172157"/>
                  </a:lnTo>
                  <a:lnTo>
                    <a:pt x="113776" y="168754"/>
                  </a:lnTo>
                  <a:lnTo>
                    <a:pt x="117428" y="165591"/>
                  </a:lnTo>
                  <a:lnTo>
                    <a:pt x="120757" y="162677"/>
                  </a:lnTo>
                  <a:lnTo>
                    <a:pt x="123744" y="160058"/>
                  </a:lnTo>
                  <a:lnTo>
                    <a:pt x="126345" y="157762"/>
                  </a:lnTo>
                  <a:lnTo>
                    <a:pt x="128549" y="155807"/>
                  </a:lnTo>
                  <a:lnTo>
                    <a:pt x="130319" y="154230"/>
                  </a:lnTo>
                  <a:lnTo>
                    <a:pt x="131629" y="153059"/>
                  </a:lnTo>
                  <a:lnTo>
                    <a:pt x="132763" y="152036"/>
                  </a:lnTo>
                  <a:lnTo>
                    <a:pt x="132966" y="151842"/>
                  </a:lnTo>
                  <a:lnTo>
                    <a:pt x="133160" y="151630"/>
                  </a:lnTo>
                  <a:lnTo>
                    <a:pt x="133353" y="151418"/>
                  </a:lnTo>
                  <a:lnTo>
                    <a:pt x="133529" y="151196"/>
                  </a:lnTo>
                  <a:lnTo>
                    <a:pt x="133685" y="150957"/>
                  </a:lnTo>
                  <a:lnTo>
                    <a:pt x="133842" y="150717"/>
                  </a:lnTo>
                  <a:lnTo>
                    <a:pt x="133980" y="150477"/>
                  </a:lnTo>
                  <a:lnTo>
                    <a:pt x="134100" y="150219"/>
                  </a:lnTo>
                  <a:lnTo>
                    <a:pt x="134220" y="149961"/>
                  </a:lnTo>
                  <a:lnTo>
                    <a:pt x="134322" y="149703"/>
                  </a:lnTo>
                  <a:lnTo>
                    <a:pt x="134405" y="149435"/>
                  </a:lnTo>
                  <a:lnTo>
                    <a:pt x="134488" y="149158"/>
                  </a:lnTo>
                  <a:lnTo>
                    <a:pt x="134543" y="148882"/>
                  </a:lnTo>
                  <a:lnTo>
                    <a:pt x="134598" y="148596"/>
                  </a:lnTo>
                  <a:lnTo>
                    <a:pt x="134626" y="148310"/>
                  </a:lnTo>
                  <a:lnTo>
                    <a:pt x="134654" y="148024"/>
                  </a:lnTo>
                  <a:lnTo>
                    <a:pt x="134654" y="147738"/>
                  </a:lnTo>
                  <a:lnTo>
                    <a:pt x="134654" y="147452"/>
                  </a:lnTo>
                  <a:lnTo>
                    <a:pt x="134626" y="147167"/>
                  </a:lnTo>
                  <a:lnTo>
                    <a:pt x="134589" y="146890"/>
                  </a:lnTo>
                  <a:lnTo>
                    <a:pt x="134543" y="146604"/>
                  </a:lnTo>
                  <a:lnTo>
                    <a:pt x="134478" y="146327"/>
                  </a:lnTo>
                  <a:lnTo>
                    <a:pt x="134405" y="146060"/>
                  </a:lnTo>
                  <a:lnTo>
                    <a:pt x="134312" y="145793"/>
                  </a:lnTo>
                  <a:lnTo>
                    <a:pt x="134211" y="145525"/>
                  </a:lnTo>
                  <a:lnTo>
                    <a:pt x="134100" y="145267"/>
                  </a:lnTo>
                  <a:lnTo>
                    <a:pt x="133971" y="145018"/>
                  </a:lnTo>
                  <a:lnTo>
                    <a:pt x="133833" y="144769"/>
                  </a:lnTo>
                  <a:lnTo>
                    <a:pt x="133676" y="144529"/>
                  </a:lnTo>
                  <a:lnTo>
                    <a:pt x="133510" y="144299"/>
                  </a:lnTo>
                  <a:lnTo>
                    <a:pt x="133335" y="144068"/>
                  </a:lnTo>
                  <a:lnTo>
                    <a:pt x="133141" y="143856"/>
                  </a:lnTo>
                  <a:lnTo>
                    <a:pt x="132431" y="143081"/>
                  </a:lnTo>
                  <a:lnTo>
                    <a:pt x="131721" y="142316"/>
                  </a:lnTo>
                  <a:lnTo>
                    <a:pt x="131011" y="141578"/>
                  </a:lnTo>
                  <a:lnTo>
                    <a:pt x="130301" y="140859"/>
                  </a:lnTo>
                  <a:lnTo>
                    <a:pt x="129600" y="140149"/>
                  </a:lnTo>
                  <a:lnTo>
                    <a:pt x="128899" y="139467"/>
                  </a:lnTo>
                  <a:lnTo>
                    <a:pt x="128208" y="138793"/>
                  </a:lnTo>
                  <a:lnTo>
                    <a:pt x="127507" y="138148"/>
                  </a:lnTo>
                  <a:lnTo>
                    <a:pt x="143995" y="123089"/>
                  </a:lnTo>
                  <a:lnTo>
                    <a:pt x="144216" y="122877"/>
                  </a:lnTo>
                  <a:lnTo>
                    <a:pt x="144419" y="122656"/>
                  </a:lnTo>
                  <a:lnTo>
                    <a:pt x="144613" y="122425"/>
                  </a:lnTo>
                  <a:lnTo>
                    <a:pt x="144797" y="122186"/>
                  </a:lnTo>
                  <a:lnTo>
                    <a:pt x="144963" y="121937"/>
                  </a:lnTo>
                  <a:lnTo>
                    <a:pt x="145120" y="121688"/>
                  </a:lnTo>
                  <a:lnTo>
                    <a:pt x="145258" y="121420"/>
                  </a:lnTo>
                  <a:lnTo>
                    <a:pt x="145387" y="121153"/>
                  </a:lnTo>
                  <a:lnTo>
                    <a:pt x="145498" y="120876"/>
                  </a:lnTo>
                  <a:lnTo>
                    <a:pt x="145600" y="120590"/>
                  </a:lnTo>
                  <a:lnTo>
                    <a:pt x="145682" y="120304"/>
                  </a:lnTo>
                  <a:lnTo>
                    <a:pt x="145756" y="120018"/>
                  </a:lnTo>
                  <a:lnTo>
                    <a:pt x="145812" y="119723"/>
                  </a:lnTo>
                  <a:lnTo>
                    <a:pt x="145848" y="119419"/>
                  </a:lnTo>
                  <a:lnTo>
                    <a:pt x="145867" y="119124"/>
                  </a:lnTo>
                  <a:lnTo>
                    <a:pt x="145876" y="118820"/>
                  </a:lnTo>
                  <a:lnTo>
                    <a:pt x="145876" y="110991"/>
                  </a:lnTo>
                  <a:lnTo>
                    <a:pt x="145885" y="103503"/>
                  </a:lnTo>
                  <a:lnTo>
                    <a:pt x="145913" y="96338"/>
                  </a:lnTo>
                  <a:lnTo>
                    <a:pt x="145931" y="92889"/>
                  </a:lnTo>
                  <a:lnTo>
                    <a:pt x="145959" y="89504"/>
                  </a:lnTo>
                  <a:lnTo>
                    <a:pt x="145987" y="86212"/>
                  </a:lnTo>
                  <a:lnTo>
                    <a:pt x="146033" y="82994"/>
                  </a:lnTo>
                  <a:lnTo>
                    <a:pt x="146079" y="79859"/>
                  </a:lnTo>
                  <a:lnTo>
                    <a:pt x="146144" y="76806"/>
                  </a:lnTo>
                  <a:lnTo>
                    <a:pt x="146208" y="73828"/>
                  </a:lnTo>
                  <a:lnTo>
                    <a:pt x="146291" y="70923"/>
                  </a:lnTo>
                  <a:lnTo>
                    <a:pt x="146393" y="68101"/>
                  </a:lnTo>
                  <a:lnTo>
                    <a:pt x="146503" y="65353"/>
                  </a:lnTo>
                  <a:lnTo>
                    <a:pt x="146623" y="62679"/>
                  </a:lnTo>
                  <a:lnTo>
                    <a:pt x="146761" y="60088"/>
                  </a:lnTo>
                  <a:lnTo>
                    <a:pt x="146918" y="57561"/>
                  </a:lnTo>
                  <a:lnTo>
                    <a:pt x="147010" y="56335"/>
                  </a:lnTo>
                  <a:lnTo>
                    <a:pt x="147093" y="55117"/>
                  </a:lnTo>
                  <a:lnTo>
                    <a:pt x="147186" y="53919"/>
                  </a:lnTo>
                  <a:lnTo>
                    <a:pt x="147287" y="52747"/>
                  </a:lnTo>
                  <a:lnTo>
                    <a:pt x="147388" y="51585"/>
                  </a:lnTo>
                  <a:lnTo>
                    <a:pt x="147499" y="50451"/>
                  </a:lnTo>
                  <a:lnTo>
                    <a:pt x="147610" y="49326"/>
                  </a:lnTo>
                  <a:lnTo>
                    <a:pt x="147730" y="48220"/>
                  </a:lnTo>
                  <a:lnTo>
                    <a:pt x="147850" y="47141"/>
                  </a:lnTo>
                  <a:lnTo>
                    <a:pt x="147979" y="46071"/>
                  </a:lnTo>
                  <a:lnTo>
                    <a:pt x="148117" y="45020"/>
                  </a:lnTo>
                  <a:lnTo>
                    <a:pt x="148255" y="43987"/>
                  </a:lnTo>
                  <a:lnTo>
                    <a:pt x="148403" y="42973"/>
                  </a:lnTo>
                  <a:lnTo>
                    <a:pt x="148550" y="41977"/>
                  </a:lnTo>
                  <a:lnTo>
                    <a:pt x="148707" y="40999"/>
                  </a:lnTo>
                  <a:lnTo>
                    <a:pt x="148873" y="40040"/>
                  </a:lnTo>
                  <a:lnTo>
                    <a:pt x="149039" y="39100"/>
                  </a:lnTo>
                  <a:lnTo>
                    <a:pt x="149214" y="38177"/>
                  </a:lnTo>
                  <a:lnTo>
                    <a:pt x="149399" y="37264"/>
                  </a:lnTo>
                  <a:lnTo>
                    <a:pt x="149592" y="36379"/>
                  </a:lnTo>
                  <a:lnTo>
                    <a:pt x="149786" y="35503"/>
                  </a:lnTo>
                  <a:lnTo>
                    <a:pt x="149989" y="34646"/>
                  </a:lnTo>
                  <a:lnTo>
                    <a:pt x="150192" y="33806"/>
                  </a:lnTo>
                  <a:lnTo>
                    <a:pt x="150413" y="32986"/>
                  </a:lnTo>
                  <a:lnTo>
                    <a:pt x="150634" y="32183"/>
                  </a:lnTo>
                  <a:lnTo>
                    <a:pt x="150865" y="31400"/>
                  </a:lnTo>
                  <a:lnTo>
                    <a:pt x="151049" y="30800"/>
                  </a:lnTo>
                  <a:lnTo>
                    <a:pt x="151234" y="30210"/>
                  </a:lnTo>
                  <a:lnTo>
                    <a:pt x="151428" y="29629"/>
                  </a:lnTo>
                  <a:lnTo>
                    <a:pt x="151621" y="29057"/>
                  </a:lnTo>
                  <a:lnTo>
                    <a:pt x="151824" y="28504"/>
                  </a:lnTo>
                  <a:lnTo>
                    <a:pt x="152036" y="27960"/>
                  </a:lnTo>
                  <a:lnTo>
                    <a:pt x="152248" y="27416"/>
                  </a:lnTo>
                  <a:lnTo>
                    <a:pt x="152460" y="26890"/>
                  </a:lnTo>
                  <a:lnTo>
                    <a:pt x="152682" y="26374"/>
                  </a:lnTo>
                  <a:lnTo>
                    <a:pt x="152912" y="25867"/>
                  </a:lnTo>
                  <a:lnTo>
                    <a:pt x="153143" y="25378"/>
                  </a:lnTo>
                  <a:lnTo>
                    <a:pt x="153373" y="24889"/>
                  </a:lnTo>
                  <a:lnTo>
                    <a:pt x="153622" y="24410"/>
                  </a:lnTo>
                  <a:lnTo>
                    <a:pt x="153871" y="23949"/>
                  </a:lnTo>
                  <a:lnTo>
                    <a:pt x="154120" y="23487"/>
                  </a:lnTo>
                  <a:lnTo>
                    <a:pt x="154378" y="23045"/>
                  </a:lnTo>
                  <a:lnTo>
                    <a:pt x="154646" y="22611"/>
                  </a:lnTo>
                  <a:lnTo>
                    <a:pt x="154922" y="22178"/>
                  </a:lnTo>
                  <a:lnTo>
                    <a:pt x="155199" y="21763"/>
                  </a:lnTo>
                  <a:lnTo>
                    <a:pt x="155485" y="21357"/>
                  </a:lnTo>
                  <a:lnTo>
                    <a:pt x="155771" y="20961"/>
                  </a:lnTo>
                  <a:lnTo>
                    <a:pt x="156066" y="20564"/>
                  </a:lnTo>
                  <a:lnTo>
                    <a:pt x="156370" y="20186"/>
                  </a:lnTo>
                  <a:lnTo>
                    <a:pt x="156684" y="19817"/>
                  </a:lnTo>
                  <a:lnTo>
                    <a:pt x="156997" y="19458"/>
                  </a:lnTo>
                  <a:lnTo>
                    <a:pt x="157320" y="19098"/>
                  </a:lnTo>
                  <a:lnTo>
                    <a:pt x="157652" y="18757"/>
                  </a:lnTo>
                  <a:lnTo>
                    <a:pt x="157984" y="18425"/>
                  </a:lnTo>
                  <a:lnTo>
                    <a:pt x="158334" y="18102"/>
                  </a:lnTo>
                  <a:lnTo>
                    <a:pt x="158685" y="17779"/>
                  </a:lnTo>
                  <a:lnTo>
                    <a:pt x="159044" y="17475"/>
                  </a:lnTo>
                  <a:lnTo>
                    <a:pt x="159413" y="17171"/>
                  </a:lnTo>
                  <a:lnTo>
                    <a:pt x="159782" y="16885"/>
                  </a:lnTo>
                  <a:lnTo>
                    <a:pt x="160170" y="16599"/>
                  </a:lnTo>
                  <a:lnTo>
                    <a:pt x="160557" y="16332"/>
                  </a:lnTo>
                  <a:lnTo>
                    <a:pt x="160953" y="16064"/>
                  </a:lnTo>
                  <a:lnTo>
                    <a:pt x="161359" y="15806"/>
                  </a:lnTo>
                  <a:lnTo>
                    <a:pt x="161774" y="15557"/>
                  </a:lnTo>
                  <a:lnTo>
                    <a:pt x="162198" y="15317"/>
                  </a:lnTo>
                  <a:lnTo>
                    <a:pt x="162622" y="15087"/>
                  </a:lnTo>
                  <a:lnTo>
                    <a:pt x="163065" y="14865"/>
                  </a:lnTo>
                  <a:lnTo>
                    <a:pt x="163508" y="14644"/>
                  </a:lnTo>
                  <a:lnTo>
                    <a:pt x="163969" y="14441"/>
                  </a:lnTo>
                  <a:lnTo>
                    <a:pt x="164430" y="14238"/>
                  </a:lnTo>
                  <a:lnTo>
                    <a:pt x="164900" y="14045"/>
                  </a:lnTo>
                  <a:lnTo>
                    <a:pt x="165389" y="13860"/>
                  </a:lnTo>
                  <a:lnTo>
                    <a:pt x="165878" y="13685"/>
                  </a:lnTo>
                  <a:lnTo>
                    <a:pt x="166376" y="13519"/>
                  </a:lnTo>
                  <a:lnTo>
                    <a:pt x="166883" y="13353"/>
                  </a:lnTo>
                  <a:lnTo>
                    <a:pt x="167408" y="13196"/>
                  </a:lnTo>
                  <a:lnTo>
                    <a:pt x="167934" y="13049"/>
                  </a:lnTo>
                  <a:lnTo>
                    <a:pt x="168469" y="12910"/>
                  </a:lnTo>
                  <a:lnTo>
                    <a:pt x="169022" y="12781"/>
                  </a:lnTo>
                  <a:lnTo>
                    <a:pt x="169575" y="12652"/>
                  </a:lnTo>
                  <a:lnTo>
                    <a:pt x="170147" y="12542"/>
                  </a:lnTo>
                  <a:lnTo>
                    <a:pt x="170719" y="12431"/>
                  </a:lnTo>
                  <a:lnTo>
                    <a:pt x="171309" y="12320"/>
                  </a:lnTo>
                  <a:lnTo>
                    <a:pt x="171909" y="12228"/>
                  </a:lnTo>
                  <a:lnTo>
                    <a:pt x="172517" y="12136"/>
                  </a:lnTo>
                  <a:lnTo>
                    <a:pt x="173135" y="12053"/>
                  </a:lnTo>
                  <a:lnTo>
                    <a:pt x="173762" y="11979"/>
                  </a:lnTo>
                  <a:lnTo>
                    <a:pt x="174398" y="11905"/>
                  </a:lnTo>
                  <a:lnTo>
                    <a:pt x="175053" y="11850"/>
                  </a:lnTo>
                  <a:lnTo>
                    <a:pt x="175708" y="11785"/>
                  </a:lnTo>
                  <a:lnTo>
                    <a:pt x="175514" y="15732"/>
                  </a:lnTo>
                  <a:lnTo>
                    <a:pt x="175302" y="20527"/>
                  </a:lnTo>
                  <a:lnTo>
                    <a:pt x="175182" y="23229"/>
                  </a:lnTo>
                  <a:lnTo>
                    <a:pt x="175072" y="26116"/>
                  </a:lnTo>
                  <a:lnTo>
                    <a:pt x="174952" y="29196"/>
                  </a:lnTo>
                  <a:lnTo>
                    <a:pt x="174841" y="32460"/>
                  </a:lnTo>
                  <a:lnTo>
                    <a:pt x="174730" y="35890"/>
                  </a:lnTo>
                  <a:lnTo>
                    <a:pt x="174620" y="39496"/>
                  </a:lnTo>
                  <a:lnTo>
                    <a:pt x="174518" y="43258"/>
                  </a:lnTo>
                  <a:lnTo>
                    <a:pt x="174426" y="47168"/>
                  </a:lnTo>
                  <a:lnTo>
                    <a:pt x="174343" y="51235"/>
                  </a:lnTo>
                  <a:lnTo>
                    <a:pt x="174260" y="55449"/>
                  </a:lnTo>
                  <a:lnTo>
                    <a:pt x="174195" y="59793"/>
                  </a:lnTo>
                  <a:lnTo>
                    <a:pt x="174140" y="64265"/>
                  </a:lnTo>
                  <a:lnTo>
                    <a:pt x="174094" y="68857"/>
                  </a:lnTo>
                  <a:lnTo>
                    <a:pt x="174066" y="73570"/>
                  </a:lnTo>
                  <a:lnTo>
                    <a:pt x="174048" y="78392"/>
                  </a:lnTo>
                  <a:lnTo>
                    <a:pt x="174057" y="83326"/>
                  </a:lnTo>
                  <a:lnTo>
                    <a:pt x="174076" y="88352"/>
                  </a:lnTo>
                  <a:lnTo>
                    <a:pt x="174122" y="93460"/>
                  </a:lnTo>
                  <a:lnTo>
                    <a:pt x="174186" y="98671"/>
                  </a:lnTo>
                  <a:lnTo>
                    <a:pt x="174269" y="103945"/>
                  </a:lnTo>
                  <a:lnTo>
                    <a:pt x="174325" y="106610"/>
                  </a:lnTo>
                  <a:lnTo>
                    <a:pt x="174380" y="109303"/>
                  </a:lnTo>
                  <a:lnTo>
                    <a:pt x="174444" y="111996"/>
                  </a:lnTo>
                  <a:lnTo>
                    <a:pt x="174518" y="114716"/>
                  </a:lnTo>
                  <a:lnTo>
                    <a:pt x="174592" y="117446"/>
                  </a:lnTo>
                  <a:lnTo>
                    <a:pt x="174675" y="120194"/>
                  </a:lnTo>
                  <a:lnTo>
                    <a:pt x="174767" y="122951"/>
                  </a:lnTo>
                  <a:lnTo>
                    <a:pt x="174869" y="125727"/>
                  </a:lnTo>
                  <a:lnTo>
                    <a:pt x="174970" y="128511"/>
                  </a:lnTo>
                  <a:lnTo>
                    <a:pt x="175081" y="131306"/>
                  </a:lnTo>
                  <a:lnTo>
                    <a:pt x="175201" y="134109"/>
                  </a:lnTo>
                  <a:lnTo>
                    <a:pt x="175330" y="136922"/>
                  </a:lnTo>
                  <a:lnTo>
                    <a:pt x="175468" y="139743"/>
                  </a:lnTo>
                  <a:lnTo>
                    <a:pt x="175606" y="142574"/>
                  </a:lnTo>
                  <a:lnTo>
                    <a:pt x="175763" y="145415"/>
                  </a:lnTo>
                  <a:lnTo>
                    <a:pt x="175920" y="148255"/>
                  </a:lnTo>
                  <a:lnTo>
                    <a:pt x="174620" y="149675"/>
                  </a:lnTo>
                  <a:lnTo>
                    <a:pt x="172941" y="151473"/>
                  </a:lnTo>
                  <a:lnTo>
                    <a:pt x="170903" y="153631"/>
                  </a:lnTo>
                  <a:lnTo>
                    <a:pt x="169751" y="154839"/>
                  </a:lnTo>
                  <a:lnTo>
                    <a:pt x="168515" y="156121"/>
                  </a:lnTo>
                  <a:lnTo>
                    <a:pt x="167196" y="157495"/>
                  </a:lnTo>
                  <a:lnTo>
                    <a:pt x="165795" y="158933"/>
                  </a:lnTo>
                  <a:lnTo>
                    <a:pt x="164310" y="160455"/>
                  </a:lnTo>
                  <a:lnTo>
                    <a:pt x="162752" y="162050"/>
                  </a:lnTo>
                  <a:lnTo>
                    <a:pt x="161110" y="163701"/>
                  </a:lnTo>
                  <a:lnTo>
                    <a:pt x="159386" y="165425"/>
                  </a:lnTo>
                  <a:lnTo>
                    <a:pt x="157597" y="167214"/>
                  </a:lnTo>
                  <a:lnTo>
                    <a:pt x="155725" y="169059"/>
                  </a:lnTo>
                  <a:lnTo>
                    <a:pt x="153779" y="170967"/>
                  </a:lnTo>
                  <a:lnTo>
                    <a:pt x="151769" y="172932"/>
                  </a:lnTo>
                  <a:lnTo>
                    <a:pt x="149685" y="174942"/>
                  </a:lnTo>
                  <a:lnTo>
                    <a:pt x="147527" y="176998"/>
                  </a:lnTo>
                  <a:lnTo>
                    <a:pt x="145314" y="179110"/>
                  </a:lnTo>
                  <a:lnTo>
                    <a:pt x="143027" y="181268"/>
                  </a:lnTo>
                  <a:lnTo>
                    <a:pt x="140675" y="183463"/>
                  </a:lnTo>
                  <a:lnTo>
                    <a:pt x="138259" y="185694"/>
                  </a:lnTo>
                  <a:lnTo>
                    <a:pt x="135788" y="187963"/>
                  </a:lnTo>
                  <a:lnTo>
                    <a:pt x="133252" y="190268"/>
                  </a:lnTo>
                  <a:lnTo>
                    <a:pt x="130651" y="192601"/>
                  </a:lnTo>
                  <a:lnTo>
                    <a:pt x="128005" y="194971"/>
                  </a:lnTo>
                  <a:lnTo>
                    <a:pt x="125294" y="197359"/>
                  </a:lnTo>
                  <a:lnTo>
                    <a:pt x="122527" y="199766"/>
                  </a:lnTo>
                  <a:lnTo>
                    <a:pt x="119715" y="202201"/>
                  </a:lnTo>
                  <a:lnTo>
                    <a:pt x="116847" y="204654"/>
                  </a:lnTo>
                  <a:lnTo>
                    <a:pt x="116616" y="204847"/>
                  </a:lnTo>
                  <a:lnTo>
                    <a:pt x="116413" y="205059"/>
                  </a:lnTo>
                  <a:lnTo>
                    <a:pt x="116210" y="205271"/>
                  </a:lnTo>
                  <a:lnTo>
                    <a:pt x="116026" y="205493"/>
                  </a:lnTo>
                  <a:lnTo>
                    <a:pt x="115860" y="205723"/>
                  </a:lnTo>
                  <a:lnTo>
                    <a:pt x="115703" y="205963"/>
                  </a:lnTo>
                  <a:lnTo>
                    <a:pt x="115556" y="206203"/>
                  </a:lnTo>
                  <a:lnTo>
                    <a:pt x="115417" y="206452"/>
                  </a:lnTo>
                  <a:lnTo>
                    <a:pt x="115298" y="206710"/>
                  </a:lnTo>
                  <a:lnTo>
                    <a:pt x="115196" y="206968"/>
                  </a:lnTo>
                  <a:lnTo>
                    <a:pt x="115095" y="207226"/>
                  </a:lnTo>
                  <a:lnTo>
                    <a:pt x="115021" y="207494"/>
                  </a:lnTo>
                  <a:lnTo>
                    <a:pt x="114947" y="207761"/>
                  </a:lnTo>
                  <a:lnTo>
                    <a:pt x="114892" y="208038"/>
                  </a:lnTo>
                  <a:lnTo>
                    <a:pt x="114855" y="208315"/>
                  </a:lnTo>
                  <a:lnTo>
                    <a:pt x="114818" y="208582"/>
                  </a:lnTo>
                  <a:lnTo>
                    <a:pt x="114809" y="208859"/>
                  </a:lnTo>
                  <a:lnTo>
                    <a:pt x="114800" y="209145"/>
                  </a:lnTo>
                  <a:lnTo>
                    <a:pt x="114818" y="209421"/>
                  </a:lnTo>
                  <a:lnTo>
                    <a:pt x="114836" y="209698"/>
                  </a:lnTo>
                  <a:lnTo>
                    <a:pt x="114873" y="209974"/>
                  </a:lnTo>
                  <a:lnTo>
                    <a:pt x="114929" y="210242"/>
                  </a:lnTo>
                  <a:lnTo>
                    <a:pt x="114993" y="210519"/>
                  </a:lnTo>
                  <a:lnTo>
                    <a:pt x="115067" y="210786"/>
                  </a:lnTo>
                  <a:lnTo>
                    <a:pt x="115159" y="211053"/>
                  </a:lnTo>
                  <a:lnTo>
                    <a:pt x="115261" y="211321"/>
                  </a:lnTo>
                  <a:lnTo>
                    <a:pt x="115381" y="211579"/>
                  </a:lnTo>
                  <a:lnTo>
                    <a:pt x="115510" y="211837"/>
                  </a:lnTo>
                  <a:lnTo>
                    <a:pt x="115657" y="212086"/>
                  </a:lnTo>
                  <a:lnTo>
                    <a:pt x="115814" y="212326"/>
                  </a:lnTo>
                  <a:lnTo>
                    <a:pt x="115989" y="212566"/>
                  </a:lnTo>
                  <a:lnTo>
                    <a:pt x="116174" y="212796"/>
                  </a:lnTo>
                  <a:lnTo>
                    <a:pt x="116395" y="213045"/>
                  </a:lnTo>
                  <a:lnTo>
                    <a:pt x="116625" y="213276"/>
                  </a:lnTo>
                  <a:lnTo>
                    <a:pt x="116865" y="213488"/>
                  </a:lnTo>
                  <a:lnTo>
                    <a:pt x="117114" y="213682"/>
                  </a:lnTo>
                  <a:lnTo>
                    <a:pt x="117372" y="213866"/>
                  </a:lnTo>
                  <a:lnTo>
                    <a:pt x="117640" y="214032"/>
                  </a:lnTo>
                  <a:lnTo>
                    <a:pt x="117916" y="214189"/>
                  </a:lnTo>
                  <a:lnTo>
                    <a:pt x="118193" y="214327"/>
                  </a:lnTo>
                  <a:lnTo>
                    <a:pt x="118488" y="214447"/>
                  </a:lnTo>
                  <a:lnTo>
                    <a:pt x="118774" y="214548"/>
                  </a:lnTo>
                  <a:lnTo>
                    <a:pt x="119069" y="214641"/>
                  </a:lnTo>
                  <a:lnTo>
                    <a:pt x="119373" y="214705"/>
                  </a:lnTo>
                  <a:lnTo>
                    <a:pt x="119669" y="214770"/>
                  </a:lnTo>
                  <a:lnTo>
                    <a:pt x="119973" y="214807"/>
                  </a:lnTo>
                  <a:lnTo>
                    <a:pt x="120286" y="214834"/>
                  </a:lnTo>
                  <a:lnTo>
                    <a:pt x="120840" y="214834"/>
                  </a:lnTo>
                  <a:lnTo>
                    <a:pt x="121089" y="214816"/>
                  </a:lnTo>
                  <a:lnTo>
                    <a:pt x="121328" y="214788"/>
                  </a:lnTo>
                  <a:lnTo>
                    <a:pt x="121577" y="214751"/>
                  </a:lnTo>
                  <a:lnTo>
                    <a:pt x="121826" y="214705"/>
                  </a:lnTo>
                  <a:lnTo>
                    <a:pt x="122066" y="214650"/>
                  </a:lnTo>
                  <a:lnTo>
                    <a:pt x="122306" y="214576"/>
                  </a:lnTo>
                  <a:lnTo>
                    <a:pt x="122546" y="214493"/>
                  </a:lnTo>
                  <a:lnTo>
                    <a:pt x="122785" y="214410"/>
                  </a:lnTo>
                  <a:lnTo>
                    <a:pt x="123016" y="214309"/>
                  </a:lnTo>
                  <a:lnTo>
                    <a:pt x="123247" y="214189"/>
                  </a:lnTo>
                  <a:lnTo>
                    <a:pt x="123468" y="214069"/>
                  </a:lnTo>
                  <a:lnTo>
                    <a:pt x="123689" y="213930"/>
                  </a:lnTo>
                  <a:lnTo>
                    <a:pt x="123910" y="213792"/>
                  </a:lnTo>
                  <a:lnTo>
                    <a:pt x="124123" y="213635"/>
                  </a:lnTo>
                  <a:lnTo>
                    <a:pt x="124325" y="213460"/>
                  </a:lnTo>
                  <a:lnTo>
                    <a:pt x="126041" y="212003"/>
                  </a:lnTo>
                  <a:lnTo>
                    <a:pt x="127737" y="210546"/>
                  </a:lnTo>
                  <a:lnTo>
                    <a:pt x="129416" y="209098"/>
                  </a:lnTo>
                  <a:lnTo>
                    <a:pt x="131076" y="207660"/>
                  </a:lnTo>
                  <a:lnTo>
                    <a:pt x="132717" y="206231"/>
                  </a:lnTo>
                  <a:lnTo>
                    <a:pt x="134340" y="204801"/>
                  </a:lnTo>
                  <a:lnTo>
                    <a:pt x="135945" y="203381"/>
                  </a:lnTo>
                  <a:lnTo>
                    <a:pt x="137521" y="201970"/>
                  </a:lnTo>
                  <a:lnTo>
                    <a:pt x="139089" y="200568"/>
                  </a:lnTo>
                  <a:lnTo>
                    <a:pt x="140629" y="199185"/>
                  </a:lnTo>
                  <a:lnTo>
                    <a:pt x="142160" y="197802"/>
                  </a:lnTo>
                  <a:lnTo>
                    <a:pt x="143654" y="196437"/>
                  </a:lnTo>
                  <a:lnTo>
                    <a:pt x="146605" y="193735"/>
                  </a:lnTo>
                  <a:lnTo>
                    <a:pt x="149454" y="191080"/>
                  </a:lnTo>
                  <a:lnTo>
                    <a:pt x="152221" y="188488"/>
                  </a:lnTo>
                  <a:lnTo>
                    <a:pt x="154904" y="185952"/>
                  </a:lnTo>
                  <a:lnTo>
                    <a:pt x="157486" y="183481"/>
                  </a:lnTo>
                  <a:lnTo>
                    <a:pt x="159976" y="181074"/>
                  </a:lnTo>
                  <a:lnTo>
                    <a:pt x="162364" y="178741"/>
                  </a:lnTo>
                  <a:lnTo>
                    <a:pt x="164660" y="176491"/>
                  </a:lnTo>
                  <a:lnTo>
                    <a:pt x="166846" y="174315"/>
                  </a:lnTo>
                  <a:lnTo>
                    <a:pt x="168930" y="172231"/>
                  </a:lnTo>
                  <a:lnTo>
                    <a:pt x="170913" y="170239"/>
                  </a:lnTo>
                  <a:lnTo>
                    <a:pt x="172775" y="168339"/>
                  </a:lnTo>
                  <a:lnTo>
                    <a:pt x="174537" y="166532"/>
                  </a:lnTo>
                  <a:lnTo>
                    <a:pt x="176178" y="164835"/>
                  </a:lnTo>
                  <a:lnTo>
                    <a:pt x="177700" y="163249"/>
                  </a:lnTo>
                  <a:lnTo>
                    <a:pt x="179111" y="161774"/>
                  </a:lnTo>
                  <a:lnTo>
                    <a:pt x="180402" y="160418"/>
                  </a:lnTo>
                  <a:lnTo>
                    <a:pt x="181563" y="159182"/>
                  </a:lnTo>
                  <a:lnTo>
                    <a:pt x="183509" y="157089"/>
                  </a:lnTo>
                  <a:lnTo>
                    <a:pt x="184939" y="155531"/>
                  </a:lnTo>
                  <a:lnTo>
                    <a:pt x="185833" y="154553"/>
                  </a:lnTo>
                  <a:lnTo>
                    <a:pt x="186156" y="154184"/>
                  </a:lnTo>
                  <a:lnTo>
                    <a:pt x="186349" y="153972"/>
                  </a:lnTo>
                  <a:lnTo>
                    <a:pt x="186525" y="153742"/>
                  </a:lnTo>
                  <a:lnTo>
                    <a:pt x="186681" y="153502"/>
                  </a:lnTo>
                  <a:lnTo>
                    <a:pt x="186829" y="153262"/>
                  </a:lnTo>
                  <a:lnTo>
                    <a:pt x="186967" y="153013"/>
                  </a:lnTo>
                  <a:lnTo>
                    <a:pt x="187096" y="152764"/>
                  </a:lnTo>
                  <a:lnTo>
                    <a:pt x="187207" y="152497"/>
                  </a:lnTo>
                  <a:lnTo>
                    <a:pt x="187308" y="152238"/>
                  </a:lnTo>
                  <a:lnTo>
                    <a:pt x="187391" y="151962"/>
                  </a:lnTo>
                  <a:lnTo>
                    <a:pt x="187465" y="151694"/>
                  </a:lnTo>
                  <a:lnTo>
                    <a:pt x="187521" y="151418"/>
                  </a:lnTo>
                  <a:lnTo>
                    <a:pt x="187567" y="151132"/>
                  </a:lnTo>
                  <a:lnTo>
                    <a:pt x="187604" y="150855"/>
                  </a:lnTo>
                  <a:lnTo>
                    <a:pt x="187622" y="150569"/>
                  </a:lnTo>
                  <a:lnTo>
                    <a:pt x="187622" y="150284"/>
                  </a:lnTo>
                  <a:lnTo>
                    <a:pt x="187613" y="149998"/>
                  </a:lnTo>
                  <a:lnTo>
                    <a:pt x="187410" y="146530"/>
                  </a:lnTo>
                  <a:lnTo>
                    <a:pt x="187216" y="143081"/>
                  </a:lnTo>
                  <a:lnTo>
                    <a:pt x="187041" y="139633"/>
                  </a:lnTo>
                  <a:lnTo>
                    <a:pt x="186875" y="136202"/>
                  </a:lnTo>
                  <a:lnTo>
                    <a:pt x="186718" y="132781"/>
                  </a:lnTo>
                  <a:lnTo>
                    <a:pt x="186580" y="129378"/>
                  </a:lnTo>
                  <a:lnTo>
                    <a:pt x="186451" y="125985"/>
                  </a:lnTo>
                  <a:lnTo>
                    <a:pt x="186331" y="122610"/>
                  </a:lnTo>
                  <a:lnTo>
                    <a:pt x="186220" y="119262"/>
                  </a:lnTo>
                  <a:lnTo>
                    <a:pt x="186119" y="115924"/>
                  </a:lnTo>
                  <a:lnTo>
                    <a:pt x="186027" y="112614"/>
                  </a:lnTo>
                  <a:lnTo>
                    <a:pt x="185953" y="109321"/>
                  </a:lnTo>
                  <a:lnTo>
                    <a:pt x="185879" y="106057"/>
                  </a:lnTo>
                  <a:lnTo>
                    <a:pt x="185815" y="102820"/>
                  </a:lnTo>
                  <a:lnTo>
                    <a:pt x="185768" y="99602"/>
                  </a:lnTo>
                  <a:lnTo>
                    <a:pt x="185722" y="96421"/>
                  </a:lnTo>
                  <a:lnTo>
                    <a:pt x="185685" y="93267"/>
                  </a:lnTo>
                  <a:lnTo>
                    <a:pt x="185658" y="90150"/>
                  </a:lnTo>
                  <a:lnTo>
                    <a:pt x="185639" y="87061"/>
                  </a:lnTo>
                  <a:lnTo>
                    <a:pt x="185621" y="84008"/>
                  </a:lnTo>
                  <a:lnTo>
                    <a:pt x="185621" y="80993"/>
                  </a:lnTo>
                  <a:lnTo>
                    <a:pt x="185621" y="78014"/>
                  </a:lnTo>
                  <a:lnTo>
                    <a:pt x="185621" y="75073"/>
                  </a:lnTo>
                  <a:lnTo>
                    <a:pt x="185639" y="72168"/>
                  </a:lnTo>
                  <a:lnTo>
                    <a:pt x="185658" y="69309"/>
                  </a:lnTo>
                  <a:lnTo>
                    <a:pt x="185676" y="66497"/>
                  </a:lnTo>
                  <a:lnTo>
                    <a:pt x="185741" y="61010"/>
                  </a:lnTo>
                  <a:lnTo>
                    <a:pt x="185824" y="55708"/>
                  </a:lnTo>
                  <a:lnTo>
                    <a:pt x="185916" y="50608"/>
                  </a:lnTo>
                  <a:lnTo>
                    <a:pt x="186027" y="45721"/>
                  </a:lnTo>
                  <a:lnTo>
                    <a:pt x="186147" y="41064"/>
                  </a:lnTo>
                  <a:lnTo>
                    <a:pt x="186276" y="36647"/>
                  </a:lnTo>
                  <a:lnTo>
                    <a:pt x="186414" y="32478"/>
                  </a:lnTo>
                  <a:lnTo>
                    <a:pt x="186552" y="28569"/>
                  </a:lnTo>
                  <a:lnTo>
                    <a:pt x="186691" y="24935"/>
                  </a:lnTo>
                  <a:lnTo>
                    <a:pt x="186829" y="21579"/>
                  </a:lnTo>
                  <a:lnTo>
                    <a:pt x="186967" y="18526"/>
                  </a:lnTo>
                  <a:lnTo>
                    <a:pt x="187087" y="15778"/>
                  </a:lnTo>
                  <a:lnTo>
                    <a:pt x="187207" y="13353"/>
                  </a:lnTo>
                  <a:lnTo>
                    <a:pt x="187410" y="9508"/>
                  </a:lnTo>
                  <a:lnTo>
                    <a:pt x="187557" y="7073"/>
                  </a:lnTo>
                  <a:lnTo>
                    <a:pt x="187613" y="6160"/>
                  </a:lnTo>
                  <a:lnTo>
                    <a:pt x="187622" y="5856"/>
                  </a:lnTo>
                  <a:lnTo>
                    <a:pt x="187622" y="5561"/>
                  </a:lnTo>
                  <a:lnTo>
                    <a:pt x="187604" y="5266"/>
                  </a:lnTo>
                  <a:lnTo>
                    <a:pt x="187567" y="4971"/>
                  </a:lnTo>
                  <a:lnTo>
                    <a:pt x="187521" y="4685"/>
                  </a:lnTo>
                  <a:lnTo>
                    <a:pt x="187456" y="4390"/>
                  </a:lnTo>
                  <a:lnTo>
                    <a:pt x="187373" y="4113"/>
                  </a:lnTo>
                  <a:lnTo>
                    <a:pt x="187281" y="3827"/>
                  </a:lnTo>
                  <a:lnTo>
                    <a:pt x="187179" y="3560"/>
                  </a:lnTo>
                  <a:lnTo>
                    <a:pt x="187059" y="3292"/>
                  </a:lnTo>
                  <a:lnTo>
                    <a:pt x="186921" y="3025"/>
                  </a:lnTo>
                  <a:lnTo>
                    <a:pt x="186774" y="2767"/>
                  </a:lnTo>
                  <a:lnTo>
                    <a:pt x="186617" y="2518"/>
                  </a:lnTo>
                  <a:lnTo>
                    <a:pt x="186442" y="2278"/>
                  </a:lnTo>
                  <a:lnTo>
                    <a:pt x="186257" y="2047"/>
                  </a:lnTo>
                  <a:lnTo>
                    <a:pt x="186064" y="1826"/>
                  </a:lnTo>
                  <a:lnTo>
                    <a:pt x="185851" y="1614"/>
                  </a:lnTo>
                  <a:lnTo>
                    <a:pt x="185630" y="1411"/>
                  </a:lnTo>
                  <a:lnTo>
                    <a:pt x="185400" y="1227"/>
                  </a:lnTo>
                  <a:lnTo>
                    <a:pt x="185160" y="1052"/>
                  </a:lnTo>
                  <a:lnTo>
                    <a:pt x="184920" y="886"/>
                  </a:lnTo>
                  <a:lnTo>
                    <a:pt x="184662" y="738"/>
                  </a:lnTo>
                  <a:lnTo>
                    <a:pt x="184404" y="600"/>
                  </a:lnTo>
                  <a:lnTo>
                    <a:pt x="184136" y="471"/>
                  </a:lnTo>
                  <a:lnTo>
                    <a:pt x="183869" y="369"/>
                  </a:lnTo>
                  <a:lnTo>
                    <a:pt x="183592" y="268"/>
                  </a:lnTo>
                  <a:lnTo>
                    <a:pt x="183306" y="185"/>
                  </a:lnTo>
                  <a:lnTo>
                    <a:pt x="183020" y="120"/>
                  </a:lnTo>
                  <a:lnTo>
                    <a:pt x="182725" y="65"/>
                  </a:lnTo>
                  <a:lnTo>
                    <a:pt x="182430" y="28"/>
                  </a:lnTo>
                  <a:lnTo>
                    <a:pt x="182135" y="9"/>
                  </a:lnTo>
                  <a:lnTo>
                    <a:pt x="1818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7;p67">
              <a:extLst>
                <a:ext uri="{FF2B5EF4-FFF2-40B4-BE49-F238E27FC236}">
                  <a16:creationId xmlns:a16="http://schemas.microsoft.com/office/drawing/2014/main" id="{3D3C8FEE-34AD-DB31-C8FB-1B9AA1915C85}"/>
                </a:ext>
              </a:extLst>
            </p:cNvPr>
            <p:cNvSpPr/>
            <p:nvPr/>
          </p:nvSpPr>
          <p:spPr>
            <a:xfrm>
              <a:off x="-3499925" y="-6927700"/>
              <a:ext cx="4690550" cy="7165825"/>
            </a:xfrm>
            <a:custGeom>
              <a:avLst/>
              <a:gdLst/>
              <a:ahLst/>
              <a:cxnLst/>
              <a:rect l="l" t="t" r="r" b="b"/>
              <a:pathLst>
                <a:path w="187622" h="286633" fill="none" extrusionOk="0">
                  <a:moveTo>
                    <a:pt x="187613" y="6160"/>
                  </a:moveTo>
                  <a:lnTo>
                    <a:pt x="187613" y="6160"/>
                  </a:lnTo>
                  <a:lnTo>
                    <a:pt x="187622" y="5856"/>
                  </a:lnTo>
                  <a:lnTo>
                    <a:pt x="187622" y="5561"/>
                  </a:lnTo>
                  <a:lnTo>
                    <a:pt x="187604" y="5266"/>
                  </a:lnTo>
                  <a:lnTo>
                    <a:pt x="187567" y="4971"/>
                  </a:lnTo>
                  <a:lnTo>
                    <a:pt x="187521" y="4685"/>
                  </a:lnTo>
                  <a:lnTo>
                    <a:pt x="187456" y="4390"/>
                  </a:lnTo>
                  <a:lnTo>
                    <a:pt x="187373" y="4113"/>
                  </a:lnTo>
                  <a:lnTo>
                    <a:pt x="187281" y="3827"/>
                  </a:lnTo>
                  <a:lnTo>
                    <a:pt x="187179" y="3560"/>
                  </a:lnTo>
                  <a:lnTo>
                    <a:pt x="187059" y="3292"/>
                  </a:lnTo>
                  <a:lnTo>
                    <a:pt x="186921" y="3025"/>
                  </a:lnTo>
                  <a:lnTo>
                    <a:pt x="186774" y="2767"/>
                  </a:lnTo>
                  <a:lnTo>
                    <a:pt x="186617" y="2518"/>
                  </a:lnTo>
                  <a:lnTo>
                    <a:pt x="186442" y="2278"/>
                  </a:lnTo>
                  <a:lnTo>
                    <a:pt x="186257" y="2047"/>
                  </a:lnTo>
                  <a:lnTo>
                    <a:pt x="186064" y="1826"/>
                  </a:lnTo>
                  <a:lnTo>
                    <a:pt x="186064" y="1826"/>
                  </a:lnTo>
                  <a:lnTo>
                    <a:pt x="185851" y="1614"/>
                  </a:lnTo>
                  <a:lnTo>
                    <a:pt x="185630" y="1411"/>
                  </a:lnTo>
                  <a:lnTo>
                    <a:pt x="185400" y="1227"/>
                  </a:lnTo>
                  <a:lnTo>
                    <a:pt x="185160" y="1052"/>
                  </a:lnTo>
                  <a:lnTo>
                    <a:pt x="184920" y="886"/>
                  </a:lnTo>
                  <a:lnTo>
                    <a:pt x="184662" y="738"/>
                  </a:lnTo>
                  <a:lnTo>
                    <a:pt x="184404" y="600"/>
                  </a:lnTo>
                  <a:lnTo>
                    <a:pt x="184136" y="471"/>
                  </a:lnTo>
                  <a:lnTo>
                    <a:pt x="183869" y="369"/>
                  </a:lnTo>
                  <a:lnTo>
                    <a:pt x="183592" y="268"/>
                  </a:lnTo>
                  <a:lnTo>
                    <a:pt x="183306" y="185"/>
                  </a:lnTo>
                  <a:lnTo>
                    <a:pt x="183020" y="120"/>
                  </a:lnTo>
                  <a:lnTo>
                    <a:pt x="182725" y="65"/>
                  </a:lnTo>
                  <a:lnTo>
                    <a:pt x="182430" y="28"/>
                  </a:lnTo>
                  <a:lnTo>
                    <a:pt x="182135" y="9"/>
                  </a:lnTo>
                  <a:lnTo>
                    <a:pt x="181840" y="0"/>
                  </a:lnTo>
                  <a:lnTo>
                    <a:pt x="181840" y="0"/>
                  </a:lnTo>
                  <a:lnTo>
                    <a:pt x="180798" y="0"/>
                  </a:lnTo>
                  <a:lnTo>
                    <a:pt x="179774" y="19"/>
                  </a:lnTo>
                  <a:lnTo>
                    <a:pt x="178760" y="46"/>
                  </a:lnTo>
                  <a:lnTo>
                    <a:pt x="177764" y="83"/>
                  </a:lnTo>
                  <a:lnTo>
                    <a:pt x="176777" y="139"/>
                  </a:lnTo>
                  <a:lnTo>
                    <a:pt x="175809" y="203"/>
                  </a:lnTo>
                  <a:lnTo>
                    <a:pt x="174850" y="277"/>
                  </a:lnTo>
                  <a:lnTo>
                    <a:pt x="173910" y="360"/>
                  </a:lnTo>
                  <a:lnTo>
                    <a:pt x="172978" y="452"/>
                  </a:lnTo>
                  <a:lnTo>
                    <a:pt x="172065" y="563"/>
                  </a:lnTo>
                  <a:lnTo>
                    <a:pt x="171171" y="683"/>
                  </a:lnTo>
                  <a:lnTo>
                    <a:pt x="170276" y="812"/>
                  </a:lnTo>
                  <a:lnTo>
                    <a:pt x="169409" y="950"/>
                  </a:lnTo>
                  <a:lnTo>
                    <a:pt x="168543" y="1107"/>
                  </a:lnTo>
                  <a:lnTo>
                    <a:pt x="167704" y="1273"/>
                  </a:lnTo>
                  <a:lnTo>
                    <a:pt x="166864" y="1457"/>
                  </a:lnTo>
                  <a:lnTo>
                    <a:pt x="166044" y="1642"/>
                  </a:lnTo>
                  <a:lnTo>
                    <a:pt x="165241" y="1845"/>
                  </a:lnTo>
                  <a:lnTo>
                    <a:pt x="164439" y="2057"/>
                  </a:lnTo>
                  <a:lnTo>
                    <a:pt x="163664" y="2287"/>
                  </a:lnTo>
                  <a:lnTo>
                    <a:pt x="162890" y="2527"/>
                  </a:lnTo>
                  <a:lnTo>
                    <a:pt x="162134" y="2776"/>
                  </a:lnTo>
                  <a:lnTo>
                    <a:pt x="161396" y="3043"/>
                  </a:lnTo>
                  <a:lnTo>
                    <a:pt x="160658" y="3320"/>
                  </a:lnTo>
                  <a:lnTo>
                    <a:pt x="159939" y="3606"/>
                  </a:lnTo>
                  <a:lnTo>
                    <a:pt x="159238" y="3901"/>
                  </a:lnTo>
                  <a:lnTo>
                    <a:pt x="158547" y="4215"/>
                  </a:lnTo>
                  <a:lnTo>
                    <a:pt x="157864" y="4546"/>
                  </a:lnTo>
                  <a:lnTo>
                    <a:pt x="157191" y="4878"/>
                  </a:lnTo>
                  <a:lnTo>
                    <a:pt x="156536" y="5229"/>
                  </a:lnTo>
                  <a:lnTo>
                    <a:pt x="155891" y="5598"/>
                  </a:lnTo>
                  <a:lnTo>
                    <a:pt x="155254" y="5976"/>
                  </a:lnTo>
                  <a:lnTo>
                    <a:pt x="154637" y="6363"/>
                  </a:lnTo>
                  <a:lnTo>
                    <a:pt x="154028" y="6769"/>
                  </a:lnTo>
                  <a:lnTo>
                    <a:pt x="153429" y="7184"/>
                  </a:lnTo>
                  <a:lnTo>
                    <a:pt x="152838" y="7608"/>
                  </a:lnTo>
                  <a:lnTo>
                    <a:pt x="152267" y="8051"/>
                  </a:lnTo>
                  <a:lnTo>
                    <a:pt x="151704" y="8503"/>
                  </a:lnTo>
                  <a:lnTo>
                    <a:pt x="151151" y="8973"/>
                  </a:lnTo>
                  <a:lnTo>
                    <a:pt x="150607" y="9452"/>
                  </a:lnTo>
                  <a:lnTo>
                    <a:pt x="150072" y="9950"/>
                  </a:lnTo>
                  <a:lnTo>
                    <a:pt x="149556" y="10457"/>
                  </a:lnTo>
                  <a:lnTo>
                    <a:pt x="149048" y="10983"/>
                  </a:lnTo>
                  <a:lnTo>
                    <a:pt x="148550" y="11518"/>
                  </a:lnTo>
                  <a:lnTo>
                    <a:pt x="148062" y="12062"/>
                  </a:lnTo>
                  <a:lnTo>
                    <a:pt x="147582" y="12625"/>
                  </a:lnTo>
                  <a:lnTo>
                    <a:pt x="147121" y="13196"/>
                  </a:lnTo>
                  <a:lnTo>
                    <a:pt x="146669" y="13786"/>
                  </a:lnTo>
                  <a:lnTo>
                    <a:pt x="146217" y="14395"/>
                  </a:lnTo>
                  <a:lnTo>
                    <a:pt x="145784" y="15013"/>
                  </a:lnTo>
                  <a:lnTo>
                    <a:pt x="145360" y="15640"/>
                  </a:lnTo>
                  <a:lnTo>
                    <a:pt x="144945" y="16285"/>
                  </a:lnTo>
                  <a:lnTo>
                    <a:pt x="144548" y="16940"/>
                  </a:lnTo>
                  <a:lnTo>
                    <a:pt x="144152" y="17613"/>
                  </a:lnTo>
                  <a:lnTo>
                    <a:pt x="143764" y="18305"/>
                  </a:lnTo>
                  <a:lnTo>
                    <a:pt x="143396" y="19006"/>
                  </a:lnTo>
                  <a:lnTo>
                    <a:pt x="143027" y="19716"/>
                  </a:lnTo>
                  <a:lnTo>
                    <a:pt x="142676" y="20454"/>
                  </a:lnTo>
                  <a:lnTo>
                    <a:pt x="142326" y="21191"/>
                  </a:lnTo>
                  <a:lnTo>
                    <a:pt x="141994" y="21947"/>
                  </a:lnTo>
                  <a:lnTo>
                    <a:pt x="141671" y="22722"/>
                  </a:lnTo>
                  <a:lnTo>
                    <a:pt x="141348" y="23515"/>
                  </a:lnTo>
                  <a:lnTo>
                    <a:pt x="141044" y="24317"/>
                  </a:lnTo>
                  <a:lnTo>
                    <a:pt x="140749" y="25129"/>
                  </a:lnTo>
                  <a:lnTo>
                    <a:pt x="140749" y="25129"/>
                  </a:lnTo>
                  <a:lnTo>
                    <a:pt x="139891" y="25212"/>
                  </a:lnTo>
                  <a:lnTo>
                    <a:pt x="139052" y="25313"/>
                  </a:lnTo>
                  <a:lnTo>
                    <a:pt x="138213" y="25433"/>
                  </a:lnTo>
                  <a:lnTo>
                    <a:pt x="137392" y="25562"/>
                  </a:lnTo>
                  <a:lnTo>
                    <a:pt x="136581" y="25710"/>
                  </a:lnTo>
                  <a:lnTo>
                    <a:pt x="135779" y="25876"/>
                  </a:lnTo>
                  <a:lnTo>
                    <a:pt x="134976" y="26051"/>
                  </a:lnTo>
                  <a:lnTo>
                    <a:pt x="134192" y="26245"/>
                  </a:lnTo>
                  <a:lnTo>
                    <a:pt x="133418" y="26457"/>
                  </a:lnTo>
                  <a:lnTo>
                    <a:pt x="132652" y="26678"/>
                  </a:lnTo>
                  <a:lnTo>
                    <a:pt x="131896" y="26918"/>
                  </a:lnTo>
                  <a:lnTo>
                    <a:pt x="131149" y="27176"/>
                  </a:lnTo>
                  <a:lnTo>
                    <a:pt x="130412" y="27444"/>
                  </a:lnTo>
                  <a:lnTo>
                    <a:pt x="129692" y="27739"/>
                  </a:lnTo>
                  <a:lnTo>
                    <a:pt x="128973" y="28034"/>
                  </a:lnTo>
                  <a:lnTo>
                    <a:pt x="128263" y="28356"/>
                  </a:lnTo>
                  <a:lnTo>
                    <a:pt x="127571" y="28688"/>
                  </a:lnTo>
                  <a:lnTo>
                    <a:pt x="126880" y="29039"/>
                  </a:lnTo>
                  <a:lnTo>
                    <a:pt x="126207" y="29398"/>
                  </a:lnTo>
                  <a:lnTo>
                    <a:pt x="125543" y="29786"/>
                  </a:lnTo>
                  <a:lnTo>
                    <a:pt x="124888" y="30173"/>
                  </a:lnTo>
                  <a:lnTo>
                    <a:pt x="124242" y="30588"/>
                  </a:lnTo>
                  <a:lnTo>
                    <a:pt x="123606" y="31012"/>
                  </a:lnTo>
                  <a:lnTo>
                    <a:pt x="122979" y="31455"/>
                  </a:lnTo>
                  <a:lnTo>
                    <a:pt x="122361" y="31916"/>
                  </a:lnTo>
                  <a:lnTo>
                    <a:pt x="121753" y="32386"/>
                  </a:lnTo>
                  <a:lnTo>
                    <a:pt x="121162" y="32875"/>
                  </a:lnTo>
                  <a:lnTo>
                    <a:pt x="120572" y="33373"/>
                  </a:lnTo>
                  <a:lnTo>
                    <a:pt x="120001" y="33889"/>
                  </a:lnTo>
                  <a:lnTo>
                    <a:pt x="119438" y="34424"/>
                  </a:lnTo>
                  <a:lnTo>
                    <a:pt x="118885" y="34978"/>
                  </a:lnTo>
                  <a:lnTo>
                    <a:pt x="118341" y="35540"/>
                  </a:lnTo>
                  <a:lnTo>
                    <a:pt x="118341" y="35540"/>
                  </a:lnTo>
                  <a:lnTo>
                    <a:pt x="117944" y="35964"/>
                  </a:lnTo>
                  <a:lnTo>
                    <a:pt x="117566" y="36398"/>
                  </a:lnTo>
                  <a:lnTo>
                    <a:pt x="117188" y="36831"/>
                  </a:lnTo>
                  <a:lnTo>
                    <a:pt x="116819" y="37274"/>
                  </a:lnTo>
                  <a:lnTo>
                    <a:pt x="116450" y="37726"/>
                  </a:lnTo>
                  <a:lnTo>
                    <a:pt x="116091" y="38187"/>
                  </a:lnTo>
                  <a:lnTo>
                    <a:pt x="115740" y="38648"/>
                  </a:lnTo>
                  <a:lnTo>
                    <a:pt x="115399" y="39127"/>
                  </a:lnTo>
                  <a:lnTo>
                    <a:pt x="115058" y="39597"/>
                  </a:lnTo>
                  <a:lnTo>
                    <a:pt x="114726" y="40086"/>
                  </a:lnTo>
                  <a:lnTo>
                    <a:pt x="114403" y="40575"/>
                  </a:lnTo>
                  <a:lnTo>
                    <a:pt x="114090" y="41073"/>
                  </a:lnTo>
                  <a:lnTo>
                    <a:pt x="113776" y="41580"/>
                  </a:lnTo>
                  <a:lnTo>
                    <a:pt x="113472" y="42087"/>
                  </a:lnTo>
                  <a:lnTo>
                    <a:pt x="113167" y="42604"/>
                  </a:lnTo>
                  <a:lnTo>
                    <a:pt x="112872" y="43120"/>
                  </a:lnTo>
                  <a:lnTo>
                    <a:pt x="112586" y="43655"/>
                  </a:lnTo>
                  <a:lnTo>
                    <a:pt x="112310" y="44181"/>
                  </a:lnTo>
                  <a:lnTo>
                    <a:pt x="112033" y="44725"/>
                  </a:lnTo>
                  <a:lnTo>
                    <a:pt x="111766" y="45269"/>
                  </a:lnTo>
                  <a:lnTo>
                    <a:pt x="111498" y="45822"/>
                  </a:lnTo>
                  <a:lnTo>
                    <a:pt x="111240" y="46375"/>
                  </a:lnTo>
                  <a:lnTo>
                    <a:pt x="110991" y="46938"/>
                  </a:lnTo>
                  <a:lnTo>
                    <a:pt x="110742" y="47510"/>
                  </a:lnTo>
                  <a:lnTo>
                    <a:pt x="110502" y="48081"/>
                  </a:lnTo>
                  <a:lnTo>
                    <a:pt x="110272" y="48653"/>
                  </a:lnTo>
                  <a:lnTo>
                    <a:pt x="110041" y="49243"/>
                  </a:lnTo>
                  <a:lnTo>
                    <a:pt x="109820" y="49833"/>
                  </a:lnTo>
                  <a:lnTo>
                    <a:pt x="109599" y="50424"/>
                  </a:lnTo>
                  <a:lnTo>
                    <a:pt x="109387" y="51023"/>
                  </a:lnTo>
                  <a:lnTo>
                    <a:pt x="109184" y="51622"/>
                  </a:lnTo>
                  <a:lnTo>
                    <a:pt x="108981" y="52231"/>
                  </a:lnTo>
                  <a:lnTo>
                    <a:pt x="108787" y="52849"/>
                  </a:lnTo>
                  <a:lnTo>
                    <a:pt x="108594" y="53467"/>
                  </a:lnTo>
                  <a:lnTo>
                    <a:pt x="108409" y="54094"/>
                  </a:lnTo>
                  <a:lnTo>
                    <a:pt x="108225" y="54721"/>
                  </a:lnTo>
                  <a:lnTo>
                    <a:pt x="108049" y="55357"/>
                  </a:lnTo>
                  <a:lnTo>
                    <a:pt x="107874" y="55993"/>
                  </a:lnTo>
                  <a:lnTo>
                    <a:pt x="107708" y="56630"/>
                  </a:lnTo>
                  <a:lnTo>
                    <a:pt x="107551" y="57275"/>
                  </a:lnTo>
                  <a:lnTo>
                    <a:pt x="107395" y="57930"/>
                  </a:lnTo>
                  <a:lnTo>
                    <a:pt x="107238" y="58585"/>
                  </a:lnTo>
                  <a:lnTo>
                    <a:pt x="106952" y="59903"/>
                  </a:lnTo>
                  <a:lnTo>
                    <a:pt x="106675" y="61250"/>
                  </a:lnTo>
                  <a:lnTo>
                    <a:pt x="106426" y="62596"/>
                  </a:lnTo>
                  <a:lnTo>
                    <a:pt x="106187" y="63970"/>
                  </a:lnTo>
                  <a:lnTo>
                    <a:pt x="105965" y="65353"/>
                  </a:lnTo>
                  <a:lnTo>
                    <a:pt x="105763" y="66755"/>
                  </a:lnTo>
                  <a:lnTo>
                    <a:pt x="105578" y="68166"/>
                  </a:lnTo>
                  <a:lnTo>
                    <a:pt x="105403" y="69586"/>
                  </a:lnTo>
                  <a:lnTo>
                    <a:pt x="105246" y="71024"/>
                  </a:lnTo>
                  <a:lnTo>
                    <a:pt x="105108" y="72481"/>
                  </a:lnTo>
                  <a:lnTo>
                    <a:pt x="104979" y="73938"/>
                  </a:lnTo>
                  <a:lnTo>
                    <a:pt x="104868" y="75414"/>
                  </a:lnTo>
                  <a:lnTo>
                    <a:pt x="104767" y="76899"/>
                  </a:lnTo>
                  <a:lnTo>
                    <a:pt x="104684" y="78383"/>
                  </a:lnTo>
                  <a:lnTo>
                    <a:pt x="104601" y="79886"/>
                  </a:lnTo>
                  <a:lnTo>
                    <a:pt x="104545" y="81399"/>
                  </a:lnTo>
                  <a:lnTo>
                    <a:pt x="104490" y="82920"/>
                  </a:lnTo>
                  <a:lnTo>
                    <a:pt x="104453" y="84442"/>
                  </a:lnTo>
                  <a:lnTo>
                    <a:pt x="104425" y="85973"/>
                  </a:lnTo>
                  <a:lnTo>
                    <a:pt x="104407" y="87513"/>
                  </a:lnTo>
                  <a:lnTo>
                    <a:pt x="104398" y="89062"/>
                  </a:lnTo>
                  <a:lnTo>
                    <a:pt x="104398" y="90611"/>
                  </a:lnTo>
                  <a:lnTo>
                    <a:pt x="104407" y="92169"/>
                  </a:lnTo>
                  <a:lnTo>
                    <a:pt x="104425" y="93728"/>
                  </a:lnTo>
                  <a:lnTo>
                    <a:pt x="104444" y="95296"/>
                  </a:lnTo>
                  <a:lnTo>
                    <a:pt x="104481" y="96863"/>
                  </a:lnTo>
                  <a:lnTo>
                    <a:pt x="104518" y="98431"/>
                  </a:lnTo>
                  <a:lnTo>
                    <a:pt x="104564" y="100008"/>
                  </a:lnTo>
                  <a:lnTo>
                    <a:pt x="104619" y="101585"/>
                  </a:lnTo>
                  <a:lnTo>
                    <a:pt x="104748" y="104738"/>
                  </a:lnTo>
                  <a:lnTo>
                    <a:pt x="104886" y="107883"/>
                  </a:lnTo>
                  <a:lnTo>
                    <a:pt x="105052" y="111037"/>
                  </a:lnTo>
                  <a:lnTo>
                    <a:pt x="105218" y="114172"/>
                  </a:lnTo>
                  <a:lnTo>
                    <a:pt x="105403" y="117307"/>
                  </a:lnTo>
                  <a:lnTo>
                    <a:pt x="105781" y="123504"/>
                  </a:lnTo>
                  <a:lnTo>
                    <a:pt x="105781" y="123504"/>
                  </a:lnTo>
                  <a:lnTo>
                    <a:pt x="105965" y="126427"/>
                  </a:lnTo>
                  <a:lnTo>
                    <a:pt x="105965" y="126427"/>
                  </a:lnTo>
                  <a:lnTo>
                    <a:pt x="105403" y="126354"/>
                  </a:lnTo>
                  <a:lnTo>
                    <a:pt x="104850" y="126289"/>
                  </a:lnTo>
                  <a:lnTo>
                    <a:pt x="104296" y="126234"/>
                  </a:lnTo>
                  <a:lnTo>
                    <a:pt x="103734" y="126188"/>
                  </a:lnTo>
                  <a:lnTo>
                    <a:pt x="103171" y="126160"/>
                  </a:lnTo>
                  <a:lnTo>
                    <a:pt x="102609" y="126142"/>
                  </a:lnTo>
                  <a:lnTo>
                    <a:pt x="102046" y="126123"/>
                  </a:lnTo>
                  <a:lnTo>
                    <a:pt x="101484" y="126123"/>
                  </a:lnTo>
                  <a:lnTo>
                    <a:pt x="100912" y="126142"/>
                  </a:lnTo>
                  <a:lnTo>
                    <a:pt x="100349" y="126160"/>
                  </a:lnTo>
                  <a:lnTo>
                    <a:pt x="99778" y="126197"/>
                  </a:lnTo>
                  <a:lnTo>
                    <a:pt x="99206" y="126234"/>
                  </a:lnTo>
                  <a:lnTo>
                    <a:pt x="98634" y="126289"/>
                  </a:lnTo>
                  <a:lnTo>
                    <a:pt x="98053" y="126354"/>
                  </a:lnTo>
                  <a:lnTo>
                    <a:pt x="97482" y="126427"/>
                  </a:lnTo>
                  <a:lnTo>
                    <a:pt x="96901" y="126520"/>
                  </a:lnTo>
                  <a:lnTo>
                    <a:pt x="96320" y="126612"/>
                  </a:lnTo>
                  <a:lnTo>
                    <a:pt x="95739" y="126722"/>
                  </a:lnTo>
                  <a:lnTo>
                    <a:pt x="95149" y="126842"/>
                  </a:lnTo>
                  <a:lnTo>
                    <a:pt x="94558" y="126971"/>
                  </a:lnTo>
                  <a:lnTo>
                    <a:pt x="93968" y="127110"/>
                  </a:lnTo>
                  <a:lnTo>
                    <a:pt x="93378" y="127257"/>
                  </a:lnTo>
                  <a:lnTo>
                    <a:pt x="92779" y="127414"/>
                  </a:lnTo>
                  <a:lnTo>
                    <a:pt x="92188" y="127589"/>
                  </a:lnTo>
                  <a:lnTo>
                    <a:pt x="91580" y="127774"/>
                  </a:lnTo>
                  <a:lnTo>
                    <a:pt x="90980" y="127958"/>
                  </a:lnTo>
                  <a:lnTo>
                    <a:pt x="90372" y="128161"/>
                  </a:lnTo>
                  <a:lnTo>
                    <a:pt x="89763" y="128373"/>
                  </a:lnTo>
                  <a:lnTo>
                    <a:pt x="89155" y="128594"/>
                  </a:lnTo>
                  <a:lnTo>
                    <a:pt x="88537" y="128834"/>
                  </a:lnTo>
                  <a:lnTo>
                    <a:pt x="87919" y="129074"/>
                  </a:lnTo>
                  <a:lnTo>
                    <a:pt x="87301" y="129323"/>
                  </a:lnTo>
                  <a:lnTo>
                    <a:pt x="87301" y="129323"/>
                  </a:lnTo>
                  <a:lnTo>
                    <a:pt x="86563" y="129636"/>
                  </a:lnTo>
                  <a:lnTo>
                    <a:pt x="85826" y="129959"/>
                  </a:lnTo>
                  <a:lnTo>
                    <a:pt x="85088" y="130300"/>
                  </a:lnTo>
                  <a:lnTo>
                    <a:pt x="84341" y="130651"/>
                  </a:lnTo>
                  <a:lnTo>
                    <a:pt x="83594" y="131020"/>
                  </a:lnTo>
                  <a:lnTo>
                    <a:pt x="82838" y="131398"/>
                  </a:lnTo>
                  <a:lnTo>
                    <a:pt x="82072" y="131794"/>
                  </a:lnTo>
                  <a:lnTo>
                    <a:pt x="81307" y="132200"/>
                  </a:lnTo>
                  <a:lnTo>
                    <a:pt x="80542" y="132624"/>
                  </a:lnTo>
                  <a:lnTo>
                    <a:pt x="79758" y="133058"/>
                  </a:lnTo>
                  <a:lnTo>
                    <a:pt x="78974" y="133510"/>
                  </a:lnTo>
                  <a:lnTo>
                    <a:pt x="78190" y="133980"/>
                  </a:lnTo>
                  <a:lnTo>
                    <a:pt x="77397" y="134459"/>
                  </a:lnTo>
                  <a:lnTo>
                    <a:pt x="76595" y="134948"/>
                  </a:lnTo>
                  <a:lnTo>
                    <a:pt x="75783" y="135455"/>
                  </a:lnTo>
                  <a:lnTo>
                    <a:pt x="74963" y="135981"/>
                  </a:lnTo>
                  <a:lnTo>
                    <a:pt x="74142" y="136516"/>
                  </a:lnTo>
                  <a:lnTo>
                    <a:pt x="73312" y="137069"/>
                  </a:lnTo>
                  <a:lnTo>
                    <a:pt x="72473" y="137632"/>
                  </a:lnTo>
                  <a:lnTo>
                    <a:pt x="71624" y="138213"/>
                  </a:lnTo>
                  <a:lnTo>
                    <a:pt x="70767" y="138812"/>
                  </a:lnTo>
                  <a:lnTo>
                    <a:pt x="69909" y="139421"/>
                  </a:lnTo>
                  <a:lnTo>
                    <a:pt x="69033" y="140038"/>
                  </a:lnTo>
                  <a:lnTo>
                    <a:pt x="68157" y="140675"/>
                  </a:lnTo>
                  <a:lnTo>
                    <a:pt x="67263" y="141329"/>
                  </a:lnTo>
                  <a:lnTo>
                    <a:pt x="66368" y="141993"/>
                  </a:lnTo>
                  <a:lnTo>
                    <a:pt x="65455" y="142676"/>
                  </a:lnTo>
                  <a:lnTo>
                    <a:pt x="64542" y="143377"/>
                  </a:lnTo>
                  <a:lnTo>
                    <a:pt x="62680" y="144806"/>
                  </a:lnTo>
                  <a:lnTo>
                    <a:pt x="60771" y="146300"/>
                  </a:lnTo>
                  <a:lnTo>
                    <a:pt x="58816" y="147858"/>
                  </a:lnTo>
                  <a:lnTo>
                    <a:pt x="56824" y="149472"/>
                  </a:lnTo>
                  <a:lnTo>
                    <a:pt x="54786" y="151141"/>
                  </a:lnTo>
                  <a:lnTo>
                    <a:pt x="52702" y="152875"/>
                  </a:lnTo>
                  <a:lnTo>
                    <a:pt x="50562" y="154664"/>
                  </a:lnTo>
                  <a:lnTo>
                    <a:pt x="48368" y="156508"/>
                  </a:lnTo>
                  <a:lnTo>
                    <a:pt x="46127" y="158417"/>
                  </a:lnTo>
                  <a:lnTo>
                    <a:pt x="43831" y="160390"/>
                  </a:lnTo>
                  <a:lnTo>
                    <a:pt x="41479" y="162419"/>
                  </a:lnTo>
                  <a:lnTo>
                    <a:pt x="39063" y="164503"/>
                  </a:lnTo>
                  <a:lnTo>
                    <a:pt x="36592" y="166661"/>
                  </a:lnTo>
                  <a:lnTo>
                    <a:pt x="34065" y="168865"/>
                  </a:lnTo>
                  <a:lnTo>
                    <a:pt x="28809" y="173476"/>
                  </a:lnTo>
                  <a:lnTo>
                    <a:pt x="23276" y="178326"/>
                  </a:lnTo>
                  <a:lnTo>
                    <a:pt x="23276" y="178326"/>
                  </a:lnTo>
                  <a:lnTo>
                    <a:pt x="18628" y="182402"/>
                  </a:lnTo>
                  <a:lnTo>
                    <a:pt x="13870" y="186589"/>
                  </a:lnTo>
                  <a:lnTo>
                    <a:pt x="8946" y="190895"/>
                  </a:lnTo>
                  <a:lnTo>
                    <a:pt x="3819" y="195358"/>
                  </a:lnTo>
                  <a:lnTo>
                    <a:pt x="3819" y="195358"/>
                  </a:lnTo>
                  <a:lnTo>
                    <a:pt x="3616" y="195543"/>
                  </a:lnTo>
                  <a:lnTo>
                    <a:pt x="3422" y="195736"/>
                  </a:lnTo>
                  <a:lnTo>
                    <a:pt x="3238" y="195939"/>
                  </a:lnTo>
                  <a:lnTo>
                    <a:pt x="3062" y="196151"/>
                  </a:lnTo>
                  <a:lnTo>
                    <a:pt x="2906" y="196363"/>
                  </a:lnTo>
                  <a:lnTo>
                    <a:pt x="2749" y="196594"/>
                  </a:lnTo>
                  <a:lnTo>
                    <a:pt x="2610" y="196825"/>
                  </a:lnTo>
                  <a:lnTo>
                    <a:pt x="2481" y="197055"/>
                  </a:lnTo>
                  <a:lnTo>
                    <a:pt x="2362" y="197304"/>
                  </a:lnTo>
                  <a:lnTo>
                    <a:pt x="2251" y="197553"/>
                  </a:lnTo>
                  <a:lnTo>
                    <a:pt x="2159" y="197802"/>
                  </a:lnTo>
                  <a:lnTo>
                    <a:pt x="2076" y="198060"/>
                  </a:lnTo>
                  <a:lnTo>
                    <a:pt x="2002" y="198328"/>
                  </a:lnTo>
                  <a:lnTo>
                    <a:pt x="1947" y="198595"/>
                  </a:lnTo>
                  <a:lnTo>
                    <a:pt x="1900" y="198863"/>
                  </a:lnTo>
                  <a:lnTo>
                    <a:pt x="1864" y="199139"/>
                  </a:lnTo>
                  <a:lnTo>
                    <a:pt x="1864" y="199139"/>
                  </a:lnTo>
                  <a:lnTo>
                    <a:pt x="1799" y="199831"/>
                  </a:lnTo>
                  <a:lnTo>
                    <a:pt x="1661" y="201306"/>
                  </a:lnTo>
                  <a:lnTo>
                    <a:pt x="1476" y="203529"/>
                  </a:lnTo>
                  <a:lnTo>
                    <a:pt x="1366" y="204903"/>
                  </a:lnTo>
                  <a:lnTo>
                    <a:pt x="1255" y="206452"/>
                  </a:lnTo>
                  <a:lnTo>
                    <a:pt x="1135" y="208158"/>
                  </a:lnTo>
                  <a:lnTo>
                    <a:pt x="1015" y="210030"/>
                  </a:lnTo>
                  <a:lnTo>
                    <a:pt x="895" y="212059"/>
                  </a:lnTo>
                  <a:lnTo>
                    <a:pt x="766" y="214235"/>
                  </a:lnTo>
                  <a:lnTo>
                    <a:pt x="646" y="216549"/>
                  </a:lnTo>
                  <a:lnTo>
                    <a:pt x="536" y="219012"/>
                  </a:lnTo>
                  <a:lnTo>
                    <a:pt x="425" y="221603"/>
                  </a:lnTo>
                  <a:lnTo>
                    <a:pt x="324" y="224323"/>
                  </a:lnTo>
                  <a:lnTo>
                    <a:pt x="231" y="227173"/>
                  </a:lnTo>
                  <a:lnTo>
                    <a:pt x="158" y="230142"/>
                  </a:lnTo>
                  <a:lnTo>
                    <a:pt x="93" y="233222"/>
                  </a:lnTo>
                  <a:lnTo>
                    <a:pt x="47" y="236413"/>
                  </a:lnTo>
                  <a:lnTo>
                    <a:pt x="19" y="239705"/>
                  </a:lnTo>
                  <a:lnTo>
                    <a:pt x="1" y="243089"/>
                  </a:lnTo>
                  <a:lnTo>
                    <a:pt x="10" y="244823"/>
                  </a:lnTo>
                  <a:lnTo>
                    <a:pt x="19" y="246575"/>
                  </a:lnTo>
                  <a:lnTo>
                    <a:pt x="28" y="248354"/>
                  </a:lnTo>
                  <a:lnTo>
                    <a:pt x="47" y="250153"/>
                  </a:lnTo>
                  <a:lnTo>
                    <a:pt x="75" y="251969"/>
                  </a:lnTo>
                  <a:lnTo>
                    <a:pt x="111" y="253804"/>
                  </a:lnTo>
                  <a:lnTo>
                    <a:pt x="148" y="255658"/>
                  </a:lnTo>
                  <a:lnTo>
                    <a:pt x="204" y="257539"/>
                  </a:lnTo>
                  <a:lnTo>
                    <a:pt x="259" y="259430"/>
                  </a:lnTo>
                  <a:lnTo>
                    <a:pt x="314" y="261348"/>
                  </a:lnTo>
                  <a:lnTo>
                    <a:pt x="388" y="263275"/>
                  </a:lnTo>
                  <a:lnTo>
                    <a:pt x="462" y="265221"/>
                  </a:lnTo>
                  <a:lnTo>
                    <a:pt x="554" y="267176"/>
                  </a:lnTo>
                  <a:lnTo>
                    <a:pt x="646" y="269158"/>
                  </a:lnTo>
                  <a:lnTo>
                    <a:pt x="757" y="271141"/>
                  </a:lnTo>
                  <a:lnTo>
                    <a:pt x="868" y="273151"/>
                  </a:lnTo>
                  <a:lnTo>
                    <a:pt x="988" y="275161"/>
                  </a:lnTo>
                  <a:lnTo>
                    <a:pt x="1117" y="277190"/>
                  </a:lnTo>
                  <a:lnTo>
                    <a:pt x="1264" y="279237"/>
                  </a:lnTo>
                  <a:lnTo>
                    <a:pt x="1412" y="281285"/>
                  </a:lnTo>
                  <a:lnTo>
                    <a:pt x="1412" y="281285"/>
                  </a:lnTo>
                  <a:lnTo>
                    <a:pt x="1439" y="281570"/>
                  </a:lnTo>
                  <a:lnTo>
                    <a:pt x="1485" y="281847"/>
                  </a:lnTo>
                  <a:lnTo>
                    <a:pt x="1541" y="282124"/>
                  </a:lnTo>
                  <a:lnTo>
                    <a:pt x="1605" y="282391"/>
                  </a:lnTo>
                  <a:lnTo>
                    <a:pt x="1679" y="282649"/>
                  </a:lnTo>
                  <a:lnTo>
                    <a:pt x="1771" y="282908"/>
                  </a:lnTo>
                  <a:lnTo>
                    <a:pt x="1873" y="283156"/>
                  </a:lnTo>
                  <a:lnTo>
                    <a:pt x="1993" y="283405"/>
                  </a:lnTo>
                  <a:lnTo>
                    <a:pt x="2113" y="283645"/>
                  </a:lnTo>
                  <a:lnTo>
                    <a:pt x="2251" y="283876"/>
                  </a:lnTo>
                  <a:lnTo>
                    <a:pt x="2389" y="284097"/>
                  </a:lnTo>
                  <a:lnTo>
                    <a:pt x="2546" y="284309"/>
                  </a:lnTo>
                  <a:lnTo>
                    <a:pt x="2712" y="284521"/>
                  </a:lnTo>
                  <a:lnTo>
                    <a:pt x="2887" y="284724"/>
                  </a:lnTo>
                  <a:lnTo>
                    <a:pt x="3072" y="284918"/>
                  </a:lnTo>
                  <a:lnTo>
                    <a:pt x="3256" y="285102"/>
                  </a:lnTo>
                  <a:lnTo>
                    <a:pt x="3459" y="285277"/>
                  </a:lnTo>
                  <a:lnTo>
                    <a:pt x="3662" y="285443"/>
                  </a:lnTo>
                  <a:lnTo>
                    <a:pt x="3874" y="285600"/>
                  </a:lnTo>
                  <a:lnTo>
                    <a:pt x="4095" y="285739"/>
                  </a:lnTo>
                  <a:lnTo>
                    <a:pt x="4326" y="285877"/>
                  </a:lnTo>
                  <a:lnTo>
                    <a:pt x="4556" y="286006"/>
                  </a:lnTo>
                  <a:lnTo>
                    <a:pt x="4796" y="286117"/>
                  </a:lnTo>
                  <a:lnTo>
                    <a:pt x="5045" y="286227"/>
                  </a:lnTo>
                  <a:lnTo>
                    <a:pt x="5294" y="286319"/>
                  </a:lnTo>
                  <a:lnTo>
                    <a:pt x="5552" y="286402"/>
                  </a:lnTo>
                  <a:lnTo>
                    <a:pt x="5810" y="286467"/>
                  </a:lnTo>
                  <a:lnTo>
                    <a:pt x="6078" y="286532"/>
                  </a:lnTo>
                  <a:lnTo>
                    <a:pt x="6345" y="286578"/>
                  </a:lnTo>
                  <a:lnTo>
                    <a:pt x="6622" y="286605"/>
                  </a:lnTo>
                  <a:lnTo>
                    <a:pt x="6899" y="286624"/>
                  </a:lnTo>
                  <a:lnTo>
                    <a:pt x="7175" y="286633"/>
                  </a:lnTo>
                  <a:lnTo>
                    <a:pt x="7175" y="286633"/>
                  </a:lnTo>
                  <a:lnTo>
                    <a:pt x="7396" y="286624"/>
                  </a:lnTo>
                  <a:lnTo>
                    <a:pt x="7618" y="286615"/>
                  </a:lnTo>
                  <a:lnTo>
                    <a:pt x="7618" y="286615"/>
                  </a:lnTo>
                  <a:lnTo>
                    <a:pt x="7922" y="286587"/>
                  </a:lnTo>
                  <a:lnTo>
                    <a:pt x="8208" y="286541"/>
                  </a:lnTo>
                  <a:lnTo>
                    <a:pt x="8494" y="286485"/>
                  </a:lnTo>
                  <a:lnTo>
                    <a:pt x="8770" y="286412"/>
                  </a:lnTo>
                  <a:lnTo>
                    <a:pt x="9047" y="286329"/>
                  </a:lnTo>
                  <a:lnTo>
                    <a:pt x="9315" y="286227"/>
                  </a:lnTo>
                  <a:lnTo>
                    <a:pt x="9582" y="286117"/>
                  </a:lnTo>
                  <a:lnTo>
                    <a:pt x="9831" y="285988"/>
                  </a:lnTo>
                  <a:lnTo>
                    <a:pt x="10080" y="285858"/>
                  </a:lnTo>
                  <a:lnTo>
                    <a:pt x="10320" y="285711"/>
                  </a:lnTo>
                  <a:lnTo>
                    <a:pt x="10550" y="285554"/>
                  </a:lnTo>
                  <a:lnTo>
                    <a:pt x="10772" y="285388"/>
                  </a:lnTo>
                  <a:lnTo>
                    <a:pt x="10984" y="285204"/>
                  </a:lnTo>
                  <a:lnTo>
                    <a:pt x="11187" y="285019"/>
                  </a:lnTo>
                  <a:lnTo>
                    <a:pt x="11389" y="284826"/>
                  </a:lnTo>
                  <a:lnTo>
                    <a:pt x="11574" y="284614"/>
                  </a:lnTo>
                  <a:lnTo>
                    <a:pt x="11749" y="284401"/>
                  </a:lnTo>
                  <a:lnTo>
                    <a:pt x="11915" y="284180"/>
                  </a:lnTo>
                  <a:lnTo>
                    <a:pt x="12063" y="283950"/>
                  </a:lnTo>
                  <a:lnTo>
                    <a:pt x="12210" y="283710"/>
                  </a:lnTo>
                  <a:lnTo>
                    <a:pt x="12339" y="283461"/>
                  </a:lnTo>
                  <a:lnTo>
                    <a:pt x="12459" y="283212"/>
                  </a:lnTo>
                  <a:lnTo>
                    <a:pt x="12570" y="282954"/>
                  </a:lnTo>
                  <a:lnTo>
                    <a:pt x="12662" y="282686"/>
                  </a:lnTo>
                  <a:lnTo>
                    <a:pt x="12745" y="282419"/>
                  </a:lnTo>
                  <a:lnTo>
                    <a:pt x="12819" y="282142"/>
                  </a:lnTo>
                  <a:lnTo>
                    <a:pt x="12874" y="281865"/>
                  </a:lnTo>
                  <a:lnTo>
                    <a:pt x="12920" y="281580"/>
                  </a:lnTo>
                  <a:lnTo>
                    <a:pt x="12948" y="281294"/>
                  </a:lnTo>
                  <a:lnTo>
                    <a:pt x="12966" y="281008"/>
                  </a:lnTo>
                  <a:lnTo>
                    <a:pt x="12966" y="280713"/>
                  </a:lnTo>
                  <a:lnTo>
                    <a:pt x="12948" y="280408"/>
                  </a:lnTo>
                  <a:lnTo>
                    <a:pt x="12948" y="280408"/>
                  </a:lnTo>
                  <a:lnTo>
                    <a:pt x="12819" y="278693"/>
                  </a:lnTo>
                  <a:lnTo>
                    <a:pt x="12699" y="276978"/>
                  </a:lnTo>
                  <a:lnTo>
                    <a:pt x="12588" y="275272"/>
                  </a:lnTo>
                  <a:lnTo>
                    <a:pt x="12478" y="273566"/>
                  </a:lnTo>
                  <a:lnTo>
                    <a:pt x="12376" y="271879"/>
                  </a:lnTo>
                  <a:lnTo>
                    <a:pt x="12284" y="270200"/>
                  </a:lnTo>
                  <a:lnTo>
                    <a:pt x="12201" y="268522"/>
                  </a:lnTo>
                  <a:lnTo>
                    <a:pt x="12118" y="266862"/>
                  </a:lnTo>
                  <a:lnTo>
                    <a:pt x="12044" y="265202"/>
                  </a:lnTo>
                  <a:lnTo>
                    <a:pt x="11980" y="263561"/>
                  </a:lnTo>
                  <a:lnTo>
                    <a:pt x="11860" y="260306"/>
                  </a:lnTo>
                  <a:lnTo>
                    <a:pt x="11767" y="257096"/>
                  </a:lnTo>
                  <a:lnTo>
                    <a:pt x="11694" y="253943"/>
                  </a:lnTo>
                  <a:lnTo>
                    <a:pt x="11648" y="250844"/>
                  </a:lnTo>
                  <a:lnTo>
                    <a:pt x="11611" y="247792"/>
                  </a:lnTo>
                  <a:lnTo>
                    <a:pt x="11592" y="244813"/>
                  </a:lnTo>
                  <a:lnTo>
                    <a:pt x="11592" y="241890"/>
                  </a:lnTo>
                  <a:lnTo>
                    <a:pt x="11611" y="239041"/>
                  </a:lnTo>
                  <a:lnTo>
                    <a:pt x="11638" y="236265"/>
                  </a:lnTo>
                  <a:lnTo>
                    <a:pt x="11675" y="233554"/>
                  </a:lnTo>
                  <a:lnTo>
                    <a:pt x="11731" y="230935"/>
                  </a:lnTo>
                  <a:lnTo>
                    <a:pt x="11795" y="228390"/>
                  </a:lnTo>
                  <a:lnTo>
                    <a:pt x="11869" y="225928"/>
                  </a:lnTo>
                  <a:lnTo>
                    <a:pt x="11952" y="223567"/>
                  </a:lnTo>
                  <a:lnTo>
                    <a:pt x="12035" y="221289"/>
                  </a:lnTo>
                  <a:lnTo>
                    <a:pt x="12136" y="219113"/>
                  </a:lnTo>
                  <a:lnTo>
                    <a:pt x="12229" y="217038"/>
                  </a:lnTo>
                  <a:lnTo>
                    <a:pt x="12330" y="215065"/>
                  </a:lnTo>
                  <a:lnTo>
                    <a:pt x="12431" y="213193"/>
                  </a:lnTo>
                  <a:lnTo>
                    <a:pt x="12533" y="211441"/>
                  </a:lnTo>
                  <a:lnTo>
                    <a:pt x="12634" y="209799"/>
                  </a:lnTo>
                  <a:lnTo>
                    <a:pt x="12837" y="206876"/>
                  </a:lnTo>
                  <a:lnTo>
                    <a:pt x="13012" y="204451"/>
                  </a:lnTo>
                  <a:lnTo>
                    <a:pt x="13169" y="202551"/>
                  </a:lnTo>
                  <a:lnTo>
                    <a:pt x="13169" y="202551"/>
                  </a:lnTo>
                  <a:lnTo>
                    <a:pt x="17808" y="198503"/>
                  </a:lnTo>
                  <a:lnTo>
                    <a:pt x="22298" y="194574"/>
                  </a:lnTo>
                  <a:lnTo>
                    <a:pt x="30911" y="187013"/>
                  </a:lnTo>
                  <a:lnTo>
                    <a:pt x="30911" y="187013"/>
                  </a:lnTo>
                  <a:lnTo>
                    <a:pt x="36075" y="182494"/>
                  </a:lnTo>
                  <a:lnTo>
                    <a:pt x="40981" y="178197"/>
                  </a:lnTo>
                  <a:lnTo>
                    <a:pt x="45657" y="174130"/>
                  </a:lnTo>
                  <a:lnTo>
                    <a:pt x="47907" y="172175"/>
                  </a:lnTo>
                  <a:lnTo>
                    <a:pt x="50101" y="170285"/>
                  </a:lnTo>
                  <a:lnTo>
                    <a:pt x="52241" y="168450"/>
                  </a:lnTo>
                  <a:lnTo>
                    <a:pt x="54334" y="166670"/>
                  </a:lnTo>
                  <a:lnTo>
                    <a:pt x="56372" y="164946"/>
                  </a:lnTo>
                  <a:lnTo>
                    <a:pt x="58355" y="163277"/>
                  </a:lnTo>
                  <a:lnTo>
                    <a:pt x="60291" y="161663"/>
                  </a:lnTo>
                  <a:lnTo>
                    <a:pt x="62172" y="160104"/>
                  </a:lnTo>
                  <a:lnTo>
                    <a:pt x="64017" y="158592"/>
                  </a:lnTo>
                  <a:lnTo>
                    <a:pt x="65806" y="157144"/>
                  </a:lnTo>
                  <a:lnTo>
                    <a:pt x="67558" y="155752"/>
                  </a:lnTo>
                  <a:lnTo>
                    <a:pt x="69254" y="154406"/>
                  </a:lnTo>
                  <a:lnTo>
                    <a:pt x="70924" y="153115"/>
                  </a:lnTo>
                  <a:lnTo>
                    <a:pt x="72537" y="151888"/>
                  </a:lnTo>
                  <a:lnTo>
                    <a:pt x="74114" y="150708"/>
                  </a:lnTo>
                  <a:lnTo>
                    <a:pt x="75663" y="149573"/>
                  </a:lnTo>
                  <a:lnTo>
                    <a:pt x="77157" y="148504"/>
                  </a:lnTo>
                  <a:lnTo>
                    <a:pt x="77895" y="147987"/>
                  </a:lnTo>
                  <a:lnTo>
                    <a:pt x="78624" y="147480"/>
                  </a:lnTo>
                  <a:lnTo>
                    <a:pt x="79343" y="146991"/>
                  </a:lnTo>
                  <a:lnTo>
                    <a:pt x="80053" y="146512"/>
                  </a:lnTo>
                  <a:lnTo>
                    <a:pt x="80763" y="146042"/>
                  </a:lnTo>
                  <a:lnTo>
                    <a:pt x="81455" y="145590"/>
                  </a:lnTo>
                  <a:lnTo>
                    <a:pt x="82137" y="145156"/>
                  </a:lnTo>
                  <a:lnTo>
                    <a:pt x="82810" y="144732"/>
                  </a:lnTo>
                  <a:lnTo>
                    <a:pt x="83483" y="144317"/>
                  </a:lnTo>
                  <a:lnTo>
                    <a:pt x="84147" y="143911"/>
                  </a:lnTo>
                  <a:lnTo>
                    <a:pt x="84793" y="143524"/>
                  </a:lnTo>
                  <a:lnTo>
                    <a:pt x="85438" y="143155"/>
                  </a:lnTo>
                  <a:lnTo>
                    <a:pt x="86084" y="142796"/>
                  </a:lnTo>
                  <a:lnTo>
                    <a:pt x="86711" y="142445"/>
                  </a:lnTo>
                  <a:lnTo>
                    <a:pt x="87338" y="142113"/>
                  </a:lnTo>
                  <a:lnTo>
                    <a:pt x="87956" y="141790"/>
                  </a:lnTo>
                  <a:lnTo>
                    <a:pt x="88564" y="141477"/>
                  </a:lnTo>
                  <a:lnTo>
                    <a:pt x="89164" y="141182"/>
                  </a:lnTo>
                  <a:lnTo>
                    <a:pt x="89763" y="140896"/>
                  </a:lnTo>
                  <a:lnTo>
                    <a:pt x="90353" y="140619"/>
                  </a:lnTo>
                  <a:lnTo>
                    <a:pt x="90934" y="140361"/>
                  </a:lnTo>
                  <a:lnTo>
                    <a:pt x="91515" y="140121"/>
                  </a:lnTo>
                  <a:lnTo>
                    <a:pt x="92087" y="139882"/>
                  </a:lnTo>
                  <a:lnTo>
                    <a:pt x="92649" y="139660"/>
                  </a:lnTo>
                  <a:lnTo>
                    <a:pt x="93212" y="139457"/>
                  </a:lnTo>
                  <a:lnTo>
                    <a:pt x="93765" y="139255"/>
                  </a:lnTo>
                  <a:lnTo>
                    <a:pt x="94319" y="139070"/>
                  </a:lnTo>
                  <a:lnTo>
                    <a:pt x="94863" y="138904"/>
                  </a:lnTo>
                  <a:lnTo>
                    <a:pt x="95398" y="138747"/>
                  </a:lnTo>
                  <a:lnTo>
                    <a:pt x="95932" y="138600"/>
                  </a:lnTo>
                  <a:lnTo>
                    <a:pt x="96467" y="138461"/>
                  </a:lnTo>
                  <a:lnTo>
                    <a:pt x="96993" y="138342"/>
                  </a:lnTo>
                  <a:lnTo>
                    <a:pt x="97509" y="138231"/>
                  </a:lnTo>
                  <a:lnTo>
                    <a:pt x="98026" y="138139"/>
                  </a:lnTo>
                  <a:lnTo>
                    <a:pt x="98542" y="138056"/>
                  </a:lnTo>
                  <a:lnTo>
                    <a:pt x="99049" y="137982"/>
                  </a:lnTo>
                  <a:lnTo>
                    <a:pt x="99547" y="137917"/>
                  </a:lnTo>
                  <a:lnTo>
                    <a:pt x="100045" y="137871"/>
                  </a:lnTo>
                  <a:lnTo>
                    <a:pt x="100543" y="137834"/>
                  </a:lnTo>
                  <a:lnTo>
                    <a:pt x="101041" y="137816"/>
                  </a:lnTo>
                  <a:lnTo>
                    <a:pt x="101530" y="137798"/>
                  </a:lnTo>
                  <a:lnTo>
                    <a:pt x="102019" y="137798"/>
                  </a:lnTo>
                  <a:lnTo>
                    <a:pt x="102498" y="137816"/>
                  </a:lnTo>
                  <a:lnTo>
                    <a:pt x="102978" y="137834"/>
                  </a:lnTo>
                  <a:lnTo>
                    <a:pt x="103457" y="137871"/>
                  </a:lnTo>
                  <a:lnTo>
                    <a:pt x="103927" y="137927"/>
                  </a:lnTo>
                  <a:lnTo>
                    <a:pt x="104407" y="137982"/>
                  </a:lnTo>
                  <a:lnTo>
                    <a:pt x="104877" y="138056"/>
                  </a:lnTo>
                  <a:lnTo>
                    <a:pt x="105338" y="138139"/>
                  </a:lnTo>
                  <a:lnTo>
                    <a:pt x="105809" y="138240"/>
                  </a:lnTo>
                  <a:lnTo>
                    <a:pt x="106270" y="138351"/>
                  </a:lnTo>
                  <a:lnTo>
                    <a:pt x="106740" y="138471"/>
                  </a:lnTo>
                  <a:lnTo>
                    <a:pt x="107201" y="138600"/>
                  </a:lnTo>
                  <a:lnTo>
                    <a:pt x="107653" y="138747"/>
                  </a:lnTo>
                  <a:lnTo>
                    <a:pt x="108114" y="138895"/>
                  </a:lnTo>
                  <a:lnTo>
                    <a:pt x="108575" y="139070"/>
                  </a:lnTo>
                  <a:lnTo>
                    <a:pt x="109027" y="139245"/>
                  </a:lnTo>
                  <a:lnTo>
                    <a:pt x="109488" y="139439"/>
                  </a:lnTo>
                  <a:lnTo>
                    <a:pt x="109940" y="139642"/>
                  </a:lnTo>
                  <a:lnTo>
                    <a:pt x="110392" y="139854"/>
                  </a:lnTo>
                  <a:lnTo>
                    <a:pt x="110844" y="140075"/>
                  </a:lnTo>
                  <a:lnTo>
                    <a:pt x="111305" y="140315"/>
                  </a:lnTo>
                  <a:lnTo>
                    <a:pt x="111756" y="140564"/>
                  </a:lnTo>
                  <a:lnTo>
                    <a:pt x="112208" y="140822"/>
                  </a:lnTo>
                  <a:lnTo>
                    <a:pt x="112660" y="141099"/>
                  </a:lnTo>
                  <a:lnTo>
                    <a:pt x="113112" y="141376"/>
                  </a:lnTo>
                  <a:lnTo>
                    <a:pt x="113573" y="141671"/>
                  </a:lnTo>
                  <a:lnTo>
                    <a:pt x="114025" y="141975"/>
                  </a:lnTo>
                  <a:lnTo>
                    <a:pt x="114486" y="142298"/>
                  </a:lnTo>
                  <a:lnTo>
                    <a:pt x="114938" y="142620"/>
                  </a:lnTo>
                  <a:lnTo>
                    <a:pt x="115399" y="142962"/>
                  </a:lnTo>
                  <a:lnTo>
                    <a:pt x="115860" y="143312"/>
                  </a:lnTo>
                  <a:lnTo>
                    <a:pt x="116321" y="143681"/>
                  </a:lnTo>
                  <a:lnTo>
                    <a:pt x="116782" y="144050"/>
                  </a:lnTo>
                  <a:lnTo>
                    <a:pt x="117243" y="144437"/>
                  </a:lnTo>
                  <a:lnTo>
                    <a:pt x="117714" y="144834"/>
                  </a:lnTo>
                  <a:lnTo>
                    <a:pt x="118175" y="145239"/>
                  </a:lnTo>
                  <a:lnTo>
                    <a:pt x="118645" y="145664"/>
                  </a:lnTo>
                  <a:lnTo>
                    <a:pt x="119115" y="146088"/>
                  </a:lnTo>
                  <a:lnTo>
                    <a:pt x="119595" y="146530"/>
                  </a:lnTo>
                  <a:lnTo>
                    <a:pt x="120074" y="146982"/>
                  </a:lnTo>
                  <a:lnTo>
                    <a:pt x="120554" y="147443"/>
                  </a:lnTo>
                  <a:lnTo>
                    <a:pt x="120554" y="147443"/>
                  </a:lnTo>
                  <a:lnTo>
                    <a:pt x="117087" y="150505"/>
                  </a:lnTo>
                  <a:lnTo>
                    <a:pt x="115039" y="152312"/>
                  </a:lnTo>
                  <a:lnTo>
                    <a:pt x="112789" y="154286"/>
                  </a:lnTo>
                  <a:lnTo>
                    <a:pt x="110346" y="156416"/>
                  </a:lnTo>
                  <a:lnTo>
                    <a:pt x="107727" y="158694"/>
                  </a:lnTo>
                  <a:lnTo>
                    <a:pt x="104942" y="161100"/>
                  </a:lnTo>
                  <a:lnTo>
                    <a:pt x="102000" y="163627"/>
                  </a:lnTo>
                  <a:lnTo>
                    <a:pt x="98920" y="166264"/>
                  </a:lnTo>
                  <a:lnTo>
                    <a:pt x="95702" y="169003"/>
                  </a:lnTo>
                  <a:lnTo>
                    <a:pt x="92354" y="171825"/>
                  </a:lnTo>
                  <a:lnTo>
                    <a:pt x="88906" y="174730"/>
                  </a:lnTo>
                  <a:lnTo>
                    <a:pt x="85346" y="177690"/>
                  </a:lnTo>
                  <a:lnTo>
                    <a:pt x="81704" y="180705"/>
                  </a:lnTo>
                  <a:lnTo>
                    <a:pt x="77978" y="183767"/>
                  </a:lnTo>
                  <a:lnTo>
                    <a:pt x="74188" y="186856"/>
                  </a:lnTo>
                  <a:lnTo>
                    <a:pt x="74188" y="186856"/>
                  </a:lnTo>
                  <a:lnTo>
                    <a:pt x="73967" y="187050"/>
                  </a:lnTo>
                  <a:lnTo>
                    <a:pt x="73755" y="187253"/>
                  </a:lnTo>
                  <a:lnTo>
                    <a:pt x="73552" y="187455"/>
                  </a:lnTo>
                  <a:lnTo>
                    <a:pt x="73358" y="187677"/>
                  </a:lnTo>
                  <a:lnTo>
                    <a:pt x="73183" y="187907"/>
                  </a:lnTo>
                  <a:lnTo>
                    <a:pt x="73017" y="188138"/>
                  </a:lnTo>
                  <a:lnTo>
                    <a:pt x="72869" y="188378"/>
                  </a:lnTo>
                  <a:lnTo>
                    <a:pt x="72731" y="188627"/>
                  </a:lnTo>
                  <a:lnTo>
                    <a:pt x="72602" y="188876"/>
                  </a:lnTo>
                  <a:lnTo>
                    <a:pt x="72491" y="189134"/>
                  </a:lnTo>
                  <a:lnTo>
                    <a:pt x="72390" y="189392"/>
                  </a:lnTo>
                  <a:lnTo>
                    <a:pt x="72307" y="189650"/>
                  </a:lnTo>
                  <a:lnTo>
                    <a:pt x="72224" y="189927"/>
                  </a:lnTo>
                  <a:lnTo>
                    <a:pt x="72168" y="190194"/>
                  </a:lnTo>
                  <a:lnTo>
                    <a:pt x="72122" y="190471"/>
                  </a:lnTo>
                  <a:lnTo>
                    <a:pt x="72085" y="190738"/>
                  </a:lnTo>
                  <a:lnTo>
                    <a:pt x="72058" y="191015"/>
                  </a:lnTo>
                  <a:lnTo>
                    <a:pt x="72049" y="191292"/>
                  </a:lnTo>
                  <a:lnTo>
                    <a:pt x="72058" y="191578"/>
                  </a:lnTo>
                  <a:lnTo>
                    <a:pt x="72076" y="191854"/>
                  </a:lnTo>
                  <a:lnTo>
                    <a:pt x="72104" y="192131"/>
                  </a:lnTo>
                  <a:lnTo>
                    <a:pt x="72150" y="192407"/>
                  </a:lnTo>
                  <a:lnTo>
                    <a:pt x="72205" y="192675"/>
                  </a:lnTo>
                  <a:lnTo>
                    <a:pt x="72279" y="192952"/>
                  </a:lnTo>
                  <a:lnTo>
                    <a:pt x="72362" y="193219"/>
                  </a:lnTo>
                  <a:lnTo>
                    <a:pt x="72464" y="193486"/>
                  </a:lnTo>
                  <a:lnTo>
                    <a:pt x="72574" y="193745"/>
                  </a:lnTo>
                  <a:lnTo>
                    <a:pt x="72703" y="194003"/>
                  </a:lnTo>
                  <a:lnTo>
                    <a:pt x="72842" y="194261"/>
                  </a:lnTo>
                  <a:lnTo>
                    <a:pt x="72998" y="194510"/>
                  </a:lnTo>
                  <a:lnTo>
                    <a:pt x="73164" y="194750"/>
                  </a:lnTo>
                  <a:lnTo>
                    <a:pt x="73349" y="194989"/>
                  </a:lnTo>
                  <a:lnTo>
                    <a:pt x="73349" y="194989"/>
                  </a:lnTo>
                  <a:lnTo>
                    <a:pt x="73533" y="195211"/>
                  </a:lnTo>
                  <a:lnTo>
                    <a:pt x="73736" y="195423"/>
                  </a:lnTo>
                  <a:lnTo>
                    <a:pt x="73948" y="195626"/>
                  </a:lnTo>
                  <a:lnTo>
                    <a:pt x="74170" y="195819"/>
                  </a:lnTo>
                  <a:lnTo>
                    <a:pt x="74391" y="195995"/>
                  </a:lnTo>
                  <a:lnTo>
                    <a:pt x="74631" y="196161"/>
                  </a:lnTo>
                  <a:lnTo>
                    <a:pt x="74870" y="196308"/>
                  </a:lnTo>
                  <a:lnTo>
                    <a:pt x="75110" y="196446"/>
                  </a:lnTo>
                  <a:lnTo>
                    <a:pt x="75368" y="196576"/>
                  </a:lnTo>
                  <a:lnTo>
                    <a:pt x="75617" y="196686"/>
                  </a:lnTo>
                  <a:lnTo>
                    <a:pt x="75885" y="196788"/>
                  </a:lnTo>
                  <a:lnTo>
                    <a:pt x="76143" y="196880"/>
                  </a:lnTo>
                  <a:lnTo>
                    <a:pt x="76410" y="196954"/>
                  </a:lnTo>
                  <a:lnTo>
                    <a:pt x="76687" y="197009"/>
                  </a:lnTo>
                  <a:lnTo>
                    <a:pt x="76954" y="197064"/>
                  </a:lnTo>
                  <a:lnTo>
                    <a:pt x="77231" y="197101"/>
                  </a:lnTo>
                  <a:lnTo>
                    <a:pt x="77508" y="197120"/>
                  </a:lnTo>
                  <a:lnTo>
                    <a:pt x="77784" y="197129"/>
                  </a:lnTo>
                  <a:lnTo>
                    <a:pt x="78061" y="197129"/>
                  </a:lnTo>
                  <a:lnTo>
                    <a:pt x="78347" y="197110"/>
                  </a:lnTo>
                  <a:lnTo>
                    <a:pt x="78624" y="197074"/>
                  </a:lnTo>
                  <a:lnTo>
                    <a:pt x="78900" y="197027"/>
                  </a:lnTo>
                  <a:lnTo>
                    <a:pt x="79168" y="196972"/>
                  </a:lnTo>
                  <a:lnTo>
                    <a:pt x="79444" y="196898"/>
                  </a:lnTo>
                  <a:lnTo>
                    <a:pt x="79712" y="196815"/>
                  </a:lnTo>
                  <a:lnTo>
                    <a:pt x="79979" y="196723"/>
                  </a:lnTo>
                  <a:lnTo>
                    <a:pt x="80237" y="196603"/>
                  </a:lnTo>
                  <a:lnTo>
                    <a:pt x="80496" y="196483"/>
                  </a:lnTo>
                  <a:lnTo>
                    <a:pt x="80754" y="196345"/>
                  </a:lnTo>
                  <a:lnTo>
                    <a:pt x="81003" y="196188"/>
                  </a:lnTo>
                  <a:lnTo>
                    <a:pt x="81242" y="196022"/>
                  </a:lnTo>
                  <a:lnTo>
                    <a:pt x="81473" y="195838"/>
                  </a:lnTo>
                  <a:lnTo>
                    <a:pt x="81473" y="195838"/>
                  </a:lnTo>
                  <a:lnTo>
                    <a:pt x="84064" y="193735"/>
                  </a:lnTo>
                  <a:lnTo>
                    <a:pt x="86619" y="191642"/>
                  </a:lnTo>
                  <a:lnTo>
                    <a:pt x="89145" y="189567"/>
                  </a:lnTo>
                  <a:lnTo>
                    <a:pt x="91635" y="187511"/>
                  </a:lnTo>
                  <a:lnTo>
                    <a:pt x="94079" y="185473"/>
                  </a:lnTo>
                  <a:lnTo>
                    <a:pt x="96486" y="183463"/>
                  </a:lnTo>
                  <a:lnTo>
                    <a:pt x="98846" y="181489"/>
                  </a:lnTo>
                  <a:lnTo>
                    <a:pt x="101152" y="179543"/>
                  </a:lnTo>
                  <a:lnTo>
                    <a:pt x="103411" y="177625"/>
                  </a:lnTo>
                  <a:lnTo>
                    <a:pt x="105606" y="175763"/>
                  </a:lnTo>
                  <a:lnTo>
                    <a:pt x="109820" y="172157"/>
                  </a:lnTo>
                  <a:lnTo>
                    <a:pt x="113776" y="168754"/>
                  </a:lnTo>
                  <a:lnTo>
                    <a:pt x="117428" y="165591"/>
                  </a:lnTo>
                  <a:lnTo>
                    <a:pt x="120757" y="162677"/>
                  </a:lnTo>
                  <a:lnTo>
                    <a:pt x="123744" y="160058"/>
                  </a:lnTo>
                  <a:lnTo>
                    <a:pt x="126345" y="157762"/>
                  </a:lnTo>
                  <a:lnTo>
                    <a:pt x="128549" y="155807"/>
                  </a:lnTo>
                  <a:lnTo>
                    <a:pt x="130319" y="154230"/>
                  </a:lnTo>
                  <a:lnTo>
                    <a:pt x="131629" y="153059"/>
                  </a:lnTo>
                  <a:lnTo>
                    <a:pt x="132763" y="152036"/>
                  </a:lnTo>
                  <a:lnTo>
                    <a:pt x="132763" y="152036"/>
                  </a:lnTo>
                  <a:lnTo>
                    <a:pt x="132966" y="151842"/>
                  </a:lnTo>
                  <a:lnTo>
                    <a:pt x="133160" y="151630"/>
                  </a:lnTo>
                  <a:lnTo>
                    <a:pt x="133353" y="151418"/>
                  </a:lnTo>
                  <a:lnTo>
                    <a:pt x="133529" y="151196"/>
                  </a:lnTo>
                  <a:lnTo>
                    <a:pt x="133685" y="150957"/>
                  </a:lnTo>
                  <a:lnTo>
                    <a:pt x="133842" y="150717"/>
                  </a:lnTo>
                  <a:lnTo>
                    <a:pt x="133980" y="150477"/>
                  </a:lnTo>
                  <a:lnTo>
                    <a:pt x="134100" y="150219"/>
                  </a:lnTo>
                  <a:lnTo>
                    <a:pt x="134220" y="149961"/>
                  </a:lnTo>
                  <a:lnTo>
                    <a:pt x="134322" y="149703"/>
                  </a:lnTo>
                  <a:lnTo>
                    <a:pt x="134405" y="149435"/>
                  </a:lnTo>
                  <a:lnTo>
                    <a:pt x="134488" y="149158"/>
                  </a:lnTo>
                  <a:lnTo>
                    <a:pt x="134543" y="148882"/>
                  </a:lnTo>
                  <a:lnTo>
                    <a:pt x="134598" y="148596"/>
                  </a:lnTo>
                  <a:lnTo>
                    <a:pt x="134626" y="148310"/>
                  </a:lnTo>
                  <a:lnTo>
                    <a:pt x="134654" y="148024"/>
                  </a:lnTo>
                  <a:lnTo>
                    <a:pt x="134654" y="148024"/>
                  </a:lnTo>
                  <a:lnTo>
                    <a:pt x="134654" y="147738"/>
                  </a:lnTo>
                  <a:lnTo>
                    <a:pt x="134654" y="147452"/>
                  </a:lnTo>
                  <a:lnTo>
                    <a:pt x="134626" y="147167"/>
                  </a:lnTo>
                  <a:lnTo>
                    <a:pt x="134589" y="146890"/>
                  </a:lnTo>
                  <a:lnTo>
                    <a:pt x="134543" y="146604"/>
                  </a:lnTo>
                  <a:lnTo>
                    <a:pt x="134478" y="146327"/>
                  </a:lnTo>
                  <a:lnTo>
                    <a:pt x="134405" y="146060"/>
                  </a:lnTo>
                  <a:lnTo>
                    <a:pt x="134312" y="145793"/>
                  </a:lnTo>
                  <a:lnTo>
                    <a:pt x="134211" y="145525"/>
                  </a:lnTo>
                  <a:lnTo>
                    <a:pt x="134100" y="145267"/>
                  </a:lnTo>
                  <a:lnTo>
                    <a:pt x="133971" y="145018"/>
                  </a:lnTo>
                  <a:lnTo>
                    <a:pt x="133833" y="144769"/>
                  </a:lnTo>
                  <a:lnTo>
                    <a:pt x="133676" y="144529"/>
                  </a:lnTo>
                  <a:lnTo>
                    <a:pt x="133510" y="144299"/>
                  </a:lnTo>
                  <a:lnTo>
                    <a:pt x="133335" y="144068"/>
                  </a:lnTo>
                  <a:lnTo>
                    <a:pt x="133141" y="143856"/>
                  </a:lnTo>
                  <a:lnTo>
                    <a:pt x="133141" y="143856"/>
                  </a:lnTo>
                  <a:lnTo>
                    <a:pt x="132431" y="143081"/>
                  </a:lnTo>
                  <a:lnTo>
                    <a:pt x="131721" y="142316"/>
                  </a:lnTo>
                  <a:lnTo>
                    <a:pt x="131011" y="141578"/>
                  </a:lnTo>
                  <a:lnTo>
                    <a:pt x="130301" y="140859"/>
                  </a:lnTo>
                  <a:lnTo>
                    <a:pt x="129600" y="140149"/>
                  </a:lnTo>
                  <a:lnTo>
                    <a:pt x="128899" y="139467"/>
                  </a:lnTo>
                  <a:lnTo>
                    <a:pt x="128208" y="138793"/>
                  </a:lnTo>
                  <a:lnTo>
                    <a:pt x="127507" y="138148"/>
                  </a:lnTo>
                  <a:lnTo>
                    <a:pt x="143995" y="123089"/>
                  </a:lnTo>
                  <a:lnTo>
                    <a:pt x="143995" y="123089"/>
                  </a:lnTo>
                  <a:lnTo>
                    <a:pt x="144216" y="122877"/>
                  </a:lnTo>
                  <a:lnTo>
                    <a:pt x="144419" y="122656"/>
                  </a:lnTo>
                  <a:lnTo>
                    <a:pt x="144613" y="122425"/>
                  </a:lnTo>
                  <a:lnTo>
                    <a:pt x="144797" y="122186"/>
                  </a:lnTo>
                  <a:lnTo>
                    <a:pt x="144963" y="121937"/>
                  </a:lnTo>
                  <a:lnTo>
                    <a:pt x="145120" y="121688"/>
                  </a:lnTo>
                  <a:lnTo>
                    <a:pt x="145258" y="121420"/>
                  </a:lnTo>
                  <a:lnTo>
                    <a:pt x="145387" y="121153"/>
                  </a:lnTo>
                  <a:lnTo>
                    <a:pt x="145498" y="120876"/>
                  </a:lnTo>
                  <a:lnTo>
                    <a:pt x="145600" y="120590"/>
                  </a:lnTo>
                  <a:lnTo>
                    <a:pt x="145682" y="120304"/>
                  </a:lnTo>
                  <a:lnTo>
                    <a:pt x="145756" y="120018"/>
                  </a:lnTo>
                  <a:lnTo>
                    <a:pt x="145812" y="119723"/>
                  </a:lnTo>
                  <a:lnTo>
                    <a:pt x="145848" y="119419"/>
                  </a:lnTo>
                  <a:lnTo>
                    <a:pt x="145867" y="119124"/>
                  </a:lnTo>
                  <a:lnTo>
                    <a:pt x="145876" y="118820"/>
                  </a:lnTo>
                  <a:lnTo>
                    <a:pt x="145876" y="118820"/>
                  </a:lnTo>
                  <a:lnTo>
                    <a:pt x="145876" y="110991"/>
                  </a:lnTo>
                  <a:lnTo>
                    <a:pt x="145885" y="103503"/>
                  </a:lnTo>
                  <a:lnTo>
                    <a:pt x="145913" y="96338"/>
                  </a:lnTo>
                  <a:lnTo>
                    <a:pt x="145931" y="92889"/>
                  </a:lnTo>
                  <a:lnTo>
                    <a:pt x="145959" y="89504"/>
                  </a:lnTo>
                  <a:lnTo>
                    <a:pt x="145987" y="86212"/>
                  </a:lnTo>
                  <a:lnTo>
                    <a:pt x="146033" y="82994"/>
                  </a:lnTo>
                  <a:lnTo>
                    <a:pt x="146079" y="79859"/>
                  </a:lnTo>
                  <a:lnTo>
                    <a:pt x="146144" y="76806"/>
                  </a:lnTo>
                  <a:lnTo>
                    <a:pt x="146208" y="73828"/>
                  </a:lnTo>
                  <a:lnTo>
                    <a:pt x="146291" y="70923"/>
                  </a:lnTo>
                  <a:lnTo>
                    <a:pt x="146393" y="68101"/>
                  </a:lnTo>
                  <a:lnTo>
                    <a:pt x="146503" y="65353"/>
                  </a:lnTo>
                  <a:lnTo>
                    <a:pt x="146623" y="62679"/>
                  </a:lnTo>
                  <a:lnTo>
                    <a:pt x="146761" y="60088"/>
                  </a:lnTo>
                  <a:lnTo>
                    <a:pt x="146918" y="57561"/>
                  </a:lnTo>
                  <a:lnTo>
                    <a:pt x="147010" y="56335"/>
                  </a:lnTo>
                  <a:lnTo>
                    <a:pt x="147093" y="55117"/>
                  </a:lnTo>
                  <a:lnTo>
                    <a:pt x="147186" y="53919"/>
                  </a:lnTo>
                  <a:lnTo>
                    <a:pt x="147287" y="52747"/>
                  </a:lnTo>
                  <a:lnTo>
                    <a:pt x="147388" y="51585"/>
                  </a:lnTo>
                  <a:lnTo>
                    <a:pt x="147499" y="50451"/>
                  </a:lnTo>
                  <a:lnTo>
                    <a:pt x="147610" y="49326"/>
                  </a:lnTo>
                  <a:lnTo>
                    <a:pt x="147730" y="48220"/>
                  </a:lnTo>
                  <a:lnTo>
                    <a:pt x="147850" y="47141"/>
                  </a:lnTo>
                  <a:lnTo>
                    <a:pt x="147979" y="46071"/>
                  </a:lnTo>
                  <a:lnTo>
                    <a:pt x="148117" y="45020"/>
                  </a:lnTo>
                  <a:lnTo>
                    <a:pt x="148255" y="43987"/>
                  </a:lnTo>
                  <a:lnTo>
                    <a:pt x="148403" y="42973"/>
                  </a:lnTo>
                  <a:lnTo>
                    <a:pt x="148550" y="41977"/>
                  </a:lnTo>
                  <a:lnTo>
                    <a:pt x="148707" y="40999"/>
                  </a:lnTo>
                  <a:lnTo>
                    <a:pt x="148873" y="40040"/>
                  </a:lnTo>
                  <a:lnTo>
                    <a:pt x="149039" y="39100"/>
                  </a:lnTo>
                  <a:lnTo>
                    <a:pt x="149214" y="38177"/>
                  </a:lnTo>
                  <a:lnTo>
                    <a:pt x="149399" y="37264"/>
                  </a:lnTo>
                  <a:lnTo>
                    <a:pt x="149592" y="36379"/>
                  </a:lnTo>
                  <a:lnTo>
                    <a:pt x="149786" y="35503"/>
                  </a:lnTo>
                  <a:lnTo>
                    <a:pt x="149989" y="34646"/>
                  </a:lnTo>
                  <a:lnTo>
                    <a:pt x="150192" y="33806"/>
                  </a:lnTo>
                  <a:lnTo>
                    <a:pt x="150413" y="32986"/>
                  </a:lnTo>
                  <a:lnTo>
                    <a:pt x="150634" y="32183"/>
                  </a:lnTo>
                  <a:lnTo>
                    <a:pt x="150865" y="31400"/>
                  </a:lnTo>
                  <a:lnTo>
                    <a:pt x="150865" y="31400"/>
                  </a:lnTo>
                  <a:lnTo>
                    <a:pt x="151049" y="30800"/>
                  </a:lnTo>
                  <a:lnTo>
                    <a:pt x="151234" y="30210"/>
                  </a:lnTo>
                  <a:lnTo>
                    <a:pt x="151428" y="29629"/>
                  </a:lnTo>
                  <a:lnTo>
                    <a:pt x="151621" y="29057"/>
                  </a:lnTo>
                  <a:lnTo>
                    <a:pt x="151824" y="28504"/>
                  </a:lnTo>
                  <a:lnTo>
                    <a:pt x="152036" y="27960"/>
                  </a:lnTo>
                  <a:lnTo>
                    <a:pt x="152248" y="27416"/>
                  </a:lnTo>
                  <a:lnTo>
                    <a:pt x="152460" y="26890"/>
                  </a:lnTo>
                  <a:lnTo>
                    <a:pt x="152682" y="26374"/>
                  </a:lnTo>
                  <a:lnTo>
                    <a:pt x="152912" y="25867"/>
                  </a:lnTo>
                  <a:lnTo>
                    <a:pt x="153143" y="25378"/>
                  </a:lnTo>
                  <a:lnTo>
                    <a:pt x="153373" y="24889"/>
                  </a:lnTo>
                  <a:lnTo>
                    <a:pt x="153622" y="24410"/>
                  </a:lnTo>
                  <a:lnTo>
                    <a:pt x="153871" y="23949"/>
                  </a:lnTo>
                  <a:lnTo>
                    <a:pt x="154120" y="23487"/>
                  </a:lnTo>
                  <a:lnTo>
                    <a:pt x="154378" y="23045"/>
                  </a:lnTo>
                  <a:lnTo>
                    <a:pt x="154646" y="22611"/>
                  </a:lnTo>
                  <a:lnTo>
                    <a:pt x="154922" y="22178"/>
                  </a:lnTo>
                  <a:lnTo>
                    <a:pt x="155199" y="21763"/>
                  </a:lnTo>
                  <a:lnTo>
                    <a:pt x="155485" y="21357"/>
                  </a:lnTo>
                  <a:lnTo>
                    <a:pt x="155771" y="20961"/>
                  </a:lnTo>
                  <a:lnTo>
                    <a:pt x="156066" y="20564"/>
                  </a:lnTo>
                  <a:lnTo>
                    <a:pt x="156370" y="20186"/>
                  </a:lnTo>
                  <a:lnTo>
                    <a:pt x="156684" y="19817"/>
                  </a:lnTo>
                  <a:lnTo>
                    <a:pt x="156997" y="19458"/>
                  </a:lnTo>
                  <a:lnTo>
                    <a:pt x="157320" y="19098"/>
                  </a:lnTo>
                  <a:lnTo>
                    <a:pt x="157652" y="18757"/>
                  </a:lnTo>
                  <a:lnTo>
                    <a:pt x="157984" y="18425"/>
                  </a:lnTo>
                  <a:lnTo>
                    <a:pt x="158334" y="18102"/>
                  </a:lnTo>
                  <a:lnTo>
                    <a:pt x="158685" y="17779"/>
                  </a:lnTo>
                  <a:lnTo>
                    <a:pt x="159044" y="17475"/>
                  </a:lnTo>
                  <a:lnTo>
                    <a:pt x="159413" y="17171"/>
                  </a:lnTo>
                  <a:lnTo>
                    <a:pt x="159782" y="16885"/>
                  </a:lnTo>
                  <a:lnTo>
                    <a:pt x="160170" y="16599"/>
                  </a:lnTo>
                  <a:lnTo>
                    <a:pt x="160557" y="16332"/>
                  </a:lnTo>
                  <a:lnTo>
                    <a:pt x="160953" y="16064"/>
                  </a:lnTo>
                  <a:lnTo>
                    <a:pt x="161359" y="15806"/>
                  </a:lnTo>
                  <a:lnTo>
                    <a:pt x="161774" y="15557"/>
                  </a:lnTo>
                  <a:lnTo>
                    <a:pt x="162198" y="15317"/>
                  </a:lnTo>
                  <a:lnTo>
                    <a:pt x="162622" y="15087"/>
                  </a:lnTo>
                  <a:lnTo>
                    <a:pt x="163065" y="14865"/>
                  </a:lnTo>
                  <a:lnTo>
                    <a:pt x="163508" y="14644"/>
                  </a:lnTo>
                  <a:lnTo>
                    <a:pt x="163969" y="14441"/>
                  </a:lnTo>
                  <a:lnTo>
                    <a:pt x="164430" y="14238"/>
                  </a:lnTo>
                  <a:lnTo>
                    <a:pt x="164900" y="14045"/>
                  </a:lnTo>
                  <a:lnTo>
                    <a:pt x="165389" y="13860"/>
                  </a:lnTo>
                  <a:lnTo>
                    <a:pt x="165878" y="13685"/>
                  </a:lnTo>
                  <a:lnTo>
                    <a:pt x="166376" y="13519"/>
                  </a:lnTo>
                  <a:lnTo>
                    <a:pt x="166883" y="13353"/>
                  </a:lnTo>
                  <a:lnTo>
                    <a:pt x="167408" y="13196"/>
                  </a:lnTo>
                  <a:lnTo>
                    <a:pt x="167934" y="13049"/>
                  </a:lnTo>
                  <a:lnTo>
                    <a:pt x="168469" y="12910"/>
                  </a:lnTo>
                  <a:lnTo>
                    <a:pt x="169022" y="12781"/>
                  </a:lnTo>
                  <a:lnTo>
                    <a:pt x="169575" y="12652"/>
                  </a:lnTo>
                  <a:lnTo>
                    <a:pt x="170147" y="12542"/>
                  </a:lnTo>
                  <a:lnTo>
                    <a:pt x="170719" y="12431"/>
                  </a:lnTo>
                  <a:lnTo>
                    <a:pt x="171309" y="12320"/>
                  </a:lnTo>
                  <a:lnTo>
                    <a:pt x="171909" y="12228"/>
                  </a:lnTo>
                  <a:lnTo>
                    <a:pt x="172517" y="12136"/>
                  </a:lnTo>
                  <a:lnTo>
                    <a:pt x="173135" y="12053"/>
                  </a:lnTo>
                  <a:lnTo>
                    <a:pt x="173762" y="11979"/>
                  </a:lnTo>
                  <a:lnTo>
                    <a:pt x="174398" y="11905"/>
                  </a:lnTo>
                  <a:lnTo>
                    <a:pt x="175053" y="11850"/>
                  </a:lnTo>
                  <a:lnTo>
                    <a:pt x="175708" y="11785"/>
                  </a:lnTo>
                  <a:lnTo>
                    <a:pt x="175708" y="11785"/>
                  </a:lnTo>
                  <a:lnTo>
                    <a:pt x="175514" y="15732"/>
                  </a:lnTo>
                  <a:lnTo>
                    <a:pt x="175302" y="20527"/>
                  </a:lnTo>
                  <a:lnTo>
                    <a:pt x="175182" y="23229"/>
                  </a:lnTo>
                  <a:lnTo>
                    <a:pt x="175072" y="26116"/>
                  </a:lnTo>
                  <a:lnTo>
                    <a:pt x="174952" y="29196"/>
                  </a:lnTo>
                  <a:lnTo>
                    <a:pt x="174841" y="32460"/>
                  </a:lnTo>
                  <a:lnTo>
                    <a:pt x="174730" y="35890"/>
                  </a:lnTo>
                  <a:lnTo>
                    <a:pt x="174620" y="39496"/>
                  </a:lnTo>
                  <a:lnTo>
                    <a:pt x="174518" y="43258"/>
                  </a:lnTo>
                  <a:lnTo>
                    <a:pt x="174426" y="47168"/>
                  </a:lnTo>
                  <a:lnTo>
                    <a:pt x="174343" y="51235"/>
                  </a:lnTo>
                  <a:lnTo>
                    <a:pt x="174260" y="55449"/>
                  </a:lnTo>
                  <a:lnTo>
                    <a:pt x="174195" y="59793"/>
                  </a:lnTo>
                  <a:lnTo>
                    <a:pt x="174140" y="64265"/>
                  </a:lnTo>
                  <a:lnTo>
                    <a:pt x="174094" y="68857"/>
                  </a:lnTo>
                  <a:lnTo>
                    <a:pt x="174066" y="73570"/>
                  </a:lnTo>
                  <a:lnTo>
                    <a:pt x="174048" y="78392"/>
                  </a:lnTo>
                  <a:lnTo>
                    <a:pt x="174057" y="83326"/>
                  </a:lnTo>
                  <a:lnTo>
                    <a:pt x="174076" y="88352"/>
                  </a:lnTo>
                  <a:lnTo>
                    <a:pt x="174122" y="93460"/>
                  </a:lnTo>
                  <a:lnTo>
                    <a:pt x="174186" y="98671"/>
                  </a:lnTo>
                  <a:lnTo>
                    <a:pt x="174269" y="103945"/>
                  </a:lnTo>
                  <a:lnTo>
                    <a:pt x="174325" y="106610"/>
                  </a:lnTo>
                  <a:lnTo>
                    <a:pt x="174380" y="109303"/>
                  </a:lnTo>
                  <a:lnTo>
                    <a:pt x="174444" y="111996"/>
                  </a:lnTo>
                  <a:lnTo>
                    <a:pt x="174518" y="114716"/>
                  </a:lnTo>
                  <a:lnTo>
                    <a:pt x="174592" y="117446"/>
                  </a:lnTo>
                  <a:lnTo>
                    <a:pt x="174675" y="120194"/>
                  </a:lnTo>
                  <a:lnTo>
                    <a:pt x="174767" y="122951"/>
                  </a:lnTo>
                  <a:lnTo>
                    <a:pt x="174869" y="125727"/>
                  </a:lnTo>
                  <a:lnTo>
                    <a:pt x="174970" y="128511"/>
                  </a:lnTo>
                  <a:lnTo>
                    <a:pt x="175081" y="131306"/>
                  </a:lnTo>
                  <a:lnTo>
                    <a:pt x="175201" y="134109"/>
                  </a:lnTo>
                  <a:lnTo>
                    <a:pt x="175330" y="136922"/>
                  </a:lnTo>
                  <a:lnTo>
                    <a:pt x="175468" y="139743"/>
                  </a:lnTo>
                  <a:lnTo>
                    <a:pt x="175606" y="142574"/>
                  </a:lnTo>
                  <a:lnTo>
                    <a:pt x="175763" y="145415"/>
                  </a:lnTo>
                  <a:lnTo>
                    <a:pt x="175920" y="148255"/>
                  </a:lnTo>
                  <a:lnTo>
                    <a:pt x="175920" y="148255"/>
                  </a:lnTo>
                  <a:lnTo>
                    <a:pt x="174620" y="149675"/>
                  </a:lnTo>
                  <a:lnTo>
                    <a:pt x="172941" y="151473"/>
                  </a:lnTo>
                  <a:lnTo>
                    <a:pt x="170903" y="153631"/>
                  </a:lnTo>
                  <a:lnTo>
                    <a:pt x="169751" y="154839"/>
                  </a:lnTo>
                  <a:lnTo>
                    <a:pt x="168515" y="156121"/>
                  </a:lnTo>
                  <a:lnTo>
                    <a:pt x="167196" y="157495"/>
                  </a:lnTo>
                  <a:lnTo>
                    <a:pt x="165795" y="158933"/>
                  </a:lnTo>
                  <a:lnTo>
                    <a:pt x="164310" y="160455"/>
                  </a:lnTo>
                  <a:lnTo>
                    <a:pt x="162752" y="162050"/>
                  </a:lnTo>
                  <a:lnTo>
                    <a:pt x="161110" y="163701"/>
                  </a:lnTo>
                  <a:lnTo>
                    <a:pt x="159386" y="165425"/>
                  </a:lnTo>
                  <a:lnTo>
                    <a:pt x="157597" y="167214"/>
                  </a:lnTo>
                  <a:lnTo>
                    <a:pt x="155725" y="169059"/>
                  </a:lnTo>
                  <a:lnTo>
                    <a:pt x="153779" y="170967"/>
                  </a:lnTo>
                  <a:lnTo>
                    <a:pt x="151769" y="172932"/>
                  </a:lnTo>
                  <a:lnTo>
                    <a:pt x="149685" y="174942"/>
                  </a:lnTo>
                  <a:lnTo>
                    <a:pt x="147527" y="176998"/>
                  </a:lnTo>
                  <a:lnTo>
                    <a:pt x="145314" y="179110"/>
                  </a:lnTo>
                  <a:lnTo>
                    <a:pt x="143027" y="181268"/>
                  </a:lnTo>
                  <a:lnTo>
                    <a:pt x="140675" y="183463"/>
                  </a:lnTo>
                  <a:lnTo>
                    <a:pt x="138259" y="185694"/>
                  </a:lnTo>
                  <a:lnTo>
                    <a:pt x="135788" y="187963"/>
                  </a:lnTo>
                  <a:lnTo>
                    <a:pt x="133252" y="190268"/>
                  </a:lnTo>
                  <a:lnTo>
                    <a:pt x="130651" y="192601"/>
                  </a:lnTo>
                  <a:lnTo>
                    <a:pt x="128005" y="194971"/>
                  </a:lnTo>
                  <a:lnTo>
                    <a:pt x="125294" y="197359"/>
                  </a:lnTo>
                  <a:lnTo>
                    <a:pt x="122527" y="199766"/>
                  </a:lnTo>
                  <a:lnTo>
                    <a:pt x="119715" y="202201"/>
                  </a:lnTo>
                  <a:lnTo>
                    <a:pt x="116847" y="204654"/>
                  </a:lnTo>
                  <a:lnTo>
                    <a:pt x="116847" y="204654"/>
                  </a:lnTo>
                  <a:lnTo>
                    <a:pt x="116616" y="204847"/>
                  </a:lnTo>
                  <a:lnTo>
                    <a:pt x="116413" y="205059"/>
                  </a:lnTo>
                  <a:lnTo>
                    <a:pt x="116210" y="205271"/>
                  </a:lnTo>
                  <a:lnTo>
                    <a:pt x="116026" y="205493"/>
                  </a:lnTo>
                  <a:lnTo>
                    <a:pt x="115860" y="205723"/>
                  </a:lnTo>
                  <a:lnTo>
                    <a:pt x="115703" y="205963"/>
                  </a:lnTo>
                  <a:lnTo>
                    <a:pt x="115556" y="206203"/>
                  </a:lnTo>
                  <a:lnTo>
                    <a:pt x="115417" y="206452"/>
                  </a:lnTo>
                  <a:lnTo>
                    <a:pt x="115298" y="206710"/>
                  </a:lnTo>
                  <a:lnTo>
                    <a:pt x="115196" y="206968"/>
                  </a:lnTo>
                  <a:lnTo>
                    <a:pt x="115095" y="207226"/>
                  </a:lnTo>
                  <a:lnTo>
                    <a:pt x="115021" y="207494"/>
                  </a:lnTo>
                  <a:lnTo>
                    <a:pt x="114947" y="207761"/>
                  </a:lnTo>
                  <a:lnTo>
                    <a:pt x="114892" y="208038"/>
                  </a:lnTo>
                  <a:lnTo>
                    <a:pt x="114855" y="208315"/>
                  </a:lnTo>
                  <a:lnTo>
                    <a:pt x="114818" y="208582"/>
                  </a:lnTo>
                  <a:lnTo>
                    <a:pt x="114809" y="208859"/>
                  </a:lnTo>
                  <a:lnTo>
                    <a:pt x="114800" y="209145"/>
                  </a:lnTo>
                  <a:lnTo>
                    <a:pt x="114818" y="209421"/>
                  </a:lnTo>
                  <a:lnTo>
                    <a:pt x="114836" y="209698"/>
                  </a:lnTo>
                  <a:lnTo>
                    <a:pt x="114873" y="209974"/>
                  </a:lnTo>
                  <a:lnTo>
                    <a:pt x="114929" y="210242"/>
                  </a:lnTo>
                  <a:lnTo>
                    <a:pt x="114993" y="210519"/>
                  </a:lnTo>
                  <a:lnTo>
                    <a:pt x="115067" y="210786"/>
                  </a:lnTo>
                  <a:lnTo>
                    <a:pt x="115159" y="211053"/>
                  </a:lnTo>
                  <a:lnTo>
                    <a:pt x="115261" y="211321"/>
                  </a:lnTo>
                  <a:lnTo>
                    <a:pt x="115381" y="211579"/>
                  </a:lnTo>
                  <a:lnTo>
                    <a:pt x="115510" y="211837"/>
                  </a:lnTo>
                  <a:lnTo>
                    <a:pt x="115657" y="212086"/>
                  </a:lnTo>
                  <a:lnTo>
                    <a:pt x="115814" y="212326"/>
                  </a:lnTo>
                  <a:lnTo>
                    <a:pt x="115989" y="212566"/>
                  </a:lnTo>
                  <a:lnTo>
                    <a:pt x="116174" y="212796"/>
                  </a:lnTo>
                  <a:lnTo>
                    <a:pt x="116174" y="212796"/>
                  </a:lnTo>
                  <a:lnTo>
                    <a:pt x="116395" y="213045"/>
                  </a:lnTo>
                  <a:lnTo>
                    <a:pt x="116625" y="213276"/>
                  </a:lnTo>
                  <a:lnTo>
                    <a:pt x="116865" y="213488"/>
                  </a:lnTo>
                  <a:lnTo>
                    <a:pt x="117114" y="213682"/>
                  </a:lnTo>
                  <a:lnTo>
                    <a:pt x="117372" y="213866"/>
                  </a:lnTo>
                  <a:lnTo>
                    <a:pt x="117640" y="214032"/>
                  </a:lnTo>
                  <a:lnTo>
                    <a:pt x="117916" y="214189"/>
                  </a:lnTo>
                  <a:lnTo>
                    <a:pt x="118193" y="214327"/>
                  </a:lnTo>
                  <a:lnTo>
                    <a:pt x="118488" y="214447"/>
                  </a:lnTo>
                  <a:lnTo>
                    <a:pt x="118774" y="214548"/>
                  </a:lnTo>
                  <a:lnTo>
                    <a:pt x="119069" y="214641"/>
                  </a:lnTo>
                  <a:lnTo>
                    <a:pt x="119373" y="214705"/>
                  </a:lnTo>
                  <a:lnTo>
                    <a:pt x="119669" y="214770"/>
                  </a:lnTo>
                  <a:lnTo>
                    <a:pt x="119973" y="214807"/>
                  </a:lnTo>
                  <a:lnTo>
                    <a:pt x="120286" y="214834"/>
                  </a:lnTo>
                  <a:lnTo>
                    <a:pt x="120591" y="214834"/>
                  </a:lnTo>
                  <a:lnTo>
                    <a:pt x="120591" y="214834"/>
                  </a:lnTo>
                  <a:lnTo>
                    <a:pt x="120840" y="214834"/>
                  </a:lnTo>
                  <a:lnTo>
                    <a:pt x="121089" y="214816"/>
                  </a:lnTo>
                  <a:lnTo>
                    <a:pt x="121328" y="214788"/>
                  </a:lnTo>
                  <a:lnTo>
                    <a:pt x="121577" y="214751"/>
                  </a:lnTo>
                  <a:lnTo>
                    <a:pt x="121826" y="214705"/>
                  </a:lnTo>
                  <a:lnTo>
                    <a:pt x="122066" y="214650"/>
                  </a:lnTo>
                  <a:lnTo>
                    <a:pt x="122306" y="214576"/>
                  </a:lnTo>
                  <a:lnTo>
                    <a:pt x="122546" y="214493"/>
                  </a:lnTo>
                  <a:lnTo>
                    <a:pt x="122785" y="214410"/>
                  </a:lnTo>
                  <a:lnTo>
                    <a:pt x="123016" y="214309"/>
                  </a:lnTo>
                  <a:lnTo>
                    <a:pt x="123247" y="214189"/>
                  </a:lnTo>
                  <a:lnTo>
                    <a:pt x="123468" y="214069"/>
                  </a:lnTo>
                  <a:lnTo>
                    <a:pt x="123689" y="213930"/>
                  </a:lnTo>
                  <a:lnTo>
                    <a:pt x="123910" y="213792"/>
                  </a:lnTo>
                  <a:lnTo>
                    <a:pt x="124123" y="213635"/>
                  </a:lnTo>
                  <a:lnTo>
                    <a:pt x="124325" y="213460"/>
                  </a:lnTo>
                  <a:lnTo>
                    <a:pt x="124325" y="213460"/>
                  </a:lnTo>
                  <a:lnTo>
                    <a:pt x="126041" y="212003"/>
                  </a:lnTo>
                  <a:lnTo>
                    <a:pt x="127737" y="210546"/>
                  </a:lnTo>
                  <a:lnTo>
                    <a:pt x="129416" y="209098"/>
                  </a:lnTo>
                  <a:lnTo>
                    <a:pt x="131076" y="207660"/>
                  </a:lnTo>
                  <a:lnTo>
                    <a:pt x="132717" y="206231"/>
                  </a:lnTo>
                  <a:lnTo>
                    <a:pt x="134340" y="204801"/>
                  </a:lnTo>
                  <a:lnTo>
                    <a:pt x="135945" y="203381"/>
                  </a:lnTo>
                  <a:lnTo>
                    <a:pt x="137521" y="201970"/>
                  </a:lnTo>
                  <a:lnTo>
                    <a:pt x="139089" y="200568"/>
                  </a:lnTo>
                  <a:lnTo>
                    <a:pt x="140629" y="199185"/>
                  </a:lnTo>
                  <a:lnTo>
                    <a:pt x="142160" y="197802"/>
                  </a:lnTo>
                  <a:lnTo>
                    <a:pt x="143654" y="196437"/>
                  </a:lnTo>
                  <a:lnTo>
                    <a:pt x="146605" y="193735"/>
                  </a:lnTo>
                  <a:lnTo>
                    <a:pt x="149454" y="191080"/>
                  </a:lnTo>
                  <a:lnTo>
                    <a:pt x="152221" y="188488"/>
                  </a:lnTo>
                  <a:lnTo>
                    <a:pt x="154904" y="185952"/>
                  </a:lnTo>
                  <a:lnTo>
                    <a:pt x="157486" y="183481"/>
                  </a:lnTo>
                  <a:lnTo>
                    <a:pt x="159976" y="181074"/>
                  </a:lnTo>
                  <a:lnTo>
                    <a:pt x="162364" y="178741"/>
                  </a:lnTo>
                  <a:lnTo>
                    <a:pt x="164660" y="176491"/>
                  </a:lnTo>
                  <a:lnTo>
                    <a:pt x="166846" y="174315"/>
                  </a:lnTo>
                  <a:lnTo>
                    <a:pt x="168930" y="172231"/>
                  </a:lnTo>
                  <a:lnTo>
                    <a:pt x="170913" y="170239"/>
                  </a:lnTo>
                  <a:lnTo>
                    <a:pt x="172775" y="168339"/>
                  </a:lnTo>
                  <a:lnTo>
                    <a:pt x="174537" y="166532"/>
                  </a:lnTo>
                  <a:lnTo>
                    <a:pt x="176178" y="164835"/>
                  </a:lnTo>
                  <a:lnTo>
                    <a:pt x="177700" y="163249"/>
                  </a:lnTo>
                  <a:lnTo>
                    <a:pt x="179111" y="161774"/>
                  </a:lnTo>
                  <a:lnTo>
                    <a:pt x="180402" y="160418"/>
                  </a:lnTo>
                  <a:lnTo>
                    <a:pt x="181563" y="159182"/>
                  </a:lnTo>
                  <a:lnTo>
                    <a:pt x="183509" y="157089"/>
                  </a:lnTo>
                  <a:lnTo>
                    <a:pt x="184939" y="155531"/>
                  </a:lnTo>
                  <a:lnTo>
                    <a:pt x="185833" y="154553"/>
                  </a:lnTo>
                  <a:lnTo>
                    <a:pt x="186156" y="154184"/>
                  </a:lnTo>
                  <a:lnTo>
                    <a:pt x="186156" y="154184"/>
                  </a:lnTo>
                  <a:lnTo>
                    <a:pt x="186349" y="153972"/>
                  </a:lnTo>
                  <a:lnTo>
                    <a:pt x="186525" y="153742"/>
                  </a:lnTo>
                  <a:lnTo>
                    <a:pt x="186681" y="153502"/>
                  </a:lnTo>
                  <a:lnTo>
                    <a:pt x="186829" y="153262"/>
                  </a:lnTo>
                  <a:lnTo>
                    <a:pt x="186967" y="153013"/>
                  </a:lnTo>
                  <a:lnTo>
                    <a:pt x="187096" y="152764"/>
                  </a:lnTo>
                  <a:lnTo>
                    <a:pt x="187207" y="152497"/>
                  </a:lnTo>
                  <a:lnTo>
                    <a:pt x="187308" y="152238"/>
                  </a:lnTo>
                  <a:lnTo>
                    <a:pt x="187391" y="151962"/>
                  </a:lnTo>
                  <a:lnTo>
                    <a:pt x="187465" y="151694"/>
                  </a:lnTo>
                  <a:lnTo>
                    <a:pt x="187521" y="151418"/>
                  </a:lnTo>
                  <a:lnTo>
                    <a:pt x="187567" y="151132"/>
                  </a:lnTo>
                  <a:lnTo>
                    <a:pt x="187604" y="150855"/>
                  </a:lnTo>
                  <a:lnTo>
                    <a:pt x="187622" y="150569"/>
                  </a:lnTo>
                  <a:lnTo>
                    <a:pt x="187622" y="150284"/>
                  </a:lnTo>
                  <a:lnTo>
                    <a:pt x="187613" y="149998"/>
                  </a:lnTo>
                  <a:lnTo>
                    <a:pt x="187613" y="149998"/>
                  </a:lnTo>
                  <a:lnTo>
                    <a:pt x="187410" y="146530"/>
                  </a:lnTo>
                  <a:lnTo>
                    <a:pt x="187216" y="143081"/>
                  </a:lnTo>
                  <a:lnTo>
                    <a:pt x="187041" y="139633"/>
                  </a:lnTo>
                  <a:lnTo>
                    <a:pt x="186875" y="136202"/>
                  </a:lnTo>
                  <a:lnTo>
                    <a:pt x="186718" y="132781"/>
                  </a:lnTo>
                  <a:lnTo>
                    <a:pt x="186580" y="129378"/>
                  </a:lnTo>
                  <a:lnTo>
                    <a:pt x="186451" y="125985"/>
                  </a:lnTo>
                  <a:lnTo>
                    <a:pt x="186331" y="122610"/>
                  </a:lnTo>
                  <a:lnTo>
                    <a:pt x="186220" y="119262"/>
                  </a:lnTo>
                  <a:lnTo>
                    <a:pt x="186119" y="115924"/>
                  </a:lnTo>
                  <a:lnTo>
                    <a:pt x="186027" y="112614"/>
                  </a:lnTo>
                  <a:lnTo>
                    <a:pt x="185953" y="109321"/>
                  </a:lnTo>
                  <a:lnTo>
                    <a:pt x="185879" y="106057"/>
                  </a:lnTo>
                  <a:lnTo>
                    <a:pt x="185815" y="102820"/>
                  </a:lnTo>
                  <a:lnTo>
                    <a:pt x="185768" y="99602"/>
                  </a:lnTo>
                  <a:lnTo>
                    <a:pt x="185722" y="96421"/>
                  </a:lnTo>
                  <a:lnTo>
                    <a:pt x="185685" y="93267"/>
                  </a:lnTo>
                  <a:lnTo>
                    <a:pt x="185658" y="90150"/>
                  </a:lnTo>
                  <a:lnTo>
                    <a:pt x="185639" y="87061"/>
                  </a:lnTo>
                  <a:lnTo>
                    <a:pt x="185621" y="84008"/>
                  </a:lnTo>
                  <a:lnTo>
                    <a:pt x="185621" y="80993"/>
                  </a:lnTo>
                  <a:lnTo>
                    <a:pt x="185621" y="78014"/>
                  </a:lnTo>
                  <a:lnTo>
                    <a:pt x="185621" y="75073"/>
                  </a:lnTo>
                  <a:lnTo>
                    <a:pt x="185639" y="72168"/>
                  </a:lnTo>
                  <a:lnTo>
                    <a:pt x="185658" y="69309"/>
                  </a:lnTo>
                  <a:lnTo>
                    <a:pt x="185676" y="66497"/>
                  </a:lnTo>
                  <a:lnTo>
                    <a:pt x="185741" y="61010"/>
                  </a:lnTo>
                  <a:lnTo>
                    <a:pt x="185824" y="55708"/>
                  </a:lnTo>
                  <a:lnTo>
                    <a:pt x="185916" y="50608"/>
                  </a:lnTo>
                  <a:lnTo>
                    <a:pt x="186027" y="45721"/>
                  </a:lnTo>
                  <a:lnTo>
                    <a:pt x="186147" y="41064"/>
                  </a:lnTo>
                  <a:lnTo>
                    <a:pt x="186276" y="36647"/>
                  </a:lnTo>
                  <a:lnTo>
                    <a:pt x="186414" y="32478"/>
                  </a:lnTo>
                  <a:lnTo>
                    <a:pt x="186552" y="28569"/>
                  </a:lnTo>
                  <a:lnTo>
                    <a:pt x="186691" y="24935"/>
                  </a:lnTo>
                  <a:lnTo>
                    <a:pt x="186829" y="21579"/>
                  </a:lnTo>
                  <a:lnTo>
                    <a:pt x="186967" y="18526"/>
                  </a:lnTo>
                  <a:lnTo>
                    <a:pt x="187087" y="15778"/>
                  </a:lnTo>
                  <a:lnTo>
                    <a:pt x="187207" y="13353"/>
                  </a:lnTo>
                  <a:lnTo>
                    <a:pt x="187410" y="9508"/>
                  </a:lnTo>
                  <a:lnTo>
                    <a:pt x="187557" y="7073"/>
                  </a:lnTo>
                  <a:lnTo>
                    <a:pt x="187613" y="6160"/>
                  </a:lnTo>
                  <a:lnTo>
                    <a:pt x="187613" y="6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48;p67">
              <a:extLst>
                <a:ext uri="{FF2B5EF4-FFF2-40B4-BE49-F238E27FC236}">
                  <a16:creationId xmlns:a16="http://schemas.microsoft.com/office/drawing/2014/main" id="{96EB2FFF-A9CB-C407-9D2B-BDD7B2592093}"/>
                </a:ext>
              </a:extLst>
            </p:cNvPr>
            <p:cNvSpPr/>
            <p:nvPr/>
          </p:nvSpPr>
          <p:spPr>
            <a:xfrm>
              <a:off x="-142125" y="-402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49;p67">
              <a:extLst>
                <a:ext uri="{FF2B5EF4-FFF2-40B4-BE49-F238E27FC236}">
                  <a16:creationId xmlns:a16="http://schemas.microsoft.com/office/drawing/2014/main" id="{21EC8DB4-2F03-4E93-4D20-84594360FAB6}"/>
                </a:ext>
              </a:extLst>
            </p:cNvPr>
            <p:cNvSpPr/>
            <p:nvPr/>
          </p:nvSpPr>
          <p:spPr>
            <a:xfrm>
              <a:off x="-5341450" y="-2968450"/>
              <a:ext cx="1352575" cy="3206575"/>
            </a:xfrm>
            <a:custGeom>
              <a:avLst/>
              <a:gdLst/>
              <a:ahLst/>
              <a:cxnLst/>
              <a:rect l="l" t="t" r="r" b="b"/>
              <a:pathLst>
                <a:path w="54103" h="128263" extrusionOk="0">
                  <a:moveTo>
                    <a:pt x="5893" y="1"/>
                  </a:moveTo>
                  <a:lnTo>
                    <a:pt x="5616" y="10"/>
                  </a:lnTo>
                  <a:lnTo>
                    <a:pt x="5340" y="19"/>
                  </a:lnTo>
                  <a:lnTo>
                    <a:pt x="5063" y="47"/>
                  </a:lnTo>
                  <a:lnTo>
                    <a:pt x="4786" y="93"/>
                  </a:lnTo>
                  <a:lnTo>
                    <a:pt x="4519" y="139"/>
                  </a:lnTo>
                  <a:lnTo>
                    <a:pt x="4242" y="213"/>
                  </a:lnTo>
                  <a:lnTo>
                    <a:pt x="3975" y="287"/>
                  </a:lnTo>
                  <a:lnTo>
                    <a:pt x="3717" y="388"/>
                  </a:lnTo>
                  <a:lnTo>
                    <a:pt x="3458" y="490"/>
                  </a:lnTo>
                  <a:lnTo>
                    <a:pt x="3200" y="609"/>
                  </a:lnTo>
                  <a:lnTo>
                    <a:pt x="2951" y="738"/>
                  </a:lnTo>
                  <a:lnTo>
                    <a:pt x="2711" y="886"/>
                  </a:lnTo>
                  <a:lnTo>
                    <a:pt x="2472" y="1043"/>
                  </a:lnTo>
                  <a:lnTo>
                    <a:pt x="2241" y="1218"/>
                  </a:lnTo>
                  <a:lnTo>
                    <a:pt x="2011" y="1393"/>
                  </a:lnTo>
                  <a:lnTo>
                    <a:pt x="1798" y="1596"/>
                  </a:lnTo>
                  <a:lnTo>
                    <a:pt x="1586" y="1799"/>
                  </a:lnTo>
                  <a:lnTo>
                    <a:pt x="1393" y="2020"/>
                  </a:lnTo>
                  <a:lnTo>
                    <a:pt x="1199" y="2251"/>
                  </a:lnTo>
                  <a:lnTo>
                    <a:pt x="1033" y="2491"/>
                  </a:lnTo>
                  <a:lnTo>
                    <a:pt x="867" y="2730"/>
                  </a:lnTo>
                  <a:lnTo>
                    <a:pt x="720" y="2979"/>
                  </a:lnTo>
                  <a:lnTo>
                    <a:pt x="590" y="3238"/>
                  </a:lnTo>
                  <a:lnTo>
                    <a:pt x="471" y="3496"/>
                  </a:lnTo>
                  <a:lnTo>
                    <a:pt x="360" y="3754"/>
                  </a:lnTo>
                  <a:lnTo>
                    <a:pt x="268" y="4021"/>
                  </a:lnTo>
                  <a:lnTo>
                    <a:pt x="194" y="4298"/>
                  </a:lnTo>
                  <a:lnTo>
                    <a:pt x="129" y="4565"/>
                  </a:lnTo>
                  <a:lnTo>
                    <a:pt x="74" y="4842"/>
                  </a:lnTo>
                  <a:lnTo>
                    <a:pt x="37" y="5119"/>
                  </a:lnTo>
                  <a:lnTo>
                    <a:pt x="9" y="5395"/>
                  </a:lnTo>
                  <a:lnTo>
                    <a:pt x="0" y="5672"/>
                  </a:lnTo>
                  <a:lnTo>
                    <a:pt x="0" y="5949"/>
                  </a:lnTo>
                  <a:lnTo>
                    <a:pt x="19" y="6225"/>
                  </a:lnTo>
                  <a:lnTo>
                    <a:pt x="46" y="6502"/>
                  </a:lnTo>
                  <a:lnTo>
                    <a:pt x="83" y="6779"/>
                  </a:lnTo>
                  <a:lnTo>
                    <a:pt x="139" y="7046"/>
                  </a:lnTo>
                  <a:lnTo>
                    <a:pt x="203" y="7323"/>
                  </a:lnTo>
                  <a:lnTo>
                    <a:pt x="286" y="7590"/>
                  </a:lnTo>
                  <a:lnTo>
                    <a:pt x="378" y="7848"/>
                  </a:lnTo>
                  <a:lnTo>
                    <a:pt x="480" y="8106"/>
                  </a:lnTo>
                  <a:lnTo>
                    <a:pt x="600" y="8365"/>
                  </a:lnTo>
                  <a:lnTo>
                    <a:pt x="738" y="8614"/>
                  </a:lnTo>
                  <a:lnTo>
                    <a:pt x="876" y="8853"/>
                  </a:lnTo>
                  <a:lnTo>
                    <a:pt x="1042" y="9093"/>
                  </a:lnTo>
                  <a:lnTo>
                    <a:pt x="1208" y="9324"/>
                  </a:lnTo>
                  <a:lnTo>
                    <a:pt x="1393" y="9554"/>
                  </a:lnTo>
                  <a:lnTo>
                    <a:pt x="1586" y="9766"/>
                  </a:lnTo>
                  <a:lnTo>
                    <a:pt x="1798" y="9978"/>
                  </a:lnTo>
                  <a:lnTo>
                    <a:pt x="2020" y="10172"/>
                  </a:lnTo>
                  <a:lnTo>
                    <a:pt x="4436" y="12256"/>
                  </a:lnTo>
                  <a:lnTo>
                    <a:pt x="6898" y="14386"/>
                  </a:lnTo>
                  <a:lnTo>
                    <a:pt x="9425" y="16581"/>
                  </a:lnTo>
                  <a:lnTo>
                    <a:pt x="12016" y="18850"/>
                  </a:lnTo>
                  <a:lnTo>
                    <a:pt x="17429" y="23580"/>
                  </a:lnTo>
                  <a:lnTo>
                    <a:pt x="23192" y="28643"/>
                  </a:lnTo>
                  <a:lnTo>
                    <a:pt x="31805" y="36204"/>
                  </a:lnTo>
                  <a:lnTo>
                    <a:pt x="36296" y="40133"/>
                  </a:lnTo>
                  <a:lnTo>
                    <a:pt x="40944" y="44181"/>
                  </a:lnTo>
                  <a:lnTo>
                    <a:pt x="41091" y="46081"/>
                  </a:lnTo>
                  <a:lnTo>
                    <a:pt x="41276" y="48497"/>
                  </a:lnTo>
                  <a:lnTo>
                    <a:pt x="41469" y="51420"/>
                  </a:lnTo>
                  <a:lnTo>
                    <a:pt x="41571" y="53061"/>
                  </a:lnTo>
                  <a:lnTo>
                    <a:pt x="41672" y="54814"/>
                  </a:lnTo>
                  <a:lnTo>
                    <a:pt x="41783" y="56676"/>
                  </a:lnTo>
                  <a:lnTo>
                    <a:pt x="41875" y="58650"/>
                  </a:lnTo>
                  <a:lnTo>
                    <a:pt x="41977" y="60725"/>
                  </a:lnTo>
                  <a:lnTo>
                    <a:pt x="42069" y="62901"/>
                  </a:lnTo>
                  <a:lnTo>
                    <a:pt x="42161" y="65179"/>
                  </a:lnTo>
                  <a:lnTo>
                    <a:pt x="42235" y="67539"/>
                  </a:lnTo>
                  <a:lnTo>
                    <a:pt x="42309" y="70001"/>
                  </a:lnTo>
                  <a:lnTo>
                    <a:pt x="42373" y="72537"/>
                  </a:lnTo>
                  <a:lnTo>
                    <a:pt x="42428" y="75165"/>
                  </a:lnTo>
                  <a:lnTo>
                    <a:pt x="42475" y="77867"/>
                  </a:lnTo>
                  <a:lnTo>
                    <a:pt x="42502" y="80643"/>
                  </a:lnTo>
                  <a:lnTo>
                    <a:pt x="42511" y="83502"/>
                  </a:lnTo>
                  <a:lnTo>
                    <a:pt x="42511" y="86416"/>
                  </a:lnTo>
                  <a:lnTo>
                    <a:pt x="42502" y="89403"/>
                  </a:lnTo>
                  <a:lnTo>
                    <a:pt x="42465" y="92447"/>
                  </a:lnTo>
                  <a:lnTo>
                    <a:pt x="42410" y="95554"/>
                  </a:lnTo>
                  <a:lnTo>
                    <a:pt x="42336" y="98708"/>
                  </a:lnTo>
                  <a:lnTo>
                    <a:pt x="42244" y="101917"/>
                  </a:lnTo>
                  <a:lnTo>
                    <a:pt x="42124" y="105172"/>
                  </a:lnTo>
                  <a:lnTo>
                    <a:pt x="42060" y="106814"/>
                  </a:lnTo>
                  <a:lnTo>
                    <a:pt x="41986" y="108474"/>
                  </a:lnTo>
                  <a:lnTo>
                    <a:pt x="41903" y="110133"/>
                  </a:lnTo>
                  <a:lnTo>
                    <a:pt x="41820" y="111812"/>
                  </a:lnTo>
                  <a:lnTo>
                    <a:pt x="41728" y="113499"/>
                  </a:lnTo>
                  <a:lnTo>
                    <a:pt x="41626" y="115187"/>
                  </a:lnTo>
                  <a:lnTo>
                    <a:pt x="41525" y="116893"/>
                  </a:lnTo>
                  <a:lnTo>
                    <a:pt x="41414" y="118599"/>
                  </a:lnTo>
                  <a:lnTo>
                    <a:pt x="41285" y="120314"/>
                  </a:lnTo>
                  <a:lnTo>
                    <a:pt x="41165" y="122038"/>
                  </a:lnTo>
                  <a:lnTo>
                    <a:pt x="41147" y="122334"/>
                  </a:lnTo>
                  <a:lnTo>
                    <a:pt x="41147" y="122629"/>
                  </a:lnTo>
                  <a:lnTo>
                    <a:pt x="41165" y="122924"/>
                  </a:lnTo>
                  <a:lnTo>
                    <a:pt x="41193" y="123210"/>
                  </a:lnTo>
                  <a:lnTo>
                    <a:pt x="41230" y="123495"/>
                  </a:lnTo>
                  <a:lnTo>
                    <a:pt x="41285" y="123772"/>
                  </a:lnTo>
                  <a:lnTo>
                    <a:pt x="41359" y="124049"/>
                  </a:lnTo>
                  <a:lnTo>
                    <a:pt x="41442" y="124316"/>
                  </a:lnTo>
                  <a:lnTo>
                    <a:pt x="41534" y="124584"/>
                  </a:lnTo>
                  <a:lnTo>
                    <a:pt x="41645" y="124842"/>
                  </a:lnTo>
                  <a:lnTo>
                    <a:pt x="41765" y="125091"/>
                  </a:lnTo>
                  <a:lnTo>
                    <a:pt x="41903" y="125340"/>
                  </a:lnTo>
                  <a:lnTo>
                    <a:pt x="42041" y="125580"/>
                  </a:lnTo>
                  <a:lnTo>
                    <a:pt x="42198" y="125810"/>
                  </a:lnTo>
                  <a:lnTo>
                    <a:pt x="42364" y="126031"/>
                  </a:lnTo>
                  <a:lnTo>
                    <a:pt x="42539" y="126243"/>
                  </a:lnTo>
                  <a:lnTo>
                    <a:pt x="42724" y="126456"/>
                  </a:lnTo>
                  <a:lnTo>
                    <a:pt x="42917" y="126649"/>
                  </a:lnTo>
                  <a:lnTo>
                    <a:pt x="43120" y="126834"/>
                  </a:lnTo>
                  <a:lnTo>
                    <a:pt x="43341" y="127018"/>
                  </a:lnTo>
                  <a:lnTo>
                    <a:pt x="43563" y="127184"/>
                  </a:lnTo>
                  <a:lnTo>
                    <a:pt x="43793" y="127341"/>
                  </a:lnTo>
                  <a:lnTo>
                    <a:pt x="44033" y="127488"/>
                  </a:lnTo>
                  <a:lnTo>
                    <a:pt x="44273" y="127617"/>
                  </a:lnTo>
                  <a:lnTo>
                    <a:pt x="44531" y="127747"/>
                  </a:lnTo>
                  <a:lnTo>
                    <a:pt x="44789" y="127857"/>
                  </a:lnTo>
                  <a:lnTo>
                    <a:pt x="45057" y="127959"/>
                  </a:lnTo>
                  <a:lnTo>
                    <a:pt x="45333" y="128042"/>
                  </a:lnTo>
                  <a:lnTo>
                    <a:pt x="45610" y="128115"/>
                  </a:lnTo>
                  <a:lnTo>
                    <a:pt x="45896" y="128171"/>
                  </a:lnTo>
                  <a:lnTo>
                    <a:pt x="46191" y="128217"/>
                  </a:lnTo>
                  <a:lnTo>
                    <a:pt x="46486" y="128245"/>
                  </a:lnTo>
                  <a:lnTo>
                    <a:pt x="46707" y="128254"/>
                  </a:lnTo>
                  <a:lnTo>
                    <a:pt x="46938" y="128263"/>
                  </a:lnTo>
                  <a:lnTo>
                    <a:pt x="47214" y="128254"/>
                  </a:lnTo>
                  <a:lnTo>
                    <a:pt x="47491" y="128235"/>
                  </a:lnTo>
                  <a:lnTo>
                    <a:pt x="47759" y="128208"/>
                  </a:lnTo>
                  <a:lnTo>
                    <a:pt x="48035" y="128162"/>
                  </a:lnTo>
                  <a:lnTo>
                    <a:pt x="48293" y="128097"/>
                  </a:lnTo>
                  <a:lnTo>
                    <a:pt x="48561" y="128032"/>
                  </a:lnTo>
                  <a:lnTo>
                    <a:pt x="48810" y="127949"/>
                  </a:lnTo>
                  <a:lnTo>
                    <a:pt x="49068" y="127857"/>
                  </a:lnTo>
                  <a:lnTo>
                    <a:pt x="49308" y="127747"/>
                  </a:lnTo>
                  <a:lnTo>
                    <a:pt x="49548" y="127636"/>
                  </a:lnTo>
                  <a:lnTo>
                    <a:pt x="49787" y="127507"/>
                  </a:lnTo>
                  <a:lnTo>
                    <a:pt x="50009" y="127369"/>
                  </a:lnTo>
                  <a:lnTo>
                    <a:pt x="50230" y="127230"/>
                  </a:lnTo>
                  <a:lnTo>
                    <a:pt x="50442" y="127073"/>
                  </a:lnTo>
                  <a:lnTo>
                    <a:pt x="50654" y="126907"/>
                  </a:lnTo>
                  <a:lnTo>
                    <a:pt x="50848" y="126732"/>
                  </a:lnTo>
                  <a:lnTo>
                    <a:pt x="51041" y="126548"/>
                  </a:lnTo>
                  <a:lnTo>
                    <a:pt x="51226" y="126354"/>
                  </a:lnTo>
                  <a:lnTo>
                    <a:pt x="51392" y="126151"/>
                  </a:lnTo>
                  <a:lnTo>
                    <a:pt x="51558" y="125939"/>
                  </a:lnTo>
                  <a:lnTo>
                    <a:pt x="51715" y="125727"/>
                  </a:lnTo>
                  <a:lnTo>
                    <a:pt x="51862" y="125506"/>
                  </a:lnTo>
                  <a:lnTo>
                    <a:pt x="51991" y="125275"/>
                  </a:lnTo>
                  <a:lnTo>
                    <a:pt x="52120" y="125035"/>
                  </a:lnTo>
                  <a:lnTo>
                    <a:pt x="52231" y="124786"/>
                  </a:lnTo>
                  <a:lnTo>
                    <a:pt x="52332" y="124538"/>
                  </a:lnTo>
                  <a:lnTo>
                    <a:pt x="52425" y="124279"/>
                  </a:lnTo>
                  <a:lnTo>
                    <a:pt x="52498" y="124021"/>
                  </a:lnTo>
                  <a:lnTo>
                    <a:pt x="52572" y="123754"/>
                  </a:lnTo>
                  <a:lnTo>
                    <a:pt x="52618" y="123477"/>
                  </a:lnTo>
                  <a:lnTo>
                    <a:pt x="52664" y="123200"/>
                  </a:lnTo>
                  <a:lnTo>
                    <a:pt x="52692" y="122915"/>
                  </a:lnTo>
                  <a:lnTo>
                    <a:pt x="52840" y="120867"/>
                  </a:lnTo>
                  <a:lnTo>
                    <a:pt x="52987" y="118820"/>
                  </a:lnTo>
                  <a:lnTo>
                    <a:pt x="53116" y="116791"/>
                  </a:lnTo>
                  <a:lnTo>
                    <a:pt x="53236" y="114781"/>
                  </a:lnTo>
                  <a:lnTo>
                    <a:pt x="53356" y="112771"/>
                  </a:lnTo>
                  <a:lnTo>
                    <a:pt x="53457" y="110788"/>
                  </a:lnTo>
                  <a:lnTo>
                    <a:pt x="53550" y="108806"/>
                  </a:lnTo>
                  <a:lnTo>
                    <a:pt x="53642" y="106851"/>
                  </a:lnTo>
                  <a:lnTo>
                    <a:pt x="53716" y="104905"/>
                  </a:lnTo>
                  <a:lnTo>
                    <a:pt x="53789" y="102978"/>
                  </a:lnTo>
                  <a:lnTo>
                    <a:pt x="53854" y="101059"/>
                  </a:lnTo>
                  <a:lnTo>
                    <a:pt x="53909" y="99169"/>
                  </a:lnTo>
                  <a:lnTo>
                    <a:pt x="53955" y="97288"/>
                  </a:lnTo>
                  <a:lnTo>
                    <a:pt x="53992" y="95434"/>
                  </a:lnTo>
                  <a:lnTo>
                    <a:pt x="54029" y="93599"/>
                  </a:lnTo>
                  <a:lnTo>
                    <a:pt x="54057" y="91783"/>
                  </a:lnTo>
                  <a:lnTo>
                    <a:pt x="54075" y="89984"/>
                  </a:lnTo>
                  <a:lnTo>
                    <a:pt x="54094" y="88205"/>
                  </a:lnTo>
                  <a:lnTo>
                    <a:pt x="54103" y="86453"/>
                  </a:lnTo>
                  <a:lnTo>
                    <a:pt x="54103" y="84719"/>
                  </a:lnTo>
                  <a:lnTo>
                    <a:pt x="54094" y="81335"/>
                  </a:lnTo>
                  <a:lnTo>
                    <a:pt x="54066" y="78043"/>
                  </a:lnTo>
                  <a:lnTo>
                    <a:pt x="54011" y="74852"/>
                  </a:lnTo>
                  <a:lnTo>
                    <a:pt x="53946" y="71772"/>
                  </a:lnTo>
                  <a:lnTo>
                    <a:pt x="53872" y="68803"/>
                  </a:lnTo>
                  <a:lnTo>
                    <a:pt x="53780" y="65953"/>
                  </a:lnTo>
                  <a:lnTo>
                    <a:pt x="53679" y="63233"/>
                  </a:lnTo>
                  <a:lnTo>
                    <a:pt x="53577" y="60642"/>
                  </a:lnTo>
                  <a:lnTo>
                    <a:pt x="53457" y="58179"/>
                  </a:lnTo>
                  <a:lnTo>
                    <a:pt x="53338" y="55865"/>
                  </a:lnTo>
                  <a:lnTo>
                    <a:pt x="53218" y="53689"/>
                  </a:lnTo>
                  <a:lnTo>
                    <a:pt x="53089" y="51660"/>
                  </a:lnTo>
                  <a:lnTo>
                    <a:pt x="52969" y="49788"/>
                  </a:lnTo>
                  <a:lnTo>
                    <a:pt x="52849" y="48082"/>
                  </a:lnTo>
                  <a:lnTo>
                    <a:pt x="52738" y="46533"/>
                  </a:lnTo>
                  <a:lnTo>
                    <a:pt x="52637" y="45159"/>
                  </a:lnTo>
                  <a:lnTo>
                    <a:pt x="52452" y="42936"/>
                  </a:lnTo>
                  <a:lnTo>
                    <a:pt x="52314" y="41461"/>
                  </a:lnTo>
                  <a:lnTo>
                    <a:pt x="52249" y="40769"/>
                  </a:lnTo>
                  <a:lnTo>
                    <a:pt x="52213" y="40493"/>
                  </a:lnTo>
                  <a:lnTo>
                    <a:pt x="52166" y="40225"/>
                  </a:lnTo>
                  <a:lnTo>
                    <a:pt x="52102" y="39958"/>
                  </a:lnTo>
                  <a:lnTo>
                    <a:pt x="52037" y="39690"/>
                  </a:lnTo>
                  <a:lnTo>
                    <a:pt x="51954" y="39432"/>
                  </a:lnTo>
                  <a:lnTo>
                    <a:pt x="51853" y="39183"/>
                  </a:lnTo>
                  <a:lnTo>
                    <a:pt x="51751" y="38934"/>
                  </a:lnTo>
                  <a:lnTo>
                    <a:pt x="51632" y="38685"/>
                  </a:lnTo>
                  <a:lnTo>
                    <a:pt x="51502" y="38455"/>
                  </a:lnTo>
                  <a:lnTo>
                    <a:pt x="51355" y="38224"/>
                  </a:lnTo>
                  <a:lnTo>
                    <a:pt x="51207" y="37993"/>
                  </a:lnTo>
                  <a:lnTo>
                    <a:pt x="51041" y="37781"/>
                  </a:lnTo>
                  <a:lnTo>
                    <a:pt x="50866" y="37569"/>
                  </a:lnTo>
                  <a:lnTo>
                    <a:pt x="50682" y="37366"/>
                  </a:lnTo>
                  <a:lnTo>
                    <a:pt x="50497" y="37173"/>
                  </a:lnTo>
                  <a:lnTo>
                    <a:pt x="50294" y="36988"/>
                  </a:lnTo>
                  <a:lnTo>
                    <a:pt x="45167" y="32525"/>
                  </a:lnTo>
                  <a:lnTo>
                    <a:pt x="40243" y="28209"/>
                  </a:lnTo>
                  <a:lnTo>
                    <a:pt x="30819" y="19947"/>
                  </a:lnTo>
                  <a:lnTo>
                    <a:pt x="25184" y="14995"/>
                  </a:lnTo>
                  <a:lnTo>
                    <a:pt x="19734" y="10227"/>
                  </a:lnTo>
                  <a:lnTo>
                    <a:pt x="17088" y="7922"/>
                  </a:lnTo>
                  <a:lnTo>
                    <a:pt x="14506" y="5681"/>
                  </a:lnTo>
                  <a:lnTo>
                    <a:pt x="11997" y="3505"/>
                  </a:lnTo>
                  <a:lnTo>
                    <a:pt x="9545" y="1393"/>
                  </a:lnTo>
                  <a:lnTo>
                    <a:pt x="9314" y="1209"/>
                  </a:lnTo>
                  <a:lnTo>
                    <a:pt x="9074" y="1034"/>
                  </a:lnTo>
                  <a:lnTo>
                    <a:pt x="8834" y="877"/>
                  </a:lnTo>
                  <a:lnTo>
                    <a:pt x="8585" y="729"/>
                  </a:lnTo>
                  <a:lnTo>
                    <a:pt x="8327" y="591"/>
                  </a:lnTo>
                  <a:lnTo>
                    <a:pt x="8069" y="471"/>
                  </a:lnTo>
                  <a:lnTo>
                    <a:pt x="7811" y="370"/>
                  </a:lnTo>
                  <a:lnTo>
                    <a:pt x="7543" y="277"/>
                  </a:lnTo>
                  <a:lnTo>
                    <a:pt x="7276" y="194"/>
                  </a:lnTo>
                  <a:lnTo>
                    <a:pt x="6999" y="130"/>
                  </a:lnTo>
                  <a:lnTo>
                    <a:pt x="6723" y="84"/>
                  </a:lnTo>
                  <a:lnTo>
                    <a:pt x="6446" y="38"/>
                  </a:lnTo>
                  <a:lnTo>
                    <a:pt x="6169" y="19"/>
                  </a:lnTo>
                  <a:lnTo>
                    <a:pt x="58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50;p67">
              <a:extLst>
                <a:ext uri="{FF2B5EF4-FFF2-40B4-BE49-F238E27FC236}">
                  <a16:creationId xmlns:a16="http://schemas.microsoft.com/office/drawing/2014/main" id="{DE475212-FBCF-76E6-0C73-BD48E1AE134E}"/>
                </a:ext>
              </a:extLst>
            </p:cNvPr>
            <p:cNvSpPr/>
            <p:nvPr/>
          </p:nvSpPr>
          <p:spPr>
            <a:xfrm>
              <a:off x="-5341450" y="-2968450"/>
              <a:ext cx="1352575" cy="3206575"/>
            </a:xfrm>
            <a:custGeom>
              <a:avLst/>
              <a:gdLst/>
              <a:ahLst/>
              <a:cxnLst/>
              <a:rect l="l" t="t" r="r" b="b"/>
              <a:pathLst>
                <a:path w="54103" h="128263" fill="none" extrusionOk="0">
                  <a:moveTo>
                    <a:pt x="50294" y="36988"/>
                  </a:moveTo>
                  <a:lnTo>
                    <a:pt x="50294" y="36988"/>
                  </a:lnTo>
                  <a:lnTo>
                    <a:pt x="45167" y="32525"/>
                  </a:lnTo>
                  <a:lnTo>
                    <a:pt x="40243" y="28209"/>
                  </a:lnTo>
                  <a:lnTo>
                    <a:pt x="30819" y="19947"/>
                  </a:lnTo>
                  <a:lnTo>
                    <a:pt x="30819" y="19947"/>
                  </a:lnTo>
                  <a:lnTo>
                    <a:pt x="25184" y="14995"/>
                  </a:lnTo>
                  <a:lnTo>
                    <a:pt x="19734" y="10227"/>
                  </a:lnTo>
                  <a:lnTo>
                    <a:pt x="17088" y="7922"/>
                  </a:lnTo>
                  <a:lnTo>
                    <a:pt x="14506" y="5681"/>
                  </a:lnTo>
                  <a:lnTo>
                    <a:pt x="11997" y="3505"/>
                  </a:lnTo>
                  <a:lnTo>
                    <a:pt x="9545" y="1393"/>
                  </a:lnTo>
                  <a:lnTo>
                    <a:pt x="9545" y="1393"/>
                  </a:lnTo>
                  <a:lnTo>
                    <a:pt x="9314" y="1209"/>
                  </a:lnTo>
                  <a:lnTo>
                    <a:pt x="9074" y="1034"/>
                  </a:lnTo>
                  <a:lnTo>
                    <a:pt x="8834" y="877"/>
                  </a:lnTo>
                  <a:lnTo>
                    <a:pt x="8585" y="729"/>
                  </a:lnTo>
                  <a:lnTo>
                    <a:pt x="8327" y="591"/>
                  </a:lnTo>
                  <a:lnTo>
                    <a:pt x="8069" y="471"/>
                  </a:lnTo>
                  <a:lnTo>
                    <a:pt x="7811" y="370"/>
                  </a:lnTo>
                  <a:lnTo>
                    <a:pt x="7543" y="277"/>
                  </a:lnTo>
                  <a:lnTo>
                    <a:pt x="7276" y="194"/>
                  </a:lnTo>
                  <a:lnTo>
                    <a:pt x="6999" y="130"/>
                  </a:lnTo>
                  <a:lnTo>
                    <a:pt x="6723" y="84"/>
                  </a:lnTo>
                  <a:lnTo>
                    <a:pt x="6446" y="38"/>
                  </a:lnTo>
                  <a:lnTo>
                    <a:pt x="6169" y="19"/>
                  </a:lnTo>
                  <a:lnTo>
                    <a:pt x="5893" y="1"/>
                  </a:lnTo>
                  <a:lnTo>
                    <a:pt x="5616" y="10"/>
                  </a:lnTo>
                  <a:lnTo>
                    <a:pt x="5340" y="19"/>
                  </a:lnTo>
                  <a:lnTo>
                    <a:pt x="5063" y="47"/>
                  </a:lnTo>
                  <a:lnTo>
                    <a:pt x="4786" y="93"/>
                  </a:lnTo>
                  <a:lnTo>
                    <a:pt x="4519" y="139"/>
                  </a:lnTo>
                  <a:lnTo>
                    <a:pt x="4242" y="213"/>
                  </a:lnTo>
                  <a:lnTo>
                    <a:pt x="3975" y="287"/>
                  </a:lnTo>
                  <a:lnTo>
                    <a:pt x="3717" y="388"/>
                  </a:lnTo>
                  <a:lnTo>
                    <a:pt x="3458" y="490"/>
                  </a:lnTo>
                  <a:lnTo>
                    <a:pt x="3200" y="609"/>
                  </a:lnTo>
                  <a:lnTo>
                    <a:pt x="2951" y="738"/>
                  </a:lnTo>
                  <a:lnTo>
                    <a:pt x="2711" y="886"/>
                  </a:lnTo>
                  <a:lnTo>
                    <a:pt x="2472" y="1043"/>
                  </a:lnTo>
                  <a:lnTo>
                    <a:pt x="2241" y="1218"/>
                  </a:lnTo>
                  <a:lnTo>
                    <a:pt x="2011" y="1393"/>
                  </a:lnTo>
                  <a:lnTo>
                    <a:pt x="1798" y="1596"/>
                  </a:lnTo>
                  <a:lnTo>
                    <a:pt x="1586" y="1799"/>
                  </a:lnTo>
                  <a:lnTo>
                    <a:pt x="1393" y="2020"/>
                  </a:lnTo>
                  <a:lnTo>
                    <a:pt x="1393" y="2020"/>
                  </a:lnTo>
                  <a:lnTo>
                    <a:pt x="1199" y="2251"/>
                  </a:lnTo>
                  <a:lnTo>
                    <a:pt x="1033" y="2491"/>
                  </a:lnTo>
                  <a:lnTo>
                    <a:pt x="867" y="2730"/>
                  </a:lnTo>
                  <a:lnTo>
                    <a:pt x="720" y="2979"/>
                  </a:lnTo>
                  <a:lnTo>
                    <a:pt x="590" y="3238"/>
                  </a:lnTo>
                  <a:lnTo>
                    <a:pt x="471" y="3496"/>
                  </a:lnTo>
                  <a:lnTo>
                    <a:pt x="360" y="3754"/>
                  </a:lnTo>
                  <a:lnTo>
                    <a:pt x="268" y="4021"/>
                  </a:lnTo>
                  <a:lnTo>
                    <a:pt x="194" y="4298"/>
                  </a:lnTo>
                  <a:lnTo>
                    <a:pt x="129" y="4565"/>
                  </a:lnTo>
                  <a:lnTo>
                    <a:pt x="74" y="4842"/>
                  </a:lnTo>
                  <a:lnTo>
                    <a:pt x="37" y="5119"/>
                  </a:lnTo>
                  <a:lnTo>
                    <a:pt x="9" y="5395"/>
                  </a:lnTo>
                  <a:lnTo>
                    <a:pt x="0" y="5672"/>
                  </a:lnTo>
                  <a:lnTo>
                    <a:pt x="0" y="5949"/>
                  </a:lnTo>
                  <a:lnTo>
                    <a:pt x="19" y="6225"/>
                  </a:lnTo>
                  <a:lnTo>
                    <a:pt x="46" y="6502"/>
                  </a:lnTo>
                  <a:lnTo>
                    <a:pt x="83" y="6779"/>
                  </a:lnTo>
                  <a:lnTo>
                    <a:pt x="139" y="7046"/>
                  </a:lnTo>
                  <a:lnTo>
                    <a:pt x="203" y="7323"/>
                  </a:lnTo>
                  <a:lnTo>
                    <a:pt x="286" y="7590"/>
                  </a:lnTo>
                  <a:lnTo>
                    <a:pt x="378" y="7848"/>
                  </a:lnTo>
                  <a:lnTo>
                    <a:pt x="480" y="8106"/>
                  </a:lnTo>
                  <a:lnTo>
                    <a:pt x="600" y="8365"/>
                  </a:lnTo>
                  <a:lnTo>
                    <a:pt x="738" y="8614"/>
                  </a:lnTo>
                  <a:lnTo>
                    <a:pt x="876" y="8853"/>
                  </a:lnTo>
                  <a:lnTo>
                    <a:pt x="1042" y="9093"/>
                  </a:lnTo>
                  <a:lnTo>
                    <a:pt x="1208" y="9324"/>
                  </a:lnTo>
                  <a:lnTo>
                    <a:pt x="1393" y="9554"/>
                  </a:lnTo>
                  <a:lnTo>
                    <a:pt x="1586" y="9766"/>
                  </a:lnTo>
                  <a:lnTo>
                    <a:pt x="1798" y="9978"/>
                  </a:lnTo>
                  <a:lnTo>
                    <a:pt x="2020" y="10172"/>
                  </a:lnTo>
                  <a:lnTo>
                    <a:pt x="2020" y="10172"/>
                  </a:lnTo>
                  <a:lnTo>
                    <a:pt x="4436" y="12256"/>
                  </a:lnTo>
                  <a:lnTo>
                    <a:pt x="6898" y="14386"/>
                  </a:lnTo>
                  <a:lnTo>
                    <a:pt x="9425" y="16581"/>
                  </a:lnTo>
                  <a:lnTo>
                    <a:pt x="12016" y="18850"/>
                  </a:lnTo>
                  <a:lnTo>
                    <a:pt x="17429" y="23580"/>
                  </a:lnTo>
                  <a:lnTo>
                    <a:pt x="23192" y="28643"/>
                  </a:lnTo>
                  <a:lnTo>
                    <a:pt x="23192" y="28643"/>
                  </a:lnTo>
                  <a:lnTo>
                    <a:pt x="31805" y="36204"/>
                  </a:lnTo>
                  <a:lnTo>
                    <a:pt x="36296" y="40133"/>
                  </a:lnTo>
                  <a:lnTo>
                    <a:pt x="40944" y="44181"/>
                  </a:lnTo>
                  <a:lnTo>
                    <a:pt x="40944" y="44181"/>
                  </a:lnTo>
                  <a:lnTo>
                    <a:pt x="41091" y="46081"/>
                  </a:lnTo>
                  <a:lnTo>
                    <a:pt x="41276" y="48497"/>
                  </a:lnTo>
                  <a:lnTo>
                    <a:pt x="41469" y="51420"/>
                  </a:lnTo>
                  <a:lnTo>
                    <a:pt x="41571" y="53061"/>
                  </a:lnTo>
                  <a:lnTo>
                    <a:pt x="41672" y="54814"/>
                  </a:lnTo>
                  <a:lnTo>
                    <a:pt x="41783" y="56676"/>
                  </a:lnTo>
                  <a:lnTo>
                    <a:pt x="41875" y="58650"/>
                  </a:lnTo>
                  <a:lnTo>
                    <a:pt x="41977" y="60725"/>
                  </a:lnTo>
                  <a:lnTo>
                    <a:pt x="42069" y="62901"/>
                  </a:lnTo>
                  <a:lnTo>
                    <a:pt x="42161" y="65179"/>
                  </a:lnTo>
                  <a:lnTo>
                    <a:pt x="42235" y="67539"/>
                  </a:lnTo>
                  <a:lnTo>
                    <a:pt x="42309" y="70001"/>
                  </a:lnTo>
                  <a:lnTo>
                    <a:pt x="42373" y="72537"/>
                  </a:lnTo>
                  <a:lnTo>
                    <a:pt x="42428" y="75165"/>
                  </a:lnTo>
                  <a:lnTo>
                    <a:pt x="42475" y="77867"/>
                  </a:lnTo>
                  <a:lnTo>
                    <a:pt x="42502" y="80643"/>
                  </a:lnTo>
                  <a:lnTo>
                    <a:pt x="42511" y="83502"/>
                  </a:lnTo>
                  <a:lnTo>
                    <a:pt x="42511" y="86416"/>
                  </a:lnTo>
                  <a:lnTo>
                    <a:pt x="42502" y="89403"/>
                  </a:lnTo>
                  <a:lnTo>
                    <a:pt x="42465" y="92447"/>
                  </a:lnTo>
                  <a:lnTo>
                    <a:pt x="42410" y="95554"/>
                  </a:lnTo>
                  <a:lnTo>
                    <a:pt x="42336" y="98708"/>
                  </a:lnTo>
                  <a:lnTo>
                    <a:pt x="42244" y="101917"/>
                  </a:lnTo>
                  <a:lnTo>
                    <a:pt x="42124" y="105172"/>
                  </a:lnTo>
                  <a:lnTo>
                    <a:pt x="42060" y="106814"/>
                  </a:lnTo>
                  <a:lnTo>
                    <a:pt x="41986" y="108474"/>
                  </a:lnTo>
                  <a:lnTo>
                    <a:pt x="41903" y="110133"/>
                  </a:lnTo>
                  <a:lnTo>
                    <a:pt x="41820" y="111812"/>
                  </a:lnTo>
                  <a:lnTo>
                    <a:pt x="41728" y="113499"/>
                  </a:lnTo>
                  <a:lnTo>
                    <a:pt x="41626" y="115187"/>
                  </a:lnTo>
                  <a:lnTo>
                    <a:pt x="41525" y="116893"/>
                  </a:lnTo>
                  <a:lnTo>
                    <a:pt x="41414" y="118599"/>
                  </a:lnTo>
                  <a:lnTo>
                    <a:pt x="41285" y="120314"/>
                  </a:lnTo>
                  <a:lnTo>
                    <a:pt x="41165" y="122038"/>
                  </a:lnTo>
                  <a:lnTo>
                    <a:pt x="41165" y="122038"/>
                  </a:lnTo>
                  <a:lnTo>
                    <a:pt x="41147" y="122334"/>
                  </a:lnTo>
                  <a:lnTo>
                    <a:pt x="41147" y="122629"/>
                  </a:lnTo>
                  <a:lnTo>
                    <a:pt x="41165" y="122924"/>
                  </a:lnTo>
                  <a:lnTo>
                    <a:pt x="41193" y="123210"/>
                  </a:lnTo>
                  <a:lnTo>
                    <a:pt x="41230" y="123495"/>
                  </a:lnTo>
                  <a:lnTo>
                    <a:pt x="41285" y="123772"/>
                  </a:lnTo>
                  <a:lnTo>
                    <a:pt x="41359" y="124049"/>
                  </a:lnTo>
                  <a:lnTo>
                    <a:pt x="41442" y="124316"/>
                  </a:lnTo>
                  <a:lnTo>
                    <a:pt x="41534" y="124584"/>
                  </a:lnTo>
                  <a:lnTo>
                    <a:pt x="41645" y="124842"/>
                  </a:lnTo>
                  <a:lnTo>
                    <a:pt x="41765" y="125091"/>
                  </a:lnTo>
                  <a:lnTo>
                    <a:pt x="41903" y="125340"/>
                  </a:lnTo>
                  <a:lnTo>
                    <a:pt x="42041" y="125580"/>
                  </a:lnTo>
                  <a:lnTo>
                    <a:pt x="42198" y="125810"/>
                  </a:lnTo>
                  <a:lnTo>
                    <a:pt x="42364" y="126031"/>
                  </a:lnTo>
                  <a:lnTo>
                    <a:pt x="42539" y="126243"/>
                  </a:lnTo>
                  <a:lnTo>
                    <a:pt x="42724" y="126456"/>
                  </a:lnTo>
                  <a:lnTo>
                    <a:pt x="42917" y="126649"/>
                  </a:lnTo>
                  <a:lnTo>
                    <a:pt x="43120" y="126834"/>
                  </a:lnTo>
                  <a:lnTo>
                    <a:pt x="43341" y="127018"/>
                  </a:lnTo>
                  <a:lnTo>
                    <a:pt x="43563" y="127184"/>
                  </a:lnTo>
                  <a:lnTo>
                    <a:pt x="43793" y="127341"/>
                  </a:lnTo>
                  <a:lnTo>
                    <a:pt x="44033" y="127488"/>
                  </a:lnTo>
                  <a:lnTo>
                    <a:pt x="44273" y="127617"/>
                  </a:lnTo>
                  <a:lnTo>
                    <a:pt x="44531" y="127747"/>
                  </a:lnTo>
                  <a:lnTo>
                    <a:pt x="44789" y="127857"/>
                  </a:lnTo>
                  <a:lnTo>
                    <a:pt x="45057" y="127959"/>
                  </a:lnTo>
                  <a:lnTo>
                    <a:pt x="45333" y="128042"/>
                  </a:lnTo>
                  <a:lnTo>
                    <a:pt x="45610" y="128115"/>
                  </a:lnTo>
                  <a:lnTo>
                    <a:pt x="45896" y="128171"/>
                  </a:lnTo>
                  <a:lnTo>
                    <a:pt x="46191" y="128217"/>
                  </a:lnTo>
                  <a:lnTo>
                    <a:pt x="46486" y="128245"/>
                  </a:lnTo>
                  <a:lnTo>
                    <a:pt x="46486" y="128245"/>
                  </a:lnTo>
                  <a:lnTo>
                    <a:pt x="46707" y="128254"/>
                  </a:lnTo>
                  <a:lnTo>
                    <a:pt x="46938" y="128263"/>
                  </a:lnTo>
                  <a:lnTo>
                    <a:pt x="46938" y="128263"/>
                  </a:lnTo>
                  <a:lnTo>
                    <a:pt x="47214" y="128254"/>
                  </a:lnTo>
                  <a:lnTo>
                    <a:pt x="47491" y="128235"/>
                  </a:lnTo>
                  <a:lnTo>
                    <a:pt x="47759" y="128208"/>
                  </a:lnTo>
                  <a:lnTo>
                    <a:pt x="48035" y="128162"/>
                  </a:lnTo>
                  <a:lnTo>
                    <a:pt x="48293" y="128097"/>
                  </a:lnTo>
                  <a:lnTo>
                    <a:pt x="48561" y="128032"/>
                  </a:lnTo>
                  <a:lnTo>
                    <a:pt x="48810" y="127949"/>
                  </a:lnTo>
                  <a:lnTo>
                    <a:pt x="49068" y="127857"/>
                  </a:lnTo>
                  <a:lnTo>
                    <a:pt x="49308" y="127747"/>
                  </a:lnTo>
                  <a:lnTo>
                    <a:pt x="49548" y="127636"/>
                  </a:lnTo>
                  <a:lnTo>
                    <a:pt x="49787" y="127507"/>
                  </a:lnTo>
                  <a:lnTo>
                    <a:pt x="50009" y="127369"/>
                  </a:lnTo>
                  <a:lnTo>
                    <a:pt x="50230" y="127230"/>
                  </a:lnTo>
                  <a:lnTo>
                    <a:pt x="50442" y="127073"/>
                  </a:lnTo>
                  <a:lnTo>
                    <a:pt x="50654" y="126907"/>
                  </a:lnTo>
                  <a:lnTo>
                    <a:pt x="50848" y="126732"/>
                  </a:lnTo>
                  <a:lnTo>
                    <a:pt x="51041" y="126548"/>
                  </a:lnTo>
                  <a:lnTo>
                    <a:pt x="51226" y="126354"/>
                  </a:lnTo>
                  <a:lnTo>
                    <a:pt x="51392" y="126151"/>
                  </a:lnTo>
                  <a:lnTo>
                    <a:pt x="51558" y="125939"/>
                  </a:lnTo>
                  <a:lnTo>
                    <a:pt x="51715" y="125727"/>
                  </a:lnTo>
                  <a:lnTo>
                    <a:pt x="51862" y="125506"/>
                  </a:lnTo>
                  <a:lnTo>
                    <a:pt x="51991" y="125275"/>
                  </a:lnTo>
                  <a:lnTo>
                    <a:pt x="52120" y="125035"/>
                  </a:lnTo>
                  <a:lnTo>
                    <a:pt x="52231" y="124786"/>
                  </a:lnTo>
                  <a:lnTo>
                    <a:pt x="52332" y="124538"/>
                  </a:lnTo>
                  <a:lnTo>
                    <a:pt x="52425" y="124279"/>
                  </a:lnTo>
                  <a:lnTo>
                    <a:pt x="52498" y="124021"/>
                  </a:lnTo>
                  <a:lnTo>
                    <a:pt x="52572" y="123754"/>
                  </a:lnTo>
                  <a:lnTo>
                    <a:pt x="52618" y="123477"/>
                  </a:lnTo>
                  <a:lnTo>
                    <a:pt x="52664" y="123200"/>
                  </a:lnTo>
                  <a:lnTo>
                    <a:pt x="52692" y="122915"/>
                  </a:lnTo>
                  <a:lnTo>
                    <a:pt x="52692" y="122915"/>
                  </a:lnTo>
                  <a:lnTo>
                    <a:pt x="52840" y="120867"/>
                  </a:lnTo>
                  <a:lnTo>
                    <a:pt x="52987" y="118820"/>
                  </a:lnTo>
                  <a:lnTo>
                    <a:pt x="53116" y="116791"/>
                  </a:lnTo>
                  <a:lnTo>
                    <a:pt x="53236" y="114781"/>
                  </a:lnTo>
                  <a:lnTo>
                    <a:pt x="53356" y="112771"/>
                  </a:lnTo>
                  <a:lnTo>
                    <a:pt x="53457" y="110788"/>
                  </a:lnTo>
                  <a:lnTo>
                    <a:pt x="53550" y="108806"/>
                  </a:lnTo>
                  <a:lnTo>
                    <a:pt x="53642" y="106851"/>
                  </a:lnTo>
                  <a:lnTo>
                    <a:pt x="53716" y="104905"/>
                  </a:lnTo>
                  <a:lnTo>
                    <a:pt x="53789" y="102978"/>
                  </a:lnTo>
                  <a:lnTo>
                    <a:pt x="53854" y="101059"/>
                  </a:lnTo>
                  <a:lnTo>
                    <a:pt x="53909" y="99169"/>
                  </a:lnTo>
                  <a:lnTo>
                    <a:pt x="53955" y="97288"/>
                  </a:lnTo>
                  <a:lnTo>
                    <a:pt x="53992" y="95434"/>
                  </a:lnTo>
                  <a:lnTo>
                    <a:pt x="54029" y="93599"/>
                  </a:lnTo>
                  <a:lnTo>
                    <a:pt x="54057" y="91783"/>
                  </a:lnTo>
                  <a:lnTo>
                    <a:pt x="54075" y="89984"/>
                  </a:lnTo>
                  <a:lnTo>
                    <a:pt x="54094" y="88205"/>
                  </a:lnTo>
                  <a:lnTo>
                    <a:pt x="54103" y="86453"/>
                  </a:lnTo>
                  <a:lnTo>
                    <a:pt x="54103" y="84719"/>
                  </a:lnTo>
                  <a:lnTo>
                    <a:pt x="54094" y="81335"/>
                  </a:lnTo>
                  <a:lnTo>
                    <a:pt x="54066" y="78043"/>
                  </a:lnTo>
                  <a:lnTo>
                    <a:pt x="54011" y="74852"/>
                  </a:lnTo>
                  <a:lnTo>
                    <a:pt x="53946" y="71772"/>
                  </a:lnTo>
                  <a:lnTo>
                    <a:pt x="53872" y="68803"/>
                  </a:lnTo>
                  <a:lnTo>
                    <a:pt x="53780" y="65953"/>
                  </a:lnTo>
                  <a:lnTo>
                    <a:pt x="53679" y="63233"/>
                  </a:lnTo>
                  <a:lnTo>
                    <a:pt x="53577" y="60642"/>
                  </a:lnTo>
                  <a:lnTo>
                    <a:pt x="53457" y="58179"/>
                  </a:lnTo>
                  <a:lnTo>
                    <a:pt x="53338" y="55865"/>
                  </a:lnTo>
                  <a:lnTo>
                    <a:pt x="53218" y="53689"/>
                  </a:lnTo>
                  <a:lnTo>
                    <a:pt x="53089" y="51660"/>
                  </a:lnTo>
                  <a:lnTo>
                    <a:pt x="52969" y="49788"/>
                  </a:lnTo>
                  <a:lnTo>
                    <a:pt x="52849" y="48082"/>
                  </a:lnTo>
                  <a:lnTo>
                    <a:pt x="52738" y="46533"/>
                  </a:lnTo>
                  <a:lnTo>
                    <a:pt x="52637" y="45159"/>
                  </a:lnTo>
                  <a:lnTo>
                    <a:pt x="52452" y="42936"/>
                  </a:lnTo>
                  <a:lnTo>
                    <a:pt x="52314" y="41461"/>
                  </a:lnTo>
                  <a:lnTo>
                    <a:pt x="52249" y="40769"/>
                  </a:lnTo>
                  <a:lnTo>
                    <a:pt x="52249" y="40769"/>
                  </a:lnTo>
                  <a:lnTo>
                    <a:pt x="52213" y="40493"/>
                  </a:lnTo>
                  <a:lnTo>
                    <a:pt x="52166" y="40225"/>
                  </a:lnTo>
                  <a:lnTo>
                    <a:pt x="52102" y="39958"/>
                  </a:lnTo>
                  <a:lnTo>
                    <a:pt x="52037" y="39690"/>
                  </a:lnTo>
                  <a:lnTo>
                    <a:pt x="51954" y="39432"/>
                  </a:lnTo>
                  <a:lnTo>
                    <a:pt x="51853" y="39183"/>
                  </a:lnTo>
                  <a:lnTo>
                    <a:pt x="51751" y="38934"/>
                  </a:lnTo>
                  <a:lnTo>
                    <a:pt x="51632" y="38685"/>
                  </a:lnTo>
                  <a:lnTo>
                    <a:pt x="51502" y="38455"/>
                  </a:lnTo>
                  <a:lnTo>
                    <a:pt x="51355" y="38224"/>
                  </a:lnTo>
                  <a:lnTo>
                    <a:pt x="51207" y="37993"/>
                  </a:lnTo>
                  <a:lnTo>
                    <a:pt x="51041" y="37781"/>
                  </a:lnTo>
                  <a:lnTo>
                    <a:pt x="50866" y="37569"/>
                  </a:lnTo>
                  <a:lnTo>
                    <a:pt x="50682" y="37366"/>
                  </a:lnTo>
                  <a:lnTo>
                    <a:pt x="50497" y="37173"/>
                  </a:lnTo>
                  <a:lnTo>
                    <a:pt x="50294" y="36988"/>
                  </a:lnTo>
                  <a:lnTo>
                    <a:pt x="50294" y="369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51;p67">
              <a:extLst>
                <a:ext uri="{FF2B5EF4-FFF2-40B4-BE49-F238E27FC236}">
                  <a16:creationId xmlns:a16="http://schemas.microsoft.com/office/drawing/2014/main" id="{8D1468B8-4315-2AD8-2C4B-AD8803D31B58}"/>
                </a:ext>
              </a:extLst>
            </p:cNvPr>
            <p:cNvSpPr/>
            <p:nvPr/>
          </p:nvSpPr>
          <p:spPr>
            <a:xfrm>
              <a:off x="-4084100" y="-204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52;p67">
              <a:extLst>
                <a:ext uri="{FF2B5EF4-FFF2-40B4-BE49-F238E27FC236}">
                  <a16:creationId xmlns:a16="http://schemas.microsoft.com/office/drawing/2014/main" id="{2D01DAC5-E200-0175-2354-FE62B2440FF0}"/>
                </a:ext>
              </a:extLst>
            </p:cNvPr>
            <p:cNvSpPr/>
            <p:nvPr/>
          </p:nvSpPr>
          <p:spPr>
            <a:xfrm>
              <a:off x="-8679200" y="-6927700"/>
              <a:ext cx="3065725" cy="7165825"/>
            </a:xfrm>
            <a:custGeom>
              <a:avLst/>
              <a:gdLst/>
              <a:ahLst/>
              <a:cxnLst/>
              <a:rect l="l" t="t" r="r" b="b"/>
              <a:pathLst>
                <a:path w="122629" h="286633" extrusionOk="0">
                  <a:moveTo>
                    <a:pt x="50000" y="37320"/>
                  </a:moveTo>
                  <a:lnTo>
                    <a:pt x="50406" y="37412"/>
                  </a:lnTo>
                  <a:lnTo>
                    <a:pt x="50802" y="37523"/>
                  </a:lnTo>
                  <a:lnTo>
                    <a:pt x="51199" y="37633"/>
                  </a:lnTo>
                  <a:lnTo>
                    <a:pt x="51586" y="37744"/>
                  </a:lnTo>
                  <a:lnTo>
                    <a:pt x="51973" y="37873"/>
                  </a:lnTo>
                  <a:lnTo>
                    <a:pt x="52352" y="38002"/>
                  </a:lnTo>
                  <a:lnTo>
                    <a:pt x="52730" y="38131"/>
                  </a:lnTo>
                  <a:lnTo>
                    <a:pt x="53108" y="38279"/>
                  </a:lnTo>
                  <a:lnTo>
                    <a:pt x="53477" y="38417"/>
                  </a:lnTo>
                  <a:lnTo>
                    <a:pt x="53836" y="38574"/>
                  </a:lnTo>
                  <a:lnTo>
                    <a:pt x="54196" y="38731"/>
                  </a:lnTo>
                  <a:lnTo>
                    <a:pt x="54556" y="38897"/>
                  </a:lnTo>
                  <a:lnTo>
                    <a:pt x="54906" y="39063"/>
                  </a:lnTo>
                  <a:lnTo>
                    <a:pt x="55247" y="39238"/>
                  </a:lnTo>
                  <a:lnTo>
                    <a:pt x="55588" y="39422"/>
                  </a:lnTo>
                  <a:lnTo>
                    <a:pt x="55930" y="39616"/>
                  </a:lnTo>
                  <a:lnTo>
                    <a:pt x="56262" y="39810"/>
                  </a:lnTo>
                  <a:lnTo>
                    <a:pt x="56593" y="40003"/>
                  </a:lnTo>
                  <a:lnTo>
                    <a:pt x="56916" y="40215"/>
                  </a:lnTo>
                  <a:lnTo>
                    <a:pt x="57239" y="40427"/>
                  </a:lnTo>
                  <a:lnTo>
                    <a:pt x="57553" y="40640"/>
                  </a:lnTo>
                  <a:lnTo>
                    <a:pt x="57866" y="40861"/>
                  </a:lnTo>
                  <a:lnTo>
                    <a:pt x="58170" y="41091"/>
                  </a:lnTo>
                  <a:lnTo>
                    <a:pt x="58475" y="41331"/>
                  </a:lnTo>
                  <a:lnTo>
                    <a:pt x="58779" y="41571"/>
                  </a:lnTo>
                  <a:lnTo>
                    <a:pt x="59074" y="41820"/>
                  </a:lnTo>
                  <a:lnTo>
                    <a:pt x="59369" y="42069"/>
                  </a:lnTo>
                  <a:lnTo>
                    <a:pt x="59655" y="42336"/>
                  </a:lnTo>
                  <a:lnTo>
                    <a:pt x="59941" y="42594"/>
                  </a:lnTo>
                  <a:lnTo>
                    <a:pt x="60218" y="42871"/>
                  </a:lnTo>
                  <a:lnTo>
                    <a:pt x="60494" y="43148"/>
                  </a:lnTo>
                  <a:lnTo>
                    <a:pt x="60762" y="43434"/>
                  </a:lnTo>
                  <a:lnTo>
                    <a:pt x="61075" y="43766"/>
                  </a:lnTo>
                  <a:lnTo>
                    <a:pt x="61379" y="44116"/>
                  </a:lnTo>
                  <a:lnTo>
                    <a:pt x="61675" y="44466"/>
                  </a:lnTo>
                  <a:lnTo>
                    <a:pt x="61970" y="44826"/>
                  </a:lnTo>
                  <a:lnTo>
                    <a:pt x="62265" y="45195"/>
                  </a:lnTo>
                  <a:lnTo>
                    <a:pt x="62541" y="45564"/>
                  </a:lnTo>
                  <a:lnTo>
                    <a:pt x="62818" y="45942"/>
                  </a:lnTo>
                  <a:lnTo>
                    <a:pt x="63095" y="46329"/>
                  </a:lnTo>
                  <a:lnTo>
                    <a:pt x="63362" y="46726"/>
                  </a:lnTo>
                  <a:lnTo>
                    <a:pt x="63620" y="47122"/>
                  </a:lnTo>
                  <a:lnTo>
                    <a:pt x="63878" y="47537"/>
                  </a:lnTo>
                  <a:lnTo>
                    <a:pt x="64127" y="47952"/>
                  </a:lnTo>
                  <a:lnTo>
                    <a:pt x="64376" y="48367"/>
                  </a:lnTo>
                  <a:lnTo>
                    <a:pt x="64616" y="48791"/>
                  </a:lnTo>
                  <a:lnTo>
                    <a:pt x="64856" y="49225"/>
                  </a:lnTo>
                  <a:lnTo>
                    <a:pt x="65087" y="49667"/>
                  </a:lnTo>
                  <a:lnTo>
                    <a:pt x="65308" y="50119"/>
                  </a:lnTo>
                  <a:lnTo>
                    <a:pt x="65529" y="50571"/>
                  </a:lnTo>
                  <a:lnTo>
                    <a:pt x="65741" y="51023"/>
                  </a:lnTo>
                  <a:lnTo>
                    <a:pt x="65953" y="51493"/>
                  </a:lnTo>
                  <a:lnTo>
                    <a:pt x="66165" y="51964"/>
                  </a:lnTo>
                  <a:lnTo>
                    <a:pt x="66368" y="52443"/>
                  </a:lnTo>
                  <a:lnTo>
                    <a:pt x="66562" y="52923"/>
                  </a:lnTo>
                  <a:lnTo>
                    <a:pt x="66756" y="53411"/>
                  </a:lnTo>
                  <a:lnTo>
                    <a:pt x="66940" y="53900"/>
                  </a:lnTo>
                  <a:lnTo>
                    <a:pt x="67124" y="54407"/>
                  </a:lnTo>
                  <a:lnTo>
                    <a:pt x="67300" y="54905"/>
                  </a:lnTo>
                  <a:lnTo>
                    <a:pt x="67475" y="55422"/>
                  </a:lnTo>
                  <a:lnTo>
                    <a:pt x="67650" y="55938"/>
                  </a:lnTo>
                  <a:lnTo>
                    <a:pt x="67816" y="56454"/>
                  </a:lnTo>
                  <a:lnTo>
                    <a:pt x="67973" y="56989"/>
                  </a:lnTo>
                  <a:lnTo>
                    <a:pt x="68130" y="57515"/>
                  </a:lnTo>
                  <a:lnTo>
                    <a:pt x="68434" y="58594"/>
                  </a:lnTo>
                  <a:lnTo>
                    <a:pt x="68720" y="59700"/>
                  </a:lnTo>
                  <a:lnTo>
                    <a:pt x="68987" y="60816"/>
                  </a:lnTo>
                  <a:lnTo>
                    <a:pt x="69236" y="61960"/>
                  </a:lnTo>
                  <a:lnTo>
                    <a:pt x="69476" y="63112"/>
                  </a:lnTo>
                  <a:lnTo>
                    <a:pt x="69697" y="64293"/>
                  </a:lnTo>
                  <a:lnTo>
                    <a:pt x="69900" y="65482"/>
                  </a:lnTo>
                  <a:lnTo>
                    <a:pt x="70094" y="66690"/>
                  </a:lnTo>
                  <a:lnTo>
                    <a:pt x="70278" y="67917"/>
                  </a:lnTo>
                  <a:lnTo>
                    <a:pt x="70435" y="69162"/>
                  </a:lnTo>
                  <a:lnTo>
                    <a:pt x="70592" y="70416"/>
                  </a:lnTo>
                  <a:lnTo>
                    <a:pt x="70730" y="71688"/>
                  </a:lnTo>
                  <a:lnTo>
                    <a:pt x="70850" y="72970"/>
                  </a:lnTo>
                  <a:lnTo>
                    <a:pt x="70970" y="74270"/>
                  </a:lnTo>
                  <a:lnTo>
                    <a:pt x="71071" y="75589"/>
                  </a:lnTo>
                  <a:lnTo>
                    <a:pt x="71163" y="76908"/>
                  </a:lnTo>
                  <a:lnTo>
                    <a:pt x="71237" y="78245"/>
                  </a:lnTo>
                  <a:lnTo>
                    <a:pt x="71311" y="79591"/>
                  </a:lnTo>
                  <a:lnTo>
                    <a:pt x="71366" y="80956"/>
                  </a:lnTo>
                  <a:lnTo>
                    <a:pt x="71412" y="82321"/>
                  </a:lnTo>
                  <a:lnTo>
                    <a:pt x="71449" y="83695"/>
                  </a:lnTo>
                  <a:lnTo>
                    <a:pt x="71477" y="85087"/>
                  </a:lnTo>
                  <a:lnTo>
                    <a:pt x="71495" y="86480"/>
                  </a:lnTo>
                  <a:lnTo>
                    <a:pt x="71505" y="87881"/>
                  </a:lnTo>
                  <a:lnTo>
                    <a:pt x="71514" y="89292"/>
                  </a:lnTo>
                  <a:lnTo>
                    <a:pt x="71505" y="90712"/>
                  </a:lnTo>
                  <a:lnTo>
                    <a:pt x="71495" y="92142"/>
                  </a:lnTo>
                  <a:lnTo>
                    <a:pt x="71468" y="93571"/>
                  </a:lnTo>
                  <a:lnTo>
                    <a:pt x="71440" y="95000"/>
                  </a:lnTo>
                  <a:lnTo>
                    <a:pt x="71412" y="96439"/>
                  </a:lnTo>
                  <a:lnTo>
                    <a:pt x="71376" y="97887"/>
                  </a:lnTo>
                  <a:lnTo>
                    <a:pt x="71329" y="99335"/>
                  </a:lnTo>
                  <a:lnTo>
                    <a:pt x="71219" y="102239"/>
                  </a:lnTo>
                  <a:lnTo>
                    <a:pt x="71090" y="105144"/>
                  </a:lnTo>
                  <a:lnTo>
                    <a:pt x="70951" y="108058"/>
                  </a:lnTo>
                  <a:lnTo>
                    <a:pt x="70795" y="110972"/>
                  </a:lnTo>
                  <a:lnTo>
                    <a:pt x="70638" y="113877"/>
                  </a:lnTo>
                  <a:lnTo>
                    <a:pt x="70463" y="116772"/>
                  </a:lnTo>
                  <a:lnTo>
                    <a:pt x="70112" y="122508"/>
                  </a:lnTo>
                  <a:lnTo>
                    <a:pt x="69845" y="126713"/>
                  </a:lnTo>
                  <a:lnTo>
                    <a:pt x="69596" y="130863"/>
                  </a:lnTo>
                  <a:lnTo>
                    <a:pt x="69504" y="130918"/>
                  </a:lnTo>
                  <a:lnTo>
                    <a:pt x="69411" y="130983"/>
                  </a:lnTo>
                  <a:lnTo>
                    <a:pt x="53311" y="116265"/>
                  </a:lnTo>
                  <a:lnTo>
                    <a:pt x="53301" y="109718"/>
                  </a:lnTo>
                  <a:lnTo>
                    <a:pt x="53301" y="103392"/>
                  </a:lnTo>
                  <a:lnTo>
                    <a:pt x="53283" y="97297"/>
                  </a:lnTo>
                  <a:lnTo>
                    <a:pt x="53246" y="91432"/>
                  </a:lnTo>
                  <a:lnTo>
                    <a:pt x="53218" y="88582"/>
                  </a:lnTo>
                  <a:lnTo>
                    <a:pt x="53191" y="85788"/>
                  </a:lnTo>
                  <a:lnTo>
                    <a:pt x="53154" y="83049"/>
                  </a:lnTo>
                  <a:lnTo>
                    <a:pt x="53108" y="80357"/>
                  </a:lnTo>
                  <a:lnTo>
                    <a:pt x="53062" y="77729"/>
                  </a:lnTo>
                  <a:lnTo>
                    <a:pt x="53006" y="75146"/>
                  </a:lnTo>
                  <a:lnTo>
                    <a:pt x="52942" y="72620"/>
                  </a:lnTo>
                  <a:lnTo>
                    <a:pt x="52868" y="70148"/>
                  </a:lnTo>
                  <a:lnTo>
                    <a:pt x="52785" y="67723"/>
                  </a:lnTo>
                  <a:lnTo>
                    <a:pt x="52684" y="65353"/>
                  </a:lnTo>
                  <a:lnTo>
                    <a:pt x="52582" y="63029"/>
                  </a:lnTo>
                  <a:lnTo>
                    <a:pt x="52462" y="60761"/>
                  </a:lnTo>
                  <a:lnTo>
                    <a:pt x="52342" y="58539"/>
                  </a:lnTo>
                  <a:lnTo>
                    <a:pt x="52195" y="56371"/>
                  </a:lnTo>
                  <a:lnTo>
                    <a:pt x="52047" y="54251"/>
                  </a:lnTo>
                  <a:lnTo>
                    <a:pt x="51881" y="52176"/>
                  </a:lnTo>
                  <a:lnTo>
                    <a:pt x="51697" y="50156"/>
                  </a:lnTo>
                  <a:lnTo>
                    <a:pt x="51503" y="48183"/>
                  </a:lnTo>
                  <a:lnTo>
                    <a:pt x="51291" y="46255"/>
                  </a:lnTo>
                  <a:lnTo>
                    <a:pt x="51070" y="44374"/>
                  </a:lnTo>
                  <a:lnTo>
                    <a:pt x="50950" y="43452"/>
                  </a:lnTo>
                  <a:lnTo>
                    <a:pt x="50830" y="42539"/>
                  </a:lnTo>
                  <a:lnTo>
                    <a:pt x="50701" y="41645"/>
                  </a:lnTo>
                  <a:lnTo>
                    <a:pt x="50572" y="40750"/>
                  </a:lnTo>
                  <a:lnTo>
                    <a:pt x="50433" y="39874"/>
                  </a:lnTo>
                  <a:lnTo>
                    <a:pt x="50295" y="39007"/>
                  </a:lnTo>
                  <a:lnTo>
                    <a:pt x="50148" y="38159"/>
                  </a:lnTo>
                  <a:lnTo>
                    <a:pt x="50000" y="37320"/>
                  </a:lnTo>
                  <a:close/>
                  <a:moveTo>
                    <a:pt x="5783" y="0"/>
                  </a:moveTo>
                  <a:lnTo>
                    <a:pt x="5479" y="9"/>
                  </a:lnTo>
                  <a:lnTo>
                    <a:pt x="5183" y="28"/>
                  </a:lnTo>
                  <a:lnTo>
                    <a:pt x="4888" y="65"/>
                  </a:lnTo>
                  <a:lnTo>
                    <a:pt x="4603" y="120"/>
                  </a:lnTo>
                  <a:lnTo>
                    <a:pt x="4317" y="185"/>
                  </a:lnTo>
                  <a:lnTo>
                    <a:pt x="4031" y="268"/>
                  </a:lnTo>
                  <a:lnTo>
                    <a:pt x="3754" y="369"/>
                  </a:lnTo>
                  <a:lnTo>
                    <a:pt x="3477" y="480"/>
                  </a:lnTo>
                  <a:lnTo>
                    <a:pt x="3210" y="600"/>
                  </a:lnTo>
                  <a:lnTo>
                    <a:pt x="2952" y="738"/>
                  </a:lnTo>
                  <a:lnTo>
                    <a:pt x="2703" y="886"/>
                  </a:lnTo>
                  <a:lnTo>
                    <a:pt x="2454" y="1052"/>
                  </a:lnTo>
                  <a:lnTo>
                    <a:pt x="2214" y="1227"/>
                  </a:lnTo>
                  <a:lnTo>
                    <a:pt x="1993" y="1420"/>
                  </a:lnTo>
                  <a:lnTo>
                    <a:pt x="1771" y="1623"/>
                  </a:lnTo>
                  <a:lnTo>
                    <a:pt x="1559" y="1835"/>
                  </a:lnTo>
                  <a:lnTo>
                    <a:pt x="1357" y="2057"/>
                  </a:lnTo>
                  <a:lnTo>
                    <a:pt x="1172" y="2287"/>
                  </a:lnTo>
                  <a:lnTo>
                    <a:pt x="1006" y="2527"/>
                  </a:lnTo>
                  <a:lnTo>
                    <a:pt x="840" y="2776"/>
                  </a:lnTo>
                  <a:lnTo>
                    <a:pt x="693" y="3034"/>
                  </a:lnTo>
                  <a:lnTo>
                    <a:pt x="563" y="3302"/>
                  </a:lnTo>
                  <a:lnTo>
                    <a:pt x="444" y="3569"/>
                  </a:lnTo>
                  <a:lnTo>
                    <a:pt x="333" y="3836"/>
                  </a:lnTo>
                  <a:lnTo>
                    <a:pt x="241" y="4122"/>
                  </a:lnTo>
                  <a:lnTo>
                    <a:pt x="167" y="4408"/>
                  </a:lnTo>
                  <a:lnTo>
                    <a:pt x="102" y="4694"/>
                  </a:lnTo>
                  <a:lnTo>
                    <a:pt x="56" y="4980"/>
                  </a:lnTo>
                  <a:lnTo>
                    <a:pt x="19" y="5275"/>
                  </a:lnTo>
                  <a:lnTo>
                    <a:pt x="1" y="5570"/>
                  </a:lnTo>
                  <a:lnTo>
                    <a:pt x="1" y="5874"/>
                  </a:lnTo>
                  <a:lnTo>
                    <a:pt x="10" y="6169"/>
                  </a:lnTo>
                  <a:lnTo>
                    <a:pt x="803" y="18333"/>
                  </a:lnTo>
                  <a:lnTo>
                    <a:pt x="1163" y="23875"/>
                  </a:lnTo>
                  <a:lnTo>
                    <a:pt x="1495" y="29085"/>
                  </a:lnTo>
                  <a:lnTo>
                    <a:pt x="1799" y="34009"/>
                  </a:lnTo>
                  <a:lnTo>
                    <a:pt x="2076" y="38648"/>
                  </a:lnTo>
                  <a:lnTo>
                    <a:pt x="2325" y="43046"/>
                  </a:lnTo>
                  <a:lnTo>
                    <a:pt x="2546" y="47224"/>
                  </a:lnTo>
                  <a:lnTo>
                    <a:pt x="2749" y="51207"/>
                  </a:lnTo>
                  <a:lnTo>
                    <a:pt x="2924" y="55025"/>
                  </a:lnTo>
                  <a:lnTo>
                    <a:pt x="3063" y="58705"/>
                  </a:lnTo>
                  <a:lnTo>
                    <a:pt x="3127" y="60493"/>
                  </a:lnTo>
                  <a:lnTo>
                    <a:pt x="3182" y="62264"/>
                  </a:lnTo>
                  <a:lnTo>
                    <a:pt x="3238" y="64007"/>
                  </a:lnTo>
                  <a:lnTo>
                    <a:pt x="3275" y="65741"/>
                  </a:lnTo>
                  <a:lnTo>
                    <a:pt x="3311" y="67447"/>
                  </a:lnTo>
                  <a:lnTo>
                    <a:pt x="3348" y="69143"/>
                  </a:lnTo>
                  <a:lnTo>
                    <a:pt x="3367" y="70840"/>
                  </a:lnTo>
                  <a:lnTo>
                    <a:pt x="3385" y="72528"/>
                  </a:lnTo>
                  <a:lnTo>
                    <a:pt x="3394" y="74206"/>
                  </a:lnTo>
                  <a:lnTo>
                    <a:pt x="3394" y="75893"/>
                  </a:lnTo>
                  <a:lnTo>
                    <a:pt x="3394" y="77581"/>
                  </a:lnTo>
                  <a:lnTo>
                    <a:pt x="3385" y="79278"/>
                  </a:lnTo>
                  <a:lnTo>
                    <a:pt x="3367" y="80984"/>
                  </a:lnTo>
                  <a:lnTo>
                    <a:pt x="3348" y="82699"/>
                  </a:lnTo>
                  <a:lnTo>
                    <a:pt x="3311" y="84442"/>
                  </a:lnTo>
                  <a:lnTo>
                    <a:pt x="3275" y="86194"/>
                  </a:lnTo>
                  <a:lnTo>
                    <a:pt x="3238" y="87983"/>
                  </a:lnTo>
                  <a:lnTo>
                    <a:pt x="3182" y="89790"/>
                  </a:lnTo>
                  <a:lnTo>
                    <a:pt x="3127" y="91635"/>
                  </a:lnTo>
                  <a:lnTo>
                    <a:pt x="3063" y="93507"/>
                  </a:lnTo>
                  <a:lnTo>
                    <a:pt x="2924" y="97370"/>
                  </a:lnTo>
                  <a:lnTo>
                    <a:pt x="2749" y="101409"/>
                  </a:lnTo>
                  <a:lnTo>
                    <a:pt x="2546" y="105651"/>
                  </a:lnTo>
                  <a:lnTo>
                    <a:pt x="2325" y="110124"/>
                  </a:lnTo>
                  <a:lnTo>
                    <a:pt x="2076" y="114845"/>
                  </a:lnTo>
                  <a:lnTo>
                    <a:pt x="1799" y="119852"/>
                  </a:lnTo>
                  <a:lnTo>
                    <a:pt x="1495" y="125155"/>
                  </a:lnTo>
                  <a:lnTo>
                    <a:pt x="1163" y="130798"/>
                  </a:lnTo>
                  <a:lnTo>
                    <a:pt x="803" y="136802"/>
                  </a:lnTo>
                  <a:lnTo>
                    <a:pt x="10" y="149998"/>
                  </a:lnTo>
                  <a:lnTo>
                    <a:pt x="1" y="150284"/>
                  </a:lnTo>
                  <a:lnTo>
                    <a:pt x="1" y="150569"/>
                  </a:lnTo>
                  <a:lnTo>
                    <a:pt x="19" y="150855"/>
                  </a:lnTo>
                  <a:lnTo>
                    <a:pt x="56" y="151132"/>
                  </a:lnTo>
                  <a:lnTo>
                    <a:pt x="102" y="151418"/>
                  </a:lnTo>
                  <a:lnTo>
                    <a:pt x="158" y="151694"/>
                  </a:lnTo>
                  <a:lnTo>
                    <a:pt x="232" y="151962"/>
                  </a:lnTo>
                  <a:lnTo>
                    <a:pt x="314" y="152238"/>
                  </a:lnTo>
                  <a:lnTo>
                    <a:pt x="416" y="152497"/>
                  </a:lnTo>
                  <a:lnTo>
                    <a:pt x="527" y="152764"/>
                  </a:lnTo>
                  <a:lnTo>
                    <a:pt x="656" y="153013"/>
                  </a:lnTo>
                  <a:lnTo>
                    <a:pt x="785" y="153262"/>
                  </a:lnTo>
                  <a:lnTo>
                    <a:pt x="942" y="153502"/>
                  </a:lnTo>
                  <a:lnTo>
                    <a:pt x="1098" y="153742"/>
                  </a:lnTo>
                  <a:lnTo>
                    <a:pt x="1274" y="153972"/>
                  </a:lnTo>
                  <a:lnTo>
                    <a:pt x="1458" y="154184"/>
                  </a:lnTo>
                  <a:lnTo>
                    <a:pt x="2048" y="154839"/>
                  </a:lnTo>
                  <a:lnTo>
                    <a:pt x="2703" y="155558"/>
                  </a:lnTo>
                  <a:lnTo>
                    <a:pt x="3607" y="156545"/>
                  </a:lnTo>
                  <a:lnTo>
                    <a:pt x="4741" y="157762"/>
                  </a:lnTo>
                  <a:lnTo>
                    <a:pt x="6096" y="159219"/>
                  </a:lnTo>
                  <a:lnTo>
                    <a:pt x="7682" y="160897"/>
                  </a:lnTo>
                  <a:lnTo>
                    <a:pt x="9481" y="162788"/>
                  </a:lnTo>
                  <a:lnTo>
                    <a:pt x="11500" y="164890"/>
                  </a:lnTo>
                  <a:lnTo>
                    <a:pt x="13713" y="167168"/>
                  </a:lnTo>
                  <a:lnTo>
                    <a:pt x="16139" y="169639"/>
                  </a:lnTo>
                  <a:lnTo>
                    <a:pt x="18748" y="172277"/>
                  </a:lnTo>
                  <a:lnTo>
                    <a:pt x="20132" y="173660"/>
                  </a:lnTo>
                  <a:lnTo>
                    <a:pt x="21561" y="175080"/>
                  </a:lnTo>
                  <a:lnTo>
                    <a:pt x="23036" y="176537"/>
                  </a:lnTo>
                  <a:lnTo>
                    <a:pt x="24549" y="178031"/>
                  </a:lnTo>
                  <a:lnTo>
                    <a:pt x="26116" y="179562"/>
                  </a:lnTo>
                  <a:lnTo>
                    <a:pt x="27721" y="181130"/>
                  </a:lnTo>
                  <a:lnTo>
                    <a:pt x="29381" y="182725"/>
                  </a:lnTo>
                  <a:lnTo>
                    <a:pt x="31068" y="184348"/>
                  </a:lnTo>
                  <a:lnTo>
                    <a:pt x="32811" y="186008"/>
                  </a:lnTo>
                  <a:lnTo>
                    <a:pt x="34591" y="187695"/>
                  </a:lnTo>
                  <a:lnTo>
                    <a:pt x="36408" y="189410"/>
                  </a:lnTo>
                  <a:lnTo>
                    <a:pt x="38270" y="191153"/>
                  </a:lnTo>
                  <a:lnTo>
                    <a:pt x="40170" y="192915"/>
                  </a:lnTo>
                  <a:lnTo>
                    <a:pt x="42106" y="194704"/>
                  </a:lnTo>
                  <a:lnTo>
                    <a:pt x="44080" y="196511"/>
                  </a:lnTo>
                  <a:lnTo>
                    <a:pt x="46099" y="198346"/>
                  </a:lnTo>
                  <a:lnTo>
                    <a:pt x="48147" y="200200"/>
                  </a:lnTo>
                  <a:lnTo>
                    <a:pt x="50240" y="202072"/>
                  </a:lnTo>
                  <a:lnTo>
                    <a:pt x="52361" y="203962"/>
                  </a:lnTo>
                  <a:lnTo>
                    <a:pt x="54519" y="205862"/>
                  </a:lnTo>
                  <a:lnTo>
                    <a:pt x="56713" y="207780"/>
                  </a:lnTo>
                  <a:lnTo>
                    <a:pt x="58936" y="209707"/>
                  </a:lnTo>
                  <a:lnTo>
                    <a:pt x="61195" y="211653"/>
                  </a:lnTo>
                  <a:lnTo>
                    <a:pt x="63491" y="213608"/>
                  </a:lnTo>
                  <a:lnTo>
                    <a:pt x="65815" y="215572"/>
                  </a:lnTo>
                  <a:lnTo>
                    <a:pt x="68166" y="217545"/>
                  </a:lnTo>
                  <a:lnTo>
                    <a:pt x="70555" y="219528"/>
                  </a:lnTo>
                  <a:lnTo>
                    <a:pt x="72971" y="221511"/>
                  </a:lnTo>
                  <a:lnTo>
                    <a:pt x="75415" y="223502"/>
                  </a:lnTo>
                  <a:lnTo>
                    <a:pt x="77886" y="225494"/>
                  </a:lnTo>
                  <a:lnTo>
                    <a:pt x="80385" y="227486"/>
                  </a:lnTo>
                  <a:lnTo>
                    <a:pt x="82912" y="229478"/>
                  </a:lnTo>
                  <a:lnTo>
                    <a:pt x="85457" y="231479"/>
                  </a:lnTo>
                  <a:lnTo>
                    <a:pt x="88039" y="233471"/>
                  </a:lnTo>
                  <a:lnTo>
                    <a:pt x="90639" y="235454"/>
                  </a:lnTo>
                  <a:lnTo>
                    <a:pt x="93267" y="237436"/>
                  </a:lnTo>
                  <a:lnTo>
                    <a:pt x="95923" y="239419"/>
                  </a:lnTo>
                  <a:lnTo>
                    <a:pt x="98598" y="241392"/>
                  </a:lnTo>
                  <a:lnTo>
                    <a:pt x="101290" y="243347"/>
                  </a:lnTo>
                  <a:lnTo>
                    <a:pt x="104011" y="245302"/>
                  </a:lnTo>
                  <a:lnTo>
                    <a:pt x="103918" y="246648"/>
                  </a:lnTo>
                  <a:lnTo>
                    <a:pt x="103817" y="248188"/>
                  </a:lnTo>
                  <a:lnTo>
                    <a:pt x="103715" y="249894"/>
                  </a:lnTo>
                  <a:lnTo>
                    <a:pt x="103623" y="251766"/>
                  </a:lnTo>
                  <a:lnTo>
                    <a:pt x="103540" y="253777"/>
                  </a:lnTo>
                  <a:lnTo>
                    <a:pt x="103466" y="255925"/>
                  </a:lnTo>
                  <a:lnTo>
                    <a:pt x="103411" y="258185"/>
                  </a:lnTo>
                  <a:lnTo>
                    <a:pt x="103393" y="259356"/>
                  </a:lnTo>
                  <a:lnTo>
                    <a:pt x="103374" y="260555"/>
                  </a:lnTo>
                  <a:lnTo>
                    <a:pt x="103365" y="261772"/>
                  </a:lnTo>
                  <a:lnTo>
                    <a:pt x="103365" y="263007"/>
                  </a:lnTo>
                  <a:lnTo>
                    <a:pt x="103365" y="264262"/>
                  </a:lnTo>
                  <a:lnTo>
                    <a:pt x="103384" y="265543"/>
                  </a:lnTo>
                  <a:lnTo>
                    <a:pt x="103402" y="266825"/>
                  </a:lnTo>
                  <a:lnTo>
                    <a:pt x="103430" y="268125"/>
                  </a:lnTo>
                  <a:lnTo>
                    <a:pt x="103466" y="269444"/>
                  </a:lnTo>
                  <a:lnTo>
                    <a:pt x="103513" y="270763"/>
                  </a:lnTo>
                  <a:lnTo>
                    <a:pt x="103577" y="272100"/>
                  </a:lnTo>
                  <a:lnTo>
                    <a:pt x="103642" y="273437"/>
                  </a:lnTo>
                  <a:lnTo>
                    <a:pt x="103725" y="274774"/>
                  </a:lnTo>
                  <a:lnTo>
                    <a:pt x="103817" y="276120"/>
                  </a:lnTo>
                  <a:lnTo>
                    <a:pt x="103918" y="277467"/>
                  </a:lnTo>
                  <a:lnTo>
                    <a:pt x="104029" y="278813"/>
                  </a:lnTo>
                  <a:lnTo>
                    <a:pt x="104158" y="280150"/>
                  </a:lnTo>
                  <a:lnTo>
                    <a:pt x="104306" y="281497"/>
                  </a:lnTo>
                  <a:lnTo>
                    <a:pt x="104343" y="281764"/>
                  </a:lnTo>
                  <a:lnTo>
                    <a:pt x="104389" y="282041"/>
                  </a:lnTo>
                  <a:lnTo>
                    <a:pt x="104453" y="282299"/>
                  </a:lnTo>
                  <a:lnTo>
                    <a:pt x="104527" y="282566"/>
                  </a:lnTo>
                  <a:lnTo>
                    <a:pt x="104610" y="282815"/>
                  </a:lnTo>
                  <a:lnTo>
                    <a:pt x="104702" y="283064"/>
                  </a:lnTo>
                  <a:lnTo>
                    <a:pt x="104813" y="283304"/>
                  </a:lnTo>
                  <a:lnTo>
                    <a:pt x="104933" y="283544"/>
                  </a:lnTo>
                  <a:lnTo>
                    <a:pt x="105053" y="283774"/>
                  </a:lnTo>
                  <a:lnTo>
                    <a:pt x="105191" y="283996"/>
                  </a:lnTo>
                  <a:lnTo>
                    <a:pt x="105338" y="284208"/>
                  </a:lnTo>
                  <a:lnTo>
                    <a:pt x="105495" y="284420"/>
                  </a:lnTo>
                  <a:lnTo>
                    <a:pt x="105661" y="284623"/>
                  </a:lnTo>
                  <a:lnTo>
                    <a:pt x="105836" y="284807"/>
                  </a:lnTo>
                  <a:lnTo>
                    <a:pt x="106012" y="284992"/>
                  </a:lnTo>
                  <a:lnTo>
                    <a:pt x="106205" y="285167"/>
                  </a:lnTo>
                  <a:lnTo>
                    <a:pt x="106399" y="285342"/>
                  </a:lnTo>
                  <a:lnTo>
                    <a:pt x="106602" y="285499"/>
                  </a:lnTo>
                  <a:lnTo>
                    <a:pt x="106814" y="285646"/>
                  </a:lnTo>
                  <a:lnTo>
                    <a:pt x="107035" y="285785"/>
                  </a:lnTo>
                  <a:lnTo>
                    <a:pt x="107257" y="285914"/>
                  </a:lnTo>
                  <a:lnTo>
                    <a:pt x="107487" y="286034"/>
                  </a:lnTo>
                  <a:lnTo>
                    <a:pt x="107727" y="286144"/>
                  </a:lnTo>
                  <a:lnTo>
                    <a:pt x="107967" y="286246"/>
                  </a:lnTo>
                  <a:lnTo>
                    <a:pt x="108206" y="286338"/>
                  </a:lnTo>
                  <a:lnTo>
                    <a:pt x="108465" y="286412"/>
                  </a:lnTo>
                  <a:lnTo>
                    <a:pt x="108714" y="286476"/>
                  </a:lnTo>
                  <a:lnTo>
                    <a:pt x="108972" y="286532"/>
                  </a:lnTo>
                  <a:lnTo>
                    <a:pt x="109239" y="286578"/>
                  </a:lnTo>
                  <a:lnTo>
                    <a:pt x="109497" y="286605"/>
                  </a:lnTo>
                  <a:lnTo>
                    <a:pt x="109774" y="286624"/>
                  </a:lnTo>
                  <a:lnTo>
                    <a:pt x="110041" y="286633"/>
                  </a:lnTo>
                  <a:lnTo>
                    <a:pt x="110364" y="286624"/>
                  </a:lnTo>
                  <a:lnTo>
                    <a:pt x="110696" y="286596"/>
                  </a:lnTo>
                  <a:lnTo>
                    <a:pt x="110991" y="286559"/>
                  </a:lnTo>
                  <a:lnTo>
                    <a:pt x="111277" y="286504"/>
                  </a:lnTo>
                  <a:lnTo>
                    <a:pt x="111563" y="286430"/>
                  </a:lnTo>
                  <a:lnTo>
                    <a:pt x="111840" y="286347"/>
                  </a:lnTo>
                  <a:lnTo>
                    <a:pt x="112107" y="286255"/>
                  </a:lnTo>
                  <a:lnTo>
                    <a:pt x="112374" y="286144"/>
                  </a:lnTo>
                  <a:lnTo>
                    <a:pt x="112633" y="286024"/>
                  </a:lnTo>
                  <a:lnTo>
                    <a:pt x="112882" y="285895"/>
                  </a:lnTo>
                  <a:lnTo>
                    <a:pt x="113121" y="285757"/>
                  </a:lnTo>
                  <a:lnTo>
                    <a:pt x="113352" y="285600"/>
                  </a:lnTo>
                  <a:lnTo>
                    <a:pt x="113583" y="285434"/>
                  </a:lnTo>
                  <a:lnTo>
                    <a:pt x="113795" y="285259"/>
                  </a:lnTo>
                  <a:lnTo>
                    <a:pt x="113997" y="285075"/>
                  </a:lnTo>
                  <a:lnTo>
                    <a:pt x="114200" y="284881"/>
                  </a:lnTo>
                  <a:lnTo>
                    <a:pt x="114385" y="284669"/>
                  </a:lnTo>
                  <a:lnTo>
                    <a:pt x="114569" y="284457"/>
                  </a:lnTo>
                  <a:lnTo>
                    <a:pt x="114735" y="284235"/>
                  </a:lnTo>
                  <a:lnTo>
                    <a:pt x="114892" y="284014"/>
                  </a:lnTo>
                  <a:lnTo>
                    <a:pt x="115040" y="283774"/>
                  </a:lnTo>
                  <a:lnTo>
                    <a:pt x="115178" y="283535"/>
                  </a:lnTo>
                  <a:lnTo>
                    <a:pt x="115298" y="283286"/>
                  </a:lnTo>
                  <a:lnTo>
                    <a:pt x="115408" y="283027"/>
                  </a:lnTo>
                  <a:lnTo>
                    <a:pt x="115510" y="282760"/>
                  </a:lnTo>
                  <a:lnTo>
                    <a:pt x="115593" y="282493"/>
                  </a:lnTo>
                  <a:lnTo>
                    <a:pt x="115667" y="282225"/>
                  </a:lnTo>
                  <a:lnTo>
                    <a:pt x="115731" y="281948"/>
                  </a:lnTo>
                  <a:lnTo>
                    <a:pt x="115777" y="281663"/>
                  </a:lnTo>
                  <a:lnTo>
                    <a:pt x="115805" y="281377"/>
                  </a:lnTo>
                  <a:lnTo>
                    <a:pt x="115823" y="281091"/>
                  </a:lnTo>
                  <a:lnTo>
                    <a:pt x="115833" y="280796"/>
                  </a:lnTo>
                  <a:lnTo>
                    <a:pt x="115823" y="280501"/>
                  </a:lnTo>
                  <a:lnTo>
                    <a:pt x="115796" y="280206"/>
                  </a:lnTo>
                  <a:lnTo>
                    <a:pt x="115713" y="279394"/>
                  </a:lnTo>
                  <a:lnTo>
                    <a:pt x="115630" y="278583"/>
                  </a:lnTo>
                  <a:lnTo>
                    <a:pt x="115482" y="276950"/>
                  </a:lnTo>
                  <a:lnTo>
                    <a:pt x="115353" y="275318"/>
                  </a:lnTo>
                  <a:lnTo>
                    <a:pt x="115242" y="273677"/>
                  </a:lnTo>
                  <a:lnTo>
                    <a:pt x="115159" y="272035"/>
                  </a:lnTo>
                  <a:lnTo>
                    <a:pt x="115086" y="270403"/>
                  </a:lnTo>
                  <a:lnTo>
                    <a:pt x="115030" y="268780"/>
                  </a:lnTo>
                  <a:lnTo>
                    <a:pt x="114984" y="267166"/>
                  </a:lnTo>
                  <a:lnTo>
                    <a:pt x="114957" y="265571"/>
                  </a:lnTo>
                  <a:lnTo>
                    <a:pt x="114947" y="264003"/>
                  </a:lnTo>
                  <a:lnTo>
                    <a:pt x="114938" y="262454"/>
                  </a:lnTo>
                  <a:lnTo>
                    <a:pt x="114947" y="260942"/>
                  </a:lnTo>
                  <a:lnTo>
                    <a:pt x="114966" y="259457"/>
                  </a:lnTo>
                  <a:lnTo>
                    <a:pt x="114993" y="258009"/>
                  </a:lnTo>
                  <a:lnTo>
                    <a:pt x="115030" y="256608"/>
                  </a:lnTo>
                  <a:lnTo>
                    <a:pt x="115076" y="255252"/>
                  </a:lnTo>
                  <a:lnTo>
                    <a:pt x="115123" y="253943"/>
                  </a:lnTo>
                  <a:lnTo>
                    <a:pt x="115169" y="252689"/>
                  </a:lnTo>
                  <a:lnTo>
                    <a:pt x="115233" y="251499"/>
                  </a:lnTo>
                  <a:lnTo>
                    <a:pt x="115288" y="250365"/>
                  </a:lnTo>
                  <a:lnTo>
                    <a:pt x="115408" y="248299"/>
                  </a:lnTo>
                  <a:lnTo>
                    <a:pt x="115528" y="246529"/>
                  </a:lnTo>
                  <a:lnTo>
                    <a:pt x="115630" y="245090"/>
                  </a:lnTo>
                  <a:lnTo>
                    <a:pt x="115722" y="244011"/>
                  </a:lnTo>
                  <a:lnTo>
                    <a:pt x="115805" y="243071"/>
                  </a:lnTo>
                  <a:lnTo>
                    <a:pt x="115823" y="242877"/>
                  </a:lnTo>
                  <a:lnTo>
                    <a:pt x="115833" y="242683"/>
                  </a:lnTo>
                  <a:lnTo>
                    <a:pt x="115833" y="242490"/>
                  </a:lnTo>
                  <a:lnTo>
                    <a:pt x="115833" y="242296"/>
                  </a:lnTo>
                  <a:lnTo>
                    <a:pt x="115823" y="242102"/>
                  </a:lnTo>
                  <a:lnTo>
                    <a:pt x="115805" y="241909"/>
                  </a:lnTo>
                  <a:lnTo>
                    <a:pt x="115777" y="241724"/>
                  </a:lnTo>
                  <a:lnTo>
                    <a:pt x="115750" y="241531"/>
                  </a:lnTo>
                  <a:lnTo>
                    <a:pt x="115713" y="241346"/>
                  </a:lnTo>
                  <a:lnTo>
                    <a:pt x="115676" y="241162"/>
                  </a:lnTo>
                  <a:lnTo>
                    <a:pt x="115630" y="240977"/>
                  </a:lnTo>
                  <a:lnTo>
                    <a:pt x="115574" y="240793"/>
                  </a:lnTo>
                  <a:lnTo>
                    <a:pt x="115519" y="240618"/>
                  </a:lnTo>
                  <a:lnTo>
                    <a:pt x="115454" y="240442"/>
                  </a:lnTo>
                  <a:lnTo>
                    <a:pt x="115381" y="240267"/>
                  </a:lnTo>
                  <a:lnTo>
                    <a:pt x="115307" y="240092"/>
                  </a:lnTo>
                  <a:lnTo>
                    <a:pt x="115224" y="239917"/>
                  </a:lnTo>
                  <a:lnTo>
                    <a:pt x="115141" y="239751"/>
                  </a:lnTo>
                  <a:lnTo>
                    <a:pt x="115049" y="239585"/>
                  </a:lnTo>
                  <a:lnTo>
                    <a:pt x="114947" y="239428"/>
                  </a:lnTo>
                  <a:lnTo>
                    <a:pt x="114846" y="239262"/>
                  </a:lnTo>
                  <a:lnTo>
                    <a:pt x="114735" y="239114"/>
                  </a:lnTo>
                  <a:lnTo>
                    <a:pt x="114625" y="238958"/>
                  </a:lnTo>
                  <a:lnTo>
                    <a:pt x="114505" y="238810"/>
                  </a:lnTo>
                  <a:lnTo>
                    <a:pt x="114385" y="238663"/>
                  </a:lnTo>
                  <a:lnTo>
                    <a:pt x="114256" y="238524"/>
                  </a:lnTo>
                  <a:lnTo>
                    <a:pt x="114117" y="238386"/>
                  </a:lnTo>
                  <a:lnTo>
                    <a:pt x="113979" y="238257"/>
                  </a:lnTo>
                  <a:lnTo>
                    <a:pt x="113841" y="238128"/>
                  </a:lnTo>
                  <a:lnTo>
                    <a:pt x="113693" y="238008"/>
                  </a:lnTo>
                  <a:lnTo>
                    <a:pt x="113536" y="237888"/>
                  </a:lnTo>
                  <a:lnTo>
                    <a:pt x="113380" y="237768"/>
                  </a:lnTo>
                  <a:lnTo>
                    <a:pt x="110936" y="236044"/>
                  </a:lnTo>
                  <a:lnTo>
                    <a:pt x="108520" y="234301"/>
                  </a:lnTo>
                  <a:lnTo>
                    <a:pt x="106113" y="232558"/>
                  </a:lnTo>
                  <a:lnTo>
                    <a:pt x="103725" y="230806"/>
                  </a:lnTo>
                  <a:lnTo>
                    <a:pt x="101355" y="229045"/>
                  </a:lnTo>
                  <a:lnTo>
                    <a:pt x="99013" y="227283"/>
                  </a:lnTo>
                  <a:lnTo>
                    <a:pt x="96679" y="225522"/>
                  </a:lnTo>
                  <a:lnTo>
                    <a:pt x="94365" y="223742"/>
                  </a:lnTo>
                  <a:lnTo>
                    <a:pt x="92078" y="221972"/>
                  </a:lnTo>
                  <a:lnTo>
                    <a:pt x="89809" y="220201"/>
                  </a:lnTo>
                  <a:lnTo>
                    <a:pt x="87559" y="218421"/>
                  </a:lnTo>
                  <a:lnTo>
                    <a:pt x="85337" y="216651"/>
                  </a:lnTo>
                  <a:lnTo>
                    <a:pt x="83133" y="214871"/>
                  </a:lnTo>
                  <a:lnTo>
                    <a:pt x="80948" y="213101"/>
                  </a:lnTo>
                  <a:lnTo>
                    <a:pt x="78790" y="211330"/>
                  </a:lnTo>
                  <a:lnTo>
                    <a:pt x="76660" y="209569"/>
                  </a:lnTo>
                  <a:lnTo>
                    <a:pt x="74548" y="207807"/>
                  </a:lnTo>
                  <a:lnTo>
                    <a:pt x="72464" y="206055"/>
                  </a:lnTo>
                  <a:lnTo>
                    <a:pt x="70407" y="204312"/>
                  </a:lnTo>
                  <a:lnTo>
                    <a:pt x="68369" y="202570"/>
                  </a:lnTo>
                  <a:lnTo>
                    <a:pt x="66359" y="200845"/>
                  </a:lnTo>
                  <a:lnTo>
                    <a:pt x="64376" y="199121"/>
                  </a:lnTo>
                  <a:lnTo>
                    <a:pt x="62421" y="197415"/>
                  </a:lnTo>
                  <a:lnTo>
                    <a:pt x="60494" y="195718"/>
                  </a:lnTo>
                  <a:lnTo>
                    <a:pt x="58595" y="194040"/>
                  </a:lnTo>
                  <a:lnTo>
                    <a:pt x="56732" y="192361"/>
                  </a:lnTo>
                  <a:lnTo>
                    <a:pt x="54887" y="190711"/>
                  </a:lnTo>
                  <a:lnTo>
                    <a:pt x="53080" y="189069"/>
                  </a:lnTo>
                  <a:lnTo>
                    <a:pt x="51291" y="187446"/>
                  </a:lnTo>
                  <a:lnTo>
                    <a:pt x="49539" y="185842"/>
                  </a:lnTo>
                  <a:lnTo>
                    <a:pt x="47824" y="184246"/>
                  </a:lnTo>
                  <a:lnTo>
                    <a:pt x="46136" y="182679"/>
                  </a:lnTo>
                  <a:lnTo>
                    <a:pt x="44476" y="181130"/>
                  </a:lnTo>
                  <a:lnTo>
                    <a:pt x="42853" y="179599"/>
                  </a:lnTo>
                  <a:lnTo>
                    <a:pt x="41267" y="178096"/>
                  </a:lnTo>
                  <a:lnTo>
                    <a:pt x="39709" y="176611"/>
                  </a:lnTo>
                  <a:lnTo>
                    <a:pt x="38187" y="175154"/>
                  </a:lnTo>
                  <a:lnTo>
                    <a:pt x="36693" y="173725"/>
                  </a:lnTo>
                  <a:lnTo>
                    <a:pt x="35246" y="172314"/>
                  </a:lnTo>
                  <a:lnTo>
                    <a:pt x="33826" y="170931"/>
                  </a:lnTo>
                  <a:lnTo>
                    <a:pt x="31096" y="168256"/>
                  </a:lnTo>
                  <a:lnTo>
                    <a:pt x="28514" y="165693"/>
                  </a:lnTo>
                  <a:lnTo>
                    <a:pt x="26089" y="163258"/>
                  </a:lnTo>
                  <a:lnTo>
                    <a:pt x="23811" y="160962"/>
                  </a:lnTo>
                  <a:lnTo>
                    <a:pt x="21699" y="158795"/>
                  </a:lnTo>
                  <a:lnTo>
                    <a:pt x="19753" y="156785"/>
                  </a:lnTo>
                  <a:lnTo>
                    <a:pt x="17964" y="154931"/>
                  </a:lnTo>
                  <a:lnTo>
                    <a:pt x="16360" y="153244"/>
                  </a:lnTo>
                  <a:lnTo>
                    <a:pt x="14921" y="151722"/>
                  </a:lnTo>
                  <a:lnTo>
                    <a:pt x="13658" y="150376"/>
                  </a:lnTo>
                  <a:lnTo>
                    <a:pt x="12588" y="149223"/>
                  </a:lnTo>
                  <a:lnTo>
                    <a:pt x="11703" y="148255"/>
                  </a:lnTo>
                  <a:lnTo>
                    <a:pt x="12450" y="135750"/>
                  </a:lnTo>
                  <a:lnTo>
                    <a:pt x="12791" y="130033"/>
                  </a:lnTo>
                  <a:lnTo>
                    <a:pt x="13105" y="124638"/>
                  </a:lnTo>
                  <a:lnTo>
                    <a:pt x="13400" y="119548"/>
                  </a:lnTo>
                  <a:lnTo>
                    <a:pt x="13667" y="114744"/>
                  </a:lnTo>
                  <a:lnTo>
                    <a:pt x="13907" y="110198"/>
                  </a:lnTo>
                  <a:lnTo>
                    <a:pt x="14119" y="105882"/>
                  </a:lnTo>
                  <a:lnTo>
                    <a:pt x="14313" y="101778"/>
                  </a:lnTo>
                  <a:lnTo>
                    <a:pt x="14479" y="97868"/>
                  </a:lnTo>
                  <a:lnTo>
                    <a:pt x="14626" y="94115"/>
                  </a:lnTo>
                  <a:lnTo>
                    <a:pt x="14746" y="90500"/>
                  </a:lnTo>
                  <a:lnTo>
                    <a:pt x="14838" y="87005"/>
                  </a:lnTo>
                  <a:lnTo>
                    <a:pt x="14875" y="85299"/>
                  </a:lnTo>
                  <a:lnTo>
                    <a:pt x="14912" y="83603"/>
                  </a:lnTo>
                  <a:lnTo>
                    <a:pt x="14931" y="81934"/>
                  </a:lnTo>
                  <a:lnTo>
                    <a:pt x="14958" y="80274"/>
                  </a:lnTo>
                  <a:lnTo>
                    <a:pt x="14968" y="78632"/>
                  </a:lnTo>
                  <a:lnTo>
                    <a:pt x="14977" y="76991"/>
                  </a:lnTo>
                  <a:lnTo>
                    <a:pt x="14977" y="75359"/>
                  </a:lnTo>
                  <a:lnTo>
                    <a:pt x="14968" y="73736"/>
                  </a:lnTo>
                  <a:lnTo>
                    <a:pt x="14958" y="72103"/>
                  </a:lnTo>
                  <a:lnTo>
                    <a:pt x="14940" y="70471"/>
                  </a:lnTo>
                  <a:lnTo>
                    <a:pt x="14921" y="68839"/>
                  </a:lnTo>
                  <a:lnTo>
                    <a:pt x="14894" y="67188"/>
                  </a:lnTo>
                  <a:lnTo>
                    <a:pt x="14857" y="65538"/>
                  </a:lnTo>
                  <a:lnTo>
                    <a:pt x="14811" y="63859"/>
                  </a:lnTo>
                  <a:lnTo>
                    <a:pt x="14765" y="62172"/>
                  </a:lnTo>
                  <a:lnTo>
                    <a:pt x="14709" y="60466"/>
                  </a:lnTo>
                  <a:lnTo>
                    <a:pt x="14580" y="56971"/>
                  </a:lnTo>
                  <a:lnTo>
                    <a:pt x="14433" y="53365"/>
                  </a:lnTo>
                  <a:lnTo>
                    <a:pt x="14257" y="49621"/>
                  </a:lnTo>
                  <a:lnTo>
                    <a:pt x="14055" y="45702"/>
                  </a:lnTo>
                  <a:lnTo>
                    <a:pt x="13833" y="41608"/>
                  </a:lnTo>
                  <a:lnTo>
                    <a:pt x="13584" y="37301"/>
                  </a:lnTo>
                  <a:lnTo>
                    <a:pt x="13308" y="32755"/>
                  </a:lnTo>
                  <a:lnTo>
                    <a:pt x="13013" y="27960"/>
                  </a:lnTo>
                  <a:lnTo>
                    <a:pt x="12690" y="22879"/>
                  </a:lnTo>
                  <a:lnTo>
                    <a:pt x="11971" y="11795"/>
                  </a:lnTo>
                  <a:lnTo>
                    <a:pt x="11971" y="11795"/>
                  </a:lnTo>
                  <a:lnTo>
                    <a:pt x="12625" y="11850"/>
                  </a:lnTo>
                  <a:lnTo>
                    <a:pt x="13280" y="11914"/>
                  </a:lnTo>
                  <a:lnTo>
                    <a:pt x="13916" y="11988"/>
                  </a:lnTo>
                  <a:lnTo>
                    <a:pt x="14543" y="12062"/>
                  </a:lnTo>
                  <a:lnTo>
                    <a:pt x="15161" y="12145"/>
                  </a:lnTo>
                  <a:lnTo>
                    <a:pt x="15761" y="12237"/>
                  </a:lnTo>
                  <a:lnTo>
                    <a:pt x="16360" y="12329"/>
                  </a:lnTo>
                  <a:lnTo>
                    <a:pt x="16941" y="12431"/>
                  </a:lnTo>
                  <a:lnTo>
                    <a:pt x="17522" y="12551"/>
                  </a:lnTo>
                  <a:lnTo>
                    <a:pt x="18084" y="12661"/>
                  </a:lnTo>
                  <a:lnTo>
                    <a:pt x="18638" y="12791"/>
                  </a:lnTo>
                  <a:lnTo>
                    <a:pt x="19191" y="12920"/>
                  </a:lnTo>
                  <a:lnTo>
                    <a:pt x="19726" y="13058"/>
                  </a:lnTo>
                  <a:lnTo>
                    <a:pt x="20251" y="13205"/>
                  </a:lnTo>
                  <a:lnTo>
                    <a:pt x="20768" y="13362"/>
                  </a:lnTo>
                  <a:lnTo>
                    <a:pt x="21275" y="13528"/>
                  </a:lnTo>
                  <a:lnTo>
                    <a:pt x="21773" y="13694"/>
                  </a:lnTo>
                  <a:lnTo>
                    <a:pt x="22271" y="13869"/>
                  </a:lnTo>
                  <a:lnTo>
                    <a:pt x="22750" y="14054"/>
                  </a:lnTo>
                  <a:lnTo>
                    <a:pt x="23221" y="14248"/>
                  </a:lnTo>
                  <a:lnTo>
                    <a:pt x="23682" y="14450"/>
                  </a:lnTo>
                  <a:lnTo>
                    <a:pt x="24134" y="14662"/>
                  </a:lnTo>
                  <a:lnTo>
                    <a:pt x="24586" y="14875"/>
                  </a:lnTo>
                  <a:lnTo>
                    <a:pt x="25019" y="15096"/>
                  </a:lnTo>
                  <a:lnTo>
                    <a:pt x="25452" y="15326"/>
                  </a:lnTo>
                  <a:lnTo>
                    <a:pt x="25867" y="15575"/>
                  </a:lnTo>
                  <a:lnTo>
                    <a:pt x="26282" y="15815"/>
                  </a:lnTo>
                  <a:lnTo>
                    <a:pt x="26688" y="16073"/>
                  </a:lnTo>
                  <a:lnTo>
                    <a:pt x="27085" y="16341"/>
                  </a:lnTo>
                  <a:lnTo>
                    <a:pt x="27472" y="16617"/>
                  </a:lnTo>
                  <a:lnTo>
                    <a:pt x="27850" y="16894"/>
                  </a:lnTo>
                  <a:lnTo>
                    <a:pt x="28228" y="17189"/>
                  </a:lnTo>
                  <a:lnTo>
                    <a:pt x="28597" y="17484"/>
                  </a:lnTo>
                  <a:lnTo>
                    <a:pt x="28947" y="17798"/>
                  </a:lnTo>
                  <a:lnTo>
                    <a:pt x="29298" y="18111"/>
                  </a:lnTo>
                  <a:lnTo>
                    <a:pt x="29648" y="18434"/>
                  </a:lnTo>
                  <a:lnTo>
                    <a:pt x="29980" y="18775"/>
                  </a:lnTo>
                  <a:lnTo>
                    <a:pt x="30312" y="19116"/>
                  </a:lnTo>
                  <a:lnTo>
                    <a:pt x="30635" y="19467"/>
                  </a:lnTo>
                  <a:lnTo>
                    <a:pt x="30948" y="19827"/>
                  </a:lnTo>
                  <a:lnTo>
                    <a:pt x="31262" y="20195"/>
                  </a:lnTo>
                  <a:lnTo>
                    <a:pt x="31566" y="20573"/>
                  </a:lnTo>
                  <a:lnTo>
                    <a:pt x="31861" y="20970"/>
                  </a:lnTo>
                  <a:lnTo>
                    <a:pt x="32147" y="21367"/>
                  </a:lnTo>
                  <a:lnTo>
                    <a:pt x="32433" y="21772"/>
                  </a:lnTo>
                  <a:lnTo>
                    <a:pt x="32710" y="22187"/>
                  </a:lnTo>
                  <a:lnTo>
                    <a:pt x="32977" y="22621"/>
                  </a:lnTo>
                  <a:lnTo>
                    <a:pt x="33245" y="23054"/>
                  </a:lnTo>
                  <a:lnTo>
                    <a:pt x="33503" y="23497"/>
                  </a:lnTo>
                  <a:lnTo>
                    <a:pt x="33761" y="23958"/>
                  </a:lnTo>
                  <a:lnTo>
                    <a:pt x="34001" y="24419"/>
                  </a:lnTo>
                  <a:lnTo>
                    <a:pt x="34250" y="24898"/>
                  </a:lnTo>
                  <a:lnTo>
                    <a:pt x="34480" y="25378"/>
                  </a:lnTo>
                  <a:lnTo>
                    <a:pt x="34711" y="25876"/>
                  </a:lnTo>
                  <a:lnTo>
                    <a:pt x="34941" y="26383"/>
                  </a:lnTo>
                  <a:lnTo>
                    <a:pt x="35163" y="26899"/>
                  </a:lnTo>
                  <a:lnTo>
                    <a:pt x="35375" y="27425"/>
                  </a:lnTo>
                  <a:lnTo>
                    <a:pt x="35587" y="27960"/>
                  </a:lnTo>
                  <a:lnTo>
                    <a:pt x="35799" y="28504"/>
                  </a:lnTo>
                  <a:lnTo>
                    <a:pt x="35993" y="29067"/>
                  </a:lnTo>
                  <a:lnTo>
                    <a:pt x="36195" y="29629"/>
                  </a:lnTo>
                  <a:lnTo>
                    <a:pt x="36389" y="30210"/>
                  </a:lnTo>
                  <a:lnTo>
                    <a:pt x="36574" y="30800"/>
                  </a:lnTo>
                  <a:lnTo>
                    <a:pt x="36758" y="31400"/>
                  </a:lnTo>
                  <a:lnTo>
                    <a:pt x="36989" y="32183"/>
                  </a:lnTo>
                  <a:lnTo>
                    <a:pt x="37210" y="32986"/>
                  </a:lnTo>
                  <a:lnTo>
                    <a:pt x="37422" y="33806"/>
                  </a:lnTo>
                  <a:lnTo>
                    <a:pt x="37634" y="34646"/>
                  </a:lnTo>
                  <a:lnTo>
                    <a:pt x="37837" y="35503"/>
                  </a:lnTo>
                  <a:lnTo>
                    <a:pt x="38031" y="36379"/>
                  </a:lnTo>
                  <a:lnTo>
                    <a:pt x="38215" y="37264"/>
                  </a:lnTo>
                  <a:lnTo>
                    <a:pt x="38399" y="38177"/>
                  </a:lnTo>
                  <a:lnTo>
                    <a:pt x="38575" y="39100"/>
                  </a:lnTo>
                  <a:lnTo>
                    <a:pt x="38750" y="40040"/>
                  </a:lnTo>
                  <a:lnTo>
                    <a:pt x="38907" y="40999"/>
                  </a:lnTo>
                  <a:lnTo>
                    <a:pt x="39063" y="41977"/>
                  </a:lnTo>
                  <a:lnTo>
                    <a:pt x="39220" y="42973"/>
                  </a:lnTo>
                  <a:lnTo>
                    <a:pt x="39368" y="43987"/>
                  </a:lnTo>
                  <a:lnTo>
                    <a:pt x="39506" y="45020"/>
                  </a:lnTo>
                  <a:lnTo>
                    <a:pt x="39635" y="46071"/>
                  </a:lnTo>
                  <a:lnTo>
                    <a:pt x="39764" y="47141"/>
                  </a:lnTo>
                  <a:lnTo>
                    <a:pt x="39893" y="48220"/>
                  </a:lnTo>
                  <a:lnTo>
                    <a:pt x="40004" y="49326"/>
                  </a:lnTo>
                  <a:lnTo>
                    <a:pt x="40124" y="50451"/>
                  </a:lnTo>
                  <a:lnTo>
                    <a:pt x="40225" y="51585"/>
                  </a:lnTo>
                  <a:lnTo>
                    <a:pt x="40336" y="52747"/>
                  </a:lnTo>
                  <a:lnTo>
                    <a:pt x="40428" y="53919"/>
                  </a:lnTo>
                  <a:lnTo>
                    <a:pt x="40520" y="55117"/>
                  </a:lnTo>
                  <a:lnTo>
                    <a:pt x="40613" y="56335"/>
                  </a:lnTo>
                  <a:lnTo>
                    <a:pt x="40696" y="57561"/>
                  </a:lnTo>
                  <a:lnTo>
                    <a:pt x="40852" y="60079"/>
                  </a:lnTo>
                  <a:lnTo>
                    <a:pt x="40991" y="62679"/>
                  </a:lnTo>
                  <a:lnTo>
                    <a:pt x="41120" y="65353"/>
                  </a:lnTo>
                  <a:lnTo>
                    <a:pt x="41230" y="68092"/>
                  </a:lnTo>
                  <a:lnTo>
                    <a:pt x="41323" y="70923"/>
                  </a:lnTo>
                  <a:lnTo>
                    <a:pt x="41406" y="73819"/>
                  </a:lnTo>
                  <a:lnTo>
                    <a:pt x="41479" y="76797"/>
                  </a:lnTo>
                  <a:lnTo>
                    <a:pt x="41535" y="79859"/>
                  </a:lnTo>
                  <a:lnTo>
                    <a:pt x="41590" y="82994"/>
                  </a:lnTo>
                  <a:lnTo>
                    <a:pt x="41627" y="86212"/>
                  </a:lnTo>
                  <a:lnTo>
                    <a:pt x="41664" y="89504"/>
                  </a:lnTo>
                  <a:lnTo>
                    <a:pt x="41691" y="92879"/>
                  </a:lnTo>
                  <a:lnTo>
                    <a:pt x="41710" y="96338"/>
                  </a:lnTo>
                  <a:lnTo>
                    <a:pt x="41728" y="103503"/>
                  </a:lnTo>
                  <a:lnTo>
                    <a:pt x="41738" y="110991"/>
                  </a:lnTo>
                  <a:lnTo>
                    <a:pt x="41738" y="118820"/>
                  </a:lnTo>
                  <a:lnTo>
                    <a:pt x="41747" y="119124"/>
                  </a:lnTo>
                  <a:lnTo>
                    <a:pt x="41774" y="119419"/>
                  </a:lnTo>
                  <a:lnTo>
                    <a:pt x="41811" y="119723"/>
                  </a:lnTo>
                  <a:lnTo>
                    <a:pt x="41867" y="120018"/>
                  </a:lnTo>
                  <a:lnTo>
                    <a:pt x="41931" y="120304"/>
                  </a:lnTo>
                  <a:lnTo>
                    <a:pt x="42023" y="120590"/>
                  </a:lnTo>
                  <a:lnTo>
                    <a:pt x="42116" y="120876"/>
                  </a:lnTo>
                  <a:lnTo>
                    <a:pt x="42236" y="121153"/>
                  </a:lnTo>
                  <a:lnTo>
                    <a:pt x="42355" y="121420"/>
                  </a:lnTo>
                  <a:lnTo>
                    <a:pt x="42503" y="121678"/>
                  </a:lnTo>
                  <a:lnTo>
                    <a:pt x="42651" y="121937"/>
                  </a:lnTo>
                  <a:lnTo>
                    <a:pt x="42826" y="122186"/>
                  </a:lnTo>
                  <a:lnTo>
                    <a:pt x="43001" y="122425"/>
                  </a:lnTo>
                  <a:lnTo>
                    <a:pt x="43195" y="122656"/>
                  </a:lnTo>
                  <a:lnTo>
                    <a:pt x="43407" y="122877"/>
                  </a:lnTo>
                  <a:lnTo>
                    <a:pt x="43628" y="123089"/>
                  </a:lnTo>
                  <a:lnTo>
                    <a:pt x="60107" y="138139"/>
                  </a:lnTo>
                  <a:lnTo>
                    <a:pt x="59415" y="138793"/>
                  </a:lnTo>
                  <a:lnTo>
                    <a:pt x="58714" y="139467"/>
                  </a:lnTo>
                  <a:lnTo>
                    <a:pt x="58014" y="140158"/>
                  </a:lnTo>
                  <a:lnTo>
                    <a:pt x="57313" y="140859"/>
                  </a:lnTo>
                  <a:lnTo>
                    <a:pt x="56612" y="141578"/>
                  </a:lnTo>
                  <a:lnTo>
                    <a:pt x="55902" y="142325"/>
                  </a:lnTo>
                  <a:lnTo>
                    <a:pt x="55192" y="143081"/>
                  </a:lnTo>
                  <a:lnTo>
                    <a:pt x="54473" y="143856"/>
                  </a:lnTo>
                  <a:lnTo>
                    <a:pt x="54288" y="144068"/>
                  </a:lnTo>
                  <a:lnTo>
                    <a:pt x="54113" y="144299"/>
                  </a:lnTo>
                  <a:lnTo>
                    <a:pt x="53947" y="144529"/>
                  </a:lnTo>
                  <a:lnTo>
                    <a:pt x="53790" y="144769"/>
                  </a:lnTo>
                  <a:lnTo>
                    <a:pt x="53652" y="145018"/>
                  </a:lnTo>
                  <a:lnTo>
                    <a:pt x="53523" y="145267"/>
                  </a:lnTo>
                  <a:lnTo>
                    <a:pt x="53412" y="145525"/>
                  </a:lnTo>
                  <a:lnTo>
                    <a:pt x="53301" y="145793"/>
                  </a:lnTo>
                  <a:lnTo>
                    <a:pt x="53218" y="146060"/>
                  </a:lnTo>
                  <a:lnTo>
                    <a:pt x="53145" y="146327"/>
                  </a:lnTo>
                  <a:lnTo>
                    <a:pt x="53080" y="146604"/>
                  </a:lnTo>
                  <a:lnTo>
                    <a:pt x="53025" y="146890"/>
                  </a:lnTo>
                  <a:lnTo>
                    <a:pt x="52988" y="147167"/>
                  </a:lnTo>
                  <a:lnTo>
                    <a:pt x="52969" y="147452"/>
                  </a:lnTo>
                  <a:lnTo>
                    <a:pt x="52960" y="147738"/>
                  </a:lnTo>
                  <a:lnTo>
                    <a:pt x="52969" y="148024"/>
                  </a:lnTo>
                  <a:lnTo>
                    <a:pt x="52988" y="148310"/>
                  </a:lnTo>
                  <a:lnTo>
                    <a:pt x="53025" y="148596"/>
                  </a:lnTo>
                  <a:lnTo>
                    <a:pt x="53071" y="148882"/>
                  </a:lnTo>
                  <a:lnTo>
                    <a:pt x="53135" y="149158"/>
                  </a:lnTo>
                  <a:lnTo>
                    <a:pt x="53209" y="149435"/>
                  </a:lnTo>
                  <a:lnTo>
                    <a:pt x="53301" y="149703"/>
                  </a:lnTo>
                  <a:lnTo>
                    <a:pt x="53403" y="149961"/>
                  </a:lnTo>
                  <a:lnTo>
                    <a:pt x="53513" y="150219"/>
                  </a:lnTo>
                  <a:lnTo>
                    <a:pt x="53643" y="150477"/>
                  </a:lnTo>
                  <a:lnTo>
                    <a:pt x="53781" y="150717"/>
                  </a:lnTo>
                  <a:lnTo>
                    <a:pt x="53928" y="150957"/>
                  </a:lnTo>
                  <a:lnTo>
                    <a:pt x="54094" y="151196"/>
                  </a:lnTo>
                  <a:lnTo>
                    <a:pt x="54270" y="151418"/>
                  </a:lnTo>
                  <a:lnTo>
                    <a:pt x="54454" y="151630"/>
                  </a:lnTo>
                  <a:lnTo>
                    <a:pt x="54648" y="151842"/>
                  </a:lnTo>
                  <a:lnTo>
                    <a:pt x="54860" y="152036"/>
                  </a:lnTo>
                  <a:lnTo>
                    <a:pt x="55994" y="153059"/>
                  </a:lnTo>
                  <a:lnTo>
                    <a:pt x="57304" y="154230"/>
                  </a:lnTo>
                  <a:lnTo>
                    <a:pt x="59074" y="155807"/>
                  </a:lnTo>
                  <a:lnTo>
                    <a:pt x="61278" y="157762"/>
                  </a:lnTo>
                  <a:lnTo>
                    <a:pt x="63878" y="160058"/>
                  </a:lnTo>
                  <a:lnTo>
                    <a:pt x="66857" y="162677"/>
                  </a:lnTo>
                  <a:lnTo>
                    <a:pt x="70195" y="165582"/>
                  </a:lnTo>
                  <a:lnTo>
                    <a:pt x="73847" y="168754"/>
                  </a:lnTo>
                  <a:lnTo>
                    <a:pt x="77794" y="172157"/>
                  </a:lnTo>
                  <a:lnTo>
                    <a:pt x="82008" y="175763"/>
                  </a:lnTo>
                  <a:lnTo>
                    <a:pt x="84212" y="177625"/>
                  </a:lnTo>
                  <a:lnTo>
                    <a:pt x="86462" y="179534"/>
                  </a:lnTo>
                  <a:lnTo>
                    <a:pt x="88777" y="181480"/>
                  </a:lnTo>
                  <a:lnTo>
                    <a:pt x="91137" y="183463"/>
                  </a:lnTo>
                  <a:lnTo>
                    <a:pt x="93544" y="185473"/>
                  </a:lnTo>
                  <a:lnTo>
                    <a:pt x="95988" y="187511"/>
                  </a:lnTo>
                  <a:lnTo>
                    <a:pt x="98478" y="189567"/>
                  </a:lnTo>
                  <a:lnTo>
                    <a:pt x="100995" y="191642"/>
                  </a:lnTo>
                  <a:lnTo>
                    <a:pt x="103559" y="193735"/>
                  </a:lnTo>
                  <a:lnTo>
                    <a:pt x="106141" y="195838"/>
                  </a:lnTo>
                  <a:lnTo>
                    <a:pt x="106344" y="195995"/>
                  </a:lnTo>
                  <a:lnTo>
                    <a:pt x="106556" y="196142"/>
                  </a:lnTo>
                  <a:lnTo>
                    <a:pt x="106768" y="196280"/>
                  </a:lnTo>
                  <a:lnTo>
                    <a:pt x="106980" y="196400"/>
                  </a:lnTo>
                  <a:lnTo>
                    <a:pt x="107201" y="196520"/>
                  </a:lnTo>
                  <a:lnTo>
                    <a:pt x="107432" y="196622"/>
                  </a:lnTo>
                  <a:lnTo>
                    <a:pt x="107653" y="196723"/>
                  </a:lnTo>
                  <a:lnTo>
                    <a:pt x="107884" y="196806"/>
                  </a:lnTo>
                  <a:lnTo>
                    <a:pt x="108114" y="196880"/>
                  </a:lnTo>
                  <a:lnTo>
                    <a:pt x="108354" y="196944"/>
                  </a:lnTo>
                  <a:lnTo>
                    <a:pt x="108584" y="197000"/>
                  </a:lnTo>
                  <a:lnTo>
                    <a:pt x="108824" y="197046"/>
                  </a:lnTo>
                  <a:lnTo>
                    <a:pt x="109064" y="197083"/>
                  </a:lnTo>
                  <a:lnTo>
                    <a:pt x="109304" y="197110"/>
                  </a:lnTo>
                  <a:lnTo>
                    <a:pt x="109543" y="197120"/>
                  </a:lnTo>
                  <a:lnTo>
                    <a:pt x="109783" y="197129"/>
                  </a:lnTo>
                  <a:lnTo>
                    <a:pt x="110097" y="197120"/>
                  </a:lnTo>
                  <a:lnTo>
                    <a:pt x="110410" y="197092"/>
                  </a:lnTo>
                  <a:lnTo>
                    <a:pt x="110724" y="197046"/>
                  </a:lnTo>
                  <a:lnTo>
                    <a:pt x="111028" y="196991"/>
                  </a:lnTo>
                  <a:lnTo>
                    <a:pt x="111342" y="196917"/>
                  </a:lnTo>
                  <a:lnTo>
                    <a:pt x="111637" y="196825"/>
                  </a:lnTo>
                  <a:lnTo>
                    <a:pt x="111941" y="196714"/>
                  </a:lnTo>
                  <a:lnTo>
                    <a:pt x="112227" y="196585"/>
                  </a:lnTo>
                  <a:lnTo>
                    <a:pt x="112513" y="196446"/>
                  </a:lnTo>
                  <a:lnTo>
                    <a:pt x="112799" y="196280"/>
                  </a:lnTo>
                  <a:lnTo>
                    <a:pt x="113066" y="196105"/>
                  </a:lnTo>
                  <a:lnTo>
                    <a:pt x="113334" y="195912"/>
                  </a:lnTo>
                  <a:lnTo>
                    <a:pt x="113583" y="195709"/>
                  </a:lnTo>
                  <a:lnTo>
                    <a:pt x="113822" y="195478"/>
                  </a:lnTo>
                  <a:lnTo>
                    <a:pt x="114062" y="195238"/>
                  </a:lnTo>
                  <a:lnTo>
                    <a:pt x="114274" y="194989"/>
                  </a:lnTo>
                  <a:lnTo>
                    <a:pt x="114459" y="194750"/>
                  </a:lnTo>
                  <a:lnTo>
                    <a:pt x="114625" y="194510"/>
                  </a:lnTo>
                  <a:lnTo>
                    <a:pt x="114781" y="194261"/>
                  </a:lnTo>
                  <a:lnTo>
                    <a:pt x="114920" y="194003"/>
                  </a:lnTo>
                  <a:lnTo>
                    <a:pt x="115049" y="193745"/>
                  </a:lnTo>
                  <a:lnTo>
                    <a:pt x="115159" y="193486"/>
                  </a:lnTo>
                  <a:lnTo>
                    <a:pt x="115261" y="193219"/>
                  </a:lnTo>
                  <a:lnTo>
                    <a:pt x="115344" y="192952"/>
                  </a:lnTo>
                  <a:lnTo>
                    <a:pt x="115418" y="192675"/>
                  </a:lnTo>
                  <a:lnTo>
                    <a:pt x="115473" y="192407"/>
                  </a:lnTo>
                  <a:lnTo>
                    <a:pt x="115519" y="192131"/>
                  </a:lnTo>
                  <a:lnTo>
                    <a:pt x="115547" y="191854"/>
                  </a:lnTo>
                  <a:lnTo>
                    <a:pt x="115565" y="191578"/>
                  </a:lnTo>
                  <a:lnTo>
                    <a:pt x="115565" y="191301"/>
                  </a:lnTo>
                  <a:lnTo>
                    <a:pt x="115556" y="191024"/>
                  </a:lnTo>
                  <a:lnTo>
                    <a:pt x="115537" y="190748"/>
                  </a:lnTo>
                  <a:lnTo>
                    <a:pt x="115501" y="190471"/>
                  </a:lnTo>
                  <a:lnTo>
                    <a:pt x="115454" y="190194"/>
                  </a:lnTo>
                  <a:lnTo>
                    <a:pt x="115390" y="189927"/>
                  </a:lnTo>
                  <a:lnTo>
                    <a:pt x="115316" y="189659"/>
                  </a:lnTo>
                  <a:lnTo>
                    <a:pt x="115233" y="189392"/>
                  </a:lnTo>
                  <a:lnTo>
                    <a:pt x="115132" y="189134"/>
                  </a:lnTo>
                  <a:lnTo>
                    <a:pt x="115012" y="188876"/>
                  </a:lnTo>
                  <a:lnTo>
                    <a:pt x="114892" y="188627"/>
                  </a:lnTo>
                  <a:lnTo>
                    <a:pt x="114754" y="188378"/>
                  </a:lnTo>
                  <a:lnTo>
                    <a:pt x="114597" y="188138"/>
                  </a:lnTo>
                  <a:lnTo>
                    <a:pt x="114431" y="187907"/>
                  </a:lnTo>
                  <a:lnTo>
                    <a:pt x="114256" y="187677"/>
                  </a:lnTo>
                  <a:lnTo>
                    <a:pt x="114071" y="187455"/>
                  </a:lnTo>
                  <a:lnTo>
                    <a:pt x="113868" y="187253"/>
                  </a:lnTo>
                  <a:lnTo>
                    <a:pt x="113656" y="187050"/>
                  </a:lnTo>
                  <a:lnTo>
                    <a:pt x="113426" y="186856"/>
                  </a:lnTo>
                  <a:lnTo>
                    <a:pt x="109636" y="183767"/>
                  </a:lnTo>
                  <a:lnTo>
                    <a:pt x="105919" y="180715"/>
                  </a:lnTo>
                  <a:lnTo>
                    <a:pt x="102277" y="177699"/>
                  </a:lnTo>
                  <a:lnTo>
                    <a:pt x="98727" y="174739"/>
                  </a:lnTo>
                  <a:lnTo>
                    <a:pt x="95278" y="171834"/>
                  </a:lnTo>
                  <a:lnTo>
                    <a:pt x="91930" y="169012"/>
                  </a:lnTo>
                  <a:lnTo>
                    <a:pt x="88712" y="166274"/>
                  </a:lnTo>
                  <a:lnTo>
                    <a:pt x="85632" y="163636"/>
                  </a:lnTo>
                  <a:lnTo>
                    <a:pt x="82690" y="161110"/>
                  </a:lnTo>
                  <a:lnTo>
                    <a:pt x="79906" y="158703"/>
                  </a:lnTo>
                  <a:lnTo>
                    <a:pt x="77287" y="156425"/>
                  </a:lnTo>
                  <a:lnTo>
                    <a:pt x="74843" y="154295"/>
                  </a:lnTo>
                  <a:lnTo>
                    <a:pt x="72593" y="152321"/>
                  </a:lnTo>
                  <a:lnTo>
                    <a:pt x="70546" y="150514"/>
                  </a:lnTo>
                  <a:lnTo>
                    <a:pt x="67078" y="147452"/>
                  </a:lnTo>
                  <a:lnTo>
                    <a:pt x="67724" y="146844"/>
                  </a:lnTo>
                  <a:lnTo>
                    <a:pt x="68351" y="146254"/>
                  </a:lnTo>
                  <a:lnTo>
                    <a:pt x="68978" y="145682"/>
                  </a:lnTo>
                  <a:lnTo>
                    <a:pt x="69596" y="145138"/>
                  </a:lnTo>
                  <a:lnTo>
                    <a:pt x="70214" y="144612"/>
                  </a:lnTo>
                  <a:lnTo>
                    <a:pt x="70822" y="144105"/>
                  </a:lnTo>
                  <a:lnTo>
                    <a:pt x="71422" y="143626"/>
                  </a:lnTo>
                  <a:lnTo>
                    <a:pt x="72021" y="143155"/>
                  </a:lnTo>
                  <a:lnTo>
                    <a:pt x="72611" y="142713"/>
                  </a:lnTo>
                  <a:lnTo>
                    <a:pt x="73201" y="142288"/>
                  </a:lnTo>
                  <a:lnTo>
                    <a:pt x="73782" y="141883"/>
                  </a:lnTo>
                  <a:lnTo>
                    <a:pt x="74363" y="141505"/>
                  </a:lnTo>
                  <a:lnTo>
                    <a:pt x="74944" y="141136"/>
                  </a:lnTo>
                  <a:lnTo>
                    <a:pt x="75516" y="140795"/>
                  </a:lnTo>
                  <a:lnTo>
                    <a:pt x="76079" y="140463"/>
                  </a:lnTo>
                  <a:lnTo>
                    <a:pt x="76641" y="140158"/>
                  </a:lnTo>
                  <a:lnTo>
                    <a:pt x="77204" y="139872"/>
                  </a:lnTo>
                  <a:lnTo>
                    <a:pt x="77766" y="139605"/>
                  </a:lnTo>
                  <a:lnTo>
                    <a:pt x="78319" y="139356"/>
                  </a:lnTo>
                  <a:lnTo>
                    <a:pt x="78882" y="139125"/>
                  </a:lnTo>
                  <a:lnTo>
                    <a:pt x="79426" y="138904"/>
                  </a:lnTo>
                  <a:lnTo>
                    <a:pt x="79979" y="138710"/>
                  </a:lnTo>
                  <a:lnTo>
                    <a:pt x="80533" y="138535"/>
                  </a:lnTo>
                  <a:lnTo>
                    <a:pt x="81077" y="138379"/>
                  </a:lnTo>
                  <a:lnTo>
                    <a:pt x="81630" y="138240"/>
                  </a:lnTo>
                  <a:lnTo>
                    <a:pt x="82174" y="138111"/>
                  </a:lnTo>
                  <a:lnTo>
                    <a:pt x="82718" y="138010"/>
                  </a:lnTo>
                  <a:lnTo>
                    <a:pt x="83262" y="137917"/>
                  </a:lnTo>
                  <a:lnTo>
                    <a:pt x="83815" y="137844"/>
                  </a:lnTo>
                  <a:lnTo>
                    <a:pt x="84360" y="137788"/>
                  </a:lnTo>
                  <a:lnTo>
                    <a:pt x="84904" y="137751"/>
                  </a:lnTo>
                  <a:lnTo>
                    <a:pt x="85457" y="137733"/>
                  </a:lnTo>
                  <a:lnTo>
                    <a:pt x="86121" y="137733"/>
                  </a:lnTo>
                  <a:lnTo>
                    <a:pt x="86453" y="137742"/>
                  </a:lnTo>
                  <a:lnTo>
                    <a:pt x="86794" y="137751"/>
                  </a:lnTo>
                  <a:lnTo>
                    <a:pt x="87135" y="137779"/>
                  </a:lnTo>
                  <a:lnTo>
                    <a:pt x="87476" y="137798"/>
                  </a:lnTo>
                  <a:lnTo>
                    <a:pt x="87818" y="137834"/>
                  </a:lnTo>
                  <a:lnTo>
                    <a:pt x="88168" y="137871"/>
                  </a:lnTo>
                  <a:lnTo>
                    <a:pt x="88518" y="137917"/>
                  </a:lnTo>
                  <a:lnTo>
                    <a:pt x="88878" y="137973"/>
                  </a:lnTo>
                  <a:lnTo>
                    <a:pt x="89228" y="138028"/>
                  </a:lnTo>
                  <a:lnTo>
                    <a:pt x="89588" y="138093"/>
                  </a:lnTo>
                  <a:lnTo>
                    <a:pt x="89957" y="138157"/>
                  </a:lnTo>
                  <a:lnTo>
                    <a:pt x="90317" y="138240"/>
                  </a:lnTo>
                  <a:lnTo>
                    <a:pt x="91064" y="138406"/>
                  </a:lnTo>
                  <a:lnTo>
                    <a:pt x="91810" y="138609"/>
                  </a:lnTo>
                  <a:lnTo>
                    <a:pt x="92576" y="138830"/>
                  </a:lnTo>
                  <a:lnTo>
                    <a:pt x="93360" y="139079"/>
                  </a:lnTo>
                  <a:lnTo>
                    <a:pt x="94144" y="139356"/>
                  </a:lnTo>
                  <a:lnTo>
                    <a:pt x="94955" y="139651"/>
                  </a:lnTo>
                  <a:lnTo>
                    <a:pt x="95776" y="139983"/>
                  </a:lnTo>
                  <a:lnTo>
                    <a:pt x="96606" y="140333"/>
                  </a:lnTo>
                  <a:lnTo>
                    <a:pt x="97463" y="140712"/>
                  </a:lnTo>
                  <a:lnTo>
                    <a:pt x="98321" y="141127"/>
                  </a:lnTo>
                  <a:lnTo>
                    <a:pt x="99206" y="141560"/>
                  </a:lnTo>
                  <a:lnTo>
                    <a:pt x="100101" y="142021"/>
                  </a:lnTo>
                  <a:lnTo>
                    <a:pt x="101014" y="142510"/>
                  </a:lnTo>
                  <a:lnTo>
                    <a:pt x="101945" y="143026"/>
                  </a:lnTo>
                  <a:lnTo>
                    <a:pt x="102895" y="143570"/>
                  </a:lnTo>
                  <a:lnTo>
                    <a:pt x="103863" y="144151"/>
                  </a:lnTo>
                  <a:lnTo>
                    <a:pt x="104850" y="144751"/>
                  </a:lnTo>
                  <a:lnTo>
                    <a:pt x="105855" y="145378"/>
                  </a:lnTo>
                  <a:lnTo>
                    <a:pt x="106869" y="146042"/>
                  </a:lnTo>
                  <a:lnTo>
                    <a:pt x="107911" y="146724"/>
                  </a:lnTo>
                  <a:lnTo>
                    <a:pt x="108972" y="147443"/>
                  </a:lnTo>
                  <a:lnTo>
                    <a:pt x="110051" y="148190"/>
                  </a:lnTo>
                  <a:lnTo>
                    <a:pt x="111157" y="148965"/>
                  </a:lnTo>
                  <a:lnTo>
                    <a:pt x="112273" y="149767"/>
                  </a:lnTo>
                  <a:lnTo>
                    <a:pt x="113417" y="150606"/>
                  </a:lnTo>
                  <a:lnTo>
                    <a:pt x="113666" y="150772"/>
                  </a:lnTo>
                  <a:lnTo>
                    <a:pt x="113914" y="150929"/>
                  </a:lnTo>
                  <a:lnTo>
                    <a:pt x="114163" y="151077"/>
                  </a:lnTo>
                  <a:lnTo>
                    <a:pt x="114422" y="151196"/>
                  </a:lnTo>
                  <a:lnTo>
                    <a:pt x="114689" y="151316"/>
                  </a:lnTo>
                  <a:lnTo>
                    <a:pt x="114957" y="151418"/>
                  </a:lnTo>
                  <a:lnTo>
                    <a:pt x="115224" y="151501"/>
                  </a:lnTo>
                  <a:lnTo>
                    <a:pt x="115501" y="151575"/>
                  </a:lnTo>
                  <a:lnTo>
                    <a:pt x="115777" y="151630"/>
                  </a:lnTo>
                  <a:lnTo>
                    <a:pt x="116054" y="151676"/>
                  </a:lnTo>
                  <a:lnTo>
                    <a:pt x="116331" y="151704"/>
                  </a:lnTo>
                  <a:lnTo>
                    <a:pt x="116607" y="151722"/>
                  </a:lnTo>
                  <a:lnTo>
                    <a:pt x="116884" y="151731"/>
                  </a:lnTo>
                  <a:lnTo>
                    <a:pt x="117160" y="151722"/>
                  </a:lnTo>
                  <a:lnTo>
                    <a:pt x="117437" y="151704"/>
                  </a:lnTo>
                  <a:lnTo>
                    <a:pt x="117714" y="151667"/>
                  </a:lnTo>
                  <a:lnTo>
                    <a:pt x="117990" y="151621"/>
                  </a:lnTo>
                  <a:lnTo>
                    <a:pt x="118258" y="151556"/>
                  </a:lnTo>
                  <a:lnTo>
                    <a:pt x="118525" y="151482"/>
                  </a:lnTo>
                  <a:lnTo>
                    <a:pt x="118793" y="151399"/>
                  </a:lnTo>
                  <a:lnTo>
                    <a:pt x="119051" y="151298"/>
                  </a:lnTo>
                  <a:lnTo>
                    <a:pt x="119309" y="151187"/>
                  </a:lnTo>
                  <a:lnTo>
                    <a:pt x="119558" y="151058"/>
                  </a:lnTo>
                  <a:lnTo>
                    <a:pt x="119798" y="150920"/>
                  </a:lnTo>
                  <a:lnTo>
                    <a:pt x="120038" y="150772"/>
                  </a:lnTo>
                  <a:lnTo>
                    <a:pt x="120277" y="150606"/>
                  </a:lnTo>
                  <a:lnTo>
                    <a:pt x="120499" y="150431"/>
                  </a:lnTo>
                  <a:lnTo>
                    <a:pt x="120720" y="150247"/>
                  </a:lnTo>
                  <a:lnTo>
                    <a:pt x="120923" y="150053"/>
                  </a:lnTo>
                  <a:lnTo>
                    <a:pt x="121126" y="149841"/>
                  </a:lnTo>
                  <a:lnTo>
                    <a:pt x="121319" y="149610"/>
                  </a:lnTo>
                  <a:lnTo>
                    <a:pt x="121504" y="149380"/>
                  </a:lnTo>
                  <a:lnTo>
                    <a:pt x="121670" y="149140"/>
                  </a:lnTo>
                  <a:lnTo>
                    <a:pt x="121827" y="148882"/>
                  </a:lnTo>
                  <a:lnTo>
                    <a:pt x="121974" y="148633"/>
                  </a:lnTo>
                  <a:lnTo>
                    <a:pt x="122103" y="148375"/>
                  </a:lnTo>
                  <a:lnTo>
                    <a:pt x="122214" y="148107"/>
                  </a:lnTo>
                  <a:lnTo>
                    <a:pt x="122315" y="147840"/>
                  </a:lnTo>
                  <a:lnTo>
                    <a:pt x="122398" y="147572"/>
                  </a:lnTo>
                  <a:lnTo>
                    <a:pt x="122472" y="147296"/>
                  </a:lnTo>
                  <a:lnTo>
                    <a:pt x="122537" y="147019"/>
                  </a:lnTo>
                  <a:lnTo>
                    <a:pt x="122574" y="146742"/>
                  </a:lnTo>
                  <a:lnTo>
                    <a:pt x="122610" y="146466"/>
                  </a:lnTo>
                  <a:lnTo>
                    <a:pt x="122629" y="146189"/>
                  </a:lnTo>
                  <a:lnTo>
                    <a:pt x="122629" y="145912"/>
                  </a:lnTo>
                  <a:lnTo>
                    <a:pt x="122620" y="145636"/>
                  </a:lnTo>
                  <a:lnTo>
                    <a:pt x="122601" y="145359"/>
                  </a:lnTo>
                  <a:lnTo>
                    <a:pt x="122564" y="145083"/>
                  </a:lnTo>
                  <a:lnTo>
                    <a:pt x="122518" y="144806"/>
                  </a:lnTo>
                  <a:lnTo>
                    <a:pt x="122454" y="144538"/>
                  </a:lnTo>
                  <a:lnTo>
                    <a:pt x="122380" y="144271"/>
                  </a:lnTo>
                  <a:lnTo>
                    <a:pt x="122297" y="144004"/>
                  </a:lnTo>
                  <a:lnTo>
                    <a:pt x="122195" y="143745"/>
                  </a:lnTo>
                  <a:lnTo>
                    <a:pt x="122085" y="143487"/>
                  </a:lnTo>
                  <a:lnTo>
                    <a:pt x="121956" y="143238"/>
                  </a:lnTo>
                  <a:lnTo>
                    <a:pt x="121827" y="142989"/>
                  </a:lnTo>
                  <a:lnTo>
                    <a:pt x="121670" y="142759"/>
                  </a:lnTo>
                  <a:lnTo>
                    <a:pt x="121513" y="142519"/>
                  </a:lnTo>
                  <a:lnTo>
                    <a:pt x="121338" y="142298"/>
                  </a:lnTo>
                  <a:lnTo>
                    <a:pt x="121144" y="142076"/>
                  </a:lnTo>
                  <a:lnTo>
                    <a:pt x="120951" y="141864"/>
                  </a:lnTo>
                  <a:lnTo>
                    <a:pt x="120738" y="141671"/>
                  </a:lnTo>
                  <a:lnTo>
                    <a:pt x="120517" y="141477"/>
                  </a:lnTo>
                  <a:lnTo>
                    <a:pt x="120277" y="141293"/>
                  </a:lnTo>
                  <a:lnTo>
                    <a:pt x="118820" y="140232"/>
                  </a:lnTo>
                  <a:lnTo>
                    <a:pt x="117391" y="139208"/>
                  </a:lnTo>
                  <a:lnTo>
                    <a:pt x="115980" y="138231"/>
                  </a:lnTo>
                  <a:lnTo>
                    <a:pt x="114588" y="137281"/>
                  </a:lnTo>
                  <a:lnTo>
                    <a:pt x="113214" y="136377"/>
                  </a:lnTo>
                  <a:lnTo>
                    <a:pt x="112531" y="135935"/>
                  </a:lnTo>
                  <a:lnTo>
                    <a:pt x="111849" y="135511"/>
                  </a:lnTo>
                  <a:lnTo>
                    <a:pt x="111185" y="135086"/>
                  </a:lnTo>
                  <a:lnTo>
                    <a:pt x="110512" y="134681"/>
                  </a:lnTo>
                  <a:lnTo>
                    <a:pt x="109848" y="134275"/>
                  </a:lnTo>
                  <a:lnTo>
                    <a:pt x="109193" y="133888"/>
                  </a:lnTo>
                  <a:lnTo>
                    <a:pt x="108538" y="133500"/>
                  </a:lnTo>
                  <a:lnTo>
                    <a:pt x="107893" y="133131"/>
                  </a:lnTo>
                  <a:lnTo>
                    <a:pt x="107247" y="132772"/>
                  </a:lnTo>
                  <a:lnTo>
                    <a:pt x="106602" y="132421"/>
                  </a:lnTo>
                  <a:lnTo>
                    <a:pt x="105966" y="132080"/>
                  </a:lnTo>
                  <a:lnTo>
                    <a:pt x="105329" y="131739"/>
                  </a:lnTo>
                  <a:lnTo>
                    <a:pt x="104702" y="131416"/>
                  </a:lnTo>
                  <a:lnTo>
                    <a:pt x="104075" y="131103"/>
                  </a:lnTo>
                  <a:lnTo>
                    <a:pt x="103448" y="130798"/>
                  </a:lnTo>
                  <a:lnTo>
                    <a:pt x="102830" y="130503"/>
                  </a:lnTo>
                  <a:lnTo>
                    <a:pt x="102212" y="130217"/>
                  </a:lnTo>
                  <a:lnTo>
                    <a:pt x="101604" y="129950"/>
                  </a:lnTo>
                  <a:lnTo>
                    <a:pt x="100995" y="129683"/>
                  </a:lnTo>
                  <a:lnTo>
                    <a:pt x="100396" y="129424"/>
                  </a:lnTo>
                  <a:lnTo>
                    <a:pt x="99787" y="129175"/>
                  </a:lnTo>
                  <a:lnTo>
                    <a:pt x="99197" y="128945"/>
                  </a:lnTo>
                  <a:lnTo>
                    <a:pt x="98598" y="128714"/>
                  </a:lnTo>
                  <a:lnTo>
                    <a:pt x="98007" y="128493"/>
                  </a:lnTo>
                  <a:lnTo>
                    <a:pt x="97417" y="128290"/>
                  </a:lnTo>
                  <a:lnTo>
                    <a:pt x="96836" y="128087"/>
                  </a:lnTo>
                  <a:lnTo>
                    <a:pt x="96255" y="127903"/>
                  </a:lnTo>
                  <a:lnTo>
                    <a:pt x="95674" y="127718"/>
                  </a:lnTo>
                  <a:lnTo>
                    <a:pt x="95093" y="127552"/>
                  </a:lnTo>
                  <a:lnTo>
                    <a:pt x="94522" y="127396"/>
                  </a:lnTo>
                  <a:lnTo>
                    <a:pt x="93950" y="127239"/>
                  </a:lnTo>
                  <a:lnTo>
                    <a:pt x="93387" y="127101"/>
                  </a:lnTo>
                  <a:lnTo>
                    <a:pt x="92816" y="126971"/>
                  </a:lnTo>
                  <a:lnTo>
                    <a:pt x="92253" y="126852"/>
                  </a:lnTo>
                  <a:lnTo>
                    <a:pt x="91691" y="126741"/>
                  </a:lnTo>
                  <a:lnTo>
                    <a:pt x="91137" y="126639"/>
                  </a:lnTo>
                  <a:lnTo>
                    <a:pt x="90584" y="126547"/>
                  </a:lnTo>
                  <a:lnTo>
                    <a:pt x="90031" y="126464"/>
                  </a:lnTo>
                  <a:lnTo>
                    <a:pt x="89477" y="126391"/>
                  </a:lnTo>
                  <a:lnTo>
                    <a:pt x="88933" y="126326"/>
                  </a:lnTo>
                  <a:lnTo>
                    <a:pt x="88380" y="126280"/>
                  </a:lnTo>
                  <a:lnTo>
                    <a:pt x="87836" y="126234"/>
                  </a:lnTo>
                  <a:lnTo>
                    <a:pt x="87301" y="126197"/>
                  </a:lnTo>
                  <a:lnTo>
                    <a:pt x="86757" y="126178"/>
                  </a:lnTo>
                  <a:lnTo>
                    <a:pt x="86222" y="126160"/>
                  </a:lnTo>
                  <a:lnTo>
                    <a:pt x="85143" y="126160"/>
                  </a:lnTo>
                  <a:lnTo>
                    <a:pt x="84618" y="126178"/>
                  </a:lnTo>
                  <a:lnTo>
                    <a:pt x="84083" y="126197"/>
                  </a:lnTo>
                  <a:lnTo>
                    <a:pt x="83557" y="126234"/>
                  </a:lnTo>
                  <a:lnTo>
                    <a:pt x="83022" y="126280"/>
                  </a:lnTo>
                  <a:lnTo>
                    <a:pt x="82497" y="126335"/>
                  </a:lnTo>
                  <a:lnTo>
                    <a:pt x="81971" y="126400"/>
                  </a:lnTo>
                  <a:lnTo>
                    <a:pt x="81455" y="126464"/>
                  </a:lnTo>
                  <a:lnTo>
                    <a:pt x="81648" y="123228"/>
                  </a:lnTo>
                  <a:lnTo>
                    <a:pt x="82036" y="117049"/>
                  </a:lnTo>
                  <a:lnTo>
                    <a:pt x="82220" y="113932"/>
                  </a:lnTo>
                  <a:lnTo>
                    <a:pt x="82386" y="110797"/>
                  </a:lnTo>
                  <a:lnTo>
                    <a:pt x="82552" y="107652"/>
                  </a:lnTo>
                  <a:lnTo>
                    <a:pt x="82700" y="104508"/>
                  </a:lnTo>
                  <a:lnTo>
                    <a:pt x="82820" y="101373"/>
                  </a:lnTo>
                  <a:lnTo>
                    <a:pt x="82875" y="99796"/>
                  </a:lnTo>
                  <a:lnTo>
                    <a:pt x="82930" y="98228"/>
                  </a:lnTo>
                  <a:lnTo>
                    <a:pt x="82967" y="96660"/>
                  </a:lnTo>
                  <a:lnTo>
                    <a:pt x="83004" y="95102"/>
                  </a:lnTo>
                  <a:lnTo>
                    <a:pt x="83032" y="93534"/>
                  </a:lnTo>
                  <a:lnTo>
                    <a:pt x="83050" y="91985"/>
                  </a:lnTo>
                  <a:lnTo>
                    <a:pt x="83059" y="90427"/>
                  </a:lnTo>
                  <a:lnTo>
                    <a:pt x="83059" y="88887"/>
                  </a:lnTo>
                  <a:lnTo>
                    <a:pt x="83050" y="87337"/>
                  </a:lnTo>
                  <a:lnTo>
                    <a:pt x="83032" y="85807"/>
                  </a:lnTo>
                  <a:lnTo>
                    <a:pt x="83004" y="84276"/>
                  </a:lnTo>
                  <a:lnTo>
                    <a:pt x="82967" y="82754"/>
                  </a:lnTo>
                  <a:lnTo>
                    <a:pt x="82921" y="81242"/>
                  </a:lnTo>
                  <a:lnTo>
                    <a:pt x="82856" y="79730"/>
                  </a:lnTo>
                  <a:lnTo>
                    <a:pt x="82783" y="78236"/>
                  </a:lnTo>
                  <a:lnTo>
                    <a:pt x="82700" y="76751"/>
                  </a:lnTo>
                  <a:lnTo>
                    <a:pt x="82598" y="75266"/>
                  </a:lnTo>
                  <a:lnTo>
                    <a:pt x="82488" y="73800"/>
                  </a:lnTo>
                  <a:lnTo>
                    <a:pt x="82358" y="72343"/>
                  </a:lnTo>
                  <a:lnTo>
                    <a:pt x="82220" y="70895"/>
                  </a:lnTo>
                  <a:lnTo>
                    <a:pt x="82063" y="69466"/>
                  </a:lnTo>
                  <a:lnTo>
                    <a:pt x="81897" y="68046"/>
                  </a:lnTo>
                  <a:lnTo>
                    <a:pt x="81713" y="66635"/>
                  </a:lnTo>
                  <a:lnTo>
                    <a:pt x="81510" y="65243"/>
                  </a:lnTo>
                  <a:lnTo>
                    <a:pt x="81289" y="63859"/>
                  </a:lnTo>
                  <a:lnTo>
                    <a:pt x="81058" y="62495"/>
                  </a:lnTo>
                  <a:lnTo>
                    <a:pt x="80800" y="61139"/>
                  </a:lnTo>
                  <a:lnTo>
                    <a:pt x="80533" y="59811"/>
                  </a:lnTo>
                  <a:lnTo>
                    <a:pt x="80247" y="58492"/>
                  </a:lnTo>
                  <a:lnTo>
                    <a:pt x="80090" y="57838"/>
                  </a:lnTo>
                  <a:lnTo>
                    <a:pt x="79933" y="57183"/>
                  </a:lnTo>
                  <a:lnTo>
                    <a:pt x="79776" y="56547"/>
                  </a:lnTo>
                  <a:lnTo>
                    <a:pt x="79610" y="55901"/>
                  </a:lnTo>
                  <a:lnTo>
                    <a:pt x="79435" y="55265"/>
                  </a:lnTo>
                  <a:lnTo>
                    <a:pt x="79260" y="54638"/>
                  </a:lnTo>
                  <a:lnTo>
                    <a:pt x="79085" y="54011"/>
                  </a:lnTo>
                  <a:lnTo>
                    <a:pt x="78900" y="53384"/>
                  </a:lnTo>
                  <a:lnTo>
                    <a:pt x="78707" y="52766"/>
                  </a:lnTo>
                  <a:lnTo>
                    <a:pt x="78513" y="52157"/>
                  </a:lnTo>
                  <a:lnTo>
                    <a:pt x="78310" y="51549"/>
                  </a:lnTo>
                  <a:lnTo>
                    <a:pt x="78107" y="50949"/>
                  </a:lnTo>
                  <a:lnTo>
                    <a:pt x="77895" y="50350"/>
                  </a:lnTo>
                  <a:lnTo>
                    <a:pt x="77674" y="49760"/>
                  </a:lnTo>
                  <a:lnTo>
                    <a:pt x="77453" y="49169"/>
                  </a:lnTo>
                  <a:lnTo>
                    <a:pt x="77231" y="48588"/>
                  </a:lnTo>
                  <a:lnTo>
                    <a:pt x="76991" y="48017"/>
                  </a:lnTo>
                  <a:lnTo>
                    <a:pt x="76752" y="47445"/>
                  </a:lnTo>
                  <a:lnTo>
                    <a:pt x="76512" y="46873"/>
                  </a:lnTo>
                  <a:lnTo>
                    <a:pt x="76263" y="46311"/>
                  </a:lnTo>
                  <a:lnTo>
                    <a:pt x="76005" y="45757"/>
                  </a:lnTo>
                  <a:lnTo>
                    <a:pt x="75737" y="45213"/>
                  </a:lnTo>
                  <a:lnTo>
                    <a:pt x="75470" y="44669"/>
                  </a:lnTo>
                  <a:lnTo>
                    <a:pt x="75203" y="44134"/>
                  </a:lnTo>
                  <a:lnTo>
                    <a:pt x="74917" y="43600"/>
                  </a:lnTo>
                  <a:lnTo>
                    <a:pt x="74631" y="43074"/>
                  </a:lnTo>
                  <a:lnTo>
                    <a:pt x="74345" y="42548"/>
                  </a:lnTo>
                  <a:lnTo>
                    <a:pt x="74041" y="42041"/>
                  </a:lnTo>
                  <a:lnTo>
                    <a:pt x="73736" y="41534"/>
                  </a:lnTo>
                  <a:lnTo>
                    <a:pt x="73432" y="41027"/>
                  </a:lnTo>
                  <a:lnTo>
                    <a:pt x="73109" y="40529"/>
                  </a:lnTo>
                  <a:lnTo>
                    <a:pt x="72786" y="40040"/>
                  </a:lnTo>
                  <a:lnTo>
                    <a:pt x="72455" y="39561"/>
                  </a:lnTo>
                  <a:lnTo>
                    <a:pt x="72123" y="39081"/>
                  </a:lnTo>
                  <a:lnTo>
                    <a:pt x="71781" y="38611"/>
                  </a:lnTo>
                  <a:lnTo>
                    <a:pt x="71431" y="38150"/>
                  </a:lnTo>
                  <a:lnTo>
                    <a:pt x="71071" y="37698"/>
                  </a:lnTo>
                  <a:lnTo>
                    <a:pt x="70712" y="37246"/>
                  </a:lnTo>
                  <a:lnTo>
                    <a:pt x="70343" y="36803"/>
                  </a:lnTo>
                  <a:lnTo>
                    <a:pt x="69965" y="36361"/>
                  </a:lnTo>
                  <a:lnTo>
                    <a:pt x="69577" y="35937"/>
                  </a:lnTo>
                  <a:lnTo>
                    <a:pt x="69190" y="35512"/>
                  </a:lnTo>
                  <a:lnTo>
                    <a:pt x="68646" y="34950"/>
                  </a:lnTo>
                  <a:lnTo>
                    <a:pt x="68102" y="34406"/>
                  </a:lnTo>
                  <a:lnTo>
                    <a:pt x="67539" y="33871"/>
                  </a:lnTo>
                  <a:lnTo>
                    <a:pt x="66968" y="33355"/>
                  </a:lnTo>
                  <a:lnTo>
                    <a:pt x="66378" y="32857"/>
                  </a:lnTo>
                  <a:lnTo>
                    <a:pt x="65787" y="32368"/>
                  </a:lnTo>
                  <a:lnTo>
                    <a:pt x="65188" y="31898"/>
                  </a:lnTo>
                  <a:lnTo>
                    <a:pt x="64570" y="31436"/>
                  </a:lnTo>
                  <a:lnTo>
                    <a:pt x="63952" y="31003"/>
                  </a:lnTo>
                  <a:lnTo>
                    <a:pt x="63316" y="30579"/>
                  </a:lnTo>
                  <a:lnTo>
                    <a:pt x="62670" y="30164"/>
                  </a:lnTo>
                  <a:lnTo>
                    <a:pt x="62016" y="29767"/>
                  </a:lnTo>
                  <a:lnTo>
                    <a:pt x="61352" y="29389"/>
                  </a:lnTo>
                  <a:lnTo>
                    <a:pt x="60679" y="29030"/>
                  </a:lnTo>
                  <a:lnTo>
                    <a:pt x="59996" y="28679"/>
                  </a:lnTo>
                  <a:lnTo>
                    <a:pt x="59305" y="28347"/>
                  </a:lnTo>
                  <a:lnTo>
                    <a:pt x="58604" y="28034"/>
                  </a:lnTo>
                  <a:lnTo>
                    <a:pt x="57884" y="27729"/>
                  </a:lnTo>
                  <a:lnTo>
                    <a:pt x="57165" y="27444"/>
                  </a:lnTo>
                  <a:lnTo>
                    <a:pt x="56427" y="27176"/>
                  </a:lnTo>
                  <a:lnTo>
                    <a:pt x="55690" y="26918"/>
                  </a:lnTo>
                  <a:lnTo>
                    <a:pt x="54934" y="26678"/>
                  </a:lnTo>
                  <a:lnTo>
                    <a:pt x="54168" y="26457"/>
                  </a:lnTo>
                  <a:lnTo>
                    <a:pt x="53403" y="26245"/>
                  </a:lnTo>
                  <a:lnTo>
                    <a:pt x="52619" y="26051"/>
                  </a:lnTo>
                  <a:lnTo>
                    <a:pt x="51826" y="25876"/>
                  </a:lnTo>
                  <a:lnTo>
                    <a:pt x="51024" y="25710"/>
                  </a:lnTo>
                  <a:lnTo>
                    <a:pt x="50212" y="25562"/>
                  </a:lnTo>
                  <a:lnTo>
                    <a:pt x="49391" y="25433"/>
                  </a:lnTo>
                  <a:lnTo>
                    <a:pt x="48562" y="25323"/>
                  </a:lnTo>
                  <a:lnTo>
                    <a:pt x="47722" y="25221"/>
                  </a:lnTo>
                  <a:lnTo>
                    <a:pt x="46874" y="25138"/>
                  </a:lnTo>
                  <a:lnTo>
                    <a:pt x="46579" y="24317"/>
                  </a:lnTo>
                  <a:lnTo>
                    <a:pt x="46265" y="23515"/>
                  </a:lnTo>
                  <a:lnTo>
                    <a:pt x="45952" y="22731"/>
                  </a:lnTo>
                  <a:lnTo>
                    <a:pt x="45629" y="21957"/>
                  </a:lnTo>
                  <a:lnTo>
                    <a:pt x="45288" y="21201"/>
                  </a:lnTo>
                  <a:lnTo>
                    <a:pt x="44947" y="20454"/>
                  </a:lnTo>
                  <a:lnTo>
                    <a:pt x="44587" y="19725"/>
                  </a:lnTo>
                  <a:lnTo>
                    <a:pt x="44227" y="19006"/>
                  </a:lnTo>
                  <a:lnTo>
                    <a:pt x="43849" y="18305"/>
                  </a:lnTo>
                  <a:lnTo>
                    <a:pt x="43471" y="17623"/>
                  </a:lnTo>
                  <a:lnTo>
                    <a:pt x="43075" y="16949"/>
                  </a:lnTo>
                  <a:lnTo>
                    <a:pt x="42669" y="16285"/>
                  </a:lnTo>
                  <a:lnTo>
                    <a:pt x="42254" y="15640"/>
                  </a:lnTo>
                  <a:lnTo>
                    <a:pt x="41830" y="15013"/>
                  </a:lnTo>
                  <a:lnTo>
                    <a:pt x="41396" y="14395"/>
                  </a:lnTo>
                  <a:lnTo>
                    <a:pt x="40954" y="13796"/>
                  </a:lnTo>
                  <a:lnTo>
                    <a:pt x="40502" y="13205"/>
                  </a:lnTo>
                  <a:lnTo>
                    <a:pt x="40032" y="12625"/>
                  </a:lnTo>
                  <a:lnTo>
                    <a:pt x="39561" y="12062"/>
                  </a:lnTo>
                  <a:lnTo>
                    <a:pt x="39073" y="11518"/>
                  </a:lnTo>
                  <a:lnTo>
                    <a:pt x="38575" y="10983"/>
                  </a:lnTo>
                  <a:lnTo>
                    <a:pt x="38067" y="10457"/>
                  </a:lnTo>
                  <a:lnTo>
                    <a:pt x="37542" y="9950"/>
                  </a:lnTo>
                  <a:lnTo>
                    <a:pt x="37016" y="9452"/>
                  </a:lnTo>
                  <a:lnTo>
                    <a:pt x="36472" y="8973"/>
                  </a:lnTo>
                  <a:lnTo>
                    <a:pt x="35919" y="8503"/>
                  </a:lnTo>
                  <a:lnTo>
                    <a:pt x="35356" y="8051"/>
                  </a:lnTo>
                  <a:lnTo>
                    <a:pt x="34785" y="7608"/>
                  </a:lnTo>
                  <a:lnTo>
                    <a:pt x="34194" y="7184"/>
                  </a:lnTo>
                  <a:lnTo>
                    <a:pt x="33595" y="6769"/>
                  </a:lnTo>
                  <a:lnTo>
                    <a:pt x="32986" y="6363"/>
                  </a:lnTo>
                  <a:lnTo>
                    <a:pt x="32369" y="5976"/>
                  </a:lnTo>
                  <a:lnTo>
                    <a:pt x="31732" y="5598"/>
                  </a:lnTo>
                  <a:lnTo>
                    <a:pt x="31087" y="5238"/>
                  </a:lnTo>
                  <a:lnTo>
                    <a:pt x="30432" y="4878"/>
                  </a:lnTo>
                  <a:lnTo>
                    <a:pt x="29759" y="4546"/>
                  </a:lnTo>
                  <a:lnTo>
                    <a:pt x="29076" y="4215"/>
                  </a:lnTo>
                  <a:lnTo>
                    <a:pt x="28385" y="3901"/>
                  </a:lnTo>
                  <a:lnTo>
                    <a:pt x="27675" y="3606"/>
                  </a:lnTo>
                  <a:lnTo>
                    <a:pt x="26955" y="3320"/>
                  </a:lnTo>
                  <a:lnTo>
                    <a:pt x="26227" y="3043"/>
                  </a:lnTo>
                  <a:lnTo>
                    <a:pt x="25480" y="2776"/>
                  </a:lnTo>
                  <a:lnTo>
                    <a:pt x="24724" y="2527"/>
                  </a:lnTo>
                  <a:lnTo>
                    <a:pt x="23958" y="2287"/>
                  </a:lnTo>
                  <a:lnTo>
                    <a:pt x="23175" y="2057"/>
                  </a:lnTo>
                  <a:lnTo>
                    <a:pt x="22382" y="1845"/>
                  </a:lnTo>
                  <a:lnTo>
                    <a:pt x="21579" y="1642"/>
                  </a:lnTo>
                  <a:lnTo>
                    <a:pt x="20759" y="1457"/>
                  </a:lnTo>
                  <a:lnTo>
                    <a:pt x="19919" y="1273"/>
                  </a:lnTo>
                  <a:lnTo>
                    <a:pt x="19071" y="1107"/>
                  </a:lnTo>
                  <a:lnTo>
                    <a:pt x="18213" y="950"/>
                  </a:lnTo>
                  <a:lnTo>
                    <a:pt x="17337" y="812"/>
                  </a:lnTo>
                  <a:lnTo>
                    <a:pt x="16452" y="683"/>
                  </a:lnTo>
                  <a:lnTo>
                    <a:pt x="15548" y="563"/>
                  </a:lnTo>
                  <a:lnTo>
                    <a:pt x="14636" y="452"/>
                  </a:lnTo>
                  <a:lnTo>
                    <a:pt x="13713" y="360"/>
                  </a:lnTo>
                  <a:lnTo>
                    <a:pt x="12764" y="277"/>
                  </a:lnTo>
                  <a:lnTo>
                    <a:pt x="11814" y="203"/>
                  </a:lnTo>
                  <a:lnTo>
                    <a:pt x="10845" y="139"/>
                  </a:lnTo>
                  <a:lnTo>
                    <a:pt x="9859" y="83"/>
                  </a:lnTo>
                  <a:lnTo>
                    <a:pt x="8863" y="46"/>
                  </a:lnTo>
                  <a:lnTo>
                    <a:pt x="7848" y="19"/>
                  </a:lnTo>
                  <a:lnTo>
                    <a:pt x="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53;p67">
              <a:extLst>
                <a:ext uri="{FF2B5EF4-FFF2-40B4-BE49-F238E27FC236}">
                  <a16:creationId xmlns:a16="http://schemas.microsoft.com/office/drawing/2014/main" id="{160E0576-2406-5FF1-717B-6E44CC707727}"/>
                </a:ext>
              </a:extLst>
            </p:cNvPr>
            <p:cNvSpPr/>
            <p:nvPr/>
          </p:nvSpPr>
          <p:spPr>
            <a:xfrm>
              <a:off x="-8679200" y="-6927700"/>
              <a:ext cx="3065725" cy="7165825"/>
            </a:xfrm>
            <a:custGeom>
              <a:avLst/>
              <a:gdLst/>
              <a:ahLst/>
              <a:cxnLst/>
              <a:rect l="l" t="t" r="r" b="b"/>
              <a:pathLst>
                <a:path w="122629" h="286633" fill="none" extrusionOk="0">
                  <a:moveTo>
                    <a:pt x="120277" y="141293"/>
                  </a:moveTo>
                  <a:lnTo>
                    <a:pt x="120277" y="141293"/>
                  </a:lnTo>
                  <a:lnTo>
                    <a:pt x="118820" y="140232"/>
                  </a:lnTo>
                  <a:lnTo>
                    <a:pt x="117391" y="139208"/>
                  </a:lnTo>
                  <a:lnTo>
                    <a:pt x="115980" y="138231"/>
                  </a:lnTo>
                  <a:lnTo>
                    <a:pt x="114588" y="137281"/>
                  </a:lnTo>
                  <a:lnTo>
                    <a:pt x="113214" y="136377"/>
                  </a:lnTo>
                  <a:lnTo>
                    <a:pt x="112531" y="135935"/>
                  </a:lnTo>
                  <a:lnTo>
                    <a:pt x="111849" y="135511"/>
                  </a:lnTo>
                  <a:lnTo>
                    <a:pt x="111185" y="135086"/>
                  </a:lnTo>
                  <a:lnTo>
                    <a:pt x="110512" y="134681"/>
                  </a:lnTo>
                  <a:lnTo>
                    <a:pt x="109848" y="134275"/>
                  </a:lnTo>
                  <a:lnTo>
                    <a:pt x="109193" y="133888"/>
                  </a:lnTo>
                  <a:lnTo>
                    <a:pt x="108538" y="133500"/>
                  </a:lnTo>
                  <a:lnTo>
                    <a:pt x="107893" y="133131"/>
                  </a:lnTo>
                  <a:lnTo>
                    <a:pt x="107247" y="132772"/>
                  </a:lnTo>
                  <a:lnTo>
                    <a:pt x="106602" y="132421"/>
                  </a:lnTo>
                  <a:lnTo>
                    <a:pt x="105966" y="132080"/>
                  </a:lnTo>
                  <a:lnTo>
                    <a:pt x="105329" y="131739"/>
                  </a:lnTo>
                  <a:lnTo>
                    <a:pt x="104702" y="131416"/>
                  </a:lnTo>
                  <a:lnTo>
                    <a:pt x="104075" y="131103"/>
                  </a:lnTo>
                  <a:lnTo>
                    <a:pt x="103448" y="130798"/>
                  </a:lnTo>
                  <a:lnTo>
                    <a:pt x="102830" y="130503"/>
                  </a:lnTo>
                  <a:lnTo>
                    <a:pt x="102212" y="130217"/>
                  </a:lnTo>
                  <a:lnTo>
                    <a:pt x="101604" y="129950"/>
                  </a:lnTo>
                  <a:lnTo>
                    <a:pt x="100995" y="129683"/>
                  </a:lnTo>
                  <a:lnTo>
                    <a:pt x="100396" y="129424"/>
                  </a:lnTo>
                  <a:lnTo>
                    <a:pt x="99787" y="129175"/>
                  </a:lnTo>
                  <a:lnTo>
                    <a:pt x="99197" y="128945"/>
                  </a:lnTo>
                  <a:lnTo>
                    <a:pt x="98598" y="128714"/>
                  </a:lnTo>
                  <a:lnTo>
                    <a:pt x="98007" y="128493"/>
                  </a:lnTo>
                  <a:lnTo>
                    <a:pt x="97417" y="128290"/>
                  </a:lnTo>
                  <a:lnTo>
                    <a:pt x="96836" y="128087"/>
                  </a:lnTo>
                  <a:lnTo>
                    <a:pt x="96255" y="127903"/>
                  </a:lnTo>
                  <a:lnTo>
                    <a:pt x="95674" y="127718"/>
                  </a:lnTo>
                  <a:lnTo>
                    <a:pt x="95093" y="127552"/>
                  </a:lnTo>
                  <a:lnTo>
                    <a:pt x="94522" y="127396"/>
                  </a:lnTo>
                  <a:lnTo>
                    <a:pt x="93950" y="127239"/>
                  </a:lnTo>
                  <a:lnTo>
                    <a:pt x="93387" y="127101"/>
                  </a:lnTo>
                  <a:lnTo>
                    <a:pt x="92816" y="126971"/>
                  </a:lnTo>
                  <a:lnTo>
                    <a:pt x="92253" y="126852"/>
                  </a:lnTo>
                  <a:lnTo>
                    <a:pt x="91691" y="126741"/>
                  </a:lnTo>
                  <a:lnTo>
                    <a:pt x="91137" y="126639"/>
                  </a:lnTo>
                  <a:lnTo>
                    <a:pt x="90584" y="126547"/>
                  </a:lnTo>
                  <a:lnTo>
                    <a:pt x="90031" y="126464"/>
                  </a:lnTo>
                  <a:lnTo>
                    <a:pt x="89477" y="126391"/>
                  </a:lnTo>
                  <a:lnTo>
                    <a:pt x="88933" y="126326"/>
                  </a:lnTo>
                  <a:lnTo>
                    <a:pt x="88380" y="126280"/>
                  </a:lnTo>
                  <a:lnTo>
                    <a:pt x="87836" y="126234"/>
                  </a:lnTo>
                  <a:lnTo>
                    <a:pt x="87301" y="126197"/>
                  </a:lnTo>
                  <a:lnTo>
                    <a:pt x="86757" y="126178"/>
                  </a:lnTo>
                  <a:lnTo>
                    <a:pt x="86222" y="126160"/>
                  </a:lnTo>
                  <a:lnTo>
                    <a:pt x="85678" y="126160"/>
                  </a:lnTo>
                  <a:lnTo>
                    <a:pt x="85143" y="126160"/>
                  </a:lnTo>
                  <a:lnTo>
                    <a:pt x="84618" y="126178"/>
                  </a:lnTo>
                  <a:lnTo>
                    <a:pt x="84083" y="126197"/>
                  </a:lnTo>
                  <a:lnTo>
                    <a:pt x="83557" y="126234"/>
                  </a:lnTo>
                  <a:lnTo>
                    <a:pt x="83022" y="126280"/>
                  </a:lnTo>
                  <a:lnTo>
                    <a:pt x="82497" y="126335"/>
                  </a:lnTo>
                  <a:lnTo>
                    <a:pt x="81971" y="126400"/>
                  </a:lnTo>
                  <a:lnTo>
                    <a:pt x="81455" y="126464"/>
                  </a:lnTo>
                  <a:lnTo>
                    <a:pt x="81455" y="126464"/>
                  </a:lnTo>
                  <a:lnTo>
                    <a:pt x="81648" y="123228"/>
                  </a:lnTo>
                  <a:lnTo>
                    <a:pt x="81648" y="123228"/>
                  </a:lnTo>
                  <a:lnTo>
                    <a:pt x="82036" y="117049"/>
                  </a:lnTo>
                  <a:lnTo>
                    <a:pt x="82220" y="113932"/>
                  </a:lnTo>
                  <a:lnTo>
                    <a:pt x="82386" y="110797"/>
                  </a:lnTo>
                  <a:lnTo>
                    <a:pt x="82552" y="107652"/>
                  </a:lnTo>
                  <a:lnTo>
                    <a:pt x="82700" y="104508"/>
                  </a:lnTo>
                  <a:lnTo>
                    <a:pt x="82820" y="101373"/>
                  </a:lnTo>
                  <a:lnTo>
                    <a:pt x="82875" y="99796"/>
                  </a:lnTo>
                  <a:lnTo>
                    <a:pt x="82930" y="98228"/>
                  </a:lnTo>
                  <a:lnTo>
                    <a:pt x="82967" y="96660"/>
                  </a:lnTo>
                  <a:lnTo>
                    <a:pt x="83004" y="95102"/>
                  </a:lnTo>
                  <a:lnTo>
                    <a:pt x="83032" y="93534"/>
                  </a:lnTo>
                  <a:lnTo>
                    <a:pt x="83050" y="91985"/>
                  </a:lnTo>
                  <a:lnTo>
                    <a:pt x="83059" y="90427"/>
                  </a:lnTo>
                  <a:lnTo>
                    <a:pt x="83059" y="88887"/>
                  </a:lnTo>
                  <a:lnTo>
                    <a:pt x="83050" y="87337"/>
                  </a:lnTo>
                  <a:lnTo>
                    <a:pt x="83032" y="85807"/>
                  </a:lnTo>
                  <a:lnTo>
                    <a:pt x="83004" y="84276"/>
                  </a:lnTo>
                  <a:lnTo>
                    <a:pt x="82967" y="82754"/>
                  </a:lnTo>
                  <a:lnTo>
                    <a:pt x="82921" y="81242"/>
                  </a:lnTo>
                  <a:lnTo>
                    <a:pt x="82856" y="79730"/>
                  </a:lnTo>
                  <a:lnTo>
                    <a:pt x="82783" y="78236"/>
                  </a:lnTo>
                  <a:lnTo>
                    <a:pt x="82700" y="76751"/>
                  </a:lnTo>
                  <a:lnTo>
                    <a:pt x="82598" y="75266"/>
                  </a:lnTo>
                  <a:lnTo>
                    <a:pt x="82488" y="73800"/>
                  </a:lnTo>
                  <a:lnTo>
                    <a:pt x="82358" y="72343"/>
                  </a:lnTo>
                  <a:lnTo>
                    <a:pt x="82220" y="70895"/>
                  </a:lnTo>
                  <a:lnTo>
                    <a:pt x="82063" y="69466"/>
                  </a:lnTo>
                  <a:lnTo>
                    <a:pt x="81897" y="68046"/>
                  </a:lnTo>
                  <a:lnTo>
                    <a:pt x="81713" y="66635"/>
                  </a:lnTo>
                  <a:lnTo>
                    <a:pt x="81510" y="65243"/>
                  </a:lnTo>
                  <a:lnTo>
                    <a:pt x="81289" y="63859"/>
                  </a:lnTo>
                  <a:lnTo>
                    <a:pt x="81058" y="62495"/>
                  </a:lnTo>
                  <a:lnTo>
                    <a:pt x="80800" y="61139"/>
                  </a:lnTo>
                  <a:lnTo>
                    <a:pt x="80533" y="59811"/>
                  </a:lnTo>
                  <a:lnTo>
                    <a:pt x="80247" y="58492"/>
                  </a:lnTo>
                  <a:lnTo>
                    <a:pt x="80090" y="57838"/>
                  </a:lnTo>
                  <a:lnTo>
                    <a:pt x="79933" y="57183"/>
                  </a:lnTo>
                  <a:lnTo>
                    <a:pt x="79776" y="56547"/>
                  </a:lnTo>
                  <a:lnTo>
                    <a:pt x="79610" y="55901"/>
                  </a:lnTo>
                  <a:lnTo>
                    <a:pt x="79435" y="55265"/>
                  </a:lnTo>
                  <a:lnTo>
                    <a:pt x="79260" y="54638"/>
                  </a:lnTo>
                  <a:lnTo>
                    <a:pt x="79085" y="54011"/>
                  </a:lnTo>
                  <a:lnTo>
                    <a:pt x="78900" y="53384"/>
                  </a:lnTo>
                  <a:lnTo>
                    <a:pt x="78707" y="52766"/>
                  </a:lnTo>
                  <a:lnTo>
                    <a:pt x="78513" y="52157"/>
                  </a:lnTo>
                  <a:lnTo>
                    <a:pt x="78310" y="51549"/>
                  </a:lnTo>
                  <a:lnTo>
                    <a:pt x="78107" y="50949"/>
                  </a:lnTo>
                  <a:lnTo>
                    <a:pt x="77895" y="50350"/>
                  </a:lnTo>
                  <a:lnTo>
                    <a:pt x="77674" y="49760"/>
                  </a:lnTo>
                  <a:lnTo>
                    <a:pt x="77453" y="49169"/>
                  </a:lnTo>
                  <a:lnTo>
                    <a:pt x="77231" y="48588"/>
                  </a:lnTo>
                  <a:lnTo>
                    <a:pt x="76991" y="48017"/>
                  </a:lnTo>
                  <a:lnTo>
                    <a:pt x="76752" y="47445"/>
                  </a:lnTo>
                  <a:lnTo>
                    <a:pt x="76512" y="46873"/>
                  </a:lnTo>
                  <a:lnTo>
                    <a:pt x="76263" y="46311"/>
                  </a:lnTo>
                  <a:lnTo>
                    <a:pt x="76005" y="45757"/>
                  </a:lnTo>
                  <a:lnTo>
                    <a:pt x="75737" y="45213"/>
                  </a:lnTo>
                  <a:lnTo>
                    <a:pt x="75470" y="44669"/>
                  </a:lnTo>
                  <a:lnTo>
                    <a:pt x="75203" y="44134"/>
                  </a:lnTo>
                  <a:lnTo>
                    <a:pt x="74917" y="43600"/>
                  </a:lnTo>
                  <a:lnTo>
                    <a:pt x="74631" y="43074"/>
                  </a:lnTo>
                  <a:lnTo>
                    <a:pt x="74345" y="42548"/>
                  </a:lnTo>
                  <a:lnTo>
                    <a:pt x="74041" y="42041"/>
                  </a:lnTo>
                  <a:lnTo>
                    <a:pt x="73736" y="41534"/>
                  </a:lnTo>
                  <a:lnTo>
                    <a:pt x="73432" y="41027"/>
                  </a:lnTo>
                  <a:lnTo>
                    <a:pt x="73109" y="40529"/>
                  </a:lnTo>
                  <a:lnTo>
                    <a:pt x="72786" y="40040"/>
                  </a:lnTo>
                  <a:lnTo>
                    <a:pt x="72455" y="39561"/>
                  </a:lnTo>
                  <a:lnTo>
                    <a:pt x="72123" y="39081"/>
                  </a:lnTo>
                  <a:lnTo>
                    <a:pt x="71781" y="38611"/>
                  </a:lnTo>
                  <a:lnTo>
                    <a:pt x="71431" y="38150"/>
                  </a:lnTo>
                  <a:lnTo>
                    <a:pt x="71071" y="37698"/>
                  </a:lnTo>
                  <a:lnTo>
                    <a:pt x="70712" y="37246"/>
                  </a:lnTo>
                  <a:lnTo>
                    <a:pt x="70343" y="36803"/>
                  </a:lnTo>
                  <a:lnTo>
                    <a:pt x="69965" y="36361"/>
                  </a:lnTo>
                  <a:lnTo>
                    <a:pt x="69577" y="35937"/>
                  </a:lnTo>
                  <a:lnTo>
                    <a:pt x="69190" y="35512"/>
                  </a:lnTo>
                  <a:lnTo>
                    <a:pt x="69190" y="35512"/>
                  </a:lnTo>
                  <a:lnTo>
                    <a:pt x="68646" y="34950"/>
                  </a:lnTo>
                  <a:lnTo>
                    <a:pt x="68102" y="34406"/>
                  </a:lnTo>
                  <a:lnTo>
                    <a:pt x="67539" y="33871"/>
                  </a:lnTo>
                  <a:lnTo>
                    <a:pt x="66968" y="33355"/>
                  </a:lnTo>
                  <a:lnTo>
                    <a:pt x="66378" y="32857"/>
                  </a:lnTo>
                  <a:lnTo>
                    <a:pt x="65787" y="32368"/>
                  </a:lnTo>
                  <a:lnTo>
                    <a:pt x="65188" y="31898"/>
                  </a:lnTo>
                  <a:lnTo>
                    <a:pt x="64570" y="31436"/>
                  </a:lnTo>
                  <a:lnTo>
                    <a:pt x="63952" y="31003"/>
                  </a:lnTo>
                  <a:lnTo>
                    <a:pt x="63316" y="30579"/>
                  </a:lnTo>
                  <a:lnTo>
                    <a:pt x="62670" y="30164"/>
                  </a:lnTo>
                  <a:lnTo>
                    <a:pt x="62016" y="29767"/>
                  </a:lnTo>
                  <a:lnTo>
                    <a:pt x="61352" y="29389"/>
                  </a:lnTo>
                  <a:lnTo>
                    <a:pt x="60679" y="29030"/>
                  </a:lnTo>
                  <a:lnTo>
                    <a:pt x="59996" y="28679"/>
                  </a:lnTo>
                  <a:lnTo>
                    <a:pt x="59305" y="28347"/>
                  </a:lnTo>
                  <a:lnTo>
                    <a:pt x="58604" y="28034"/>
                  </a:lnTo>
                  <a:lnTo>
                    <a:pt x="57884" y="27729"/>
                  </a:lnTo>
                  <a:lnTo>
                    <a:pt x="57165" y="27444"/>
                  </a:lnTo>
                  <a:lnTo>
                    <a:pt x="56427" y="27176"/>
                  </a:lnTo>
                  <a:lnTo>
                    <a:pt x="55690" y="26918"/>
                  </a:lnTo>
                  <a:lnTo>
                    <a:pt x="54934" y="26678"/>
                  </a:lnTo>
                  <a:lnTo>
                    <a:pt x="54168" y="26457"/>
                  </a:lnTo>
                  <a:lnTo>
                    <a:pt x="53403" y="26245"/>
                  </a:lnTo>
                  <a:lnTo>
                    <a:pt x="52619" y="26051"/>
                  </a:lnTo>
                  <a:lnTo>
                    <a:pt x="51826" y="25876"/>
                  </a:lnTo>
                  <a:lnTo>
                    <a:pt x="51024" y="25710"/>
                  </a:lnTo>
                  <a:lnTo>
                    <a:pt x="50212" y="25562"/>
                  </a:lnTo>
                  <a:lnTo>
                    <a:pt x="49391" y="25433"/>
                  </a:lnTo>
                  <a:lnTo>
                    <a:pt x="48562" y="25323"/>
                  </a:lnTo>
                  <a:lnTo>
                    <a:pt x="47722" y="25221"/>
                  </a:lnTo>
                  <a:lnTo>
                    <a:pt x="46874" y="25138"/>
                  </a:lnTo>
                  <a:lnTo>
                    <a:pt x="46874" y="25138"/>
                  </a:lnTo>
                  <a:lnTo>
                    <a:pt x="46579" y="24317"/>
                  </a:lnTo>
                  <a:lnTo>
                    <a:pt x="46265" y="23515"/>
                  </a:lnTo>
                  <a:lnTo>
                    <a:pt x="45952" y="22731"/>
                  </a:lnTo>
                  <a:lnTo>
                    <a:pt x="45629" y="21957"/>
                  </a:lnTo>
                  <a:lnTo>
                    <a:pt x="45288" y="21201"/>
                  </a:lnTo>
                  <a:lnTo>
                    <a:pt x="44947" y="20454"/>
                  </a:lnTo>
                  <a:lnTo>
                    <a:pt x="44587" y="19725"/>
                  </a:lnTo>
                  <a:lnTo>
                    <a:pt x="44227" y="19006"/>
                  </a:lnTo>
                  <a:lnTo>
                    <a:pt x="43849" y="18305"/>
                  </a:lnTo>
                  <a:lnTo>
                    <a:pt x="43471" y="17623"/>
                  </a:lnTo>
                  <a:lnTo>
                    <a:pt x="43075" y="16949"/>
                  </a:lnTo>
                  <a:lnTo>
                    <a:pt x="42669" y="16285"/>
                  </a:lnTo>
                  <a:lnTo>
                    <a:pt x="42254" y="15640"/>
                  </a:lnTo>
                  <a:lnTo>
                    <a:pt x="41830" y="15013"/>
                  </a:lnTo>
                  <a:lnTo>
                    <a:pt x="41396" y="14395"/>
                  </a:lnTo>
                  <a:lnTo>
                    <a:pt x="40954" y="13796"/>
                  </a:lnTo>
                  <a:lnTo>
                    <a:pt x="40502" y="13205"/>
                  </a:lnTo>
                  <a:lnTo>
                    <a:pt x="40032" y="12625"/>
                  </a:lnTo>
                  <a:lnTo>
                    <a:pt x="39561" y="12062"/>
                  </a:lnTo>
                  <a:lnTo>
                    <a:pt x="39073" y="11518"/>
                  </a:lnTo>
                  <a:lnTo>
                    <a:pt x="38575" y="10983"/>
                  </a:lnTo>
                  <a:lnTo>
                    <a:pt x="38067" y="10457"/>
                  </a:lnTo>
                  <a:lnTo>
                    <a:pt x="37542" y="9950"/>
                  </a:lnTo>
                  <a:lnTo>
                    <a:pt x="37016" y="9452"/>
                  </a:lnTo>
                  <a:lnTo>
                    <a:pt x="36472" y="8973"/>
                  </a:lnTo>
                  <a:lnTo>
                    <a:pt x="35919" y="8503"/>
                  </a:lnTo>
                  <a:lnTo>
                    <a:pt x="35356" y="8051"/>
                  </a:lnTo>
                  <a:lnTo>
                    <a:pt x="34785" y="7608"/>
                  </a:lnTo>
                  <a:lnTo>
                    <a:pt x="34194" y="7184"/>
                  </a:lnTo>
                  <a:lnTo>
                    <a:pt x="33595" y="6769"/>
                  </a:lnTo>
                  <a:lnTo>
                    <a:pt x="32986" y="6363"/>
                  </a:lnTo>
                  <a:lnTo>
                    <a:pt x="32369" y="5976"/>
                  </a:lnTo>
                  <a:lnTo>
                    <a:pt x="31732" y="5598"/>
                  </a:lnTo>
                  <a:lnTo>
                    <a:pt x="31087" y="5238"/>
                  </a:lnTo>
                  <a:lnTo>
                    <a:pt x="30432" y="4878"/>
                  </a:lnTo>
                  <a:lnTo>
                    <a:pt x="29759" y="4546"/>
                  </a:lnTo>
                  <a:lnTo>
                    <a:pt x="29076" y="4215"/>
                  </a:lnTo>
                  <a:lnTo>
                    <a:pt x="28385" y="3901"/>
                  </a:lnTo>
                  <a:lnTo>
                    <a:pt x="27675" y="3606"/>
                  </a:lnTo>
                  <a:lnTo>
                    <a:pt x="26955" y="3320"/>
                  </a:lnTo>
                  <a:lnTo>
                    <a:pt x="26227" y="3043"/>
                  </a:lnTo>
                  <a:lnTo>
                    <a:pt x="25480" y="2776"/>
                  </a:lnTo>
                  <a:lnTo>
                    <a:pt x="24724" y="2527"/>
                  </a:lnTo>
                  <a:lnTo>
                    <a:pt x="23958" y="2287"/>
                  </a:lnTo>
                  <a:lnTo>
                    <a:pt x="23175" y="2057"/>
                  </a:lnTo>
                  <a:lnTo>
                    <a:pt x="22382" y="1845"/>
                  </a:lnTo>
                  <a:lnTo>
                    <a:pt x="21579" y="1642"/>
                  </a:lnTo>
                  <a:lnTo>
                    <a:pt x="20759" y="1457"/>
                  </a:lnTo>
                  <a:lnTo>
                    <a:pt x="19919" y="1273"/>
                  </a:lnTo>
                  <a:lnTo>
                    <a:pt x="19071" y="1107"/>
                  </a:lnTo>
                  <a:lnTo>
                    <a:pt x="18213" y="950"/>
                  </a:lnTo>
                  <a:lnTo>
                    <a:pt x="17337" y="812"/>
                  </a:lnTo>
                  <a:lnTo>
                    <a:pt x="16452" y="683"/>
                  </a:lnTo>
                  <a:lnTo>
                    <a:pt x="15548" y="563"/>
                  </a:lnTo>
                  <a:lnTo>
                    <a:pt x="14636" y="452"/>
                  </a:lnTo>
                  <a:lnTo>
                    <a:pt x="13713" y="360"/>
                  </a:lnTo>
                  <a:lnTo>
                    <a:pt x="12764" y="277"/>
                  </a:lnTo>
                  <a:lnTo>
                    <a:pt x="11814" y="203"/>
                  </a:lnTo>
                  <a:lnTo>
                    <a:pt x="10845" y="139"/>
                  </a:lnTo>
                  <a:lnTo>
                    <a:pt x="9859" y="83"/>
                  </a:lnTo>
                  <a:lnTo>
                    <a:pt x="8863" y="46"/>
                  </a:lnTo>
                  <a:lnTo>
                    <a:pt x="7848" y="19"/>
                  </a:lnTo>
                  <a:lnTo>
                    <a:pt x="6825" y="0"/>
                  </a:lnTo>
                  <a:lnTo>
                    <a:pt x="5783" y="0"/>
                  </a:lnTo>
                  <a:lnTo>
                    <a:pt x="5783" y="0"/>
                  </a:lnTo>
                  <a:lnTo>
                    <a:pt x="5479" y="9"/>
                  </a:lnTo>
                  <a:lnTo>
                    <a:pt x="5183" y="28"/>
                  </a:lnTo>
                  <a:lnTo>
                    <a:pt x="4888" y="65"/>
                  </a:lnTo>
                  <a:lnTo>
                    <a:pt x="4603" y="120"/>
                  </a:lnTo>
                  <a:lnTo>
                    <a:pt x="4317" y="185"/>
                  </a:lnTo>
                  <a:lnTo>
                    <a:pt x="4031" y="268"/>
                  </a:lnTo>
                  <a:lnTo>
                    <a:pt x="3754" y="369"/>
                  </a:lnTo>
                  <a:lnTo>
                    <a:pt x="3477" y="480"/>
                  </a:lnTo>
                  <a:lnTo>
                    <a:pt x="3210" y="600"/>
                  </a:lnTo>
                  <a:lnTo>
                    <a:pt x="2952" y="738"/>
                  </a:lnTo>
                  <a:lnTo>
                    <a:pt x="2703" y="886"/>
                  </a:lnTo>
                  <a:lnTo>
                    <a:pt x="2454" y="1052"/>
                  </a:lnTo>
                  <a:lnTo>
                    <a:pt x="2214" y="1227"/>
                  </a:lnTo>
                  <a:lnTo>
                    <a:pt x="1993" y="1420"/>
                  </a:lnTo>
                  <a:lnTo>
                    <a:pt x="1771" y="1623"/>
                  </a:lnTo>
                  <a:lnTo>
                    <a:pt x="1559" y="1835"/>
                  </a:lnTo>
                  <a:lnTo>
                    <a:pt x="1559" y="1835"/>
                  </a:lnTo>
                  <a:lnTo>
                    <a:pt x="1357" y="2057"/>
                  </a:lnTo>
                  <a:lnTo>
                    <a:pt x="1172" y="2287"/>
                  </a:lnTo>
                  <a:lnTo>
                    <a:pt x="1006" y="2527"/>
                  </a:lnTo>
                  <a:lnTo>
                    <a:pt x="840" y="2776"/>
                  </a:lnTo>
                  <a:lnTo>
                    <a:pt x="693" y="3034"/>
                  </a:lnTo>
                  <a:lnTo>
                    <a:pt x="563" y="3302"/>
                  </a:lnTo>
                  <a:lnTo>
                    <a:pt x="444" y="3569"/>
                  </a:lnTo>
                  <a:lnTo>
                    <a:pt x="333" y="3836"/>
                  </a:lnTo>
                  <a:lnTo>
                    <a:pt x="241" y="4122"/>
                  </a:lnTo>
                  <a:lnTo>
                    <a:pt x="167" y="4408"/>
                  </a:lnTo>
                  <a:lnTo>
                    <a:pt x="102" y="4694"/>
                  </a:lnTo>
                  <a:lnTo>
                    <a:pt x="56" y="4980"/>
                  </a:lnTo>
                  <a:lnTo>
                    <a:pt x="19" y="5275"/>
                  </a:lnTo>
                  <a:lnTo>
                    <a:pt x="1" y="5570"/>
                  </a:lnTo>
                  <a:lnTo>
                    <a:pt x="1" y="5874"/>
                  </a:lnTo>
                  <a:lnTo>
                    <a:pt x="10" y="6169"/>
                  </a:lnTo>
                  <a:lnTo>
                    <a:pt x="10" y="6169"/>
                  </a:lnTo>
                  <a:lnTo>
                    <a:pt x="803" y="18333"/>
                  </a:lnTo>
                  <a:lnTo>
                    <a:pt x="1163" y="23875"/>
                  </a:lnTo>
                  <a:lnTo>
                    <a:pt x="1495" y="29085"/>
                  </a:lnTo>
                  <a:lnTo>
                    <a:pt x="1799" y="34009"/>
                  </a:lnTo>
                  <a:lnTo>
                    <a:pt x="2076" y="38648"/>
                  </a:lnTo>
                  <a:lnTo>
                    <a:pt x="2325" y="43046"/>
                  </a:lnTo>
                  <a:lnTo>
                    <a:pt x="2546" y="47224"/>
                  </a:lnTo>
                  <a:lnTo>
                    <a:pt x="2749" y="51207"/>
                  </a:lnTo>
                  <a:lnTo>
                    <a:pt x="2924" y="55025"/>
                  </a:lnTo>
                  <a:lnTo>
                    <a:pt x="3063" y="58705"/>
                  </a:lnTo>
                  <a:lnTo>
                    <a:pt x="3127" y="60493"/>
                  </a:lnTo>
                  <a:lnTo>
                    <a:pt x="3182" y="62264"/>
                  </a:lnTo>
                  <a:lnTo>
                    <a:pt x="3238" y="64007"/>
                  </a:lnTo>
                  <a:lnTo>
                    <a:pt x="3275" y="65741"/>
                  </a:lnTo>
                  <a:lnTo>
                    <a:pt x="3311" y="67447"/>
                  </a:lnTo>
                  <a:lnTo>
                    <a:pt x="3348" y="69143"/>
                  </a:lnTo>
                  <a:lnTo>
                    <a:pt x="3367" y="70840"/>
                  </a:lnTo>
                  <a:lnTo>
                    <a:pt x="3385" y="72528"/>
                  </a:lnTo>
                  <a:lnTo>
                    <a:pt x="3394" y="74206"/>
                  </a:lnTo>
                  <a:lnTo>
                    <a:pt x="3394" y="75893"/>
                  </a:lnTo>
                  <a:lnTo>
                    <a:pt x="3394" y="77581"/>
                  </a:lnTo>
                  <a:lnTo>
                    <a:pt x="3385" y="79278"/>
                  </a:lnTo>
                  <a:lnTo>
                    <a:pt x="3367" y="80984"/>
                  </a:lnTo>
                  <a:lnTo>
                    <a:pt x="3348" y="82699"/>
                  </a:lnTo>
                  <a:lnTo>
                    <a:pt x="3311" y="84442"/>
                  </a:lnTo>
                  <a:lnTo>
                    <a:pt x="3275" y="86194"/>
                  </a:lnTo>
                  <a:lnTo>
                    <a:pt x="3238" y="87983"/>
                  </a:lnTo>
                  <a:lnTo>
                    <a:pt x="3182" y="89790"/>
                  </a:lnTo>
                  <a:lnTo>
                    <a:pt x="3127" y="91635"/>
                  </a:lnTo>
                  <a:lnTo>
                    <a:pt x="3063" y="93507"/>
                  </a:lnTo>
                  <a:lnTo>
                    <a:pt x="2924" y="97370"/>
                  </a:lnTo>
                  <a:lnTo>
                    <a:pt x="2749" y="101409"/>
                  </a:lnTo>
                  <a:lnTo>
                    <a:pt x="2546" y="105651"/>
                  </a:lnTo>
                  <a:lnTo>
                    <a:pt x="2325" y="110124"/>
                  </a:lnTo>
                  <a:lnTo>
                    <a:pt x="2076" y="114845"/>
                  </a:lnTo>
                  <a:lnTo>
                    <a:pt x="1799" y="119852"/>
                  </a:lnTo>
                  <a:lnTo>
                    <a:pt x="1495" y="125155"/>
                  </a:lnTo>
                  <a:lnTo>
                    <a:pt x="1163" y="130798"/>
                  </a:lnTo>
                  <a:lnTo>
                    <a:pt x="803" y="136802"/>
                  </a:lnTo>
                  <a:lnTo>
                    <a:pt x="10" y="149998"/>
                  </a:lnTo>
                  <a:lnTo>
                    <a:pt x="10" y="149998"/>
                  </a:lnTo>
                  <a:lnTo>
                    <a:pt x="1" y="150284"/>
                  </a:lnTo>
                  <a:lnTo>
                    <a:pt x="1" y="150569"/>
                  </a:lnTo>
                  <a:lnTo>
                    <a:pt x="19" y="150855"/>
                  </a:lnTo>
                  <a:lnTo>
                    <a:pt x="56" y="151132"/>
                  </a:lnTo>
                  <a:lnTo>
                    <a:pt x="102" y="151418"/>
                  </a:lnTo>
                  <a:lnTo>
                    <a:pt x="158" y="151694"/>
                  </a:lnTo>
                  <a:lnTo>
                    <a:pt x="232" y="151962"/>
                  </a:lnTo>
                  <a:lnTo>
                    <a:pt x="314" y="152238"/>
                  </a:lnTo>
                  <a:lnTo>
                    <a:pt x="416" y="152497"/>
                  </a:lnTo>
                  <a:lnTo>
                    <a:pt x="527" y="152764"/>
                  </a:lnTo>
                  <a:lnTo>
                    <a:pt x="656" y="153013"/>
                  </a:lnTo>
                  <a:lnTo>
                    <a:pt x="785" y="153262"/>
                  </a:lnTo>
                  <a:lnTo>
                    <a:pt x="942" y="153502"/>
                  </a:lnTo>
                  <a:lnTo>
                    <a:pt x="1098" y="153742"/>
                  </a:lnTo>
                  <a:lnTo>
                    <a:pt x="1274" y="153972"/>
                  </a:lnTo>
                  <a:lnTo>
                    <a:pt x="1458" y="154184"/>
                  </a:lnTo>
                  <a:lnTo>
                    <a:pt x="1458" y="154184"/>
                  </a:lnTo>
                  <a:lnTo>
                    <a:pt x="2048" y="154839"/>
                  </a:lnTo>
                  <a:lnTo>
                    <a:pt x="2703" y="155558"/>
                  </a:lnTo>
                  <a:lnTo>
                    <a:pt x="3607" y="156545"/>
                  </a:lnTo>
                  <a:lnTo>
                    <a:pt x="4741" y="157762"/>
                  </a:lnTo>
                  <a:lnTo>
                    <a:pt x="6096" y="159219"/>
                  </a:lnTo>
                  <a:lnTo>
                    <a:pt x="7682" y="160897"/>
                  </a:lnTo>
                  <a:lnTo>
                    <a:pt x="9481" y="162788"/>
                  </a:lnTo>
                  <a:lnTo>
                    <a:pt x="11500" y="164890"/>
                  </a:lnTo>
                  <a:lnTo>
                    <a:pt x="13713" y="167168"/>
                  </a:lnTo>
                  <a:lnTo>
                    <a:pt x="16139" y="169639"/>
                  </a:lnTo>
                  <a:lnTo>
                    <a:pt x="18748" y="172277"/>
                  </a:lnTo>
                  <a:lnTo>
                    <a:pt x="20132" y="173660"/>
                  </a:lnTo>
                  <a:lnTo>
                    <a:pt x="21561" y="175080"/>
                  </a:lnTo>
                  <a:lnTo>
                    <a:pt x="23036" y="176537"/>
                  </a:lnTo>
                  <a:lnTo>
                    <a:pt x="24549" y="178031"/>
                  </a:lnTo>
                  <a:lnTo>
                    <a:pt x="26116" y="179562"/>
                  </a:lnTo>
                  <a:lnTo>
                    <a:pt x="27721" y="181130"/>
                  </a:lnTo>
                  <a:lnTo>
                    <a:pt x="29381" y="182725"/>
                  </a:lnTo>
                  <a:lnTo>
                    <a:pt x="31068" y="184348"/>
                  </a:lnTo>
                  <a:lnTo>
                    <a:pt x="32811" y="186008"/>
                  </a:lnTo>
                  <a:lnTo>
                    <a:pt x="34591" y="187695"/>
                  </a:lnTo>
                  <a:lnTo>
                    <a:pt x="36408" y="189410"/>
                  </a:lnTo>
                  <a:lnTo>
                    <a:pt x="38270" y="191153"/>
                  </a:lnTo>
                  <a:lnTo>
                    <a:pt x="40170" y="192915"/>
                  </a:lnTo>
                  <a:lnTo>
                    <a:pt x="42106" y="194704"/>
                  </a:lnTo>
                  <a:lnTo>
                    <a:pt x="44080" y="196511"/>
                  </a:lnTo>
                  <a:lnTo>
                    <a:pt x="46099" y="198346"/>
                  </a:lnTo>
                  <a:lnTo>
                    <a:pt x="48147" y="200200"/>
                  </a:lnTo>
                  <a:lnTo>
                    <a:pt x="50240" y="202072"/>
                  </a:lnTo>
                  <a:lnTo>
                    <a:pt x="52361" y="203962"/>
                  </a:lnTo>
                  <a:lnTo>
                    <a:pt x="54519" y="205862"/>
                  </a:lnTo>
                  <a:lnTo>
                    <a:pt x="56713" y="207780"/>
                  </a:lnTo>
                  <a:lnTo>
                    <a:pt x="58936" y="209707"/>
                  </a:lnTo>
                  <a:lnTo>
                    <a:pt x="61195" y="211653"/>
                  </a:lnTo>
                  <a:lnTo>
                    <a:pt x="63491" y="213608"/>
                  </a:lnTo>
                  <a:lnTo>
                    <a:pt x="65815" y="215572"/>
                  </a:lnTo>
                  <a:lnTo>
                    <a:pt x="68166" y="217545"/>
                  </a:lnTo>
                  <a:lnTo>
                    <a:pt x="70555" y="219528"/>
                  </a:lnTo>
                  <a:lnTo>
                    <a:pt x="72971" y="221511"/>
                  </a:lnTo>
                  <a:lnTo>
                    <a:pt x="75415" y="223502"/>
                  </a:lnTo>
                  <a:lnTo>
                    <a:pt x="77886" y="225494"/>
                  </a:lnTo>
                  <a:lnTo>
                    <a:pt x="80385" y="227486"/>
                  </a:lnTo>
                  <a:lnTo>
                    <a:pt x="82912" y="229478"/>
                  </a:lnTo>
                  <a:lnTo>
                    <a:pt x="85457" y="231479"/>
                  </a:lnTo>
                  <a:lnTo>
                    <a:pt x="88039" y="233471"/>
                  </a:lnTo>
                  <a:lnTo>
                    <a:pt x="90639" y="235454"/>
                  </a:lnTo>
                  <a:lnTo>
                    <a:pt x="93267" y="237436"/>
                  </a:lnTo>
                  <a:lnTo>
                    <a:pt x="95923" y="239419"/>
                  </a:lnTo>
                  <a:lnTo>
                    <a:pt x="98598" y="241392"/>
                  </a:lnTo>
                  <a:lnTo>
                    <a:pt x="101290" y="243347"/>
                  </a:lnTo>
                  <a:lnTo>
                    <a:pt x="104011" y="245302"/>
                  </a:lnTo>
                  <a:lnTo>
                    <a:pt x="104011" y="245302"/>
                  </a:lnTo>
                  <a:lnTo>
                    <a:pt x="103918" y="246648"/>
                  </a:lnTo>
                  <a:lnTo>
                    <a:pt x="103817" y="248188"/>
                  </a:lnTo>
                  <a:lnTo>
                    <a:pt x="103715" y="249894"/>
                  </a:lnTo>
                  <a:lnTo>
                    <a:pt x="103623" y="251766"/>
                  </a:lnTo>
                  <a:lnTo>
                    <a:pt x="103540" y="253777"/>
                  </a:lnTo>
                  <a:lnTo>
                    <a:pt x="103466" y="255925"/>
                  </a:lnTo>
                  <a:lnTo>
                    <a:pt x="103411" y="258185"/>
                  </a:lnTo>
                  <a:lnTo>
                    <a:pt x="103393" y="259356"/>
                  </a:lnTo>
                  <a:lnTo>
                    <a:pt x="103374" y="260555"/>
                  </a:lnTo>
                  <a:lnTo>
                    <a:pt x="103365" y="261772"/>
                  </a:lnTo>
                  <a:lnTo>
                    <a:pt x="103365" y="263007"/>
                  </a:lnTo>
                  <a:lnTo>
                    <a:pt x="103365" y="264262"/>
                  </a:lnTo>
                  <a:lnTo>
                    <a:pt x="103384" y="265543"/>
                  </a:lnTo>
                  <a:lnTo>
                    <a:pt x="103402" y="266825"/>
                  </a:lnTo>
                  <a:lnTo>
                    <a:pt x="103430" y="268125"/>
                  </a:lnTo>
                  <a:lnTo>
                    <a:pt x="103466" y="269444"/>
                  </a:lnTo>
                  <a:lnTo>
                    <a:pt x="103513" y="270763"/>
                  </a:lnTo>
                  <a:lnTo>
                    <a:pt x="103577" y="272100"/>
                  </a:lnTo>
                  <a:lnTo>
                    <a:pt x="103642" y="273437"/>
                  </a:lnTo>
                  <a:lnTo>
                    <a:pt x="103725" y="274774"/>
                  </a:lnTo>
                  <a:lnTo>
                    <a:pt x="103817" y="276120"/>
                  </a:lnTo>
                  <a:lnTo>
                    <a:pt x="103918" y="277467"/>
                  </a:lnTo>
                  <a:lnTo>
                    <a:pt x="104029" y="278813"/>
                  </a:lnTo>
                  <a:lnTo>
                    <a:pt x="104158" y="280150"/>
                  </a:lnTo>
                  <a:lnTo>
                    <a:pt x="104306" y="281497"/>
                  </a:lnTo>
                  <a:lnTo>
                    <a:pt x="104306" y="281497"/>
                  </a:lnTo>
                  <a:lnTo>
                    <a:pt x="104343" y="281764"/>
                  </a:lnTo>
                  <a:lnTo>
                    <a:pt x="104389" y="282041"/>
                  </a:lnTo>
                  <a:lnTo>
                    <a:pt x="104453" y="282299"/>
                  </a:lnTo>
                  <a:lnTo>
                    <a:pt x="104527" y="282566"/>
                  </a:lnTo>
                  <a:lnTo>
                    <a:pt x="104610" y="282815"/>
                  </a:lnTo>
                  <a:lnTo>
                    <a:pt x="104702" y="283064"/>
                  </a:lnTo>
                  <a:lnTo>
                    <a:pt x="104813" y="283304"/>
                  </a:lnTo>
                  <a:lnTo>
                    <a:pt x="104933" y="283544"/>
                  </a:lnTo>
                  <a:lnTo>
                    <a:pt x="105053" y="283774"/>
                  </a:lnTo>
                  <a:lnTo>
                    <a:pt x="105191" y="283996"/>
                  </a:lnTo>
                  <a:lnTo>
                    <a:pt x="105338" y="284208"/>
                  </a:lnTo>
                  <a:lnTo>
                    <a:pt x="105495" y="284420"/>
                  </a:lnTo>
                  <a:lnTo>
                    <a:pt x="105661" y="284623"/>
                  </a:lnTo>
                  <a:lnTo>
                    <a:pt x="105836" y="284807"/>
                  </a:lnTo>
                  <a:lnTo>
                    <a:pt x="106012" y="284992"/>
                  </a:lnTo>
                  <a:lnTo>
                    <a:pt x="106205" y="285167"/>
                  </a:lnTo>
                  <a:lnTo>
                    <a:pt x="106399" y="285342"/>
                  </a:lnTo>
                  <a:lnTo>
                    <a:pt x="106602" y="285499"/>
                  </a:lnTo>
                  <a:lnTo>
                    <a:pt x="106814" y="285646"/>
                  </a:lnTo>
                  <a:lnTo>
                    <a:pt x="107035" y="285785"/>
                  </a:lnTo>
                  <a:lnTo>
                    <a:pt x="107257" y="285914"/>
                  </a:lnTo>
                  <a:lnTo>
                    <a:pt x="107487" y="286034"/>
                  </a:lnTo>
                  <a:lnTo>
                    <a:pt x="107727" y="286144"/>
                  </a:lnTo>
                  <a:lnTo>
                    <a:pt x="107967" y="286246"/>
                  </a:lnTo>
                  <a:lnTo>
                    <a:pt x="108206" y="286338"/>
                  </a:lnTo>
                  <a:lnTo>
                    <a:pt x="108465" y="286412"/>
                  </a:lnTo>
                  <a:lnTo>
                    <a:pt x="108714" y="286476"/>
                  </a:lnTo>
                  <a:lnTo>
                    <a:pt x="108972" y="286532"/>
                  </a:lnTo>
                  <a:lnTo>
                    <a:pt x="109239" y="286578"/>
                  </a:lnTo>
                  <a:lnTo>
                    <a:pt x="109497" y="286605"/>
                  </a:lnTo>
                  <a:lnTo>
                    <a:pt x="109774" y="286624"/>
                  </a:lnTo>
                  <a:lnTo>
                    <a:pt x="110041" y="286633"/>
                  </a:lnTo>
                  <a:lnTo>
                    <a:pt x="110041" y="286633"/>
                  </a:lnTo>
                  <a:lnTo>
                    <a:pt x="110364" y="286624"/>
                  </a:lnTo>
                  <a:lnTo>
                    <a:pt x="110696" y="286596"/>
                  </a:lnTo>
                  <a:lnTo>
                    <a:pt x="110696" y="286596"/>
                  </a:lnTo>
                  <a:lnTo>
                    <a:pt x="110991" y="286559"/>
                  </a:lnTo>
                  <a:lnTo>
                    <a:pt x="111277" y="286504"/>
                  </a:lnTo>
                  <a:lnTo>
                    <a:pt x="111563" y="286430"/>
                  </a:lnTo>
                  <a:lnTo>
                    <a:pt x="111840" y="286347"/>
                  </a:lnTo>
                  <a:lnTo>
                    <a:pt x="112107" y="286255"/>
                  </a:lnTo>
                  <a:lnTo>
                    <a:pt x="112374" y="286144"/>
                  </a:lnTo>
                  <a:lnTo>
                    <a:pt x="112633" y="286024"/>
                  </a:lnTo>
                  <a:lnTo>
                    <a:pt x="112882" y="285895"/>
                  </a:lnTo>
                  <a:lnTo>
                    <a:pt x="113121" y="285757"/>
                  </a:lnTo>
                  <a:lnTo>
                    <a:pt x="113352" y="285600"/>
                  </a:lnTo>
                  <a:lnTo>
                    <a:pt x="113583" y="285434"/>
                  </a:lnTo>
                  <a:lnTo>
                    <a:pt x="113795" y="285259"/>
                  </a:lnTo>
                  <a:lnTo>
                    <a:pt x="113997" y="285075"/>
                  </a:lnTo>
                  <a:lnTo>
                    <a:pt x="114200" y="284881"/>
                  </a:lnTo>
                  <a:lnTo>
                    <a:pt x="114385" y="284669"/>
                  </a:lnTo>
                  <a:lnTo>
                    <a:pt x="114569" y="284457"/>
                  </a:lnTo>
                  <a:lnTo>
                    <a:pt x="114735" y="284235"/>
                  </a:lnTo>
                  <a:lnTo>
                    <a:pt x="114892" y="284014"/>
                  </a:lnTo>
                  <a:lnTo>
                    <a:pt x="115040" y="283774"/>
                  </a:lnTo>
                  <a:lnTo>
                    <a:pt x="115178" y="283535"/>
                  </a:lnTo>
                  <a:lnTo>
                    <a:pt x="115298" y="283286"/>
                  </a:lnTo>
                  <a:lnTo>
                    <a:pt x="115408" y="283027"/>
                  </a:lnTo>
                  <a:lnTo>
                    <a:pt x="115510" y="282760"/>
                  </a:lnTo>
                  <a:lnTo>
                    <a:pt x="115593" y="282493"/>
                  </a:lnTo>
                  <a:lnTo>
                    <a:pt x="115667" y="282225"/>
                  </a:lnTo>
                  <a:lnTo>
                    <a:pt x="115731" y="281948"/>
                  </a:lnTo>
                  <a:lnTo>
                    <a:pt x="115777" y="281663"/>
                  </a:lnTo>
                  <a:lnTo>
                    <a:pt x="115805" y="281377"/>
                  </a:lnTo>
                  <a:lnTo>
                    <a:pt x="115823" y="281091"/>
                  </a:lnTo>
                  <a:lnTo>
                    <a:pt x="115833" y="280796"/>
                  </a:lnTo>
                  <a:lnTo>
                    <a:pt x="115823" y="280501"/>
                  </a:lnTo>
                  <a:lnTo>
                    <a:pt x="115796" y="280206"/>
                  </a:lnTo>
                  <a:lnTo>
                    <a:pt x="115796" y="280206"/>
                  </a:lnTo>
                  <a:lnTo>
                    <a:pt x="115713" y="279394"/>
                  </a:lnTo>
                  <a:lnTo>
                    <a:pt x="115630" y="278583"/>
                  </a:lnTo>
                  <a:lnTo>
                    <a:pt x="115482" y="276950"/>
                  </a:lnTo>
                  <a:lnTo>
                    <a:pt x="115353" y="275318"/>
                  </a:lnTo>
                  <a:lnTo>
                    <a:pt x="115242" y="273677"/>
                  </a:lnTo>
                  <a:lnTo>
                    <a:pt x="115159" y="272035"/>
                  </a:lnTo>
                  <a:lnTo>
                    <a:pt x="115086" y="270403"/>
                  </a:lnTo>
                  <a:lnTo>
                    <a:pt x="115030" y="268780"/>
                  </a:lnTo>
                  <a:lnTo>
                    <a:pt x="114984" y="267166"/>
                  </a:lnTo>
                  <a:lnTo>
                    <a:pt x="114957" y="265571"/>
                  </a:lnTo>
                  <a:lnTo>
                    <a:pt x="114947" y="264003"/>
                  </a:lnTo>
                  <a:lnTo>
                    <a:pt x="114938" y="262454"/>
                  </a:lnTo>
                  <a:lnTo>
                    <a:pt x="114947" y="260942"/>
                  </a:lnTo>
                  <a:lnTo>
                    <a:pt x="114966" y="259457"/>
                  </a:lnTo>
                  <a:lnTo>
                    <a:pt x="114993" y="258009"/>
                  </a:lnTo>
                  <a:lnTo>
                    <a:pt x="115030" y="256608"/>
                  </a:lnTo>
                  <a:lnTo>
                    <a:pt x="115076" y="255252"/>
                  </a:lnTo>
                  <a:lnTo>
                    <a:pt x="115123" y="253943"/>
                  </a:lnTo>
                  <a:lnTo>
                    <a:pt x="115169" y="252689"/>
                  </a:lnTo>
                  <a:lnTo>
                    <a:pt x="115233" y="251499"/>
                  </a:lnTo>
                  <a:lnTo>
                    <a:pt x="115288" y="250365"/>
                  </a:lnTo>
                  <a:lnTo>
                    <a:pt x="115408" y="248299"/>
                  </a:lnTo>
                  <a:lnTo>
                    <a:pt x="115528" y="246529"/>
                  </a:lnTo>
                  <a:lnTo>
                    <a:pt x="115630" y="245090"/>
                  </a:lnTo>
                  <a:lnTo>
                    <a:pt x="115722" y="244011"/>
                  </a:lnTo>
                  <a:lnTo>
                    <a:pt x="115805" y="243071"/>
                  </a:lnTo>
                  <a:lnTo>
                    <a:pt x="115805" y="243071"/>
                  </a:lnTo>
                  <a:lnTo>
                    <a:pt x="115823" y="242877"/>
                  </a:lnTo>
                  <a:lnTo>
                    <a:pt x="115833" y="242683"/>
                  </a:lnTo>
                  <a:lnTo>
                    <a:pt x="115833" y="242490"/>
                  </a:lnTo>
                  <a:lnTo>
                    <a:pt x="115833" y="242296"/>
                  </a:lnTo>
                  <a:lnTo>
                    <a:pt x="115823" y="242102"/>
                  </a:lnTo>
                  <a:lnTo>
                    <a:pt x="115805" y="241909"/>
                  </a:lnTo>
                  <a:lnTo>
                    <a:pt x="115777" y="241724"/>
                  </a:lnTo>
                  <a:lnTo>
                    <a:pt x="115750" y="241531"/>
                  </a:lnTo>
                  <a:lnTo>
                    <a:pt x="115713" y="241346"/>
                  </a:lnTo>
                  <a:lnTo>
                    <a:pt x="115676" y="241162"/>
                  </a:lnTo>
                  <a:lnTo>
                    <a:pt x="115630" y="240977"/>
                  </a:lnTo>
                  <a:lnTo>
                    <a:pt x="115574" y="240793"/>
                  </a:lnTo>
                  <a:lnTo>
                    <a:pt x="115519" y="240618"/>
                  </a:lnTo>
                  <a:lnTo>
                    <a:pt x="115454" y="240442"/>
                  </a:lnTo>
                  <a:lnTo>
                    <a:pt x="115381" y="240267"/>
                  </a:lnTo>
                  <a:lnTo>
                    <a:pt x="115307" y="240092"/>
                  </a:lnTo>
                  <a:lnTo>
                    <a:pt x="115224" y="239917"/>
                  </a:lnTo>
                  <a:lnTo>
                    <a:pt x="115141" y="239751"/>
                  </a:lnTo>
                  <a:lnTo>
                    <a:pt x="115049" y="239585"/>
                  </a:lnTo>
                  <a:lnTo>
                    <a:pt x="114947" y="239428"/>
                  </a:lnTo>
                  <a:lnTo>
                    <a:pt x="114846" y="239262"/>
                  </a:lnTo>
                  <a:lnTo>
                    <a:pt x="114735" y="239114"/>
                  </a:lnTo>
                  <a:lnTo>
                    <a:pt x="114625" y="238958"/>
                  </a:lnTo>
                  <a:lnTo>
                    <a:pt x="114505" y="238810"/>
                  </a:lnTo>
                  <a:lnTo>
                    <a:pt x="114385" y="238663"/>
                  </a:lnTo>
                  <a:lnTo>
                    <a:pt x="114256" y="238524"/>
                  </a:lnTo>
                  <a:lnTo>
                    <a:pt x="114117" y="238386"/>
                  </a:lnTo>
                  <a:lnTo>
                    <a:pt x="113979" y="238257"/>
                  </a:lnTo>
                  <a:lnTo>
                    <a:pt x="113841" y="238128"/>
                  </a:lnTo>
                  <a:lnTo>
                    <a:pt x="113693" y="238008"/>
                  </a:lnTo>
                  <a:lnTo>
                    <a:pt x="113536" y="237888"/>
                  </a:lnTo>
                  <a:lnTo>
                    <a:pt x="113380" y="237768"/>
                  </a:lnTo>
                  <a:lnTo>
                    <a:pt x="113380" y="237768"/>
                  </a:lnTo>
                  <a:lnTo>
                    <a:pt x="110936" y="236044"/>
                  </a:lnTo>
                  <a:lnTo>
                    <a:pt x="108520" y="234301"/>
                  </a:lnTo>
                  <a:lnTo>
                    <a:pt x="106113" y="232558"/>
                  </a:lnTo>
                  <a:lnTo>
                    <a:pt x="103725" y="230806"/>
                  </a:lnTo>
                  <a:lnTo>
                    <a:pt x="101355" y="229045"/>
                  </a:lnTo>
                  <a:lnTo>
                    <a:pt x="99013" y="227283"/>
                  </a:lnTo>
                  <a:lnTo>
                    <a:pt x="96679" y="225522"/>
                  </a:lnTo>
                  <a:lnTo>
                    <a:pt x="94365" y="223742"/>
                  </a:lnTo>
                  <a:lnTo>
                    <a:pt x="92078" y="221972"/>
                  </a:lnTo>
                  <a:lnTo>
                    <a:pt x="89809" y="220201"/>
                  </a:lnTo>
                  <a:lnTo>
                    <a:pt x="87559" y="218421"/>
                  </a:lnTo>
                  <a:lnTo>
                    <a:pt x="85337" y="216651"/>
                  </a:lnTo>
                  <a:lnTo>
                    <a:pt x="83133" y="214871"/>
                  </a:lnTo>
                  <a:lnTo>
                    <a:pt x="80948" y="213101"/>
                  </a:lnTo>
                  <a:lnTo>
                    <a:pt x="78790" y="211330"/>
                  </a:lnTo>
                  <a:lnTo>
                    <a:pt x="76660" y="209569"/>
                  </a:lnTo>
                  <a:lnTo>
                    <a:pt x="74548" y="207807"/>
                  </a:lnTo>
                  <a:lnTo>
                    <a:pt x="72464" y="206055"/>
                  </a:lnTo>
                  <a:lnTo>
                    <a:pt x="70407" y="204312"/>
                  </a:lnTo>
                  <a:lnTo>
                    <a:pt x="68369" y="202570"/>
                  </a:lnTo>
                  <a:lnTo>
                    <a:pt x="66359" y="200845"/>
                  </a:lnTo>
                  <a:lnTo>
                    <a:pt x="64376" y="199121"/>
                  </a:lnTo>
                  <a:lnTo>
                    <a:pt x="62421" y="197415"/>
                  </a:lnTo>
                  <a:lnTo>
                    <a:pt x="60494" y="195718"/>
                  </a:lnTo>
                  <a:lnTo>
                    <a:pt x="58595" y="194040"/>
                  </a:lnTo>
                  <a:lnTo>
                    <a:pt x="56732" y="192361"/>
                  </a:lnTo>
                  <a:lnTo>
                    <a:pt x="54887" y="190711"/>
                  </a:lnTo>
                  <a:lnTo>
                    <a:pt x="53080" y="189069"/>
                  </a:lnTo>
                  <a:lnTo>
                    <a:pt x="51291" y="187446"/>
                  </a:lnTo>
                  <a:lnTo>
                    <a:pt x="49539" y="185842"/>
                  </a:lnTo>
                  <a:lnTo>
                    <a:pt x="47824" y="184246"/>
                  </a:lnTo>
                  <a:lnTo>
                    <a:pt x="46136" y="182679"/>
                  </a:lnTo>
                  <a:lnTo>
                    <a:pt x="44476" y="181130"/>
                  </a:lnTo>
                  <a:lnTo>
                    <a:pt x="42853" y="179599"/>
                  </a:lnTo>
                  <a:lnTo>
                    <a:pt x="41267" y="178096"/>
                  </a:lnTo>
                  <a:lnTo>
                    <a:pt x="39709" y="176611"/>
                  </a:lnTo>
                  <a:lnTo>
                    <a:pt x="38187" y="175154"/>
                  </a:lnTo>
                  <a:lnTo>
                    <a:pt x="36693" y="173725"/>
                  </a:lnTo>
                  <a:lnTo>
                    <a:pt x="35246" y="172314"/>
                  </a:lnTo>
                  <a:lnTo>
                    <a:pt x="33826" y="170931"/>
                  </a:lnTo>
                  <a:lnTo>
                    <a:pt x="31096" y="168256"/>
                  </a:lnTo>
                  <a:lnTo>
                    <a:pt x="28514" y="165693"/>
                  </a:lnTo>
                  <a:lnTo>
                    <a:pt x="26089" y="163258"/>
                  </a:lnTo>
                  <a:lnTo>
                    <a:pt x="23811" y="160962"/>
                  </a:lnTo>
                  <a:lnTo>
                    <a:pt x="21699" y="158795"/>
                  </a:lnTo>
                  <a:lnTo>
                    <a:pt x="19753" y="156785"/>
                  </a:lnTo>
                  <a:lnTo>
                    <a:pt x="17964" y="154931"/>
                  </a:lnTo>
                  <a:lnTo>
                    <a:pt x="16360" y="153244"/>
                  </a:lnTo>
                  <a:lnTo>
                    <a:pt x="14921" y="151722"/>
                  </a:lnTo>
                  <a:lnTo>
                    <a:pt x="13658" y="150376"/>
                  </a:lnTo>
                  <a:lnTo>
                    <a:pt x="12588" y="149223"/>
                  </a:lnTo>
                  <a:lnTo>
                    <a:pt x="11703" y="148255"/>
                  </a:lnTo>
                  <a:lnTo>
                    <a:pt x="11703" y="148255"/>
                  </a:lnTo>
                  <a:lnTo>
                    <a:pt x="12450" y="135750"/>
                  </a:lnTo>
                  <a:lnTo>
                    <a:pt x="12791" y="130033"/>
                  </a:lnTo>
                  <a:lnTo>
                    <a:pt x="13105" y="124638"/>
                  </a:lnTo>
                  <a:lnTo>
                    <a:pt x="13400" y="119548"/>
                  </a:lnTo>
                  <a:lnTo>
                    <a:pt x="13667" y="114744"/>
                  </a:lnTo>
                  <a:lnTo>
                    <a:pt x="13907" y="110198"/>
                  </a:lnTo>
                  <a:lnTo>
                    <a:pt x="14119" y="105882"/>
                  </a:lnTo>
                  <a:lnTo>
                    <a:pt x="14313" y="101778"/>
                  </a:lnTo>
                  <a:lnTo>
                    <a:pt x="14479" y="97868"/>
                  </a:lnTo>
                  <a:lnTo>
                    <a:pt x="14626" y="94115"/>
                  </a:lnTo>
                  <a:lnTo>
                    <a:pt x="14746" y="90500"/>
                  </a:lnTo>
                  <a:lnTo>
                    <a:pt x="14838" y="87005"/>
                  </a:lnTo>
                  <a:lnTo>
                    <a:pt x="14875" y="85299"/>
                  </a:lnTo>
                  <a:lnTo>
                    <a:pt x="14912" y="83603"/>
                  </a:lnTo>
                  <a:lnTo>
                    <a:pt x="14931" y="81934"/>
                  </a:lnTo>
                  <a:lnTo>
                    <a:pt x="14958" y="80274"/>
                  </a:lnTo>
                  <a:lnTo>
                    <a:pt x="14968" y="78632"/>
                  </a:lnTo>
                  <a:lnTo>
                    <a:pt x="14977" y="76991"/>
                  </a:lnTo>
                  <a:lnTo>
                    <a:pt x="14977" y="75359"/>
                  </a:lnTo>
                  <a:lnTo>
                    <a:pt x="14968" y="73736"/>
                  </a:lnTo>
                  <a:lnTo>
                    <a:pt x="14958" y="72103"/>
                  </a:lnTo>
                  <a:lnTo>
                    <a:pt x="14940" y="70471"/>
                  </a:lnTo>
                  <a:lnTo>
                    <a:pt x="14921" y="68839"/>
                  </a:lnTo>
                  <a:lnTo>
                    <a:pt x="14894" y="67188"/>
                  </a:lnTo>
                  <a:lnTo>
                    <a:pt x="14857" y="65538"/>
                  </a:lnTo>
                  <a:lnTo>
                    <a:pt x="14811" y="63859"/>
                  </a:lnTo>
                  <a:lnTo>
                    <a:pt x="14765" y="62172"/>
                  </a:lnTo>
                  <a:lnTo>
                    <a:pt x="14709" y="60466"/>
                  </a:lnTo>
                  <a:lnTo>
                    <a:pt x="14580" y="56971"/>
                  </a:lnTo>
                  <a:lnTo>
                    <a:pt x="14433" y="53365"/>
                  </a:lnTo>
                  <a:lnTo>
                    <a:pt x="14257" y="49621"/>
                  </a:lnTo>
                  <a:lnTo>
                    <a:pt x="14055" y="45702"/>
                  </a:lnTo>
                  <a:lnTo>
                    <a:pt x="13833" y="41608"/>
                  </a:lnTo>
                  <a:lnTo>
                    <a:pt x="13584" y="37301"/>
                  </a:lnTo>
                  <a:lnTo>
                    <a:pt x="13308" y="32755"/>
                  </a:lnTo>
                  <a:lnTo>
                    <a:pt x="13013" y="27960"/>
                  </a:lnTo>
                  <a:lnTo>
                    <a:pt x="12690" y="22879"/>
                  </a:lnTo>
                  <a:lnTo>
                    <a:pt x="11971" y="11795"/>
                  </a:lnTo>
                  <a:lnTo>
                    <a:pt x="11971" y="11795"/>
                  </a:lnTo>
                  <a:lnTo>
                    <a:pt x="12625" y="11850"/>
                  </a:lnTo>
                  <a:lnTo>
                    <a:pt x="13280" y="11914"/>
                  </a:lnTo>
                  <a:lnTo>
                    <a:pt x="13916" y="11988"/>
                  </a:lnTo>
                  <a:lnTo>
                    <a:pt x="14543" y="12062"/>
                  </a:lnTo>
                  <a:lnTo>
                    <a:pt x="15161" y="12145"/>
                  </a:lnTo>
                  <a:lnTo>
                    <a:pt x="15761" y="12237"/>
                  </a:lnTo>
                  <a:lnTo>
                    <a:pt x="16360" y="12329"/>
                  </a:lnTo>
                  <a:lnTo>
                    <a:pt x="16941" y="12431"/>
                  </a:lnTo>
                  <a:lnTo>
                    <a:pt x="17522" y="12551"/>
                  </a:lnTo>
                  <a:lnTo>
                    <a:pt x="18084" y="12661"/>
                  </a:lnTo>
                  <a:lnTo>
                    <a:pt x="18638" y="12791"/>
                  </a:lnTo>
                  <a:lnTo>
                    <a:pt x="19191" y="12920"/>
                  </a:lnTo>
                  <a:lnTo>
                    <a:pt x="19726" y="13058"/>
                  </a:lnTo>
                  <a:lnTo>
                    <a:pt x="20251" y="13205"/>
                  </a:lnTo>
                  <a:lnTo>
                    <a:pt x="20768" y="13362"/>
                  </a:lnTo>
                  <a:lnTo>
                    <a:pt x="21275" y="13528"/>
                  </a:lnTo>
                  <a:lnTo>
                    <a:pt x="21773" y="13694"/>
                  </a:lnTo>
                  <a:lnTo>
                    <a:pt x="22271" y="13869"/>
                  </a:lnTo>
                  <a:lnTo>
                    <a:pt x="22750" y="14054"/>
                  </a:lnTo>
                  <a:lnTo>
                    <a:pt x="23221" y="14248"/>
                  </a:lnTo>
                  <a:lnTo>
                    <a:pt x="23682" y="14450"/>
                  </a:lnTo>
                  <a:lnTo>
                    <a:pt x="24134" y="14662"/>
                  </a:lnTo>
                  <a:lnTo>
                    <a:pt x="24586" y="14875"/>
                  </a:lnTo>
                  <a:lnTo>
                    <a:pt x="25019" y="15096"/>
                  </a:lnTo>
                  <a:lnTo>
                    <a:pt x="25452" y="15326"/>
                  </a:lnTo>
                  <a:lnTo>
                    <a:pt x="25867" y="15575"/>
                  </a:lnTo>
                  <a:lnTo>
                    <a:pt x="26282" y="15815"/>
                  </a:lnTo>
                  <a:lnTo>
                    <a:pt x="26688" y="16073"/>
                  </a:lnTo>
                  <a:lnTo>
                    <a:pt x="27085" y="16341"/>
                  </a:lnTo>
                  <a:lnTo>
                    <a:pt x="27472" y="16617"/>
                  </a:lnTo>
                  <a:lnTo>
                    <a:pt x="27850" y="16894"/>
                  </a:lnTo>
                  <a:lnTo>
                    <a:pt x="28228" y="17189"/>
                  </a:lnTo>
                  <a:lnTo>
                    <a:pt x="28597" y="17484"/>
                  </a:lnTo>
                  <a:lnTo>
                    <a:pt x="28947" y="17798"/>
                  </a:lnTo>
                  <a:lnTo>
                    <a:pt x="29298" y="18111"/>
                  </a:lnTo>
                  <a:lnTo>
                    <a:pt x="29648" y="18434"/>
                  </a:lnTo>
                  <a:lnTo>
                    <a:pt x="29980" y="18775"/>
                  </a:lnTo>
                  <a:lnTo>
                    <a:pt x="30312" y="19116"/>
                  </a:lnTo>
                  <a:lnTo>
                    <a:pt x="30635" y="19467"/>
                  </a:lnTo>
                  <a:lnTo>
                    <a:pt x="30948" y="19827"/>
                  </a:lnTo>
                  <a:lnTo>
                    <a:pt x="31262" y="20195"/>
                  </a:lnTo>
                  <a:lnTo>
                    <a:pt x="31566" y="20573"/>
                  </a:lnTo>
                  <a:lnTo>
                    <a:pt x="31861" y="20970"/>
                  </a:lnTo>
                  <a:lnTo>
                    <a:pt x="32147" y="21367"/>
                  </a:lnTo>
                  <a:lnTo>
                    <a:pt x="32433" y="21772"/>
                  </a:lnTo>
                  <a:lnTo>
                    <a:pt x="32710" y="22187"/>
                  </a:lnTo>
                  <a:lnTo>
                    <a:pt x="32977" y="22621"/>
                  </a:lnTo>
                  <a:lnTo>
                    <a:pt x="33245" y="23054"/>
                  </a:lnTo>
                  <a:lnTo>
                    <a:pt x="33503" y="23497"/>
                  </a:lnTo>
                  <a:lnTo>
                    <a:pt x="33761" y="23958"/>
                  </a:lnTo>
                  <a:lnTo>
                    <a:pt x="34001" y="24419"/>
                  </a:lnTo>
                  <a:lnTo>
                    <a:pt x="34250" y="24898"/>
                  </a:lnTo>
                  <a:lnTo>
                    <a:pt x="34480" y="25378"/>
                  </a:lnTo>
                  <a:lnTo>
                    <a:pt x="34711" y="25876"/>
                  </a:lnTo>
                  <a:lnTo>
                    <a:pt x="34941" y="26383"/>
                  </a:lnTo>
                  <a:lnTo>
                    <a:pt x="35163" y="26899"/>
                  </a:lnTo>
                  <a:lnTo>
                    <a:pt x="35375" y="27425"/>
                  </a:lnTo>
                  <a:lnTo>
                    <a:pt x="35587" y="27960"/>
                  </a:lnTo>
                  <a:lnTo>
                    <a:pt x="35799" y="28504"/>
                  </a:lnTo>
                  <a:lnTo>
                    <a:pt x="35993" y="29067"/>
                  </a:lnTo>
                  <a:lnTo>
                    <a:pt x="36195" y="29629"/>
                  </a:lnTo>
                  <a:lnTo>
                    <a:pt x="36389" y="30210"/>
                  </a:lnTo>
                  <a:lnTo>
                    <a:pt x="36574" y="30800"/>
                  </a:lnTo>
                  <a:lnTo>
                    <a:pt x="36758" y="31400"/>
                  </a:lnTo>
                  <a:lnTo>
                    <a:pt x="36758" y="31400"/>
                  </a:lnTo>
                  <a:lnTo>
                    <a:pt x="36989" y="32183"/>
                  </a:lnTo>
                  <a:lnTo>
                    <a:pt x="37210" y="32986"/>
                  </a:lnTo>
                  <a:lnTo>
                    <a:pt x="37422" y="33806"/>
                  </a:lnTo>
                  <a:lnTo>
                    <a:pt x="37634" y="34646"/>
                  </a:lnTo>
                  <a:lnTo>
                    <a:pt x="37837" y="35503"/>
                  </a:lnTo>
                  <a:lnTo>
                    <a:pt x="38031" y="36379"/>
                  </a:lnTo>
                  <a:lnTo>
                    <a:pt x="38215" y="37264"/>
                  </a:lnTo>
                  <a:lnTo>
                    <a:pt x="38399" y="38177"/>
                  </a:lnTo>
                  <a:lnTo>
                    <a:pt x="38575" y="39100"/>
                  </a:lnTo>
                  <a:lnTo>
                    <a:pt x="38750" y="40040"/>
                  </a:lnTo>
                  <a:lnTo>
                    <a:pt x="38907" y="40999"/>
                  </a:lnTo>
                  <a:lnTo>
                    <a:pt x="39063" y="41977"/>
                  </a:lnTo>
                  <a:lnTo>
                    <a:pt x="39220" y="42973"/>
                  </a:lnTo>
                  <a:lnTo>
                    <a:pt x="39368" y="43987"/>
                  </a:lnTo>
                  <a:lnTo>
                    <a:pt x="39506" y="45020"/>
                  </a:lnTo>
                  <a:lnTo>
                    <a:pt x="39635" y="46071"/>
                  </a:lnTo>
                  <a:lnTo>
                    <a:pt x="39764" y="47141"/>
                  </a:lnTo>
                  <a:lnTo>
                    <a:pt x="39893" y="48220"/>
                  </a:lnTo>
                  <a:lnTo>
                    <a:pt x="40004" y="49326"/>
                  </a:lnTo>
                  <a:lnTo>
                    <a:pt x="40124" y="50451"/>
                  </a:lnTo>
                  <a:lnTo>
                    <a:pt x="40225" y="51585"/>
                  </a:lnTo>
                  <a:lnTo>
                    <a:pt x="40336" y="52747"/>
                  </a:lnTo>
                  <a:lnTo>
                    <a:pt x="40428" y="53919"/>
                  </a:lnTo>
                  <a:lnTo>
                    <a:pt x="40520" y="55117"/>
                  </a:lnTo>
                  <a:lnTo>
                    <a:pt x="40613" y="56335"/>
                  </a:lnTo>
                  <a:lnTo>
                    <a:pt x="40696" y="57561"/>
                  </a:lnTo>
                  <a:lnTo>
                    <a:pt x="40852" y="60079"/>
                  </a:lnTo>
                  <a:lnTo>
                    <a:pt x="40991" y="62679"/>
                  </a:lnTo>
                  <a:lnTo>
                    <a:pt x="41120" y="65353"/>
                  </a:lnTo>
                  <a:lnTo>
                    <a:pt x="41230" y="68092"/>
                  </a:lnTo>
                  <a:lnTo>
                    <a:pt x="41323" y="70923"/>
                  </a:lnTo>
                  <a:lnTo>
                    <a:pt x="41406" y="73819"/>
                  </a:lnTo>
                  <a:lnTo>
                    <a:pt x="41479" y="76797"/>
                  </a:lnTo>
                  <a:lnTo>
                    <a:pt x="41535" y="79859"/>
                  </a:lnTo>
                  <a:lnTo>
                    <a:pt x="41590" y="82994"/>
                  </a:lnTo>
                  <a:lnTo>
                    <a:pt x="41627" y="86212"/>
                  </a:lnTo>
                  <a:lnTo>
                    <a:pt x="41664" y="89504"/>
                  </a:lnTo>
                  <a:lnTo>
                    <a:pt x="41691" y="92879"/>
                  </a:lnTo>
                  <a:lnTo>
                    <a:pt x="41710" y="96338"/>
                  </a:lnTo>
                  <a:lnTo>
                    <a:pt x="41728" y="103503"/>
                  </a:lnTo>
                  <a:lnTo>
                    <a:pt x="41738" y="110991"/>
                  </a:lnTo>
                  <a:lnTo>
                    <a:pt x="41738" y="118820"/>
                  </a:lnTo>
                  <a:lnTo>
                    <a:pt x="41738" y="118820"/>
                  </a:lnTo>
                  <a:lnTo>
                    <a:pt x="41747" y="119124"/>
                  </a:lnTo>
                  <a:lnTo>
                    <a:pt x="41774" y="119419"/>
                  </a:lnTo>
                  <a:lnTo>
                    <a:pt x="41811" y="119723"/>
                  </a:lnTo>
                  <a:lnTo>
                    <a:pt x="41867" y="120018"/>
                  </a:lnTo>
                  <a:lnTo>
                    <a:pt x="41931" y="120304"/>
                  </a:lnTo>
                  <a:lnTo>
                    <a:pt x="42023" y="120590"/>
                  </a:lnTo>
                  <a:lnTo>
                    <a:pt x="42116" y="120876"/>
                  </a:lnTo>
                  <a:lnTo>
                    <a:pt x="42236" y="121153"/>
                  </a:lnTo>
                  <a:lnTo>
                    <a:pt x="42355" y="121420"/>
                  </a:lnTo>
                  <a:lnTo>
                    <a:pt x="42503" y="121678"/>
                  </a:lnTo>
                  <a:lnTo>
                    <a:pt x="42651" y="121937"/>
                  </a:lnTo>
                  <a:lnTo>
                    <a:pt x="42826" y="122186"/>
                  </a:lnTo>
                  <a:lnTo>
                    <a:pt x="43001" y="122425"/>
                  </a:lnTo>
                  <a:lnTo>
                    <a:pt x="43195" y="122656"/>
                  </a:lnTo>
                  <a:lnTo>
                    <a:pt x="43407" y="122877"/>
                  </a:lnTo>
                  <a:lnTo>
                    <a:pt x="43628" y="123089"/>
                  </a:lnTo>
                  <a:lnTo>
                    <a:pt x="60107" y="138139"/>
                  </a:lnTo>
                  <a:lnTo>
                    <a:pt x="60107" y="138139"/>
                  </a:lnTo>
                  <a:lnTo>
                    <a:pt x="59415" y="138793"/>
                  </a:lnTo>
                  <a:lnTo>
                    <a:pt x="58714" y="139467"/>
                  </a:lnTo>
                  <a:lnTo>
                    <a:pt x="58014" y="140158"/>
                  </a:lnTo>
                  <a:lnTo>
                    <a:pt x="57313" y="140859"/>
                  </a:lnTo>
                  <a:lnTo>
                    <a:pt x="56612" y="141578"/>
                  </a:lnTo>
                  <a:lnTo>
                    <a:pt x="55902" y="142325"/>
                  </a:lnTo>
                  <a:lnTo>
                    <a:pt x="55192" y="143081"/>
                  </a:lnTo>
                  <a:lnTo>
                    <a:pt x="54473" y="143856"/>
                  </a:lnTo>
                  <a:lnTo>
                    <a:pt x="54473" y="143856"/>
                  </a:lnTo>
                  <a:lnTo>
                    <a:pt x="54288" y="144068"/>
                  </a:lnTo>
                  <a:lnTo>
                    <a:pt x="54113" y="144299"/>
                  </a:lnTo>
                  <a:lnTo>
                    <a:pt x="53947" y="144529"/>
                  </a:lnTo>
                  <a:lnTo>
                    <a:pt x="53790" y="144769"/>
                  </a:lnTo>
                  <a:lnTo>
                    <a:pt x="53652" y="145018"/>
                  </a:lnTo>
                  <a:lnTo>
                    <a:pt x="53523" y="145267"/>
                  </a:lnTo>
                  <a:lnTo>
                    <a:pt x="53412" y="145525"/>
                  </a:lnTo>
                  <a:lnTo>
                    <a:pt x="53301" y="145793"/>
                  </a:lnTo>
                  <a:lnTo>
                    <a:pt x="53218" y="146060"/>
                  </a:lnTo>
                  <a:lnTo>
                    <a:pt x="53145" y="146327"/>
                  </a:lnTo>
                  <a:lnTo>
                    <a:pt x="53080" y="146604"/>
                  </a:lnTo>
                  <a:lnTo>
                    <a:pt x="53025" y="146890"/>
                  </a:lnTo>
                  <a:lnTo>
                    <a:pt x="52988" y="147167"/>
                  </a:lnTo>
                  <a:lnTo>
                    <a:pt x="52969" y="147452"/>
                  </a:lnTo>
                  <a:lnTo>
                    <a:pt x="52960" y="147738"/>
                  </a:lnTo>
                  <a:lnTo>
                    <a:pt x="52969" y="148024"/>
                  </a:lnTo>
                  <a:lnTo>
                    <a:pt x="52969" y="148024"/>
                  </a:lnTo>
                  <a:lnTo>
                    <a:pt x="52988" y="148310"/>
                  </a:lnTo>
                  <a:lnTo>
                    <a:pt x="53025" y="148596"/>
                  </a:lnTo>
                  <a:lnTo>
                    <a:pt x="53071" y="148882"/>
                  </a:lnTo>
                  <a:lnTo>
                    <a:pt x="53135" y="149158"/>
                  </a:lnTo>
                  <a:lnTo>
                    <a:pt x="53209" y="149435"/>
                  </a:lnTo>
                  <a:lnTo>
                    <a:pt x="53301" y="149703"/>
                  </a:lnTo>
                  <a:lnTo>
                    <a:pt x="53403" y="149961"/>
                  </a:lnTo>
                  <a:lnTo>
                    <a:pt x="53513" y="150219"/>
                  </a:lnTo>
                  <a:lnTo>
                    <a:pt x="53643" y="150477"/>
                  </a:lnTo>
                  <a:lnTo>
                    <a:pt x="53781" y="150717"/>
                  </a:lnTo>
                  <a:lnTo>
                    <a:pt x="53928" y="150957"/>
                  </a:lnTo>
                  <a:lnTo>
                    <a:pt x="54094" y="151196"/>
                  </a:lnTo>
                  <a:lnTo>
                    <a:pt x="54270" y="151418"/>
                  </a:lnTo>
                  <a:lnTo>
                    <a:pt x="54454" y="151630"/>
                  </a:lnTo>
                  <a:lnTo>
                    <a:pt x="54648" y="151842"/>
                  </a:lnTo>
                  <a:lnTo>
                    <a:pt x="54860" y="152036"/>
                  </a:lnTo>
                  <a:lnTo>
                    <a:pt x="54860" y="152036"/>
                  </a:lnTo>
                  <a:lnTo>
                    <a:pt x="55994" y="153059"/>
                  </a:lnTo>
                  <a:lnTo>
                    <a:pt x="57304" y="154230"/>
                  </a:lnTo>
                  <a:lnTo>
                    <a:pt x="59074" y="155807"/>
                  </a:lnTo>
                  <a:lnTo>
                    <a:pt x="61278" y="157762"/>
                  </a:lnTo>
                  <a:lnTo>
                    <a:pt x="63878" y="160058"/>
                  </a:lnTo>
                  <a:lnTo>
                    <a:pt x="66857" y="162677"/>
                  </a:lnTo>
                  <a:lnTo>
                    <a:pt x="70195" y="165582"/>
                  </a:lnTo>
                  <a:lnTo>
                    <a:pt x="73847" y="168754"/>
                  </a:lnTo>
                  <a:lnTo>
                    <a:pt x="77794" y="172157"/>
                  </a:lnTo>
                  <a:lnTo>
                    <a:pt x="82008" y="175763"/>
                  </a:lnTo>
                  <a:lnTo>
                    <a:pt x="84212" y="177625"/>
                  </a:lnTo>
                  <a:lnTo>
                    <a:pt x="86462" y="179534"/>
                  </a:lnTo>
                  <a:lnTo>
                    <a:pt x="88777" y="181480"/>
                  </a:lnTo>
                  <a:lnTo>
                    <a:pt x="91137" y="183463"/>
                  </a:lnTo>
                  <a:lnTo>
                    <a:pt x="93544" y="185473"/>
                  </a:lnTo>
                  <a:lnTo>
                    <a:pt x="95988" y="187511"/>
                  </a:lnTo>
                  <a:lnTo>
                    <a:pt x="98478" y="189567"/>
                  </a:lnTo>
                  <a:lnTo>
                    <a:pt x="100995" y="191642"/>
                  </a:lnTo>
                  <a:lnTo>
                    <a:pt x="103559" y="193735"/>
                  </a:lnTo>
                  <a:lnTo>
                    <a:pt x="106141" y="195838"/>
                  </a:lnTo>
                  <a:lnTo>
                    <a:pt x="106141" y="195838"/>
                  </a:lnTo>
                  <a:lnTo>
                    <a:pt x="106344" y="195995"/>
                  </a:lnTo>
                  <a:lnTo>
                    <a:pt x="106556" y="196142"/>
                  </a:lnTo>
                  <a:lnTo>
                    <a:pt x="106768" y="196280"/>
                  </a:lnTo>
                  <a:lnTo>
                    <a:pt x="106980" y="196400"/>
                  </a:lnTo>
                  <a:lnTo>
                    <a:pt x="107201" y="196520"/>
                  </a:lnTo>
                  <a:lnTo>
                    <a:pt x="107432" y="196622"/>
                  </a:lnTo>
                  <a:lnTo>
                    <a:pt x="107653" y="196723"/>
                  </a:lnTo>
                  <a:lnTo>
                    <a:pt x="107884" y="196806"/>
                  </a:lnTo>
                  <a:lnTo>
                    <a:pt x="108114" y="196880"/>
                  </a:lnTo>
                  <a:lnTo>
                    <a:pt x="108354" y="196944"/>
                  </a:lnTo>
                  <a:lnTo>
                    <a:pt x="108584" y="197000"/>
                  </a:lnTo>
                  <a:lnTo>
                    <a:pt x="108824" y="197046"/>
                  </a:lnTo>
                  <a:lnTo>
                    <a:pt x="109064" y="197083"/>
                  </a:lnTo>
                  <a:lnTo>
                    <a:pt x="109304" y="197110"/>
                  </a:lnTo>
                  <a:lnTo>
                    <a:pt x="109543" y="197120"/>
                  </a:lnTo>
                  <a:lnTo>
                    <a:pt x="109783" y="197129"/>
                  </a:lnTo>
                  <a:lnTo>
                    <a:pt x="109783" y="197129"/>
                  </a:lnTo>
                  <a:lnTo>
                    <a:pt x="110097" y="197120"/>
                  </a:lnTo>
                  <a:lnTo>
                    <a:pt x="110410" y="197092"/>
                  </a:lnTo>
                  <a:lnTo>
                    <a:pt x="110724" y="197046"/>
                  </a:lnTo>
                  <a:lnTo>
                    <a:pt x="111028" y="196991"/>
                  </a:lnTo>
                  <a:lnTo>
                    <a:pt x="111342" y="196917"/>
                  </a:lnTo>
                  <a:lnTo>
                    <a:pt x="111637" y="196825"/>
                  </a:lnTo>
                  <a:lnTo>
                    <a:pt x="111941" y="196714"/>
                  </a:lnTo>
                  <a:lnTo>
                    <a:pt x="112227" y="196585"/>
                  </a:lnTo>
                  <a:lnTo>
                    <a:pt x="112513" y="196446"/>
                  </a:lnTo>
                  <a:lnTo>
                    <a:pt x="112799" y="196280"/>
                  </a:lnTo>
                  <a:lnTo>
                    <a:pt x="113066" y="196105"/>
                  </a:lnTo>
                  <a:lnTo>
                    <a:pt x="113334" y="195912"/>
                  </a:lnTo>
                  <a:lnTo>
                    <a:pt x="113583" y="195709"/>
                  </a:lnTo>
                  <a:lnTo>
                    <a:pt x="113822" y="195478"/>
                  </a:lnTo>
                  <a:lnTo>
                    <a:pt x="114062" y="195238"/>
                  </a:lnTo>
                  <a:lnTo>
                    <a:pt x="114274" y="194989"/>
                  </a:lnTo>
                  <a:lnTo>
                    <a:pt x="114274" y="194989"/>
                  </a:lnTo>
                  <a:lnTo>
                    <a:pt x="114459" y="194750"/>
                  </a:lnTo>
                  <a:lnTo>
                    <a:pt x="114625" y="194510"/>
                  </a:lnTo>
                  <a:lnTo>
                    <a:pt x="114781" y="194261"/>
                  </a:lnTo>
                  <a:lnTo>
                    <a:pt x="114920" y="194003"/>
                  </a:lnTo>
                  <a:lnTo>
                    <a:pt x="115049" y="193745"/>
                  </a:lnTo>
                  <a:lnTo>
                    <a:pt x="115159" y="193486"/>
                  </a:lnTo>
                  <a:lnTo>
                    <a:pt x="115261" y="193219"/>
                  </a:lnTo>
                  <a:lnTo>
                    <a:pt x="115344" y="192952"/>
                  </a:lnTo>
                  <a:lnTo>
                    <a:pt x="115418" y="192675"/>
                  </a:lnTo>
                  <a:lnTo>
                    <a:pt x="115473" y="192407"/>
                  </a:lnTo>
                  <a:lnTo>
                    <a:pt x="115519" y="192131"/>
                  </a:lnTo>
                  <a:lnTo>
                    <a:pt x="115547" y="191854"/>
                  </a:lnTo>
                  <a:lnTo>
                    <a:pt x="115565" y="191578"/>
                  </a:lnTo>
                  <a:lnTo>
                    <a:pt x="115565" y="191301"/>
                  </a:lnTo>
                  <a:lnTo>
                    <a:pt x="115556" y="191024"/>
                  </a:lnTo>
                  <a:lnTo>
                    <a:pt x="115537" y="190748"/>
                  </a:lnTo>
                  <a:lnTo>
                    <a:pt x="115501" y="190471"/>
                  </a:lnTo>
                  <a:lnTo>
                    <a:pt x="115454" y="190194"/>
                  </a:lnTo>
                  <a:lnTo>
                    <a:pt x="115390" y="189927"/>
                  </a:lnTo>
                  <a:lnTo>
                    <a:pt x="115316" y="189659"/>
                  </a:lnTo>
                  <a:lnTo>
                    <a:pt x="115233" y="189392"/>
                  </a:lnTo>
                  <a:lnTo>
                    <a:pt x="115132" y="189134"/>
                  </a:lnTo>
                  <a:lnTo>
                    <a:pt x="115012" y="188876"/>
                  </a:lnTo>
                  <a:lnTo>
                    <a:pt x="114892" y="188627"/>
                  </a:lnTo>
                  <a:lnTo>
                    <a:pt x="114754" y="188378"/>
                  </a:lnTo>
                  <a:lnTo>
                    <a:pt x="114597" y="188138"/>
                  </a:lnTo>
                  <a:lnTo>
                    <a:pt x="114431" y="187907"/>
                  </a:lnTo>
                  <a:lnTo>
                    <a:pt x="114256" y="187677"/>
                  </a:lnTo>
                  <a:lnTo>
                    <a:pt x="114071" y="187455"/>
                  </a:lnTo>
                  <a:lnTo>
                    <a:pt x="113868" y="187253"/>
                  </a:lnTo>
                  <a:lnTo>
                    <a:pt x="113656" y="187050"/>
                  </a:lnTo>
                  <a:lnTo>
                    <a:pt x="113426" y="186856"/>
                  </a:lnTo>
                  <a:lnTo>
                    <a:pt x="113426" y="186856"/>
                  </a:lnTo>
                  <a:lnTo>
                    <a:pt x="109636" y="183767"/>
                  </a:lnTo>
                  <a:lnTo>
                    <a:pt x="105919" y="180715"/>
                  </a:lnTo>
                  <a:lnTo>
                    <a:pt x="102277" y="177699"/>
                  </a:lnTo>
                  <a:lnTo>
                    <a:pt x="98727" y="174739"/>
                  </a:lnTo>
                  <a:lnTo>
                    <a:pt x="95278" y="171834"/>
                  </a:lnTo>
                  <a:lnTo>
                    <a:pt x="91930" y="169012"/>
                  </a:lnTo>
                  <a:lnTo>
                    <a:pt x="88712" y="166274"/>
                  </a:lnTo>
                  <a:lnTo>
                    <a:pt x="85632" y="163636"/>
                  </a:lnTo>
                  <a:lnTo>
                    <a:pt x="82690" y="161110"/>
                  </a:lnTo>
                  <a:lnTo>
                    <a:pt x="79906" y="158703"/>
                  </a:lnTo>
                  <a:lnTo>
                    <a:pt x="77287" y="156425"/>
                  </a:lnTo>
                  <a:lnTo>
                    <a:pt x="74843" y="154295"/>
                  </a:lnTo>
                  <a:lnTo>
                    <a:pt x="72593" y="152321"/>
                  </a:lnTo>
                  <a:lnTo>
                    <a:pt x="70546" y="150514"/>
                  </a:lnTo>
                  <a:lnTo>
                    <a:pt x="67078" y="147452"/>
                  </a:lnTo>
                  <a:lnTo>
                    <a:pt x="67078" y="147452"/>
                  </a:lnTo>
                  <a:lnTo>
                    <a:pt x="67724" y="146844"/>
                  </a:lnTo>
                  <a:lnTo>
                    <a:pt x="68351" y="146254"/>
                  </a:lnTo>
                  <a:lnTo>
                    <a:pt x="68978" y="145682"/>
                  </a:lnTo>
                  <a:lnTo>
                    <a:pt x="69596" y="145138"/>
                  </a:lnTo>
                  <a:lnTo>
                    <a:pt x="70214" y="144612"/>
                  </a:lnTo>
                  <a:lnTo>
                    <a:pt x="70822" y="144105"/>
                  </a:lnTo>
                  <a:lnTo>
                    <a:pt x="71422" y="143626"/>
                  </a:lnTo>
                  <a:lnTo>
                    <a:pt x="72021" y="143155"/>
                  </a:lnTo>
                  <a:lnTo>
                    <a:pt x="72611" y="142713"/>
                  </a:lnTo>
                  <a:lnTo>
                    <a:pt x="73201" y="142288"/>
                  </a:lnTo>
                  <a:lnTo>
                    <a:pt x="73782" y="141883"/>
                  </a:lnTo>
                  <a:lnTo>
                    <a:pt x="74363" y="141505"/>
                  </a:lnTo>
                  <a:lnTo>
                    <a:pt x="74944" y="141136"/>
                  </a:lnTo>
                  <a:lnTo>
                    <a:pt x="75516" y="140795"/>
                  </a:lnTo>
                  <a:lnTo>
                    <a:pt x="76079" y="140463"/>
                  </a:lnTo>
                  <a:lnTo>
                    <a:pt x="76641" y="140158"/>
                  </a:lnTo>
                  <a:lnTo>
                    <a:pt x="77204" y="139872"/>
                  </a:lnTo>
                  <a:lnTo>
                    <a:pt x="77766" y="139605"/>
                  </a:lnTo>
                  <a:lnTo>
                    <a:pt x="78319" y="139356"/>
                  </a:lnTo>
                  <a:lnTo>
                    <a:pt x="78882" y="139125"/>
                  </a:lnTo>
                  <a:lnTo>
                    <a:pt x="79426" y="138904"/>
                  </a:lnTo>
                  <a:lnTo>
                    <a:pt x="79979" y="138710"/>
                  </a:lnTo>
                  <a:lnTo>
                    <a:pt x="80533" y="138535"/>
                  </a:lnTo>
                  <a:lnTo>
                    <a:pt x="81077" y="138379"/>
                  </a:lnTo>
                  <a:lnTo>
                    <a:pt x="81630" y="138240"/>
                  </a:lnTo>
                  <a:lnTo>
                    <a:pt x="82174" y="138111"/>
                  </a:lnTo>
                  <a:lnTo>
                    <a:pt x="82718" y="138010"/>
                  </a:lnTo>
                  <a:lnTo>
                    <a:pt x="83262" y="137917"/>
                  </a:lnTo>
                  <a:lnTo>
                    <a:pt x="83815" y="137844"/>
                  </a:lnTo>
                  <a:lnTo>
                    <a:pt x="84360" y="137788"/>
                  </a:lnTo>
                  <a:lnTo>
                    <a:pt x="84904" y="137751"/>
                  </a:lnTo>
                  <a:lnTo>
                    <a:pt x="85457" y="137733"/>
                  </a:lnTo>
                  <a:lnTo>
                    <a:pt x="85457" y="137733"/>
                  </a:lnTo>
                  <a:lnTo>
                    <a:pt x="85789" y="137733"/>
                  </a:lnTo>
                  <a:lnTo>
                    <a:pt x="86121" y="137733"/>
                  </a:lnTo>
                  <a:lnTo>
                    <a:pt x="86453" y="137742"/>
                  </a:lnTo>
                  <a:lnTo>
                    <a:pt x="86794" y="137751"/>
                  </a:lnTo>
                  <a:lnTo>
                    <a:pt x="87135" y="137779"/>
                  </a:lnTo>
                  <a:lnTo>
                    <a:pt x="87476" y="137798"/>
                  </a:lnTo>
                  <a:lnTo>
                    <a:pt x="87818" y="137834"/>
                  </a:lnTo>
                  <a:lnTo>
                    <a:pt x="88168" y="137871"/>
                  </a:lnTo>
                  <a:lnTo>
                    <a:pt x="88518" y="137917"/>
                  </a:lnTo>
                  <a:lnTo>
                    <a:pt x="88878" y="137973"/>
                  </a:lnTo>
                  <a:lnTo>
                    <a:pt x="89228" y="138028"/>
                  </a:lnTo>
                  <a:lnTo>
                    <a:pt x="89588" y="138093"/>
                  </a:lnTo>
                  <a:lnTo>
                    <a:pt x="89957" y="138157"/>
                  </a:lnTo>
                  <a:lnTo>
                    <a:pt x="90317" y="138240"/>
                  </a:lnTo>
                  <a:lnTo>
                    <a:pt x="91064" y="138406"/>
                  </a:lnTo>
                  <a:lnTo>
                    <a:pt x="91810" y="138609"/>
                  </a:lnTo>
                  <a:lnTo>
                    <a:pt x="92576" y="138830"/>
                  </a:lnTo>
                  <a:lnTo>
                    <a:pt x="93360" y="139079"/>
                  </a:lnTo>
                  <a:lnTo>
                    <a:pt x="94144" y="139356"/>
                  </a:lnTo>
                  <a:lnTo>
                    <a:pt x="94955" y="139651"/>
                  </a:lnTo>
                  <a:lnTo>
                    <a:pt x="95776" y="139983"/>
                  </a:lnTo>
                  <a:lnTo>
                    <a:pt x="96606" y="140333"/>
                  </a:lnTo>
                  <a:lnTo>
                    <a:pt x="97463" y="140712"/>
                  </a:lnTo>
                  <a:lnTo>
                    <a:pt x="98321" y="141127"/>
                  </a:lnTo>
                  <a:lnTo>
                    <a:pt x="99206" y="141560"/>
                  </a:lnTo>
                  <a:lnTo>
                    <a:pt x="100101" y="142021"/>
                  </a:lnTo>
                  <a:lnTo>
                    <a:pt x="101014" y="142510"/>
                  </a:lnTo>
                  <a:lnTo>
                    <a:pt x="101945" y="143026"/>
                  </a:lnTo>
                  <a:lnTo>
                    <a:pt x="102895" y="143570"/>
                  </a:lnTo>
                  <a:lnTo>
                    <a:pt x="103863" y="144151"/>
                  </a:lnTo>
                  <a:lnTo>
                    <a:pt x="104850" y="144751"/>
                  </a:lnTo>
                  <a:lnTo>
                    <a:pt x="105855" y="145378"/>
                  </a:lnTo>
                  <a:lnTo>
                    <a:pt x="106869" y="146042"/>
                  </a:lnTo>
                  <a:lnTo>
                    <a:pt x="107911" y="146724"/>
                  </a:lnTo>
                  <a:lnTo>
                    <a:pt x="108972" y="147443"/>
                  </a:lnTo>
                  <a:lnTo>
                    <a:pt x="110051" y="148190"/>
                  </a:lnTo>
                  <a:lnTo>
                    <a:pt x="111157" y="148965"/>
                  </a:lnTo>
                  <a:lnTo>
                    <a:pt x="112273" y="149767"/>
                  </a:lnTo>
                  <a:lnTo>
                    <a:pt x="113417" y="150606"/>
                  </a:lnTo>
                  <a:lnTo>
                    <a:pt x="113417" y="150606"/>
                  </a:lnTo>
                  <a:lnTo>
                    <a:pt x="113666" y="150772"/>
                  </a:lnTo>
                  <a:lnTo>
                    <a:pt x="113914" y="150929"/>
                  </a:lnTo>
                  <a:lnTo>
                    <a:pt x="114163" y="151077"/>
                  </a:lnTo>
                  <a:lnTo>
                    <a:pt x="114422" y="151196"/>
                  </a:lnTo>
                  <a:lnTo>
                    <a:pt x="114689" y="151316"/>
                  </a:lnTo>
                  <a:lnTo>
                    <a:pt x="114957" y="151418"/>
                  </a:lnTo>
                  <a:lnTo>
                    <a:pt x="115224" y="151501"/>
                  </a:lnTo>
                  <a:lnTo>
                    <a:pt x="115501" y="151575"/>
                  </a:lnTo>
                  <a:lnTo>
                    <a:pt x="115777" y="151630"/>
                  </a:lnTo>
                  <a:lnTo>
                    <a:pt x="116054" y="151676"/>
                  </a:lnTo>
                  <a:lnTo>
                    <a:pt x="116331" y="151704"/>
                  </a:lnTo>
                  <a:lnTo>
                    <a:pt x="116607" y="151722"/>
                  </a:lnTo>
                  <a:lnTo>
                    <a:pt x="116884" y="151731"/>
                  </a:lnTo>
                  <a:lnTo>
                    <a:pt x="117160" y="151722"/>
                  </a:lnTo>
                  <a:lnTo>
                    <a:pt x="117437" y="151704"/>
                  </a:lnTo>
                  <a:lnTo>
                    <a:pt x="117714" y="151667"/>
                  </a:lnTo>
                  <a:lnTo>
                    <a:pt x="117990" y="151621"/>
                  </a:lnTo>
                  <a:lnTo>
                    <a:pt x="118258" y="151556"/>
                  </a:lnTo>
                  <a:lnTo>
                    <a:pt x="118525" y="151482"/>
                  </a:lnTo>
                  <a:lnTo>
                    <a:pt x="118793" y="151399"/>
                  </a:lnTo>
                  <a:lnTo>
                    <a:pt x="119051" y="151298"/>
                  </a:lnTo>
                  <a:lnTo>
                    <a:pt x="119309" y="151187"/>
                  </a:lnTo>
                  <a:lnTo>
                    <a:pt x="119558" y="151058"/>
                  </a:lnTo>
                  <a:lnTo>
                    <a:pt x="119798" y="150920"/>
                  </a:lnTo>
                  <a:lnTo>
                    <a:pt x="120038" y="150772"/>
                  </a:lnTo>
                  <a:lnTo>
                    <a:pt x="120277" y="150606"/>
                  </a:lnTo>
                  <a:lnTo>
                    <a:pt x="120499" y="150431"/>
                  </a:lnTo>
                  <a:lnTo>
                    <a:pt x="120720" y="150247"/>
                  </a:lnTo>
                  <a:lnTo>
                    <a:pt x="120923" y="150053"/>
                  </a:lnTo>
                  <a:lnTo>
                    <a:pt x="121126" y="149841"/>
                  </a:lnTo>
                  <a:lnTo>
                    <a:pt x="121319" y="149610"/>
                  </a:lnTo>
                  <a:lnTo>
                    <a:pt x="121504" y="149380"/>
                  </a:lnTo>
                  <a:lnTo>
                    <a:pt x="121504" y="149380"/>
                  </a:lnTo>
                  <a:lnTo>
                    <a:pt x="121670" y="149140"/>
                  </a:lnTo>
                  <a:lnTo>
                    <a:pt x="121827" y="148882"/>
                  </a:lnTo>
                  <a:lnTo>
                    <a:pt x="121974" y="148633"/>
                  </a:lnTo>
                  <a:lnTo>
                    <a:pt x="122103" y="148375"/>
                  </a:lnTo>
                  <a:lnTo>
                    <a:pt x="122214" y="148107"/>
                  </a:lnTo>
                  <a:lnTo>
                    <a:pt x="122315" y="147840"/>
                  </a:lnTo>
                  <a:lnTo>
                    <a:pt x="122398" y="147572"/>
                  </a:lnTo>
                  <a:lnTo>
                    <a:pt x="122472" y="147296"/>
                  </a:lnTo>
                  <a:lnTo>
                    <a:pt x="122537" y="147019"/>
                  </a:lnTo>
                  <a:lnTo>
                    <a:pt x="122574" y="146742"/>
                  </a:lnTo>
                  <a:lnTo>
                    <a:pt x="122610" y="146466"/>
                  </a:lnTo>
                  <a:lnTo>
                    <a:pt x="122629" y="146189"/>
                  </a:lnTo>
                  <a:lnTo>
                    <a:pt x="122629" y="145912"/>
                  </a:lnTo>
                  <a:lnTo>
                    <a:pt x="122620" y="145636"/>
                  </a:lnTo>
                  <a:lnTo>
                    <a:pt x="122601" y="145359"/>
                  </a:lnTo>
                  <a:lnTo>
                    <a:pt x="122564" y="145083"/>
                  </a:lnTo>
                  <a:lnTo>
                    <a:pt x="122518" y="144806"/>
                  </a:lnTo>
                  <a:lnTo>
                    <a:pt x="122454" y="144538"/>
                  </a:lnTo>
                  <a:lnTo>
                    <a:pt x="122380" y="144271"/>
                  </a:lnTo>
                  <a:lnTo>
                    <a:pt x="122297" y="144004"/>
                  </a:lnTo>
                  <a:lnTo>
                    <a:pt x="122195" y="143745"/>
                  </a:lnTo>
                  <a:lnTo>
                    <a:pt x="122085" y="143487"/>
                  </a:lnTo>
                  <a:lnTo>
                    <a:pt x="121956" y="143238"/>
                  </a:lnTo>
                  <a:lnTo>
                    <a:pt x="121827" y="142989"/>
                  </a:lnTo>
                  <a:lnTo>
                    <a:pt x="121670" y="142759"/>
                  </a:lnTo>
                  <a:lnTo>
                    <a:pt x="121513" y="142519"/>
                  </a:lnTo>
                  <a:lnTo>
                    <a:pt x="121338" y="142298"/>
                  </a:lnTo>
                  <a:lnTo>
                    <a:pt x="121144" y="142076"/>
                  </a:lnTo>
                  <a:lnTo>
                    <a:pt x="120951" y="141864"/>
                  </a:lnTo>
                  <a:lnTo>
                    <a:pt x="120738" y="141671"/>
                  </a:lnTo>
                  <a:lnTo>
                    <a:pt x="120517" y="141477"/>
                  </a:lnTo>
                  <a:lnTo>
                    <a:pt x="120277" y="141293"/>
                  </a:lnTo>
                  <a:lnTo>
                    <a:pt x="120277" y="1412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54;p67">
              <a:extLst>
                <a:ext uri="{FF2B5EF4-FFF2-40B4-BE49-F238E27FC236}">
                  <a16:creationId xmlns:a16="http://schemas.microsoft.com/office/drawing/2014/main" id="{20FCB588-9B61-AAC4-BCB4-239DCF83F8A1}"/>
                </a:ext>
              </a:extLst>
            </p:cNvPr>
            <p:cNvSpPr/>
            <p:nvPr/>
          </p:nvSpPr>
          <p:spPr>
            <a:xfrm>
              <a:off x="-7429200" y="-5994725"/>
              <a:ext cx="537850" cy="2341600"/>
            </a:xfrm>
            <a:custGeom>
              <a:avLst/>
              <a:gdLst/>
              <a:ahLst/>
              <a:cxnLst/>
              <a:rect l="l" t="t" r="r" b="b"/>
              <a:pathLst>
                <a:path w="21514" h="93664" fill="none" extrusionOk="0">
                  <a:moveTo>
                    <a:pt x="20112" y="85189"/>
                  </a:moveTo>
                  <a:lnTo>
                    <a:pt x="20112" y="85189"/>
                  </a:lnTo>
                  <a:lnTo>
                    <a:pt x="19845" y="89394"/>
                  </a:lnTo>
                  <a:lnTo>
                    <a:pt x="19596" y="93544"/>
                  </a:lnTo>
                  <a:lnTo>
                    <a:pt x="19596" y="93544"/>
                  </a:lnTo>
                  <a:lnTo>
                    <a:pt x="19504" y="93599"/>
                  </a:lnTo>
                  <a:lnTo>
                    <a:pt x="19411" y="93664"/>
                  </a:lnTo>
                  <a:lnTo>
                    <a:pt x="3311" y="78946"/>
                  </a:lnTo>
                  <a:lnTo>
                    <a:pt x="3311" y="78946"/>
                  </a:lnTo>
                  <a:lnTo>
                    <a:pt x="3301" y="72399"/>
                  </a:lnTo>
                  <a:lnTo>
                    <a:pt x="3301" y="66073"/>
                  </a:lnTo>
                  <a:lnTo>
                    <a:pt x="3283" y="59978"/>
                  </a:lnTo>
                  <a:lnTo>
                    <a:pt x="3246" y="54113"/>
                  </a:lnTo>
                  <a:lnTo>
                    <a:pt x="3218" y="51263"/>
                  </a:lnTo>
                  <a:lnTo>
                    <a:pt x="3191" y="48469"/>
                  </a:lnTo>
                  <a:lnTo>
                    <a:pt x="3154" y="45730"/>
                  </a:lnTo>
                  <a:lnTo>
                    <a:pt x="3108" y="43038"/>
                  </a:lnTo>
                  <a:lnTo>
                    <a:pt x="3062" y="40410"/>
                  </a:lnTo>
                  <a:lnTo>
                    <a:pt x="3006" y="37827"/>
                  </a:lnTo>
                  <a:lnTo>
                    <a:pt x="2942" y="35301"/>
                  </a:lnTo>
                  <a:lnTo>
                    <a:pt x="2868" y="32829"/>
                  </a:lnTo>
                  <a:lnTo>
                    <a:pt x="2785" y="30404"/>
                  </a:lnTo>
                  <a:lnTo>
                    <a:pt x="2684" y="28034"/>
                  </a:lnTo>
                  <a:lnTo>
                    <a:pt x="2582" y="25710"/>
                  </a:lnTo>
                  <a:lnTo>
                    <a:pt x="2462" y="23442"/>
                  </a:lnTo>
                  <a:lnTo>
                    <a:pt x="2342" y="21220"/>
                  </a:lnTo>
                  <a:lnTo>
                    <a:pt x="2195" y="19052"/>
                  </a:lnTo>
                  <a:lnTo>
                    <a:pt x="2047" y="16932"/>
                  </a:lnTo>
                  <a:lnTo>
                    <a:pt x="1881" y="14857"/>
                  </a:lnTo>
                  <a:lnTo>
                    <a:pt x="1697" y="12837"/>
                  </a:lnTo>
                  <a:lnTo>
                    <a:pt x="1503" y="10864"/>
                  </a:lnTo>
                  <a:lnTo>
                    <a:pt x="1291" y="8936"/>
                  </a:lnTo>
                  <a:lnTo>
                    <a:pt x="1070" y="7055"/>
                  </a:lnTo>
                  <a:lnTo>
                    <a:pt x="950" y="6133"/>
                  </a:lnTo>
                  <a:lnTo>
                    <a:pt x="830" y="5220"/>
                  </a:lnTo>
                  <a:lnTo>
                    <a:pt x="701" y="4326"/>
                  </a:lnTo>
                  <a:lnTo>
                    <a:pt x="572" y="3431"/>
                  </a:lnTo>
                  <a:lnTo>
                    <a:pt x="433" y="2555"/>
                  </a:lnTo>
                  <a:lnTo>
                    <a:pt x="295" y="1688"/>
                  </a:lnTo>
                  <a:lnTo>
                    <a:pt x="148" y="8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6" y="93"/>
                  </a:lnTo>
                  <a:lnTo>
                    <a:pt x="802" y="204"/>
                  </a:lnTo>
                  <a:lnTo>
                    <a:pt x="1199" y="314"/>
                  </a:lnTo>
                  <a:lnTo>
                    <a:pt x="1586" y="425"/>
                  </a:lnTo>
                  <a:lnTo>
                    <a:pt x="1973" y="554"/>
                  </a:lnTo>
                  <a:lnTo>
                    <a:pt x="2352" y="683"/>
                  </a:lnTo>
                  <a:lnTo>
                    <a:pt x="2730" y="812"/>
                  </a:lnTo>
                  <a:lnTo>
                    <a:pt x="3108" y="960"/>
                  </a:lnTo>
                  <a:lnTo>
                    <a:pt x="3477" y="1098"/>
                  </a:lnTo>
                  <a:lnTo>
                    <a:pt x="3836" y="1255"/>
                  </a:lnTo>
                  <a:lnTo>
                    <a:pt x="4196" y="1412"/>
                  </a:lnTo>
                  <a:lnTo>
                    <a:pt x="4556" y="1578"/>
                  </a:lnTo>
                  <a:lnTo>
                    <a:pt x="4906" y="1744"/>
                  </a:lnTo>
                  <a:lnTo>
                    <a:pt x="5247" y="1919"/>
                  </a:lnTo>
                  <a:lnTo>
                    <a:pt x="5588" y="2103"/>
                  </a:lnTo>
                  <a:lnTo>
                    <a:pt x="5930" y="2297"/>
                  </a:lnTo>
                  <a:lnTo>
                    <a:pt x="6262" y="2491"/>
                  </a:lnTo>
                  <a:lnTo>
                    <a:pt x="6593" y="2684"/>
                  </a:lnTo>
                  <a:lnTo>
                    <a:pt x="6916" y="2896"/>
                  </a:lnTo>
                  <a:lnTo>
                    <a:pt x="7239" y="3108"/>
                  </a:lnTo>
                  <a:lnTo>
                    <a:pt x="7553" y="3321"/>
                  </a:lnTo>
                  <a:lnTo>
                    <a:pt x="7866" y="3542"/>
                  </a:lnTo>
                  <a:lnTo>
                    <a:pt x="8170" y="3772"/>
                  </a:lnTo>
                  <a:lnTo>
                    <a:pt x="8475" y="4012"/>
                  </a:lnTo>
                  <a:lnTo>
                    <a:pt x="8779" y="4252"/>
                  </a:lnTo>
                  <a:lnTo>
                    <a:pt x="9074" y="4501"/>
                  </a:lnTo>
                  <a:lnTo>
                    <a:pt x="9369" y="4750"/>
                  </a:lnTo>
                  <a:lnTo>
                    <a:pt x="9655" y="5017"/>
                  </a:lnTo>
                  <a:lnTo>
                    <a:pt x="9941" y="5275"/>
                  </a:lnTo>
                  <a:lnTo>
                    <a:pt x="10218" y="5552"/>
                  </a:lnTo>
                  <a:lnTo>
                    <a:pt x="10494" y="5829"/>
                  </a:lnTo>
                  <a:lnTo>
                    <a:pt x="10762" y="6115"/>
                  </a:lnTo>
                  <a:lnTo>
                    <a:pt x="10762" y="6115"/>
                  </a:lnTo>
                  <a:lnTo>
                    <a:pt x="11075" y="6447"/>
                  </a:lnTo>
                  <a:lnTo>
                    <a:pt x="11379" y="6797"/>
                  </a:lnTo>
                  <a:lnTo>
                    <a:pt x="11675" y="7147"/>
                  </a:lnTo>
                  <a:lnTo>
                    <a:pt x="11970" y="7507"/>
                  </a:lnTo>
                  <a:lnTo>
                    <a:pt x="12265" y="7876"/>
                  </a:lnTo>
                  <a:lnTo>
                    <a:pt x="12541" y="8245"/>
                  </a:lnTo>
                  <a:lnTo>
                    <a:pt x="12818" y="8623"/>
                  </a:lnTo>
                  <a:lnTo>
                    <a:pt x="13095" y="9010"/>
                  </a:lnTo>
                  <a:lnTo>
                    <a:pt x="13362" y="9407"/>
                  </a:lnTo>
                  <a:lnTo>
                    <a:pt x="13620" y="9803"/>
                  </a:lnTo>
                  <a:lnTo>
                    <a:pt x="13878" y="10218"/>
                  </a:lnTo>
                  <a:lnTo>
                    <a:pt x="14127" y="10633"/>
                  </a:lnTo>
                  <a:lnTo>
                    <a:pt x="14376" y="11048"/>
                  </a:lnTo>
                  <a:lnTo>
                    <a:pt x="14616" y="11472"/>
                  </a:lnTo>
                  <a:lnTo>
                    <a:pt x="14856" y="11906"/>
                  </a:lnTo>
                  <a:lnTo>
                    <a:pt x="15087" y="12348"/>
                  </a:lnTo>
                  <a:lnTo>
                    <a:pt x="15308" y="12800"/>
                  </a:lnTo>
                  <a:lnTo>
                    <a:pt x="15529" y="13252"/>
                  </a:lnTo>
                  <a:lnTo>
                    <a:pt x="15741" y="13704"/>
                  </a:lnTo>
                  <a:lnTo>
                    <a:pt x="15953" y="14174"/>
                  </a:lnTo>
                  <a:lnTo>
                    <a:pt x="16165" y="14645"/>
                  </a:lnTo>
                  <a:lnTo>
                    <a:pt x="16368" y="15124"/>
                  </a:lnTo>
                  <a:lnTo>
                    <a:pt x="16562" y="15604"/>
                  </a:lnTo>
                  <a:lnTo>
                    <a:pt x="16756" y="16092"/>
                  </a:lnTo>
                  <a:lnTo>
                    <a:pt x="16940" y="16581"/>
                  </a:lnTo>
                  <a:lnTo>
                    <a:pt x="17124" y="17088"/>
                  </a:lnTo>
                  <a:lnTo>
                    <a:pt x="17300" y="17586"/>
                  </a:lnTo>
                  <a:lnTo>
                    <a:pt x="17475" y="18103"/>
                  </a:lnTo>
                  <a:lnTo>
                    <a:pt x="17650" y="18619"/>
                  </a:lnTo>
                  <a:lnTo>
                    <a:pt x="17816" y="19135"/>
                  </a:lnTo>
                  <a:lnTo>
                    <a:pt x="17973" y="19670"/>
                  </a:lnTo>
                  <a:lnTo>
                    <a:pt x="18130" y="20196"/>
                  </a:lnTo>
                  <a:lnTo>
                    <a:pt x="18434" y="21275"/>
                  </a:lnTo>
                  <a:lnTo>
                    <a:pt x="18720" y="22381"/>
                  </a:lnTo>
                  <a:lnTo>
                    <a:pt x="18987" y="23497"/>
                  </a:lnTo>
                  <a:lnTo>
                    <a:pt x="19236" y="24641"/>
                  </a:lnTo>
                  <a:lnTo>
                    <a:pt x="19476" y="25793"/>
                  </a:lnTo>
                  <a:lnTo>
                    <a:pt x="19697" y="26974"/>
                  </a:lnTo>
                  <a:lnTo>
                    <a:pt x="19900" y="28163"/>
                  </a:lnTo>
                  <a:lnTo>
                    <a:pt x="20094" y="29371"/>
                  </a:lnTo>
                  <a:lnTo>
                    <a:pt x="20278" y="30598"/>
                  </a:lnTo>
                  <a:lnTo>
                    <a:pt x="20435" y="31843"/>
                  </a:lnTo>
                  <a:lnTo>
                    <a:pt x="20592" y="33097"/>
                  </a:lnTo>
                  <a:lnTo>
                    <a:pt x="20730" y="34369"/>
                  </a:lnTo>
                  <a:lnTo>
                    <a:pt x="20850" y="35651"/>
                  </a:lnTo>
                  <a:lnTo>
                    <a:pt x="20970" y="36951"/>
                  </a:lnTo>
                  <a:lnTo>
                    <a:pt x="21071" y="38270"/>
                  </a:lnTo>
                  <a:lnTo>
                    <a:pt x="21163" y="39589"/>
                  </a:lnTo>
                  <a:lnTo>
                    <a:pt x="21237" y="40926"/>
                  </a:lnTo>
                  <a:lnTo>
                    <a:pt x="21311" y="42272"/>
                  </a:lnTo>
                  <a:lnTo>
                    <a:pt x="21366" y="43637"/>
                  </a:lnTo>
                  <a:lnTo>
                    <a:pt x="21412" y="45002"/>
                  </a:lnTo>
                  <a:lnTo>
                    <a:pt x="21449" y="46376"/>
                  </a:lnTo>
                  <a:lnTo>
                    <a:pt x="21477" y="47768"/>
                  </a:lnTo>
                  <a:lnTo>
                    <a:pt x="21495" y="49161"/>
                  </a:lnTo>
                  <a:lnTo>
                    <a:pt x="21505" y="50562"/>
                  </a:lnTo>
                  <a:lnTo>
                    <a:pt x="21514" y="51973"/>
                  </a:lnTo>
                  <a:lnTo>
                    <a:pt x="21505" y="53393"/>
                  </a:lnTo>
                  <a:lnTo>
                    <a:pt x="21495" y="54823"/>
                  </a:lnTo>
                  <a:lnTo>
                    <a:pt x="21468" y="56252"/>
                  </a:lnTo>
                  <a:lnTo>
                    <a:pt x="21440" y="57681"/>
                  </a:lnTo>
                  <a:lnTo>
                    <a:pt x="21412" y="59120"/>
                  </a:lnTo>
                  <a:lnTo>
                    <a:pt x="21376" y="60568"/>
                  </a:lnTo>
                  <a:lnTo>
                    <a:pt x="21329" y="62016"/>
                  </a:lnTo>
                  <a:lnTo>
                    <a:pt x="21219" y="64920"/>
                  </a:lnTo>
                  <a:lnTo>
                    <a:pt x="21090" y="67825"/>
                  </a:lnTo>
                  <a:lnTo>
                    <a:pt x="20951" y="70739"/>
                  </a:lnTo>
                  <a:lnTo>
                    <a:pt x="20795" y="73653"/>
                  </a:lnTo>
                  <a:lnTo>
                    <a:pt x="20638" y="76558"/>
                  </a:lnTo>
                  <a:lnTo>
                    <a:pt x="20463" y="79453"/>
                  </a:lnTo>
                  <a:lnTo>
                    <a:pt x="20112" y="85189"/>
                  </a:lnTo>
                  <a:lnTo>
                    <a:pt x="20112" y="85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55;p67">
              <a:extLst>
                <a:ext uri="{FF2B5EF4-FFF2-40B4-BE49-F238E27FC236}">
                  <a16:creationId xmlns:a16="http://schemas.microsoft.com/office/drawing/2014/main" id="{2B13B36B-CE01-445A-DC20-AAC54A5098DB}"/>
                </a:ext>
              </a:extLst>
            </p:cNvPr>
            <p:cNvSpPr/>
            <p:nvPr/>
          </p:nvSpPr>
          <p:spPr>
            <a:xfrm>
              <a:off x="-6926400" y="-386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4256;p67">
              <a:extLst>
                <a:ext uri="{FF2B5EF4-FFF2-40B4-BE49-F238E27FC236}">
                  <a16:creationId xmlns:a16="http://schemas.microsoft.com/office/drawing/2014/main" id="{16A60DBB-EC2A-D9DA-88F3-7436B874C97D}"/>
                </a:ext>
              </a:extLst>
            </p:cNvPr>
            <p:cNvSpPr/>
            <p:nvPr/>
          </p:nvSpPr>
          <p:spPr>
            <a:xfrm>
              <a:off x="-4849950" y="-8023450"/>
              <a:ext cx="2204900" cy="2203725"/>
            </a:xfrm>
            <a:custGeom>
              <a:avLst/>
              <a:gdLst/>
              <a:ahLst/>
              <a:cxnLst/>
              <a:rect l="l" t="t" r="r" b="b"/>
              <a:pathLst>
                <a:path w="88196" h="88149" extrusionOk="0">
                  <a:moveTo>
                    <a:pt x="51042" y="0"/>
                  </a:moveTo>
                  <a:lnTo>
                    <a:pt x="50747" y="28"/>
                  </a:lnTo>
                  <a:lnTo>
                    <a:pt x="50461" y="56"/>
                  </a:lnTo>
                  <a:lnTo>
                    <a:pt x="50175" y="111"/>
                  </a:lnTo>
                  <a:lnTo>
                    <a:pt x="49898" y="176"/>
                  </a:lnTo>
                  <a:lnTo>
                    <a:pt x="49631" y="249"/>
                  </a:lnTo>
                  <a:lnTo>
                    <a:pt x="49354" y="332"/>
                  </a:lnTo>
                  <a:lnTo>
                    <a:pt x="49096" y="434"/>
                  </a:lnTo>
                  <a:lnTo>
                    <a:pt x="48838" y="554"/>
                  </a:lnTo>
                  <a:lnTo>
                    <a:pt x="48589" y="674"/>
                  </a:lnTo>
                  <a:lnTo>
                    <a:pt x="48340" y="812"/>
                  </a:lnTo>
                  <a:lnTo>
                    <a:pt x="48109" y="959"/>
                  </a:lnTo>
                  <a:lnTo>
                    <a:pt x="47879" y="1116"/>
                  </a:lnTo>
                  <a:lnTo>
                    <a:pt x="47657" y="1291"/>
                  </a:lnTo>
                  <a:lnTo>
                    <a:pt x="47445" y="1467"/>
                  </a:lnTo>
                  <a:lnTo>
                    <a:pt x="47242" y="1660"/>
                  </a:lnTo>
                  <a:lnTo>
                    <a:pt x="47049" y="1854"/>
                  </a:lnTo>
                  <a:lnTo>
                    <a:pt x="46864" y="2066"/>
                  </a:lnTo>
                  <a:lnTo>
                    <a:pt x="46689" y="2278"/>
                  </a:lnTo>
                  <a:lnTo>
                    <a:pt x="46523" y="2509"/>
                  </a:lnTo>
                  <a:lnTo>
                    <a:pt x="46376" y="2739"/>
                  </a:lnTo>
                  <a:lnTo>
                    <a:pt x="46228" y="2979"/>
                  </a:lnTo>
                  <a:lnTo>
                    <a:pt x="46099" y="3228"/>
                  </a:lnTo>
                  <a:lnTo>
                    <a:pt x="45979" y="3477"/>
                  </a:lnTo>
                  <a:lnTo>
                    <a:pt x="45868" y="3744"/>
                  </a:lnTo>
                  <a:lnTo>
                    <a:pt x="45776" y="4012"/>
                  </a:lnTo>
                  <a:lnTo>
                    <a:pt x="45693" y="4279"/>
                  </a:lnTo>
                  <a:lnTo>
                    <a:pt x="45629" y="4556"/>
                  </a:lnTo>
                  <a:lnTo>
                    <a:pt x="45573" y="4842"/>
                  </a:lnTo>
                  <a:lnTo>
                    <a:pt x="45536" y="5137"/>
                  </a:lnTo>
                  <a:lnTo>
                    <a:pt x="45509" y="5423"/>
                  </a:lnTo>
                  <a:lnTo>
                    <a:pt x="45500" y="5727"/>
                  </a:lnTo>
                  <a:lnTo>
                    <a:pt x="45500" y="6022"/>
                  </a:lnTo>
                  <a:lnTo>
                    <a:pt x="45518" y="6317"/>
                  </a:lnTo>
                  <a:lnTo>
                    <a:pt x="45555" y="6603"/>
                  </a:lnTo>
                  <a:lnTo>
                    <a:pt x="45601" y="6889"/>
                  </a:lnTo>
                  <a:lnTo>
                    <a:pt x="45666" y="7175"/>
                  </a:lnTo>
                  <a:lnTo>
                    <a:pt x="45739" y="7442"/>
                  </a:lnTo>
                  <a:lnTo>
                    <a:pt x="45832" y="7719"/>
                  </a:lnTo>
                  <a:lnTo>
                    <a:pt x="45933" y="7977"/>
                  </a:lnTo>
                  <a:lnTo>
                    <a:pt x="46044" y="8235"/>
                  </a:lnTo>
                  <a:lnTo>
                    <a:pt x="46164" y="8484"/>
                  </a:lnTo>
                  <a:lnTo>
                    <a:pt x="46302" y="8733"/>
                  </a:lnTo>
                  <a:lnTo>
                    <a:pt x="46449" y="8964"/>
                  </a:lnTo>
                  <a:lnTo>
                    <a:pt x="46615" y="9194"/>
                  </a:lnTo>
                  <a:lnTo>
                    <a:pt x="46781" y="9416"/>
                  </a:lnTo>
                  <a:lnTo>
                    <a:pt x="46957" y="9628"/>
                  </a:lnTo>
                  <a:lnTo>
                    <a:pt x="47150" y="9830"/>
                  </a:lnTo>
                  <a:lnTo>
                    <a:pt x="47353" y="10024"/>
                  </a:lnTo>
                  <a:lnTo>
                    <a:pt x="47556" y="10209"/>
                  </a:lnTo>
                  <a:lnTo>
                    <a:pt x="47777" y="10384"/>
                  </a:lnTo>
                  <a:lnTo>
                    <a:pt x="47999" y="10541"/>
                  </a:lnTo>
                  <a:lnTo>
                    <a:pt x="48229" y="10697"/>
                  </a:lnTo>
                  <a:lnTo>
                    <a:pt x="48478" y="10836"/>
                  </a:lnTo>
                  <a:lnTo>
                    <a:pt x="48718" y="10965"/>
                  </a:lnTo>
                  <a:lnTo>
                    <a:pt x="48976" y="11085"/>
                  </a:lnTo>
                  <a:lnTo>
                    <a:pt x="49234" y="11195"/>
                  </a:lnTo>
                  <a:lnTo>
                    <a:pt x="49511" y="11287"/>
                  </a:lnTo>
                  <a:lnTo>
                    <a:pt x="49778" y="11370"/>
                  </a:lnTo>
                  <a:lnTo>
                    <a:pt x="50064" y="11435"/>
                  </a:lnTo>
                  <a:lnTo>
                    <a:pt x="50341" y="11490"/>
                  </a:lnTo>
                  <a:lnTo>
                    <a:pt x="50636" y="11527"/>
                  </a:lnTo>
                  <a:lnTo>
                    <a:pt x="50931" y="11555"/>
                  </a:lnTo>
                  <a:lnTo>
                    <a:pt x="51226" y="11564"/>
                  </a:lnTo>
                  <a:lnTo>
                    <a:pt x="54343" y="11601"/>
                  </a:lnTo>
                  <a:lnTo>
                    <a:pt x="57451" y="11656"/>
                  </a:lnTo>
                  <a:lnTo>
                    <a:pt x="60549" y="11730"/>
                  </a:lnTo>
                  <a:lnTo>
                    <a:pt x="63638" y="11813"/>
                  </a:lnTo>
                  <a:lnTo>
                    <a:pt x="66718" y="11915"/>
                  </a:lnTo>
                  <a:lnTo>
                    <a:pt x="69780" y="12034"/>
                  </a:lnTo>
                  <a:lnTo>
                    <a:pt x="72823" y="12164"/>
                  </a:lnTo>
                  <a:lnTo>
                    <a:pt x="75857" y="12320"/>
                  </a:lnTo>
                  <a:lnTo>
                    <a:pt x="75967" y="14635"/>
                  </a:lnTo>
                  <a:lnTo>
                    <a:pt x="76078" y="16950"/>
                  </a:lnTo>
                  <a:lnTo>
                    <a:pt x="76170" y="19236"/>
                  </a:lnTo>
                  <a:lnTo>
                    <a:pt x="76253" y="21514"/>
                  </a:lnTo>
                  <a:lnTo>
                    <a:pt x="76336" y="23773"/>
                  </a:lnTo>
                  <a:lnTo>
                    <a:pt x="76401" y="26014"/>
                  </a:lnTo>
                  <a:lnTo>
                    <a:pt x="76456" y="28237"/>
                  </a:lnTo>
                  <a:lnTo>
                    <a:pt x="76502" y="30441"/>
                  </a:lnTo>
                  <a:lnTo>
                    <a:pt x="76548" y="32626"/>
                  </a:lnTo>
                  <a:lnTo>
                    <a:pt x="76576" y="34793"/>
                  </a:lnTo>
                  <a:lnTo>
                    <a:pt x="76604" y="36933"/>
                  </a:lnTo>
                  <a:lnTo>
                    <a:pt x="76622" y="39054"/>
                  </a:lnTo>
                  <a:lnTo>
                    <a:pt x="76631" y="41156"/>
                  </a:lnTo>
                  <a:lnTo>
                    <a:pt x="76631" y="43231"/>
                  </a:lnTo>
                  <a:lnTo>
                    <a:pt x="76622" y="45278"/>
                  </a:lnTo>
                  <a:lnTo>
                    <a:pt x="76613" y="47307"/>
                  </a:lnTo>
                  <a:lnTo>
                    <a:pt x="76595" y="49308"/>
                  </a:lnTo>
                  <a:lnTo>
                    <a:pt x="76576" y="51281"/>
                  </a:lnTo>
                  <a:lnTo>
                    <a:pt x="76548" y="53227"/>
                  </a:lnTo>
                  <a:lnTo>
                    <a:pt x="76512" y="55145"/>
                  </a:lnTo>
                  <a:lnTo>
                    <a:pt x="76475" y="57035"/>
                  </a:lnTo>
                  <a:lnTo>
                    <a:pt x="76429" y="58898"/>
                  </a:lnTo>
                  <a:lnTo>
                    <a:pt x="76327" y="62532"/>
                  </a:lnTo>
                  <a:lnTo>
                    <a:pt x="76207" y="66036"/>
                  </a:lnTo>
                  <a:lnTo>
                    <a:pt x="76078" y="69402"/>
                  </a:lnTo>
                  <a:lnTo>
                    <a:pt x="75931" y="72638"/>
                  </a:lnTo>
                  <a:lnTo>
                    <a:pt x="75783" y="75728"/>
                  </a:lnTo>
                  <a:lnTo>
                    <a:pt x="72685" y="75884"/>
                  </a:lnTo>
                  <a:lnTo>
                    <a:pt x="69457" y="76032"/>
                  </a:lnTo>
                  <a:lnTo>
                    <a:pt x="66082" y="76161"/>
                  </a:lnTo>
                  <a:lnTo>
                    <a:pt x="62578" y="76281"/>
                  </a:lnTo>
                  <a:lnTo>
                    <a:pt x="58945" y="76382"/>
                  </a:lnTo>
                  <a:lnTo>
                    <a:pt x="57082" y="76428"/>
                  </a:lnTo>
                  <a:lnTo>
                    <a:pt x="55191" y="76465"/>
                  </a:lnTo>
                  <a:lnTo>
                    <a:pt x="53273" y="76502"/>
                  </a:lnTo>
                  <a:lnTo>
                    <a:pt x="51328" y="76530"/>
                  </a:lnTo>
                  <a:lnTo>
                    <a:pt x="49345" y="76548"/>
                  </a:lnTo>
                  <a:lnTo>
                    <a:pt x="47344" y="76567"/>
                  </a:lnTo>
                  <a:lnTo>
                    <a:pt x="45324" y="76576"/>
                  </a:lnTo>
                  <a:lnTo>
                    <a:pt x="43268" y="76585"/>
                  </a:lnTo>
                  <a:lnTo>
                    <a:pt x="41193" y="76585"/>
                  </a:lnTo>
                  <a:lnTo>
                    <a:pt x="39091" y="76576"/>
                  </a:lnTo>
                  <a:lnTo>
                    <a:pt x="36970" y="76557"/>
                  </a:lnTo>
                  <a:lnTo>
                    <a:pt x="34830" y="76530"/>
                  </a:lnTo>
                  <a:lnTo>
                    <a:pt x="32663" y="76502"/>
                  </a:lnTo>
                  <a:lnTo>
                    <a:pt x="30478" y="76456"/>
                  </a:lnTo>
                  <a:lnTo>
                    <a:pt x="28274" y="76410"/>
                  </a:lnTo>
                  <a:lnTo>
                    <a:pt x="26051" y="76355"/>
                  </a:lnTo>
                  <a:lnTo>
                    <a:pt x="23811" y="76290"/>
                  </a:lnTo>
                  <a:lnTo>
                    <a:pt x="21542" y="76207"/>
                  </a:lnTo>
                  <a:lnTo>
                    <a:pt x="19274" y="76124"/>
                  </a:lnTo>
                  <a:lnTo>
                    <a:pt x="16977" y="76032"/>
                  </a:lnTo>
                  <a:lnTo>
                    <a:pt x="14672" y="75921"/>
                  </a:lnTo>
                  <a:lnTo>
                    <a:pt x="12348" y="75811"/>
                  </a:lnTo>
                  <a:lnTo>
                    <a:pt x="12228" y="73487"/>
                  </a:lnTo>
                  <a:lnTo>
                    <a:pt x="12127" y="71181"/>
                  </a:lnTo>
                  <a:lnTo>
                    <a:pt x="12025" y="68885"/>
                  </a:lnTo>
                  <a:lnTo>
                    <a:pt x="11942" y="66607"/>
                  </a:lnTo>
                  <a:lnTo>
                    <a:pt x="11869" y="64348"/>
                  </a:lnTo>
                  <a:lnTo>
                    <a:pt x="11804" y="62107"/>
                  </a:lnTo>
                  <a:lnTo>
                    <a:pt x="11740" y="59885"/>
                  </a:lnTo>
                  <a:lnTo>
                    <a:pt x="11693" y="57681"/>
                  </a:lnTo>
                  <a:lnTo>
                    <a:pt x="11657" y="55495"/>
                  </a:lnTo>
                  <a:lnTo>
                    <a:pt x="11620" y="53328"/>
                  </a:lnTo>
                  <a:lnTo>
                    <a:pt x="11592" y="51189"/>
                  </a:lnTo>
                  <a:lnTo>
                    <a:pt x="11583" y="49068"/>
                  </a:lnTo>
                  <a:lnTo>
                    <a:pt x="11574" y="46966"/>
                  </a:lnTo>
                  <a:lnTo>
                    <a:pt x="11564" y="44891"/>
                  </a:lnTo>
                  <a:lnTo>
                    <a:pt x="11574" y="42844"/>
                  </a:lnTo>
                  <a:lnTo>
                    <a:pt x="11583" y="40815"/>
                  </a:lnTo>
                  <a:lnTo>
                    <a:pt x="11601" y="38814"/>
                  </a:lnTo>
                  <a:lnTo>
                    <a:pt x="11620" y="36840"/>
                  </a:lnTo>
                  <a:lnTo>
                    <a:pt x="11657" y="34895"/>
                  </a:lnTo>
                  <a:lnTo>
                    <a:pt x="11684" y="32977"/>
                  </a:lnTo>
                  <a:lnTo>
                    <a:pt x="11730" y="31086"/>
                  </a:lnTo>
                  <a:lnTo>
                    <a:pt x="11767" y="29223"/>
                  </a:lnTo>
                  <a:lnTo>
                    <a:pt x="11878" y="25599"/>
                  </a:lnTo>
                  <a:lnTo>
                    <a:pt x="11989" y="22086"/>
                  </a:lnTo>
                  <a:lnTo>
                    <a:pt x="12127" y="18720"/>
                  </a:lnTo>
                  <a:lnTo>
                    <a:pt x="12265" y="15483"/>
                  </a:lnTo>
                  <a:lnTo>
                    <a:pt x="12422" y="12394"/>
                  </a:lnTo>
                  <a:lnTo>
                    <a:pt x="15096" y="12256"/>
                  </a:lnTo>
                  <a:lnTo>
                    <a:pt x="17789" y="12136"/>
                  </a:lnTo>
                  <a:lnTo>
                    <a:pt x="20482" y="12025"/>
                  </a:lnTo>
                  <a:lnTo>
                    <a:pt x="23174" y="11924"/>
                  </a:lnTo>
                  <a:lnTo>
                    <a:pt x="23469" y="11905"/>
                  </a:lnTo>
                  <a:lnTo>
                    <a:pt x="23764" y="11878"/>
                  </a:lnTo>
                  <a:lnTo>
                    <a:pt x="24050" y="11822"/>
                  </a:lnTo>
                  <a:lnTo>
                    <a:pt x="24336" y="11767"/>
                  </a:lnTo>
                  <a:lnTo>
                    <a:pt x="24613" y="11693"/>
                  </a:lnTo>
                  <a:lnTo>
                    <a:pt x="24880" y="11601"/>
                  </a:lnTo>
                  <a:lnTo>
                    <a:pt x="25148" y="11500"/>
                  </a:lnTo>
                  <a:lnTo>
                    <a:pt x="25406" y="11389"/>
                  </a:lnTo>
                  <a:lnTo>
                    <a:pt x="25655" y="11269"/>
                  </a:lnTo>
                  <a:lnTo>
                    <a:pt x="25904" y="11131"/>
                  </a:lnTo>
                  <a:lnTo>
                    <a:pt x="26144" y="10983"/>
                  </a:lnTo>
                  <a:lnTo>
                    <a:pt x="26365" y="10826"/>
                  </a:lnTo>
                  <a:lnTo>
                    <a:pt x="26586" y="10651"/>
                  </a:lnTo>
                  <a:lnTo>
                    <a:pt x="26798" y="10476"/>
                  </a:lnTo>
                  <a:lnTo>
                    <a:pt x="27001" y="10282"/>
                  </a:lnTo>
                  <a:lnTo>
                    <a:pt x="27195" y="10089"/>
                  </a:lnTo>
                  <a:lnTo>
                    <a:pt x="27379" y="9877"/>
                  </a:lnTo>
                  <a:lnTo>
                    <a:pt x="27554" y="9665"/>
                  </a:lnTo>
                  <a:lnTo>
                    <a:pt x="27720" y="9443"/>
                  </a:lnTo>
                  <a:lnTo>
                    <a:pt x="27877" y="9203"/>
                  </a:lnTo>
                  <a:lnTo>
                    <a:pt x="28016" y="8964"/>
                  </a:lnTo>
                  <a:lnTo>
                    <a:pt x="28145" y="8724"/>
                  </a:lnTo>
                  <a:lnTo>
                    <a:pt x="28265" y="8466"/>
                  </a:lnTo>
                  <a:lnTo>
                    <a:pt x="28375" y="8208"/>
                  </a:lnTo>
                  <a:lnTo>
                    <a:pt x="28467" y="7940"/>
                  </a:lnTo>
                  <a:lnTo>
                    <a:pt x="28550" y="7673"/>
                  </a:lnTo>
                  <a:lnTo>
                    <a:pt x="28615" y="7396"/>
                  </a:lnTo>
                  <a:lnTo>
                    <a:pt x="28670" y="7110"/>
                  </a:lnTo>
                  <a:lnTo>
                    <a:pt x="28707" y="6824"/>
                  </a:lnTo>
                  <a:lnTo>
                    <a:pt x="28735" y="6529"/>
                  </a:lnTo>
                  <a:lnTo>
                    <a:pt x="28753" y="6234"/>
                  </a:lnTo>
                  <a:lnTo>
                    <a:pt x="28744" y="5939"/>
                  </a:lnTo>
                  <a:lnTo>
                    <a:pt x="28726" y="5644"/>
                  </a:lnTo>
                  <a:lnTo>
                    <a:pt x="28698" y="5349"/>
                  </a:lnTo>
                  <a:lnTo>
                    <a:pt x="28652" y="5063"/>
                  </a:lnTo>
                  <a:lnTo>
                    <a:pt x="28587" y="4777"/>
                  </a:lnTo>
                  <a:lnTo>
                    <a:pt x="28513" y="4500"/>
                  </a:lnTo>
                  <a:lnTo>
                    <a:pt x="28421" y="4233"/>
                  </a:lnTo>
                  <a:lnTo>
                    <a:pt x="28320" y="3966"/>
                  </a:lnTo>
                  <a:lnTo>
                    <a:pt x="28209" y="3707"/>
                  </a:lnTo>
                  <a:lnTo>
                    <a:pt x="28080" y="3458"/>
                  </a:lnTo>
                  <a:lnTo>
                    <a:pt x="27942" y="3209"/>
                  </a:lnTo>
                  <a:lnTo>
                    <a:pt x="27794" y="2979"/>
                  </a:lnTo>
                  <a:lnTo>
                    <a:pt x="27637" y="2748"/>
                  </a:lnTo>
                  <a:lnTo>
                    <a:pt x="27462" y="2527"/>
                  </a:lnTo>
                  <a:lnTo>
                    <a:pt x="27287" y="2315"/>
                  </a:lnTo>
                  <a:lnTo>
                    <a:pt x="27093" y="2112"/>
                  </a:lnTo>
                  <a:lnTo>
                    <a:pt x="26900" y="1918"/>
                  </a:lnTo>
                  <a:lnTo>
                    <a:pt x="26688" y="1734"/>
                  </a:lnTo>
                  <a:lnTo>
                    <a:pt x="26476" y="1559"/>
                  </a:lnTo>
                  <a:lnTo>
                    <a:pt x="26245" y="1393"/>
                  </a:lnTo>
                  <a:lnTo>
                    <a:pt x="26014" y="1245"/>
                  </a:lnTo>
                  <a:lnTo>
                    <a:pt x="25775" y="1098"/>
                  </a:lnTo>
                  <a:lnTo>
                    <a:pt x="25526" y="969"/>
                  </a:lnTo>
                  <a:lnTo>
                    <a:pt x="25277" y="849"/>
                  </a:lnTo>
                  <a:lnTo>
                    <a:pt x="25009" y="747"/>
                  </a:lnTo>
                  <a:lnTo>
                    <a:pt x="24751" y="646"/>
                  </a:lnTo>
                  <a:lnTo>
                    <a:pt x="24474" y="572"/>
                  </a:lnTo>
                  <a:lnTo>
                    <a:pt x="24198" y="498"/>
                  </a:lnTo>
                  <a:lnTo>
                    <a:pt x="23921" y="443"/>
                  </a:lnTo>
                  <a:lnTo>
                    <a:pt x="23635" y="406"/>
                  </a:lnTo>
                  <a:lnTo>
                    <a:pt x="23349" y="378"/>
                  </a:lnTo>
                  <a:lnTo>
                    <a:pt x="23054" y="360"/>
                  </a:lnTo>
                  <a:lnTo>
                    <a:pt x="22759" y="369"/>
                  </a:lnTo>
                  <a:lnTo>
                    <a:pt x="20731" y="443"/>
                  </a:lnTo>
                  <a:lnTo>
                    <a:pt x="18702" y="517"/>
                  </a:lnTo>
                  <a:lnTo>
                    <a:pt x="16664" y="609"/>
                  </a:lnTo>
                  <a:lnTo>
                    <a:pt x="14635" y="701"/>
                  </a:lnTo>
                  <a:lnTo>
                    <a:pt x="12616" y="803"/>
                  </a:lnTo>
                  <a:lnTo>
                    <a:pt x="10596" y="904"/>
                  </a:lnTo>
                  <a:lnTo>
                    <a:pt x="8586" y="1024"/>
                  </a:lnTo>
                  <a:lnTo>
                    <a:pt x="6585" y="1135"/>
                  </a:lnTo>
                  <a:lnTo>
                    <a:pt x="6317" y="1162"/>
                  </a:lnTo>
                  <a:lnTo>
                    <a:pt x="6050" y="1199"/>
                  </a:lnTo>
                  <a:lnTo>
                    <a:pt x="5782" y="1245"/>
                  </a:lnTo>
                  <a:lnTo>
                    <a:pt x="5524" y="1301"/>
                  </a:lnTo>
                  <a:lnTo>
                    <a:pt x="5266" y="1374"/>
                  </a:lnTo>
                  <a:lnTo>
                    <a:pt x="5017" y="1457"/>
                  </a:lnTo>
                  <a:lnTo>
                    <a:pt x="4768" y="1550"/>
                  </a:lnTo>
                  <a:lnTo>
                    <a:pt x="4528" y="1651"/>
                  </a:lnTo>
                  <a:lnTo>
                    <a:pt x="4298" y="1762"/>
                  </a:lnTo>
                  <a:lnTo>
                    <a:pt x="4067" y="1882"/>
                  </a:lnTo>
                  <a:lnTo>
                    <a:pt x="3846" y="2020"/>
                  </a:lnTo>
                  <a:lnTo>
                    <a:pt x="3634" y="2158"/>
                  </a:lnTo>
                  <a:lnTo>
                    <a:pt x="3431" y="2315"/>
                  </a:lnTo>
                  <a:lnTo>
                    <a:pt x="3228" y="2472"/>
                  </a:lnTo>
                  <a:lnTo>
                    <a:pt x="3034" y="2647"/>
                  </a:lnTo>
                  <a:lnTo>
                    <a:pt x="2850" y="2822"/>
                  </a:lnTo>
                  <a:lnTo>
                    <a:pt x="2666" y="3007"/>
                  </a:lnTo>
                  <a:lnTo>
                    <a:pt x="2500" y="3200"/>
                  </a:lnTo>
                  <a:lnTo>
                    <a:pt x="2343" y="3403"/>
                  </a:lnTo>
                  <a:lnTo>
                    <a:pt x="2186" y="3606"/>
                  </a:lnTo>
                  <a:lnTo>
                    <a:pt x="2048" y="3827"/>
                  </a:lnTo>
                  <a:lnTo>
                    <a:pt x="1909" y="4049"/>
                  </a:lnTo>
                  <a:lnTo>
                    <a:pt x="1790" y="4270"/>
                  </a:lnTo>
                  <a:lnTo>
                    <a:pt x="1679" y="4510"/>
                  </a:lnTo>
                  <a:lnTo>
                    <a:pt x="1568" y="4749"/>
                  </a:lnTo>
                  <a:lnTo>
                    <a:pt x="1476" y="4989"/>
                  </a:lnTo>
                  <a:lnTo>
                    <a:pt x="1402" y="5238"/>
                  </a:lnTo>
                  <a:lnTo>
                    <a:pt x="1328" y="5496"/>
                  </a:lnTo>
                  <a:lnTo>
                    <a:pt x="1273" y="5755"/>
                  </a:lnTo>
                  <a:lnTo>
                    <a:pt x="1218" y="6022"/>
                  </a:lnTo>
                  <a:lnTo>
                    <a:pt x="1190" y="6289"/>
                  </a:lnTo>
                  <a:lnTo>
                    <a:pt x="1162" y="6557"/>
                  </a:lnTo>
                  <a:lnTo>
                    <a:pt x="969" y="9960"/>
                  </a:lnTo>
                  <a:lnTo>
                    <a:pt x="775" y="13584"/>
                  </a:lnTo>
                  <a:lnTo>
                    <a:pt x="692" y="15474"/>
                  </a:lnTo>
                  <a:lnTo>
                    <a:pt x="600" y="17420"/>
                  </a:lnTo>
                  <a:lnTo>
                    <a:pt x="517" y="19412"/>
                  </a:lnTo>
                  <a:lnTo>
                    <a:pt x="443" y="21450"/>
                  </a:lnTo>
                  <a:lnTo>
                    <a:pt x="369" y="23534"/>
                  </a:lnTo>
                  <a:lnTo>
                    <a:pt x="296" y="25664"/>
                  </a:lnTo>
                  <a:lnTo>
                    <a:pt x="240" y="27840"/>
                  </a:lnTo>
                  <a:lnTo>
                    <a:pt x="185" y="30063"/>
                  </a:lnTo>
                  <a:lnTo>
                    <a:pt x="130" y="32322"/>
                  </a:lnTo>
                  <a:lnTo>
                    <a:pt x="93" y="34627"/>
                  </a:lnTo>
                  <a:lnTo>
                    <a:pt x="56" y="36969"/>
                  </a:lnTo>
                  <a:lnTo>
                    <a:pt x="28" y="39349"/>
                  </a:lnTo>
                  <a:lnTo>
                    <a:pt x="10" y="41765"/>
                  </a:lnTo>
                  <a:lnTo>
                    <a:pt x="1" y="44218"/>
                  </a:lnTo>
                  <a:lnTo>
                    <a:pt x="1" y="46707"/>
                  </a:lnTo>
                  <a:lnTo>
                    <a:pt x="10" y="49225"/>
                  </a:lnTo>
                  <a:lnTo>
                    <a:pt x="37" y="51779"/>
                  </a:lnTo>
                  <a:lnTo>
                    <a:pt x="65" y="54361"/>
                  </a:lnTo>
                  <a:lnTo>
                    <a:pt x="111" y="56980"/>
                  </a:lnTo>
                  <a:lnTo>
                    <a:pt x="167" y="59627"/>
                  </a:lnTo>
                  <a:lnTo>
                    <a:pt x="231" y="62292"/>
                  </a:lnTo>
                  <a:lnTo>
                    <a:pt x="314" y="64994"/>
                  </a:lnTo>
                  <a:lnTo>
                    <a:pt x="406" y="67714"/>
                  </a:lnTo>
                  <a:lnTo>
                    <a:pt x="517" y="70453"/>
                  </a:lnTo>
                  <a:lnTo>
                    <a:pt x="637" y="73219"/>
                  </a:lnTo>
                  <a:lnTo>
                    <a:pt x="775" y="76013"/>
                  </a:lnTo>
                  <a:lnTo>
                    <a:pt x="923" y="78817"/>
                  </a:lnTo>
                  <a:lnTo>
                    <a:pt x="1089" y="81639"/>
                  </a:lnTo>
                  <a:lnTo>
                    <a:pt x="1116" y="81915"/>
                  </a:lnTo>
                  <a:lnTo>
                    <a:pt x="1153" y="82183"/>
                  </a:lnTo>
                  <a:lnTo>
                    <a:pt x="1199" y="82441"/>
                  </a:lnTo>
                  <a:lnTo>
                    <a:pt x="1255" y="82708"/>
                  </a:lnTo>
                  <a:lnTo>
                    <a:pt x="1328" y="82957"/>
                  </a:lnTo>
                  <a:lnTo>
                    <a:pt x="1411" y="83206"/>
                  </a:lnTo>
                  <a:lnTo>
                    <a:pt x="1504" y="83455"/>
                  </a:lnTo>
                  <a:lnTo>
                    <a:pt x="1605" y="83695"/>
                  </a:lnTo>
                  <a:lnTo>
                    <a:pt x="1716" y="83925"/>
                  </a:lnTo>
                  <a:lnTo>
                    <a:pt x="1845" y="84156"/>
                  </a:lnTo>
                  <a:lnTo>
                    <a:pt x="1974" y="84377"/>
                  </a:lnTo>
                  <a:lnTo>
                    <a:pt x="2121" y="84589"/>
                  </a:lnTo>
                  <a:lnTo>
                    <a:pt x="2269" y="84792"/>
                  </a:lnTo>
                  <a:lnTo>
                    <a:pt x="2435" y="84995"/>
                  </a:lnTo>
                  <a:lnTo>
                    <a:pt x="2601" y="85189"/>
                  </a:lnTo>
                  <a:lnTo>
                    <a:pt x="2776" y="85373"/>
                  </a:lnTo>
                  <a:lnTo>
                    <a:pt x="2961" y="85548"/>
                  </a:lnTo>
                  <a:lnTo>
                    <a:pt x="3154" y="85724"/>
                  </a:lnTo>
                  <a:lnTo>
                    <a:pt x="3357" y="85880"/>
                  </a:lnTo>
                  <a:lnTo>
                    <a:pt x="3560" y="86037"/>
                  </a:lnTo>
                  <a:lnTo>
                    <a:pt x="3781" y="86176"/>
                  </a:lnTo>
                  <a:lnTo>
                    <a:pt x="4003" y="86314"/>
                  </a:lnTo>
                  <a:lnTo>
                    <a:pt x="4224" y="86434"/>
                  </a:lnTo>
                  <a:lnTo>
                    <a:pt x="4464" y="86544"/>
                  </a:lnTo>
                  <a:lnTo>
                    <a:pt x="4704" y="86646"/>
                  </a:lnTo>
                  <a:lnTo>
                    <a:pt x="4943" y="86738"/>
                  </a:lnTo>
                  <a:lnTo>
                    <a:pt x="5192" y="86821"/>
                  </a:lnTo>
                  <a:lnTo>
                    <a:pt x="5450" y="86895"/>
                  </a:lnTo>
                  <a:lnTo>
                    <a:pt x="5709" y="86950"/>
                  </a:lnTo>
                  <a:lnTo>
                    <a:pt x="5967" y="86996"/>
                  </a:lnTo>
                  <a:lnTo>
                    <a:pt x="6234" y="87033"/>
                  </a:lnTo>
                  <a:lnTo>
                    <a:pt x="6511" y="87061"/>
                  </a:lnTo>
                  <a:lnTo>
                    <a:pt x="8909" y="87199"/>
                  </a:lnTo>
                  <a:lnTo>
                    <a:pt x="11297" y="87328"/>
                  </a:lnTo>
                  <a:lnTo>
                    <a:pt x="13676" y="87457"/>
                  </a:lnTo>
                  <a:lnTo>
                    <a:pt x="16028" y="87568"/>
                  </a:lnTo>
                  <a:lnTo>
                    <a:pt x="18379" y="87660"/>
                  </a:lnTo>
                  <a:lnTo>
                    <a:pt x="20703" y="87752"/>
                  </a:lnTo>
                  <a:lnTo>
                    <a:pt x="23008" y="87835"/>
                  </a:lnTo>
                  <a:lnTo>
                    <a:pt x="25304" y="87900"/>
                  </a:lnTo>
                  <a:lnTo>
                    <a:pt x="27582" y="87964"/>
                  </a:lnTo>
                  <a:lnTo>
                    <a:pt x="29832" y="88020"/>
                  </a:lnTo>
                  <a:lnTo>
                    <a:pt x="32064" y="88057"/>
                  </a:lnTo>
                  <a:lnTo>
                    <a:pt x="34277" y="88094"/>
                  </a:lnTo>
                  <a:lnTo>
                    <a:pt x="36472" y="88121"/>
                  </a:lnTo>
                  <a:lnTo>
                    <a:pt x="38639" y="88140"/>
                  </a:lnTo>
                  <a:lnTo>
                    <a:pt x="40787" y="88149"/>
                  </a:lnTo>
                  <a:lnTo>
                    <a:pt x="45749" y="88149"/>
                  </a:lnTo>
                  <a:lnTo>
                    <a:pt x="48543" y="88130"/>
                  </a:lnTo>
                  <a:lnTo>
                    <a:pt x="51281" y="88094"/>
                  </a:lnTo>
                  <a:lnTo>
                    <a:pt x="53974" y="88057"/>
                  </a:lnTo>
                  <a:lnTo>
                    <a:pt x="56611" y="88011"/>
                  </a:lnTo>
                  <a:lnTo>
                    <a:pt x="59194" y="87946"/>
                  </a:lnTo>
                  <a:lnTo>
                    <a:pt x="61720" y="87881"/>
                  </a:lnTo>
                  <a:lnTo>
                    <a:pt x="64192" y="87799"/>
                  </a:lnTo>
                  <a:lnTo>
                    <a:pt x="66598" y="87716"/>
                  </a:lnTo>
                  <a:lnTo>
                    <a:pt x="68950" y="87623"/>
                  </a:lnTo>
                  <a:lnTo>
                    <a:pt x="71228" y="87531"/>
                  </a:lnTo>
                  <a:lnTo>
                    <a:pt x="73441" y="87430"/>
                  </a:lnTo>
                  <a:lnTo>
                    <a:pt x="75589" y="87328"/>
                  </a:lnTo>
                  <a:lnTo>
                    <a:pt x="77673" y="87218"/>
                  </a:lnTo>
                  <a:lnTo>
                    <a:pt x="79675" y="87107"/>
                  </a:lnTo>
                  <a:lnTo>
                    <a:pt x="81611" y="86987"/>
                  </a:lnTo>
                  <a:lnTo>
                    <a:pt x="81878" y="86969"/>
                  </a:lnTo>
                  <a:lnTo>
                    <a:pt x="82146" y="86932"/>
                  </a:lnTo>
                  <a:lnTo>
                    <a:pt x="82413" y="86886"/>
                  </a:lnTo>
                  <a:lnTo>
                    <a:pt x="82672" y="86821"/>
                  </a:lnTo>
                  <a:lnTo>
                    <a:pt x="82930" y="86756"/>
                  </a:lnTo>
                  <a:lnTo>
                    <a:pt x="83179" y="86673"/>
                  </a:lnTo>
                  <a:lnTo>
                    <a:pt x="83428" y="86581"/>
                  </a:lnTo>
                  <a:lnTo>
                    <a:pt x="83667" y="86480"/>
                  </a:lnTo>
                  <a:lnTo>
                    <a:pt x="83898" y="86369"/>
                  </a:lnTo>
                  <a:lnTo>
                    <a:pt x="84129" y="86240"/>
                  </a:lnTo>
                  <a:lnTo>
                    <a:pt x="84350" y="86111"/>
                  </a:lnTo>
                  <a:lnTo>
                    <a:pt x="84562" y="85963"/>
                  </a:lnTo>
                  <a:lnTo>
                    <a:pt x="84774" y="85816"/>
                  </a:lnTo>
                  <a:lnTo>
                    <a:pt x="84977" y="85650"/>
                  </a:lnTo>
                  <a:lnTo>
                    <a:pt x="85171" y="85484"/>
                  </a:lnTo>
                  <a:lnTo>
                    <a:pt x="85355" y="85309"/>
                  </a:lnTo>
                  <a:lnTo>
                    <a:pt x="85530" y="85124"/>
                  </a:lnTo>
                  <a:lnTo>
                    <a:pt x="85696" y="84931"/>
                  </a:lnTo>
                  <a:lnTo>
                    <a:pt x="85862" y="84728"/>
                  </a:lnTo>
                  <a:lnTo>
                    <a:pt x="86010" y="84516"/>
                  </a:lnTo>
                  <a:lnTo>
                    <a:pt x="86157" y="84304"/>
                  </a:lnTo>
                  <a:lnTo>
                    <a:pt x="86286" y="84082"/>
                  </a:lnTo>
                  <a:lnTo>
                    <a:pt x="86415" y="83852"/>
                  </a:lnTo>
                  <a:lnTo>
                    <a:pt x="86526" y="83621"/>
                  </a:lnTo>
                  <a:lnTo>
                    <a:pt x="86628" y="83381"/>
                  </a:lnTo>
                  <a:lnTo>
                    <a:pt x="86720" y="83132"/>
                  </a:lnTo>
                  <a:lnTo>
                    <a:pt x="86803" y="82883"/>
                  </a:lnTo>
                  <a:lnTo>
                    <a:pt x="86877" y="82634"/>
                  </a:lnTo>
                  <a:lnTo>
                    <a:pt x="86932" y="82367"/>
                  </a:lnTo>
                  <a:lnTo>
                    <a:pt x="86978" y="82109"/>
                  </a:lnTo>
                  <a:lnTo>
                    <a:pt x="87015" y="81841"/>
                  </a:lnTo>
                  <a:lnTo>
                    <a:pt x="87033" y="81565"/>
                  </a:lnTo>
                  <a:lnTo>
                    <a:pt x="87236" y="78162"/>
                  </a:lnTo>
                  <a:lnTo>
                    <a:pt x="87421" y="74538"/>
                  </a:lnTo>
                  <a:lnTo>
                    <a:pt x="87513" y="72648"/>
                  </a:lnTo>
                  <a:lnTo>
                    <a:pt x="87596" y="70702"/>
                  </a:lnTo>
                  <a:lnTo>
                    <a:pt x="87679" y="68719"/>
                  </a:lnTo>
                  <a:lnTo>
                    <a:pt x="87753" y="66672"/>
                  </a:lnTo>
                  <a:lnTo>
                    <a:pt x="87826" y="64588"/>
                  </a:lnTo>
                  <a:lnTo>
                    <a:pt x="87900" y="62458"/>
                  </a:lnTo>
                  <a:lnTo>
                    <a:pt x="87965" y="60281"/>
                  </a:lnTo>
                  <a:lnTo>
                    <a:pt x="88020" y="58059"/>
                  </a:lnTo>
                  <a:lnTo>
                    <a:pt x="88066" y="55800"/>
                  </a:lnTo>
                  <a:lnTo>
                    <a:pt x="88103" y="53494"/>
                  </a:lnTo>
                  <a:lnTo>
                    <a:pt x="88140" y="51152"/>
                  </a:lnTo>
                  <a:lnTo>
                    <a:pt x="88168" y="48773"/>
                  </a:lnTo>
                  <a:lnTo>
                    <a:pt x="88186" y="46357"/>
                  </a:lnTo>
                  <a:lnTo>
                    <a:pt x="88195" y="43904"/>
                  </a:lnTo>
                  <a:lnTo>
                    <a:pt x="88195" y="41414"/>
                  </a:lnTo>
                  <a:lnTo>
                    <a:pt x="88186" y="38897"/>
                  </a:lnTo>
                  <a:lnTo>
                    <a:pt x="88158" y="36342"/>
                  </a:lnTo>
                  <a:lnTo>
                    <a:pt x="88131" y="33760"/>
                  </a:lnTo>
                  <a:lnTo>
                    <a:pt x="88085" y="31141"/>
                  </a:lnTo>
                  <a:lnTo>
                    <a:pt x="88029" y="28504"/>
                  </a:lnTo>
                  <a:lnTo>
                    <a:pt x="87965" y="25830"/>
                  </a:lnTo>
                  <a:lnTo>
                    <a:pt x="87882" y="23137"/>
                  </a:lnTo>
                  <a:lnTo>
                    <a:pt x="87789" y="20417"/>
                  </a:lnTo>
                  <a:lnTo>
                    <a:pt x="87679" y="17669"/>
                  </a:lnTo>
                  <a:lnTo>
                    <a:pt x="87559" y="14902"/>
                  </a:lnTo>
                  <a:lnTo>
                    <a:pt x="87421" y="12117"/>
                  </a:lnTo>
                  <a:lnTo>
                    <a:pt x="87273" y="9305"/>
                  </a:lnTo>
                  <a:lnTo>
                    <a:pt x="87107" y="6483"/>
                  </a:lnTo>
                  <a:lnTo>
                    <a:pt x="87079" y="6216"/>
                  </a:lnTo>
                  <a:lnTo>
                    <a:pt x="87043" y="5948"/>
                  </a:lnTo>
                  <a:lnTo>
                    <a:pt x="86996" y="5681"/>
                  </a:lnTo>
                  <a:lnTo>
                    <a:pt x="86941" y="5423"/>
                  </a:lnTo>
                  <a:lnTo>
                    <a:pt x="86867" y="5164"/>
                  </a:lnTo>
                  <a:lnTo>
                    <a:pt x="86784" y="4915"/>
                  </a:lnTo>
                  <a:lnTo>
                    <a:pt x="86692" y="4676"/>
                  </a:lnTo>
                  <a:lnTo>
                    <a:pt x="86591" y="4436"/>
                  </a:lnTo>
                  <a:lnTo>
                    <a:pt x="86480" y="4196"/>
                  </a:lnTo>
                  <a:lnTo>
                    <a:pt x="86351" y="3975"/>
                  </a:lnTo>
                  <a:lnTo>
                    <a:pt x="86222" y="3754"/>
                  </a:lnTo>
                  <a:lnTo>
                    <a:pt x="86083" y="3541"/>
                  </a:lnTo>
                  <a:lnTo>
                    <a:pt x="85927" y="3329"/>
                  </a:lnTo>
                  <a:lnTo>
                    <a:pt x="85770" y="3126"/>
                  </a:lnTo>
                  <a:lnTo>
                    <a:pt x="85595" y="2933"/>
                  </a:lnTo>
                  <a:lnTo>
                    <a:pt x="85420" y="2748"/>
                  </a:lnTo>
                  <a:lnTo>
                    <a:pt x="85235" y="2573"/>
                  </a:lnTo>
                  <a:lnTo>
                    <a:pt x="85041" y="2407"/>
                  </a:lnTo>
                  <a:lnTo>
                    <a:pt x="84839" y="2241"/>
                  </a:lnTo>
                  <a:lnTo>
                    <a:pt x="84636" y="2094"/>
                  </a:lnTo>
                  <a:lnTo>
                    <a:pt x="84424" y="1955"/>
                  </a:lnTo>
                  <a:lnTo>
                    <a:pt x="84202" y="1817"/>
                  </a:lnTo>
                  <a:lnTo>
                    <a:pt x="83972" y="1697"/>
                  </a:lnTo>
                  <a:lnTo>
                    <a:pt x="83741" y="1577"/>
                  </a:lnTo>
                  <a:lnTo>
                    <a:pt x="83501" y="1476"/>
                  </a:lnTo>
                  <a:lnTo>
                    <a:pt x="83252" y="1384"/>
                  </a:lnTo>
                  <a:lnTo>
                    <a:pt x="83004" y="1301"/>
                  </a:lnTo>
                  <a:lnTo>
                    <a:pt x="82755" y="1236"/>
                  </a:lnTo>
                  <a:lnTo>
                    <a:pt x="82496" y="1171"/>
                  </a:lnTo>
                  <a:lnTo>
                    <a:pt x="82229" y="1125"/>
                  </a:lnTo>
                  <a:lnTo>
                    <a:pt x="81961" y="1088"/>
                  </a:lnTo>
                  <a:lnTo>
                    <a:pt x="81694" y="1070"/>
                  </a:lnTo>
                  <a:lnTo>
                    <a:pt x="79841" y="959"/>
                  </a:lnTo>
                  <a:lnTo>
                    <a:pt x="77978" y="849"/>
                  </a:lnTo>
                  <a:lnTo>
                    <a:pt x="76115" y="747"/>
                  </a:lnTo>
                  <a:lnTo>
                    <a:pt x="74234" y="655"/>
                  </a:lnTo>
                  <a:lnTo>
                    <a:pt x="72353" y="572"/>
                  </a:lnTo>
                  <a:lnTo>
                    <a:pt x="70471" y="489"/>
                  </a:lnTo>
                  <a:lnTo>
                    <a:pt x="68572" y="415"/>
                  </a:lnTo>
                  <a:lnTo>
                    <a:pt x="66672" y="342"/>
                  </a:lnTo>
                  <a:lnTo>
                    <a:pt x="64773" y="277"/>
                  </a:lnTo>
                  <a:lnTo>
                    <a:pt x="62864" y="222"/>
                  </a:lnTo>
                  <a:lnTo>
                    <a:pt x="60946" y="166"/>
                  </a:lnTo>
                  <a:lnTo>
                    <a:pt x="59037" y="120"/>
                  </a:lnTo>
                  <a:lnTo>
                    <a:pt x="57109" y="83"/>
                  </a:lnTo>
                  <a:lnTo>
                    <a:pt x="55191" y="46"/>
                  </a:lnTo>
                  <a:lnTo>
                    <a:pt x="53264" y="19"/>
                  </a:lnTo>
                  <a:lnTo>
                    <a:pt x="51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4257;p67">
              <a:extLst>
                <a:ext uri="{FF2B5EF4-FFF2-40B4-BE49-F238E27FC236}">
                  <a16:creationId xmlns:a16="http://schemas.microsoft.com/office/drawing/2014/main" id="{F74CE5D5-127A-BC2D-BE1C-F73EB8010223}"/>
                </a:ext>
              </a:extLst>
            </p:cNvPr>
            <p:cNvSpPr/>
            <p:nvPr/>
          </p:nvSpPr>
          <p:spPr>
            <a:xfrm>
              <a:off x="-4849950" y="-8023450"/>
              <a:ext cx="2204900" cy="2203725"/>
            </a:xfrm>
            <a:custGeom>
              <a:avLst/>
              <a:gdLst/>
              <a:ahLst/>
              <a:cxnLst/>
              <a:rect l="l" t="t" r="r" b="b"/>
              <a:pathLst>
                <a:path w="88196" h="88149" fill="none" extrusionOk="0">
                  <a:moveTo>
                    <a:pt x="81694" y="1070"/>
                  </a:moveTo>
                  <a:lnTo>
                    <a:pt x="81694" y="1070"/>
                  </a:lnTo>
                  <a:lnTo>
                    <a:pt x="79841" y="959"/>
                  </a:lnTo>
                  <a:lnTo>
                    <a:pt x="77978" y="849"/>
                  </a:lnTo>
                  <a:lnTo>
                    <a:pt x="76115" y="747"/>
                  </a:lnTo>
                  <a:lnTo>
                    <a:pt x="74234" y="655"/>
                  </a:lnTo>
                  <a:lnTo>
                    <a:pt x="72353" y="572"/>
                  </a:lnTo>
                  <a:lnTo>
                    <a:pt x="70471" y="489"/>
                  </a:lnTo>
                  <a:lnTo>
                    <a:pt x="68572" y="415"/>
                  </a:lnTo>
                  <a:lnTo>
                    <a:pt x="66672" y="342"/>
                  </a:lnTo>
                  <a:lnTo>
                    <a:pt x="64773" y="277"/>
                  </a:lnTo>
                  <a:lnTo>
                    <a:pt x="62864" y="222"/>
                  </a:lnTo>
                  <a:lnTo>
                    <a:pt x="60946" y="166"/>
                  </a:lnTo>
                  <a:lnTo>
                    <a:pt x="59037" y="120"/>
                  </a:lnTo>
                  <a:lnTo>
                    <a:pt x="57109" y="83"/>
                  </a:lnTo>
                  <a:lnTo>
                    <a:pt x="55191" y="46"/>
                  </a:lnTo>
                  <a:lnTo>
                    <a:pt x="53264" y="19"/>
                  </a:lnTo>
                  <a:lnTo>
                    <a:pt x="51337" y="0"/>
                  </a:lnTo>
                  <a:lnTo>
                    <a:pt x="51337" y="0"/>
                  </a:lnTo>
                  <a:lnTo>
                    <a:pt x="51042" y="0"/>
                  </a:lnTo>
                  <a:lnTo>
                    <a:pt x="50747" y="28"/>
                  </a:lnTo>
                  <a:lnTo>
                    <a:pt x="50461" y="56"/>
                  </a:lnTo>
                  <a:lnTo>
                    <a:pt x="50175" y="111"/>
                  </a:lnTo>
                  <a:lnTo>
                    <a:pt x="49898" y="176"/>
                  </a:lnTo>
                  <a:lnTo>
                    <a:pt x="49631" y="249"/>
                  </a:lnTo>
                  <a:lnTo>
                    <a:pt x="49354" y="332"/>
                  </a:lnTo>
                  <a:lnTo>
                    <a:pt x="49096" y="434"/>
                  </a:lnTo>
                  <a:lnTo>
                    <a:pt x="48838" y="554"/>
                  </a:lnTo>
                  <a:lnTo>
                    <a:pt x="48589" y="674"/>
                  </a:lnTo>
                  <a:lnTo>
                    <a:pt x="48340" y="812"/>
                  </a:lnTo>
                  <a:lnTo>
                    <a:pt x="48109" y="959"/>
                  </a:lnTo>
                  <a:lnTo>
                    <a:pt x="47879" y="1116"/>
                  </a:lnTo>
                  <a:lnTo>
                    <a:pt x="47657" y="1291"/>
                  </a:lnTo>
                  <a:lnTo>
                    <a:pt x="47445" y="1467"/>
                  </a:lnTo>
                  <a:lnTo>
                    <a:pt x="47242" y="1660"/>
                  </a:lnTo>
                  <a:lnTo>
                    <a:pt x="47049" y="1854"/>
                  </a:lnTo>
                  <a:lnTo>
                    <a:pt x="46864" y="2066"/>
                  </a:lnTo>
                  <a:lnTo>
                    <a:pt x="46689" y="2278"/>
                  </a:lnTo>
                  <a:lnTo>
                    <a:pt x="46523" y="2509"/>
                  </a:lnTo>
                  <a:lnTo>
                    <a:pt x="46376" y="2739"/>
                  </a:lnTo>
                  <a:lnTo>
                    <a:pt x="46228" y="2979"/>
                  </a:lnTo>
                  <a:lnTo>
                    <a:pt x="46099" y="3228"/>
                  </a:lnTo>
                  <a:lnTo>
                    <a:pt x="45979" y="3477"/>
                  </a:lnTo>
                  <a:lnTo>
                    <a:pt x="45868" y="3744"/>
                  </a:lnTo>
                  <a:lnTo>
                    <a:pt x="45776" y="4012"/>
                  </a:lnTo>
                  <a:lnTo>
                    <a:pt x="45693" y="4279"/>
                  </a:lnTo>
                  <a:lnTo>
                    <a:pt x="45629" y="4556"/>
                  </a:lnTo>
                  <a:lnTo>
                    <a:pt x="45573" y="4842"/>
                  </a:lnTo>
                  <a:lnTo>
                    <a:pt x="45536" y="5137"/>
                  </a:lnTo>
                  <a:lnTo>
                    <a:pt x="45509" y="5423"/>
                  </a:lnTo>
                  <a:lnTo>
                    <a:pt x="45500" y="5727"/>
                  </a:lnTo>
                  <a:lnTo>
                    <a:pt x="45500" y="5727"/>
                  </a:lnTo>
                  <a:lnTo>
                    <a:pt x="45500" y="6022"/>
                  </a:lnTo>
                  <a:lnTo>
                    <a:pt x="45518" y="6317"/>
                  </a:lnTo>
                  <a:lnTo>
                    <a:pt x="45555" y="6603"/>
                  </a:lnTo>
                  <a:lnTo>
                    <a:pt x="45601" y="6889"/>
                  </a:lnTo>
                  <a:lnTo>
                    <a:pt x="45666" y="7175"/>
                  </a:lnTo>
                  <a:lnTo>
                    <a:pt x="45739" y="7442"/>
                  </a:lnTo>
                  <a:lnTo>
                    <a:pt x="45832" y="7719"/>
                  </a:lnTo>
                  <a:lnTo>
                    <a:pt x="45933" y="7977"/>
                  </a:lnTo>
                  <a:lnTo>
                    <a:pt x="46044" y="8235"/>
                  </a:lnTo>
                  <a:lnTo>
                    <a:pt x="46164" y="8484"/>
                  </a:lnTo>
                  <a:lnTo>
                    <a:pt x="46302" y="8733"/>
                  </a:lnTo>
                  <a:lnTo>
                    <a:pt x="46449" y="8964"/>
                  </a:lnTo>
                  <a:lnTo>
                    <a:pt x="46615" y="9194"/>
                  </a:lnTo>
                  <a:lnTo>
                    <a:pt x="46781" y="9416"/>
                  </a:lnTo>
                  <a:lnTo>
                    <a:pt x="46957" y="9628"/>
                  </a:lnTo>
                  <a:lnTo>
                    <a:pt x="47150" y="9830"/>
                  </a:lnTo>
                  <a:lnTo>
                    <a:pt x="47353" y="10024"/>
                  </a:lnTo>
                  <a:lnTo>
                    <a:pt x="47556" y="10209"/>
                  </a:lnTo>
                  <a:lnTo>
                    <a:pt x="47777" y="10384"/>
                  </a:lnTo>
                  <a:lnTo>
                    <a:pt x="47999" y="10541"/>
                  </a:lnTo>
                  <a:lnTo>
                    <a:pt x="48229" y="10697"/>
                  </a:lnTo>
                  <a:lnTo>
                    <a:pt x="48478" y="10836"/>
                  </a:lnTo>
                  <a:lnTo>
                    <a:pt x="48718" y="10965"/>
                  </a:lnTo>
                  <a:lnTo>
                    <a:pt x="48976" y="11085"/>
                  </a:lnTo>
                  <a:lnTo>
                    <a:pt x="49234" y="11195"/>
                  </a:lnTo>
                  <a:lnTo>
                    <a:pt x="49511" y="11287"/>
                  </a:lnTo>
                  <a:lnTo>
                    <a:pt x="49778" y="11370"/>
                  </a:lnTo>
                  <a:lnTo>
                    <a:pt x="50064" y="11435"/>
                  </a:lnTo>
                  <a:lnTo>
                    <a:pt x="50341" y="11490"/>
                  </a:lnTo>
                  <a:lnTo>
                    <a:pt x="50636" y="11527"/>
                  </a:lnTo>
                  <a:lnTo>
                    <a:pt x="50931" y="11555"/>
                  </a:lnTo>
                  <a:lnTo>
                    <a:pt x="51226" y="11564"/>
                  </a:lnTo>
                  <a:lnTo>
                    <a:pt x="51226" y="11564"/>
                  </a:lnTo>
                  <a:lnTo>
                    <a:pt x="54343" y="11601"/>
                  </a:lnTo>
                  <a:lnTo>
                    <a:pt x="57451" y="11656"/>
                  </a:lnTo>
                  <a:lnTo>
                    <a:pt x="60549" y="11730"/>
                  </a:lnTo>
                  <a:lnTo>
                    <a:pt x="63638" y="11813"/>
                  </a:lnTo>
                  <a:lnTo>
                    <a:pt x="66718" y="11915"/>
                  </a:lnTo>
                  <a:lnTo>
                    <a:pt x="69780" y="12034"/>
                  </a:lnTo>
                  <a:lnTo>
                    <a:pt x="72823" y="12164"/>
                  </a:lnTo>
                  <a:lnTo>
                    <a:pt x="75857" y="12320"/>
                  </a:lnTo>
                  <a:lnTo>
                    <a:pt x="75857" y="12320"/>
                  </a:lnTo>
                  <a:lnTo>
                    <a:pt x="75967" y="14635"/>
                  </a:lnTo>
                  <a:lnTo>
                    <a:pt x="76078" y="16950"/>
                  </a:lnTo>
                  <a:lnTo>
                    <a:pt x="76170" y="19236"/>
                  </a:lnTo>
                  <a:lnTo>
                    <a:pt x="76253" y="21514"/>
                  </a:lnTo>
                  <a:lnTo>
                    <a:pt x="76336" y="23773"/>
                  </a:lnTo>
                  <a:lnTo>
                    <a:pt x="76401" y="26014"/>
                  </a:lnTo>
                  <a:lnTo>
                    <a:pt x="76456" y="28237"/>
                  </a:lnTo>
                  <a:lnTo>
                    <a:pt x="76502" y="30441"/>
                  </a:lnTo>
                  <a:lnTo>
                    <a:pt x="76548" y="32626"/>
                  </a:lnTo>
                  <a:lnTo>
                    <a:pt x="76576" y="34793"/>
                  </a:lnTo>
                  <a:lnTo>
                    <a:pt x="76604" y="36933"/>
                  </a:lnTo>
                  <a:lnTo>
                    <a:pt x="76622" y="39054"/>
                  </a:lnTo>
                  <a:lnTo>
                    <a:pt x="76631" y="41156"/>
                  </a:lnTo>
                  <a:lnTo>
                    <a:pt x="76631" y="43231"/>
                  </a:lnTo>
                  <a:lnTo>
                    <a:pt x="76622" y="45278"/>
                  </a:lnTo>
                  <a:lnTo>
                    <a:pt x="76613" y="47307"/>
                  </a:lnTo>
                  <a:lnTo>
                    <a:pt x="76595" y="49308"/>
                  </a:lnTo>
                  <a:lnTo>
                    <a:pt x="76576" y="51281"/>
                  </a:lnTo>
                  <a:lnTo>
                    <a:pt x="76548" y="53227"/>
                  </a:lnTo>
                  <a:lnTo>
                    <a:pt x="76512" y="55145"/>
                  </a:lnTo>
                  <a:lnTo>
                    <a:pt x="76475" y="57035"/>
                  </a:lnTo>
                  <a:lnTo>
                    <a:pt x="76429" y="58898"/>
                  </a:lnTo>
                  <a:lnTo>
                    <a:pt x="76327" y="62532"/>
                  </a:lnTo>
                  <a:lnTo>
                    <a:pt x="76207" y="66036"/>
                  </a:lnTo>
                  <a:lnTo>
                    <a:pt x="76078" y="69402"/>
                  </a:lnTo>
                  <a:lnTo>
                    <a:pt x="75931" y="72638"/>
                  </a:lnTo>
                  <a:lnTo>
                    <a:pt x="75783" y="75728"/>
                  </a:lnTo>
                  <a:lnTo>
                    <a:pt x="75783" y="75728"/>
                  </a:lnTo>
                  <a:lnTo>
                    <a:pt x="72685" y="75884"/>
                  </a:lnTo>
                  <a:lnTo>
                    <a:pt x="69457" y="76032"/>
                  </a:lnTo>
                  <a:lnTo>
                    <a:pt x="66082" y="76161"/>
                  </a:lnTo>
                  <a:lnTo>
                    <a:pt x="62578" y="76281"/>
                  </a:lnTo>
                  <a:lnTo>
                    <a:pt x="58945" y="76382"/>
                  </a:lnTo>
                  <a:lnTo>
                    <a:pt x="57082" y="76428"/>
                  </a:lnTo>
                  <a:lnTo>
                    <a:pt x="55191" y="76465"/>
                  </a:lnTo>
                  <a:lnTo>
                    <a:pt x="53273" y="76502"/>
                  </a:lnTo>
                  <a:lnTo>
                    <a:pt x="51328" y="76530"/>
                  </a:lnTo>
                  <a:lnTo>
                    <a:pt x="49345" y="76548"/>
                  </a:lnTo>
                  <a:lnTo>
                    <a:pt x="47344" y="76567"/>
                  </a:lnTo>
                  <a:lnTo>
                    <a:pt x="45324" y="76576"/>
                  </a:lnTo>
                  <a:lnTo>
                    <a:pt x="43268" y="76585"/>
                  </a:lnTo>
                  <a:lnTo>
                    <a:pt x="41193" y="76585"/>
                  </a:lnTo>
                  <a:lnTo>
                    <a:pt x="39091" y="76576"/>
                  </a:lnTo>
                  <a:lnTo>
                    <a:pt x="36970" y="76557"/>
                  </a:lnTo>
                  <a:lnTo>
                    <a:pt x="34830" y="76530"/>
                  </a:lnTo>
                  <a:lnTo>
                    <a:pt x="32663" y="76502"/>
                  </a:lnTo>
                  <a:lnTo>
                    <a:pt x="30478" y="76456"/>
                  </a:lnTo>
                  <a:lnTo>
                    <a:pt x="28274" y="76410"/>
                  </a:lnTo>
                  <a:lnTo>
                    <a:pt x="26051" y="76355"/>
                  </a:lnTo>
                  <a:lnTo>
                    <a:pt x="23811" y="76290"/>
                  </a:lnTo>
                  <a:lnTo>
                    <a:pt x="21542" y="76207"/>
                  </a:lnTo>
                  <a:lnTo>
                    <a:pt x="19274" y="76124"/>
                  </a:lnTo>
                  <a:lnTo>
                    <a:pt x="16977" y="76032"/>
                  </a:lnTo>
                  <a:lnTo>
                    <a:pt x="14672" y="75921"/>
                  </a:lnTo>
                  <a:lnTo>
                    <a:pt x="12348" y="75811"/>
                  </a:lnTo>
                  <a:lnTo>
                    <a:pt x="12348" y="75811"/>
                  </a:lnTo>
                  <a:lnTo>
                    <a:pt x="12228" y="73487"/>
                  </a:lnTo>
                  <a:lnTo>
                    <a:pt x="12127" y="71181"/>
                  </a:lnTo>
                  <a:lnTo>
                    <a:pt x="12025" y="68885"/>
                  </a:lnTo>
                  <a:lnTo>
                    <a:pt x="11942" y="66607"/>
                  </a:lnTo>
                  <a:lnTo>
                    <a:pt x="11869" y="64348"/>
                  </a:lnTo>
                  <a:lnTo>
                    <a:pt x="11804" y="62107"/>
                  </a:lnTo>
                  <a:lnTo>
                    <a:pt x="11740" y="59885"/>
                  </a:lnTo>
                  <a:lnTo>
                    <a:pt x="11693" y="57681"/>
                  </a:lnTo>
                  <a:lnTo>
                    <a:pt x="11657" y="55495"/>
                  </a:lnTo>
                  <a:lnTo>
                    <a:pt x="11620" y="53328"/>
                  </a:lnTo>
                  <a:lnTo>
                    <a:pt x="11592" y="51189"/>
                  </a:lnTo>
                  <a:lnTo>
                    <a:pt x="11583" y="49068"/>
                  </a:lnTo>
                  <a:lnTo>
                    <a:pt x="11574" y="46966"/>
                  </a:lnTo>
                  <a:lnTo>
                    <a:pt x="11564" y="44891"/>
                  </a:lnTo>
                  <a:lnTo>
                    <a:pt x="11574" y="42844"/>
                  </a:lnTo>
                  <a:lnTo>
                    <a:pt x="11583" y="40815"/>
                  </a:lnTo>
                  <a:lnTo>
                    <a:pt x="11601" y="38814"/>
                  </a:lnTo>
                  <a:lnTo>
                    <a:pt x="11620" y="36840"/>
                  </a:lnTo>
                  <a:lnTo>
                    <a:pt x="11657" y="34895"/>
                  </a:lnTo>
                  <a:lnTo>
                    <a:pt x="11684" y="32977"/>
                  </a:lnTo>
                  <a:lnTo>
                    <a:pt x="11730" y="31086"/>
                  </a:lnTo>
                  <a:lnTo>
                    <a:pt x="11767" y="29223"/>
                  </a:lnTo>
                  <a:lnTo>
                    <a:pt x="11878" y="25599"/>
                  </a:lnTo>
                  <a:lnTo>
                    <a:pt x="11989" y="22086"/>
                  </a:lnTo>
                  <a:lnTo>
                    <a:pt x="12127" y="18720"/>
                  </a:lnTo>
                  <a:lnTo>
                    <a:pt x="12265" y="15483"/>
                  </a:lnTo>
                  <a:lnTo>
                    <a:pt x="12422" y="12394"/>
                  </a:lnTo>
                  <a:lnTo>
                    <a:pt x="12422" y="12394"/>
                  </a:lnTo>
                  <a:lnTo>
                    <a:pt x="15096" y="12256"/>
                  </a:lnTo>
                  <a:lnTo>
                    <a:pt x="17789" y="12136"/>
                  </a:lnTo>
                  <a:lnTo>
                    <a:pt x="20482" y="12025"/>
                  </a:lnTo>
                  <a:lnTo>
                    <a:pt x="23174" y="11924"/>
                  </a:lnTo>
                  <a:lnTo>
                    <a:pt x="23174" y="11924"/>
                  </a:lnTo>
                  <a:lnTo>
                    <a:pt x="23469" y="11905"/>
                  </a:lnTo>
                  <a:lnTo>
                    <a:pt x="23764" y="11878"/>
                  </a:lnTo>
                  <a:lnTo>
                    <a:pt x="24050" y="11822"/>
                  </a:lnTo>
                  <a:lnTo>
                    <a:pt x="24336" y="11767"/>
                  </a:lnTo>
                  <a:lnTo>
                    <a:pt x="24613" y="11693"/>
                  </a:lnTo>
                  <a:lnTo>
                    <a:pt x="24880" y="11601"/>
                  </a:lnTo>
                  <a:lnTo>
                    <a:pt x="25148" y="11500"/>
                  </a:lnTo>
                  <a:lnTo>
                    <a:pt x="25406" y="11389"/>
                  </a:lnTo>
                  <a:lnTo>
                    <a:pt x="25655" y="11269"/>
                  </a:lnTo>
                  <a:lnTo>
                    <a:pt x="25904" y="11131"/>
                  </a:lnTo>
                  <a:lnTo>
                    <a:pt x="26144" y="10983"/>
                  </a:lnTo>
                  <a:lnTo>
                    <a:pt x="26365" y="10826"/>
                  </a:lnTo>
                  <a:lnTo>
                    <a:pt x="26586" y="10651"/>
                  </a:lnTo>
                  <a:lnTo>
                    <a:pt x="26798" y="10476"/>
                  </a:lnTo>
                  <a:lnTo>
                    <a:pt x="27001" y="10282"/>
                  </a:lnTo>
                  <a:lnTo>
                    <a:pt x="27195" y="10089"/>
                  </a:lnTo>
                  <a:lnTo>
                    <a:pt x="27379" y="9877"/>
                  </a:lnTo>
                  <a:lnTo>
                    <a:pt x="27554" y="9665"/>
                  </a:lnTo>
                  <a:lnTo>
                    <a:pt x="27720" y="9443"/>
                  </a:lnTo>
                  <a:lnTo>
                    <a:pt x="27877" y="9203"/>
                  </a:lnTo>
                  <a:lnTo>
                    <a:pt x="28016" y="8964"/>
                  </a:lnTo>
                  <a:lnTo>
                    <a:pt x="28145" y="8724"/>
                  </a:lnTo>
                  <a:lnTo>
                    <a:pt x="28265" y="8466"/>
                  </a:lnTo>
                  <a:lnTo>
                    <a:pt x="28375" y="8208"/>
                  </a:lnTo>
                  <a:lnTo>
                    <a:pt x="28467" y="7940"/>
                  </a:lnTo>
                  <a:lnTo>
                    <a:pt x="28550" y="7673"/>
                  </a:lnTo>
                  <a:lnTo>
                    <a:pt x="28615" y="7396"/>
                  </a:lnTo>
                  <a:lnTo>
                    <a:pt x="28670" y="7110"/>
                  </a:lnTo>
                  <a:lnTo>
                    <a:pt x="28707" y="6824"/>
                  </a:lnTo>
                  <a:lnTo>
                    <a:pt x="28735" y="6529"/>
                  </a:lnTo>
                  <a:lnTo>
                    <a:pt x="28753" y="6234"/>
                  </a:lnTo>
                  <a:lnTo>
                    <a:pt x="28744" y="5939"/>
                  </a:lnTo>
                  <a:lnTo>
                    <a:pt x="28744" y="5939"/>
                  </a:lnTo>
                  <a:lnTo>
                    <a:pt x="28726" y="5644"/>
                  </a:lnTo>
                  <a:lnTo>
                    <a:pt x="28698" y="5349"/>
                  </a:lnTo>
                  <a:lnTo>
                    <a:pt x="28652" y="5063"/>
                  </a:lnTo>
                  <a:lnTo>
                    <a:pt x="28587" y="4777"/>
                  </a:lnTo>
                  <a:lnTo>
                    <a:pt x="28513" y="4500"/>
                  </a:lnTo>
                  <a:lnTo>
                    <a:pt x="28421" y="4233"/>
                  </a:lnTo>
                  <a:lnTo>
                    <a:pt x="28320" y="3966"/>
                  </a:lnTo>
                  <a:lnTo>
                    <a:pt x="28209" y="3707"/>
                  </a:lnTo>
                  <a:lnTo>
                    <a:pt x="28080" y="3458"/>
                  </a:lnTo>
                  <a:lnTo>
                    <a:pt x="27942" y="3209"/>
                  </a:lnTo>
                  <a:lnTo>
                    <a:pt x="27794" y="2979"/>
                  </a:lnTo>
                  <a:lnTo>
                    <a:pt x="27637" y="2748"/>
                  </a:lnTo>
                  <a:lnTo>
                    <a:pt x="27462" y="2527"/>
                  </a:lnTo>
                  <a:lnTo>
                    <a:pt x="27287" y="2315"/>
                  </a:lnTo>
                  <a:lnTo>
                    <a:pt x="27093" y="2112"/>
                  </a:lnTo>
                  <a:lnTo>
                    <a:pt x="26900" y="1918"/>
                  </a:lnTo>
                  <a:lnTo>
                    <a:pt x="26688" y="1734"/>
                  </a:lnTo>
                  <a:lnTo>
                    <a:pt x="26476" y="1559"/>
                  </a:lnTo>
                  <a:lnTo>
                    <a:pt x="26245" y="1393"/>
                  </a:lnTo>
                  <a:lnTo>
                    <a:pt x="26014" y="1245"/>
                  </a:lnTo>
                  <a:lnTo>
                    <a:pt x="25775" y="1098"/>
                  </a:lnTo>
                  <a:lnTo>
                    <a:pt x="25526" y="969"/>
                  </a:lnTo>
                  <a:lnTo>
                    <a:pt x="25277" y="849"/>
                  </a:lnTo>
                  <a:lnTo>
                    <a:pt x="25009" y="747"/>
                  </a:lnTo>
                  <a:lnTo>
                    <a:pt x="24751" y="646"/>
                  </a:lnTo>
                  <a:lnTo>
                    <a:pt x="24474" y="572"/>
                  </a:lnTo>
                  <a:lnTo>
                    <a:pt x="24198" y="498"/>
                  </a:lnTo>
                  <a:lnTo>
                    <a:pt x="23921" y="443"/>
                  </a:lnTo>
                  <a:lnTo>
                    <a:pt x="23635" y="406"/>
                  </a:lnTo>
                  <a:lnTo>
                    <a:pt x="23349" y="378"/>
                  </a:lnTo>
                  <a:lnTo>
                    <a:pt x="23054" y="360"/>
                  </a:lnTo>
                  <a:lnTo>
                    <a:pt x="22759" y="369"/>
                  </a:lnTo>
                  <a:lnTo>
                    <a:pt x="22759" y="369"/>
                  </a:lnTo>
                  <a:lnTo>
                    <a:pt x="20731" y="443"/>
                  </a:lnTo>
                  <a:lnTo>
                    <a:pt x="18702" y="517"/>
                  </a:lnTo>
                  <a:lnTo>
                    <a:pt x="16664" y="609"/>
                  </a:lnTo>
                  <a:lnTo>
                    <a:pt x="14635" y="701"/>
                  </a:lnTo>
                  <a:lnTo>
                    <a:pt x="12616" y="803"/>
                  </a:lnTo>
                  <a:lnTo>
                    <a:pt x="10596" y="904"/>
                  </a:lnTo>
                  <a:lnTo>
                    <a:pt x="8586" y="1024"/>
                  </a:lnTo>
                  <a:lnTo>
                    <a:pt x="6585" y="1135"/>
                  </a:lnTo>
                  <a:lnTo>
                    <a:pt x="6585" y="1135"/>
                  </a:lnTo>
                  <a:lnTo>
                    <a:pt x="6317" y="1162"/>
                  </a:lnTo>
                  <a:lnTo>
                    <a:pt x="6050" y="1199"/>
                  </a:lnTo>
                  <a:lnTo>
                    <a:pt x="5782" y="1245"/>
                  </a:lnTo>
                  <a:lnTo>
                    <a:pt x="5524" y="1301"/>
                  </a:lnTo>
                  <a:lnTo>
                    <a:pt x="5266" y="1374"/>
                  </a:lnTo>
                  <a:lnTo>
                    <a:pt x="5017" y="1457"/>
                  </a:lnTo>
                  <a:lnTo>
                    <a:pt x="4768" y="1550"/>
                  </a:lnTo>
                  <a:lnTo>
                    <a:pt x="4528" y="1651"/>
                  </a:lnTo>
                  <a:lnTo>
                    <a:pt x="4298" y="1762"/>
                  </a:lnTo>
                  <a:lnTo>
                    <a:pt x="4067" y="1882"/>
                  </a:lnTo>
                  <a:lnTo>
                    <a:pt x="3846" y="2020"/>
                  </a:lnTo>
                  <a:lnTo>
                    <a:pt x="3634" y="2158"/>
                  </a:lnTo>
                  <a:lnTo>
                    <a:pt x="3431" y="2315"/>
                  </a:lnTo>
                  <a:lnTo>
                    <a:pt x="3228" y="2472"/>
                  </a:lnTo>
                  <a:lnTo>
                    <a:pt x="3034" y="2647"/>
                  </a:lnTo>
                  <a:lnTo>
                    <a:pt x="2850" y="2822"/>
                  </a:lnTo>
                  <a:lnTo>
                    <a:pt x="2666" y="3007"/>
                  </a:lnTo>
                  <a:lnTo>
                    <a:pt x="2500" y="3200"/>
                  </a:lnTo>
                  <a:lnTo>
                    <a:pt x="2343" y="3403"/>
                  </a:lnTo>
                  <a:lnTo>
                    <a:pt x="2186" y="3606"/>
                  </a:lnTo>
                  <a:lnTo>
                    <a:pt x="2048" y="3827"/>
                  </a:lnTo>
                  <a:lnTo>
                    <a:pt x="1909" y="4049"/>
                  </a:lnTo>
                  <a:lnTo>
                    <a:pt x="1790" y="4270"/>
                  </a:lnTo>
                  <a:lnTo>
                    <a:pt x="1679" y="4510"/>
                  </a:lnTo>
                  <a:lnTo>
                    <a:pt x="1568" y="4749"/>
                  </a:lnTo>
                  <a:lnTo>
                    <a:pt x="1476" y="4989"/>
                  </a:lnTo>
                  <a:lnTo>
                    <a:pt x="1402" y="5238"/>
                  </a:lnTo>
                  <a:lnTo>
                    <a:pt x="1328" y="5496"/>
                  </a:lnTo>
                  <a:lnTo>
                    <a:pt x="1273" y="5755"/>
                  </a:lnTo>
                  <a:lnTo>
                    <a:pt x="1218" y="6022"/>
                  </a:lnTo>
                  <a:lnTo>
                    <a:pt x="1190" y="6289"/>
                  </a:lnTo>
                  <a:lnTo>
                    <a:pt x="1162" y="6557"/>
                  </a:lnTo>
                  <a:lnTo>
                    <a:pt x="1162" y="6557"/>
                  </a:lnTo>
                  <a:lnTo>
                    <a:pt x="969" y="9960"/>
                  </a:lnTo>
                  <a:lnTo>
                    <a:pt x="775" y="13584"/>
                  </a:lnTo>
                  <a:lnTo>
                    <a:pt x="692" y="15474"/>
                  </a:lnTo>
                  <a:lnTo>
                    <a:pt x="600" y="17420"/>
                  </a:lnTo>
                  <a:lnTo>
                    <a:pt x="517" y="19412"/>
                  </a:lnTo>
                  <a:lnTo>
                    <a:pt x="443" y="21450"/>
                  </a:lnTo>
                  <a:lnTo>
                    <a:pt x="369" y="23534"/>
                  </a:lnTo>
                  <a:lnTo>
                    <a:pt x="296" y="25664"/>
                  </a:lnTo>
                  <a:lnTo>
                    <a:pt x="240" y="27840"/>
                  </a:lnTo>
                  <a:lnTo>
                    <a:pt x="185" y="30063"/>
                  </a:lnTo>
                  <a:lnTo>
                    <a:pt x="130" y="32322"/>
                  </a:lnTo>
                  <a:lnTo>
                    <a:pt x="93" y="34627"/>
                  </a:lnTo>
                  <a:lnTo>
                    <a:pt x="56" y="36969"/>
                  </a:lnTo>
                  <a:lnTo>
                    <a:pt x="28" y="39349"/>
                  </a:lnTo>
                  <a:lnTo>
                    <a:pt x="10" y="41765"/>
                  </a:lnTo>
                  <a:lnTo>
                    <a:pt x="1" y="44218"/>
                  </a:lnTo>
                  <a:lnTo>
                    <a:pt x="1" y="46707"/>
                  </a:lnTo>
                  <a:lnTo>
                    <a:pt x="10" y="49225"/>
                  </a:lnTo>
                  <a:lnTo>
                    <a:pt x="37" y="51779"/>
                  </a:lnTo>
                  <a:lnTo>
                    <a:pt x="65" y="54361"/>
                  </a:lnTo>
                  <a:lnTo>
                    <a:pt x="111" y="56980"/>
                  </a:lnTo>
                  <a:lnTo>
                    <a:pt x="167" y="59627"/>
                  </a:lnTo>
                  <a:lnTo>
                    <a:pt x="231" y="62292"/>
                  </a:lnTo>
                  <a:lnTo>
                    <a:pt x="314" y="64994"/>
                  </a:lnTo>
                  <a:lnTo>
                    <a:pt x="406" y="67714"/>
                  </a:lnTo>
                  <a:lnTo>
                    <a:pt x="517" y="70453"/>
                  </a:lnTo>
                  <a:lnTo>
                    <a:pt x="637" y="73219"/>
                  </a:lnTo>
                  <a:lnTo>
                    <a:pt x="775" y="76013"/>
                  </a:lnTo>
                  <a:lnTo>
                    <a:pt x="923" y="78817"/>
                  </a:lnTo>
                  <a:lnTo>
                    <a:pt x="1089" y="81639"/>
                  </a:lnTo>
                  <a:lnTo>
                    <a:pt x="1089" y="81639"/>
                  </a:lnTo>
                  <a:lnTo>
                    <a:pt x="1116" y="81915"/>
                  </a:lnTo>
                  <a:lnTo>
                    <a:pt x="1153" y="82183"/>
                  </a:lnTo>
                  <a:lnTo>
                    <a:pt x="1199" y="82441"/>
                  </a:lnTo>
                  <a:lnTo>
                    <a:pt x="1255" y="82708"/>
                  </a:lnTo>
                  <a:lnTo>
                    <a:pt x="1328" y="82957"/>
                  </a:lnTo>
                  <a:lnTo>
                    <a:pt x="1411" y="83206"/>
                  </a:lnTo>
                  <a:lnTo>
                    <a:pt x="1504" y="83455"/>
                  </a:lnTo>
                  <a:lnTo>
                    <a:pt x="1605" y="83695"/>
                  </a:lnTo>
                  <a:lnTo>
                    <a:pt x="1716" y="83925"/>
                  </a:lnTo>
                  <a:lnTo>
                    <a:pt x="1845" y="84156"/>
                  </a:lnTo>
                  <a:lnTo>
                    <a:pt x="1974" y="84377"/>
                  </a:lnTo>
                  <a:lnTo>
                    <a:pt x="2121" y="84589"/>
                  </a:lnTo>
                  <a:lnTo>
                    <a:pt x="2269" y="84792"/>
                  </a:lnTo>
                  <a:lnTo>
                    <a:pt x="2435" y="84995"/>
                  </a:lnTo>
                  <a:lnTo>
                    <a:pt x="2601" y="85189"/>
                  </a:lnTo>
                  <a:lnTo>
                    <a:pt x="2776" y="85373"/>
                  </a:lnTo>
                  <a:lnTo>
                    <a:pt x="2961" y="85548"/>
                  </a:lnTo>
                  <a:lnTo>
                    <a:pt x="3154" y="85724"/>
                  </a:lnTo>
                  <a:lnTo>
                    <a:pt x="3357" y="85880"/>
                  </a:lnTo>
                  <a:lnTo>
                    <a:pt x="3560" y="86037"/>
                  </a:lnTo>
                  <a:lnTo>
                    <a:pt x="3781" y="86176"/>
                  </a:lnTo>
                  <a:lnTo>
                    <a:pt x="4003" y="86314"/>
                  </a:lnTo>
                  <a:lnTo>
                    <a:pt x="4224" y="86434"/>
                  </a:lnTo>
                  <a:lnTo>
                    <a:pt x="4464" y="86544"/>
                  </a:lnTo>
                  <a:lnTo>
                    <a:pt x="4704" y="86646"/>
                  </a:lnTo>
                  <a:lnTo>
                    <a:pt x="4943" y="86738"/>
                  </a:lnTo>
                  <a:lnTo>
                    <a:pt x="5192" y="86821"/>
                  </a:lnTo>
                  <a:lnTo>
                    <a:pt x="5450" y="86895"/>
                  </a:lnTo>
                  <a:lnTo>
                    <a:pt x="5709" y="86950"/>
                  </a:lnTo>
                  <a:lnTo>
                    <a:pt x="5967" y="86996"/>
                  </a:lnTo>
                  <a:lnTo>
                    <a:pt x="6234" y="87033"/>
                  </a:lnTo>
                  <a:lnTo>
                    <a:pt x="6511" y="87061"/>
                  </a:lnTo>
                  <a:lnTo>
                    <a:pt x="6511" y="87061"/>
                  </a:lnTo>
                  <a:lnTo>
                    <a:pt x="8909" y="87199"/>
                  </a:lnTo>
                  <a:lnTo>
                    <a:pt x="11297" y="87328"/>
                  </a:lnTo>
                  <a:lnTo>
                    <a:pt x="13676" y="87457"/>
                  </a:lnTo>
                  <a:lnTo>
                    <a:pt x="16028" y="87568"/>
                  </a:lnTo>
                  <a:lnTo>
                    <a:pt x="18379" y="87660"/>
                  </a:lnTo>
                  <a:lnTo>
                    <a:pt x="20703" y="87752"/>
                  </a:lnTo>
                  <a:lnTo>
                    <a:pt x="23008" y="87835"/>
                  </a:lnTo>
                  <a:lnTo>
                    <a:pt x="25304" y="87900"/>
                  </a:lnTo>
                  <a:lnTo>
                    <a:pt x="27582" y="87964"/>
                  </a:lnTo>
                  <a:lnTo>
                    <a:pt x="29832" y="88020"/>
                  </a:lnTo>
                  <a:lnTo>
                    <a:pt x="32064" y="88057"/>
                  </a:lnTo>
                  <a:lnTo>
                    <a:pt x="34277" y="88094"/>
                  </a:lnTo>
                  <a:lnTo>
                    <a:pt x="36472" y="88121"/>
                  </a:lnTo>
                  <a:lnTo>
                    <a:pt x="38639" y="88140"/>
                  </a:lnTo>
                  <a:lnTo>
                    <a:pt x="40787" y="88149"/>
                  </a:lnTo>
                  <a:lnTo>
                    <a:pt x="42908" y="88149"/>
                  </a:lnTo>
                  <a:lnTo>
                    <a:pt x="42908" y="88149"/>
                  </a:lnTo>
                  <a:lnTo>
                    <a:pt x="45749" y="88149"/>
                  </a:lnTo>
                  <a:lnTo>
                    <a:pt x="48543" y="88130"/>
                  </a:lnTo>
                  <a:lnTo>
                    <a:pt x="51281" y="88094"/>
                  </a:lnTo>
                  <a:lnTo>
                    <a:pt x="53974" y="88057"/>
                  </a:lnTo>
                  <a:lnTo>
                    <a:pt x="56611" y="88011"/>
                  </a:lnTo>
                  <a:lnTo>
                    <a:pt x="59194" y="87946"/>
                  </a:lnTo>
                  <a:lnTo>
                    <a:pt x="61720" y="87881"/>
                  </a:lnTo>
                  <a:lnTo>
                    <a:pt x="64192" y="87799"/>
                  </a:lnTo>
                  <a:lnTo>
                    <a:pt x="66598" y="87716"/>
                  </a:lnTo>
                  <a:lnTo>
                    <a:pt x="68950" y="87623"/>
                  </a:lnTo>
                  <a:lnTo>
                    <a:pt x="71228" y="87531"/>
                  </a:lnTo>
                  <a:lnTo>
                    <a:pt x="73441" y="87430"/>
                  </a:lnTo>
                  <a:lnTo>
                    <a:pt x="75589" y="87328"/>
                  </a:lnTo>
                  <a:lnTo>
                    <a:pt x="77673" y="87218"/>
                  </a:lnTo>
                  <a:lnTo>
                    <a:pt x="79675" y="87107"/>
                  </a:lnTo>
                  <a:lnTo>
                    <a:pt x="81611" y="86987"/>
                  </a:lnTo>
                  <a:lnTo>
                    <a:pt x="81611" y="86987"/>
                  </a:lnTo>
                  <a:lnTo>
                    <a:pt x="81878" y="86969"/>
                  </a:lnTo>
                  <a:lnTo>
                    <a:pt x="82146" y="86932"/>
                  </a:lnTo>
                  <a:lnTo>
                    <a:pt x="82413" y="86886"/>
                  </a:lnTo>
                  <a:lnTo>
                    <a:pt x="82672" y="86821"/>
                  </a:lnTo>
                  <a:lnTo>
                    <a:pt x="82930" y="86756"/>
                  </a:lnTo>
                  <a:lnTo>
                    <a:pt x="83179" y="86673"/>
                  </a:lnTo>
                  <a:lnTo>
                    <a:pt x="83428" y="86581"/>
                  </a:lnTo>
                  <a:lnTo>
                    <a:pt x="83667" y="86480"/>
                  </a:lnTo>
                  <a:lnTo>
                    <a:pt x="83898" y="86369"/>
                  </a:lnTo>
                  <a:lnTo>
                    <a:pt x="84129" y="86240"/>
                  </a:lnTo>
                  <a:lnTo>
                    <a:pt x="84350" y="86111"/>
                  </a:lnTo>
                  <a:lnTo>
                    <a:pt x="84562" y="85963"/>
                  </a:lnTo>
                  <a:lnTo>
                    <a:pt x="84774" y="85816"/>
                  </a:lnTo>
                  <a:lnTo>
                    <a:pt x="84977" y="85650"/>
                  </a:lnTo>
                  <a:lnTo>
                    <a:pt x="85171" y="85484"/>
                  </a:lnTo>
                  <a:lnTo>
                    <a:pt x="85355" y="85309"/>
                  </a:lnTo>
                  <a:lnTo>
                    <a:pt x="85530" y="85124"/>
                  </a:lnTo>
                  <a:lnTo>
                    <a:pt x="85696" y="84931"/>
                  </a:lnTo>
                  <a:lnTo>
                    <a:pt x="85862" y="84728"/>
                  </a:lnTo>
                  <a:lnTo>
                    <a:pt x="86010" y="84516"/>
                  </a:lnTo>
                  <a:lnTo>
                    <a:pt x="86157" y="84304"/>
                  </a:lnTo>
                  <a:lnTo>
                    <a:pt x="86286" y="84082"/>
                  </a:lnTo>
                  <a:lnTo>
                    <a:pt x="86415" y="83852"/>
                  </a:lnTo>
                  <a:lnTo>
                    <a:pt x="86526" y="83621"/>
                  </a:lnTo>
                  <a:lnTo>
                    <a:pt x="86628" y="83381"/>
                  </a:lnTo>
                  <a:lnTo>
                    <a:pt x="86720" y="83132"/>
                  </a:lnTo>
                  <a:lnTo>
                    <a:pt x="86803" y="82883"/>
                  </a:lnTo>
                  <a:lnTo>
                    <a:pt x="86877" y="82634"/>
                  </a:lnTo>
                  <a:lnTo>
                    <a:pt x="86932" y="82367"/>
                  </a:lnTo>
                  <a:lnTo>
                    <a:pt x="86978" y="82109"/>
                  </a:lnTo>
                  <a:lnTo>
                    <a:pt x="87015" y="81841"/>
                  </a:lnTo>
                  <a:lnTo>
                    <a:pt x="87033" y="81565"/>
                  </a:lnTo>
                  <a:lnTo>
                    <a:pt x="87033" y="81565"/>
                  </a:lnTo>
                  <a:lnTo>
                    <a:pt x="87236" y="78162"/>
                  </a:lnTo>
                  <a:lnTo>
                    <a:pt x="87421" y="74538"/>
                  </a:lnTo>
                  <a:lnTo>
                    <a:pt x="87513" y="72648"/>
                  </a:lnTo>
                  <a:lnTo>
                    <a:pt x="87596" y="70702"/>
                  </a:lnTo>
                  <a:lnTo>
                    <a:pt x="87679" y="68719"/>
                  </a:lnTo>
                  <a:lnTo>
                    <a:pt x="87753" y="66672"/>
                  </a:lnTo>
                  <a:lnTo>
                    <a:pt x="87826" y="64588"/>
                  </a:lnTo>
                  <a:lnTo>
                    <a:pt x="87900" y="62458"/>
                  </a:lnTo>
                  <a:lnTo>
                    <a:pt x="87965" y="60281"/>
                  </a:lnTo>
                  <a:lnTo>
                    <a:pt x="88020" y="58059"/>
                  </a:lnTo>
                  <a:lnTo>
                    <a:pt x="88066" y="55800"/>
                  </a:lnTo>
                  <a:lnTo>
                    <a:pt x="88103" y="53494"/>
                  </a:lnTo>
                  <a:lnTo>
                    <a:pt x="88140" y="51152"/>
                  </a:lnTo>
                  <a:lnTo>
                    <a:pt x="88168" y="48773"/>
                  </a:lnTo>
                  <a:lnTo>
                    <a:pt x="88186" y="46357"/>
                  </a:lnTo>
                  <a:lnTo>
                    <a:pt x="88195" y="43904"/>
                  </a:lnTo>
                  <a:lnTo>
                    <a:pt x="88195" y="41414"/>
                  </a:lnTo>
                  <a:lnTo>
                    <a:pt x="88186" y="38897"/>
                  </a:lnTo>
                  <a:lnTo>
                    <a:pt x="88158" y="36342"/>
                  </a:lnTo>
                  <a:lnTo>
                    <a:pt x="88131" y="33760"/>
                  </a:lnTo>
                  <a:lnTo>
                    <a:pt x="88085" y="31141"/>
                  </a:lnTo>
                  <a:lnTo>
                    <a:pt x="88029" y="28504"/>
                  </a:lnTo>
                  <a:lnTo>
                    <a:pt x="87965" y="25830"/>
                  </a:lnTo>
                  <a:lnTo>
                    <a:pt x="87882" y="23137"/>
                  </a:lnTo>
                  <a:lnTo>
                    <a:pt x="87789" y="20417"/>
                  </a:lnTo>
                  <a:lnTo>
                    <a:pt x="87679" y="17669"/>
                  </a:lnTo>
                  <a:lnTo>
                    <a:pt x="87559" y="14902"/>
                  </a:lnTo>
                  <a:lnTo>
                    <a:pt x="87421" y="12117"/>
                  </a:lnTo>
                  <a:lnTo>
                    <a:pt x="87273" y="9305"/>
                  </a:lnTo>
                  <a:lnTo>
                    <a:pt x="87107" y="6483"/>
                  </a:lnTo>
                  <a:lnTo>
                    <a:pt x="87107" y="6483"/>
                  </a:lnTo>
                  <a:lnTo>
                    <a:pt x="87079" y="6216"/>
                  </a:lnTo>
                  <a:lnTo>
                    <a:pt x="87043" y="5948"/>
                  </a:lnTo>
                  <a:lnTo>
                    <a:pt x="86996" y="5681"/>
                  </a:lnTo>
                  <a:lnTo>
                    <a:pt x="86941" y="5423"/>
                  </a:lnTo>
                  <a:lnTo>
                    <a:pt x="86867" y="5164"/>
                  </a:lnTo>
                  <a:lnTo>
                    <a:pt x="86784" y="4915"/>
                  </a:lnTo>
                  <a:lnTo>
                    <a:pt x="86692" y="4676"/>
                  </a:lnTo>
                  <a:lnTo>
                    <a:pt x="86591" y="4436"/>
                  </a:lnTo>
                  <a:lnTo>
                    <a:pt x="86480" y="4196"/>
                  </a:lnTo>
                  <a:lnTo>
                    <a:pt x="86351" y="3975"/>
                  </a:lnTo>
                  <a:lnTo>
                    <a:pt x="86222" y="3754"/>
                  </a:lnTo>
                  <a:lnTo>
                    <a:pt x="86083" y="3541"/>
                  </a:lnTo>
                  <a:lnTo>
                    <a:pt x="85927" y="3329"/>
                  </a:lnTo>
                  <a:lnTo>
                    <a:pt x="85770" y="3126"/>
                  </a:lnTo>
                  <a:lnTo>
                    <a:pt x="85595" y="2933"/>
                  </a:lnTo>
                  <a:lnTo>
                    <a:pt x="85420" y="2748"/>
                  </a:lnTo>
                  <a:lnTo>
                    <a:pt x="85235" y="2573"/>
                  </a:lnTo>
                  <a:lnTo>
                    <a:pt x="85041" y="2407"/>
                  </a:lnTo>
                  <a:lnTo>
                    <a:pt x="84839" y="2241"/>
                  </a:lnTo>
                  <a:lnTo>
                    <a:pt x="84636" y="2094"/>
                  </a:lnTo>
                  <a:lnTo>
                    <a:pt x="84424" y="1955"/>
                  </a:lnTo>
                  <a:lnTo>
                    <a:pt x="84202" y="1817"/>
                  </a:lnTo>
                  <a:lnTo>
                    <a:pt x="83972" y="1697"/>
                  </a:lnTo>
                  <a:lnTo>
                    <a:pt x="83741" y="1577"/>
                  </a:lnTo>
                  <a:lnTo>
                    <a:pt x="83501" y="1476"/>
                  </a:lnTo>
                  <a:lnTo>
                    <a:pt x="83252" y="1384"/>
                  </a:lnTo>
                  <a:lnTo>
                    <a:pt x="83004" y="1301"/>
                  </a:lnTo>
                  <a:lnTo>
                    <a:pt x="82755" y="1236"/>
                  </a:lnTo>
                  <a:lnTo>
                    <a:pt x="82496" y="1171"/>
                  </a:lnTo>
                  <a:lnTo>
                    <a:pt x="82229" y="1125"/>
                  </a:lnTo>
                  <a:lnTo>
                    <a:pt x="81961" y="1088"/>
                  </a:lnTo>
                  <a:lnTo>
                    <a:pt x="81694" y="1070"/>
                  </a:lnTo>
                  <a:lnTo>
                    <a:pt x="81694" y="10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4258;p67">
              <a:extLst>
                <a:ext uri="{FF2B5EF4-FFF2-40B4-BE49-F238E27FC236}">
                  <a16:creationId xmlns:a16="http://schemas.microsoft.com/office/drawing/2014/main" id="{CE7B6E9B-CF8D-ADE9-28C5-05F82D37FBE1}"/>
                </a:ext>
              </a:extLst>
            </p:cNvPr>
            <p:cNvSpPr/>
            <p:nvPr/>
          </p:nvSpPr>
          <p:spPr>
            <a:xfrm>
              <a:off x="-2807600" y="-799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4259;p67">
              <a:extLst>
                <a:ext uri="{FF2B5EF4-FFF2-40B4-BE49-F238E27FC236}">
                  <a16:creationId xmlns:a16="http://schemas.microsoft.com/office/drawing/2014/main" id="{5AA74A13-5B8E-07C6-11B5-E83B1DD17E33}"/>
                </a:ext>
              </a:extLst>
            </p:cNvPr>
            <p:cNvSpPr/>
            <p:nvPr/>
          </p:nvSpPr>
          <p:spPr>
            <a:xfrm>
              <a:off x="-6454950" y="-9631700"/>
              <a:ext cx="5421125" cy="5419750"/>
            </a:xfrm>
            <a:custGeom>
              <a:avLst/>
              <a:gdLst/>
              <a:ahLst/>
              <a:cxnLst/>
              <a:rect l="l" t="t" r="r" b="b"/>
              <a:pathLst>
                <a:path w="216845" h="216790" extrusionOk="0">
                  <a:moveTo>
                    <a:pt x="112411" y="37330"/>
                  </a:moveTo>
                  <a:lnTo>
                    <a:pt x="114947" y="37348"/>
                  </a:lnTo>
                  <a:lnTo>
                    <a:pt x="117510" y="37376"/>
                  </a:lnTo>
                  <a:lnTo>
                    <a:pt x="120092" y="37413"/>
                  </a:lnTo>
                  <a:lnTo>
                    <a:pt x="122702" y="37459"/>
                  </a:lnTo>
                  <a:lnTo>
                    <a:pt x="125330" y="37523"/>
                  </a:lnTo>
                  <a:lnTo>
                    <a:pt x="127986" y="37588"/>
                  </a:lnTo>
                  <a:lnTo>
                    <a:pt x="130660" y="37671"/>
                  </a:lnTo>
                  <a:lnTo>
                    <a:pt x="133353" y="37772"/>
                  </a:lnTo>
                  <a:lnTo>
                    <a:pt x="136073" y="37883"/>
                  </a:lnTo>
                  <a:lnTo>
                    <a:pt x="138812" y="38003"/>
                  </a:lnTo>
                  <a:lnTo>
                    <a:pt x="141560" y="38132"/>
                  </a:lnTo>
                  <a:lnTo>
                    <a:pt x="144336" y="38289"/>
                  </a:lnTo>
                  <a:lnTo>
                    <a:pt x="147121" y="38446"/>
                  </a:lnTo>
                  <a:lnTo>
                    <a:pt x="149933" y="38630"/>
                  </a:lnTo>
                  <a:lnTo>
                    <a:pt x="152755" y="38814"/>
                  </a:lnTo>
                  <a:lnTo>
                    <a:pt x="155586" y="39026"/>
                  </a:lnTo>
                  <a:lnTo>
                    <a:pt x="158435" y="39248"/>
                  </a:lnTo>
                  <a:lnTo>
                    <a:pt x="161294" y="39488"/>
                  </a:lnTo>
                  <a:lnTo>
                    <a:pt x="164171" y="39746"/>
                  </a:lnTo>
                  <a:lnTo>
                    <a:pt x="167057" y="40022"/>
                  </a:lnTo>
                  <a:lnTo>
                    <a:pt x="169953" y="40308"/>
                  </a:lnTo>
                  <a:lnTo>
                    <a:pt x="172858" y="40622"/>
                  </a:lnTo>
                  <a:lnTo>
                    <a:pt x="175772" y="40945"/>
                  </a:lnTo>
                  <a:lnTo>
                    <a:pt x="176095" y="43859"/>
                  </a:lnTo>
                  <a:lnTo>
                    <a:pt x="176408" y="46763"/>
                  </a:lnTo>
                  <a:lnTo>
                    <a:pt x="176694" y="49659"/>
                  </a:lnTo>
                  <a:lnTo>
                    <a:pt x="176971" y="52536"/>
                  </a:lnTo>
                  <a:lnTo>
                    <a:pt x="177220" y="55413"/>
                  </a:lnTo>
                  <a:lnTo>
                    <a:pt x="177459" y="58272"/>
                  </a:lnTo>
                  <a:lnTo>
                    <a:pt x="177690" y="61121"/>
                  </a:lnTo>
                  <a:lnTo>
                    <a:pt x="177893" y="63952"/>
                  </a:lnTo>
                  <a:lnTo>
                    <a:pt x="178086" y="66774"/>
                  </a:lnTo>
                  <a:lnTo>
                    <a:pt x="178271" y="69577"/>
                  </a:lnTo>
                  <a:lnTo>
                    <a:pt x="178428" y="72372"/>
                  </a:lnTo>
                  <a:lnTo>
                    <a:pt x="178575" y="75138"/>
                  </a:lnTo>
                  <a:lnTo>
                    <a:pt x="178713" y="77895"/>
                  </a:lnTo>
                  <a:lnTo>
                    <a:pt x="178833" y="80625"/>
                  </a:lnTo>
                  <a:lnTo>
                    <a:pt x="178944" y="83345"/>
                  </a:lnTo>
                  <a:lnTo>
                    <a:pt x="179036" y="86038"/>
                  </a:lnTo>
                  <a:lnTo>
                    <a:pt x="179119" y="88712"/>
                  </a:lnTo>
                  <a:lnTo>
                    <a:pt x="179193" y="91368"/>
                  </a:lnTo>
                  <a:lnTo>
                    <a:pt x="179248" y="93996"/>
                  </a:lnTo>
                  <a:lnTo>
                    <a:pt x="179304" y="96606"/>
                  </a:lnTo>
                  <a:lnTo>
                    <a:pt x="179341" y="99188"/>
                  </a:lnTo>
                  <a:lnTo>
                    <a:pt x="179368" y="101742"/>
                  </a:lnTo>
                  <a:lnTo>
                    <a:pt x="179377" y="104278"/>
                  </a:lnTo>
                  <a:lnTo>
                    <a:pt x="179387" y="106786"/>
                  </a:lnTo>
                  <a:lnTo>
                    <a:pt x="179387" y="109258"/>
                  </a:lnTo>
                  <a:lnTo>
                    <a:pt x="179368" y="111711"/>
                  </a:lnTo>
                  <a:lnTo>
                    <a:pt x="179350" y="114127"/>
                  </a:lnTo>
                  <a:lnTo>
                    <a:pt x="179322" y="116524"/>
                  </a:lnTo>
                  <a:lnTo>
                    <a:pt x="179285" y="118885"/>
                  </a:lnTo>
                  <a:lnTo>
                    <a:pt x="179239" y="121209"/>
                  </a:lnTo>
                  <a:lnTo>
                    <a:pt x="179184" y="123505"/>
                  </a:lnTo>
                  <a:lnTo>
                    <a:pt x="179128" y="125773"/>
                  </a:lnTo>
                  <a:lnTo>
                    <a:pt x="179064" y="127996"/>
                  </a:lnTo>
                  <a:lnTo>
                    <a:pt x="178990" y="130190"/>
                  </a:lnTo>
                  <a:lnTo>
                    <a:pt x="178916" y="132348"/>
                  </a:lnTo>
                  <a:lnTo>
                    <a:pt x="178833" y="134478"/>
                  </a:lnTo>
                  <a:lnTo>
                    <a:pt x="178741" y="136563"/>
                  </a:lnTo>
                  <a:lnTo>
                    <a:pt x="178649" y="138610"/>
                  </a:lnTo>
                  <a:lnTo>
                    <a:pt x="178547" y="140611"/>
                  </a:lnTo>
                  <a:lnTo>
                    <a:pt x="178446" y="142584"/>
                  </a:lnTo>
                  <a:lnTo>
                    <a:pt x="178345" y="144512"/>
                  </a:lnTo>
                  <a:lnTo>
                    <a:pt x="178234" y="146402"/>
                  </a:lnTo>
                  <a:lnTo>
                    <a:pt x="178013" y="150044"/>
                  </a:lnTo>
                  <a:lnTo>
                    <a:pt x="177782" y="153521"/>
                  </a:lnTo>
                  <a:lnTo>
                    <a:pt x="177542" y="156813"/>
                  </a:lnTo>
                  <a:lnTo>
                    <a:pt x="177293" y="159921"/>
                  </a:lnTo>
                  <a:lnTo>
                    <a:pt x="177054" y="162825"/>
                  </a:lnTo>
                  <a:lnTo>
                    <a:pt x="176814" y="165537"/>
                  </a:lnTo>
                  <a:lnTo>
                    <a:pt x="176583" y="168045"/>
                  </a:lnTo>
                  <a:lnTo>
                    <a:pt x="176362" y="170332"/>
                  </a:lnTo>
                  <a:lnTo>
                    <a:pt x="176150" y="172397"/>
                  </a:lnTo>
                  <a:lnTo>
                    <a:pt x="175956" y="174242"/>
                  </a:lnTo>
                  <a:lnTo>
                    <a:pt x="175772" y="175855"/>
                  </a:lnTo>
                  <a:lnTo>
                    <a:pt x="174167" y="176031"/>
                  </a:lnTo>
                  <a:lnTo>
                    <a:pt x="172323" y="176224"/>
                  </a:lnTo>
                  <a:lnTo>
                    <a:pt x="170257" y="176436"/>
                  </a:lnTo>
                  <a:lnTo>
                    <a:pt x="167961" y="176658"/>
                  </a:lnTo>
                  <a:lnTo>
                    <a:pt x="165462" y="176898"/>
                  </a:lnTo>
                  <a:lnTo>
                    <a:pt x="162751" y="177128"/>
                  </a:lnTo>
                  <a:lnTo>
                    <a:pt x="159837" y="177377"/>
                  </a:lnTo>
                  <a:lnTo>
                    <a:pt x="156739" y="177617"/>
                  </a:lnTo>
                  <a:lnTo>
                    <a:pt x="153446" y="177857"/>
                  </a:lnTo>
                  <a:lnTo>
                    <a:pt x="149970" y="178087"/>
                  </a:lnTo>
                  <a:lnTo>
                    <a:pt x="146318" y="178308"/>
                  </a:lnTo>
                  <a:lnTo>
                    <a:pt x="144437" y="178419"/>
                  </a:lnTo>
                  <a:lnTo>
                    <a:pt x="142501" y="178521"/>
                  </a:lnTo>
                  <a:lnTo>
                    <a:pt x="140536" y="178622"/>
                  </a:lnTo>
                  <a:lnTo>
                    <a:pt x="138526" y="178723"/>
                  </a:lnTo>
                  <a:lnTo>
                    <a:pt x="136479" y="178816"/>
                  </a:lnTo>
                  <a:lnTo>
                    <a:pt x="134395" y="178908"/>
                  </a:lnTo>
                  <a:lnTo>
                    <a:pt x="132274" y="178991"/>
                  </a:lnTo>
                  <a:lnTo>
                    <a:pt x="130107" y="179065"/>
                  </a:lnTo>
                  <a:lnTo>
                    <a:pt x="127912" y="179138"/>
                  </a:lnTo>
                  <a:lnTo>
                    <a:pt x="125690" y="179203"/>
                  </a:lnTo>
                  <a:lnTo>
                    <a:pt x="123421" y="179258"/>
                  </a:lnTo>
                  <a:lnTo>
                    <a:pt x="121125" y="179314"/>
                  </a:lnTo>
                  <a:lnTo>
                    <a:pt x="118792" y="179360"/>
                  </a:lnTo>
                  <a:lnTo>
                    <a:pt x="116431" y="179397"/>
                  </a:lnTo>
                  <a:lnTo>
                    <a:pt x="114043" y="179424"/>
                  </a:lnTo>
                  <a:lnTo>
                    <a:pt x="111618" y="179443"/>
                  </a:lnTo>
                  <a:lnTo>
                    <a:pt x="109174" y="179461"/>
                  </a:lnTo>
                  <a:lnTo>
                    <a:pt x="106693" y="179461"/>
                  </a:lnTo>
                  <a:lnTo>
                    <a:pt x="104185" y="179452"/>
                  </a:lnTo>
                  <a:lnTo>
                    <a:pt x="101658" y="179443"/>
                  </a:lnTo>
                  <a:lnTo>
                    <a:pt x="99095" y="179415"/>
                  </a:lnTo>
                  <a:lnTo>
                    <a:pt x="96513" y="179378"/>
                  </a:lnTo>
                  <a:lnTo>
                    <a:pt x="93903" y="179323"/>
                  </a:lnTo>
                  <a:lnTo>
                    <a:pt x="91275" y="179267"/>
                  </a:lnTo>
                  <a:lnTo>
                    <a:pt x="88619" y="179194"/>
                  </a:lnTo>
                  <a:lnTo>
                    <a:pt x="85945" y="179111"/>
                  </a:lnTo>
                  <a:lnTo>
                    <a:pt x="83243" y="179018"/>
                  </a:lnTo>
                  <a:lnTo>
                    <a:pt x="80532" y="178908"/>
                  </a:lnTo>
                  <a:lnTo>
                    <a:pt x="77793" y="178788"/>
                  </a:lnTo>
                  <a:lnTo>
                    <a:pt x="75036" y="178650"/>
                  </a:lnTo>
                  <a:lnTo>
                    <a:pt x="72269" y="178502"/>
                  </a:lnTo>
                  <a:lnTo>
                    <a:pt x="69475" y="178336"/>
                  </a:lnTo>
                  <a:lnTo>
                    <a:pt x="66672" y="178161"/>
                  </a:lnTo>
                  <a:lnTo>
                    <a:pt x="63850" y="177967"/>
                  </a:lnTo>
                  <a:lnTo>
                    <a:pt x="61019" y="177764"/>
                  </a:lnTo>
                  <a:lnTo>
                    <a:pt x="58170" y="177534"/>
                  </a:lnTo>
                  <a:lnTo>
                    <a:pt x="55302" y="177294"/>
                  </a:lnTo>
                  <a:lnTo>
                    <a:pt x="52434" y="177045"/>
                  </a:lnTo>
                  <a:lnTo>
                    <a:pt x="49548" y="176768"/>
                  </a:lnTo>
                  <a:lnTo>
                    <a:pt x="46652" y="176483"/>
                  </a:lnTo>
                  <a:lnTo>
                    <a:pt x="43747" y="176169"/>
                  </a:lnTo>
                  <a:lnTo>
                    <a:pt x="40833" y="175846"/>
                  </a:lnTo>
                  <a:lnTo>
                    <a:pt x="40501" y="172932"/>
                  </a:lnTo>
                  <a:lnTo>
                    <a:pt x="40197" y="170027"/>
                  </a:lnTo>
                  <a:lnTo>
                    <a:pt x="39911" y="167132"/>
                  </a:lnTo>
                  <a:lnTo>
                    <a:pt x="39634" y="164246"/>
                  </a:lnTo>
                  <a:lnTo>
                    <a:pt x="39376" y="161378"/>
                  </a:lnTo>
                  <a:lnTo>
                    <a:pt x="39136" y="158519"/>
                  </a:lnTo>
                  <a:lnTo>
                    <a:pt x="38915" y="155670"/>
                  </a:lnTo>
                  <a:lnTo>
                    <a:pt x="38703" y="152829"/>
                  </a:lnTo>
                  <a:lnTo>
                    <a:pt x="38509" y="150017"/>
                  </a:lnTo>
                  <a:lnTo>
                    <a:pt x="38334" y="147204"/>
                  </a:lnTo>
                  <a:lnTo>
                    <a:pt x="38168" y="144419"/>
                  </a:lnTo>
                  <a:lnTo>
                    <a:pt x="38021" y="141644"/>
                  </a:lnTo>
                  <a:lnTo>
                    <a:pt x="37892" y="138896"/>
                  </a:lnTo>
                  <a:lnTo>
                    <a:pt x="37762" y="136157"/>
                  </a:lnTo>
                  <a:lnTo>
                    <a:pt x="37661" y="133446"/>
                  </a:lnTo>
                  <a:lnTo>
                    <a:pt x="37560" y="130744"/>
                  </a:lnTo>
                  <a:lnTo>
                    <a:pt x="37477" y="128070"/>
                  </a:lnTo>
                  <a:lnTo>
                    <a:pt x="37412" y="125423"/>
                  </a:lnTo>
                  <a:lnTo>
                    <a:pt x="37347" y="122786"/>
                  </a:lnTo>
                  <a:lnTo>
                    <a:pt x="37301" y="120185"/>
                  </a:lnTo>
                  <a:lnTo>
                    <a:pt x="37264" y="117603"/>
                  </a:lnTo>
                  <a:lnTo>
                    <a:pt x="37237" y="115040"/>
                  </a:lnTo>
                  <a:lnTo>
                    <a:pt x="37218" y="112513"/>
                  </a:lnTo>
                  <a:lnTo>
                    <a:pt x="37218" y="110005"/>
                  </a:lnTo>
                  <a:lnTo>
                    <a:pt x="37218" y="107524"/>
                  </a:lnTo>
                  <a:lnTo>
                    <a:pt x="37228" y="105080"/>
                  </a:lnTo>
                  <a:lnTo>
                    <a:pt x="37246" y="102655"/>
                  </a:lnTo>
                  <a:lnTo>
                    <a:pt x="37283" y="100267"/>
                  </a:lnTo>
                  <a:lnTo>
                    <a:pt x="37320" y="97906"/>
                  </a:lnTo>
                  <a:lnTo>
                    <a:pt x="37357" y="95573"/>
                  </a:lnTo>
                  <a:lnTo>
                    <a:pt x="37412" y="93277"/>
                  </a:lnTo>
                  <a:lnTo>
                    <a:pt x="37477" y="91017"/>
                  </a:lnTo>
                  <a:lnTo>
                    <a:pt x="37541" y="88786"/>
                  </a:lnTo>
                  <a:lnTo>
                    <a:pt x="37606" y="86591"/>
                  </a:lnTo>
                  <a:lnTo>
                    <a:pt x="37689" y="84433"/>
                  </a:lnTo>
                  <a:lnTo>
                    <a:pt x="37772" y="82312"/>
                  </a:lnTo>
                  <a:lnTo>
                    <a:pt x="37855" y="80228"/>
                  </a:lnTo>
                  <a:lnTo>
                    <a:pt x="37956" y="78181"/>
                  </a:lnTo>
                  <a:lnTo>
                    <a:pt x="38048" y="76171"/>
                  </a:lnTo>
                  <a:lnTo>
                    <a:pt x="38150" y="74207"/>
                  </a:lnTo>
                  <a:lnTo>
                    <a:pt x="38251" y="72270"/>
                  </a:lnTo>
                  <a:lnTo>
                    <a:pt x="38362" y="70389"/>
                  </a:lnTo>
                  <a:lnTo>
                    <a:pt x="38592" y="66737"/>
                  </a:lnTo>
                  <a:lnTo>
                    <a:pt x="38823" y="63270"/>
                  </a:lnTo>
                  <a:lnTo>
                    <a:pt x="39063" y="59978"/>
                  </a:lnTo>
                  <a:lnTo>
                    <a:pt x="39302" y="56870"/>
                  </a:lnTo>
                  <a:lnTo>
                    <a:pt x="39542" y="53956"/>
                  </a:lnTo>
                  <a:lnTo>
                    <a:pt x="39782" y="51254"/>
                  </a:lnTo>
                  <a:lnTo>
                    <a:pt x="40012" y="48746"/>
                  </a:lnTo>
                  <a:lnTo>
                    <a:pt x="40234" y="46459"/>
                  </a:lnTo>
                  <a:lnTo>
                    <a:pt x="40446" y="44393"/>
                  </a:lnTo>
                  <a:lnTo>
                    <a:pt x="40640" y="42549"/>
                  </a:lnTo>
                  <a:lnTo>
                    <a:pt x="40824" y="40935"/>
                  </a:lnTo>
                  <a:lnTo>
                    <a:pt x="42429" y="40760"/>
                  </a:lnTo>
                  <a:lnTo>
                    <a:pt x="44273" y="40557"/>
                  </a:lnTo>
                  <a:lnTo>
                    <a:pt x="46348" y="40354"/>
                  </a:lnTo>
                  <a:lnTo>
                    <a:pt x="48635" y="40124"/>
                  </a:lnTo>
                  <a:lnTo>
                    <a:pt x="51134" y="39893"/>
                  </a:lnTo>
                  <a:lnTo>
                    <a:pt x="53845" y="39654"/>
                  </a:lnTo>
                  <a:lnTo>
                    <a:pt x="56759" y="39414"/>
                  </a:lnTo>
                  <a:lnTo>
                    <a:pt x="59866" y="39174"/>
                  </a:lnTo>
                  <a:lnTo>
                    <a:pt x="63159" y="38934"/>
                  </a:lnTo>
                  <a:lnTo>
                    <a:pt x="66635" y="38704"/>
                  </a:lnTo>
                  <a:lnTo>
                    <a:pt x="70278" y="38473"/>
                  </a:lnTo>
                  <a:lnTo>
                    <a:pt x="72168" y="38372"/>
                  </a:lnTo>
                  <a:lnTo>
                    <a:pt x="74095" y="38261"/>
                  </a:lnTo>
                  <a:lnTo>
                    <a:pt x="76069" y="38160"/>
                  </a:lnTo>
                  <a:lnTo>
                    <a:pt x="78079" y="38067"/>
                  </a:lnTo>
                  <a:lnTo>
                    <a:pt x="80126" y="37975"/>
                  </a:lnTo>
                  <a:lnTo>
                    <a:pt x="82210" y="37883"/>
                  </a:lnTo>
                  <a:lnTo>
                    <a:pt x="84331" y="37800"/>
                  </a:lnTo>
                  <a:lnTo>
                    <a:pt x="86489" y="37726"/>
                  </a:lnTo>
                  <a:lnTo>
                    <a:pt x="88684" y="37652"/>
                  </a:lnTo>
                  <a:lnTo>
                    <a:pt x="90915" y="37588"/>
                  </a:lnTo>
                  <a:lnTo>
                    <a:pt x="93184" y="37523"/>
                  </a:lnTo>
                  <a:lnTo>
                    <a:pt x="95480" y="37477"/>
                  </a:lnTo>
                  <a:lnTo>
                    <a:pt x="97804" y="37431"/>
                  </a:lnTo>
                  <a:lnTo>
                    <a:pt x="100164" y="37394"/>
                  </a:lnTo>
                  <a:lnTo>
                    <a:pt x="102562" y="37367"/>
                  </a:lnTo>
                  <a:lnTo>
                    <a:pt x="104978" y="37339"/>
                  </a:lnTo>
                  <a:lnTo>
                    <a:pt x="107431" y="37330"/>
                  </a:lnTo>
                  <a:close/>
                  <a:moveTo>
                    <a:pt x="80753" y="1"/>
                  </a:moveTo>
                  <a:lnTo>
                    <a:pt x="80458" y="29"/>
                  </a:lnTo>
                  <a:lnTo>
                    <a:pt x="80172" y="66"/>
                  </a:lnTo>
                  <a:lnTo>
                    <a:pt x="79886" y="112"/>
                  </a:lnTo>
                  <a:lnTo>
                    <a:pt x="79610" y="176"/>
                  </a:lnTo>
                  <a:lnTo>
                    <a:pt x="79333" y="259"/>
                  </a:lnTo>
                  <a:lnTo>
                    <a:pt x="79066" y="351"/>
                  </a:lnTo>
                  <a:lnTo>
                    <a:pt x="78798" y="453"/>
                  </a:lnTo>
                  <a:lnTo>
                    <a:pt x="78549" y="563"/>
                  </a:lnTo>
                  <a:lnTo>
                    <a:pt x="78291" y="693"/>
                  </a:lnTo>
                  <a:lnTo>
                    <a:pt x="78051" y="831"/>
                  </a:lnTo>
                  <a:lnTo>
                    <a:pt x="77821" y="988"/>
                  </a:lnTo>
                  <a:lnTo>
                    <a:pt x="77590" y="1144"/>
                  </a:lnTo>
                  <a:lnTo>
                    <a:pt x="77369" y="1320"/>
                  </a:lnTo>
                  <a:lnTo>
                    <a:pt x="77166" y="1504"/>
                  </a:lnTo>
                  <a:lnTo>
                    <a:pt x="76963" y="1689"/>
                  </a:lnTo>
                  <a:lnTo>
                    <a:pt x="76769" y="1891"/>
                  </a:lnTo>
                  <a:lnTo>
                    <a:pt x="76585" y="2103"/>
                  </a:lnTo>
                  <a:lnTo>
                    <a:pt x="76419" y="2325"/>
                  </a:lnTo>
                  <a:lnTo>
                    <a:pt x="76253" y="2546"/>
                  </a:lnTo>
                  <a:lnTo>
                    <a:pt x="76106" y="2786"/>
                  </a:lnTo>
                  <a:lnTo>
                    <a:pt x="75967" y="3026"/>
                  </a:lnTo>
                  <a:lnTo>
                    <a:pt x="75838" y="3275"/>
                  </a:lnTo>
                  <a:lnTo>
                    <a:pt x="75727" y="3533"/>
                  </a:lnTo>
                  <a:lnTo>
                    <a:pt x="75617" y="3791"/>
                  </a:lnTo>
                  <a:lnTo>
                    <a:pt x="75525" y="4058"/>
                  </a:lnTo>
                  <a:lnTo>
                    <a:pt x="75451" y="4335"/>
                  </a:lnTo>
                  <a:lnTo>
                    <a:pt x="75386" y="4612"/>
                  </a:lnTo>
                  <a:lnTo>
                    <a:pt x="75331" y="4898"/>
                  </a:lnTo>
                  <a:lnTo>
                    <a:pt x="75294" y="5193"/>
                  </a:lnTo>
                  <a:lnTo>
                    <a:pt x="75276" y="5479"/>
                  </a:lnTo>
                  <a:lnTo>
                    <a:pt x="75266" y="5783"/>
                  </a:lnTo>
                  <a:lnTo>
                    <a:pt x="75266" y="26624"/>
                  </a:lnTo>
                  <a:lnTo>
                    <a:pt x="72998" y="26743"/>
                  </a:lnTo>
                  <a:lnTo>
                    <a:pt x="70785" y="26863"/>
                  </a:lnTo>
                  <a:lnTo>
                    <a:pt x="68627" y="26992"/>
                  </a:lnTo>
                  <a:lnTo>
                    <a:pt x="66524" y="27121"/>
                  </a:lnTo>
                  <a:lnTo>
                    <a:pt x="64477" y="27260"/>
                  </a:lnTo>
                  <a:lnTo>
                    <a:pt x="62485" y="27389"/>
                  </a:lnTo>
                  <a:lnTo>
                    <a:pt x="60549" y="27527"/>
                  </a:lnTo>
                  <a:lnTo>
                    <a:pt x="58677" y="27666"/>
                  </a:lnTo>
                  <a:lnTo>
                    <a:pt x="55117" y="27951"/>
                  </a:lnTo>
                  <a:lnTo>
                    <a:pt x="51816" y="28228"/>
                  </a:lnTo>
                  <a:lnTo>
                    <a:pt x="48773" y="28495"/>
                  </a:lnTo>
                  <a:lnTo>
                    <a:pt x="46006" y="28763"/>
                  </a:lnTo>
                  <a:lnTo>
                    <a:pt x="43517" y="29012"/>
                  </a:lnTo>
                  <a:lnTo>
                    <a:pt x="41322" y="29242"/>
                  </a:lnTo>
                  <a:lnTo>
                    <a:pt x="39432" y="29455"/>
                  </a:lnTo>
                  <a:lnTo>
                    <a:pt x="37855" y="29639"/>
                  </a:lnTo>
                  <a:lnTo>
                    <a:pt x="36591" y="29786"/>
                  </a:lnTo>
                  <a:lnTo>
                    <a:pt x="35669" y="29906"/>
                  </a:lnTo>
                  <a:lnTo>
                    <a:pt x="34839" y="30017"/>
                  </a:lnTo>
                  <a:lnTo>
                    <a:pt x="34599" y="30054"/>
                  </a:lnTo>
                  <a:lnTo>
                    <a:pt x="34360" y="30100"/>
                  </a:lnTo>
                  <a:lnTo>
                    <a:pt x="34129" y="30155"/>
                  </a:lnTo>
                  <a:lnTo>
                    <a:pt x="33908" y="30220"/>
                  </a:lnTo>
                  <a:lnTo>
                    <a:pt x="33677" y="30294"/>
                  </a:lnTo>
                  <a:lnTo>
                    <a:pt x="33456" y="30377"/>
                  </a:lnTo>
                  <a:lnTo>
                    <a:pt x="33244" y="30469"/>
                  </a:lnTo>
                  <a:lnTo>
                    <a:pt x="33032" y="30570"/>
                  </a:lnTo>
                  <a:lnTo>
                    <a:pt x="32829" y="30681"/>
                  </a:lnTo>
                  <a:lnTo>
                    <a:pt x="32626" y="30801"/>
                  </a:lnTo>
                  <a:lnTo>
                    <a:pt x="32432" y="30921"/>
                  </a:lnTo>
                  <a:lnTo>
                    <a:pt x="32239" y="31050"/>
                  </a:lnTo>
                  <a:lnTo>
                    <a:pt x="32054" y="31188"/>
                  </a:lnTo>
                  <a:lnTo>
                    <a:pt x="31879" y="31336"/>
                  </a:lnTo>
                  <a:lnTo>
                    <a:pt x="31704" y="31492"/>
                  </a:lnTo>
                  <a:lnTo>
                    <a:pt x="31538" y="31649"/>
                  </a:lnTo>
                  <a:lnTo>
                    <a:pt x="31381" y="31815"/>
                  </a:lnTo>
                  <a:lnTo>
                    <a:pt x="31224" y="31990"/>
                  </a:lnTo>
                  <a:lnTo>
                    <a:pt x="31086" y="32166"/>
                  </a:lnTo>
                  <a:lnTo>
                    <a:pt x="30948" y="32350"/>
                  </a:lnTo>
                  <a:lnTo>
                    <a:pt x="30809" y="32544"/>
                  </a:lnTo>
                  <a:lnTo>
                    <a:pt x="30690" y="32737"/>
                  </a:lnTo>
                  <a:lnTo>
                    <a:pt x="30570" y="32940"/>
                  </a:lnTo>
                  <a:lnTo>
                    <a:pt x="30459" y="33143"/>
                  </a:lnTo>
                  <a:lnTo>
                    <a:pt x="30358" y="33355"/>
                  </a:lnTo>
                  <a:lnTo>
                    <a:pt x="30265" y="33567"/>
                  </a:lnTo>
                  <a:lnTo>
                    <a:pt x="30182" y="33789"/>
                  </a:lnTo>
                  <a:lnTo>
                    <a:pt x="30109" y="34019"/>
                  </a:lnTo>
                  <a:lnTo>
                    <a:pt x="30044" y="34240"/>
                  </a:lnTo>
                  <a:lnTo>
                    <a:pt x="29989" y="34471"/>
                  </a:lnTo>
                  <a:lnTo>
                    <a:pt x="29943" y="34711"/>
                  </a:lnTo>
                  <a:lnTo>
                    <a:pt x="29906" y="34951"/>
                  </a:lnTo>
                  <a:lnTo>
                    <a:pt x="29795" y="35771"/>
                  </a:lnTo>
                  <a:lnTo>
                    <a:pt x="29675" y="36703"/>
                  </a:lnTo>
                  <a:lnTo>
                    <a:pt x="29528" y="37957"/>
                  </a:lnTo>
                  <a:lnTo>
                    <a:pt x="29343" y="39524"/>
                  </a:lnTo>
                  <a:lnTo>
                    <a:pt x="29140" y="41415"/>
                  </a:lnTo>
                  <a:lnTo>
                    <a:pt x="28910" y="43600"/>
                  </a:lnTo>
                  <a:lnTo>
                    <a:pt x="28652" y="46072"/>
                  </a:lnTo>
                  <a:lnTo>
                    <a:pt x="28393" y="48838"/>
                  </a:lnTo>
                  <a:lnTo>
                    <a:pt x="28117" y="51863"/>
                  </a:lnTo>
                  <a:lnTo>
                    <a:pt x="27840" y="55164"/>
                  </a:lnTo>
                  <a:lnTo>
                    <a:pt x="27563" y="58705"/>
                  </a:lnTo>
                  <a:lnTo>
                    <a:pt x="27425" y="60577"/>
                  </a:lnTo>
                  <a:lnTo>
                    <a:pt x="27287" y="62495"/>
                  </a:lnTo>
                  <a:lnTo>
                    <a:pt x="27148" y="64487"/>
                  </a:lnTo>
                  <a:lnTo>
                    <a:pt x="27019" y="66525"/>
                  </a:lnTo>
                  <a:lnTo>
                    <a:pt x="26890" y="68628"/>
                  </a:lnTo>
                  <a:lnTo>
                    <a:pt x="26761" y="70776"/>
                  </a:lnTo>
                  <a:lnTo>
                    <a:pt x="26641" y="72980"/>
                  </a:lnTo>
                  <a:lnTo>
                    <a:pt x="26521" y="75239"/>
                  </a:lnTo>
                  <a:lnTo>
                    <a:pt x="5782" y="75239"/>
                  </a:lnTo>
                  <a:lnTo>
                    <a:pt x="5487" y="75249"/>
                  </a:lnTo>
                  <a:lnTo>
                    <a:pt x="5192" y="75276"/>
                  </a:lnTo>
                  <a:lnTo>
                    <a:pt x="4906" y="75313"/>
                  </a:lnTo>
                  <a:lnTo>
                    <a:pt x="4620" y="75359"/>
                  </a:lnTo>
                  <a:lnTo>
                    <a:pt x="4344" y="75424"/>
                  </a:lnTo>
                  <a:lnTo>
                    <a:pt x="4067" y="75507"/>
                  </a:lnTo>
                  <a:lnTo>
                    <a:pt x="3800" y="75590"/>
                  </a:lnTo>
                  <a:lnTo>
                    <a:pt x="3532" y="75700"/>
                  </a:lnTo>
                  <a:lnTo>
                    <a:pt x="3283" y="75811"/>
                  </a:lnTo>
                  <a:lnTo>
                    <a:pt x="3034" y="75940"/>
                  </a:lnTo>
                  <a:lnTo>
                    <a:pt x="2785" y="76079"/>
                  </a:lnTo>
                  <a:lnTo>
                    <a:pt x="2555" y="76226"/>
                  </a:lnTo>
                  <a:lnTo>
                    <a:pt x="2324" y="76392"/>
                  </a:lnTo>
                  <a:lnTo>
                    <a:pt x="2112" y="76567"/>
                  </a:lnTo>
                  <a:lnTo>
                    <a:pt x="1900" y="76743"/>
                  </a:lnTo>
                  <a:lnTo>
                    <a:pt x="1697" y="76936"/>
                  </a:lnTo>
                  <a:lnTo>
                    <a:pt x="1503" y="77139"/>
                  </a:lnTo>
                  <a:lnTo>
                    <a:pt x="1328" y="77351"/>
                  </a:lnTo>
                  <a:lnTo>
                    <a:pt x="1153" y="77563"/>
                  </a:lnTo>
                  <a:lnTo>
                    <a:pt x="987" y="77794"/>
                  </a:lnTo>
                  <a:lnTo>
                    <a:pt x="839" y="78024"/>
                  </a:lnTo>
                  <a:lnTo>
                    <a:pt x="701" y="78273"/>
                  </a:lnTo>
                  <a:lnTo>
                    <a:pt x="572" y="78522"/>
                  </a:lnTo>
                  <a:lnTo>
                    <a:pt x="461" y="78771"/>
                  </a:lnTo>
                  <a:lnTo>
                    <a:pt x="351" y="79039"/>
                  </a:lnTo>
                  <a:lnTo>
                    <a:pt x="268" y="79306"/>
                  </a:lnTo>
                  <a:lnTo>
                    <a:pt x="185" y="79583"/>
                  </a:lnTo>
                  <a:lnTo>
                    <a:pt x="120" y="79859"/>
                  </a:lnTo>
                  <a:lnTo>
                    <a:pt x="74" y="80145"/>
                  </a:lnTo>
                  <a:lnTo>
                    <a:pt x="37" y="80431"/>
                  </a:lnTo>
                  <a:lnTo>
                    <a:pt x="9" y="80726"/>
                  </a:lnTo>
                  <a:lnTo>
                    <a:pt x="0" y="81021"/>
                  </a:lnTo>
                  <a:lnTo>
                    <a:pt x="9" y="81326"/>
                  </a:lnTo>
                  <a:lnTo>
                    <a:pt x="37" y="81621"/>
                  </a:lnTo>
                  <a:lnTo>
                    <a:pt x="74" y="81907"/>
                  </a:lnTo>
                  <a:lnTo>
                    <a:pt x="120" y="82192"/>
                  </a:lnTo>
                  <a:lnTo>
                    <a:pt x="185" y="82469"/>
                  </a:lnTo>
                  <a:lnTo>
                    <a:pt x="268" y="82746"/>
                  </a:lnTo>
                  <a:lnTo>
                    <a:pt x="351" y="83013"/>
                  </a:lnTo>
                  <a:lnTo>
                    <a:pt x="461" y="83281"/>
                  </a:lnTo>
                  <a:lnTo>
                    <a:pt x="572" y="83530"/>
                  </a:lnTo>
                  <a:lnTo>
                    <a:pt x="701" y="83788"/>
                  </a:lnTo>
                  <a:lnTo>
                    <a:pt x="839" y="84028"/>
                  </a:lnTo>
                  <a:lnTo>
                    <a:pt x="987" y="84258"/>
                  </a:lnTo>
                  <a:lnTo>
                    <a:pt x="1153" y="84489"/>
                  </a:lnTo>
                  <a:lnTo>
                    <a:pt x="1328" y="84710"/>
                  </a:lnTo>
                  <a:lnTo>
                    <a:pt x="1503" y="84913"/>
                  </a:lnTo>
                  <a:lnTo>
                    <a:pt x="1697" y="85116"/>
                  </a:lnTo>
                  <a:lnTo>
                    <a:pt x="1900" y="85309"/>
                  </a:lnTo>
                  <a:lnTo>
                    <a:pt x="2112" y="85494"/>
                  </a:lnTo>
                  <a:lnTo>
                    <a:pt x="2324" y="85660"/>
                  </a:lnTo>
                  <a:lnTo>
                    <a:pt x="2555" y="85826"/>
                  </a:lnTo>
                  <a:lnTo>
                    <a:pt x="2785" y="85973"/>
                  </a:lnTo>
                  <a:lnTo>
                    <a:pt x="3034" y="86112"/>
                  </a:lnTo>
                  <a:lnTo>
                    <a:pt x="3283" y="86241"/>
                  </a:lnTo>
                  <a:lnTo>
                    <a:pt x="3532" y="86351"/>
                  </a:lnTo>
                  <a:lnTo>
                    <a:pt x="3800" y="86462"/>
                  </a:lnTo>
                  <a:lnTo>
                    <a:pt x="4067" y="86545"/>
                  </a:lnTo>
                  <a:lnTo>
                    <a:pt x="4344" y="86628"/>
                  </a:lnTo>
                  <a:lnTo>
                    <a:pt x="4620" y="86693"/>
                  </a:lnTo>
                  <a:lnTo>
                    <a:pt x="4906" y="86739"/>
                  </a:lnTo>
                  <a:lnTo>
                    <a:pt x="5192" y="86776"/>
                  </a:lnTo>
                  <a:lnTo>
                    <a:pt x="5487" y="86803"/>
                  </a:lnTo>
                  <a:lnTo>
                    <a:pt x="5782" y="86812"/>
                  </a:lnTo>
                  <a:lnTo>
                    <a:pt x="26042" y="86812"/>
                  </a:lnTo>
                  <a:lnTo>
                    <a:pt x="25959" y="89238"/>
                  </a:lnTo>
                  <a:lnTo>
                    <a:pt x="25894" y="91709"/>
                  </a:lnTo>
                  <a:lnTo>
                    <a:pt x="25830" y="94217"/>
                  </a:lnTo>
                  <a:lnTo>
                    <a:pt x="25774" y="96762"/>
                  </a:lnTo>
                  <a:lnTo>
                    <a:pt x="25738" y="99354"/>
                  </a:lnTo>
                  <a:lnTo>
                    <a:pt x="25701" y="101973"/>
                  </a:lnTo>
                  <a:lnTo>
                    <a:pt x="25673" y="104628"/>
                  </a:lnTo>
                  <a:lnTo>
                    <a:pt x="25664" y="107321"/>
                  </a:lnTo>
                  <a:lnTo>
                    <a:pt x="25655" y="110051"/>
                  </a:lnTo>
                  <a:lnTo>
                    <a:pt x="25664" y="112808"/>
                  </a:lnTo>
                  <a:lnTo>
                    <a:pt x="25682" y="115593"/>
                  </a:lnTo>
                  <a:lnTo>
                    <a:pt x="25710" y="118415"/>
                  </a:lnTo>
                  <a:lnTo>
                    <a:pt x="25756" y="121264"/>
                  </a:lnTo>
                  <a:lnTo>
                    <a:pt x="25811" y="124141"/>
                  </a:lnTo>
                  <a:lnTo>
                    <a:pt x="25885" y="127046"/>
                  </a:lnTo>
                  <a:lnTo>
                    <a:pt x="25968" y="129978"/>
                  </a:lnTo>
                  <a:lnTo>
                    <a:pt x="5782" y="129978"/>
                  </a:lnTo>
                  <a:lnTo>
                    <a:pt x="5487" y="129988"/>
                  </a:lnTo>
                  <a:lnTo>
                    <a:pt x="5192" y="130006"/>
                  </a:lnTo>
                  <a:lnTo>
                    <a:pt x="4906" y="130043"/>
                  </a:lnTo>
                  <a:lnTo>
                    <a:pt x="4620" y="130098"/>
                  </a:lnTo>
                  <a:lnTo>
                    <a:pt x="4344" y="130163"/>
                  </a:lnTo>
                  <a:lnTo>
                    <a:pt x="4067" y="130237"/>
                  </a:lnTo>
                  <a:lnTo>
                    <a:pt x="3800" y="130329"/>
                  </a:lnTo>
                  <a:lnTo>
                    <a:pt x="3532" y="130430"/>
                  </a:lnTo>
                  <a:lnTo>
                    <a:pt x="3283" y="130550"/>
                  </a:lnTo>
                  <a:lnTo>
                    <a:pt x="3034" y="130679"/>
                  </a:lnTo>
                  <a:lnTo>
                    <a:pt x="2785" y="130818"/>
                  </a:lnTo>
                  <a:lnTo>
                    <a:pt x="2555" y="130965"/>
                  </a:lnTo>
                  <a:lnTo>
                    <a:pt x="2324" y="131131"/>
                  </a:lnTo>
                  <a:lnTo>
                    <a:pt x="2112" y="131297"/>
                  </a:lnTo>
                  <a:lnTo>
                    <a:pt x="1900" y="131482"/>
                  </a:lnTo>
                  <a:lnTo>
                    <a:pt x="1697" y="131675"/>
                  </a:lnTo>
                  <a:lnTo>
                    <a:pt x="1503" y="131869"/>
                  </a:lnTo>
                  <a:lnTo>
                    <a:pt x="1328" y="132081"/>
                  </a:lnTo>
                  <a:lnTo>
                    <a:pt x="1153" y="132302"/>
                  </a:lnTo>
                  <a:lnTo>
                    <a:pt x="987" y="132524"/>
                  </a:lnTo>
                  <a:lnTo>
                    <a:pt x="839" y="132763"/>
                  </a:lnTo>
                  <a:lnTo>
                    <a:pt x="701" y="133003"/>
                  </a:lnTo>
                  <a:lnTo>
                    <a:pt x="572" y="133252"/>
                  </a:lnTo>
                  <a:lnTo>
                    <a:pt x="461" y="133510"/>
                  </a:lnTo>
                  <a:lnTo>
                    <a:pt x="351" y="133768"/>
                  </a:lnTo>
                  <a:lnTo>
                    <a:pt x="268" y="134045"/>
                  </a:lnTo>
                  <a:lnTo>
                    <a:pt x="185" y="134313"/>
                  </a:lnTo>
                  <a:lnTo>
                    <a:pt x="120" y="134598"/>
                  </a:lnTo>
                  <a:lnTo>
                    <a:pt x="74" y="134884"/>
                  </a:lnTo>
                  <a:lnTo>
                    <a:pt x="37" y="135170"/>
                  </a:lnTo>
                  <a:lnTo>
                    <a:pt x="9" y="135465"/>
                  </a:lnTo>
                  <a:lnTo>
                    <a:pt x="0" y="135760"/>
                  </a:lnTo>
                  <a:lnTo>
                    <a:pt x="9" y="136055"/>
                  </a:lnTo>
                  <a:lnTo>
                    <a:pt x="37" y="136350"/>
                  </a:lnTo>
                  <a:lnTo>
                    <a:pt x="74" y="136646"/>
                  </a:lnTo>
                  <a:lnTo>
                    <a:pt x="120" y="136922"/>
                  </a:lnTo>
                  <a:lnTo>
                    <a:pt x="185" y="137208"/>
                  </a:lnTo>
                  <a:lnTo>
                    <a:pt x="268" y="137475"/>
                  </a:lnTo>
                  <a:lnTo>
                    <a:pt x="351" y="137752"/>
                  </a:lnTo>
                  <a:lnTo>
                    <a:pt x="461" y="138010"/>
                  </a:lnTo>
                  <a:lnTo>
                    <a:pt x="572" y="138269"/>
                  </a:lnTo>
                  <a:lnTo>
                    <a:pt x="701" y="138518"/>
                  </a:lnTo>
                  <a:lnTo>
                    <a:pt x="839" y="138757"/>
                  </a:lnTo>
                  <a:lnTo>
                    <a:pt x="987" y="138997"/>
                  </a:lnTo>
                  <a:lnTo>
                    <a:pt x="1153" y="139218"/>
                  </a:lnTo>
                  <a:lnTo>
                    <a:pt x="1328" y="139440"/>
                  </a:lnTo>
                  <a:lnTo>
                    <a:pt x="1503" y="139652"/>
                  </a:lnTo>
                  <a:lnTo>
                    <a:pt x="1697" y="139845"/>
                  </a:lnTo>
                  <a:lnTo>
                    <a:pt x="1900" y="140039"/>
                  </a:lnTo>
                  <a:lnTo>
                    <a:pt x="2112" y="140224"/>
                  </a:lnTo>
                  <a:lnTo>
                    <a:pt x="2324" y="140399"/>
                  </a:lnTo>
                  <a:lnTo>
                    <a:pt x="2555" y="140555"/>
                  </a:lnTo>
                  <a:lnTo>
                    <a:pt x="2785" y="140703"/>
                  </a:lnTo>
                  <a:lnTo>
                    <a:pt x="3034" y="140841"/>
                  </a:lnTo>
                  <a:lnTo>
                    <a:pt x="3283" y="140970"/>
                  </a:lnTo>
                  <a:lnTo>
                    <a:pt x="3532" y="141090"/>
                  </a:lnTo>
                  <a:lnTo>
                    <a:pt x="3800" y="141192"/>
                  </a:lnTo>
                  <a:lnTo>
                    <a:pt x="4067" y="141284"/>
                  </a:lnTo>
                  <a:lnTo>
                    <a:pt x="4344" y="141358"/>
                  </a:lnTo>
                  <a:lnTo>
                    <a:pt x="4620" y="141422"/>
                  </a:lnTo>
                  <a:lnTo>
                    <a:pt x="4906" y="141478"/>
                  </a:lnTo>
                  <a:lnTo>
                    <a:pt x="5192" y="141515"/>
                  </a:lnTo>
                  <a:lnTo>
                    <a:pt x="5487" y="141533"/>
                  </a:lnTo>
                  <a:lnTo>
                    <a:pt x="5782" y="141542"/>
                  </a:lnTo>
                  <a:lnTo>
                    <a:pt x="26438" y="141542"/>
                  </a:lnTo>
                  <a:lnTo>
                    <a:pt x="26567" y="143977"/>
                  </a:lnTo>
                  <a:lnTo>
                    <a:pt x="26706" y="146420"/>
                  </a:lnTo>
                  <a:lnTo>
                    <a:pt x="26853" y="148883"/>
                  </a:lnTo>
                  <a:lnTo>
                    <a:pt x="27010" y="151354"/>
                  </a:lnTo>
                  <a:lnTo>
                    <a:pt x="27185" y="153834"/>
                  </a:lnTo>
                  <a:lnTo>
                    <a:pt x="27370" y="156334"/>
                  </a:lnTo>
                  <a:lnTo>
                    <a:pt x="27563" y="158833"/>
                  </a:lnTo>
                  <a:lnTo>
                    <a:pt x="27766" y="161350"/>
                  </a:lnTo>
                  <a:lnTo>
                    <a:pt x="27988" y="163877"/>
                  </a:lnTo>
                  <a:lnTo>
                    <a:pt x="28218" y="166403"/>
                  </a:lnTo>
                  <a:lnTo>
                    <a:pt x="28467" y="168949"/>
                  </a:lnTo>
                  <a:lnTo>
                    <a:pt x="28725" y="171494"/>
                  </a:lnTo>
                  <a:lnTo>
                    <a:pt x="28993" y="174057"/>
                  </a:lnTo>
                  <a:lnTo>
                    <a:pt x="29279" y="176621"/>
                  </a:lnTo>
                  <a:lnTo>
                    <a:pt x="29574" y="179184"/>
                  </a:lnTo>
                  <a:lnTo>
                    <a:pt x="29887" y="181757"/>
                  </a:lnTo>
                  <a:lnTo>
                    <a:pt x="29924" y="182006"/>
                  </a:lnTo>
                  <a:lnTo>
                    <a:pt x="29970" y="182246"/>
                  </a:lnTo>
                  <a:lnTo>
                    <a:pt x="30026" y="182486"/>
                  </a:lnTo>
                  <a:lnTo>
                    <a:pt x="30090" y="182716"/>
                  </a:lnTo>
                  <a:lnTo>
                    <a:pt x="30164" y="182947"/>
                  </a:lnTo>
                  <a:lnTo>
                    <a:pt x="30247" y="183168"/>
                  </a:lnTo>
                  <a:lnTo>
                    <a:pt x="30339" y="183389"/>
                  </a:lnTo>
                  <a:lnTo>
                    <a:pt x="30441" y="183611"/>
                  </a:lnTo>
                  <a:lnTo>
                    <a:pt x="30551" y="183823"/>
                  </a:lnTo>
                  <a:lnTo>
                    <a:pt x="30671" y="184026"/>
                  </a:lnTo>
                  <a:lnTo>
                    <a:pt x="30800" y="184229"/>
                  </a:lnTo>
                  <a:lnTo>
                    <a:pt x="30929" y="184422"/>
                  </a:lnTo>
                  <a:lnTo>
                    <a:pt x="31077" y="184607"/>
                  </a:lnTo>
                  <a:lnTo>
                    <a:pt x="31224" y="184791"/>
                  </a:lnTo>
                  <a:lnTo>
                    <a:pt x="31381" y="184966"/>
                  </a:lnTo>
                  <a:lnTo>
                    <a:pt x="31538" y="185132"/>
                  </a:lnTo>
                  <a:lnTo>
                    <a:pt x="31713" y="185298"/>
                  </a:lnTo>
                  <a:lnTo>
                    <a:pt x="31888" y="185455"/>
                  </a:lnTo>
                  <a:lnTo>
                    <a:pt x="32073" y="185603"/>
                  </a:lnTo>
                  <a:lnTo>
                    <a:pt x="32257" y="185741"/>
                  </a:lnTo>
                  <a:lnTo>
                    <a:pt x="32451" y="185879"/>
                  </a:lnTo>
                  <a:lnTo>
                    <a:pt x="32654" y="186008"/>
                  </a:lnTo>
                  <a:lnTo>
                    <a:pt x="32857" y="186119"/>
                  </a:lnTo>
                  <a:lnTo>
                    <a:pt x="33069" y="186230"/>
                  </a:lnTo>
                  <a:lnTo>
                    <a:pt x="33281" y="186331"/>
                  </a:lnTo>
                  <a:lnTo>
                    <a:pt x="33502" y="186423"/>
                  </a:lnTo>
                  <a:lnTo>
                    <a:pt x="33733" y="186506"/>
                  </a:lnTo>
                  <a:lnTo>
                    <a:pt x="33963" y="186580"/>
                  </a:lnTo>
                  <a:lnTo>
                    <a:pt x="34194" y="186645"/>
                  </a:lnTo>
                  <a:lnTo>
                    <a:pt x="34433" y="186700"/>
                  </a:lnTo>
                  <a:lnTo>
                    <a:pt x="34673" y="186746"/>
                  </a:lnTo>
                  <a:lnTo>
                    <a:pt x="34922" y="186783"/>
                  </a:lnTo>
                  <a:lnTo>
                    <a:pt x="37504" y="187097"/>
                  </a:lnTo>
                  <a:lnTo>
                    <a:pt x="40077" y="187401"/>
                  </a:lnTo>
                  <a:lnTo>
                    <a:pt x="42650" y="187687"/>
                  </a:lnTo>
                  <a:lnTo>
                    <a:pt x="45213" y="187954"/>
                  </a:lnTo>
                  <a:lnTo>
                    <a:pt x="47768" y="188212"/>
                  </a:lnTo>
                  <a:lnTo>
                    <a:pt x="50322" y="188461"/>
                  </a:lnTo>
                  <a:lnTo>
                    <a:pt x="52858" y="188692"/>
                  </a:lnTo>
                  <a:lnTo>
                    <a:pt x="55394" y="188913"/>
                  </a:lnTo>
                  <a:lnTo>
                    <a:pt x="57921" y="189116"/>
                  </a:lnTo>
                  <a:lnTo>
                    <a:pt x="60429" y="189310"/>
                  </a:lnTo>
                  <a:lnTo>
                    <a:pt x="62928" y="189494"/>
                  </a:lnTo>
                  <a:lnTo>
                    <a:pt x="65427" y="189669"/>
                  </a:lnTo>
                  <a:lnTo>
                    <a:pt x="67908" y="189826"/>
                  </a:lnTo>
                  <a:lnTo>
                    <a:pt x="70370" y="189974"/>
                  </a:lnTo>
                  <a:lnTo>
                    <a:pt x="72823" y="190112"/>
                  </a:lnTo>
                  <a:lnTo>
                    <a:pt x="75266" y="190241"/>
                  </a:lnTo>
                  <a:lnTo>
                    <a:pt x="75266" y="211008"/>
                  </a:lnTo>
                  <a:lnTo>
                    <a:pt x="75276" y="211303"/>
                  </a:lnTo>
                  <a:lnTo>
                    <a:pt x="75294" y="211598"/>
                  </a:lnTo>
                  <a:lnTo>
                    <a:pt x="75331" y="211884"/>
                  </a:lnTo>
                  <a:lnTo>
                    <a:pt x="75386" y="212170"/>
                  </a:lnTo>
                  <a:lnTo>
                    <a:pt x="75451" y="212456"/>
                  </a:lnTo>
                  <a:lnTo>
                    <a:pt x="75525" y="212723"/>
                  </a:lnTo>
                  <a:lnTo>
                    <a:pt x="75617" y="212991"/>
                  </a:lnTo>
                  <a:lnTo>
                    <a:pt x="75727" y="213258"/>
                  </a:lnTo>
                  <a:lnTo>
                    <a:pt x="75838" y="213516"/>
                  </a:lnTo>
                  <a:lnTo>
                    <a:pt x="75967" y="213765"/>
                  </a:lnTo>
                  <a:lnTo>
                    <a:pt x="76106" y="214005"/>
                  </a:lnTo>
                  <a:lnTo>
                    <a:pt x="76253" y="214245"/>
                  </a:lnTo>
                  <a:lnTo>
                    <a:pt x="76419" y="214466"/>
                  </a:lnTo>
                  <a:lnTo>
                    <a:pt x="76585" y="214687"/>
                  </a:lnTo>
                  <a:lnTo>
                    <a:pt x="76769" y="214899"/>
                  </a:lnTo>
                  <a:lnTo>
                    <a:pt x="76963" y="215093"/>
                  </a:lnTo>
                  <a:lnTo>
                    <a:pt x="77166" y="215287"/>
                  </a:lnTo>
                  <a:lnTo>
                    <a:pt x="77369" y="215471"/>
                  </a:lnTo>
                  <a:lnTo>
                    <a:pt x="77590" y="215637"/>
                  </a:lnTo>
                  <a:lnTo>
                    <a:pt x="77821" y="215803"/>
                  </a:lnTo>
                  <a:lnTo>
                    <a:pt x="78051" y="215951"/>
                  </a:lnTo>
                  <a:lnTo>
                    <a:pt x="78291" y="216089"/>
                  </a:lnTo>
                  <a:lnTo>
                    <a:pt x="78549" y="216218"/>
                  </a:lnTo>
                  <a:lnTo>
                    <a:pt x="78798" y="216338"/>
                  </a:lnTo>
                  <a:lnTo>
                    <a:pt x="79066" y="216439"/>
                  </a:lnTo>
                  <a:lnTo>
                    <a:pt x="79333" y="216532"/>
                  </a:lnTo>
                  <a:lnTo>
                    <a:pt x="79610" y="216605"/>
                  </a:lnTo>
                  <a:lnTo>
                    <a:pt x="79886" y="216670"/>
                  </a:lnTo>
                  <a:lnTo>
                    <a:pt x="80172" y="216725"/>
                  </a:lnTo>
                  <a:lnTo>
                    <a:pt x="80458" y="216762"/>
                  </a:lnTo>
                  <a:lnTo>
                    <a:pt x="80753" y="216781"/>
                  </a:lnTo>
                  <a:lnTo>
                    <a:pt x="81048" y="216790"/>
                  </a:lnTo>
                  <a:lnTo>
                    <a:pt x="81353" y="216781"/>
                  </a:lnTo>
                  <a:lnTo>
                    <a:pt x="81638" y="216762"/>
                  </a:lnTo>
                  <a:lnTo>
                    <a:pt x="81934" y="216725"/>
                  </a:lnTo>
                  <a:lnTo>
                    <a:pt x="82219" y="216670"/>
                  </a:lnTo>
                  <a:lnTo>
                    <a:pt x="82496" y="216605"/>
                  </a:lnTo>
                  <a:lnTo>
                    <a:pt x="82773" y="216532"/>
                  </a:lnTo>
                  <a:lnTo>
                    <a:pt x="83040" y="216439"/>
                  </a:lnTo>
                  <a:lnTo>
                    <a:pt x="83298" y="216338"/>
                  </a:lnTo>
                  <a:lnTo>
                    <a:pt x="83557" y="216218"/>
                  </a:lnTo>
                  <a:lnTo>
                    <a:pt x="83806" y="216089"/>
                  </a:lnTo>
                  <a:lnTo>
                    <a:pt x="84045" y="215951"/>
                  </a:lnTo>
                  <a:lnTo>
                    <a:pt x="84285" y="215803"/>
                  </a:lnTo>
                  <a:lnTo>
                    <a:pt x="84506" y="215637"/>
                  </a:lnTo>
                  <a:lnTo>
                    <a:pt x="84728" y="215471"/>
                  </a:lnTo>
                  <a:lnTo>
                    <a:pt x="84940" y="215287"/>
                  </a:lnTo>
                  <a:lnTo>
                    <a:pt x="85143" y="215093"/>
                  </a:lnTo>
                  <a:lnTo>
                    <a:pt x="85327" y="214899"/>
                  </a:lnTo>
                  <a:lnTo>
                    <a:pt x="85511" y="214687"/>
                  </a:lnTo>
                  <a:lnTo>
                    <a:pt x="85687" y="214466"/>
                  </a:lnTo>
                  <a:lnTo>
                    <a:pt x="85843" y="214245"/>
                  </a:lnTo>
                  <a:lnTo>
                    <a:pt x="86000" y="214005"/>
                  </a:lnTo>
                  <a:lnTo>
                    <a:pt x="86139" y="213765"/>
                  </a:lnTo>
                  <a:lnTo>
                    <a:pt x="86268" y="213516"/>
                  </a:lnTo>
                  <a:lnTo>
                    <a:pt x="86378" y="213258"/>
                  </a:lnTo>
                  <a:lnTo>
                    <a:pt x="86480" y="212991"/>
                  </a:lnTo>
                  <a:lnTo>
                    <a:pt x="86572" y="212723"/>
                  </a:lnTo>
                  <a:lnTo>
                    <a:pt x="86655" y="212456"/>
                  </a:lnTo>
                  <a:lnTo>
                    <a:pt x="86720" y="212170"/>
                  </a:lnTo>
                  <a:lnTo>
                    <a:pt x="86766" y="211884"/>
                  </a:lnTo>
                  <a:lnTo>
                    <a:pt x="86802" y="211598"/>
                  </a:lnTo>
                  <a:lnTo>
                    <a:pt x="86830" y="211303"/>
                  </a:lnTo>
                  <a:lnTo>
                    <a:pt x="86830" y="211008"/>
                  </a:lnTo>
                  <a:lnTo>
                    <a:pt x="86830" y="190711"/>
                  </a:lnTo>
                  <a:lnTo>
                    <a:pt x="89449" y="190785"/>
                  </a:lnTo>
                  <a:lnTo>
                    <a:pt x="92031" y="190850"/>
                  </a:lnTo>
                  <a:lnTo>
                    <a:pt x="94604" y="190905"/>
                  </a:lnTo>
                  <a:lnTo>
                    <a:pt x="97149" y="190942"/>
                  </a:lnTo>
                  <a:lnTo>
                    <a:pt x="99676" y="190979"/>
                  </a:lnTo>
                  <a:lnTo>
                    <a:pt x="102175" y="190997"/>
                  </a:lnTo>
                  <a:lnTo>
                    <a:pt x="104646" y="191016"/>
                  </a:lnTo>
                  <a:lnTo>
                    <a:pt x="107099" y="191016"/>
                  </a:lnTo>
                  <a:lnTo>
                    <a:pt x="110115" y="191006"/>
                  </a:lnTo>
                  <a:lnTo>
                    <a:pt x="113093" y="190988"/>
                  </a:lnTo>
                  <a:lnTo>
                    <a:pt x="116035" y="190960"/>
                  </a:lnTo>
                  <a:lnTo>
                    <a:pt x="118921" y="190914"/>
                  </a:lnTo>
                  <a:lnTo>
                    <a:pt x="121771" y="190859"/>
                  </a:lnTo>
                  <a:lnTo>
                    <a:pt x="124565" y="190794"/>
                  </a:lnTo>
                  <a:lnTo>
                    <a:pt x="127313" y="190721"/>
                  </a:lnTo>
                  <a:lnTo>
                    <a:pt x="130015" y="190628"/>
                  </a:lnTo>
                  <a:lnTo>
                    <a:pt x="130015" y="211008"/>
                  </a:lnTo>
                  <a:lnTo>
                    <a:pt x="130024" y="211303"/>
                  </a:lnTo>
                  <a:lnTo>
                    <a:pt x="130042" y="211598"/>
                  </a:lnTo>
                  <a:lnTo>
                    <a:pt x="130079" y="211884"/>
                  </a:lnTo>
                  <a:lnTo>
                    <a:pt x="130134" y="212170"/>
                  </a:lnTo>
                  <a:lnTo>
                    <a:pt x="130199" y="212456"/>
                  </a:lnTo>
                  <a:lnTo>
                    <a:pt x="130273" y="212723"/>
                  </a:lnTo>
                  <a:lnTo>
                    <a:pt x="130365" y="212991"/>
                  </a:lnTo>
                  <a:lnTo>
                    <a:pt x="130466" y="213258"/>
                  </a:lnTo>
                  <a:lnTo>
                    <a:pt x="130586" y="213516"/>
                  </a:lnTo>
                  <a:lnTo>
                    <a:pt x="130715" y="213765"/>
                  </a:lnTo>
                  <a:lnTo>
                    <a:pt x="130854" y="214005"/>
                  </a:lnTo>
                  <a:lnTo>
                    <a:pt x="131001" y="214245"/>
                  </a:lnTo>
                  <a:lnTo>
                    <a:pt x="131167" y="214466"/>
                  </a:lnTo>
                  <a:lnTo>
                    <a:pt x="131333" y="214687"/>
                  </a:lnTo>
                  <a:lnTo>
                    <a:pt x="131518" y="214899"/>
                  </a:lnTo>
                  <a:lnTo>
                    <a:pt x="131711" y="215093"/>
                  </a:lnTo>
                  <a:lnTo>
                    <a:pt x="131905" y="215287"/>
                  </a:lnTo>
                  <a:lnTo>
                    <a:pt x="132117" y="215471"/>
                  </a:lnTo>
                  <a:lnTo>
                    <a:pt x="132338" y="215637"/>
                  </a:lnTo>
                  <a:lnTo>
                    <a:pt x="132560" y="215803"/>
                  </a:lnTo>
                  <a:lnTo>
                    <a:pt x="132799" y="215951"/>
                  </a:lnTo>
                  <a:lnTo>
                    <a:pt x="133039" y="216089"/>
                  </a:lnTo>
                  <a:lnTo>
                    <a:pt x="133288" y="216218"/>
                  </a:lnTo>
                  <a:lnTo>
                    <a:pt x="133546" y="216338"/>
                  </a:lnTo>
                  <a:lnTo>
                    <a:pt x="133805" y="216439"/>
                  </a:lnTo>
                  <a:lnTo>
                    <a:pt x="134081" y="216532"/>
                  </a:lnTo>
                  <a:lnTo>
                    <a:pt x="134349" y="216605"/>
                  </a:lnTo>
                  <a:lnTo>
                    <a:pt x="134635" y="216670"/>
                  </a:lnTo>
                  <a:lnTo>
                    <a:pt x="134920" y="216725"/>
                  </a:lnTo>
                  <a:lnTo>
                    <a:pt x="135206" y="216762"/>
                  </a:lnTo>
                  <a:lnTo>
                    <a:pt x="135501" y="216781"/>
                  </a:lnTo>
                  <a:lnTo>
                    <a:pt x="135796" y="216790"/>
                  </a:lnTo>
                  <a:lnTo>
                    <a:pt x="136092" y="216781"/>
                  </a:lnTo>
                  <a:lnTo>
                    <a:pt x="136387" y="216762"/>
                  </a:lnTo>
                  <a:lnTo>
                    <a:pt x="136682" y="216725"/>
                  </a:lnTo>
                  <a:lnTo>
                    <a:pt x="136968" y="216670"/>
                  </a:lnTo>
                  <a:lnTo>
                    <a:pt x="137244" y="216605"/>
                  </a:lnTo>
                  <a:lnTo>
                    <a:pt x="137521" y="216532"/>
                  </a:lnTo>
                  <a:lnTo>
                    <a:pt x="137788" y="216439"/>
                  </a:lnTo>
                  <a:lnTo>
                    <a:pt x="138047" y="216338"/>
                  </a:lnTo>
                  <a:lnTo>
                    <a:pt x="138305" y="216218"/>
                  </a:lnTo>
                  <a:lnTo>
                    <a:pt x="138554" y="216089"/>
                  </a:lnTo>
                  <a:lnTo>
                    <a:pt x="138793" y="215951"/>
                  </a:lnTo>
                  <a:lnTo>
                    <a:pt x="139033" y="215803"/>
                  </a:lnTo>
                  <a:lnTo>
                    <a:pt x="139255" y="215637"/>
                  </a:lnTo>
                  <a:lnTo>
                    <a:pt x="139476" y="215471"/>
                  </a:lnTo>
                  <a:lnTo>
                    <a:pt x="139688" y="215287"/>
                  </a:lnTo>
                  <a:lnTo>
                    <a:pt x="139891" y="215093"/>
                  </a:lnTo>
                  <a:lnTo>
                    <a:pt x="140075" y="214899"/>
                  </a:lnTo>
                  <a:lnTo>
                    <a:pt x="140260" y="214687"/>
                  </a:lnTo>
                  <a:lnTo>
                    <a:pt x="140435" y="214466"/>
                  </a:lnTo>
                  <a:lnTo>
                    <a:pt x="140592" y="214245"/>
                  </a:lnTo>
                  <a:lnTo>
                    <a:pt x="140748" y="214005"/>
                  </a:lnTo>
                  <a:lnTo>
                    <a:pt x="140887" y="213765"/>
                  </a:lnTo>
                  <a:lnTo>
                    <a:pt x="141007" y="213516"/>
                  </a:lnTo>
                  <a:lnTo>
                    <a:pt x="141127" y="213258"/>
                  </a:lnTo>
                  <a:lnTo>
                    <a:pt x="141228" y="212991"/>
                  </a:lnTo>
                  <a:lnTo>
                    <a:pt x="141320" y="212723"/>
                  </a:lnTo>
                  <a:lnTo>
                    <a:pt x="141403" y="212456"/>
                  </a:lnTo>
                  <a:lnTo>
                    <a:pt x="141468" y="212170"/>
                  </a:lnTo>
                  <a:lnTo>
                    <a:pt x="141514" y="211884"/>
                  </a:lnTo>
                  <a:lnTo>
                    <a:pt x="141551" y="211598"/>
                  </a:lnTo>
                  <a:lnTo>
                    <a:pt x="141578" y="211303"/>
                  </a:lnTo>
                  <a:lnTo>
                    <a:pt x="141578" y="211008"/>
                  </a:lnTo>
                  <a:lnTo>
                    <a:pt x="141578" y="190149"/>
                  </a:lnTo>
                  <a:lnTo>
                    <a:pt x="143838" y="190029"/>
                  </a:lnTo>
                  <a:lnTo>
                    <a:pt x="146032" y="189909"/>
                  </a:lnTo>
                  <a:lnTo>
                    <a:pt x="148181" y="189780"/>
                  </a:lnTo>
                  <a:lnTo>
                    <a:pt x="150274" y="189651"/>
                  </a:lnTo>
                  <a:lnTo>
                    <a:pt x="152312" y="189522"/>
                  </a:lnTo>
                  <a:lnTo>
                    <a:pt x="154286" y="189383"/>
                  </a:lnTo>
                  <a:lnTo>
                    <a:pt x="156213" y="189245"/>
                  </a:lnTo>
                  <a:lnTo>
                    <a:pt x="158066" y="189107"/>
                  </a:lnTo>
                  <a:lnTo>
                    <a:pt x="161608" y="188830"/>
                  </a:lnTo>
                  <a:lnTo>
                    <a:pt x="164890" y="188554"/>
                  </a:lnTo>
                  <a:lnTo>
                    <a:pt x="167915" y="188277"/>
                  </a:lnTo>
                  <a:lnTo>
                    <a:pt x="170663" y="188019"/>
                  </a:lnTo>
                  <a:lnTo>
                    <a:pt x="173134" y="187770"/>
                  </a:lnTo>
                  <a:lnTo>
                    <a:pt x="175320" y="187539"/>
                  </a:lnTo>
                  <a:lnTo>
                    <a:pt x="177192" y="187327"/>
                  </a:lnTo>
                  <a:lnTo>
                    <a:pt x="178769" y="187152"/>
                  </a:lnTo>
                  <a:lnTo>
                    <a:pt x="180014" y="186995"/>
                  </a:lnTo>
                  <a:lnTo>
                    <a:pt x="180936" y="186884"/>
                  </a:lnTo>
                  <a:lnTo>
                    <a:pt x="181766" y="186774"/>
                  </a:lnTo>
                  <a:lnTo>
                    <a:pt x="182006" y="186737"/>
                  </a:lnTo>
                  <a:lnTo>
                    <a:pt x="182236" y="186691"/>
                  </a:lnTo>
                  <a:lnTo>
                    <a:pt x="182467" y="186635"/>
                  </a:lnTo>
                  <a:lnTo>
                    <a:pt x="182697" y="186571"/>
                  </a:lnTo>
                  <a:lnTo>
                    <a:pt x="182918" y="186488"/>
                  </a:lnTo>
                  <a:lnTo>
                    <a:pt x="183140" y="186405"/>
                  </a:lnTo>
                  <a:lnTo>
                    <a:pt x="183352" y="186313"/>
                  </a:lnTo>
                  <a:lnTo>
                    <a:pt x="183564" y="186211"/>
                  </a:lnTo>
                  <a:lnTo>
                    <a:pt x="183776" y="186110"/>
                  </a:lnTo>
                  <a:lnTo>
                    <a:pt x="183970" y="185990"/>
                  </a:lnTo>
                  <a:lnTo>
                    <a:pt x="184173" y="185861"/>
                  </a:lnTo>
                  <a:lnTo>
                    <a:pt x="184357" y="185732"/>
                  </a:lnTo>
                  <a:lnTo>
                    <a:pt x="184541" y="185593"/>
                  </a:lnTo>
                  <a:lnTo>
                    <a:pt x="184726" y="185446"/>
                  </a:lnTo>
                  <a:lnTo>
                    <a:pt x="184892" y="185298"/>
                  </a:lnTo>
                  <a:lnTo>
                    <a:pt x="185058" y="185132"/>
                  </a:lnTo>
                  <a:lnTo>
                    <a:pt x="185224" y="184966"/>
                  </a:lnTo>
                  <a:lnTo>
                    <a:pt x="185371" y="184800"/>
                  </a:lnTo>
                  <a:lnTo>
                    <a:pt x="185519" y="184616"/>
                  </a:lnTo>
                  <a:lnTo>
                    <a:pt x="185657" y="184432"/>
                  </a:lnTo>
                  <a:lnTo>
                    <a:pt x="185786" y="184247"/>
                  </a:lnTo>
                  <a:lnTo>
                    <a:pt x="185915" y="184044"/>
                  </a:lnTo>
                  <a:lnTo>
                    <a:pt x="186026" y="183851"/>
                  </a:lnTo>
                  <a:lnTo>
                    <a:pt x="186137" y="183638"/>
                  </a:lnTo>
                  <a:lnTo>
                    <a:pt x="186238" y="183436"/>
                  </a:lnTo>
                  <a:lnTo>
                    <a:pt x="186330" y="183214"/>
                  </a:lnTo>
                  <a:lnTo>
                    <a:pt x="186413" y="182993"/>
                  </a:lnTo>
                  <a:lnTo>
                    <a:pt x="186487" y="182772"/>
                  </a:lnTo>
                  <a:lnTo>
                    <a:pt x="186552" y="182550"/>
                  </a:lnTo>
                  <a:lnTo>
                    <a:pt x="186616" y="182311"/>
                  </a:lnTo>
                  <a:lnTo>
                    <a:pt x="186662" y="182080"/>
                  </a:lnTo>
                  <a:lnTo>
                    <a:pt x="186699" y="181840"/>
                  </a:lnTo>
                  <a:lnTo>
                    <a:pt x="186810" y="181010"/>
                  </a:lnTo>
                  <a:lnTo>
                    <a:pt x="186921" y="180088"/>
                  </a:lnTo>
                  <a:lnTo>
                    <a:pt x="187068" y="178834"/>
                  </a:lnTo>
                  <a:lnTo>
                    <a:pt x="187253" y="177257"/>
                  </a:lnTo>
                  <a:lnTo>
                    <a:pt x="187465" y="175376"/>
                  </a:lnTo>
                  <a:lnTo>
                    <a:pt x="187695" y="173190"/>
                  </a:lnTo>
                  <a:lnTo>
                    <a:pt x="187944" y="170710"/>
                  </a:lnTo>
                  <a:lnTo>
                    <a:pt x="188202" y="167953"/>
                  </a:lnTo>
                  <a:lnTo>
                    <a:pt x="188479" y="164919"/>
                  </a:lnTo>
                  <a:lnTo>
                    <a:pt x="188756" y="161627"/>
                  </a:lnTo>
                  <a:lnTo>
                    <a:pt x="189032" y="158076"/>
                  </a:lnTo>
                  <a:lnTo>
                    <a:pt x="189171" y="156214"/>
                  </a:lnTo>
                  <a:lnTo>
                    <a:pt x="189309" y="154286"/>
                  </a:lnTo>
                  <a:lnTo>
                    <a:pt x="189447" y="152304"/>
                  </a:lnTo>
                  <a:lnTo>
                    <a:pt x="189576" y="150257"/>
                  </a:lnTo>
                  <a:lnTo>
                    <a:pt x="189706" y="148163"/>
                  </a:lnTo>
                  <a:lnTo>
                    <a:pt x="189835" y="146015"/>
                  </a:lnTo>
                  <a:lnTo>
                    <a:pt x="189955" y="143801"/>
                  </a:lnTo>
                  <a:lnTo>
                    <a:pt x="190074" y="141542"/>
                  </a:lnTo>
                  <a:lnTo>
                    <a:pt x="211063" y="141542"/>
                  </a:lnTo>
                  <a:lnTo>
                    <a:pt x="211358" y="141533"/>
                  </a:lnTo>
                  <a:lnTo>
                    <a:pt x="211653" y="141515"/>
                  </a:lnTo>
                  <a:lnTo>
                    <a:pt x="211948" y="141478"/>
                  </a:lnTo>
                  <a:lnTo>
                    <a:pt x="212225" y="141422"/>
                  </a:lnTo>
                  <a:lnTo>
                    <a:pt x="212510" y="141358"/>
                  </a:lnTo>
                  <a:lnTo>
                    <a:pt x="212787" y="141284"/>
                  </a:lnTo>
                  <a:lnTo>
                    <a:pt x="213054" y="141192"/>
                  </a:lnTo>
                  <a:lnTo>
                    <a:pt x="213313" y="141090"/>
                  </a:lnTo>
                  <a:lnTo>
                    <a:pt x="213571" y="140970"/>
                  </a:lnTo>
                  <a:lnTo>
                    <a:pt x="213820" y="140841"/>
                  </a:lnTo>
                  <a:lnTo>
                    <a:pt x="214060" y="140703"/>
                  </a:lnTo>
                  <a:lnTo>
                    <a:pt x="214299" y="140555"/>
                  </a:lnTo>
                  <a:lnTo>
                    <a:pt x="214521" y="140399"/>
                  </a:lnTo>
                  <a:lnTo>
                    <a:pt x="214742" y="140224"/>
                  </a:lnTo>
                  <a:lnTo>
                    <a:pt x="214954" y="140039"/>
                  </a:lnTo>
                  <a:lnTo>
                    <a:pt x="215157" y="139845"/>
                  </a:lnTo>
                  <a:lnTo>
                    <a:pt x="215341" y="139652"/>
                  </a:lnTo>
                  <a:lnTo>
                    <a:pt x="215526" y="139440"/>
                  </a:lnTo>
                  <a:lnTo>
                    <a:pt x="215701" y="139218"/>
                  </a:lnTo>
                  <a:lnTo>
                    <a:pt x="215858" y="138997"/>
                  </a:lnTo>
                  <a:lnTo>
                    <a:pt x="216005" y="138757"/>
                  </a:lnTo>
                  <a:lnTo>
                    <a:pt x="216153" y="138518"/>
                  </a:lnTo>
                  <a:lnTo>
                    <a:pt x="216273" y="138269"/>
                  </a:lnTo>
                  <a:lnTo>
                    <a:pt x="216393" y="138010"/>
                  </a:lnTo>
                  <a:lnTo>
                    <a:pt x="216494" y="137752"/>
                  </a:lnTo>
                  <a:lnTo>
                    <a:pt x="216586" y="137475"/>
                  </a:lnTo>
                  <a:lnTo>
                    <a:pt x="216660" y="137208"/>
                  </a:lnTo>
                  <a:lnTo>
                    <a:pt x="216734" y="136922"/>
                  </a:lnTo>
                  <a:lnTo>
                    <a:pt x="216780" y="136646"/>
                  </a:lnTo>
                  <a:lnTo>
                    <a:pt x="216817" y="136350"/>
                  </a:lnTo>
                  <a:lnTo>
                    <a:pt x="216835" y="136055"/>
                  </a:lnTo>
                  <a:lnTo>
                    <a:pt x="216844" y="135760"/>
                  </a:lnTo>
                  <a:lnTo>
                    <a:pt x="216835" y="135465"/>
                  </a:lnTo>
                  <a:lnTo>
                    <a:pt x="216817" y="135170"/>
                  </a:lnTo>
                  <a:lnTo>
                    <a:pt x="216780" y="134884"/>
                  </a:lnTo>
                  <a:lnTo>
                    <a:pt x="216734" y="134598"/>
                  </a:lnTo>
                  <a:lnTo>
                    <a:pt x="216660" y="134313"/>
                  </a:lnTo>
                  <a:lnTo>
                    <a:pt x="216586" y="134045"/>
                  </a:lnTo>
                  <a:lnTo>
                    <a:pt x="216494" y="133768"/>
                  </a:lnTo>
                  <a:lnTo>
                    <a:pt x="216393" y="133510"/>
                  </a:lnTo>
                  <a:lnTo>
                    <a:pt x="216273" y="133252"/>
                  </a:lnTo>
                  <a:lnTo>
                    <a:pt x="216153" y="133003"/>
                  </a:lnTo>
                  <a:lnTo>
                    <a:pt x="216005" y="132763"/>
                  </a:lnTo>
                  <a:lnTo>
                    <a:pt x="215858" y="132524"/>
                  </a:lnTo>
                  <a:lnTo>
                    <a:pt x="215701" y="132302"/>
                  </a:lnTo>
                  <a:lnTo>
                    <a:pt x="215526" y="132081"/>
                  </a:lnTo>
                  <a:lnTo>
                    <a:pt x="215341" y="131869"/>
                  </a:lnTo>
                  <a:lnTo>
                    <a:pt x="215157" y="131675"/>
                  </a:lnTo>
                  <a:lnTo>
                    <a:pt x="214954" y="131482"/>
                  </a:lnTo>
                  <a:lnTo>
                    <a:pt x="214742" y="131297"/>
                  </a:lnTo>
                  <a:lnTo>
                    <a:pt x="214521" y="131131"/>
                  </a:lnTo>
                  <a:lnTo>
                    <a:pt x="214299" y="130965"/>
                  </a:lnTo>
                  <a:lnTo>
                    <a:pt x="214060" y="130818"/>
                  </a:lnTo>
                  <a:lnTo>
                    <a:pt x="213820" y="130679"/>
                  </a:lnTo>
                  <a:lnTo>
                    <a:pt x="213571" y="130550"/>
                  </a:lnTo>
                  <a:lnTo>
                    <a:pt x="213313" y="130430"/>
                  </a:lnTo>
                  <a:lnTo>
                    <a:pt x="213054" y="130329"/>
                  </a:lnTo>
                  <a:lnTo>
                    <a:pt x="212787" y="130237"/>
                  </a:lnTo>
                  <a:lnTo>
                    <a:pt x="212510" y="130163"/>
                  </a:lnTo>
                  <a:lnTo>
                    <a:pt x="212225" y="130098"/>
                  </a:lnTo>
                  <a:lnTo>
                    <a:pt x="211948" y="130043"/>
                  </a:lnTo>
                  <a:lnTo>
                    <a:pt x="211653" y="130006"/>
                  </a:lnTo>
                  <a:lnTo>
                    <a:pt x="211358" y="129988"/>
                  </a:lnTo>
                  <a:lnTo>
                    <a:pt x="211063" y="129978"/>
                  </a:lnTo>
                  <a:lnTo>
                    <a:pt x="190563" y="129978"/>
                  </a:lnTo>
                  <a:lnTo>
                    <a:pt x="190637" y="127553"/>
                  </a:lnTo>
                  <a:lnTo>
                    <a:pt x="190711" y="125082"/>
                  </a:lnTo>
                  <a:lnTo>
                    <a:pt x="190766" y="122574"/>
                  </a:lnTo>
                  <a:lnTo>
                    <a:pt x="190821" y="120028"/>
                  </a:lnTo>
                  <a:lnTo>
                    <a:pt x="190867" y="117437"/>
                  </a:lnTo>
                  <a:lnTo>
                    <a:pt x="190904" y="114818"/>
                  </a:lnTo>
                  <a:lnTo>
                    <a:pt x="190923" y="112162"/>
                  </a:lnTo>
                  <a:lnTo>
                    <a:pt x="190941" y="109470"/>
                  </a:lnTo>
                  <a:lnTo>
                    <a:pt x="190941" y="106740"/>
                  </a:lnTo>
                  <a:lnTo>
                    <a:pt x="190941" y="103983"/>
                  </a:lnTo>
                  <a:lnTo>
                    <a:pt x="190914" y="101189"/>
                  </a:lnTo>
                  <a:lnTo>
                    <a:pt x="190886" y="98376"/>
                  </a:lnTo>
                  <a:lnTo>
                    <a:pt x="190840" y="95527"/>
                  </a:lnTo>
                  <a:lnTo>
                    <a:pt x="190784" y="92650"/>
                  </a:lnTo>
                  <a:lnTo>
                    <a:pt x="190711" y="89745"/>
                  </a:lnTo>
                  <a:lnTo>
                    <a:pt x="190628" y="86812"/>
                  </a:lnTo>
                  <a:lnTo>
                    <a:pt x="211063" y="86812"/>
                  </a:lnTo>
                  <a:lnTo>
                    <a:pt x="211358" y="86803"/>
                  </a:lnTo>
                  <a:lnTo>
                    <a:pt x="211653" y="86776"/>
                  </a:lnTo>
                  <a:lnTo>
                    <a:pt x="211948" y="86739"/>
                  </a:lnTo>
                  <a:lnTo>
                    <a:pt x="212225" y="86693"/>
                  </a:lnTo>
                  <a:lnTo>
                    <a:pt x="212510" y="86628"/>
                  </a:lnTo>
                  <a:lnTo>
                    <a:pt x="212787" y="86545"/>
                  </a:lnTo>
                  <a:lnTo>
                    <a:pt x="213054" y="86462"/>
                  </a:lnTo>
                  <a:lnTo>
                    <a:pt x="213313" y="86351"/>
                  </a:lnTo>
                  <a:lnTo>
                    <a:pt x="213571" y="86241"/>
                  </a:lnTo>
                  <a:lnTo>
                    <a:pt x="213820" y="86112"/>
                  </a:lnTo>
                  <a:lnTo>
                    <a:pt x="214060" y="85973"/>
                  </a:lnTo>
                  <a:lnTo>
                    <a:pt x="214299" y="85826"/>
                  </a:lnTo>
                  <a:lnTo>
                    <a:pt x="214521" y="85660"/>
                  </a:lnTo>
                  <a:lnTo>
                    <a:pt x="214742" y="85494"/>
                  </a:lnTo>
                  <a:lnTo>
                    <a:pt x="214954" y="85309"/>
                  </a:lnTo>
                  <a:lnTo>
                    <a:pt x="215157" y="85116"/>
                  </a:lnTo>
                  <a:lnTo>
                    <a:pt x="215341" y="84913"/>
                  </a:lnTo>
                  <a:lnTo>
                    <a:pt x="215526" y="84710"/>
                  </a:lnTo>
                  <a:lnTo>
                    <a:pt x="215701" y="84489"/>
                  </a:lnTo>
                  <a:lnTo>
                    <a:pt x="215858" y="84258"/>
                  </a:lnTo>
                  <a:lnTo>
                    <a:pt x="216005" y="84028"/>
                  </a:lnTo>
                  <a:lnTo>
                    <a:pt x="216153" y="83788"/>
                  </a:lnTo>
                  <a:lnTo>
                    <a:pt x="216273" y="83530"/>
                  </a:lnTo>
                  <a:lnTo>
                    <a:pt x="216393" y="83281"/>
                  </a:lnTo>
                  <a:lnTo>
                    <a:pt x="216494" y="83013"/>
                  </a:lnTo>
                  <a:lnTo>
                    <a:pt x="216586" y="82746"/>
                  </a:lnTo>
                  <a:lnTo>
                    <a:pt x="216660" y="82469"/>
                  </a:lnTo>
                  <a:lnTo>
                    <a:pt x="216734" y="82192"/>
                  </a:lnTo>
                  <a:lnTo>
                    <a:pt x="216780" y="81907"/>
                  </a:lnTo>
                  <a:lnTo>
                    <a:pt x="216817" y="81621"/>
                  </a:lnTo>
                  <a:lnTo>
                    <a:pt x="216835" y="81326"/>
                  </a:lnTo>
                  <a:lnTo>
                    <a:pt x="216844" y="81021"/>
                  </a:lnTo>
                  <a:lnTo>
                    <a:pt x="216835" y="80726"/>
                  </a:lnTo>
                  <a:lnTo>
                    <a:pt x="216817" y="80431"/>
                  </a:lnTo>
                  <a:lnTo>
                    <a:pt x="216780" y="80145"/>
                  </a:lnTo>
                  <a:lnTo>
                    <a:pt x="216734" y="79859"/>
                  </a:lnTo>
                  <a:lnTo>
                    <a:pt x="216660" y="79583"/>
                  </a:lnTo>
                  <a:lnTo>
                    <a:pt x="216586" y="79306"/>
                  </a:lnTo>
                  <a:lnTo>
                    <a:pt x="216494" y="79039"/>
                  </a:lnTo>
                  <a:lnTo>
                    <a:pt x="216393" y="78771"/>
                  </a:lnTo>
                  <a:lnTo>
                    <a:pt x="216273" y="78522"/>
                  </a:lnTo>
                  <a:lnTo>
                    <a:pt x="216153" y="78273"/>
                  </a:lnTo>
                  <a:lnTo>
                    <a:pt x="216005" y="78024"/>
                  </a:lnTo>
                  <a:lnTo>
                    <a:pt x="215858" y="77794"/>
                  </a:lnTo>
                  <a:lnTo>
                    <a:pt x="215701" y="77563"/>
                  </a:lnTo>
                  <a:lnTo>
                    <a:pt x="215526" y="77351"/>
                  </a:lnTo>
                  <a:lnTo>
                    <a:pt x="215341" y="77139"/>
                  </a:lnTo>
                  <a:lnTo>
                    <a:pt x="215157" y="76936"/>
                  </a:lnTo>
                  <a:lnTo>
                    <a:pt x="214954" y="76743"/>
                  </a:lnTo>
                  <a:lnTo>
                    <a:pt x="214742" y="76567"/>
                  </a:lnTo>
                  <a:lnTo>
                    <a:pt x="214521" y="76392"/>
                  </a:lnTo>
                  <a:lnTo>
                    <a:pt x="214299" y="76226"/>
                  </a:lnTo>
                  <a:lnTo>
                    <a:pt x="214060" y="76079"/>
                  </a:lnTo>
                  <a:lnTo>
                    <a:pt x="213820" y="75940"/>
                  </a:lnTo>
                  <a:lnTo>
                    <a:pt x="213571" y="75811"/>
                  </a:lnTo>
                  <a:lnTo>
                    <a:pt x="213313" y="75700"/>
                  </a:lnTo>
                  <a:lnTo>
                    <a:pt x="213054" y="75590"/>
                  </a:lnTo>
                  <a:lnTo>
                    <a:pt x="212787" y="75507"/>
                  </a:lnTo>
                  <a:lnTo>
                    <a:pt x="212510" y="75424"/>
                  </a:lnTo>
                  <a:lnTo>
                    <a:pt x="212225" y="75359"/>
                  </a:lnTo>
                  <a:lnTo>
                    <a:pt x="211948" y="75313"/>
                  </a:lnTo>
                  <a:lnTo>
                    <a:pt x="211653" y="75276"/>
                  </a:lnTo>
                  <a:lnTo>
                    <a:pt x="211358" y="75249"/>
                  </a:lnTo>
                  <a:lnTo>
                    <a:pt x="211063" y="75239"/>
                  </a:lnTo>
                  <a:lnTo>
                    <a:pt x="190157" y="75239"/>
                  </a:lnTo>
                  <a:lnTo>
                    <a:pt x="190028" y="72805"/>
                  </a:lnTo>
                  <a:lnTo>
                    <a:pt x="189899" y="70361"/>
                  </a:lnTo>
                  <a:lnTo>
                    <a:pt x="189742" y="67899"/>
                  </a:lnTo>
                  <a:lnTo>
                    <a:pt x="189586" y="65428"/>
                  </a:lnTo>
                  <a:lnTo>
                    <a:pt x="189420" y="62947"/>
                  </a:lnTo>
                  <a:lnTo>
                    <a:pt x="189235" y="60457"/>
                  </a:lnTo>
                  <a:lnTo>
                    <a:pt x="189042" y="57949"/>
                  </a:lnTo>
                  <a:lnTo>
                    <a:pt x="188829" y="55432"/>
                  </a:lnTo>
                  <a:lnTo>
                    <a:pt x="188608" y="52914"/>
                  </a:lnTo>
                  <a:lnTo>
                    <a:pt x="188378" y="50378"/>
                  </a:lnTo>
                  <a:lnTo>
                    <a:pt x="188138" y="47842"/>
                  </a:lnTo>
                  <a:lnTo>
                    <a:pt x="187880" y="45288"/>
                  </a:lnTo>
                  <a:lnTo>
                    <a:pt x="187603" y="42734"/>
                  </a:lnTo>
                  <a:lnTo>
                    <a:pt x="187326" y="40170"/>
                  </a:lnTo>
                  <a:lnTo>
                    <a:pt x="187022" y="37606"/>
                  </a:lnTo>
                  <a:lnTo>
                    <a:pt x="186709" y="35034"/>
                  </a:lnTo>
                  <a:lnTo>
                    <a:pt x="186672" y="34785"/>
                  </a:lnTo>
                  <a:lnTo>
                    <a:pt x="186626" y="34545"/>
                  </a:lnTo>
                  <a:lnTo>
                    <a:pt x="186570" y="34305"/>
                  </a:lnTo>
                  <a:lnTo>
                    <a:pt x="186506" y="34075"/>
                  </a:lnTo>
                  <a:lnTo>
                    <a:pt x="186432" y="33844"/>
                  </a:lnTo>
                  <a:lnTo>
                    <a:pt x="186349" y="33613"/>
                  </a:lnTo>
                  <a:lnTo>
                    <a:pt x="186257" y="33392"/>
                  </a:lnTo>
                  <a:lnTo>
                    <a:pt x="186155" y="33180"/>
                  </a:lnTo>
                  <a:lnTo>
                    <a:pt x="186045" y="32968"/>
                  </a:lnTo>
                  <a:lnTo>
                    <a:pt x="185934" y="32765"/>
                  </a:lnTo>
                  <a:lnTo>
                    <a:pt x="185805" y="32562"/>
                  </a:lnTo>
                  <a:lnTo>
                    <a:pt x="185667" y="32369"/>
                  </a:lnTo>
                  <a:lnTo>
                    <a:pt x="185528" y="32184"/>
                  </a:lnTo>
                  <a:lnTo>
                    <a:pt x="185381" y="32000"/>
                  </a:lnTo>
                  <a:lnTo>
                    <a:pt x="185224" y="31824"/>
                  </a:lnTo>
                  <a:lnTo>
                    <a:pt x="185058" y="31649"/>
                  </a:lnTo>
                  <a:lnTo>
                    <a:pt x="184892" y="31492"/>
                  </a:lnTo>
                  <a:lnTo>
                    <a:pt x="184717" y="31336"/>
                  </a:lnTo>
                  <a:lnTo>
                    <a:pt x="184532" y="31179"/>
                  </a:lnTo>
                  <a:lnTo>
                    <a:pt x="184339" y="31041"/>
                  </a:lnTo>
                  <a:lnTo>
                    <a:pt x="184145" y="30912"/>
                  </a:lnTo>
                  <a:lnTo>
                    <a:pt x="183951" y="30782"/>
                  </a:lnTo>
                  <a:lnTo>
                    <a:pt x="183739" y="30663"/>
                  </a:lnTo>
                  <a:lnTo>
                    <a:pt x="183527" y="30552"/>
                  </a:lnTo>
                  <a:lnTo>
                    <a:pt x="183315" y="30450"/>
                  </a:lnTo>
                  <a:lnTo>
                    <a:pt x="183094" y="30358"/>
                  </a:lnTo>
                  <a:lnTo>
                    <a:pt x="182872" y="30275"/>
                  </a:lnTo>
                  <a:lnTo>
                    <a:pt x="182642" y="30201"/>
                  </a:lnTo>
                  <a:lnTo>
                    <a:pt x="182402" y="30137"/>
                  </a:lnTo>
                  <a:lnTo>
                    <a:pt x="182172" y="30082"/>
                  </a:lnTo>
                  <a:lnTo>
                    <a:pt x="181923" y="30035"/>
                  </a:lnTo>
                  <a:lnTo>
                    <a:pt x="181683" y="29999"/>
                  </a:lnTo>
                  <a:lnTo>
                    <a:pt x="179119" y="29694"/>
                  </a:lnTo>
                  <a:lnTo>
                    <a:pt x="176556" y="29390"/>
                  </a:lnTo>
                  <a:lnTo>
                    <a:pt x="174001" y="29104"/>
                  </a:lnTo>
                  <a:lnTo>
                    <a:pt x="171447" y="28837"/>
                  </a:lnTo>
                  <a:lnTo>
                    <a:pt x="168911" y="28578"/>
                  </a:lnTo>
                  <a:lnTo>
                    <a:pt x="166375" y="28339"/>
                  </a:lnTo>
                  <a:lnTo>
                    <a:pt x="163848" y="28108"/>
                  </a:lnTo>
                  <a:lnTo>
                    <a:pt x="161331" y="27887"/>
                  </a:lnTo>
                  <a:lnTo>
                    <a:pt x="158832" y="27675"/>
                  </a:lnTo>
                  <a:lnTo>
                    <a:pt x="156333" y="27481"/>
                  </a:lnTo>
                  <a:lnTo>
                    <a:pt x="153843" y="27306"/>
                  </a:lnTo>
                  <a:lnTo>
                    <a:pt x="151372" y="27131"/>
                  </a:lnTo>
                  <a:lnTo>
                    <a:pt x="148900" y="26974"/>
                  </a:lnTo>
                  <a:lnTo>
                    <a:pt x="146447" y="26826"/>
                  </a:lnTo>
                  <a:lnTo>
                    <a:pt x="144013" y="26688"/>
                  </a:lnTo>
                  <a:lnTo>
                    <a:pt x="141578" y="26559"/>
                  </a:lnTo>
                  <a:lnTo>
                    <a:pt x="141578" y="5783"/>
                  </a:lnTo>
                  <a:lnTo>
                    <a:pt x="141578" y="5479"/>
                  </a:lnTo>
                  <a:lnTo>
                    <a:pt x="141551" y="5193"/>
                  </a:lnTo>
                  <a:lnTo>
                    <a:pt x="141514" y="4898"/>
                  </a:lnTo>
                  <a:lnTo>
                    <a:pt x="141468" y="4612"/>
                  </a:lnTo>
                  <a:lnTo>
                    <a:pt x="141403" y="4335"/>
                  </a:lnTo>
                  <a:lnTo>
                    <a:pt x="141320" y="4058"/>
                  </a:lnTo>
                  <a:lnTo>
                    <a:pt x="141228" y="3791"/>
                  </a:lnTo>
                  <a:lnTo>
                    <a:pt x="141127" y="3533"/>
                  </a:lnTo>
                  <a:lnTo>
                    <a:pt x="141007" y="3275"/>
                  </a:lnTo>
                  <a:lnTo>
                    <a:pt x="140887" y="3026"/>
                  </a:lnTo>
                  <a:lnTo>
                    <a:pt x="140748" y="2786"/>
                  </a:lnTo>
                  <a:lnTo>
                    <a:pt x="140592" y="2546"/>
                  </a:lnTo>
                  <a:lnTo>
                    <a:pt x="140435" y="2325"/>
                  </a:lnTo>
                  <a:lnTo>
                    <a:pt x="140260" y="2103"/>
                  </a:lnTo>
                  <a:lnTo>
                    <a:pt x="140075" y="1891"/>
                  </a:lnTo>
                  <a:lnTo>
                    <a:pt x="139891" y="1689"/>
                  </a:lnTo>
                  <a:lnTo>
                    <a:pt x="139688" y="1504"/>
                  </a:lnTo>
                  <a:lnTo>
                    <a:pt x="139476" y="1320"/>
                  </a:lnTo>
                  <a:lnTo>
                    <a:pt x="139255" y="1144"/>
                  </a:lnTo>
                  <a:lnTo>
                    <a:pt x="139033" y="988"/>
                  </a:lnTo>
                  <a:lnTo>
                    <a:pt x="138793" y="831"/>
                  </a:lnTo>
                  <a:lnTo>
                    <a:pt x="138554" y="693"/>
                  </a:lnTo>
                  <a:lnTo>
                    <a:pt x="138305" y="563"/>
                  </a:lnTo>
                  <a:lnTo>
                    <a:pt x="138047" y="453"/>
                  </a:lnTo>
                  <a:lnTo>
                    <a:pt x="137788" y="351"/>
                  </a:lnTo>
                  <a:lnTo>
                    <a:pt x="137521" y="259"/>
                  </a:lnTo>
                  <a:lnTo>
                    <a:pt x="137244" y="176"/>
                  </a:lnTo>
                  <a:lnTo>
                    <a:pt x="136968" y="112"/>
                  </a:lnTo>
                  <a:lnTo>
                    <a:pt x="136682" y="66"/>
                  </a:lnTo>
                  <a:lnTo>
                    <a:pt x="136387" y="29"/>
                  </a:lnTo>
                  <a:lnTo>
                    <a:pt x="136092" y="1"/>
                  </a:lnTo>
                  <a:lnTo>
                    <a:pt x="135501" y="1"/>
                  </a:lnTo>
                  <a:lnTo>
                    <a:pt x="135206" y="29"/>
                  </a:lnTo>
                  <a:lnTo>
                    <a:pt x="134920" y="66"/>
                  </a:lnTo>
                  <a:lnTo>
                    <a:pt x="134635" y="112"/>
                  </a:lnTo>
                  <a:lnTo>
                    <a:pt x="134349" y="176"/>
                  </a:lnTo>
                  <a:lnTo>
                    <a:pt x="134081" y="259"/>
                  </a:lnTo>
                  <a:lnTo>
                    <a:pt x="133805" y="351"/>
                  </a:lnTo>
                  <a:lnTo>
                    <a:pt x="133546" y="453"/>
                  </a:lnTo>
                  <a:lnTo>
                    <a:pt x="133288" y="563"/>
                  </a:lnTo>
                  <a:lnTo>
                    <a:pt x="133039" y="693"/>
                  </a:lnTo>
                  <a:lnTo>
                    <a:pt x="132799" y="831"/>
                  </a:lnTo>
                  <a:lnTo>
                    <a:pt x="132560" y="988"/>
                  </a:lnTo>
                  <a:lnTo>
                    <a:pt x="132338" y="1144"/>
                  </a:lnTo>
                  <a:lnTo>
                    <a:pt x="132117" y="1320"/>
                  </a:lnTo>
                  <a:lnTo>
                    <a:pt x="131905" y="1504"/>
                  </a:lnTo>
                  <a:lnTo>
                    <a:pt x="131711" y="1689"/>
                  </a:lnTo>
                  <a:lnTo>
                    <a:pt x="131518" y="1891"/>
                  </a:lnTo>
                  <a:lnTo>
                    <a:pt x="131333" y="2103"/>
                  </a:lnTo>
                  <a:lnTo>
                    <a:pt x="131167" y="2325"/>
                  </a:lnTo>
                  <a:lnTo>
                    <a:pt x="131001" y="2546"/>
                  </a:lnTo>
                  <a:lnTo>
                    <a:pt x="130854" y="2786"/>
                  </a:lnTo>
                  <a:lnTo>
                    <a:pt x="130715" y="3026"/>
                  </a:lnTo>
                  <a:lnTo>
                    <a:pt x="130586" y="3275"/>
                  </a:lnTo>
                  <a:lnTo>
                    <a:pt x="130466" y="3533"/>
                  </a:lnTo>
                  <a:lnTo>
                    <a:pt x="130365" y="3791"/>
                  </a:lnTo>
                  <a:lnTo>
                    <a:pt x="130273" y="4058"/>
                  </a:lnTo>
                  <a:lnTo>
                    <a:pt x="130199" y="4335"/>
                  </a:lnTo>
                  <a:lnTo>
                    <a:pt x="130134" y="4612"/>
                  </a:lnTo>
                  <a:lnTo>
                    <a:pt x="130079" y="4898"/>
                  </a:lnTo>
                  <a:lnTo>
                    <a:pt x="130042" y="5193"/>
                  </a:lnTo>
                  <a:lnTo>
                    <a:pt x="130024" y="5479"/>
                  </a:lnTo>
                  <a:lnTo>
                    <a:pt x="130015" y="5783"/>
                  </a:lnTo>
                  <a:lnTo>
                    <a:pt x="130015" y="26089"/>
                  </a:lnTo>
                  <a:lnTo>
                    <a:pt x="127082" y="25996"/>
                  </a:lnTo>
                  <a:lnTo>
                    <a:pt x="124177" y="25932"/>
                  </a:lnTo>
                  <a:lnTo>
                    <a:pt x="121300" y="25867"/>
                  </a:lnTo>
                  <a:lnTo>
                    <a:pt x="118451" y="25830"/>
                  </a:lnTo>
                  <a:lnTo>
                    <a:pt x="115629" y="25794"/>
                  </a:lnTo>
                  <a:lnTo>
                    <a:pt x="112844" y="25775"/>
                  </a:lnTo>
                  <a:lnTo>
                    <a:pt x="110078" y="25766"/>
                  </a:lnTo>
                  <a:lnTo>
                    <a:pt x="107357" y="25775"/>
                  </a:lnTo>
                  <a:lnTo>
                    <a:pt x="104665" y="25784"/>
                  </a:lnTo>
                  <a:lnTo>
                    <a:pt x="102000" y="25812"/>
                  </a:lnTo>
                  <a:lnTo>
                    <a:pt x="99381" y="25840"/>
                  </a:lnTo>
                  <a:lnTo>
                    <a:pt x="96789" y="25886"/>
                  </a:lnTo>
                  <a:lnTo>
                    <a:pt x="94244" y="25941"/>
                  </a:lnTo>
                  <a:lnTo>
                    <a:pt x="91736" y="26006"/>
                  </a:lnTo>
                  <a:lnTo>
                    <a:pt x="89265" y="26070"/>
                  </a:lnTo>
                  <a:lnTo>
                    <a:pt x="86830" y="26144"/>
                  </a:lnTo>
                  <a:lnTo>
                    <a:pt x="86830" y="5783"/>
                  </a:lnTo>
                  <a:lnTo>
                    <a:pt x="86830" y="5479"/>
                  </a:lnTo>
                  <a:lnTo>
                    <a:pt x="86802" y="5193"/>
                  </a:lnTo>
                  <a:lnTo>
                    <a:pt x="86766" y="4898"/>
                  </a:lnTo>
                  <a:lnTo>
                    <a:pt x="86720" y="4612"/>
                  </a:lnTo>
                  <a:lnTo>
                    <a:pt x="86655" y="4335"/>
                  </a:lnTo>
                  <a:lnTo>
                    <a:pt x="86572" y="4058"/>
                  </a:lnTo>
                  <a:lnTo>
                    <a:pt x="86480" y="3791"/>
                  </a:lnTo>
                  <a:lnTo>
                    <a:pt x="86378" y="3533"/>
                  </a:lnTo>
                  <a:lnTo>
                    <a:pt x="86268" y="3275"/>
                  </a:lnTo>
                  <a:lnTo>
                    <a:pt x="86139" y="3026"/>
                  </a:lnTo>
                  <a:lnTo>
                    <a:pt x="86000" y="2786"/>
                  </a:lnTo>
                  <a:lnTo>
                    <a:pt x="85843" y="2546"/>
                  </a:lnTo>
                  <a:lnTo>
                    <a:pt x="85687" y="2325"/>
                  </a:lnTo>
                  <a:lnTo>
                    <a:pt x="85511" y="2103"/>
                  </a:lnTo>
                  <a:lnTo>
                    <a:pt x="85327" y="1891"/>
                  </a:lnTo>
                  <a:lnTo>
                    <a:pt x="85143" y="1689"/>
                  </a:lnTo>
                  <a:lnTo>
                    <a:pt x="84940" y="1504"/>
                  </a:lnTo>
                  <a:lnTo>
                    <a:pt x="84728" y="1320"/>
                  </a:lnTo>
                  <a:lnTo>
                    <a:pt x="84506" y="1144"/>
                  </a:lnTo>
                  <a:lnTo>
                    <a:pt x="84285" y="988"/>
                  </a:lnTo>
                  <a:lnTo>
                    <a:pt x="84045" y="831"/>
                  </a:lnTo>
                  <a:lnTo>
                    <a:pt x="83806" y="693"/>
                  </a:lnTo>
                  <a:lnTo>
                    <a:pt x="83557" y="563"/>
                  </a:lnTo>
                  <a:lnTo>
                    <a:pt x="83298" y="453"/>
                  </a:lnTo>
                  <a:lnTo>
                    <a:pt x="83040" y="351"/>
                  </a:lnTo>
                  <a:lnTo>
                    <a:pt x="82773" y="259"/>
                  </a:lnTo>
                  <a:lnTo>
                    <a:pt x="82496" y="176"/>
                  </a:lnTo>
                  <a:lnTo>
                    <a:pt x="82219" y="112"/>
                  </a:lnTo>
                  <a:lnTo>
                    <a:pt x="81934" y="66"/>
                  </a:lnTo>
                  <a:lnTo>
                    <a:pt x="81638" y="29"/>
                  </a:lnTo>
                  <a:lnTo>
                    <a:pt x="81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4260;p67">
              <a:extLst>
                <a:ext uri="{FF2B5EF4-FFF2-40B4-BE49-F238E27FC236}">
                  <a16:creationId xmlns:a16="http://schemas.microsoft.com/office/drawing/2014/main" id="{EBEB7D3C-AE90-0062-24FE-491E18706C31}"/>
                </a:ext>
              </a:extLst>
            </p:cNvPr>
            <p:cNvSpPr/>
            <p:nvPr/>
          </p:nvSpPr>
          <p:spPr>
            <a:xfrm>
              <a:off x="-6454950" y="-9631700"/>
              <a:ext cx="5421125" cy="5419750"/>
            </a:xfrm>
            <a:custGeom>
              <a:avLst/>
              <a:gdLst/>
              <a:ahLst/>
              <a:cxnLst/>
              <a:rect l="l" t="t" r="r" b="b"/>
              <a:pathLst>
                <a:path w="216845" h="216790" fill="none" extrusionOk="0">
                  <a:moveTo>
                    <a:pt x="130015" y="211008"/>
                  </a:moveTo>
                  <a:lnTo>
                    <a:pt x="130015" y="211008"/>
                  </a:lnTo>
                  <a:lnTo>
                    <a:pt x="130024" y="211303"/>
                  </a:lnTo>
                  <a:lnTo>
                    <a:pt x="130042" y="211598"/>
                  </a:lnTo>
                  <a:lnTo>
                    <a:pt x="130079" y="211884"/>
                  </a:lnTo>
                  <a:lnTo>
                    <a:pt x="130134" y="212170"/>
                  </a:lnTo>
                  <a:lnTo>
                    <a:pt x="130199" y="212456"/>
                  </a:lnTo>
                  <a:lnTo>
                    <a:pt x="130273" y="212723"/>
                  </a:lnTo>
                  <a:lnTo>
                    <a:pt x="130365" y="212991"/>
                  </a:lnTo>
                  <a:lnTo>
                    <a:pt x="130466" y="213258"/>
                  </a:lnTo>
                  <a:lnTo>
                    <a:pt x="130586" y="213516"/>
                  </a:lnTo>
                  <a:lnTo>
                    <a:pt x="130715" y="213765"/>
                  </a:lnTo>
                  <a:lnTo>
                    <a:pt x="130854" y="214005"/>
                  </a:lnTo>
                  <a:lnTo>
                    <a:pt x="131001" y="214245"/>
                  </a:lnTo>
                  <a:lnTo>
                    <a:pt x="131167" y="214466"/>
                  </a:lnTo>
                  <a:lnTo>
                    <a:pt x="131333" y="214687"/>
                  </a:lnTo>
                  <a:lnTo>
                    <a:pt x="131518" y="214899"/>
                  </a:lnTo>
                  <a:lnTo>
                    <a:pt x="131711" y="215093"/>
                  </a:lnTo>
                  <a:lnTo>
                    <a:pt x="131905" y="215287"/>
                  </a:lnTo>
                  <a:lnTo>
                    <a:pt x="132117" y="215471"/>
                  </a:lnTo>
                  <a:lnTo>
                    <a:pt x="132338" y="215637"/>
                  </a:lnTo>
                  <a:lnTo>
                    <a:pt x="132560" y="215803"/>
                  </a:lnTo>
                  <a:lnTo>
                    <a:pt x="132799" y="215951"/>
                  </a:lnTo>
                  <a:lnTo>
                    <a:pt x="133039" y="216089"/>
                  </a:lnTo>
                  <a:lnTo>
                    <a:pt x="133288" y="216218"/>
                  </a:lnTo>
                  <a:lnTo>
                    <a:pt x="133546" y="216338"/>
                  </a:lnTo>
                  <a:lnTo>
                    <a:pt x="133805" y="216439"/>
                  </a:lnTo>
                  <a:lnTo>
                    <a:pt x="134081" y="216532"/>
                  </a:lnTo>
                  <a:lnTo>
                    <a:pt x="134349" y="216605"/>
                  </a:lnTo>
                  <a:lnTo>
                    <a:pt x="134635" y="216670"/>
                  </a:lnTo>
                  <a:lnTo>
                    <a:pt x="134920" y="216725"/>
                  </a:lnTo>
                  <a:lnTo>
                    <a:pt x="135206" y="216762"/>
                  </a:lnTo>
                  <a:lnTo>
                    <a:pt x="135501" y="216781"/>
                  </a:lnTo>
                  <a:lnTo>
                    <a:pt x="135796" y="216790"/>
                  </a:lnTo>
                  <a:lnTo>
                    <a:pt x="135796" y="216790"/>
                  </a:lnTo>
                  <a:lnTo>
                    <a:pt x="136092" y="216781"/>
                  </a:lnTo>
                  <a:lnTo>
                    <a:pt x="136387" y="216762"/>
                  </a:lnTo>
                  <a:lnTo>
                    <a:pt x="136682" y="216725"/>
                  </a:lnTo>
                  <a:lnTo>
                    <a:pt x="136968" y="216670"/>
                  </a:lnTo>
                  <a:lnTo>
                    <a:pt x="137244" y="216605"/>
                  </a:lnTo>
                  <a:lnTo>
                    <a:pt x="137521" y="216532"/>
                  </a:lnTo>
                  <a:lnTo>
                    <a:pt x="137788" y="216439"/>
                  </a:lnTo>
                  <a:lnTo>
                    <a:pt x="138047" y="216338"/>
                  </a:lnTo>
                  <a:lnTo>
                    <a:pt x="138305" y="216218"/>
                  </a:lnTo>
                  <a:lnTo>
                    <a:pt x="138554" y="216089"/>
                  </a:lnTo>
                  <a:lnTo>
                    <a:pt x="138793" y="215951"/>
                  </a:lnTo>
                  <a:lnTo>
                    <a:pt x="139033" y="215803"/>
                  </a:lnTo>
                  <a:lnTo>
                    <a:pt x="139255" y="215637"/>
                  </a:lnTo>
                  <a:lnTo>
                    <a:pt x="139476" y="215471"/>
                  </a:lnTo>
                  <a:lnTo>
                    <a:pt x="139688" y="215287"/>
                  </a:lnTo>
                  <a:lnTo>
                    <a:pt x="139891" y="215093"/>
                  </a:lnTo>
                  <a:lnTo>
                    <a:pt x="140075" y="214899"/>
                  </a:lnTo>
                  <a:lnTo>
                    <a:pt x="140260" y="214687"/>
                  </a:lnTo>
                  <a:lnTo>
                    <a:pt x="140435" y="214466"/>
                  </a:lnTo>
                  <a:lnTo>
                    <a:pt x="140592" y="214245"/>
                  </a:lnTo>
                  <a:lnTo>
                    <a:pt x="140748" y="214005"/>
                  </a:lnTo>
                  <a:lnTo>
                    <a:pt x="140887" y="213765"/>
                  </a:lnTo>
                  <a:lnTo>
                    <a:pt x="141007" y="213516"/>
                  </a:lnTo>
                  <a:lnTo>
                    <a:pt x="141127" y="213258"/>
                  </a:lnTo>
                  <a:lnTo>
                    <a:pt x="141228" y="212991"/>
                  </a:lnTo>
                  <a:lnTo>
                    <a:pt x="141320" y="212723"/>
                  </a:lnTo>
                  <a:lnTo>
                    <a:pt x="141403" y="212456"/>
                  </a:lnTo>
                  <a:lnTo>
                    <a:pt x="141468" y="212170"/>
                  </a:lnTo>
                  <a:lnTo>
                    <a:pt x="141514" y="211884"/>
                  </a:lnTo>
                  <a:lnTo>
                    <a:pt x="141551" y="211598"/>
                  </a:lnTo>
                  <a:lnTo>
                    <a:pt x="141578" y="211303"/>
                  </a:lnTo>
                  <a:lnTo>
                    <a:pt x="141578" y="211008"/>
                  </a:lnTo>
                  <a:lnTo>
                    <a:pt x="141578" y="190149"/>
                  </a:lnTo>
                  <a:lnTo>
                    <a:pt x="141578" y="190149"/>
                  </a:lnTo>
                  <a:lnTo>
                    <a:pt x="143838" y="190029"/>
                  </a:lnTo>
                  <a:lnTo>
                    <a:pt x="146032" y="189909"/>
                  </a:lnTo>
                  <a:lnTo>
                    <a:pt x="148181" y="189780"/>
                  </a:lnTo>
                  <a:lnTo>
                    <a:pt x="150274" y="189651"/>
                  </a:lnTo>
                  <a:lnTo>
                    <a:pt x="152312" y="189522"/>
                  </a:lnTo>
                  <a:lnTo>
                    <a:pt x="154286" y="189383"/>
                  </a:lnTo>
                  <a:lnTo>
                    <a:pt x="156213" y="189245"/>
                  </a:lnTo>
                  <a:lnTo>
                    <a:pt x="158066" y="189107"/>
                  </a:lnTo>
                  <a:lnTo>
                    <a:pt x="161608" y="188830"/>
                  </a:lnTo>
                  <a:lnTo>
                    <a:pt x="164890" y="188554"/>
                  </a:lnTo>
                  <a:lnTo>
                    <a:pt x="167915" y="188277"/>
                  </a:lnTo>
                  <a:lnTo>
                    <a:pt x="170663" y="188019"/>
                  </a:lnTo>
                  <a:lnTo>
                    <a:pt x="173134" y="187770"/>
                  </a:lnTo>
                  <a:lnTo>
                    <a:pt x="175320" y="187539"/>
                  </a:lnTo>
                  <a:lnTo>
                    <a:pt x="177192" y="187327"/>
                  </a:lnTo>
                  <a:lnTo>
                    <a:pt x="178769" y="187152"/>
                  </a:lnTo>
                  <a:lnTo>
                    <a:pt x="180014" y="186995"/>
                  </a:lnTo>
                  <a:lnTo>
                    <a:pt x="180936" y="186884"/>
                  </a:lnTo>
                  <a:lnTo>
                    <a:pt x="181766" y="186774"/>
                  </a:lnTo>
                  <a:lnTo>
                    <a:pt x="181766" y="186774"/>
                  </a:lnTo>
                  <a:lnTo>
                    <a:pt x="182006" y="186737"/>
                  </a:lnTo>
                  <a:lnTo>
                    <a:pt x="182236" y="186691"/>
                  </a:lnTo>
                  <a:lnTo>
                    <a:pt x="182467" y="186635"/>
                  </a:lnTo>
                  <a:lnTo>
                    <a:pt x="182697" y="186571"/>
                  </a:lnTo>
                  <a:lnTo>
                    <a:pt x="182918" y="186488"/>
                  </a:lnTo>
                  <a:lnTo>
                    <a:pt x="183140" y="186405"/>
                  </a:lnTo>
                  <a:lnTo>
                    <a:pt x="183352" y="186313"/>
                  </a:lnTo>
                  <a:lnTo>
                    <a:pt x="183564" y="186211"/>
                  </a:lnTo>
                  <a:lnTo>
                    <a:pt x="183776" y="186110"/>
                  </a:lnTo>
                  <a:lnTo>
                    <a:pt x="183970" y="185990"/>
                  </a:lnTo>
                  <a:lnTo>
                    <a:pt x="184173" y="185861"/>
                  </a:lnTo>
                  <a:lnTo>
                    <a:pt x="184357" y="185732"/>
                  </a:lnTo>
                  <a:lnTo>
                    <a:pt x="184541" y="185593"/>
                  </a:lnTo>
                  <a:lnTo>
                    <a:pt x="184726" y="185446"/>
                  </a:lnTo>
                  <a:lnTo>
                    <a:pt x="184892" y="185298"/>
                  </a:lnTo>
                  <a:lnTo>
                    <a:pt x="185058" y="185132"/>
                  </a:lnTo>
                  <a:lnTo>
                    <a:pt x="185224" y="184966"/>
                  </a:lnTo>
                  <a:lnTo>
                    <a:pt x="185371" y="184800"/>
                  </a:lnTo>
                  <a:lnTo>
                    <a:pt x="185519" y="184616"/>
                  </a:lnTo>
                  <a:lnTo>
                    <a:pt x="185657" y="184432"/>
                  </a:lnTo>
                  <a:lnTo>
                    <a:pt x="185786" y="184247"/>
                  </a:lnTo>
                  <a:lnTo>
                    <a:pt x="185915" y="184044"/>
                  </a:lnTo>
                  <a:lnTo>
                    <a:pt x="186026" y="183851"/>
                  </a:lnTo>
                  <a:lnTo>
                    <a:pt x="186137" y="183638"/>
                  </a:lnTo>
                  <a:lnTo>
                    <a:pt x="186238" y="183436"/>
                  </a:lnTo>
                  <a:lnTo>
                    <a:pt x="186330" y="183214"/>
                  </a:lnTo>
                  <a:lnTo>
                    <a:pt x="186413" y="182993"/>
                  </a:lnTo>
                  <a:lnTo>
                    <a:pt x="186487" y="182772"/>
                  </a:lnTo>
                  <a:lnTo>
                    <a:pt x="186552" y="182550"/>
                  </a:lnTo>
                  <a:lnTo>
                    <a:pt x="186616" y="182311"/>
                  </a:lnTo>
                  <a:lnTo>
                    <a:pt x="186662" y="182080"/>
                  </a:lnTo>
                  <a:lnTo>
                    <a:pt x="186699" y="181840"/>
                  </a:lnTo>
                  <a:lnTo>
                    <a:pt x="186699" y="181840"/>
                  </a:lnTo>
                  <a:lnTo>
                    <a:pt x="186810" y="181010"/>
                  </a:lnTo>
                  <a:lnTo>
                    <a:pt x="186921" y="180088"/>
                  </a:lnTo>
                  <a:lnTo>
                    <a:pt x="187068" y="178834"/>
                  </a:lnTo>
                  <a:lnTo>
                    <a:pt x="187253" y="177257"/>
                  </a:lnTo>
                  <a:lnTo>
                    <a:pt x="187465" y="175376"/>
                  </a:lnTo>
                  <a:lnTo>
                    <a:pt x="187695" y="173190"/>
                  </a:lnTo>
                  <a:lnTo>
                    <a:pt x="187944" y="170710"/>
                  </a:lnTo>
                  <a:lnTo>
                    <a:pt x="188202" y="167953"/>
                  </a:lnTo>
                  <a:lnTo>
                    <a:pt x="188479" y="164919"/>
                  </a:lnTo>
                  <a:lnTo>
                    <a:pt x="188756" y="161627"/>
                  </a:lnTo>
                  <a:lnTo>
                    <a:pt x="189032" y="158076"/>
                  </a:lnTo>
                  <a:lnTo>
                    <a:pt x="189171" y="156214"/>
                  </a:lnTo>
                  <a:lnTo>
                    <a:pt x="189309" y="154286"/>
                  </a:lnTo>
                  <a:lnTo>
                    <a:pt x="189447" y="152304"/>
                  </a:lnTo>
                  <a:lnTo>
                    <a:pt x="189576" y="150257"/>
                  </a:lnTo>
                  <a:lnTo>
                    <a:pt x="189706" y="148163"/>
                  </a:lnTo>
                  <a:lnTo>
                    <a:pt x="189835" y="146015"/>
                  </a:lnTo>
                  <a:lnTo>
                    <a:pt x="189955" y="143801"/>
                  </a:lnTo>
                  <a:lnTo>
                    <a:pt x="190074" y="141542"/>
                  </a:lnTo>
                  <a:lnTo>
                    <a:pt x="211063" y="141542"/>
                  </a:lnTo>
                  <a:lnTo>
                    <a:pt x="211063" y="141542"/>
                  </a:lnTo>
                  <a:lnTo>
                    <a:pt x="211358" y="141533"/>
                  </a:lnTo>
                  <a:lnTo>
                    <a:pt x="211653" y="141515"/>
                  </a:lnTo>
                  <a:lnTo>
                    <a:pt x="211948" y="141478"/>
                  </a:lnTo>
                  <a:lnTo>
                    <a:pt x="212225" y="141422"/>
                  </a:lnTo>
                  <a:lnTo>
                    <a:pt x="212510" y="141358"/>
                  </a:lnTo>
                  <a:lnTo>
                    <a:pt x="212787" y="141284"/>
                  </a:lnTo>
                  <a:lnTo>
                    <a:pt x="213054" y="141192"/>
                  </a:lnTo>
                  <a:lnTo>
                    <a:pt x="213313" y="141090"/>
                  </a:lnTo>
                  <a:lnTo>
                    <a:pt x="213571" y="140970"/>
                  </a:lnTo>
                  <a:lnTo>
                    <a:pt x="213820" y="140841"/>
                  </a:lnTo>
                  <a:lnTo>
                    <a:pt x="214060" y="140703"/>
                  </a:lnTo>
                  <a:lnTo>
                    <a:pt x="214299" y="140555"/>
                  </a:lnTo>
                  <a:lnTo>
                    <a:pt x="214521" y="140399"/>
                  </a:lnTo>
                  <a:lnTo>
                    <a:pt x="214742" y="140224"/>
                  </a:lnTo>
                  <a:lnTo>
                    <a:pt x="214954" y="140039"/>
                  </a:lnTo>
                  <a:lnTo>
                    <a:pt x="215157" y="139845"/>
                  </a:lnTo>
                  <a:lnTo>
                    <a:pt x="215341" y="139652"/>
                  </a:lnTo>
                  <a:lnTo>
                    <a:pt x="215526" y="139440"/>
                  </a:lnTo>
                  <a:lnTo>
                    <a:pt x="215701" y="139218"/>
                  </a:lnTo>
                  <a:lnTo>
                    <a:pt x="215858" y="138997"/>
                  </a:lnTo>
                  <a:lnTo>
                    <a:pt x="216005" y="138757"/>
                  </a:lnTo>
                  <a:lnTo>
                    <a:pt x="216153" y="138518"/>
                  </a:lnTo>
                  <a:lnTo>
                    <a:pt x="216273" y="138269"/>
                  </a:lnTo>
                  <a:lnTo>
                    <a:pt x="216393" y="138010"/>
                  </a:lnTo>
                  <a:lnTo>
                    <a:pt x="216494" y="137752"/>
                  </a:lnTo>
                  <a:lnTo>
                    <a:pt x="216586" y="137475"/>
                  </a:lnTo>
                  <a:lnTo>
                    <a:pt x="216660" y="137208"/>
                  </a:lnTo>
                  <a:lnTo>
                    <a:pt x="216734" y="136922"/>
                  </a:lnTo>
                  <a:lnTo>
                    <a:pt x="216780" y="136646"/>
                  </a:lnTo>
                  <a:lnTo>
                    <a:pt x="216817" y="136350"/>
                  </a:lnTo>
                  <a:lnTo>
                    <a:pt x="216835" y="136055"/>
                  </a:lnTo>
                  <a:lnTo>
                    <a:pt x="216844" y="135760"/>
                  </a:lnTo>
                  <a:lnTo>
                    <a:pt x="216844" y="135760"/>
                  </a:lnTo>
                  <a:lnTo>
                    <a:pt x="216835" y="135465"/>
                  </a:lnTo>
                  <a:lnTo>
                    <a:pt x="216817" y="135170"/>
                  </a:lnTo>
                  <a:lnTo>
                    <a:pt x="216780" y="134884"/>
                  </a:lnTo>
                  <a:lnTo>
                    <a:pt x="216734" y="134598"/>
                  </a:lnTo>
                  <a:lnTo>
                    <a:pt x="216660" y="134313"/>
                  </a:lnTo>
                  <a:lnTo>
                    <a:pt x="216586" y="134045"/>
                  </a:lnTo>
                  <a:lnTo>
                    <a:pt x="216494" y="133768"/>
                  </a:lnTo>
                  <a:lnTo>
                    <a:pt x="216393" y="133510"/>
                  </a:lnTo>
                  <a:lnTo>
                    <a:pt x="216273" y="133252"/>
                  </a:lnTo>
                  <a:lnTo>
                    <a:pt x="216153" y="133003"/>
                  </a:lnTo>
                  <a:lnTo>
                    <a:pt x="216005" y="132763"/>
                  </a:lnTo>
                  <a:lnTo>
                    <a:pt x="215858" y="132524"/>
                  </a:lnTo>
                  <a:lnTo>
                    <a:pt x="215701" y="132302"/>
                  </a:lnTo>
                  <a:lnTo>
                    <a:pt x="215526" y="132081"/>
                  </a:lnTo>
                  <a:lnTo>
                    <a:pt x="215341" y="131869"/>
                  </a:lnTo>
                  <a:lnTo>
                    <a:pt x="215157" y="131675"/>
                  </a:lnTo>
                  <a:lnTo>
                    <a:pt x="214954" y="131482"/>
                  </a:lnTo>
                  <a:lnTo>
                    <a:pt x="214742" y="131297"/>
                  </a:lnTo>
                  <a:lnTo>
                    <a:pt x="214521" y="131131"/>
                  </a:lnTo>
                  <a:lnTo>
                    <a:pt x="214299" y="130965"/>
                  </a:lnTo>
                  <a:lnTo>
                    <a:pt x="214060" y="130818"/>
                  </a:lnTo>
                  <a:lnTo>
                    <a:pt x="213820" y="130679"/>
                  </a:lnTo>
                  <a:lnTo>
                    <a:pt x="213571" y="130550"/>
                  </a:lnTo>
                  <a:lnTo>
                    <a:pt x="213313" y="130430"/>
                  </a:lnTo>
                  <a:lnTo>
                    <a:pt x="213054" y="130329"/>
                  </a:lnTo>
                  <a:lnTo>
                    <a:pt x="212787" y="130237"/>
                  </a:lnTo>
                  <a:lnTo>
                    <a:pt x="212510" y="130163"/>
                  </a:lnTo>
                  <a:lnTo>
                    <a:pt x="212225" y="130098"/>
                  </a:lnTo>
                  <a:lnTo>
                    <a:pt x="211948" y="130043"/>
                  </a:lnTo>
                  <a:lnTo>
                    <a:pt x="211653" y="130006"/>
                  </a:lnTo>
                  <a:lnTo>
                    <a:pt x="211358" y="129988"/>
                  </a:lnTo>
                  <a:lnTo>
                    <a:pt x="211063" y="129978"/>
                  </a:lnTo>
                  <a:lnTo>
                    <a:pt x="190563" y="129978"/>
                  </a:lnTo>
                  <a:lnTo>
                    <a:pt x="190563" y="129978"/>
                  </a:lnTo>
                  <a:lnTo>
                    <a:pt x="190637" y="127553"/>
                  </a:lnTo>
                  <a:lnTo>
                    <a:pt x="190711" y="125082"/>
                  </a:lnTo>
                  <a:lnTo>
                    <a:pt x="190766" y="122574"/>
                  </a:lnTo>
                  <a:lnTo>
                    <a:pt x="190821" y="120028"/>
                  </a:lnTo>
                  <a:lnTo>
                    <a:pt x="190867" y="117437"/>
                  </a:lnTo>
                  <a:lnTo>
                    <a:pt x="190904" y="114818"/>
                  </a:lnTo>
                  <a:lnTo>
                    <a:pt x="190923" y="112162"/>
                  </a:lnTo>
                  <a:lnTo>
                    <a:pt x="190941" y="109470"/>
                  </a:lnTo>
                  <a:lnTo>
                    <a:pt x="190941" y="106740"/>
                  </a:lnTo>
                  <a:lnTo>
                    <a:pt x="190941" y="103983"/>
                  </a:lnTo>
                  <a:lnTo>
                    <a:pt x="190914" y="101189"/>
                  </a:lnTo>
                  <a:lnTo>
                    <a:pt x="190886" y="98376"/>
                  </a:lnTo>
                  <a:lnTo>
                    <a:pt x="190840" y="95527"/>
                  </a:lnTo>
                  <a:lnTo>
                    <a:pt x="190784" y="92650"/>
                  </a:lnTo>
                  <a:lnTo>
                    <a:pt x="190711" y="89745"/>
                  </a:lnTo>
                  <a:lnTo>
                    <a:pt x="190628" y="86812"/>
                  </a:lnTo>
                  <a:lnTo>
                    <a:pt x="211063" y="86812"/>
                  </a:lnTo>
                  <a:lnTo>
                    <a:pt x="211063" y="86812"/>
                  </a:lnTo>
                  <a:lnTo>
                    <a:pt x="211358" y="86803"/>
                  </a:lnTo>
                  <a:lnTo>
                    <a:pt x="211653" y="86776"/>
                  </a:lnTo>
                  <a:lnTo>
                    <a:pt x="211948" y="86739"/>
                  </a:lnTo>
                  <a:lnTo>
                    <a:pt x="212225" y="86693"/>
                  </a:lnTo>
                  <a:lnTo>
                    <a:pt x="212510" y="86628"/>
                  </a:lnTo>
                  <a:lnTo>
                    <a:pt x="212787" y="86545"/>
                  </a:lnTo>
                  <a:lnTo>
                    <a:pt x="213054" y="86462"/>
                  </a:lnTo>
                  <a:lnTo>
                    <a:pt x="213313" y="86351"/>
                  </a:lnTo>
                  <a:lnTo>
                    <a:pt x="213571" y="86241"/>
                  </a:lnTo>
                  <a:lnTo>
                    <a:pt x="213820" y="86112"/>
                  </a:lnTo>
                  <a:lnTo>
                    <a:pt x="214060" y="85973"/>
                  </a:lnTo>
                  <a:lnTo>
                    <a:pt x="214299" y="85826"/>
                  </a:lnTo>
                  <a:lnTo>
                    <a:pt x="214521" y="85660"/>
                  </a:lnTo>
                  <a:lnTo>
                    <a:pt x="214742" y="85494"/>
                  </a:lnTo>
                  <a:lnTo>
                    <a:pt x="214954" y="85309"/>
                  </a:lnTo>
                  <a:lnTo>
                    <a:pt x="215157" y="85116"/>
                  </a:lnTo>
                  <a:lnTo>
                    <a:pt x="215341" y="84913"/>
                  </a:lnTo>
                  <a:lnTo>
                    <a:pt x="215526" y="84710"/>
                  </a:lnTo>
                  <a:lnTo>
                    <a:pt x="215701" y="84489"/>
                  </a:lnTo>
                  <a:lnTo>
                    <a:pt x="215858" y="84258"/>
                  </a:lnTo>
                  <a:lnTo>
                    <a:pt x="216005" y="84028"/>
                  </a:lnTo>
                  <a:lnTo>
                    <a:pt x="216153" y="83788"/>
                  </a:lnTo>
                  <a:lnTo>
                    <a:pt x="216273" y="83530"/>
                  </a:lnTo>
                  <a:lnTo>
                    <a:pt x="216393" y="83281"/>
                  </a:lnTo>
                  <a:lnTo>
                    <a:pt x="216494" y="83013"/>
                  </a:lnTo>
                  <a:lnTo>
                    <a:pt x="216586" y="82746"/>
                  </a:lnTo>
                  <a:lnTo>
                    <a:pt x="216660" y="82469"/>
                  </a:lnTo>
                  <a:lnTo>
                    <a:pt x="216734" y="82192"/>
                  </a:lnTo>
                  <a:lnTo>
                    <a:pt x="216780" y="81907"/>
                  </a:lnTo>
                  <a:lnTo>
                    <a:pt x="216817" y="81621"/>
                  </a:lnTo>
                  <a:lnTo>
                    <a:pt x="216835" y="81326"/>
                  </a:lnTo>
                  <a:lnTo>
                    <a:pt x="216844" y="81021"/>
                  </a:lnTo>
                  <a:lnTo>
                    <a:pt x="216844" y="81021"/>
                  </a:lnTo>
                  <a:lnTo>
                    <a:pt x="216835" y="80726"/>
                  </a:lnTo>
                  <a:lnTo>
                    <a:pt x="216817" y="80431"/>
                  </a:lnTo>
                  <a:lnTo>
                    <a:pt x="216780" y="80145"/>
                  </a:lnTo>
                  <a:lnTo>
                    <a:pt x="216734" y="79859"/>
                  </a:lnTo>
                  <a:lnTo>
                    <a:pt x="216660" y="79583"/>
                  </a:lnTo>
                  <a:lnTo>
                    <a:pt x="216586" y="79306"/>
                  </a:lnTo>
                  <a:lnTo>
                    <a:pt x="216494" y="79039"/>
                  </a:lnTo>
                  <a:lnTo>
                    <a:pt x="216393" y="78771"/>
                  </a:lnTo>
                  <a:lnTo>
                    <a:pt x="216273" y="78522"/>
                  </a:lnTo>
                  <a:lnTo>
                    <a:pt x="216153" y="78273"/>
                  </a:lnTo>
                  <a:lnTo>
                    <a:pt x="216005" y="78024"/>
                  </a:lnTo>
                  <a:lnTo>
                    <a:pt x="215858" y="77794"/>
                  </a:lnTo>
                  <a:lnTo>
                    <a:pt x="215701" y="77563"/>
                  </a:lnTo>
                  <a:lnTo>
                    <a:pt x="215526" y="77351"/>
                  </a:lnTo>
                  <a:lnTo>
                    <a:pt x="215341" y="77139"/>
                  </a:lnTo>
                  <a:lnTo>
                    <a:pt x="215157" y="76936"/>
                  </a:lnTo>
                  <a:lnTo>
                    <a:pt x="214954" y="76743"/>
                  </a:lnTo>
                  <a:lnTo>
                    <a:pt x="214742" y="76567"/>
                  </a:lnTo>
                  <a:lnTo>
                    <a:pt x="214521" y="76392"/>
                  </a:lnTo>
                  <a:lnTo>
                    <a:pt x="214299" y="76226"/>
                  </a:lnTo>
                  <a:lnTo>
                    <a:pt x="214060" y="76079"/>
                  </a:lnTo>
                  <a:lnTo>
                    <a:pt x="213820" y="75940"/>
                  </a:lnTo>
                  <a:lnTo>
                    <a:pt x="213571" y="75811"/>
                  </a:lnTo>
                  <a:lnTo>
                    <a:pt x="213313" y="75700"/>
                  </a:lnTo>
                  <a:lnTo>
                    <a:pt x="213054" y="75590"/>
                  </a:lnTo>
                  <a:lnTo>
                    <a:pt x="212787" y="75507"/>
                  </a:lnTo>
                  <a:lnTo>
                    <a:pt x="212510" y="75424"/>
                  </a:lnTo>
                  <a:lnTo>
                    <a:pt x="212225" y="75359"/>
                  </a:lnTo>
                  <a:lnTo>
                    <a:pt x="211948" y="75313"/>
                  </a:lnTo>
                  <a:lnTo>
                    <a:pt x="211653" y="75276"/>
                  </a:lnTo>
                  <a:lnTo>
                    <a:pt x="211358" y="75249"/>
                  </a:lnTo>
                  <a:lnTo>
                    <a:pt x="211063" y="75239"/>
                  </a:lnTo>
                  <a:lnTo>
                    <a:pt x="190157" y="75239"/>
                  </a:lnTo>
                  <a:lnTo>
                    <a:pt x="190157" y="75239"/>
                  </a:lnTo>
                  <a:lnTo>
                    <a:pt x="190028" y="72805"/>
                  </a:lnTo>
                  <a:lnTo>
                    <a:pt x="189899" y="70361"/>
                  </a:lnTo>
                  <a:lnTo>
                    <a:pt x="189742" y="67899"/>
                  </a:lnTo>
                  <a:lnTo>
                    <a:pt x="189586" y="65428"/>
                  </a:lnTo>
                  <a:lnTo>
                    <a:pt x="189420" y="62947"/>
                  </a:lnTo>
                  <a:lnTo>
                    <a:pt x="189235" y="60457"/>
                  </a:lnTo>
                  <a:lnTo>
                    <a:pt x="189042" y="57949"/>
                  </a:lnTo>
                  <a:lnTo>
                    <a:pt x="188829" y="55432"/>
                  </a:lnTo>
                  <a:lnTo>
                    <a:pt x="188608" y="52914"/>
                  </a:lnTo>
                  <a:lnTo>
                    <a:pt x="188378" y="50378"/>
                  </a:lnTo>
                  <a:lnTo>
                    <a:pt x="188138" y="47842"/>
                  </a:lnTo>
                  <a:lnTo>
                    <a:pt x="187880" y="45288"/>
                  </a:lnTo>
                  <a:lnTo>
                    <a:pt x="187603" y="42734"/>
                  </a:lnTo>
                  <a:lnTo>
                    <a:pt x="187326" y="40170"/>
                  </a:lnTo>
                  <a:lnTo>
                    <a:pt x="187022" y="37606"/>
                  </a:lnTo>
                  <a:lnTo>
                    <a:pt x="186709" y="35034"/>
                  </a:lnTo>
                  <a:lnTo>
                    <a:pt x="186709" y="35034"/>
                  </a:lnTo>
                  <a:lnTo>
                    <a:pt x="186672" y="34785"/>
                  </a:lnTo>
                  <a:lnTo>
                    <a:pt x="186626" y="34545"/>
                  </a:lnTo>
                  <a:lnTo>
                    <a:pt x="186570" y="34305"/>
                  </a:lnTo>
                  <a:lnTo>
                    <a:pt x="186506" y="34075"/>
                  </a:lnTo>
                  <a:lnTo>
                    <a:pt x="186432" y="33844"/>
                  </a:lnTo>
                  <a:lnTo>
                    <a:pt x="186349" y="33613"/>
                  </a:lnTo>
                  <a:lnTo>
                    <a:pt x="186257" y="33392"/>
                  </a:lnTo>
                  <a:lnTo>
                    <a:pt x="186155" y="33180"/>
                  </a:lnTo>
                  <a:lnTo>
                    <a:pt x="186045" y="32968"/>
                  </a:lnTo>
                  <a:lnTo>
                    <a:pt x="185934" y="32765"/>
                  </a:lnTo>
                  <a:lnTo>
                    <a:pt x="185805" y="32562"/>
                  </a:lnTo>
                  <a:lnTo>
                    <a:pt x="185667" y="32369"/>
                  </a:lnTo>
                  <a:lnTo>
                    <a:pt x="185528" y="32184"/>
                  </a:lnTo>
                  <a:lnTo>
                    <a:pt x="185381" y="32000"/>
                  </a:lnTo>
                  <a:lnTo>
                    <a:pt x="185224" y="31824"/>
                  </a:lnTo>
                  <a:lnTo>
                    <a:pt x="185058" y="31649"/>
                  </a:lnTo>
                  <a:lnTo>
                    <a:pt x="184892" y="31492"/>
                  </a:lnTo>
                  <a:lnTo>
                    <a:pt x="184717" y="31336"/>
                  </a:lnTo>
                  <a:lnTo>
                    <a:pt x="184532" y="31179"/>
                  </a:lnTo>
                  <a:lnTo>
                    <a:pt x="184339" y="31041"/>
                  </a:lnTo>
                  <a:lnTo>
                    <a:pt x="184145" y="30912"/>
                  </a:lnTo>
                  <a:lnTo>
                    <a:pt x="183951" y="30782"/>
                  </a:lnTo>
                  <a:lnTo>
                    <a:pt x="183739" y="30663"/>
                  </a:lnTo>
                  <a:lnTo>
                    <a:pt x="183527" y="30552"/>
                  </a:lnTo>
                  <a:lnTo>
                    <a:pt x="183315" y="30450"/>
                  </a:lnTo>
                  <a:lnTo>
                    <a:pt x="183094" y="30358"/>
                  </a:lnTo>
                  <a:lnTo>
                    <a:pt x="182872" y="30275"/>
                  </a:lnTo>
                  <a:lnTo>
                    <a:pt x="182642" y="30201"/>
                  </a:lnTo>
                  <a:lnTo>
                    <a:pt x="182402" y="30137"/>
                  </a:lnTo>
                  <a:lnTo>
                    <a:pt x="182172" y="30082"/>
                  </a:lnTo>
                  <a:lnTo>
                    <a:pt x="181923" y="30035"/>
                  </a:lnTo>
                  <a:lnTo>
                    <a:pt x="181683" y="29999"/>
                  </a:lnTo>
                  <a:lnTo>
                    <a:pt x="181683" y="29999"/>
                  </a:lnTo>
                  <a:lnTo>
                    <a:pt x="179119" y="29694"/>
                  </a:lnTo>
                  <a:lnTo>
                    <a:pt x="176556" y="29390"/>
                  </a:lnTo>
                  <a:lnTo>
                    <a:pt x="174001" y="29104"/>
                  </a:lnTo>
                  <a:lnTo>
                    <a:pt x="171447" y="28837"/>
                  </a:lnTo>
                  <a:lnTo>
                    <a:pt x="168911" y="28578"/>
                  </a:lnTo>
                  <a:lnTo>
                    <a:pt x="166375" y="28339"/>
                  </a:lnTo>
                  <a:lnTo>
                    <a:pt x="163848" y="28108"/>
                  </a:lnTo>
                  <a:lnTo>
                    <a:pt x="161331" y="27887"/>
                  </a:lnTo>
                  <a:lnTo>
                    <a:pt x="158832" y="27675"/>
                  </a:lnTo>
                  <a:lnTo>
                    <a:pt x="156333" y="27481"/>
                  </a:lnTo>
                  <a:lnTo>
                    <a:pt x="153843" y="27306"/>
                  </a:lnTo>
                  <a:lnTo>
                    <a:pt x="151372" y="27131"/>
                  </a:lnTo>
                  <a:lnTo>
                    <a:pt x="148900" y="26974"/>
                  </a:lnTo>
                  <a:lnTo>
                    <a:pt x="146447" y="26826"/>
                  </a:lnTo>
                  <a:lnTo>
                    <a:pt x="144013" y="26688"/>
                  </a:lnTo>
                  <a:lnTo>
                    <a:pt x="141578" y="26559"/>
                  </a:lnTo>
                  <a:lnTo>
                    <a:pt x="141578" y="5783"/>
                  </a:lnTo>
                  <a:lnTo>
                    <a:pt x="141578" y="5783"/>
                  </a:lnTo>
                  <a:lnTo>
                    <a:pt x="141578" y="5479"/>
                  </a:lnTo>
                  <a:lnTo>
                    <a:pt x="141551" y="5193"/>
                  </a:lnTo>
                  <a:lnTo>
                    <a:pt x="141514" y="4898"/>
                  </a:lnTo>
                  <a:lnTo>
                    <a:pt x="141468" y="4612"/>
                  </a:lnTo>
                  <a:lnTo>
                    <a:pt x="141403" y="4335"/>
                  </a:lnTo>
                  <a:lnTo>
                    <a:pt x="141320" y="4058"/>
                  </a:lnTo>
                  <a:lnTo>
                    <a:pt x="141228" y="3791"/>
                  </a:lnTo>
                  <a:lnTo>
                    <a:pt x="141127" y="3533"/>
                  </a:lnTo>
                  <a:lnTo>
                    <a:pt x="141007" y="3275"/>
                  </a:lnTo>
                  <a:lnTo>
                    <a:pt x="140887" y="3026"/>
                  </a:lnTo>
                  <a:lnTo>
                    <a:pt x="140748" y="2786"/>
                  </a:lnTo>
                  <a:lnTo>
                    <a:pt x="140592" y="2546"/>
                  </a:lnTo>
                  <a:lnTo>
                    <a:pt x="140435" y="2325"/>
                  </a:lnTo>
                  <a:lnTo>
                    <a:pt x="140260" y="2103"/>
                  </a:lnTo>
                  <a:lnTo>
                    <a:pt x="140075" y="1891"/>
                  </a:lnTo>
                  <a:lnTo>
                    <a:pt x="139891" y="1689"/>
                  </a:lnTo>
                  <a:lnTo>
                    <a:pt x="139688" y="1504"/>
                  </a:lnTo>
                  <a:lnTo>
                    <a:pt x="139476" y="1320"/>
                  </a:lnTo>
                  <a:lnTo>
                    <a:pt x="139255" y="1144"/>
                  </a:lnTo>
                  <a:lnTo>
                    <a:pt x="139033" y="988"/>
                  </a:lnTo>
                  <a:lnTo>
                    <a:pt x="138793" y="831"/>
                  </a:lnTo>
                  <a:lnTo>
                    <a:pt x="138554" y="693"/>
                  </a:lnTo>
                  <a:lnTo>
                    <a:pt x="138305" y="563"/>
                  </a:lnTo>
                  <a:lnTo>
                    <a:pt x="138047" y="453"/>
                  </a:lnTo>
                  <a:lnTo>
                    <a:pt x="137788" y="351"/>
                  </a:lnTo>
                  <a:lnTo>
                    <a:pt x="137521" y="259"/>
                  </a:lnTo>
                  <a:lnTo>
                    <a:pt x="137244" y="176"/>
                  </a:lnTo>
                  <a:lnTo>
                    <a:pt x="136968" y="112"/>
                  </a:lnTo>
                  <a:lnTo>
                    <a:pt x="136682" y="66"/>
                  </a:lnTo>
                  <a:lnTo>
                    <a:pt x="136387" y="29"/>
                  </a:lnTo>
                  <a:lnTo>
                    <a:pt x="136092" y="1"/>
                  </a:lnTo>
                  <a:lnTo>
                    <a:pt x="135796" y="1"/>
                  </a:lnTo>
                  <a:lnTo>
                    <a:pt x="135796" y="1"/>
                  </a:lnTo>
                  <a:lnTo>
                    <a:pt x="135501" y="1"/>
                  </a:lnTo>
                  <a:lnTo>
                    <a:pt x="135206" y="29"/>
                  </a:lnTo>
                  <a:lnTo>
                    <a:pt x="134920" y="66"/>
                  </a:lnTo>
                  <a:lnTo>
                    <a:pt x="134635" y="112"/>
                  </a:lnTo>
                  <a:lnTo>
                    <a:pt x="134349" y="176"/>
                  </a:lnTo>
                  <a:lnTo>
                    <a:pt x="134081" y="259"/>
                  </a:lnTo>
                  <a:lnTo>
                    <a:pt x="133805" y="351"/>
                  </a:lnTo>
                  <a:lnTo>
                    <a:pt x="133546" y="453"/>
                  </a:lnTo>
                  <a:lnTo>
                    <a:pt x="133288" y="563"/>
                  </a:lnTo>
                  <a:lnTo>
                    <a:pt x="133039" y="693"/>
                  </a:lnTo>
                  <a:lnTo>
                    <a:pt x="132799" y="831"/>
                  </a:lnTo>
                  <a:lnTo>
                    <a:pt x="132560" y="988"/>
                  </a:lnTo>
                  <a:lnTo>
                    <a:pt x="132338" y="1144"/>
                  </a:lnTo>
                  <a:lnTo>
                    <a:pt x="132117" y="1320"/>
                  </a:lnTo>
                  <a:lnTo>
                    <a:pt x="131905" y="1504"/>
                  </a:lnTo>
                  <a:lnTo>
                    <a:pt x="131711" y="1689"/>
                  </a:lnTo>
                  <a:lnTo>
                    <a:pt x="131518" y="1891"/>
                  </a:lnTo>
                  <a:lnTo>
                    <a:pt x="131333" y="2103"/>
                  </a:lnTo>
                  <a:lnTo>
                    <a:pt x="131167" y="2325"/>
                  </a:lnTo>
                  <a:lnTo>
                    <a:pt x="131001" y="2546"/>
                  </a:lnTo>
                  <a:lnTo>
                    <a:pt x="130854" y="2786"/>
                  </a:lnTo>
                  <a:lnTo>
                    <a:pt x="130715" y="3026"/>
                  </a:lnTo>
                  <a:lnTo>
                    <a:pt x="130586" y="3275"/>
                  </a:lnTo>
                  <a:lnTo>
                    <a:pt x="130466" y="3533"/>
                  </a:lnTo>
                  <a:lnTo>
                    <a:pt x="130365" y="3791"/>
                  </a:lnTo>
                  <a:lnTo>
                    <a:pt x="130273" y="4058"/>
                  </a:lnTo>
                  <a:lnTo>
                    <a:pt x="130199" y="4335"/>
                  </a:lnTo>
                  <a:lnTo>
                    <a:pt x="130134" y="4612"/>
                  </a:lnTo>
                  <a:lnTo>
                    <a:pt x="130079" y="4898"/>
                  </a:lnTo>
                  <a:lnTo>
                    <a:pt x="130042" y="5193"/>
                  </a:lnTo>
                  <a:lnTo>
                    <a:pt x="130024" y="5479"/>
                  </a:lnTo>
                  <a:lnTo>
                    <a:pt x="130015" y="5783"/>
                  </a:lnTo>
                  <a:lnTo>
                    <a:pt x="130015" y="26089"/>
                  </a:lnTo>
                  <a:lnTo>
                    <a:pt x="130015" y="26089"/>
                  </a:lnTo>
                  <a:lnTo>
                    <a:pt x="127082" y="25996"/>
                  </a:lnTo>
                  <a:lnTo>
                    <a:pt x="124177" y="25932"/>
                  </a:lnTo>
                  <a:lnTo>
                    <a:pt x="121300" y="25867"/>
                  </a:lnTo>
                  <a:lnTo>
                    <a:pt x="118451" y="25830"/>
                  </a:lnTo>
                  <a:lnTo>
                    <a:pt x="115629" y="25794"/>
                  </a:lnTo>
                  <a:lnTo>
                    <a:pt x="112844" y="25775"/>
                  </a:lnTo>
                  <a:lnTo>
                    <a:pt x="110078" y="25766"/>
                  </a:lnTo>
                  <a:lnTo>
                    <a:pt x="107357" y="25775"/>
                  </a:lnTo>
                  <a:lnTo>
                    <a:pt x="104665" y="25784"/>
                  </a:lnTo>
                  <a:lnTo>
                    <a:pt x="102000" y="25812"/>
                  </a:lnTo>
                  <a:lnTo>
                    <a:pt x="99381" y="25840"/>
                  </a:lnTo>
                  <a:lnTo>
                    <a:pt x="96789" y="25886"/>
                  </a:lnTo>
                  <a:lnTo>
                    <a:pt x="94244" y="25941"/>
                  </a:lnTo>
                  <a:lnTo>
                    <a:pt x="91736" y="26006"/>
                  </a:lnTo>
                  <a:lnTo>
                    <a:pt x="89265" y="26070"/>
                  </a:lnTo>
                  <a:lnTo>
                    <a:pt x="86830" y="26144"/>
                  </a:lnTo>
                  <a:lnTo>
                    <a:pt x="86830" y="5783"/>
                  </a:lnTo>
                  <a:lnTo>
                    <a:pt x="86830" y="5783"/>
                  </a:lnTo>
                  <a:lnTo>
                    <a:pt x="86830" y="5479"/>
                  </a:lnTo>
                  <a:lnTo>
                    <a:pt x="86802" y="5193"/>
                  </a:lnTo>
                  <a:lnTo>
                    <a:pt x="86766" y="4898"/>
                  </a:lnTo>
                  <a:lnTo>
                    <a:pt x="86720" y="4612"/>
                  </a:lnTo>
                  <a:lnTo>
                    <a:pt x="86655" y="4335"/>
                  </a:lnTo>
                  <a:lnTo>
                    <a:pt x="86572" y="4058"/>
                  </a:lnTo>
                  <a:lnTo>
                    <a:pt x="86480" y="3791"/>
                  </a:lnTo>
                  <a:lnTo>
                    <a:pt x="86378" y="3533"/>
                  </a:lnTo>
                  <a:lnTo>
                    <a:pt x="86268" y="3275"/>
                  </a:lnTo>
                  <a:lnTo>
                    <a:pt x="86139" y="3026"/>
                  </a:lnTo>
                  <a:lnTo>
                    <a:pt x="86000" y="2786"/>
                  </a:lnTo>
                  <a:lnTo>
                    <a:pt x="85843" y="2546"/>
                  </a:lnTo>
                  <a:lnTo>
                    <a:pt x="85687" y="2325"/>
                  </a:lnTo>
                  <a:lnTo>
                    <a:pt x="85511" y="2103"/>
                  </a:lnTo>
                  <a:lnTo>
                    <a:pt x="85327" y="1891"/>
                  </a:lnTo>
                  <a:lnTo>
                    <a:pt x="85143" y="1689"/>
                  </a:lnTo>
                  <a:lnTo>
                    <a:pt x="84940" y="1504"/>
                  </a:lnTo>
                  <a:lnTo>
                    <a:pt x="84728" y="1320"/>
                  </a:lnTo>
                  <a:lnTo>
                    <a:pt x="84506" y="1144"/>
                  </a:lnTo>
                  <a:lnTo>
                    <a:pt x="84285" y="988"/>
                  </a:lnTo>
                  <a:lnTo>
                    <a:pt x="84045" y="831"/>
                  </a:lnTo>
                  <a:lnTo>
                    <a:pt x="83806" y="693"/>
                  </a:lnTo>
                  <a:lnTo>
                    <a:pt x="83557" y="563"/>
                  </a:lnTo>
                  <a:lnTo>
                    <a:pt x="83298" y="453"/>
                  </a:lnTo>
                  <a:lnTo>
                    <a:pt x="83040" y="351"/>
                  </a:lnTo>
                  <a:lnTo>
                    <a:pt x="82773" y="259"/>
                  </a:lnTo>
                  <a:lnTo>
                    <a:pt x="82496" y="176"/>
                  </a:lnTo>
                  <a:lnTo>
                    <a:pt x="82219" y="112"/>
                  </a:lnTo>
                  <a:lnTo>
                    <a:pt x="81934" y="66"/>
                  </a:lnTo>
                  <a:lnTo>
                    <a:pt x="81638" y="29"/>
                  </a:lnTo>
                  <a:lnTo>
                    <a:pt x="81353" y="1"/>
                  </a:lnTo>
                  <a:lnTo>
                    <a:pt x="81048" y="1"/>
                  </a:lnTo>
                  <a:lnTo>
                    <a:pt x="81048" y="1"/>
                  </a:lnTo>
                  <a:lnTo>
                    <a:pt x="80753" y="1"/>
                  </a:lnTo>
                  <a:lnTo>
                    <a:pt x="80458" y="29"/>
                  </a:lnTo>
                  <a:lnTo>
                    <a:pt x="80172" y="66"/>
                  </a:lnTo>
                  <a:lnTo>
                    <a:pt x="79886" y="112"/>
                  </a:lnTo>
                  <a:lnTo>
                    <a:pt x="79610" y="176"/>
                  </a:lnTo>
                  <a:lnTo>
                    <a:pt x="79333" y="259"/>
                  </a:lnTo>
                  <a:lnTo>
                    <a:pt x="79066" y="351"/>
                  </a:lnTo>
                  <a:lnTo>
                    <a:pt x="78798" y="453"/>
                  </a:lnTo>
                  <a:lnTo>
                    <a:pt x="78549" y="563"/>
                  </a:lnTo>
                  <a:lnTo>
                    <a:pt x="78291" y="693"/>
                  </a:lnTo>
                  <a:lnTo>
                    <a:pt x="78051" y="831"/>
                  </a:lnTo>
                  <a:lnTo>
                    <a:pt x="77821" y="988"/>
                  </a:lnTo>
                  <a:lnTo>
                    <a:pt x="77590" y="1144"/>
                  </a:lnTo>
                  <a:lnTo>
                    <a:pt x="77369" y="1320"/>
                  </a:lnTo>
                  <a:lnTo>
                    <a:pt x="77166" y="1504"/>
                  </a:lnTo>
                  <a:lnTo>
                    <a:pt x="76963" y="1689"/>
                  </a:lnTo>
                  <a:lnTo>
                    <a:pt x="76769" y="1891"/>
                  </a:lnTo>
                  <a:lnTo>
                    <a:pt x="76585" y="2103"/>
                  </a:lnTo>
                  <a:lnTo>
                    <a:pt x="76419" y="2325"/>
                  </a:lnTo>
                  <a:lnTo>
                    <a:pt x="76253" y="2546"/>
                  </a:lnTo>
                  <a:lnTo>
                    <a:pt x="76106" y="2786"/>
                  </a:lnTo>
                  <a:lnTo>
                    <a:pt x="75967" y="3026"/>
                  </a:lnTo>
                  <a:lnTo>
                    <a:pt x="75838" y="3275"/>
                  </a:lnTo>
                  <a:lnTo>
                    <a:pt x="75727" y="3533"/>
                  </a:lnTo>
                  <a:lnTo>
                    <a:pt x="75617" y="3791"/>
                  </a:lnTo>
                  <a:lnTo>
                    <a:pt x="75525" y="4058"/>
                  </a:lnTo>
                  <a:lnTo>
                    <a:pt x="75451" y="4335"/>
                  </a:lnTo>
                  <a:lnTo>
                    <a:pt x="75386" y="4612"/>
                  </a:lnTo>
                  <a:lnTo>
                    <a:pt x="75331" y="4898"/>
                  </a:lnTo>
                  <a:lnTo>
                    <a:pt x="75294" y="5193"/>
                  </a:lnTo>
                  <a:lnTo>
                    <a:pt x="75276" y="5479"/>
                  </a:lnTo>
                  <a:lnTo>
                    <a:pt x="75266" y="5783"/>
                  </a:lnTo>
                  <a:lnTo>
                    <a:pt x="75266" y="26624"/>
                  </a:lnTo>
                  <a:lnTo>
                    <a:pt x="75266" y="26624"/>
                  </a:lnTo>
                  <a:lnTo>
                    <a:pt x="72998" y="26743"/>
                  </a:lnTo>
                  <a:lnTo>
                    <a:pt x="70785" y="26863"/>
                  </a:lnTo>
                  <a:lnTo>
                    <a:pt x="68627" y="26992"/>
                  </a:lnTo>
                  <a:lnTo>
                    <a:pt x="66524" y="27121"/>
                  </a:lnTo>
                  <a:lnTo>
                    <a:pt x="64477" y="27260"/>
                  </a:lnTo>
                  <a:lnTo>
                    <a:pt x="62485" y="27389"/>
                  </a:lnTo>
                  <a:lnTo>
                    <a:pt x="60549" y="27527"/>
                  </a:lnTo>
                  <a:lnTo>
                    <a:pt x="58677" y="27666"/>
                  </a:lnTo>
                  <a:lnTo>
                    <a:pt x="55117" y="27951"/>
                  </a:lnTo>
                  <a:lnTo>
                    <a:pt x="51816" y="28228"/>
                  </a:lnTo>
                  <a:lnTo>
                    <a:pt x="48773" y="28495"/>
                  </a:lnTo>
                  <a:lnTo>
                    <a:pt x="46006" y="28763"/>
                  </a:lnTo>
                  <a:lnTo>
                    <a:pt x="43517" y="29012"/>
                  </a:lnTo>
                  <a:lnTo>
                    <a:pt x="41322" y="29242"/>
                  </a:lnTo>
                  <a:lnTo>
                    <a:pt x="39432" y="29455"/>
                  </a:lnTo>
                  <a:lnTo>
                    <a:pt x="37855" y="29639"/>
                  </a:lnTo>
                  <a:lnTo>
                    <a:pt x="36591" y="29786"/>
                  </a:lnTo>
                  <a:lnTo>
                    <a:pt x="35669" y="29906"/>
                  </a:lnTo>
                  <a:lnTo>
                    <a:pt x="34839" y="30017"/>
                  </a:lnTo>
                  <a:lnTo>
                    <a:pt x="34839" y="30017"/>
                  </a:lnTo>
                  <a:lnTo>
                    <a:pt x="34599" y="30054"/>
                  </a:lnTo>
                  <a:lnTo>
                    <a:pt x="34360" y="30100"/>
                  </a:lnTo>
                  <a:lnTo>
                    <a:pt x="34129" y="30155"/>
                  </a:lnTo>
                  <a:lnTo>
                    <a:pt x="33908" y="30220"/>
                  </a:lnTo>
                  <a:lnTo>
                    <a:pt x="33677" y="30294"/>
                  </a:lnTo>
                  <a:lnTo>
                    <a:pt x="33456" y="30377"/>
                  </a:lnTo>
                  <a:lnTo>
                    <a:pt x="33244" y="30469"/>
                  </a:lnTo>
                  <a:lnTo>
                    <a:pt x="33032" y="30570"/>
                  </a:lnTo>
                  <a:lnTo>
                    <a:pt x="32829" y="30681"/>
                  </a:lnTo>
                  <a:lnTo>
                    <a:pt x="32626" y="30801"/>
                  </a:lnTo>
                  <a:lnTo>
                    <a:pt x="32432" y="30921"/>
                  </a:lnTo>
                  <a:lnTo>
                    <a:pt x="32239" y="31050"/>
                  </a:lnTo>
                  <a:lnTo>
                    <a:pt x="32054" y="31188"/>
                  </a:lnTo>
                  <a:lnTo>
                    <a:pt x="31879" y="31336"/>
                  </a:lnTo>
                  <a:lnTo>
                    <a:pt x="31704" y="31492"/>
                  </a:lnTo>
                  <a:lnTo>
                    <a:pt x="31538" y="31649"/>
                  </a:lnTo>
                  <a:lnTo>
                    <a:pt x="31381" y="31815"/>
                  </a:lnTo>
                  <a:lnTo>
                    <a:pt x="31224" y="31990"/>
                  </a:lnTo>
                  <a:lnTo>
                    <a:pt x="31086" y="32166"/>
                  </a:lnTo>
                  <a:lnTo>
                    <a:pt x="30948" y="32350"/>
                  </a:lnTo>
                  <a:lnTo>
                    <a:pt x="30809" y="32544"/>
                  </a:lnTo>
                  <a:lnTo>
                    <a:pt x="30690" y="32737"/>
                  </a:lnTo>
                  <a:lnTo>
                    <a:pt x="30570" y="32940"/>
                  </a:lnTo>
                  <a:lnTo>
                    <a:pt x="30459" y="33143"/>
                  </a:lnTo>
                  <a:lnTo>
                    <a:pt x="30358" y="33355"/>
                  </a:lnTo>
                  <a:lnTo>
                    <a:pt x="30265" y="33567"/>
                  </a:lnTo>
                  <a:lnTo>
                    <a:pt x="30182" y="33789"/>
                  </a:lnTo>
                  <a:lnTo>
                    <a:pt x="30109" y="34019"/>
                  </a:lnTo>
                  <a:lnTo>
                    <a:pt x="30044" y="34240"/>
                  </a:lnTo>
                  <a:lnTo>
                    <a:pt x="29989" y="34471"/>
                  </a:lnTo>
                  <a:lnTo>
                    <a:pt x="29943" y="34711"/>
                  </a:lnTo>
                  <a:lnTo>
                    <a:pt x="29906" y="34951"/>
                  </a:lnTo>
                  <a:lnTo>
                    <a:pt x="29906" y="34951"/>
                  </a:lnTo>
                  <a:lnTo>
                    <a:pt x="29795" y="35771"/>
                  </a:lnTo>
                  <a:lnTo>
                    <a:pt x="29675" y="36703"/>
                  </a:lnTo>
                  <a:lnTo>
                    <a:pt x="29528" y="37957"/>
                  </a:lnTo>
                  <a:lnTo>
                    <a:pt x="29343" y="39524"/>
                  </a:lnTo>
                  <a:lnTo>
                    <a:pt x="29140" y="41415"/>
                  </a:lnTo>
                  <a:lnTo>
                    <a:pt x="28910" y="43600"/>
                  </a:lnTo>
                  <a:lnTo>
                    <a:pt x="28652" y="46072"/>
                  </a:lnTo>
                  <a:lnTo>
                    <a:pt x="28393" y="48838"/>
                  </a:lnTo>
                  <a:lnTo>
                    <a:pt x="28117" y="51863"/>
                  </a:lnTo>
                  <a:lnTo>
                    <a:pt x="27840" y="55164"/>
                  </a:lnTo>
                  <a:lnTo>
                    <a:pt x="27563" y="58705"/>
                  </a:lnTo>
                  <a:lnTo>
                    <a:pt x="27425" y="60577"/>
                  </a:lnTo>
                  <a:lnTo>
                    <a:pt x="27287" y="62495"/>
                  </a:lnTo>
                  <a:lnTo>
                    <a:pt x="27148" y="64487"/>
                  </a:lnTo>
                  <a:lnTo>
                    <a:pt x="27019" y="66525"/>
                  </a:lnTo>
                  <a:lnTo>
                    <a:pt x="26890" y="68628"/>
                  </a:lnTo>
                  <a:lnTo>
                    <a:pt x="26761" y="70776"/>
                  </a:lnTo>
                  <a:lnTo>
                    <a:pt x="26641" y="72980"/>
                  </a:lnTo>
                  <a:lnTo>
                    <a:pt x="26521" y="75239"/>
                  </a:lnTo>
                  <a:lnTo>
                    <a:pt x="5782" y="75239"/>
                  </a:lnTo>
                  <a:lnTo>
                    <a:pt x="5782" y="75239"/>
                  </a:lnTo>
                  <a:lnTo>
                    <a:pt x="5487" y="75249"/>
                  </a:lnTo>
                  <a:lnTo>
                    <a:pt x="5192" y="75276"/>
                  </a:lnTo>
                  <a:lnTo>
                    <a:pt x="4906" y="75313"/>
                  </a:lnTo>
                  <a:lnTo>
                    <a:pt x="4620" y="75359"/>
                  </a:lnTo>
                  <a:lnTo>
                    <a:pt x="4344" y="75424"/>
                  </a:lnTo>
                  <a:lnTo>
                    <a:pt x="4067" y="75507"/>
                  </a:lnTo>
                  <a:lnTo>
                    <a:pt x="3800" y="75590"/>
                  </a:lnTo>
                  <a:lnTo>
                    <a:pt x="3532" y="75700"/>
                  </a:lnTo>
                  <a:lnTo>
                    <a:pt x="3283" y="75811"/>
                  </a:lnTo>
                  <a:lnTo>
                    <a:pt x="3034" y="75940"/>
                  </a:lnTo>
                  <a:lnTo>
                    <a:pt x="2785" y="76079"/>
                  </a:lnTo>
                  <a:lnTo>
                    <a:pt x="2555" y="76226"/>
                  </a:lnTo>
                  <a:lnTo>
                    <a:pt x="2324" y="76392"/>
                  </a:lnTo>
                  <a:lnTo>
                    <a:pt x="2112" y="76567"/>
                  </a:lnTo>
                  <a:lnTo>
                    <a:pt x="1900" y="76743"/>
                  </a:lnTo>
                  <a:lnTo>
                    <a:pt x="1697" y="76936"/>
                  </a:lnTo>
                  <a:lnTo>
                    <a:pt x="1503" y="77139"/>
                  </a:lnTo>
                  <a:lnTo>
                    <a:pt x="1328" y="77351"/>
                  </a:lnTo>
                  <a:lnTo>
                    <a:pt x="1153" y="77563"/>
                  </a:lnTo>
                  <a:lnTo>
                    <a:pt x="987" y="77794"/>
                  </a:lnTo>
                  <a:lnTo>
                    <a:pt x="839" y="78024"/>
                  </a:lnTo>
                  <a:lnTo>
                    <a:pt x="701" y="78273"/>
                  </a:lnTo>
                  <a:lnTo>
                    <a:pt x="572" y="78522"/>
                  </a:lnTo>
                  <a:lnTo>
                    <a:pt x="461" y="78771"/>
                  </a:lnTo>
                  <a:lnTo>
                    <a:pt x="351" y="79039"/>
                  </a:lnTo>
                  <a:lnTo>
                    <a:pt x="268" y="79306"/>
                  </a:lnTo>
                  <a:lnTo>
                    <a:pt x="185" y="79583"/>
                  </a:lnTo>
                  <a:lnTo>
                    <a:pt x="120" y="79859"/>
                  </a:lnTo>
                  <a:lnTo>
                    <a:pt x="74" y="80145"/>
                  </a:lnTo>
                  <a:lnTo>
                    <a:pt x="37" y="80431"/>
                  </a:lnTo>
                  <a:lnTo>
                    <a:pt x="9" y="80726"/>
                  </a:lnTo>
                  <a:lnTo>
                    <a:pt x="0" y="81021"/>
                  </a:lnTo>
                  <a:lnTo>
                    <a:pt x="0" y="81021"/>
                  </a:lnTo>
                  <a:lnTo>
                    <a:pt x="9" y="81326"/>
                  </a:lnTo>
                  <a:lnTo>
                    <a:pt x="37" y="81621"/>
                  </a:lnTo>
                  <a:lnTo>
                    <a:pt x="74" y="81907"/>
                  </a:lnTo>
                  <a:lnTo>
                    <a:pt x="120" y="82192"/>
                  </a:lnTo>
                  <a:lnTo>
                    <a:pt x="185" y="82469"/>
                  </a:lnTo>
                  <a:lnTo>
                    <a:pt x="268" y="82746"/>
                  </a:lnTo>
                  <a:lnTo>
                    <a:pt x="351" y="83013"/>
                  </a:lnTo>
                  <a:lnTo>
                    <a:pt x="461" y="83281"/>
                  </a:lnTo>
                  <a:lnTo>
                    <a:pt x="572" y="83530"/>
                  </a:lnTo>
                  <a:lnTo>
                    <a:pt x="701" y="83788"/>
                  </a:lnTo>
                  <a:lnTo>
                    <a:pt x="839" y="84028"/>
                  </a:lnTo>
                  <a:lnTo>
                    <a:pt x="987" y="84258"/>
                  </a:lnTo>
                  <a:lnTo>
                    <a:pt x="1153" y="84489"/>
                  </a:lnTo>
                  <a:lnTo>
                    <a:pt x="1328" y="84710"/>
                  </a:lnTo>
                  <a:lnTo>
                    <a:pt x="1503" y="84913"/>
                  </a:lnTo>
                  <a:lnTo>
                    <a:pt x="1697" y="85116"/>
                  </a:lnTo>
                  <a:lnTo>
                    <a:pt x="1900" y="85309"/>
                  </a:lnTo>
                  <a:lnTo>
                    <a:pt x="2112" y="85494"/>
                  </a:lnTo>
                  <a:lnTo>
                    <a:pt x="2324" y="85660"/>
                  </a:lnTo>
                  <a:lnTo>
                    <a:pt x="2555" y="85826"/>
                  </a:lnTo>
                  <a:lnTo>
                    <a:pt x="2785" y="85973"/>
                  </a:lnTo>
                  <a:lnTo>
                    <a:pt x="3034" y="86112"/>
                  </a:lnTo>
                  <a:lnTo>
                    <a:pt x="3283" y="86241"/>
                  </a:lnTo>
                  <a:lnTo>
                    <a:pt x="3532" y="86351"/>
                  </a:lnTo>
                  <a:lnTo>
                    <a:pt x="3800" y="86462"/>
                  </a:lnTo>
                  <a:lnTo>
                    <a:pt x="4067" y="86545"/>
                  </a:lnTo>
                  <a:lnTo>
                    <a:pt x="4344" y="86628"/>
                  </a:lnTo>
                  <a:lnTo>
                    <a:pt x="4620" y="86693"/>
                  </a:lnTo>
                  <a:lnTo>
                    <a:pt x="4906" y="86739"/>
                  </a:lnTo>
                  <a:lnTo>
                    <a:pt x="5192" y="86776"/>
                  </a:lnTo>
                  <a:lnTo>
                    <a:pt x="5487" y="86803"/>
                  </a:lnTo>
                  <a:lnTo>
                    <a:pt x="5782" y="86812"/>
                  </a:lnTo>
                  <a:lnTo>
                    <a:pt x="26042" y="86812"/>
                  </a:lnTo>
                  <a:lnTo>
                    <a:pt x="26042" y="86812"/>
                  </a:lnTo>
                  <a:lnTo>
                    <a:pt x="25959" y="89238"/>
                  </a:lnTo>
                  <a:lnTo>
                    <a:pt x="25894" y="91709"/>
                  </a:lnTo>
                  <a:lnTo>
                    <a:pt x="25830" y="94217"/>
                  </a:lnTo>
                  <a:lnTo>
                    <a:pt x="25774" y="96762"/>
                  </a:lnTo>
                  <a:lnTo>
                    <a:pt x="25738" y="99354"/>
                  </a:lnTo>
                  <a:lnTo>
                    <a:pt x="25701" y="101973"/>
                  </a:lnTo>
                  <a:lnTo>
                    <a:pt x="25673" y="104628"/>
                  </a:lnTo>
                  <a:lnTo>
                    <a:pt x="25664" y="107321"/>
                  </a:lnTo>
                  <a:lnTo>
                    <a:pt x="25655" y="110051"/>
                  </a:lnTo>
                  <a:lnTo>
                    <a:pt x="25664" y="112808"/>
                  </a:lnTo>
                  <a:lnTo>
                    <a:pt x="25682" y="115593"/>
                  </a:lnTo>
                  <a:lnTo>
                    <a:pt x="25710" y="118415"/>
                  </a:lnTo>
                  <a:lnTo>
                    <a:pt x="25756" y="121264"/>
                  </a:lnTo>
                  <a:lnTo>
                    <a:pt x="25811" y="124141"/>
                  </a:lnTo>
                  <a:lnTo>
                    <a:pt x="25885" y="127046"/>
                  </a:lnTo>
                  <a:lnTo>
                    <a:pt x="25968" y="129978"/>
                  </a:lnTo>
                  <a:lnTo>
                    <a:pt x="5782" y="129978"/>
                  </a:lnTo>
                  <a:lnTo>
                    <a:pt x="5782" y="129978"/>
                  </a:lnTo>
                  <a:lnTo>
                    <a:pt x="5487" y="129988"/>
                  </a:lnTo>
                  <a:lnTo>
                    <a:pt x="5192" y="130006"/>
                  </a:lnTo>
                  <a:lnTo>
                    <a:pt x="4906" y="130043"/>
                  </a:lnTo>
                  <a:lnTo>
                    <a:pt x="4620" y="130098"/>
                  </a:lnTo>
                  <a:lnTo>
                    <a:pt x="4344" y="130163"/>
                  </a:lnTo>
                  <a:lnTo>
                    <a:pt x="4067" y="130237"/>
                  </a:lnTo>
                  <a:lnTo>
                    <a:pt x="3800" y="130329"/>
                  </a:lnTo>
                  <a:lnTo>
                    <a:pt x="3532" y="130430"/>
                  </a:lnTo>
                  <a:lnTo>
                    <a:pt x="3283" y="130550"/>
                  </a:lnTo>
                  <a:lnTo>
                    <a:pt x="3034" y="130679"/>
                  </a:lnTo>
                  <a:lnTo>
                    <a:pt x="2785" y="130818"/>
                  </a:lnTo>
                  <a:lnTo>
                    <a:pt x="2555" y="130965"/>
                  </a:lnTo>
                  <a:lnTo>
                    <a:pt x="2324" y="131131"/>
                  </a:lnTo>
                  <a:lnTo>
                    <a:pt x="2112" y="131297"/>
                  </a:lnTo>
                  <a:lnTo>
                    <a:pt x="1900" y="131482"/>
                  </a:lnTo>
                  <a:lnTo>
                    <a:pt x="1697" y="131675"/>
                  </a:lnTo>
                  <a:lnTo>
                    <a:pt x="1503" y="131869"/>
                  </a:lnTo>
                  <a:lnTo>
                    <a:pt x="1328" y="132081"/>
                  </a:lnTo>
                  <a:lnTo>
                    <a:pt x="1153" y="132302"/>
                  </a:lnTo>
                  <a:lnTo>
                    <a:pt x="987" y="132524"/>
                  </a:lnTo>
                  <a:lnTo>
                    <a:pt x="839" y="132763"/>
                  </a:lnTo>
                  <a:lnTo>
                    <a:pt x="701" y="133003"/>
                  </a:lnTo>
                  <a:lnTo>
                    <a:pt x="572" y="133252"/>
                  </a:lnTo>
                  <a:lnTo>
                    <a:pt x="461" y="133510"/>
                  </a:lnTo>
                  <a:lnTo>
                    <a:pt x="351" y="133768"/>
                  </a:lnTo>
                  <a:lnTo>
                    <a:pt x="268" y="134045"/>
                  </a:lnTo>
                  <a:lnTo>
                    <a:pt x="185" y="134313"/>
                  </a:lnTo>
                  <a:lnTo>
                    <a:pt x="120" y="134598"/>
                  </a:lnTo>
                  <a:lnTo>
                    <a:pt x="74" y="134884"/>
                  </a:lnTo>
                  <a:lnTo>
                    <a:pt x="37" y="135170"/>
                  </a:lnTo>
                  <a:lnTo>
                    <a:pt x="9" y="135465"/>
                  </a:lnTo>
                  <a:lnTo>
                    <a:pt x="0" y="135760"/>
                  </a:lnTo>
                  <a:lnTo>
                    <a:pt x="0" y="135760"/>
                  </a:lnTo>
                  <a:lnTo>
                    <a:pt x="9" y="136055"/>
                  </a:lnTo>
                  <a:lnTo>
                    <a:pt x="37" y="136350"/>
                  </a:lnTo>
                  <a:lnTo>
                    <a:pt x="74" y="136646"/>
                  </a:lnTo>
                  <a:lnTo>
                    <a:pt x="120" y="136922"/>
                  </a:lnTo>
                  <a:lnTo>
                    <a:pt x="185" y="137208"/>
                  </a:lnTo>
                  <a:lnTo>
                    <a:pt x="268" y="137475"/>
                  </a:lnTo>
                  <a:lnTo>
                    <a:pt x="351" y="137752"/>
                  </a:lnTo>
                  <a:lnTo>
                    <a:pt x="461" y="138010"/>
                  </a:lnTo>
                  <a:lnTo>
                    <a:pt x="572" y="138269"/>
                  </a:lnTo>
                  <a:lnTo>
                    <a:pt x="701" y="138518"/>
                  </a:lnTo>
                  <a:lnTo>
                    <a:pt x="839" y="138757"/>
                  </a:lnTo>
                  <a:lnTo>
                    <a:pt x="987" y="138997"/>
                  </a:lnTo>
                  <a:lnTo>
                    <a:pt x="1153" y="139218"/>
                  </a:lnTo>
                  <a:lnTo>
                    <a:pt x="1328" y="139440"/>
                  </a:lnTo>
                  <a:lnTo>
                    <a:pt x="1503" y="139652"/>
                  </a:lnTo>
                  <a:lnTo>
                    <a:pt x="1697" y="139845"/>
                  </a:lnTo>
                  <a:lnTo>
                    <a:pt x="1900" y="140039"/>
                  </a:lnTo>
                  <a:lnTo>
                    <a:pt x="2112" y="140224"/>
                  </a:lnTo>
                  <a:lnTo>
                    <a:pt x="2324" y="140399"/>
                  </a:lnTo>
                  <a:lnTo>
                    <a:pt x="2555" y="140555"/>
                  </a:lnTo>
                  <a:lnTo>
                    <a:pt x="2785" y="140703"/>
                  </a:lnTo>
                  <a:lnTo>
                    <a:pt x="3034" y="140841"/>
                  </a:lnTo>
                  <a:lnTo>
                    <a:pt x="3283" y="140970"/>
                  </a:lnTo>
                  <a:lnTo>
                    <a:pt x="3532" y="141090"/>
                  </a:lnTo>
                  <a:lnTo>
                    <a:pt x="3800" y="141192"/>
                  </a:lnTo>
                  <a:lnTo>
                    <a:pt x="4067" y="141284"/>
                  </a:lnTo>
                  <a:lnTo>
                    <a:pt x="4344" y="141358"/>
                  </a:lnTo>
                  <a:lnTo>
                    <a:pt x="4620" y="141422"/>
                  </a:lnTo>
                  <a:lnTo>
                    <a:pt x="4906" y="141478"/>
                  </a:lnTo>
                  <a:lnTo>
                    <a:pt x="5192" y="141515"/>
                  </a:lnTo>
                  <a:lnTo>
                    <a:pt x="5487" y="141533"/>
                  </a:lnTo>
                  <a:lnTo>
                    <a:pt x="5782" y="141542"/>
                  </a:lnTo>
                  <a:lnTo>
                    <a:pt x="26438" y="141542"/>
                  </a:lnTo>
                  <a:lnTo>
                    <a:pt x="26438" y="141542"/>
                  </a:lnTo>
                  <a:lnTo>
                    <a:pt x="26567" y="143977"/>
                  </a:lnTo>
                  <a:lnTo>
                    <a:pt x="26706" y="146420"/>
                  </a:lnTo>
                  <a:lnTo>
                    <a:pt x="26853" y="148883"/>
                  </a:lnTo>
                  <a:lnTo>
                    <a:pt x="27010" y="151354"/>
                  </a:lnTo>
                  <a:lnTo>
                    <a:pt x="27185" y="153834"/>
                  </a:lnTo>
                  <a:lnTo>
                    <a:pt x="27370" y="156334"/>
                  </a:lnTo>
                  <a:lnTo>
                    <a:pt x="27563" y="158833"/>
                  </a:lnTo>
                  <a:lnTo>
                    <a:pt x="27766" y="161350"/>
                  </a:lnTo>
                  <a:lnTo>
                    <a:pt x="27988" y="163877"/>
                  </a:lnTo>
                  <a:lnTo>
                    <a:pt x="28218" y="166403"/>
                  </a:lnTo>
                  <a:lnTo>
                    <a:pt x="28467" y="168949"/>
                  </a:lnTo>
                  <a:lnTo>
                    <a:pt x="28725" y="171494"/>
                  </a:lnTo>
                  <a:lnTo>
                    <a:pt x="28993" y="174057"/>
                  </a:lnTo>
                  <a:lnTo>
                    <a:pt x="29279" y="176621"/>
                  </a:lnTo>
                  <a:lnTo>
                    <a:pt x="29574" y="179184"/>
                  </a:lnTo>
                  <a:lnTo>
                    <a:pt x="29887" y="181757"/>
                  </a:lnTo>
                  <a:lnTo>
                    <a:pt x="29887" y="181757"/>
                  </a:lnTo>
                  <a:lnTo>
                    <a:pt x="29924" y="182006"/>
                  </a:lnTo>
                  <a:lnTo>
                    <a:pt x="29970" y="182246"/>
                  </a:lnTo>
                  <a:lnTo>
                    <a:pt x="30026" y="182486"/>
                  </a:lnTo>
                  <a:lnTo>
                    <a:pt x="30090" y="182716"/>
                  </a:lnTo>
                  <a:lnTo>
                    <a:pt x="30164" y="182947"/>
                  </a:lnTo>
                  <a:lnTo>
                    <a:pt x="30247" y="183168"/>
                  </a:lnTo>
                  <a:lnTo>
                    <a:pt x="30339" y="183389"/>
                  </a:lnTo>
                  <a:lnTo>
                    <a:pt x="30441" y="183611"/>
                  </a:lnTo>
                  <a:lnTo>
                    <a:pt x="30551" y="183823"/>
                  </a:lnTo>
                  <a:lnTo>
                    <a:pt x="30671" y="184026"/>
                  </a:lnTo>
                  <a:lnTo>
                    <a:pt x="30800" y="184229"/>
                  </a:lnTo>
                  <a:lnTo>
                    <a:pt x="30929" y="184422"/>
                  </a:lnTo>
                  <a:lnTo>
                    <a:pt x="31077" y="184607"/>
                  </a:lnTo>
                  <a:lnTo>
                    <a:pt x="31224" y="184791"/>
                  </a:lnTo>
                  <a:lnTo>
                    <a:pt x="31381" y="184966"/>
                  </a:lnTo>
                  <a:lnTo>
                    <a:pt x="31538" y="185132"/>
                  </a:lnTo>
                  <a:lnTo>
                    <a:pt x="31713" y="185298"/>
                  </a:lnTo>
                  <a:lnTo>
                    <a:pt x="31888" y="185455"/>
                  </a:lnTo>
                  <a:lnTo>
                    <a:pt x="32073" y="185603"/>
                  </a:lnTo>
                  <a:lnTo>
                    <a:pt x="32257" y="185741"/>
                  </a:lnTo>
                  <a:lnTo>
                    <a:pt x="32451" y="185879"/>
                  </a:lnTo>
                  <a:lnTo>
                    <a:pt x="32654" y="186008"/>
                  </a:lnTo>
                  <a:lnTo>
                    <a:pt x="32857" y="186119"/>
                  </a:lnTo>
                  <a:lnTo>
                    <a:pt x="33069" y="186230"/>
                  </a:lnTo>
                  <a:lnTo>
                    <a:pt x="33281" y="186331"/>
                  </a:lnTo>
                  <a:lnTo>
                    <a:pt x="33502" y="186423"/>
                  </a:lnTo>
                  <a:lnTo>
                    <a:pt x="33733" y="186506"/>
                  </a:lnTo>
                  <a:lnTo>
                    <a:pt x="33963" y="186580"/>
                  </a:lnTo>
                  <a:lnTo>
                    <a:pt x="34194" y="186645"/>
                  </a:lnTo>
                  <a:lnTo>
                    <a:pt x="34433" y="186700"/>
                  </a:lnTo>
                  <a:lnTo>
                    <a:pt x="34673" y="186746"/>
                  </a:lnTo>
                  <a:lnTo>
                    <a:pt x="34922" y="186783"/>
                  </a:lnTo>
                  <a:lnTo>
                    <a:pt x="34922" y="186783"/>
                  </a:lnTo>
                  <a:lnTo>
                    <a:pt x="37504" y="187097"/>
                  </a:lnTo>
                  <a:lnTo>
                    <a:pt x="40077" y="187401"/>
                  </a:lnTo>
                  <a:lnTo>
                    <a:pt x="42650" y="187687"/>
                  </a:lnTo>
                  <a:lnTo>
                    <a:pt x="45213" y="187954"/>
                  </a:lnTo>
                  <a:lnTo>
                    <a:pt x="47768" y="188212"/>
                  </a:lnTo>
                  <a:lnTo>
                    <a:pt x="50322" y="188461"/>
                  </a:lnTo>
                  <a:lnTo>
                    <a:pt x="52858" y="188692"/>
                  </a:lnTo>
                  <a:lnTo>
                    <a:pt x="55394" y="188913"/>
                  </a:lnTo>
                  <a:lnTo>
                    <a:pt x="57921" y="189116"/>
                  </a:lnTo>
                  <a:lnTo>
                    <a:pt x="60429" y="189310"/>
                  </a:lnTo>
                  <a:lnTo>
                    <a:pt x="62928" y="189494"/>
                  </a:lnTo>
                  <a:lnTo>
                    <a:pt x="65427" y="189669"/>
                  </a:lnTo>
                  <a:lnTo>
                    <a:pt x="67908" y="189826"/>
                  </a:lnTo>
                  <a:lnTo>
                    <a:pt x="70370" y="189974"/>
                  </a:lnTo>
                  <a:lnTo>
                    <a:pt x="72823" y="190112"/>
                  </a:lnTo>
                  <a:lnTo>
                    <a:pt x="75266" y="190241"/>
                  </a:lnTo>
                  <a:lnTo>
                    <a:pt x="75266" y="211008"/>
                  </a:lnTo>
                  <a:lnTo>
                    <a:pt x="75266" y="211008"/>
                  </a:lnTo>
                  <a:lnTo>
                    <a:pt x="75276" y="211303"/>
                  </a:lnTo>
                  <a:lnTo>
                    <a:pt x="75294" y="211598"/>
                  </a:lnTo>
                  <a:lnTo>
                    <a:pt x="75331" y="211884"/>
                  </a:lnTo>
                  <a:lnTo>
                    <a:pt x="75386" y="212170"/>
                  </a:lnTo>
                  <a:lnTo>
                    <a:pt x="75451" y="212456"/>
                  </a:lnTo>
                  <a:lnTo>
                    <a:pt x="75525" y="212723"/>
                  </a:lnTo>
                  <a:lnTo>
                    <a:pt x="75617" y="212991"/>
                  </a:lnTo>
                  <a:lnTo>
                    <a:pt x="75727" y="213258"/>
                  </a:lnTo>
                  <a:lnTo>
                    <a:pt x="75838" y="213516"/>
                  </a:lnTo>
                  <a:lnTo>
                    <a:pt x="75967" y="213765"/>
                  </a:lnTo>
                  <a:lnTo>
                    <a:pt x="76106" y="214005"/>
                  </a:lnTo>
                  <a:lnTo>
                    <a:pt x="76253" y="214245"/>
                  </a:lnTo>
                  <a:lnTo>
                    <a:pt x="76419" y="214466"/>
                  </a:lnTo>
                  <a:lnTo>
                    <a:pt x="76585" y="214687"/>
                  </a:lnTo>
                  <a:lnTo>
                    <a:pt x="76769" y="214899"/>
                  </a:lnTo>
                  <a:lnTo>
                    <a:pt x="76963" y="215093"/>
                  </a:lnTo>
                  <a:lnTo>
                    <a:pt x="77166" y="215287"/>
                  </a:lnTo>
                  <a:lnTo>
                    <a:pt x="77369" y="215471"/>
                  </a:lnTo>
                  <a:lnTo>
                    <a:pt x="77590" y="215637"/>
                  </a:lnTo>
                  <a:lnTo>
                    <a:pt x="77821" y="215803"/>
                  </a:lnTo>
                  <a:lnTo>
                    <a:pt x="78051" y="215951"/>
                  </a:lnTo>
                  <a:lnTo>
                    <a:pt x="78291" y="216089"/>
                  </a:lnTo>
                  <a:lnTo>
                    <a:pt x="78549" y="216218"/>
                  </a:lnTo>
                  <a:lnTo>
                    <a:pt x="78798" y="216338"/>
                  </a:lnTo>
                  <a:lnTo>
                    <a:pt x="79066" y="216439"/>
                  </a:lnTo>
                  <a:lnTo>
                    <a:pt x="79333" y="216532"/>
                  </a:lnTo>
                  <a:lnTo>
                    <a:pt x="79610" y="216605"/>
                  </a:lnTo>
                  <a:lnTo>
                    <a:pt x="79886" y="216670"/>
                  </a:lnTo>
                  <a:lnTo>
                    <a:pt x="80172" y="216725"/>
                  </a:lnTo>
                  <a:lnTo>
                    <a:pt x="80458" y="216762"/>
                  </a:lnTo>
                  <a:lnTo>
                    <a:pt x="80753" y="216781"/>
                  </a:lnTo>
                  <a:lnTo>
                    <a:pt x="81048" y="216790"/>
                  </a:lnTo>
                  <a:lnTo>
                    <a:pt x="81048" y="216790"/>
                  </a:lnTo>
                  <a:lnTo>
                    <a:pt x="81353" y="216781"/>
                  </a:lnTo>
                  <a:lnTo>
                    <a:pt x="81638" y="216762"/>
                  </a:lnTo>
                  <a:lnTo>
                    <a:pt x="81934" y="216725"/>
                  </a:lnTo>
                  <a:lnTo>
                    <a:pt x="82219" y="216670"/>
                  </a:lnTo>
                  <a:lnTo>
                    <a:pt x="82496" y="216605"/>
                  </a:lnTo>
                  <a:lnTo>
                    <a:pt x="82773" y="216532"/>
                  </a:lnTo>
                  <a:lnTo>
                    <a:pt x="83040" y="216439"/>
                  </a:lnTo>
                  <a:lnTo>
                    <a:pt x="83298" y="216338"/>
                  </a:lnTo>
                  <a:lnTo>
                    <a:pt x="83557" y="216218"/>
                  </a:lnTo>
                  <a:lnTo>
                    <a:pt x="83806" y="216089"/>
                  </a:lnTo>
                  <a:lnTo>
                    <a:pt x="84045" y="215951"/>
                  </a:lnTo>
                  <a:lnTo>
                    <a:pt x="84285" y="215803"/>
                  </a:lnTo>
                  <a:lnTo>
                    <a:pt x="84506" y="215637"/>
                  </a:lnTo>
                  <a:lnTo>
                    <a:pt x="84728" y="215471"/>
                  </a:lnTo>
                  <a:lnTo>
                    <a:pt x="84940" y="215287"/>
                  </a:lnTo>
                  <a:lnTo>
                    <a:pt x="85143" y="215093"/>
                  </a:lnTo>
                  <a:lnTo>
                    <a:pt x="85327" y="214899"/>
                  </a:lnTo>
                  <a:lnTo>
                    <a:pt x="85511" y="214687"/>
                  </a:lnTo>
                  <a:lnTo>
                    <a:pt x="85687" y="214466"/>
                  </a:lnTo>
                  <a:lnTo>
                    <a:pt x="85843" y="214245"/>
                  </a:lnTo>
                  <a:lnTo>
                    <a:pt x="86000" y="214005"/>
                  </a:lnTo>
                  <a:lnTo>
                    <a:pt x="86139" y="213765"/>
                  </a:lnTo>
                  <a:lnTo>
                    <a:pt x="86268" y="213516"/>
                  </a:lnTo>
                  <a:lnTo>
                    <a:pt x="86378" y="213258"/>
                  </a:lnTo>
                  <a:lnTo>
                    <a:pt x="86480" y="212991"/>
                  </a:lnTo>
                  <a:lnTo>
                    <a:pt x="86572" y="212723"/>
                  </a:lnTo>
                  <a:lnTo>
                    <a:pt x="86655" y="212456"/>
                  </a:lnTo>
                  <a:lnTo>
                    <a:pt x="86720" y="212170"/>
                  </a:lnTo>
                  <a:lnTo>
                    <a:pt x="86766" y="211884"/>
                  </a:lnTo>
                  <a:lnTo>
                    <a:pt x="86802" y="211598"/>
                  </a:lnTo>
                  <a:lnTo>
                    <a:pt x="86830" y="211303"/>
                  </a:lnTo>
                  <a:lnTo>
                    <a:pt x="86830" y="211008"/>
                  </a:lnTo>
                  <a:lnTo>
                    <a:pt x="86830" y="190711"/>
                  </a:lnTo>
                  <a:lnTo>
                    <a:pt x="86830" y="190711"/>
                  </a:lnTo>
                  <a:lnTo>
                    <a:pt x="89449" y="190785"/>
                  </a:lnTo>
                  <a:lnTo>
                    <a:pt x="92031" y="190850"/>
                  </a:lnTo>
                  <a:lnTo>
                    <a:pt x="94604" y="190905"/>
                  </a:lnTo>
                  <a:lnTo>
                    <a:pt x="97149" y="190942"/>
                  </a:lnTo>
                  <a:lnTo>
                    <a:pt x="99676" y="190979"/>
                  </a:lnTo>
                  <a:lnTo>
                    <a:pt x="102175" y="190997"/>
                  </a:lnTo>
                  <a:lnTo>
                    <a:pt x="104646" y="191016"/>
                  </a:lnTo>
                  <a:lnTo>
                    <a:pt x="107099" y="191016"/>
                  </a:lnTo>
                  <a:lnTo>
                    <a:pt x="107099" y="191016"/>
                  </a:lnTo>
                  <a:lnTo>
                    <a:pt x="110115" y="191006"/>
                  </a:lnTo>
                  <a:lnTo>
                    <a:pt x="113093" y="190988"/>
                  </a:lnTo>
                  <a:lnTo>
                    <a:pt x="116035" y="190960"/>
                  </a:lnTo>
                  <a:lnTo>
                    <a:pt x="118921" y="190914"/>
                  </a:lnTo>
                  <a:lnTo>
                    <a:pt x="121771" y="190859"/>
                  </a:lnTo>
                  <a:lnTo>
                    <a:pt x="124565" y="190794"/>
                  </a:lnTo>
                  <a:lnTo>
                    <a:pt x="127313" y="190721"/>
                  </a:lnTo>
                  <a:lnTo>
                    <a:pt x="130015" y="190628"/>
                  </a:lnTo>
                  <a:lnTo>
                    <a:pt x="130015" y="2110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4261;p67">
              <a:extLst>
                <a:ext uri="{FF2B5EF4-FFF2-40B4-BE49-F238E27FC236}">
                  <a16:creationId xmlns:a16="http://schemas.microsoft.com/office/drawing/2014/main" id="{AF4FAB3B-D2BA-1B50-0A19-24E0B79008FC}"/>
                </a:ext>
              </a:extLst>
            </p:cNvPr>
            <p:cNvSpPr/>
            <p:nvPr/>
          </p:nvSpPr>
          <p:spPr>
            <a:xfrm>
              <a:off x="-5524500" y="-8698475"/>
              <a:ext cx="3554225" cy="3553325"/>
            </a:xfrm>
            <a:custGeom>
              <a:avLst/>
              <a:gdLst/>
              <a:ahLst/>
              <a:cxnLst/>
              <a:rect l="l" t="t" r="r" b="b"/>
              <a:pathLst>
                <a:path w="142169" h="142133" fill="none" extrusionOk="0">
                  <a:moveTo>
                    <a:pt x="3615" y="138517"/>
                  </a:moveTo>
                  <a:lnTo>
                    <a:pt x="3615" y="138517"/>
                  </a:lnTo>
                  <a:lnTo>
                    <a:pt x="3283" y="135603"/>
                  </a:lnTo>
                  <a:lnTo>
                    <a:pt x="2979" y="132698"/>
                  </a:lnTo>
                  <a:lnTo>
                    <a:pt x="2693" y="129803"/>
                  </a:lnTo>
                  <a:lnTo>
                    <a:pt x="2416" y="126917"/>
                  </a:lnTo>
                  <a:lnTo>
                    <a:pt x="2158" y="124049"/>
                  </a:lnTo>
                  <a:lnTo>
                    <a:pt x="1918" y="121190"/>
                  </a:lnTo>
                  <a:lnTo>
                    <a:pt x="1697" y="118341"/>
                  </a:lnTo>
                  <a:lnTo>
                    <a:pt x="1485" y="115500"/>
                  </a:lnTo>
                  <a:lnTo>
                    <a:pt x="1291" y="112688"/>
                  </a:lnTo>
                  <a:lnTo>
                    <a:pt x="1116" y="109875"/>
                  </a:lnTo>
                  <a:lnTo>
                    <a:pt x="950" y="107090"/>
                  </a:lnTo>
                  <a:lnTo>
                    <a:pt x="803" y="104315"/>
                  </a:lnTo>
                  <a:lnTo>
                    <a:pt x="674" y="101567"/>
                  </a:lnTo>
                  <a:lnTo>
                    <a:pt x="544" y="98828"/>
                  </a:lnTo>
                  <a:lnTo>
                    <a:pt x="443" y="96117"/>
                  </a:lnTo>
                  <a:lnTo>
                    <a:pt x="342" y="93415"/>
                  </a:lnTo>
                  <a:lnTo>
                    <a:pt x="259" y="90741"/>
                  </a:lnTo>
                  <a:lnTo>
                    <a:pt x="194" y="88094"/>
                  </a:lnTo>
                  <a:lnTo>
                    <a:pt x="129" y="85457"/>
                  </a:lnTo>
                  <a:lnTo>
                    <a:pt x="83" y="82856"/>
                  </a:lnTo>
                  <a:lnTo>
                    <a:pt x="46" y="80274"/>
                  </a:lnTo>
                  <a:lnTo>
                    <a:pt x="19" y="77711"/>
                  </a:lnTo>
                  <a:lnTo>
                    <a:pt x="0" y="75184"/>
                  </a:lnTo>
                  <a:lnTo>
                    <a:pt x="0" y="72676"/>
                  </a:lnTo>
                  <a:lnTo>
                    <a:pt x="0" y="70195"/>
                  </a:lnTo>
                  <a:lnTo>
                    <a:pt x="10" y="67751"/>
                  </a:lnTo>
                  <a:lnTo>
                    <a:pt x="28" y="65326"/>
                  </a:lnTo>
                  <a:lnTo>
                    <a:pt x="65" y="62938"/>
                  </a:lnTo>
                  <a:lnTo>
                    <a:pt x="102" y="60577"/>
                  </a:lnTo>
                  <a:lnTo>
                    <a:pt x="139" y="58244"/>
                  </a:lnTo>
                  <a:lnTo>
                    <a:pt x="194" y="55948"/>
                  </a:lnTo>
                  <a:lnTo>
                    <a:pt x="259" y="53688"/>
                  </a:lnTo>
                  <a:lnTo>
                    <a:pt x="323" y="51457"/>
                  </a:lnTo>
                  <a:lnTo>
                    <a:pt x="388" y="49262"/>
                  </a:lnTo>
                  <a:lnTo>
                    <a:pt x="471" y="47104"/>
                  </a:lnTo>
                  <a:lnTo>
                    <a:pt x="554" y="44983"/>
                  </a:lnTo>
                  <a:lnTo>
                    <a:pt x="637" y="42899"/>
                  </a:lnTo>
                  <a:lnTo>
                    <a:pt x="738" y="40852"/>
                  </a:lnTo>
                  <a:lnTo>
                    <a:pt x="830" y="38842"/>
                  </a:lnTo>
                  <a:lnTo>
                    <a:pt x="932" y="36878"/>
                  </a:lnTo>
                  <a:lnTo>
                    <a:pt x="1033" y="34941"/>
                  </a:lnTo>
                  <a:lnTo>
                    <a:pt x="1144" y="33060"/>
                  </a:lnTo>
                  <a:lnTo>
                    <a:pt x="1374" y="29408"/>
                  </a:lnTo>
                  <a:lnTo>
                    <a:pt x="1605" y="25941"/>
                  </a:lnTo>
                  <a:lnTo>
                    <a:pt x="1845" y="22649"/>
                  </a:lnTo>
                  <a:lnTo>
                    <a:pt x="2084" y="19541"/>
                  </a:lnTo>
                  <a:lnTo>
                    <a:pt x="2324" y="16627"/>
                  </a:lnTo>
                  <a:lnTo>
                    <a:pt x="2564" y="13925"/>
                  </a:lnTo>
                  <a:lnTo>
                    <a:pt x="2794" y="11417"/>
                  </a:lnTo>
                  <a:lnTo>
                    <a:pt x="3016" y="9130"/>
                  </a:lnTo>
                  <a:lnTo>
                    <a:pt x="3228" y="7064"/>
                  </a:lnTo>
                  <a:lnTo>
                    <a:pt x="3422" y="5220"/>
                  </a:lnTo>
                  <a:lnTo>
                    <a:pt x="3606" y="3606"/>
                  </a:lnTo>
                  <a:lnTo>
                    <a:pt x="3606" y="3606"/>
                  </a:lnTo>
                  <a:lnTo>
                    <a:pt x="5211" y="3431"/>
                  </a:lnTo>
                  <a:lnTo>
                    <a:pt x="7055" y="3228"/>
                  </a:lnTo>
                  <a:lnTo>
                    <a:pt x="9130" y="3025"/>
                  </a:lnTo>
                  <a:lnTo>
                    <a:pt x="11417" y="2795"/>
                  </a:lnTo>
                  <a:lnTo>
                    <a:pt x="13916" y="2564"/>
                  </a:lnTo>
                  <a:lnTo>
                    <a:pt x="16627" y="2325"/>
                  </a:lnTo>
                  <a:lnTo>
                    <a:pt x="19541" y="2085"/>
                  </a:lnTo>
                  <a:lnTo>
                    <a:pt x="22648" y="1845"/>
                  </a:lnTo>
                  <a:lnTo>
                    <a:pt x="25941" y="1605"/>
                  </a:lnTo>
                  <a:lnTo>
                    <a:pt x="29417" y="1375"/>
                  </a:lnTo>
                  <a:lnTo>
                    <a:pt x="33060" y="1144"/>
                  </a:lnTo>
                  <a:lnTo>
                    <a:pt x="34950" y="1043"/>
                  </a:lnTo>
                  <a:lnTo>
                    <a:pt x="36877" y="932"/>
                  </a:lnTo>
                  <a:lnTo>
                    <a:pt x="38851" y="831"/>
                  </a:lnTo>
                  <a:lnTo>
                    <a:pt x="40861" y="738"/>
                  </a:lnTo>
                  <a:lnTo>
                    <a:pt x="42908" y="646"/>
                  </a:lnTo>
                  <a:lnTo>
                    <a:pt x="44992" y="554"/>
                  </a:lnTo>
                  <a:lnTo>
                    <a:pt x="47113" y="471"/>
                  </a:lnTo>
                  <a:lnTo>
                    <a:pt x="49271" y="397"/>
                  </a:lnTo>
                  <a:lnTo>
                    <a:pt x="51466" y="323"/>
                  </a:lnTo>
                  <a:lnTo>
                    <a:pt x="53697" y="259"/>
                  </a:lnTo>
                  <a:lnTo>
                    <a:pt x="55966" y="194"/>
                  </a:lnTo>
                  <a:lnTo>
                    <a:pt x="58262" y="148"/>
                  </a:lnTo>
                  <a:lnTo>
                    <a:pt x="60586" y="102"/>
                  </a:lnTo>
                  <a:lnTo>
                    <a:pt x="62946" y="65"/>
                  </a:lnTo>
                  <a:lnTo>
                    <a:pt x="65344" y="38"/>
                  </a:lnTo>
                  <a:lnTo>
                    <a:pt x="67760" y="10"/>
                  </a:lnTo>
                  <a:lnTo>
                    <a:pt x="70213" y="1"/>
                  </a:lnTo>
                  <a:lnTo>
                    <a:pt x="72694" y="1"/>
                  </a:lnTo>
                  <a:lnTo>
                    <a:pt x="75193" y="1"/>
                  </a:lnTo>
                  <a:lnTo>
                    <a:pt x="77729" y="19"/>
                  </a:lnTo>
                  <a:lnTo>
                    <a:pt x="80292" y="47"/>
                  </a:lnTo>
                  <a:lnTo>
                    <a:pt x="82874" y="84"/>
                  </a:lnTo>
                  <a:lnTo>
                    <a:pt x="85484" y="130"/>
                  </a:lnTo>
                  <a:lnTo>
                    <a:pt x="88112" y="194"/>
                  </a:lnTo>
                  <a:lnTo>
                    <a:pt x="90768" y="259"/>
                  </a:lnTo>
                  <a:lnTo>
                    <a:pt x="93442" y="342"/>
                  </a:lnTo>
                  <a:lnTo>
                    <a:pt x="96135" y="443"/>
                  </a:lnTo>
                  <a:lnTo>
                    <a:pt x="98855" y="554"/>
                  </a:lnTo>
                  <a:lnTo>
                    <a:pt x="101594" y="674"/>
                  </a:lnTo>
                  <a:lnTo>
                    <a:pt x="104342" y="803"/>
                  </a:lnTo>
                  <a:lnTo>
                    <a:pt x="107118" y="960"/>
                  </a:lnTo>
                  <a:lnTo>
                    <a:pt x="109903" y="1117"/>
                  </a:lnTo>
                  <a:lnTo>
                    <a:pt x="112715" y="1301"/>
                  </a:lnTo>
                  <a:lnTo>
                    <a:pt x="115537" y="1485"/>
                  </a:lnTo>
                  <a:lnTo>
                    <a:pt x="118368" y="1697"/>
                  </a:lnTo>
                  <a:lnTo>
                    <a:pt x="121217" y="1919"/>
                  </a:lnTo>
                  <a:lnTo>
                    <a:pt x="124076" y="2159"/>
                  </a:lnTo>
                  <a:lnTo>
                    <a:pt x="126953" y="2417"/>
                  </a:lnTo>
                  <a:lnTo>
                    <a:pt x="129839" y="2693"/>
                  </a:lnTo>
                  <a:lnTo>
                    <a:pt x="132735" y="2979"/>
                  </a:lnTo>
                  <a:lnTo>
                    <a:pt x="135640" y="3293"/>
                  </a:lnTo>
                  <a:lnTo>
                    <a:pt x="138554" y="3616"/>
                  </a:lnTo>
                  <a:lnTo>
                    <a:pt x="138554" y="3616"/>
                  </a:lnTo>
                  <a:lnTo>
                    <a:pt x="138877" y="6530"/>
                  </a:lnTo>
                  <a:lnTo>
                    <a:pt x="139190" y="9434"/>
                  </a:lnTo>
                  <a:lnTo>
                    <a:pt x="139476" y="12330"/>
                  </a:lnTo>
                  <a:lnTo>
                    <a:pt x="139753" y="15207"/>
                  </a:lnTo>
                  <a:lnTo>
                    <a:pt x="140002" y="18084"/>
                  </a:lnTo>
                  <a:lnTo>
                    <a:pt x="140241" y="20943"/>
                  </a:lnTo>
                  <a:lnTo>
                    <a:pt x="140472" y="23792"/>
                  </a:lnTo>
                  <a:lnTo>
                    <a:pt x="140675" y="26623"/>
                  </a:lnTo>
                  <a:lnTo>
                    <a:pt x="140868" y="29445"/>
                  </a:lnTo>
                  <a:lnTo>
                    <a:pt x="141053" y="32248"/>
                  </a:lnTo>
                  <a:lnTo>
                    <a:pt x="141210" y="35043"/>
                  </a:lnTo>
                  <a:lnTo>
                    <a:pt x="141357" y="37809"/>
                  </a:lnTo>
                  <a:lnTo>
                    <a:pt x="141495" y="40566"/>
                  </a:lnTo>
                  <a:lnTo>
                    <a:pt x="141615" y="43296"/>
                  </a:lnTo>
                  <a:lnTo>
                    <a:pt x="141726" y="46016"/>
                  </a:lnTo>
                  <a:lnTo>
                    <a:pt x="141818" y="48709"/>
                  </a:lnTo>
                  <a:lnTo>
                    <a:pt x="141901" y="51383"/>
                  </a:lnTo>
                  <a:lnTo>
                    <a:pt x="141975" y="54039"/>
                  </a:lnTo>
                  <a:lnTo>
                    <a:pt x="142030" y="56667"/>
                  </a:lnTo>
                  <a:lnTo>
                    <a:pt x="142086" y="59277"/>
                  </a:lnTo>
                  <a:lnTo>
                    <a:pt x="142123" y="61859"/>
                  </a:lnTo>
                  <a:lnTo>
                    <a:pt x="142150" y="64413"/>
                  </a:lnTo>
                  <a:lnTo>
                    <a:pt x="142159" y="66949"/>
                  </a:lnTo>
                  <a:lnTo>
                    <a:pt x="142169" y="69457"/>
                  </a:lnTo>
                  <a:lnTo>
                    <a:pt x="142169" y="71929"/>
                  </a:lnTo>
                  <a:lnTo>
                    <a:pt x="142150" y="74382"/>
                  </a:lnTo>
                  <a:lnTo>
                    <a:pt x="142132" y="76798"/>
                  </a:lnTo>
                  <a:lnTo>
                    <a:pt x="142104" y="79195"/>
                  </a:lnTo>
                  <a:lnTo>
                    <a:pt x="142067" y="81556"/>
                  </a:lnTo>
                  <a:lnTo>
                    <a:pt x="142021" y="83880"/>
                  </a:lnTo>
                  <a:lnTo>
                    <a:pt x="141966" y="86176"/>
                  </a:lnTo>
                  <a:lnTo>
                    <a:pt x="141910" y="88444"/>
                  </a:lnTo>
                  <a:lnTo>
                    <a:pt x="141846" y="90667"/>
                  </a:lnTo>
                  <a:lnTo>
                    <a:pt x="141772" y="92861"/>
                  </a:lnTo>
                  <a:lnTo>
                    <a:pt x="141698" y="95019"/>
                  </a:lnTo>
                  <a:lnTo>
                    <a:pt x="141615" y="97149"/>
                  </a:lnTo>
                  <a:lnTo>
                    <a:pt x="141523" y="99234"/>
                  </a:lnTo>
                  <a:lnTo>
                    <a:pt x="141431" y="101281"/>
                  </a:lnTo>
                  <a:lnTo>
                    <a:pt x="141329" y="103282"/>
                  </a:lnTo>
                  <a:lnTo>
                    <a:pt x="141228" y="105255"/>
                  </a:lnTo>
                  <a:lnTo>
                    <a:pt x="141127" y="107183"/>
                  </a:lnTo>
                  <a:lnTo>
                    <a:pt x="141016" y="109073"/>
                  </a:lnTo>
                  <a:lnTo>
                    <a:pt x="140795" y="112715"/>
                  </a:lnTo>
                  <a:lnTo>
                    <a:pt x="140564" y="116192"/>
                  </a:lnTo>
                  <a:lnTo>
                    <a:pt x="140324" y="119484"/>
                  </a:lnTo>
                  <a:lnTo>
                    <a:pt x="140075" y="122592"/>
                  </a:lnTo>
                  <a:lnTo>
                    <a:pt x="139836" y="125496"/>
                  </a:lnTo>
                  <a:lnTo>
                    <a:pt x="139596" y="128208"/>
                  </a:lnTo>
                  <a:lnTo>
                    <a:pt x="139365" y="130716"/>
                  </a:lnTo>
                  <a:lnTo>
                    <a:pt x="139144" y="133003"/>
                  </a:lnTo>
                  <a:lnTo>
                    <a:pt x="138932" y="135068"/>
                  </a:lnTo>
                  <a:lnTo>
                    <a:pt x="138738" y="136913"/>
                  </a:lnTo>
                  <a:lnTo>
                    <a:pt x="138554" y="138526"/>
                  </a:lnTo>
                  <a:lnTo>
                    <a:pt x="138554" y="138526"/>
                  </a:lnTo>
                  <a:lnTo>
                    <a:pt x="136949" y="138702"/>
                  </a:lnTo>
                  <a:lnTo>
                    <a:pt x="135105" y="138895"/>
                  </a:lnTo>
                  <a:lnTo>
                    <a:pt x="133039" y="139107"/>
                  </a:lnTo>
                  <a:lnTo>
                    <a:pt x="130743" y="139329"/>
                  </a:lnTo>
                  <a:lnTo>
                    <a:pt x="128244" y="139569"/>
                  </a:lnTo>
                  <a:lnTo>
                    <a:pt x="125533" y="139799"/>
                  </a:lnTo>
                  <a:lnTo>
                    <a:pt x="122619" y="140048"/>
                  </a:lnTo>
                  <a:lnTo>
                    <a:pt x="119521" y="140288"/>
                  </a:lnTo>
                  <a:lnTo>
                    <a:pt x="116228" y="140528"/>
                  </a:lnTo>
                  <a:lnTo>
                    <a:pt x="112752" y="140758"/>
                  </a:lnTo>
                  <a:lnTo>
                    <a:pt x="109100" y="140979"/>
                  </a:lnTo>
                  <a:lnTo>
                    <a:pt x="107219" y="141090"/>
                  </a:lnTo>
                  <a:lnTo>
                    <a:pt x="105283" y="141192"/>
                  </a:lnTo>
                  <a:lnTo>
                    <a:pt x="103318" y="141293"/>
                  </a:lnTo>
                  <a:lnTo>
                    <a:pt x="101308" y="141394"/>
                  </a:lnTo>
                  <a:lnTo>
                    <a:pt x="99261" y="141487"/>
                  </a:lnTo>
                  <a:lnTo>
                    <a:pt x="97177" y="141579"/>
                  </a:lnTo>
                  <a:lnTo>
                    <a:pt x="95056" y="141662"/>
                  </a:lnTo>
                  <a:lnTo>
                    <a:pt x="92889" y="141736"/>
                  </a:lnTo>
                  <a:lnTo>
                    <a:pt x="90694" y="141809"/>
                  </a:lnTo>
                  <a:lnTo>
                    <a:pt x="88472" y="141874"/>
                  </a:lnTo>
                  <a:lnTo>
                    <a:pt x="86203" y="141929"/>
                  </a:lnTo>
                  <a:lnTo>
                    <a:pt x="83907" y="141985"/>
                  </a:lnTo>
                  <a:lnTo>
                    <a:pt x="81574" y="142031"/>
                  </a:lnTo>
                  <a:lnTo>
                    <a:pt x="79213" y="142068"/>
                  </a:lnTo>
                  <a:lnTo>
                    <a:pt x="76825" y="142095"/>
                  </a:lnTo>
                  <a:lnTo>
                    <a:pt x="74400" y="142114"/>
                  </a:lnTo>
                  <a:lnTo>
                    <a:pt x="71956" y="142132"/>
                  </a:lnTo>
                  <a:lnTo>
                    <a:pt x="69475" y="142132"/>
                  </a:lnTo>
                  <a:lnTo>
                    <a:pt x="66967" y="142123"/>
                  </a:lnTo>
                  <a:lnTo>
                    <a:pt x="64440" y="142114"/>
                  </a:lnTo>
                  <a:lnTo>
                    <a:pt x="61877" y="142086"/>
                  </a:lnTo>
                  <a:lnTo>
                    <a:pt x="59295" y="142049"/>
                  </a:lnTo>
                  <a:lnTo>
                    <a:pt x="56685" y="141994"/>
                  </a:lnTo>
                  <a:lnTo>
                    <a:pt x="54057" y="141938"/>
                  </a:lnTo>
                  <a:lnTo>
                    <a:pt x="51401" y="141865"/>
                  </a:lnTo>
                  <a:lnTo>
                    <a:pt x="48727" y="141782"/>
                  </a:lnTo>
                  <a:lnTo>
                    <a:pt x="46025" y="141689"/>
                  </a:lnTo>
                  <a:lnTo>
                    <a:pt x="43314" y="141579"/>
                  </a:lnTo>
                  <a:lnTo>
                    <a:pt x="40575" y="141459"/>
                  </a:lnTo>
                  <a:lnTo>
                    <a:pt x="37818" y="141321"/>
                  </a:lnTo>
                  <a:lnTo>
                    <a:pt x="35051" y="141173"/>
                  </a:lnTo>
                  <a:lnTo>
                    <a:pt x="32257" y="141007"/>
                  </a:lnTo>
                  <a:lnTo>
                    <a:pt x="29454" y="140832"/>
                  </a:lnTo>
                  <a:lnTo>
                    <a:pt x="26632" y="140638"/>
                  </a:lnTo>
                  <a:lnTo>
                    <a:pt x="23801" y="140435"/>
                  </a:lnTo>
                  <a:lnTo>
                    <a:pt x="20952" y="140205"/>
                  </a:lnTo>
                  <a:lnTo>
                    <a:pt x="18084" y="139965"/>
                  </a:lnTo>
                  <a:lnTo>
                    <a:pt x="15216" y="139716"/>
                  </a:lnTo>
                  <a:lnTo>
                    <a:pt x="12330" y="139439"/>
                  </a:lnTo>
                  <a:lnTo>
                    <a:pt x="9434" y="139154"/>
                  </a:lnTo>
                  <a:lnTo>
                    <a:pt x="6529" y="138840"/>
                  </a:lnTo>
                  <a:lnTo>
                    <a:pt x="3615" y="138517"/>
                  </a:lnTo>
                  <a:lnTo>
                    <a:pt x="3615" y="1385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4262;p67">
              <a:extLst>
                <a:ext uri="{FF2B5EF4-FFF2-40B4-BE49-F238E27FC236}">
                  <a16:creationId xmlns:a16="http://schemas.microsoft.com/office/drawing/2014/main" id="{5A142432-B0FB-10FC-5002-950EEEC3EA48}"/>
                </a:ext>
              </a:extLst>
            </p:cNvPr>
            <p:cNvSpPr/>
            <p:nvPr/>
          </p:nvSpPr>
          <p:spPr>
            <a:xfrm>
              <a:off x="-5434125" y="-523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4263;p67">
              <a:extLst>
                <a:ext uri="{FF2B5EF4-FFF2-40B4-BE49-F238E27FC236}">
                  <a16:creationId xmlns:a16="http://schemas.microsoft.com/office/drawing/2014/main" id="{5E75B0A2-EE37-F10E-767C-286D59E14BE6}"/>
                </a:ext>
              </a:extLst>
            </p:cNvPr>
            <p:cNvSpPr/>
            <p:nvPr/>
          </p:nvSpPr>
          <p:spPr>
            <a:xfrm>
              <a:off x="-4229350" y="-738440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extrusionOk="0">
                  <a:moveTo>
                    <a:pt x="5488" y="0"/>
                  </a:moveTo>
                  <a:lnTo>
                    <a:pt x="5193" y="28"/>
                  </a:lnTo>
                  <a:lnTo>
                    <a:pt x="4898" y="65"/>
                  </a:lnTo>
                  <a:lnTo>
                    <a:pt x="4621" y="111"/>
                  </a:lnTo>
                  <a:lnTo>
                    <a:pt x="4335" y="176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692"/>
                  </a:lnTo>
                  <a:lnTo>
                    <a:pt x="2786" y="830"/>
                  </a:lnTo>
                  <a:lnTo>
                    <a:pt x="2546" y="987"/>
                  </a:lnTo>
                  <a:lnTo>
                    <a:pt x="2325" y="1144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88"/>
                  </a:lnTo>
                  <a:lnTo>
                    <a:pt x="1504" y="1891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46"/>
                  </a:lnTo>
                  <a:lnTo>
                    <a:pt x="840" y="2785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790"/>
                  </a:lnTo>
                  <a:lnTo>
                    <a:pt x="259" y="4058"/>
                  </a:lnTo>
                  <a:lnTo>
                    <a:pt x="185" y="4335"/>
                  </a:lnTo>
                  <a:lnTo>
                    <a:pt x="121" y="4611"/>
                  </a:lnTo>
                  <a:lnTo>
                    <a:pt x="65" y="4897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2"/>
                  </a:lnTo>
                  <a:lnTo>
                    <a:pt x="10" y="6077"/>
                  </a:lnTo>
                  <a:lnTo>
                    <a:pt x="29" y="6372"/>
                  </a:lnTo>
                  <a:lnTo>
                    <a:pt x="65" y="6658"/>
                  </a:lnTo>
                  <a:lnTo>
                    <a:pt x="121" y="6944"/>
                  </a:lnTo>
                  <a:lnTo>
                    <a:pt x="185" y="7221"/>
                  </a:lnTo>
                  <a:lnTo>
                    <a:pt x="259" y="7498"/>
                  </a:lnTo>
                  <a:lnTo>
                    <a:pt x="351" y="7765"/>
                  </a:lnTo>
                  <a:lnTo>
                    <a:pt x="453" y="8032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0"/>
                  </a:lnTo>
                  <a:lnTo>
                    <a:pt x="1144" y="9240"/>
                  </a:lnTo>
                  <a:lnTo>
                    <a:pt x="1320" y="9462"/>
                  </a:lnTo>
                  <a:lnTo>
                    <a:pt x="1504" y="9665"/>
                  </a:lnTo>
                  <a:lnTo>
                    <a:pt x="1698" y="986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12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63"/>
                  </a:lnTo>
                  <a:lnTo>
                    <a:pt x="3275" y="10992"/>
                  </a:lnTo>
                  <a:lnTo>
                    <a:pt x="3533" y="11112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0"/>
                  </a:lnTo>
                  <a:lnTo>
                    <a:pt x="4621" y="1144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55"/>
                  </a:lnTo>
                  <a:lnTo>
                    <a:pt x="5783" y="11564"/>
                  </a:lnTo>
                  <a:lnTo>
                    <a:pt x="6078" y="11555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44"/>
                  </a:lnTo>
                  <a:lnTo>
                    <a:pt x="7231" y="11380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2"/>
                  </a:lnTo>
                  <a:lnTo>
                    <a:pt x="8291" y="10992"/>
                  </a:lnTo>
                  <a:lnTo>
                    <a:pt x="8540" y="1086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12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67"/>
                  </a:lnTo>
                  <a:lnTo>
                    <a:pt x="10062" y="9665"/>
                  </a:lnTo>
                  <a:lnTo>
                    <a:pt x="10246" y="9462"/>
                  </a:lnTo>
                  <a:lnTo>
                    <a:pt x="10412" y="9240"/>
                  </a:lnTo>
                  <a:lnTo>
                    <a:pt x="10578" y="9010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2"/>
                  </a:lnTo>
                  <a:lnTo>
                    <a:pt x="11214" y="7765"/>
                  </a:lnTo>
                  <a:lnTo>
                    <a:pt x="11306" y="7498"/>
                  </a:lnTo>
                  <a:lnTo>
                    <a:pt x="11380" y="7221"/>
                  </a:lnTo>
                  <a:lnTo>
                    <a:pt x="11445" y="6944"/>
                  </a:lnTo>
                  <a:lnTo>
                    <a:pt x="11500" y="6658"/>
                  </a:lnTo>
                  <a:lnTo>
                    <a:pt x="11537" y="6372"/>
                  </a:lnTo>
                  <a:lnTo>
                    <a:pt x="11555" y="6077"/>
                  </a:lnTo>
                  <a:lnTo>
                    <a:pt x="11565" y="5782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897"/>
                  </a:lnTo>
                  <a:lnTo>
                    <a:pt x="11445" y="4611"/>
                  </a:lnTo>
                  <a:lnTo>
                    <a:pt x="11380" y="4335"/>
                  </a:lnTo>
                  <a:lnTo>
                    <a:pt x="11306" y="4058"/>
                  </a:lnTo>
                  <a:lnTo>
                    <a:pt x="11214" y="379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5"/>
                  </a:lnTo>
                  <a:lnTo>
                    <a:pt x="10578" y="2546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891"/>
                  </a:lnTo>
                  <a:lnTo>
                    <a:pt x="9868" y="1688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44"/>
                  </a:lnTo>
                  <a:lnTo>
                    <a:pt x="9020" y="987"/>
                  </a:lnTo>
                  <a:lnTo>
                    <a:pt x="8780" y="830"/>
                  </a:lnTo>
                  <a:lnTo>
                    <a:pt x="8540" y="692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76"/>
                  </a:lnTo>
                  <a:lnTo>
                    <a:pt x="6945" y="111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4264;p67">
              <a:extLst>
                <a:ext uri="{FF2B5EF4-FFF2-40B4-BE49-F238E27FC236}">
                  <a16:creationId xmlns:a16="http://schemas.microsoft.com/office/drawing/2014/main" id="{B0935B95-DFAC-E8C8-478B-A6A27EFD8430}"/>
                </a:ext>
              </a:extLst>
            </p:cNvPr>
            <p:cNvSpPr/>
            <p:nvPr/>
          </p:nvSpPr>
          <p:spPr>
            <a:xfrm>
              <a:off x="-4229350" y="-738440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fill="none" extrusionOk="0">
                  <a:moveTo>
                    <a:pt x="11565" y="5782"/>
                  </a:moveTo>
                  <a:lnTo>
                    <a:pt x="11565" y="5782"/>
                  </a:lnTo>
                  <a:lnTo>
                    <a:pt x="11555" y="6077"/>
                  </a:lnTo>
                  <a:lnTo>
                    <a:pt x="11537" y="6372"/>
                  </a:lnTo>
                  <a:lnTo>
                    <a:pt x="11500" y="6658"/>
                  </a:lnTo>
                  <a:lnTo>
                    <a:pt x="11445" y="6944"/>
                  </a:lnTo>
                  <a:lnTo>
                    <a:pt x="11380" y="7221"/>
                  </a:lnTo>
                  <a:lnTo>
                    <a:pt x="11306" y="7498"/>
                  </a:lnTo>
                  <a:lnTo>
                    <a:pt x="11214" y="7765"/>
                  </a:lnTo>
                  <a:lnTo>
                    <a:pt x="11113" y="8032"/>
                  </a:lnTo>
                  <a:lnTo>
                    <a:pt x="10993" y="8291"/>
                  </a:lnTo>
                  <a:lnTo>
                    <a:pt x="10864" y="8540"/>
                  </a:lnTo>
                  <a:lnTo>
                    <a:pt x="10726" y="8779"/>
                  </a:lnTo>
                  <a:lnTo>
                    <a:pt x="10578" y="9010"/>
                  </a:lnTo>
                  <a:lnTo>
                    <a:pt x="10412" y="9240"/>
                  </a:lnTo>
                  <a:lnTo>
                    <a:pt x="10246" y="9462"/>
                  </a:lnTo>
                  <a:lnTo>
                    <a:pt x="10062" y="9665"/>
                  </a:lnTo>
                  <a:lnTo>
                    <a:pt x="9868" y="9867"/>
                  </a:lnTo>
                  <a:lnTo>
                    <a:pt x="9674" y="10061"/>
                  </a:lnTo>
                  <a:lnTo>
                    <a:pt x="9462" y="10246"/>
                  </a:lnTo>
                  <a:lnTo>
                    <a:pt x="9241" y="10412"/>
                  </a:lnTo>
                  <a:lnTo>
                    <a:pt x="9020" y="10578"/>
                  </a:lnTo>
                  <a:lnTo>
                    <a:pt x="8780" y="10725"/>
                  </a:lnTo>
                  <a:lnTo>
                    <a:pt x="8540" y="10863"/>
                  </a:lnTo>
                  <a:lnTo>
                    <a:pt x="8291" y="10992"/>
                  </a:lnTo>
                  <a:lnTo>
                    <a:pt x="8033" y="11112"/>
                  </a:lnTo>
                  <a:lnTo>
                    <a:pt x="7775" y="11214"/>
                  </a:lnTo>
                  <a:lnTo>
                    <a:pt x="7498" y="11306"/>
                  </a:lnTo>
                  <a:lnTo>
                    <a:pt x="7231" y="11380"/>
                  </a:lnTo>
                  <a:lnTo>
                    <a:pt x="6945" y="11444"/>
                  </a:lnTo>
                  <a:lnTo>
                    <a:pt x="6659" y="11500"/>
                  </a:lnTo>
                  <a:lnTo>
                    <a:pt x="6373" y="11537"/>
                  </a:lnTo>
                  <a:lnTo>
                    <a:pt x="6078" y="11555"/>
                  </a:lnTo>
                  <a:lnTo>
                    <a:pt x="5783" y="11564"/>
                  </a:lnTo>
                  <a:lnTo>
                    <a:pt x="5783" y="11564"/>
                  </a:lnTo>
                  <a:lnTo>
                    <a:pt x="5488" y="11555"/>
                  </a:lnTo>
                  <a:lnTo>
                    <a:pt x="5193" y="11537"/>
                  </a:lnTo>
                  <a:lnTo>
                    <a:pt x="4898" y="11500"/>
                  </a:lnTo>
                  <a:lnTo>
                    <a:pt x="4621" y="11444"/>
                  </a:lnTo>
                  <a:lnTo>
                    <a:pt x="4335" y="11380"/>
                  </a:lnTo>
                  <a:lnTo>
                    <a:pt x="4068" y="11306"/>
                  </a:lnTo>
                  <a:lnTo>
                    <a:pt x="3791" y="11214"/>
                  </a:lnTo>
                  <a:lnTo>
                    <a:pt x="3533" y="11112"/>
                  </a:lnTo>
                  <a:lnTo>
                    <a:pt x="3275" y="10992"/>
                  </a:lnTo>
                  <a:lnTo>
                    <a:pt x="3026" y="10863"/>
                  </a:lnTo>
                  <a:lnTo>
                    <a:pt x="2786" y="10725"/>
                  </a:lnTo>
                  <a:lnTo>
                    <a:pt x="2546" y="10578"/>
                  </a:lnTo>
                  <a:lnTo>
                    <a:pt x="2325" y="10412"/>
                  </a:lnTo>
                  <a:lnTo>
                    <a:pt x="2103" y="10246"/>
                  </a:lnTo>
                  <a:lnTo>
                    <a:pt x="1891" y="10061"/>
                  </a:lnTo>
                  <a:lnTo>
                    <a:pt x="1698" y="9867"/>
                  </a:lnTo>
                  <a:lnTo>
                    <a:pt x="1504" y="9665"/>
                  </a:lnTo>
                  <a:lnTo>
                    <a:pt x="1320" y="9462"/>
                  </a:lnTo>
                  <a:lnTo>
                    <a:pt x="1144" y="9240"/>
                  </a:lnTo>
                  <a:lnTo>
                    <a:pt x="988" y="9010"/>
                  </a:lnTo>
                  <a:lnTo>
                    <a:pt x="840" y="8779"/>
                  </a:lnTo>
                  <a:lnTo>
                    <a:pt x="702" y="8540"/>
                  </a:lnTo>
                  <a:lnTo>
                    <a:pt x="573" y="8291"/>
                  </a:lnTo>
                  <a:lnTo>
                    <a:pt x="453" y="8032"/>
                  </a:lnTo>
                  <a:lnTo>
                    <a:pt x="351" y="7765"/>
                  </a:lnTo>
                  <a:lnTo>
                    <a:pt x="259" y="7498"/>
                  </a:lnTo>
                  <a:lnTo>
                    <a:pt x="185" y="7221"/>
                  </a:lnTo>
                  <a:lnTo>
                    <a:pt x="121" y="6944"/>
                  </a:lnTo>
                  <a:lnTo>
                    <a:pt x="65" y="6658"/>
                  </a:lnTo>
                  <a:lnTo>
                    <a:pt x="29" y="6372"/>
                  </a:lnTo>
                  <a:lnTo>
                    <a:pt x="10" y="6077"/>
                  </a:lnTo>
                  <a:lnTo>
                    <a:pt x="1" y="5782"/>
                  </a:lnTo>
                  <a:lnTo>
                    <a:pt x="1" y="5782"/>
                  </a:lnTo>
                  <a:lnTo>
                    <a:pt x="10" y="5487"/>
                  </a:lnTo>
                  <a:lnTo>
                    <a:pt x="29" y="5192"/>
                  </a:lnTo>
                  <a:lnTo>
                    <a:pt x="65" y="4897"/>
                  </a:lnTo>
                  <a:lnTo>
                    <a:pt x="121" y="4611"/>
                  </a:lnTo>
                  <a:lnTo>
                    <a:pt x="185" y="4335"/>
                  </a:lnTo>
                  <a:lnTo>
                    <a:pt x="259" y="4058"/>
                  </a:lnTo>
                  <a:lnTo>
                    <a:pt x="351" y="3790"/>
                  </a:lnTo>
                  <a:lnTo>
                    <a:pt x="453" y="3532"/>
                  </a:lnTo>
                  <a:lnTo>
                    <a:pt x="573" y="3274"/>
                  </a:lnTo>
                  <a:lnTo>
                    <a:pt x="702" y="3025"/>
                  </a:lnTo>
                  <a:lnTo>
                    <a:pt x="840" y="2785"/>
                  </a:lnTo>
                  <a:lnTo>
                    <a:pt x="988" y="2546"/>
                  </a:lnTo>
                  <a:lnTo>
                    <a:pt x="1144" y="2324"/>
                  </a:lnTo>
                  <a:lnTo>
                    <a:pt x="1320" y="2103"/>
                  </a:lnTo>
                  <a:lnTo>
                    <a:pt x="1504" y="1891"/>
                  </a:lnTo>
                  <a:lnTo>
                    <a:pt x="1698" y="1688"/>
                  </a:lnTo>
                  <a:lnTo>
                    <a:pt x="1891" y="1504"/>
                  </a:lnTo>
                  <a:lnTo>
                    <a:pt x="2103" y="1319"/>
                  </a:lnTo>
                  <a:lnTo>
                    <a:pt x="2325" y="1144"/>
                  </a:lnTo>
                  <a:lnTo>
                    <a:pt x="2546" y="987"/>
                  </a:lnTo>
                  <a:lnTo>
                    <a:pt x="2786" y="830"/>
                  </a:lnTo>
                  <a:lnTo>
                    <a:pt x="3026" y="692"/>
                  </a:lnTo>
                  <a:lnTo>
                    <a:pt x="3275" y="572"/>
                  </a:lnTo>
                  <a:lnTo>
                    <a:pt x="3533" y="452"/>
                  </a:lnTo>
                  <a:lnTo>
                    <a:pt x="3791" y="351"/>
                  </a:lnTo>
                  <a:lnTo>
                    <a:pt x="4068" y="259"/>
                  </a:lnTo>
                  <a:lnTo>
                    <a:pt x="4335" y="176"/>
                  </a:lnTo>
                  <a:lnTo>
                    <a:pt x="4621" y="111"/>
                  </a:lnTo>
                  <a:lnTo>
                    <a:pt x="4898" y="65"/>
                  </a:lnTo>
                  <a:lnTo>
                    <a:pt x="5193" y="28"/>
                  </a:lnTo>
                  <a:lnTo>
                    <a:pt x="5488" y="0"/>
                  </a:lnTo>
                  <a:lnTo>
                    <a:pt x="5783" y="0"/>
                  </a:lnTo>
                  <a:lnTo>
                    <a:pt x="5783" y="0"/>
                  </a:lnTo>
                  <a:lnTo>
                    <a:pt x="6078" y="0"/>
                  </a:lnTo>
                  <a:lnTo>
                    <a:pt x="6373" y="28"/>
                  </a:lnTo>
                  <a:lnTo>
                    <a:pt x="6659" y="65"/>
                  </a:lnTo>
                  <a:lnTo>
                    <a:pt x="6945" y="111"/>
                  </a:lnTo>
                  <a:lnTo>
                    <a:pt x="7231" y="176"/>
                  </a:lnTo>
                  <a:lnTo>
                    <a:pt x="7498" y="259"/>
                  </a:lnTo>
                  <a:lnTo>
                    <a:pt x="7775" y="351"/>
                  </a:lnTo>
                  <a:lnTo>
                    <a:pt x="8033" y="452"/>
                  </a:lnTo>
                  <a:lnTo>
                    <a:pt x="8291" y="572"/>
                  </a:lnTo>
                  <a:lnTo>
                    <a:pt x="8540" y="692"/>
                  </a:lnTo>
                  <a:lnTo>
                    <a:pt x="8780" y="830"/>
                  </a:lnTo>
                  <a:lnTo>
                    <a:pt x="9020" y="987"/>
                  </a:lnTo>
                  <a:lnTo>
                    <a:pt x="9241" y="1144"/>
                  </a:lnTo>
                  <a:lnTo>
                    <a:pt x="9462" y="1319"/>
                  </a:lnTo>
                  <a:lnTo>
                    <a:pt x="9674" y="1504"/>
                  </a:lnTo>
                  <a:lnTo>
                    <a:pt x="9868" y="1688"/>
                  </a:lnTo>
                  <a:lnTo>
                    <a:pt x="10062" y="1891"/>
                  </a:lnTo>
                  <a:lnTo>
                    <a:pt x="10246" y="2103"/>
                  </a:lnTo>
                  <a:lnTo>
                    <a:pt x="10412" y="2324"/>
                  </a:lnTo>
                  <a:lnTo>
                    <a:pt x="10578" y="2546"/>
                  </a:lnTo>
                  <a:lnTo>
                    <a:pt x="10726" y="2785"/>
                  </a:lnTo>
                  <a:lnTo>
                    <a:pt x="10864" y="3025"/>
                  </a:lnTo>
                  <a:lnTo>
                    <a:pt x="10993" y="3274"/>
                  </a:lnTo>
                  <a:lnTo>
                    <a:pt x="11113" y="3532"/>
                  </a:lnTo>
                  <a:lnTo>
                    <a:pt x="11214" y="3790"/>
                  </a:lnTo>
                  <a:lnTo>
                    <a:pt x="11306" y="4058"/>
                  </a:lnTo>
                  <a:lnTo>
                    <a:pt x="11380" y="4335"/>
                  </a:lnTo>
                  <a:lnTo>
                    <a:pt x="11445" y="4611"/>
                  </a:lnTo>
                  <a:lnTo>
                    <a:pt x="11500" y="4897"/>
                  </a:lnTo>
                  <a:lnTo>
                    <a:pt x="11537" y="5192"/>
                  </a:lnTo>
                  <a:lnTo>
                    <a:pt x="11555" y="5487"/>
                  </a:lnTo>
                  <a:lnTo>
                    <a:pt x="11565" y="5782"/>
                  </a:lnTo>
                  <a:lnTo>
                    <a:pt x="11565" y="57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4265;p67">
              <a:extLst>
                <a:ext uri="{FF2B5EF4-FFF2-40B4-BE49-F238E27FC236}">
                  <a16:creationId xmlns:a16="http://schemas.microsoft.com/office/drawing/2014/main" id="{37AC3AB6-E16F-99D1-7536-132091B8ACB1}"/>
                </a:ext>
              </a:extLst>
            </p:cNvPr>
            <p:cNvSpPr/>
            <p:nvPr/>
          </p:nvSpPr>
          <p:spPr>
            <a:xfrm>
              <a:off x="-3940250" y="-723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4266;p67">
              <a:extLst>
                <a:ext uri="{FF2B5EF4-FFF2-40B4-BE49-F238E27FC236}">
                  <a16:creationId xmlns:a16="http://schemas.microsoft.com/office/drawing/2014/main" id="{5CE4FE25-ABEC-19F6-7147-65DCC54BC54E}"/>
                </a:ext>
              </a:extLst>
            </p:cNvPr>
            <p:cNvSpPr/>
            <p:nvPr/>
          </p:nvSpPr>
          <p:spPr>
            <a:xfrm>
              <a:off x="-4229350" y="-674835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extrusionOk="0">
                  <a:moveTo>
                    <a:pt x="5783" y="1"/>
                  </a:moveTo>
                  <a:lnTo>
                    <a:pt x="5488" y="10"/>
                  </a:lnTo>
                  <a:lnTo>
                    <a:pt x="5193" y="28"/>
                  </a:lnTo>
                  <a:lnTo>
                    <a:pt x="4898" y="65"/>
                  </a:lnTo>
                  <a:lnTo>
                    <a:pt x="4621" y="120"/>
                  </a:lnTo>
                  <a:lnTo>
                    <a:pt x="4335" y="185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701"/>
                  </a:lnTo>
                  <a:lnTo>
                    <a:pt x="2786" y="840"/>
                  </a:lnTo>
                  <a:lnTo>
                    <a:pt x="2546" y="987"/>
                  </a:lnTo>
                  <a:lnTo>
                    <a:pt x="2325" y="1153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97"/>
                  </a:lnTo>
                  <a:lnTo>
                    <a:pt x="1504" y="1900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55"/>
                  </a:lnTo>
                  <a:lnTo>
                    <a:pt x="840" y="2786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800"/>
                  </a:lnTo>
                  <a:lnTo>
                    <a:pt x="259" y="4067"/>
                  </a:lnTo>
                  <a:lnTo>
                    <a:pt x="185" y="4335"/>
                  </a:lnTo>
                  <a:lnTo>
                    <a:pt x="121" y="4621"/>
                  </a:lnTo>
                  <a:lnTo>
                    <a:pt x="65" y="4906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3"/>
                  </a:lnTo>
                  <a:lnTo>
                    <a:pt x="10" y="6078"/>
                  </a:lnTo>
                  <a:lnTo>
                    <a:pt x="29" y="6373"/>
                  </a:lnTo>
                  <a:lnTo>
                    <a:pt x="65" y="6668"/>
                  </a:lnTo>
                  <a:lnTo>
                    <a:pt x="121" y="6954"/>
                  </a:lnTo>
                  <a:lnTo>
                    <a:pt x="185" y="7230"/>
                  </a:lnTo>
                  <a:lnTo>
                    <a:pt x="259" y="7507"/>
                  </a:lnTo>
                  <a:lnTo>
                    <a:pt x="351" y="7774"/>
                  </a:lnTo>
                  <a:lnTo>
                    <a:pt x="453" y="8033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9"/>
                  </a:lnTo>
                  <a:lnTo>
                    <a:pt x="1144" y="9241"/>
                  </a:lnTo>
                  <a:lnTo>
                    <a:pt x="1320" y="9462"/>
                  </a:lnTo>
                  <a:lnTo>
                    <a:pt x="1504" y="9674"/>
                  </a:lnTo>
                  <a:lnTo>
                    <a:pt x="1698" y="987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21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73"/>
                  </a:lnTo>
                  <a:lnTo>
                    <a:pt x="3275" y="10993"/>
                  </a:lnTo>
                  <a:lnTo>
                    <a:pt x="3533" y="11113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9"/>
                  </a:lnTo>
                  <a:lnTo>
                    <a:pt x="4621" y="1145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64"/>
                  </a:lnTo>
                  <a:lnTo>
                    <a:pt x="6078" y="11564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54"/>
                  </a:lnTo>
                  <a:lnTo>
                    <a:pt x="7231" y="11389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3"/>
                  </a:lnTo>
                  <a:lnTo>
                    <a:pt x="8291" y="10993"/>
                  </a:lnTo>
                  <a:lnTo>
                    <a:pt x="8540" y="1087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21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77"/>
                  </a:lnTo>
                  <a:lnTo>
                    <a:pt x="10062" y="9674"/>
                  </a:lnTo>
                  <a:lnTo>
                    <a:pt x="10246" y="9462"/>
                  </a:lnTo>
                  <a:lnTo>
                    <a:pt x="10412" y="9241"/>
                  </a:lnTo>
                  <a:lnTo>
                    <a:pt x="10578" y="9019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3"/>
                  </a:lnTo>
                  <a:lnTo>
                    <a:pt x="11214" y="7774"/>
                  </a:lnTo>
                  <a:lnTo>
                    <a:pt x="11306" y="7507"/>
                  </a:lnTo>
                  <a:lnTo>
                    <a:pt x="11380" y="7230"/>
                  </a:lnTo>
                  <a:lnTo>
                    <a:pt x="11445" y="6954"/>
                  </a:lnTo>
                  <a:lnTo>
                    <a:pt x="11500" y="6668"/>
                  </a:lnTo>
                  <a:lnTo>
                    <a:pt x="11537" y="6373"/>
                  </a:lnTo>
                  <a:lnTo>
                    <a:pt x="11555" y="6078"/>
                  </a:lnTo>
                  <a:lnTo>
                    <a:pt x="11565" y="5783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906"/>
                  </a:lnTo>
                  <a:lnTo>
                    <a:pt x="11445" y="4621"/>
                  </a:lnTo>
                  <a:lnTo>
                    <a:pt x="11380" y="4335"/>
                  </a:lnTo>
                  <a:lnTo>
                    <a:pt x="11306" y="4067"/>
                  </a:lnTo>
                  <a:lnTo>
                    <a:pt x="11214" y="380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6"/>
                  </a:lnTo>
                  <a:lnTo>
                    <a:pt x="10578" y="2555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900"/>
                  </a:lnTo>
                  <a:lnTo>
                    <a:pt x="9868" y="1697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53"/>
                  </a:lnTo>
                  <a:lnTo>
                    <a:pt x="9020" y="987"/>
                  </a:lnTo>
                  <a:lnTo>
                    <a:pt x="8780" y="840"/>
                  </a:lnTo>
                  <a:lnTo>
                    <a:pt x="8540" y="701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85"/>
                  </a:lnTo>
                  <a:lnTo>
                    <a:pt x="6945" y="120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10"/>
                  </a:lnTo>
                  <a:lnTo>
                    <a:pt x="57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4267;p67">
              <a:extLst>
                <a:ext uri="{FF2B5EF4-FFF2-40B4-BE49-F238E27FC236}">
                  <a16:creationId xmlns:a16="http://schemas.microsoft.com/office/drawing/2014/main" id="{7B2650A8-B980-8C8B-FC50-072B1A1D8C88}"/>
                </a:ext>
              </a:extLst>
            </p:cNvPr>
            <p:cNvSpPr/>
            <p:nvPr/>
          </p:nvSpPr>
          <p:spPr>
            <a:xfrm>
              <a:off x="-4229350" y="-6748350"/>
              <a:ext cx="289125" cy="289125"/>
            </a:xfrm>
            <a:custGeom>
              <a:avLst/>
              <a:gdLst/>
              <a:ahLst/>
              <a:cxnLst/>
              <a:rect l="l" t="t" r="r" b="b"/>
              <a:pathLst>
                <a:path w="11565" h="11565" fill="none" extrusionOk="0">
                  <a:moveTo>
                    <a:pt x="5783" y="1"/>
                  </a:moveTo>
                  <a:lnTo>
                    <a:pt x="5783" y="1"/>
                  </a:lnTo>
                  <a:lnTo>
                    <a:pt x="5488" y="10"/>
                  </a:lnTo>
                  <a:lnTo>
                    <a:pt x="5193" y="28"/>
                  </a:lnTo>
                  <a:lnTo>
                    <a:pt x="4898" y="65"/>
                  </a:lnTo>
                  <a:lnTo>
                    <a:pt x="4621" y="120"/>
                  </a:lnTo>
                  <a:lnTo>
                    <a:pt x="4335" y="185"/>
                  </a:lnTo>
                  <a:lnTo>
                    <a:pt x="4068" y="259"/>
                  </a:lnTo>
                  <a:lnTo>
                    <a:pt x="3791" y="351"/>
                  </a:lnTo>
                  <a:lnTo>
                    <a:pt x="3533" y="452"/>
                  </a:lnTo>
                  <a:lnTo>
                    <a:pt x="3275" y="572"/>
                  </a:lnTo>
                  <a:lnTo>
                    <a:pt x="3026" y="701"/>
                  </a:lnTo>
                  <a:lnTo>
                    <a:pt x="2786" y="840"/>
                  </a:lnTo>
                  <a:lnTo>
                    <a:pt x="2546" y="987"/>
                  </a:lnTo>
                  <a:lnTo>
                    <a:pt x="2325" y="1153"/>
                  </a:lnTo>
                  <a:lnTo>
                    <a:pt x="2103" y="1319"/>
                  </a:lnTo>
                  <a:lnTo>
                    <a:pt x="1891" y="1504"/>
                  </a:lnTo>
                  <a:lnTo>
                    <a:pt x="1698" y="1697"/>
                  </a:lnTo>
                  <a:lnTo>
                    <a:pt x="1504" y="1900"/>
                  </a:lnTo>
                  <a:lnTo>
                    <a:pt x="1320" y="2103"/>
                  </a:lnTo>
                  <a:lnTo>
                    <a:pt x="1144" y="2324"/>
                  </a:lnTo>
                  <a:lnTo>
                    <a:pt x="988" y="2555"/>
                  </a:lnTo>
                  <a:lnTo>
                    <a:pt x="840" y="2786"/>
                  </a:lnTo>
                  <a:lnTo>
                    <a:pt x="702" y="3025"/>
                  </a:lnTo>
                  <a:lnTo>
                    <a:pt x="573" y="3274"/>
                  </a:lnTo>
                  <a:lnTo>
                    <a:pt x="453" y="3532"/>
                  </a:lnTo>
                  <a:lnTo>
                    <a:pt x="351" y="3800"/>
                  </a:lnTo>
                  <a:lnTo>
                    <a:pt x="259" y="4067"/>
                  </a:lnTo>
                  <a:lnTo>
                    <a:pt x="185" y="4335"/>
                  </a:lnTo>
                  <a:lnTo>
                    <a:pt x="121" y="4621"/>
                  </a:lnTo>
                  <a:lnTo>
                    <a:pt x="65" y="4906"/>
                  </a:lnTo>
                  <a:lnTo>
                    <a:pt x="29" y="5192"/>
                  </a:lnTo>
                  <a:lnTo>
                    <a:pt x="10" y="5487"/>
                  </a:lnTo>
                  <a:lnTo>
                    <a:pt x="1" y="5783"/>
                  </a:lnTo>
                  <a:lnTo>
                    <a:pt x="1" y="5783"/>
                  </a:lnTo>
                  <a:lnTo>
                    <a:pt x="10" y="6078"/>
                  </a:lnTo>
                  <a:lnTo>
                    <a:pt x="29" y="6373"/>
                  </a:lnTo>
                  <a:lnTo>
                    <a:pt x="65" y="6668"/>
                  </a:lnTo>
                  <a:lnTo>
                    <a:pt x="121" y="6954"/>
                  </a:lnTo>
                  <a:lnTo>
                    <a:pt x="185" y="7230"/>
                  </a:lnTo>
                  <a:lnTo>
                    <a:pt x="259" y="7507"/>
                  </a:lnTo>
                  <a:lnTo>
                    <a:pt x="351" y="7774"/>
                  </a:lnTo>
                  <a:lnTo>
                    <a:pt x="453" y="8033"/>
                  </a:lnTo>
                  <a:lnTo>
                    <a:pt x="573" y="8291"/>
                  </a:lnTo>
                  <a:lnTo>
                    <a:pt x="702" y="8540"/>
                  </a:lnTo>
                  <a:lnTo>
                    <a:pt x="840" y="8779"/>
                  </a:lnTo>
                  <a:lnTo>
                    <a:pt x="988" y="9019"/>
                  </a:lnTo>
                  <a:lnTo>
                    <a:pt x="1144" y="9241"/>
                  </a:lnTo>
                  <a:lnTo>
                    <a:pt x="1320" y="9462"/>
                  </a:lnTo>
                  <a:lnTo>
                    <a:pt x="1504" y="9674"/>
                  </a:lnTo>
                  <a:lnTo>
                    <a:pt x="1698" y="9877"/>
                  </a:lnTo>
                  <a:lnTo>
                    <a:pt x="1891" y="10061"/>
                  </a:lnTo>
                  <a:lnTo>
                    <a:pt x="2103" y="10246"/>
                  </a:lnTo>
                  <a:lnTo>
                    <a:pt x="2325" y="10421"/>
                  </a:lnTo>
                  <a:lnTo>
                    <a:pt x="2546" y="10578"/>
                  </a:lnTo>
                  <a:lnTo>
                    <a:pt x="2786" y="10725"/>
                  </a:lnTo>
                  <a:lnTo>
                    <a:pt x="3026" y="10873"/>
                  </a:lnTo>
                  <a:lnTo>
                    <a:pt x="3275" y="10993"/>
                  </a:lnTo>
                  <a:lnTo>
                    <a:pt x="3533" y="11113"/>
                  </a:lnTo>
                  <a:lnTo>
                    <a:pt x="3791" y="11214"/>
                  </a:lnTo>
                  <a:lnTo>
                    <a:pt x="4068" y="11306"/>
                  </a:lnTo>
                  <a:lnTo>
                    <a:pt x="4335" y="11389"/>
                  </a:lnTo>
                  <a:lnTo>
                    <a:pt x="4621" y="11454"/>
                  </a:lnTo>
                  <a:lnTo>
                    <a:pt x="4898" y="11500"/>
                  </a:lnTo>
                  <a:lnTo>
                    <a:pt x="5193" y="11537"/>
                  </a:lnTo>
                  <a:lnTo>
                    <a:pt x="5488" y="11564"/>
                  </a:lnTo>
                  <a:lnTo>
                    <a:pt x="5783" y="11564"/>
                  </a:lnTo>
                  <a:lnTo>
                    <a:pt x="5783" y="11564"/>
                  </a:lnTo>
                  <a:lnTo>
                    <a:pt x="6078" y="11564"/>
                  </a:lnTo>
                  <a:lnTo>
                    <a:pt x="6373" y="11537"/>
                  </a:lnTo>
                  <a:lnTo>
                    <a:pt x="6659" y="11500"/>
                  </a:lnTo>
                  <a:lnTo>
                    <a:pt x="6945" y="11454"/>
                  </a:lnTo>
                  <a:lnTo>
                    <a:pt x="7231" y="11389"/>
                  </a:lnTo>
                  <a:lnTo>
                    <a:pt x="7498" y="11306"/>
                  </a:lnTo>
                  <a:lnTo>
                    <a:pt x="7775" y="11214"/>
                  </a:lnTo>
                  <a:lnTo>
                    <a:pt x="8033" y="11113"/>
                  </a:lnTo>
                  <a:lnTo>
                    <a:pt x="8291" y="10993"/>
                  </a:lnTo>
                  <a:lnTo>
                    <a:pt x="8540" y="10873"/>
                  </a:lnTo>
                  <a:lnTo>
                    <a:pt x="8780" y="10725"/>
                  </a:lnTo>
                  <a:lnTo>
                    <a:pt x="9020" y="10578"/>
                  </a:lnTo>
                  <a:lnTo>
                    <a:pt x="9241" y="10421"/>
                  </a:lnTo>
                  <a:lnTo>
                    <a:pt x="9462" y="10246"/>
                  </a:lnTo>
                  <a:lnTo>
                    <a:pt x="9674" y="10061"/>
                  </a:lnTo>
                  <a:lnTo>
                    <a:pt x="9868" y="9877"/>
                  </a:lnTo>
                  <a:lnTo>
                    <a:pt x="10062" y="9674"/>
                  </a:lnTo>
                  <a:lnTo>
                    <a:pt x="10246" y="9462"/>
                  </a:lnTo>
                  <a:lnTo>
                    <a:pt x="10412" y="9241"/>
                  </a:lnTo>
                  <a:lnTo>
                    <a:pt x="10578" y="9019"/>
                  </a:lnTo>
                  <a:lnTo>
                    <a:pt x="10726" y="8779"/>
                  </a:lnTo>
                  <a:lnTo>
                    <a:pt x="10864" y="8540"/>
                  </a:lnTo>
                  <a:lnTo>
                    <a:pt x="10993" y="8291"/>
                  </a:lnTo>
                  <a:lnTo>
                    <a:pt x="11113" y="8033"/>
                  </a:lnTo>
                  <a:lnTo>
                    <a:pt x="11214" y="7774"/>
                  </a:lnTo>
                  <a:lnTo>
                    <a:pt x="11306" y="7507"/>
                  </a:lnTo>
                  <a:lnTo>
                    <a:pt x="11380" y="7230"/>
                  </a:lnTo>
                  <a:lnTo>
                    <a:pt x="11445" y="6954"/>
                  </a:lnTo>
                  <a:lnTo>
                    <a:pt x="11500" y="6668"/>
                  </a:lnTo>
                  <a:lnTo>
                    <a:pt x="11537" y="6373"/>
                  </a:lnTo>
                  <a:lnTo>
                    <a:pt x="11555" y="6078"/>
                  </a:lnTo>
                  <a:lnTo>
                    <a:pt x="11565" y="5783"/>
                  </a:lnTo>
                  <a:lnTo>
                    <a:pt x="11565" y="5783"/>
                  </a:lnTo>
                  <a:lnTo>
                    <a:pt x="11555" y="5487"/>
                  </a:lnTo>
                  <a:lnTo>
                    <a:pt x="11537" y="5192"/>
                  </a:lnTo>
                  <a:lnTo>
                    <a:pt x="11500" y="4906"/>
                  </a:lnTo>
                  <a:lnTo>
                    <a:pt x="11445" y="4621"/>
                  </a:lnTo>
                  <a:lnTo>
                    <a:pt x="11380" y="4335"/>
                  </a:lnTo>
                  <a:lnTo>
                    <a:pt x="11306" y="4067"/>
                  </a:lnTo>
                  <a:lnTo>
                    <a:pt x="11214" y="3800"/>
                  </a:lnTo>
                  <a:lnTo>
                    <a:pt x="11113" y="3532"/>
                  </a:lnTo>
                  <a:lnTo>
                    <a:pt x="10993" y="3274"/>
                  </a:lnTo>
                  <a:lnTo>
                    <a:pt x="10864" y="3025"/>
                  </a:lnTo>
                  <a:lnTo>
                    <a:pt x="10726" y="2786"/>
                  </a:lnTo>
                  <a:lnTo>
                    <a:pt x="10578" y="2555"/>
                  </a:lnTo>
                  <a:lnTo>
                    <a:pt x="10412" y="2324"/>
                  </a:lnTo>
                  <a:lnTo>
                    <a:pt x="10246" y="2103"/>
                  </a:lnTo>
                  <a:lnTo>
                    <a:pt x="10062" y="1900"/>
                  </a:lnTo>
                  <a:lnTo>
                    <a:pt x="9868" y="1697"/>
                  </a:lnTo>
                  <a:lnTo>
                    <a:pt x="9674" y="1504"/>
                  </a:lnTo>
                  <a:lnTo>
                    <a:pt x="9462" y="1319"/>
                  </a:lnTo>
                  <a:lnTo>
                    <a:pt x="9241" y="1153"/>
                  </a:lnTo>
                  <a:lnTo>
                    <a:pt x="9020" y="987"/>
                  </a:lnTo>
                  <a:lnTo>
                    <a:pt x="8780" y="840"/>
                  </a:lnTo>
                  <a:lnTo>
                    <a:pt x="8540" y="701"/>
                  </a:lnTo>
                  <a:lnTo>
                    <a:pt x="8291" y="572"/>
                  </a:lnTo>
                  <a:lnTo>
                    <a:pt x="8033" y="452"/>
                  </a:lnTo>
                  <a:lnTo>
                    <a:pt x="7775" y="351"/>
                  </a:lnTo>
                  <a:lnTo>
                    <a:pt x="7498" y="259"/>
                  </a:lnTo>
                  <a:lnTo>
                    <a:pt x="7231" y="185"/>
                  </a:lnTo>
                  <a:lnTo>
                    <a:pt x="6945" y="120"/>
                  </a:lnTo>
                  <a:lnTo>
                    <a:pt x="6659" y="65"/>
                  </a:lnTo>
                  <a:lnTo>
                    <a:pt x="6373" y="28"/>
                  </a:lnTo>
                  <a:lnTo>
                    <a:pt x="6078" y="10"/>
                  </a:lnTo>
                  <a:lnTo>
                    <a:pt x="5783" y="1"/>
                  </a:lnTo>
                  <a:lnTo>
                    <a:pt x="5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4268;p67">
              <a:extLst>
                <a:ext uri="{FF2B5EF4-FFF2-40B4-BE49-F238E27FC236}">
                  <a16:creationId xmlns:a16="http://schemas.microsoft.com/office/drawing/2014/main" id="{474C6DD4-9C1D-FC07-D910-C79B0379379E}"/>
                </a:ext>
              </a:extLst>
            </p:cNvPr>
            <p:cNvSpPr/>
            <p:nvPr/>
          </p:nvSpPr>
          <p:spPr>
            <a:xfrm>
              <a:off x="-4084800" y="-674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4269;p67">
              <a:extLst>
                <a:ext uri="{FF2B5EF4-FFF2-40B4-BE49-F238E27FC236}">
                  <a16:creationId xmlns:a16="http://schemas.microsoft.com/office/drawing/2014/main" id="{4778716A-31F5-E5FC-A4E7-4777C5484393}"/>
                </a:ext>
              </a:extLst>
            </p:cNvPr>
            <p:cNvSpPr/>
            <p:nvPr/>
          </p:nvSpPr>
          <p:spPr>
            <a:xfrm>
              <a:off x="-3556850" y="-7385775"/>
              <a:ext cx="289350" cy="289100"/>
            </a:xfrm>
            <a:custGeom>
              <a:avLst/>
              <a:gdLst/>
              <a:ahLst/>
              <a:cxnLst/>
              <a:rect l="l" t="t" r="r" b="b"/>
              <a:pathLst>
                <a:path w="11574" h="11564" extrusionOk="0">
                  <a:moveTo>
                    <a:pt x="5837" y="0"/>
                  </a:moveTo>
                  <a:lnTo>
                    <a:pt x="5533" y="9"/>
                  </a:lnTo>
                  <a:lnTo>
                    <a:pt x="5247" y="28"/>
                  </a:lnTo>
                  <a:lnTo>
                    <a:pt x="4952" y="55"/>
                  </a:lnTo>
                  <a:lnTo>
                    <a:pt x="4666" y="111"/>
                  </a:lnTo>
                  <a:lnTo>
                    <a:pt x="4390" y="166"/>
                  </a:lnTo>
                  <a:lnTo>
                    <a:pt x="4113" y="249"/>
                  </a:lnTo>
                  <a:lnTo>
                    <a:pt x="3845" y="332"/>
                  </a:lnTo>
                  <a:lnTo>
                    <a:pt x="3578" y="433"/>
                  </a:lnTo>
                  <a:lnTo>
                    <a:pt x="3320" y="544"/>
                  </a:lnTo>
                  <a:lnTo>
                    <a:pt x="3071" y="673"/>
                  </a:lnTo>
                  <a:lnTo>
                    <a:pt x="2831" y="812"/>
                  </a:lnTo>
                  <a:lnTo>
                    <a:pt x="2591" y="959"/>
                  </a:lnTo>
                  <a:lnTo>
                    <a:pt x="2361" y="1116"/>
                  </a:lnTo>
                  <a:lnTo>
                    <a:pt x="2139" y="1291"/>
                  </a:lnTo>
                  <a:lnTo>
                    <a:pt x="1937" y="1466"/>
                  </a:lnTo>
                  <a:lnTo>
                    <a:pt x="1734" y="1660"/>
                  </a:lnTo>
                  <a:lnTo>
                    <a:pt x="1540" y="1854"/>
                  </a:lnTo>
                  <a:lnTo>
                    <a:pt x="1356" y="2066"/>
                  </a:lnTo>
                  <a:lnTo>
                    <a:pt x="1180" y="2278"/>
                  </a:lnTo>
                  <a:lnTo>
                    <a:pt x="1014" y="2508"/>
                  </a:lnTo>
                  <a:lnTo>
                    <a:pt x="867" y="2739"/>
                  </a:lnTo>
                  <a:lnTo>
                    <a:pt x="719" y="2979"/>
                  </a:lnTo>
                  <a:lnTo>
                    <a:pt x="590" y="3228"/>
                  </a:lnTo>
                  <a:lnTo>
                    <a:pt x="470" y="3486"/>
                  </a:lnTo>
                  <a:lnTo>
                    <a:pt x="369" y="3744"/>
                  </a:lnTo>
                  <a:lnTo>
                    <a:pt x="277" y="4011"/>
                  </a:lnTo>
                  <a:lnTo>
                    <a:pt x="194" y="4288"/>
                  </a:lnTo>
                  <a:lnTo>
                    <a:pt x="129" y="4565"/>
                  </a:lnTo>
                  <a:lnTo>
                    <a:pt x="74" y="4851"/>
                  </a:lnTo>
                  <a:lnTo>
                    <a:pt x="37" y="5136"/>
                  </a:lnTo>
                  <a:lnTo>
                    <a:pt x="9" y="5432"/>
                  </a:lnTo>
                  <a:lnTo>
                    <a:pt x="0" y="5727"/>
                  </a:lnTo>
                  <a:lnTo>
                    <a:pt x="0" y="6031"/>
                  </a:lnTo>
                  <a:lnTo>
                    <a:pt x="28" y="6326"/>
                  </a:lnTo>
                  <a:lnTo>
                    <a:pt x="55" y="6612"/>
                  </a:lnTo>
                  <a:lnTo>
                    <a:pt x="111" y="6898"/>
                  </a:lnTo>
                  <a:lnTo>
                    <a:pt x="166" y="7174"/>
                  </a:lnTo>
                  <a:lnTo>
                    <a:pt x="240" y="7451"/>
                  </a:lnTo>
                  <a:lnTo>
                    <a:pt x="332" y="7728"/>
                  </a:lnTo>
                  <a:lnTo>
                    <a:pt x="433" y="7986"/>
                  </a:lnTo>
                  <a:lnTo>
                    <a:pt x="544" y="8244"/>
                  </a:lnTo>
                  <a:lnTo>
                    <a:pt x="673" y="8493"/>
                  </a:lnTo>
                  <a:lnTo>
                    <a:pt x="812" y="8742"/>
                  </a:lnTo>
                  <a:lnTo>
                    <a:pt x="959" y="8973"/>
                  </a:lnTo>
                  <a:lnTo>
                    <a:pt x="1116" y="9203"/>
                  </a:lnTo>
                  <a:lnTo>
                    <a:pt x="1291" y="9424"/>
                  </a:lnTo>
                  <a:lnTo>
                    <a:pt x="1466" y="9637"/>
                  </a:lnTo>
                  <a:lnTo>
                    <a:pt x="1660" y="9839"/>
                  </a:lnTo>
                  <a:lnTo>
                    <a:pt x="1854" y="10033"/>
                  </a:lnTo>
                  <a:lnTo>
                    <a:pt x="2066" y="10218"/>
                  </a:lnTo>
                  <a:lnTo>
                    <a:pt x="2278" y="10384"/>
                  </a:lnTo>
                  <a:lnTo>
                    <a:pt x="2508" y="10550"/>
                  </a:lnTo>
                  <a:lnTo>
                    <a:pt x="2739" y="10706"/>
                  </a:lnTo>
                  <a:lnTo>
                    <a:pt x="2979" y="10845"/>
                  </a:lnTo>
                  <a:lnTo>
                    <a:pt x="3228" y="10974"/>
                  </a:lnTo>
                  <a:lnTo>
                    <a:pt x="3486" y="11094"/>
                  </a:lnTo>
                  <a:lnTo>
                    <a:pt x="3744" y="11195"/>
                  </a:lnTo>
                  <a:lnTo>
                    <a:pt x="4011" y="11287"/>
                  </a:lnTo>
                  <a:lnTo>
                    <a:pt x="4288" y="11370"/>
                  </a:lnTo>
                  <a:lnTo>
                    <a:pt x="4565" y="11435"/>
                  </a:lnTo>
                  <a:lnTo>
                    <a:pt x="4851" y="11490"/>
                  </a:lnTo>
                  <a:lnTo>
                    <a:pt x="5146" y="11527"/>
                  </a:lnTo>
                  <a:lnTo>
                    <a:pt x="5432" y="11555"/>
                  </a:lnTo>
                  <a:lnTo>
                    <a:pt x="5736" y="11564"/>
                  </a:lnTo>
                  <a:lnTo>
                    <a:pt x="6031" y="11564"/>
                  </a:lnTo>
                  <a:lnTo>
                    <a:pt x="6326" y="11545"/>
                  </a:lnTo>
                  <a:lnTo>
                    <a:pt x="6612" y="11509"/>
                  </a:lnTo>
                  <a:lnTo>
                    <a:pt x="6898" y="11462"/>
                  </a:lnTo>
                  <a:lnTo>
                    <a:pt x="7184" y="11398"/>
                  </a:lnTo>
                  <a:lnTo>
                    <a:pt x="7460" y="11324"/>
                  </a:lnTo>
                  <a:lnTo>
                    <a:pt x="7728" y="11232"/>
                  </a:lnTo>
                  <a:lnTo>
                    <a:pt x="7986" y="11130"/>
                  </a:lnTo>
                  <a:lnTo>
                    <a:pt x="8244" y="11020"/>
                  </a:lnTo>
                  <a:lnTo>
                    <a:pt x="8493" y="10891"/>
                  </a:lnTo>
                  <a:lnTo>
                    <a:pt x="8742" y="10762"/>
                  </a:lnTo>
                  <a:lnTo>
                    <a:pt x="8973" y="10614"/>
                  </a:lnTo>
                  <a:lnTo>
                    <a:pt x="9203" y="10448"/>
                  </a:lnTo>
                  <a:lnTo>
                    <a:pt x="9424" y="10282"/>
                  </a:lnTo>
                  <a:lnTo>
                    <a:pt x="9637" y="10098"/>
                  </a:lnTo>
                  <a:lnTo>
                    <a:pt x="9839" y="9913"/>
                  </a:lnTo>
                  <a:lnTo>
                    <a:pt x="10033" y="9710"/>
                  </a:lnTo>
                  <a:lnTo>
                    <a:pt x="10218" y="9507"/>
                  </a:lnTo>
                  <a:lnTo>
                    <a:pt x="10393" y="9286"/>
                  </a:lnTo>
                  <a:lnTo>
                    <a:pt x="10550" y="9065"/>
                  </a:lnTo>
                  <a:lnTo>
                    <a:pt x="10706" y="8825"/>
                  </a:lnTo>
                  <a:lnTo>
                    <a:pt x="10845" y="8585"/>
                  </a:lnTo>
                  <a:lnTo>
                    <a:pt x="10974" y="8336"/>
                  </a:lnTo>
                  <a:lnTo>
                    <a:pt x="11094" y="8087"/>
                  </a:lnTo>
                  <a:lnTo>
                    <a:pt x="11204" y="7820"/>
                  </a:lnTo>
                  <a:lnTo>
                    <a:pt x="11296" y="7553"/>
                  </a:lnTo>
                  <a:lnTo>
                    <a:pt x="11370" y="7276"/>
                  </a:lnTo>
                  <a:lnTo>
                    <a:pt x="11444" y="6999"/>
                  </a:lnTo>
                  <a:lnTo>
                    <a:pt x="11499" y="6713"/>
                  </a:lnTo>
                  <a:lnTo>
                    <a:pt x="11536" y="6427"/>
                  </a:lnTo>
                  <a:lnTo>
                    <a:pt x="11555" y="6132"/>
                  </a:lnTo>
                  <a:lnTo>
                    <a:pt x="11573" y="5837"/>
                  </a:lnTo>
                  <a:lnTo>
                    <a:pt x="11564" y="5542"/>
                  </a:lnTo>
                  <a:lnTo>
                    <a:pt x="11545" y="5247"/>
                  </a:lnTo>
                  <a:lnTo>
                    <a:pt x="11509" y="4952"/>
                  </a:lnTo>
                  <a:lnTo>
                    <a:pt x="11462" y="4666"/>
                  </a:lnTo>
                  <a:lnTo>
                    <a:pt x="11398" y="4390"/>
                  </a:lnTo>
                  <a:lnTo>
                    <a:pt x="11324" y="4113"/>
                  </a:lnTo>
                  <a:lnTo>
                    <a:pt x="11232" y="3845"/>
                  </a:lnTo>
                  <a:lnTo>
                    <a:pt x="11130" y="3578"/>
                  </a:lnTo>
                  <a:lnTo>
                    <a:pt x="11020" y="3320"/>
                  </a:lnTo>
                  <a:lnTo>
                    <a:pt x="10900" y="3071"/>
                  </a:lnTo>
                  <a:lnTo>
                    <a:pt x="10762" y="2831"/>
                  </a:lnTo>
                  <a:lnTo>
                    <a:pt x="10614" y="2591"/>
                  </a:lnTo>
                  <a:lnTo>
                    <a:pt x="10448" y="2370"/>
                  </a:lnTo>
                  <a:lnTo>
                    <a:pt x="10282" y="2149"/>
                  </a:lnTo>
                  <a:lnTo>
                    <a:pt x="10098" y="1937"/>
                  </a:lnTo>
                  <a:lnTo>
                    <a:pt x="9913" y="1734"/>
                  </a:lnTo>
                  <a:lnTo>
                    <a:pt x="9710" y="1540"/>
                  </a:lnTo>
                  <a:lnTo>
                    <a:pt x="9507" y="1356"/>
                  </a:lnTo>
                  <a:lnTo>
                    <a:pt x="9286" y="1180"/>
                  </a:lnTo>
                  <a:lnTo>
                    <a:pt x="9065" y="1014"/>
                  </a:lnTo>
                  <a:lnTo>
                    <a:pt x="8825" y="867"/>
                  </a:lnTo>
                  <a:lnTo>
                    <a:pt x="8585" y="729"/>
                  </a:lnTo>
                  <a:lnTo>
                    <a:pt x="8336" y="590"/>
                  </a:lnTo>
                  <a:lnTo>
                    <a:pt x="8087" y="480"/>
                  </a:lnTo>
                  <a:lnTo>
                    <a:pt x="7820" y="369"/>
                  </a:lnTo>
                  <a:lnTo>
                    <a:pt x="7553" y="277"/>
                  </a:lnTo>
                  <a:lnTo>
                    <a:pt x="7276" y="194"/>
                  </a:lnTo>
                  <a:lnTo>
                    <a:pt x="6999" y="129"/>
                  </a:lnTo>
                  <a:lnTo>
                    <a:pt x="6713" y="74"/>
                  </a:lnTo>
                  <a:lnTo>
                    <a:pt x="6427" y="37"/>
                  </a:lnTo>
                  <a:lnTo>
                    <a:pt x="6132" y="9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4270;p67">
              <a:extLst>
                <a:ext uri="{FF2B5EF4-FFF2-40B4-BE49-F238E27FC236}">
                  <a16:creationId xmlns:a16="http://schemas.microsoft.com/office/drawing/2014/main" id="{BCF6A492-6941-4E3E-A826-574979292258}"/>
                </a:ext>
              </a:extLst>
            </p:cNvPr>
            <p:cNvSpPr/>
            <p:nvPr/>
          </p:nvSpPr>
          <p:spPr>
            <a:xfrm>
              <a:off x="-3556850" y="-7385775"/>
              <a:ext cx="289350" cy="289100"/>
            </a:xfrm>
            <a:custGeom>
              <a:avLst/>
              <a:gdLst/>
              <a:ahLst/>
              <a:cxnLst/>
              <a:rect l="l" t="t" r="r" b="b"/>
              <a:pathLst>
                <a:path w="11574" h="11564" fill="none" extrusionOk="0">
                  <a:moveTo>
                    <a:pt x="5837" y="0"/>
                  </a:moveTo>
                  <a:lnTo>
                    <a:pt x="5837" y="0"/>
                  </a:lnTo>
                  <a:lnTo>
                    <a:pt x="6132" y="9"/>
                  </a:lnTo>
                  <a:lnTo>
                    <a:pt x="6427" y="37"/>
                  </a:lnTo>
                  <a:lnTo>
                    <a:pt x="6713" y="74"/>
                  </a:lnTo>
                  <a:lnTo>
                    <a:pt x="6999" y="129"/>
                  </a:lnTo>
                  <a:lnTo>
                    <a:pt x="7276" y="194"/>
                  </a:lnTo>
                  <a:lnTo>
                    <a:pt x="7553" y="277"/>
                  </a:lnTo>
                  <a:lnTo>
                    <a:pt x="7820" y="369"/>
                  </a:lnTo>
                  <a:lnTo>
                    <a:pt x="8087" y="480"/>
                  </a:lnTo>
                  <a:lnTo>
                    <a:pt x="8336" y="590"/>
                  </a:lnTo>
                  <a:lnTo>
                    <a:pt x="8585" y="729"/>
                  </a:lnTo>
                  <a:lnTo>
                    <a:pt x="8825" y="867"/>
                  </a:lnTo>
                  <a:lnTo>
                    <a:pt x="9065" y="1014"/>
                  </a:lnTo>
                  <a:lnTo>
                    <a:pt x="9286" y="1180"/>
                  </a:lnTo>
                  <a:lnTo>
                    <a:pt x="9507" y="1356"/>
                  </a:lnTo>
                  <a:lnTo>
                    <a:pt x="9710" y="1540"/>
                  </a:lnTo>
                  <a:lnTo>
                    <a:pt x="9913" y="1734"/>
                  </a:lnTo>
                  <a:lnTo>
                    <a:pt x="10098" y="1937"/>
                  </a:lnTo>
                  <a:lnTo>
                    <a:pt x="10282" y="2149"/>
                  </a:lnTo>
                  <a:lnTo>
                    <a:pt x="10448" y="2370"/>
                  </a:lnTo>
                  <a:lnTo>
                    <a:pt x="10614" y="2591"/>
                  </a:lnTo>
                  <a:lnTo>
                    <a:pt x="10762" y="2831"/>
                  </a:lnTo>
                  <a:lnTo>
                    <a:pt x="10900" y="3071"/>
                  </a:lnTo>
                  <a:lnTo>
                    <a:pt x="11020" y="3320"/>
                  </a:lnTo>
                  <a:lnTo>
                    <a:pt x="11130" y="3578"/>
                  </a:lnTo>
                  <a:lnTo>
                    <a:pt x="11232" y="3845"/>
                  </a:lnTo>
                  <a:lnTo>
                    <a:pt x="11324" y="4113"/>
                  </a:lnTo>
                  <a:lnTo>
                    <a:pt x="11398" y="4390"/>
                  </a:lnTo>
                  <a:lnTo>
                    <a:pt x="11462" y="4666"/>
                  </a:lnTo>
                  <a:lnTo>
                    <a:pt x="11509" y="4952"/>
                  </a:lnTo>
                  <a:lnTo>
                    <a:pt x="11545" y="5247"/>
                  </a:lnTo>
                  <a:lnTo>
                    <a:pt x="11564" y="5542"/>
                  </a:lnTo>
                  <a:lnTo>
                    <a:pt x="11573" y="5837"/>
                  </a:lnTo>
                  <a:lnTo>
                    <a:pt x="11573" y="5837"/>
                  </a:lnTo>
                  <a:lnTo>
                    <a:pt x="11555" y="6132"/>
                  </a:lnTo>
                  <a:lnTo>
                    <a:pt x="11536" y="6427"/>
                  </a:lnTo>
                  <a:lnTo>
                    <a:pt x="11499" y="6713"/>
                  </a:lnTo>
                  <a:lnTo>
                    <a:pt x="11444" y="6999"/>
                  </a:lnTo>
                  <a:lnTo>
                    <a:pt x="11370" y="7276"/>
                  </a:lnTo>
                  <a:lnTo>
                    <a:pt x="11296" y="7553"/>
                  </a:lnTo>
                  <a:lnTo>
                    <a:pt x="11204" y="7820"/>
                  </a:lnTo>
                  <a:lnTo>
                    <a:pt x="11094" y="8087"/>
                  </a:lnTo>
                  <a:lnTo>
                    <a:pt x="10974" y="8336"/>
                  </a:lnTo>
                  <a:lnTo>
                    <a:pt x="10845" y="8585"/>
                  </a:lnTo>
                  <a:lnTo>
                    <a:pt x="10706" y="8825"/>
                  </a:lnTo>
                  <a:lnTo>
                    <a:pt x="10550" y="9065"/>
                  </a:lnTo>
                  <a:lnTo>
                    <a:pt x="10393" y="9286"/>
                  </a:lnTo>
                  <a:lnTo>
                    <a:pt x="10218" y="9507"/>
                  </a:lnTo>
                  <a:lnTo>
                    <a:pt x="10033" y="9710"/>
                  </a:lnTo>
                  <a:lnTo>
                    <a:pt x="9839" y="9913"/>
                  </a:lnTo>
                  <a:lnTo>
                    <a:pt x="9637" y="10098"/>
                  </a:lnTo>
                  <a:lnTo>
                    <a:pt x="9424" y="10282"/>
                  </a:lnTo>
                  <a:lnTo>
                    <a:pt x="9203" y="10448"/>
                  </a:lnTo>
                  <a:lnTo>
                    <a:pt x="8973" y="10614"/>
                  </a:lnTo>
                  <a:lnTo>
                    <a:pt x="8742" y="10762"/>
                  </a:lnTo>
                  <a:lnTo>
                    <a:pt x="8493" y="10891"/>
                  </a:lnTo>
                  <a:lnTo>
                    <a:pt x="8244" y="11020"/>
                  </a:lnTo>
                  <a:lnTo>
                    <a:pt x="7986" y="11130"/>
                  </a:lnTo>
                  <a:lnTo>
                    <a:pt x="7728" y="11232"/>
                  </a:lnTo>
                  <a:lnTo>
                    <a:pt x="7460" y="11324"/>
                  </a:lnTo>
                  <a:lnTo>
                    <a:pt x="7184" y="11398"/>
                  </a:lnTo>
                  <a:lnTo>
                    <a:pt x="6898" y="11462"/>
                  </a:lnTo>
                  <a:lnTo>
                    <a:pt x="6612" y="11509"/>
                  </a:lnTo>
                  <a:lnTo>
                    <a:pt x="6326" y="11545"/>
                  </a:lnTo>
                  <a:lnTo>
                    <a:pt x="6031" y="11564"/>
                  </a:lnTo>
                  <a:lnTo>
                    <a:pt x="5736" y="11564"/>
                  </a:lnTo>
                  <a:lnTo>
                    <a:pt x="5736" y="11564"/>
                  </a:lnTo>
                  <a:lnTo>
                    <a:pt x="5432" y="11555"/>
                  </a:lnTo>
                  <a:lnTo>
                    <a:pt x="5146" y="11527"/>
                  </a:lnTo>
                  <a:lnTo>
                    <a:pt x="4851" y="11490"/>
                  </a:lnTo>
                  <a:lnTo>
                    <a:pt x="4565" y="11435"/>
                  </a:lnTo>
                  <a:lnTo>
                    <a:pt x="4288" y="11370"/>
                  </a:lnTo>
                  <a:lnTo>
                    <a:pt x="4011" y="11287"/>
                  </a:lnTo>
                  <a:lnTo>
                    <a:pt x="3744" y="11195"/>
                  </a:lnTo>
                  <a:lnTo>
                    <a:pt x="3486" y="11094"/>
                  </a:lnTo>
                  <a:lnTo>
                    <a:pt x="3228" y="10974"/>
                  </a:lnTo>
                  <a:lnTo>
                    <a:pt x="2979" y="10845"/>
                  </a:lnTo>
                  <a:lnTo>
                    <a:pt x="2739" y="10706"/>
                  </a:lnTo>
                  <a:lnTo>
                    <a:pt x="2508" y="10550"/>
                  </a:lnTo>
                  <a:lnTo>
                    <a:pt x="2278" y="10384"/>
                  </a:lnTo>
                  <a:lnTo>
                    <a:pt x="2066" y="10218"/>
                  </a:lnTo>
                  <a:lnTo>
                    <a:pt x="1854" y="10033"/>
                  </a:lnTo>
                  <a:lnTo>
                    <a:pt x="1660" y="9839"/>
                  </a:lnTo>
                  <a:lnTo>
                    <a:pt x="1466" y="9637"/>
                  </a:lnTo>
                  <a:lnTo>
                    <a:pt x="1291" y="9424"/>
                  </a:lnTo>
                  <a:lnTo>
                    <a:pt x="1116" y="9203"/>
                  </a:lnTo>
                  <a:lnTo>
                    <a:pt x="959" y="8973"/>
                  </a:lnTo>
                  <a:lnTo>
                    <a:pt x="812" y="8742"/>
                  </a:lnTo>
                  <a:lnTo>
                    <a:pt x="673" y="8493"/>
                  </a:lnTo>
                  <a:lnTo>
                    <a:pt x="544" y="8244"/>
                  </a:lnTo>
                  <a:lnTo>
                    <a:pt x="433" y="7986"/>
                  </a:lnTo>
                  <a:lnTo>
                    <a:pt x="332" y="7728"/>
                  </a:lnTo>
                  <a:lnTo>
                    <a:pt x="240" y="7451"/>
                  </a:lnTo>
                  <a:lnTo>
                    <a:pt x="166" y="7174"/>
                  </a:lnTo>
                  <a:lnTo>
                    <a:pt x="111" y="6898"/>
                  </a:lnTo>
                  <a:lnTo>
                    <a:pt x="55" y="6612"/>
                  </a:lnTo>
                  <a:lnTo>
                    <a:pt x="28" y="6326"/>
                  </a:lnTo>
                  <a:lnTo>
                    <a:pt x="0" y="6031"/>
                  </a:lnTo>
                  <a:lnTo>
                    <a:pt x="0" y="5727"/>
                  </a:lnTo>
                  <a:lnTo>
                    <a:pt x="0" y="5727"/>
                  </a:lnTo>
                  <a:lnTo>
                    <a:pt x="9" y="5432"/>
                  </a:lnTo>
                  <a:lnTo>
                    <a:pt x="37" y="5136"/>
                  </a:lnTo>
                  <a:lnTo>
                    <a:pt x="74" y="4851"/>
                  </a:lnTo>
                  <a:lnTo>
                    <a:pt x="129" y="4565"/>
                  </a:lnTo>
                  <a:lnTo>
                    <a:pt x="194" y="4288"/>
                  </a:lnTo>
                  <a:lnTo>
                    <a:pt x="277" y="4011"/>
                  </a:lnTo>
                  <a:lnTo>
                    <a:pt x="369" y="3744"/>
                  </a:lnTo>
                  <a:lnTo>
                    <a:pt x="470" y="3486"/>
                  </a:lnTo>
                  <a:lnTo>
                    <a:pt x="590" y="3228"/>
                  </a:lnTo>
                  <a:lnTo>
                    <a:pt x="719" y="2979"/>
                  </a:lnTo>
                  <a:lnTo>
                    <a:pt x="867" y="2739"/>
                  </a:lnTo>
                  <a:lnTo>
                    <a:pt x="1014" y="2508"/>
                  </a:lnTo>
                  <a:lnTo>
                    <a:pt x="1180" y="2278"/>
                  </a:lnTo>
                  <a:lnTo>
                    <a:pt x="1356" y="2066"/>
                  </a:lnTo>
                  <a:lnTo>
                    <a:pt x="1540" y="1854"/>
                  </a:lnTo>
                  <a:lnTo>
                    <a:pt x="1734" y="1660"/>
                  </a:lnTo>
                  <a:lnTo>
                    <a:pt x="1937" y="1466"/>
                  </a:lnTo>
                  <a:lnTo>
                    <a:pt x="2139" y="1291"/>
                  </a:lnTo>
                  <a:lnTo>
                    <a:pt x="2361" y="1116"/>
                  </a:lnTo>
                  <a:lnTo>
                    <a:pt x="2591" y="959"/>
                  </a:lnTo>
                  <a:lnTo>
                    <a:pt x="2831" y="812"/>
                  </a:lnTo>
                  <a:lnTo>
                    <a:pt x="3071" y="673"/>
                  </a:lnTo>
                  <a:lnTo>
                    <a:pt x="3320" y="544"/>
                  </a:lnTo>
                  <a:lnTo>
                    <a:pt x="3578" y="433"/>
                  </a:lnTo>
                  <a:lnTo>
                    <a:pt x="3845" y="332"/>
                  </a:lnTo>
                  <a:lnTo>
                    <a:pt x="4113" y="249"/>
                  </a:lnTo>
                  <a:lnTo>
                    <a:pt x="4390" y="166"/>
                  </a:lnTo>
                  <a:lnTo>
                    <a:pt x="4666" y="111"/>
                  </a:lnTo>
                  <a:lnTo>
                    <a:pt x="4952" y="55"/>
                  </a:lnTo>
                  <a:lnTo>
                    <a:pt x="5247" y="28"/>
                  </a:lnTo>
                  <a:lnTo>
                    <a:pt x="5533" y="9"/>
                  </a:lnTo>
                  <a:lnTo>
                    <a:pt x="5837" y="0"/>
                  </a:lnTo>
                  <a:lnTo>
                    <a:pt x="58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4271;p67">
              <a:extLst>
                <a:ext uri="{FF2B5EF4-FFF2-40B4-BE49-F238E27FC236}">
                  <a16:creationId xmlns:a16="http://schemas.microsoft.com/office/drawing/2014/main" id="{8AC692D5-8390-6BFB-9878-66F0695A6EA4}"/>
                </a:ext>
              </a:extLst>
            </p:cNvPr>
            <p:cNvSpPr/>
            <p:nvPr/>
          </p:nvSpPr>
          <p:spPr>
            <a:xfrm>
              <a:off x="-3410925" y="-738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4272;p67">
              <a:extLst>
                <a:ext uri="{FF2B5EF4-FFF2-40B4-BE49-F238E27FC236}">
                  <a16:creationId xmlns:a16="http://schemas.microsoft.com/office/drawing/2014/main" id="{66B81449-6944-BFCB-DDBB-760266BA02F7}"/>
                </a:ext>
              </a:extLst>
            </p:cNvPr>
            <p:cNvSpPr/>
            <p:nvPr/>
          </p:nvSpPr>
          <p:spPr>
            <a:xfrm>
              <a:off x="-3554775" y="-6748350"/>
              <a:ext cx="289350" cy="289125"/>
            </a:xfrm>
            <a:custGeom>
              <a:avLst/>
              <a:gdLst/>
              <a:ahLst/>
              <a:cxnLst/>
              <a:rect l="l" t="t" r="r" b="b"/>
              <a:pathLst>
                <a:path w="11574" h="11565" extrusionOk="0">
                  <a:moveTo>
                    <a:pt x="5791" y="1"/>
                  </a:moveTo>
                  <a:lnTo>
                    <a:pt x="5487" y="10"/>
                  </a:lnTo>
                  <a:lnTo>
                    <a:pt x="5192" y="28"/>
                  </a:lnTo>
                  <a:lnTo>
                    <a:pt x="4906" y="65"/>
                  </a:lnTo>
                  <a:lnTo>
                    <a:pt x="4620" y="120"/>
                  </a:lnTo>
                  <a:lnTo>
                    <a:pt x="4343" y="185"/>
                  </a:lnTo>
                  <a:lnTo>
                    <a:pt x="4067" y="259"/>
                  </a:lnTo>
                  <a:lnTo>
                    <a:pt x="3799" y="351"/>
                  </a:lnTo>
                  <a:lnTo>
                    <a:pt x="3541" y="452"/>
                  </a:lnTo>
                  <a:lnTo>
                    <a:pt x="3283" y="572"/>
                  </a:lnTo>
                  <a:lnTo>
                    <a:pt x="3034" y="701"/>
                  </a:lnTo>
                  <a:lnTo>
                    <a:pt x="2785" y="840"/>
                  </a:lnTo>
                  <a:lnTo>
                    <a:pt x="2554" y="987"/>
                  </a:lnTo>
                  <a:lnTo>
                    <a:pt x="2324" y="1153"/>
                  </a:lnTo>
                  <a:lnTo>
                    <a:pt x="2112" y="1319"/>
                  </a:lnTo>
                  <a:lnTo>
                    <a:pt x="1900" y="1504"/>
                  </a:lnTo>
                  <a:lnTo>
                    <a:pt x="1697" y="1697"/>
                  </a:lnTo>
                  <a:lnTo>
                    <a:pt x="1503" y="1900"/>
                  </a:lnTo>
                  <a:lnTo>
                    <a:pt x="1328" y="2103"/>
                  </a:lnTo>
                  <a:lnTo>
                    <a:pt x="1153" y="2324"/>
                  </a:lnTo>
                  <a:lnTo>
                    <a:pt x="996" y="2555"/>
                  </a:lnTo>
                  <a:lnTo>
                    <a:pt x="839" y="2786"/>
                  </a:lnTo>
                  <a:lnTo>
                    <a:pt x="701" y="3025"/>
                  </a:lnTo>
                  <a:lnTo>
                    <a:pt x="572" y="3274"/>
                  </a:lnTo>
                  <a:lnTo>
                    <a:pt x="461" y="3532"/>
                  </a:lnTo>
                  <a:lnTo>
                    <a:pt x="360" y="3800"/>
                  </a:lnTo>
                  <a:lnTo>
                    <a:pt x="268" y="4067"/>
                  </a:lnTo>
                  <a:lnTo>
                    <a:pt x="185" y="4335"/>
                  </a:lnTo>
                  <a:lnTo>
                    <a:pt x="120" y="4621"/>
                  </a:lnTo>
                  <a:lnTo>
                    <a:pt x="74" y="4906"/>
                  </a:lnTo>
                  <a:lnTo>
                    <a:pt x="37" y="5192"/>
                  </a:lnTo>
                  <a:lnTo>
                    <a:pt x="9" y="5487"/>
                  </a:lnTo>
                  <a:lnTo>
                    <a:pt x="0" y="5783"/>
                  </a:lnTo>
                  <a:lnTo>
                    <a:pt x="9" y="6078"/>
                  </a:lnTo>
                  <a:lnTo>
                    <a:pt x="37" y="6373"/>
                  </a:lnTo>
                  <a:lnTo>
                    <a:pt x="74" y="6668"/>
                  </a:lnTo>
                  <a:lnTo>
                    <a:pt x="120" y="6954"/>
                  </a:lnTo>
                  <a:lnTo>
                    <a:pt x="185" y="7230"/>
                  </a:lnTo>
                  <a:lnTo>
                    <a:pt x="268" y="7507"/>
                  </a:lnTo>
                  <a:lnTo>
                    <a:pt x="360" y="7774"/>
                  </a:lnTo>
                  <a:lnTo>
                    <a:pt x="461" y="8033"/>
                  </a:lnTo>
                  <a:lnTo>
                    <a:pt x="572" y="8291"/>
                  </a:lnTo>
                  <a:lnTo>
                    <a:pt x="701" y="8540"/>
                  </a:lnTo>
                  <a:lnTo>
                    <a:pt x="839" y="8779"/>
                  </a:lnTo>
                  <a:lnTo>
                    <a:pt x="996" y="9019"/>
                  </a:lnTo>
                  <a:lnTo>
                    <a:pt x="1153" y="9241"/>
                  </a:lnTo>
                  <a:lnTo>
                    <a:pt x="1328" y="9462"/>
                  </a:lnTo>
                  <a:lnTo>
                    <a:pt x="1503" y="9674"/>
                  </a:lnTo>
                  <a:lnTo>
                    <a:pt x="1697" y="9877"/>
                  </a:lnTo>
                  <a:lnTo>
                    <a:pt x="1900" y="10061"/>
                  </a:lnTo>
                  <a:lnTo>
                    <a:pt x="2112" y="10246"/>
                  </a:lnTo>
                  <a:lnTo>
                    <a:pt x="2324" y="10421"/>
                  </a:lnTo>
                  <a:lnTo>
                    <a:pt x="2554" y="10578"/>
                  </a:lnTo>
                  <a:lnTo>
                    <a:pt x="2785" y="10725"/>
                  </a:lnTo>
                  <a:lnTo>
                    <a:pt x="3034" y="10873"/>
                  </a:lnTo>
                  <a:lnTo>
                    <a:pt x="3283" y="10993"/>
                  </a:lnTo>
                  <a:lnTo>
                    <a:pt x="3541" y="11113"/>
                  </a:lnTo>
                  <a:lnTo>
                    <a:pt x="3799" y="11214"/>
                  </a:lnTo>
                  <a:lnTo>
                    <a:pt x="4067" y="11306"/>
                  </a:lnTo>
                  <a:lnTo>
                    <a:pt x="4343" y="11389"/>
                  </a:lnTo>
                  <a:lnTo>
                    <a:pt x="4620" y="11454"/>
                  </a:lnTo>
                  <a:lnTo>
                    <a:pt x="4906" y="11500"/>
                  </a:lnTo>
                  <a:lnTo>
                    <a:pt x="5192" y="11537"/>
                  </a:lnTo>
                  <a:lnTo>
                    <a:pt x="5487" y="11564"/>
                  </a:lnTo>
                  <a:lnTo>
                    <a:pt x="6086" y="11564"/>
                  </a:lnTo>
                  <a:lnTo>
                    <a:pt x="6381" y="11537"/>
                  </a:lnTo>
                  <a:lnTo>
                    <a:pt x="6667" y="11500"/>
                  </a:lnTo>
                  <a:lnTo>
                    <a:pt x="6953" y="11454"/>
                  </a:lnTo>
                  <a:lnTo>
                    <a:pt x="7230" y="11389"/>
                  </a:lnTo>
                  <a:lnTo>
                    <a:pt x="7506" y="11306"/>
                  </a:lnTo>
                  <a:lnTo>
                    <a:pt x="7774" y="11214"/>
                  </a:lnTo>
                  <a:lnTo>
                    <a:pt x="8041" y="11113"/>
                  </a:lnTo>
                  <a:lnTo>
                    <a:pt x="8290" y="10993"/>
                  </a:lnTo>
                  <a:lnTo>
                    <a:pt x="8539" y="10873"/>
                  </a:lnTo>
                  <a:lnTo>
                    <a:pt x="8788" y="10725"/>
                  </a:lnTo>
                  <a:lnTo>
                    <a:pt x="9019" y="10578"/>
                  </a:lnTo>
                  <a:lnTo>
                    <a:pt x="9249" y="10421"/>
                  </a:lnTo>
                  <a:lnTo>
                    <a:pt x="9461" y="10246"/>
                  </a:lnTo>
                  <a:lnTo>
                    <a:pt x="9673" y="10061"/>
                  </a:lnTo>
                  <a:lnTo>
                    <a:pt x="9876" y="9877"/>
                  </a:lnTo>
                  <a:lnTo>
                    <a:pt x="10070" y="9674"/>
                  </a:lnTo>
                  <a:lnTo>
                    <a:pt x="10245" y="9462"/>
                  </a:lnTo>
                  <a:lnTo>
                    <a:pt x="10420" y="9241"/>
                  </a:lnTo>
                  <a:lnTo>
                    <a:pt x="10586" y="9019"/>
                  </a:lnTo>
                  <a:lnTo>
                    <a:pt x="10734" y="8779"/>
                  </a:lnTo>
                  <a:lnTo>
                    <a:pt x="10872" y="8540"/>
                  </a:lnTo>
                  <a:lnTo>
                    <a:pt x="11001" y="8291"/>
                  </a:lnTo>
                  <a:lnTo>
                    <a:pt x="11112" y="8033"/>
                  </a:lnTo>
                  <a:lnTo>
                    <a:pt x="11223" y="7774"/>
                  </a:lnTo>
                  <a:lnTo>
                    <a:pt x="11315" y="7507"/>
                  </a:lnTo>
                  <a:lnTo>
                    <a:pt x="11389" y="7230"/>
                  </a:lnTo>
                  <a:lnTo>
                    <a:pt x="11453" y="6954"/>
                  </a:lnTo>
                  <a:lnTo>
                    <a:pt x="11509" y="6668"/>
                  </a:lnTo>
                  <a:lnTo>
                    <a:pt x="11536" y="6373"/>
                  </a:lnTo>
                  <a:lnTo>
                    <a:pt x="11564" y="6078"/>
                  </a:lnTo>
                  <a:lnTo>
                    <a:pt x="11573" y="5783"/>
                  </a:lnTo>
                  <a:lnTo>
                    <a:pt x="11564" y="5487"/>
                  </a:lnTo>
                  <a:lnTo>
                    <a:pt x="11536" y="5192"/>
                  </a:lnTo>
                  <a:lnTo>
                    <a:pt x="11509" y="4906"/>
                  </a:lnTo>
                  <a:lnTo>
                    <a:pt x="11453" y="4621"/>
                  </a:lnTo>
                  <a:lnTo>
                    <a:pt x="11389" y="4335"/>
                  </a:lnTo>
                  <a:lnTo>
                    <a:pt x="11315" y="4067"/>
                  </a:lnTo>
                  <a:lnTo>
                    <a:pt x="11223" y="3800"/>
                  </a:lnTo>
                  <a:lnTo>
                    <a:pt x="11112" y="3532"/>
                  </a:lnTo>
                  <a:lnTo>
                    <a:pt x="11001" y="3274"/>
                  </a:lnTo>
                  <a:lnTo>
                    <a:pt x="10872" y="3025"/>
                  </a:lnTo>
                  <a:lnTo>
                    <a:pt x="10734" y="2786"/>
                  </a:lnTo>
                  <a:lnTo>
                    <a:pt x="10586" y="2555"/>
                  </a:lnTo>
                  <a:lnTo>
                    <a:pt x="10420" y="2324"/>
                  </a:lnTo>
                  <a:lnTo>
                    <a:pt x="10245" y="2103"/>
                  </a:lnTo>
                  <a:lnTo>
                    <a:pt x="10070" y="1900"/>
                  </a:lnTo>
                  <a:lnTo>
                    <a:pt x="9876" y="1697"/>
                  </a:lnTo>
                  <a:lnTo>
                    <a:pt x="9673" y="1504"/>
                  </a:lnTo>
                  <a:lnTo>
                    <a:pt x="9461" y="1319"/>
                  </a:lnTo>
                  <a:lnTo>
                    <a:pt x="9249" y="1153"/>
                  </a:lnTo>
                  <a:lnTo>
                    <a:pt x="9019" y="987"/>
                  </a:lnTo>
                  <a:lnTo>
                    <a:pt x="8788" y="840"/>
                  </a:lnTo>
                  <a:lnTo>
                    <a:pt x="8539" y="701"/>
                  </a:lnTo>
                  <a:lnTo>
                    <a:pt x="8290" y="572"/>
                  </a:lnTo>
                  <a:lnTo>
                    <a:pt x="8041" y="452"/>
                  </a:lnTo>
                  <a:lnTo>
                    <a:pt x="7774" y="351"/>
                  </a:lnTo>
                  <a:lnTo>
                    <a:pt x="7506" y="259"/>
                  </a:lnTo>
                  <a:lnTo>
                    <a:pt x="7230" y="185"/>
                  </a:lnTo>
                  <a:lnTo>
                    <a:pt x="6953" y="120"/>
                  </a:lnTo>
                  <a:lnTo>
                    <a:pt x="6667" y="65"/>
                  </a:lnTo>
                  <a:lnTo>
                    <a:pt x="6381" y="28"/>
                  </a:lnTo>
                  <a:lnTo>
                    <a:pt x="6086" y="10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4273;p67">
              <a:extLst>
                <a:ext uri="{FF2B5EF4-FFF2-40B4-BE49-F238E27FC236}">
                  <a16:creationId xmlns:a16="http://schemas.microsoft.com/office/drawing/2014/main" id="{6111DE62-A0D4-02A6-4BEC-8E18396DA316}"/>
                </a:ext>
              </a:extLst>
            </p:cNvPr>
            <p:cNvSpPr/>
            <p:nvPr/>
          </p:nvSpPr>
          <p:spPr>
            <a:xfrm>
              <a:off x="-3554775" y="-6748350"/>
              <a:ext cx="289350" cy="289125"/>
            </a:xfrm>
            <a:custGeom>
              <a:avLst/>
              <a:gdLst/>
              <a:ahLst/>
              <a:cxnLst/>
              <a:rect l="l" t="t" r="r" b="b"/>
              <a:pathLst>
                <a:path w="11574" h="11565" fill="none" extrusionOk="0">
                  <a:moveTo>
                    <a:pt x="5791" y="11564"/>
                  </a:moveTo>
                  <a:lnTo>
                    <a:pt x="5791" y="11564"/>
                  </a:lnTo>
                  <a:lnTo>
                    <a:pt x="6086" y="11564"/>
                  </a:lnTo>
                  <a:lnTo>
                    <a:pt x="6381" y="11537"/>
                  </a:lnTo>
                  <a:lnTo>
                    <a:pt x="6667" y="11500"/>
                  </a:lnTo>
                  <a:lnTo>
                    <a:pt x="6953" y="11454"/>
                  </a:lnTo>
                  <a:lnTo>
                    <a:pt x="7230" y="11389"/>
                  </a:lnTo>
                  <a:lnTo>
                    <a:pt x="7506" y="11306"/>
                  </a:lnTo>
                  <a:lnTo>
                    <a:pt x="7774" y="11214"/>
                  </a:lnTo>
                  <a:lnTo>
                    <a:pt x="8041" y="11113"/>
                  </a:lnTo>
                  <a:lnTo>
                    <a:pt x="8290" y="10993"/>
                  </a:lnTo>
                  <a:lnTo>
                    <a:pt x="8539" y="10873"/>
                  </a:lnTo>
                  <a:lnTo>
                    <a:pt x="8788" y="10725"/>
                  </a:lnTo>
                  <a:lnTo>
                    <a:pt x="9019" y="10578"/>
                  </a:lnTo>
                  <a:lnTo>
                    <a:pt x="9249" y="10421"/>
                  </a:lnTo>
                  <a:lnTo>
                    <a:pt x="9461" y="10246"/>
                  </a:lnTo>
                  <a:lnTo>
                    <a:pt x="9673" y="10061"/>
                  </a:lnTo>
                  <a:lnTo>
                    <a:pt x="9876" y="9877"/>
                  </a:lnTo>
                  <a:lnTo>
                    <a:pt x="10070" y="9674"/>
                  </a:lnTo>
                  <a:lnTo>
                    <a:pt x="10245" y="9462"/>
                  </a:lnTo>
                  <a:lnTo>
                    <a:pt x="10420" y="9241"/>
                  </a:lnTo>
                  <a:lnTo>
                    <a:pt x="10586" y="9019"/>
                  </a:lnTo>
                  <a:lnTo>
                    <a:pt x="10734" y="8779"/>
                  </a:lnTo>
                  <a:lnTo>
                    <a:pt x="10872" y="8540"/>
                  </a:lnTo>
                  <a:lnTo>
                    <a:pt x="11001" y="8291"/>
                  </a:lnTo>
                  <a:lnTo>
                    <a:pt x="11112" y="8033"/>
                  </a:lnTo>
                  <a:lnTo>
                    <a:pt x="11223" y="7774"/>
                  </a:lnTo>
                  <a:lnTo>
                    <a:pt x="11315" y="7507"/>
                  </a:lnTo>
                  <a:lnTo>
                    <a:pt x="11389" y="7230"/>
                  </a:lnTo>
                  <a:lnTo>
                    <a:pt x="11453" y="6954"/>
                  </a:lnTo>
                  <a:lnTo>
                    <a:pt x="11509" y="6668"/>
                  </a:lnTo>
                  <a:lnTo>
                    <a:pt x="11536" y="6373"/>
                  </a:lnTo>
                  <a:lnTo>
                    <a:pt x="11564" y="6078"/>
                  </a:lnTo>
                  <a:lnTo>
                    <a:pt x="11573" y="5783"/>
                  </a:lnTo>
                  <a:lnTo>
                    <a:pt x="11573" y="5783"/>
                  </a:lnTo>
                  <a:lnTo>
                    <a:pt x="11564" y="5487"/>
                  </a:lnTo>
                  <a:lnTo>
                    <a:pt x="11536" y="5192"/>
                  </a:lnTo>
                  <a:lnTo>
                    <a:pt x="11509" y="4906"/>
                  </a:lnTo>
                  <a:lnTo>
                    <a:pt x="11453" y="4621"/>
                  </a:lnTo>
                  <a:lnTo>
                    <a:pt x="11389" y="4335"/>
                  </a:lnTo>
                  <a:lnTo>
                    <a:pt x="11315" y="4067"/>
                  </a:lnTo>
                  <a:lnTo>
                    <a:pt x="11223" y="3800"/>
                  </a:lnTo>
                  <a:lnTo>
                    <a:pt x="11112" y="3532"/>
                  </a:lnTo>
                  <a:lnTo>
                    <a:pt x="11001" y="3274"/>
                  </a:lnTo>
                  <a:lnTo>
                    <a:pt x="10872" y="3025"/>
                  </a:lnTo>
                  <a:lnTo>
                    <a:pt x="10734" y="2786"/>
                  </a:lnTo>
                  <a:lnTo>
                    <a:pt x="10586" y="2555"/>
                  </a:lnTo>
                  <a:lnTo>
                    <a:pt x="10420" y="2324"/>
                  </a:lnTo>
                  <a:lnTo>
                    <a:pt x="10245" y="2103"/>
                  </a:lnTo>
                  <a:lnTo>
                    <a:pt x="10070" y="1900"/>
                  </a:lnTo>
                  <a:lnTo>
                    <a:pt x="9876" y="1697"/>
                  </a:lnTo>
                  <a:lnTo>
                    <a:pt x="9673" y="1504"/>
                  </a:lnTo>
                  <a:lnTo>
                    <a:pt x="9461" y="1319"/>
                  </a:lnTo>
                  <a:lnTo>
                    <a:pt x="9249" y="1153"/>
                  </a:lnTo>
                  <a:lnTo>
                    <a:pt x="9019" y="987"/>
                  </a:lnTo>
                  <a:lnTo>
                    <a:pt x="8788" y="840"/>
                  </a:lnTo>
                  <a:lnTo>
                    <a:pt x="8539" y="701"/>
                  </a:lnTo>
                  <a:lnTo>
                    <a:pt x="8290" y="572"/>
                  </a:lnTo>
                  <a:lnTo>
                    <a:pt x="8041" y="452"/>
                  </a:lnTo>
                  <a:lnTo>
                    <a:pt x="7774" y="351"/>
                  </a:lnTo>
                  <a:lnTo>
                    <a:pt x="7506" y="259"/>
                  </a:lnTo>
                  <a:lnTo>
                    <a:pt x="7230" y="185"/>
                  </a:lnTo>
                  <a:lnTo>
                    <a:pt x="6953" y="120"/>
                  </a:lnTo>
                  <a:lnTo>
                    <a:pt x="6667" y="65"/>
                  </a:lnTo>
                  <a:lnTo>
                    <a:pt x="6381" y="28"/>
                  </a:lnTo>
                  <a:lnTo>
                    <a:pt x="6086" y="10"/>
                  </a:lnTo>
                  <a:lnTo>
                    <a:pt x="5791" y="1"/>
                  </a:lnTo>
                  <a:lnTo>
                    <a:pt x="5791" y="1"/>
                  </a:lnTo>
                  <a:lnTo>
                    <a:pt x="5487" y="10"/>
                  </a:lnTo>
                  <a:lnTo>
                    <a:pt x="5192" y="28"/>
                  </a:lnTo>
                  <a:lnTo>
                    <a:pt x="4906" y="65"/>
                  </a:lnTo>
                  <a:lnTo>
                    <a:pt x="4620" y="120"/>
                  </a:lnTo>
                  <a:lnTo>
                    <a:pt x="4343" y="185"/>
                  </a:lnTo>
                  <a:lnTo>
                    <a:pt x="4067" y="259"/>
                  </a:lnTo>
                  <a:lnTo>
                    <a:pt x="3799" y="351"/>
                  </a:lnTo>
                  <a:lnTo>
                    <a:pt x="3541" y="452"/>
                  </a:lnTo>
                  <a:lnTo>
                    <a:pt x="3283" y="572"/>
                  </a:lnTo>
                  <a:lnTo>
                    <a:pt x="3034" y="701"/>
                  </a:lnTo>
                  <a:lnTo>
                    <a:pt x="2785" y="840"/>
                  </a:lnTo>
                  <a:lnTo>
                    <a:pt x="2554" y="987"/>
                  </a:lnTo>
                  <a:lnTo>
                    <a:pt x="2324" y="1153"/>
                  </a:lnTo>
                  <a:lnTo>
                    <a:pt x="2112" y="1319"/>
                  </a:lnTo>
                  <a:lnTo>
                    <a:pt x="1900" y="1504"/>
                  </a:lnTo>
                  <a:lnTo>
                    <a:pt x="1697" y="1697"/>
                  </a:lnTo>
                  <a:lnTo>
                    <a:pt x="1503" y="1900"/>
                  </a:lnTo>
                  <a:lnTo>
                    <a:pt x="1328" y="2103"/>
                  </a:lnTo>
                  <a:lnTo>
                    <a:pt x="1153" y="2324"/>
                  </a:lnTo>
                  <a:lnTo>
                    <a:pt x="996" y="2555"/>
                  </a:lnTo>
                  <a:lnTo>
                    <a:pt x="839" y="2786"/>
                  </a:lnTo>
                  <a:lnTo>
                    <a:pt x="701" y="3025"/>
                  </a:lnTo>
                  <a:lnTo>
                    <a:pt x="572" y="3274"/>
                  </a:lnTo>
                  <a:lnTo>
                    <a:pt x="461" y="3532"/>
                  </a:lnTo>
                  <a:lnTo>
                    <a:pt x="360" y="3800"/>
                  </a:lnTo>
                  <a:lnTo>
                    <a:pt x="268" y="4067"/>
                  </a:lnTo>
                  <a:lnTo>
                    <a:pt x="185" y="4335"/>
                  </a:lnTo>
                  <a:lnTo>
                    <a:pt x="120" y="4621"/>
                  </a:lnTo>
                  <a:lnTo>
                    <a:pt x="74" y="4906"/>
                  </a:lnTo>
                  <a:lnTo>
                    <a:pt x="37" y="5192"/>
                  </a:lnTo>
                  <a:lnTo>
                    <a:pt x="9" y="5487"/>
                  </a:lnTo>
                  <a:lnTo>
                    <a:pt x="0" y="5783"/>
                  </a:lnTo>
                  <a:lnTo>
                    <a:pt x="0" y="5783"/>
                  </a:lnTo>
                  <a:lnTo>
                    <a:pt x="9" y="6078"/>
                  </a:lnTo>
                  <a:lnTo>
                    <a:pt x="37" y="6373"/>
                  </a:lnTo>
                  <a:lnTo>
                    <a:pt x="74" y="6668"/>
                  </a:lnTo>
                  <a:lnTo>
                    <a:pt x="120" y="6954"/>
                  </a:lnTo>
                  <a:lnTo>
                    <a:pt x="185" y="7230"/>
                  </a:lnTo>
                  <a:lnTo>
                    <a:pt x="268" y="7507"/>
                  </a:lnTo>
                  <a:lnTo>
                    <a:pt x="360" y="7774"/>
                  </a:lnTo>
                  <a:lnTo>
                    <a:pt x="461" y="8033"/>
                  </a:lnTo>
                  <a:lnTo>
                    <a:pt x="572" y="8291"/>
                  </a:lnTo>
                  <a:lnTo>
                    <a:pt x="701" y="8540"/>
                  </a:lnTo>
                  <a:lnTo>
                    <a:pt x="839" y="8779"/>
                  </a:lnTo>
                  <a:lnTo>
                    <a:pt x="996" y="9019"/>
                  </a:lnTo>
                  <a:lnTo>
                    <a:pt x="1153" y="9241"/>
                  </a:lnTo>
                  <a:lnTo>
                    <a:pt x="1328" y="9462"/>
                  </a:lnTo>
                  <a:lnTo>
                    <a:pt x="1503" y="9674"/>
                  </a:lnTo>
                  <a:lnTo>
                    <a:pt x="1697" y="9877"/>
                  </a:lnTo>
                  <a:lnTo>
                    <a:pt x="1900" y="10061"/>
                  </a:lnTo>
                  <a:lnTo>
                    <a:pt x="2112" y="10246"/>
                  </a:lnTo>
                  <a:lnTo>
                    <a:pt x="2324" y="10421"/>
                  </a:lnTo>
                  <a:lnTo>
                    <a:pt x="2554" y="10578"/>
                  </a:lnTo>
                  <a:lnTo>
                    <a:pt x="2785" y="10725"/>
                  </a:lnTo>
                  <a:lnTo>
                    <a:pt x="3034" y="10873"/>
                  </a:lnTo>
                  <a:lnTo>
                    <a:pt x="3283" y="10993"/>
                  </a:lnTo>
                  <a:lnTo>
                    <a:pt x="3541" y="11113"/>
                  </a:lnTo>
                  <a:lnTo>
                    <a:pt x="3799" y="11214"/>
                  </a:lnTo>
                  <a:lnTo>
                    <a:pt x="4067" y="11306"/>
                  </a:lnTo>
                  <a:lnTo>
                    <a:pt x="4343" y="11389"/>
                  </a:lnTo>
                  <a:lnTo>
                    <a:pt x="4620" y="11454"/>
                  </a:lnTo>
                  <a:lnTo>
                    <a:pt x="4906" y="11500"/>
                  </a:lnTo>
                  <a:lnTo>
                    <a:pt x="5192" y="11537"/>
                  </a:lnTo>
                  <a:lnTo>
                    <a:pt x="5487" y="11564"/>
                  </a:lnTo>
                  <a:lnTo>
                    <a:pt x="5791" y="11564"/>
                  </a:lnTo>
                  <a:lnTo>
                    <a:pt x="5791" y="115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4274;p67">
              <a:extLst>
                <a:ext uri="{FF2B5EF4-FFF2-40B4-BE49-F238E27FC236}">
                  <a16:creationId xmlns:a16="http://schemas.microsoft.com/office/drawing/2014/main" id="{ECB3B26D-613D-209E-37B4-61A73FA9244E}"/>
                </a:ext>
              </a:extLst>
            </p:cNvPr>
            <p:cNvSpPr/>
            <p:nvPr/>
          </p:nvSpPr>
          <p:spPr>
            <a:xfrm>
              <a:off x="-3410000" y="-6459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4275;p67">
              <a:extLst>
                <a:ext uri="{FF2B5EF4-FFF2-40B4-BE49-F238E27FC236}">
                  <a16:creationId xmlns:a16="http://schemas.microsoft.com/office/drawing/2014/main" id="{9ABF965F-A629-1882-3D47-ADE18BB420B5}"/>
                </a:ext>
              </a:extLst>
            </p:cNvPr>
            <p:cNvSpPr/>
            <p:nvPr/>
          </p:nvSpPr>
          <p:spPr>
            <a:xfrm>
              <a:off x="-741750" y="-6165775"/>
              <a:ext cx="1238225" cy="2595425"/>
            </a:xfrm>
            <a:custGeom>
              <a:avLst/>
              <a:gdLst/>
              <a:ahLst/>
              <a:cxnLst/>
              <a:rect l="l" t="t" r="r" b="b"/>
              <a:pathLst>
                <a:path w="49529" h="103817" fill="none" extrusionOk="0">
                  <a:moveTo>
                    <a:pt x="2093" y="103816"/>
                  </a:moveTo>
                  <a:lnTo>
                    <a:pt x="2093" y="103816"/>
                  </a:lnTo>
                  <a:lnTo>
                    <a:pt x="1983" y="101695"/>
                  </a:lnTo>
                  <a:lnTo>
                    <a:pt x="1854" y="99556"/>
                  </a:lnTo>
                  <a:lnTo>
                    <a:pt x="1595" y="95231"/>
                  </a:lnTo>
                  <a:lnTo>
                    <a:pt x="1319" y="90851"/>
                  </a:lnTo>
                  <a:lnTo>
                    <a:pt x="1051" y="86434"/>
                  </a:lnTo>
                  <a:lnTo>
                    <a:pt x="793" y="81980"/>
                  </a:lnTo>
                  <a:lnTo>
                    <a:pt x="664" y="79748"/>
                  </a:lnTo>
                  <a:lnTo>
                    <a:pt x="553" y="77517"/>
                  </a:lnTo>
                  <a:lnTo>
                    <a:pt x="443" y="75285"/>
                  </a:lnTo>
                  <a:lnTo>
                    <a:pt x="341" y="73053"/>
                  </a:lnTo>
                  <a:lnTo>
                    <a:pt x="249" y="70831"/>
                  </a:lnTo>
                  <a:lnTo>
                    <a:pt x="175" y="68599"/>
                  </a:lnTo>
                  <a:lnTo>
                    <a:pt x="111" y="66386"/>
                  </a:lnTo>
                  <a:lnTo>
                    <a:pt x="55" y="64173"/>
                  </a:lnTo>
                  <a:lnTo>
                    <a:pt x="19" y="61978"/>
                  </a:lnTo>
                  <a:lnTo>
                    <a:pt x="0" y="59793"/>
                  </a:lnTo>
                  <a:lnTo>
                    <a:pt x="0" y="57617"/>
                  </a:lnTo>
                  <a:lnTo>
                    <a:pt x="19" y="55459"/>
                  </a:lnTo>
                  <a:lnTo>
                    <a:pt x="55" y="53310"/>
                  </a:lnTo>
                  <a:lnTo>
                    <a:pt x="83" y="52250"/>
                  </a:lnTo>
                  <a:lnTo>
                    <a:pt x="111" y="51189"/>
                  </a:lnTo>
                  <a:lnTo>
                    <a:pt x="148" y="50129"/>
                  </a:lnTo>
                  <a:lnTo>
                    <a:pt x="194" y="49077"/>
                  </a:lnTo>
                  <a:lnTo>
                    <a:pt x="240" y="48035"/>
                  </a:lnTo>
                  <a:lnTo>
                    <a:pt x="295" y="46993"/>
                  </a:lnTo>
                  <a:lnTo>
                    <a:pt x="360" y="45961"/>
                  </a:lnTo>
                  <a:lnTo>
                    <a:pt x="434" y="44928"/>
                  </a:lnTo>
                  <a:lnTo>
                    <a:pt x="507" y="43913"/>
                  </a:lnTo>
                  <a:lnTo>
                    <a:pt x="590" y="42899"/>
                  </a:lnTo>
                  <a:lnTo>
                    <a:pt x="683" y="41885"/>
                  </a:lnTo>
                  <a:lnTo>
                    <a:pt x="775" y="40889"/>
                  </a:lnTo>
                  <a:lnTo>
                    <a:pt x="876" y="39893"/>
                  </a:lnTo>
                  <a:lnTo>
                    <a:pt x="987" y="38897"/>
                  </a:lnTo>
                  <a:lnTo>
                    <a:pt x="1107" y="37919"/>
                  </a:lnTo>
                  <a:lnTo>
                    <a:pt x="1236" y="36951"/>
                  </a:lnTo>
                  <a:lnTo>
                    <a:pt x="1374" y="35983"/>
                  </a:lnTo>
                  <a:lnTo>
                    <a:pt x="1512" y="35024"/>
                  </a:lnTo>
                  <a:lnTo>
                    <a:pt x="1660" y="34074"/>
                  </a:lnTo>
                  <a:lnTo>
                    <a:pt x="1826" y="33133"/>
                  </a:lnTo>
                  <a:lnTo>
                    <a:pt x="1992" y="32202"/>
                  </a:lnTo>
                  <a:lnTo>
                    <a:pt x="2167" y="31280"/>
                  </a:lnTo>
                  <a:lnTo>
                    <a:pt x="2352" y="30367"/>
                  </a:lnTo>
                  <a:lnTo>
                    <a:pt x="2545" y="29463"/>
                  </a:lnTo>
                  <a:lnTo>
                    <a:pt x="2748" y="28569"/>
                  </a:lnTo>
                  <a:lnTo>
                    <a:pt x="2969" y="27683"/>
                  </a:lnTo>
                  <a:lnTo>
                    <a:pt x="3191" y="26807"/>
                  </a:lnTo>
                  <a:lnTo>
                    <a:pt x="3421" y="25941"/>
                  </a:lnTo>
                  <a:lnTo>
                    <a:pt x="3661" y="25092"/>
                  </a:lnTo>
                  <a:lnTo>
                    <a:pt x="3919" y="24244"/>
                  </a:lnTo>
                  <a:lnTo>
                    <a:pt x="4178" y="23414"/>
                  </a:lnTo>
                  <a:lnTo>
                    <a:pt x="4454" y="22593"/>
                  </a:lnTo>
                  <a:lnTo>
                    <a:pt x="4731" y="21782"/>
                  </a:lnTo>
                  <a:lnTo>
                    <a:pt x="5026" y="20979"/>
                  </a:lnTo>
                  <a:lnTo>
                    <a:pt x="5330" y="20186"/>
                  </a:lnTo>
                  <a:lnTo>
                    <a:pt x="5644" y="19412"/>
                  </a:lnTo>
                  <a:lnTo>
                    <a:pt x="5976" y="18646"/>
                  </a:lnTo>
                  <a:lnTo>
                    <a:pt x="6308" y="17899"/>
                  </a:lnTo>
                  <a:lnTo>
                    <a:pt x="6658" y="17152"/>
                  </a:lnTo>
                  <a:lnTo>
                    <a:pt x="7018" y="16424"/>
                  </a:lnTo>
                  <a:lnTo>
                    <a:pt x="7396" y="15714"/>
                  </a:lnTo>
                  <a:lnTo>
                    <a:pt x="7774" y="15013"/>
                  </a:lnTo>
                  <a:lnTo>
                    <a:pt x="8170" y="14321"/>
                  </a:lnTo>
                  <a:lnTo>
                    <a:pt x="8585" y="13648"/>
                  </a:lnTo>
                  <a:lnTo>
                    <a:pt x="9000" y="12984"/>
                  </a:lnTo>
                  <a:lnTo>
                    <a:pt x="9434" y="12339"/>
                  </a:lnTo>
                  <a:lnTo>
                    <a:pt x="9886" y="11703"/>
                  </a:lnTo>
                  <a:lnTo>
                    <a:pt x="10337" y="11085"/>
                  </a:lnTo>
                  <a:lnTo>
                    <a:pt x="10817" y="10476"/>
                  </a:lnTo>
                  <a:lnTo>
                    <a:pt x="11297" y="9886"/>
                  </a:lnTo>
                  <a:lnTo>
                    <a:pt x="11794" y="9314"/>
                  </a:lnTo>
                  <a:lnTo>
                    <a:pt x="12311" y="8752"/>
                  </a:lnTo>
                  <a:lnTo>
                    <a:pt x="12837" y="8208"/>
                  </a:lnTo>
                  <a:lnTo>
                    <a:pt x="13371" y="7682"/>
                  </a:lnTo>
                  <a:lnTo>
                    <a:pt x="13925" y="7166"/>
                  </a:lnTo>
                  <a:lnTo>
                    <a:pt x="14496" y="6668"/>
                  </a:lnTo>
                  <a:lnTo>
                    <a:pt x="15077" y="6188"/>
                  </a:lnTo>
                  <a:lnTo>
                    <a:pt x="15677" y="5718"/>
                  </a:lnTo>
                  <a:lnTo>
                    <a:pt x="15972" y="5496"/>
                  </a:lnTo>
                  <a:lnTo>
                    <a:pt x="16285" y="5275"/>
                  </a:lnTo>
                  <a:lnTo>
                    <a:pt x="16590" y="5054"/>
                  </a:lnTo>
                  <a:lnTo>
                    <a:pt x="16912" y="4842"/>
                  </a:lnTo>
                  <a:lnTo>
                    <a:pt x="17226" y="4630"/>
                  </a:lnTo>
                  <a:lnTo>
                    <a:pt x="17549" y="4427"/>
                  </a:lnTo>
                  <a:lnTo>
                    <a:pt x="17871" y="4224"/>
                  </a:lnTo>
                  <a:lnTo>
                    <a:pt x="18203" y="4030"/>
                  </a:lnTo>
                  <a:lnTo>
                    <a:pt x="18535" y="3837"/>
                  </a:lnTo>
                  <a:lnTo>
                    <a:pt x="18877" y="3652"/>
                  </a:lnTo>
                  <a:lnTo>
                    <a:pt x="19218" y="3468"/>
                  </a:lnTo>
                  <a:lnTo>
                    <a:pt x="19559" y="3283"/>
                  </a:lnTo>
                  <a:lnTo>
                    <a:pt x="19909" y="3108"/>
                  </a:lnTo>
                  <a:lnTo>
                    <a:pt x="20260" y="2942"/>
                  </a:lnTo>
                  <a:lnTo>
                    <a:pt x="20619" y="2776"/>
                  </a:lnTo>
                  <a:lnTo>
                    <a:pt x="20979" y="2610"/>
                  </a:lnTo>
                  <a:lnTo>
                    <a:pt x="21339" y="2453"/>
                  </a:lnTo>
                  <a:lnTo>
                    <a:pt x="21708" y="2306"/>
                  </a:lnTo>
                  <a:lnTo>
                    <a:pt x="22086" y="2158"/>
                  </a:lnTo>
                  <a:lnTo>
                    <a:pt x="22464" y="2011"/>
                  </a:lnTo>
                  <a:lnTo>
                    <a:pt x="22842" y="1872"/>
                  </a:lnTo>
                  <a:lnTo>
                    <a:pt x="23229" y="1743"/>
                  </a:lnTo>
                  <a:lnTo>
                    <a:pt x="23616" y="1614"/>
                  </a:lnTo>
                  <a:lnTo>
                    <a:pt x="24004" y="1494"/>
                  </a:lnTo>
                  <a:lnTo>
                    <a:pt x="24400" y="1374"/>
                  </a:lnTo>
                  <a:lnTo>
                    <a:pt x="24806" y="1255"/>
                  </a:lnTo>
                  <a:lnTo>
                    <a:pt x="25212" y="1144"/>
                  </a:lnTo>
                  <a:lnTo>
                    <a:pt x="25618" y="1042"/>
                  </a:lnTo>
                  <a:lnTo>
                    <a:pt x="26033" y="941"/>
                  </a:lnTo>
                  <a:lnTo>
                    <a:pt x="26447" y="849"/>
                  </a:lnTo>
                  <a:lnTo>
                    <a:pt x="26872" y="757"/>
                  </a:lnTo>
                  <a:lnTo>
                    <a:pt x="27296" y="674"/>
                  </a:lnTo>
                  <a:lnTo>
                    <a:pt x="27729" y="591"/>
                  </a:lnTo>
                  <a:lnTo>
                    <a:pt x="28163" y="517"/>
                  </a:lnTo>
                  <a:lnTo>
                    <a:pt x="28605" y="443"/>
                  </a:lnTo>
                  <a:lnTo>
                    <a:pt x="29048" y="378"/>
                  </a:lnTo>
                  <a:lnTo>
                    <a:pt x="29491" y="323"/>
                  </a:lnTo>
                  <a:lnTo>
                    <a:pt x="29942" y="268"/>
                  </a:lnTo>
                  <a:lnTo>
                    <a:pt x="30404" y="213"/>
                  </a:lnTo>
                  <a:lnTo>
                    <a:pt x="30865" y="166"/>
                  </a:lnTo>
                  <a:lnTo>
                    <a:pt x="31326" y="130"/>
                  </a:lnTo>
                  <a:lnTo>
                    <a:pt x="31796" y="93"/>
                  </a:lnTo>
                  <a:lnTo>
                    <a:pt x="32755" y="47"/>
                  </a:lnTo>
                  <a:lnTo>
                    <a:pt x="33723" y="10"/>
                  </a:lnTo>
                  <a:lnTo>
                    <a:pt x="34710" y="0"/>
                  </a:lnTo>
                  <a:lnTo>
                    <a:pt x="49529" y="0"/>
                  </a:lnTo>
                  <a:lnTo>
                    <a:pt x="49529" y="103641"/>
                  </a:lnTo>
                  <a:lnTo>
                    <a:pt x="2093" y="1038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5151;p67">
            <a:extLst>
              <a:ext uri="{FF2B5EF4-FFF2-40B4-BE49-F238E27FC236}">
                <a16:creationId xmlns:a16="http://schemas.microsoft.com/office/drawing/2014/main" id="{D121BA05-0BDC-7952-E987-9C510AEB7853}"/>
              </a:ext>
            </a:extLst>
          </p:cNvPr>
          <p:cNvGrpSpPr/>
          <p:nvPr/>
        </p:nvGrpSpPr>
        <p:grpSpPr>
          <a:xfrm>
            <a:off x="4607992" y="2050824"/>
            <a:ext cx="506023" cy="506071"/>
            <a:chOff x="-6453150" y="-7406425"/>
            <a:chExt cx="7643850" cy="7644575"/>
          </a:xfrm>
        </p:grpSpPr>
        <p:sp>
          <p:nvSpPr>
            <p:cNvPr id="3080" name="Google Shape;5152;p67">
              <a:extLst>
                <a:ext uri="{FF2B5EF4-FFF2-40B4-BE49-F238E27FC236}">
                  <a16:creationId xmlns:a16="http://schemas.microsoft.com/office/drawing/2014/main" id="{99D3062F-0F9C-F80E-6166-78F272075E60}"/>
                </a:ext>
              </a:extLst>
            </p:cNvPr>
            <p:cNvSpPr/>
            <p:nvPr/>
          </p:nvSpPr>
          <p:spPr>
            <a:xfrm>
              <a:off x="-2852775" y="-7294375"/>
              <a:ext cx="447625" cy="448250"/>
            </a:xfrm>
            <a:custGeom>
              <a:avLst/>
              <a:gdLst/>
              <a:ahLst/>
              <a:cxnLst/>
              <a:rect l="l" t="t" r="r" b="b"/>
              <a:pathLst>
                <a:path w="17905" h="17930" extrusionOk="0">
                  <a:moveTo>
                    <a:pt x="8721" y="1"/>
                  </a:moveTo>
                  <a:lnTo>
                    <a:pt x="8493" y="8"/>
                  </a:lnTo>
                  <a:lnTo>
                    <a:pt x="8265" y="24"/>
                  </a:lnTo>
                  <a:lnTo>
                    <a:pt x="8037" y="48"/>
                  </a:lnTo>
                  <a:lnTo>
                    <a:pt x="7809" y="71"/>
                  </a:lnTo>
                  <a:lnTo>
                    <a:pt x="7589" y="103"/>
                  </a:lnTo>
                  <a:lnTo>
                    <a:pt x="7368" y="142"/>
                  </a:lnTo>
                  <a:lnTo>
                    <a:pt x="7148" y="181"/>
                  </a:lnTo>
                  <a:lnTo>
                    <a:pt x="6928" y="229"/>
                  </a:lnTo>
                  <a:lnTo>
                    <a:pt x="6716" y="284"/>
                  </a:lnTo>
                  <a:lnTo>
                    <a:pt x="6503" y="339"/>
                  </a:lnTo>
                  <a:lnTo>
                    <a:pt x="6291" y="402"/>
                  </a:lnTo>
                  <a:lnTo>
                    <a:pt x="6079" y="472"/>
                  </a:lnTo>
                  <a:lnTo>
                    <a:pt x="5874" y="543"/>
                  </a:lnTo>
                  <a:lnTo>
                    <a:pt x="5670" y="622"/>
                  </a:lnTo>
                  <a:lnTo>
                    <a:pt x="5466" y="708"/>
                  </a:lnTo>
                  <a:lnTo>
                    <a:pt x="5269" y="795"/>
                  </a:lnTo>
                  <a:lnTo>
                    <a:pt x="5072" y="881"/>
                  </a:lnTo>
                  <a:lnTo>
                    <a:pt x="4876" y="984"/>
                  </a:lnTo>
                  <a:lnTo>
                    <a:pt x="4687" y="1086"/>
                  </a:lnTo>
                  <a:lnTo>
                    <a:pt x="4498" y="1188"/>
                  </a:lnTo>
                  <a:lnTo>
                    <a:pt x="4310" y="1298"/>
                  </a:lnTo>
                  <a:lnTo>
                    <a:pt x="4129" y="1416"/>
                  </a:lnTo>
                  <a:lnTo>
                    <a:pt x="3948" y="1534"/>
                  </a:lnTo>
                  <a:lnTo>
                    <a:pt x="3767" y="1652"/>
                  </a:lnTo>
                  <a:lnTo>
                    <a:pt x="3594" y="1778"/>
                  </a:lnTo>
                  <a:lnTo>
                    <a:pt x="3421" y="1911"/>
                  </a:lnTo>
                  <a:lnTo>
                    <a:pt x="3256" y="2045"/>
                  </a:lnTo>
                  <a:lnTo>
                    <a:pt x="3091" y="2187"/>
                  </a:lnTo>
                  <a:lnTo>
                    <a:pt x="2934" y="2328"/>
                  </a:lnTo>
                  <a:lnTo>
                    <a:pt x="2776" y="2478"/>
                  </a:lnTo>
                  <a:lnTo>
                    <a:pt x="2619" y="2627"/>
                  </a:lnTo>
                  <a:lnTo>
                    <a:pt x="2470" y="2776"/>
                  </a:lnTo>
                  <a:lnTo>
                    <a:pt x="2320" y="2934"/>
                  </a:lnTo>
                  <a:lnTo>
                    <a:pt x="2179" y="3099"/>
                  </a:lnTo>
                  <a:lnTo>
                    <a:pt x="2045" y="3264"/>
                  </a:lnTo>
                  <a:lnTo>
                    <a:pt x="1904" y="3429"/>
                  </a:lnTo>
                  <a:lnTo>
                    <a:pt x="1778" y="3602"/>
                  </a:lnTo>
                  <a:lnTo>
                    <a:pt x="1652" y="3775"/>
                  </a:lnTo>
                  <a:lnTo>
                    <a:pt x="1526" y="3956"/>
                  </a:lnTo>
                  <a:lnTo>
                    <a:pt x="1408" y="4129"/>
                  </a:lnTo>
                  <a:lnTo>
                    <a:pt x="1290" y="4318"/>
                  </a:lnTo>
                  <a:lnTo>
                    <a:pt x="1180" y="4498"/>
                  </a:lnTo>
                  <a:lnTo>
                    <a:pt x="1078" y="4695"/>
                  </a:lnTo>
                  <a:lnTo>
                    <a:pt x="976" y="4884"/>
                  </a:lnTo>
                  <a:lnTo>
                    <a:pt x="882" y="5080"/>
                  </a:lnTo>
                  <a:lnTo>
                    <a:pt x="787" y="5277"/>
                  </a:lnTo>
                  <a:lnTo>
                    <a:pt x="701" y="5474"/>
                  </a:lnTo>
                  <a:lnTo>
                    <a:pt x="622" y="5678"/>
                  </a:lnTo>
                  <a:lnTo>
                    <a:pt x="543" y="5882"/>
                  </a:lnTo>
                  <a:lnTo>
                    <a:pt x="465" y="6087"/>
                  </a:lnTo>
                  <a:lnTo>
                    <a:pt x="402" y="6299"/>
                  </a:lnTo>
                  <a:lnTo>
                    <a:pt x="339" y="6511"/>
                  </a:lnTo>
                  <a:lnTo>
                    <a:pt x="276" y="6724"/>
                  </a:lnTo>
                  <a:lnTo>
                    <a:pt x="229" y="6936"/>
                  </a:lnTo>
                  <a:lnTo>
                    <a:pt x="182" y="7156"/>
                  </a:lnTo>
                  <a:lnTo>
                    <a:pt x="135" y="7376"/>
                  </a:lnTo>
                  <a:lnTo>
                    <a:pt x="103" y="7597"/>
                  </a:lnTo>
                  <a:lnTo>
                    <a:pt x="72" y="7825"/>
                  </a:lnTo>
                  <a:lnTo>
                    <a:pt x="40" y="8045"/>
                  </a:lnTo>
                  <a:lnTo>
                    <a:pt x="25" y="8273"/>
                  </a:lnTo>
                  <a:lnTo>
                    <a:pt x="9" y="8501"/>
                  </a:lnTo>
                  <a:lnTo>
                    <a:pt x="1" y="8737"/>
                  </a:lnTo>
                  <a:lnTo>
                    <a:pt x="1" y="8965"/>
                  </a:lnTo>
                  <a:lnTo>
                    <a:pt x="1" y="9193"/>
                  </a:lnTo>
                  <a:lnTo>
                    <a:pt x="9" y="9429"/>
                  </a:lnTo>
                  <a:lnTo>
                    <a:pt x="25" y="9657"/>
                  </a:lnTo>
                  <a:lnTo>
                    <a:pt x="40" y="9885"/>
                  </a:lnTo>
                  <a:lnTo>
                    <a:pt x="72" y="10105"/>
                  </a:lnTo>
                  <a:lnTo>
                    <a:pt x="103" y="10333"/>
                  </a:lnTo>
                  <a:lnTo>
                    <a:pt x="135" y="10553"/>
                  </a:lnTo>
                  <a:lnTo>
                    <a:pt x="182" y="10773"/>
                  </a:lnTo>
                  <a:lnTo>
                    <a:pt x="229" y="10994"/>
                  </a:lnTo>
                  <a:lnTo>
                    <a:pt x="276" y="11206"/>
                  </a:lnTo>
                  <a:lnTo>
                    <a:pt x="339" y="11418"/>
                  </a:lnTo>
                  <a:lnTo>
                    <a:pt x="402" y="11631"/>
                  </a:lnTo>
                  <a:lnTo>
                    <a:pt x="465" y="11843"/>
                  </a:lnTo>
                  <a:lnTo>
                    <a:pt x="543" y="12047"/>
                  </a:lnTo>
                  <a:lnTo>
                    <a:pt x="622" y="12252"/>
                  </a:lnTo>
                  <a:lnTo>
                    <a:pt x="701" y="12456"/>
                  </a:lnTo>
                  <a:lnTo>
                    <a:pt x="787" y="12653"/>
                  </a:lnTo>
                  <a:lnTo>
                    <a:pt x="882" y="12849"/>
                  </a:lnTo>
                  <a:lnTo>
                    <a:pt x="976" y="13046"/>
                  </a:lnTo>
                  <a:lnTo>
                    <a:pt x="1078" y="13242"/>
                  </a:lnTo>
                  <a:lnTo>
                    <a:pt x="1180" y="13431"/>
                  </a:lnTo>
                  <a:lnTo>
                    <a:pt x="1290" y="13612"/>
                  </a:lnTo>
                  <a:lnTo>
                    <a:pt x="1408" y="13801"/>
                  </a:lnTo>
                  <a:lnTo>
                    <a:pt x="1526" y="13982"/>
                  </a:lnTo>
                  <a:lnTo>
                    <a:pt x="1652" y="14155"/>
                  </a:lnTo>
                  <a:lnTo>
                    <a:pt x="1778" y="14328"/>
                  </a:lnTo>
                  <a:lnTo>
                    <a:pt x="1904" y="14501"/>
                  </a:lnTo>
                  <a:lnTo>
                    <a:pt x="2045" y="14666"/>
                  </a:lnTo>
                  <a:lnTo>
                    <a:pt x="2179" y="14831"/>
                  </a:lnTo>
                  <a:lnTo>
                    <a:pt x="2320" y="14996"/>
                  </a:lnTo>
                  <a:lnTo>
                    <a:pt x="2470" y="15153"/>
                  </a:lnTo>
                  <a:lnTo>
                    <a:pt x="2619" y="15303"/>
                  </a:lnTo>
                  <a:lnTo>
                    <a:pt x="2776" y="15460"/>
                  </a:lnTo>
                  <a:lnTo>
                    <a:pt x="2934" y="15601"/>
                  </a:lnTo>
                  <a:lnTo>
                    <a:pt x="3091" y="15743"/>
                  </a:lnTo>
                  <a:lnTo>
                    <a:pt x="3256" y="15885"/>
                  </a:lnTo>
                  <a:lnTo>
                    <a:pt x="3421" y="16018"/>
                  </a:lnTo>
                  <a:lnTo>
                    <a:pt x="3594" y="16152"/>
                  </a:lnTo>
                  <a:lnTo>
                    <a:pt x="3767" y="16278"/>
                  </a:lnTo>
                  <a:lnTo>
                    <a:pt x="3948" y="16404"/>
                  </a:lnTo>
                  <a:lnTo>
                    <a:pt x="4129" y="16521"/>
                  </a:lnTo>
                  <a:lnTo>
                    <a:pt x="4310" y="16632"/>
                  </a:lnTo>
                  <a:lnTo>
                    <a:pt x="4498" y="16742"/>
                  </a:lnTo>
                  <a:lnTo>
                    <a:pt x="4687" y="16852"/>
                  </a:lnTo>
                  <a:lnTo>
                    <a:pt x="4876" y="16954"/>
                  </a:lnTo>
                  <a:lnTo>
                    <a:pt x="5072" y="17048"/>
                  </a:lnTo>
                  <a:lnTo>
                    <a:pt x="5269" y="17143"/>
                  </a:lnTo>
                  <a:lnTo>
                    <a:pt x="5466" y="17229"/>
                  </a:lnTo>
                  <a:lnTo>
                    <a:pt x="5670" y="17308"/>
                  </a:lnTo>
                  <a:lnTo>
                    <a:pt x="5874" y="17386"/>
                  </a:lnTo>
                  <a:lnTo>
                    <a:pt x="6079" y="17465"/>
                  </a:lnTo>
                  <a:lnTo>
                    <a:pt x="6291" y="17528"/>
                  </a:lnTo>
                  <a:lnTo>
                    <a:pt x="6503" y="17591"/>
                  </a:lnTo>
                  <a:lnTo>
                    <a:pt x="6716" y="17654"/>
                  </a:lnTo>
                  <a:lnTo>
                    <a:pt x="6928" y="17701"/>
                  </a:lnTo>
                  <a:lnTo>
                    <a:pt x="7148" y="17748"/>
                  </a:lnTo>
                  <a:lnTo>
                    <a:pt x="7368" y="17795"/>
                  </a:lnTo>
                  <a:lnTo>
                    <a:pt x="7589" y="17827"/>
                  </a:lnTo>
                  <a:lnTo>
                    <a:pt x="7809" y="17858"/>
                  </a:lnTo>
                  <a:lnTo>
                    <a:pt x="8037" y="17890"/>
                  </a:lnTo>
                  <a:lnTo>
                    <a:pt x="8265" y="17905"/>
                  </a:lnTo>
                  <a:lnTo>
                    <a:pt x="8493" y="17921"/>
                  </a:lnTo>
                  <a:lnTo>
                    <a:pt x="8721" y="17929"/>
                  </a:lnTo>
                  <a:lnTo>
                    <a:pt x="9185" y="17929"/>
                  </a:lnTo>
                  <a:lnTo>
                    <a:pt x="9413" y="17921"/>
                  </a:lnTo>
                  <a:lnTo>
                    <a:pt x="9641" y="17905"/>
                  </a:lnTo>
                  <a:lnTo>
                    <a:pt x="9869" y="17890"/>
                  </a:lnTo>
                  <a:lnTo>
                    <a:pt x="10089" y="17858"/>
                  </a:lnTo>
                  <a:lnTo>
                    <a:pt x="10317" y="17827"/>
                  </a:lnTo>
                  <a:lnTo>
                    <a:pt x="10537" y="17795"/>
                  </a:lnTo>
                  <a:lnTo>
                    <a:pt x="10757" y="17748"/>
                  </a:lnTo>
                  <a:lnTo>
                    <a:pt x="10977" y="17701"/>
                  </a:lnTo>
                  <a:lnTo>
                    <a:pt x="11190" y="17654"/>
                  </a:lnTo>
                  <a:lnTo>
                    <a:pt x="11402" y="17591"/>
                  </a:lnTo>
                  <a:lnTo>
                    <a:pt x="11614" y="17528"/>
                  </a:lnTo>
                  <a:lnTo>
                    <a:pt x="11827" y="17465"/>
                  </a:lnTo>
                  <a:lnTo>
                    <a:pt x="12031" y="17386"/>
                  </a:lnTo>
                  <a:lnTo>
                    <a:pt x="12235" y="17308"/>
                  </a:lnTo>
                  <a:lnTo>
                    <a:pt x="12440" y="17229"/>
                  </a:lnTo>
                  <a:lnTo>
                    <a:pt x="12636" y="17143"/>
                  </a:lnTo>
                  <a:lnTo>
                    <a:pt x="12833" y="17048"/>
                  </a:lnTo>
                  <a:lnTo>
                    <a:pt x="13030" y="16954"/>
                  </a:lnTo>
                  <a:lnTo>
                    <a:pt x="13218" y="16852"/>
                  </a:lnTo>
                  <a:lnTo>
                    <a:pt x="13407" y="16742"/>
                  </a:lnTo>
                  <a:lnTo>
                    <a:pt x="13596" y="16632"/>
                  </a:lnTo>
                  <a:lnTo>
                    <a:pt x="13777" y="16521"/>
                  </a:lnTo>
                  <a:lnTo>
                    <a:pt x="13957" y="16404"/>
                  </a:lnTo>
                  <a:lnTo>
                    <a:pt x="14138" y="16278"/>
                  </a:lnTo>
                  <a:lnTo>
                    <a:pt x="14311" y="16152"/>
                  </a:lnTo>
                  <a:lnTo>
                    <a:pt x="14484" y="16018"/>
                  </a:lnTo>
                  <a:lnTo>
                    <a:pt x="14649" y="15885"/>
                  </a:lnTo>
                  <a:lnTo>
                    <a:pt x="14814" y="15743"/>
                  </a:lnTo>
                  <a:lnTo>
                    <a:pt x="14972" y="15601"/>
                  </a:lnTo>
                  <a:lnTo>
                    <a:pt x="15129" y="15460"/>
                  </a:lnTo>
                  <a:lnTo>
                    <a:pt x="15286" y="15303"/>
                  </a:lnTo>
                  <a:lnTo>
                    <a:pt x="15436" y="15153"/>
                  </a:lnTo>
                  <a:lnTo>
                    <a:pt x="15577" y="14996"/>
                  </a:lnTo>
                  <a:lnTo>
                    <a:pt x="15727" y="14831"/>
                  </a:lnTo>
                  <a:lnTo>
                    <a:pt x="15860" y="14666"/>
                  </a:lnTo>
                  <a:lnTo>
                    <a:pt x="15994" y="14501"/>
                  </a:lnTo>
                  <a:lnTo>
                    <a:pt x="16128" y="14328"/>
                  </a:lnTo>
                  <a:lnTo>
                    <a:pt x="16253" y="14155"/>
                  </a:lnTo>
                  <a:lnTo>
                    <a:pt x="16379" y="13982"/>
                  </a:lnTo>
                  <a:lnTo>
                    <a:pt x="16497" y="13801"/>
                  </a:lnTo>
                  <a:lnTo>
                    <a:pt x="16607" y="13612"/>
                  </a:lnTo>
                  <a:lnTo>
                    <a:pt x="16717" y="13431"/>
                  </a:lnTo>
                  <a:lnTo>
                    <a:pt x="16827" y="13242"/>
                  </a:lnTo>
                  <a:lnTo>
                    <a:pt x="16930" y="13046"/>
                  </a:lnTo>
                  <a:lnTo>
                    <a:pt x="17024" y="12849"/>
                  </a:lnTo>
                  <a:lnTo>
                    <a:pt x="17118" y="12653"/>
                  </a:lnTo>
                  <a:lnTo>
                    <a:pt x="17205" y="12456"/>
                  </a:lnTo>
                  <a:lnTo>
                    <a:pt x="17283" y="12252"/>
                  </a:lnTo>
                  <a:lnTo>
                    <a:pt x="17362" y="12047"/>
                  </a:lnTo>
                  <a:lnTo>
                    <a:pt x="17433" y="11843"/>
                  </a:lnTo>
                  <a:lnTo>
                    <a:pt x="17504" y="11631"/>
                  </a:lnTo>
                  <a:lnTo>
                    <a:pt x="17566" y="11418"/>
                  </a:lnTo>
                  <a:lnTo>
                    <a:pt x="17621" y="11206"/>
                  </a:lnTo>
                  <a:lnTo>
                    <a:pt x="17677" y="10994"/>
                  </a:lnTo>
                  <a:lnTo>
                    <a:pt x="17724" y="10773"/>
                  </a:lnTo>
                  <a:lnTo>
                    <a:pt x="17771" y="10553"/>
                  </a:lnTo>
                  <a:lnTo>
                    <a:pt x="17802" y="10333"/>
                  </a:lnTo>
                  <a:lnTo>
                    <a:pt x="17834" y="10105"/>
                  </a:lnTo>
                  <a:lnTo>
                    <a:pt x="17857" y="9885"/>
                  </a:lnTo>
                  <a:lnTo>
                    <a:pt x="17881" y="9657"/>
                  </a:lnTo>
                  <a:lnTo>
                    <a:pt x="17897" y="9429"/>
                  </a:lnTo>
                  <a:lnTo>
                    <a:pt x="17905" y="9193"/>
                  </a:lnTo>
                  <a:lnTo>
                    <a:pt x="17905" y="8965"/>
                  </a:lnTo>
                  <a:lnTo>
                    <a:pt x="17905" y="8737"/>
                  </a:lnTo>
                  <a:lnTo>
                    <a:pt x="17897" y="8501"/>
                  </a:lnTo>
                  <a:lnTo>
                    <a:pt x="17881" y="8273"/>
                  </a:lnTo>
                  <a:lnTo>
                    <a:pt x="17857" y="8045"/>
                  </a:lnTo>
                  <a:lnTo>
                    <a:pt x="17834" y="7825"/>
                  </a:lnTo>
                  <a:lnTo>
                    <a:pt x="17802" y="7597"/>
                  </a:lnTo>
                  <a:lnTo>
                    <a:pt x="17771" y="7376"/>
                  </a:lnTo>
                  <a:lnTo>
                    <a:pt x="17724" y="7156"/>
                  </a:lnTo>
                  <a:lnTo>
                    <a:pt x="17677" y="6936"/>
                  </a:lnTo>
                  <a:lnTo>
                    <a:pt x="17621" y="6724"/>
                  </a:lnTo>
                  <a:lnTo>
                    <a:pt x="17566" y="6511"/>
                  </a:lnTo>
                  <a:lnTo>
                    <a:pt x="17504" y="6299"/>
                  </a:lnTo>
                  <a:lnTo>
                    <a:pt x="17433" y="6087"/>
                  </a:lnTo>
                  <a:lnTo>
                    <a:pt x="17362" y="5882"/>
                  </a:lnTo>
                  <a:lnTo>
                    <a:pt x="17283" y="5678"/>
                  </a:lnTo>
                  <a:lnTo>
                    <a:pt x="17205" y="5474"/>
                  </a:lnTo>
                  <a:lnTo>
                    <a:pt x="17118" y="5277"/>
                  </a:lnTo>
                  <a:lnTo>
                    <a:pt x="17024" y="5080"/>
                  </a:lnTo>
                  <a:lnTo>
                    <a:pt x="16930" y="4884"/>
                  </a:lnTo>
                  <a:lnTo>
                    <a:pt x="16827" y="4695"/>
                  </a:lnTo>
                  <a:lnTo>
                    <a:pt x="16717" y="4498"/>
                  </a:lnTo>
                  <a:lnTo>
                    <a:pt x="16607" y="4318"/>
                  </a:lnTo>
                  <a:lnTo>
                    <a:pt x="16497" y="4129"/>
                  </a:lnTo>
                  <a:lnTo>
                    <a:pt x="16379" y="3956"/>
                  </a:lnTo>
                  <a:lnTo>
                    <a:pt x="16253" y="3775"/>
                  </a:lnTo>
                  <a:lnTo>
                    <a:pt x="16128" y="3602"/>
                  </a:lnTo>
                  <a:lnTo>
                    <a:pt x="15994" y="3429"/>
                  </a:lnTo>
                  <a:lnTo>
                    <a:pt x="15860" y="3264"/>
                  </a:lnTo>
                  <a:lnTo>
                    <a:pt x="15727" y="3099"/>
                  </a:lnTo>
                  <a:lnTo>
                    <a:pt x="15577" y="2934"/>
                  </a:lnTo>
                  <a:lnTo>
                    <a:pt x="15436" y="2776"/>
                  </a:lnTo>
                  <a:lnTo>
                    <a:pt x="15286" y="2627"/>
                  </a:lnTo>
                  <a:lnTo>
                    <a:pt x="15129" y="2478"/>
                  </a:lnTo>
                  <a:lnTo>
                    <a:pt x="14972" y="2328"/>
                  </a:lnTo>
                  <a:lnTo>
                    <a:pt x="14814" y="2187"/>
                  </a:lnTo>
                  <a:lnTo>
                    <a:pt x="14649" y="2045"/>
                  </a:lnTo>
                  <a:lnTo>
                    <a:pt x="14484" y="1911"/>
                  </a:lnTo>
                  <a:lnTo>
                    <a:pt x="14311" y="1778"/>
                  </a:lnTo>
                  <a:lnTo>
                    <a:pt x="14138" y="1652"/>
                  </a:lnTo>
                  <a:lnTo>
                    <a:pt x="13957" y="1534"/>
                  </a:lnTo>
                  <a:lnTo>
                    <a:pt x="13777" y="1416"/>
                  </a:lnTo>
                  <a:lnTo>
                    <a:pt x="13596" y="1298"/>
                  </a:lnTo>
                  <a:lnTo>
                    <a:pt x="13407" y="1188"/>
                  </a:lnTo>
                  <a:lnTo>
                    <a:pt x="13218" y="1086"/>
                  </a:lnTo>
                  <a:lnTo>
                    <a:pt x="13030" y="984"/>
                  </a:lnTo>
                  <a:lnTo>
                    <a:pt x="12833" y="881"/>
                  </a:lnTo>
                  <a:lnTo>
                    <a:pt x="12636" y="795"/>
                  </a:lnTo>
                  <a:lnTo>
                    <a:pt x="12440" y="708"/>
                  </a:lnTo>
                  <a:lnTo>
                    <a:pt x="12235" y="622"/>
                  </a:lnTo>
                  <a:lnTo>
                    <a:pt x="12031" y="543"/>
                  </a:lnTo>
                  <a:lnTo>
                    <a:pt x="11827" y="472"/>
                  </a:lnTo>
                  <a:lnTo>
                    <a:pt x="11614" y="402"/>
                  </a:lnTo>
                  <a:lnTo>
                    <a:pt x="11402" y="339"/>
                  </a:lnTo>
                  <a:lnTo>
                    <a:pt x="11190" y="284"/>
                  </a:lnTo>
                  <a:lnTo>
                    <a:pt x="10977" y="229"/>
                  </a:lnTo>
                  <a:lnTo>
                    <a:pt x="10757" y="181"/>
                  </a:lnTo>
                  <a:lnTo>
                    <a:pt x="10537" y="142"/>
                  </a:lnTo>
                  <a:lnTo>
                    <a:pt x="10317" y="103"/>
                  </a:lnTo>
                  <a:lnTo>
                    <a:pt x="10089" y="71"/>
                  </a:lnTo>
                  <a:lnTo>
                    <a:pt x="9869" y="48"/>
                  </a:lnTo>
                  <a:lnTo>
                    <a:pt x="9641" y="24"/>
                  </a:lnTo>
                  <a:lnTo>
                    <a:pt x="9413" y="8"/>
                  </a:lnTo>
                  <a:lnTo>
                    <a:pt x="9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5153;p67">
              <a:extLst>
                <a:ext uri="{FF2B5EF4-FFF2-40B4-BE49-F238E27FC236}">
                  <a16:creationId xmlns:a16="http://schemas.microsoft.com/office/drawing/2014/main" id="{9F19B6BC-50F5-C037-F83D-71F6A75ED179}"/>
                </a:ext>
              </a:extLst>
            </p:cNvPr>
            <p:cNvSpPr/>
            <p:nvPr/>
          </p:nvSpPr>
          <p:spPr>
            <a:xfrm>
              <a:off x="-2852775" y="-7294375"/>
              <a:ext cx="447625" cy="448250"/>
            </a:xfrm>
            <a:custGeom>
              <a:avLst/>
              <a:gdLst/>
              <a:ahLst/>
              <a:cxnLst/>
              <a:rect l="l" t="t" r="r" b="b"/>
              <a:pathLst>
                <a:path w="17905" h="17930" fill="none" extrusionOk="0">
                  <a:moveTo>
                    <a:pt x="17905" y="8965"/>
                  </a:moveTo>
                  <a:lnTo>
                    <a:pt x="17905" y="8965"/>
                  </a:lnTo>
                  <a:lnTo>
                    <a:pt x="17905" y="9193"/>
                  </a:lnTo>
                  <a:lnTo>
                    <a:pt x="17897" y="9429"/>
                  </a:lnTo>
                  <a:lnTo>
                    <a:pt x="17881" y="9657"/>
                  </a:lnTo>
                  <a:lnTo>
                    <a:pt x="17857" y="9885"/>
                  </a:lnTo>
                  <a:lnTo>
                    <a:pt x="17834" y="10105"/>
                  </a:lnTo>
                  <a:lnTo>
                    <a:pt x="17802" y="10333"/>
                  </a:lnTo>
                  <a:lnTo>
                    <a:pt x="17771" y="10553"/>
                  </a:lnTo>
                  <a:lnTo>
                    <a:pt x="17724" y="10773"/>
                  </a:lnTo>
                  <a:lnTo>
                    <a:pt x="17677" y="10994"/>
                  </a:lnTo>
                  <a:lnTo>
                    <a:pt x="17621" y="11206"/>
                  </a:lnTo>
                  <a:lnTo>
                    <a:pt x="17566" y="11418"/>
                  </a:lnTo>
                  <a:lnTo>
                    <a:pt x="17504" y="11631"/>
                  </a:lnTo>
                  <a:lnTo>
                    <a:pt x="17433" y="11843"/>
                  </a:lnTo>
                  <a:lnTo>
                    <a:pt x="17362" y="12047"/>
                  </a:lnTo>
                  <a:lnTo>
                    <a:pt x="17283" y="12252"/>
                  </a:lnTo>
                  <a:lnTo>
                    <a:pt x="17205" y="12456"/>
                  </a:lnTo>
                  <a:lnTo>
                    <a:pt x="17118" y="12653"/>
                  </a:lnTo>
                  <a:lnTo>
                    <a:pt x="17024" y="12849"/>
                  </a:lnTo>
                  <a:lnTo>
                    <a:pt x="16930" y="13046"/>
                  </a:lnTo>
                  <a:lnTo>
                    <a:pt x="16827" y="13242"/>
                  </a:lnTo>
                  <a:lnTo>
                    <a:pt x="16717" y="13431"/>
                  </a:lnTo>
                  <a:lnTo>
                    <a:pt x="16607" y="13612"/>
                  </a:lnTo>
                  <a:lnTo>
                    <a:pt x="16497" y="13801"/>
                  </a:lnTo>
                  <a:lnTo>
                    <a:pt x="16379" y="13982"/>
                  </a:lnTo>
                  <a:lnTo>
                    <a:pt x="16253" y="14155"/>
                  </a:lnTo>
                  <a:lnTo>
                    <a:pt x="16128" y="14328"/>
                  </a:lnTo>
                  <a:lnTo>
                    <a:pt x="15994" y="14501"/>
                  </a:lnTo>
                  <a:lnTo>
                    <a:pt x="15860" y="14666"/>
                  </a:lnTo>
                  <a:lnTo>
                    <a:pt x="15727" y="14831"/>
                  </a:lnTo>
                  <a:lnTo>
                    <a:pt x="15577" y="14996"/>
                  </a:lnTo>
                  <a:lnTo>
                    <a:pt x="15436" y="15153"/>
                  </a:lnTo>
                  <a:lnTo>
                    <a:pt x="15286" y="15303"/>
                  </a:lnTo>
                  <a:lnTo>
                    <a:pt x="15129" y="15460"/>
                  </a:lnTo>
                  <a:lnTo>
                    <a:pt x="14972" y="15601"/>
                  </a:lnTo>
                  <a:lnTo>
                    <a:pt x="14814" y="15743"/>
                  </a:lnTo>
                  <a:lnTo>
                    <a:pt x="14649" y="15885"/>
                  </a:lnTo>
                  <a:lnTo>
                    <a:pt x="14484" y="16018"/>
                  </a:lnTo>
                  <a:lnTo>
                    <a:pt x="14311" y="16152"/>
                  </a:lnTo>
                  <a:lnTo>
                    <a:pt x="14138" y="16278"/>
                  </a:lnTo>
                  <a:lnTo>
                    <a:pt x="13957" y="16404"/>
                  </a:lnTo>
                  <a:lnTo>
                    <a:pt x="13777" y="16521"/>
                  </a:lnTo>
                  <a:lnTo>
                    <a:pt x="13596" y="16632"/>
                  </a:lnTo>
                  <a:lnTo>
                    <a:pt x="13407" y="16742"/>
                  </a:lnTo>
                  <a:lnTo>
                    <a:pt x="13218" y="16852"/>
                  </a:lnTo>
                  <a:lnTo>
                    <a:pt x="13030" y="16954"/>
                  </a:lnTo>
                  <a:lnTo>
                    <a:pt x="12833" y="17048"/>
                  </a:lnTo>
                  <a:lnTo>
                    <a:pt x="12636" y="17143"/>
                  </a:lnTo>
                  <a:lnTo>
                    <a:pt x="12440" y="17229"/>
                  </a:lnTo>
                  <a:lnTo>
                    <a:pt x="12235" y="17308"/>
                  </a:lnTo>
                  <a:lnTo>
                    <a:pt x="12031" y="17386"/>
                  </a:lnTo>
                  <a:lnTo>
                    <a:pt x="11827" y="17465"/>
                  </a:lnTo>
                  <a:lnTo>
                    <a:pt x="11614" y="17528"/>
                  </a:lnTo>
                  <a:lnTo>
                    <a:pt x="11402" y="17591"/>
                  </a:lnTo>
                  <a:lnTo>
                    <a:pt x="11190" y="17654"/>
                  </a:lnTo>
                  <a:lnTo>
                    <a:pt x="10977" y="17701"/>
                  </a:lnTo>
                  <a:lnTo>
                    <a:pt x="10757" y="17748"/>
                  </a:lnTo>
                  <a:lnTo>
                    <a:pt x="10537" y="17795"/>
                  </a:lnTo>
                  <a:lnTo>
                    <a:pt x="10317" y="17827"/>
                  </a:lnTo>
                  <a:lnTo>
                    <a:pt x="10089" y="17858"/>
                  </a:lnTo>
                  <a:lnTo>
                    <a:pt x="9869" y="17890"/>
                  </a:lnTo>
                  <a:lnTo>
                    <a:pt x="9641" y="17905"/>
                  </a:lnTo>
                  <a:lnTo>
                    <a:pt x="9413" y="17921"/>
                  </a:lnTo>
                  <a:lnTo>
                    <a:pt x="9185" y="17929"/>
                  </a:lnTo>
                  <a:lnTo>
                    <a:pt x="8949" y="17929"/>
                  </a:lnTo>
                  <a:lnTo>
                    <a:pt x="8949" y="17929"/>
                  </a:lnTo>
                  <a:lnTo>
                    <a:pt x="8721" y="17929"/>
                  </a:lnTo>
                  <a:lnTo>
                    <a:pt x="8493" y="17921"/>
                  </a:lnTo>
                  <a:lnTo>
                    <a:pt x="8265" y="17905"/>
                  </a:lnTo>
                  <a:lnTo>
                    <a:pt x="8037" y="17890"/>
                  </a:lnTo>
                  <a:lnTo>
                    <a:pt x="7809" y="17858"/>
                  </a:lnTo>
                  <a:lnTo>
                    <a:pt x="7589" y="17827"/>
                  </a:lnTo>
                  <a:lnTo>
                    <a:pt x="7368" y="17795"/>
                  </a:lnTo>
                  <a:lnTo>
                    <a:pt x="7148" y="17748"/>
                  </a:lnTo>
                  <a:lnTo>
                    <a:pt x="6928" y="17701"/>
                  </a:lnTo>
                  <a:lnTo>
                    <a:pt x="6716" y="17654"/>
                  </a:lnTo>
                  <a:lnTo>
                    <a:pt x="6503" y="17591"/>
                  </a:lnTo>
                  <a:lnTo>
                    <a:pt x="6291" y="17528"/>
                  </a:lnTo>
                  <a:lnTo>
                    <a:pt x="6079" y="17465"/>
                  </a:lnTo>
                  <a:lnTo>
                    <a:pt x="5874" y="17386"/>
                  </a:lnTo>
                  <a:lnTo>
                    <a:pt x="5670" y="17308"/>
                  </a:lnTo>
                  <a:lnTo>
                    <a:pt x="5466" y="17229"/>
                  </a:lnTo>
                  <a:lnTo>
                    <a:pt x="5269" y="17143"/>
                  </a:lnTo>
                  <a:lnTo>
                    <a:pt x="5072" y="17048"/>
                  </a:lnTo>
                  <a:lnTo>
                    <a:pt x="4876" y="16954"/>
                  </a:lnTo>
                  <a:lnTo>
                    <a:pt x="4687" y="16852"/>
                  </a:lnTo>
                  <a:lnTo>
                    <a:pt x="4498" y="16742"/>
                  </a:lnTo>
                  <a:lnTo>
                    <a:pt x="4310" y="16632"/>
                  </a:lnTo>
                  <a:lnTo>
                    <a:pt x="4129" y="16521"/>
                  </a:lnTo>
                  <a:lnTo>
                    <a:pt x="3948" y="16404"/>
                  </a:lnTo>
                  <a:lnTo>
                    <a:pt x="3767" y="16278"/>
                  </a:lnTo>
                  <a:lnTo>
                    <a:pt x="3594" y="16152"/>
                  </a:lnTo>
                  <a:lnTo>
                    <a:pt x="3421" y="16018"/>
                  </a:lnTo>
                  <a:lnTo>
                    <a:pt x="3256" y="15885"/>
                  </a:lnTo>
                  <a:lnTo>
                    <a:pt x="3091" y="15743"/>
                  </a:lnTo>
                  <a:lnTo>
                    <a:pt x="2934" y="15601"/>
                  </a:lnTo>
                  <a:lnTo>
                    <a:pt x="2776" y="15460"/>
                  </a:lnTo>
                  <a:lnTo>
                    <a:pt x="2619" y="15303"/>
                  </a:lnTo>
                  <a:lnTo>
                    <a:pt x="2470" y="15153"/>
                  </a:lnTo>
                  <a:lnTo>
                    <a:pt x="2320" y="14996"/>
                  </a:lnTo>
                  <a:lnTo>
                    <a:pt x="2179" y="14831"/>
                  </a:lnTo>
                  <a:lnTo>
                    <a:pt x="2045" y="14666"/>
                  </a:lnTo>
                  <a:lnTo>
                    <a:pt x="1904" y="14501"/>
                  </a:lnTo>
                  <a:lnTo>
                    <a:pt x="1778" y="14328"/>
                  </a:lnTo>
                  <a:lnTo>
                    <a:pt x="1652" y="14155"/>
                  </a:lnTo>
                  <a:lnTo>
                    <a:pt x="1526" y="13982"/>
                  </a:lnTo>
                  <a:lnTo>
                    <a:pt x="1408" y="13801"/>
                  </a:lnTo>
                  <a:lnTo>
                    <a:pt x="1290" y="13612"/>
                  </a:lnTo>
                  <a:lnTo>
                    <a:pt x="1180" y="13431"/>
                  </a:lnTo>
                  <a:lnTo>
                    <a:pt x="1078" y="13242"/>
                  </a:lnTo>
                  <a:lnTo>
                    <a:pt x="976" y="13046"/>
                  </a:lnTo>
                  <a:lnTo>
                    <a:pt x="882" y="12849"/>
                  </a:lnTo>
                  <a:lnTo>
                    <a:pt x="787" y="12653"/>
                  </a:lnTo>
                  <a:lnTo>
                    <a:pt x="701" y="12456"/>
                  </a:lnTo>
                  <a:lnTo>
                    <a:pt x="622" y="12252"/>
                  </a:lnTo>
                  <a:lnTo>
                    <a:pt x="543" y="12047"/>
                  </a:lnTo>
                  <a:lnTo>
                    <a:pt x="465" y="11843"/>
                  </a:lnTo>
                  <a:lnTo>
                    <a:pt x="402" y="11631"/>
                  </a:lnTo>
                  <a:lnTo>
                    <a:pt x="339" y="11418"/>
                  </a:lnTo>
                  <a:lnTo>
                    <a:pt x="276" y="11206"/>
                  </a:lnTo>
                  <a:lnTo>
                    <a:pt x="229" y="10994"/>
                  </a:lnTo>
                  <a:lnTo>
                    <a:pt x="182" y="10773"/>
                  </a:lnTo>
                  <a:lnTo>
                    <a:pt x="135" y="10553"/>
                  </a:lnTo>
                  <a:lnTo>
                    <a:pt x="103" y="10333"/>
                  </a:lnTo>
                  <a:lnTo>
                    <a:pt x="72" y="10105"/>
                  </a:lnTo>
                  <a:lnTo>
                    <a:pt x="40" y="9885"/>
                  </a:lnTo>
                  <a:lnTo>
                    <a:pt x="25" y="9657"/>
                  </a:lnTo>
                  <a:lnTo>
                    <a:pt x="9" y="9429"/>
                  </a:lnTo>
                  <a:lnTo>
                    <a:pt x="1" y="9193"/>
                  </a:lnTo>
                  <a:lnTo>
                    <a:pt x="1" y="8965"/>
                  </a:lnTo>
                  <a:lnTo>
                    <a:pt x="1" y="8965"/>
                  </a:lnTo>
                  <a:lnTo>
                    <a:pt x="1" y="8737"/>
                  </a:lnTo>
                  <a:lnTo>
                    <a:pt x="9" y="8501"/>
                  </a:lnTo>
                  <a:lnTo>
                    <a:pt x="25" y="8273"/>
                  </a:lnTo>
                  <a:lnTo>
                    <a:pt x="40" y="8045"/>
                  </a:lnTo>
                  <a:lnTo>
                    <a:pt x="72" y="7825"/>
                  </a:lnTo>
                  <a:lnTo>
                    <a:pt x="103" y="7597"/>
                  </a:lnTo>
                  <a:lnTo>
                    <a:pt x="135" y="7376"/>
                  </a:lnTo>
                  <a:lnTo>
                    <a:pt x="182" y="7156"/>
                  </a:lnTo>
                  <a:lnTo>
                    <a:pt x="229" y="6936"/>
                  </a:lnTo>
                  <a:lnTo>
                    <a:pt x="276" y="6724"/>
                  </a:lnTo>
                  <a:lnTo>
                    <a:pt x="339" y="6511"/>
                  </a:lnTo>
                  <a:lnTo>
                    <a:pt x="402" y="6299"/>
                  </a:lnTo>
                  <a:lnTo>
                    <a:pt x="465" y="6087"/>
                  </a:lnTo>
                  <a:lnTo>
                    <a:pt x="543" y="5882"/>
                  </a:lnTo>
                  <a:lnTo>
                    <a:pt x="622" y="5678"/>
                  </a:lnTo>
                  <a:lnTo>
                    <a:pt x="701" y="5474"/>
                  </a:lnTo>
                  <a:lnTo>
                    <a:pt x="787" y="5277"/>
                  </a:lnTo>
                  <a:lnTo>
                    <a:pt x="882" y="5080"/>
                  </a:lnTo>
                  <a:lnTo>
                    <a:pt x="976" y="4884"/>
                  </a:lnTo>
                  <a:lnTo>
                    <a:pt x="1078" y="4695"/>
                  </a:lnTo>
                  <a:lnTo>
                    <a:pt x="1180" y="4498"/>
                  </a:lnTo>
                  <a:lnTo>
                    <a:pt x="1290" y="4318"/>
                  </a:lnTo>
                  <a:lnTo>
                    <a:pt x="1408" y="4129"/>
                  </a:lnTo>
                  <a:lnTo>
                    <a:pt x="1526" y="3956"/>
                  </a:lnTo>
                  <a:lnTo>
                    <a:pt x="1652" y="3775"/>
                  </a:lnTo>
                  <a:lnTo>
                    <a:pt x="1778" y="3602"/>
                  </a:lnTo>
                  <a:lnTo>
                    <a:pt x="1904" y="3429"/>
                  </a:lnTo>
                  <a:lnTo>
                    <a:pt x="2045" y="3264"/>
                  </a:lnTo>
                  <a:lnTo>
                    <a:pt x="2179" y="3099"/>
                  </a:lnTo>
                  <a:lnTo>
                    <a:pt x="2320" y="2934"/>
                  </a:lnTo>
                  <a:lnTo>
                    <a:pt x="2470" y="2776"/>
                  </a:lnTo>
                  <a:lnTo>
                    <a:pt x="2619" y="2627"/>
                  </a:lnTo>
                  <a:lnTo>
                    <a:pt x="2776" y="2478"/>
                  </a:lnTo>
                  <a:lnTo>
                    <a:pt x="2934" y="2328"/>
                  </a:lnTo>
                  <a:lnTo>
                    <a:pt x="3091" y="2187"/>
                  </a:lnTo>
                  <a:lnTo>
                    <a:pt x="3256" y="2045"/>
                  </a:lnTo>
                  <a:lnTo>
                    <a:pt x="3421" y="1911"/>
                  </a:lnTo>
                  <a:lnTo>
                    <a:pt x="3594" y="1778"/>
                  </a:lnTo>
                  <a:lnTo>
                    <a:pt x="3767" y="1652"/>
                  </a:lnTo>
                  <a:lnTo>
                    <a:pt x="3948" y="1534"/>
                  </a:lnTo>
                  <a:lnTo>
                    <a:pt x="4129" y="1416"/>
                  </a:lnTo>
                  <a:lnTo>
                    <a:pt x="4310" y="1298"/>
                  </a:lnTo>
                  <a:lnTo>
                    <a:pt x="4498" y="1188"/>
                  </a:lnTo>
                  <a:lnTo>
                    <a:pt x="4687" y="1086"/>
                  </a:lnTo>
                  <a:lnTo>
                    <a:pt x="4876" y="984"/>
                  </a:lnTo>
                  <a:lnTo>
                    <a:pt x="5072" y="881"/>
                  </a:lnTo>
                  <a:lnTo>
                    <a:pt x="5269" y="795"/>
                  </a:lnTo>
                  <a:lnTo>
                    <a:pt x="5466" y="708"/>
                  </a:lnTo>
                  <a:lnTo>
                    <a:pt x="5670" y="622"/>
                  </a:lnTo>
                  <a:lnTo>
                    <a:pt x="5874" y="543"/>
                  </a:lnTo>
                  <a:lnTo>
                    <a:pt x="6079" y="472"/>
                  </a:lnTo>
                  <a:lnTo>
                    <a:pt x="6291" y="402"/>
                  </a:lnTo>
                  <a:lnTo>
                    <a:pt x="6503" y="339"/>
                  </a:lnTo>
                  <a:lnTo>
                    <a:pt x="6716" y="284"/>
                  </a:lnTo>
                  <a:lnTo>
                    <a:pt x="6928" y="229"/>
                  </a:lnTo>
                  <a:lnTo>
                    <a:pt x="7148" y="181"/>
                  </a:lnTo>
                  <a:lnTo>
                    <a:pt x="7368" y="142"/>
                  </a:lnTo>
                  <a:lnTo>
                    <a:pt x="7589" y="103"/>
                  </a:lnTo>
                  <a:lnTo>
                    <a:pt x="7809" y="71"/>
                  </a:lnTo>
                  <a:lnTo>
                    <a:pt x="8037" y="48"/>
                  </a:lnTo>
                  <a:lnTo>
                    <a:pt x="8265" y="24"/>
                  </a:lnTo>
                  <a:lnTo>
                    <a:pt x="8493" y="8"/>
                  </a:lnTo>
                  <a:lnTo>
                    <a:pt x="8721" y="1"/>
                  </a:lnTo>
                  <a:lnTo>
                    <a:pt x="8949" y="1"/>
                  </a:lnTo>
                  <a:lnTo>
                    <a:pt x="8949" y="1"/>
                  </a:lnTo>
                  <a:lnTo>
                    <a:pt x="9185" y="1"/>
                  </a:lnTo>
                  <a:lnTo>
                    <a:pt x="9413" y="8"/>
                  </a:lnTo>
                  <a:lnTo>
                    <a:pt x="9641" y="24"/>
                  </a:lnTo>
                  <a:lnTo>
                    <a:pt x="9869" y="48"/>
                  </a:lnTo>
                  <a:lnTo>
                    <a:pt x="10089" y="71"/>
                  </a:lnTo>
                  <a:lnTo>
                    <a:pt x="10317" y="103"/>
                  </a:lnTo>
                  <a:lnTo>
                    <a:pt x="10537" y="142"/>
                  </a:lnTo>
                  <a:lnTo>
                    <a:pt x="10757" y="181"/>
                  </a:lnTo>
                  <a:lnTo>
                    <a:pt x="10977" y="229"/>
                  </a:lnTo>
                  <a:lnTo>
                    <a:pt x="11190" y="284"/>
                  </a:lnTo>
                  <a:lnTo>
                    <a:pt x="11402" y="339"/>
                  </a:lnTo>
                  <a:lnTo>
                    <a:pt x="11614" y="402"/>
                  </a:lnTo>
                  <a:lnTo>
                    <a:pt x="11827" y="472"/>
                  </a:lnTo>
                  <a:lnTo>
                    <a:pt x="12031" y="543"/>
                  </a:lnTo>
                  <a:lnTo>
                    <a:pt x="12235" y="622"/>
                  </a:lnTo>
                  <a:lnTo>
                    <a:pt x="12440" y="708"/>
                  </a:lnTo>
                  <a:lnTo>
                    <a:pt x="12636" y="795"/>
                  </a:lnTo>
                  <a:lnTo>
                    <a:pt x="12833" y="881"/>
                  </a:lnTo>
                  <a:lnTo>
                    <a:pt x="13030" y="984"/>
                  </a:lnTo>
                  <a:lnTo>
                    <a:pt x="13218" y="1086"/>
                  </a:lnTo>
                  <a:lnTo>
                    <a:pt x="13407" y="1188"/>
                  </a:lnTo>
                  <a:lnTo>
                    <a:pt x="13596" y="1298"/>
                  </a:lnTo>
                  <a:lnTo>
                    <a:pt x="13777" y="1416"/>
                  </a:lnTo>
                  <a:lnTo>
                    <a:pt x="13957" y="1534"/>
                  </a:lnTo>
                  <a:lnTo>
                    <a:pt x="14138" y="1652"/>
                  </a:lnTo>
                  <a:lnTo>
                    <a:pt x="14311" y="1778"/>
                  </a:lnTo>
                  <a:lnTo>
                    <a:pt x="14484" y="1911"/>
                  </a:lnTo>
                  <a:lnTo>
                    <a:pt x="14649" y="2045"/>
                  </a:lnTo>
                  <a:lnTo>
                    <a:pt x="14814" y="2187"/>
                  </a:lnTo>
                  <a:lnTo>
                    <a:pt x="14972" y="2328"/>
                  </a:lnTo>
                  <a:lnTo>
                    <a:pt x="15129" y="2478"/>
                  </a:lnTo>
                  <a:lnTo>
                    <a:pt x="15286" y="2627"/>
                  </a:lnTo>
                  <a:lnTo>
                    <a:pt x="15436" y="2776"/>
                  </a:lnTo>
                  <a:lnTo>
                    <a:pt x="15577" y="2934"/>
                  </a:lnTo>
                  <a:lnTo>
                    <a:pt x="15727" y="3099"/>
                  </a:lnTo>
                  <a:lnTo>
                    <a:pt x="15860" y="3264"/>
                  </a:lnTo>
                  <a:lnTo>
                    <a:pt x="15994" y="3429"/>
                  </a:lnTo>
                  <a:lnTo>
                    <a:pt x="16128" y="3602"/>
                  </a:lnTo>
                  <a:lnTo>
                    <a:pt x="16253" y="3775"/>
                  </a:lnTo>
                  <a:lnTo>
                    <a:pt x="16379" y="3956"/>
                  </a:lnTo>
                  <a:lnTo>
                    <a:pt x="16497" y="4129"/>
                  </a:lnTo>
                  <a:lnTo>
                    <a:pt x="16607" y="4318"/>
                  </a:lnTo>
                  <a:lnTo>
                    <a:pt x="16717" y="4498"/>
                  </a:lnTo>
                  <a:lnTo>
                    <a:pt x="16827" y="4695"/>
                  </a:lnTo>
                  <a:lnTo>
                    <a:pt x="16930" y="4884"/>
                  </a:lnTo>
                  <a:lnTo>
                    <a:pt x="17024" y="5080"/>
                  </a:lnTo>
                  <a:lnTo>
                    <a:pt x="17118" y="5277"/>
                  </a:lnTo>
                  <a:lnTo>
                    <a:pt x="17205" y="5474"/>
                  </a:lnTo>
                  <a:lnTo>
                    <a:pt x="17283" y="5678"/>
                  </a:lnTo>
                  <a:lnTo>
                    <a:pt x="17362" y="5882"/>
                  </a:lnTo>
                  <a:lnTo>
                    <a:pt x="17433" y="6087"/>
                  </a:lnTo>
                  <a:lnTo>
                    <a:pt x="17504" y="6299"/>
                  </a:lnTo>
                  <a:lnTo>
                    <a:pt x="17566" y="6511"/>
                  </a:lnTo>
                  <a:lnTo>
                    <a:pt x="17621" y="6724"/>
                  </a:lnTo>
                  <a:lnTo>
                    <a:pt x="17677" y="6936"/>
                  </a:lnTo>
                  <a:lnTo>
                    <a:pt x="17724" y="7156"/>
                  </a:lnTo>
                  <a:lnTo>
                    <a:pt x="17771" y="7376"/>
                  </a:lnTo>
                  <a:lnTo>
                    <a:pt x="17802" y="7597"/>
                  </a:lnTo>
                  <a:lnTo>
                    <a:pt x="17834" y="7825"/>
                  </a:lnTo>
                  <a:lnTo>
                    <a:pt x="17857" y="8045"/>
                  </a:lnTo>
                  <a:lnTo>
                    <a:pt x="17881" y="8273"/>
                  </a:lnTo>
                  <a:lnTo>
                    <a:pt x="17897" y="8501"/>
                  </a:lnTo>
                  <a:lnTo>
                    <a:pt x="17905" y="8737"/>
                  </a:lnTo>
                  <a:lnTo>
                    <a:pt x="17905" y="8965"/>
                  </a:lnTo>
                  <a:lnTo>
                    <a:pt x="17905" y="89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5154;p67">
              <a:extLst>
                <a:ext uri="{FF2B5EF4-FFF2-40B4-BE49-F238E27FC236}">
                  <a16:creationId xmlns:a16="http://schemas.microsoft.com/office/drawing/2014/main" id="{514B45AA-208F-0346-6588-CA6812CF5F0F}"/>
                </a:ext>
              </a:extLst>
            </p:cNvPr>
            <p:cNvSpPr/>
            <p:nvPr/>
          </p:nvSpPr>
          <p:spPr>
            <a:xfrm>
              <a:off x="-2405175" y="-707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5155;p67">
              <a:extLst>
                <a:ext uri="{FF2B5EF4-FFF2-40B4-BE49-F238E27FC236}">
                  <a16:creationId xmlns:a16="http://schemas.microsoft.com/office/drawing/2014/main" id="{5093BF33-73F2-C612-DC2F-E7E93D511133}"/>
                </a:ext>
              </a:extLst>
            </p:cNvPr>
            <p:cNvSpPr/>
            <p:nvPr/>
          </p:nvSpPr>
          <p:spPr>
            <a:xfrm>
              <a:off x="-4355550" y="-7234600"/>
              <a:ext cx="447825" cy="448225"/>
            </a:xfrm>
            <a:custGeom>
              <a:avLst/>
              <a:gdLst/>
              <a:ahLst/>
              <a:cxnLst/>
              <a:rect l="l" t="t" r="r" b="b"/>
              <a:pathLst>
                <a:path w="17913" h="17929" extrusionOk="0">
                  <a:moveTo>
                    <a:pt x="8728" y="0"/>
                  </a:moveTo>
                  <a:lnTo>
                    <a:pt x="8493" y="8"/>
                  </a:lnTo>
                  <a:lnTo>
                    <a:pt x="8265" y="24"/>
                  </a:lnTo>
                  <a:lnTo>
                    <a:pt x="8036" y="47"/>
                  </a:lnTo>
                  <a:lnTo>
                    <a:pt x="7816" y="71"/>
                  </a:lnTo>
                  <a:lnTo>
                    <a:pt x="7588" y="102"/>
                  </a:lnTo>
                  <a:lnTo>
                    <a:pt x="7368" y="142"/>
                  </a:lnTo>
                  <a:lnTo>
                    <a:pt x="7148" y="181"/>
                  </a:lnTo>
                  <a:lnTo>
                    <a:pt x="6936" y="228"/>
                  </a:lnTo>
                  <a:lnTo>
                    <a:pt x="6716" y="283"/>
                  </a:lnTo>
                  <a:lnTo>
                    <a:pt x="6503" y="338"/>
                  </a:lnTo>
                  <a:lnTo>
                    <a:pt x="6291" y="401"/>
                  </a:lnTo>
                  <a:lnTo>
                    <a:pt x="6087" y="472"/>
                  </a:lnTo>
                  <a:lnTo>
                    <a:pt x="5874" y="543"/>
                  </a:lnTo>
                  <a:lnTo>
                    <a:pt x="5670" y="621"/>
                  </a:lnTo>
                  <a:lnTo>
                    <a:pt x="5473" y="700"/>
                  </a:lnTo>
                  <a:lnTo>
                    <a:pt x="5269" y="786"/>
                  </a:lnTo>
                  <a:lnTo>
                    <a:pt x="5072" y="881"/>
                  </a:lnTo>
                  <a:lnTo>
                    <a:pt x="4876" y="975"/>
                  </a:lnTo>
                  <a:lnTo>
                    <a:pt x="4687" y="1077"/>
                  </a:lnTo>
                  <a:lnTo>
                    <a:pt x="4498" y="1187"/>
                  </a:lnTo>
                  <a:lnTo>
                    <a:pt x="4310" y="1298"/>
                  </a:lnTo>
                  <a:lnTo>
                    <a:pt x="4129" y="1408"/>
                  </a:lnTo>
                  <a:lnTo>
                    <a:pt x="3948" y="1526"/>
                  </a:lnTo>
                  <a:lnTo>
                    <a:pt x="3775" y="1651"/>
                  </a:lnTo>
                  <a:lnTo>
                    <a:pt x="3602" y="1777"/>
                  </a:lnTo>
                  <a:lnTo>
                    <a:pt x="3429" y="1911"/>
                  </a:lnTo>
                  <a:lnTo>
                    <a:pt x="3256" y="2045"/>
                  </a:lnTo>
                  <a:lnTo>
                    <a:pt x="3099" y="2186"/>
                  </a:lnTo>
                  <a:lnTo>
                    <a:pt x="2934" y="2328"/>
                  </a:lnTo>
                  <a:lnTo>
                    <a:pt x="2776" y="2469"/>
                  </a:lnTo>
                  <a:lnTo>
                    <a:pt x="2627" y="2626"/>
                  </a:lnTo>
                  <a:lnTo>
                    <a:pt x="2477" y="2776"/>
                  </a:lnTo>
                  <a:lnTo>
                    <a:pt x="2328" y="2933"/>
                  </a:lnTo>
                  <a:lnTo>
                    <a:pt x="2187" y="3098"/>
                  </a:lnTo>
                  <a:lnTo>
                    <a:pt x="2045" y="3263"/>
                  </a:lnTo>
                  <a:lnTo>
                    <a:pt x="1911" y="3428"/>
                  </a:lnTo>
                  <a:lnTo>
                    <a:pt x="1778" y="3601"/>
                  </a:lnTo>
                  <a:lnTo>
                    <a:pt x="1652" y="3774"/>
                  </a:lnTo>
                  <a:lnTo>
                    <a:pt x="1534" y="3947"/>
                  </a:lnTo>
                  <a:lnTo>
                    <a:pt x="1408" y="4128"/>
                  </a:lnTo>
                  <a:lnTo>
                    <a:pt x="1298" y="4317"/>
                  </a:lnTo>
                  <a:lnTo>
                    <a:pt x="1188" y="4498"/>
                  </a:lnTo>
                  <a:lnTo>
                    <a:pt x="1086" y="4687"/>
                  </a:lnTo>
                  <a:lnTo>
                    <a:pt x="984" y="4883"/>
                  </a:lnTo>
                  <a:lnTo>
                    <a:pt x="881" y="5072"/>
                  </a:lnTo>
                  <a:lnTo>
                    <a:pt x="795" y="5276"/>
                  </a:lnTo>
                  <a:lnTo>
                    <a:pt x="708" y="5473"/>
                  </a:lnTo>
                  <a:lnTo>
                    <a:pt x="622" y="5677"/>
                  </a:lnTo>
                  <a:lnTo>
                    <a:pt x="543" y="5882"/>
                  </a:lnTo>
                  <a:lnTo>
                    <a:pt x="472" y="6086"/>
                  </a:lnTo>
                  <a:lnTo>
                    <a:pt x="402" y="6299"/>
                  </a:lnTo>
                  <a:lnTo>
                    <a:pt x="339" y="6511"/>
                  </a:lnTo>
                  <a:lnTo>
                    <a:pt x="284" y="6723"/>
                  </a:lnTo>
                  <a:lnTo>
                    <a:pt x="229" y="6936"/>
                  </a:lnTo>
                  <a:lnTo>
                    <a:pt x="182" y="7156"/>
                  </a:lnTo>
                  <a:lnTo>
                    <a:pt x="142" y="7376"/>
                  </a:lnTo>
                  <a:lnTo>
                    <a:pt x="103" y="7596"/>
                  </a:lnTo>
                  <a:lnTo>
                    <a:pt x="71" y="7824"/>
                  </a:lnTo>
                  <a:lnTo>
                    <a:pt x="48" y="8044"/>
                  </a:lnTo>
                  <a:lnTo>
                    <a:pt x="24" y="8272"/>
                  </a:lnTo>
                  <a:lnTo>
                    <a:pt x="16" y="8500"/>
                  </a:lnTo>
                  <a:lnTo>
                    <a:pt x="1" y="8728"/>
                  </a:lnTo>
                  <a:lnTo>
                    <a:pt x="1" y="8964"/>
                  </a:lnTo>
                  <a:lnTo>
                    <a:pt x="1" y="9192"/>
                  </a:lnTo>
                  <a:lnTo>
                    <a:pt x="16" y="9420"/>
                  </a:lnTo>
                  <a:lnTo>
                    <a:pt x="24" y="9656"/>
                  </a:lnTo>
                  <a:lnTo>
                    <a:pt x="48" y="9876"/>
                  </a:lnTo>
                  <a:lnTo>
                    <a:pt x="71" y="10104"/>
                  </a:lnTo>
                  <a:lnTo>
                    <a:pt x="103" y="10325"/>
                  </a:lnTo>
                  <a:lnTo>
                    <a:pt x="142" y="10553"/>
                  </a:lnTo>
                  <a:lnTo>
                    <a:pt x="182" y="10773"/>
                  </a:lnTo>
                  <a:lnTo>
                    <a:pt x="229" y="10985"/>
                  </a:lnTo>
                  <a:lnTo>
                    <a:pt x="284" y="11205"/>
                  </a:lnTo>
                  <a:lnTo>
                    <a:pt x="339" y="11418"/>
                  </a:lnTo>
                  <a:lnTo>
                    <a:pt x="402" y="11630"/>
                  </a:lnTo>
                  <a:lnTo>
                    <a:pt x="472" y="11842"/>
                  </a:lnTo>
                  <a:lnTo>
                    <a:pt x="543" y="12047"/>
                  </a:lnTo>
                  <a:lnTo>
                    <a:pt x="622" y="12251"/>
                  </a:lnTo>
                  <a:lnTo>
                    <a:pt x="708" y="12456"/>
                  </a:lnTo>
                  <a:lnTo>
                    <a:pt x="795" y="12652"/>
                  </a:lnTo>
                  <a:lnTo>
                    <a:pt x="881" y="12849"/>
                  </a:lnTo>
                  <a:lnTo>
                    <a:pt x="984" y="13045"/>
                  </a:lnTo>
                  <a:lnTo>
                    <a:pt x="1086" y="13234"/>
                  </a:lnTo>
                  <a:lnTo>
                    <a:pt x="1188" y="13423"/>
                  </a:lnTo>
                  <a:lnTo>
                    <a:pt x="1298" y="13612"/>
                  </a:lnTo>
                  <a:lnTo>
                    <a:pt x="1408" y="13792"/>
                  </a:lnTo>
                  <a:lnTo>
                    <a:pt x="1534" y="13973"/>
                  </a:lnTo>
                  <a:lnTo>
                    <a:pt x="1652" y="14154"/>
                  </a:lnTo>
                  <a:lnTo>
                    <a:pt x="1778" y="14327"/>
                  </a:lnTo>
                  <a:lnTo>
                    <a:pt x="1911" y="14500"/>
                  </a:lnTo>
                  <a:lnTo>
                    <a:pt x="2045" y="14665"/>
                  </a:lnTo>
                  <a:lnTo>
                    <a:pt x="2187" y="14830"/>
                  </a:lnTo>
                  <a:lnTo>
                    <a:pt x="2328" y="14995"/>
                  </a:lnTo>
                  <a:lnTo>
                    <a:pt x="2477" y="15153"/>
                  </a:lnTo>
                  <a:lnTo>
                    <a:pt x="2627" y="15302"/>
                  </a:lnTo>
                  <a:lnTo>
                    <a:pt x="2776" y="15452"/>
                  </a:lnTo>
                  <a:lnTo>
                    <a:pt x="2934" y="15601"/>
                  </a:lnTo>
                  <a:lnTo>
                    <a:pt x="3099" y="15742"/>
                  </a:lnTo>
                  <a:lnTo>
                    <a:pt x="3256" y="15884"/>
                  </a:lnTo>
                  <a:lnTo>
                    <a:pt x="3429" y="16018"/>
                  </a:lnTo>
                  <a:lnTo>
                    <a:pt x="3602" y="16151"/>
                  </a:lnTo>
                  <a:lnTo>
                    <a:pt x="3775" y="16277"/>
                  </a:lnTo>
                  <a:lnTo>
                    <a:pt x="3948" y="16395"/>
                  </a:lnTo>
                  <a:lnTo>
                    <a:pt x="4129" y="16521"/>
                  </a:lnTo>
                  <a:lnTo>
                    <a:pt x="4310" y="16631"/>
                  </a:lnTo>
                  <a:lnTo>
                    <a:pt x="4498" y="16741"/>
                  </a:lnTo>
                  <a:lnTo>
                    <a:pt x="4687" y="16851"/>
                  </a:lnTo>
                  <a:lnTo>
                    <a:pt x="4876" y="16953"/>
                  </a:lnTo>
                  <a:lnTo>
                    <a:pt x="5072" y="17048"/>
                  </a:lnTo>
                  <a:lnTo>
                    <a:pt x="5269" y="17142"/>
                  </a:lnTo>
                  <a:lnTo>
                    <a:pt x="5473" y="17229"/>
                  </a:lnTo>
                  <a:lnTo>
                    <a:pt x="5670" y="17307"/>
                  </a:lnTo>
                  <a:lnTo>
                    <a:pt x="5874" y="17386"/>
                  </a:lnTo>
                  <a:lnTo>
                    <a:pt x="6087" y="17457"/>
                  </a:lnTo>
                  <a:lnTo>
                    <a:pt x="6291" y="17527"/>
                  </a:lnTo>
                  <a:lnTo>
                    <a:pt x="6503" y="17590"/>
                  </a:lnTo>
                  <a:lnTo>
                    <a:pt x="6716" y="17645"/>
                  </a:lnTo>
                  <a:lnTo>
                    <a:pt x="6936" y="17700"/>
                  </a:lnTo>
                  <a:lnTo>
                    <a:pt x="7148" y="17748"/>
                  </a:lnTo>
                  <a:lnTo>
                    <a:pt x="7368" y="17787"/>
                  </a:lnTo>
                  <a:lnTo>
                    <a:pt x="7588" y="17826"/>
                  </a:lnTo>
                  <a:lnTo>
                    <a:pt x="7816" y="17858"/>
                  </a:lnTo>
                  <a:lnTo>
                    <a:pt x="8036" y="17881"/>
                  </a:lnTo>
                  <a:lnTo>
                    <a:pt x="8265" y="17905"/>
                  </a:lnTo>
                  <a:lnTo>
                    <a:pt x="8493" y="17921"/>
                  </a:lnTo>
                  <a:lnTo>
                    <a:pt x="8728" y="17928"/>
                  </a:lnTo>
                  <a:lnTo>
                    <a:pt x="9184" y="17928"/>
                  </a:lnTo>
                  <a:lnTo>
                    <a:pt x="9420" y="17921"/>
                  </a:lnTo>
                  <a:lnTo>
                    <a:pt x="9648" y="17905"/>
                  </a:lnTo>
                  <a:lnTo>
                    <a:pt x="9869" y="17881"/>
                  </a:lnTo>
                  <a:lnTo>
                    <a:pt x="10097" y="17858"/>
                  </a:lnTo>
                  <a:lnTo>
                    <a:pt x="10317" y="17826"/>
                  </a:lnTo>
                  <a:lnTo>
                    <a:pt x="10545" y="17787"/>
                  </a:lnTo>
                  <a:lnTo>
                    <a:pt x="10757" y="17748"/>
                  </a:lnTo>
                  <a:lnTo>
                    <a:pt x="10977" y="17700"/>
                  </a:lnTo>
                  <a:lnTo>
                    <a:pt x="11197" y="17645"/>
                  </a:lnTo>
                  <a:lnTo>
                    <a:pt x="11410" y="17590"/>
                  </a:lnTo>
                  <a:lnTo>
                    <a:pt x="11622" y="17527"/>
                  </a:lnTo>
                  <a:lnTo>
                    <a:pt x="11826" y="17457"/>
                  </a:lnTo>
                  <a:lnTo>
                    <a:pt x="12031" y="17386"/>
                  </a:lnTo>
                  <a:lnTo>
                    <a:pt x="12243" y="17307"/>
                  </a:lnTo>
                  <a:lnTo>
                    <a:pt x="12440" y="17229"/>
                  </a:lnTo>
                  <a:lnTo>
                    <a:pt x="12644" y="17142"/>
                  </a:lnTo>
                  <a:lnTo>
                    <a:pt x="12841" y="17048"/>
                  </a:lnTo>
                  <a:lnTo>
                    <a:pt x="13029" y="16953"/>
                  </a:lnTo>
                  <a:lnTo>
                    <a:pt x="13226" y="16851"/>
                  </a:lnTo>
                  <a:lnTo>
                    <a:pt x="13415" y="16741"/>
                  </a:lnTo>
                  <a:lnTo>
                    <a:pt x="13596" y="16631"/>
                  </a:lnTo>
                  <a:lnTo>
                    <a:pt x="13784" y="16521"/>
                  </a:lnTo>
                  <a:lnTo>
                    <a:pt x="13965" y="16395"/>
                  </a:lnTo>
                  <a:lnTo>
                    <a:pt x="14138" y="16277"/>
                  </a:lnTo>
                  <a:lnTo>
                    <a:pt x="14311" y="16151"/>
                  </a:lnTo>
                  <a:lnTo>
                    <a:pt x="14484" y="16018"/>
                  </a:lnTo>
                  <a:lnTo>
                    <a:pt x="14649" y="15884"/>
                  </a:lnTo>
                  <a:lnTo>
                    <a:pt x="14814" y="15742"/>
                  </a:lnTo>
                  <a:lnTo>
                    <a:pt x="14979" y="15601"/>
                  </a:lnTo>
                  <a:lnTo>
                    <a:pt x="15137" y="15452"/>
                  </a:lnTo>
                  <a:lnTo>
                    <a:pt x="15286" y="15302"/>
                  </a:lnTo>
                  <a:lnTo>
                    <a:pt x="15435" y="15153"/>
                  </a:lnTo>
                  <a:lnTo>
                    <a:pt x="15585" y="14995"/>
                  </a:lnTo>
                  <a:lnTo>
                    <a:pt x="15726" y="14830"/>
                  </a:lnTo>
                  <a:lnTo>
                    <a:pt x="15868" y="14665"/>
                  </a:lnTo>
                  <a:lnTo>
                    <a:pt x="16002" y="14500"/>
                  </a:lnTo>
                  <a:lnTo>
                    <a:pt x="16135" y="14327"/>
                  </a:lnTo>
                  <a:lnTo>
                    <a:pt x="16261" y="14154"/>
                  </a:lnTo>
                  <a:lnTo>
                    <a:pt x="16379" y="13973"/>
                  </a:lnTo>
                  <a:lnTo>
                    <a:pt x="16497" y="13792"/>
                  </a:lnTo>
                  <a:lnTo>
                    <a:pt x="16615" y="13612"/>
                  </a:lnTo>
                  <a:lnTo>
                    <a:pt x="16725" y="13423"/>
                  </a:lnTo>
                  <a:lnTo>
                    <a:pt x="16827" y="13234"/>
                  </a:lnTo>
                  <a:lnTo>
                    <a:pt x="16929" y="13045"/>
                  </a:lnTo>
                  <a:lnTo>
                    <a:pt x="17024" y="12849"/>
                  </a:lnTo>
                  <a:lnTo>
                    <a:pt x="17118" y="12652"/>
                  </a:lnTo>
                  <a:lnTo>
                    <a:pt x="17205" y="12456"/>
                  </a:lnTo>
                  <a:lnTo>
                    <a:pt x="17291" y="12251"/>
                  </a:lnTo>
                  <a:lnTo>
                    <a:pt x="17370" y="12047"/>
                  </a:lnTo>
                  <a:lnTo>
                    <a:pt x="17440" y="11842"/>
                  </a:lnTo>
                  <a:lnTo>
                    <a:pt x="17511" y="11630"/>
                  </a:lnTo>
                  <a:lnTo>
                    <a:pt x="17574" y="11418"/>
                  </a:lnTo>
                  <a:lnTo>
                    <a:pt x="17629" y="11205"/>
                  </a:lnTo>
                  <a:lnTo>
                    <a:pt x="17684" y="10985"/>
                  </a:lnTo>
                  <a:lnTo>
                    <a:pt x="17731" y="10773"/>
                  </a:lnTo>
                  <a:lnTo>
                    <a:pt x="17771" y="10553"/>
                  </a:lnTo>
                  <a:lnTo>
                    <a:pt x="17810" y="10325"/>
                  </a:lnTo>
                  <a:lnTo>
                    <a:pt x="17841" y="10104"/>
                  </a:lnTo>
                  <a:lnTo>
                    <a:pt x="17865" y="9876"/>
                  </a:lnTo>
                  <a:lnTo>
                    <a:pt x="17881" y="9656"/>
                  </a:lnTo>
                  <a:lnTo>
                    <a:pt x="17896" y="9420"/>
                  </a:lnTo>
                  <a:lnTo>
                    <a:pt x="17904" y="9192"/>
                  </a:lnTo>
                  <a:lnTo>
                    <a:pt x="17912" y="8964"/>
                  </a:lnTo>
                  <a:lnTo>
                    <a:pt x="17904" y="8728"/>
                  </a:lnTo>
                  <a:lnTo>
                    <a:pt x="17896" y="8500"/>
                  </a:lnTo>
                  <a:lnTo>
                    <a:pt x="17881" y="8272"/>
                  </a:lnTo>
                  <a:lnTo>
                    <a:pt x="17865" y="8044"/>
                  </a:lnTo>
                  <a:lnTo>
                    <a:pt x="17841" y="7824"/>
                  </a:lnTo>
                  <a:lnTo>
                    <a:pt x="17810" y="7596"/>
                  </a:lnTo>
                  <a:lnTo>
                    <a:pt x="17771" y="7376"/>
                  </a:lnTo>
                  <a:lnTo>
                    <a:pt x="17731" y="7156"/>
                  </a:lnTo>
                  <a:lnTo>
                    <a:pt x="17684" y="6936"/>
                  </a:lnTo>
                  <a:lnTo>
                    <a:pt x="17629" y="6723"/>
                  </a:lnTo>
                  <a:lnTo>
                    <a:pt x="17574" y="6511"/>
                  </a:lnTo>
                  <a:lnTo>
                    <a:pt x="17511" y="6299"/>
                  </a:lnTo>
                  <a:lnTo>
                    <a:pt x="17440" y="6086"/>
                  </a:lnTo>
                  <a:lnTo>
                    <a:pt x="17370" y="5882"/>
                  </a:lnTo>
                  <a:lnTo>
                    <a:pt x="17291" y="5677"/>
                  </a:lnTo>
                  <a:lnTo>
                    <a:pt x="17205" y="5473"/>
                  </a:lnTo>
                  <a:lnTo>
                    <a:pt x="17118" y="5276"/>
                  </a:lnTo>
                  <a:lnTo>
                    <a:pt x="17024" y="5072"/>
                  </a:lnTo>
                  <a:lnTo>
                    <a:pt x="16929" y="4883"/>
                  </a:lnTo>
                  <a:lnTo>
                    <a:pt x="16827" y="4687"/>
                  </a:lnTo>
                  <a:lnTo>
                    <a:pt x="16725" y="4498"/>
                  </a:lnTo>
                  <a:lnTo>
                    <a:pt x="16615" y="4317"/>
                  </a:lnTo>
                  <a:lnTo>
                    <a:pt x="16497" y="4128"/>
                  </a:lnTo>
                  <a:lnTo>
                    <a:pt x="16379" y="3947"/>
                  </a:lnTo>
                  <a:lnTo>
                    <a:pt x="16261" y="3774"/>
                  </a:lnTo>
                  <a:lnTo>
                    <a:pt x="16135" y="3601"/>
                  </a:lnTo>
                  <a:lnTo>
                    <a:pt x="16002" y="3428"/>
                  </a:lnTo>
                  <a:lnTo>
                    <a:pt x="15868" y="3263"/>
                  </a:lnTo>
                  <a:lnTo>
                    <a:pt x="15726" y="3098"/>
                  </a:lnTo>
                  <a:lnTo>
                    <a:pt x="15585" y="2933"/>
                  </a:lnTo>
                  <a:lnTo>
                    <a:pt x="15435" y="2776"/>
                  </a:lnTo>
                  <a:lnTo>
                    <a:pt x="15286" y="2626"/>
                  </a:lnTo>
                  <a:lnTo>
                    <a:pt x="15137" y="2469"/>
                  </a:lnTo>
                  <a:lnTo>
                    <a:pt x="14979" y="2328"/>
                  </a:lnTo>
                  <a:lnTo>
                    <a:pt x="14814" y="2186"/>
                  </a:lnTo>
                  <a:lnTo>
                    <a:pt x="14649" y="2045"/>
                  </a:lnTo>
                  <a:lnTo>
                    <a:pt x="14484" y="1911"/>
                  </a:lnTo>
                  <a:lnTo>
                    <a:pt x="14311" y="1777"/>
                  </a:lnTo>
                  <a:lnTo>
                    <a:pt x="14138" y="1651"/>
                  </a:lnTo>
                  <a:lnTo>
                    <a:pt x="13965" y="1526"/>
                  </a:lnTo>
                  <a:lnTo>
                    <a:pt x="13784" y="1408"/>
                  </a:lnTo>
                  <a:lnTo>
                    <a:pt x="13596" y="1298"/>
                  </a:lnTo>
                  <a:lnTo>
                    <a:pt x="13415" y="1187"/>
                  </a:lnTo>
                  <a:lnTo>
                    <a:pt x="13226" y="1077"/>
                  </a:lnTo>
                  <a:lnTo>
                    <a:pt x="13029" y="975"/>
                  </a:lnTo>
                  <a:lnTo>
                    <a:pt x="12841" y="881"/>
                  </a:lnTo>
                  <a:lnTo>
                    <a:pt x="12644" y="786"/>
                  </a:lnTo>
                  <a:lnTo>
                    <a:pt x="12440" y="700"/>
                  </a:lnTo>
                  <a:lnTo>
                    <a:pt x="12243" y="621"/>
                  </a:lnTo>
                  <a:lnTo>
                    <a:pt x="12031" y="543"/>
                  </a:lnTo>
                  <a:lnTo>
                    <a:pt x="11826" y="472"/>
                  </a:lnTo>
                  <a:lnTo>
                    <a:pt x="11622" y="401"/>
                  </a:lnTo>
                  <a:lnTo>
                    <a:pt x="11410" y="338"/>
                  </a:lnTo>
                  <a:lnTo>
                    <a:pt x="11197" y="283"/>
                  </a:lnTo>
                  <a:lnTo>
                    <a:pt x="10977" y="228"/>
                  </a:lnTo>
                  <a:lnTo>
                    <a:pt x="10757" y="181"/>
                  </a:lnTo>
                  <a:lnTo>
                    <a:pt x="10545" y="142"/>
                  </a:lnTo>
                  <a:lnTo>
                    <a:pt x="10317" y="102"/>
                  </a:lnTo>
                  <a:lnTo>
                    <a:pt x="10097" y="71"/>
                  </a:lnTo>
                  <a:lnTo>
                    <a:pt x="9869" y="47"/>
                  </a:lnTo>
                  <a:lnTo>
                    <a:pt x="9648" y="24"/>
                  </a:lnTo>
                  <a:lnTo>
                    <a:pt x="9420" y="8"/>
                  </a:lnTo>
                  <a:lnTo>
                    <a:pt x="9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5156;p67">
              <a:extLst>
                <a:ext uri="{FF2B5EF4-FFF2-40B4-BE49-F238E27FC236}">
                  <a16:creationId xmlns:a16="http://schemas.microsoft.com/office/drawing/2014/main" id="{95DD148A-F5A1-71B1-01EF-39A3D7136BD1}"/>
                </a:ext>
              </a:extLst>
            </p:cNvPr>
            <p:cNvSpPr/>
            <p:nvPr/>
          </p:nvSpPr>
          <p:spPr>
            <a:xfrm>
              <a:off x="-4355550" y="-7234600"/>
              <a:ext cx="447825" cy="448225"/>
            </a:xfrm>
            <a:custGeom>
              <a:avLst/>
              <a:gdLst/>
              <a:ahLst/>
              <a:cxnLst/>
              <a:rect l="l" t="t" r="r" b="b"/>
              <a:pathLst>
                <a:path w="17913" h="17929" fill="none" extrusionOk="0">
                  <a:moveTo>
                    <a:pt x="17912" y="8964"/>
                  </a:moveTo>
                  <a:lnTo>
                    <a:pt x="17912" y="8964"/>
                  </a:lnTo>
                  <a:lnTo>
                    <a:pt x="17904" y="9192"/>
                  </a:lnTo>
                  <a:lnTo>
                    <a:pt x="17896" y="9420"/>
                  </a:lnTo>
                  <a:lnTo>
                    <a:pt x="17881" y="9656"/>
                  </a:lnTo>
                  <a:lnTo>
                    <a:pt x="17865" y="9876"/>
                  </a:lnTo>
                  <a:lnTo>
                    <a:pt x="17841" y="10104"/>
                  </a:lnTo>
                  <a:lnTo>
                    <a:pt x="17810" y="10325"/>
                  </a:lnTo>
                  <a:lnTo>
                    <a:pt x="17771" y="10553"/>
                  </a:lnTo>
                  <a:lnTo>
                    <a:pt x="17731" y="10773"/>
                  </a:lnTo>
                  <a:lnTo>
                    <a:pt x="17684" y="10985"/>
                  </a:lnTo>
                  <a:lnTo>
                    <a:pt x="17629" y="11205"/>
                  </a:lnTo>
                  <a:lnTo>
                    <a:pt x="17574" y="11418"/>
                  </a:lnTo>
                  <a:lnTo>
                    <a:pt x="17511" y="11630"/>
                  </a:lnTo>
                  <a:lnTo>
                    <a:pt x="17440" y="11842"/>
                  </a:lnTo>
                  <a:lnTo>
                    <a:pt x="17370" y="12047"/>
                  </a:lnTo>
                  <a:lnTo>
                    <a:pt x="17291" y="12251"/>
                  </a:lnTo>
                  <a:lnTo>
                    <a:pt x="17205" y="12456"/>
                  </a:lnTo>
                  <a:lnTo>
                    <a:pt x="17118" y="12652"/>
                  </a:lnTo>
                  <a:lnTo>
                    <a:pt x="17024" y="12849"/>
                  </a:lnTo>
                  <a:lnTo>
                    <a:pt x="16929" y="13045"/>
                  </a:lnTo>
                  <a:lnTo>
                    <a:pt x="16827" y="13234"/>
                  </a:lnTo>
                  <a:lnTo>
                    <a:pt x="16725" y="13423"/>
                  </a:lnTo>
                  <a:lnTo>
                    <a:pt x="16615" y="13612"/>
                  </a:lnTo>
                  <a:lnTo>
                    <a:pt x="16497" y="13792"/>
                  </a:lnTo>
                  <a:lnTo>
                    <a:pt x="16379" y="13973"/>
                  </a:lnTo>
                  <a:lnTo>
                    <a:pt x="16261" y="14154"/>
                  </a:lnTo>
                  <a:lnTo>
                    <a:pt x="16135" y="14327"/>
                  </a:lnTo>
                  <a:lnTo>
                    <a:pt x="16002" y="14500"/>
                  </a:lnTo>
                  <a:lnTo>
                    <a:pt x="15868" y="14665"/>
                  </a:lnTo>
                  <a:lnTo>
                    <a:pt x="15726" y="14830"/>
                  </a:lnTo>
                  <a:lnTo>
                    <a:pt x="15585" y="14995"/>
                  </a:lnTo>
                  <a:lnTo>
                    <a:pt x="15435" y="15153"/>
                  </a:lnTo>
                  <a:lnTo>
                    <a:pt x="15286" y="15302"/>
                  </a:lnTo>
                  <a:lnTo>
                    <a:pt x="15137" y="15452"/>
                  </a:lnTo>
                  <a:lnTo>
                    <a:pt x="14979" y="15601"/>
                  </a:lnTo>
                  <a:lnTo>
                    <a:pt x="14814" y="15742"/>
                  </a:lnTo>
                  <a:lnTo>
                    <a:pt x="14649" y="15884"/>
                  </a:lnTo>
                  <a:lnTo>
                    <a:pt x="14484" y="16018"/>
                  </a:lnTo>
                  <a:lnTo>
                    <a:pt x="14311" y="16151"/>
                  </a:lnTo>
                  <a:lnTo>
                    <a:pt x="14138" y="16277"/>
                  </a:lnTo>
                  <a:lnTo>
                    <a:pt x="13965" y="16395"/>
                  </a:lnTo>
                  <a:lnTo>
                    <a:pt x="13784" y="16521"/>
                  </a:lnTo>
                  <a:lnTo>
                    <a:pt x="13596" y="16631"/>
                  </a:lnTo>
                  <a:lnTo>
                    <a:pt x="13415" y="16741"/>
                  </a:lnTo>
                  <a:lnTo>
                    <a:pt x="13226" y="16851"/>
                  </a:lnTo>
                  <a:lnTo>
                    <a:pt x="13029" y="16953"/>
                  </a:lnTo>
                  <a:lnTo>
                    <a:pt x="12841" y="17048"/>
                  </a:lnTo>
                  <a:lnTo>
                    <a:pt x="12644" y="17142"/>
                  </a:lnTo>
                  <a:lnTo>
                    <a:pt x="12440" y="17229"/>
                  </a:lnTo>
                  <a:lnTo>
                    <a:pt x="12243" y="17307"/>
                  </a:lnTo>
                  <a:lnTo>
                    <a:pt x="12031" y="17386"/>
                  </a:lnTo>
                  <a:lnTo>
                    <a:pt x="11826" y="17457"/>
                  </a:lnTo>
                  <a:lnTo>
                    <a:pt x="11622" y="17527"/>
                  </a:lnTo>
                  <a:lnTo>
                    <a:pt x="11410" y="17590"/>
                  </a:lnTo>
                  <a:lnTo>
                    <a:pt x="11197" y="17645"/>
                  </a:lnTo>
                  <a:lnTo>
                    <a:pt x="10977" y="17700"/>
                  </a:lnTo>
                  <a:lnTo>
                    <a:pt x="10757" y="17748"/>
                  </a:lnTo>
                  <a:lnTo>
                    <a:pt x="10545" y="17787"/>
                  </a:lnTo>
                  <a:lnTo>
                    <a:pt x="10317" y="17826"/>
                  </a:lnTo>
                  <a:lnTo>
                    <a:pt x="10097" y="17858"/>
                  </a:lnTo>
                  <a:lnTo>
                    <a:pt x="9869" y="17881"/>
                  </a:lnTo>
                  <a:lnTo>
                    <a:pt x="9648" y="17905"/>
                  </a:lnTo>
                  <a:lnTo>
                    <a:pt x="9420" y="17921"/>
                  </a:lnTo>
                  <a:lnTo>
                    <a:pt x="9184" y="17928"/>
                  </a:lnTo>
                  <a:lnTo>
                    <a:pt x="8956" y="17928"/>
                  </a:lnTo>
                  <a:lnTo>
                    <a:pt x="8956" y="17928"/>
                  </a:lnTo>
                  <a:lnTo>
                    <a:pt x="8728" y="17928"/>
                  </a:lnTo>
                  <a:lnTo>
                    <a:pt x="8493" y="17921"/>
                  </a:lnTo>
                  <a:lnTo>
                    <a:pt x="8265" y="17905"/>
                  </a:lnTo>
                  <a:lnTo>
                    <a:pt x="8036" y="17881"/>
                  </a:lnTo>
                  <a:lnTo>
                    <a:pt x="7816" y="17858"/>
                  </a:lnTo>
                  <a:lnTo>
                    <a:pt x="7588" y="17826"/>
                  </a:lnTo>
                  <a:lnTo>
                    <a:pt x="7368" y="17787"/>
                  </a:lnTo>
                  <a:lnTo>
                    <a:pt x="7148" y="17748"/>
                  </a:lnTo>
                  <a:lnTo>
                    <a:pt x="6936" y="17700"/>
                  </a:lnTo>
                  <a:lnTo>
                    <a:pt x="6716" y="17645"/>
                  </a:lnTo>
                  <a:lnTo>
                    <a:pt x="6503" y="17590"/>
                  </a:lnTo>
                  <a:lnTo>
                    <a:pt x="6291" y="17527"/>
                  </a:lnTo>
                  <a:lnTo>
                    <a:pt x="6087" y="17457"/>
                  </a:lnTo>
                  <a:lnTo>
                    <a:pt x="5874" y="17386"/>
                  </a:lnTo>
                  <a:lnTo>
                    <a:pt x="5670" y="17307"/>
                  </a:lnTo>
                  <a:lnTo>
                    <a:pt x="5473" y="17229"/>
                  </a:lnTo>
                  <a:lnTo>
                    <a:pt x="5269" y="17142"/>
                  </a:lnTo>
                  <a:lnTo>
                    <a:pt x="5072" y="17048"/>
                  </a:lnTo>
                  <a:lnTo>
                    <a:pt x="4876" y="16953"/>
                  </a:lnTo>
                  <a:lnTo>
                    <a:pt x="4687" y="16851"/>
                  </a:lnTo>
                  <a:lnTo>
                    <a:pt x="4498" y="16741"/>
                  </a:lnTo>
                  <a:lnTo>
                    <a:pt x="4310" y="16631"/>
                  </a:lnTo>
                  <a:lnTo>
                    <a:pt x="4129" y="16521"/>
                  </a:lnTo>
                  <a:lnTo>
                    <a:pt x="3948" y="16395"/>
                  </a:lnTo>
                  <a:lnTo>
                    <a:pt x="3775" y="16277"/>
                  </a:lnTo>
                  <a:lnTo>
                    <a:pt x="3602" y="16151"/>
                  </a:lnTo>
                  <a:lnTo>
                    <a:pt x="3429" y="16018"/>
                  </a:lnTo>
                  <a:lnTo>
                    <a:pt x="3256" y="15884"/>
                  </a:lnTo>
                  <a:lnTo>
                    <a:pt x="3099" y="15742"/>
                  </a:lnTo>
                  <a:lnTo>
                    <a:pt x="2934" y="15601"/>
                  </a:lnTo>
                  <a:lnTo>
                    <a:pt x="2776" y="15452"/>
                  </a:lnTo>
                  <a:lnTo>
                    <a:pt x="2627" y="15302"/>
                  </a:lnTo>
                  <a:lnTo>
                    <a:pt x="2477" y="15153"/>
                  </a:lnTo>
                  <a:lnTo>
                    <a:pt x="2328" y="14995"/>
                  </a:lnTo>
                  <a:lnTo>
                    <a:pt x="2187" y="14830"/>
                  </a:lnTo>
                  <a:lnTo>
                    <a:pt x="2045" y="14665"/>
                  </a:lnTo>
                  <a:lnTo>
                    <a:pt x="1911" y="14500"/>
                  </a:lnTo>
                  <a:lnTo>
                    <a:pt x="1778" y="14327"/>
                  </a:lnTo>
                  <a:lnTo>
                    <a:pt x="1652" y="14154"/>
                  </a:lnTo>
                  <a:lnTo>
                    <a:pt x="1534" y="13973"/>
                  </a:lnTo>
                  <a:lnTo>
                    <a:pt x="1408" y="13792"/>
                  </a:lnTo>
                  <a:lnTo>
                    <a:pt x="1298" y="13612"/>
                  </a:lnTo>
                  <a:lnTo>
                    <a:pt x="1188" y="13423"/>
                  </a:lnTo>
                  <a:lnTo>
                    <a:pt x="1086" y="13234"/>
                  </a:lnTo>
                  <a:lnTo>
                    <a:pt x="984" y="13045"/>
                  </a:lnTo>
                  <a:lnTo>
                    <a:pt x="881" y="12849"/>
                  </a:lnTo>
                  <a:lnTo>
                    <a:pt x="795" y="12652"/>
                  </a:lnTo>
                  <a:lnTo>
                    <a:pt x="708" y="12456"/>
                  </a:lnTo>
                  <a:lnTo>
                    <a:pt x="622" y="12251"/>
                  </a:lnTo>
                  <a:lnTo>
                    <a:pt x="543" y="12047"/>
                  </a:lnTo>
                  <a:lnTo>
                    <a:pt x="472" y="11842"/>
                  </a:lnTo>
                  <a:lnTo>
                    <a:pt x="402" y="11630"/>
                  </a:lnTo>
                  <a:lnTo>
                    <a:pt x="339" y="11418"/>
                  </a:lnTo>
                  <a:lnTo>
                    <a:pt x="284" y="11205"/>
                  </a:lnTo>
                  <a:lnTo>
                    <a:pt x="229" y="10985"/>
                  </a:lnTo>
                  <a:lnTo>
                    <a:pt x="182" y="10773"/>
                  </a:lnTo>
                  <a:lnTo>
                    <a:pt x="142" y="10553"/>
                  </a:lnTo>
                  <a:lnTo>
                    <a:pt x="103" y="10325"/>
                  </a:lnTo>
                  <a:lnTo>
                    <a:pt x="71" y="10104"/>
                  </a:lnTo>
                  <a:lnTo>
                    <a:pt x="48" y="9876"/>
                  </a:lnTo>
                  <a:lnTo>
                    <a:pt x="24" y="9656"/>
                  </a:lnTo>
                  <a:lnTo>
                    <a:pt x="16" y="9420"/>
                  </a:lnTo>
                  <a:lnTo>
                    <a:pt x="1" y="9192"/>
                  </a:lnTo>
                  <a:lnTo>
                    <a:pt x="1" y="8964"/>
                  </a:lnTo>
                  <a:lnTo>
                    <a:pt x="1" y="8964"/>
                  </a:lnTo>
                  <a:lnTo>
                    <a:pt x="1" y="8728"/>
                  </a:lnTo>
                  <a:lnTo>
                    <a:pt x="16" y="8500"/>
                  </a:lnTo>
                  <a:lnTo>
                    <a:pt x="24" y="8272"/>
                  </a:lnTo>
                  <a:lnTo>
                    <a:pt x="48" y="8044"/>
                  </a:lnTo>
                  <a:lnTo>
                    <a:pt x="71" y="7824"/>
                  </a:lnTo>
                  <a:lnTo>
                    <a:pt x="103" y="7596"/>
                  </a:lnTo>
                  <a:lnTo>
                    <a:pt x="142" y="7376"/>
                  </a:lnTo>
                  <a:lnTo>
                    <a:pt x="182" y="7156"/>
                  </a:lnTo>
                  <a:lnTo>
                    <a:pt x="229" y="6936"/>
                  </a:lnTo>
                  <a:lnTo>
                    <a:pt x="284" y="6723"/>
                  </a:lnTo>
                  <a:lnTo>
                    <a:pt x="339" y="6511"/>
                  </a:lnTo>
                  <a:lnTo>
                    <a:pt x="402" y="6299"/>
                  </a:lnTo>
                  <a:lnTo>
                    <a:pt x="472" y="6086"/>
                  </a:lnTo>
                  <a:lnTo>
                    <a:pt x="543" y="5882"/>
                  </a:lnTo>
                  <a:lnTo>
                    <a:pt x="622" y="5677"/>
                  </a:lnTo>
                  <a:lnTo>
                    <a:pt x="708" y="5473"/>
                  </a:lnTo>
                  <a:lnTo>
                    <a:pt x="795" y="5276"/>
                  </a:lnTo>
                  <a:lnTo>
                    <a:pt x="881" y="5072"/>
                  </a:lnTo>
                  <a:lnTo>
                    <a:pt x="984" y="4883"/>
                  </a:lnTo>
                  <a:lnTo>
                    <a:pt x="1086" y="4687"/>
                  </a:lnTo>
                  <a:lnTo>
                    <a:pt x="1188" y="4498"/>
                  </a:lnTo>
                  <a:lnTo>
                    <a:pt x="1298" y="4317"/>
                  </a:lnTo>
                  <a:lnTo>
                    <a:pt x="1408" y="4128"/>
                  </a:lnTo>
                  <a:lnTo>
                    <a:pt x="1534" y="3947"/>
                  </a:lnTo>
                  <a:lnTo>
                    <a:pt x="1652" y="3774"/>
                  </a:lnTo>
                  <a:lnTo>
                    <a:pt x="1778" y="3601"/>
                  </a:lnTo>
                  <a:lnTo>
                    <a:pt x="1911" y="3428"/>
                  </a:lnTo>
                  <a:lnTo>
                    <a:pt x="2045" y="3263"/>
                  </a:lnTo>
                  <a:lnTo>
                    <a:pt x="2187" y="3098"/>
                  </a:lnTo>
                  <a:lnTo>
                    <a:pt x="2328" y="2933"/>
                  </a:lnTo>
                  <a:lnTo>
                    <a:pt x="2477" y="2776"/>
                  </a:lnTo>
                  <a:lnTo>
                    <a:pt x="2627" y="2626"/>
                  </a:lnTo>
                  <a:lnTo>
                    <a:pt x="2776" y="2469"/>
                  </a:lnTo>
                  <a:lnTo>
                    <a:pt x="2934" y="2328"/>
                  </a:lnTo>
                  <a:lnTo>
                    <a:pt x="3099" y="2186"/>
                  </a:lnTo>
                  <a:lnTo>
                    <a:pt x="3256" y="2045"/>
                  </a:lnTo>
                  <a:lnTo>
                    <a:pt x="3429" y="1911"/>
                  </a:lnTo>
                  <a:lnTo>
                    <a:pt x="3602" y="1777"/>
                  </a:lnTo>
                  <a:lnTo>
                    <a:pt x="3775" y="1651"/>
                  </a:lnTo>
                  <a:lnTo>
                    <a:pt x="3948" y="1526"/>
                  </a:lnTo>
                  <a:lnTo>
                    <a:pt x="4129" y="1408"/>
                  </a:lnTo>
                  <a:lnTo>
                    <a:pt x="4310" y="1298"/>
                  </a:lnTo>
                  <a:lnTo>
                    <a:pt x="4498" y="1187"/>
                  </a:lnTo>
                  <a:lnTo>
                    <a:pt x="4687" y="1077"/>
                  </a:lnTo>
                  <a:lnTo>
                    <a:pt x="4876" y="975"/>
                  </a:lnTo>
                  <a:lnTo>
                    <a:pt x="5072" y="881"/>
                  </a:lnTo>
                  <a:lnTo>
                    <a:pt x="5269" y="786"/>
                  </a:lnTo>
                  <a:lnTo>
                    <a:pt x="5473" y="700"/>
                  </a:lnTo>
                  <a:lnTo>
                    <a:pt x="5670" y="621"/>
                  </a:lnTo>
                  <a:lnTo>
                    <a:pt x="5874" y="543"/>
                  </a:lnTo>
                  <a:lnTo>
                    <a:pt x="6087" y="472"/>
                  </a:lnTo>
                  <a:lnTo>
                    <a:pt x="6291" y="401"/>
                  </a:lnTo>
                  <a:lnTo>
                    <a:pt x="6503" y="338"/>
                  </a:lnTo>
                  <a:lnTo>
                    <a:pt x="6716" y="283"/>
                  </a:lnTo>
                  <a:lnTo>
                    <a:pt x="6936" y="228"/>
                  </a:lnTo>
                  <a:lnTo>
                    <a:pt x="7148" y="181"/>
                  </a:lnTo>
                  <a:lnTo>
                    <a:pt x="7368" y="142"/>
                  </a:lnTo>
                  <a:lnTo>
                    <a:pt x="7588" y="102"/>
                  </a:lnTo>
                  <a:lnTo>
                    <a:pt x="7816" y="71"/>
                  </a:lnTo>
                  <a:lnTo>
                    <a:pt x="8036" y="47"/>
                  </a:lnTo>
                  <a:lnTo>
                    <a:pt x="8265" y="24"/>
                  </a:lnTo>
                  <a:lnTo>
                    <a:pt x="8493" y="8"/>
                  </a:lnTo>
                  <a:lnTo>
                    <a:pt x="8728" y="0"/>
                  </a:lnTo>
                  <a:lnTo>
                    <a:pt x="8956" y="0"/>
                  </a:lnTo>
                  <a:lnTo>
                    <a:pt x="8956" y="0"/>
                  </a:lnTo>
                  <a:lnTo>
                    <a:pt x="9184" y="0"/>
                  </a:lnTo>
                  <a:lnTo>
                    <a:pt x="9420" y="8"/>
                  </a:lnTo>
                  <a:lnTo>
                    <a:pt x="9648" y="24"/>
                  </a:lnTo>
                  <a:lnTo>
                    <a:pt x="9869" y="47"/>
                  </a:lnTo>
                  <a:lnTo>
                    <a:pt x="10097" y="71"/>
                  </a:lnTo>
                  <a:lnTo>
                    <a:pt x="10317" y="102"/>
                  </a:lnTo>
                  <a:lnTo>
                    <a:pt x="10545" y="142"/>
                  </a:lnTo>
                  <a:lnTo>
                    <a:pt x="10757" y="181"/>
                  </a:lnTo>
                  <a:lnTo>
                    <a:pt x="10977" y="228"/>
                  </a:lnTo>
                  <a:lnTo>
                    <a:pt x="11197" y="283"/>
                  </a:lnTo>
                  <a:lnTo>
                    <a:pt x="11410" y="338"/>
                  </a:lnTo>
                  <a:lnTo>
                    <a:pt x="11622" y="401"/>
                  </a:lnTo>
                  <a:lnTo>
                    <a:pt x="11826" y="472"/>
                  </a:lnTo>
                  <a:lnTo>
                    <a:pt x="12031" y="543"/>
                  </a:lnTo>
                  <a:lnTo>
                    <a:pt x="12243" y="621"/>
                  </a:lnTo>
                  <a:lnTo>
                    <a:pt x="12440" y="700"/>
                  </a:lnTo>
                  <a:lnTo>
                    <a:pt x="12644" y="786"/>
                  </a:lnTo>
                  <a:lnTo>
                    <a:pt x="12841" y="881"/>
                  </a:lnTo>
                  <a:lnTo>
                    <a:pt x="13029" y="975"/>
                  </a:lnTo>
                  <a:lnTo>
                    <a:pt x="13226" y="1077"/>
                  </a:lnTo>
                  <a:lnTo>
                    <a:pt x="13415" y="1187"/>
                  </a:lnTo>
                  <a:lnTo>
                    <a:pt x="13596" y="1298"/>
                  </a:lnTo>
                  <a:lnTo>
                    <a:pt x="13784" y="1408"/>
                  </a:lnTo>
                  <a:lnTo>
                    <a:pt x="13965" y="1526"/>
                  </a:lnTo>
                  <a:lnTo>
                    <a:pt x="14138" y="1651"/>
                  </a:lnTo>
                  <a:lnTo>
                    <a:pt x="14311" y="1777"/>
                  </a:lnTo>
                  <a:lnTo>
                    <a:pt x="14484" y="1911"/>
                  </a:lnTo>
                  <a:lnTo>
                    <a:pt x="14649" y="2045"/>
                  </a:lnTo>
                  <a:lnTo>
                    <a:pt x="14814" y="2186"/>
                  </a:lnTo>
                  <a:lnTo>
                    <a:pt x="14979" y="2328"/>
                  </a:lnTo>
                  <a:lnTo>
                    <a:pt x="15137" y="2469"/>
                  </a:lnTo>
                  <a:lnTo>
                    <a:pt x="15286" y="2626"/>
                  </a:lnTo>
                  <a:lnTo>
                    <a:pt x="15435" y="2776"/>
                  </a:lnTo>
                  <a:lnTo>
                    <a:pt x="15585" y="2933"/>
                  </a:lnTo>
                  <a:lnTo>
                    <a:pt x="15726" y="3098"/>
                  </a:lnTo>
                  <a:lnTo>
                    <a:pt x="15868" y="3263"/>
                  </a:lnTo>
                  <a:lnTo>
                    <a:pt x="16002" y="3428"/>
                  </a:lnTo>
                  <a:lnTo>
                    <a:pt x="16135" y="3601"/>
                  </a:lnTo>
                  <a:lnTo>
                    <a:pt x="16261" y="3774"/>
                  </a:lnTo>
                  <a:lnTo>
                    <a:pt x="16379" y="3947"/>
                  </a:lnTo>
                  <a:lnTo>
                    <a:pt x="16497" y="4128"/>
                  </a:lnTo>
                  <a:lnTo>
                    <a:pt x="16615" y="4317"/>
                  </a:lnTo>
                  <a:lnTo>
                    <a:pt x="16725" y="4498"/>
                  </a:lnTo>
                  <a:lnTo>
                    <a:pt x="16827" y="4687"/>
                  </a:lnTo>
                  <a:lnTo>
                    <a:pt x="16929" y="4883"/>
                  </a:lnTo>
                  <a:lnTo>
                    <a:pt x="17024" y="5072"/>
                  </a:lnTo>
                  <a:lnTo>
                    <a:pt x="17118" y="5276"/>
                  </a:lnTo>
                  <a:lnTo>
                    <a:pt x="17205" y="5473"/>
                  </a:lnTo>
                  <a:lnTo>
                    <a:pt x="17291" y="5677"/>
                  </a:lnTo>
                  <a:lnTo>
                    <a:pt x="17370" y="5882"/>
                  </a:lnTo>
                  <a:lnTo>
                    <a:pt x="17440" y="6086"/>
                  </a:lnTo>
                  <a:lnTo>
                    <a:pt x="17511" y="6299"/>
                  </a:lnTo>
                  <a:lnTo>
                    <a:pt x="17574" y="6511"/>
                  </a:lnTo>
                  <a:lnTo>
                    <a:pt x="17629" y="6723"/>
                  </a:lnTo>
                  <a:lnTo>
                    <a:pt x="17684" y="6936"/>
                  </a:lnTo>
                  <a:lnTo>
                    <a:pt x="17731" y="7156"/>
                  </a:lnTo>
                  <a:lnTo>
                    <a:pt x="17771" y="7376"/>
                  </a:lnTo>
                  <a:lnTo>
                    <a:pt x="17810" y="7596"/>
                  </a:lnTo>
                  <a:lnTo>
                    <a:pt x="17841" y="7824"/>
                  </a:lnTo>
                  <a:lnTo>
                    <a:pt x="17865" y="8044"/>
                  </a:lnTo>
                  <a:lnTo>
                    <a:pt x="17881" y="8272"/>
                  </a:lnTo>
                  <a:lnTo>
                    <a:pt x="17896" y="8500"/>
                  </a:lnTo>
                  <a:lnTo>
                    <a:pt x="17904" y="8728"/>
                  </a:lnTo>
                  <a:lnTo>
                    <a:pt x="17912" y="8964"/>
                  </a:lnTo>
                  <a:lnTo>
                    <a:pt x="17912" y="89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5157;p67">
              <a:extLst>
                <a:ext uri="{FF2B5EF4-FFF2-40B4-BE49-F238E27FC236}">
                  <a16:creationId xmlns:a16="http://schemas.microsoft.com/office/drawing/2014/main" id="{39DC5A3B-5196-03CC-0393-2F3C06B8785F}"/>
                </a:ext>
              </a:extLst>
            </p:cNvPr>
            <p:cNvSpPr/>
            <p:nvPr/>
          </p:nvSpPr>
          <p:spPr>
            <a:xfrm>
              <a:off x="-3907750" y="-7010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5158;p67">
              <a:extLst>
                <a:ext uri="{FF2B5EF4-FFF2-40B4-BE49-F238E27FC236}">
                  <a16:creationId xmlns:a16="http://schemas.microsoft.com/office/drawing/2014/main" id="{04693C99-374B-F9DE-FCF7-B4053F11774C}"/>
                </a:ext>
              </a:extLst>
            </p:cNvPr>
            <p:cNvSpPr/>
            <p:nvPr/>
          </p:nvSpPr>
          <p:spPr>
            <a:xfrm>
              <a:off x="-1354700" y="-7234600"/>
              <a:ext cx="447800" cy="448225"/>
            </a:xfrm>
            <a:custGeom>
              <a:avLst/>
              <a:gdLst/>
              <a:ahLst/>
              <a:cxnLst/>
              <a:rect l="l" t="t" r="r" b="b"/>
              <a:pathLst>
                <a:path w="17912" h="17929" extrusionOk="0">
                  <a:moveTo>
                    <a:pt x="8728" y="0"/>
                  </a:moveTo>
                  <a:lnTo>
                    <a:pt x="8492" y="8"/>
                  </a:lnTo>
                  <a:lnTo>
                    <a:pt x="8264" y="24"/>
                  </a:lnTo>
                  <a:lnTo>
                    <a:pt x="8044" y="47"/>
                  </a:lnTo>
                  <a:lnTo>
                    <a:pt x="7816" y="71"/>
                  </a:lnTo>
                  <a:lnTo>
                    <a:pt x="7596" y="102"/>
                  </a:lnTo>
                  <a:lnTo>
                    <a:pt x="7368" y="142"/>
                  </a:lnTo>
                  <a:lnTo>
                    <a:pt x="7156" y="181"/>
                  </a:lnTo>
                  <a:lnTo>
                    <a:pt x="6935" y="228"/>
                  </a:lnTo>
                  <a:lnTo>
                    <a:pt x="6715" y="283"/>
                  </a:lnTo>
                  <a:lnTo>
                    <a:pt x="6503" y="338"/>
                  </a:lnTo>
                  <a:lnTo>
                    <a:pt x="6291" y="401"/>
                  </a:lnTo>
                  <a:lnTo>
                    <a:pt x="6086" y="472"/>
                  </a:lnTo>
                  <a:lnTo>
                    <a:pt x="5882" y="543"/>
                  </a:lnTo>
                  <a:lnTo>
                    <a:pt x="5670" y="621"/>
                  </a:lnTo>
                  <a:lnTo>
                    <a:pt x="5473" y="700"/>
                  </a:lnTo>
                  <a:lnTo>
                    <a:pt x="5269" y="786"/>
                  </a:lnTo>
                  <a:lnTo>
                    <a:pt x="5072" y="881"/>
                  </a:lnTo>
                  <a:lnTo>
                    <a:pt x="4883" y="975"/>
                  </a:lnTo>
                  <a:lnTo>
                    <a:pt x="4687" y="1077"/>
                  </a:lnTo>
                  <a:lnTo>
                    <a:pt x="4498" y="1187"/>
                  </a:lnTo>
                  <a:lnTo>
                    <a:pt x="4317" y="1298"/>
                  </a:lnTo>
                  <a:lnTo>
                    <a:pt x="4128" y="1408"/>
                  </a:lnTo>
                  <a:lnTo>
                    <a:pt x="3948" y="1526"/>
                  </a:lnTo>
                  <a:lnTo>
                    <a:pt x="3775" y="1651"/>
                  </a:lnTo>
                  <a:lnTo>
                    <a:pt x="3602" y="1777"/>
                  </a:lnTo>
                  <a:lnTo>
                    <a:pt x="3429" y="1911"/>
                  </a:lnTo>
                  <a:lnTo>
                    <a:pt x="3263" y="2045"/>
                  </a:lnTo>
                  <a:lnTo>
                    <a:pt x="3098" y="2186"/>
                  </a:lnTo>
                  <a:lnTo>
                    <a:pt x="2933" y="2328"/>
                  </a:lnTo>
                  <a:lnTo>
                    <a:pt x="2776" y="2469"/>
                  </a:lnTo>
                  <a:lnTo>
                    <a:pt x="2627" y="2626"/>
                  </a:lnTo>
                  <a:lnTo>
                    <a:pt x="2477" y="2776"/>
                  </a:lnTo>
                  <a:lnTo>
                    <a:pt x="2328" y="2933"/>
                  </a:lnTo>
                  <a:lnTo>
                    <a:pt x="2186" y="3098"/>
                  </a:lnTo>
                  <a:lnTo>
                    <a:pt x="2045" y="3263"/>
                  </a:lnTo>
                  <a:lnTo>
                    <a:pt x="1911" y="3428"/>
                  </a:lnTo>
                  <a:lnTo>
                    <a:pt x="1777" y="3601"/>
                  </a:lnTo>
                  <a:lnTo>
                    <a:pt x="1652" y="3774"/>
                  </a:lnTo>
                  <a:lnTo>
                    <a:pt x="1534" y="3947"/>
                  </a:lnTo>
                  <a:lnTo>
                    <a:pt x="1416" y="4128"/>
                  </a:lnTo>
                  <a:lnTo>
                    <a:pt x="1298" y="4317"/>
                  </a:lnTo>
                  <a:lnTo>
                    <a:pt x="1188" y="4498"/>
                  </a:lnTo>
                  <a:lnTo>
                    <a:pt x="1085" y="4687"/>
                  </a:lnTo>
                  <a:lnTo>
                    <a:pt x="983" y="4883"/>
                  </a:lnTo>
                  <a:lnTo>
                    <a:pt x="889" y="5072"/>
                  </a:lnTo>
                  <a:lnTo>
                    <a:pt x="795" y="5276"/>
                  </a:lnTo>
                  <a:lnTo>
                    <a:pt x="708" y="5473"/>
                  </a:lnTo>
                  <a:lnTo>
                    <a:pt x="622" y="5677"/>
                  </a:lnTo>
                  <a:lnTo>
                    <a:pt x="543" y="5882"/>
                  </a:lnTo>
                  <a:lnTo>
                    <a:pt x="472" y="6086"/>
                  </a:lnTo>
                  <a:lnTo>
                    <a:pt x="401" y="6299"/>
                  </a:lnTo>
                  <a:lnTo>
                    <a:pt x="339" y="6511"/>
                  </a:lnTo>
                  <a:lnTo>
                    <a:pt x="283" y="6723"/>
                  </a:lnTo>
                  <a:lnTo>
                    <a:pt x="228" y="6936"/>
                  </a:lnTo>
                  <a:lnTo>
                    <a:pt x="181" y="7156"/>
                  </a:lnTo>
                  <a:lnTo>
                    <a:pt x="142" y="7376"/>
                  </a:lnTo>
                  <a:lnTo>
                    <a:pt x="103" y="7596"/>
                  </a:lnTo>
                  <a:lnTo>
                    <a:pt x="71" y="7824"/>
                  </a:lnTo>
                  <a:lnTo>
                    <a:pt x="48" y="8044"/>
                  </a:lnTo>
                  <a:lnTo>
                    <a:pt x="32" y="8272"/>
                  </a:lnTo>
                  <a:lnTo>
                    <a:pt x="16" y="8500"/>
                  </a:lnTo>
                  <a:lnTo>
                    <a:pt x="8" y="8728"/>
                  </a:lnTo>
                  <a:lnTo>
                    <a:pt x="0" y="8964"/>
                  </a:lnTo>
                  <a:lnTo>
                    <a:pt x="8" y="9192"/>
                  </a:lnTo>
                  <a:lnTo>
                    <a:pt x="16" y="9420"/>
                  </a:lnTo>
                  <a:lnTo>
                    <a:pt x="32" y="9656"/>
                  </a:lnTo>
                  <a:lnTo>
                    <a:pt x="48" y="9876"/>
                  </a:lnTo>
                  <a:lnTo>
                    <a:pt x="71" y="10104"/>
                  </a:lnTo>
                  <a:lnTo>
                    <a:pt x="103" y="10325"/>
                  </a:lnTo>
                  <a:lnTo>
                    <a:pt x="142" y="10553"/>
                  </a:lnTo>
                  <a:lnTo>
                    <a:pt x="181" y="10773"/>
                  </a:lnTo>
                  <a:lnTo>
                    <a:pt x="228" y="10985"/>
                  </a:lnTo>
                  <a:lnTo>
                    <a:pt x="283" y="11205"/>
                  </a:lnTo>
                  <a:lnTo>
                    <a:pt x="339" y="11418"/>
                  </a:lnTo>
                  <a:lnTo>
                    <a:pt x="401" y="11630"/>
                  </a:lnTo>
                  <a:lnTo>
                    <a:pt x="472" y="11842"/>
                  </a:lnTo>
                  <a:lnTo>
                    <a:pt x="543" y="12047"/>
                  </a:lnTo>
                  <a:lnTo>
                    <a:pt x="622" y="12251"/>
                  </a:lnTo>
                  <a:lnTo>
                    <a:pt x="708" y="12456"/>
                  </a:lnTo>
                  <a:lnTo>
                    <a:pt x="795" y="12652"/>
                  </a:lnTo>
                  <a:lnTo>
                    <a:pt x="889" y="12849"/>
                  </a:lnTo>
                  <a:lnTo>
                    <a:pt x="983" y="13045"/>
                  </a:lnTo>
                  <a:lnTo>
                    <a:pt x="1085" y="13234"/>
                  </a:lnTo>
                  <a:lnTo>
                    <a:pt x="1188" y="13423"/>
                  </a:lnTo>
                  <a:lnTo>
                    <a:pt x="1298" y="13612"/>
                  </a:lnTo>
                  <a:lnTo>
                    <a:pt x="1416" y="13792"/>
                  </a:lnTo>
                  <a:lnTo>
                    <a:pt x="1534" y="13973"/>
                  </a:lnTo>
                  <a:lnTo>
                    <a:pt x="1652" y="14154"/>
                  </a:lnTo>
                  <a:lnTo>
                    <a:pt x="1777" y="14327"/>
                  </a:lnTo>
                  <a:lnTo>
                    <a:pt x="1911" y="14500"/>
                  </a:lnTo>
                  <a:lnTo>
                    <a:pt x="2045" y="14665"/>
                  </a:lnTo>
                  <a:lnTo>
                    <a:pt x="2186" y="14830"/>
                  </a:lnTo>
                  <a:lnTo>
                    <a:pt x="2328" y="14995"/>
                  </a:lnTo>
                  <a:lnTo>
                    <a:pt x="2477" y="15153"/>
                  </a:lnTo>
                  <a:lnTo>
                    <a:pt x="2627" y="15302"/>
                  </a:lnTo>
                  <a:lnTo>
                    <a:pt x="2776" y="15452"/>
                  </a:lnTo>
                  <a:lnTo>
                    <a:pt x="2933" y="15601"/>
                  </a:lnTo>
                  <a:lnTo>
                    <a:pt x="3098" y="15742"/>
                  </a:lnTo>
                  <a:lnTo>
                    <a:pt x="3263" y="15884"/>
                  </a:lnTo>
                  <a:lnTo>
                    <a:pt x="3429" y="16018"/>
                  </a:lnTo>
                  <a:lnTo>
                    <a:pt x="3602" y="16151"/>
                  </a:lnTo>
                  <a:lnTo>
                    <a:pt x="3775" y="16277"/>
                  </a:lnTo>
                  <a:lnTo>
                    <a:pt x="3948" y="16395"/>
                  </a:lnTo>
                  <a:lnTo>
                    <a:pt x="4128" y="16521"/>
                  </a:lnTo>
                  <a:lnTo>
                    <a:pt x="4317" y="16631"/>
                  </a:lnTo>
                  <a:lnTo>
                    <a:pt x="4498" y="16741"/>
                  </a:lnTo>
                  <a:lnTo>
                    <a:pt x="4687" y="16851"/>
                  </a:lnTo>
                  <a:lnTo>
                    <a:pt x="4883" y="16953"/>
                  </a:lnTo>
                  <a:lnTo>
                    <a:pt x="5072" y="17048"/>
                  </a:lnTo>
                  <a:lnTo>
                    <a:pt x="5269" y="17142"/>
                  </a:lnTo>
                  <a:lnTo>
                    <a:pt x="5473" y="17229"/>
                  </a:lnTo>
                  <a:lnTo>
                    <a:pt x="5670" y="17307"/>
                  </a:lnTo>
                  <a:lnTo>
                    <a:pt x="5882" y="17386"/>
                  </a:lnTo>
                  <a:lnTo>
                    <a:pt x="6086" y="17457"/>
                  </a:lnTo>
                  <a:lnTo>
                    <a:pt x="6291" y="17527"/>
                  </a:lnTo>
                  <a:lnTo>
                    <a:pt x="6503" y="17590"/>
                  </a:lnTo>
                  <a:lnTo>
                    <a:pt x="6715" y="17645"/>
                  </a:lnTo>
                  <a:lnTo>
                    <a:pt x="6935" y="17700"/>
                  </a:lnTo>
                  <a:lnTo>
                    <a:pt x="7156" y="17748"/>
                  </a:lnTo>
                  <a:lnTo>
                    <a:pt x="7368" y="17787"/>
                  </a:lnTo>
                  <a:lnTo>
                    <a:pt x="7596" y="17826"/>
                  </a:lnTo>
                  <a:lnTo>
                    <a:pt x="7816" y="17858"/>
                  </a:lnTo>
                  <a:lnTo>
                    <a:pt x="8044" y="17881"/>
                  </a:lnTo>
                  <a:lnTo>
                    <a:pt x="8264" y="17905"/>
                  </a:lnTo>
                  <a:lnTo>
                    <a:pt x="8492" y="17921"/>
                  </a:lnTo>
                  <a:lnTo>
                    <a:pt x="8728" y="17928"/>
                  </a:lnTo>
                  <a:lnTo>
                    <a:pt x="9184" y="17928"/>
                  </a:lnTo>
                  <a:lnTo>
                    <a:pt x="9420" y="17921"/>
                  </a:lnTo>
                  <a:lnTo>
                    <a:pt x="9648" y="17905"/>
                  </a:lnTo>
                  <a:lnTo>
                    <a:pt x="9876" y="17881"/>
                  </a:lnTo>
                  <a:lnTo>
                    <a:pt x="10096" y="17858"/>
                  </a:lnTo>
                  <a:lnTo>
                    <a:pt x="10324" y="17826"/>
                  </a:lnTo>
                  <a:lnTo>
                    <a:pt x="10544" y="17787"/>
                  </a:lnTo>
                  <a:lnTo>
                    <a:pt x="10765" y="17748"/>
                  </a:lnTo>
                  <a:lnTo>
                    <a:pt x="10977" y="17700"/>
                  </a:lnTo>
                  <a:lnTo>
                    <a:pt x="11197" y="17645"/>
                  </a:lnTo>
                  <a:lnTo>
                    <a:pt x="11409" y="17590"/>
                  </a:lnTo>
                  <a:lnTo>
                    <a:pt x="11622" y="17527"/>
                  </a:lnTo>
                  <a:lnTo>
                    <a:pt x="11826" y="17457"/>
                  </a:lnTo>
                  <a:lnTo>
                    <a:pt x="12038" y="17386"/>
                  </a:lnTo>
                  <a:lnTo>
                    <a:pt x="12243" y="17307"/>
                  </a:lnTo>
                  <a:lnTo>
                    <a:pt x="12439" y="17229"/>
                  </a:lnTo>
                  <a:lnTo>
                    <a:pt x="12644" y="17142"/>
                  </a:lnTo>
                  <a:lnTo>
                    <a:pt x="12840" y="17048"/>
                  </a:lnTo>
                  <a:lnTo>
                    <a:pt x="13037" y="16953"/>
                  </a:lnTo>
                  <a:lnTo>
                    <a:pt x="13226" y="16851"/>
                  </a:lnTo>
                  <a:lnTo>
                    <a:pt x="13414" y="16741"/>
                  </a:lnTo>
                  <a:lnTo>
                    <a:pt x="13603" y="16631"/>
                  </a:lnTo>
                  <a:lnTo>
                    <a:pt x="13784" y="16521"/>
                  </a:lnTo>
                  <a:lnTo>
                    <a:pt x="13965" y="16395"/>
                  </a:lnTo>
                  <a:lnTo>
                    <a:pt x="14138" y="16277"/>
                  </a:lnTo>
                  <a:lnTo>
                    <a:pt x="14311" y="16151"/>
                  </a:lnTo>
                  <a:lnTo>
                    <a:pt x="14484" y="16018"/>
                  </a:lnTo>
                  <a:lnTo>
                    <a:pt x="14657" y="15884"/>
                  </a:lnTo>
                  <a:lnTo>
                    <a:pt x="14814" y="15742"/>
                  </a:lnTo>
                  <a:lnTo>
                    <a:pt x="14979" y="15601"/>
                  </a:lnTo>
                  <a:lnTo>
                    <a:pt x="15136" y="15452"/>
                  </a:lnTo>
                  <a:lnTo>
                    <a:pt x="15286" y="15302"/>
                  </a:lnTo>
                  <a:lnTo>
                    <a:pt x="15435" y="15153"/>
                  </a:lnTo>
                  <a:lnTo>
                    <a:pt x="15585" y="14995"/>
                  </a:lnTo>
                  <a:lnTo>
                    <a:pt x="15726" y="14830"/>
                  </a:lnTo>
                  <a:lnTo>
                    <a:pt x="15868" y="14665"/>
                  </a:lnTo>
                  <a:lnTo>
                    <a:pt x="16001" y="14500"/>
                  </a:lnTo>
                  <a:lnTo>
                    <a:pt x="16135" y="14327"/>
                  </a:lnTo>
                  <a:lnTo>
                    <a:pt x="16261" y="14154"/>
                  </a:lnTo>
                  <a:lnTo>
                    <a:pt x="16379" y="13973"/>
                  </a:lnTo>
                  <a:lnTo>
                    <a:pt x="16504" y="13792"/>
                  </a:lnTo>
                  <a:lnTo>
                    <a:pt x="16615" y="13612"/>
                  </a:lnTo>
                  <a:lnTo>
                    <a:pt x="16725" y="13423"/>
                  </a:lnTo>
                  <a:lnTo>
                    <a:pt x="16827" y="13234"/>
                  </a:lnTo>
                  <a:lnTo>
                    <a:pt x="16929" y="13045"/>
                  </a:lnTo>
                  <a:lnTo>
                    <a:pt x="17031" y="12849"/>
                  </a:lnTo>
                  <a:lnTo>
                    <a:pt x="17118" y="12652"/>
                  </a:lnTo>
                  <a:lnTo>
                    <a:pt x="17204" y="12456"/>
                  </a:lnTo>
                  <a:lnTo>
                    <a:pt x="17291" y="12251"/>
                  </a:lnTo>
                  <a:lnTo>
                    <a:pt x="17369" y="12047"/>
                  </a:lnTo>
                  <a:lnTo>
                    <a:pt x="17440" y="11842"/>
                  </a:lnTo>
                  <a:lnTo>
                    <a:pt x="17511" y="11630"/>
                  </a:lnTo>
                  <a:lnTo>
                    <a:pt x="17574" y="11418"/>
                  </a:lnTo>
                  <a:lnTo>
                    <a:pt x="17629" y="11205"/>
                  </a:lnTo>
                  <a:lnTo>
                    <a:pt x="17684" y="10985"/>
                  </a:lnTo>
                  <a:lnTo>
                    <a:pt x="17731" y="10773"/>
                  </a:lnTo>
                  <a:lnTo>
                    <a:pt x="17770" y="10553"/>
                  </a:lnTo>
                  <a:lnTo>
                    <a:pt x="17810" y="10325"/>
                  </a:lnTo>
                  <a:lnTo>
                    <a:pt x="17841" y="10104"/>
                  </a:lnTo>
                  <a:lnTo>
                    <a:pt x="17865" y="9876"/>
                  </a:lnTo>
                  <a:lnTo>
                    <a:pt x="17888" y="9656"/>
                  </a:lnTo>
                  <a:lnTo>
                    <a:pt x="17896" y="9420"/>
                  </a:lnTo>
                  <a:lnTo>
                    <a:pt x="17912" y="9192"/>
                  </a:lnTo>
                  <a:lnTo>
                    <a:pt x="17912" y="8964"/>
                  </a:lnTo>
                  <a:lnTo>
                    <a:pt x="17912" y="8728"/>
                  </a:lnTo>
                  <a:lnTo>
                    <a:pt x="17896" y="8500"/>
                  </a:lnTo>
                  <a:lnTo>
                    <a:pt x="17888" y="8272"/>
                  </a:lnTo>
                  <a:lnTo>
                    <a:pt x="17865" y="8044"/>
                  </a:lnTo>
                  <a:lnTo>
                    <a:pt x="17841" y="7824"/>
                  </a:lnTo>
                  <a:lnTo>
                    <a:pt x="17810" y="7596"/>
                  </a:lnTo>
                  <a:lnTo>
                    <a:pt x="17770" y="7376"/>
                  </a:lnTo>
                  <a:lnTo>
                    <a:pt x="17731" y="7156"/>
                  </a:lnTo>
                  <a:lnTo>
                    <a:pt x="17684" y="6936"/>
                  </a:lnTo>
                  <a:lnTo>
                    <a:pt x="17629" y="6723"/>
                  </a:lnTo>
                  <a:lnTo>
                    <a:pt x="17574" y="6511"/>
                  </a:lnTo>
                  <a:lnTo>
                    <a:pt x="17511" y="6299"/>
                  </a:lnTo>
                  <a:lnTo>
                    <a:pt x="17440" y="6086"/>
                  </a:lnTo>
                  <a:lnTo>
                    <a:pt x="17369" y="5882"/>
                  </a:lnTo>
                  <a:lnTo>
                    <a:pt x="17291" y="5677"/>
                  </a:lnTo>
                  <a:lnTo>
                    <a:pt x="17204" y="5473"/>
                  </a:lnTo>
                  <a:lnTo>
                    <a:pt x="17118" y="5276"/>
                  </a:lnTo>
                  <a:lnTo>
                    <a:pt x="17031" y="5072"/>
                  </a:lnTo>
                  <a:lnTo>
                    <a:pt x="16929" y="4883"/>
                  </a:lnTo>
                  <a:lnTo>
                    <a:pt x="16827" y="4687"/>
                  </a:lnTo>
                  <a:lnTo>
                    <a:pt x="16725" y="4498"/>
                  </a:lnTo>
                  <a:lnTo>
                    <a:pt x="16615" y="4317"/>
                  </a:lnTo>
                  <a:lnTo>
                    <a:pt x="16504" y="4128"/>
                  </a:lnTo>
                  <a:lnTo>
                    <a:pt x="16379" y="3947"/>
                  </a:lnTo>
                  <a:lnTo>
                    <a:pt x="16261" y="3774"/>
                  </a:lnTo>
                  <a:lnTo>
                    <a:pt x="16135" y="3601"/>
                  </a:lnTo>
                  <a:lnTo>
                    <a:pt x="16001" y="3428"/>
                  </a:lnTo>
                  <a:lnTo>
                    <a:pt x="15868" y="3263"/>
                  </a:lnTo>
                  <a:lnTo>
                    <a:pt x="15726" y="3098"/>
                  </a:lnTo>
                  <a:lnTo>
                    <a:pt x="15585" y="2933"/>
                  </a:lnTo>
                  <a:lnTo>
                    <a:pt x="15435" y="2776"/>
                  </a:lnTo>
                  <a:lnTo>
                    <a:pt x="15286" y="2626"/>
                  </a:lnTo>
                  <a:lnTo>
                    <a:pt x="15136" y="2469"/>
                  </a:lnTo>
                  <a:lnTo>
                    <a:pt x="14979" y="2328"/>
                  </a:lnTo>
                  <a:lnTo>
                    <a:pt x="14814" y="2186"/>
                  </a:lnTo>
                  <a:lnTo>
                    <a:pt x="14657" y="2045"/>
                  </a:lnTo>
                  <a:lnTo>
                    <a:pt x="14484" y="1911"/>
                  </a:lnTo>
                  <a:lnTo>
                    <a:pt x="14311" y="1777"/>
                  </a:lnTo>
                  <a:lnTo>
                    <a:pt x="14138" y="1651"/>
                  </a:lnTo>
                  <a:lnTo>
                    <a:pt x="13965" y="1526"/>
                  </a:lnTo>
                  <a:lnTo>
                    <a:pt x="13784" y="1408"/>
                  </a:lnTo>
                  <a:lnTo>
                    <a:pt x="13603" y="1298"/>
                  </a:lnTo>
                  <a:lnTo>
                    <a:pt x="13414" y="1187"/>
                  </a:lnTo>
                  <a:lnTo>
                    <a:pt x="13226" y="1077"/>
                  </a:lnTo>
                  <a:lnTo>
                    <a:pt x="13037" y="975"/>
                  </a:lnTo>
                  <a:lnTo>
                    <a:pt x="12840" y="881"/>
                  </a:lnTo>
                  <a:lnTo>
                    <a:pt x="12644" y="786"/>
                  </a:lnTo>
                  <a:lnTo>
                    <a:pt x="12439" y="700"/>
                  </a:lnTo>
                  <a:lnTo>
                    <a:pt x="12243" y="621"/>
                  </a:lnTo>
                  <a:lnTo>
                    <a:pt x="12038" y="543"/>
                  </a:lnTo>
                  <a:lnTo>
                    <a:pt x="11826" y="472"/>
                  </a:lnTo>
                  <a:lnTo>
                    <a:pt x="11622" y="401"/>
                  </a:lnTo>
                  <a:lnTo>
                    <a:pt x="11409" y="338"/>
                  </a:lnTo>
                  <a:lnTo>
                    <a:pt x="11197" y="283"/>
                  </a:lnTo>
                  <a:lnTo>
                    <a:pt x="10977" y="228"/>
                  </a:lnTo>
                  <a:lnTo>
                    <a:pt x="10765" y="181"/>
                  </a:lnTo>
                  <a:lnTo>
                    <a:pt x="10544" y="142"/>
                  </a:lnTo>
                  <a:lnTo>
                    <a:pt x="10324" y="102"/>
                  </a:lnTo>
                  <a:lnTo>
                    <a:pt x="10096" y="71"/>
                  </a:lnTo>
                  <a:lnTo>
                    <a:pt x="9876" y="47"/>
                  </a:lnTo>
                  <a:lnTo>
                    <a:pt x="9648" y="24"/>
                  </a:lnTo>
                  <a:lnTo>
                    <a:pt x="9420" y="8"/>
                  </a:lnTo>
                  <a:lnTo>
                    <a:pt x="9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5159;p67">
              <a:extLst>
                <a:ext uri="{FF2B5EF4-FFF2-40B4-BE49-F238E27FC236}">
                  <a16:creationId xmlns:a16="http://schemas.microsoft.com/office/drawing/2014/main" id="{74792D3D-15F4-7842-03EE-B03939637E18}"/>
                </a:ext>
              </a:extLst>
            </p:cNvPr>
            <p:cNvSpPr/>
            <p:nvPr/>
          </p:nvSpPr>
          <p:spPr>
            <a:xfrm>
              <a:off x="-1354700" y="-7234600"/>
              <a:ext cx="447800" cy="448225"/>
            </a:xfrm>
            <a:custGeom>
              <a:avLst/>
              <a:gdLst/>
              <a:ahLst/>
              <a:cxnLst/>
              <a:rect l="l" t="t" r="r" b="b"/>
              <a:pathLst>
                <a:path w="17912" h="17929" fill="none" extrusionOk="0">
                  <a:moveTo>
                    <a:pt x="17912" y="8964"/>
                  </a:moveTo>
                  <a:lnTo>
                    <a:pt x="17912" y="8964"/>
                  </a:lnTo>
                  <a:lnTo>
                    <a:pt x="17912" y="9192"/>
                  </a:lnTo>
                  <a:lnTo>
                    <a:pt x="17896" y="9420"/>
                  </a:lnTo>
                  <a:lnTo>
                    <a:pt x="17888" y="9656"/>
                  </a:lnTo>
                  <a:lnTo>
                    <a:pt x="17865" y="9876"/>
                  </a:lnTo>
                  <a:lnTo>
                    <a:pt x="17841" y="10104"/>
                  </a:lnTo>
                  <a:lnTo>
                    <a:pt x="17810" y="10325"/>
                  </a:lnTo>
                  <a:lnTo>
                    <a:pt x="17770" y="10553"/>
                  </a:lnTo>
                  <a:lnTo>
                    <a:pt x="17731" y="10773"/>
                  </a:lnTo>
                  <a:lnTo>
                    <a:pt x="17684" y="10985"/>
                  </a:lnTo>
                  <a:lnTo>
                    <a:pt x="17629" y="11205"/>
                  </a:lnTo>
                  <a:lnTo>
                    <a:pt x="17574" y="11418"/>
                  </a:lnTo>
                  <a:lnTo>
                    <a:pt x="17511" y="11630"/>
                  </a:lnTo>
                  <a:lnTo>
                    <a:pt x="17440" y="11842"/>
                  </a:lnTo>
                  <a:lnTo>
                    <a:pt x="17369" y="12047"/>
                  </a:lnTo>
                  <a:lnTo>
                    <a:pt x="17291" y="12251"/>
                  </a:lnTo>
                  <a:lnTo>
                    <a:pt x="17204" y="12456"/>
                  </a:lnTo>
                  <a:lnTo>
                    <a:pt x="17118" y="12652"/>
                  </a:lnTo>
                  <a:lnTo>
                    <a:pt x="17031" y="12849"/>
                  </a:lnTo>
                  <a:lnTo>
                    <a:pt x="16929" y="13045"/>
                  </a:lnTo>
                  <a:lnTo>
                    <a:pt x="16827" y="13234"/>
                  </a:lnTo>
                  <a:lnTo>
                    <a:pt x="16725" y="13423"/>
                  </a:lnTo>
                  <a:lnTo>
                    <a:pt x="16615" y="13612"/>
                  </a:lnTo>
                  <a:lnTo>
                    <a:pt x="16504" y="13792"/>
                  </a:lnTo>
                  <a:lnTo>
                    <a:pt x="16379" y="13973"/>
                  </a:lnTo>
                  <a:lnTo>
                    <a:pt x="16261" y="14154"/>
                  </a:lnTo>
                  <a:lnTo>
                    <a:pt x="16135" y="14327"/>
                  </a:lnTo>
                  <a:lnTo>
                    <a:pt x="16001" y="14500"/>
                  </a:lnTo>
                  <a:lnTo>
                    <a:pt x="15868" y="14665"/>
                  </a:lnTo>
                  <a:lnTo>
                    <a:pt x="15726" y="14830"/>
                  </a:lnTo>
                  <a:lnTo>
                    <a:pt x="15585" y="14995"/>
                  </a:lnTo>
                  <a:lnTo>
                    <a:pt x="15435" y="15153"/>
                  </a:lnTo>
                  <a:lnTo>
                    <a:pt x="15286" y="15302"/>
                  </a:lnTo>
                  <a:lnTo>
                    <a:pt x="15136" y="15452"/>
                  </a:lnTo>
                  <a:lnTo>
                    <a:pt x="14979" y="15601"/>
                  </a:lnTo>
                  <a:lnTo>
                    <a:pt x="14814" y="15742"/>
                  </a:lnTo>
                  <a:lnTo>
                    <a:pt x="14657" y="15884"/>
                  </a:lnTo>
                  <a:lnTo>
                    <a:pt x="14484" y="16018"/>
                  </a:lnTo>
                  <a:lnTo>
                    <a:pt x="14311" y="16151"/>
                  </a:lnTo>
                  <a:lnTo>
                    <a:pt x="14138" y="16277"/>
                  </a:lnTo>
                  <a:lnTo>
                    <a:pt x="13965" y="16395"/>
                  </a:lnTo>
                  <a:lnTo>
                    <a:pt x="13784" y="16521"/>
                  </a:lnTo>
                  <a:lnTo>
                    <a:pt x="13603" y="16631"/>
                  </a:lnTo>
                  <a:lnTo>
                    <a:pt x="13414" y="16741"/>
                  </a:lnTo>
                  <a:lnTo>
                    <a:pt x="13226" y="16851"/>
                  </a:lnTo>
                  <a:lnTo>
                    <a:pt x="13037" y="16953"/>
                  </a:lnTo>
                  <a:lnTo>
                    <a:pt x="12840" y="17048"/>
                  </a:lnTo>
                  <a:lnTo>
                    <a:pt x="12644" y="17142"/>
                  </a:lnTo>
                  <a:lnTo>
                    <a:pt x="12439" y="17229"/>
                  </a:lnTo>
                  <a:lnTo>
                    <a:pt x="12243" y="17307"/>
                  </a:lnTo>
                  <a:lnTo>
                    <a:pt x="12038" y="17386"/>
                  </a:lnTo>
                  <a:lnTo>
                    <a:pt x="11826" y="17457"/>
                  </a:lnTo>
                  <a:lnTo>
                    <a:pt x="11622" y="17527"/>
                  </a:lnTo>
                  <a:lnTo>
                    <a:pt x="11409" y="17590"/>
                  </a:lnTo>
                  <a:lnTo>
                    <a:pt x="11197" y="17645"/>
                  </a:lnTo>
                  <a:lnTo>
                    <a:pt x="10977" y="17700"/>
                  </a:lnTo>
                  <a:lnTo>
                    <a:pt x="10765" y="17748"/>
                  </a:lnTo>
                  <a:lnTo>
                    <a:pt x="10544" y="17787"/>
                  </a:lnTo>
                  <a:lnTo>
                    <a:pt x="10324" y="17826"/>
                  </a:lnTo>
                  <a:lnTo>
                    <a:pt x="10096" y="17858"/>
                  </a:lnTo>
                  <a:lnTo>
                    <a:pt x="9876" y="17881"/>
                  </a:lnTo>
                  <a:lnTo>
                    <a:pt x="9648" y="17905"/>
                  </a:lnTo>
                  <a:lnTo>
                    <a:pt x="9420" y="17921"/>
                  </a:lnTo>
                  <a:lnTo>
                    <a:pt x="9184" y="17928"/>
                  </a:lnTo>
                  <a:lnTo>
                    <a:pt x="8956" y="17928"/>
                  </a:lnTo>
                  <a:lnTo>
                    <a:pt x="8956" y="17928"/>
                  </a:lnTo>
                  <a:lnTo>
                    <a:pt x="8728" y="17928"/>
                  </a:lnTo>
                  <a:lnTo>
                    <a:pt x="8492" y="17921"/>
                  </a:lnTo>
                  <a:lnTo>
                    <a:pt x="8264" y="17905"/>
                  </a:lnTo>
                  <a:lnTo>
                    <a:pt x="8044" y="17881"/>
                  </a:lnTo>
                  <a:lnTo>
                    <a:pt x="7816" y="17858"/>
                  </a:lnTo>
                  <a:lnTo>
                    <a:pt x="7596" y="17826"/>
                  </a:lnTo>
                  <a:lnTo>
                    <a:pt x="7368" y="17787"/>
                  </a:lnTo>
                  <a:lnTo>
                    <a:pt x="7156" y="17748"/>
                  </a:lnTo>
                  <a:lnTo>
                    <a:pt x="6935" y="17700"/>
                  </a:lnTo>
                  <a:lnTo>
                    <a:pt x="6715" y="17645"/>
                  </a:lnTo>
                  <a:lnTo>
                    <a:pt x="6503" y="17590"/>
                  </a:lnTo>
                  <a:lnTo>
                    <a:pt x="6291" y="17527"/>
                  </a:lnTo>
                  <a:lnTo>
                    <a:pt x="6086" y="17457"/>
                  </a:lnTo>
                  <a:lnTo>
                    <a:pt x="5882" y="17386"/>
                  </a:lnTo>
                  <a:lnTo>
                    <a:pt x="5670" y="17307"/>
                  </a:lnTo>
                  <a:lnTo>
                    <a:pt x="5473" y="17229"/>
                  </a:lnTo>
                  <a:lnTo>
                    <a:pt x="5269" y="17142"/>
                  </a:lnTo>
                  <a:lnTo>
                    <a:pt x="5072" y="17048"/>
                  </a:lnTo>
                  <a:lnTo>
                    <a:pt x="4883" y="16953"/>
                  </a:lnTo>
                  <a:lnTo>
                    <a:pt x="4687" y="16851"/>
                  </a:lnTo>
                  <a:lnTo>
                    <a:pt x="4498" y="16741"/>
                  </a:lnTo>
                  <a:lnTo>
                    <a:pt x="4317" y="16631"/>
                  </a:lnTo>
                  <a:lnTo>
                    <a:pt x="4128" y="16521"/>
                  </a:lnTo>
                  <a:lnTo>
                    <a:pt x="3948" y="16395"/>
                  </a:lnTo>
                  <a:lnTo>
                    <a:pt x="3775" y="16277"/>
                  </a:lnTo>
                  <a:lnTo>
                    <a:pt x="3602" y="16151"/>
                  </a:lnTo>
                  <a:lnTo>
                    <a:pt x="3429" y="16018"/>
                  </a:lnTo>
                  <a:lnTo>
                    <a:pt x="3263" y="15884"/>
                  </a:lnTo>
                  <a:lnTo>
                    <a:pt x="3098" y="15742"/>
                  </a:lnTo>
                  <a:lnTo>
                    <a:pt x="2933" y="15601"/>
                  </a:lnTo>
                  <a:lnTo>
                    <a:pt x="2776" y="15452"/>
                  </a:lnTo>
                  <a:lnTo>
                    <a:pt x="2627" y="15302"/>
                  </a:lnTo>
                  <a:lnTo>
                    <a:pt x="2477" y="15153"/>
                  </a:lnTo>
                  <a:lnTo>
                    <a:pt x="2328" y="14995"/>
                  </a:lnTo>
                  <a:lnTo>
                    <a:pt x="2186" y="14830"/>
                  </a:lnTo>
                  <a:lnTo>
                    <a:pt x="2045" y="14665"/>
                  </a:lnTo>
                  <a:lnTo>
                    <a:pt x="1911" y="14500"/>
                  </a:lnTo>
                  <a:lnTo>
                    <a:pt x="1777" y="14327"/>
                  </a:lnTo>
                  <a:lnTo>
                    <a:pt x="1652" y="14154"/>
                  </a:lnTo>
                  <a:lnTo>
                    <a:pt x="1534" y="13973"/>
                  </a:lnTo>
                  <a:lnTo>
                    <a:pt x="1416" y="13792"/>
                  </a:lnTo>
                  <a:lnTo>
                    <a:pt x="1298" y="13612"/>
                  </a:lnTo>
                  <a:lnTo>
                    <a:pt x="1188" y="13423"/>
                  </a:lnTo>
                  <a:lnTo>
                    <a:pt x="1085" y="13234"/>
                  </a:lnTo>
                  <a:lnTo>
                    <a:pt x="983" y="13045"/>
                  </a:lnTo>
                  <a:lnTo>
                    <a:pt x="889" y="12849"/>
                  </a:lnTo>
                  <a:lnTo>
                    <a:pt x="795" y="12652"/>
                  </a:lnTo>
                  <a:lnTo>
                    <a:pt x="708" y="12456"/>
                  </a:lnTo>
                  <a:lnTo>
                    <a:pt x="622" y="12251"/>
                  </a:lnTo>
                  <a:lnTo>
                    <a:pt x="543" y="12047"/>
                  </a:lnTo>
                  <a:lnTo>
                    <a:pt x="472" y="11842"/>
                  </a:lnTo>
                  <a:lnTo>
                    <a:pt x="401" y="11630"/>
                  </a:lnTo>
                  <a:lnTo>
                    <a:pt x="339" y="11418"/>
                  </a:lnTo>
                  <a:lnTo>
                    <a:pt x="283" y="11205"/>
                  </a:lnTo>
                  <a:lnTo>
                    <a:pt x="228" y="10985"/>
                  </a:lnTo>
                  <a:lnTo>
                    <a:pt x="181" y="10773"/>
                  </a:lnTo>
                  <a:lnTo>
                    <a:pt x="142" y="10553"/>
                  </a:lnTo>
                  <a:lnTo>
                    <a:pt x="103" y="10325"/>
                  </a:lnTo>
                  <a:lnTo>
                    <a:pt x="71" y="10104"/>
                  </a:lnTo>
                  <a:lnTo>
                    <a:pt x="48" y="9876"/>
                  </a:lnTo>
                  <a:lnTo>
                    <a:pt x="32" y="9656"/>
                  </a:lnTo>
                  <a:lnTo>
                    <a:pt x="16" y="9420"/>
                  </a:lnTo>
                  <a:lnTo>
                    <a:pt x="8" y="9192"/>
                  </a:lnTo>
                  <a:lnTo>
                    <a:pt x="0" y="8964"/>
                  </a:lnTo>
                  <a:lnTo>
                    <a:pt x="0" y="8964"/>
                  </a:lnTo>
                  <a:lnTo>
                    <a:pt x="8" y="8728"/>
                  </a:lnTo>
                  <a:lnTo>
                    <a:pt x="16" y="8500"/>
                  </a:lnTo>
                  <a:lnTo>
                    <a:pt x="32" y="8272"/>
                  </a:lnTo>
                  <a:lnTo>
                    <a:pt x="48" y="8044"/>
                  </a:lnTo>
                  <a:lnTo>
                    <a:pt x="71" y="7824"/>
                  </a:lnTo>
                  <a:lnTo>
                    <a:pt x="103" y="7596"/>
                  </a:lnTo>
                  <a:lnTo>
                    <a:pt x="142" y="7376"/>
                  </a:lnTo>
                  <a:lnTo>
                    <a:pt x="181" y="7156"/>
                  </a:lnTo>
                  <a:lnTo>
                    <a:pt x="228" y="6936"/>
                  </a:lnTo>
                  <a:lnTo>
                    <a:pt x="283" y="6723"/>
                  </a:lnTo>
                  <a:lnTo>
                    <a:pt x="339" y="6511"/>
                  </a:lnTo>
                  <a:lnTo>
                    <a:pt x="401" y="6299"/>
                  </a:lnTo>
                  <a:lnTo>
                    <a:pt x="472" y="6086"/>
                  </a:lnTo>
                  <a:lnTo>
                    <a:pt x="543" y="5882"/>
                  </a:lnTo>
                  <a:lnTo>
                    <a:pt x="622" y="5677"/>
                  </a:lnTo>
                  <a:lnTo>
                    <a:pt x="708" y="5473"/>
                  </a:lnTo>
                  <a:lnTo>
                    <a:pt x="795" y="5276"/>
                  </a:lnTo>
                  <a:lnTo>
                    <a:pt x="889" y="5072"/>
                  </a:lnTo>
                  <a:lnTo>
                    <a:pt x="983" y="4883"/>
                  </a:lnTo>
                  <a:lnTo>
                    <a:pt x="1085" y="4687"/>
                  </a:lnTo>
                  <a:lnTo>
                    <a:pt x="1188" y="4498"/>
                  </a:lnTo>
                  <a:lnTo>
                    <a:pt x="1298" y="4317"/>
                  </a:lnTo>
                  <a:lnTo>
                    <a:pt x="1416" y="4128"/>
                  </a:lnTo>
                  <a:lnTo>
                    <a:pt x="1534" y="3947"/>
                  </a:lnTo>
                  <a:lnTo>
                    <a:pt x="1652" y="3774"/>
                  </a:lnTo>
                  <a:lnTo>
                    <a:pt x="1777" y="3601"/>
                  </a:lnTo>
                  <a:lnTo>
                    <a:pt x="1911" y="3428"/>
                  </a:lnTo>
                  <a:lnTo>
                    <a:pt x="2045" y="3263"/>
                  </a:lnTo>
                  <a:lnTo>
                    <a:pt x="2186" y="3098"/>
                  </a:lnTo>
                  <a:lnTo>
                    <a:pt x="2328" y="2933"/>
                  </a:lnTo>
                  <a:lnTo>
                    <a:pt x="2477" y="2776"/>
                  </a:lnTo>
                  <a:lnTo>
                    <a:pt x="2627" y="2626"/>
                  </a:lnTo>
                  <a:lnTo>
                    <a:pt x="2776" y="2469"/>
                  </a:lnTo>
                  <a:lnTo>
                    <a:pt x="2933" y="2328"/>
                  </a:lnTo>
                  <a:lnTo>
                    <a:pt x="3098" y="2186"/>
                  </a:lnTo>
                  <a:lnTo>
                    <a:pt x="3263" y="2045"/>
                  </a:lnTo>
                  <a:lnTo>
                    <a:pt x="3429" y="1911"/>
                  </a:lnTo>
                  <a:lnTo>
                    <a:pt x="3602" y="1777"/>
                  </a:lnTo>
                  <a:lnTo>
                    <a:pt x="3775" y="1651"/>
                  </a:lnTo>
                  <a:lnTo>
                    <a:pt x="3948" y="1526"/>
                  </a:lnTo>
                  <a:lnTo>
                    <a:pt x="4128" y="1408"/>
                  </a:lnTo>
                  <a:lnTo>
                    <a:pt x="4317" y="1298"/>
                  </a:lnTo>
                  <a:lnTo>
                    <a:pt x="4498" y="1187"/>
                  </a:lnTo>
                  <a:lnTo>
                    <a:pt x="4687" y="1077"/>
                  </a:lnTo>
                  <a:lnTo>
                    <a:pt x="4883" y="975"/>
                  </a:lnTo>
                  <a:lnTo>
                    <a:pt x="5072" y="881"/>
                  </a:lnTo>
                  <a:lnTo>
                    <a:pt x="5269" y="786"/>
                  </a:lnTo>
                  <a:lnTo>
                    <a:pt x="5473" y="700"/>
                  </a:lnTo>
                  <a:lnTo>
                    <a:pt x="5670" y="621"/>
                  </a:lnTo>
                  <a:lnTo>
                    <a:pt x="5882" y="543"/>
                  </a:lnTo>
                  <a:lnTo>
                    <a:pt x="6086" y="472"/>
                  </a:lnTo>
                  <a:lnTo>
                    <a:pt x="6291" y="401"/>
                  </a:lnTo>
                  <a:lnTo>
                    <a:pt x="6503" y="338"/>
                  </a:lnTo>
                  <a:lnTo>
                    <a:pt x="6715" y="283"/>
                  </a:lnTo>
                  <a:lnTo>
                    <a:pt x="6935" y="228"/>
                  </a:lnTo>
                  <a:lnTo>
                    <a:pt x="7156" y="181"/>
                  </a:lnTo>
                  <a:lnTo>
                    <a:pt x="7368" y="142"/>
                  </a:lnTo>
                  <a:lnTo>
                    <a:pt x="7596" y="102"/>
                  </a:lnTo>
                  <a:lnTo>
                    <a:pt x="7816" y="71"/>
                  </a:lnTo>
                  <a:lnTo>
                    <a:pt x="8044" y="47"/>
                  </a:lnTo>
                  <a:lnTo>
                    <a:pt x="8264" y="24"/>
                  </a:lnTo>
                  <a:lnTo>
                    <a:pt x="8492" y="8"/>
                  </a:lnTo>
                  <a:lnTo>
                    <a:pt x="8728" y="0"/>
                  </a:lnTo>
                  <a:lnTo>
                    <a:pt x="8956" y="0"/>
                  </a:lnTo>
                  <a:lnTo>
                    <a:pt x="8956" y="0"/>
                  </a:lnTo>
                  <a:lnTo>
                    <a:pt x="9184" y="0"/>
                  </a:lnTo>
                  <a:lnTo>
                    <a:pt x="9420" y="8"/>
                  </a:lnTo>
                  <a:lnTo>
                    <a:pt x="9648" y="24"/>
                  </a:lnTo>
                  <a:lnTo>
                    <a:pt x="9876" y="47"/>
                  </a:lnTo>
                  <a:lnTo>
                    <a:pt x="10096" y="71"/>
                  </a:lnTo>
                  <a:lnTo>
                    <a:pt x="10324" y="102"/>
                  </a:lnTo>
                  <a:lnTo>
                    <a:pt x="10544" y="142"/>
                  </a:lnTo>
                  <a:lnTo>
                    <a:pt x="10765" y="181"/>
                  </a:lnTo>
                  <a:lnTo>
                    <a:pt x="10977" y="228"/>
                  </a:lnTo>
                  <a:lnTo>
                    <a:pt x="11197" y="283"/>
                  </a:lnTo>
                  <a:lnTo>
                    <a:pt x="11409" y="338"/>
                  </a:lnTo>
                  <a:lnTo>
                    <a:pt x="11622" y="401"/>
                  </a:lnTo>
                  <a:lnTo>
                    <a:pt x="11826" y="472"/>
                  </a:lnTo>
                  <a:lnTo>
                    <a:pt x="12038" y="543"/>
                  </a:lnTo>
                  <a:lnTo>
                    <a:pt x="12243" y="621"/>
                  </a:lnTo>
                  <a:lnTo>
                    <a:pt x="12439" y="700"/>
                  </a:lnTo>
                  <a:lnTo>
                    <a:pt x="12644" y="786"/>
                  </a:lnTo>
                  <a:lnTo>
                    <a:pt x="12840" y="881"/>
                  </a:lnTo>
                  <a:lnTo>
                    <a:pt x="13037" y="975"/>
                  </a:lnTo>
                  <a:lnTo>
                    <a:pt x="13226" y="1077"/>
                  </a:lnTo>
                  <a:lnTo>
                    <a:pt x="13414" y="1187"/>
                  </a:lnTo>
                  <a:lnTo>
                    <a:pt x="13603" y="1298"/>
                  </a:lnTo>
                  <a:lnTo>
                    <a:pt x="13784" y="1408"/>
                  </a:lnTo>
                  <a:lnTo>
                    <a:pt x="13965" y="1526"/>
                  </a:lnTo>
                  <a:lnTo>
                    <a:pt x="14138" y="1651"/>
                  </a:lnTo>
                  <a:lnTo>
                    <a:pt x="14311" y="1777"/>
                  </a:lnTo>
                  <a:lnTo>
                    <a:pt x="14484" y="1911"/>
                  </a:lnTo>
                  <a:lnTo>
                    <a:pt x="14657" y="2045"/>
                  </a:lnTo>
                  <a:lnTo>
                    <a:pt x="14814" y="2186"/>
                  </a:lnTo>
                  <a:lnTo>
                    <a:pt x="14979" y="2328"/>
                  </a:lnTo>
                  <a:lnTo>
                    <a:pt x="15136" y="2469"/>
                  </a:lnTo>
                  <a:lnTo>
                    <a:pt x="15286" y="2626"/>
                  </a:lnTo>
                  <a:lnTo>
                    <a:pt x="15435" y="2776"/>
                  </a:lnTo>
                  <a:lnTo>
                    <a:pt x="15585" y="2933"/>
                  </a:lnTo>
                  <a:lnTo>
                    <a:pt x="15726" y="3098"/>
                  </a:lnTo>
                  <a:lnTo>
                    <a:pt x="15868" y="3263"/>
                  </a:lnTo>
                  <a:lnTo>
                    <a:pt x="16001" y="3428"/>
                  </a:lnTo>
                  <a:lnTo>
                    <a:pt x="16135" y="3601"/>
                  </a:lnTo>
                  <a:lnTo>
                    <a:pt x="16261" y="3774"/>
                  </a:lnTo>
                  <a:lnTo>
                    <a:pt x="16379" y="3947"/>
                  </a:lnTo>
                  <a:lnTo>
                    <a:pt x="16504" y="4128"/>
                  </a:lnTo>
                  <a:lnTo>
                    <a:pt x="16615" y="4317"/>
                  </a:lnTo>
                  <a:lnTo>
                    <a:pt x="16725" y="4498"/>
                  </a:lnTo>
                  <a:lnTo>
                    <a:pt x="16827" y="4687"/>
                  </a:lnTo>
                  <a:lnTo>
                    <a:pt x="16929" y="4883"/>
                  </a:lnTo>
                  <a:lnTo>
                    <a:pt x="17031" y="5072"/>
                  </a:lnTo>
                  <a:lnTo>
                    <a:pt x="17118" y="5276"/>
                  </a:lnTo>
                  <a:lnTo>
                    <a:pt x="17204" y="5473"/>
                  </a:lnTo>
                  <a:lnTo>
                    <a:pt x="17291" y="5677"/>
                  </a:lnTo>
                  <a:lnTo>
                    <a:pt x="17369" y="5882"/>
                  </a:lnTo>
                  <a:lnTo>
                    <a:pt x="17440" y="6086"/>
                  </a:lnTo>
                  <a:lnTo>
                    <a:pt x="17511" y="6299"/>
                  </a:lnTo>
                  <a:lnTo>
                    <a:pt x="17574" y="6511"/>
                  </a:lnTo>
                  <a:lnTo>
                    <a:pt x="17629" y="6723"/>
                  </a:lnTo>
                  <a:lnTo>
                    <a:pt x="17684" y="6936"/>
                  </a:lnTo>
                  <a:lnTo>
                    <a:pt x="17731" y="7156"/>
                  </a:lnTo>
                  <a:lnTo>
                    <a:pt x="17770" y="7376"/>
                  </a:lnTo>
                  <a:lnTo>
                    <a:pt x="17810" y="7596"/>
                  </a:lnTo>
                  <a:lnTo>
                    <a:pt x="17841" y="7824"/>
                  </a:lnTo>
                  <a:lnTo>
                    <a:pt x="17865" y="8044"/>
                  </a:lnTo>
                  <a:lnTo>
                    <a:pt x="17888" y="8272"/>
                  </a:lnTo>
                  <a:lnTo>
                    <a:pt x="17896" y="8500"/>
                  </a:lnTo>
                  <a:lnTo>
                    <a:pt x="17912" y="8728"/>
                  </a:lnTo>
                  <a:lnTo>
                    <a:pt x="17912" y="8964"/>
                  </a:lnTo>
                  <a:lnTo>
                    <a:pt x="17912" y="89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5160;p67">
              <a:extLst>
                <a:ext uri="{FF2B5EF4-FFF2-40B4-BE49-F238E27FC236}">
                  <a16:creationId xmlns:a16="http://schemas.microsoft.com/office/drawing/2014/main" id="{E1D6579A-DF1C-1415-E6BA-793D7AF05041}"/>
                </a:ext>
              </a:extLst>
            </p:cNvPr>
            <p:cNvSpPr/>
            <p:nvPr/>
          </p:nvSpPr>
          <p:spPr>
            <a:xfrm>
              <a:off x="-906925" y="-7010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5161;p67">
              <a:extLst>
                <a:ext uri="{FF2B5EF4-FFF2-40B4-BE49-F238E27FC236}">
                  <a16:creationId xmlns:a16="http://schemas.microsoft.com/office/drawing/2014/main" id="{3881903D-0664-E8F6-26B6-8F9170FCA8FE}"/>
                </a:ext>
              </a:extLst>
            </p:cNvPr>
            <p:cNvSpPr/>
            <p:nvPr/>
          </p:nvSpPr>
          <p:spPr>
            <a:xfrm>
              <a:off x="-2852775" y="-322150"/>
              <a:ext cx="447625" cy="448425"/>
            </a:xfrm>
            <a:custGeom>
              <a:avLst/>
              <a:gdLst/>
              <a:ahLst/>
              <a:cxnLst/>
              <a:rect l="l" t="t" r="r" b="b"/>
              <a:pathLst>
                <a:path w="17905" h="17937" extrusionOk="0">
                  <a:moveTo>
                    <a:pt x="8949" y="0"/>
                  </a:moveTo>
                  <a:lnTo>
                    <a:pt x="8721" y="8"/>
                  </a:lnTo>
                  <a:lnTo>
                    <a:pt x="8493" y="16"/>
                  </a:lnTo>
                  <a:lnTo>
                    <a:pt x="8265" y="32"/>
                  </a:lnTo>
                  <a:lnTo>
                    <a:pt x="8037" y="48"/>
                  </a:lnTo>
                  <a:lnTo>
                    <a:pt x="7809" y="79"/>
                  </a:lnTo>
                  <a:lnTo>
                    <a:pt x="7589" y="111"/>
                  </a:lnTo>
                  <a:lnTo>
                    <a:pt x="7368" y="142"/>
                  </a:lnTo>
                  <a:lnTo>
                    <a:pt x="7148" y="189"/>
                  </a:lnTo>
                  <a:lnTo>
                    <a:pt x="6928" y="236"/>
                  </a:lnTo>
                  <a:lnTo>
                    <a:pt x="6716" y="284"/>
                  </a:lnTo>
                  <a:lnTo>
                    <a:pt x="6503" y="346"/>
                  </a:lnTo>
                  <a:lnTo>
                    <a:pt x="6291" y="409"/>
                  </a:lnTo>
                  <a:lnTo>
                    <a:pt x="6079" y="472"/>
                  </a:lnTo>
                  <a:lnTo>
                    <a:pt x="5874" y="551"/>
                  </a:lnTo>
                  <a:lnTo>
                    <a:pt x="5670" y="630"/>
                  </a:lnTo>
                  <a:lnTo>
                    <a:pt x="5466" y="708"/>
                  </a:lnTo>
                  <a:lnTo>
                    <a:pt x="5269" y="795"/>
                  </a:lnTo>
                  <a:lnTo>
                    <a:pt x="5072" y="889"/>
                  </a:lnTo>
                  <a:lnTo>
                    <a:pt x="4876" y="983"/>
                  </a:lnTo>
                  <a:lnTo>
                    <a:pt x="4687" y="1086"/>
                  </a:lnTo>
                  <a:lnTo>
                    <a:pt x="4498" y="1196"/>
                  </a:lnTo>
                  <a:lnTo>
                    <a:pt x="4310" y="1306"/>
                  </a:lnTo>
                  <a:lnTo>
                    <a:pt x="4129" y="1416"/>
                  </a:lnTo>
                  <a:lnTo>
                    <a:pt x="3948" y="1534"/>
                  </a:lnTo>
                  <a:lnTo>
                    <a:pt x="3767" y="1660"/>
                  </a:lnTo>
                  <a:lnTo>
                    <a:pt x="3594" y="1785"/>
                  </a:lnTo>
                  <a:lnTo>
                    <a:pt x="3421" y="1919"/>
                  </a:lnTo>
                  <a:lnTo>
                    <a:pt x="3256" y="2053"/>
                  </a:lnTo>
                  <a:lnTo>
                    <a:pt x="3091" y="2187"/>
                  </a:lnTo>
                  <a:lnTo>
                    <a:pt x="2934" y="2336"/>
                  </a:lnTo>
                  <a:lnTo>
                    <a:pt x="2776" y="2477"/>
                  </a:lnTo>
                  <a:lnTo>
                    <a:pt x="2619" y="2627"/>
                  </a:lnTo>
                  <a:lnTo>
                    <a:pt x="2470" y="2784"/>
                  </a:lnTo>
                  <a:lnTo>
                    <a:pt x="2320" y="2941"/>
                  </a:lnTo>
                  <a:lnTo>
                    <a:pt x="2179" y="3099"/>
                  </a:lnTo>
                  <a:lnTo>
                    <a:pt x="2045" y="3264"/>
                  </a:lnTo>
                  <a:lnTo>
                    <a:pt x="1904" y="3437"/>
                  </a:lnTo>
                  <a:lnTo>
                    <a:pt x="1778" y="3602"/>
                  </a:lnTo>
                  <a:lnTo>
                    <a:pt x="1652" y="3783"/>
                  </a:lnTo>
                  <a:lnTo>
                    <a:pt x="1526" y="3956"/>
                  </a:lnTo>
                  <a:lnTo>
                    <a:pt x="1408" y="4137"/>
                  </a:lnTo>
                  <a:lnTo>
                    <a:pt x="1290" y="4317"/>
                  </a:lnTo>
                  <a:lnTo>
                    <a:pt x="1180" y="4506"/>
                  </a:lnTo>
                  <a:lnTo>
                    <a:pt x="1078" y="4695"/>
                  </a:lnTo>
                  <a:lnTo>
                    <a:pt x="976" y="4884"/>
                  </a:lnTo>
                  <a:lnTo>
                    <a:pt x="882" y="5080"/>
                  </a:lnTo>
                  <a:lnTo>
                    <a:pt x="787" y="5277"/>
                  </a:lnTo>
                  <a:lnTo>
                    <a:pt x="701" y="5481"/>
                  </a:lnTo>
                  <a:lnTo>
                    <a:pt x="622" y="5678"/>
                  </a:lnTo>
                  <a:lnTo>
                    <a:pt x="543" y="5890"/>
                  </a:lnTo>
                  <a:lnTo>
                    <a:pt x="465" y="6095"/>
                  </a:lnTo>
                  <a:lnTo>
                    <a:pt x="402" y="6299"/>
                  </a:lnTo>
                  <a:lnTo>
                    <a:pt x="339" y="6511"/>
                  </a:lnTo>
                  <a:lnTo>
                    <a:pt x="276" y="6732"/>
                  </a:lnTo>
                  <a:lnTo>
                    <a:pt x="229" y="6944"/>
                  </a:lnTo>
                  <a:lnTo>
                    <a:pt x="182" y="7164"/>
                  </a:lnTo>
                  <a:lnTo>
                    <a:pt x="135" y="7384"/>
                  </a:lnTo>
                  <a:lnTo>
                    <a:pt x="103" y="7604"/>
                  </a:lnTo>
                  <a:lnTo>
                    <a:pt x="72" y="7825"/>
                  </a:lnTo>
                  <a:lnTo>
                    <a:pt x="40" y="8053"/>
                  </a:lnTo>
                  <a:lnTo>
                    <a:pt x="25" y="8281"/>
                  </a:lnTo>
                  <a:lnTo>
                    <a:pt x="9" y="8509"/>
                  </a:lnTo>
                  <a:lnTo>
                    <a:pt x="1" y="8737"/>
                  </a:lnTo>
                  <a:lnTo>
                    <a:pt x="1" y="8973"/>
                  </a:lnTo>
                  <a:lnTo>
                    <a:pt x="1" y="9201"/>
                  </a:lnTo>
                  <a:lnTo>
                    <a:pt x="9" y="9429"/>
                  </a:lnTo>
                  <a:lnTo>
                    <a:pt x="25" y="9657"/>
                  </a:lnTo>
                  <a:lnTo>
                    <a:pt x="40" y="9885"/>
                  </a:lnTo>
                  <a:lnTo>
                    <a:pt x="72" y="10113"/>
                  </a:lnTo>
                  <a:lnTo>
                    <a:pt x="103" y="10333"/>
                  </a:lnTo>
                  <a:lnTo>
                    <a:pt x="135" y="10553"/>
                  </a:lnTo>
                  <a:lnTo>
                    <a:pt x="182" y="10773"/>
                  </a:lnTo>
                  <a:lnTo>
                    <a:pt x="229" y="10993"/>
                  </a:lnTo>
                  <a:lnTo>
                    <a:pt x="276" y="11214"/>
                  </a:lnTo>
                  <a:lnTo>
                    <a:pt x="339" y="11426"/>
                  </a:lnTo>
                  <a:lnTo>
                    <a:pt x="402" y="11638"/>
                  </a:lnTo>
                  <a:lnTo>
                    <a:pt x="465" y="11843"/>
                  </a:lnTo>
                  <a:lnTo>
                    <a:pt x="543" y="12055"/>
                  </a:lnTo>
                  <a:lnTo>
                    <a:pt x="622" y="12259"/>
                  </a:lnTo>
                  <a:lnTo>
                    <a:pt x="701" y="12456"/>
                  </a:lnTo>
                  <a:lnTo>
                    <a:pt x="787" y="12660"/>
                  </a:lnTo>
                  <a:lnTo>
                    <a:pt x="882" y="12857"/>
                  </a:lnTo>
                  <a:lnTo>
                    <a:pt x="976" y="13054"/>
                  </a:lnTo>
                  <a:lnTo>
                    <a:pt x="1078" y="13242"/>
                  </a:lnTo>
                  <a:lnTo>
                    <a:pt x="1180" y="13431"/>
                  </a:lnTo>
                  <a:lnTo>
                    <a:pt x="1290" y="13620"/>
                  </a:lnTo>
                  <a:lnTo>
                    <a:pt x="1408" y="13801"/>
                  </a:lnTo>
                  <a:lnTo>
                    <a:pt x="1526" y="13982"/>
                  </a:lnTo>
                  <a:lnTo>
                    <a:pt x="1652" y="14162"/>
                  </a:lnTo>
                  <a:lnTo>
                    <a:pt x="1778" y="14335"/>
                  </a:lnTo>
                  <a:lnTo>
                    <a:pt x="1904" y="14508"/>
                  </a:lnTo>
                  <a:lnTo>
                    <a:pt x="2045" y="14673"/>
                  </a:lnTo>
                  <a:lnTo>
                    <a:pt x="2179" y="14839"/>
                  </a:lnTo>
                  <a:lnTo>
                    <a:pt x="2320" y="14996"/>
                  </a:lnTo>
                  <a:lnTo>
                    <a:pt x="2470" y="15153"/>
                  </a:lnTo>
                  <a:lnTo>
                    <a:pt x="2619" y="15310"/>
                  </a:lnTo>
                  <a:lnTo>
                    <a:pt x="2776" y="15460"/>
                  </a:lnTo>
                  <a:lnTo>
                    <a:pt x="2934" y="15609"/>
                  </a:lnTo>
                  <a:lnTo>
                    <a:pt x="3091" y="15751"/>
                  </a:lnTo>
                  <a:lnTo>
                    <a:pt x="3256" y="15884"/>
                  </a:lnTo>
                  <a:lnTo>
                    <a:pt x="3421" y="16026"/>
                  </a:lnTo>
                  <a:lnTo>
                    <a:pt x="3594" y="16152"/>
                  </a:lnTo>
                  <a:lnTo>
                    <a:pt x="3767" y="16278"/>
                  </a:lnTo>
                  <a:lnTo>
                    <a:pt x="3948" y="16403"/>
                  </a:lnTo>
                  <a:lnTo>
                    <a:pt x="4129" y="16521"/>
                  </a:lnTo>
                  <a:lnTo>
                    <a:pt x="4310" y="16639"/>
                  </a:lnTo>
                  <a:lnTo>
                    <a:pt x="4498" y="16749"/>
                  </a:lnTo>
                  <a:lnTo>
                    <a:pt x="4687" y="16852"/>
                  </a:lnTo>
                  <a:lnTo>
                    <a:pt x="4876" y="16954"/>
                  </a:lnTo>
                  <a:lnTo>
                    <a:pt x="5072" y="17048"/>
                  </a:lnTo>
                  <a:lnTo>
                    <a:pt x="5269" y="17143"/>
                  </a:lnTo>
                  <a:lnTo>
                    <a:pt x="5466" y="17229"/>
                  </a:lnTo>
                  <a:lnTo>
                    <a:pt x="5670" y="17316"/>
                  </a:lnTo>
                  <a:lnTo>
                    <a:pt x="5874" y="17386"/>
                  </a:lnTo>
                  <a:lnTo>
                    <a:pt x="6079" y="17465"/>
                  </a:lnTo>
                  <a:lnTo>
                    <a:pt x="6291" y="17528"/>
                  </a:lnTo>
                  <a:lnTo>
                    <a:pt x="6503" y="17591"/>
                  </a:lnTo>
                  <a:lnTo>
                    <a:pt x="6716" y="17654"/>
                  </a:lnTo>
                  <a:lnTo>
                    <a:pt x="6928" y="17701"/>
                  </a:lnTo>
                  <a:lnTo>
                    <a:pt x="7148" y="17748"/>
                  </a:lnTo>
                  <a:lnTo>
                    <a:pt x="7368" y="17795"/>
                  </a:lnTo>
                  <a:lnTo>
                    <a:pt x="7589" y="17835"/>
                  </a:lnTo>
                  <a:lnTo>
                    <a:pt x="7809" y="17858"/>
                  </a:lnTo>
                  <a:lnTo>
                    <a:pt x="8037" y="17890"/>
                  </a:lnTo>
                  <a:lnTo>
                    <a:pt x="8265" y="17905"/>
                  </a:lnTo>
                  <a:lnTo>
                    <a:pt x="8493" y="17921"/>
                  </a:lnTo>
                  <a:lnTo>
                    <a:pt x="8721" y="17929"/>
                  </a:lnTo>
                  <a:lnTo>
                    <a:pt x="8949" y="17937"/>
                  </a:lnTo>
                  <a:lnTo>
                    <a:pt x="9185" y="17929"/>
                  </a:lnTo>
                  <a:lnTo>
                    <a:pt x="9413" y="17921"/>
                  </a:lnTo>
                  <a:lnTo>
                    <a:pt x="9641" y="17905"/>
                  </a:lnTo>
                  <a:lnTo>
                    <a:pt x="9869" y="17890"/>
                  </a:lnTo>
                  <a:lnTo>
                    <a:pt x="10089" y="17858"/>
                  </a:lnTo>
                  <a:lnTo>
                    <a:pt x="10317" y="17835"/>
                  </a:lnTo>
                  <a:lnTo>
                    <a:pt x="10537" y="17795"/>
                  </a:lnTo>
                  <a:lnTo>
                    <a:pt x="10757" y="17748"/>
                  </a:lnTo>
                  <a:lnTo>
                    <a:pt x="10977" y="17701"/>
                  </a:lnTo>
                  <a:lnTo>
                    <a:pt x="11190" y="17654"/>
                  </a:lnTo>
                  <a:lnTo>
                    <a:pt x="11402" y="17591"/>
                  </a:lnTo>
                  <a:lnTo>
                    <a:pt x="11614" y="17528"/>
                  </a:lnTo>
                  <a:lnTo>
                    <a:pt x="11827" y="17465"/>
                  </a:lnTo>
                  <a:lnTo>
                    <a:pt x="12031" y="17386"/>
                  </a:lnTo>
                  <a:lnTo>
                    <a:pt x="12235" y="17316"/>
                  </a:lnTo>
                  <a:lnTo>
                    <a:pt x="12440" y="17229"/>
                  </a:lnTo>
                  <a:lnTo>
                    <a:pt x="12636" y="17143"/>
                  </a:lnTo>
                  <a:lnTo>
                    <a:pt x="12833" y="17048"/>
                  </a:lnTo>
                  <a:lnTo>
                    <a:pt x="13030" y="16954"/>
                  </a:lnTo>
                  <a:lnTo>
                    <a:pt x="13218" y="16852"/>
                  </a:lnTo>
                  <a:lnTo>
                    <a:pt x="13407" y="16749"/>
                  </a:lnTo>
                  <a:lnTo>
                    <a:pt x="13596" y="16639"/>
                  </a:lnTo>
                  <a:lnTo>
                    <a:pt x="13777" y="16521"/>
                  </a:lnTo>
                  <a:lnTo>
                    <a:pt x="13957" y="16403"/>
                  </a:lnTo>
                  <a:lnTo>
                    <a:pt x="14138" y="16278"/>
                  </a:lnTo>
                  <a:lnTo>
                    <a:pt x="14311" y="16152"/>
                  </a:lnTo>
                  <a:lnTo>
                    <a:pt x="14484" y="16026"/>
                  </a:lnTo>
                  <a:lnTo>
                    <a:pt x="14649" y="15884"/>
                  </a:lnTo>
                  <a:lnTo>
                    <a:pt x="14814" y="15751"/>
                  </a:lnTo>
                  <a:lnTo>
                    <a:pt x="14972" y="15609"/>
                  </a:lnTo>
                  <a:lnTo>
                    <a:pt x="15129" y="15460"/>
                  </a:lnTo>
                  <a:lnTo>
                    <a:pt x="15286" y="15310"/>
                  </a:lnTo>
                  <a:lnTo>
                    <a:pt x="15436" y="15153"/>
                  </a:lnTo>
                  <a:lnTo>
                    <a:pt x="15577" y="14996"/>
                  </a:lnTo>
                  <a:lnTo>
                    <a:pt x="15727" y="14839"/>
                  </a:lnTo>
                  <a:lnTo>
                    <a:pt x="15860" y="14673"/>
                  </a:lnTo>
                  <a:lnTo>
                    <a:pt x="15994" y="14508"/>
                  </a:lnTo>
                  <a:lnTo>
                    <a:pt x="16128" y="14335"/>
                  </a:lnTo>
                  <a:lnTo>
                    <a:pt x="16253" y="14162"/>
                  </a:lnTo>
                  <a:lnTo>
                    <a:pt x="16379" y="13982"/>
                  </a:lnTo>
                  <a:lnTo>
                    <a:pt x="16497" y="13801"/>
                  </a:lnTo>
                  <a:lnTo>
                    <a:pt x="16607" y="13620"/>
                  </a:lnTo>
                  <a:lnTo>
                    <a:pt x="16717" y="13431"/>
                  </a:lnTo>
                  <a:lnTo>
                    <a:pt x="16827" y="13242"/>
                  </a:lnTo>
                  <a:lnTo>
                    <a:pt x="16930" y="13054"/>
                  </a:lnTo>
                  <a:lnTo>
                    <a:pt x="17024" y="12857"/>
                  </a:lnTo>
                  <a:lnTo>
                    <a:pt x="17118" y="12660"/>
                  </a:lnTo>
                  <a:lnTo>
                    <a:pt x="17205" y="12456"/>
                  </a:lnTo>
                  <a:lnTo>
                    <a:pt x="17283" y="12259"/>
                  </a:lnTo>
                  <a:lnTo>
                    <a:pt x="17362" y="12055"/>
                  </a:lnTo>
                  <a:lnTo>
                    <a:pt x="17433" y="11843"/>
                  </a:lnTo>
                  <a:lnTo>
                    <a:pt x="17504" y="11638"/>
                  </a:lnTo>
                  <a:lnTo>
                    <a:pt x="17566" y="11426"/>
                  </a:lnTo>
                  <a:lnTo>
                    <a:pt x="17621" y="11214"/>
                  </a:lnTo>
                  <a:lnTo>
                    <a:pt x="17677" y="10993"/>
                  </a:lnTo>
                  <a:lnTo>
                    <a:pt x="17724" y="10773"/>
                  </a:lnTo>
                  <a:lnTo>
                    <a:pt x="17771" y="10553"/>
                  </a:lnTo>
                  <a:lnTo>
                    <a:pt x="17802" y="10333"/>
                  </a:lnTo>
                  <a:lnTo>
                    <a:pt x="17834" y="10113"/>
                  </a:lnTo>
                  <a:lnTo>
                    <a:pt x="17857" y="9885"/>
                  </a:lnTo>
                  <a:lnTo>
                    <a:pt x="17881" y="9657"/>
                  </a:lnTo>
                  <a:lnTo>
                    <a:pt x="17897" y="9429"/>
                  </a:lnTo>
                  <a:lnTo>
                    <a:pt x="17905" y="9201"/>
                  </a:lnTo>
                  <a:lnTo>
                    <a:pt x="17905" y="8973"/>
                  </a:lnTo>
                  <a:lnTo>
                    <a:pt x="17905" y="8737"/>
                  </a:lnTo>
                  <a:lnTo>
                    <a:pt x="17897" y="8509"/>
                  </a:lnTo>
                  <a:lnTo>
                    <a:pt x="17881" y="8281"/>
                  </a:lnTo>
                  <a:lnTo>
                    <a:pt x="17857" y="8053"/>
                  </a:lnTo>
                  <a:lnTo>
                    <a:pt x="17834" y="7825"/>
                  </a:lnTo>
                  <a:lnTo>
                    <a:pt x="17802" y="7604"/>
                  </a:lnTo>
                  <a:lnTo>
                    <a:pt x="17771" y="7384"/>
                  </a:lnTo>
                  <a:lnTo>
                    <a:pt x="17724" y="7164"/>
                  </a:lnTo>
                  <a:lnTo>
                    <a:pt x="17677" y="6944"/>
                  </a:lnTo>
                  <a:lnTo>
                    <a:pt x="17621" y="6732"/>
                  </a:lnTo>
                  <a:lnTo>
                    <a:pt x="17566" y="6511"/>
                  </a:lnTo>
                  <a:lnTo>
                    <a:pt x="17504" y="6299"/>
                  </a:lnTo>
                  <a:lnTo>
                    <a:pt x="17433" y="6095"/>
                  </a:lnTo>
                  <a:lnTo>
                    <a:pt x="17362" y="5890"/>
                  </a:lnTo>
                  <a:lnTo>
                    <a:pt x="17283" y="5678"/>
                  </a:lnTo>
                  <a:lnTo>
                    <a:pt x="17205" y="5481"/>
                  </a:lnTo>
                  <a:lnTo>
                    <a:pt x="17118" y="5277"/>
                  </a:lnTo>
                  <a:lnTo>
                    <a:pt x="17024" y="5080"/>
                  </a:lnTo>
                  <a:lnTo>
                    <a:pt x="16930" y="4884"/>
                  </a:lnTo>
                  <a:lnTo>
                    <a:pt x="16827" y="4695"/>
                  </a:lnTo>
                  <a:lnTo>
                    <a:pt x="16717" y="4506"/>
                  </a:lnTo>
                  <a:lnTo>
                    <a:pt x="16607" y="4317"/>
                  </a:lnTo>
                  <a:lnTo>
                    <a:pt x="16497" y="4137"/>
                  </a:lnTo>
                  <a:lnTo>
                    <a:pt x="16379" y="3956"/>
                  </a:lnTo>
                  <a:lnTo>
                    <a:pt x="16253" y="3783"/>
                  </a:lnTo>
                  <a:lnTo>
                    <a:pt x="16128" y="3602"/>
                  </a:lnTo>
                  <a:lnTo>
                    <a:pt x="15994" y="3437"/>
                  </a:lnTo>
                  <a:lnTo>
                    <a:pt x="15860" y="3264"/>
                  </a:lnTo>
                  <a:lnTo>
                    <a:pt x="15727" y="3099"/>
                  </a:lnTo>
                  <a:lnTo>
                    <a:pt x="15577" y="2941"/>
                  </a:lnTo>
                  <a:lnTo>
                    <a:pt x="15436" y="2784"/>
                  </a:lnTo>
                  <a:lnTo>
                    <a:pt x="15286" y="2627"/>
                  </a:lnTo>
                  <a:lnTo>
                    <a:pt x="15129" y="2477"/>
                  </a:lnTo>
                  <a:lnTo>
                    <a:pt x="14972" y="2336"/>
                  </a:lnTo>
                  <a:lnTo>
                    <a:pt x="14814" y="2187"/>
                  </a:lnTo>
                  <a:lnTo>
                    <a:pt x="14649" y="2053"/>
                  </a:lnTo>
                  <a:lnTo>
                    <a:pt x="14484" y="1919"/>
                  </a:lnTo>
                  <a:lnTo>
                    <a:pt x="14311" y="1785"/>
                  </a:lnTo>
                  <a:lnTo>
                    <a:pt x="14138" y="1660"/>
                  </a:lnTo>
                  <a:lnTo>
                    <a:pt x="13957" y="1534"/>
                  </a:lnTo>
                  <a:lnTo>
                    <a:pt x="13777" y="1416"/>
                  </a:lnTo>
                  <a:lnTo>
                    <a:pt x="13596" y="1306"/>
                  </a:lnTo>
                  <a:lnTo>
                    <a:pt x="13407" y="1196"/>
                  </a:lnTo>
                  <a:lnTo>
                    <a:pt x="13218" y="1086"/>
                  </a:lnTo>
                  <a:lnTo>
                    <a:pt x="13030" y="983"/>
                  </a:lnTo>
                  <a:lnTo>
                    <a:pt x="12833" y="889"/>
                  </a:lnTo>
                  <a:lnTo>
                    <a:pt x="12636" y="795"/>
                  </a:lnTo>
                  <a:lnTo>
                    <a:pt x="12440" y="708"/>
                  </a:lnTo>
                  <a:lnTo>
                    <a:pt x="12235" y="630"/>
                  </a:lnTo>
                  <a:lnTo>
                    <a:pt x="12031" y="551"/>
                  </a:lnTo>
                  <a:lnTo>
                    <a:pt x="11827" y="472"/>
                  </a:lnTo>
                  <a:lnTo>
                    <a:pt x="11614" y="409"/>
                  </a:lnTo>
                  <a:lnTo>
                    <a:pt x="11402" y="346"/>
                  </a:lnTo>
                  <a:lnTo>
                    <a:pt x="11190" y="284"/>
                  </a:lnTo>
                  <a:lnTo>
                    <a:pt x="10977" y="236"/>
                  </a:lnTo>
                  <a:lnTo>
                    <a:pt x="10757" y="189"/>
                  </a:lnTo>
                  <a:lnTo>
                    <a:pt x="10537" y="142"/>
                  </a:lnTo>
                  <a:lnTo>
                    <a:pt x="10317" y="111"/>
                  </a:lnTo>
                  <a:lnTo>
                    <a:pt x="10089" y="79"/>
                  </a:lnTo>
                  <a:lnTo>
                    <a:pt x="9869" y="48"/>
                  </a:lnTo>
                  <a:lnTo>
                    <a:pt x="9641" y="32"/>
                  </a:lnTo>
                  <a:lnTo>
                    <a:pt x="9413" y="16"/>
                  </a:lnTo>
                  <a:lnTo>
                    <a:pt x="9185" y="8"/>
                  </a:lnTo>
                  <a:lnTo>
                    <a:pt x="8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5162;p67">
              <a:extLst>
                <a:ext uri="{FF2B5EF4-FFF2-40B4-BE49-F238E27FC236}">
                  <a16:creationId xmlns:a16="http://schemas.microsoft.com/office/drawing/2014/main" id="{E7BF23FC-0232-267D-9BE5-518FCDEF4F7A}"/>
                </a:ext>
              </a:extLst>
            </p:cNvPr>
            <p:cNvSpPr/>
            <p:nvPr/>
          </p:nvSpPr>
          <p:spPr>
            <a:xfrm>
              <a:off x="-2852775" y="-322150"/>
              <a:ext cx="447625" cy="448425"/>
            </a:xfrm>
            <a:custGeom>
              <a:avLst/>
              <a:gdLst/>
              <a:ahLst/>
              <a:cxnLst/>
              <a:rect l="l" t="t" r="r" b="b"/>
              <a:pathLst>
                <a:path w="17905" h="17937" fill="none" extrusionOk="0">
                  <a:moveTo>
                    <a:pt x="17905" y="8973"/>
                  </a:moveTo>
                  <a:lnTo>
                    <a:pt x="17905" y="8973"/>
                  </a:lnTo>
                  <a:lnTo>
                    <a:pt x="17905" y="9201"/>
                  </a:lnTo>
                  <a:lnTo>
                    <a:pt x="17897" y="9429"/>
                  </a:lnTo>
                  <a:lnTo>
                    <a:pt x="17881" y="9657"/>
                  </a:lnTo>
                  <a:lnTo>
                    <a:pt x="17857" y="9885"/>
                  </a:lnTo>
                  <a:lnTo>
                    <a:pt x="17834" y="10113"/>
                  </a:lnTo>
                  <a:lnTo>
                    <a:pt x="17802" y="10333"/>
                  </a:lnTo>
                  <a:lnTo>
                    <a:pt x="17771" y="10553"/>
                  </a:lnTo>
                  <a:lnTo>
                    <a:pt x="17724" y="10773"/>
                  </a:lnTo>
                  <a:lnTo>
                    <a:pt x="17677" y="10993"/>
                  </a:lnTo>
                  <a:lnTo>
                    <a:pt x="17621" y="11214"/>
                  </a:lnTo>
                  <a:lnTo>
                    <a:pt x="17566" y="11426"/>
                  </a:lnTo>
                  <a:lnTo>
                    <a:pt x="17504" y="11638"/>
                  </a:lnTo>
                  <a:lnTo>
                    <a:pt x="17433" y="11843"/>
                  </a:lnTo>
                  <a:lnTo>
                    <a:pt x="17362" y="12055"/>
                  </a:lnTo>
                  <a:lnTo>
                    <a:pt x="17283" y="12259"/>
                  </a:lnTo>
                  <a:lnTo>
                    <a:pt x="17205" y="12456"/>
                  </a:lnTo>
                  <a:lnTo>
                    <a:pt x="17118" y="12660"/>
                  </a:lnTo>
                  <a:lnTo>
                    <a:pt x="17024" y="12857"/>
                  </a:lnTo>
                  <a:lnTo>
                    <a:pt x="16930" y="13054"/>
                  </a:lnTo>
                  <a:lnTo>
                    <a:pt x="16827" y="13242"/>
                  </a:lnTo>
                  <a:lnTo>
                    <a:pt x="16717" y="13431"/>
                  </a:lnTo>
                  <a:lnTo>
                    <a:pt x="16607" y="13620"/>
                  </a:lnTo>
                  <a:lnTo>
                    <a:pt x="16497" y="13801"/>
                  </a:lnTo>
                  <a:lnTo>
                    <a:pt x="16379" y="13982"/>
                  </a:lnTo>
                  <a:lnTo>
                    <a:pt x="16253" y="14162"/>
                  </a:lnTo>
                  <a:lnTo>
                    <a:pt x="16128" y="14335"/>
                  </a:lnTo>
                  <a:lnTo>
                    <a:pt x="15994" y="14508"/>
                  </a:lnTo>
                  <a:lnTo>
                    <a:pt x="15860" y="14673"/>
                  </a:lnTo>
                  <a:lnTo>
                    <a:pt x="15727" y="14839"/>
                  </a:lnTo>
                  <a:lnTo>
                    <a:pt x="15577" y="14996"/>
                  </a:lnTo>
                  <a:lnTo>
                    <a:pt x="15436" y="15153"/>
                  </a:lnTo>
                  <a:lnTo>
                    <a:pt x="15286" y="15310"/>
                  </a:lnTo>
                  <a:lnTo>
                    <a:pt x="15129" y="15460"/>
                  </a:lnTo>
                  <a:lnTo>
                    <a:pt x="14972" y="15609"/>
                  </a:lnTo>
                  <a:lnTo>
                    <a:pt x="14814" y="15751"/>
                  </a:lnTo>
                  <a:lnTo>
                    <a:pt x="14649" y="15884"/>
                  </a:lnTo>
                  <a:lnTo>
                    <a:pt x="14484" y="16026"/>
                  </a:lnTo>
                  <a:lnTo>
                    <a:pt x="14311" y="16152"/>
                  </a:lnTo>
                  <a:lnTo>
                    <a:pt x="14138" y="16278"/>
                  </a:lnTo>
                  <a:lnTo>
                    <a:pt x="13957" y="16403"/>
                  </a:lnTo>
                  <a:lnTo>
                    <a:pt x="13777" y="16521"/>
                  </a:lnTo>
                  <a:lnTo>
                    <a:pt x="13596" y="16639"/>
                  </a:lnTo>
                  <a:lnTo>
                    <a:pt x="13407" y="16749"/>
                  </a:lnTo>
                  <a:lnTo>
                    <a:pt x="13218" y="16852"/>
                  </a:lnTo>
                  <a:lnTo>
                    <a:pt x="13030" y="16954"/>
                  </a:lnTo>
                  <a:lnTo>
                    <a:pt x="12833" y="17048"/>
                  </a:lnTo>
                  <a:lnTo>
                    <a:pt x="12636" y="17143"/>
                  </a:lnTo>
                  <a:lnTo>
                    <a:pt x="12440" y="17229"/>
                  </a:lnTo>
                  <a:lnTo>
                    <a:pt x="12235" y="17316"/>
                  </a:lnTo>
                  <a:lnTo>
                    <a:pt x="12031" y="17386"/>
                  </a:lnTo>
                  <a:lnTo>
                    <a:pt x="11827" y="17465"/>
                  </a:lnTo>
                  <a:lnTo>
                    <a:pt x="11614" y="17528"/>
                  </a:lnTo>
                  <a:lnTo>
                    <a:pt x="11402" y="17591"/>
                  </a:lnTo>
                  <a:lnTo>
                    <a:pt x="11190" y="17654"/>
                  </a:lnTo>
                  <a:lnTo>
                    <a:pt x="10977" y="17701"/>
                  </a:lnTo>
                  <a:lnTo>
                    <a:pt x="10757" y="17748"/>
                  </a:lnTo>
                  <a:lnTo>
                    <a:pt x="10537" y="17795"/>
                  </a:lnTo>
                  <a:lnTo>
                    <a:pt x="10317" y="17835"/>
                  </a:lnTo>
                  <a:lnTo>
                    <a:pt x="10089" y="17858"/>
                  </a:lnTo>
                  <a:lnTo>
                    <a:pt x="9869" y="17890"/>
                  </a:lnTo>
                  <a:lnTo>
                    <a:pt x="9641" y="17905"/>
                  </a:lnTo>
                  <a:lnTo>
                    <a:pt x="9413" y="17921"/>
                  </a:lnTo>
                  <a:lnTo>
                    <a:pt x="9185" y="17929"/>
                  </a:lnTo>
                  <a:lnTo>
                    <a:pt x="8949" y="17937"/>
                  </a:lnTo>
                  <a:lnTo>
                    <a:pt x="8949" y="17937"/>
                  </a:lnTo>
                  <a:lnTo>
                    <a:pt x="8721" y="17929"/>
                  </a:lnTo>
                  <a:lnTo>
                    <a:pt x="8493" y="17921"/>
                  </a:lnTo>
                  <a:lnTo>
                    <a:pt x="8265" y="17905"/>
                  </a:lnTo>
                  <a:lnTo>
                    <a:pt x="8037" y="17890"/>
                  </a:lnTo>
                  <a:lnTo>
                    <a:pt x="7809" y="17858"/>
                  </a:lnTo>
                  <a:lnTo>
                    <a:pt x="7589" y="17835"/>
                  </a:lnTo>
                  <a:lnTo>
                    <a:pt x="7368" y="17795"/>
                  </a:lnTo>
                  <a:lnTo>
                    <a:pt x="7148" y="17748"/>
                  </a:lnTo>
                  <a:lnTo>
                    <a:pt x="6928" y="17701"/>
                  </a:lnTo>
                  <a:lnTo>
                    <a:pt x="6716" y="17654"/>
                  </a:lnTo>
                  <a:lnTo>
                    <a:pt x="6503" y="17591"/>
                  </a:lnTo>
                  <a:lnTo>
                    <a:pt x="6291" y="17528"/>
                  </a:lnTo>
                  <a:lnTo>
                    <a:pt x="6079" y="17465"/>
                  </a:lnTo>
                  <a:lnTo>
                    <a:pt x="5874" y="17386"/>
                  </a:lnTo>
                  <a:lnTo>
                    <a:pt x="5670" y="17316"/>
                  </a:lnTo>
                  <a:lnTo>
                    <a:pt x="5466" y="17229"/>
                  </a:lnTo>
                  <a:lnTo>
                    <a:pt x="5269" y="17143"/>
                  </a:lnTo>
                  <a:lnTo>
                    <a:pt x="5072" y="17048"/>
                  </a:lnTo>
                  <a:lnTo>
                    <a:pt x="4876" y="16954"/>
                  </a:lnTo>
                  <a:lnTo>
                    <a:pt x="4687" y="16852"/>
                  </a:lnTo>
                  <a:lnTo>
                    <a:pt x="4498" y="16749"/>
                  </a:lnTo>
                  <a:lnTo>
                    <a:pt x="4310" y="16639"/>
                  </a:lnTo>
                  <a:lnTo>
                    <a:pt x="4129" y="16521"/>
                  </a:lnTo>
                  <a:lnTo>
                    <a:pt x="3948" y="16403"/>
                  </a:lnTo>
                  <a:lnTo>
                    <a:pt x="3767" y="16278"/>
                  </a:lnTo>
                  <a:lnTo>
                    <a:pt x="3594" y="16152"/>
                  </a:lnTo>
                  <a:lnTo>
                    <a:pt x="3421" y="16026"/>
                  </a:lnTo>
                  <a:lnTo>
                    <a:pt x="3256" y="15884"/>
                  </a:lnTo>
                  <a:lnTo>
                    <a:pt x="3091" y="15751"/>
                  </a:lnTo>
                  <a:lnTo>
                    <a:pt x="2934" y="15609"/>
                  </a:lnTo>
                  <a:lnTo>
                    <a:pt x="2776" y="15460"/>
                  </a:lnTo>
                  <a:lnTo>
                    <a:pt x="2619" y="15310"/>
                  </a:lnTo>
                  <a:lnTo>
                    <a:pt x="2470" y="15153"/>
                  </a:lnTo>
                  <a:lnTo>
                    <a:pt x="2320" y="14996"/>
                  </a:lnTo>
                  <a:lnTo>
                    <a:pt x="2179" y="14839"/>
                  </a:lnTo>
                  <a:lnTo>
                    <a:pt x="2045" y="14673"/>
                  </a:lnTo>
                  <a:lnTo>
                    <a:pt x="1904" y="14508"/>
                  </a:lnTo>
                  <a:lnTo>
                    <a:pt x="1778" y="14335"/>
                  </a:lnTo>
                  <a:lnTo>
                    <a:pt x="1652" y="14162"/>
                  </a:lnTo>
                  <a:lnTo>
                    <a:pt x="1526" y="13982"/>
                  </a:lnTo>
                  <a:lnTo>
                    <a:pt x="1408" y="13801"/>
                  </a:lnTo>
                  <a:lnTo>
                    <a:pt x="1290" y="13620"/>
                  </a:lnTo>
                  <a:lnTo>
                    <a:pt x="1180" y="13431"/>
                  </a:lnTo>
                  <a:lnTo>
                    <a:pt x="1078" y="13242"/>
                  </a:lnTo>
                  <a:lnTo>
                    <a:pt x="976" y="13054"/>
                  </a:lnTo>
                  <a:lnTo>
                    <a:pt x="882" y="12857"/>
                  </a:lnTo>
                  <a:lnTo>
                    <a:pt x="787" y="12660"/>
                  </a:lnTo>
                  <a:lnTo>
                    <a:pt x="701" y="12456"/>
                  </a:lnTo>
                  <a:lnTo>
                    <a:pt x="622" y="12259"/>
                  </a:lnTo>
                  <a:lnTo>
                    <a:pt x="543" y="12055"/>
                  </a:lnTo>
                  <a:lnTo>
                    <a:pt x="465" y="11843"/>
                  </a:lnTo>
                  <a:lnTo>
                    <a:pt x="402" y="11638"/>
                  </a:lnTo>
                  <a:lnTo>
                    <a:pt x="339" y="11426"/>
                  </a:lnTo>
                  <a:lnTo>
                    <a:pt x="276" y="11214"/>
                  </a:lnTo>
                  <a:lnTo>
                    <a:pt x="229" y="10993"/>
                  </a:lnTo>
                  <a:lnTo>
                    <a:pt x="182" y="10773"/>
                  </a:lnTo>
                  <a:lnTo>
                    <a:pt x="135" y="10553"/>
                  </a:lnTo>
                  <a:lnTo>
                    <a:pt x="103" y="10333"/>
                  </a:lnTo>
                  <a:lnTo>
                    <a:pt x="72" y="10113"/>
                  </a:lnTo>
                  <a:lnTo>
                    <a:pt x="40" y="9885"/>
                  </a:lnTo>
                  <a:lnTo>
                    <a:pt x="25" y="9657"/>
                  </a:lnTo>
                  <a:lnTo>
                    <a:pt x="9" y="9429"/>
                  </a:lnTo>
                  <a:lnTo>
                    <a:pt x="1" y="9201"/>
                  </a:lnTo>
                  <a:lnTo>
                    <a:pt x="1" y="8973"/>
                  </a:lnTo>
                  <a:lnTo>
                    <a:pt x="1" y="8973"/>
                  </a:lnTo>
                  <a:lnTo>
                    <a:pt x="1" y="8737"/>
                  </a:lnTo>
                  <a:lnTo>
                    <a:pt x="9" y="8509"/>
                  </a:lnTo>
                  <a:lnTo>
                    <a:pt x="25" y="8281"/>
                  </a:lnTo>
                  <a:lnTo>
                    <a:pt x="40" y="8053"/>
                  </a:lnTo>
                  <a:lnTo>
                    <a:pt x="72" y="7825"/>
                  </a:lnTo>
                  <a:lnTo>
                    <a:pt x="103" y="7604"/>
                  </a:lnTo>
                  <a:lnTo>
                    <a:pt x="135" y="7384"/>
                  </a:lnTo>
                  <a:lnTo>
                    <a:pt x="182" y="7164"/>
                  </a:lnTo>
                  <a:lnTo>
                    <a:pt x="229" y="6944"/>
                  </a:lnTo>
                  <a:lnTo>
                    <a:pt x="276" y="6732"/>
                  </a:lnTo>
                  <a:lnTo>
                    <a:pt x="339" y="6511"/>
                  </a:lnTo>
                  <a:lnTo>
                    <a:pt x="402" y="6299"/>
                  </a:lnTo>
                  <a:lnTo>
                    <a:pt x="465" y="6095"/>
                  </a:lnTo>
                  <a:lnTo>
                    <a:pt x="543" y="5890"/>
                  </a:lnTo>
                  <a:lnTo>
                    <a:pt x="622" y="5678"/>
                  </a:lnTo>
                  <a:lnTo>
                    <a:pt x="701" y="5481"/>
                  </a:lnTo>
                  <a:lnTo>
                    <a:pt x="787" y="5277"/>
                  </a:lnTo>
                  <a:lnTo>
                    <a:pt x="882" y="5080"/>
                  </a:lnTo>
                  <a:lnTo>
                    <a:pt x="976" y="4884"/>
                  </a:lnTo>
                  <a:lnTo>
                    <a:pt x="1078" y="4695"/>
                  </a:lnTo>
                  <a:lnTo>
                    <a:pt x="1180" y="4506"/>
                  </a:lnTo>
                  <a:lnTo>
                    <a:pt x="1290" y="4317"/>
                  </a:lnTo>
                  <a:lnTo>
                    <a:pt x="1408" y="4137"/>
                  </a:lnTo>
                  <a:lnTo>
                    <a:pt x="1526" y="3956"/>
                  </a:lnTo>
                  <a:lnTo>
                    <a:pt x="1652" y="3783"/>
                  </a:lnTo>
                  <a:lnTo>
                    <a:pt x="1778" y="3602"/>
                  </a:lnTo>
                  <a:lnTo>
                    <a:pt x="1904" y="3437"/>
                  </a:lnTo>
                  <a:lnTo>
                    <a:pt x="2045" y="3264"/>
                  </a:lnTo>
                  <a:lnTo>
                    <a:pt x="2179" y="3099"/>
                  </a:lnTo>
                  <a:lnTo>
                    <a:pt x="2320" y="2941"/>
                  </a:lnTo>
                  <a:lnTo>
                    <a:pt x="2470" y="2784"/>
                  </a:lnTo>
                  <a:lnTo>
                    <a:pt x="2619" y="2627"/>
                  </a:lnTo>
                  <a:lnTo>
                    <a:pt x="2776" y="2477"/>
                  </a:lnTo>
                  <a:lnTo>
                    <a:pt x="2934" y="2336"/>
                  </a:lnTo>
                  <a:lnTo>
                    <a:pt x="3091" y="2187"/>
                  </a:lnTo>
                  <a:lnTo>
                    <a:pt x="3256" y="2053"/>
                  </a:lnTo>
                  <a:lnTo>
                    <a:pt x="3421" y="1919"/>
                  </a:lnTo>
                  <a:lnTo>
                    <a:pt x="3594" y="1785"/>
                  </a:lnTo>
                  <a:lnTo>
                    <a:pt x="3767" y="1660"/>
                  </a:lnTo>
                  <a:lnTo>
                    <a:pt x="3948" y="1534"/>
                  </a:lnTo>
                  <a:lnTo>
                    <a:pt x="4129" y="1416"/>
                  </a:lnTo>
                  <a:lnTo>
                    <a:pt x="4310" y="1306"/>
                  </a:lnTo>
                  <a:lnTo>
                    <a:pt x="4498" y="1196"/>
                  </a:lnTo>
                  <a:lnTo>
                    <a:pt x="4687" y="1086"/>
                  </a:lnTo>
                  <a:lnTo>
                    <a:pt x="4876" y="983"/>
                  </a:lnTo>
                  <a:lnTo>
                    <a:pt x="5072" y="889"/>
                  </a:lnTo>
                  <a:lnTo>
                    <a:pt x="5269" y="795"/>
                  </a:lnTo>
                  <a:lnTo>
                    <a:pt x="5466" y="708"/>
                  </a:lnTo>
                  <a:lnTo>
                    <a:pt x="5670" y="630"/>
                  </a:lnTo>
                  <a:lnTo>
                    <a:pt x="5874" y="551"/>
                  </a:lnTo>
                  <a:lnTo>
                    <a:pt x="6079" y="472"/>
                  </a:lnTo>
                  <a:lnTo>
                    <a:pt x="6291" y="409"/>
                  </a:lnTo>
                  <a:lnTo>
                    <a:pt x="6503" y="346"/>
                  </a:lnTo>
                  <a:lnTo>
                    <a:pt x="6716" y="284"/>
                  </a:lnTo>
                  <a:lnTo>
                    <a:pt x="6928" y="236"/>
                  </a:lnTo>
                  <a:lnTo>
                    <a:pt x="7148" y="189"/>
                  </a:lnTo>
                  <a:lnTo>
                    <a:pt x="7368" y="142"/>
                  </a:lnTo>
                  <a:lnTo>
                    <a:pt x="7589" y="111"/>
                  </a:lnTo>
                  <a:lnTo>
                    <a:pt x="7809" y="79"/>
                  </a:lnTo>
                  <a:lnTo>
                    <a:pt x="8037" y="48"/>
                  </a:lnTo>
                  <a:lnTo>
                    <a:pt x="8265" y="32"/>
                  </a:lnTo>
                  <a:lnTo>
                    <a:pt x="8493" y="16"/>
                  </a:lnTo>
                  <a:lnTo>
                    <a:pt x="8721" y="8"/>
                  </a:lnTo>
                  <a:lnTo>
                    <a:pt x="8949" y="0"/>
                  </a:lnTo>
                  <a:lnTo>
                    <a:pt x="8949" y="0"/>
                  </a:lnTo>
                  <a:lnTo>
                    <a:pt x="9185" y="8"/>
                  </a:lnTo>
                  <a:lnTo>
                    <a:pt x="9413" y="16"/>
                  </a:lnTo>
                  <a:lnTo>
                    <a:pt x="9641" y="32"/>
                  </a:lnTo>
                  <a:lnTo>
                    <a:pt x="9869" y="48"/>
                  </a:lnTo>
                  <a:lnTo>
                    <a:pt x="10089" y="79"/>
                  </a:lnTo>
                  <a:lnTo>
                    <a:pt x="10317" y="111"/>
                  </a:lnTo>
                  <a:lnTo>
                    <a:pt x="10537" y="142"/>
                  </a:lnTo>
                  <a:lnTo>
                    <a:pt x="10757" y="189"/>
                  </a:lnTo>
                  <a:lnTo>
                    <a:pt x="10977" y="236"/>
                  </a:lnTo>
                  <a:lnTo>
                    <a:pt x="11190" y="284"/>
                  </a:lnTo>
                  <a:lnTo>
                    <a:pt x="11402" y="346"/>
                  </a:lnTo>
                  <a:lnTo>
                    <a:pt x="11614" y="409"/>
                  </a:lnTo>
                  <a:lnTo>
                    <a:pt x="11827" y="472"/>
                  </a:lnTo>
                  <a:lnTo>
                    <a:pt x="12031" y="551"/>
                  </a:lnTo>
                  <a:lnTo>
                    <a:pt x="12235" y="630"/>
                  </a:lnTo>
                  <a:lnTo>
                    <a:pt x="12440" y="708"/>
                  </a:lnTo>
                  <a:lnTo>
                    <a:pt x="12636" y="795"/>
                  </a:lnTo>
                  <a:lnTo>
                    <a:pt x="12833" y="889"/>
                  </a:lnTo>
                  <a:lnTo>
                    <a:pt x="13030" y="983"/>
                  </a:lnTo>
                  <a:lnTo>
                    <a:pt x="13218" y="1086"/>
                  </a:lnTo>
                  <a:lnTo>
                    <a:pt x="13407" y="1196"/>
                  </a:lnTo>
                  <a:lnTo>
                    <a:pt x="13596" y="1306"/>
                  </a:lnTo>
                  <a:lnTo>
                    <a:pt x="13777" y="1416"/>
                  </a:lnTo>
                  <a:lnTo>
                    <a:pt x="13957" y="1534"/>
                  </a:lnTo>
                  <a:lnTo>
                    <a:pt x="14138" y="1660"/>
                  </a:lnTo>
                  <a:lnTo>
                    <a:pt x="14311" y="1785"/>
                  </a:lnTo>
                  <a:lnTo>
                    <a:pt x="14484" y="1919"/>
                  </a:lnTo>
                  <a:lnTo>
                    <a:pt x="14649" y="2053"/>
                  </a:lnTo>
                  <a:lnTo>
                    <a:pt x="14814" y="2187"/>
                  </a:lnTo>
                  <a:lnTo>
                    <a:pt x="14972" y="2336"/>
                  </a:lnTo>
                  <a:lnTo>
                    <a:pt x="15129" y="2477"/>
                  </a:lnTo>
                  <a:lnTo>
                    <a:pt x="15286" y="2627"/>
                  </a:lnTo>
                  <a:lnTo>
                    <a:pt x="15436" y="2784"/>
                  </a:lnTo>
                  <a:lnTo>
                    <a:pt x="15577" y="2941"/>
                  </a:lnTo>
                  <a:lnTo>
                    <a:pt x="15727" y="3099"/>
                  </a:lnTo>
                  <a:lnTo>
                    <a:pt x="15860" y="3264"/>
                  </a:lnTo>
                  <a:lnTo>
                    <a:pt x="15994" y="3437"/>
                  </a:lnTo>
                  <a:lnTo>
                    <a:pt x="16128" y="3602"/>
                  </a:lnTo>
                  <a:lnTo>
                    <a:pt x="16253" y="3783"/>
                  </a:lnTo>
                  <a:lnTo>
                    <a:pt x="16379" y="3956"/>
                  </a:lnTo>
                  <a:lnTo>
                    <a:pt x="16497" y="4137"/>
                  </a:lnTo>
                  <a:lnTo>
                    <a:pt x="16607" y="4317"/>
                  </a:lnTo>
                  <a:lnTo>
                    <a:pt x="16717" y="4506"/>
                  </a:lnTo>
                  <a:lnTo>
                    <a:pt x="16827" y="4695"/>
                  </a:lnTo>
                  <a:lnTo>
                    <a:pt x="16930" y="4884"/>
                  </a:lnTo>
                  <a:lnTo>
                    <a:pt x="17024" y="5080"/>
                  </a:lnTo>
                  <a:lnTo>
                    <a:pt x="17118" y="5277"/>
                  </a:lnTo>
                  <a:lnTo>
                    <a:pt x="17205" y="5481"/>
                  </a:lnTo>
                  <a:lnTo>
                    <a:pt x="17283" y="5678"/>
                  </a:lnTo>
                  <a:lnTo>
                    <a:pt x="17362" y="5890"/>
                  </a:lnTo>
                  <a:lnTo>
                    <a:pt x="17433" y="6095"/>
                  </a:lnTo>
                  <a:lnTo>
                    <a:pt x="17504" y="6299"/>
                  </a:lnTo>
                  <a:lnTo>
                    <a:pt x="17566" y="6511"/>
                  </a:lnTo>
                  <a:lnTo>
                    <a:pt x="17621" y="6732"/>
                  </a:lnTo>
                  <a:lnTo>
                    <a:pt x="17677" y="6944"/>
                  </a:lnTo>
                  <a:lnTo>
                    <a:pt x="17724" y="7164"/>
                  </a:lnTo>
                  <a:lnTo>
                    <a:pt x="17771" y="7384"/>
                  </a:lnTo>
                  <a:lnTo>
                    <a:pt x="17802" y="7604"/>
                  </a:lnTo>
                  <a:lnTo>
                    <a:pt x="17834" y="7825"/>
                  </a:lnTo>
                  <a:lnTo>
                    <a:pt x="17857" y="8053"/>
                  </a:lnTo>
                  <a:lnTo>
                    <a:pt x="17881" y="8281"/>
                  </a:lnTo>
                  <a:lnTo>
                    <a:pt x="17897" y="8509"/>
                  </a:lnTo>
                  <a:lnTo>
                    <a:pt x="17905" y="8737"/>
                  </a:lnTo>
                  <a:lnTo>
                    <a:pt x="17905" y="8973"/>
                  </a:lnTo>
                  <a:lnTo>
                    <a:pt x="17905" y="8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5163;p67">
              <a:extLst>
                <a:ext uri="{FF2B5EF4-FFF2-40B4-BE49-F238E27FC236}">
                  <a16:creationId xmlns:a16="http://schemas.microsoft.com/office/drawing/2014/main" id="{40AF58C1-7F63-9854-7835-3543CE07A62A}"/>
                </a:ext>
              </a:extLst>
            </p:cNvPr>
            <p:cNvSpPr/>
            <p:nvPr/>
          </p:nvSpPr>
          <p:spPr>
            <a:xfrm>
              <a:off x="-2405175" y="-97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5164;p67">
              <a:extLst>
                <a:ext uri="{FF2B5EF4-FFF2-40B4-BE49-F238E27FC236}">
                  <a16:creationId xmlns:a16="http://schemas.microsoft.com/office/drawing/2014/main" id="{80767DB8-A66E-A5F2-4951-FB6E0DAEF244}"/>
                </a:ext>
              </a:extLst>
            </p:cNvPr>
            <p:cNvSpPr/>
            <p:nvPr/>
          </p:nvSpPr>
          <p:spPr>
            <a:xfrm>
              <a:off x="-4355550" y="-381725"/>
              <a:ext cx="447825" cy="448250"/>
            </a:xfrm>
            <a:custGeom>
              <a:avLst/>
              <a:gdLst/>
              <a:ahLst/>
              <a:cxnLst/>
              <a:rect l="l" t="t" r="r" b="b"/>
              <a:pathLst>
                <a:path w="17913" h="17930" extrusionOk="0">
                  <a:moveTo>
                    <a:pt x="8728" y="1"/>
                  </a:moveTo>
                  <a:lnTo>
                    <a:pt x="8493" y="9"/>
                  </a:lnTo>
                  <a:lnTo>
                    <a:pt x="8265" y="24"/>
                  </a:lnTo>
                  <a:lnTo>
                    <a:pt x="8036" y="48"/>
                  </a:lnTo>
                  <a:lnTo>
                    <a:pt x="7816" y="72"/>
                  </a:lnTo>
                  <a:lnTo>
                    <a:pt x="7588" y="103"/>
                  </a:lnTo>
                  <a:lnTo>
                    <a:pt x="7368" y="135"/>
                  </a:lnTo>
                  <a:lnTo>
                    <a:pt x="7148" y="182"/>
                  </a:lnTo>
                  <a:lnTo>
                    <a:pt x="6936" y="229"/>
                  </a:lnTo>
                  <a:lnTo>
                    <a:pt x="6716" y="284"/>
                  </a:lnTo>
                  <a:lnTo>
                    <a:pt x="6503" y="339"/>
                  </a:lnTo>
                  <a:lnTo>
                    <a:pt x="6291" y="402"/>
                  </a:lnTo>
                  <a:lnTo>
                    <a:pt x="6087" y="473"/>
                  </a:lnTo>
                  <a:lnTo>
                    <a:pt x="5874" y="543"/>
                  </a:lnTo>
                  <a:lnTo>
                    <a:pt x="5670" y="622"/>
                  </a:lnTo>
                  <a:lnTo>
                    <a:pt x="5473" y="701"/>
                  </a:lnTo>
                  <a:lnTo>
                    <a:pt x="5269" y="787"/>
                  </a:lnTo>
                  <a:lnTo>
                    <a:pt x="5072" y="882"/>
                  </a:lnTo>
                  <a:lnTo>
                    <a:pt x="4876" y="976"/>
                  </a:lnTo>
                  <a:lnTo>
                    <a:pt x="4687" y="1078"/>
                  </a:lnTo>
                  <a:lnTo>
                    <a:pt x="4498" y="1188"/>
                  </a:lnTo>
                  <a:lnTo>
                    <a:pt x="4310" y="1298"/>
                  </a:lnTo>
                  <a:lnTo>
                    <a:pt x="4129" y="1408"/>
                  </a:lnTo>
                  <a:lnTo>
                    <a:pt x="3948" y="1526"/>
                  </a:lnTo>
                  <a:lnTo>
                    <a:pt x="3775" y="1652"/>
                  </a:lnTo>
                  <a:lnTo>
                    <a:pt x="3602" y="1778"/>
                  </a:lnTo>
                  <a:lnTo>
                    <a:pt x="3429" y="1912"/>
                  </a:lnTo>
                  <a:lnTo>
                    <a:pt x="3256" y="2045"/>
                  </a:lnTo>
                  <a:lnTo>
                    <a:pt x="3099" y="2187"/>
                  </a:lnTo>
                  <a:lnTo>
                    <a:pt x="2934" y="2328"/>
                  </a:lnTo>
                  <a:lnTo>
                    <a:pt x="2776" y="2470"/>
                  </a:lnTo>
                  <a:lnTo>
                    <a:pt x="2627" y="2627"/>
                  </a:lnTo>
                  <a:lnTo>
                    <a:pt x="2477" y="2777"/>
                  </a:lnTo>
                  <a:lnTo>
                    <a:pt x="2328" y="2934"/>
                  </a:lnTo>
                  <a:lnTo>
                    <a:pt x="2187" y="3099"/>
                  </a:lnTo>
                  <a:lnTo>
                    <a:pt x="2045" y="3264"/>
                  </a:lnTo>
                  <a:lnTo>
                    <a:pt x="1911" y="3429"/>
                  </a:lnTo>
                  <a:lnTo>
                    <a:pt x="1778" y="3602"/>
                  </a:lnTo>
                  <a:lnTo>
                    <a:pt x="1652" y="3775"/>
                  </a:lnTo>
                  <a:lnTo>
                    <a:pt x="1534" y="3948"/>
                  </a:lnTo>
                  <a:lnTo>
                    <a:pt x="1408" y="4129"/>
                  </a:lnTo>
                  <a:lnTo>
                    <a:pt x="1298" y="4318"/>
                  </a:lnTo>
                  <a:lnTo>
                    <a:pt x="1188" y="4499"/>
                  </a:lnTo>
                  <a:lnTo>
                    <a:pt x="1086" y="4687"/>
                  </a:lnTo>
                  <a:lnTo>
                    <a:pt x="984" y="4884"/>
                  </a:lnTo>
                  <a:lnTo>
                    <a:pt x="881" y="5073"/>
                  </a:lnTo>
                  <a:lnTo>
                    <a:pt x="795" y="5277"/>
                  </a:lnTo>
                  <a:lnTo>
                    <a:pt x="708" y="5474"/>
                  </a:lnTo>
                  <a:lnTo>
                    <a:pt x="622" y="5678"/>
                  </a:lnTo>
                  <a:lnTo>
                    <a:pt x="543" y="5883"/>
                  </a:lnTo>
                  <a:lnTo>
                    <a:pt x="472" y="6087"/>
                  </a:lnTo>
                  <a:lnTo>
                    <a:pt x="402" y="6299"/>
                  </a:lnTo>
                  <a:lnTo>
                    <a:pt x="339" y="6512"/>
                  </a:lnTo>
                  <a:lnTo>
                    <a:pt x="284" y="6724"/>
                  </a:lnTo>
                  <a:lnTo>
                    <a:pt x="229" y="6936"/>
                  </a:lnTo>
                  <a:lnTo>
                    <a:pt x="182" y="7157"/>
                  </a:lnTo>
                  <a:lnTo>
                    <a:pt x="142" y="7377"/>
                  </a:lnTo>
                  <a:lnTo>
                    <a:pt x="103" y="7597"/>
                  </a:lnTo>
                  <a:lnTo>
                    <a:pt x="71" y="7825"/>
                  </a:lnTo>
                  <a:lnTo>
                    <a:pt x="48" y="8045"/>
                  </a:lnTo>
                  <a:lnTo>
                    <a:pt x="24" y="8273"/>
                  </a:lnTo>
                  <a:lnTo>
                    <a:pt x="16" y="8501"/>
                  </a:lnTo>
                  <a:lnTo>
                    <a:pt x="1" y="8729"/>
                  </a:lnTo>
                  <a:lnTo>
                    <a:pt x="1" y="8965"/>
                  </a:lnTo>
                  <a:lnTo>
                    <a:pt x="1" y="9193"/>
                  </a:lnTo>
                  <a:lnTo>
                    <a:pt x="16" y="9421"/>
                  </a:lnTo>
                  <a:lnTo>
                    <a:pt x="24" y="9657"/>
                  </a:lnTo>
                  <a:lnTo>
                    <a:pt x="48" y="9877"/>
                  </a:lnTo>
                  <a:lnTo>
                    <a:pt x="71" y="10105"/>
                  </a:lnTo>
                  <a:lnTo>
                    <a:pt x="103" y="10325"/>
                  </a:lnTo>
                  <a:lnTo>
                    <a:pt x="142" y="10554"/>
                  </a:lnTo>
                  <a:lnTo>
                    <a:pt x="182" y="10774"/>
                  </a:lnTo>
                  <a:lnTo>
                    <a:pt x="229" y="10986"/>
                  </a:lnTo>
                  <a:lnTo>
                    <a:pt x="284" y="11206"/>
                  </a:lnTo>
                  <a:lnTo>
                    <a:pt x="339" y="11418"/>
                  </a:lnTo>
                  <a:lnTo>
                    <a:pt x="402" y="11631"/>
                  </a:lnTo>
                  <a:lnTo>
                    <a:pt x="472" y="11835"/>
                  </a:lnTo>
                  <a:lnTo>
                    <a:pt x="543" y="12048"/>
                  </a:lnTo>
                  <a:lnTo>
                    <a:pt x="622" y="12252"/>
                  </a:lnTo>
                  <a:lnTo>
                    <a:pt x="708" y="12456"/>
                  </a:lnTo>
                  <a:lnTo>
                    <a:pt x="795" y="12653"/>
                  </a:lnTo>
                  <a:lnTo>
                    <a:pt x="881" y="12850"/>
                  </a:lnTo>
                  <a:lnTo>
                    <a:pt x="984" y="13046"/>
                  </a:lnTo>
                  <a:lnTo>
                    <a:pt x="1086" y="13235"/>
                  </a:lnTo>
                  <a:lnTo>
                    <a:pt x="1188" y="13424"/>
                  </a:lnTo>
                  <a:lnTo>
                    <a:pt x="1298" y="13612"/>
                  </a:lnTo>
                  <a:lnTo>
                    <a:pt x="1408" y="13793"/>
                  </a:lnTo>
                  <a:lnTo>
                    <a:pt x="1534" y="13974"/>
                  </a:lnTo>
                  <a:lnTo>
                    <a:pt x="1652" y="14155"/>
                  </a:lnTo>
                  <a:lnTo>
                    <a:pt x="1778" y="14328"/>
                  </a:lnTo>
                  <a:lnTo>
                    <a:pt x="1911" y="14501"/>
                  </a:lnTo>
                  <a:lnTo>
                    <a:pt x="2045" y="14666"/>
                  </a:lnTo>
                  <a:lnTo>
                    <a:pt x="2187" y="14831"/>
                  </a:lnTo>
                  <a:lnTo>
                    <a:pt x="2328" y="14988"/>
                  </a:lnTo>
                  <a:lnTo>
                    <a:pt x="2477" y="15146"/>
                  </a:lnTo>
                  <a:lnTo>
                    <a:pt x="2627" y="15303"/>
                  </a:lnTo>
                  <a:lnTo>
                    <a:pt x="2776" y="15452"/>
                  </a:lnTo>
                  <a:lnTo>
                    <a:pt x="2934" y="15602"/>
                  </a:lnTo>
                  <a:lnTo>
                    <a:pt x="3099" y="15743"/>
                  </a:lnTo>
                  <a:lnTo>
                    <a:pt x="3256" y="15885"/>
                  </a:lnTo>
                  <a:lnTo>
                    <a:pt x="3429" y="16019"/>
                  </a:lnTo>
                  <a:lnTo>
                    <a:pt x="3602" y="16144"/>
                  </a:lnTo>
                  <a:lnTo>
                    <a:pt x="3775" y="16278"/>
                  </a:lnTo>
                  <a:lnTo>
                    <a:pt x="3948" y="16396"/>
                  </a:lnTo>
                  <a:lnTo>
                    <a:pt x="4129" y="16514"/>
                  </a:lnTo>
                  <a:lnTo>
                    <a:pt x="4310" y="16632"/>
                  </a:lnTo>
                  <a:lnTo>
                    <a:pt x="4498" y="16742"/>
                  </a:lnTo>
                  <a:lnTo>
                    <a:pt x="4687" y="16844"/>
                  </a:lnTo>
                  <a:lnTo>
                    <a:pt x="4876" y="16946"/>
                  </a:lnTo>
                  <a:lnTo>
                    <a:pt x="5072" y="17041"/>
                  </a:lnTo>
                  <a:lnTo>
                    <a:pt x="5269" y="17135"/>
                  </a:lnTo>
                  <a:lnTo>
                    <a:pt x="5473" y="17222"/>
                  </a:lnTo>
                  <a:lnTo>
                    <a:pt x="5670" y="17308"/>
                  </a:lnTo>
                  <a:lnTo>
                    <a:pt x="5874" y="17387"/>
                  </a:lnTo>
                  <a:lnTo>
                    <a:pt x="6087" y="17458"/>
                  </a:lnTo>
                  <a:lnTo>
                    <a:pt x="6291" y="17528"/>
                  </a:lnTo>
                  <a:lnTo>
                    <a:pt x="6503" y="17591"/>
                  </a:lnTo>
                  <a:lnTo>
                    <a:pt x="6716" y="17646"/>
                  </a:lnTo>
                  <a:lnTo>
                    <a:pt x="6936" y="17701"/>
                  </a:lnTo>
                  <a:lnTo>
                    <a:pt x="7148" y="17748"/>
                  </a:lnTo>
                  <a:lnTo>
                    <a:pt x="7368" y="17788"/>
                  </a:lnTo>
                  <a:lnTo>
                    <a:pt x="7588" y="17827"/>
                  </a:lnTo>
                  <a:lnTo>
                    <a:pt x="7816" y="17859"/>
                  </a:lnTo>
                  <a:lnTo>
                    <a:pt x="8036" y="17882"/>
                  </a:lnTo>
                  <a:lnTo>
                    <a:pt x="8265" y="17906"/>
                  </a:lnTo>
                  <a:lnTo>
                    <a:pt x="8493" y="17914"/>
                  </a:lnTo>
                  <a:lnTo>
                    <a:pt x="8728" y="17921"/>
                  </a:lnTo>
                  <a:lnTo>
                    <a:pt x="8956" y="17929"/>
                  </a:lnTo>
                  <a:lnTo>
                    <a:pt x="9184" y="17921"/>
                  </a:lnTo>
                  <a:lnTo>
                    <a:pt x="9420" y="17914"/>
                  </a:lnTo>
                  <a:lnTo>
                    <a:pt x="9648" y="17906"/>
                  </a:lnTo>
                  <a:lnTo>
                    <a:pt x="9869" y="17882"/>
                  </a:lnTo>
                  <a:lnTo>
                    <a:pt x="10097" y="17859"/>
                  </a:lnTo>
                  <a:lnTo>
                    <a:pt x="10317" y="17827"/>
                  </a:lnTo>
                  <a:lnTo>
                    <a:pt x="10545" y="17788"/>
                  </a:lnTo>
                  <a:lnTo>
                    <a:pt x="10757" y="17748"/>
                  </a:lnTo>
                  <a:lnTo>
                    <a:pt x="10977" y="17701"/>
                  </a:lnTo>
                  <a:lnTo>
                    <a:pt x="11197" y="17646"/>
                  </a:lnTo>
                  <a:lnTo>
                    <a:pt x="11410" y="17591"/>
                  </a:lnTo>
                  <a:lnTo>
                    <a:pt x="11622" y="17528"/>
                  </a:lnTo>
                  <a:lnTo>
                    <a:pt x="11826" y="17458"/>
                  </a:lnTo>
                  <a:lnTo>
                    <a:pt x="12031" y="17387"/>
                  </a:lnTo>
                  <a:lnTo>
                    <a:pt x="12243" y="17308"/>
                  </a:lnTo>
                  <a:lnTo>
                    <a:pt x="12440" y="17222"/>
                  </a:lnTo>
                  <a:lnTo>
                    <a:pt x="12644" y="17135"/>
                  </a:lnTo>
                  <a:lnTo>
                    <a:pt x="12841" y="17041"/>
                  </a:lnTo>
                  <a:lnTo>
                    <a:pt x="13029" y="16946"/>
                  </a:lnTo>
                  <a:lnTo>
                    <a:pt x="13226" y="16844"/>
                  </a:lnTo>
                  <a:lnTo>
                    <a:pt x="13415" y="16742"/>
                  </a:lnTo>
                  <a:lnTo>
                    <a:pt x="13596" y="16632"/>
                  </a:lnTo>
                  <a:lnTo>
                    <a:pt x="13784" y="16514"/>
                  </a:lnTo>
                  <a:lnTo>
                    <a:pt x="13965" y="16396"/>
                  </a:lnTo>
                  <a:lnTo>
                    <a:pt x="14138" y="16278"/>
                  </a:lnTo>
                  <a:lnTo>
                    <a:pt x="14311" y="16144"/>
                  </a:lnTo>
                  <a:lnTo>
                    <a:pt x="14484" y="16019"/>
                  </a:lnTo>
                  <a:lnTo>
                    <a:pt x="14649" y="15885"/>
                  </a:lnTo>
                  <a:lnTo>
                    <a:pt x="14814" y="15743"/>
                  </a:lnTo>
                  <a:lnTo>
                    <a:pt x="14979" y="15602"/>
                  </a:lnTo>
                  <a:lnTo>
                    <a:pt x="15137" y="15452"/>
                  </a:lnTo>
                  <a:lnTo>
                    <a:pt x="15286" y="15303"/>
                  </a:lnTo>
                  <a:lnTo>
                    <a:pt x="15435" y="15146"/>
                  </a:lnTo>
                  <a:lnTo>
                    <a:pt x="15585" y="14988"/>
                  </a:lnTo>
                  <a:lnTo>
                    <a:pt x="15726" y="14831"/>
                  </a:lnTo>
                  <a:lnTo>
                    <a:pt x="15868" y="14666"/>
                  </a:lnTo>
                  <a:lnTo>
                    <a:pt x="16002" y="14501"/>
                  </a:lnTo>
                  <a:lnTo>
                    <a:pt x="16135" y="14328"/>
                  </a:lnTo>
                  <a:lnTo>
                    <a:pt x="16261" y="14155"/>
                  </a:lnTo>
                  <a:lnTo>
                    <a:pt x="16379" y="13974"/>
                  </a:lnTo>
                  <a:lnTo>
                    <a:pt x="16497" y="13793"/>
                  </a:lnTo>
                  <a:lnTo>
                    <a:pt x="16615" y="13612"/>
                  </a:lnTo>
                  <a:lnTo>
                    <a:pt x="16725" y="13424"/>
                  </a:lnTo>
                  <a:lnTo>
                    <a:pt x="16827" y="13235"/>
                  </a:lnTo>
                  <a:lnTo>
                    <a:pt x="16929" y="13046"/>
                  </a:lnTo>
                  <a:lnTo>
                    <a:pt x="17024" y="12850"/>
                  </a:lnTo>
                  <a:lnTo>
                    <a:pt x="17118" y="12653"/>
                  </a:lnTo>
                  <a:lnTo>
                    <a:pt x="17205" y="12456"/>
                  </a:lnTo>
                  <a:lnTo>
                    <a:pt x="17291" y="12252"/>
                  </a:lnTo>
                  <a:lnTo>
                    <a:pt x="17370" y="12048"/>
                  </a:lnTo>
                  <a:lnTo>
                    <a:pt x="17440" y="11835"/>
                  </a:lnTo>
                  <a:lnTo>
                    <a:pt x="17511" y="11631"/>
                  </a:lnTo>
                  <a:lnTo>
                    <a:pt x="17574" y="11418"/>
                  </a:lnTo>
                  <a:lnTo>
                    <a:pt x="17629" y="11206"/>
                  </a:lnTo>
                  <a:lnTo>
                    <a:pt x="17684" y="10986"/>
                  </a:lnTo>
                  <a:lnTo>
                    <a:pt x="17731" y="10774"/>
                  </a:lnTo>
                  <a:lnTo>
                    <a:pt x="17771" y="10554"/>
                  </a:lnTo>
                  <a:lnTo>
                    <a:pt x="17810" y="10325"/>
                  </a:lnTo>
                  <a:lnTo>
                    <a:pt x="17841" y="10105"/>
                  </a:lnTo>
                  <a:lnTo>
                    <a:pt x="17865" y="9877"/>
                  </a:lnTo>
                  <a:lnTo>
                    <a:pt x="17881" y="9657"/>
                  </a:lnTo>
                  <a:lnTo>
                    <a:pt x="17896" y="9421"/>
                  </a:lnTo>
                  <a:lnTo>
                    <a:pt x="17904" y="9193"/>
                  </a:lnTo>
                  <a:lnTo>
                    <a:pt x="17912" y="8965"/>
                  </a:lnTo>
                  <a:lnTo>
                    <a:pt x="17904" y="8729"/>
                  </a:lnTo>
                  <a:lnTo>
                    <a:pt x="17896" y="8501"/>
                  </a:lnTo>
                  <a:lnTo>
                    <a:pt x="17881" y="8273"/>
                  </a:lnTo>
                  <a:lnTo>
                    <a:pt x="17865" y="8045"/>
                  </a:lnTo>
                  <a:lnTo>
                    <a:pt x="17841" y="7825"/>
                  </a:lnTo>
                  <a:lnTo>
                    <a:pt x="17810" y="7597"/>
                  </a:lnTo>
                  <a:lnTo>
                    <a:pt x="17771" y="7377"/>
                  </a:lnTo>
                  <a:lnTo>
                    <a:pt x="17731" y="7157"/>
                  </a:lnTo>
                  <a:lnTo>
                    <a:pt x="17684" y="6936"/>
                  </a:lnTo>
                  <a:lnTo>
                    <a:pt x="17629" y="6724"/>
                  </a:lnTo>
                  <a:lnTo>
                    <a:pt x="17574" y="6512"/>
                  </a:lnTo>
                  <a:lnTo>
                    <a:pt x="17511" y="6299"/>
                  </a:lnTo>
                  <a:lnTo>
                    <a:pt x="17440" y="6087"/>
                  </a:lnTo>
                  <a:lnTo>
                    <a:pt x="17370" y="5883"/>
                  </a:lnTo>
                  <a:lnTo>
                    <a:pt x="17291" y="5678"/>
                  </a:lnTo>
                  <a:lnTo>
                    <a:pt x="17205" y="5474"/>
                  </a:lnTo>
                  <a:lnTo>
                    <a:pt x="17118" y="5277"/>
                  </a:lnTo>
                  <a:lnTo>
                    <a:pt x="17024" y="5073"/>
                  </a:lnTo>
                  <a:lnTo>
                    <a:pt x="16929" y="4884"/>
                  </a:lnTo>
                  <a:lnTo>
                    <a:pt x="16827" y="4687"/>
                  </a:lnTo>
                  <a:lnTo>
                    <a:pt x="16725" y="4499"/>
                  </a:lnTo>
                  <a:lnTo>
                    <a:pt x="16615" y="4318"/>
                  </a:lnTo>
                  <a:lnTo>
                    <a:pt x="16497" y="4129"/>
                  </a:lnTo>
                  <a:lnTo>
                    <a:pt x="16379" y="3948"/>
                  </a:lnTo>
                  <a:lnTo>
                    <a:pt x="16261" y="3775"/>
                  </a:lnTo>
                  <a:lnTo>
                    <a:pt x="16135" y="3602"/>
                  </a:lnTo>
                  <a:lnTo>
                    <a:pt x="16002" y="3429"/>
                  </a:lnTo>
                  <a:lnTo>
                    <a:pt x="15868" y="3264"/>
                  </a:lnTo>
                  <a:lnTo>
                    <a:pt x="15726" y="3099"/>
                  </a:lnTo>
                  <a:lnTo>
                    <a:pt x="15585" y="2934"/>
                  </a:lnTo>
                  <a:lnTo>
                    <a:pt x="15435" y="2777"/>
                  </a:lnTo>
                  <a:lnTo>
                    <a:pt x="15286" y="2627"/>
                  </a:lnTo>
                  <a:lnTo>
                    <a:pt x="15137" y="2470"/>
                  </a:lnTo>
                  <a:lnTo>
                    <a:pt x="14979" y="2328"/>
                  </a:lnTo>
                  <a:lnTo>
                    <a:pt x="14814" y="2187"/>
                  </a:lnTo>
                  <a:lnTo>
                    <a:pt x="14649" y="2045"/>
                  </a:lnTo>
                  <a:lnTo>
                    <a:pt x="14484" y="1912"/>
                  </a:lnTo>
                  <a:lnTo>
                    <a:pt x="14311" y="1778"/>
                  </a:lnTo>
                  <a:lnTo>
                    <a:pt x="14138" y="1652"/>
                  </a:lnTo>
                  <a:lnTo>
                    <a:pt x="13965" y="1526"/>
                  </a:lnTo>
                  <a:lnTo>
                    <a:pt x="13784" y="1408"/>
                  </a:lnTo>
                  <a:lnTo>
                    <a:pt x="13596" y="1298"/>
                  </a:lnTo>
                  <a:lnTo>
                    <a:pt x="13415" y="1188"/>
                  </a:lnTo>
                  <a:lnTo>
                    <a:pt x="13226" y="1078"/>
                  </a:lnTo>
                  <a:lnTo>
                    <a:pt x="13029" y="976"/>
                  </a:lnTo>
                  <a:lnTo>
                    <a:pt x="12841" y="882"/>
                  </a:lnTo>
                  <a:lnTo>
                    <a:pt x="12644" y="787"/>
                  </a:lnTo>
                  <a:lnTo>
                    <a:pt x="12440" y="701"/>
                  </a:lnTo>
                  <a:lnTo>
                    <a:pt x="12243" y="622"/>
                  </a:lnTo>
                  <a:lnTo>
                    <a:pt x="12031" y="543"/>
                  </a:lnTo>
                  <a:lnTo>
                    <a:pt x="11826" y="473"/>
                  </a:lnTo>
                  <a:lnTo>
                    <a:pt x="11622" y="402"/>
                  </a:lnTo>
                  <a:lnTo>
                    <a:pt x="11410" y="339"/>
                  </a:lnTo>
                  <a:lnTo>
                    <a:pt x="11197" y="284"/>
                  </a:lnTo>
                  <a:lnTo>
                    <a:pt x="10977" y="229"/>
                  </a:lnTo>
                  <a:lnTo>
                    <a:pt x="10757" y="182"/>
                  </a:lnTo>
                  <a:lnTo>
                    <a:pt x="10545" y="135"/>
                  </a:lnTo>
                  <a:lnTo>
                    <a:pt x="10317" y="103"/>
                  </a:lnTo>
                  <a:lnTo>
                    <a:pt x="10097" y="72"/>
                  </a:lnTo>
                  <a:lnTo>
                    <a:pt x="9869" y="48"/>
                  </a:lnTo>
                  <a:lnTo>
                    <a:pt x="9648" y="24"/>
                  </a:lnTo>
                  <a:lnTo>
                    <a:pt x="9420" y="9"/>
                  </a:lnTo>
                  <a:lnTo>
                    <a:pt x="9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5165;p67">
              <a:extLst>
                <a:ext uri="{FF2B5EF4-FFF2-40B4-BE49-F238E27FC236}">
                  <a16:creationId xmlns:a16="http://schemas.microsoft.com/office/drawing/2014/main" id="{32F2C7E6-0BE7-111B-B635-E2B45D7EF45E}"/>
                </a:ext>
              </a:extLst>
            </p:cNvPr>
            <p:cNvSpPr/>
            <p:nvPr/>
          </p:nvSpPr>
          <p:spPr>
            <a:xfrm>
              <a:off x="-4355550" y="-381725"/>
              <a:ext cx="447825" cy="448250"/>
            </a:xfrm>
            <a:custGeom>
              <a:avLst/>
              <a:gdLst/>
              <a:ahLst/>
              <a:cxnLst/>
              <a:rect l="l" t="t" r="r" b="b"/>
              <a:pathLst>
                <a:path w="17913" h="17930" fill="none" extrusionOk="0">
                  <a:moveTo>
                    <a:pt x="17912" y="8965"/>
                  </a:moveTo>
                  <a:lnTo>
                    <a:pt x="17912" y="8965"/>
                  </a:lnTo>
                  <a:lnTo>
                    <a:pt x="17904" y="9193"/>
                  </a:lnTo>
                  <a:lnTo>
                    <a:pt x="17896" y="9421"/>
                  </a:lnTo>
                  <a:lnTo>
                    <a:pt x="17881" y="9657"/>
                  </a:lnTo>
                  <a:lnTo>
                    <a:pt x="17865" y="9877"/>
                  </a:lnTo>
                  <a:lnTo>
                    <a:pt x="17841" y="10105"/>
                  </a:lnTo>
                  <a:lnTo>
                    <a:pt x="17810" y="10325"/>
                  </a:lnTo>
                  <a:lnTo>
                    <a:pt x="17771" y="10554"/>
                  </a:lnTo>
                  <a:lnTo>
                    <a:pt x="17731" y="10774"/>
                  </a:lnTo>
                  <a:lnTo>
                    <a:pt x="17684" y="10986"/>
                  </a:lnTo>
                  <a:lnTo>
                    <a:pt x="17629" y="11206"/>
                  </a:lnTo>
                  <a:lnTo>
                    <a:pt x="17574" y="11418"/>
                  </a:lnTo>
                  <a:lnTo>
                    <a:pt x="17511" y="11631"/>
                  </a:lnTo>
                  <a:lnTo>
                    <a:pt x="17440" y="11835"/>
                  </a:lnTo>
                  <a:lnTo>
                    <a:pt x="17370" y="12048"/>
                  </a:lnTo>
                  <a:lnTo>
                    <a:pt x="17291" y="12252"/>
                  </a:lnTo>
                  <a:lnTo>
                    <a:pt x="17205" y="12456"/>
                  </a:lnTo>
                  <a:lnTo>
                    <a:pt x="17118" y="12653"/>
                  </a:lnTo>
                  <a:lnTo>
                    <a:pt x="17024" y="12850"/>
                  </a:lnTo>
                  <a:lnTo>
                    <a:pt x="16929" y="13046"/>
                  </a:lnTo>
                  <a:lnTo>
                    <a:pt x="16827" y="13235"/>
                  </a:lnTo>
                  <a:lnTo>
                    <a:pt x="16725" y="13424"/>
                  </a:lnTo>
                  <a:lnTo>
                    <a:pt x="16615" y="13612"/>
                  </a:lnTo>
                  <a:lnTo>
                    <a:pt x="16497" y="13793"/>
                  </a:lnTo>
                  <a:lnTo>
                    <a:pt x="16379" y="13974"/>
                  </a:lnTo>
                  <a:lnTo>
                    <a:pt x="16261" y="14155"/>
                  </a:lnTo>
                  <a:lnTo>
                    <a:pt x="16135" y="14328"/>
                  </a:lnTo>
                  <a:lnTo>
                    <a:pt x="16002" y="14501"/>
                  </a:lnTo>
                  <a:lnTo>
                    <a:pt x="15868" y="14666"/>
                  </a:lnTo>
                  <a:lnTo>
                    <a:pt x="15726" y="14831"/>
                  </a:lnTo>
                  <a:lnTo>
                    <a:pt x="15585" y="14988"/>
                  </a:lnTo>
                  <a:lnTo>
                    <a:pt x="15435" y="15146"/>
                  </a:lnTo>
                  <a:lnTo>
                    <a:pt x="15286" y="15303"/>
                  </a:lnTo>
                  <a:lnTo>
                    <a:pt x="15137" y="15452"/>
                  </a:lnTo>
                  <a:lnTo>
                    <a:pt x="14979" y="15602"/>
                  </a:lnTo>
                  <a:lnTo>
                    <a:pt x="14814" y="15743"/>
                  </a:lnTo>
                  <a:lnTo>
                    <a:pt x="14649" y="15885"/>
                  </a:lnTo>
                  <a:lnTo>
                    <a:pt x="14484" y="16019"/>
                  </a:lnTo>
                  <a:lnTo>
                    <a:pt x="14311" y="16144"/>
                  </a:lnTo>
                  <a:lnTo>
                    <a:pt x="14138" y="16278"/>
                  </a:lnTo>
                  <a:lnTo>
                    <a:pt x="13965" y="16396"/>
                  </a:lnTo>
                  <a:lnTo>
                    <a:pt x="13784" y="16514"/>
                  </a:lnTo>
                  <a:lnTo>
                    <a:pt x="13596" y="16632"/>
                  </a:lnTo>
                  <a:lnTo>
                    <a:pt x="13415" y="16742"/>
                  </a:lnTo>
                  <a:lnTo>
                    <a:pt x="13226" y="16844"/>
                  </a:lnTo>
                  <a:lnTo>
                    <a:pt x="13029" y="16946"/>
                  </a:lnTo>
                  <a:lnTo>
                    <a:pt x="12841" y="17041"/>
                  </a:lnTo>
                  <a:lnTo>
                    <a:pt x="12644" y="17135"/>
                  </a:lnTo>
                  <a:lnTo>
                    <a:pt x="12440" y="17222"/>
                  </a:lnTo>
                  <a:lnTo>
                    <a:pt x="12243" y="17308"/>
                  </a:lnTo>
                  <a:lnTo>
                    <a:pt x="12031" y="17387"/>
                  </a:lnTo>
                  <a:lnTo>
                    <a:pt x="11826" y="17458"/>
                  </a:lnTo>
                  <a:lnTo>
                    <a:pt x="11622" y="17528"/>
                  </a:lnTo>
                  <a:lnTo>
                    <a:pt x="11410" y="17591"/>
                  </a:lnTo>
                  <a:lnTo>
                    <a:pt x="11197" y="17646"/>
                  </a:lnTo>
                  <a:lnTo>
                    <a:pt x="10977" y="17701"/>
                  </a:lnTo>
                  <a:lnTo>
                    <a:pt x="10757" y="17748"/>
                  </a:lnTo>
                  <a:lnTo>
                    <a:pt x="10545" y="17788"/>
                  </a:lnTo>
                  <a:lnTo>
                    <a:pt x="10317" y="17827"/>
                  </a:lnTo>
                  <a:lnTo>
                    <a:pt x="10097" y="17859"/>
                  </a:lnTo>
                  <a:lnTo>
                    <a:pt x="9869" y="17882"/>
                  </a:lnTo>
                  <a:lnTo>
                    <a:pt x="9648" y="17906"/>
                  </a:lnTo>
                  <a:lnTo>
                    <a:pt x="9420" y="17914"/>
                  </a:lnTo>
                  <a:lnTo>
                    <a:pt x="9184" y="17921"/>
                  </a:lnTo>
                  <a:lnTo>
                    <a:pt x="8956" y="17929"/>
                  </a:lnTo>
                  <a:lnTo>
                    <a:pt x="8956" y="17929"/>
                  </a:lnTo>
                  <a:lnTo>
                    <a:pt x="8728" y="17921"/>
                  </a:lnTo>
                  <a:lnTo>
                    <a:pt x="8493" y="17914"/>
                  </a:lnTo>
                  <a:lnTo>
                    <a:pt x="8265" y="17906"/>
                  </a:lnTo>
                  <a:lnTo>
                    <a:pt x="8036" y="17882"/>
                  </a:lnTo>
                  <a:lnTo>
                    <a:pt x="7816" y="17859"/>
                  </a:lnTo>
                  <a:lnTo>
                    <a:pt x="7588" y="17827"/>
                  </a:lnTo>
                  <a:lnTo>
                    <a:pt x="7368" y="17788"/>
                  </a:lnTo>
                  <a:lnTo>
                    <a:pt x="7148" y="17748"/>
                  </a:lnTo>
                  <a:lnTo>
                    <a:pt x="6936" y="17701"/>
                  </a:lnTo>
                  <a:lnTo>
                    <a:pt x="6716" y="17646"/>
                  </a:lnTo>
                  <a:lnTo>
                    <a:pt x="6503" y="17591"/>
                  </a:lnTo>
                  <a:lnTo>
                    <a:pt x="6291" y="17528"/>
                  </a:lnTo>
                  <a:lnTo>
                    <a:pt x="6087" y="17458"/>
                  </a:lnTo>
                  <a:lnTo>
                    <a:pt x="5874" y="17387"/>
                  </a:lnTo>
                  <a:lnTo>
                    <a:pt x="5670" y="17308"/>
                  </a:lnTo>
                  <a:lnTo>
                    <a:pt x="5473" y="17222"/>
                  </a:lnTo>
                  <a:lnTo>
                    <a:pt x="5269" y="17135"/>
                  </a:lnTo>
                  <a:lnTo>
                    <a:pt x="5072" y="17041"/>
                  </a:lnTo>
                  <a:lnTo>
                    <a:pt x="4876" y="16946"/>
                  </a:lnTo>
                  <a:lnTo>
                    <a:pt x="4687" y="16844"/>
                  </a:lnTo>
                  <a:lnTo>
                    <a:pt x="4498" y="16742"/>
                  </a:lnTo>
                  <a:lnTo>
                    <a:pt x="4310" y="16632"/>
                  </a:lnTo>
                  <a:lnTo>
                    <a:pt x="4129" y="16514"/>
                  </a:lnTo>
                  <a:lnTo>
                    <a:pt x="3948" y="16396"/>
                  </a:lnTo>
                  <a:lnTo>
                    <a:pt x="3775" y="16278"/>
                  </a:lnTo>
                  <a:lnTo>
                    <a:pt x="3602" y="16144"/>
                  </a:lnTo>
                  <a:lnTo>
                    <a:pt x="3429" y="16019"/>
                  </a:lnTo>
                  <a:lnTo>
                    <a:pt x="3256" y="15885"/>
                  </a:lnTo>
                  <a:lnTo>
                    <a:pt x="3099" y="15743"/>
                  </a:lnTo>
                  <a:lnTo>
                    <a:pt x="2934" y="15602"/>
                  </a:lnTo>
                  <a:lnTo>
                    <a:pt x="2776" y="15452"/>
                  </a:lnTo>
                  <a:lnTo>
                    <a:pt x="2627" y="15303"/>
                  </a:lnTo>
                  <a:lnTo>
                    <a:pt x="2477" y="15146"/>
                  </a:lnTo>
                  <a:lnTo>
                    <a:pt x="2328" y="14988"/>
                  </a:lnTo>
                  <a:lnTo>
                    <a:pt x="2187" y="14831"/>
                  </a:lnTo>
                  <a:lnTo>
                    <a:pt x="2045" y="14666"/>
                  </a:lnTo>
                  <a:lnTo>
                    <a:pt x="1911" y="14501"/>
                  </a:lnTo>
                  <a:lnTo>
                    <a:pt x="1778" y="14328"/>
                  </a:lnTo>
                  <a:lnTo>
                    <a:pt x="1652" y="14155"/>
                  </a:lnTo>
                  <a:lnTo>
                    <a:pt x="1534" y="13974"/>
                  </a:lnTo>
                  <a:lnTo>
                    <a:pt x="1408" y="13793"/>
                  </a:lnTo>
                  <a:lnTo>
                    <a:pt x="1298" y="13612"/>
                  </a:lnTo>
                  <a:lnTo>
                    <a:pt x="1188" y="13424"/>
                  </a:lnTo>
                  <a:lnTo>
                    <a:pt x="1086" y="13235"/>
                  </a:lnTo>
                  <a:lnTo>
                    <a:pt x="984" y="13046"/>
                  </a:lnTo>
                  <a:lnTo>
                    <a:pt x="881" y="12850"/>
                  </a:lnTo>
                  <a:lnTo>
                    <a:pt x="795" y="12653"/>
                  </a:lnTo>
                  <a:lnTo>
                    <a:pt x="708" y="12456"/>
                  </a:lnTo>
                  <a:lnTo>
                    <a:pt x="622" y="12252"/>
                  </a:lnTo>
                  <a:lnTo>
                    <a:pt x="543" y="12048"/>
                  </a:lnTo>
                  <a:lnTo>
                    <a:pt x="472" y="11835"/>
                  </a:lnTo>
                  <a:lnTo>
                    <a:pt x="402" y="11631"/>
                  </a:lnTo>
                  <a:lnTo>
                    <a:pt x="339" y="11418"/>
                  </a:lnTo>
                  <a:lnTo>
                    <a:pt x="284" y="11206"/>
                  </a:lnTo>
                  <a:lnTo>
                    <a:pt x="229" y="10986"/>
                  </a:lnTo>
                  <a:lnTo>
                    <a:pt x="182" y="10774"/>
                  </a:lnTo>
                  <a:lnTo>
                    <a:pt x="142" y="10554"/>
                  </a:lnTo>
                  <a:lnTo>
                    <a:pt x="103" y="10325"/>
                  </a:lnTo>
                  <a:lnTo>
                    <a:pt x="71" y="10105"/>
                  </a:lnTo>
                  <a:lnTo>
                    <a:pt x="48" y="9877"/>
                  </a:lnTo>
                  <a:lnTo>
                    <a:pt x="24" y="9657"/>
                  </a:lnTo>
                  <a:lnTo>
                    <a:pt x="16" y="9421"/>
                  </a:lnTo>
                  <a:lnTo>
                    <a:pt x="1" y="9193"/>
                  </a:lnTo>
                  <a:lnTo>
                    <a:pt x="1" y="8965"/>
                  </a:lnTo>
                  <a:lnTo>
                    <a:pt x="1" y="8965"/>
                  </a:lnTo>
                  <a:lnTo>
                    <a:pt x="1" y="8729"/>
                  </a:lnTo>
                  <a:lnTo>
                    <a:pt x="16" y="8501"/>
                  </a:lnTo>
                  <a:lnTo>
                    <a:pt x="24" y="8273"/>
                  </a:lnTo>
                  <a:lnTo>
                    <a:pt x="48" y="8045"/>
                  </a:lnTo>
                  <a:lnTo>
                    <a:pt x="71" y="7825"/>
                  </a:lnTo>
                  <a:lnTo>
                    <a:pt x="103" y="7597"/>
                  </a:lnTo>
                  <a:lnTo>
                    <a:pt x="142" y="7377"/>
                  </a:lnTo>
                  <a:lnTo>
                    <a:pt x="182" y="7157"/>
                  </a:lnTo>
                  <a:lnTo>
                    <a:pt x="229" y="6936"/>
                  </a:lnTo>
                  <a:lnTo>
                    <a:pt x="284" y="6724"/>
                  </a:lnTo>
                  <a:lnTo>
                    <a:pt x="339" y="6512"/>
                  </a:lnTo>
                  <a:lnTo>
                    <a:pt x="402" y="6299"/>
                  </a:lnTo>
                  <a:lnTo>
                    <a:pt x="472" y="6087"/>
                  </a:lnTo>
                  <a:lnTo>
                    <a:pt x="543" y="5883"/>
                  </a:lnTo>
                  <a:lnTo>
                    <a:pt x="622" y="5678"/>
                  </a:lnTo>
                  <a:lnTo>
                    <a:pt x="708" y="5474"/>
                  </a:lnTo>
                  <a:lnTo>
                    <a:pt x="795" y="5277"/>
                  </a:lnTo>
                  <a:lnTo>
                    <a:pt x="881" y="5073"/>
                  </a:lnTo>
                  <a:lnTo>
                    <a:pt x="984" y="4884"/>
                  </a:lnTo>
                  <a:lnTo>
                    <a:pt x="1086" y="4687"/>
                  </a:lnTo>
                  <a:lnTo>
                    <a:pt x="1188" y="4499"/>
                  </a:lnTo>
                  <a:lnTo>
                    <a:pt x="1298" y="4318"/>
                  </a:lnTo>
                  <a:lnTo>
                    <a:pt x="1408" y="4129"/>
                  </a:lnTo>
                  <a:lnTo>
                    <a:pt x="1534" y="3948"/>
                  </a:lnTo>
                  <a:lnTo>
                    <a:pt x="1652" y="3775"/>
                  </a:lnTo>
                  <a:lnTo>
                    <a:pt x="1778" y="3602"/>
                  </a:lnTo>
                  <a:lnTo>
                    <a:pt x="1911" y="3429"/>
                  </a:lnTo>
                  <a:lnTo>
                    <a:pt x="2045" y="3264"/>
                  </a:lnTo>
                  <a:lnTo>
                    <a:pt x="2187" y="3099"/>
                  </a:lnTo>
                  <a:lnTo>
                    <a:pt x="2328" y="2934"/>
                  </a:lnTo>
                  <a:lnTo>
                    <a:pt x="2477" y="2777"/>
                  </a:lnTo>
                  <a:lnTo>
                    <a:pt x="2627" y="2627"/>
                  </a:lnTo>
                  <a:lnTo>
                    <a:pt x="2776" y="2470"/>
                  </a:lnTo>
                  <a:lnTo>
                    <a:pt x="2934" y="2328"/>
                  </a:lnTo>
                  <a:lnTo>
                    <a:pt x="3099" y="2187"/>
                  </a:lnTo>
                  <a:lnTo>
                    <a:pt x="3256" y="2045"/>
                  </a:lnTo>
                  <a:lnTo>
                    <a:pt x="3429" y="1912"/>
                  </a:lnTo>
                  <a:lnTo>
                    <a:pt x="3602" y="1778"/>
                  </a:lnTo>
                  <a:lnTo>
                    <a:pt x="3775" y="1652"/>
                  </a:lnTo>
                  <a:lnTo>
                    <a:pt x="3948" y="1526"/>
                  </a:lnTo>
                  <a:lnTo>
                    <a:pt x="4129" y="1408"/>
                  </a:lnTo>
                  <a:lnTo>
                    <a:pt x="4310" y="1298"/>
                  </a:lnTo>
                  <a:lnTo>
                    <a:pt x="4498" y="1188"/>
                  </a:lnTo>
                  <a:lnTo>
                    <a:pt x="4687" y="1078"/>
                  </a:lnTo>
                  <a:lnTo>
                    <a:pt x="4876" y="976"/>
                  </a:lnTo>
                  <a:lnTo>
                    <a:pt x="5072" y="882"/>
                  </a:lnTo>
                  <a:lnTo>
                    <a:pt x="5269" y="787"/>
                  </a:lnTo>
                  <a:lnTo>
                    <a:pt x="5473" y="701"/>
                  </a:lnTo>
                  <a:lnTo>
                    <a:pt x="5670" y="622"/>
                  </a:lnTo>
                  <a:lnTo>
                    <a:pt x="5874" y="543"/>
                  </a:lnTo>
                  <a:lnTo>
                    <a:pt x="6087" y="473"/>
                  </a:lnTo>
                  <a:lnTo>
                    <a:pt x="6291" y="402"/>
                  </a:lnTo>
                  <a:lnTo>
                    <a:pt x="6503" y="339"/>
                  </a:lnTo>
                  <a:lnTo>
                    <a:pt x="6716" y="284"/>
                  </a:lnTo>
                  <a:lnTo>
                    <a:pt x="6936" y="229"/>
                  </a:lnTo>
                  <a:lnTo>
                    <a:pt x="7148" y="182"/>
                  </a:lnTo>
                  <a:lnTo>
                    <a:pt x="7368" y="135"/>
                  </a:lnTo>
                  <a:lnTo>
                    <a:pt x="7588" y="103"/>
                  </a:lnTo>
                  <a:lnTo>
                    <a:pt x="7816" y="72"/>
                  </a:lnTo>
                  <a:lnTo>
                    <a:pt x="8036" y="48"/>
                  </a:lnTo>
                  <a:lnTo>
                    <a:pt x="8265" y="24"/>
                  </a:lnTo>
                  <a:lnTo>
                    <a:pt x="8493" y="9"/>
                  </a:lnTo>
                  <a:lnTo>
                    <a:pt x="8728" y="1"/>
                  </a:lnTo>
                  <a:lnTo>
                    <a:pt x="8956" y="1"/>
                  </a:lnTo>
                  <a:lnTo>
                    <a:pt x="8956" y="1"/>
                  </a:lnTo>
                  <a:lnTo>
                    <a:pt x="9184" y="1"/>
                  </a:lnTo>
                  <a:lnTo>
                    <a:pt x="9420" y="9"/>
                  </a:lnTo>
                  <a:lnTo>
                    <a:pt x="9648" y="24"/>
                  </a:lnTo>
                  <a:lnTo>
                    <a:pt x="9869" y="48"/>
                  </a:lnTo>
                  <a:lnTo>
                    <a:pt x="10097" y="72"/>
                  </a:lnTo>
                  <a:lnTo>
                    <a:pt x="10317" y="103"/>
                  </a:lnTo>
                  <a:lnTo>
                    <a:pt x="10545" y="135"/>
                  </a:lnTo>
                  <a:lnTo>
                    <a:pt x="10757" y="182"/>
                  </a:lnTo>
                  <a:lnTo>
                    <a:pt x="10977" y="229"/>
                  </a:lnTo>
                  <a:lnTo>
                    <a:pt x="11197" y="284"/>
                  </a:lnTo>
                  <a:lnTo>
                    <a:pt x="11410" y="339"/>
                  </a:lnTo>
                  <a:lnTo>
                    <a:pt x="11622" y="402"/>
                  </a:lnTo>
                  <a:lnTo>
                    <a:pt x="11826" y="473"/>
                  </a:lnTo>
                  <a:lnTo>
                    <a:pt x="12031" y="543"/>
                  </a:lnTo>
                  <a:lnTo>
                    <a:pt x="12243" y="622"/>
                  </a:lnTo>
                  <a:lnTo>
                    <a:pt x="12440" y="701"/>
                  </a:lnTo>
                  <a:lnTo>
                    <a:pt x="12644" y="787"/>
                  </a:lnTo>
                  <a:lnTo>
                    <a:pt x="12841" y="882"/>
                  </a:lnTo>
                  <a:lnTo>
                    <a:pt x="13029" y="976"/>
                  </a:lnTo>
                  <a:lnTo>
                    <a:pt x="13226" y="1078"/>
                  </a:lnTo>
                  <a:lnTo>
                    <a:pt x="13415" y="1188"/>
                  </a:lnTo>
                  <a:lnTo>
                    <a:pt x="13596" y="1298"/>
                  </a:lnTo>
                  <a:lnTo>
                    <a:pt x="13784" y="1408"/>
                  </a:lnTo>
                  <a:lnTo>
                    <a:pt x="13965" y="1526"/>
                  </a:lnTo>
                  <a:lnTo>
                    <a:pt x="14138" y="1652"/>
                  </a:lnTo>
                  <a:lnTo>
                    <a:pt x="14311" y="1778"/>
                  </a:lnTo>
                  <a:lnTo>
                    <a:pt x="14484" y="1912"/>
                  </a:lnTo>
                  <a:lnTo>
                    <a:pt x="14649" y="2045"/>
                  </a:lnTo>
                  <a:lnTo>
                    <a:pt x="14814" y="2187"/>
                  </a:lnTo>
                  <a:lnTo>
                    <a:pt x="14979" y="2328"/>
                  </a:lnTo>
                  <a:lnTo>
                    <a:pt x="15137" y="2470"/>
                  </a:lnTo>
                  <a:lnTo>
                    <a:pt x="15286" y="2627"/>
                  </a:lnTo>
                  <a:lnTo>
                    <a:pt x="15435" y="2777"/>
                  </a:lnTo>
                  <a:lnTo>
                    <a:pt x="15585" y="2934"/>
                  </a:lnTo>
                  <a:lnTo>
                    <a:pt x="15726" y="3099"/>
                  </a:lnTo>
                  <a:lnTo>
                    <a:pt x="15868" y="3264"/>
                  </a:lnTo>
                  <a:lnTo>
                    <a:pt x="16002" y="3429"/>
                  </a:lnTo>
                  <a:lnTo>
                    <a:pt x="16135" y="3602"/>
                  </a:lnTo>
                  <a:lnTo>
                    <a:pt x="16261" y="3775"/>
                  </a:lnTo>
                  <a:lnTo>
                    <a:pt x="16379" y="3948"/>
                  </a:lnTo>
                  <a:lnTo>
                    <a:pt x="16497" y="4129"/>
                  </a:lnTo>
                  <a:lnTo>
                    <a:pt x="16615" y="4318"/>
                  </a:lnTo>
                  <a:lnTo>
                    <a:pt x="16725" y="4499"/>
                  </a:lnTo>
                  <a:lnTo>
                    <a:pt x="16827" y="4687"/>
                  </a:lnTo>
                  <a:lnTo>
                    <a:pt x="16929" y="4884"/>
                  </a:lnTo>
                  <a:lnTo>
                    <a:pt x="17024" y="5073"/>
                  </a:lnTo>
                  <a:lnTo>
                    <a:pt x="17118" y="5277"/>
                  </a:lnTo>
                  <a:lnTo>
                    <a:pt x="17205" y="5474"/>
                  </a:lnTo>
                  <a:lnTo>
                    <a:pt x="17291" y="5678"/>
                  </a:lnTo>
                  <a:lnTo>
                    <a:pt x="17370" y="5883"/>
                  </a:lnTo>
                  <a:lnTo>
                    <a:pt x="17440" y="6087"/>
                  </a:lnTo>
                  <a:lnTo>
                    <a:pt x="17511" y="6299"/>
                  </a:lnTo>
                  <a:lnTo>
                    <a:pt x="17574" y="6512"/>
                  </a:lnTo>
                  <a:lnTo>
                    <a:pt x="17629" y="6724"/>
                  </a:lnTo>
                  <a:lnTo>
                    <a:pt x="17684" y="6936"/>
                  </a:lnTo>
                  <a:lnTo>
                    <a:pt x="17731" y="7157"/>
                  </a:lnTo>
                  <a:lnTo>
                    <a:pt x="17771" y="7377"/>
                  </a:lnTo>
                  <a:lnTo>
                    <a:pt x="17810" y="7597"/>
                  </a:lnTo>
                  <a:lnTo>
                    <a:pt x="17841" y="7825"/>
                  </a:lnTo>
                  <a:lnTo>
                    <a:pt x="17865" y="8045"/>
                  </a:lnTo>
                  <a:lnTo>
                    <a:pt x="17881" y="8273"/>
                  </a:lnTo>
                  <a:lnTo>
                    <a:pt x="17896" y="8501"/>
                  </a:lnTo>
                  <a:lnTo>
                    <a:pt x="17904" y="8729"/>
                  </a:lnTo>
                  <a:lnTo>
                    <a:pt x="17912" y="8965"/>
                  </a:lnTo>
                  <a:lnTo>
                    <a:pt x="17912" y="89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5166;p67">
              <a:extLst>
                <a:ext uri="{FF2B5EF4-FFF2-40B4-BE49-F238E27FC236}">
                  <a16:creationId xmlns:a16="http://schemas.microsoft.com/office/drawing/2014/main" id="{90A8ECAC-C0AD-FBB5-C4A6-D0A1707E0675}"/>
                </a:ext>
              </a:extLst>
            </p:cNvPr>
            <p:cNvSpPr/>
            <p:nvPr/>
          </p:nvSpPr>
          <p:spPr>
            <a:xfrm>
              <a:off x="-3907750" y="-157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5167;p67">
              <a:extLst>
                <a:ext uri="{FF2B5EF4-FFF2-40B4-BE49-F238E27FC236}">
                  <a16:creationId xmlns:a16="http://schemas.microsoft.com/office/drawing/2014/main" id="{4B0B8B18-A4C2-7FA7-915D-DEA41BC333C2}"/>
                </a:ext>
              </a:extLst>
            </p:cNvPr>
            <p:cNvSpPr/>
            <p:nvPr/>
          </p:nvSpPr>
          <p:spPr>
            <a:xfrm>
              <a:off x="-1354700" y="-381725"/>
              <a:ext cx="447800" cy="448250"/>
            </a:xfrm>
            <a:custGeom>
              <a:avLst/>
              <a:gdLst/>
              <a:ahLst/>
              <a:cxnLst/>
              <a:rect l="l" t="t" r="r" b="b"/>
              <a:pathLst>
                <a:path w="17912" h="17930" extrusionOk="0">
                  <a:moveTo>
                    <a:pt x="8728" y="1"/>
                  </a:moveTo>
                  <a:lnTo>
                    <a:pt x="8492" y="9"/>
                  </a:lnTo>
                  <a:lnTo>
                    <a:pt x="8264" y="24"/>
                  </a:lnTo>
                  <a:lnTo>
                    <a:pt x="8044" y="48"/>
                  </a:lnTo>
                  <a:lnTo>
                    <a:pt x="7816" y="72"/>
                  </a:lnTo>
                  <a:lnTo>
                    <a:pt x="7596" y="103"/>
                  </a:lnTo>
                  <a:lnTo>
                    <a:pt x="7368" y="135"/>
                  </a:lnTo>
                  <a:lnTo>
                    <a:pt x="7156" y="182"/>
                  </a:lnTo>
                  <a:lnTo>
                    <a:pt x="6935" y="229"/>
                  </a:lnTo>
                  <a:lnTo>
                    <a:pt x="6715" y="284"/>
                  </a:lnTo>
                  <a:lnTo>
                    <a:pt x="6503" y="339"/>
                  </a:lnTo>
                  <a:lnTo>
                    <a:pt x="6291" y="402"/>
                  </a:lnTo>
                  <a:lnTo>
                    <a:pt x="6086" y="473"/>
                  </a:lnTo>
                  <a:lnTo>
                    <a:pt x="5882" y="543"/>
                  </a:lnTo>
                  <a:lnTo>
                    <a:pt x="5670" y="622"/>
                  </a:lnTo>
                  <a:lnTo>
                    <a:pt x="5473" y="701"/>
                  </a:lnTo>
                  <a:lnTo>
                    <a:pt x="5269" y="787"/>
                  </a:lnTo>
                  <a:lnTo>
                    <a:pt x="5072" y="882"/>
                  </a:lnTo>
                  <a:lnTo>
                    <a:pt x="4883" y="976"/>
                  </a:lnTo>
                  <a:lnTo>
                    <a:pt x="4687" y="1078"/>
                  </a:lnTo>
                  <a:lnTo>
                    <a:pt x="4498" y="1188"/>
                  </a:lnTo>
                  <a:lnTo>
                    <a:pt x="4317" y="1298"/>
                  </a:lnTo>
                  <a:lnTo>
                    <a:pt x="4128" y="1408"/>
                  </a:lnTo>
                  <a:lnTo>
                    <a:pt x="3948" y="1526"/>
                  </a:lnTo>
                  <a:lnTo>
                    <a:pt x="3775" y="1652"/>
                  </a:lnTo>
                  <a:lnTo>
                    <a:pt x="3602" y="1778"/>
                  </a:lnTo>
                  <a:lnTo>
                    <a:pt x="3429" y="1912"/>
                  </a:lnTo>
                  <a:lnTo>
                    <a:pt x="3263" y="2045"/>
                  </a:lnTo>
                  <a:lnTo>
                    <a:pt x="3098" y="2187"/>
                  </a:lnTo>
                  <a:lnTo>
                    <a:pt x="2933" y="2328"/>
                  </a:lnTo>
                  <a:lnTo>
                    <a:pt x="2776" y="2470"/>
                  </a:lnTo>
                  <a:lnTo>
                    <a:pt x="2627" y="2627"/>
                  </a:lnTo>
                  <a:lnTo>
                    <a:pt x="2477" y="2777"/>
                  </a:lnTo>
                  <a:lnTo>
                    <a:pt x="2328" y="2934"/>
                  </a:lnTo>
                  <a:lnTo>
                    <a:pt x="2186" y="3099"/>
                  </a:lnTo>
                  <a:lnTo>
                    <a:pt x="2045" y="3264"/>
                  </a:lnTo>
                  <a:lnTo>
                    <a:pt x="1911" y="3429"/>
                  </a:lnTo>
                  <a:lnTo>
                    <a:pt x="1777" y="3602"/>
                  </a:lnTo>
                  <a:lnTo>
                    <a:pt x="1652" y="3775"/>
                  </a:lnTo>
                  <a:lnTo>
                    <a:pt x="1534" y="3948"/>
                  </a:lnTo>
                  <a:lnTo>
                    <a:pt x="1416" y="4129"/>
                  </a:lnTo>
                  <a:lnTo>
                    <a:pt x="1298" y="4318"/>
                  </a:lnTo>
                  <a:lnTo>
                    <a:pt x="1188" y="4499"/>
                  </a:lnTo>
                  <a:lnTo>
                    <a:pt x="1085" y="4687"/>
                  </a:lnTo>
                  <a:lnTo>
                    <a:pt x="983" y="4884"/>
                  </a:lnTo>
                  <a:lnTo>
                    <a:pt x="889" y="5073"/>
                  </a:lnTo>
                  <a:lnTo>
                    <a:pt x="795" y="5277"/>
                  </a:lnTo>
                  <a:lnTo>
                    <a:pt x="708" y="5474"/>
                  </a:lnTo>
                  <a:lnTo>
                    <a:pt x="622" y="5678"/>
                  </a:lnTo>
                  <a:lnTo>
                    <a:pt x="543" y="5883"/>
                  </a:lnTo>
                  <a:lnTo>
                    <a:pt x="472" y="6087"/>
                  </a:lnTo>
                  <a:lnTo>
                    <a:pt x="401" y="6299"/>
                  </a:lnTo>
                  <a:lnTo>
                    <a:pt x="339" y="6512"/>
                  </a:lnTo>
                  <a:lnTo>
                    <a:pt x="283" y="6724"/>
                  </a:lnTo>
                  <a:lnTo>
                    <a:pt x="228" y="6936"/>
                  </a:lnTo>
                  <a:lnTo>
                    <a:pt x="181" y="7157"/>
                  </a:lnTo>
                  <a:lnTo>
                    <a:pt x="142" y="7377"/>
                  </a:lnTo>
                  <a:lnTo>
                    <a:pt x="103" y="7597"/>
                  </a:lnTo>
                  <a:lnTo>
                    <a:pt x="71" y="7825"/>
                  </a:lnTo>
                  <a:lnTo>
                    <a:pt x="48" y="8045"/>
                  </a:lnTo>
                  <a:lnTo>
                    <a:pt x="32" y="8273"/>
                  </a:lnTo>
                  <a:lnTo>
                    <a:pt x="16" y="8501"/>
                  </a:lnTo>
                  <a:lnTo>
                    <a:pt x="8" y="8729"/>
                  </a:lnTo>
                  <a:lnTo>
                    <a:pt x="0" y="8965"/>
                  </a:lnTo>
                  <a:lnTo>
                    <a:pt x="8" y="9193"/>
                  </a:lnTo>
                  <a:lnTo>
                    <a:pt x="16" y="9421"/>
                  </a:lnTo>
                  <a:lnTo>
                    <a:pt x="32" y="9657"/>
                  </a:lnTo>
                  <a:lnTo>
                    <a:pt x="48" y="9877"/>
                  </a:lnTo>
                  <a:lnTo>
                    <a:pt x="71" y="10105"/>
                  </a:lnTo>
                  <a:lnTo>
                    <a:pt x="103" y="10325"/>
                  </a:lnTo>
                  <a:lnTo>
                    <a:pt x="142" y="10554"/>
                  </a:lnTo>
                  <a:lnTo>
                    <a:pt x="181" y="10774"/>
                  </a:lnTo>
                  <a:lnTo>
                    <a:pt x="228" y="10986"/>
                  </a:lnTo>
                  <a:lnTo>
                    <a:pt x="283" y="11206"/>
                  </a:lnTo>
                  <a:lnTo>
                    <a:pt x="339" y="11418"/>
                  </a:lnTo>
                  <a:lnTo>
                    <a:pt x="401" y="11631"/>
                  </a:lnTo>
                  <a:lnTo>
                    <a:pt x="472" y="11835"/>
                  </a:lnTo>
                  <a:lnTo>
                    <a:pt x="543" y="12048"/>
                  </a:lnTo>
                  <a:lnTo>
                    <a:pt x="622" y="12252"/>
                  </a:lnTo>
                  <a:lnTo>
                    <a:pt x="708" y="12456"/>
                  </a:lnTo>
                  <a:lnTo>
                    <a:pt x="795" y="12653"/>
                  </a:lnTo>
                  <a:lnTo>
                    <a:pt x="889" y="12850"/>
                  </a:lnTo>
                  <a:lnTo>
                    <a:pt x="983" y="13046"/>
                  </a:lnTo>
                  <a:lnTo>
                    <a:pt x="1085" y="13235"/>
                  </a:lnTo>
                  <a:lnTo>
                    <a:pt x="1188" y="13424"/>
                  </a:lnTo>
                  <a:lnTo>
                    <a:pt x="1298" y="13612"/>
                  </a:lnTo>
                  <a:lnTo>
                    <a:pt x="1416" y="13793"/>
                  </a:lnTo>
                  <a:lnTo>
                    <a:pt x="1534" y="13974"/>
                  </a:lnTo>
                  <a:lnTo>
                    <a:pt x="1652" y="14155"/>
                  </a:lnTo>
                  <a:lnTo>
                    <a:pt x="1777" y="14328"/>
                  </a:lnTo>
                  <a:lnTo>
                    <a:pt x="1911" y="14501"/>
                  </a:lnTo>
                  <a:lnTo>
                    <a:pt x="2045" y="14666"/>
                  </a:lnTo>
                  <a:lnTo>
                    <a:pt x="2186" y="14831"/>
                  </a:lnTo>
                  <a:lnTo>
                    <a:pt x="2328" y="14988"/>
                  </a:lnTo>
                  <a:lnTo>
                    <a:pt x="2477" y="15146"/>
                  </a:lnTo>
                  <a:lnTo>
                    <a:pt x="2627" y="15303"/>
                  </a:lnTo>
                  <a:lnTo>
                    <a:pt x="2776" y="15452"/>
                  </a:lnTo>
                  <a:lnTo>
                    <a:pt x="2933" y="15602"/>
                  </a:lnTo>
                  <a:lnTo>
                    <a:pt x="3098" y="15743"/>
                  </a:lnTo>
                  <a:lnTo>
                    <a:pt x="3263" y="15885"/>
                  </a:lnTo>
                  <a:lnTo>
                    <a:pt x="3429" y="16019"/>
                  </a:lnTo>
                  <a:lnTo>
                    <a:pt x="3602" y="16144"/>
                  </a:lnTo>
                  <a:lnTo>
                    <a:pt x="3775" y="16278"/>
                  </a:lnTo>
                  <a:lnTo>
                    <a:pt x="3948" y="16396"/>
                  </a:lnTo>
                  <a:lnTo>
                    <a:pt x="4128" y="16514"/>
                  </a:lnTo>
                  <a:lnTo>
                    <a:pt x="4317" y="16632"/>
                  </a:lnTo>
                  <a:lnTo>
                    <a:pt x="4498" y="16742"/>
                  </a:lnTo>
                  <a:lnTo>
                    <a:pt x="4687" y="16844"/>
                  </a:lnTo>
                  <a:lnTo>
                    <a:pt x="4883" y="16946"/>
                  </a:lnTo>
                  <a:lnTo>
                    <a:pt x="5072" y="17041"/>
                  </a:lnTo>
                  <a:lnTo>
                    <a:pt x="5269" y="17135"/>
                  </a:lnTo>
                  <a:lnTo>
                    <a:pt x="5473" y="17222"/>
                  </a:lnTo>
                  <a:lnTo>
                    <a:pt x="5670" y="17308"/>
                  </a:lnTo>
                  <a:lnTo>
                    <a:pt x="5882" y="17387"/>
                  </a:lnTo>
                  <a:lnTo>
                    <a:pt x="6086" y="17458"/>
                  </a:lnTo>
                  <a:lnTo>
                    <a:pt x="6291" y="17528"/>
                  </a:lnTo>
                  <a:lnTo>
                    <a:pt x="6503" y="17591"/>
                  </a:lnTo>
                  <a:lnTo>
                    <a:pt x="6715" y="17646"/>
                  </a:lnTo>
                  <a:lnTo>
                    <a:pt x="6935" y="17701"/>
                  </a:lnTo>
                  <a:lnTo>
                    <a:pt x="7156" y="17748"/>
                  </a:lnTo>
                  <a:lnTo>
                    <a:pt x="7368" y="17788"/>
                  </a:lnTo>
                  <a:lnTo>
                    <a:pt x="7596" y="17827"/>
                  </a:lnTo>
                  <a:lnTo>
                    <a:pt x="7816" y="17859"/>
                  </a:lnTo>
                  <a:lnTo>
                    <a:pt x="8044" y="17882"/>
                  </a:lnTo>
                  <a:lnTo>
                    <a:pt x="8264" y="17906"/>
                  </a:lnTo>
                  <a:lnTo>
                    <a:pt x="8492" y="17914"/>
                  </a:lnTo>
                  <a:lnTo>
                    <a:pt x="8728" y="17921"/>
                  </a:lnTo>
                  <a:lnTo>
                    <a:pt x="8956" y="17929"/>
                  </a:lnTo>
                  <a:lnTo>
                    <a:pt x="9184" y="17921"/>
                  </a:lnTo>
                  <a:lnTo>
                    <a:pt x="9420" y="17914"/>
                  </a:lnTo>
                  <a:lnTo>
                    <a:pt x="9648" y="17906"/>
                  </a:lnTo>
                  <a:lnTo>
                    <a:pt x="9876" y="17882"/>
                  </a:lnTo>
                  <a:lnTo>
                    <a:pt x="10096" y="17859"/>
                  </a:lnTo>
                  <a:lnTo>
                    <a:pt x="10324" y="17827"/>
                  </a:lnTo>
                  <a:lnTo>
                    <a:pt x="10544" y="17788"/>
                  </a:lnTo>
                  <a:lnTo>
                    <a:pt x="10765" y="17748"/>
                  </a:lnTo>
                  <a:lnTo>
                    <a:pt x="10977" y="17701"/>
                  </a:lnTo>
                  <a:lnTo>
                    <a:pt x="11197" y="17646"/>
                  </a:lnTo>
                  <a:lnTo>
                    <a:pt x="11409" y="17591"/>
                  </a:lnTo>
                  <a:lnTo>
                    <a:pt x="11622" y="17528"/>
                  </a:lnTo>
                  <a:lnTo>
                    <a:pt x="11826" y="17458"/>
                  </a:lnTo>
                  <a:lnTo>
                    <a:pt x="12038" y="17387"/>
                  </a:lnTo>
                  <a:lnTo>
                    <a:pt x="12243" y="17308"/>
                  </a:lnTo>
                  <a:lnTo>
                    <a:pt x="12439" y="17222"/>
                  </a:lnTo>
                  <a:lnTo>
                    <a:pt x="12644" y="17135"/>
                  </a:lnTo>
                  <a:lnTo>
                    <a:pt x="12840" y="17041"/>
                  </a:lnTo>
                  <a:lnTo>
                    <a:pt x="13037" y="16946"/>
                  </a:lnTo>
                  <a:lnTo>
                    <a:pt x="13226" y="16844"/>
                  </a:lnTo>
                  <a:lnTo>
                    <a:pt x="13414" y="16742"/>
                  </a:lnTo>
                  <a:lnTo>
                    <a:pt x="13603" y="16632"/>
                  </a:lnTo>
                  <a:lnTo>
                    <a:pt x="13784" y="16514"/>
                  </a:lnTo>
                  <a:lnTo>
                    <a:pt x="13965" y="16396"/>
                  </a:lnTo>
                  <a:lnTo>
                    <a:pt x="14138" y="16278"/>
                  </a:lnTo>
                  <a:lnTo>
                    <a:pt x="14311" y="16144"/>
                  </a:lnTo>
                  <a:lnTo>
                    <a:pt x="14484" y="16019"/>
                  </a:lnTo>
                  <a:lnTo>
                    <a:pt x="14657" y="15885"/>
                  </a:lnTo>
                  <a:lnTo>
                    <a:pt x="14814" y="15743"/>
                  </a:lnTo>
                  <a:lnTo>
                    <a:pt x="14979" y="15602"/>
                  </a:lnTo>
                  <a:lnTo>
                    <a:pt x="15136" y="15452"/>
                  </a:lnTo>
                  <a:lnTo>
                    <a:pt x="15286" y="15303"/>
                  </a:lnTo>
                  <a:lnTo>
                    <a:pt x="15435" y="15146"/>
                  </a:lnTo>
                  <a:lnTo>
                    <a:pt x="15585" y="14988"/>
                  </a:lnTo>
                  <a:lnTo>
                    <a:pt x="15726" y="14831"/>
                  </a:lnTo>
                  <a:lnTo>
                    <a:pt x="15868" y="14666"/>
                  </a:lnTo>
                  <a:lnTo>
                    <a:pt x="16001" y="14501"/>
                  </a:lnTo>
                  <a:lnTo>
                    <a:pt x="16135" y="14328"/>
                  </a:lnTo>
                  <a:lnTo>
                    <a:pt x="16261" y="14155"/>
                  </a:lnTo>
                  <a:lnTo>
                    <a:pt x="16379" y="13974"/>
                  </a:lnTo>
                  <a:lnTo>
                    <a:pt x="16504" y="13793"/>
                  </a:lnTo>
                  <a:lnTo>
                    <a:pt x="16615" y="13612"/>
                  </a:lnTo>
                  <a:lnTo>
                    <a:pt x="16725" y="13424"/>
                  </a:lnTo>
                  <a:lnTo>
                    <a:pt x="16827" y="13235"/>
                  </a:lnTo>
                  <a:lnTo>
                    <a:pt x="16929" y="13046"/>
                  </a:lnTo>
                  <a:lnTo>
                    <a:pt x="17031" y="12850"/>
                  </a:lnTo>
                  <a:lnTo>
                    <a:pt x="17118" y="12653"/>
                  </a:lnTo>
                  <a:lnTo>
                    <a:pt x="17204" y="12456"/>
                  </a:lnTo>
                  <a:lnTo>
                    <a:pt x="17291" y="12252"/>
                  </a:lnTo>
                  <a:lnTo>
                    <a:pt x="17369" y="12048"/>
                  </a:lnTo>
                  <a:lnTo>
                    <a:pt x="17440" y="11835"/>
                  </a:lnTo>
                  <a:lnTo>
                    <a:pt x="17511" y="11631"/>
                  </a:lnTo>
                  <a:lnTo>
                    <a:pt x="17574" y="11418"/>
                  </a:lnTo>
                  <a:lnTo>
                    <a:pt x="17629" y="11206"/>
                  </a:lnTo>
                  <a:lnTo>
                    <a:pt x="17684" y="10986"/>
                  </a:lnTo>
                  <a:lnTo>
                    <a:pt x="17731" y="10774"/>
                  </a:lnTo>
                  <a:lnTo>
                    <a:pt x="17770" y="10554"/>
                  </a:lnTo>
                  <a:lnTo>
                    <a:pt x="17810" y="10325"/>
                  </a:lnTo>
                  <a:lnTo>
                    <a:pt x="17841" y="10105"/>
                  </a:lnTo>
                  <a:lnTo>
                    <a:pt x="17865" y="9877"/>
                  </a:lnTo>
                  <a:lnTo>
                    <a:pt x="17888" y="9657"/>
                  </a:lnTo>
                  <a:lnTo>
                    <a:pt x="17896" y="9421"/>
                  </a:lnTo>
                  <a:lnTo>
                    <a:pt x="17912" y="9193"/>
                  </a:lnTo>
                  <a:lnTo>
                    <a:pt x="17912" y="8965"/>
                  </a:lnTo>
                  <a:lnTo>
                    <a:pt x="17912" y="8729"/>
                  </a:lnTo>
                  <a:lnTo>
                    <a:pt x="17896" y="8501"/>
                  </a:lnTo>
                  <a:lnTo>
                    <a:pt x="17888" y="8273"/>
                  </a:lnTo>
                  <a:lnTo>
                    <a:pt x="17865" y="8045"/>
                  </a:lnTo>
                  <a:lnTo>
                    <a:pt x="17841" y="7825"/>
                  </a:lnTo>
                  <a:lnTo>
                    <a:pt x="17810" y="7597"/>
                  </a:lnTo>
                  <a:lnTo>
                    <a:pt x="17770" y="7377"/>
                  </a:lnTo>
                  <a:lnTo>
                    <a:pt x="17731" y="7157"/>
                  </a:lnTo>
                  <a:lnTo>
                    <a:pt x="17684" y="6936"/>
                  </a:lnTo>
                  <a:lnTo>
                    <a:pt x="17629" y="6724"/>
                  </a:lnTo>
                  <a:lnTo>
                    <a:pt x="17574" y="6512"/>
                  </a:lnTo>
                  <a:lnTo>
                    <a:pt x="17511" y="6299"/>
                  </a:lnTo>
                  <a:lnTo>
                    <a:pt x="17440" y="6087"/>
                  </a:lnTo>
                  <a:lnTo>
                    <a:pt x="17369" y="5883"/>
                  </a:lnTo>
                  <a:lnTo>
                    <a:pt x="17291" y="5678"/>
                  </a:lnTo>
                  <a:lnTo>
                    <a:pt x="17204" y="5474"/>
                  </a:lnTo>
                  <a:lnTo>
                    <a:pt x="17118" y="5277"/>
                  </a:lnTo>
                  <a:lnTo>
                    <a:pt x="17031" y="5073"/>
                  </a:lnTo>
                  <a:lnTo>
                    <a:pt x="16929" y="4884"/>
                  </a:lnTo>
                  <a:lnTo>
                    <a:pt x="16827" y="4687"/>
                  </a:lnTo>
                  <a:lnTo>
                    <a:pt x="16725" y="4499"/>
                  </a:lnTo>
                  <a:lnTo>
                    <a:pt x="16615" y="4318"/>
                  </a:lnTo>
                  <a:lnTo>
                    <a:pt x="16504" y="4129"/>
                  </a:lnTo>
                  <a:lnTo>
                    <a:pt x="16379" y="3948"/>
                  </a:lnTo>
                  <a:lnTo>
                    <a:pt x="16261" y="3775"/>
                  </a:lnTo>
                  <a:lnTo>
                    <a:pt x="16135" y="3602"/>
                  </a:lnTo>
                  <a:lnTo>
                    <a:pt x="16001" y="3429"/>
                  </a:lnTo>
                  <a:lnTo>
                    <a:pt x="15868" y="3264"/>
                  </a:lnTo>
                  <a:lnTo>
                    <a:pt x="15726" y="3099"/>
                  </a:lnTo>
                  <a:lnTo>
                    <a:pt x="15585" y="2934"/>
                  </a:lnTo>
                  <a:lnTo>
                    <a:pt x="15435" y="2777"/>
                  </a:lnTo>
                  <a:lnTo>
                    <a:pt x="15286" y="2627"/>
                  </a:lnTo>
                  <a:lnTo>
                    <a:pt x="15136" y="2470"/>
                  </a:lnTo>
                  <a:lnTo>
                    <a:pt x="14979" y="2328"/>
                  </a:lnTo>
                  <a:lnTo>
                    <a:pt x="14814" y="2187"/>
                  </a:lnTo>
                  <a:lnTo>
                    <a:pt x="14657" y="2045"/>
                  </a:lnTo>
                  <a:lnTo>
                    <a:pt x="14484" y="1912"/>
                  </a:lnTo>
                  <a:lnTo>
                    <a:pt x="14311" y="1778"/>
                  </a:lnTo>
                  <a:lnTo>
                    <a:pt x="14138" y="1652"/>
                  </a:lnTo>
                  <a:lnTo>
                    <a:pt x="13965" y="1526"/>
                  </a:lnTo>
                  <a:lnTo>
                    <a:pt x="13784" y="1408"/>
                  </a:lnTo>
                  <a:lnTo>
                    <a:pt x="13603" y="1298"/>
                  </a:lnTo>
                  <a:lnTo>
                    <a:pt x="13414" y="1188"/>
                  </a:lnTo>
                  <a:lnTo>
                    <a:pt x="13226" y="1078"/>
                  </a:lnTo>
                  <a:lnTo>
                    <a:pt x="13037" y="976"/>
                  </a:lnTo>
                  <a:lnTo>
                    <a:pt x="12840" y="882"/>
                  </a:lnTo>
                  <a:lnTo>
                    <a:pt x="12644" y="787"/>
                  </a:lnTo>
                  <a:lnTo>
                    <a:pt x="12439" y="701"/>
                  </a:lnTo>
                  <a:lnTo>
                    <a:pt x="12243" y="622"/>
                  </a:lnTo>
                  <a:lnTo>
                    <a:pt x="12038" y="543"/>
                  </a:lnTo>
                  <a:lnTo>
                    <a:pt x="11826" y="473"/>
                  </a:lnTo>
                  <a:lnTo>
                    <a:pt x="11622" y="402"/>
                  </a:lnTo>
                  <a:lnTo>
                    <a:pt x="11409" y="339"/>
                  </a:lnTo>
                  <a:lnTo>
                    <a:pt x="11197" y="284"/>
                  </a:lnTo>
                  <a:lnTo>
                    <a:pt x="10977" y="229"/>
                  </a:lnTo>
                  <a:lnTo>
                    <a:pt x="10765" y="182"/>
                  </a:lnTo>
                  <a:lnTo>
                    <a:pt x="10544" y="135"/>
                  </a:lnTo>
                  <a:lnTo>
                    <a:pt x="10324" y="103"/>
                  </a:lnTo>
                  <a:lnTo>
                    <a:pt x="10096" y="72"/>
                  </a:lnTo>
                  <a:lnTo>
                    <a:pt x="9876" y="48"/>
                  </a:lnTo>
                  <a:lnTo>
                    <a:pt x="9648" y="24"/>
                  </a:lnTo>
                  <a:lnTo>
                    <a:pt x="9420" y="9"/>
                  </a:lnTo>
                  <a:lnTo>
                    <a:pt x="9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5168;p67">
              <a:extLst>
                <a:ext uri="{FF2B5EF4-FFF2-40B4-BE49-F238E27FC236}">
                  <a16:creationId xmlns:a16="http://schemas.microsoft.com/office/drawing/2014/main" id="{0BF34694-228B-7BC9-B663-7EC791E39F21}"/>
                </a:ext>
              </a:extLst>
            </p:cNvPr>
            <p:cNvSpPr/>
            <p:nvPr/>
          </p:nvSpPr>
          <p:spPr>
            <a:xfrm>
              <a:off x="-1354700" y="-381725"/>
              <a:ext cx="447800" cy="448250"/>
            </a:xfrm>
            <a:custGeom>
              <a:avLst/>
              <a:gdLst/>
              <a:ahLst/>
              <a:cxnLst/>
              <a:rect l="l" t="t" r="r" b="b"/>
              <a:pathLst>
                <a:path w="17912" h="17930" fill="none" extrusionOk="0">
                  <a:moveTo>
                    <a:pt x="17912" y="8965"/>
                  </a:moveTo>
                  <a:lnTo>
                    <a:pt x="17912" y="8965"/>
                  </a:lnTo>
                  <a:lnTo>
                    <a:pt x="17912" y="9193"/>
                  </a:lnTo>
                  <a:lnTo>
                    <a:pt x="17896" y="9421"/>
                  </a:lnTo>
                  <a:lnTo>
                    <a:pt x="17888" y="9657"/>
                  </a:lnTo>
                  <a:lnTo>
                    <a:pt x="17865" y="9877"/>
                  </a:lnTo>
                  <a:lnTo>
                    <a:pt x="17841" y="10105"/>
                  </a:lnTo>
                  <a:lnTo>
                    <a:pt x="17810" y="10325"/>
                  </a:lnTo>
                  <a:lnTo>
                    <a:pt x="17770" y="10554"/>
                  </a:lnTo>
                  <a:lnTo>
                    <a:pt x="17731" y="10774"/>
                  </a:lnTo>
                  <a:lnTo>
                    <a:pt x="17684" y="10986"/>
                  </a:lnTo>
                  <a:lnTo>
                    <a:pt x="17629" y="11206"/>
                  </a:lnTo>
                  <a:lnTo>
                    <a:pt x="17574" y="11418"/>
                  </a:lnTo>
                  <a:lnTo>
                    <a:pt x="17511" y="11631"/>
                  </a:lnTo>
                  <a:lnTo>
                    <a:pt x="17440" y="11835"/>
                  </a:lnTo>
                  <a:lnTo>
                    <a:pt x="17369" y="12048"/>
                  </a:lnTo>
                  <a:lnTo>
                    <a:pt x="17291" y="12252"/>
                  </a:lnTo>
                  <a:lnTo>
                    <a:pt x="17204" y="12456"/>
                  </a:lnTo>
                  <a:lnTo>
                    <a:pt x="17118" y="12653"/>
                  </a:lnTo>
                  <a:lnTo>
                    <a:pt x="17031" y="12850"/>
                  </a:lnTo>
                  <a:lnTo>
                    <a:pt x="16929" y="13046"/>
                  </a:lnTo>
                  <a:lnTo>
                    <a:pt x="16827" y="13235"/>
                  </a:lnTo>
                  <a:lnTo>
                    <a:pt x="16725" y="13424"/>
                  </a:lnTo>
                  <a:lnTo>
                    <a:pt x="16615" y="13612"/>
                  </a:lnTo>
                  <a:lnTo>
                    <a:pt x="16504" y="13793"/>
                  </a:lnTo>
                  <a:lnTo>
                    <a:pt x="16379" y="13974"/>
                  </a:lnTo>
                  <a:lnTo>
                    <a:pt x="16261" y="14155"/>
                  </a:lnTo>
                  <a:lnTo>
                    <a:pt x="16135" y="14328"/>
                  </a:lnTo>
                  <a:lnTo>
                    <a:pt x="16001" y="14501"/>
                  </a:lnTo>
                  <a:lnTo>
                    <a:pt x="15868" y="14666"/>
                  </a:lnTo>
                  <a:lnTo>
                    <a:pt x="15726" y="14831"/>
                  </a:lnTo>
                  <a:lnTo>
                    <a:pt x="15585" y="14988"/>
                  </a:lnTo>
                  <a:lnTo>
                    <a:pt x="15435" y="15146"/>
                  </a:lnTo>
                  <a:lnTo>
                    <a:pt x="15286" y="15303"/>
                  </a:lnTo>
                  <a:lnTo>
                    <a:pt x="15136" y="15452"/>
                  </a:lnTo>
                  <a:lnTo>
                    <a:pt x="14979" y="15602"/>
                  </a:lnTo>
                  <a:lnTo>
                    <a:pt x="14814" y="15743"/>
                  </a:lnTo>
                  <a:lnTo>
                    <a:pt x="14657" y="15885"/>
                  </a:lnTo>
                  <a:lnTo>
                    <a:pt x="14484" y="16019"/>
                  </a:lnTo>
                  <a:lnTo>
                    <a:pt x="14311" y="16144"/>
                  </a:lnTo>
                  <a:lnTo>
                    <a:pt x="14138" y="16278"/>
                  </a:lnTo>
                  <a:lnTo>
                    <a:pt x="13965" y="16396"/>
                  </a:lnTo>
                  <a:lnTo>
                    <a:pt x="13784" y="16514"/>
                  </a:lnTo>
                  <a:lnTo>
                    <a:pt x="13603" y="16632"/>
                  </a:lnTo>
                  <a:lnTo>
                    <a:pt x="13414" y="16742"/>
                  </a:lnTo>
                  <a:lnTo>
                    <a:pt x="13226" y="16844"/>
                  </a:lnTo>
                  <a:lnTo>
                    <a:pt x="13037" y="16946"/>
                  </a:lnTo>
                  <a:lnTo>
                    <a:pt x="12840" y="17041"/>
                  </a:lnTo>
                  <a:lnTo>
                    <a:pt x="12644" y="17135"/>
                  </a:lnTo>
                  <a:lnTo>
                    <a:pt x="12439" y="17222"/>
                  </a:lnTo>
                  <a:lnTo>
                    <a:pt x="12243" y="17308"/>
                  </a:lnTo>
                  <a:lnTo>
                    <a:pt x="12038" y="17387"/>
                  </a:lnTo>
                  <a:lnTo>
                    <a:pt x="11826" y="17458"/>
                  </a:lnTo>
                  <a:lnTo>
                    <a:pt x="11622" y="17528"/>
                  </a:lnTo>
                  <a:lnTo>
                    <a:pt x="11409" y="17591"/>
                  </a:lnTo>
                  <a:lnTo>
                    <a:pt x="11197" y="17646"/>
                  </a:lnTo>
                  <a:lnTo>
                    <a:pt x="10977" y="17701"/>
                  </a:lnTo>
                  <a:lnTo>
                    <a:pt x="10765" y="17748"/>
                  </a:lnTo>
                  <a:lnTo>
                    <a:pt x="10544" y="17788"/>
                  </a:lnTo>
                  <a:lnTo>
                    <a:pt x="10324" y="17827"/>
                  </a:lnTo>
                  <a:lnTo>
                    <a:pt x="10096" y="17859"/>
                  </a:lnTo>
                  <a:lnTo>
                    <a:pt x="9876" y="17882"/>
                  </a:lnTo>
                  <a:lnTo>
                    <a:pt x="9648" y="17906"/>
                  </a:lnTo>
                  <a:lnTo>
                    <a:pt x="9420" y="17914"/>
                  </a:lnTo>
                  <a:lnTo>
                    <a:pt x="9184" y="17921"/>
                  </a:lnTo>
                  <a:lnTo>
                    <a:pt x="8956" y="17929"/>
                  </a:lnTo>
                  <a:lnTo>
                    <a:pt x="8956" y="17929"/>
                  </a:lnTo>
                  <a:lnTo>
                    <a:pt x="8728" y="17921"/>
                  </a:lnTo>
                  <a:lnTo>
                    <a:pt x="8492" y="17914"/>
                  </a:lnTo>
                  <a:lnTo>
                    <a:pt x="8264" y="17906"/>
                  </a:lnTo>
                  <a:lnTo>
                    <a:pt x="8044" y="17882"/>
                  </a:lnTo>
                  <a:lnTo>
                    <a:pt x="7816" y="17859"/>
                  </a:lnTo>
                  <a:lnTo>
                    <a:pt x="7596" y="17827"/>
                  </a:lnTo>
                  <a:lnTo>
                    <a:pt x="7368" y="17788"/>
                  </a:lnTo>
                  <a:lnTo>
                    <a:pt x="7156" y="17748"/>
                  </a:lnTo>
                  <a:lnTo>
                    <a:pt x="6935" y="17701"/>
                  </a:lnTo>
                  <a:lnTo>
                    <a:pt x="6715" y="17646"/>
                  </a:lnTo>
                  <a:lnTo>
                    <a:pt x="6503" y="17591"/>
                  </a:lnTo>
                  <a:lnTo>
                    <a:pt x="6291" y="17528"/>
                  </a:lnTo>
                  <a:lnTo>
                    <a:pt x="6086" y="17458"/>
                  </a:lnTo>
                  <a:lnTo>
                    <a:pt x="5882" y="17387"/>
                  </a:lnTo>
                  <a:lnTo>
                    <a:pt x="5670" y="17308"/>
                  </a:lnTo>
                  <a:lnTo>
                    <a:pt x="5473" y="17222"/>
                  </a:lnTo>
                  <a:lnTo>
                    <a:pt x="5269" y="17135"/>
                  </a:lnTo>
                  <a:lnTo>
                    <a:pt x="5072" y="17041"/>
                  </a:lnTo>
                  <a:lnTo>
                    <a:pt x="4883" y="16946"/>
                  </a:lnTo>
                  <a:lnTo>
                    <a:pt x="4687" y="16844"/>
                  </a:lnTo>
                  <a:lnTo>
                    <a:pt x="4498" y="16742"/>
                  </a:lnTo>
                  <a:lnTo>
                    <a:pt x="4317" y="16632"/>
                  </a:lnTo>
                  <a:lnTo>
                    <a:pt x="4128" y="16514"/>
                  </a:lnTo>
                  <a:lnTo>
                    <a:pt x="3948" y="16396"/>
                  </a:lnTo>
                  <a:lnTo>
                    <a:pt x="3775" y="16278"/>
                  </a:lnTo>
                  <a:lnTo>
                    <a:pt x="3602" y="16144"/>
                  </a:lnTo>
                  <a:lnTo>
                    <a:pt x="3429" y="16019"/>
                  </a:lnTo>
                  <a:lnTo>
                    <a:pt x="3263" y="15885"/>
                  </a:lnTo>
                  <a:lnTo>
                    <a:pt x="3098" y="15743"/>
                  </a:lnTo>
                  <a:lnTo>
                    <a:pt x="2933" y="15602"/>
                  </a:lnTo>
                  <a:lnTo>
                    <a:pt x="2776" y="15452"/>
                  </a:lnTo>
                  <a:lnTo>
                    <a:pt x="2627" y="15303"/>
                  </a:lnTo>
                  <a:lnTo>
                    <a:pt x="2477" y="15146"/>
                  </a:lnTo>
                  <a:lnTo>
                    <a:pt x="2328" y="14988"/>
                  </a:lnTo>
                  <a:lnTo>
                    <a:pt x="2186" y="14831"/>
                  </a:lnTo>
                  <a:lnTo>
                    <a:pt x="2045" y="14666"/>
                  </a:lnTo>
                  <a:lnTo>
                    <a:pt x="1911" y="14501"/>
                  </a:lnTo>
                  <a:lnTo>
                    <a:pt x="1777" y="14328"/>
                  </a:lnTo>
                  <a:lnTo>
                    <a:pt x="1652" y="14155"/>
                  </a:lnTo>
                  <a:lnTo>
                    <a:pt x="1534" y="13974"/>
                  </a:lnTo>
                  <a:lnTo>
                    <a:pt x="1416" y="13793"/>
                  </a:lnTo>
                  <a:lnTo>
                    <a:pt x="1298" y="13612"/>
                  </a:lnTo>
                  <a:lnTo>
                    <a:pt x="1188" y="13424"/>
                  </a:lnTo>
                  <a:lnTo>
                    <a:pt x="1085" y="13235"/>
                  </a:lnTo>
                  <a:lnTo>
                    <a:pt x="983" y="13046"/>
                  </a:lnTo>
                  <a:lnTo>
                    <a:pt x="889" y="12850"/>
                  </a:lnTo>
                  <a:lnTo>
                    <a:pt x="795" y="12653"/>
                  </a:lnTo>
                  <a:lnTo>
                    <a:pt x="708" y="12456"/>
                  </a:lnTo>
                  <a:lnTo>
                    <a:pt x="622" y="12252"/>
                  </a:lnTo>
                  <a:lnTo>
                    <a:pt x="543" y="12048"/>
                  </a:lnTo>
                  <a:lnTo>
                    <a:pt x="472" y="11835"/>
                  </a:lnTo>
                  <a:lnTo>
                    <a:pt x="401" y="11631"/>
                  </a:lnTo>
                  <a:lnTo>
                    <a:pt x="339" y="11418"/>
                  </a:lnTo>
                  <a:lnTo>
                    <a:pt x="283" y="11206"/>
                  </a:lnTo>
                  <a:lnTo>
                    <a:pt x="228" y="10986"/>
                  </a:lnTo>
                  <a:lnTo>
                    <a:pt x="181" y="10774"/>
                  </a:lnTo>
                  <a:lnTo>
                    <a:pt x="142" y="10554"/>
                  </a:lnTo>
                  <a:lnTo>
                    <a:pt x="103" y="10325"/>
                  </a:lnTo>
                  <a:lnTo>
                    <a:pt x="71" y="10105"/>
                  </a:lnTo>
                  <a:lnTo>
                    <a:pt x="48" y="9877"/>
                  </a:lnTo>
                  <a:lnTo>
                    <a:pt x="32" y="9657"/>
                  </a:lnTo>
                  <a:lnTo>
                    <a:pt x="16" y="9421"/>
                  </a:lnTo>
                  <a:lnTo>
                    <a:pt x="8" y="9193"/>
                  </a:lnTo>
                  <a:lnTo>
                    <a:pt x="0" y="8965"/>
                  </a:lnTo>
                  <a:lnTo>
                    <a:pt x="0" y="8965"/>
                  </a:lnTo>
                  <a:lnTo>
                    <a:pt x="8" y="8729"/>
                  </a:lnTo>
                  <a:lnTo>
                    <a:pt x="16" y="8501"/>
                  </a:lnTo>
                  <a:lnTo>
                    <a:pt x="32" y="8273"/>
                  </a:lnTo>
                  <a:lnTo>
                    <a:pt x="48" y="8045"/>
                  </a:lnTo>
                  <a:lnTo>
                    <a:pt x="71" y="7825"/>
                  </a:lnTo>
                  <a:lnTo>
                    <a:pt x="103" y="7597"/>
                  </a:lnTo>
                  <a:lnTo>
                    <a:pt x="142" y="7377"/>
                  </a:lnTo>
                  <a:lnTo>
                    <a:pt x="181" y="7157"/>
                  </a:lnTo>
                  <a:lnTo>
                    <a:pt x="228" y="6936"/>
                  </a:lnTo>
                  <a:lnTo>
                    <a:pt x="283" y="6724"/>
                  </a:lnTo>
                  <a:lnTo>
                    <a:pt x="339" y="6512"/>
                  </a:lnTo>
                  <a:lnTo>
                    <a:pt x="401" y="6299"/>
                  </a:lnTo>
                  <a:lnTo>
                    <a:pt x="472" y="6087"/>
                  </a:lnTo>
                  <a:lnTo>
                    <a:pt x="543" y="5883"/>
                  </a:lnTo>
                  <a:lnTo>
                    <a:pt x="622" y="5678"/>
                  </a:lnTo>
                  <a:lnTo>
                    <a:pt x="708" y="5474"/>
                  </a:lnTo>
                  <a:lnTo>
                    <a:pt x="795" y="5277"/>
                  </a:lnTo>
                  <a:lnTo>
                    <a:pt x="889" y="5073"/>
                  </a:lnTo>
                  <a:lnTo>
                    <a:pt x="983" y="4884"/>
                  </a:lnTo>
                  <a:lnTo>
                    <a:pt x="1085" y="4687"/>
                  </a:lnTo>
                  <a:lnTo>
                    <a:pt x="1188" y="4499"/>
                  </a:lnTo>
                  <a:lnTo>
                    <a:pt x="1298" y="4318"/>
                  </a:lnTo>
                  <a:lnTo>
                    <a:pt x="1416" y="4129"/>
                  </a:lnTo>
                  <a:lnTo>
                    <a:pt x="1534" y="3948"/>
                  </a:lnTo>
                  <a:lnTo>
                    <a:pt x="1652" y="3775"/>
                  </a:lnTo>
                  <a:lnTo>
                    <a:pt x="1777" y="3602"/>
                  </a:lnTo>
                  <a:lnTo>
                    <a:pt x="1911" y="3429"/>
                  </a:lnTo>
                  <a:lnTo>
                    <a:pt x="2045" y="3264"/>
                  </a:lnTo>
                  <a:lnTo>
                    <a:pt x="2186" y="3099"/>
                  </a:lnTo>
                  <a:lnTo>
                    <a:pt x="2328" y="2934"/>
                  </a:lnTo>
                  <a:lnTo>
                    <a:pt x="2477" y="2777"/>
                  </a:lnTo>
                  <a:lnTo>
                    <a:pt x="2627" y="2627"/>
                  </a:lnTo>
                  <a:lnTo>
                    <a:pt x="2776" y="2470"/>
                  </a:lnTo>
                  <a:lnTo>
                    <a:pt x="2933" y="2328"/>
                  </a:lnTo>
                  <a:lnTo>
                    <a:pt x="3098" y="2187"/>
                  </a:lnTo>
                  <a:lnTo>
                    <a:pt x="3263" y="2045"/>
                  </a:lnTo>
                  <a:lnTo>
                    <a:pt x="3429" y="1912"/>
                  </a:lnTo>
                  <a:lnTo>
                    <a:pt x="3602" y="1778"/>
                  </a:lnTo>
                  <a:lnTo>
                    <a:pt x="3775" y="1652"/>
                  </a:lnTo>
                  <a:lnTo>
                    <a:pt x="3948" y="1526"/>
                  </a:lnTo>
                  <a:lnTo>
                    <a:pt x="4128" y="1408"/>
                  </a:lnTo>
                  <a:lnTo>
                    <a:pt x="4317" y="1298"/>
                  </a:lnTo>
                  <a:lnTo>
                    <a:pt x="4498" y="1188"/>
                  </a:lnTo>
                  <a:lnTo>
                    <a:pt x="4687" y="1078"/>
                  </a:lnTo>
                  <a:lnTo>
                    <a:pt x="4883" y="976"/>
                  </a:lnTo>
                  <a:lnTo>
                    <a:pt x="5072" y="882"/>
                  </a:lnTo>
                  <a:lnTo>
                    <a:pt x="5269" y="787"/>
                  </a:lnTo>
                  <a:lnTo>
                    <a:pt x="5473" y="701"/>
                  </a:lnTo>
                  <a:lnTo>
                    <a:pt x="5670" y="622"/>
                  </a:lnTo>
                  <a:lnTo>
                    <a:pt x="5882" y="543"/>
                  </a:lnTo>
                  <a:lnTo>
                    <a:pt x="6086" y="473"/>
                  </a:lnTo>
                  <a:lnTo>
                    <a:pt x="6291" y="402"/>
                  </a:lnTo>
                  <a:lnTo>
                    <a:pt x="6503" y="339"/>
                  </a:lnTo>
                  <a:lnTo>
                    <a:pt x="6715" y="284"/>
                  </a:lnTo>
                  <a:lnTo>
                    <a:pt x="6935" y="229"/>
                  </a:lnTo>
                  <a:lnTo>
                    <a:pt x="7156" y="182"/>
                  </a:lnTo>
                  <a:lnTo>
                    <a:pt x="7368" y="135"/>
                  </a:lnTo>
                  <a:lnTo>
                    <a:pt x="7596" y="103"/>
                  </a:lnTo>
                  <a:lnTo>
                    <a:pt x="7816" y="72"/>
                  </a:lnTo>
                  <a:lnTo>
                    <a:pt x="8044" y="48"/>
                  </a:lnTo>
                  <a:lnTo>
                    <a:pt x="8264" y="24"/>
                  </a:lnTo>
                  <a:lnTo>
                    <a:pt x="8492" y="9"/>
                  </a:lnTo>
                  <a:lnTo>
                    <a:pt x="8728" y="1"/>
                  </a:lnTo>
                  <a:lnTo>
                    <a:pt x="8956" y="1"/>
                  </a:lnTo>
                  <a:lnTo>
                    <a:pt x="8956" y="1"/>
                  </a:lnTo>
                  <a:lnTo>
                    <a:pt x="9184" y="1"/>
                  </a:lnTo>
                  <a:lnTo>
                    <a:pt x="9420" y="9"/>
                  </a:lnTo>
                  <a:lnTo>
                    <a:pt x="9648" y="24"/>
                  </a:lnTo>
                  <a:lnTo>
                    <a:pt x="9876" y="48"/>
                  </a:lnTo>
                  <a:lnTo>
                    <a:pt x="10096" y="72"/>
                  </a:lnTo>
                  <a:lnTo>
                    <a:pt x="10324" y="103"/>
                  </a:lnTo>
                  <a:lnTo>
                    <a:pt x="10544" y="135"/>
                  </a:lnTo>
                  <a:lnTo>
                    <a:pt x="10765" y="182"/>
                  </a:lnTo>
                  <a:lnTo>
                    <a:pt x="10977" y="229"/>
                  </a:lnTo>
                  <a:lnTo>
                    <a:pt x="11197" y="284"/>
                  </a:lnTo>
                  <a:lnTo>
                    <a:pt x="11409" y="339"/>
                  </a:lnTo>
                  <a:lnTo>
                    <a:pt x="11622" y="402"/>
                  </a:lnTo>
                  <a:lnTo>
                    <a:pt x="11826" y="473"/>
                  </a:lnTo>
                  <a:lnTo>
                    <a:pt x="12038" y="543"/>
                  </a:lnTo>
                  <a:lnTo>
                    <a:pt x="12243" y="622"/>
                  </a:lnTo>
                  <a:lnTo>
                    <a:pt x="12439" y="701"/>
                  </a:lnTo>
                  <a:lnTo>
                    <a:pt x="12644" y="787"/>
                  </a:lnTo>
                  <a:lnTo>
                    <a:pt x="12840" y="882"/>
                  </a:lnTo>
                  <a:lnTo>
                    <a:pt x="13037" y="976"/>
                  </a:lnTo>
                  <a:lnTo>
                    <a:pt x="13226" y="1078"/>
                  </a:lnTo>
                  <a:lnTo>
                    <a:pt x="13414" y="1188"/>
                  </a:lnTo>
                  <a:lnTo>
                    <a:pt x="13603" y="1298"/>
                  </a:lnTo>
                  <a:lnTo>
                    <a:pt x="13784" y="1408"/>
                  </a:lnTo>
                  <a:lnTo>
                    <a:pt x="13965" y="1526"/>
                  </a:lnTo>
                  <a:lnTo>
                    <a:pt x="14138" y="1652"/>
                  </a:lnTo>
                  <a:lnTo>
                    <a:pt x="14311" y="1778"/>
                  </a:lnTo>
                  <a:lnTo>
                    <a:pt x="14484" y="1912"/>
                  </a:lnTo>
                  <a:lnTo>
                    <a:pt x="14657" y="2045"/>
                  </a:lnTo>
                  <a:lnTo>
                    <a:pt x="14814" y="2187"/>
                  </a:lnTo>
                  <a:lnTo>
                    <a:pt x="14979" y="2328"/>
                  </a:lnTo>
                  <a:lnTo>
                    <a:pt x="15136" y="2470"/>
                  </a:lnTo>
                  <a:lnTo>
                    <a:pt x="15286" y="2627"/>
                  </a:lnTo>
                  <a:lnTo>
                    <a:pt x="15435" y="2777"/>
                  </a:lnTo>
                  <a:lnTo>
                    <a:pt x="15585" y="2934"/>
                  </a:lnTo>
                  <a:lnTo>
                    <a:pt x="15726" y="3099"/>
                  </a:lnTo>
                  <a:lnTo>
                    <a:pt x="15868" y="3264"/>
                  </a:lnTo>
                  <a:lnTo>
                    <a:pt x="16001" y="3429"/>
                  </a:lnTo>
                  <a:lnTo>
                    <a:pt x="16135" y="3602"/>
                  </a:lnTo>
                  <a:lnTo>
                    <a:pt x="16261" y="3775"/>
                  </a:lnTo>
                  <a:lnTo>
                    <a:pt x="16379" y="3948"/>
                  </a:lnTo>
                  <a:lnTo>
                    <a:pt x="16504" y="4129"/>
                  </a:lnTo>
                  <a:lnTo>
                    <a:pt x="16615" y="4318"/>
                  </a:lnTo>
                  <a:lnTo>
                    <a:pt x="16725" y="4499"/>
                  </a:lnTo>
                  <a:lnTo>
                    <a:pt x="16827" y="4687"/>
                  </a:lnTo>
                  <a:lnTo>
                    <a:pt x="16929" y="4884"/>
                  </a:lnTo>
                  <a:lnTo>
                    <a:pt x="17031" y="5073"/>
                  </a:lnTo>
                  <a:lnTo>
                    <a:pt x="17118" y="5277"/>
                  </a:lnTo>
                  <a:lnTo>
                    <a:pt x="17204" y="5474"/>
                  </a:lnTo>
                  <a:lnTo>
                    <a:pt x="17291" y="5678"/>
                  </a:lnTo>
                  <a:lnTo>
                    <a:pt x="17369" y="5883"/>
                  </a:lnTo>
                  <a:lnTo>
                    <a:pt x="17440" y="6087"/>
                  </a:lnTo>
                  <a:lnTo>
                    <a:pt x="17511" y="6299"/>
                  </a:lnTo>
                  <a:lnTo>
                    <a:pt x="17574" y="6512"/>
                  </a:lnTo>
                  <a:lnTo>
                    <a:pt x="17629" y="6724"/>
                  </a:lnTo>
                  <a:lnTo>
                    <a:pt x="17684" y="6936"/>
                  </a:lnTo>
                  <a:lnTo>
                    <a:pt x="17731" y="7157"/>
                  </a:lnTo>
                  <a:lnTo>
                    <a:pt x="17770" y="7377"/>
                  </a:lnTo>
                  <a:lnTo>
                    <a:pt x="17810" y="7597"/>
                  </a:lnTo>
                  <a:lnTo>
                    <a:pt x="17841" y="7825"/>
                  </a:lnTo>
                  <a:lnTo>
                    <a:pt x="17865" y="8045"/>
                  </a:lnTo>
                  <a:lnTo>
                    <a:pt x="17888" y="8273"/>
                  </a:lnTo>
                  <a:lnTo>
                    <a:pt x="17896" y="8501"/>
                  </a:lnTo>
                  <a:lnTo>
                    <a:pt x="17912" y="8729"/>
                  </a:lnTo>
                  <a:lnTo>
                    <a:pt x="17912" y="8965"/>
                  </a:lnTo>
                  <a:lnTo>
                    <a:pt x="17912" y="89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5169;p67">
              <a:extLst>
                <a:ext uri="{FF2B5EF4-FFF2-40B4-BE49-F238E27FC236}">
                  <a16:creationId xmlns:a16="http://schemas.microsoft.com/office/drawing/2014/main" id="{BB6562B9-5F54-84AD-6C9D-F6BB25F71BD6}"/>
                </a:ext>
              </a:extLst>
            </p:cNvPr>
            <p:cNvSpPr/>
            <p:nvPr/>
          </p:nvSpPr>
          <p:spPr>
            <a:xfrm>
              <a:off x="-906925" y="-157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5170;p67">
              <a:extLst>
                <a:ext uri="{FF2B5EF4-FFF2-40B4-BE49-F238E27FC236}">
                  <a16:creationId xmlns:a16="http://schemas.microsoft.com/office/drawing/2014/main" id="{4543C347-396E-225E-2CC6-0993CCF05917}"/>
                </a:ext>
              </a:extLst>
            </p:cNvPr>
            <p:cNvSpPr/>
            <p:nvPr/>
          </p:nvSpPr>
          <p:spPr>
            <a:xfrm>
              <a:off x="-6341300" y="-3810325"/>
              <a:ext cx="448400" cy="448050"/>
            </a:xfrm>
            <a:custGeom>
              <a:avLst/>
              <a:gdLst/>
              <a:ahLst/>
              <a:cxnLst/>
              <a:rect l="l" t="t" r="r" b="b"/>
              <a:pathLst>
                <a:path w="17936" h="17922" extrusionOk="0">
                  <a:moveTo>
                    <a:pt x="8964" y="0"/>
                  </a:moveTo>
                  <a:lnTo>
                    <a:pt x="8736" y="8"/>
                  </a:lnTo>
                  <a:lnTo>
                    <a:pt x="8508" y="16"/>
                  </a:lnTo>
                  <a:lnTo>
                    <a:pt x="8272" y="32"/>
                  </a:lnTo>
                  <a:lnTo>
                    <a:pt x="8052" y="48"/>
                  </a:lnTo>
                  <a:lnTo>
                    <a:pt x="7824" y="79"/>
                  </a:lnTo>
                  <a:lnTo>
                    <a:pt x="7604" y="111"/>
                  </a:lnTo>
                  <a:lnTo>
                    <a:pt x="7376" y="142"/>
                  </a:lnTo>
                  <a:lnTo>
                    <a:pt x="7156" y="189"/>
                  </a:lnTo>
                  <a:lnTo>
                    <a:pt x="6943" y="236"/>
                  </a:lnTo>
                  <a:lnTo>
                    <a:pt x="6723" y="284"/>
                  </a:lnTo>
                  <a:lnTo>
                    <a:pt x="6511" y="346"/>
                  </a:lnTo>
                  <a:lnTo>
                    <a:pt x="6299" y="409"/>
                  </a:lnTo>
                  <a:lnTo>
                    <a:pt x="6094" y="472"/>
                  </a:lnTo>
                  <a:lnTo>
                    <a:pt x="5882" y="551"/>
                  </a:lnTo>
                  <a:lnTo>
                    <a:pt x="5678" y="622"/>
                  </a:lnTo>
                  <a:lnTo>
                    <a:pt x="5473" y="708"/>
                  </a:lnTo>
                  <a:lnTo>
                    <a:pt x="5277" y="795"/>
                  </a:lnTo>
                  <a:lnTo>
                    <a:pt x="5080" y="889"/>
                  </a:lnTo>
                  <a:lnTo>
                    <a:pt x="4883" y="983"/>
                  </a:lnTo>
                  <a:lnTo>
                    <a:pt x="4695" y="1086"/>
                  </a:lnTo>
                  <a:lnTo>
                    <a:pt x="4506" y="1188"/>
                  </a:lnTo>
                  <a:lnTo>
                    <a:pt x="4317" y="1298"/>
                  </a:lnTo>
                  <a:lnTo>
                    <a:pt x="4136" y="1416"/>
                  </a:lnTo>
                  <a:lnTo>
                    <a:pt x="3956" y="1534"/>
                  </a:lnTo>
                  <a:lnTo>
                    <a:pt x="3775" y="1660"/>
                  </a:lnTo>
                  <a:lnTo>
                    <a:pt x="3602" y="1785"/>
                  </a:lnTo>
                  <a:lnTo>
                    <a:pt x="3429" y="1911"/>
                  </a:lnTo>
                  <a:lnTo>
                    <a:pt x="3264" y="2053"/>
                  </a:lnTo>
                  <a:lnTo>
                    <a:pt x="3099" y="2187"/>
                  </a:lnTo>
                  <a:lnTo>
                    <a:pt x="2941" y="2328"/>
                  </a:lnTo>
                  <a:lnTo>
                    <a:pt x="2784" y="2477"/>
                  </a:lnTo>
                  <a:lnTo>
                    <a:pt x="2627" y="2627"/>
                  </a:lnTo>
                  <a:lnTo>
                    <a:pt x="2477" y="2784"/>
                  </a:lnTo>
                  <a:lnTo>
                    <a:pt x="2328" y="2941"/>
                  </a:lnTo>
                  <a:lnTo>
                    <a:pt x="2186" y="3099"/>
                  </a:lnTo>
                  <a:lnTo>
                    <a:pt x="2045" y="3264"/>
                  </a:lnTo>
                  <a:lnTo>
                    <a:pt x="1911" y="3429"/>
                  </a:lnTo>
                  <a:lnTo>
                    <a:pt x="1785" y="3602"/>
                  </a:lnTo>
                  <a:lnTo>
                    <a:pt x="1652" y="3775"/>
                  </a:lnTo>
                  <a:lnTo>
                    <a:pt x="1534" y="3956"/>
                  </a:lnTo>
                  <a:lnTo>
                    <a:pt x="1416" y="4137"/>
                  </a:lnTo>
                  <a:lnTo>
                    <a:pt x="1298" y="4317"/>
                  </a:lnTo>
                  <a:lnTo>
                    <a:pt x="1188" y="4498"/>
                  </a:lnTo>
                  <a:lnTo>
                    <a:pt x="1086" y="4695"/>
                  </a:lnTo>
                  <a:lnTo>
                    <a:pt x="983" y="4884"/>
                  </a:lnTo>
                  <a:lnTo>
                    <a:pt x="889" y="5080"/>
                  </a:lnTo>
                  <a:lnTo>
                    <a:pt x="795" y="5277"/>
                  </a:lnTo>
                  <a:lnTo>
                    <a:pt x="708" y="5473"/>
                  </a:lnTo>
                  <a:lnTo>
                    <a:pt x="622" y="5678"/>
                  </a:lnTo>
                  <a:lnTo>
                    <a:pt x="543" y="5882"/>
                  </a:lnTo>
                  <a:lnTo>
                    <a:pt x="472" y="6087"/>
                  </a:lnTo>
                  <a:lnTo>
                    <a:pt x="402" y="6299"/>
                  </a:lnTo>
                  <a:lnTo>
                    <a:pt x="339" y="6511"/>
                  </a:lnTo>
                  <a:lnTo>
                    <a:pt x="284" y="6724"/>
                  </a:lnTo>
                  <a:lnTo>
                    <a:pt x="229" y="6936"/>
                  </a:lnTo>
                  <a:lnTo>
                    <a:pt x="181" y="7156"/>
                  </a:lnTo>
                  <a:lnTo>
                    <a:pt x="142" y="7376"/>
                  </a:lnTo>
                  <a:lnTo>
                    <a:pt x="103" y="7596"/>
                  </a:lnTo>
                  <a:lnTo>
                    <a:pt x="71" y="7817"/>
                  </a:lnTo>
                  <a:lnTo>
                    <a:pt x="48" y="8045"/>
                  </a:lnTo>
                  <a:lnTo>
                    <a:pt x="24" y="8273"/>
                  </a:lnTo>
                  <a:lnTo>
                    <a:pt x="16" y="8501"/>
                  </a:lnTo>
                  <a:lnTo>
                    <a:pt x="8" y="8729"/>
                  </a:lnTo>
                  <a:lnTo>
                    <a:pt x="1" y="8957"/>
                  </a:lnTo>
                  <a:lnTo>
                    <a:pt x="8" y="9193"/>
                  </a:lnTo>
                  <a:lnTo>
                    <a:pt x="16" y="9421"/>
                  </a:lnTo>
                  <a:lnTo>
                    <a:pt x="24" y="9649"/>
                  </a:lnTo>
                  <a:lnTo>
                    <a:pt x="48" y="9877"/>
                  </a:lnTo>
                  <a:lnTo>
                    <a:pt x="71" y="10097"/>
                  </a:lnTo>
                  <a:lnTo>
                    <a:pt x="103" y="10325"/>
                  </a:lnTo>
                  <a:lnTo>
                    <a:pt x="142" y="10545"/>
                  </a:lnTo>
                  <a:lnTo>
                    <a:pt x="181" y="10765"/>
                  </a:lnTo>
                  <a:lnTo>
                    <a:pt x="229" y="10986"/>
                  </a:lnTo>
                  <a:lnTo>
                    <a:pt x="284" y="11198"/>
                  </a:lnTo>
                  <a:lnTo>
                    <a:pt x="339" y="11410"/>
                  </a:lnTo>
                  <a:lnTo>
                    <a:pt x="402" y="11623"/>
                  </a:lnTo>
                  <a:lnTo>
                    <a:pt x="472" y="11835"/>
                  </a:lnTo>
                  <a:lnTo>
                    <a:pt x="543" y="12039"/>
                  </a:lnTo>
                  <a:lnTo>
                    <a:pt x="622" y="12244"/>
                  </a:lnTo>
                  <a:lnTo>
                    <a:pt x="708" y="12448"/>
                  </a:lnTo>
                  <a:lnTo>
                    <a:pt x="795" y="12645"/>
                  </a:lnTo>
                  <a:lnTo>
                    <a:pt x="889" y="12841"/>
                  </a:lnTo>
                  <a:lnTo>
                    <a:pt x="983" y="13038"/>
                  </a:lnTo>
                  <a:lnTo>
                    <a:pt x="1086" y="13227"/>
                  </a:lnTo>
                  <a:lnTo>
                    <a:pt x="1188" y="13415"/>
                  </a:lnTo>
                  <a:lnTo>
                    <a:pt x="1298" y="13604"/>
                  </a:lnTo>
                  <a:lnTo>
                    <a:pt x="1416" y="13785"/>
                  </a:lnTo>
                  <a:lnTo>
                    <a:pt x="1534" y="13966"/>
                  </a:lnTo>
                  <a:lnTo>
                    <a:pt x="1652" y="14147"/>
                  </a:lnTo>
                  <a:lnTo>
                    <a:pt x="1785" y="14320"/>
                  </a:lnTo>
                  <a:lnTo>
                    <a:pt x="1911" y="14493"/>
                  </a:lnTo>
                  <a:lnTo>
                    <a:pt x="2045" y="14658"/>
                  </a:lnTo>
                  <a:lnTo>
                    <a:pt x="2186" y="14823"/>
                  </a:lnTo>
                  <a:lnTo>
                    <a:pt x="2328" y="14980"/>
                  </a:lnTo>
                  <a:lnTo>
                    <a:pt x="2477" y="15137"/>
                  </a:lnTo>
                  <a:lnTo>
                    <a:pt x="2627" y="15295"/>
                  </a:lnTo>
                  <a:lnTo>
                    <a:pt x="2784" y="15444"/>
                  </a:lnTo>
                  <a:lnTo>
                    <a:pt x="2941" y="15593"/>
                  </a:lnTo>
                  <a:lnTo>
                    <a:pt x="3099" y="15735"/>
                  </a:lnTo>
                  <a:lnTo>
                    <a:pt x="3264" y="15869"/>
                  </a:lnTo>
                  <a:lnTo>
                    <a:pt x="3429" y="16010"/>
                  </a:lnTo>
                  <a:lnTo>
                    <a:pt x="3602" y="16136"/>
                  </a:lnTo>
                  <a:lnTo>
                    <a:pt x="3775" y="16262"/>
                  </a:lnTo>
                  <a:lnTo>
                    <a:pt x="3956" y="16388"/>
                  </a:lnTo>
                  <a:lnTo>
                    <a:pt x="4136" y="16506"/>
                  </a:lnTo>
                  <a:lnTo>
                    <a:pt x="4317" y="16624"/>
                  </a:lnTo>
                  <a:lnTo>
                    <a:pt x="4506" y="16734"/>
                  </a:lnTo>
                  <a:lnTo>
                    <a:pt x="4695" y="16836"/>
                  </a:lnTo>
                  <a:lnTo>
                    <a:pt x="4883" y="16938"/>
                  </a:lnTo>
                  <a:lnTo>
                    <a:pt x="5080" y="17032"/>
                  </a:lnTo>
                  <a:lnTo>
                    <a:pt x="5277" y="17127"/>
                  </a:lnTo>
                  <a:lnTo>
                    <a:pt x="5473" y="17213"/>
                  </a:lnTo>
                  <a:lnTo>
                    <a:pt x="5678" y="17300"/>
                  </a:lnTo>
                  <a:lnTo>
                    <a:pt x="5882" y="17371"/>
                  </a:lnTo>
                  <a:lnTo>
                    <a:pt x="6094" y="17449"/>
                  </a:lnTo>
                  <a:lnTo>
                    <a:pt x="6299" y="17512"/>
                  </a:lnTo>
                  <a:lnTo>
                    <a:pt x="6511" y="17575"/>
                  </a:lnTo>
                  <a:lnTo>
                    <a:pt x="6723" y="17638"/>
                  </a:lnTo>
                  <a:lnTo>
                    <a:pt x="6943" y="17685"/>
                  </a:lnTo>
                  <a:lnTo>
                    <a:pt x="7156" y="17732"/>
                  </a:lnTo>
                  <a:lnTo>
                    <a:pt x="7376" y="17779"/>
                  </a:lnTo>
                  <a:lnTo>
                    <a:pt x="7604" y="17811"/>
                  </a:lnTo>
                  <a:lnTo>
                    <a:pt x="7824" y="17842"/>
                  </a:lnTo>
                  <a:lnTo>
                    <a:pt x="8052" y="17874"/>
                  </a:lnTo>
                  <a:lnTo>
                    <a:pt x="8272" y="17890"/>
                  </a:lnTo>
                  <a:lnTo>
                    <a:pt x="8508" y="17905"/>
                  </a:lnTo>
                  <a:lnTo>
                    <a:pt x="8736" y="17913"/>
                  </a:lnTo>
                  <a:lnTo>
                    <a:pt x="8964" y="17921"/>
                  </a:lnTo>
                  <a:lnTo>
                    <a:pt x="9200" y="17913"/>
                  </a:lnTo>
                  <a:lnTo>
                    <a:pt x="9428" y="17905"/>
                  </a:lnTo>
                  <a:lnTo>
                    <a:pt x="9656" y="17890"/>
                  </a:lnTo>
                  <a:lnTo>
                    <a:pt x="9884" y="17874"/>
                  </a:lnTo>
                  <a:lnTo>
                    <a:pt x="10104" y="17842"/>
                  </a:lnTo>
                  <a:lnTo>
                    <a:pt x="10332" y="17811"/>
                  </a:lnTo>
                  <a:lnTo>
                    <a:pt x="10552" y="17779"/>
                  </a:lnTo>
                  <a:lnTo>
                    <a:pt x="10773" y="17732"/>
                  </a:lnTo>
                  <a:lnTo>
                    <a:pt x="10993" y="17685"/>
                  </a:lnTo>
                  <a:lnTo>
                    <a:pt x="11205" y="17638"/>
                  </a:lnTo>
                  <a:lnTo>
                    <a:pt x="11417" y="17575"/>
                  </a:lnTo>
                  <a:lnTo>
                    <a:pt x="11630" y="17512"/>
                  </a:lnTo>
                  <a:lnTo>
                    <a:pt x="11842" y="17449"/>
                  </a:lnTo>
                  <a:lnTo>
                    <a:pt x="12046" y="17378"/>
                  </a:lnTo>
                  <a:lnTo>
                    <a:pt x="12251" y="17300"/>
                  </a:lnTo>
                  <a:lnTo>
                    <a:pt x="12455" y="17213"/>
                  </a:lnTo>
                  <a:lnTo>
                    <a:pt x="12660" y="17127"/>
                  </a:lnTo>
                  <a:lnTo>
                    <a:pt x="12856" y="17032"/>
                  </a:lnTo>
                  <a:lnTo>
                    <a:pt x="13045" y="16938"/>
                  </a:lnTo>
                  <a:lnTo>
                    <a:pt x="13242" y="16836"/>
                  </a:lnTo>
                  <a:lnTo>
                    <a:pt x="13430" y="16734"/>
                  </a:lnTo>
                  <a:lnTo>
                    <a:pt x="13619" y="16624"/>
                  </a:lnTo>
                  <a:lnTo>
                    <a:pt x="13800" y="16506"/>
                  </a:lnTo>
                  <a:lnTo>
                    <a:pt x="13981" y="16388"/>
                  </a:lnTo>
                  <a:lnTo>
                    <a:pt x="14154" y="16262"/>
                  </a:lnTo>
                  <a:lnTo>
                    <a:pt x="14334" y="16136"/>
                  </a:lnTo>
                  <a:lnTo>
                    <a:pt x="14500" y="16010"/>
                  </a:lnTo>
                  <a:lnTo>
                    <a:pt x="14673" y="15877"/>
                  </a:lnTo>
                  <a:lnTo>
                    <a:pt x="14838" y="15735"/>
                  </a:lnTo>
                  <a:lnTo>
                    <a:pt x="14995" y="15593"/>
                  </a:lnTo>
                  <a:lnTo>
                    <a:pt x="15152" y="15444"/>
                  </a:lnTo>
                  <a:lnTo>
                    <a:pt x="15309" y="15295"/>
                  </a:lnTo>
                  <a:lnTo>
                    <a:pt x="15459" y="15137"/>
                  </a:lnTo>
                  <a:lnTo>
                    <a:pt x="15600" y="14980"/>
                  </a:lnTo>
                  <a:lnTo>
                    <a:pt x="15750" y="14823"/>
                  </a:lnTo>
                  <a:lnTo>
                    <a:pt x="15883" y="14658"/>
                  </a:lnTo>
                  <a:lnTo>
                    <a:pt x="16017" y="14493"/>
                  </a:lnTo>
                  <a:lnTo>
                    <a:pt x="16151" y="14320"/>
                  </a:lnTo>
                  <a:lnTo>
                    <a:pt x="16277" y="14147"/>
                  </a:lnTo>
                  <a:lnTo>
                    <a:pt x="16402" y="13966"/>
                  </a:lnTo>
                  <a:lnTo>
                    <a:pt x="16520" y="13785"/>
                  </a:lnTo>
                  <a:lnTo>
                    <a:pt x="16638" y="13604"/>
                  </a:lnTo>
                  <a:lnTo>
                    <a:pt x="16748" y="13423"/>
                  </a:lnTo>
                  <a:lnTo>
                    <a:pt x="16851" y="13227"/>
                  </a:lnTo>
                  <a:lnTo>
                    <a:pt x="16953" y="13038"/>
                  </a:lnTo>
                  <a:lnTo>
                    <a:pt x="17047" y="12841"/>
                  </a:lnTo>
                  <a:lnTo>
                    <a:pt x="17141" y="12645"/>
                  </a:lnTo>
                  <a:lnTo>
                    <a:pt x="17228" y="12448"/>
                  </a:lnTo>
                  <a:lnTo>
                    <a:pt x="17314" y="12244"/>
                  </a:lnTo>
                  <a:lnTo>
                    <a:pt x="17385" y="12039"/>
                  </a:lnTo>
                  <a:lnTo>
                    <a:pt x="17464" y="11835"/>
                  </a:lnTo>
                  <a:lnTo>
                    <a:pt x="17527" y="11623"/>
                  </a:lnTo>
                  <a:lnTo>
                    <a:pt x="17590" y="11410"/>
                  </a:lnTo>
                  <a:lnTo>
                    <a:pt x="17653" y="11198"/>
                  </a:lnTo>
                  <a:lnTo>
                    <a:pt x="17700" y="10986"/>
                  </a:lnTo>
                  <a:lnTo>
                    <a:pt x="17755" y="10765"/>
                  </a:lnTo>
                  <a:lnTo>
                    <a:pt x="17794" y="10545"/>
                  </a:lnTo>
                  <a:lnTo>
                    <a:pt x="17833" y="10325"/>
                  </a:lnTo>
                  <a:lnTo>
                    <a:pt x="17865" y="10097"/>
                  </a:lnTo>
                  <a:lnTo>
                    <a:pt x="17888" y="9877"/>
                  </a:lnTo>
                  <a:lnTo>
                    <a:pt x="17904" y="9649"/>
                  </a:lnTo>
                  <a:lnTo>
                    <a:pt x="17920" y="9421"/>
                  </a:lnTo>
                  <a:lnTo>
                    <a:pt x="17928" y="9193"/>
                  </a:lnTo>
                  <a:lnTo>
                    <a:pt x="17936" y="8957"/>
                  </a:lnTo>
                  <a:lnTo>
                    <a:pt x="17928" y="8729"/>
                  </a:lnTo>
                  <a:lnTo>
                    <a:pt x="17920" y="8501"/>
                  </a:lnTo>
                  <a:lnTo>
                    <a:pt x="17904" y="8273"/>
                  </a:lnTo>
                  <a:lnTo>
                    <a:pt x="17888" y="8045"/>
                  </a:lnTo>
                  <a:lnTo>
                    <a:pt x="17865" y="7817"/>
                  </a:lnTo>
                  <a:lnTo>
                    <a:pt x="17833" y="7596"/>
                  </a:lnTo>
                  <a:lnTo>
                    <a:pt x="17794" y="7376"/>
                  </a:lnTo>
                  <a:lnTo>
                    <a:pt x="17755" y="7156"/>
                  </a:lnTo>
                  <a:lnTo>
                    <a:pt x="17700" y="6936"/>
                  </a:lnTo>
                  <a:lnTo>
                    <a:pt x="17653" y="6724"/>
                  </a:lnTo>
                  <a:lnTo>
                    <a:pt x="17590" y="6511"/>
                  </a:lnTo>
                  <a:lnTo>
                    <a:pt x="17527" y="6299"/>
                  </a:lnTo>
                  <a:lnTo>
                    <a:pt x="17464" y="6087"/>
                  </a:lnTo>
                  <a:lnTo>
                    <a:pt x="17385" y="5882"/>
                  </a:lnTo>
                  <a:lnTo>
                    <a:pt x="17314" y="5678"/>
                  </a:lnTo>
                  <a:lnTo>
                    <a:pt x="17228" y="5473"/>
                  </a:lnTo>
                  <a:lnTo>
                    <a:pt x="17141" y="5277"/>
                  </a:lnTo>
                  <a:lnTo>
                    <a:pt x="17047" y="5080"/>
                  </a:lnTo>
                  <a:lnTo>
                    <a:pt x="16953" y="4884"/>
                  </a:lnTo>
                  <a:lnTo>
                    <a:pt x="16851" y="4695"/>
                  </a:lnTo>
                  <a:lnTo>
                    <a:pt x="16748" y="4498"/>
                  </a:lnTo>
                  <a:lnTo>
                    <a:pt x="16638" y="4317"/>
                  </a:lnTo>
                  <a:lnTo>
                    <a:pt x="16520" y="4137"/>
                  </a:lnTo>
                  <a:lnTo>
                    <a:pt x="16402" y="3956"/>
                  </a:lnTo>
                  <a:lnTo>
                    <a:pt x="16277" y="3775"/>
                  </a:lnTo>
                  <a:lnTo>
                    <a:pt x="16151" y="3602"/>
                  </a:lnTo>
                  <a:lnTo>
                    <a:pt x="16017" y="3429"/>
                  </a:lnTo>
                  <a:lnTo>
                    <a:pt x="15883" y="3264"/>
                  </a:lnTo>
                  <a:lnTo>
                    <a:pt x="15750" y="3099"/>
                  </a:lnTo>
                  <a:lnTo>
                    <a:pt x="15600" y="2941"/>
                  </a:lnTo>
                  <a:lnTo>
                    <a:pt x="15459" y="2784"/>
                  </a:lnTo>
                  <a:lnTo>
                    <a:pt x="15309" y="2627"/>
                  </a:lnTo>
                  <a:lnTo>
                    <a:pt x="15152" y="2477"/>
                  </a:lnTo>
                  <a:lnTo>
                    <a:pt x="14995" y="2328"/>
                  </a:lnTo>
                  <a:lnTo>
                    <a:pt x="14838" y="2187"/>
                  </a:lnTo>
                  <a:lnTo>
                    <a:pt x="14673" y="2053"/>
                  </a:lnTo>
                  <a:lnTo>
                    <a:pt x="14500" y="1911"/>
                  </a:lnTo>
                  <a:lnTo>
                    <a:pt x="14334" y="1785"/>
                  </a:lnTo>
                  <a:lnTo>
                    <a:pt x="14154" y="1660"/>
                  </a:lnTo>
                  <a:lnTo>
                    <a:pt x="13981" y="1534"/>
                  </a:lnTo>
                  <a:lnTo>
                    <a:pt x="13800" y="1416"/>
                  </a:lnTo>
                  <a:lnTo>
                    <a:pt x="13619" y="1298"/>
                  </a:lnTo>
                  <a:lnTo>
                    <a:pt x="13430" y="1188"/>
                  </a:lnTo>
                  <a:lnTo>
                    <a:pt x="13242" y="1086"/>
                  </a:lnTo>
                  <a:lnTo>
                    <a:pt x="13045" y="983"/>
                  </a:lnTo>
                  <a:lnTo>
                    <a:pt x="12856" y="889"/>
                  </a:lnTo>
                  <a:lnTo>
                    <a:pt x="12660" y="795"/>
                  </a:lnTo>
                  <a:lnTo>
                    <a:pt x="12455" y="708"/>
                  </a:lnTo>
                  <a:lnTo>
                    <a:pt x="12251" y="622"/>
                  </a:lnTo>
                  <a:lnTo>
                    <a:pt x="12046" y="551"/>
                  </a:lnTo>
                  <a:lnTo>
                    <a:pt x="11842" y="472"/>
                  </a:lnTo>
                  <a:lnTo>
                    <a:pt x="11630" y="409"/>
                  </a:lnTo>
                  <a:lnTo>
                    <a:pt x="11417" y="346"/>
                  </a:lnTo>
                  <a:lnTo>
                    <a:pt x="11205" y="284"/>
                  </a:lnTo>
                  <a:lnTo>
                    <a:pt x="10993" y="236"/>
                  </a:lnTo>
                  <a:lnTo>
                    <a:pt x="10773" y="189"/>
                  </a:lnTo>
                  <a:lnTo>
                    <a:pt x="10552" y="142"/>
                  </a:lnTo>
                  <a:lnTo>
                    <a:pt x="10332" y="111"/>
                  </a:lnTo>
                  <a:lnTo>
                    <a:pt x="10104" y="79"/>
                  </a:lnTo>
                  <a:lnTo>
                    <a:pt x="9884" y="48"/>
                  </a:lnTo>
                  <a:lnTo>
                    <a:pt x="9656" y="32"/>
                  </a:lnTo>
                  <a:lnTo>
                    <a:pt x="9428" y="16"/>
                  </a:lnTo>
                  <a:lnTo>
                    <a:pt x="9200" y="8"/>
                  </a:lnTo>
                  <a:lnTo>
                    <a:pt x="89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5171;p67">
              <a:extLst>
                <a:ext uri="{FF2B5EF4-FFF2-40B4-BE49-F238E27FC236}">
                  <a16:creationId xmlns:a16="http://schemas.microsoft.com/office/drawing/2014/main" id="{C750FC7F-67A4-F8E9-9C2B-7A050B3D85C2}"/>
                </a:ext>
              </a:extLst>
            </p:cNvPr>
            <p:cNvSpPr/>
            <p:nvPr/>
          </p:nvSpPr>
          <p:spPr>
            <a:xfrm>
              <a:off x="-6341300" y="-3810325"/>
              <a:ext cx="448400" cy="448050"/>
            </a:xfrm>
            <a:custGeom>
              <a:avLst/>
              <a:gdLst/>
              <a:ahLst/>
              <a:cxnLst/>
              <a:rect l="l" t="t" r="r" b="b"/>
              <a:pathLst>
                <a:path w="17936" h="17922" fill="none" extrusionOk="0">
                  <a:moveTo>
                    <a:pt x="8964" y="17921"/>
                  </a:moveTo>
                  <a:lnTo>
                    <a:pt x="8964" y="17921"/>
                  </a:lnTo>
                  <a:lnTo>
                    <a:pt x="9200" y="17913"/>
                  </a:lnTo>
                  <a:lnTo>
                    <a:pt x="9428" y="17905"/>
                  </a:lnTo>
                  <a:lnTo>
                    <a:pt x="9656" y="17890"/>
                  </a:lnTo>
                  <a:lnTo>
                    <a:pt x="9884" y="17874"/>
                  </a:lnTo>
                  <a:lnTo>
                    <a:pt x="10104" y="17842"/>
                  </a:lnTo>
                  <a:lnTo>
                    <a:pt x="10332" y="17811"/>
                  </a:lnTo>
                  <a:lnTo>
                    <a:pt x="10552" y="17779"/>
                  </a:lnTo>
                  <a:lnTo>
                    <a:pt x="10773" y="17732"/>
                  </a:lnTo>
                  <a:lnTo>
                    <a:pt x="10993" y="17685"/>
                  </a:lnTo>
                  <a:lnTo>
                    <a:pt x="11205" y="17638"/>
                  </a:lnTo>
                  <a:lnTo>
                    <a:pt x="11417" y="17575"/>
                  </a:lnTo>
                  <a:lnTo>
                    <a:pt x="11630" y="17512"/>
                  </a:lnTo>
                  <a:lnTo>
                    <a:pt x="11842" y="17449"/>
                  </a:lnTo>
                  <a:lnTo>
                    <a:pt x="12046" y="17378"/>
                  </a:lnTo>
                  <a:lnTo>
                    <a:pt x="12251" y="17300"/>
                  </a:lnTo>
                  <a:lnTo>
                    <a:pt x="12455" y="17213"/>
                  </a:lnTo>
                  <a:lnTo>
                    <a:pt x="12660" y="17127"/>
                  </a:lnTo>
                  <a:lnTo>
                    <a:pt x="12856" y="17032"/>
                  </a:lnTo>
                  <a:lnTo>
                    <a:pt x="13045" y="16938"/>
                  </a:lnTo>
                  <a:lnTo>
                    <a:pt x="13242" y="16836"/>
                  </a:lnTo>
                  <a:lnTo>
                    <a:pt x="13430" y="16734"/>
                  </a:lnTo>
                  <a:lnTo>
                    <a:pt x="13619" y="16624"/>
                  </a:lnTo>
                  <a:lnTo>
                    <a:pt x="13800" y="16506"/>
                  </a:lnTo>
                  <a:lnTo>
                    <a:pt x="13981" y="16388"/>
                  </a:lnTo>
                  <a:lnTo>
                    <a:pt x="14154" y="16262"/>
                  </a:lnTo>
                  <a:lnTo>
                    <a:pt x="14334" y="16136"/>
                  </a:lnTo>
                  <a:lnTo>
                    <a:pt x="14500" y="16010"/>
                  </a:lnTo>
                  <a:lnTo>
                    <a:pt x="14673" y="15877"/>
                  </a:lnTo>
                  <a:lnTo>
                    <a:pt x="14838" y="15735"/>
                  </a:lnTo>
                  <a:lnTo>
                    <a:pt x="14995" y="15593"/>
                  </a:lnTo>
                  <a:lnTo>
                    <a:pt x="15152" y="15444"/>
                  </a:lnTo>
                  <a:lnTo>
                    <a:pt x="15309" y="15295"/>
                  </a:lnTo>
                  <a:lnTo>
                    <a:pt x="15459" y="15137"/>
                  </a:lnTo>
                  <a:lnTo>
                    <a:pt x="15600" y="14980"/>
                  </a:lnTo>
                  <a:lnTo>
                    <a:pt x="15750" y="14823"/>
                  </a:lnTo>
                  <a:lnTo>
                    <a:pt x="15883" y="14658"/>
                  </a:lnTo>
                  <a:lnTo>
                    <a:pt x="16017" y="14493"/>
                  </a:lnTo>
                  <a:lnTo>
                    <a:pt x="16151" y="14320"/>
                  </a:lnTo>
                  <a:lnTo>
                    <a:pt x="16277" y="14147"/>
                  </a:lnTo>
                  <a:lnTo>
                    <a:pt x="16402" y="13966"/>
                  </a:lnTo>
                  <a:lnTo>
                    <a:pt x="16520" y="13785"/>
                  </a:lnTo>
                  <a:lnTo>
                    <a:pt x="16638" y="13604"/>
                  </a:lnTo>
                  <a:lnTo>
                    <a:pt x="16748" y="13423"/>
                  </a:lnTo>
                  <a:lnTo>
                    <a:pt x="16851" y="13227"/>
                  </a:lnTo>
                  <a:lnTo>
                    <a:pt x="16953" y="13038"/>
                  </a:lnTo>
                  <a:lnTo>
                    <a:pt x="17047" y="12841"/>
                  </a:lnTo>
                  <a:lnTo>
                    <a:pt x="17141" y="12645"/>
                  </a:lnTo>
                  <a:lnTo>
                    <a:pt x="17228" y="12448"/>
                  </a:lnTo>
                  <a:lnTo>
                    <a:pt x="17314" y="12244"/>
                  </a:lnTo>
                  <a:lnTo>
                    <a:pt x="17385" y="12039"/>
                  </a:lnTo>
                  <a:lnTo>
                    <a:pt x="17464" y="11835"/>
                  </a:lnTo>
                  <a:lnTo>
                    <a:pt x="17527" y="11623"/>
                  </a:lnTo>
                  <a:lnTo>
                    <a:pt x="17590" y="11410"/>
                  </a:lnTo>
                  <a:lnTo>
                    <a:pt x="17653" y="11198"/>
                  </a:lnTo>
                  <a:lnTo>
                    <a:pt x="17700" y="10986"/>
                  </a:lnTo>
                  <a:lnTo>
                    <a:pt x="17755" y="10765"/>
                  </a:lnTo>
                  <a:lnTo>
                    <a:pt x="17794" y="10545"/>
                  </a:lnTo>
                  <a:lnTo>
                    <a:pt x="17833" y="10325"/>
                  </a:lnTo>
                  <a:lnTo>
                    <a:pt x="17865" y="10097"/>
                  </a:lnTo>
                  <a:lnTo>
                    <a:pt x="17888" y="9877"/>
                  </a:lnTo>
                  <a:lnTo>
                    <a:pt x="17904" y="9649"/>
                  </a:lnTo>
                  <a:lnTo>
                    <a:pt x="17920" y="9421"/>
                  </a:lnTo>
                  <a:lnTo>
                    <a:pt x="17928" y="9193"/>
                  </a:lnTo>
                  <a:lnTo>
                    <a:pt x="17936" y="8957"/>
                  </a:lnTo>
                  <a:lnTo>
                    <a:pt x="17936" y="8957"/>
                  </a:lnTo>
                  <a:lnTo>
                    <a:pt x="17928" y="8729"/>
                  </a:lnTo>
                  <a:lnTo>
                    <a:pt x="17920" y="8501"/>
                  </a:lnTo>
                  <a:lnTo>
                    <a:pt x="17904" y="8273"/>
                  </a:lnTo>
                  <a:lnTo>
                    <a:pt x="17888" y="8045"/>
                  </a:lnTo>
                  <a:lnTo>
                    <a:pt x="17865" y="7817"/>
                  </a:lnTo>
                  <a:lnTo>
                    <a:pt x="17833" y="7596"/>
                  </a:lnTo>
                  <a:lnTo>
                    <a:pt x="17794" y="7376"/>
                  </a:lnTo>
                  <a:lnTo>
                    <a:pt x="17755" y="7156"/>
                  </a:lnTo>
                  <a:lnTo>
                    <a:pt x="17700" y="6936"/>
                  </a:lnTo>
                  <a:lnTo>
                    <a:pt x="17653" y="6724"/>
                  </a:lnTo>
                  <a:lnTo>
                    <a:pt x="17590" y="6511"/>
                  </a:lnTo>
                  <a:lnTo>
                    <a:pt x="17527" y="6299"/>
                  </a:lnTo>
                  <a:lnTo>
                    <a:pt x="17464" y="6087"/>
                  </a:lnTo>
                  <a:lnTo>
                    <a:pt x="17385" y="5882"/>
                  </a:lnTo>
                  <a:lnTo>
                    <a:pt x="17314" y="5678"/>
                  </a:lnTo>
                  <a:lnTo>
                    <a:pt x="17228" y="5473"/>
                  </a:lnTo>
                  <a:lnTo>
                    <a:pt x="17141" y="5277"/>
                  </a:lnTo>
                  <a:lnTo>
                    <a:pt x="17047" y="5080"/>
                  </a:lnTo>
                  <a:lnTo>
                    <a:pt x="16953" y="4884"/>
                  </a:lnTo>
                  <a:lnTo>
                    <a:pt x="16851" y="4695"/>
                  </a:lnTo>
                  <a:lnTo>
                    <a:pt x="16748" y="4498"/>
                  </a:lnTo>
                  <a:lnTo>
                    <a:pt x="16638" y="4317"/>
                  </a:lnTo>
                  <a:lnTo>
                    <a:pt x="16520" y="4137"/>
                  </a:lnTo>
                  <a:lnTo>
                    <a:pt x="16402" y="3956"/>
                  </a:lnTo>
                  <a:lnTo>
                    <a:pt x="16277" y="3775"/>
                  </a:lnTo>
                  <a:lnTo>
                    <a:pt x="16151" y="3602"/>
                  </a:lnTo>
                  <a:lnTo>
                    <a:pt x="16017" y="3429"/>
                  </a:lnTo>
                  <a:lnTo>
                    <a:pt x="15883" y="3264"/>
                  </a:lnTo>
                  <a:lnTo>
                    <a:pt x="15750" y="3099"/>
                  </a:lnTo>
                  <a:lnTo>
                    <a:pt x="15600" y="2941"/>
                  </a:lnTo>
                  <a:lnTo>
                    <a:pt x="15459" y="2784"/>
                  </a:lnTo>
                  <a:lnTo>
                    <a:pt x="15309" y="2627"/>
                  </a:lnTo>
                  <a:lnTo>
                    <a:pt x="15152" y="2477"/>
                  </a:lnTo>
                  <a:lnTo>
                    <a:pt x="14995" y="2328"/>
                  </a:lnTo>
                  <a:lnTo>
                    <a:pt x="14838" y="2187"/>
                  </a:lnTo>
                  <a:lnTo>
                    <a:pt x="14673" y="2053"/>
                  </a:lnTo>
                  <a:lnTo>
                    <a:pt x="14500" y="1911"/>
                  </a:lnTo>
                  <a:lnTo>
                    <a:pt x="14334" y="1785"/>
                  </a:lnTo>
                  <a:lnTo>
                    <a:pt x="14154" y="1660"/>
                  </a:lnTo>
                  <a:lnTo>
                    <a:pt x="13981" y="1534"/>
                  </a:lnTo>
                  <a:lnTo>
                    <a:pt x="13800" y="1416"/>
                  </a:lnTo>
                  <a:lnTo>
                    <a:pt x="13619" y="1298"/>
                  </a:lnTo>
                  <a:lnTo>
                    <a:pt x="13430" y="1188"/>
                  </a:lnTo>
                  <a:lnTo>
                    <a:pt x="13242" y="1086"/>
                  </a:lnTo>
                  <a:lnTo>
                    <a:pt x="13045" y="983"/>
                  </a:lnTo>
                  <a:lnTo>
                    <a:pt x="12856" y="889"/>
                  </a:lnTo>
                  <a:lnTo>
                    <a:pt x="12660" y="795"/>
                  </a:lnTo>
                  <a:lnTo>
                    <a:pt x="12455" y="708"/>
                  </a:lnTo>
                  <a:lnTo>
                    <a:pt x="12251" y="622"/>
                  </a:lnTo>
                  <a:lnTo>
                    <a:pt x="12046" y="551"/>
                  </a:lnTo>
                  <a:lnTo>
                    <a:pt x="11842" y="472"/>
                  </a:lnTo>
                  <a:lnTo>
                    <a:pt x="11630" y="409"/>
                  </a:lnTo>
                  <a:lnTo>
                    <a:pt x="11417" y="346"/>
                  </a:lnTo>
                  <a:lnTo>
                    <a:pt x="11205" y="284"/>
                  </a:lnTo>
                  <a:lnTo>
                    <a:pt x="10993" y="236"/>
                  </a:lnTo>
                  <a:lnTo>
                    <a:pt x="10773" y="189"/>
                  </a:lnTo>
                  <a:lnTo>
                    <a:pt x="10552" y="142"/>
                  </a:lnTo>
                  <a:lnTo>
                    <a:pt x="10332" y="111"/>
                  </a:lnTo>
                  <a:lnTo>
                    <a:pt x="10104" y="79"/>
                  </a:lnTo>
                  <a:lnTo>
                    <a:pt x="9884" y="48"/>
                  </a:lnTo>
                  <a:lnTo>
                    <a:pt x="9656" y="32"/>
                  </a:lnTo>
                  <a:lnTo>
                    <a:pt x="9428" y="16"/>
                  </a:lnTo>
                  <a:lnTo>
                    <a:pt x="9200" y="8"/>
                  </a:lnTo>
                  <a:lnTo>
                    <a:pt x="8964" y="0"/>
                  </a:lnTo>
                  <a:lnTo>
                    <a:pt x="8964" y="0"/>
                  </a:lnTo>
                  <a:lnTo>
                    <a:pt x="8736" y="8"/>
                  </a:lnTo>
                  <a:lnTo>
                    <a:pt x="8508" y="16"/>
                  </a:lnTo>
                  <a:lnTo>
                    <a:pt x="8272" y="32"/>
                  </a:lnTo>
                  <a:lnTo>
                    <a:pt x="8052" y="48"/>
                  </a:lnTo>
                  <a:lnTo>
                    <a:pt x="7824" y="79"/>
                  </a:lnTo>
                  <a:lnTo>
                    <a:pt x="7604" y="111"/>
                  </a:lnTo>
                  <a:lnTo>
                    <a:pt x="7376" y="142"/>
                  </a:lnTo>
                  <a:lnTo>
                    <a:pt x="7156" y="189"/>
                  </a:lnTo>
                  <a:lnTo>
                    <a:pt x="6943" y="236"/>
                  </a:lnTo>
                  <a:lnTo>
                    <a:pt x="6723" y="284"/>
                  </a:lnTo>
                  <a:lnTo>
                    <a:pt x="6511" y="346"/>
                  </a:lnTo>
                  <a:lnTo>
                    <a:pt x="6299" y="409"/>
                  </a:lnTo>
                  <a:lnTo>
                    <a:pt x="6094" y="472"/>
                  </a:lnTo>
                  <a:lnTo>
                    <a:pt x="5882" y="551"/>
                  </a:lnTo>
                  <a:lnTo>
                    <a:pt x="5678" y="622"/>
                  </a:lnTo>
                  <a:lnTo>
                    <a:pt x="5473" y="708"/>
                  </a:lnTo>
                  <a:lnTo>
                    <a:pt x="5277" y="795"/>
                  </a:lnTo>
                  <a:lnTo>
                    <a:pt x="5080" y="889"/>
                  </a:lnTo>
                  <a:lnTo>
                    <a:pt x="4883" y="983"/>
                  </a:lnTo>
                  <a:lnTo>
                    <a:pt x="4695" y="1086"/>
                  </a:lnTo>
                  <a:lnTo>
                    <a:pt x="4506" y="1188"/>
                  </a:lnTo>
                  <a:lnTo>
                    <a:pt x="4317" y="1298"/>
                  </a:lnTo>
                  <a:lnTo>
                    <a:pt x="4136" y="1416"/>
                  </a:lnTo>
                  <a:lnTo>
                    <a:pt x="3956" y="1534"/>
                  </a:lnTo>
                  <a:lnTo>
                    <a:pt x="3775" y="1660"/>
                  </a:lnTo>
                  <a:lnTo>
                    <a:pt x="3602" y="1785"/>
                  </a:lnTo>
                  <a:lnTo>
                    <a:pt x="3429" y="1911"/>
                  </a:lnTo>
                  <a:lnTo>
                    <a:pt x="3264" y="2053"/>
                  </a:lnTo>
                  <a:lnTo>
                    <a:pt x="3099" y="2187"/>
                  </a:lnTo>
                  <a:lnTo>
                    <a:pt x="2941" y="2328"/>
                  </a:lnTo>
                  <a:lnTo>
                    <a:pt x="2784" y="2477"/>
                  </a:lnTo>
                  <a:lnTo>
                    <a:pt x="2627" y="2627"/>
                  </a:lnTo>
                  <a:lnTo>
                    <a:pt x="2477" y="2784"/>
                  </a:lnTo>
                  <a:lnTo>
                    <a:pt x="2328" y="2941"/>
                  </a:lnTo>
                  <a:lnTo>
                    <a:pt x="2186" y="3099"/>
                  </a:lnTo>
                  <a:lnTo>
                    <a:pt x="2045" y="3264"/>
                  </a:lnTo>
                  <a:lnTo>
                    <a:pt x="1911" y="3429"/>
                  </a:lnTo>
                  <a:lnTo>
                    <a:pt x="1785" y="3602"/>
                  </a:lnTo>
                  <a:lnTo>
                    <a:pt x="1652" y="3775"/>
                  </a:lnTo>
                  <a:lnTo>
                    <a:pt x="1534" y="3956"/>
                  </a:lnTo>
                  <a:lnTo>
                    <a:pt x="1416" y="4137"/>
                  </a:lnTo>
                  <a:lnTo>
                    <a:pt x="1298" y="4317"/>
                  </a:lnTo>
                  <a:lnTo>
                    <a:pt x="1188" y="4498"/>
                  </a:lnTo>
                  <a:lnTo>
                    <a:pt x="1086" y="4695"/>
                  </a:lnTo>
                  <a:lnTo>
                    <a:pt x="983" y="4884"/>
                  </a:lnTo>
                  <a:lnTo>
                    <a:pt x="889" y="5080"/>
                  </a:lnTo>
                  <a:lnTo>
                    <a:pt x="795" y="5277"/>
                  </a:lnTo>
                  <a:lnTo>
                    <a:pt x="708" y="5473"/>
                  </a:lnTo>
                  <a:lnTo>
                    <a:pt x="622" y="5678"/>
                  </a:lnTo>
                  <a:lnTo>
                    <a:pt x="543" y="5882"/>
                  </a:lnTo>
                  <a:lnTo>
                    <a:pt x="472" y="6087"/>
                  </a:lnTo>
                  <a:lnTo>
                    <a:pt x="402" y="6299"/>
                  </a:lnTo>
                  <a:lnTo>
                    <a:pt x="339" y="6511"/>
                  </a:lnTo>
                  <a:lnTo>
                    <a:pt x="284" y="6724"/>
                  </a:lnTo>
                  <a:lnTo>
                    <a:pt x="229" y="6936"/>
                  </a:lnTo>
                  <a:lnTo>
                    <a:pt x="181" y="7156"/>
                  </a:lnTo>
                  <a:lnTo>
                    <a:pt x="142" y="7376"/>
                  </a:lnTo>
                  <a:lnTo>
                    <a:pt x="103" y="7596"/>
                  </a:lnTo>
                  <a:lnTo>
                    <a:pt x="71" y="7817"/>
                  </a:lnTo>
                  <a:lnTo>
                    <a:pt x="48" y="8045"/>
                  </a:lnTo>
                  <a:lnTo>
                    <a:pt x="24" y="8273"/>
                  </a:lnTo>
                  <a:lnTo>
                    <a:pt x="16" y="8501"/>
                  </a:lnTo>
                  <a:lnTo>
                    <a:pt x="8" y="8729"/>
                  </a:lnTo>
                  <a:lnTo>
                    <a:pt x="1" y="8957"/>
                  </a:lnTo>
                  <a:lnTo>
                    <a:pt x="1" y="8957"/>
                  </a:lnTo>
                  <a:lnTo>
                    <a:pt x="8" y="9193"/>
                  </a:lnTo>
                  <a:lnTo>
                    <a:pt x="16" y="9421"/>
                  </a:lnTo>
                  <a:lnTo>
                    <a:pt x="24" y="9649"/>
                  </a:lnTo>
                  <a:lnTo>
                    <a:pt x="48" y="9877"/>
                  </a:lnTo>
                  <a:lnTo>
                    <a:pt x="71" y="10097"/>
                  </a:lnTo>
                  <a:lnTo>
                    <a:pt x="103" y="10325"/>
                  </a:lnTo>
                  <a:lnTo>
                    <a:pt x="142" y="10545"/>
                  </a:lnTo>
                  <a:lnTo>
                    <a:pt x="181" y="10765"/>
                  </a:lnTo>
                  <a:lnTo>
                    <a:pt x="229" y="10986"/>
                  </a:lnTo>
                  <a:lnTo>
                    <a:pt x="284" y="11198"/>
                  </a:lnTo>
                  <a:lnTo>
                    <a:pt x="339" y="11410"/>
                  </a:lnTo>
                  <a:lnTo>
                    <a:pt x="402" y="11623"/>
                  </a:lnTo>
                  <a:lnTo>
                    <a:pt x="472" y="11835"/>
                  </a:lnTo>
                  <a:lnTo>
                    <a:pt x="543" y="12039"/>
                  </a:lnTo>
                  <a:lnTo>
                    <a:pt x="622" y="12244"/>
                  </a:lnTo>
                  <a:lnTo>
                    <a:pt x="708" y="12448"/>
                  </a:lnTo>
                  <a:lnTo>
                    <a:pt x="795" y="12645"/>
                  </a:lnTo>
                  <a:lnTo>
                    <a:pt x="889" y="12841"/>
                  </a:lnTo>
                  <a:lnTo>
                    <a:pt x="983" y="13038"/>
                  </a:lnTo>
                  <a:lnTo>
                    <a:pt x="1086" y="13227"/>
                  </a:lnTo>
                  <a:lnTo>
                    <a:pt x="1188" y="13415"/>
                  </a:lnTo>
                  <a:lnTo>
                    <a:pt x="1298" y="13604"/>
                  </a:lnTo>
                  <a:lnTo>
                    <a:pt x="1416" y="13785"/>
                  </a:lnTo>
                  <a:lnTo>
                    <a:pt x="1534" y="13966"/>
                  </a:lnTo>
                  <a:lnTo>
                    <a:pt x="1652" y="14147"/>
                  </a:lnTo>
                  <a:lnTo>
                    <a:pt x="1785" y="14320"/>
                  </a:lnTo>
                  <a:lnTo>
                    <a:pt x="1911" y="14493"/>
                  </a:lnTo>
                  <a:lnTo>
                    <a:pt x="2045" y="14658"/>
                  </a:lnTo>
                  <a:lnTo>
                    <a:pt x="2186" y="14823"/>
                  </a:lnTo>
                  <a:lnTo>
                    <a:pt x="2328" y="14980"/>
                  </a:lnTo>
                  <a:lnTo>
                    <a:pt x="2477" y="15137"/>
                  </a:lnTo>
                  <a:lnTo>
                    <a:pt x="2627" y="15295"/>
                  </a:lnTo>
                  <a:lnTo>
                    <a:pt x="2784" y="15444"/>
                  </a:lnTo>
                  <a:lnTo>
                    <a:pt x="2941" y="15593"/>
                  </a:lnTo>
                  <a:lnTo>
                    <a:pt x="3099" y="15735"/>
                  </a:lnTo>
                  <a:lnTo>
                    <a:pt x="3264" y="15869"/>
                  </a:lnTo>
                  <a:lnTo>
                    <a:pt x="3429" y="16010"/>
                  </a:lnTo>
                  <a:lnTo>
                    <a:pt x="3602" y="16136"/>
                  </a:lnTo>
                  <a:lnTo>
                    <a:pt x="3775" y="16262"/>
                  </a:lnTo>
                  <a:lnTo>
                    <a:pt x="3956" y="16388"/>
                  </a:lnTo>
                  <a:lnTo>
                    <a:pt x="4136" y="16506"/>
                  </a:lnTo>
                  <a:lnTo>
                    <a:pt x="4317" y="16624"/>
                  </a:lnTo>
                  <a:lnTo>
                    <a:pt x="4506" y="16734"/>
                  </a:lnTo>
                  <a:lnTo>
                    <a:pt x="4695" y="16836"/>
                  </a:lnTo>
                  <a:lnTo>
                    <a:pt x="4883" y="16938"/>
                  </a:lnTo>
                  <a:lnTo>
                    <a:pt x="5080" y="17032"/>
                  </a:lnTo>
                  <a:lnTo>
                    <a:pt x="5277" y="17127"/>
                  </a:lnTo>
                  <a:lnTo>
                    <a:pt x="5473" y="17213"/>
                  </a:lnTo>
                  <a:lnTo>
                    <a:pt x="5678" y="17300"/>
                  </a:lnTo>
                  <a:lnTo>
                    <a:pt x="5882" y="17371"/>
                  </a:lnTo>
                  <a:lnTo>
                    <a:pt x="6094" y="17449"/>
                  </a:lnTo>
                  <a:lnTo>
                    <a:pt x="6299" y="17512"/>
                  </a:lnTo>
                  <a:lnTo>
                    <a:pt x="6511" y="17575"/>
                  </a:lnTo>
                  <a:lnTo>
                    <a:pt x="6723" y="17638"/>
                  </a:lnTo>
                  <a:lnTo>
                    <a:pt x="6943" y="17685"/>
                  </a:lnTo>
                  <a:lnTo>
                    <a:pt x="7156" y="17732"/>
                  </a:lnTo>
                  <a:lnTo>
                    <a:pt x="7376" y="17779"/>
                  </a:lnTo>
                  <a:lnTo>
                    <a:pt x="7604" y="17811"/>
                  </a:lnTo>
                  <a:lnTo>
                    <a:pt x="7824" y="17842"/>
                  </a:lnTo>
                  <a:lnTo>
                    <a:pt x="8052" y="17874"/>
                  </a:lnTo>
                  <a:lnTo>
                    <a:pt x="8272" y="17890"/>
                  </a:lnTo>
                  <a:lnTo>
                    <a:pt x="8508" y="17905"/>
                  </a:lnTo>
                  <a:lnTo>
                    <a:pt x="8736" y="17913"/>
                  </a:lnTo>
                  <a:lnTo>
                    <a:pt x="8964" y="17921"/>
                  </a:lnTo>
                  <a:lnTo>
                    <a:pt x="8964" y="179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5172;p67">
              <a:extLst>
                <a:ext uri="{FF2B5EF4-FFF2-40B4-BE49-F238E27FC236}">
                  <a16:creationId xmlns:a16="http://schemas.microsoft.com/office/drawing/2014/main" id="{035EDF82-AE7C-019D-EBCD-F9EB32E93FE2}"/>
                </a:ext>
              </a:extLst>
            </p:cNvPr>
            <p:cNvSpPr/>
            <p:nvPr/>
          </p:nvSpPr>
          <p:spPr>
            <a:xfrm>
              <a:off x="-6117200" y="-336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5173;p67">
              <a:extLst>
                <a:ext uri="{FF2B5EF4-FFF2-40B4-BE49-F238E27FC236}">
                  <a16:creationId xmlns:a16="http://schemas.microsoft.com/office/drawing/2014/main" id="{3FDD6C8B-1697-7D98-F0EC-BFEC2AE17990}"/>
                </a:ext>
              </a:extLst>
            </p:cNvPr>
            <p:cNvSpPr/>
            <p:nvPr/>
          </p:nvSpPr>
          <p:spPr>
            <a:xfrm>
              <a:off x="-6281550" y="-2307450"/>
              <a:ext cx="448400" cy="447850"/>
            </a:xfrm>
            <a:custGeom>
              <a:avLst/>
              <a:gdLst/>
              <a:ahLst/>
              <a:cxnLst/>
              <a:rect l="l" t="t" r="r" b="b"/>
              <a:pathLst>
                <a:path w="17936" h="17914" extrusionOk="0">
                  <a:moveTo>
                    <a:pt x="8736" y="1"/>
                  </a:moveTo>
                  <a:lnTo>
                    <a:pt x="8501" y="16"/>
                  </a:lnTo>
                  <a:lnTo>
                    <a:pt x="8273" y="24"/>
                  </a:lnTo>
                  <a:lnTo>
                    <a:pt x="8045" y="48"/>
                  </a:lnTo>
                  <a:lnTo>
                    <a:pt x="7824" y="71"/>
                  </a:lnTo>
                  <a:lnTo>
                    <a:pt x="7596" y="103"/>
                  </a:lnTo>
                  <a:lnTo>
                    <a:pt x="7376" y="142"/>
                  </a:lnTo>
                  <a:lnTo>
                    <a:pt x="7156" y="182"/>
                  </a:lnTo>
                  <a:lnTo>
                    <a:pt x="6944" y="229"/>
                  </a:lnTo>
                  <a:lnTo>
                    <a:pt x="6724" y="284"/>
                  </a:lnTo>
                  <a:lnTo>
                    <a:pt x="6511" y="339"/>
                  </a:lnTo>
                  <a:lnTo>
                    <a:pt x="6299" y="402"/>
                  </a:lnTo>
                  <a:lnTo>
                    <a:pt x="6087" y="472"/>
                  </a:lnTo>
                  <a:lnTo>
                    <a:pt x="5882" y="543"/>
                  </a:lnTo>
                  <a:lnTo>
                    <a:pt x="5678" y="622"/>
                  </a:lnTo>
                  <a:lnTo>
                    <a:pt x="5473" y="708"/>
                  </a:lnTo>
                  <a:lnTo>
                    <a:pt x="5277" y="795"/>
                  </a:lnTo>
                  <a:lnTo>
                    <a:pt x="5080" y="881"/>
                  </a:lnTo>
                  <a:lnTo>
                    <a:pt x="4884" y="984"/>
                  </a:lnTo>
                  <a:lnTo>
                    <a:pt x="4695" y="1078"/>
                  </a:lnTo>
                  <a:lnTo>
                    <a:pt x="4498" y="1188"/>
                  </a:lnTo>
                  <a:lnTo>
                    <a:pt x="4318" y="1298"/>
                  </a:lnTo>
                  <a:lnTo>
                    <a:pt x="4129" y="1408"/>
                  </a:lnTo>
                  <a:lnTo>
                    <a:pt x="3956" y="1534"/>
                  </a:lnTo>
                  <a:lnTo>
                    <a:pt x="3775" y="1652"/>
                  </a:lnTo>
                  <a:lnTo>
                    <a:pt x="3602" y="1778"/>
                  </a:lnTo>
                  <a:lnTo>
                    <a:pt x="3429" y="1911"/>
                  </a:lnTo>
                  <a:lnTo>
                    <a:pt x="3264" y="2045"/>
                  </a:lnTo>
                  <a:lnTo>
                    <a:pt x="3099" y="2187"/>
                  </a:lnTo>
                  <a:lnTo>
                    <a:pt x="2934" y="2328"/>
                  </a:lnTo>
                  <a:lnTo>
                    <a:pt x="2776" y="2470"/>
                  </a:lnTo>
                  <a:lnTo>
                    <a:pt x="2627" y="2627"/>
                  </a:lnTo>
                  <a:lnTo>
                    <a:pt x="2478" y="2776"/>
                  </a:lnTo>
                  <a:lnTo>
                    <a:pt x="2328" y="2934"/>
                  </a:lnTo>
                  <a:lnTo>
                    <a:pt x="2187" y="3099"/>
                  </a:lnTo>
                  <a:lnTo>
                    <a:pt x="2045" y="3256"/>
                  </a:lnTo>
                  <a:lnTo>
                    <a:pt x="1912" y="3429"/>
                  </a:lnTo>
                  <a:lnTo>
                    <a:pt x="1778" y="3594"/>
                  </a:lnTo>
                  <a:lnTo>
                    <a:pt x="1652" y="3775"/>
                  </a:lnTo>
                  <a:lnTo>
                    <a:pt x="1534" y="3948"/>
                  </a:lnTo>
                  <a:lnTo>
                    <a:pt x="1416" y="4129"/>
                  </a:lnTo>
                  <a:lnTo>
                    <a:pt x="1298" y="4310"/>
                  </a:lnTo>
                  <a:lnTo>
                    <a:pt x="1188" y="4499"/>
                  </a:lnTo>
                  <a:lnTo>
                    <a:pt x="1086" y="4687"/>
                  </a:lnTo>
                  <a:lnTo>
                    <a:pt x="984" y="4876"/>
                  </a:lnTo>
                  <a:lnTo>
                    <a:pt x="881" y="5073"/>
                  </a:lnTo>
                  <a:lnTo>
                    <a:pt x="795" y="5269"/>
                  </a:lnTo>
                  <a:lnTo>
                    <a:pt x="709" y="5474"/>
                  </a:lnTo>
                  <a:lnTo>
                    <a:pt x="622" y="5670"/>
                  </a:lnTo>
                  <a:lnTo>
                    <a:pt x="543" y="5875"/>
                  </a:lnTo>
                  <a:lnTo>
                    <a:pt x="473" y="6087"/>
                  </a:lnTo>
                  <a:lnTo>
                    <a:pt x="402" y="6291"/>
                  </a:lnTo>
                  <a:lnTo>
                    <a:pt x="339" y="6504"/>
                  </a:lnTo>
                  <a:lnTo>
                    <a:pt x="284" y="6716"/>
                  </a:lnTo>
                  <a:lnTo>
                    <a:pt x="229" y="6936"/>
                  </a:lnTo>
                  <a:lnTo>
                    <a:pt x="182" y="7148"/>
                  </a:lnTo>
                  <a:lnTo>
                    <a:pt x="142" y="7369"/>
                  </a:lnTo>
                  <a:lnTo>
                    <a:pt x="103" y="7589"/>
                  </a:lnTo>
                  <a:lnTo>
                    <a:pt x="72" y="7817"/>
                  </a:lnTo>
                  <a:lnTo>
                    <a:pt x="48" y="8037"/>
                  </a:lnTo>
                  <a:lnTo>
                    <a:pt x="24" y="8265"/>
                  </a:lnTo>
                  <a:lnTo>
                    <a:pt x="9" y="8493"/>
                  </a:lnTo>
                  <a:lnTo>
                    <a:pt x="1" y="8721"/>
                  </a:lnTo>
                  <a:lnTo>
                    <a:pt x="1" y="8957"/>
                  </a:lnTo>
                  <a:lnTo>
                    <a:pt x="1" y="9185"/>
                  </a:lnTo>
                  <a:lnTo>
                    <a:pt x="9" y="9413"/>
                  </a:lnTo>
                  <a:lnTo>
                    <a:pt x="24" y="9649"/>
                  </a:lnTo>
                  <a:lnTo>
                    <a:pt x="48" y="9869"/>
                  </a:lnTo>
                  <a:lnTo>
                    <a:pt x="72" y="10097"/>
                  </a:lnTo>
                  <a:lnTo>
                    <a:pt x="103" y="10317"/>
                  </a:lnTo>
                  <a:lnTo>
                    <a:pt x="142" y="10538"/>
                  </a:lnTo>
                  <a:lnTo>
                    <a:pt x="182" y="10758"/>
                  </a:lnTo>
                  <a:lnTo>
                    <a:pt x="229" y="10978"/>
                  </a:lnTo>
                  <a:lnTo>
                    <a:pt x="284" y="11198"/>
                  </a:lnTo>
                  <a:lnTo>
                    <a:pt x="339" y="11410"/>
                  </a:lnTo>
                  <a:lnTo>
                    <a:pt x="402" y="11623"/>
                  </a:lnTo>
                  <a:lnTo>
                    <a:pt x="473" y="11827"/>
                  </a:lnTo>
                  <a:lnTo>
                    <a:pt x="543" y="12032"/>
                  </a:lnTo>
                  <a:lnTo>
                    <a:pt x="622" y="12236"/>
                  </a:lnTo>
                  <a:lnTo>
                    <a:pt x="709" y="12440"/>
                  </a:lnTo>
                  <a:lnTo>
                    <a:pt x="795" y="12645"/>
                  </a:lnTo>
                  <a:lnTo>
                    <a:pt x="881" y="12842"/>
                  </a:lnTo>
                  <a:lnTo>
                    <a:pt x="984" y="13030"/>
                  </a:lnTo>
                  <a:lnTo>
                    <a:pt x="1086" y="13227"/>
                  </a:lnTo>
                  <a:lnTo>
                    <a:pt x="1188" y="13416"/>
                  </a:lnTo>
                  <a:lnTo>
                    <a:pt x="1298" y="13596"/>
                  </a:lnTo>
                  <a:lnTo>
                    <a:pt x="1416" y="13785"/>
                  </a:lnTo>
                  <a:lnTo>
                    <a:pt x="1534" y="13966"/>
                  </a:lnTo>
                  <a:lnTo>
                    <a:pt x="1652" y="14139"/>
                  </a:lnTo>
                  <a:lnTo>
                    <a:pt x="1778" y="14312"/>
                  </a:lnTo>
                  <a:lnTo>
                    <a:pt x="1912" y="14485"/>
                  </a:lnTo>
                  <a:lnTo>
                    <a:pt x="2045" y="14650"/>
                  </a:lnTo>
                  <a:lnTo>
                    <a:pt x="2187" y="14815"/>
                  </a:lnTo>
                  <a:lnTo>
                    <a:pt x="2328" y="14980"/>
                  </a:lnTo>
                  <a:lnTo>
                    <a:pt x="2478" y="15138"/>
                  </a:lnTo>
                  <a:lnTo>
                    <a:pt x="2627" y="15287"/>
                  </a:lnTo>
                  <a:lnTo>
                    <a:pt x="2776" y="15436"/>
                  </a:lnTo>
                  <a:lnTo>
                    <a:pt x="2934" y="15586"/>
                  </a:lnTo>
                  <a:lnTo>
                    <a:pt x="3099" y="15727"/>
                  </a:lnTo>
                  <a:lnTo>
                    <a:pt x="3264" y="15869"/>
                  </a:lnTo>
                  <a:lnTo>
                    <a:pt x="3429" y="16003"/>
                  </a:lnTo>
                  <a:lnTo>
                    <a:pt x="3602" y="16128"/>
                  </a:lnTo>
                  <a:lnTo>
                    <a:pt x="3775" y="16262"/>
                  </a:lnTo>
                  <a:lnTo>
                    <a:pt x="3956" y="16380"/>
                  </a:lnTo>
                  <a:lnTo>
                    <a:pt x="4129" y="16498"/>
                  </a:lnTo>
                  <a:lnTo>
                    <a:pt x="4318" y="16616"/>
                  </a:lnTo>
                  <a:lnTo>
                    <a:pt x="4498" y="16726"/>
                  </a:lnTo>
                  <a:lnTo>
                    <a:pt x="4695" y="16828"/>
                  </a:lnTo>
                  <a:lnTo>
                    <a:pt x="4884" y="16930"/>
                  </a:lnTo>
                  <a:lnTo>
                    <a:pt x="5080" y="17025"/>
                  </a:lnTo>
                  <a:lnTo>
                    <a:pt x="5277" y="17119"/>
                  </a:lnTo>
                  <a:lnTo>
                    <a:pt x="5473" y="17206"/>
                  </a:lnTo>
                  <a:lnTo>
                    <a:pt x="5678" y="17292"/>
                  </a:lnTo>
                  <a:lnTo>
                    <a:pt x="5882" y="17371"/>
                  </a:lnTo>
                  <a:lnTo>
                    <a:pt x="6087" y="17442"/>
                  </a:lnTo>
                  <a:lnTo>
                    <a:pt x="6299" y="17512"/>
                  </a:lnTo>
                  <a:lnTo>
                    <a:pt x="6511" y="17575"/>
                  </a:lnTo>
                  <a:lnTo>
                    <a:pt x="6724" y="17630"/>
                  </a:lnTo>
                  <a:lnTo>
                    <a:pt x="6944" y="17685"/>
                  </a:lnTo>
                  <a:lnTo>
                    <a:pt x="7156" y="17733"/>
                  </a:lnTo>
                  <a:lnTo>
                    <a:pt x="7376" y="17772"/>
                  </a:lnTo>
                  <a:lnTo>
                    <a:pt x="7596" y="17811"/>
                  </a:lnTo>
                  <a:lnTo>
                    <a:pt x="7824" y="17843"/>
                  </a:lnTo>
                  <a:lnTo>
                    <a:pt x="8045" y="17866"/>
                  </a:lnTo>
                  <a:lnTo>
                    <a:pt x="8273" y="17882"/>
                  </a:lnTo>
                  <a:lnTo>
                    <a:pt x="8501" y="17898"/>
                  </a:lnTo>
                  <a:lnTo>
                    <a:pt x="8736" y="17905"/>
                  </a:lnTo>
                  <a:lnTo>
                    <a:pt x="8964" y="17913"/>
                  </a:lnTo>
                  <a:lnTo>
                    <a:pt x="9192" y="17905"/>
                  </a:lnTo>
                  <a:lnTo>
                    <a:pt x="9428" y="17898"/>
                  </a:lnTo>
                  <a:lnTo>
                    <a:pt x="9656" y="17882"/>
                  </a:lnTo>
                  <a:lnTo>
                    <a:pt x="9884" y="17866"/>
                  </a:lnTo>
                  <a:lnTo>
                    <a:pt x="10105" y="17843"/>
                  </a:lnTo>
                  <a:lnTo>
                    <a:pt x="10333" y="17811"/>
                  </a:lnTo>
                  <a:lnTo>
                    <a:pt x="10553" y="17772"/>
                  </a:lnTo>
                  <a:lnTo>
                    <a:pt x="10773" y="17733"/>
                  </a:lnTo>
                  <a:lnTo>
                    <a:pt x="10993" y="17685"/>
                  </a:lnTo>
                  <a:lnTo>
                    <a:pt x="11205" y="17630"/>
                  </a:lnTo>
                  <a:lnTo>
                    <a:pt x="11418" y="17575"/>
                  </a:lnTo>
                  <a:lnTo>
                    <a:pt x="11630" y="17512"/>
                  </a:lnTo>
                  <a:lnTo>
                    <a:pt x="11842" y="17442"/>
                  </a:lnTo>
                  <a:lnTo>
                    <a:pt x="12047" y="17371"/>
                  </a:lnTo>
                  <a:lnTo>
                    <a:pt x="12251" y="17292"/>
                  </a:lnTo>
                  <a:lnTo>
                    <a:pt x="12456" y="17206"/>
                  </a:lnTo>
                  <a:lnTo>
                    <a:pt x="12652" y="17119"/>
                  </a:lnTo>
                  <a:lnTo>
                    <a:pt x="12849" y="17025"/>
                  </a:lnTo>
                  <a:lnTo>
                    <a:pt x="13045" y="16930"/>
                  </a:lnTo>
                  <a:lnTo>
                    <a:pt x="13242" y="16828"/>
                  </a:lnTo>
                  <a:lnTo>
                    <a:pt x="13431" y="16726"/>
                  </a:lnTo>
                  <a:lnTo>
                    <a:pt x="13611" y="16616"/>
                  </a:lnTo>
                  <a:lnTo>
                    <a:pt x="13800" y="16498"/>
                  </a:lnTo>
                  <a:lnTo>
                    <a:pt x="13981" y="16380"/>
                  </a:lnTo>
                  <a:lnTo>
                    <a:pt x="14154" y="16262"/>
                  </a:lnTo>
                  <a:lnTo>
                    <a:pt x="14327" y="16128"/>
                  </a:lnTo>
                  <a:lnTo>
                    <a:pt x="14500" y="16003"/>
                  </a:lnTo>
                  <a:lnTo>
                    <a:pt x="14665" y="15869"/>
                  </a:lnTo>
                  <a:lnTo>
                    <a:pt x="14830" y="15727"/>
                  </a:lnTo>
                  <a:lnTo>
                    <a:pt x="14995" y="15586"/>
                  </a:lnTo>
                  <a:lnTo>
                    <a:pt x="15152" y="15436"/>
                  </a:lnTo>
                  <a:lnTo>
                    <a:pt x="15302" y="15287"/>
                  </a:lnTo>
                  <a:lnTo>
                    <a:pt x="15459" y="15138"/>
                  </a:lnTo>
                  <a:lnTo>
                    <a:pt x="15601" y="14980"/>
                  </a:lnTo>
                  <a:lnTo>
                    <a:pt x="15742" y="14815"/>
                  </a:lnTo>
                  <a:lnTo>
                    <a:pt x="15884" y="14650"/>
                  </a:lnTo>
                  <a:lnTo>
                    <a:pt x="16017" y="14485"/>
                  </a:lnTo>
                  <a:lnTo>
                    <a:pt x="16151" y="14312"/>
                  </a:lnTo>
                  <a:lnTo>
                    <a:pt x="16277" y="14139"/>
                  </a:lnTo>
                  <a:lnTo>
                    <a:pt x="16403" y="13966"/>
                  </a:lnTo>
                  <a:lnTo>
                    <a:pt x="16521" y="13785"/>
                  </a:lnTo>
                  <a:lnTo>
                    <a:pt x="16631" y="13596"/>
                  </a:lnTo>
                  <a:lnTo>
                    <a:pt x="16741" y="13416"/>
                  </a:lnTo>
                  <a:lnTo>
                    <a:pt x="16851" y="13227"/>
                  </a:lnTo>
                  <a:lnTo>
                    <a:pt x="16953" y="13030"/>
                  </a:lnTo>
                  <a:lnTo>
                    <a:pt x="17047" y="12842"/>
                  </a:lnTo>
                  <a:lnTo>
                    <a:pt x="17142" y="12645"/>
                  </a:lnTo>
                  <a:lnTo>
                    <a:pt x="17228" y="12440"/>
                  </a:lnTo>
                  <a:lnTo>
                    <a:pt x="17307" y="12236"/>
                  </a:lnTo>
                  <a:lnTo>
                    <a:pt x="17386" y="12032"/>
                  </a:lnTo>
                  <a:lnTo>
                    <a:pt x="17464" y="11827"/>
                  </a:lnTo>
                  <a:lnTo>
                    <a:pt x="17527" y="11623"/>
                  </a:lnTo>
                  <a:lnTo>
                    <a:pt x="17590" y="11410"/>
                  </a:lnTo>
                  <a:lnTo>
                    <a:pt x="17653" y="11198"/>
                  </a:lnTo>
                  <a:lnTo>
                    <a:pt x="17700" y="10978"/>
                  </a:lnTo>
                  <a:lnTo>
                    <a:pt x="17747" y="10758"/>
                  </a:lnTo>
                  <a:lnTo>
                    <a:pt x="17794" y="10538"/>
                  </a:lnTo>
                  <a:lnTo>
                    <a:pt x="17826" y="10317"/>
                  </a:lnTo>
                  <a:lnTo>
                    <a:pt x="17857" y="10097"/>
                  </a:lnTo>
                  <a:lnTo>
                    <a:pt x="17889" y="9869"/>
                  </a:lnTo>
                  <a:lnTo>
                    <a:pt x="17904" y="9649"/>
                  </a:lnTo>
                  <a:lnTo>
                    <a:pt x="17920" y="9413"/>
                  </a:lnTo>
                  <a:lnTo>
                    <a:pt x="17928" y="9185"/>
                  </a:lnTo>
                  <a:lnTo>
                    <a:pt x="17936" y="8957"/>
                  </a:lnTo>
                  <a:lnTo>
                    <a:pt x="17928" y="8721"/>
                  </a:lnTo>
                  <a:lnTo>
                    <a:pt x="17920" y="8493"/>
                  </a:lnTo>
                  <a:lnTo>
                    <a:pt x="17904" y="8265"/>
                  </a:lnTo>
                  <a:lnTo>
                    <a:pt x="17889" y="8037"/>
                  </a:lnTo>
                  <a:lnTo>
                    <a:pt x="17857" y="7817"/>
                  </a:lnTo>
                  <a:lnTo>
                    <a:pt x="17826" y="7589"/>
                  </a:lnTo>
                  <a:lnTo>
                    <a:pt x="17794" y="7369"/>
                  </a:lnTo>
                  <a:lnTo>
                    <a:pt x="17747" y="7148"/>
                  </a:lnTo>
                  <a:lnTo>
                    <a:pt x="17700" y="6936"/>
                  </a:lnTo>
                  <a:lnTo>
                    <a:pt x="17653" y="6716"/>
                  </a:lnTo>
                  <a:lnTo>
                    <a:pt x="17590" y="6504"/>
                  </a:lnTo>
                  <a:lnTo>
                    <a:pt x="17527" y="6291"/>
                  </a:lnTo>
                  <a:lnTo>
                    <a:pt x="17464" y="6087"/>
                  </a:lnTo>
                  <a:lnTo>
                    <a:pt x="17386" y="5875"/>
                  </a:lnTo>
                  <a:lnTo>
                    <a:pt x="17307" y="5670"/>
                  </a:lnTo>
                  <a:lnTo>
                    <a:pt x="17228" y="5474"/>
                  </a:lnTo>
                  <a:lnTo>
                    <a:pt x="17142" y="5269"/>
                  </a:lnTo>
                  <a:lnTo>
                    <a:pt x="17047" y="5073"/>
                  </a:lnTo>
                  <a:lnTo>
                    <a:pt x="16953" y="4876"/>
                  </a:lnTo>
                  <a:lnTo>
                    <a:pt x="16851" y="4687"/>
                  </a:lnTo>
                  <a:lnTo>
                    <a:pt x="16741" y="4499"/>
                  </a:lnTo>
                  <a:lnTo>
                    <a:pt x="16631" y="4310"/>
                  </a:lnTo>
                  <a:lnTo>
                    <a:pt x="16521" y="4129"/>
                  </a:lnTo>
                  <a:lnTo>
                    <a:pt x="16403" y="3948"/>
                  </a:lnTo>
                  <a:lnTo>
                    <a:pt x="16277" y="3775"/>
                  </a:lnTo>
                  <a:lnTo>
                    <a:pt x="16151" y="3594"/>
                  </a:lnTo>
                  <a:lnTo>
                    <a:pt x="16017" y="3429"/>
                  </a:lnTo>
                  <a:lnTo>
                    <a:pt x="15884" y="3256"/>
                  </a:lnTo>
                  <a:lnTo>
                    <a:pt x="15742" y="3099"/>
                  </a:lnTo>
                  <a:lnTo>
                    <a:pt x="15601" y="2934"/>
                  </a:lnTo>
                  <a:lnTo>
                    <a:pt x="15459" y="2776"/>
                  </a:lnTo>
                  <a:lnTo>
                    <a:pt x="15302" y="2627"/>
                  </a:lnTo>
                  <a:lnTo>
                    <a:pt x="15152" y="2470"/>
                  </a:lnTo>
                  <a:lnTo>
                    <a:pt x="14995" y="2328"/>
                  </a:lnTo>
                  <a:lnTo>
                    <a:pt x="14830" y="2187"/>
                  </a:lnTo>
                  <a:lnTo>
                    <a:pt x="14665" y="2045"/>
                  </a:lnTo>
                  <a:lnTo>
                    <a:pt x="14500" y="1911"/>
                  </a:lnTo>
                  <a:lnTo>
                    <a:pt x="14327" y="1778"/>
                  </a:lnTo>
                  <a:lnTo>
                    <a:pt x="14154" y="1652"/>
                  </a:lnTo>
                  <a:lnTo>
                    <a:pt x="13981" y="1534"/>
                  </a:lnTo>
                  <a:lnTo>
                    <a:pt x="13800" y="1408"/>
                  </a:lnTo>
                  <a:lnTo>
                    <a:pt x="13611" y="1298"/>
                  </a:lnTo>
                  <a:lnTo>
                    <a:pt x="13431" y="1188"/>
                  </a:lnTo>
                  <a:lnTo>
                    <a:pt x="13242" y="1078"/>
                  </a:lnTo>
                  <a:lnTo>
                    <a:pt x="13045" y="984"/>
                  </a:lnTo>
                  <a:lnTo>
                    <a:pt x="12849" y="881"/>
                  </a:lnTo>
                  <a:lnTo>
                    <a:pt x="12652" y="795"/>
                  </a:lnTo>
                  <a:lnTo>
                    <a:pt x="12456" y="708"/>
                  </a:lnTo>
                  <a:lnTo>
                    <a:pt x="12251" y="622"/>
                  </a:lnTo>
                  <a:lnTo>
                    <a:pt x="12047" y="543"/>
                  </a:lnTo>
                  <a:lnTo>
                    <a:pt x="11842" y="472"/>
                  </a:lnTo>
                  <a:lnTo>
                    <a:pt x="11630" y="402"/>
                  </a:lnTo>
                  <a:lnTo>
                    <a:pt x="11418" y="339"/>
                  </a:lnTo>
                  <a:lnTo>
                    <a:pt x="11205" y="284"/>
                  </a:lnTo>
                  <a:lnTo>
                    <a:pt x="10993" y="229"/>
                  </a:lnTo>
                  <a:lnTo>
                    <a:pt x="10773" y="182"/>
                  </a:lnTo>
                  <a:lnTo>
                    <a:pt x="10553" y="142"/>
                  </a:lnTo>
                  <a:lnTo>
                    <a:pt x="10333" y="103"/>
                  </a:lnTo>
                  <a:lnTo>
                    <a:pt x="10105" y="71"/>
                  </a:lnTo>
                  <a:lnTo>
                    <a:pt x="9884" y="48"/>
                  </a:lnTo>
                  <a:lnTo>
                    <a:pt x="9656" y="24"/>
                  </a:lnTo>
                  <a:lnTo>
                    <a:pt x="9428" y="16"/>
                  </a:lnTo>
                  <a:lnTo>
                    <a:pt x="9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5174;p67">
              <a:extLst>
                <a:ext uri="{FF2B5EF4-FFF2-40B4-BE49-F238E27FC236}">
                  <a16:creationId xmlns:a16="http://schemas.microsoft.com/office/drawing/2014/main" id="{92B747C0-C9E4-88A1-F2CA-C103C2F64CAE}"/>
                </a:ext>
              </a:extLst>
            </p:cNvPr>
            <p:cNvSpPr/>
            <p:nvPr/>
          </p:nvSpPr>
          <p:spPr>
            <a:xfrm>
              <a:off x="-6281550" y="-2307450"/>
              <a:ext cx="448400" cy="447850"/>
            </a:xfrm>
            <a:custGeom>
              <a:avLst/>
              <a:gdLst/>
              <a:ahLst/>
              <a:cxnLst/>
              <a:rect l="l" t="t" r="r" b="b"/>
              <a:pathLst>
                <a:path w="17936" h="17914" fill="none" extrusionOk="0">
                  <a:moveTo>
                    <a:pt x="8964" y="1"/>
                  </a:moveTo>
                  <a:lnTo>
                    <a:pt x="8964" y="1"/>
                  </a:lnTo>
                  <a:lnTo>
                    <a:pt x="8736" y="1"/>
                  </a:lnTo>
                  <a:lnTo>
                    <a:pt x="8501" y="16"/>
                  </a:lnTo>
                  <a:lnTo>
                    <a:pt x="8273" y="24"/>
                  </a:lnTo>
                  <a:lnTo>
                    <a:pt x="8045" y="48"/>
                  </a:lnTo>
                  <a:lnTo>
                    <a:pt x="7824" y="71"/>
                  </a:lnTo>
                  <a:lnTo>
                    <a:pt x="7596" y="103"/>
                  </a:lnTo>
                  <a:lnTo>
                    <a:pt x="7376" y="142"/>
                  </a:lnTo>
                  <a:lnTo>
                    <a:pt x="7156" y="182"/>
                  </a:lnTo>
                  <a:lnTo>
                    <a:pt x="6944" y="229"/>
                  </a:lnTo>
                  <a:lnTo>
                    <a:pt x="6724" y="284"/>
                  </a:lnTo>
                  <a:lnTo>
                    <a:pt x="6511" y="339"/>
                  </a:lnTo>
                  <a:lnTo>
                    <a:pt x="6299" y="402"/>
                  </a:lnTo>
                  <a:lnTo>
                    <a:pt x="6087" y="472"/>
                  </a:lnTo>
                  <a:lnTo>
                    <a:pt x="5882" y="543"/>
                  </a:lnTo>
                  <a:lnTo>
                    <a:pt x="5678" y="622"/>
                  </a:lnTo>
                  <a:lnTo>
                    <a:pt x="5473" y="708"/>
                  </a:lnTo>
                  <a:lnTo>
                    <a:pt x="5277" y="795"/>
                  </a:lnTo>
                  <a:lnTo>
                    <a:pt x="5080" y="881"/>
                  </a:lnTo>
                  <a:lnTo>
                    <a:pt x="4884" y="984"/>
                  </a:lnTo>
                  <a:lnTo>
                    <a:pt x="4695" y="1078"/>
                  </a:lnTo>
                  <a:lnTo>
                    <a:pt x="4498" y="1188"/>
                  </a:lnTo>
                  <a:lnTo>
                    <a:pt x="4318" y="1298"/>
                  </a:lnTo>
                  <a:lnTo>
                    <a:pt x="4129" y="1408"/>
                  </a:lnTo>
                  <a:lnTo>
                    <a:pt x="3956" y="1534"/>
                  </a:lnTo>
                  <a:lnTo>
                    <a:pt x="3775" y="1652"/>
                  </a:lnTo>
                  <a:lnTo>
                    <a:pt x="3602" y="1778"/>
                  </a:lnTo>
                  <a:lnTo>
                    <a:pt x="3429" y="1911"/>
                  </a:lnTo>
                  <a:lnTo>
                    <a:pt x="3264" y="2045"/>
                  </a:lnTo>
                  <a:lnTo>
                    <a:pt x="3099" y="2187"/>
                  </a:lnTo>
                  <a:lnTo>
                    <a:pt x="2934" y="2328"/>
                  </a:lnTo>
                  <a:lnTo>
                    <a:pt x="2776" y="2470"/>
                  </a:lnTo>
                  <a:lnTo>
                    <a:pt x="2627" y="2627"/>
                  </a:lnTo>
                  <a:lnTo>
                    <a:pt x="2478" y="2776"/>
                  </a:lnTo>
                  <a:lnTo>
                    <a:pt x="2328" y="2934"/>
                  </a:lnTo>
                  <a:lnTo>
                    <a:pt x="2187" y="3099"/>
                  </a:lnTo>
                  <a:lnTo>
                    <a:pt x="2045" y="3256"/>
                  </a:lnTo>
                  <a:lnTo>
                    <a:pt x="1912" y="3429"/>
                  </a:lnTo>
                  <a:lnTo>
                    <a:pt x="1778" y="3594"/>
                  </a:lnTo>
                  <a:lnTo>
                    <a:pt x="1652" y="3775"/>
                  </a:lnTo>
                  <a:lnTo>
                    <a:pt x="1534" y="3948"/>
                  </a:lnTo>
                  <a:lnTo>
                    <a:pt x="1416" y="4129"/>
                  </a:lnTo>
                  <a:lnTo>
                    <a:pt x="1298" y="4310"/>
                  </a:lnTo>
                  <a:lnTo>
                    <a:pt x="1188" y="4499"/>
                  </a:lnTo>
                  <a:lnTo>
                    <a:pt x="1086" y="4687"/>
                  </a:lnTo>
                  <a:lnTo>
                    <a:pt x="984" y="4876"/>
                  </a:lnTo>
                  <a:lnTo>
                    <a:pt x="881" y="5073"/>
                  </a:lnTo>
                  <a:lnTo>
                    <a:pt x="795" y="5269"/>
                  </a:lnTo>
                  <a:lnTo>
                    <a:pt x="709" y="5474"/>
                  </a:lnTo>
                  <a:lnTo>
                    <a:pt x="622" y="5670"/>
                  </a:lnTo>
                  <a:lnTo>
                    <a:pt x="543" y="5875"/>
                  </a:lnTo>
                  <a:lnTo>
                    <a:pt x="473" y="6087"/>
                  </a:lnTo>
                  <a:lnTo>
                    <a:pt x="402" y="6291"/>
                  </a:lnTo>
                  <a:lnTo>
                    <a:pt x="339" y="6504"/>
                  </a:lnTo>
                  <a:lnTo>
                    <a:pt x="284" y="6716"/>
                  </a:lnTo>
                  <a:lnTo>
                    <a:pt x="229" y="6936"/>
                  </a:lnTo>
                  <a:lnTo>
                    <a:pt x="182" y="7148"/>
                  </a:lnTo>
                  <a:lnTo>
                    <a:pt x="142" y="7369"/>
                  </a:lnTo>
                  <a:lnTo>
                    <a:pt x="103" y="7589"/>
                  </a:lnTo>
                  <a:lnTo>
                    <a:pt x="72" y="7817"/>
                  </a:lnTo>
                  <a:lnTo>
                    <a:pt x="48" y="8037"/>
                  </a:lnTo>
                  <a:lnTo>
                    <a:pt x="24" y="8265"/>
                  </a:lnTo>
                  <a:lnTo>
                    <a:pt x="9" y="8493"/>
                  </a:lnTo>
                  <a:lnTo>
                    <a:pt x="1" y="8721"/>
                  </a:lnTo>
                  <a:lnTo>
                    <a:pt x="1" y="8957"/>
                  </a:lnTo>
                  <a:lnTo>
                    <a:pt x="1" y="8957"/>
                  </a:lnTo>
                  <a:lnTo>
                    <a:pt x="1" y="9185"/>
                  </a:lnTo>
                  <a:lnTo>
                    <a:pt x="9" y="9413"/>
                  </a:lnTo>
                  <a:lnTo>
                    <a:pt x="24" y="9649"/>
                  </a:lnTo>
                  <a:lnTo>
                    <a:pt x="48" y="9869"/>
                  </a:lnTo>
                  <a:lnTo>
                    <a:pt x="72" y="10097"/>
                  </a:lnTo>
                  <a:lnTo>
                    <a:pt x="103" y="10317"/>
                  </a:lnTo>
                  <a:lnTo>
                    <a:pt x="142" y="10538"/>
                  </a:lnTo>
                  <a:lnTo>
                    <a:pt x="182" y="10758"/>
                  </a:lnTo>
                  <a:lnTo>
                    <a:pt x="229" y="10978"/>
                  </a:lnTo>
                  <a:lnTo>
                    <a:pt x="284" y="11198"/>
                  </a:lnTo>
                  <a:lnTo>
                    <a:pt x="339" y="11410"/>
                  </a:lnTo>
                  <a:lnTo>
                    <a:pt x="402" y="11623"/>
                  </a:lnTo>
                  <a:lnTo>
                    <a:pt x="473" y="11827"/>
                  </a:lnTo>
                  <a:lnTo>
                    <a:pt x="543" y="12032"/>
                  </a:lnTo>
                  <a:lnTo>
                    <a:pt x="622" y="12236"/>
                  </a:lnTo>
                  <a:lnTo>
                    <a:pt x="709" y="12440"/>
                  </a:lnTo>
                  <a:lnTo>
                    <a:pt x="795" y="12645"/>
                  </a:lnTo>
                  <a:lnTo>
                    <a:pt x="881" y="12842"/>
                  </a:lnTo>
                  <a:lnTo>
                    <a:pt x="984" y="13030"/>
                  </a:lnTo>
                  <a:lnTo>
                    <a:pt x="1086" y="13227"/>
                  </a:lnTo>
                  <a:lnTo>
                    <a:pt x="1188" y="13416"/>
                  </a:lnTo>
                  <a:lnTo>
                    <a:pt x="1298" y="13596"/>
                  </a:lnTo>
                  <a:lnTo>
                    <a:pt x="1416" y="13785"/>
                  </a:lnTo>
                  <a:lnTo>
                    <a:pt x="1534" y="13966"/>
                  </a:lnTo>
                  <a:lnTo>
                    <a:pt x="1652" y="14139"/>
                  </a:lnTo>
                  <a:lnTo>
                    <a:pt x="1778" y="14312"/>
                  </a:lnTo>
                  <a:lnTo>
                    <a:pt x="1912" y="14485"/>
                  </a:lnTo>
                  <a:lnTo>
                    <a:pt x="2045" y="14650"/>
                  </a:lnTo>
                  <a:lnTo>
                    <a:pt x="2187" y="14815"/>
                  </a:lnTo>
                  <a:lnTo>
                    <a:pt x="2328" y="14980"/>
                  </a:lnTo>
                  <a:lnTo>
                    <a:pt x="2478" y="15138"/>
                  </a:lnTo>
                  <a:lnTo>
                    <a:pt x="2627" y="15287"/>
                  </a:lnTo>
                  <a:lnTo>
                    <a:pt x="2776" y="15436"/>
                  </a:lnTo>
                  <a:lnTo>
                    <a:pt x="2934" y="15586"/>
                  </a:lnTo>
                  <a:lnTo>
                    <a:pt x="3099" y="15727"/>
                  </a:lnTo>
                  <a:lnTo>
                    <a:pt x="3264" y="15869"/>
                  </a:lnTo>
                  <a:lnTo>
                    <a:pt x="3429" y="16003"/>
                  </a:lnTo>
                  <a:lnTo>
                    <a:pt x="3602" y="16128"/>
                  </a:lnTo>
                  <a:lnTo>
                    <a:pt x="3775" y="16262"/>
                  </a:lnTo>
                  <a:lnTo>
                    <a:pt x="3956" y="16380"/>
                  </a:lnTo>
                  <a:lnTo>
                    <a:pt x="4129" y="16498"/>
                  </a:lnTo>
                  <a:lnTo>
                    <a:pt x="4318" y="16616"/>
                  </a:lnTo>
                  <a:lnTo>
                    <a:pt x="4498" y="16726"/>
                  </a:lnTo>
                  <a:lnTo>
                    <a:pt x="4695" y="16828"/>
                  </a:lnTo>
                  <a:lnTo>
                    <a:pt x="4884" y="16930"/>
                  </a:lnTo>
                  <a:lnTo>
                    <a:pt x="5080" y="17025"/>
                  </a:lnTo>
                  <a:lnTo>
                    <a:pt x="5277" y="17119"/>
                  </a:lnTo>
                  <a:lnTo>
                    <a:pt x="5473" y="17206"/>
                  </a:lnTo>
                  <a:lnTo>
                    <a:pt x="5678" y="17292"/>
                  </a:lnTo>
                  <a:lnTo>
                    <a:pt x="5882" y="17371"/>
                  </a:lnTo>
                  <a:lnTo>
                    <a:pt x="6087" y="17442"/>
                  </a:lnTo>
                  <a:lnTo>
                    <a:pt x="6299" y="17512"/>
                  </a:lnTo>
                  <a:lnTo>
                    <a:pt x="6511" y="17575"/>
                  </a:lnTo>
                  <a:lnTo>
                    <a:pt x="6724" y="17630"/>
                  </a:lnTo>
                  <a:lnTo>
                    <a:pt x="6944" y="17685"/>
                  </a:lnTo>
                  <a:lnTo>
                    <a:pt x="7156" y="17733"/>
                  </a:lnTo>
                  <a:lnTo>
                    <a:pt x="7376" y="17772"/>
                  </a:lnTo>
                  <a:lnTo>
                    <a:pt x="7596" y="17811"/>
                  </a:lnTo>
                  <a:lnTo>
                    <a:pt x="7824" y="17843"/>
                  </a:lnTo>
                  <a:lnTo>
                    <a:pt x="8045" y="17866"/>
                  </a:lnTo>
                  <a:lnTo>
                    <a:pt x="8273" y="17882"/>
                  </a:lnTo>
                  <a:lnTo>
                    <a:pt x="8501" y="17898"/>
                  </a:lnTo>
                  <a:lnTo>
                    <a:pt x="8736" y="17905"/>
                  </a:lnTo>
                  <a:lnTo>
                    <a:pt x="8964" y="17913"/>
                  </a:lnTo>
                  <a:lnTo>
                    <a:pt x="8964" y="17913"/>
                  </a:lnTo>
                  <a:lnTo>
                    <a:pt x="9192" y="17905"/>
                  </a:lnTo>
                  <a:lnTo>
                    <a:pt x="9428" y="17898"/>
                  </a:lnTo>
                  <a:lnTo>
                    <a:pt x="9656" y="17882"/>
                  </a:lnTo>
                  <a:lnTo>
                    <a:pt x="9884" y="17866"/>
                  </a:lnTo>
                  <a:lnTo>
                    <a:pt x="10105" y="17843"/>
                  </a:lnTo>
                  <a:lnTo>
                    <a:pt x="10333" y="17811"/>
                  </a:lnTo>
                  <a:lnTo>
                    <a:pt x="10553" y="17772"/>
                  </a:lnTo>
                  <a:lnTo>
                    <a:pt x="10773" y="17733"/>
                  </a:lnTo>
                  <a:lnTo>
                    <a:pt x="10993" y="17685"/>
                  </a:lnTo>
                  <a:lnTo>
                    <a:pt x="11205" y="17630"/>
                  </a:lnTo>
                  <a:lnTo>
                    <a:pt x="11418" y="17575"/>
                  </a:lnTo>
                  <a:lnTo>
                    <a:pt x="11630" y="17512"/>
                  </a:lnTo>
                  <a:lnTo>
                    <a:pt x="11842" y="17442"/>
                  </a:lnTo>
                  <a:lnTo>
                    <a:pt x="12047" y="17371"/>
                  </a:lnTo>
                  <a:lnTo>
                    <a:pt x="12251" y="17292"/>
                  </a:lnTo>
                  <a:lnTo>
                    <a:pt x="12456" y="17206"/>
                  </a:lnTo>
                  <a:lnTo>
                    <a:pt x="12652" y="17119"/>
                  </a:lnTo>
                  <a:lnTo>
                    <a:pt x="12849" y="17025"/>
                  </a:lnTo>
                  <a:lnTo>
                    <a:pt x="13045" y="16930"/>
                  </a:lnTo>
                  <a:lnTo>
                    <a:pt x="13242" y="16828"/>
                  </a:lnTo>
                  <a:lnTo>
                    <a:pt x="13431" y="16726"/>
                  </a:lnTo>
                  <a:lnTo>
                    <a:pt x="13611" y="16616"/>
                  </a:lnTo>
                  <a:lnTo>
                    <a:pt x="13800" y="16498"/>
                  </a:lnTo>
                  <a:lnTo>
                    <a:pt x="13981" y="16380"/>
                  </a:lnTo>
                  <a:lnTo>
                    <a:pt x="14154" y="16262"/>
                  </a:lnTo>
                  <a:lnTo>
                    <a:pt x="14327" y="16128"/>
                  </a:lnTo>
                  <a:lnTo>
                    <a:pt x="14500" y="16003"/>
                  </a:lnTo>
                  <a:lnTo>
                    <a:pt x="14665" y="15869"/>
                  </a:lnTo>
                  <a:lnTo>
                    <a:pt x="14830" y="15727"/>
                  </a:lnTo>
                  <a:lnTo>
                    <a:pt x="14995" y="15586"/>
                  </a:lnTo>
                  <a:lnTo>
                    <a:pt x="15152" y="15436"/>
                  </a:lnTo>
                  <a:lnTo>
                    <a:pt x="15302" y="15287"/>
                  </a:lnTo>
                  <a:lnTo>
                    <a:pt x="15459" y="15138"/>
                  </a:lnTo>
                  <a:lnTo>
                    <a:pt x="15601" y="14980"/>
                  </a:lnTo>
                  <a:lnTo>
                    <a:pt x="15742" y="14815"/>
                  </a:lnTo>
                  <a:lnTo>
                    <a:pt x="15884" y="14650"/>
                  </a:lnTo>
                  <a:lnTo>
                    <a:pt x="16017" y="14485"/>
                  </a:lnTo>
                  <a:lnTo>
                    <a:pt x="16151" y="14312"/>
                  </a:lnTo>
                  <a:lnTo>
                    <a:pt x="16277" y="14139"/>
                  </a:lnTo>
                  <a:lnTo>
                    <a:pt x="16403" y="13966"/>
                  </a:lnTo>
                  <a:lnTo>
                    <a:pt x="16521" y="13785"/>
                  </a:lnTo>
                  <a:lnTo>
                    <a:pt x="16631" y="13596"/>
                  </a:lnTo>
                  <a:lnTo>
                    <a:pt x="16741" y="13416"/>
                  </a:lnTo>
                  <a:lnTo>
                    <a:pt x="16851" y="13227"/>
                  </a:lnTo>
                  <a:lnTo>
                    <a:pt x="16953" y="13030"/>
                  </a:lnTo>
                  <a:lnTo>
                    <a:pt x="17047" y="12842"/>
                  </a:lnTo>
                  <a:lnTo>
                    <a:pt x="17142" y="12645"/>
                  </a:lnTo>
                  <a:lnTo>
                    <a:pt x="17228" y="12440"/>
                  </a:lnTo>
                  <a:lnTo>
                    <a:pt x="17307" y="12236"/>
                  </a:lnTo>
                  <a:lnTo>
                    <a:pt x="17386" y="12032"/>
                  </a:lnTo>
                  <a:lnTo>
                    <a:pt x="17464" y="11827"/>
                  </a:lnTo>
                  <a:lnTo>
                    <a:pt x="17527" y="11623"/>
                  </a:lnTo>
                  <a:lnTo>
                    <a:pt x="17590" y="11410"/>
                  </a:lnTo>
                  <a:lnTo>
                    <a:pt x="17653" y="11198"/>
                  </a:lnTo>
                  <a:lnTo>
                    <a:pt x="17700" y="10978"/>
                  </a:lnTo>
                  <a:lnTo>
                    <a:pt x="17747" y="10758"/>
                  </a:lnTo>
                  <a:lnTo>
                    <a:pt x="17794" y="10538"/>
                  </a:lnTo>
                  <a:lnTo>
                    <a:pt x="17826" y="10317"/>
                  </a:lnTo>
                  <a:lnTo>
                    <a:pt x="17857" y="10097"/>
                  </a:lnTo>
                  <a:lnTo>
                    <a:pt x="17889" y="9869"/>
                  </a:lnTo>
                  <a:lnTo>
                    <a:pt x="17904" y="9649"/>
                  </a:lnTo>
                  <a:lnTo>
                    <a:pt x="17920" y="9413"/>
                  </a:lnTo>
                  <a:lnTo>
                    <a:pt x="17928" y="9185"/>
                  </a:lnTo>
                  <a:lnTo>
                    <a:pt x="17936" y="8957"/>
                  </a:lnTo>
                  <a:lnTo>
                    <a:pt x="17936" y="8957"/>
                  </a:lnTo>
                  <a:lnTo>
                    <a:pt x="17928" y="8721"/>
                  </a:lnTo>
                  <a:lnTo>
                    <a:pt x="17920" y="8493"/>
                  </a:lnTo>
                  <a:lnTo>
                    <a:pt x="17904" y="8265"/>
                  </a:lnTo>
                  <a:lnTo>
                    <a:pt x="17889" y="8037"/>
                  </a:lnTo>
                  <a:lnTo>
                    <a:pt x="17857" y="7817"/>
                  </a:lnTo>
                  <a:lnTo>
                    <a:pt x="17826" y="7589"/>
                  </a:lnTo>
                  <a:lnTo>
                    <a:pt x="17794" y="7369"/>
                  </a:lnTo>
                  <a:lnTo>
                    <a:pt x="17747" y="7148"/>
                  </a:lnTo>
                  <a:lnTo>
                    <a:pt x="17700" y="6936"/>
                  </a:lnTo>
                  <a:lnTo>
                    <a:pt x="17653" y="6716"/>
                  </a:lnTo>
                  <a:lnTo>
                    <a:pt x="17590" y="6504"/>
                  </a:lnTo>
                  <a:lnTo>
                    <a:pt x="17527" y="6291"/>
                  </a:lnTo>
                  <a:lnTo>
                    <a:pt x="17464" y="6087"/>
                  </a:lnTo>
                  <a:lnTo>
                    <a:pt x="17386" y="5875"/>
                  </a:lnTo>
                  <a:lnTo>
                    <a:pt x="17307" y="5670"/>
                  </a:lnTo>
                  <a:lnTo>
                    <a:pt x="17228" y="5474"/>
                  </a:lnTo>
                  <a:lnTo>
                    <a:pt x="17142" y="5269"/>
                  </a:lnTo>
                  <a:lnTo>
                    <a:pt x="17047" y="5073"/>
                  </a:lnTo>
                  <a:lnTo>
                    <a:pt x="16953" y="4876"/>
                  </a:lnTo>
                  <a:lnTo>
                    <a:pt x="16851" y="4687"/>
                  </a:lnTo>
                  <a:lnTo>
                    <a:pt x="16741" y="4499"/>
                  </a:lnTo>
                  <a:lnTo>
                    <a:pt x="16631" y="4310"/>
                  </a:lnTo>
                  <a:lnTo>
                    <a:pt x="16521" y="4129"/>
                  </a:lnTo>
                  <a:lnTo>
                    <a:pt x="16403" y="3948"/>
                  </a:lnTo>
                  <a:lnTo>
                    <a:pt x="16277" y="3775"/>
                  </a:lnTo>
                  <a:lnTo>
                    <a:pt x="16151" y="3594"/>
                  </a:lnTo>
                  <a:lnTo>
                    <a:pt x="16017" y="3429"/>
                  </a:lnTo>
                  <a:lnTo>
                    <a:pt x="15884" y="3256"/>
                  </a:lnTo>
                  <a:lnTo>
                    <a:pt x="15742" y="3099"/>
                  </a:lnTo>
                  <a:lnTo>
                    <a:pt x="15601" y="2934"/>
                  </a:lnTo>
                  <a:lnTo>
                    <a:pt x="15459" y="2776"/>
                  </a:lnTo>
                  <a:lnTo>
                    <a:pt x="15302" y="2627"/>
                  </a:lnTo>
                  <a:lnTo>
                    <a:pt x="15152" y="2470"/>
                  </a:lnTo>
                  <a:lnTo>
                    <a:pt x="14995" y="2328"/>
                  </a:lnTo>
                  <a:lnTo>
                    <a:pt x="14830" y="2187"/>
                  </a:lnTo>
                  <a:lnTo>
                    <a:pt x="14665" y="2045"/>
                  </a:lnTo>
                  <a:lnTo>
                    <a:pt x="14500" y="1911"/>
                  </a:lnTo>
                  <a:lnTo>
                    <a:pt x="14327" y="1778"/>
                  </a:lnTo>
                  <a:lnTo>
                    <a:pt x="14154" y="1652"/>
                  </a:lnTo>
                  <a:lnTo>
                    <a:pt x="13981" y="1534"/>
                  </a:lnTo>
                  <a:lnTo>
                    <a:pt x="13800" y="1408"/>
                  </a:lnTo>
                  <a:lnTo>
                    <a:pt x="13611" y="1298"/>
                  </a:lnTo>
                  <a:lnTo>
                    <a:pt x="13431" y="1188"/>
                  </a:lnTo>
                  <a:lnTo>
                    <a:pt x="13242" y="1078"/>
                  </a:lnTo>
                  <a:lnTo>
                    <a:pt x="13045" y="984"/>
                  </a:lnTo>
                  <a:lnTo>
                    <a:pt x="12849" y="881"/>
                  </a:lnTo>
                  <a:lnTo>
                    <a:pt x="12652" y="795"/>
                  </a:lnTo>
                  <a:lnTo>
                    <a:pt x="12456" y="708"/>
                  </a:lnTo>
                  <a:lnTo>
                    <a:pt x="12251" y="622"/>
                  </a:lnTo>
                  <a:lnTo>
                    <a:pt x="12047" y="543"/>
                  </a:lnTo>
                  <a:lnTo>
                    <a:pt x="11842" y="472"/>
                  </a:lnTo>
                  <a:lnTo>
                    <a:pt x="11630" y="402"/>
                  </a:lnTo>
                  <a:lnTo>
                    <a:pt x="11418" y="339"/>
                  </a:lnTo>
                  <a:lnTo>
                    <a:pt x="11205" y="284"/>
                  </a:lnTo>
                  <a:lnTo>
                    <a:pt x="10993" y="229"/>
                  </a:lnTo>
                  <a:lnTo>
                    <a:pt x="10773" y="182"/>
                  </a:lnTo>
                  <a:lnTo>
                    <a:pt x="10553" y="142"/>
                  </a:lnTo>
                  <a:lnTo>
                    <a:pt x="10333" y="103"/>
                  </a:lnTo>
                  <a:lnTo>
                    <a:pt x="10105" y="71"/>
                  </a:lnTo>
                  <a:lnTo>
                    <a:pt x="9884" y="48"/>
                  </a:lnTo>
                  <a:lnTo>
                    <a:pt x="9656" y="24"/>
                  </a:lnTo>
                  <a:lnTo>
                    <a:pt x="9428" y="16"/>
                  </a:lnTo>
                  <a:lnTo>
                    <a:pt x="9192" y="1"/>
                  </a:lnTo>
                  <a:lnTo>
                    <a:pt x="8964" y="1"/>
                  </a:lnTo>
                  <a:lnTo>
                    <a:pt x="89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5175;p67">
              <a:extLst>
                <a:ext uri="{FF2B5EF4-FFF2-40B4-BE49-F238E27FC236}">
                  <a16:creationId xmlns:a16="http://schemas.microsoft.com/office/drawing/2014/main" id="{2BB0B300-34DE-FB56-EF16-5236D720DDEB}"/>
                </a:ext>
              </a:extLst>
            </p:cNvPr>
            <p:cNvSpPr/>
            <p:nvPr/>
          </p:nvSpPr>
          <p:spPr>
            <a:xfrm>
              <a:off x="-6057450" y="-2307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5176;p67">
              <a:extLst>
                <a:ext uri="{FF2B5EF4-FFF2-40B4-BE49-F238E27FC236}">
                  <a16:creationId xmlns:a16="http://schemas.microsoft.com/office/drawing/2014/main" id="{5C1AEE89-A144-8615-2CCF-C321DF97C0F3}"/>
                </a:ext>
              </a:extLst>
            </p:cNvPr>
            <p:cNvSpPr/>
            <p:nvPr/>
          </p:nvSpPr>
          <p:spPr>
            <a:xfrm>
              <a:off x="-6281550" y="-5308475"/>
              <a:ext cx="448400" cy="447825"/>
            </a:xfrm>
            <a:custGeom>
              <a:avLst/>
              <a:gdLst/>
              <a:ahLst/>
              <a:cxnLst/>
              <a:rect l="l" t="t" r="r" b="b"/>
              <a:pathLst>
                <a:path w="17936" h="17913" extrusionOk="0">
                  <a:moveTo>
                    <a:pt x="8736" y="0"/>
                  </a:moveTo>
                  <a:lnTo>
                    <a:pt x="8501" y="8"/>
                  </a:lnTo>
                  <a:lnTo>
                    <a:pt x="8273" y="24"/>
                  </a:lnTo>
                  <a:lnTo>
                    <a:pt x="8045" y="47"/>
                  </a:lnTo>
                  <a:lnTo>
                    <a:pt x="7824" y="71"/>
                  </a:lnTo>
                  <a:lnTo>
                    <a:pt x="7596" y="102"/>
                  </a:lnTo>
                  <a:lnTo>
                    <a:pt x="7376" y="142"/>
                  </a:lnTo>
                  <a:lnTo>
                    <a:pt x="7156" y="181"/>
                  </a:lnTo>
                  <a:lnTo>
                    <a:pt x="6944" y="228"/>
                  </a:lnTo>
                  <a:lnTo>
                    <a:pt x="6724" y="283"/>
                  </a:lnTo>
                  <a:lnTo>
                    <a:pt x="6511" y="338"/>
                  </a:lnTo>
                  <a:lnTo>
                    <a:pt x="6299" y="401"/>
                  </a:lnTo>
                  <a:lnTo>
                    <a:pt x="6087" y="472"/>
                  </a:lnTo>
                  <a:lnTo>
                    <a:pt x="5882" y="543"/>
                  </a:lnTo>
                  <a:lnTo>
                    <a:pt x="5678" y="621"/>
                  </a:lnTo>
                  <a:lnTo>
                    <a:pt x="5473" y="700"/>
                  </a:lnTo>
                  <a:lnTo>
                    <a:pt x="5277" y="786"/>
                  </a:lnTo>
                  <a:lnTo>
                    <a:pt x="5080" y="881"/>
                  </a:lnTo>
                  <a:lnTo>
                    <a:pt x="4884" y="975"/>
                  </a:lnTo>
                  <a:lnTo>
                    <a:pt x="4695" y="1077"/>
                  </a:lnTo>
                  <a:lnTo>
                    <a:pt x="4498" y="1187"/>
                  </a:lnTo>
                  <a:lnTo>
                    <a:pt x="4318" y="1297"/>
                  </a:lnTo>
                  <a:lnTo>
                    <a:pt x="4129" y="1408"/>
                  </a:lnTo>
                  <a:lnTo>
                    <a:pt x="3956" y="1526"/>
                  </a:lnTo>
                  <a:lnTo>
                    <a:pt x="3775" y="1651"/>
                  </a:lnTo>
                  <a:lnTo>
                    <a:pt x="3602" y="1777"/>
                  </a:lnTo>
                  <a:lnTo>
                    <a:pt x="3429" y="1911"/>
                  </a:lnTo>
                  <a:lnTo>
                    <a:pt x="3264" y="2044"/>
                  </a:lnTo>
                  <a:lnTo>
                    <a:pt x="3099" y="2186"/>
                  </a:lnTo>
                  <a:lnTo>
                    <a:pt x="2934" y="2328"/>
                  </a:lnTo>
                  <a:lnTo>
                    <a:pt x="2776" y="2469"/>
                  </a:lnTo>
                  <a:lnTo>
                    <a:pt x="2627" y="2619"/>
                  </a:lnTo>
                  <a:lnTo>
                    <a:pt x="2478" y="2776"/>
                  </a:lnTo>
                  <a:lnTo>
                    <a:pt x="2328" y="2933"/>
                  </a:lnTo>
                  <a:lnTo>
                    <a:pt x="2187" y="3090"/>
                  </a:lnTo>
                  <a:lnTo>
                    <a:pt x="2045" y="3255"/>
                  </a:lnTo>
                  <a:lnTo>
                    <a:pt x="1912" y="3428"/>
                  </a:lnTo>
                  <a:lnTo>
                    <a:pt x="1778" y="3594"/>
                  </a:lnTo>
                  <a:lnTo>
                    <a:pt x="1652" y="3767"/>
                  </a:lnTo>
                  <a:lnTo>
                    <a:pt x="1534" y="3947"/>
                  </a:lnTo>
                  <a:lnTo>
                    <a:pt x="1416" y="4128"/>
                  </a:lnTo>
                  <a:lnTo>
                    <a:pt x="1298" y="4309"/>
                  </a:lnTo>
                  <a:lnTo>
                    <a:pt x="1188" y="4498"/>
                  </a:lnTo>
                  <a:lnTo>
                    <a:pt x="1086" y="4687"/>
                  </a:lnTo>
                  <a:lnTo>
                    <a:pt x="984" y="4875"/>
                  </a:lnTo>
                  <a:lnTo>
                    <a:pt x="881" y="5072"/>
                  </a:lnTo>
                  <a:lnTo>
                    <a:pt x="795" y="5268"/>
                  </a:lnTo>
                  <a:lnTo>
                    <a:pt x="709" y="5465"/>
                  </a:lnTo>
                  <a:lnTo>
                    <a:pt x="622" y="5669"/>
                  </a:lnTo>
                  <a:lnTo>
                    <a:pt x="543" y="5874"/>
                  </a:lnTo>
                  <a:lnTo>
                    <a:pt x="473" y="6078"/>
                  </a:lnTo>
                  <a:lnTo>
                    <a:pt x="402" y="6291"/>
                  </a:lnTo>
                  <a:lnTo>
                    <a:pt x="339" y="6503"/>
                  </a:lnTo>
                  <a:lnTo>
                    <a:pt x="284" y="6715"/>
                  </a:lnTo>
                  <a:lnTo>
                    <a:pt x="229" y="6935"/>
                  </a:lnTo>
                  <a:lnTo>
                    <a:pt x="182" y="7148"/>
                  </a:lnTo>
                  <a:lnTo>
                    <a:pt x="142" y="7368"/>
                  </a:lnTo>
                  <a:lnTo>
                    <a:pt x="103" y="7588"/>
                  </a:lnTo>
                  <a:lnTo>
                    <a:pt x="72" y="7816"/>
                  </a:lnTo>
                  <a:lnTo>
                    <a:pt x="48" y="8036"/>
                  </a:lnTo>
                  <a:lnTo>
                    <a:pt x="24" y="8264"/>
                  </a:lnTo>
                  <a:lnTo>
                    <a:pt x="9" y="8492"/>
                  </a:lnTo>
                  <a:lnTo>
                    <a:pt x="1" y="8720"/>
                  </a:lnTo>
                  <a:lnTo>
                    <a:pt x="1" y="8956"/>
                  </a:lnTo>
                  <a:lnTo>
                    <a:pt x="1" y="9184"/>
                  </a:lnTo>
                  <a:lnTo>
                    <a:pt x="9" y="9412"/>
                  </a:lnTo>
                  <a:lnTo>
                    <a:pt x="24" y="9640"/>
                  </a:lnTo>
                  <a:lnTo>
                    <a:pt x="48" y="9869"/>
                  </a:lnTo>
                  <a:lnTo>
                    <a:pt x="72" y="10097"/>
                  </a:lnTo>
                  <a:lnTo>
                    <a:pt x="103" y="10317"/>
                  </a:lnTo>
                  <a:lnTo>
                    <a:pt x="142" y="10537"/>
                  </a:lnTo>
                  <a:lnTo>
                    <a:pt x="182" y="10757"/>
                  </a:lnTo>
                  <a:lnTo>
                    <a:pt x="229" y="10977"/>
                  </a:lnTo>
                  <a:lnTo>
                    <a:pt x="284" y="11190"/>
                  </a:lnTo>
                  <a:lnTo>
                    <a:pt x="339" y="11402"/>
                  </a:lnTo>
                  <a:lnTo>
                    <a:pt x="402" y="11614"/>
                  </a:lnTo>
                  <a:lnTo>
                    <a:pt x="473" y="11826"/>
                  </a:lnTo>
                  <a:lnTo>
                    <a:pt x="543" y="12031"/>
                  </a:lnTo>
                  <a:lnTo>
                    <a:pt x="622" y="12235"/>
                  </a:lnTo>
                  <a:lnTo>
                    <a:pt x="709" y="12440"/>
                  </a:lnTo>
                  <a:lnTo>
                    <a:pt x="795" y="12636"/>
                  </a:lnTo>
                  <a:lnTo>
                    <a:pt x="881" y="12833"/>
                  </a:lnTo>
                  <a:lnTo>
                    <a:pt x="984" y="13030"/>
                  </a:lnTo>
                  <a:lnTo>
                    <a:pt x="1086" y="13226"/>
                  </a:lnTo>
                  <a:lnTo>
                    <a:pt x="1188" y="13415"/>
                  </a:lnTo>
                  <a:lnTo>
                    <a:pt x="1298" y="13596"/>
                  </a:lnTo>
                  <a:lnTo>
                    <a:pt x="1416" y="13784"/>
                  </a:lnTo>
                  <a:lnTo>
                    <a:pt x="1534" y="13957"/>
                  </a:lnTo>
                  <a:lnTo>
                    <a:pt x="1652" y="14138"/>
                  </a:lnTo>
                  <a:lnTo>
                    <a:pt x="1778" y="14311"/>
                  </a:lnTo>
                  <a:lnTo>
                    <a:pt x="1912" y="14484"/>
                  </a:lnTo>
                  <a:lnTo>
                    <a:pt x="2045" y="14649"/>
                  </a:lnTo>
                  <a:lnTo>
                    <a:pt x="2187" y="14815"/>
                  </a:lnTo>
                  <a:lnTo>
                    <a:pt x="2328" y="14972"/>
                  </a:lnTo>
                  <a:lnTo>
                    <a:pt x="2478" y="15129"/>
                  </a:lnTo>
                  <a:lnTo>
                    <a:pt x="2627" y="15286"/>
                  </a:lnTo>
                  <a:lnTo>
                    <a:pt x="2776" y="15436"/>
                  </a:lnTo>
                  <a:lnTo>
                    <a:pt x="2934" y="15585"/>
                  </a:lnTo>
                  <a:lnTo>
                    <a:pt x="3099" y="15727"/>
                  </a:lnTo>
                  <a:lnTo>
                    <a:pt x="3264" y="15868"/>
                  </a:lnTo>
                  <a:lnTo>
                    <a:pt x="3429" y="16002"/>
                  </a:lnTo>
                  <a:lnTo>
                    <a:pt x="3602" y="16128"/>
                  </a:lnTo>
                  <a:lnTo>
                    <a:pt x="3775" y="16254"/>
                  </a:lnTo>
                  <a:lnTo>
                    <a:pt x="3956" y="16379"/>
                  </a:lnTo>
                  <a:lnTo>
                    <a:pt x="4129" y="16497"/>
                  </a:lnTo>
                  <a:lnTo>
                    <a:pt x="4318" y="16615"/>
                  </a:lnTo>
                  <a:lnTo>
                    <a:pt x="4498" y="16725"/>
                  </a:lnTo>
                  <a:lnTo>
                    <a:pt x="4695" y="16828"/>
                  </a:lnTo>
                  <a:lnTo>
                    <a:pt x="4884" y="16930"/>
                  </a:lnTo>
                  <a:lnTo>
                    <a:pt x="5080" y="17024"/>
                  </a:lnTo>
                  <a:lnTo>
                    <a:pt x="5277" y="17119"/>
                  </a:lnTo>
                  <a:lnTo>
                    <a:pt x="5473" y="17205"/>
                  </a:lnTo>
                  <a:lnTo>
                    <a:pt x="5678" y="17291"/>
                  </a:lnTo>
                  <a:lnTo>
                    <a:pt x="5882" y="17362"/>
                  </a:lnTo>
                  <a:lnTo>
                    <a:pt x="6087" y="17441"/>
                  </a:lnTo>
                  <a:lnTo>
                    <a:pt x="6299" y="17504"/>
                  </a:lnTo>
                  <a:lnTo>
                    <a:pt x="6511" y="17567"/>
                  </a:lnTo>
                  <a:lnTo>
                    <a:pt x="6724" y="17630"/>
                  </a:lnTo>
                  <a:lnTo>
                    <a:pt x="6944" y="17677"/>
                  </a:lnTo>
                  <a:lnTo>
                    <a:pt x="7156" y="17724"/>
                  </a:lnTo>
                  <a:lnTo>
                    <a:pt x="7376" y="17771"/>
                  </a:lnTo>
                  <a:lnTo>
                    <a:pt x="7596" y="17803"/>
                  </a:lnTo>
                  <a:lnTo>
                    <a:pt x="7824" y="17834"/>
                  </a:lnTo>
                  <a:lnTo>
                    <a:pt x="8045" y="17866"/>
                  </a:lnTo>
                  <a:lnTo>
                    <a:pt x="8273" y="17881"/>
                  </a:lnTo>
                  <a:lnTo>
                    <a:pt x="8501" y="17897"/>
                  </a:lnTo>
                  <a:lnTo>
                    <a:pt x="8736" y="17905"/>
                  </a:lnTo>
                  <a:lnTo>
                    <a:pt x="8964" y="17913"/>
                  </a:lnTo>
                  <a:lnTo>
                    <a:pt x="9192" y="17905"/>
                  </a:lnTo>
                  <a:lnTo>
                    <a:pt x="9428" y="17897"/>
                  </a:lnTo>
                  <a:lnTo>
                    <a:pt x="9656" y="17881"/>
                  </a:lnTo>
                  <a:lnTo>
                    <a:pt x="9884" y="17866"/>
                  </a:lnTo>
                  <a:lnTo>
                    <a:pt x="10105" y="17834"/>
                  </a:lnTo>
                  <a:lnTo>
                    <a:pt x="10333" y="17803"/>
                  </a:lnTo>
                  <a:lnTo>
                    <a:pt x="10553" y="17771"/>
                  </a:lnTo>
                  <a:lnTo>
                    <a:pt x="10773" y="17724"/>
                  </a:lnTo>
                  <a:lnTo>
                    <a:pt x="10993" y="17677"/>
                  </a:lnTo>
                  <a:lnTo>
                    <a:pt x="11205" y="17630"/>
                  </a:lnTo>
                  <a:lnTo>
                    <a:pt x="11418" y="17567"/>
                  </a:lnTo>
                  <a:lnTo>
                    <a:pt x="11630" y="17504"/>
                  </a:lnTo>
                  <a:lnTo>
                    <a:pt x="11842" y="17441"/>
                  </a:lnTo>
                  <a:lnTo>
                    <a:pt x="12047" y="17362"/>
                  </a:lnTo>
                  <a:lnTo>
                    <a:pt x="12251" y="17291"/>
                  </a:lnTo>
                  <a:lnTo>
                    <a:pt x="12456" y="17205"/>
                  </a:lnTo>
                  <a:lnTo>
                    <a:pt x="12652" y="17119"/>
                  </a:lnTo>
                  <a:lnTo>
                    <a:pt x="12849" y="17024"/>
                  </a:lnTo>
                  <a:lnTo>
                    <a:pt x="13045" y="16930"/>
                  </a:lnTo>
                  <a:lnTo>
                    <a:pt x="13242" y="16828"/>
                  </a:lnTo>
                  <a:lnTo>
                    <a:pt x="13431" y="16725"/>
                  </a:lnTo>
                  <a:lnTo>
                    <a:pt x="13611" y="16615"/>
                  </a:lnTo>
                  <a:lnTo>
                    <a:pt x="13800" y="16497"/>
                  </a:lnTo>
                  <a:lnTo>
                    <a:pt x="13981" y="16379"/>
                  </a:lnTo>
                  <a:lnTo>
                    <a:pt x="14154" y="16254"/>
                  </a:lnTo>
                  <a:lnTo>
                    <a:pt x="14327" y="16128"/>
                  </a:lnTo>
                  <a:lnTo>
                    <a:pt x="14500" y="16002"/>
                  </a:lnTo>
                  <a:lnTo>
                    <a:pt x="14665" y="15868"/>
                  </a:lnTo>
                  <a:lnTo>
                    <a:pt x="14830" y="15727"/>
                  </a:lnTo>
                  <a:lnTo>
                    <a:pt x="14995" y="15585"/>
                  </a:lnTo>
                  <a:lnTo>
                    <a:pt x="15152" y="15436"/>
                  </a:lnTo>
                  <a:lnTo>
                    <a:pt x="15302" y="15286"/>
                  </a:lnTo>
                  <a:lnTo>
                    <a:pt x="15459" y="15129"/>
                  </a:lnTo>
                  <a:lnTo>
                    <a:pt x="15601" y="14972"/>
                  </a:lnTo>
                  <a:lnTo>
                    <a:pt x="15742" y="14815"/>
                  </a:lnTo>
                  <a:lnTo>
                    <a:pt x="15884" y="14649"/>
                  </a:lnTo>
                  <a:lnTo>
                    <a:pt x="16017" y="14484"/>
                  </a:lnTo>
                  <a:lnTo>
                    <a:pt x="16151" y="14311"/>
                  </a:lnTo>
                  <a:lnTo>
                    <a:pt x="16277" y="14138"/>
                  </a:lnTo>
                  <a:lnTo>
                    <a:pt x="16403" y="13957"/>
                  </a:lnTo>
                  <a:lnTo>
                    <a:pt x="16521" y="13784"/>
                  </a:lnTo>
                  <a:lnTo>
                    <a:pt x="16631" y="13596"/>
                  </a:lnTo>
                  <a:lnTo>
                    <a:pt x="16741" y="13415"/>
                  </a:lnTo>
                  <a:lnTo>
                    <a:pt x="16851" y="13226"/>
                  </a:lnTo>
                  <a:lnTo>
                    <a:pt x="16953" y="13030"/>
                  </a:lnTo>
                  <a:lnTo>
                    <a:pt x="17047" y="12833"/>
                  </a:lnTo>
                  <a:lnTo>
                    <a:pt x="17142" y="12636"/>
                  </a:lnTo>
                  <a:lnTo>
                    <a:pt x="17228" y="12440"/>
                  </a:lnTo>
                  <a:lnTo>
                    <a:pt x="17307" y="12235"/>
                  </a:lnTo>
                  <a:lnTo>
                    <a:pt x="17386" y="12031"/>
                  </a:lnTo>
                  <a:lnTo>
                    <a:pt x="17464" y="11826"/>
                  </a:lnTo>
                  <a:lnTo>
                    <a:pt x="17527" y="11614"/>
                  </a:lnTo>
                  <a:lnTo>
                    <a:pt x="17590" y="11402"/>
                  </a:lnTo>
                  <a:lnTo>
                    <a:pt x="17653" y="11190"/>
                  </a:lnTo>
                  <a:lnTo>
                    <a:pt x="17700" y="10977"/>
                  </a:lnTo>
                  <a:lnTo>
                    <a:pt x="17747" y="10757"/>
                  </a:lnTo>
                  <a:lnTo>
                    <a:pt x="17794" y="10537"/>
                  </a:lnTo>
                  <a:lnTo>
                    <a:pt x="17826" y="10317"/>
                  </a:lnTo>
                  <a:lnTo>
                    <a:pt x="17857" y="10097"/>
                  </a:lnTo>
                  <a:lnTo>
                    <a:pt x="17889" y="9869"/>
                  </a:lnTo>
                  <a:lnTo>
                    <a:pt x="17904" y="9640"/>
                  </a:lnTo>
                  <a:lnTo>
                    <a:pt x="17920" y="9412"/>
                  </a:lnTo>
                  <a:lnTo>
                    <a:pt x="17928" y="9184"/>
                  </a:lnTo>
                  <a:lnTo>
                    <a:pt x="17936" y="8956"/>
                  </a:lnTo>
                  <a:lnTo>
                    <a:pt x="17928" y="8720"/>
                  </a:lnTo>
                  <a:lnTo>
                    <a:pt x="17920" y="8492"/>
                  </a:lnTo>
                  <a:lnTo>
                    <a:pt x="17904" y="8264"/>
                  </a:lnTo>
                  <a:lnTo>
                    <a:pt x="17889" y="8036"/>
                  </a:lnTo>
                  <a:lnTo>
                    <a:pt x="17857" y="7816"/>
                  </a:lnTo>
                  <a:lnTo>
                    <a:pt x="17826" y="7588"/>
                  </a:lnTo>
                  <a:lnTo>
                    <a:pt x="17794" y="7368"/>
                  </a:lnTo>
                  <a:lnTo>
                    <a:pt x="17747" y="7148"/>
                  </a:lnTo>
                  <a:lnTo>
                    <a:pt x="17700" y="6935"/>
                  </a:lnTo>
                  <a:lnTo>
                    <a:pt x="17653" y="6715"/>
                  </a:lnTo>
                  <a:lnTo>
                    <a:pt x="17590" y="6503"/>
                  </a:lnTo>
                  <a:lnTo>
                    <a:pt x="17527" y="6291"/>
                  </a:lnTo>
                  <a:lnTo>
                    <a:pt x="17464" y="6078"/>
                  </a:lnTo>
                  <a:lnTo>
                    <a:pt x="17386" y="5874"/>
                  </a:lnTo>
                  <a:lnTo>
                    <a:pt x="17307" y="5669"/>
                  </a:lnTo>
                  <a:lnTo>
                    <a:pt x="17228" y="5465"/>
                  </a:lnTo>
                  <a:lnTo>
                    <a:pt x="17142" y="5268"/>
                  </a:lnTo>
                  <a:lnTo>
                    <a:pt x="17047" y="5072"/>
                  </a:lnTo>
                  <a:lnTo>
                    <a:pt x="16953" y="4875"/>
                  </a:lnTo>
                  <a:lnTo>
                    <a:pt x="16851" y="4687"/>
                  </a:lnTo>
                  <a:lnTo>
                    <a:pt x="16741" y="4498"/>
                  </a:lnTo>
                  <a:lnTo>
                    <a:pt x="16631" y="4309"/>
                  </a:lnTo>
                  <a:lnTo>
                    <a:pt x="16521" y="4128"/>
                  </a:lnTo>
                  <a:lnTo>
                    <a:pt x="16403" y="3947"/>
                  </a:lnTo>
                  <a:lnTo>
                    <a:pt x="16277" y="3767"/>
                  </a:lnTo>
                  <a:lnTo>
                    <a:pt x="16151" y="3594"/>
                  </a:lnTo>
                  <a:lnTo>
                    <a:pt x="16017" y="3428"/>
                  </a:lnTo>
                  <a:lnTo>
                    <a:pt x="15884" y="3255"/>
                  </a:lnTo>
                  <a:lnTo>
                    <a:pt x="15742" y="3090"/>
                  </a:lnTo>
                  <a:lnTo>
                    <a:pt x="15601" y="2933"/>
                  </a:lnTo>
                  <a:lnTo>
                    <a:pt x="15459" y="2776"/>
                  </a:lnTo>
                  <a:lnTo>
                    <a:pt x="15302" y="2619"/>
                  </a:lnTo>
                  <a:lnTo>
                    <a:pt x="15152" y="2469"/>
                  </a:lnTo>
                  <a:lnTo>
                    <a:pt x="14995" y="2328"/>
                  </a:lnTo>
                  <a:lnTo>
                    <a:pt x="14830" y="2186"/>
                  </a:lnTo>
                  <a:lnTo>
                    <a:pt x="14665" y="2044"/>
                  </a:lnTo>
                  <a:lnTo>
                    <a:pt x="14500" y="1911"/>
                  </a:lnTo>
                  <a:lnTo>
                    <a:pt x="14327" y="1777"/>
                  </a:lnTo>
                  <a:lnTo>
                    <a:pt x="14154" y="1651"/>
                  </a:lnTo>
                  <a:lnTo>
                    <a:pt x="13981" y="1526"/>
                  </a:lnTo>
                  <a:lnTo>
                    <a:pt x="13800" y="1408"/>
                  </a:lnTo>
                  <a:lnTo>
                    <a:pt x="13611" y="1297"/>
                  </a:lnTo>
                  <a:lnTo>
                    <a:pt x="13431" y="1187"/>
                  </a:lnTo>
                  <a:lnTo>
                    <a:pt x="13242" y="1077"/>
                  </a:lnTo>
                  <a:lnTo>
                    <a:pt x="13045" y="975"/>
                  </a:lnTo>
                  <a:lnTo>
                    <a:pt x="12849" y="881"/>
                  </a:lnTo>
                  <a:lnTo>
                    <a:pt x="12652" y="786"/>
                  </a:lnTo>
                  <a:lnTo>
                    <a:pt x="12456" y="700"/>
                  </a:lnTo>
                  <a:lnTo>
                    <a:pt x="12251" y="621"/>
                  </a:lnTo>
                  <a:lnTo>
                    <a:pt x="12047" y="543"/>
                  </a:lnTo>
                  <a:lnTo>
                    <a:pt x="11842" y="472"/>
                  </a:lnTo>
                  <a:lnTo>
                    <a:pt x="11630" y="401"/>
                  </a:lnTo>
                  <a:lnTo>
                    <a:pt x="11418" y="338"/>
                  </a:lnTo>
                  <a:lnTo>
                    <a:pt x="11205" y="283"/>
                  </a:lnTo>
                  <a:lnTo>
                    <a:pt x="10993" y="228"/>
                  </a:lnTo>
                  <a:lnTo>
                    <a:pt x="10773" y="181"/>
                  </a:lnTo>
                  <a:lnTo>
                    <a:pt x="10553" y="142"/>
                  </a:lnTo>
                  <a:lnTo>
                    <a:pt x="10333" y="102"/>
                  </a:lnTo>
                  <a:lnTo>
                    <a:pt x="10105" y="71"/>
                  </a:lnTo>
                  <a:lnTo>
                    <a:pt x="9884" y="47"/>
                  </a:lnTo>
                  <a:lnTo>
                    <a:pt x="9656" y="24"/>
                  </a:lnTo>
                  <a:lnTo>
                    <a:pt x="9428" y="8"/>
                  </a:lnTo>
                  <a:lnTo>
                    <a:pt x="9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5177;p67">
              <a:extLst>
                <a:ext uri="{FF2B5EF4-FFF2-40B4-BE49-F238E27FC236}">
                  <a16:creationId xmlns:a16="http://schemas.microsoft.com/office/drawing/2014/main" id="{F64BB2B8-FEF8-A4F3-FAA4-7CEE3B21E3BC}"/>
                </a:ext>
              </a:extLst>
            </p:cNvPr>
            <p:cNvSpPr/>
            <p:nvPr/>
          </p:nvSpPr>
          <p:spPr>
            <a:xfrm>
              <a:off x="-6281550" y="-5308475"/>
              <a:ext cx="448400" cy="447825"/>
            </a:xfrm>
            <a:custGeom>
              <a:avLst/>
              <a:gdLst/>
              <a:ahLst/>
              <a:cxnLst/>
              <a:rect l="l" t="t" r="r" b="b"/>
              <a:pathLst>
                <a:path w="17936" h="17913" fill="none" extrusionOk="0">
                  <a:moveTo>
                    <a:pt x="8964" y="0"/>
                  </a:moveTo>
                  <a:lnTo>
                    <a:pt x="8964" y="0"/>
                  </a:lnTo>
                  <a:lnTo>
                    <a:pt x="8736" y="0"/>
                  </a:lnTo>
                  <a:lnTo>
                    <a:pt x="8501" y="8"/>
                  </a:lnTo>
                  <a:lnTo>
                    <a:pt x="8273" y="24"/>
                  </a:lnTo>
                  <a:lnTo>
                    <a:pt x="8045" y="47"/>
                  </a:lnTo>
                  <a:lnTo>
                    <a:pt x="7824" y="71"/>
                  </a:lnTo>
                  <a:lnTo>
                    <a:pt x="7596" y="102"/>
                  </a:lnTo>
                  <a:lnTo>
                    <a:pt x="7376" y="142"/>
                  </a:lnTo>
                  <a:lnTo>
                    <a:pt x="7156" y="181"/>
                  </a:lnTo>
                  <a:lnTo>
                    <a:pt x="6944" y="228"/>
                  </a:lnTo>
                  <a:lnTo>
                    <a:pt x="6724" y="283"/>
                  </a:lnTo>
                  <a:lnTo>
                    <a:pt x="6511" y="338"/>
                  </a:lnTo>
                  <a:lnTo>
                    <a:pt x="6299" y="401"/>
                  </a:lnTo>
                  <a:lnTo>
                    <a:pt x="6087" y="472"/>
                  </a:lnTo>
                  <a:lnTo>
                    <a:pt x="5882" y="543"/>
                  </a:lnTo>
                  <a:lnTo>
                    <a:pt x="5678" y="621"/>
                  </a:lnTo>
                  <a:lnTo>
                    <a:pt x="5473" y="700"/>
                  </a:lnTo>
                  <a:lnTo>
                    <a:pt x="5277" y="786"/>
                  </a:lnTo>
                  <a:lnTo>
                    <a:pt x="5080" y="881"/>
                  </a:lnTo>
                  <a:lnTo>
                    <a:pt x="4884" y="975"/>
                  </a:lnTo>
                  <a:lnTo>
                    <a:pt x="4695" y="1077"/>
                  </a:lnTo>
                  <a:lnTo>
                    <a:pt x="4498" y="1187"/>
                  </a:lnTo>
                  <a:lnTo>
                    <a:pt x="4318" y="1297"/>
                  </a:lnTo>
                  <a:lnTo>
                    <a:pt x="4129" y="1408"/>
                  </a:lnTo>
                  <a:lnTo>
                    <a:pt x="3956" y="1526"/>
                  </a:lnTo>
                  <a:lnTo>
                    <a:pt x="3775" y="1651"/>
                  </a:lnTo>
                  <a:lnTo>
                    <a:pt x="3602" y="1777"/>
                  </a:lnTo>
                  <a:lnTo>
                    <a:pt x="3429" y="1911"/>
                  </a:lnTo>
                  <a:lnTo>
                    <a:pt x="3264" y="2044"/>
                  </a:lnTo>
                  <a:lnTo>
                    <a:pt x="3099" y="2186"/>
                  </a:lnTo>
                  <a:lnTo>
                    <a:pt x="2934" y="2328"/>
                  </a:lnTo>
                  <a:lnTo>
                    <a:pt x="2776" y="2469"/>
                  </a:lnTo>
                  <a:lnTo>
                    <a:pt x="2627" y="2619"/>
                  </a:lnTo>
                  <a:lnTo>
                    <a:pt x="2478" y="2776"/>
                  </a:lnTo>
                  <a:lnTo>
                    <a:pt x="2328" y="2933"/>
                  </a:lnTo>
                  <a:lnTo>
                    <a:pt x="2187" y="3090"/>
                  </a:lnTo>
                  <a:lnTo>
                    <a:pt x="2045" y="3255"/>
                  </a:lnTo>
                  <a:lnTo>
                    <a:pt x="1912" y="3428"/>
                  </a:lnTo>
                  <a:lnTo>
                    <a:pt x="1778" y="3594"/>
                  </a:lnTo>
                  <a:lnTo>
                    <a:pt x="1652" y="3767"/>
                  </a:lnTo>
                  <a:lnTo>
                    <a:pt x="1534" y="3947"/>
                  </a:lnTo>
                  <a:lnTo>
                    <a:pt x="1416" y="4128"/>
                  </a:lnTo>
                  <a:lnTo>
                    <a:pt x="1298" y="4309"/>
                  </a:lnTo>
                  <a:lnTo>
                    <a:pt x="1188" y="4498"/>
                  </a:lnTo>
                  <a:lnTo>
                    <a:pt x="1086" y="4687"/>
                  </a:lnTo>
                  <a:lnTo>
                    <a:pt x="984" y="4875"/>
                  </a:lnTo>
                  <a:lnTo>
                    <a:pt x="881" y="5072"/>
                  </a:lnTo>
                  <a:lnTo>
                    <a:pt x="795" y="5268"/>
                  </a:lnTo>
                  <a:lnTo>
                    <a:pt x="709" y="5465"/>
                  </a:lnTo>
                  <a:lnTo>
                    <a:pt x="622" y="5669"/>
                  </a:lnTo>
                  <a:lnTo>
                    <a:pt x="543" y="5874"/>
                  </a:lnTo>
                  <a:lnTo>
                    <a:pt x="473" y="6078"/>
                  </a:lnTo>
                  <a:lnTo>
                    <a:pt x="402" y="6291"/>
                  </a:lnTo>
                  <a:lnTo>
                    <a:pt x="339" y="6503"/>
                  </a:lnTo>
                  <a:lnTo>
                    <a:pt x="284" y="6715"/>
                  </a:lnTo>
                  <a:lnTo>
                    <a:pt x="229" y="6935"/>
                  </a:lnTo>
                  <a:lnTo>
                    <a:pt x="182" y="7148"/>
                  </a:lnTo>
                  <a:lnTo>
                    <a:pt x="142" y="7368"/>
                  </a:lnTo>
                  <a:lnTo>
                    <a:pt x="103" y="7588"/>
                  </a:lnTo>
                  <a:lnTo>
                    <a:pt x="72" y="7816"/>
                  </a:lnTo>
                  <a:lnTo>
                    <a:pt x="48" y="8036"/>
                  </a:lnTo>
                  <a:lnTo>
                    <a:pt x="24" y="8264"/>
                  </a:lnTo>
                  <a:lnTo>
                    <a:pt x="9" y="8492"/>
                  </a:lnTo>
                  <a:lnTo>
                    <a:pt x="1" y="8720"/>
                  </a:lnTo>
                  <a:lnTo>
                    <a:pt x="1" y="8956"/>
                  </a:lnTo>
                  <a:lnTo>
                    <a:pt x="1" y="8956"/>
                  </a:lnTo>
                  <a:lnTo>
                    <a:pt x="1" y="9184"/>
                  </a:lnTo>
                  <a:lnTo>
                    <a:pt x="9" y="9412"/>
                  </a:lnTo>
                  <a:lnTo>
                    <a:pt x="24" y="9640"/>
                  </a:lnTo>
                  <a:lnTo>
                    <a:pt x="48" y="9869"/>
                  </a:lnTo>
                  <a:lnTo>
                    <a:pt x="72" y="10097"/>
                  </a:lnTo>
                  <a:lnTo>
                    <a:pt x="103" y="10317"/>
                  </a:lnTo>
                  <a:lnTo>
                    <a:pt x="142" y="10537"/>
                  </a:lnTo>
                  <a:lnTo>
                    <a:pt x="182" y="10757"/>
                  </a:lnTo>
                  <a:lnTo>
                    <a:pt x="229" y="10977"/>
                  </a:lnTo>
                  <a:lnTo>
                    <a:pt x="284" y="11190"/>
                  </a:lnTo>
                  <a:lnTo>
                    <a:pt x="339" y="11402"/>
                  </a:lnTo>
                  <a:lnTo>
                    <a:pt x="402" y="11614"/>
                  </a:lnTo>
                  <a:lnTo>
                    <a:pt x="473" y="11826"/>
                  </a:lnTo>
                  <a:lnTo>
                    <a:pt x="543" y="12031"/>
                  </a:lnTo>
                  <a:lnTo>
                    <a:pt x="622" y="12235"/>
                  </a:lnTo>
                  <a:lnTo>
                    <a:pt x="709" y="12440"/>
                  </a:lnTo>
                  <a:lnTo>
                    <a:pt x="795" y="12636"/>
                  </a:lnTo>
                  <a:lnTo>
                    <a:pt x="881" y="12833"/>
                  </a:lnTo>
                  <a:lnTo>
                    <a:pt x="984" y="13030"/>
                  </a:lnTo>
                  <a:lnTo>
                    <a:pt x="1086" y="13226"/>
                  </a:lnTo>
                  <a:lnTo>
                    <a:pt x="1188" y="13415"/>
                  </a:lnTo>
                  <a:lnTo>
                    <a:pt x="1298" y="13596"/>
                  </a:lnTo>
                  <a:lnTo>
                    <a:pt x="1416" y="13784"/>
                  </a:lnTo>
                  <a:lnTo>
                    <a:pt x="1534" y="13957"/>
                  </a:lnTo>
                  <a:lnTo>
                    <a:pt x="1652" y="14138"/>
                  </a:lnTo>
                  <a:lnTo>
                    <a:pt x="1778" y="14311"/>
                  </a:lnTo>
                  <a:lnTo>
                    <a:pt x="1912" y="14484"/>
                  </a:lnTo>
                  <a:lnTo>
                    <a:pt x="2045" y="14649"/>
                  </a:lnTo>
                  <a:lnTo>
                    <a:pt x="2187" y="14815"/>
                  </a:lnTo>
                  <a:lnTo>
                    <a:pt x="2328" y="14972"/>
                  </a:lnTo>
                  <a:lnTo>
                    <a:pt x="2478" y="15129"/>
                  </a:lnTo>
                  <a:lnTo>
                    <a:pt x="2627" y="15286"/>
                  </a:lnTo>
                  <a:lnTo>
                    <a:pt x="2776" y="15436"/>
                  </a:lnTo>
                  <a:lnTo>
                    <a:pt x="2934" y="15585"/>
                  </a:lnTo>
                  <a:lnTo>
                    <a:pt x="3099" y="15727"/>
                  </a:lnTo>
                  <a:lnTo>
                    <a:pt x="3264" y="15868"/>
                  </a:lnTo>
                  <a:lnTo>
                    <a:pt x="3429" y="16002"/>
                  </a:lnTo>
                  <a:lnTo>
                    <a:pt x="3602" y="16128"/>
                  </a:lnTo>
                  <a:lnTo>
                    <a:pt x="3775" y="16254"/>
                  </a:lnTo>
                  <a:lnTo>
                    <a:pt x="3956" y="16379"/>
                  </a:lnTo>
                  <a:lnTo>
                    <a:pt x="4129" y="16497"/>
                  </a:lnTo>
                  <a:lnTo>
                    <a:pt x="4318" y="16615"/>
                  </a:lnTo>
                  <a:lnTo>
                    <a:pt x="4498" y="16725"/>
                  </a:lnTo>
                  <a:lnTo>
                    <a:pt x="4695" y="16828"/>
                  </a:lnTo>
                  <a:lnTo>
                    <a:pt x="4884" y="16930"/>
                  </a:lnTo>
                  <a:lnTo>
                    <a:pt x="5080" y="17024"/>
                  </a:lnTo>
                  <a:lnTo>
                    <a:pt x="5277" y="17119"/>
                  </a:lnTo>
                  <a:lnTo>
                    <a:pt x="5473" y="17205"/>
                  </a:lnTo>
                  <a:lnTo>
                    <a:pt x="5678" y="17291"/>
                  </a:lnTo>
                  <a:lnTo>
                    <a:pt x="5882" y="17362"/>
                  </a:lnTo>
                  <a:lnTo>
                    <a:pt x="6087" y="17441"/>
                  </a:lnTo>
                  <a:lnTo>
                    <a:pt x="6299" y="17504"/>
                  </a:lnTo>
                  <a:lnTo>
                    <a:pt x="6511" y="17567"/>
                  </a:lnTo>
                  <a:lnTo>
                    <a:pt x="6724" y="17630"/>
                  </a:lnTo>
                  <a:lnTo>
                    <a:pt x="6944" y="17677"/>
                  </a:lnTo>
                  <a:lnTo>
                    <a:pt x="7156" y="17724"/>
                  </a:lnTo>
                  <a:lnTo>
                    <a:pt x="7376" y="17771"/>
                  </a:lnTo>
                  <a:lnTo>
                    <a:pt x="7596" y="17803"/>
                  </a:lnTo>
                  <a:lnTo>
                    <a:pt x="7824" y="17834"/>
                  </a:lnTo>
                  <a:lnTo>
                    <a:pt x="8045" y="17866"/>
                  </a:lnTo>
                  <a:lnTo>
                    <a:pt x="8273" y="17881"/>
                  </a:lnTo>
                  <a:lnTo>
                    <a:pt x="8501" y="17897"/>
                  </a:lnTo>
                  <a:lnTo>
                    <a:pt x="8736" y="17905"/>
                  </a:lnTo>
                  <a:lnTo>
                    <a:pt x="8964" y="17913"/>
                  </a:lnTo>
                  <a:lnTo>
                    <a:pt x="8964" y="17913"/>
                  </a:lnTo>
                  <a:lnTo>
                    <a:pt x="9192" y="17905"/>
                  </a:lnTo>
                  <a:lnTo>
                    <a:pt x="9428" y="17897"/>
                  </a:lnTo>
                  <a:lnTo>
                    <a:pt x="9656" y="17881"/>
                  </a:lnTo>
                  <a:lnTo>
                    <a:pt x="9884" y="17866"/>
                  </a:lnTo>
                  <a:lnTo>
                    <a:pt x="10105" y="17834"/>
                  </a:lnTo>
                  <a:lnTo>
                    <a:pt x="10333" y="17803"/>
                  </a:lnTo>
                  <a:lnTo>
                    <a:pt x="10553" y="17771"/>
                  </a:lnTo>
                  <a:lnTo>
                    <a:pt x="10773" y="17724"/>
                  </a:lnTo>
                  <a:lnTo>
                    <a:pt x="10993" y="17677"/>
                  </a:lnTo>
                  <a:lnTo>
                    <a:pt x="11205" y="17630"/>
                  </a:lnTo>
                  <a:lnTo>
                    <a:pt x="11418" y="17567"/>
                  </a:lnTo>
                  <a:lnTo>
                    <a:pt x="11630" y="17504"/>
                  </a:lnTo>
                  <a:lnTo>
                    <a:pt x="11842" y="17441"/>
                  </a:lnTo>
                  <a:lnTo>
                    <a:pt x="12047" y="17362"/>
                  </a:lnTo>
                  <a:lnTo>
                    <a:pt x="12251" y="17291"/>
                  </a:lnTo>
                  <a:lnTo>
                    <a:pt x="12456" y="17205"/>
                  </a:lnTo>
                  <a:lnTo>
                    <a:pt x="12652" y="17119"/>
                  </a:lnTo>
                  <a:lnTo>
                    <a:pt x="12849" y="17024"/>
                  </a:lnTo>
                  <a:lnTo>
                    <a:pt x="13045" y="16930"/>
                  </a:lnTo>
                  <a:lnTo>
                    <a:pt x="13242" y="16828"/>
                  </a:lnTo>
                  <a:lnTo>
                    <a:pt x="13431" y="16725"/>
                  </a:lnTo>
                  <a:lnTo>
                    <a:pt x="13611" y="16615"/>
                  </a:lnTo>
                  <a:lnTo>
                    <a:pt x="13800" y="16497"/>
                  </a:lnTo>
                  <a:lnTo>
                    <a:pt x="13981" y="16379"/>
                  </a:lnTo>
                  <a:lnTo>
                    <a:pt x="14154" y="16254"/>
                  </a:lnTo>
                  <a:lnTo>
                    <a:pt x="14327" y="16128"/>
                  </a:lnTo>
                  <a:lnTo>
                    <a:pt x="14500" y="16002"/>
                  </a:lnTo>
                  <a:lnTo>
                    <a:pt x="14665" y="15868"/>
                  </a:lnTo>
                  <a:lnTo>
                    <a:pt x="14830" y="15727"/>
                  </a:lnTo>
                  <a:lnTo>
                    <a:pt x="14995" y="15585"/>
                  </a:lnTo>
                  <a:lnTo>
                    <a:pt x="15152" y="15436"/>
                  </a:lnTo>
                  <a:lnTo>
                    <a:pt x="15302" y="15286"/>
                  </a:lnTo>
                  <a:lnTo>
                    <a:pt x="15459" y="15129"/>
                  </a:lnTo>
                  <a:lnTo>
                    <a:pt x="15601" y="14972"/>
                  </a:lnTo>
                  <a:lnTo>
                    <a:pt x="15742" y="14815"/>
                  </a:lnTo>
                  <a:lnTo>
                    <a:pt x="15884" y="14649"/>
                  </a:lnTo>
                  <a:lnTo>
                    <a:pt x="16017" y="14484"/>
                  </a:lnTo>
                  <a:lnTo>
                    <a:pt x="16151" y="14311"/>
                  </a:lnTo>
                  <a:lnTo>
                    <a:pt x="16277" y="14138"/>
                  </a:lnTo>
                  <a:lnTo>
                    <a:pt x="16403" y="13957"/>
                  </a:lnTo>
                  <a:lnTo>
                    <a:pt x="16521" y="13784"/>
                  </a:lnTo>
                  <a:lnTo>
                    <a:pt x="16631" y="13596"/>
                  </a:lnTo>
                  <a:lnTo>
                    <a:pt x="16741" y="13415"/>
                  </a:lnTo>
                  <a:lnTo>
                    <a:pt x="16851" y="13226"/>
                  </a:lnTo>
                  <a:lnTo>
                    <a:pt x="16953" y="13030"/>
                  </a:lnTo>
                  <a:lnTo>
                    <a:pt x="17047" y="12833"/>
                  </a:lnTo>
                  <a:lnTo>
                    <a:pt x="17142" y="12636"/>
                  </a:lnTo>
                  <a:lnTo>
                    <a:pt x="17228" y="12440"/>
                  </a:lnTo>
                  <a:lnTo>
                    <a:pt x="17307" y="12235"/>
                  </a:lnTo>
                  <a:lnTo>
                    <a:pt x="17386" y="12031"/>
                  </a:lnTo>
                  <a:lnTo>
                    <a:pt x="17464" y="11826"/>
                  </a:lnTo>
                  <a:lnTo>
                    <a:pt x="17527" y="11614"/>
                  </a:lnTo>
                  <a:lnTo>
                    <a:pt x="17590" y="11402"/>
                  </a:lnTo>
                  <a:lnTo>
                    <a:pt x="17653" y="11190"/>
                  </a:lnTo>
                  <a:lnTo>
                    <a:pt x="17700" y="10977"/>
                  </a:lnTo>
                  <a:lnTo>
                    <a:pt x="17747" y="10757"/>
                  </a:lnTo>
                  <a:lnTo>
                    <a:pt x="17794" y="10537"/>
                  </a:lnTo>
                  <a:lnTo>
                    <a:pt x="17826" y="10317"/>
                  </a:lnTo>
                  <a:lnTo>
                    <a:pt x="17857" y="10097"/>
                  </a:lnTo>
                  <a:lnTo>
                    <a:pt x="17889" y="9869"/>
                  </a:lnTo>
                  <a:lnTo>
                    <a:pt x="17904" y="9640"/>
                  </a:lnTo>
                  <a:lnTo>
                    <a:pt x="17920" y="9412"/>
                  </a:lnTo>
                  <a:lnTo>
                    <a:pt x="17928" y="9184"/>
                  </a:lnTo>
                  <a:lnTo>
                    <a:pt x="17936" y="8956"/>
                  </a:lnTo>
                  <a:lnTo>
                    <a:pt x="17936" y="8956"/>
                  </a:lnTo>
                  <a:lnTo>
                    <a:pt x="17928" y="8720"/>
                  </a:lnTo>
                  <a:lnTo>
                    <a:pt x="17920" y="8492"/>
                  </a:lnTo>
                  <a:lnTo>
                    <a:pt x="17904" y="8264"/>
                  </a:lnTo>
                  <a:lnTo>
                    <a:pt x="17889" y="8036"/>
                  </a:lnTo>
                  <a:lnTo>
                    <a:pt x="17857" y="7816"/>
                  </a:lnTo>
                  <a:lnTo>
                    <a:pt x="17826" y="7588"/>
                  </a:lnTo>
                  <a:lnTo>
                    <a:pt x="17794" y="7368"/>
                  </a:lnTo>
                  <a:lnTo>
                    <a:pt x="17747" y="7148"/>
                  </a:lnTo>
                  <a:lnTo>
                    <a:pt x="17700" y="6935"/>
                  </a:lnTo>
                  <a:lnTo>
                    <a:pt x="17653" y="6715"/>
                  </a:lnTo>
                  <a:lnTo>
                    <a:pt x="17590" y="6503"/>
                  </a:lnTo>
                  <a:lnTo>
                    <a:pt x="17527" y="6291"/>
                  </a:lnTo>
                  <a:lnTo>
                    <a:pt x="17464" y="6078"/>
                  </a:lnTo>
                  <a:lnTo>
                    <a:pt x="17386" y="5874"/>
                  </a:lnTo>
                  <a:lnTo>
                    <a:pt x="17307" y="5669"/>
                  </a:lnTo>
                  <a:lnTo>
                    <a:pt x="17228" y="5465"/>
                  </a:lnTo>
                  <a:lnTo>
                    <a:pt x="17142" y="5268"/>
                  </a:lnTo>
                  <a:lnTo>
                    <a:pt x="17047" y="5072"/>
                  </a:lnTo>
                  <a:lnTo>
                    <a:pt x="16953" y="4875"/>
                  </a:lnTo>
                  <a:lnTo>
                    <a:pt x="16851" y="4687"/>
                  </a:lnTo>
                  <a:lnTo>
                    <a:pt x="16741" y="4498"/>
                  </a:lnTo>
                  <a:lnTo>
                    <a:pt x="16631" y="4309"/>
                  </a:lnTo>
                  <a:lnTo>
                    <a:pt x="16521" y="4128"/>
                  </a:lnTo>
                  <a:lnTo>
                    <a:pt x="16403" y="3947"/>
                  </a:lnTo>
                  <a:lnTo>
                    <a:pt x="16277" y="3767"/>
                  </a:lnTo>
                  <a:lnTo>
                    <a:pt x="16151" y="3594"/>
                  </a:lnTo>
                  <a:lnTo>
                    <a:pt x="16017" y="3428"/>
                  </a:lnTo>
                  <a:lnTo>
                    <a:pt x="15884" y="3255"/>
                  </a:lnTo>
                  <a:lnTo>
                    <a:pt x="15742" y="3090"/>
                  </a:lnTo>
                  <a:lnTo>
                    <a:pt x="15601" y="2933"/>
                  </a:lnTo>
                  <a:lnTo>
                    <a:pt x="15459" y="2776"/>
                  </a:lnTo>
                  <a:lnTo>
                    <a:pt x="15302" y="2619"/>
                  </a:lnTo>
                  <a:lnTo>
                    <a:pt x="15152" y="2469"/>
                  </a:lnTo>
                  <a:lnTo>
                    <a:pt x="14995" y="2328"/>
                  </a:lnTo>
                  <a:lnTo>
                    <a:pt x="14830" y="2186"/>
                  </a:lnTo>
                  <a:lnTo>
                    <a:pt x="14665" y="2044"/>
                  </a:lnTo>
                  <a:lnTo>
                    <a:pt x="14500" y="1911"/>
                  </a:lnTo>
                  <a:lnTo>
                    <a:pt x="14327" y="1777"/>
                  </a:lnTo>
                  <a:lnTo>
                    <a:pt x="14154" y="1651"/>
                  </a:lnTo>
                  <a:lnTo>
                    <a:pt x="13981" y="1526"/>
                  </a:lnTo>
                  <a:lnTo>
                    <a:pt x="13800" y="1408"/>
                  </a:lnTo>
                  <a:lnTo>
                    <a:pt x="13611" y="1297"/>
                  </a:lnTo>
                  <a:lnTo>
                    <a:pt x="13431" y="1187"/>
                  </a:lnTo>
                  <a:lnTo>
                    <a:pt x="13242" y="1077"/>
                  </a:lnTo>
                  <a:lnTo>
                    <a:pt x="13045" y="975"/>
                  </a:lnTo>
                  <a:lnTo>
                    <a:pt x="12849" y="881"/>
                  </a:lnTo>
                  <a:lnTo>
                    <a:pt x="12652" y="786"/>
                  </a:lnTo>
                  <a:lnTo>
                    <a:pt x="12456" y="700"/>
                  </a:lnTo>
                  <a:lnTo>
                    <a:pt x="12251" y="621"/>
                  </a:lnTo>
                  <a:lnTo>
                    <a:pt x="12047" y="543"/>
                  </a:lnTo>
                  <a:lnTo>
                    <a:pt x="11842" y="472"/>
                  </a:lnTo>
                  <a:lnTo>
                    <a:pt x="11630" y="401"/>
                  </a:lnTo>
                  <a:lnTo>
                    <a:pt x="11418" y="338"/>
                  </a:lnTo>
                  <a:lnTo>
                    <a:pt x="11205" y="283"/>
                  </a:lnTo>
                  <a:lnTo>
                    <a:pt x="10993" y="228"/>
                  </a:lnTo>
                  <a:lnTo>
                    <a:pt x="10773" y="181"/>
                  </a:lnTo>
                  <a:lnTo>
                    <a:pt x="10553" y="142"/>
                  </a:lnTo>
                  <a:lnTo>
                    <a:pt x="10333" y="102"/>
                  </a:lnTo>
                  <a:lnTo>
                    <a:pt x="10105" y="71"/>
                  </a:lnTo>
                  <a:lnTo>
                    <a:pt x="9884" y="47"/>
                  </a:lnTo>
                  <a:lnTo>
                    <a:pt x="9656" y="24"/>
                  </a:lnTo>
                  <a:lnTo>
                    <a:pt x="9428" y="8"/>
                  </a:lnTo>
                  <a:lnTo>
                    <a:pt x="9192" y="0"/>
                  </a:lnTo>
                  <a:lnTo>
                    <a:pt x="8964" y="0"/>
                  </a:lnTo>
                  <a:lnTo>
                    <a:pt x="89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5178;p67">
              <a:extLst>
                <a:ext uri="{FF2B5EF4-FFF2-40B4-BE49-F238E27FC236}">
                  <a16:creationId xmlns:a16="http://schemas.microsoft.com/office/drawing/2014/main" id="{8052AB69-DBCF-3A94-3984-EDE98FA9A7D1}"/>
                </a:ext>
              </a:extLst>
            </p:cNvPr>
            <p:cNvSpPr/>
            <p:nvPr/>
          </p:nvSpPr>
          <p:spPr>
            <a:xfrm>
              <a:off x="-6057450" y="-5308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5179;p67">
              <a:extLst>
                <a:ext uri="{FF2B5EF4-FFF2-40B4-BE49-F238E27FC236}">
                  <a16:creationId xmlns:a16="http://schemas.microsoft.com/office/drawing/2014/main" id="{349A4725-F792-572B-3FF0-56AC18CC45FD}"/>
                </a:ext>
              </a:extLst>
            </p:cNvPr>
            <p:cNvSpPr/>
            <p:nvPr/>
          </p:nvSpPr>
          <p:spPr>
            <a:xfrm>
              <a:off x="630450" y="-3810325"/>
              <a:ext cx="448425" cy="448050"/>
            </a:xfrm>
            <a:custGeom>
              <a:avLst/>
              <a:gdLst/>
              <a:ahLst/>
              <a:cxnLst/>
              <a:rect l="l" t="t" r="r" b="b"/>
              <a:pathLst>
                <a:path w="17937" h="17922" extrusionOk="0">
                  <a:moveTo>
                    <a:pt x="8972" y="0"/>
                  </a:moveTo>
                  <a:lnTo>
                    <a:pt x="8737" y="8"/>
                  </a:lnTo>
                  <a:lnTo>
                    <a:pt x="8509" y="16"/>
                  </a:lnTo>
                  <a:lnTo>
                    <a:pt x="8281" y="32"/>
                  </a:lnTo>
                  <a:lnTo>
                    <a:pt x="8053" y="48"/>
                  </a:lnTo>
                  <a:lnTo>
                    <a:pt x="7832" y="79"/>
                  </a:lnTo>
                  <a:lnTo>
                    <a:pt x="7604" y="111"/>
                  </a:lnTo>
                  <a:lnTo>
                    <a:pt x="7384" y="142"/>
                  </a:lnTo>
                  <a:lnTo>
                    <a:pt x="7164" y="189"/>
                  </a:lnTo>
                  <a:lnTo>
                    <a:pt x="6944" y="236"/>
                  </a:lnTo>
                  <a:lnTo>
                    <a:pt x="6732" y="284"/>
                  </a:lnTo>
                  <a:lnTo>
                    <a:pt x="6519" y="346"/>
                  </a:lnTo>
                  <a:lnTo>
                    <a:pt x="6307" y="409"/>
                  </a:lnTo>
                  <a:lnTo>
                    <a:pt x="6095" y="472"/>
                  </a:lnTo>
                  <a:lnTo>
                    <a:pt x="5890" y="551"/>
                  </a:lnTo>
                  <a:lnTo>
                    <a:pt x="5686" y="622"/>
                  </a:lnTo>
                  <a:lnTo>
                    <a:pt x="5481" y="708"/>
                  </a:lnTo>
                  <a:lnTo>
                    <a:pt x="5277" y="795"/>
                  </a:lnTo>
                  <a:lnTo>
                    <a:pt x="5080" y="889"/>
                  </a:lnTo>
                  <a:lnTo>
                    <a:pt x="4892" y="983"/>
                  </a:lnTo>
                  <a:lnTo>
                    <a:pt x="4695" y="1086"/>
                  </a:lnTo>
                  <a:lnTo>
                    <a:pt x="4506" y="1188"/>
                  </a:lnTo>
                  <a:lnTo>
                    <a:pt x="4318" y="1298"/>
                  </a:lnTo>
                  <a:lnTo>
                    <a:pt x="4137" y="1416"/>
                  </a:lnTo>
                  <a:lnTo>
                    <a:pt x="3956" y="1534"/>
                  </a:lnTo>
                  <a:lnTo>
                    <a:pt x="3783" y="1660"/>
                  </a:lnTo>
                  <a:lnTo>
                    <a:pt x="3602" y="1785"/>
                  </a:lnTo>
                  <a:lnTo>
                    <a:pt x="3437" y="1911"/>
                  </a:lnTo>
                  <a:lnTo>
                    <a:pt x="3264" y="2053"/>
                  </a:lnTo>
                  <a:lnTo>
                    <a:pt x="3099" y="2187"/>
                  </a:lnTo>
                  <a:lnTo>
                    <a:pt x="2942" y="2328"/>
                  </a:lnTo>
                  <a:lnTo>
                    <a:pt x="2784" y="2477"/>
                  </a:lnTo>
                  <a:lnTo>
                    <a:pt x="2627" y="2627"/>
                  </a:lnTo>
                  <a:lnTo>
                    <a:pt x="2478" y="2784"/>
                  </a:lnTo>
                  <a:lnTo>
                    <a:pt x="2336" y="2941"/>
                  </a:lnTo>
                  <a:lnTo>
                    <a:pt x="2187" y="3099"/>
                  </a:lnTo>
                  <a:lnTo>
                    <a:pt x="2053" y="3264"/>
                  </a:lnTo>
                  <a:lnTo>
                    <a:pt x="1920" y="3429"/>
                  </a:lnTo>
                  <a:lnTo>
                    <a:pt x="1786" y="3602"/>
                  </a:lnTo>
                  <a:lnTo>
                    <a:pt x="1660" y="3775"/>
                  </a:lnTo>
                  <a:lnTo>
                    <a:pt x="1534" y="3956"/>
                  </a:lnTo>
                  <a:lnTo>
                    <a:pt x="1416" y="4137"/>
                  </a:lnTo>
                  <a:lnTo>
                    <a:pt x="1298" y="4317"/>
                  </a:lnTo>
                  <a:lnTo>
                    <a:pt x="1188" y="4498"/>
                  </a:lnTo>
                  <a:lnTo>
                    <a:pt x="1086" y="4695"/>
                  </a:lnTo>
                  <a:lnTo>
                    <a:pt x="984" y="4884"/>
                  </a:lnTo>
                  <a:lnTo>
                    <a:pt x="889" y="5080"/>
                  </a:lnTo>
                  <a:lnTo>
                    <a:pt x="795" y="5277"/>
                  </a:lnTo>
                  <a:lnTo>
                    <a:pt x="709" y="5473"/>
                  </a:lnTo>
                  <a:lnTo>
                    <a:pt x="622" y="5678"/>
                  </a:lnTo>
                  <a:lnTo>
                    <a:pt x="551" y="5882"/>
                  </a:lnTo>
                  <a:lnTo>
                    <a:pt x="473" y="6087"/>
                  </a:lnTo>
                  <a:lnTo>
                    <a:pt x="410" y="6299"/>
                  </a:lnTo>
                  <a:lnTo>
                    <a:pt x="347" y="6511"/>
                  </a:lnTo>
                  <a:lnTo>
                    <a:pt x="284" y="6724"/>
                  </a:lnTo>
                  <a:lnTo>
                    <a:pt x="237" y="6936"/>
                  </a:lnTo>
                  <a:lnTo>
                    <a:pt x="182" y="7156"/>
                  </a:lnTo>
                  <a:lnTo>
                    <a:pt x="143" y="7376"/>
                  </a:lnTo>
                  <a:lnTo>
                    <a:pt x="103" y="7596"/>
                  </a:lnTo>
                  <a:lnTo>
                    <a:pt x="72" y="7817"/>
                  </a:lnTo>
                  <a:lnTo>
                    <a:pt x="48" y="8045"/>
                  </a:lnTo>
                  <a:lnTo>
                    <a:pt x="32" y="8273"/>
                  </a:lnTo>
                  <a:lnTo>
                    <a:pt x="17" y="8501"/>
                  </a:lnTo>
                  <a:lnTo>
                    <a:pt x="9" y="8729"/>
                  </a:lnTo>
                  <a:lnTo>
                    <a:pt x="1" y="8957"/>
                  </a:lnTo>
                  <a:lnTo>
                    <a:pt x="9" y="9193"/>
                  </a:lnTo>
                  <a:lnTo>
                    <a:pt x="17" y="9421"/>
                  </a:lnTo>
                  <a:lnTo>
                    <a:pt x="32" y="9649"/>
                  </a:lnTo>
                  <a:lnTo>
                    <a:pt x="48" y="9877"/>
                  </a:lnTo>
                  <a:lnTo>
                    <a:pt x="72" y="10097"/>
                  </a:lnTo>
                  <a:lnTo>
                    <a:pt x="103" y="10325"/>
                  </a:lnTo>
                  <a:lnTo>
                    <a:pt x="143" y="10545"/>
                  </a:lnTo>
                  <a:lnTo>
                    <a:pt x="182" y="10765"/>
                  </a:lnTo>
                  <a:lnTo>
                    <a:pt x="237" y="10986"/>
                  </a:lnTo>
                  <a:lnTo>
                    <a:pt x="284" y="11198"/>
                  </a:lnTo>
                  <a:lnTo>
                    <a:pt x="347" y="11410"/>
                  </a:lnTo>
                  <a:lnTo>
                    <a:pt x="410" y="11623"/>
                  </a:lnTo>
                  <a:lnTo>
                    <a:pt x="473" y="11835"/>
                  </a:lnTo>
                  <a:lnTo>
                    <a:pt x="551" y="12039"/>
                  </a:lnTo>
                  <a:lnTo>
                    <a:pt x="622" y="12244"/>
                  </a:lnTo>
                  <a:lnTo>
                    <a:pt x="709" y="12448"/>
                  </a:lnTo>
                  <a:lnTo>
                    <a:pt x="795" y="12645"/>
                  </a:lnTo>
                  <a:lnTo>
                    <a:pt x="889" y="12841"/>
                  </a:lnTo>
                  <a:lnTo>
                    <a:pt x="984" y="13038"/>
                  </a:lnTo>
                  <a:lnTo>
                    <a:pt x="1086" y="13227"/>
                  </a:lnTo>
                  <a:lnTo>
                    <a:pt x="1188" y="13415"/>
                  </a:lnTo>
                  <a:lnTo>
                    <a:pt x="1298" y="13604"/>
                  </a:lnTo>
                  <a:lnTo>
                    <a:pt x="1416" y="13785"/>
                  </a:lnTo>
                  <a:lnTo>
                    <a:pt x="1534" y="13966"/>
                  </a:lnTo>
                  <a:lnTo>
                    <a:pt x="1660" y="14147"/>
                  </a:lnTo>
                  <a:lnTo>
                    <a:pt x="1786" y="14320"/>
                  </a:lnTo>
                  <a:lnTo>
                    <a:pt x="1920" y="14493"/>
                  </a:lnTo>
                  <a:lnTo>
                    <a:pt x="2053" y="14658"/>
                  </a:lnTo>
                  <a:lnTo>
                    <a:pt x="2187" y="14823"/>
                  </a:lnTo>
                  <a:lnTo>
                    <a:pt x="2336" y="14980"/>
                  </a:lnTo>
                  <a:lnTo>
                    <a:pt x="2478" y="15137"/>
                  </a:lnTo>
                  <a:lnTo>
                    <a:pt x="2627" y="15295"/>
                  </a:lnTo>
                  <a:lnTo>
                    <a:pt x="2784" y="15444"/>
                  </a:lnTo>
                  <a:lnTo>
                    <a:pt x="2942" y="15593"/>
                  </a:lnTo>
                  <a:lnTo>
                    <a:pt x="3099" y="15735"/>
                  </a:lnTo>
                  <a:lnTo>
                    <a:pt x="3264" y="15869"/>
                  </a:lnTo>
                  <a:lnTo>
                    <a:pt x="3437" y="16010"/>
                  </a:lnTo>
                  <a:lnTo>
                    <a:pt x="3602" y="16136"/>
                  </a:lnTo>
                  <a:lnTo>
                    <a:pt x="3783" y="16262"/>
                  </a:lnTo>
                  <a:lnTo>
                    <a:pt x="3956" y="16388"/>
                  </a:lnTo>
                  <a:lnTo>
                    <a:pt x="4137" y="16506"/>
                  </a:lnTo>
                  <a:lnTo>
                    <a:pt x="4318" y="16624"/>
                  </a:lnTo>
                  <a:lnTo>
                    <a:pt x="4506" y="16734"/>
                  </a:lnTo>
                  <a:lnTo>
                    <a:pt x="4695" y="16836"/>
                  </a:lnTo>
                  <a:lnTo>
                    <a:pt x="4892" y="16938"/>
                  </a:lnTo>
                  <a:lnTo>
                    <a:pt x="5080" y="17032"/>
                  </a:lnTo>
                  <a:lnTo>
                    <a:pt x="5277" y="17127"/>
                  </a:lnTo>
                  <a:lnTo>
                    <a:pt x="5481" y="17213"/>
                  </a:lnTo>
                  <a:lnTo>
                    <a:pt x="5686" y="17300"/>
                  </a:lnTo>
                  <a:lnTo>
                    <a:pt x="5890" y="17371"/>
                  </a:lnTo>
                  <a:lnTo>
                    <a:pt x="6095" y="17449"/>
                  </a:lnTo>
                  <a:lnTo>
                    <a:pt x="6307" y="17512"/>
                  </a:lnTo>
                  <a:lnTo>
                    <a:pt x="6519" y="17575"/>
                  </a:lnTo>
                  <a:lnTo>
                    <a:pt x="6732" y="17638"/>
                  </a:lnTo>
                  <a:lnTo>
                    <a:pt x="6944" y="17685"/>
                  </a:lnTo>
                  <a:lnTo>
                    <a:pt x="7164" y="17732"/>
                  </a:lnTo>
                  <a:lnTo>
                    <a:pt x="7384" y="17779"/>
                  </a:lnTo>
                  <a:lnTo>
                    <a:pt x="7604" y="17811"/>
                  </a:lnTo>
                  <a:lnTo>
                    <a:pt x="7832" y="17842"/>
                  </a:lnTo>
                  <a:lnTo>
                    <a:pt x="8053" y="17874"/>
                  </a:lnTo>
                  <a:lnTo>
                    <a:pt x="8281" y="17890"/>
                  </a:lnTo>
                  <a:lnTo>
                    <a:pt x="8509" y="17905"/>
                  </a:lnTo>
                  <a:lnTo>
                    <a:pt x="8737" y="17913"/>
                  </a:lnTo>
                  <a:lnTo>
                    <a:pt x="8972" y="17921"/>
                  </a:lnTo>
                  <a:lnTo>
                    <a:pt x="9200" y="17913"/>
                  </a:lnTo>
                  <a:lnTo>
                    <a:pt x="9428" y="17905"/>
                  </a:lnTo>
                  <a:lnTo>
                    <a:pt x="9664" y="17890"/>
                  </a:lnTo>
                  <a:lnTo>
                    <a:pt x="9885" y="17874"/>
                  </a:lnTo>
                  <a:lnTo>
                    <a:pt x="10113" y="17842"/>
                  </a:lnTo>
                  <a:lnTo>
                    <a:pt x="10333" y="17811"/>
                  </a:lnTo>
                  <a:lnTo>
                    <a:pt x="10561" y="17779"/>
                  </a:lnTo>
                  <a:lnTo>
                    <a:pt x="10781" y="17732"/>
                  </a:lnTo>
                  <a:lnTo>
                    <a:pt x="10993" y="17685"/>
                  </a:lnTo>
                  <a:lnTo>
                    <a:pt x="11213" y="17638"/>
                  </a:lnTo>
                  <a:lnTo>
                    <a:pt x="11426" y="17575"/>
                  </a:lnTo>
                  <a:lnTo>
                    <a:pt x="11638" y="17512"/>
                  </a:lnTo>
                  <a:lnTo>
                    <a:pt x="11842" y="17449"/>
                  </a:lnTo>
                  <a:lnTo>
                    <a:pt x="12055" y="17371"/>
                  </a:lnTo>
                  <a:lnTo>
                    <a:pt x="12259" y="17300"/>
                  </a:lnTo>
                  <a:lnTo>
                    <a:pt x="12464" y="17213"/>
                  </a:lnTo>
                  <a:lnTo>
                    <a:pt x="12660" y="17127"/>
                  </a:lnTo>
                  <a:lnTo>
                    <a:pt x="12857" y="17032"/>
                  </a:lnTo>
                  <a:lnTo>
                    <a:pt x="13053" y="16938"/>
                  </a:lnTo>
                  <a:lnTo>
                    <a:pt x="13242" y="16836"/>
                  </a:lnTo>
                  <a:lnTo>
                    <a:pt x="13431" y="16734"/>
                  </a:lnTo>
                  <a:lnTo>
                    <a:pt x="13619" y="16624"/>
                  </a:lnTo>
                  <a:lnTo>
                    <a:pt x="13800" y="16506"/>
                  </a:lnTo>
                  <a:lnTo>
                    <a:pt x="13981" y="16388"/>
                  </a:lnTo>
                  <a:lnTo>
                    <a:pt x="14162" y="16262"/>
                  </a:lnTo>
                  <a:lnTo>
                    <a:pt x="14335" y="16136"/>
                  </a:lnTo>
                  <a:lnTo>
                    <a:pt x="14508" y="16010"/>
                  </a:lnTo>
                  <a:lnTo>
                    <a:pt x="14673" y="15869"/>
                  </a:lnTo>
                  <a:lnTo>
                    <a:pt x="14838" y="15735"/>
                  </a:lnTo>
                  <a:lnTo>
                    <a:pt x="14995" y="15593"/>
                  </a:lnTo>
                  <a:lnTo>
                    <a:pt x="15153" y="15444"/>
                  </a:lnTo>
                  <a:lnTo>
                    <a:pt x="15310" y="15295"/>
                  </a:lnTo>
                  <a:lnTo>
                    <a:pt x="15459" y="15137"/>
                  </a:lnTo>
                  <a:lnTo>
                    <a:pt x="15609" y="14980"/>
                  </a:lnTo>
                  <a:lnTo>
                    <a:pt x="15750" y="14823"/>
                  </a:lnTo>
                  <a:lnTo>
                    <a:pt x="15892" y="14658"/>
                  </a:lnTo>
                  <a:lnTo>
                    <a:pt x="16025" y="14493"/>
                  </a:lnTo>
                  <a:lnTo>
                    <a:pt x="16151" y="14320"/>
                  </a:lnTo>
                  <a:lnTo>
                    <a:pt x="16285" y="14147"/>
                  </a:lnTo>
                  <a:lnTo>
                    <a:pt x="16403" y="13966"/>
                  </a:lnTo>
                  <a:lnTo>
                    <a:pt x="16521" y="13785"/>
                  </a:lnTo>
                  <a:lnTo>
                    <a:pt x="16639" y="13604"/>
                  </a:lnTo>
                  <a:lnTo>
                    <a:pt x="16749" y="13415"/>
                  </a:lnTo>
                  <a:lnTo>
                    <a:pt x="16851" y="13227"/>
                  </a:lnTo>
                  <a:lnTo>
                    <a:pt x="16953" y="13038"/>
                  </a:lnTo>
                  <a:lnTo>
                    <a:pt x="17048" y="12841"/>
                  </a:lnTo>
                  <a:lnTo>
                    <a:pt x="17142" y="12645"/>
                  </a:lnTo>
                  <a:lnTo>
                    <a:pt x="17228" y="12448"/>
                  </a:lnTo>
                  <a:lnTo>
                    <a:pt x="17315" y="12244"/>
                  </a:lnTo>
                  <a:lnTo>
                    <a:pt x="17394" y="12039"/>
                  </a:lnTo>
                  <a:lnTo>
                    <a:pt x="17464" y="11835"/>
                  </a:lnTo>
                  <a:lnTo>
                    <a:pt x="17535" y="11623"/>
                  </a:lnTo>
                  <a:lnTo>
                    <a:pt x="17598" y="11410"/>
                  </a:lnTo>
                  <a:lnTo>
                    <a:pt x="17653" y="11198"/>
                  </a:lnTo>
                  <a:lnTo>
                    <a:pt x="17708" y="10986"/>
                  </a:lnTo>
                  <a:lnTo>
                    <a:pt x="17755" y="10765"/>
                  </a:lnTo>
                  <a:lnTo>
                    <a:pt x="17795" y="10545"/>
                  </a:lnTo>
                  <a:lnTo>
                    <a:pt x="17834" y="10325"/>
                  </a:lnTo>
                  <a:lnTo>
                    <a:pt x="17865" y="10097"/>
                  </a:lnTo>
                  <a:lnTo>
                    <a:pt x="17889" y="9877"/>
                  </a:lnTo>
                  <a:lnTo>
                    <a:pt x="17912" y="9649"/>
                  </a:lnTo>
                  <a:lnTo>
                    <a:pt x="17920" y="9421"/>
                  </a:lnTo>
                  <a:lnTo>
                    <a:pt x="17928" y="9193"/>
                  </a:lnTo>
                  <a:lnTo>
                    <a:pt x="17936" y="8957"/>
                  </a:lnTo>
                  <a:lnTo>
                    <a:pt x="17928" y="8729"/>
                  </a:lnTo>
                  <a:lnTo>
                    <a:pt x="17920" y="8501"/>
                  </a:lnTo>
                  <a:lnTo>
                    <a:pt x="17912" y="8273"/>
                  </a:lnTo>
                  <a:lnTo>
                    <a:pt x="17889" y="8045"/>
                  </a:lnTo>
                  <a:lnTo>
                    <a:pt x="17865" y="7817"/>
                  </a:lnTo>
                  <a:lnTo>
                    <a:pt x="17834" y="7596"/>
                  </a:lnTo>
                  <a:lnTo>
                    <a:pt x="17795" y="7376"/>
                  </a:lnTo>
                  <a:lnTo>
                    <a:pt x="17755" y="7156"/>
                  </a:lnTo>
                  <a:lnTo>
                    <a:pt x="17708" y="6936"/>
                  </a:lnTo>
                  <a:lnTo>
                    <a:pt x="17653" y="6724"/>
                  </a:lnTo>
                  <a:lnTo>
                    <a:pt x="17598" y="6511"/>
                  </a:lnTo>
                  <a:lnTo>
                    <a:pt x="17535" y="6299"/>
                  </a:lnTo>
                  <a:lnTo>
                    <a:pt x="17464" y="6087"/>
                  </a:lnTo>
                  <a:lnTo>
                    <a:pt x="17394" y="5882"/>
                  </a:lnTo>
                  <a:lnTo>
                    <a:pt x="17315" y="5678"/>
                  </a:lnTo>
                  <a:lnTo>
                    <a:pt x="17228" y="5473"/>
                  </a:lnTo>
                  <a:lnTo>
                    <a:pt x="17142" y="5277"/>
                  </a:lnTo>
                  <a:lnTo>
                    <a:pt x="17048" y="5080"/>
                  </a:lnTo>
                  <a:lnTo>
                    <a:pt x="16953" y="4884"/>
                  </a:lnTo>
                  <a:lnTo>
                    <a:pt x="16851" y="4695"/>
                  </a:lnTo>
                  <a:lnTo>
                    <a:pt x="16749" y="4498"/>
                  </a:lnTo>
                  <a:lnTo>
                    <a:pt x="16639" y="4317"/>
                  </a:lnTo>
                  <a:lnTo>
                    <a:pt x="16521" y="4137"/>
                  </a:lnTo>
                  <a:lnTo>
                    <a:pt x="16403" y="3956"/>
                  </a:lnTo>
                  <a:lnTo>
                    <a:pt x="16285" y="3775"/>
                  </a:lnTo>
                  <a:lnTo>
                    <a:pt x="16151" y="3602"/>
                  </a:lnTo>
                  <a:lnTo>
                    <a:pt x="16025" y="3429"/>
                  </a:lnTo>
                  <a:lnTo>
                    <a:pt x="15892" y="3264"/>
                  </a:lnTo>
                  <a:lnTo>
                    <a:pt x="15750" y="3099"/>
                  </a:lnTo>
                  <a:lnTo>
                    <a:pt x="15609" y="2941"/>
                  </a:lnTo>
                  <a:lnTo>
                    <a:pt x="15459" y="2784"/>
                  </a:lnTo>
                  <a:lnTo>
                    <a:pt x="15310" y="2627"/>
                  </a:lnTo>
                  <a:lnTo>
                    <a:pt x="15153" y="2477"/>
                  </a:lnTo>
                  <a:lnTo>
                    <a:pt x="14995" y="2328"/>
                  </a:lnTo>
                  <a:lnTo>
                    <a:pt x="14838" y="2187"/>
                  </a:lnTo>
                  <a:lnTo>
                    <a:pt x="14673" y="2053"/>
                  </a:lnTo>
                  <a:lnTo>
                    <a:pt x="14508" y="1911"/>
                  </a:lnTo>
                  <a:lnTo>
                    <a:pt x="14335" y="1785"/>
                  </a:lnTo>
                  <a:lnTo>
                    <a:pt x="14162" y="1660"/>
                  </a:lnTo>
                  <a:lnTo>
                    <a:pt x="13981" y="1534"/>
                  </a:lnTo>
                  <a:lnTo>
                    <a:pt x="13800" y="1416"/>
                  </a:lnTo>
                  <a:lnTo>
                    <a:pt x="13619" y="1298"/>
                  </a:lnTo>
                  <a:lnTo>
                    <a:pt x="13431" y="1188"/>
                  </a:lnTo>
                  <a:lnTo>
                    <a:pt x="13242" y="1086"/>
                  </a:lnTo>
                  <a:lnTo>
                    <a:pt x="13053" y="983"/>
                  </a:lnTo>
                  <a:lnTo>
                    <a:pt x="12857" y="889"/>
                  </a:lnTo>
                  <a:lnTo>
                    <a:pt x="12660" y="795"/>
                  </a:lnTo>
                  <a:lnTo>
                    <a:pt x="12464" y="708"/>
                  </a:lnTo>
                  <a:lnTo>
                    <a:pt x="12259" y="622"/>
                  </a:lnTo>
                  <a:lnTo>
                    <a:pt x="12055" y="551"/>
                  </a:lnTo>
                  <a:lnTo>
                    <a:pt x="11842" y="472"/>
                  </a:lnTo>
                  <a:lnTo>
                    <a:pt x="11638" y="409"/>
                  </a:lnTo>
                  <a:lnTo>
                    <a:pt x="11426" y="346"/>
                  </a:lnTo>
                  <a:lnTo>
                    <a:pt x="11213" y="284"/>
                  </a:lnTo>
                  <a:lnTo>
                    <a:pt x="10993" y="236"/>
                  </a:lnTo>
                  <a:lnTo>
                    <a:pt x="10781" y="189"/>
                  </a:lnTo>
                  <a:lnTo>
                    <a:pt x="10561" y="142"/>
                  </a:lnTo>
                  <a:lnTo>
                    <a:pt x="10333" y="111"/>
                  </a:lnTo>
                  <a:lnTo>
                    <a:pt x="10113" y="79"/>
                  </a:lnTo>
                  <a:lnTo>
                    <a:pt x="9885" y="48"/>
                  </a:lnTo>
                  <a:lnTo>
                    <a:pt x="9664" y="32"/>
                  </a:lnTo>
                  <a:lnTo>
                    <a:pt x="9428" y="16"/>
                  </a:lnTo>
                  <a:lnTo>
                    <a:pt x="9200" y="8"/>
                  </a:lnTo>
                  <a:lnTo>
                    <a:pt x="8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5180;p67">
              <a:extLst>
                <a:ext uri="{FF2B5EF4-FFF2-40B4-BE49-F238E27FC236}">
                  <a16:creationId xmlns:a16="http://schemas.microsoft.com/office/drawing/2014/main" id="{C735899E-08B0-840A-D406-8E6A4F11BE3C}"/>
                </a:ext>
              </a:extLst>
            </p:cNvPr>
            <p:cNvSpPr/>
            <p:nvPr/>
          </p:nvSpPr>
          <p:spPr>
            <a:xfrm>
              <a:off x="630450" y="-3810325"/>
              <a:ext cx="448425" cy="448050"/>
            </a:xfrm>
            <a:custGeom>
              <a:avLst/>
              <a:gdLst/>
              <a:ahLst/>
              <a:cxnLst/>
              <a:rect l="l" t="t" r="r" b="b"/>
              <a:pathLst>
                <a:path w="17937" h="17922" fill="none" extrusionOk="0">
                  <a:moveTo>
                    <a:pt x="17936" y="8957"/>
                  </a:moveTo>
                  <a:lnTo>
                    <a:pt x="17936" y="8957"/>
                  </a:lnTo>
                  <a:lnTo>
                    <a:pt x="17928" y="9193"/>
                  </a:lnTo>
                  <a:lnTo>
                    <a:pt x="17920" y="9421"/>
                  </a:lnTo>
                  <a:lnTo>
                    <a:pt x="17912" y="9649"/>
                  </a:lnTo>
                  <a:lnTo>
                    <a:pt x="17889" y="9877"/>
                  </a:lnTo>
                  <a:lnTo>
                    <a:pt x="17865" y="10097"/>
                  </a:lnTo>
                  <a:lnTo>
                    <a:pt x="17834" y="10325"/>
                  </a:lnTo>
                  <a:lnTo>
                    <a:pt x="17795" y="10545"/>
                  </a:lnTo>
                  <a:lnTo>
                    <a:pt x="17755" y="10765"/>
                  </a:lnTo>
                  <a:lnTo>
                    <a:pt x="17708" y="10986"/>
                  </a:lnTo>
                  <a:lnTo>
                    <a:pt x="17653" y="11198"/>
                  </a:lnTo>
                  <a:lnTo>
                    <a:pt x="17598" y="11410"/>
                  </a:lnTo>
                  <a:lnTo>
                    <a:pt x="17535" y="11623"/>
                  </a:lnTo>
                  <a:lnTo>
                    <a:pt x="17464" y="11835"/>
                  </a:lnTo>
                  <a:lnTo>
                    <a:pt x="17394" y="12039"/>
                  </a:lnTo>
                  <a:lnTo>
                    <a:pt x="17315" y="12244"/>
                  </a:lnTo>
                  <a:lnTo>
                    <a:pt x="17228" y="12448"/>
                  </a:lnTo>
                  <a:lnTo>
                    <a:pt x="17142" y="12645"/>
                  </a:lnTo>
                  <a:lnTo>
                    <a:pt x="17048" y="12841"/>
                  </a:lnTo>
                  <a:lnTo>
                    <a:pt x="16953" y="13038"/>
                  </a:lnTo>
                  <a:lnTo>
                    <a:pt x="16851" y="13227"/>
                  </a:lnTo>
                  <a:lnTo>
                    <a:pt x="16749" y="13415"/>
                  </a:lnTo>
                  <a:lnTo>
                    <a:pt x="16639" y="13604"/>
                  </a:lnTo>
                  <a:lnTo>
                    <a:pt x="16521" y="13785"/>
                  </a:lnTo>
                  <a:lnTo>
                    <a:pt x="16403" y="13966"/>
                  </a:lnTo>
                  <a:lnTo>
                    <a:pt x="16285" y="14147"/>
                  </a:lnTo>
                  <a:lnTo>
                    <a:pt x="16151" y="14320"/>
                  </a:lnTo>
                  <a:lnTo>
                    <a:pt x="16025" y="14493"/>
                  </a:lnTo>
                  <a:lnTo>
                    <a:pt x="15892" y="14658"/>
                  </a:lnTo>
                  <a:lnTo>
                    <a:pt x="15750" y="14823"/>
                  </a:lnTo>
                  <a:lnTo>
                    <a:pt x="15609" y="14980"/>
                  </a:lnTo>
                  <a:lnTo>
                    <a:pt x="15459" y="15137"/>
                  </a:lnTo>
                  <a:lnTo>
                    <a:pt x="15310" y="15295"/>
                  </a:lnTo>
                  <a:lnTo>
                    <a:pt x="15153" y="15444"/>
                  </a:lnTo>
                  <a:lnTo>
                    <a:pt x="14995" y="15593"/>
                  </a:lnTo>
                  <a:lnTo>
                    <a:pt x="14838" y="15735"/>
                  </a:lnTo>
                  <a:lnTo>
                    <a:pt x="14673" y="15869"/>
                  </a:lnTo>
                  <a:lnTo>
                    <a:pt x="14508" y="16010"/>
                  </a:lnTo>
                  <a:lnTo>
                    <a:pt x="14335" y="16136"/>
                  </a:lnTo>
                  <a:lnTo>
                    <a:pt x="14162" y="16262"/>
                  </a:lnTo>
                  <a:lnTo>
                    <a:pt x="13981" y="16388"/>
                  </a:lnTo>
                  <a:lnTo>
                    <a:pt x="13800" y="16506"/>
                  </a:lnTo>
                  <a:lnTo>
                    <a:pt x="13619" y="16624"/>
                  </a:lnTo>
                  <a:lnTo>
                    <a:pt x="13431" y="16734"/>
                  </a:lnTo>
                  <a:lnTo>
                    <a:pt x="13242" y="16836"/>
                  </a:lnTo>
                  <a:lnTo>
                    <a:pt x="13053" y="16938"/>
                  </a:lnTo>
                  <a:lnTo>
                    <a:pt x="12857" y="17032"/>
                  </a:lnTo>
                  <a:lnTo>
                    <a:pt x="12660" y="17127"/>
                  </a:lnTo>
                  <a:lnTo>
                    <a:pt x="12464" y="17213"/>
                  </a:lnTo>
                  <a:lnTo>
                    <a:pt x="12259" y="17300"/>
                  </a:lnTo>
                  <a:lnTo>
                    <a:pt x="12055" y="17371"/>
                  </a:lnTo>
                  <a:lnTo>
                    <a:pt x="11842" y="17449"/>
                  </a:lnTo>
                  <a:lnTo>
                    <a:pt x="11638" y="17512"/>
                  </a:lnTo>
                  <a:lnTo>
                    <a:pt x="11426" y="17575"/>
                  </a:lnTo>
                  <a:lnTo>
                    <a:pt x="11213" y="17638"/>
                  </a:lnTo>
                  <a:lnTo>
                    <a:pt x="10993" y="17685"/>
                  </a:lnTo>
                  <a:lnTo>
                    <a:pt x="10781" y="17732"/>
                  </a:lnTo>
                  <a:lnTo>
                    <a:pt x="10561" y="17779"/>
                  </a:lnTo>
                  <a:lnTo>
                    <a:pt x="10333" y="17811"/>
                  </a:lnTo>
                  <a:lnTo>
                    <a:pt x="10113" y="17842"/>
                  </a:lnTo>
                  <a:lnTo>
                    <a:pt x="9885" y="17874"/>
                  </a:lnTo>
                  <a:lnTo>
                    <a:pt x="9664" y="17890"/>
                  </a:lnTo>
                  <a:lnTo>
                    <a:pt x="9428" y="17905"/>
                  </a:lnTo>
                  <a:lnTo>
                    <a:pt x="9200" y="17913"/>
                  </a:lnTo>
                  <a:lnTo>
                    <a:pt x="8972" y="17921"/>
                  </a:lnTo>
                  <a:lnTo>
                    <a:pt x="8972" y="17921"/>
                  </a:lnTo>
                  <a:lnTo>
                    <a:pt x="8737" y="17913"/>
                  </a:lnTo>
                  <a:lnTo>
                    <a:pt x="8509" y="17905"/>
                  </a:lnTo>
                  <a:lnTo>
                    <a:pt x="8281" y="17890"/>
                  </a:lnTo>
                  <a:lnTo>
                    <a:pt x="8053" y="17874"/>
                  </a:lnTo>
                  <a:lnTo>
                    <a:pt x="7832" y="17842"/>
                  </a:lnTo>
                  <a:lnTo>
                    <a:pt x="7604" y="17811"/>
                  </a:lnTo>
                  <a:lnTo>
                    <a:pt x="7384" y="17779"/>
                  </a:lnTo>
                  <a:lnTo>
                    <a:pt x="7164" y="17732"/>
                  </a:lnTo>
                  <a:lnTo>
                    <a:pt x="6944" y="17685"/>
                  </a:lnTo>
                  <a:lnTo>
                    <a:pt x="6732" y="17638"/>
                  </a:lnTo>
                  <a:lnTo>
                    <a:pt x="6519" y="17575"/>
                  </a:lnTo>
                  <a:lnTo>
                    <a:pt x="6307" y="17512"/>
                  </a:lnTo>
                  <a:lnTo>
                    <a:pt x="6095" y="17449"/>
                  </a:lnTo>
                  <a:lnTo>
                    <a:pt x="5890" y="17371"/>
                  </a:lnTo>
                  <a:lnTo>
                    <a:pt x="5686" y="17300"/>
                  </a:lnTo>
                  <a:lnTo>
                    <a:pt x="5481" y="17213"/>
                  </a:lnTo>
                  <a:lnTo>
                    <a:pt x="5277" y="17127"/>
                  </a:lnTo>
                  <a:lnTo>
                    <a:pt x="5080" y="17032"/>
                  </a:lnTo>
                  <a:lnTo>
                    <a:pt x="4892" y="16938"/>
                  </a:lnTo>
                  <a:lnTo>
                    <a:pt x="4695" y="16836"/>
                  </a:lnTo>
                  <a:lnTo>
                    <a:pt x="4506" y="16734"/>
                  </a:lnTo>
                  <a:lnTo>
                    <a:pt x="4318" y="16624"/>
                  </a:lnTo>
                  <a:lnTo>
                    <a:pt x="4137" y="16506"/>
                  </a:lnTo>
                  <a:lnTo>
                    <a:pt x="3956" y="16388"/>
                  </a:lnTo>
                  <a:lnTo>
                    <a:pt x="3783" y="16262"/>
                  </a:lnTo>
                  <a:lnTo>
                    <a:pt x="3602" y="16136"/>
                  </a:lnTo>
                  <a:lnTo>
                    <a:pt x="3437" y="16010"/>
                  </a:lnTo>
                  <a:lnTo>
                    <a:pt x="3264" y="15869"/>
                  </a:lnTo>
                  <a:lnTo>
                    <a:pt x="3099" y="15735"/>
                  </a:lnTo>
                  <a:lnTo>
                    <a:pt x="2942" y="15593"/>
                  </a:lnTo>
                  <a:lnTo>
                    <a:pt x="2784" y="15444"/>
                  </a:lnTo>
                  <a:lnTo>
                    <a:pt x="2627" y="15295"/>
                  </a:lnTo>
                  <a:lnTo>
                    <a:pt x="2478" y="15137"/>
                  </a:lnTo>
                  <a:lnTo>
                    <a:pt x="2336" y="14980"/>
                  </a:lnTo>
                  <a:lnTo>
                    <a:pt x="2187" y="14823"/>
                  </a:lnTo>
                  <a:lnTo>
                    <a:pt x="2053" y="14658"/>
                  </a:lnTo>
                  <a:lnTo>
                    <a:pt x="1920" y="14493"/>
                  </a:lnTo>
                  <a:lnTo>
                    <a:pt x="1786" y="14320"/>
                  </a:lnTo>
                  <a:lnTo>
                    <a:pt x="1660" y="14147"/>
                  </a:lnTo>
                  <a:lnTo>
                    <a:pt x="1534" y="13966"/>
                  </a:lnTo>
                  <a:lnTo>
                    <a:pt x="1416" y="13785"/>
                  </a:lnTo>
                  <a:lnTo>
                    <a:pt x="1298" y="13604"/>
                  </a:lnTo>
                  <a:lnTo>
                    <a:pt x="1188" y="13415"/>
                  </a:lnTo>
                  <a:lnTo>
                    <a:pt x="1086" y="13227"/>
                  </a:lnTo>
                  <a:lnTo>
                    <a:pt x="984" y="13038"/>
                  </a:lnTo>
                  <a:lnTo>
                    <a:pt x="889" y="12841"/>
                  </a:lnTo>
                  <a:lnTo>
                    <a:pt x="795" y="12645"/>
                  </a:lnTo>
                  <a:lnTo>
                    <a:pt x="709" y="12448"/>
                  </a:lnTo>
                  <a:lnTo>
                    <a:pt x="622" y="12244"/>
                  </a:lnTo>
                  <a:lnTo>
                    <a:pt x="551" y="12039"/>
                  </a:lnTo>
                  <a:lnTo>
                    <a:pt x="473" y="11835"/>
                  </a:lnTo>
                  <a:lnTo>
                    <a:pt x="410" y="11623"/>
                  </a:lnTo>
                  <a:lnTo>
                    <a:pt x="347" y="11410"/>
                  </a:lnTo>
                  <a:lnTo>
                    <a:pt x="284" y="11198"/>
                  </a:lnTo>
                  <a:lnTo>
                    <a:pt x="237" y="10986"/>
                  </a:lnTo>
                  <a:lnTo>
                    <a:pt x="182" y="10765"/>
                  </a:lnTo>
                  <a:lnTo>
                    <a:pt x="143" y="10545"/>
                  </a:lnTo>
                  <a:lnTo>
                    <a:pt x="103" y="10325"/>
                  </a:lnTo>
                  <a:lnTo>
                    <a:pt x="72" y="10097"/>
                  </a:lnTo>
                  <a:lnTo>
                    <a:pt x="48" y="9877"/>
                  </a:lnTo>
                  <a:lnTo>
                    <a:pt x="32" y="9649"/>
                  </a:lnTo>
                  <a:lnTo>
                    <a:pt x="17" y="9421"/>
                  </a:lnTo>
                  <a:lnTo>
                    <a:pt x="9" y="9193"/>
                  </a:lnTo>
                  <a:lnTo>
                    <a:pt x="1" y="8957"/>
                  </a:lnTo>
                  <a:lnTo>
                    <a:pt x="1" y="8957"/>
                  </a:lnTo>
                  <a:lnTo>
                    <a:pt x="9" y="8729"/>
                  </a:lnTo>
                  <a:lnTo>
                    <a:pt x="17" y="8501"/>
                  </a:lnTo>
                  <a:lnTo>
                    <a:pt x="32" y="8273"/>
                  </a:lnTo>
                  <a:lnTo>
                    <a:pt x="48" y="8045"/>
                  </a:lnTo>
                  <a:lnTo>
                    <a:pt x="72" y="7817"/>
                  </a:lnTo>
                  <a:lnTo>
                    <a:pt x="103" y="7596"/>
                  </a:lnTo>
                  <a:lnTo>
                    <a:pt x="143" y="7376"/>
                  </a:lnTo>
                  <a:lnTo>
                    <a:pt x="182" y="7156"/>
                  </a:lnTo>
                  <a:lnTo>
                    <a:pt x="237" y="6936"/>
                  </a:lnTo>
                  <a:lnTo>
                    <a:pt x="284" y="6724"/>
                  </a:lnTo>
                  <a:lnTo>
                    <a:pt x="347" y="6511"/>
                  </a:lnTo>
                  <a:lnTo>
                    <a:pt x="410" y="6299"/>
                  </a:lnTo>
                  <a:lnTo>
                    <a:pt x="473" y="6087"/>
                  </a:lnTo>
                  <a:lnTo>
                    <a:pt x="551" y="5882"/>
                  </a:lnTo>
                  <a:lnTo>
                    <a:pt x="622" y="5678"/>
                  </a:lnTo>
                  <a:lnTo>
                    <a:pt x="709" y="5473"/>
                  </a:lnTo>
                  <a:lnTo>
                    <a:pt x="795" y="5277"/>
                  </a:lnTo>
                  <a:lnTo>
                    <a:pt x="889" y="5080"/>
                  </a:lnTo>
                  <a:lnTo>
                    <a:pt x="984" y="4884"/>
                  </a:lnTo>
                  <a:lnTo>
                    <a:pt x="1086" y="4695"/>
                  </a:lnTo>
                  <a:lnTo>
                    <a:pt x="1188" y="4498"/>
                  </a:lnTo>
                  <a:lnTo>
                    <a:pt x="1298" y="4317"/>
                  </a:lnTo>
                  <a:lnTo>
                    <a:pt x="1416" y="4137"/>
                  </a:lnTo>
                  <a:lnTo>
                    <a:pt x="1534" y="3956"/>
                  </a:lnTo>
                  <a:lnTo>
                    <a:pt x="1660" y="3775"/>
                  </a:lnTo>
                  <a:lnTo>
                    <a:pt x="1786" y="3602"/>
                  </a:lnTo>
                  <a:lnTo>
                    <a:pt x="1920" y="3429"/>
                  </a:lnTo>
                  <a:lnTo>
                    <a:pt x="2053" y="3264"/>
                  </a:lnTo>
                  <a:lnTo>
                    <a:pt x="2187" y="3099"/>
                  </a:lnTo>
                  <a:lnTo>
                    <a:pt x="2336" y="2941"/>
                  </a:lnTo>
                  <a:lnTo>
                    <a:pt x="2478" y="2784"/>
                  </a:lnTo>
                  <a:lnTo>
                    <a:pt x="2627" y="2627"/>
                  </a:lnTo>
                  <a:lnTo>
                    <a:pt x="2784" y="2477"/>
                  </a:lnTo>
                  <a:lnTo>
                    <a:pt x="2942" y="2328"/>
                  </a:lnTo>
                  <a:lnTo>
                    <a:pt x="3099" y="2187"/>
                  </a:lnTo>
                  <a:lnTo>
                    <a:pt x="3264" y="2053"/>
                  </a:lnTo>
                  <a:lnTo>
                    <a:pt x="3437" y="1911"/>
                  </a:lnTo>
                  <a:lnTo>
                    <a:pt x="3602" y="1785"/>
                  </a:lnTo>
                  <a:lnTo>
                    <a:pt x="3783" y="1660"/>
                  </a:lnTo>
                  <a:lnTo>
                    <a:pt x="3956" y="1534"/>
                  </a:lnTo>
                  <a:lnTo>
                    <a:pt x="4137" y="1416"/>
                  </a:lnTo>
                  <a:lnTo>
                    <a:pt x="4318" y="1298"/>
                  </a:lnTo>
                  <a:lnTo>
                    <a:pt x="4506" y="1188"/>
                  </a:lnTo>
                  <a:lnTo>
                    <a:pt x="4695" y="1086"/>
                  </a:lnTo>
                  <a:lnTo>
                    <a:pt x="4892" y="983"/>
                  </a:lnTo>
                  <a:lnTo>
                    <a:pt x="5080" y="889"/>
                  </a:lnTo>
                  <a:lnTo>
                    <a:pt x="5277" y="795"/>
                  </a:lnTo>
                  <a:lnTo>
                    <a:pt x="5481" y="708"/>
                  </a:lnTo>
                  <a:lnTo>
                    <a:pt x="5686" y="622"/>
                  </a:lnTo>
                  <a:lnTo>
                    <a:pt x="5890" y="551"/>
                  </a:lnTo>
                  <a:lnTo>
                    <a:pt x="6095" y="472"/>
                  </a:lnTo>
                  <a:lnTo>
                    <a:pt x="6307" y="409"/>
                  </a:lnTo>
                  <a:lnTo>
                    <a:pt x="6519" y="346"/>
                  </a:lnTo>
                  <a:lnTo>
                    <a:pt x="6732" y="284"/>
                  </a:lnTo>
                  <a:lnTo>
                    <a:pt x="6944" y="236"/>
                  </a:lnTo>
                  <a:lnTo>
                    <a:pt x="7164" y="189"/>
                  </a:lnTo>
                  <a:lnTo>
                    <a:pt x="7384" y="142"/>
                  </a:lnTo>
                  <a:lnTo>
                    <a:pt x="7604" y="111"/>
                  </a:lnTo>
                  <a:lnTo>
                    <a:pt x="7832" y="79"/>
                  </a:lnTo>
                  <a:lnTo>
                    <a:pt x="8053" y="48"/>
                  </a:lnTo>
                  <a:lnTo>
                    <a:pt x="8281" y="32"/>
                  </a:lnTo>
                  <a:lnTo>
                    <a:pt x="8509" y="16"/>
                  </a:lnTo>
                  <a:lnTo>
                    <a:pt x="8737" y="8"/>
                  </a:lnTo>
                  <a:lnTo>
                    <a:pt x="8972" y="0"/>
                  </a:lnTo>
                  <a:lnTo>
                    <a:pt x="8972" y="0"/>
                  </a:lnTo>
                  <a:lnTo>
                    <a:pt x="9200" y="8"/>
                  </a:lnTo>
                  <a:lnTo>
                    <a:pt x="9428" y="16"/>
                  </a:lnTo>
                  <a:lnTo>
                    <a:pt x="9664" y="32"/>
                  </a:lnTo>
                  <a:lnTo>
                    <a:pt x="9885" y="48"/>
                  </a:lnTo>
                  <a:lnTo>
                    <a:pt x="10113" y="79"/>
                  </a:lnTo>
                  <a:lnTo>
                    <a:pt x="10333" y="111"/>
                  </a:lnTo>
                  <a:lnTo>
                    <a:pt x="10561" y="142"/>
                  </a:lnTo>
                  <a:lnTo>
                    <a:pt x="10781" y="189"/>
                  </a:lnTo>
                  <a:lnTo>
                    <a:pt x="10993" y="236"/>
                  </a:lnTo>
                  <a:lnTo>
                    <a:pt x="11213" y="284"/>
                  </a:lnTo>
                  <a:lnTo>
                    <a:pt x="11426" y="346"/>
                  </a:lnTo>
                  <a:lnTo>
                    <a:pt x="11638" y="409"/>
                  </a:lnTo>
                  <a:lnTo>
                    <a:pt x="11842" y="472"/>
                  </a:lnTo>
                  <a:lnTo>
                    <a:pt x="12055" y="551"/>
                  </a:lnTo>
                  <a:lnTo>
                    <a:pt x="12259" y="622"/>
                  </a:lnTo>
                  <a:lnTo>
                    <a:pt x="12464" y="708"/>
                  </a:lnTo>
                  <a:lnTo>
                    <a:pt x="12660" y="795"/>
                  </a:lnTo>
                  <a:lnTo>
                    <a:pt x="12857" y="889"/>
                  </a:lnTo>
                  <a:lnTo>
                    <a:pt x="13053" y="983"/>
                  </a:lnTo>
                  <a:lnTo>
                    <a:pt x="13242" y="1086"/>
                  </a:lnTo>
                  <a:lnTo>
                    <a:pt x="13431" y="1188"/>
                  </a:lnTo>
                  <a:lnTo>
                    <a:pt x="13619" y="1298"/>
                  </a:lnTo>
                  <a:lnTo>
                    <a:pt x="13800" y="1416"/>
                  </a:lnTo>
                  <a:lnTo>
                    <a:pt x="13981" y="1534"/>
                  </a:lnTo>
                  <a:lnTo>
                    <a:pt x="14162" y="1660"/>
                  </a:lnTo>
                  <a:lnTo>
                    <a:pt x="14335" y="1785"/>
                  </a:lnTo>
                  <a:lnTo>
                    <a:pt x="14508" y="1911"/>
                  </a:lnTo>
                  <a:lnTo>
                    <a:pt x="14673" y="2053"/>
                  </a:lnTo>
                  <a:lnTo>
                    <a:pt x="14838" y="2187"/>
                  </a:lnTo>
                  <a:lnTo>
                    <a:pt x="14995" y="2328"/>
                  </a:lnTo>
                  <a:lnTo>
                    <a:pt x="15153" y="2477"/>
                  </a:lnTo>
                  <a:lnTo>
                    <a:pt x="15310" y="2627"/>
                  </a:lnTo>
                  <a:lnTo>
                    <a:pt x="15459" y="2784"/>
                  </a:lnTo>
                  <a:lnTo>
                    <a:pt x="15609" y="2941"/>
                  </a:lnTo>
                  <a:lnTo>
                    <a:pt x="15750" y="3099"/>
                  </a:lnTo>
                  <a:lnTo>
                    <a:pt x="15892" y="3264"/>
                  </a:lnTo>
                  <a:lnTo>
                    <a:pt x="16025" y="3429"/>
                  </a:lnTo>
                  <a:lnTo>
                    <a:pt x="16151" y="3602"/>
                  </a:lnTo>
                  <a:lnTo>
                    <a:pt x="16285" y="3775"/>
                  </a:lnTo>
                  <a:lnTo>
                    <a:pt x="16403" y="3956"/>
                  </a:lnTo>
                  <a:lnTo>
                    <a:pt x="16521" y="4137"/>
                  </a:lnTo>
                  <a:lnTo>
                    <a:pt x="16639" y="4317"/>
                  </a:lnTo>
                  <a:lnTo>
                    <a:pt x="16749" y="4498"/>
                  </a:lnTo>
                  <a:lnTo>
                    <a:pt x="16851" y="4695"/>
                  </a:lnTo>
                  <a:lnTo>
                    <a:pt x="16953" y="4884"/>
                  </a:lnTo>
                  <a:lnTo>
                    <a:pt x="17048" y="5080"/>
                  </a:lnTo>
                  <a:lnTo>
                    <a:pt x="17142" y="5277"/>
                  </a:lnTo>
                  <a:lnTo>
                    <a:pt x="17228" y="5473"/>
                  </a:lnTo>
                  <a:lnTo>
                    <a:pt x="17315" y="5678"/>
                  </a:lnTo>
                  <a:lnTo>
                    <a:pt x="17394" y="5882"/>
                  </a:lnTo>
                  <a:lnTo>
                    <a:pt x="17464" y="6087"/>
                  </a:lnTo>
                  <a:lnTo>
                    <a:pt x="17535" y="6299"/>
                  </a:lnTo>
                  <a:lnTo>
                    <a:pt x="17598" y="6511"/>
                  </a:lnTo>
                  <a:lnTo>
                    <a:pt x="17653" y="6724"/>
                  </a:lnTo>
                  <a:lnTo>
                    <a:pt x="17708" y="6936"/>
                  </a:lnTo>
                  <a:lnTo>
                    <a:pt x="17755" y="7156"/>
                  </a:lnTo>
                  <a:lnTo>
                    <a:pt x="17795" y="7376"/>
                  </a:lnTo>
                  <a:lnTo>
                    <a:pt x="17834" y="7596"/>
                  </a:lnTo>
                  <a:lnTo>
                    <a:pt x="17865" y="7817"/>
                  </a:lnTo>
                  <a:lnTo>
                    <a:pt x="17889" y="8045"/>
                  </a:lnTo>
                  <a:lnTo>
                    <a:pt x="17912" y="8273"/>
                  </a:lnTo>
                  <a:lnTo>
                    <a:pt x="17920" y="8501"/>
                  </a:lnTo>
                  <a:lnTo>
                    <a:pt x="17928" y="8729"/>
                  </a:lnTo>
                  <a:lnTo>
                    <a:pt x="17936" y="8957"/>
                  </a:lnTo>
                  <a:lnTo>
                    <a:pt x="17936" y="89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5181;p67">
              <a:extLst>
                <a:ext uri="{FF2B5EF4-FFF2-40B4-BE49-F238E27FC236}">
                  <a16:creationId xmlns:a16="http://schemas.microsoft.com/office/drawing/2014/main" id="{DBC93B59-04A0-FE86-D3DE-B9FC0099E25C}"/>
                </a:ext>
              </a:extLst>
            </p:cNvPr>
            <p:cNvSpPr/>
            <p:nvPr/>
          </p:nvSpPr>
          <p:spPr>
            <a:xfrm>
              <a:off x="1078850" y="-3586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5182;p67">
              <a:extLst>
                <a:ext uri="{FF2B5EF4-FFF2-40B4-BE49-F238E27FC236}">
                  <a16:creationId xmlns:a16="http://schemas.microsoft.com/office/drawing/2014/main" id="{A7E0D3A9-77C9-489C-0082-11933A9A7122}"/>
                </a:ext>
              </a:extLst>
            </p:cNvPr>
            <p:cNvSpPr/>
            <p:nvPr/>
          </p:nvSpPr>
          <p:spPr>
            <a:xfrm>
              <a:off x="570700" y="-2307450"/>
              <a:ext cx="448400" cy="447850"/>
            </a:xfrm>
            <a:custGeom>
              <a:avLst/>
              <a:gdLst/>
              <a:ahLst/>
              <a:cxnLst/>
              <a:rect l="l" t="t" r="r" b="b"/>
              <a:pathLst>
                <a:path w="17936" h="17914" extrusionOk="0">
                  <a:moveTo>
                    <a:pt x="8744" y="1"/>
                  </a:moveTo>
                  <a:lnTo>
                    <a:pt x="8508" y="16"/>
                  </a:lnTo>
                  <a:lnTo>
                    <a:pt x="8280" y="24"/>
                  </a:lnTo>
                  <a:lnTo>
                    <a:pt x="8052" y="48"/>
                  </a:lnTo>
                  <a:lnTo>
                    <a:pt x="7832" y="71"/>
                  </a:lnTo>
                  <a:lnTo>
                    <a:pt x="7604" y="103"/>
                  </a:lnTo>
                  <a:lnTo>
                    <a:pt x="7384" y="142"/>
                  </a:lnTo>
                  <a:lnTo>
                    <a:pt x="7164" y="182"/>
                  </a:lnTo>
                  <a:lnTo>
                    <a:pt x="6944" y="229"/>
                  </a:lnTo>
                  <a:lnTo>
                    <a:pt x="6731" y="284"/>
                  </a:lnTo>
                  <a:lnTo>
                    <a:pt x="6519" y="339"/>
                  </a:lnTo>
                  <a:lnTo>
                    <a:pt x="6307" y="402"/>
                  </a:lnTo>
                  <a:lnTo>
                    <a:pt x="6094" y="472"/>
                  </a:lnTo>
                  <a:lnTo>
                    <a:pt x="5890" y="543"/>
                  </a:lnTo>
                  <a:lnTo>
                    <a:pt x="5685" y="622"/>
                  </a:lnTo>
                  <a:lnTo>
                    <a:pt x="5481" y="708"/>
                  </a:lnTo>
                  <a:lnTo>
                    <a:pt x="5284" y="795"/>
                  </a:lnTo>
                  <a:lnTo>
                    <a:pt x="5088" y="881"/>
                  </a:lnTo>
                  <a:lnTo>
                    <a:pt x="4891" y="984"/>
                  </a:lnTo>
                  <a:lnTo>
                    <a:pt x="4695" y="1078"/>
                  </a:lnTo>
                  <a:lnTo>
                    <a:pt x="4506" y="1188"/>
                  </a:lnTo>
                  <a:lnTo>
                    <a:pt x="4325" y="1298"/>
                  </a:lnTo>
                  <a:lnTo>
                    <a:pt x="4137" y="1408"/>
                  </a:lnTo>
                  <a:lnTo>
                    <a:pt x="3956" y="1534"/>
                  </a:lnTo>
                  <a:lnTo>
                    <a:pt x="3783" y="1652"/>
                  </a:lnTo>
                  <a:lnTo>
                    <a:pt x="3610" y="1778"/>
                  </a:lnTo>
                  <a:lnTo>
                    <a:pt x="3437" y="1911"/>
                  </a:lnTo>
                  <a:lnTo>
                    <a:pt x="3272" y="2045"/>
                  </a:lnTo>
                  <a:lnTo>
                    <a:pt x="3106" y="2187"/>
                  </a:lnTo>
                  <a:lnTo>
                    <a:pt x="2941" y="2328"/>
                  </a:lnTo>
                  <a:lnTo>
                    <a:pt x="2784" y="2470"/>
                  </a:lnTo>
                  <a:lnTo>
                    <a:pt x="2635" y="2627"/>
                  </a:lnTo>
                  <a:lnTo>
                    <a:pt x="2477" y="2776"/>
                  </a:lnTo>
                  <a:lnTo>
                    <a:pt x="2336" y="2934"/>
                  </a:lnTo>
                  <a:lnTo>
                    <a:pt x="2194" y="3099"/>
                  </a:lnTo>
                  <a:lnTo>
                    <a:pt x="2053" y="3256"/>
                  </a:lnTo>
                  <a:lnTo>
                    <a:pt x="1919" y="3429"/>
                  </a:lnTo>
                  <a:lnTo>
                    <a:pt x="1786" y="3594"/>
                  </a:lnTo>
                  <a:lnTo>
                    <a:pt x="1660" y="3775"/>
                  </a:lnTo>
                  <a:lnTo>
                    <a:pt x="1534" y="3948"/>
                  </a:lnTo>
                  <a:lnTo>
                    <a:pt x="1416" y="4129"/>
                  </a:lnTo>
                  <a:lnTo>
                    <a:pt x="1306" y="4310"/>
                  </a:lnTo>
                  <a:lnTo>
                    <a:pt x="1196" y="4499"/>
                  </a:lnTo>
                  <a:lnTo>
                    <a:pt x="1086" y="4687"/>
                  </a:lnTo>
                  <a:lnTo>
                    <a:pt x="984" y="4876"/>
                  </a:lnTo>
                  <a:lnTo>
                    <a:pt x="889" y="5073"/>
                  </a:lnTo>
                  <a:lnTo>
                    <a:pt x="795" y="5269"/>
                  </a:lnTo>
                  <a:lnTo>
                    <a:pt x="708" y="5474"/>
                  </a:lnTo>
                  <a:lnTo>
                    <a:pt x="630" y="5670"/>
                  </a:lnTo>
                  <a:lnTo>
                    <a:pt x="551" y="5875"/>
                  </a:lnTo>
                  <a:lnTo>
                    <a:pt x="472" y="6087"/>
                  </a:lnTo>
                  <a:lnTo>
                    <a:pt x="410" y="6291"/>
                  </a:lnTo>
                  <a:lnTo>
                    <a:pt x="347" y="6504"/>
                  </a:lnTo>
                  <a:lnTo>
                    <a:pt x="284" y="6716"/>
                  </a:lnTo>
                  <a:lnTo>
                    <a:pt x="237" y="6936"/>
                  </a:lnTo>
                  <a:lnTo>
                    <a:pt x="189" y="7148"/>
                  </a:lnTo>
                  <a:lnTo>
                    <a:pt x="142" y="7369"/>
                  </a:lnTo>
                  <a:lnTo>
                    <a:pt x="111" y="7589"/>
                  </a:lnTo>
                  <a:lnTo>
                    <a:pt x="79" y="7817"/>
                  </a:lnTo>
                  <a:lnTo>
                    <a:pt x="48" y="8037"/>
                  </a:lnTo>
                  <a:lnTo>
                    <a:pt x="32" y="8265"/>
                  </a:lnTo>
                  <a:lnTo>
                    <a:pt x="16" y="8493"/>
                  </a:lnTo>
                  <a:lnTo>
                    <a:pt x="9" y="8721"/>
                  </a:lnTo>
                  <a:lnTo>
                    <a:pt x="1" y="8957"/>
                  </a:lnTo>
                  <a:lnTo>
                    <a:pt x="9" y="9185"/>
                  </a:lnTo>
                  <a:lnTo>
                    <a:pt x="16" y="9413"/>
                  </a:lnTo>
                  <a:lnTo>
                    <a:pt x="32" y="9649"/>
                  </a:lnTo>
                  <a:lnTo>
                    <a:pt x="48" y="9869"/>
                  </a:lnTo>
                  <a:lnTo>
                    <a:pt x="79" y="10097"/>
                  </a:lnTo>
                  <a:lnTo>
                    <a:pt x="111" y="10317"/>
                  </a:lnTo>
                  <a:lnTo>
                    <a:pt x="142" y="10538"/>
                  </a:lnTo>
                  <a:lnTo>
                    <a:pt x="189" y="10758"/>
                  </a:lnTo>
                  <a:lnTo>
                    <a:pt x="237" y="10978"/>
                  </a:lnTo>
                  <a:lnTo>
                    <a:pt x="284" y="11198"/>
                  </a:lnTo>
                  <a:lnTo>
                    <a:pt x="347" y="11410"/>
                  </a:lnTo>
                  <a:lnTo>
                    <a:pt x="410" y="11623"/>
                  </a:lnTo>
                  <a:lnTo>
                    <a:pt x="472" y="11827"/>
                  </a:lnTo>
                  <a:lnTo>
                    <a:pt x="551" y="12032"/>
                  </a:lnTo>
                  <a:lnTo>
                    <a:pt x="630" y="12236"/>
                  </a:lnTo>
                  <a:lnTo>
                    <a:pt x="708" y="12440"/>
                  </a:lnTo>
                  <a:lnTo>
                    <a:pt x="795" y="12645"/>
                  </a:lnTo>
                  <a:lnTo>
                    <a:pt x="889" y="12842"/>
                  </a:lnTo>
                  <a:lnTo>
                    <a:pt x="984" y="13030"/>
                  </a:lnTo>
                  <a:lnTo>
                    <a:pt x="1086" y="13227"/>
                  </a:lnTo>
                  <a:lnTo>
                    <a:pt x="1196" y="13416"/>
                  </a:lnTo>
                  <a:lnTo>
                    <a:pt x="1306" y="13596"/>
                  </a:lnTo>
                  <a:lnTo>
                    <a:pt x="1416" y="13785"/>
                  </a:lnTo>
                  <a:lnTo>
                    <a:pt x="1534" y="13966"/>
                  </a:lnTo>
                  <a:lnTo>
                    <a:pt x="1660" y="14139"/>
                  </a:lnTo>
                  <a:lnTo>
                    <a:pt x="1786" y="14312"/>
                  </a:lnTo>
                  <a:lnTo>
                    <a:pt x="1919" y="14485"/>
                  </a:lnTo>
                  <a:lnTo>
                    <a:pt x="2053" y="14650"/>
                  </a:lnTo>
                  <a:lnTo>
                    <a:pt x="2194" y="14815"/>
                  </a:lnTo>
                  <a:lnTo>
                    <a:pt x="2336" y="14980"/>
                  </a:lnTo>
                  <a:lnTo>
                    <a:pt x="2477" y="15138"/>
                  </a:lnTo>
                  <a:lnTo>
                    <a:pt x="2635" y="15287"/>
                  </a:lnTo>
                  <a:lnTo>
                    <a:pt x="2784" y="15436"/>
                  </a:lnTo>
                  <a:lnTo>
                    <a:pt x="2941" y="15586"/>
                  </a:lnTo>
                  <a:lnTo>
                    <a:pt x="3106" y="15727"/>
                  </a:lnTo>
                  <a:lnTo>
                    <a:pt x="3272" y="15869"/>
                  </a:lnTo>
                  <a:lnTo>
                    <a:pt x="3437" y="16003"/>
                  </a:lnTo>
                  <a:lnTo>
                    <a:pt x="3610" y="16128"/>
                  </a:lnTo>
                  <a:lnTo>
                    <a:pt x="3783" y="16262"/>
                  </a:lnTo>
                  <a:lnTo>
                    <a:pt x="3956" y="16380"/>
                  </a:lnTo>
                  <a:lnTo>
                    <a:pt x="4137" y="16498"/>
                  </a:lnTo>
                  <a:lnTo>
                    <a:pt x="4325" y="16616"/>
                  </a:lnTo>
                  <a:lnTo>
                    <a:pt x="4506" y="16726"/>
                  </a:lnTo>
                  <a:lnTo>
                    <a:pt x="4695" y="16828"/>
                  </a:lnTo>
                  <a:lnTo>
                    <a:pt x="4891" y="16930"/>
                  </a:lnTo>
                  <a:lnTo>
                    <a:pt x="5088" y="17025"/>
                  </a:lnTo>
                  <a:lnTo>
                    <a:pt x="5284" y="17119"/>
                  </a:lnTo>
                  <a:lnTo>
                    <a:pt x="5481" y="17206"/>
                  </a:lnTo>
                  <a:lnTo>
                    <a:pt x="5685" y="17292"/>
                  </a:lnTo>
                  <a:lnTo>
                    <a:pt x="5890" y="17371"/>
                  </a:lnTo>
                  <a:lnTo>
                    <a:pt x="6094" y="17442"/>
                  </a:lnTo>
                  <a:lnTo>
                    <a:pt x="6307" y="17512"/>
                  </a:lnTo>
                  <a:lnTo>
                    <a:pt x="6519" y="17575"/>
                  </a:lnTo>
                  <a:lnTo>
                    <a:pt x="6731" y="17630"/>
                  </a:lnTo>
                  <a:lnTo>
                    <a:pt x="6944" y="17685"/>
                  </a:lnTo>
                  <a:lnTo>
                    <a:pt x="7164" y="17733"/>
                  </a:lnTo>
                  <a:lnTo>
                    <a:pt x="7384" y="17772"/>
                  </a:lnTo>
                  <a:lnTo>
                    <a:pt x="7604" y="17811"/>
                  </a:lnTo>
                  <a:lnTo>
                    <a:pt x="7832" y="17843"/>
                  </a:lnTo>
                  <a:lnTo>
                    <a:pt x="8052" y="17866"/>
                  </a:lnTo>
                  <a:lnTo>
                    <a:pt x="8280" y="17882"/>
                  </a:lnTo>
                  <a:lnTo>
                    <a:pt x="8508" y="17898"/>
                  </a:lnTo>
                  <a:lnTo>
                    <a:pt x="8744" y="17905"/>
                  </a:lnTo>
                  <a:lnTo>
                    <a:pt x="8972" y="17913"/>
                  </a:lnTo>
                  <a:lnTo>
                    <a:pt x="9200" y="17905"/>
                  </a:lnTo>
                  <a:lnTo>
                    <a:pt x="9436" y="17898"/>
                  </a:lnTo>
                  <a:lnTo>
                    <a:pt x="9664" y="17882"/>
                  </a:lnTo>
                  <a:lnTo>
                    <a:pt x="9892" y="17866"/>
                  </a:lnTo>
                  <a:lnTo>
                    <a:pt x="10112" y="17843"/>
                  </a:lnTo>
                  <a:lnTo>
                    <a:pt x="10340" y="17811"/>
                  </a:lnTo>
                  <a:lnTo>
                    <a:pt x="10560" y="17772"/>
                  </a:lnTo>
                  <a:lnTo>
                    <a:pt x="10781" y="17733"/>
                  </a:lnTo>
                  <a:lnTo>
                    <a:pt x="10993" y="17685"/>
                  </a:lnTo>
                  <a:lnTo>
                    <a:pt x="11213" y="17630"/>
                  </a:lnTo>
                  <a:lnTo>
                    <a:pt x="11425" y="17575"/>
                  </a:lnTo>
                  <a:lnTo>
                    <a:pt x="11638" y="17512"/>
                  </a:lnTo>
                  <a:lnTo>
                    <a:pt x="11850" y="17442"/>
                  </a:lnTo>
                  <a:lnTo>
                    <a:pt x="12054" y="17371"/>
                  </a:lnTo>
                  <a:lnTo>
                    <a:pt x="12259" y="17292"/>
                  </a:lnTo>
                  <a:lnTo>
                    <a:pt x="12463" y="17206"/>
                  </a:lnTo>
                  <a:lnTo>
                    <a:pt x="12660" y="17119"/>
                  </a:lnTo>
                  <a:lnTo>
                    <a:pt x="12856" y="17025"/>
                  </a:lnTo>
                  <a:lnTo>
                    <a:pt x="13053" y="16930"/>
                  </a:lnTo>
                  <a:lnTo>
                    <a:pt x="13242" y="16828"/>
                  </a:lnTo>
                  <a:lnTo>
                    <a:pt x="13438" y="16726"/>
                  </a:lnTo>
                  <a:lnTo>
                    <a:pt x="13619" y="16616"/>
                  </a:lnTo>
                  <a:lnTo>
                    <a:pt x="13808" y="16498"/>
                  </a:lnTo>
                  <a:lnTo>
                    <a:pt x="13981" y="16380"/>
                  </a:lnTo>
                  <a:lnTo>
                    <a:pt x="14162" y="16262"/>
                  </a:lnTo>
                  <a:lnTo>
                    <a:pt x="14335" y="16128"/>
                  </a:lnTo>
                  <a:lnTo>
                    <a:pt x="14508" y="16003"/>
                  </a:lnTo>
                  <a:lnTo>
                    <a:pt x="14673" y="15869"/>
                  </a:lnTo>
                  <a:lnTo>
                    <a:pt x="14838" y="15727"/>
                  </a:lnTo>
                  <a:lnTo>
                    <a:pt x="15003" y="15586"/>
                  </a:lnTo>
                  <a:lnTo>
                    <a:pt x="15160" y="15436"/>
                  </a:lnTo>
                  <a:lnTo>
                    <a:pt x="15310" y="15287"/>
                  </a:lnTo>
                  <a:lnTo>
                    <a:pt x="15459" y="15138"/>
                  </a:lnTo>
                  <a:lnTo>
                    <a:pt x="15608" y="14980"/>
                  </a:lnTo>
                  <a:lnTo>
                    <a:pt x="15750" y="14815"/>
                  </a:lnTo>
                  <a:lnTo>
                    <a:pt x="15891" y="14650"/>
                  </a:lnTo>
                  <a:lnTo>
                    <a:pt x="16025" y="14485"/>
                  </a:lnTo>
                  <a:lnTo>
                    <a:pt x="16159" y="14312"/>
                  </a:lnTo>
                  <a:lnTo>
                    <a:pt x="16285" y="14139"/>
                  </a:lnTo>
                  <a:lnTo>
                    <a:pt x="16403" y="13966"/>
                  </a:lnTo>
                  <a:lnTo>
                    <a:pt x="16520" y="13785"/>
                  </a:lnTo>
                  <a:lnTo>
                    <a:pt x="16638" y="13596"/>
                  </a:lnTo>
                  <a:lnTo>
                    <a:pt x="16748" y="13416"/>
                  </a:lnTo>
                  <a:lnTo>
                    <a:pt x="16851" y="13227"/>
                  </a:lnTo>
                  <a:lnTo>
                    <a:pt x="16953" y="13030"/>
                  </a:lnTo>
                  <a:lnTo>
                    <a:pt x="17055" y="12842"/>
                  </a:lnTo>
                  <a:lnTo>
                    <a:pt x="17142" y="12645"/>
                  </a:lnTo>
                  <a:lnTo>
                    <a:pt x="17228" y="12440"/>
                  </a:lnTo>
                  <a:lnTo>
                    <a:pt x="17315" y="12236"/>
                  </a:lnTo>
                  <a:lnTo>
                    <a:pt x="17393" y="12032"/>
                  </a:lnTo>
                  <a:lnTo>
                    <a:pt x="17464" y="11827"/>
                  </a:lnTo>
                  <a:lnTo>
                    <a:pt x="17535" y="11623"/>
                  </a:lnTo>
                  <a:lnTo>
                    <a:pt x="17598" y="11410"/>
                  </a:lnTo>
                  <a:lnTo>
                    <a:pt x="17653" y="11198"/>
                  </a:lnTo>
                  <a:lnTo>
                    <a:pt x="17708" y="10978"/>
                  </a:lnTo>
                  <a:lnTo>
                    <a:pt x="17755" y="10758"/>
                  </a:lnTo>
                  <a:lnTo>
                    <a:pt x="17794" y="10538"/>
                  </a:lnTo>
                  <a:lnTo>
                    <a:pt x="17834" y="10317"/>
                  </a:lnTo>
                  <a:lnTo>
                    <a:pt x="17865" y="10097"/>
                  </a:lnTo>
                  <a:lnTo>
                    <a:pt x="17889" y="9869"/>
                  </a:lnTo>
                  <a:lnTo>
                    <a:pt x="17912" y="9649"/>
                  </a:lnTo>
                  <a:lnTo>
                    <a:pt x="17928" y="9413"/>
                  </a:lnTo>
                  <a:lnTo>
                    <a:pt x="17936" y="9185"/>
                  </a:lnTo>
                  <a:lnTo>
                    <a:pt x="17936" y="8957"/>
                  </a:lnTo>
                  <a:lnTo>
                    <a:pt x="17936" y="8721"/>
                  </a:lnTo>
                  <a:lnTo>
                    <a:pt x="17928" y="8493"/>
                  </a:lnTo>
                  <a:lnTo>
                    <a:pt x="17912" y="8265"/>
                  </a:lnTo>
                  <a:lnTo>
                    <a:pt x="17889" y="8037"/>
                  </a:lnTo>
                  <a:lnTo>
                    <a:pt x="17865" y="7817"/>
                  </a:lnTo>
                  <a:lnTo>
                    <a:pt x="17834" y="7589"/>
                  </a:lnTo>
                  <a:lnTo>
                    <a:pt x="17794" y="7369"/>
                  </a:lnTo>
                  <a:lnTo>
                    <a:pt x="17755" y="7148"/>
                  </a:lnTo>
                  <a:lnTo>
                    <a:pt x="17708" y="6936"/>
                  </a:lnTo>
                  <a:lnTo>
                    <a:pt x="17653" y="6716"/>
                  </a:lnTo>
                  <a:lnTo>
                    <a:pt x="17598" y="6504"/>
                  </a:lnTo>
                  <a:lnTo>
                    <a:pt x="17535" y="6291"/>
                  </a:lnTo>
                  <a:lnTo>
                    <a:pt x="17464" y="6087"/>
                  </a:lnTo>
                  <a:lnTo>
                    <a:pt x="17393" y="5875"/>
                  </a:lnTo>
                  <a:lnTo>
                    <a:pt x="17315" y="5670"/>
                  </a:lnTo>
                  <a:lnTo>
                    <a:pt x="17228" y="5474"/>
                  </a:lnTo>
                  <a:lnTo>
                    <a:pt x="17142" y="5269"/>
                  </a:lnTo>
                  <a:lnTo>
                    <a:pt x="17055" y="5073"/>
                  </a:lnTo>
                  <a:lnTo>
                    <a:pt x="16953" y="4876"/>
                  </a:lnTo>
                  <a:lnTo>
                    <a:pt x="16851" y="4687"/>
                  </a:lnTo>
                  <a:lnTo>
                    <a:pt x="16748" y="4499"/>
                  </a:lnTo>
                  <a:lnTo>
                    <a:pt x="16638" y="4310"/>
                  </a:lnTo>
                  <a:lnTo>
                    <a:pt x="16520" y="4129"/>
                  </a:lnTo>
                  <a:lnTo>
                    <a:pt x="16403" y="3948"/>
                  </a:lnTo>
                  <a:lnTo>
                    <a:pt x="16285" y="3775"/>
                  </a:lnTo>
                  <a:lnTo>
                    <a:pt x="16159" y="3594"/>
                  </a:lnTo>
                  <a:lnTo>
                    <a:pt x="16025" y="3429"/>
                  </a:lnTo>
                  <a:lnTo>
                    <a:pt x="15891" y="3256"/>
                  </a:lnTo>
                  <a:lnTo>
                    <a:pt x="15750" y="3099"/>
                  </a:lnTo>
                  <a:lnTo>
                    <a:pt x="15608" y="2934"/>
                  </a:lnTo>
                  <a:lnTo>
                    <a:pt x="15459" y="2776"/>
                  </a:lnTo>
                  <a:lnTo>
                    <a:pt x="15310" y="2627"/>
                  </a:lnTo>
                  <a:lnTo>
                    <a:pt x="15160" y="2470"/>
                  </a:lnTo>
                  <a:lnTo>
                    <a:pt x="15003" y="2328"/>
                  </a:lnTo>
                  <a:lnTo>
                    <a:pt x="14838" y="2187"/>
                  </a:lnTo>
                  <a:lnTo>
                    <a:pt x="14673" y="2045"/>
                  </a:lnTo>
                  <a:lnTo>
                    <a:pt x="14508" y="1911"/>
                  </a:lnTo>
                  <a:lnTo>
                    <a:pt x="14335" y="1778"/>
                  </a:lnTo>
                  <a:lnTo>
                    <a:pt x="14162" y="1652"/>
                  </a:lnTo>
                  <a:lnTo>
                    <a:pt x="13981" y="1534"/>
                  </a:lnTo>
                  <a:lnTo>
                    <a:pt x="13808" y="1408"/>
                  </a:lnTo>
                  <a:lnTo>
                    <a:pt x="13619" y="1298"/>
                  </a:lnTo>
                  <a:lnTo>
                    <a:pt x="13438" y="1188"/>
                  </a:lnTo>
                  <a:lnTo>
                    <a:pt x="13242" y="1078"/>
                  </a:lnTo>
                  <a:lnTo>
                    <a:pt x="13053" y="984"/>
                  </a:lnTo>
                  <a:lnTo>
                    <a:pt x="12856" y="881"/>
                  </a:lnTo>
                  <a:lnTo>
                    <a:pt x="12660" y="795"/>
                  </a:lnTo>
                  <a:lnTo>
                    <a:pt x="12463" y="708"/>
                  </a:lnTo>
                  <a:lnTo>
                    <a:pt x="12259" y="622"/>
                  </a:lnTo>
                  <a:lnTo>
                    <a:pt x="12054" y="543"/>
                  </a:lnTo>
                  <a:lnTo>
                    <a:pt x="11850" y="472"/>
                  </a:lnTo>
                  <a:lnTo>
                    <a:pt x="11638" y="402"/>
                  </a:lnTo>
                  <a:lnTo>
                    <a:pt x="11425" y="339"/>
                  </a:lnTo>
                  <a:lnTo>
                    <a:pt x="11213" y="284"/>
                  </a:lnTo>
                  <a:lnTo>
                    <a:pt x="10993" y="229"/>
                  </a:lnTo>
                  <a:lnTo>
                    <a:pt x="10781" y="182"/>
                  </a:lnTo>
                  <a:lnTo>
                    <a:pt x="10560" y="142"/>
                  </a:lnTo>
                  <a:lnTo>
                    <a:pt x="10340" y="103"/>
                  </a:lnTo>
                  <a:lnTo>
                    <a:pt x="10112" y="71"/>
                  </a:lnTo>
                  <a:lnTo>
                    <a:pt x="9892" y="48"/>
                  </a:lnTo>
                  <a:lnTo>
                    <a:pt x="9664" y="24"/>
                  </a:lnTo>
                  <a:lnTo>
                    <a:pt x="9436" y="16"/>
                  </a:lnTo>
                  <a:lnTo>
                    <a:pt x="92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5183;p67">
              <a:extLst>
                <a:ext uri="{FF2B5EF4-FFF2-40B4-BE49-F238E27FC236}">
                  <a16:creationId xmlns:a16="http://schemas.microsoft.com/office/drawing/2014/main" id="{0DF5C1E5-DBED-A539-8D1A-5CC1937C169D}"/>
                </a:ext>
              </a:extLst>
            </p:cNvPr>
            <p:cNvSpPr/>
            <p:nvPr/>
          </p:nvSpPr>
          <p:spPr>
            <a:xfrm>
              <a:off x="570700" y="-2307450"/>
              <a:ext cx="448400" cy="447850"/>
            </a:xfrm>
            <a:custGeom>
              <a:avLst/>
              <a:gdLst/>
              <a:ahLst/>
              <a:cxnLst/>
              <a:rect l="l" t="t" r="r" b="b"/>
              <a:pathLst>
                <a:path w="17936" h="17914" fill="none" extrusionOk="0">
                  <a:moveTo>
                    <a:pt x="17936" y="8957"/>
                  </a:moveTo>
                  <a:lnTo>
                    <a:pt x="17936" y="8957"/>
                  </a:lnTo>
                  <a:lnTo>
                    <a:pt x="17936" y="9185"/>
                  </a:lnTo>
                  <a:lnTo>
                    <a:pt x="17928" y="9413"/>
                  </a:lnTo>
                  <a:lnTo>
                    <a:pt x="17912" y="9649"/>
                  </a:lnTo>
                  <a:lnTo>
                    <a:pt x="17889" y="9869"/>
                  </a:lnTo>
                  <a:lnTo>
                    <a:pt x="17865" y="10097"/>
                  </a:lnTo>
                  <a:lnTo>
                    <a:pt x="17834" y="10317"/>
                  </a:lnTo>
                  <a:lnTo>
                    <a:pt x="17794" y="10538"/>
                  </a:lnTo>
                  <a:lnTo>
                    <a:pt x="17755" y="10758"/>
                  </a:lnTo>
                  <a:lnTo>
                    <a:pt x="17708" y="10978"/>
                  </a:lnTo>
                  <a:lnTo>
                    <a:pt x="17653" y="11198"/>
                  </a:lnTo>
                  <a:lnTo>
                    <a:pt x="17598" y="11410"/>
                  </a:lnTo>
                  <a:lnTo>
                    <a:pt x="17535" y="11623"/>
                  </a:lnTo>
                  <a:lnTo>
                    <a:pt x="17464" y="11827"/>
                  </a:lnTo>
                  <a:lnTo>
                    <a:pt x="17393" y="12032"/>
                  </a:lnTo>
                  <a:lnTo>
                    <a:pt x="17315" y="12236"/>
                  </a:lnTo>
                  <a:lnTo>
                    <a:pt x="17228" y="12440"/>
                  </a:lnTo>
                  <a:lnTo>
                    <a:pt x="17142" y="12645"/>
                  </a:lnTo>
                  <a:lnTo>
                    <a:pt x="17055" y="12842"/>
                  </a:lnTo>
                  <a:lnTo>
                    <a:pt x="16953" y="13030"/>
                  </a:lnTo>
                  <a:lnTo>
                    <a:pt x="16851" y="13227"/>
                  </a:lnTo>
                  <a:lnTo>
                    <a:pt x="16748" y="13416"/>
                  </a:lnTo>
                  <a:lnTo>
                    <a:pt x="16638" y="13596"/>
                  </a:lnTo>
                  <a:lnTo>
                    <a:pt x="16520" y="13785"/>
                  </a:lnTo>
                  <a:lnTo>
                    <a:pt x="16403" y="13966"/>
                  </a:lnTo>
                  <a:lnTo>
                    <a:pt x="16285" y="14139"/>
                  </a:lnTo>
                  <a:lnTo>
                    <a:pt x="16159" y="14312"/>
                  </a:lnTo>
                  <a:lnTo>
                    <a:pt x="16025" y="14485"/>
                  </a:lnTo>
                  <a:lnTo>
                    <a:pt x="15891" y="14650"/>
                  </a:lnTo>
                  <a:lnTo>
                    <a:pt x="15750" y="14815"/>
                  </a:lnTo>
                  <a:lnTo>
                    <a:pt x="15608" y="14980"/>
                  </a:lnTo>
                  <a:lnTo>
                    <a:pt x="15459" y="15138"/>
                  </a:lnTo>
                  <a:lnTo>
                    <a:pt x="15310" y="15287"/>
                  </a:lnTo>
                  <a:lnTo>
                    <a:pt x="15160" y="15436"/>
                  </a:lnTo>
                  <a:lnTo>
                    <a:pt x="15003" y="15586"/>
                  </a:lnTo>
                  <a:lnTo>
                    <a:pt x="14838" y="15727"/>
                  </a:lnTo>
                  <a:lnTo>
                    <a:pt x="14673" y="15869"/>
                  </a:lnTo>
                  <a:lnTo>
                    <a:pt x="14508" y="16003"/>
                  </a:lnTo>
                  <a:lnTo>
                    <a:pt x="14335" y="16128"/>
                  </a:lnTo>
                  <a:lnTo>
                    <a:pt x="14162" y="16262"/>
                  </a:lnTo>
                  <a:lnTo>
                    <a:pt x="13981" y="16380"/>
                  </a:lnTo>
                  <a:lnTo>
                    <a:pt x="13808" y="16498"/>
                  </a:lnTo>
                  <a:lnTo>
                    <a:pt x="13619" y="16616"/>
                  </a:lnTo>
                  <a:lnTo>
                    <a:pt x="13438" y="16726"/>
                  </a:lnTo>
                  <a:lnTo>
                    <a:pt x="13242" y="16828"/>
                  </a:lnTo>
                  <a:lnTo>
                    <a:pt x="13053" y="16930"/>
                  </a:lnTo>
                  <a:lnTo>
                    <a:pt x="12856" y="17025"/>
                  </a:lnTo>
                  <a:lnTo>
                    <a:pt x="12660" y="17119"/>
                  </a:lnTo>
                  <a:lnTo>
                    <a:pt x="12463" y="17206"/>
                  </a:lnTo>
                  <a:lnTo>
                    <a:pt x="12259" y="17292"/>
                  </a:lnTo>
                  <a:lnTo>
                    <a:pt x="12054" y="17371"/>
                  </a:lnTo>
                  <a:lnTo>
                    <a:pt x="11850" y="17442"/>
                  </a:lnTo>
                  <a:lnTo>
                    <a:pt x="11638" y="17512"/>
                  </a:lnTo>
                  <a:lnTo>
                    <a:pt x="11425" y="17575"/>
                  </a:lnTo>
                  <a:lnTo>
                    <a:pt x="11213" y="17630"/>
                  </a:lnTo>
                  <a:lnTo>
                    <a:pt x="10993" y="17685"/>
                  </a:lnTo>
                  <a:lnTo>
                    <a:pt x="10781" y="17733"/>
                  </a:lnTo>
                  <a:lnTo>
                    <a:pt x="10560" y="17772"/>
                  </a:lnTo>
                  <a:lnTo>
                    <a:pt x="10340" y="17811"/>
                  </a:lnTo>
                  <a:lnTo>
                    <a:pt x="10112" y="17843"/>
                  </a:lnTo>
                  <a:lnTo>
                    <a:pt x="9892" y="17866"/>
                  </a:lnTo>
                  <a:lnTo>
                    <a:pt x="9664" y="17882"/>
                  </a:lnTo>
                  <a:lnTo>
                    <a:pt x="9436" y="17898"/>
                  </a:lnTo>
                  <a:lnTo>
                    <a:pt x="9200" y="17905"/>
                  </a:lnTo>
                  <a:lnTo>
                    <a:pt x="8972" y="17913"/>
                  </a:lnTo>
                  <a:lnTo>
                    <a:pt x="8972" y="17913"/>
                  </a:lnTo>
                  <a:lnTo>
                    <a:pt x="8744" y="17905"/>
                  </a:lnTo>
                  <a:lnTo>
                    <a:pt x="8508" y="17898"/>
                  </a:lnTo>
                  <a:lnTo>
                    <a:pt x="8280" y="17882"/>
                  </a:lnTo>
                  <a:lnTo>
                    <a:pt x="8052" y="17866"/>
                  </a:lnTo>
                  <a:lnTo>
                    <a:pt x="7832" y="17843"/>
                  </a:lnTo>
                  <a:lnTo>
                    <a:pt x="7604" y="17811"/>
                  </a:lnTo>
                  <a:lnTo>
                    <a:pt x="7384" y="17772"/>
                  </a:lnTo>
                  <a:lnTo>
                    <a:pt x="7164" y="17733"/>
                  </a:lnTo>
                  <a:lnTo>
                    <a:pt x="6944" y="17685"/>
                  </a:lnTo>
                  <a:lnTo>
                    <a:pt x="6731" y="17630"/>
                  </a:lnTo>
                  <a:lnTo>
                    <a:pt x="6519" y="17575"/>
                  </a:lnTo>
                  <a:lnTo>
                    <a:pt x="6307" y="17512"/>
                  </a:lnTo>
                  <a:lnTo>
                    <a:pt x="6094" y="17442"/>
                  </a:lnTo>
                  <a:lnTo>
                    <a:pt x="5890" y="17371"/>
                  </a:lnTo>
                  <a:lnTo>
                    <a:pt x="5685" y="17292"/>
                  </a:lnTo>
                  <a:lnTo>
                    <a:pt x="5481" y="17206"/>
                  </a:lnTo>
                  <a:lnTo>
                    <a:pt x="5284" y="17119"/>
                  </a:lnTo>
                  <a:lnTo>
                    <a:pt x="5088" y="17025"/>
                  </a:lnTo>
                  <a:lnTo>
                    <a:pt x="4891" y="16930"/>
                  </a:lnTo>
                  <a:lnTo>
                    <a:pt x="4695" y="16828"/>
                  </a:lnTo>
                  <a:lnTo>
                    <a:pt x="4506" y="16726"/>
                  </a:lnTo>
                  <a:lnTo>
                    <a:pt x="4325" y="16616"/>
                  </a:lnTo>
                  <a:lnTo>
                    <a:pt x="4137" y="16498"/>
                  </a:lnTo>
                  <a:lnTo>
                    <a:pt x="3956" y="16380"/>
                  </a:lnTo>
                  <a:lnTo>
                    <a:pt x="3783" y="16262"/>
                  </a:lnTo>
                  <a:lnTo>
                    <a:pt x="3610" y="16128"/>
                  </a:lnTo>
                  <a:lnTo>
                    <a:pt x="3437" y="16003"/>
                  </a:lnTo>
                  <a:lnTo>
                    <a:pt x="3272" y="15869"/>
                  </a:lnTo>
                  <a:lnTo>
                    <a:pt x="3106" y="15727"/>
                  </a:lnTo>
                  <a:lnTo>
                    <a:pt x="2941" y="15586"/>
                  </a:lnTo>
                  <a:lnTo>
                    <a:pt x="2784" y="15436"/>
                  </a:lnTo>
                  <a:lnTo>
                    <a:pt x="2635" y="15287"/>
                  </a:lnTo>
                  <a:lnTo>
                    <a:pt x="2477" y="15138"/>
                  </a:lnTo>
                  <a:lnTo>
                    <a:pt x="2336" y="14980"/>
                  </a:lnTo>
                  <a:lnTo>
                    <a:pt x="2194" y="14815"/>
                  </a:lnTo>
                  <a:lnTo>
                    <a:pt x="2053" y="14650"/>
                  </a:lnTo>
                  <a:lnTo>
                    <a:pt x="1919" y="14485"/>
                  </a:lnTo>
                  <a:lnTo>
                    <a:pt x="1786" y="14312"/>
                  </a:lnTo>
                  <a:lnTo>
                    <a:pt x="1660" y="14139"/>
                  </a:lnTo>
                  <a:lnTo>
                    <a:pt x="1534" y="13966"/>
                  </a:lnTo>
                  <a:lnTo>
                    <a:pt x="1416" y="13785"/>
                  </a:lnTo>
                  <a:lnTo>
                    <a:pt x="1306" y="13596"/>
                  </a:lnTo>
                  <a:lnTo>
                    <a:pt x="1196" y="13416"/>
                  </a:lnTo>
                  <a:lnTo>
                    <a:pt x="1086" y="13227"/>
                  </a:lnTo>
                  <a:lnTo>
                    <a:pt x="984" y="13030"/>
                  </a:lnTo>
                  <a:lnTo>
                    <a:pt x="889" y="12842"/>
                  </a:lnTo>
                  <a:lnTo>
                    <a:pt x="795" y="12645"/>
                  </a:lnTo>
                  <a:lnTo>
                    <a:pt x="708" y="12440"/>
                  </a:lnTo>
                  <a:lnTo>
                    <a:pt x="630" y="12236"/>
                  </a:lnTo>
                  <a:lnTo>
                    <a:pt x="551" y="12032"/>
                  </a:lnTo>
                  <a:lnTo>
                    <a:pt x="472" y="11827"/>
                  </a:lnTo>
                  <a:lnTo>
                    <a:pt x="410" y="11623"/>
                  </a:lnTo>
                  <a:lnTo>
                    <a:pt x="347" y="11410"/>
                  </a:lnTo>
                  <a:lnTo>
                    <a:pt x="284" y="11198"/>
                  </a:lnTo>
                  <a:lnTo>
                    <a:pt x="237" y="10978"/>
                  </a:lnTo>
                  <a:lnTo>
                    <a:pt x="189" y="10758"/>
                  </a:lnTo>
                  <a:lnTo>
                    <a:pt x="142" y="10538"/>
                  </a:lnTo>
                  <a:lnTo>
                    <a:pt x="111" y="10317"/>
                  </a:lnTo>
                  <a:lnTo>
                    <a:pt x="79" y="10097"/>
                  </a:lnTo>
                  <a:lnTo>
                    <a:pt x="48" y="9869"/>
                  </a:lnTo>
                  <a:lnTo>
                    <a:pt x="32" y="9649"/>
                  </a:lnTo>
                  <a:lnTo>
                    <a:pt x="16" y="9413"/>
                  </a:lnTo>
                  <a:lnTo>
                    <a:pt x="9" y="9185"/>
                  </a:lnTo>
                  <a:lnTo>
                    <a:pt x="1" y="8957"/>
                  </a:lnTo>
                  <a:lnTo>
                    <a:pt x="1" y="8957"/>
                  </a:lnTo>
                  <a:lnTo>
                    <a:pt x="9" y="8721"/>
                  </a:lnTo>
                  <a:lnTo>
                    <a:pt x="16" y="8493"/>
                  </a:lnTo>
                  <a:lnTo>
                    <a:pt x="32" y="8265"/>
                  </a:lnTo>
                  <a:lnTo>
                    <a:pt x="48" y="8037"/>
                  </a:lnTo>
                  <a:lnTo>
                    <a:pt x="79" y="7817"/>
                  </a:lnTo>
                  <a:lnTo>
                    <a:pt x="111" y="7589"/>
                  </a:lnTo>
                  <a:lnTo>
                    <a:pt x="142" y="7369"/>
                  </a:lnTo>
                  <a:lnTo>
                    <a:pt x="189" y="7148"/>
                  </a:lnTo>
                  <a:lnTo>
                    <a:pt x="237" y="6936"/>
                  </a:lnTo>
                  <a:lnTo>
                    <a:pt x="284" y="6716"/>
                  </a:lnTo>
                  <a:lnTo>
                    <a:pt x="347" y="6504"/>
                  </a:lnTo>
                  <a:lnTo>
                    <a:pt x="410" y="6291"/>
                  </a:lnTo>
                  <a:lnTo>
                    <a:pt x="472" y="6087"/>
                  </a:lnTo>
                  <a:lnTo>
                    <a:pt x="551" y="5875"/>
                  </a:lnTo>
                  <a:lnTo>
                    <a:pt x="630" y="5670"/>
                  </a:lnTo>
                  <a:lnTo>
                    <a:pt x="708" y="5474"/>
                  </a:lnTo>
                  <a:lnTo>
                    <a:pt x="795" y="5269"/>
                  </a:lnTo>
                  <a:lnTo>
                    <a:pt x="889" y="5073"/>
                  </a:lnTo>
                  <a:lnTo>
                    <a:pt x="984" y="4876"/>
                  </a:lnTo>
                  <a:lnTo>
                    <a:pt x="1086" y="4687"/>
                  </a:lnTo>
                  <a:lnTo>
                    <a:pt x="1196" y="4499"/>
                  </a:lnTo>
                  <a:lnTo>
                    <a:pt x="1306" y="4310"/>
                  </a:lnTo>
                  <a:lnTo>
                    <a:pt x="1416" y="4129"/>
                  </a:lnTo>
                  <a:lnTo>
                    <a:pt x="1534" y="3948"/>
                  </a:lnTo>
                  <a:lnTo>
                    <a:pt x="1660" y="3775"/>
                  </a:lnTo>
                  <a:lnTo>
                    <a:pt x="1786" y="3594"/>
                  </a:lnTo>
                  <a:lnTo>
                    <a:pt x="1919" y="3429"/>
                  </a:lnTo>
                  <a:lnTo>
                    <a:pt x="2053" y="3256"/>
                  </a:lnTo>
                  <a:lnTo>
                    <a:pt x="2194" y="3099"/>
                  </a:lnTo>
                  <a:lnTo>
                    <a:pt x="2336" y="2934"/>
                  </a:lnTo>
                  <a:lnTo>
                    <a:pt x="2477" y="2776"/>
                  </a:lnTo>
                  <a:lnTo>
                    <a:pt x="2635" y="2627"/>
                  </a:lnTo>
                  <a:lnTo>
                    <a:pt x="2784" y="2470"/>
                  </a:lnTo>
                  <a:lnTo>
                    <a:pt x="2941" y="2328"/>
                  </a:lnTo>
                  <a:lnTo>
                    <a:pt x="3106" y="2187"/>
                  </a:lnTo>
                  <a:lnTo>
                    <a:pt x="3272" y="2045"/>
                  </a:lnTo>
                  <a:lnTo>
                    <a:pt x="3437" y="1911"/>
                  </a:lnTo>
                  <a:lnTo>
                    <a:pt x="3610" y="1778"/>
                  </a:lnTo>
                  <a:lnTo>
                    <a:pt x="3783" y="1652"/>
                  </a:lnTo>
                  <a:lnTo>
                    <a:pt x="3956" y="1534"/>
                  </a:lnTo>
                  <a:lnTo>
                    <a:pt x="4137" y="1408"/>
                  </a:lnTo>
                  <a:lnTo>
                    <a:pt x="4325" y="1298"/>
                  </a:lnTo>
                  <a:lnTo>
                    <a:pt x="4506" y="1188"/>
                  </a:lnTo>
                  <a:lnTo>
                    <a:pt x="4695" y="1078"/>
                  </a:lnTo>
                  <a:lnTo>
                    <a:pt x="4891" y="984"/>
                  </a:lnTo>
                  <a:lnTo>
                    <a:pt x="5088" y="881"/>
                  </a:lnTo>
                  <a:lnTo>
                    <a:pt x="5284" y="795"/>
                  </a:lnTo>
                  <a:lnTo>
                    <a:pt x="5481" y="708"/>
                  </a:lnTo>
                  <a:lnTo>
                    <a:pt x="5685" y="622"/>
                  </a:lnTo>
                  <a:lnTo>
                    <a:pt x="5890" y="543"/>
                  </a:lnTo>
                  <a:lnTo>
                    <a:pt x="6094" y="472"/>
                  </a:lnTo>
                  <a:lnTo>
                    <a:pt x="6307" y="402"/>
                  </a:lnTo>
                  <a:lnTo>
                    <a:pt x="6519" y="339"/>
                  </a:lnTo>
                  <a:lnTo>
                    <a:pt x="6731" y="284"/>
                  </a:lnTo>
                  <a:lnTo>
                    <a:pt x="6944" y="229"/>
                  </a:lnTo>
                  <a:lnTo>
                    <a:pt x="7164" y="182"/>
                  </a:lnTo>
                  <a:lnTo>
                    <a:pt x="7384" y="142"/>
                  </a:lnTo>
                  <a:lnTo>
                    <a:pt x="7604" y="103"/>
                  </a:lnTo>
                  <a:lnTo>
                    <a:pt x="7832" y="71"/>
                  </a:lnTo>
                  <a:lnTo>
                    <a:pt x="8052" y="48"/>
                  </a:lnTo>
                  <a:lnTo>
                    <a:pt x="8280" y="24"/>
                  </a:lnTo>
                  <a:lnTo>
                    <a:pt x="8508" y="16"/>
                  </a:lnTo>
                  <a:lnTo>
                    <a:pt x="8744" y="1"/>
                  </a:lnTo>
                  <a:lnTo>
                    <a:pt x="8972" y="1"/>
                  </a:lnTo>
                  <a:lnTo>
                    <a:pt x="8972" y="1"/>
                  </a:lnTo>
                  <a:lnTo>
                    <a:pt x="9200" y="1"/>
                  </a:lnTo>
                  <a:lnTo>
                    <a:pt x="9436" y="16"/>
                  </a:lnTo>
                  <a:lnTo>
                    <a:pt x="9664" y="24"/>
                  </a:lnTo>
                  <a:lnTo>
                    <a:pt x="9892" y="48"/>
                  </a:lnTo>
                  <a:lnTo>
                    <a:pt x="10112" y="71"/>
                  </a:lnTo>
                  <a:lnTo>
                    <a:pt x="10340" y="103"/>
                  </a:lnTo>
                  <a:lnTo>
                    <a:pt x="10560" y="142"/>
                  </a:lnTo>
                  <a:lnTo>
                    <a:pt x="10781" y="182"/>
                  </a:lnTo>
                  <a:lnTo>
                    <a:pt x="10993" y="229"/>
                  </a:lnTo>
                  <a:lnTo>
                    <a:pt x="11213" y="284"/>
                  </a:lnTo>
                  <a:lnTo>
                    <a:pt x="11425" y="339"/>
                  </a:lnTo>
                  <a:lnTo>
                    <a:pt x="11638" y="402"/>
                  </a:lnTo>
                  <a:lnTo>
                    <a:pt x="11850" y="472"/>
                  </a:lnTo>
                  <a:lnTo>
                    <a:pt x="12054" y="543"/>
                  </a:lnTo>
                  <a:lnTo>
                    <a:pt x="12259" y="622"/>
                  </a:lnTo>
                  <a:lnTo>
                    <a:pt x="12463" y="708"/>
                  </a:lnTo>
                  <a:lnTo>
                    <a:pt x="12660" y="795"/>
                  </a:lnTo>
                  <a:lnTo>
                    <a:pt x="12856" y="881"/>
                  </a:lnTo>
                  <a:lnTo>
                    <a:pt x="13053" y="984"/>
                  </a:lnTo>
                  <a:lnTo>
                    <a:pt x="13242" y="1078"/>
                  </a:lnTo>
                  <a:lnTo>
                    <a:pt x="13438" y="1188"/>
                  </a:lnTo>
                  <a:lnTo>
                    <a:pt x="13619" y="1298"/>
                  </a:lnTo>
                  <a:lnTo>
                    <a:pt x="13808" y="1408"/>
                  </a:lnTo>
                  <a:lnTo>
                    <a:pt x="13981" y="1534"/>
                  </a:lnTo>
                  <a:lnTo>
                    <a:pt x="14162" y="1652"/>
                  </a:lnTo>
                  <a:lnTo>
                    <a:pt x="14335" y="1778"/>
                  </a:lnTo>
                  <a:lnTo>
                    <a:pt x="14508" y="1911"/>
                  </a:lnTo>
                  <a:lnTo>
                    <a:pt x="14673" y="2045"/>
                  </a:lnTo>
                  <a:lnTo>
                    <a:pt x="14838" y="2187"/>
                  </a:lnTo>
                  <a:lnTo>
                    <a:pt x="15003" y="2328"/>
                  </a:lnTo>
                  <a:lnTo>
                    <a:pt x="15160" y="2470"/>
                  </a:lnTo>
                  <a:lnTo>
                    <a:pt x="15310" y="2627"/>
                  </a:lnTo>
                  <a:lnTo>
                    <a:pt x="15459" y="2776"/>
                  </a:lnTo>
                  <a:lnTo>
                    <a:pt x="15608" y="2934"/>
                  </a:lnTo>
                  <a:lnTo>
                    <a:pt x="15750" y="3099"/>
                  </a:lnTo>
                  <a:lnTo>
                    <a:pt x="15891" y="3256"/>
                  </a:lnTo>
                  <a:lnTo>
                    <a:pt x="16025" y="3429"/>
                  </a:lnTo>
                  <a:lnTo>
                    <a:pt x="16159" y="3594"/>
                  </a:lnTo>
                  <a:lnTo>
                    <a:pt x="16285" y="3775"/>
                  </a:lnTo>
                  <a:lnTo>
                    <a:pt x="16403" y="3948"/>
                  </a:lnTo>
                  <a:lnTo>
                    <a:pt x="16520" y="4129"/>
                  </a:lnTo>
                  <a:lnTo>
                    <a:pt x="16638" y="4310"/>
                  </a:lnTo>
                  <a:lnTo>
                    <a:pt x="16748" y="4499"/>
                  </a:lnTo>
                  <a:lnTo>
                    <a:pt x="16851" y="4687"/>
                  </a:lnTo>
                  <a:lnTo>
                    <a:pt x="16953" y="4876"/>
                  </a:lnTo>
                  <a:lnTo>
                    <a:pt x="17055" y="5073"/>
                  </a:lnTo>
                  <a:lnTo>
                    <a:pt x="17142" y="5269"/>
                  </a:lnTo>
                  <a:lnTo>
                    <a:pt x="17228" y="5474"/>
                  </a:lnTo>
                  <a:lnTo>
                    <a:pt x="17315" y="5670"/>
                  </a:lnTo>
                  <a:lnTo>
                    <a:pt x="17393" y="5875"/>
                  </a:lnTo>
                  <a:lnTo>
                    <a:pt x="17464" y="6087"/>
                  </a:lnTo>
                  <a:lnTo>
                    <a:pt x="17535" y="6291"/>
                  </a:lnTo>
                  <a:lnTo>
                    <a:pt x="17598" y="6504"/>
                  </a:lnTo>
                  <a:lnTo>
                    <a:pt x="17653" y="6716"/>
                  </a:lnTo>
                  <a:lnTo>
                    <a:pt x="17708" y="6936"/>
                  </a:lnTo>
                  <a:lnTo>
                    <a:pt x="17755" y="7148"/>
                  </a:lnTo>
                  <a:lnTo>
                    <a:pt x="17794" y="7369"/>
                  </a:lnTo>
                  <a:lnTo>
                    <a:pt x="17834" y="7589"/>
                  </a:lnTo>
                  <a:lnTo>
                    <a:pt x="17865" y="7817"/>
                  </a:lnTo>
                  <a:lnTo>
                    <a:pt x="17889" y="8037"/>
                  </a:lnTo>
                  <a:lnTo>
                    <a:pt x="17912" y="8265"/>
                  </a:lnTo>
                  <a:lnTo>
                    <a:pt x="17928" y="8493"/>
                  </a:lnTo>
                  <a:lnTo>
                    <a:pt x="17936" y="8721"/>
                  </a:lnTo>
                  <a:lnTo>
                    <a:pt x="17936" y="8957"/>
                  </a:lnTo>
                  <a:lnTo>
                    <a:pt x="17936" y="89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5184;p67">
              <a:extLst>
                <a:ext uri="{FF2B5EF4-FFF2-40B4-BE49-F238E27FC236}">
                  <a16:creationId xmlns:a16="http://schemas.microsoft.com/office/drawing/2014/main" id="{06EEDA48-FB4D-D189-6680-0EEB772855BF}"/>
                </a:ext>
              </a:extLst>
            </p:cNvPr>
            <p:cNvSpPr/>
            <p:nvPr/>
          </p:nvSpPr>
          <p:spPr>
            <a:xfrm>
              <a:off x="1019075" y="-208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5185;p67">
              <a:extLst>
                <a:ext uri="{FF2B5EF4-FFF2-40B4-BE49-F238E27FC236}">
                  <a16:creationId xmlns:a16="http://schemas.microsoft.com/office/drawing/2014/main" id="{C40E399B-CF62-D9DC-2227-0834BF8825BF}"/>
                </a:ext>
              </a:extLst>
            </p:cNvPr>
            <p:cNvSpPr/>
            <p:nvPr/>
          </p:nvSpPr>
          <p:spPr>
            <a:xfrm>
              <a:off x="570700" y="-5308475"/>
              <a:ext cx="448400" cy="447825"/>
            </a:xfrm>
            <a:custGeom>
              <a:avLst/>
              <a:gdLst/>
              <a:ahLst/>
              <a:cxnLst/>
              <a:rect l="l" t="t" r="r" b="b"/>
              <a:pathLst>
                <a:path w="17936" h="17913" extrusionOk="0">
                  <a:moveTo>
                    <a:pt x="8744" y="0"/>
                  </a:moveTo>
                  <a:lnTo>
                    <a:pt x="8508" y="8"/>
                  </a:lnTo>
                  <a:lnTo>
                    <a:pt x="8280" y="24"/>
                  </a:lnTo>
                  <a:lnTo>
                    <a:pt x="8052" y="47"/>
                  </a:lnTo>
                  <a:lnTo>
                    <a:pt x="7832" y="71"/>
                  </a:lnTo>
                  <a:lnTo>
                    <a:pt x="7604" y="102"/>
                  </a:lnTo>
                  <a:lnTo>
                    <a:pt x="7384" y="142"/>
                  </a:lnTo>
                  <a:lnTo>
                    <a:pt x="7164" y="181"/>
                  </a:lnTo>
                  <a:lnTo>
                    <a:pt x="6944" y="228"/>
                  </a:lnTo>
                  <a:lnTo>
                    <a:pt x="6731" y="283"/>
                  </a:lnTo>
                  <a:lnTo>
                    <a:pt x="6519" y="338"/>
                  </a:lnTo>
                  <a:lnTo>
                    <a:pt x="6307" y="401"/>
                  </a:lnTo>
                  <a:lnTo>
                    <a:pt x="6094" y="472"/>
                  </a:lnTo>
                  <a:lnTo>
                    <a:pt x="5890" y="543"/>
                  </a:lnTo>
                  <a:lnTo>
                    <a:pt x="5685" y="621"/>
                  </a:lnTo>
                  <a:lnTo>
                    <a:pt x="5481" y="700"/>
                  </a:lnTo>
                  <a:lnTo>
                    <a:pt x="5284" y="786"/>
                  </a:lnTo>
                  <a:lnTo>
                    <a:pt x="5088" y="881"/>
                  </a:lnTo>
                  <a:lnTo>
                    <a:pt x="4891" y="975"/>
                  </a:lnTo>
                  <a:lnTo>
                    <a:pt x="4695" y="1077"/>
                  </a:lnTo>
                  <a:lnTo>
                    <a:pt x="4506" y="1187"/>
                  </a:lnTo>
                  <a:lnTo>
                    <a:pt x="4325" y="1297"/>
                  </a:lnTo>
                  <a:lnTo>
                    <a:pt x="4137" y="1408"/>
                  </a:lnTo>
                  <a:lnTo>
                    <a:pt x="3956" y="1526"/>
                  </a:lnTo>
                  <a:lnTo>
                    <a:pt x="3783" y="1651"/>
                  </a:lnTo>
                  <a:lnTo>
                    <a:pt x="3610" y="1777"/>
                  </a:lnTo>
                  <a:lnTo>
                    <a:pt x="3437" y="1911"/>
                  </a:lnTo>
                  <a:lnTo>
                    <a:pt x="3272" y="2044"/>
                  </a:lnTo>
                  <a:lnTo>
                    <a:pt x="3106" y="2186"/>
                  </a:lnTo>
                  <a:lnTo>
                    <a:pt x="2941" y="2328"/>
                  </a:lnTo>
                  <a:lnTo>
                    <a:pt x="2784" y="2469"/>
                  </a:lnTo>
                  <a:lnTo>
                    <a:pt x="2635" y="2619"/>
                  </a:lnTo>
                  <a:lnTo>
                    <a:pt x="2477" y="2776"/>
                  </a:lnTo>
                  <a:lnTo>
                    <a:pt x="2336" y="2933"/>
                  </a:lnTo>
                  <a:lnTo>
                    <a:pt x="2194" y="3090"/>
                  </a:lnTo>
                  <a:lnTo>
                    <a:pt x="2053" y="3255"/>
                  </a:lnTo>
                  <a:lnTo>
                    <a:pt x="1919" y="3428"/>
                  </a:lnTo>
                  <a:lnTo>
                    <a:pt x="1786" y="3594"/>
                  </a:lnTo>
                  <a:lnTo>
                    <a:pt x="1660" y="3767"/>
                  </a:lnTo>
                  <a:lnTo>
                    <a:pt x="1534" y="3947"/>
                  </a:lnTo>
                  <a:lnTo>
                    <a:pt x="1416" y="4128"/>
                  </a:lnTo>
                  <a:lnTo>
                    <a:pt x="1306" y="4309"/>
                  </a:lnTo>
                  <a:lnTo>
                    <a:pt x="1196" y="4498"/>
                  </a:lnTo>
                  <a:lnTo>
                    <a:pt x="1086" y="4687"/>
                  </a:lnTo>
                  <a:lnTo>
                    <a:pt x="984" y="4875"/>
                  </a:lnTo>
                  <a:lnTo>
                    <a:pt x="889" y="5072"/>
                  </a:lnTo>
                  <a:lnTo>
                    <a:pt x="795" y="5268"/>
                  </a:lnTo>
                  <a:lnTo>
                    <a:pt x="708" y="5465"/>
                  </a:lnTo>
                  <a:lnTo>
                    <a:pt x="630" y="5669"/>
                  </a:lnTo>
                  <a:lnTo>
                    <a:pt x="551" y="5874"/>
                  </a:lnTo>
                  <a:lnTo>
                    <a:pt x="472" y="6078"/>
                  </a:lnTo>
                  <a:lnTo>
                    <a:pt x="410" y="6291"/>
                  </a:lnTo>
                  <a:lnTo>
                    <a:pt x="347" y="6503"/>
                  </a:lnTo>
                  <a:lnTo>
                    <a:pt x="284" y="6715"/>
                  </a:lnTo>
                  <a:lnTo>
                    <a:pt x="237" y="6935"/>
                  </a:lnTo>
                  <a:lnTo>
                    <a:pt x="189" y="7148"/>
                  </a:lnTo>
                  <a:lnTo>
                    <a:pt x="142" y="7368"/>
                  </a:lnTo>
                  <a:lnTo>
                    <a:pt x="111" y="7588"/>
                  </a:lnTo>
                  <a:lnTo>
                    <a:pt x="79" y="7816"/>
                  </a:lnTo>
                  <a:lnTo>
                    <a:pt x="48" y="8036"/>
                  </a:lnTo>
                  <a:lnTo>
                    <a:pt x="32" y="8264"/>
                  </a:lnTo>
                  <a:lnTo>
                    <a:pt x="16" y="8492"/>
                  </a:lnTo>
                  <a:lnTo>
                    <a:pt x="9" y="8720"/>
                  </a:lnTo>
                  <a:lnTo>
                    <a:pt x="1" y="8956"/>
                  </a:lnTo>
                  <a:lnTo>
                    <a:pt x="9" y="9184"/>
                  </a:lnTo>
                  <a:lnTo>
                    <a:pt x="16" y="9412"/>
                  </a:lnTo>
                  <a:lnTo>
                    <a:pt x="32" y="9640"/>
                  </a:lnTo>
                  <a:lnTo>
                    <a:pt x="48" y="9869"/>
                  </a:lnTo>
                  <a:lnTo>
                    <a:pt x="79" y="10097"/>
                  </a:lnTo>
                  <a:lnTo>
                    <a:pt x="111" y="10317"/>
                  </a:lnTo>
                  <a:lnTo>
                    <a:pt x="142" y="10537"/>
                  </a:lnTo>
                  <a:lnTo>
                    <a:pt x="189" y="10757"/>
                  </a:lnTo>
                  <a:lnTo>
                    <a:pt x="237" y="10977"/>
                  </a:lnTo>
                  <a:lnTo>
                    <a:pt x="284" y="11190"/>
                  </a:lnTo>
                  <a:lnTo>
                    <a:pt x="347" y="11402"/>
                  </a:lnTo>
                  <a:lnTo>
                    <a:pt x="410" y="11614"/>
                  </a:lnTo>
                  <a:lnTo>
                    <a:pt x="472" y="11826"/>
                  </a:lnTo>
                  <a:lnTo>
                    <a:pt x="551" y="12031"/>
                  </a:lnTo>
                  <a:lnTo>
                    <a:pt x="630" y="12235"/>
                  </a:lnTo>
                  <a:lnTo>
                    <a:pt x="708" y="12440"/>
                  </a:lnTo>
                  <a:lnTo>
                    <a:pt x="795" y="12636"/>
                  </a:lnTo>
                  <a:lnTo>
                    <a:pt x="889" y="12833"/>
                  </a:lnTo>
                  <a:lnTo>
                    <a:pt x="984" y="13030"/>
                  </a:lnTo>
                  <a:lnTo>
                    <a:pt x="1086" y="13226"/>
                  </a:lnTo>
                  <a:lnTo>
                    <a:pt x="1196" y="13415"/>
                  </a:lnTo>
                  <a:lnTo>
                    <a:pt x="1306" y="13596"/>
                  </a:lnTo>
                  <a:lnTo>
                    <a:pt x="1416" y="13784"/>
                  </a:lnTo>
                  <a:lnTo>
                    <a:pt x="1534" y="13957"/>
                  </a:lnTo>
                  <a:lnTo>
                    <a:pt x="1660" y="14138"/>
                  </a:lnTo>
                  <a:lnTo>
                    <a:pt x="1786" y="14311"/>
                  </a:lnTo>
                  <a:lnTo>
                    <a:pt x="1919" y="14484"/>
                  </a:lnTo>
                  <a:lnTo>
                    <a:pt x="2053" y="14649"/>
                  </a:lnTo>
                  <a:lnTo>
                    <a:pt x="2194" y="14815"/>
                  </a:lnTo>
                  <a:lnTo>
                    <a:pt x="2336" y="14972"/>
                  </a:lnTo>
                  <a:lnTo>
                    <a:pt x="2477" y="15129"/>
                  </a:lnTo>
                  <a:lnTo>
                    <a:pt x="2635" y="15286"/>
                  </a:lnTo>
                  <a:lnTo>
                    <a:pt x="2784" y="15436"/>
                  </a:lnTo>
                  <a:lnTo>
                    <a:pt x="2941" y="15585"/>
                  </a:lnTo>
                  <a:lnTo>
                    <a:pt x="3106" y="15727"/>
                  </a:lnTo>
                  <a:lnTo>
                    <a:pt x="3272" y="15868"/>
                  </a:lnTo>
                  <a:lnTo>
                    <a:pt x="3437" y="16002"/>
                  </a:lnTo>
                  <a:lnTo>
                    <a:pt x="3610" y="16128"/>
                  </a:lnTo>
                  <a:lnTo>
                    <a:pt x="3783" y="16254"/>
                  </a:lnTo>
                  <a:lnTo>
                    <a:pt x="3956" y="16379"/>
                  </a:lnTo>
                  <a:lnTo>
                    <a:pt x="4137" y="16497"/>
                  </a:lnTo>
                  <a:lnTo>
                    <a:pt x="4325" y="16615"/>
                  </a:lnTo>
                  <a:lnTo>
                    <a:pt x="4506" y="16725"/>
                  </a:lnTo>
                  <a:lnTo>
                    <a:pt x="4695" y="16828"/>
                  </a:lnTo>
                  <a:lnTo>
                    <a:pt x="4891" y="16930"/>
                  </a:lnTo>
                  <a:lnTo>
                    <a:pt x="5088" y="17024"/>
                  </a:lnTo>
                  <a:lnTo>
                    <a:pt x="5284" y="17119"/>
                  </a:lnTo>
                  <a:lnTo>
                    <a:pt x="5481" y="17205"/>
                  </a:lnTo>
                  <a:lnTo>
                    <a:pt x="5685" y="17291"/>
                  </a:lnTo>
                  <a:lnTo>
                    <a:pt x="5890" y="17362"/>
                  </a:lnTo>
                  <a:lnTo>
                    <a:pt x="6094" y="17441"/>
                  </a:lnTo>
                  <a:lnTo>
                    <a:pt x="6307" y="17504"/>
                  </a:lnTo>
                  <a:lnTo>
                    <a:pt x="6519" y="17567"/>
                  </a:lnTo>
                  <a:lnTo>
                    <a:pt x="6731" y="17630"/>
                  </a:lnTo>
                  <a:lnTo>
                    <a:pt x="6944" y="17677"/>
                  </a:lnTo>
                  <a:lnTo>
                    <a:pt x="7164" y="17724"/>
                  </a:lnTo>
                  <a:lnTo>
                    <a:pt x="7384" y="17771"/>
                  </a:lnTo>
                  <a:lnTo>
                    <a:pt x="7604" y="17803"/>
                  </a:lnTo>
                  <a:lnTo>
                    <a:pt x="7832" y="17834"/>
                  </a:lnTo>
                  <a:lnTo>
                    <a:pt x="8052" y="17866"/>
                  </a:lnTo>
                  <a:lnTo>
                    <a:pt x="8280" y="17881"/>
                  </a:lnTo>
                  <a:lnTo>
                    <a:pt x="8508" y="17897"/>
                  </a:lnTo>
                  <a:lnTo>
                    <a:pt x="8744" y="17905"/>
                  </a:lnTo>
                  <a:lnTo>
                    <a:pt x="8972" y="17913"/>
                  </a:lnTo>
                  <a:lnTo>
                    <a:pt x="9200" y="17905"/>
                  </a:lnTo>
                  <a:lnTo>
                    <a:pt x="9436" y="17897"/>
                  </a:lnTo>
                  <a:lnTo>
                    <a:pt x="9664" y="17881"/>
                  </a:lnTo>
                  <a:lnTo>
                    <a:pt x="9892" y="17866"/>
                  </a:lnTo>
                  <a:lnTo>
                    <a:pt x="10112" y="17834"/>
                  </a:lnTo>
                  <a:lnTo>
                    <a:pt x="10340" y="17803"/>
                  </a:lnTo>
                  <a:lnTo>
                    <a:pt x="10560" y="17771"/>
                  </a:lnTo>
                  <a:lnTo>
                    <a:pt x="10781" y="17724"/>
                  </a:lnTo>
                  <a:lnTo>
                    <a:pt x="10993" y="17677"/>
                  </a:lnTo>
                  <a:lnTo>
                    <a:pt x="11213" y="17630"/>
                  </a:lnTo>
                  <a:lnTo>
                    <a:pt x="11425" y="17567"/>
                  </a:lnTo>
                  <a:lnTo>
                    <a:pt x="11638" y="17504"/>
                  </a:lnTo>
                  <a:lnTo>
                    <a:pt x="11850" y="17441"/>
                  </a:lnTo>
                  <a:lnTo>
                    <a:pt x="12054" y="17362"/>
                  </a:lnTo>
                  <a:lnTo>
                    <a:pt x="12259" y="17291"/>
                  </a:lnTo>
                  <a:lnTo>
                    <a:pt x="12463" y="17205"/>
                  </a:lnTo>
                  <a:lnTo>
                    <a:pt x="12660" y="17119"/>
                  </a:lnTo>
                  <a:lnTo>
                    <a:pt x="12856" y="17024"/>
                  </a:lnTo>
                  <a:lnTo>
                    <a:pt x="13053" y="16930"/>
                  </a:lnTo>
                  <a:lnTo>
                    <a:pt x="13242" y="16828"/>
                  </a:lnTo>
                  <a:lnTo>
                    <a:pt x="13438" y="16725"/>
                  </a:lnTo>
                  <a:lnTo>
                    <a:pt x="13619" y="16615"/>
                  </a:lnTo>
                  <a:lnTo>
                    <a:pt x="13808" y="16497"/>
                  </a:lnTo>
                  <a:lnTo>
                    <a:pt x="13981" y="16379"/>
                  </a:lnTo>
                  <a:lnTo>
                    <a:pt x="14162" y="16254"/>
                  </a:lnTo>
                  <a:lnTo>
                    <a:pt x="14335" y="16128"/>
                  </a:lnTo>
                  <a:lnTo>
                    <a:pt x="14508" y="16002"/>
                  </a:lnTo>
                  <a:lnTo>
                    <a:pt x="14673" y="15868"/>
                  </a:lnTo>
                  <a:lnTo>
                    <a:pt x="14838" y="15727"/>
                  </a:lnTo>
                  <a:lnTo>
                    <a:pt x="15003" y="15585"/>
                  </a:lnTo>
                  <a:lnTo>
                    <a:pt x="15160" y="15436"/>
                  </a:lnTo>
                  <a:lnTo>
                    <a:pt x="15310" y="15286"/>
                  </a:lnTo>
                  <a:lnTo>
                    <a:pt x="15459" y="15129"/>
                  </a:lnTo>
                  <a:lnTo>
                    <a:pt x="15608" y="14972"/>
                  </a:lnTo>
                  <a:lnTo>
                    <a:pt x="15750" y="14815"/>
                  </a:lnTo>
                  <a:lnTo>
                    <a:pt x="15891" y="14649"/>
                  </a:lnTo>
                  <a:lnTo>
                    <a:pt x="16025" y="14484"/>
                  </a:lnTo>
                  <a:lnTo>
                    <a:pt x="16159" y="14311"/>
                  </a:lnTo>
                  <a:lnTo>
                    <a:pt x="16285" y="14138"/>
                  </a:lnTo>
                  <a:lnTo>
                    <a:pt x="16403" y="13957"/>
                  </a:lnTo>
                  <a:lnTo>
                    <a:pt x="16520" y="13784"/>
                  </a:lnTo>
                  <a:lnTo>
                    <a:pt x="16638" y="13596"/>
                  </a:lnTo>
                  <a:lnTo>
                    <a:pt x="16748" y="13415"/>
                  </a:lnTo>
                  <a:lnTo>
                    <a:pt x="16851" y="13226"/>
                  </a:lnTo>
                  <a:lnTo>
                    <a:pt x="16953" y="13030"/>
                  </a:lnTo>
                  <a:lnTo>
                    <a:pt x="17055" y="12833"/>
                  </a:lnTo>
                  <a:lnTo>
                    <a:pt x="17142" y="12636"/>
                  </a:lnTo>
                  <a:lnTo>
                    <a:pt x="17228" y="12440"/>
                  </a:lnTo>
                  <a:lnTo>
                    <a:pt x="17315" y="12235"/>
                  </a:lnTo>
                  <a:lnTo>
                    <a:pt x="17393" y="12031"/>
                  </a:lnTo>
                  <a:lnTo>
                    <a:pt x="17464" y="11826"/>
                  </a:lnTo>
                  <a:lnTo>
                    <a:pt x="17535" y="11614"/>
                  </a:lnTo>
                  <a:lnTo>
                    <a:pt x="17598" y="11402"/>
                  </a:lnTo>
                  <a:lnTo>
                    <a:pt x="17653" y="11190"/>
                  </a:lnTo>
                  <a:lnTo>
                    <a:pt x="17708" y="10977"/>
                  </a:lnTo>
                  <a:lnTo>
                    <a:pt x="17755" y="10757"/>
                  </a:lnTo>
                  <a:lnTo>
                    <a:pt x="17794" y="10537"/>
                  </a:lnTo>
                  <a:lnTo>
                    <a:pt x="17834" y="10317"/>
                  </a:lnTo>
                  <a:lnTo>
                    <a:pt x="17865" y="10097"/>
                  </a:lnTo>
                  <a:lnTo>
                    <a:pt x="17889" y="9869"/>
                  </a:lnTo>
                  <a:lnTo>
                    <a:pt x="17912" y="9640"/>
                  </a:lnTo>
                  <a:lnTo>
                    <a:pt x="17928" y="9412"/>
                  </a:lnTo>
                  <a:lnTo>
                    <a:pt x="17936" y="9184"/>
                  </a:lnTo>
                  <a:lnTo>
                    <a:pt x="17936" y="8956"/>
                  </a:lnTo>
                  <a:lnTo>
                    <a:pt x="17936" y="8720"/>
                  </a:lnTo>
                  <a:lnTo>
                    <a:pt x="17928" y="8492"/>
                  </a:lnTo>
                  <a:lnTo>
                    <a:pt x="17912" y="8264"/>
                  </a:lnTo>
                  <a:lnTo>
                    <a:pt x="17889" y="8036"/>
                  </a:lnTo>
                  <a:lnTo>
                    <a:pt x="17865" y="7816"/>
                  </a:lnTo>
                  <a:lnTo>
                    <a:pt x="17834" y="7588"/>
                  </a:lnTo>
                  <a:lnTo>
                    <a:pt x="17794" y="7368"/>
                  </a:lnTo>
                  <a:lnTo>
                    <a:pt x="17755" y="7148"/>
                  </a:lnTo>
                  <a:lnTo>
                    <a:pt x="17708" y="6935"/>
                  </a:lnTo>
                  <a:lnTo>
                    <a:pt x="17653" y="6715"/>
                  </a:lnTo>
                  <a:lnTo>
                    <a:pt x="17598" y="6503"/>
                  </a:lnTo>
                  <a:lnTo>
                    <a:pt x="17535" y="6291"/>
                  </a:lnTo>
                  <a:lnTo>
                    <a:pt x="17464" y="6078"/>
                  </a:lnTo>
                  <a:lnTo>
                    <a:pt x="17393" y="5874"/>
                  </a:lnTo>
                  <a:lnTo>
                    <a:pt x="17315" y="5669"/>
                  </a:lnTo>
                  <a:lnTo>
                    <a:pt x="17228" y="5465"/>
                  </a:lnTo>
                  <a:lnTo>
                    <a:pt x="17142" y="5268"/>
                  </a:lnTo>
                  <a:lnTo>
                    <a:pt x="17055" y="5072"/>
                  </a:lnTo>
                  <a:lnTo>
                    <a:pt x="16953" y="4875"/>
                  </a:lnTo>
                  <a:lnTo>
                    <a:pt x="16851" y="4687"/>
                  </a:lnTo>
                  <a:lnTo>
                    <a:pt x="16748" y="4498"/>
                  </a:lnTo>
                  <a:lnTo>
                    <a:pt x="16638" y="4309"/>
                  </a:lnTo>
                  <a:lnTo>
                    <a:pt x="16520" y="4128"/>
                  </a:lnTo>
                  <a:lnTo>
                    <a:pt x="16403" y="3947"/>
                  </a:lnTo>
                  <a:lnTo>
                    <a:pt x="16285" y="3767"/>
                  </a:lnTo>
                  <a:lnTo>
                    <a:pt x="16159" y="3594"/>
                  </a:lnTo>
                  <a:lnTo>
                    <a:pt x="16025" y="3428"/>
                  </a:lnTo>
                  <a:lnTo>
                    <a:pt x="15891" y="3255"/>
                  </a:lnTo>
                  <a:lnTo>
                    <a:pt x="15750" y="3090"/>
                  </a:lnTo>
                  <a:lnTo>
                    <a:pt x="15608" y="2933"/>
                  </a:lnTo>
                  <a:lnTo>
                    <a:pt x="15459" y="2776"/>
                  </a:lnTo>
                  <a:lnTo>
                    <a:pt x="15310" y="2619"/>
                  </a:lnTo>
                  <a:lnTo>
                    <a:pt x="15160" y="2469"/>
                  </a:lnTo>
                  <a:lnTo>
                    <a:pt x="15003" y="2328"/>
                  </a:lnTo>
                  <a:lnTo>
                    <a:pt x="14838" y="2186"/>
                  </a:lnTo>
                  <a:lnTo>
                    <a:pt x="14673" y="2044"/>
                  </a:lnTo>
                  <a:lnTo>
                    <a:pt x="14508" y="1911"/>
                  </a:lnTo>
                  <a:lnTo>
                    <a:pt x="14335" y="1777"/>
                  </a:lnTo>
                  <a:lnTo>
                    <a:pt x="14162" y="1651"/>
                  </a:lnTo>
                  <a:lnTo>
                    <a:pt x="13981" y="1526"/>
                  </a:lnTo>
                  <a:lnTo>
                    <a:pt x="13808" y="1408"/>
                  </a:lnTo>
                  <a:lnTo>
                    <a:pt x="13619" y="1297"/>
                  </a:lnTo>
                  <a:lnTo>
                    <a:pt x="13438" y="1187"/>
                  </a:lnTo>
                  <a:lnTo>
                    <a:pt x="13242" y="1077"/>
                  </a:lnTo>
                  <a:lnTo>
                    <a:pt x="13053" y="975"/>
                  </a:lnTo>
                  <a:lnTo>
                    <a:pt x="12856" y="881"/>
                  </a:lnTo>
                  <a:lnTo>
                    <a:pt x="12660" y="786"/>
                  </a:lnTo>
                  <a:lnTo>
                    <a:pt x="12463" y="700"/>
                  </a:lnTo>
                  <a:lnTo>
                    <a:pt x="12259" y="621"/>
                  </a:lnTo>
                  <a:lnTo>
                    <a:pt x="12054" y="543"/>
                  </a:lnTo>
                  <a:lnTo>
                    <a:pt x="11850" y="472"/>
                  </a:lnTo>
                  <a:lnTo>
                    <a:pt x="11638" y="401"/>
                  </a:lnTo>
                  <a:lnTo>
                    <a:pt x="11425" y="338"/>
                  </a:lnTo>
                  <a:lnTo>
                    <a:pt x="11213" y="283"/>
                  </a:lnTo>
                  <a:lnTo>
                    <a:pt x="10993" y="228"/>
                  </a:lnTo>
                  <a:lnTo>
                    <a:pt x="10781" y="181"/>
                  </a:lnTo>
                  <a:lnTo>
                    <a:pt x="10560" y="142"/>
                  </a:lnTo>
                  <a:lnTo>
                    <a:pt x="10340" y="102"/>
                  </a:lnTo>
                  <a:lnTo>
                    <a:pt x="10112" y="71"/>
                  </a:lnTo>
                  <a:lnTo>
                    <a:pt x="9892" y="47"/>
                  </a:lnTo>
                  <a:lnTo>
                    <a:pt x="9664" y="24"/>
                  </a:lnTo>
                  <a:lnTo>
                    <a:pt x="9436" y="8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5186;p67">
              <a:extLst>
                <a:ext uri="{FF2B5EF4-FFF2-40B4-BE49-F238E27FC236}">
                  <a16:creationId xmlns:a16="http://schemas.microsoft.com/office/drawing/2014/main" id="{96AADB6E-12F2-ABFA-975E-DDD787C8876B}"/>
                </a:ext>
              </a:extLst>
            </p:cNvPr>
            <p:cNvSpPr/>
            <p:nvPr/>
          </p:nvSpPr>
          <p:spPr>
            <a:xfrm>
              <a:off x="570700" y="-5308475"/>
              <a:ext cx="448400" cy="447825"/>
            </a:xfrm>
            <a:custGeom>
              <a:avLst/>
              <a:gdLst/>
              <a:ahLst/>
              <a:cxnLst/>
              <a:rect l="l" t="t" r="r" b="b"/>
              <a:pathLst>
                <a:path w="17936" h="17913" fill="none" extrusionOk="0">
                  <a:moveTo>
                    <a:pt x="17936" y="8956"/>
                  </a:moveTo>
                  <a:lnTo>
                    <a:pt x="17936" y="8956"/>
                  </a:lnTo>
                  <a:lnTo>
                    <a:pt x="17936" y="9184"/>
                  </a:lnTo>
                  <a:lnTo>
                    <a:pt x="17928" y="9412"/>
                  </a:lnTo>
                  <a:lnTo>
                    <a:pt x="17912" y="9640"/>
                  </a:lnTo>
                  <a:lnTo>
                    <a:pt x="17889" y="9869"/>
                  </a:lnTo>
                  <a:lnTo>
                    <a:pt x="17865" y="10097"/>
                  </a:lnTo>
                  <a:lnTo>
                    <a:pt x="17834" y="10317"/>
                  </a:lnTo>
                  <a:lnTo>
                    <a:pt x="17794" y="10537"/>
                  </a:lnTo>
                  <a:lnTo>
                    <a:pt x="17755" y="10757"/>
                  </a:lnTo>
                  <a:lnTo>
                    <a:pt x="17708" y="10977"/>
                  </a:lnTo>
                  <a:lnTo>
                    <a:pt x="17653" y="11190"/>
                  </a:lnTo>
                  <a:lnTo>
                    <a:pt x="17598" y="11402"/>
                  </a:lnTo>
                  <a:lnTo>
                    <a:pt x="17535" y="11614"/>
                  </a:lnTo>
                  <a:lnTo>
                    <a:pt x="17464" y="11826"/>
                  </a:lnTo>
                  <a:lnTo>
                    <a:pt x="17393" y="12031"/>
                  </a:lnTo>
                  <a:lnTo>
                    <a:pt x="17315" y="12235"/>
                  </a:lnTo>
                  <a:lnTo>
                    <a:pt x="17228" y="12440"/>
                  </a:lnTo>
                  <a:lnTo>
                    <a:pt x="17142" y="12636"/>
                  </a:lnTo>
                  <a:lnTo>
                    <a:pt x="17055" y="12833"/>
                  </a:lnTo>
                  <a:lnTo>
                    <a:pt x="16953" y="13030"/>
                  </a:lnTo>
                  <a:lnTo>
                    <a:pt x="16851" y="13226"/>
                  </a:lnTo>
                  <a:lnTo>
                    <a:pt x="16748" y="13415"/>
                  </a:lnTo>
                  <a:lnTo>
                    <a:pt x="16638" y="13596"/>
                  </a:lnTo>
                  <a:lnTo>
                    <a:pt x="16520" y="13784"/>
                  </a:lnTo>
                  <a:lnTo>
                    <a:pt x="16403" y="13957"/>
                  </a:lnTo>
                  <a:lnTo>
                    <a:pt x="16285" y="14138"/>
                  </a:lnTo>
                  <a:lnTo>
                    <a:pt x="16159" y="14311"/>
                  </a:lnTo>
                  <a:lnTo>
                    <a:pt x="16025" y="14484"/>
                  </a:lnTo>
                  <a:lnTo>
                    <a:pt x="15891" y="14649"/>
                  </a:lnTo>
                  <a:lnTo>
                    <a:pt x="15750" y="14815"/>
                  </a:lnTo>
                  <a:lnTo>
                    <a:pt x="15608" y="14972"/>
                  </a:lnTo>
                  <a:lnTo>
                    <a:pt x="15459" y="15129"/>
                  </a:lnTo>
                  <a:lnTo>
                    <a:pt x="15310" y="15286"/>
                  </a:lnTo>
                  <a:lnTo>
                    <a:pt x="15160" y="15436"/>
                  </a:lnTo>
                  <a:lnTo>
                    <a:pt x="15003" y="15585"/>
                  </a:lnTo>
                  <a:lnTo>
                    <a:pt x="14838" y="15727"/>
                  </a:lnTo>
                  <a:lnTo>
                    <a:pt x="14673" y="15868"/>
                  </a:lnTo>
                  <a:lnTo>
                    <a:pt x="14508" y="16002"/>
                  </a:lnTo>
                  <a:lnTo>
                    <a:pt x="14335" y="16128"/>
                  </a:lnTo>
                  <a:lnTo>
                    <a:pt x="14162" y="16254"/>
                  </a:lnTo>
                  <a:lnTo>
                    <a:pt x="13981" y="16379"/>
                  </a:lnTo>
                  <a:lnTo>
                    <a:pt x="13808" y="16497"/>
                  </a:lnTo>
                  <a:lnTo>
                    <a:pt x="13619" y="16615"/>
                  </a:lnTo>
                  <a:lnTo>
                    <a:pt x="13438" y="16725"/>
                  </a:lnTo>
                  <a:lnTo>
                    <a:pt x="13242" y="16828"/>
                  </a:lnTo>
                  <a:lnTo>
                    <a:pt x="13053" y="16930"/>
                  </a:lnTo>
                  <a:lnTo>
                    <a:pt x="12856" y="17024"/>
                  </a:lnTo>
                  <a:lnTo>
                    <a:pt x="12660" y="17119"/>
                  </a:lnTo>
                  <a:lnTo>
                    <a:pt x="12463" y="17205"/>
                  </a:lnTo>
                  <a:lnTo>
                    <a:pt x="12259" y="17291"/>
                  </a:lnTo>
                  <a:lnTo>
                    <a:pt x="12054" y="17362"/>
                  </a:lnTo>
                  <a:lnTo>
                    <a:pt x="11850" y="17441"/>
                  </a:lnTo>
                  <a:lnTo>
                    <a:pt x="11638" y="17504"/>
                  </a:lnTo>
                  <a:lnTo>
                    <a:pt x="11425" y="17567"/>
                  </a:lnTo>
                  <a:lnTo>
                    <a:pt x="11213" y="17630"/>
                  </a:lnTo>
                  <a:lnTo>
                    <a:pt x="10993" y="17677"/>
                  </a:lnTo>
                  <a:lnTo>
                    <a:pt x="10781" y="17724"/>
                  </a:lnTo>
                  <a:lnTo>
                    <a:pt x="10560" y="17771"/>
                  </a:lnTo>
                  <a:lnTo>
                    <a:pt x="10340" y="17803"/>
                  </a:lnTo>
                  <a:lnTo>
                    <a:pt x="10112" y="17834"/>
                  </a:lnTo>
                  <a:lnTo>
                    <a:pt x="9892" y="17866"/>
                  </a:lnTo>
                  <a:lnTo>
                    <a:pt x="9664" y="17881"/>
                  </a:lnTo>
                  <a:lnTo>
                    <a:pt x="9436" y="17897"/>
                  </a:lnTo>
                  <a:lnTo>
                    <a:pt x="9200" y="17905"/>
                  </a:lnTo>
                  <a:lnTo>
                    <a:pt x="8972" y="17913"/>
                  </a:lnTo>
                  <a:lnTo>
                    <a:pt x="8972" y="17913"/>
                  </a:lnTo>
                  <a:lnTo>
                    <a:pt x="8744" y="17905"/>
                  </a:lnTo>
                  <a:lnTo>
                    <a:pt x="8508" y="17897"/>
                  </a:lnTo>
                  <a:lnTo>
                    <a:pt x="8280" y="17881"/>
                  </a:lnTo>
                  <a:lnTo>
                    <a:pt x="8052" y="17866"/>
                  </a:lnTo>
                  <a:lnTo>
                    <a:pt x="7832" y="17834"/>
                  </a:lnTo>
                  <a:lnTo>
                    <a:pt x="7604" y="17803"/>
                  </a:lnTo>
                  <a:lnTo>
                    <a:pt x="7384" y="17771"/>
                  </a:lnTo>
                  <a:lnTo>
                    <a:pt x="7164" y="17724"/>
                  </a:lnTo>
                  <a:lnTo>
                    <a:pt x="6944" y="17677"/>
                  </a:lnTo>
                  <a:lnTo>
                    <a:pt x="6731" y="17630"/>
                  </a:lnTo>
                  <a:lnTo>
                    <a:pt x="6519" y="17567"/>
                  </a:lnTo>
                  <a:lnTo>
                    <a:pt x="6307" y="17504"/>
                  </a:lnTo>
                  <a:lnTo>
                    <a:pt x="6094" y="17441"/>
                  </a:lnTo>
                  <a:lnTo>
                    <a:pt x="5890" y="17362"/>
                  </a:lnTo>
                  <a:lnTo>
                    <a:pt x="5685" y="17291"/>
                  </a:lnTo>
                  <a:lnTo>
                    <a:pt x="5481" y="17205"/>
                  </a:lnTo>
                  <a:lnTo>
                    <a:pt x="5284" y="17119"/>
                  </a:lnTo>
                  <a:lnTo>
                    <a:pt x="5088" y="17024"/>
                  </a:lnTo>
                  <a:lnTo>
                    <a:pt x="4891" y="16930"/>
                  </a:lnTo>
                  <a:lnTo>
                    <a:pt x="4695" y="16828"/>
                  </a:lnTo>
                  <a:lnTo>
                    <a:pt x="4506" y="16725"/>
                  </a:lnTo>
                  <a:lnTo>
                    <a:pt x="4325" y="16615"/>
                  </a:lnTo>
                  <a:lnTo>
                    <a:pt x="4137" y="16497"/>
                  </a:lnTo>
                  <a:lnTo>
                    <a:pt x="3956" y="16379"/>
                  </a:lnTo>
                  <a:lnTo>
                    <a:pt x="3783" y="16254"/>
                  </a:lnTo>
                  <a:lnTo>
                    <a:pt x="3610" y="16128"/>
                  </a:lnTo>
                  <a:lnTo>
                    <a:pt x="3437" y="16002"/>
                  </a:lnTo>
                  <a:lnTo>
                    <a:pt x="3272" y="15868"/>
                  </a:lnTo>
                  <a:lnTo>
                    <a:pt x="3106" y="15727"/>
                  </a:lnTo>
                  <a:lnTo>
                    <a:pt x="2941" y="15585"/>
                  </a:lnTo>
                  <a:lnTo>
                    <a:pt x="2784" y="15436"/>
                  </a:lnTo>
                  <a:lnTo>
                    <a:pt x="2635" y="15286"/>
                  </a:lnTo>
                  <a:lnTo>
                    <a:pt x="2477" y="15129"/>
                  </a:lnTo>
                  <a:lnTo>
                    <a:pt x="2336" y="14972"/>
                  </a:lnTo>
                  <a:lnTo>
                    <a:pt x="2194" y="14815"/>
                  </a:lnTo>
                  <a:lnTo>
                    <a:pt x="2053" y="14649"/>
                  </a:lnTo>
                  <a:lnTo>
                    <a:pt x="1919" y="14484"/>
                  </a:lnTo>
                  <a:lnTo>
                    <a:pt x="1786" y="14311"/>
                  </a:lnTo>
                  <a:lnTo>
                    <a:pt x="1660" y="14138"/>
                  </a:lnTo>
                  <a:lnTo>
                    <a:pt x="1534" y="13957"/>
                  </a:lnTo>
                  <a:lnTo>
                    <a:pt x="1416" y="13784"/>
                  </a:lnTo>
                  <a:lnTo>
                    <a:pt x="1306" y="13596"/>
                  </a:lnTo>
                  <a:lnTo>
                    <a:pt x="1196" y="13415"/>
                  </a:lnTo>
                  <a:lnTo>
                    <a:pt x="1086" y="13226"/>
                  </a:lnTo>
                  <a:lnTo>
                    <a:pt x="984" y="13030"/>
                  </a:lnTo>
                  <a:lnTo>
                    <a:pt x="889" y="12833"/>
                  </a:lnTo>
                  <a:lnTo>
                    <a:pt x="795" y="12636"/>
                  </a:lnTo>
                  <a:lnTo>
                    <a:pt x="708" y="12440"/>
                  </a:lnTo>
                  <a:lnTo>
                    <a:pt x="630" y="12235"/>
                  </a:lnTo>
                  <a:lnTo>
                    <a:pt x="551" y="12031"/>
                  </a:lnTo>
                  <a:lnTo>
                    <a:pt x="472" y="11826"/>
                  </a:lnTo>
                  <a:lnTo>
                    <a:pt x="410" y="11614"/>
                  </a:lnTo>
                  <a:lnTo>
                    <a:pt x="347" y="11402"/>
                  </a:lnTo>
                  <a:lnTo>
                    <a:pt x="284" y="11190"/>
                  </a:lnTo>
                  <a:lnTo>
                    <a:pt x="237" y="10977"/>
                  </a:lnTo>
                  <a:lnTo>
                    <a:pt x="189" y="10757"/>
                  </a:lnTo>
                  <a:lnTo>
                    <a:pt x="142" y="10537"/>
                  </a:lnTo>
                  <a:lnTo>
                    <a:pt x="111" y="10317"/>
                  </a:lnTo>
                  <a:lnTo>
                    <a:pt x="79" y="10097"/>
                  </a:lnTo>
                  <a:lnTo>
                    <a:pt x="48" y="9869"/>
                  </a:lnTo>
                  <a:lnTo>
                    <a:pt x="32" y="9640"/>
                  </a:lnTo>
                  <a:lnTo>
                    <a:pt x="16" y="9412"/>
                  </a:lnTo>
                  <a:lnTo>
                    <a:pt x="9" y="9184"/>
                  </a:lnTo>
                  <a:lnTo>
                    <a:pt x="1" y="8956"/>
                  </a:lnTo>
                  <a:lnTo>
                    <a:pt x="1" y="8956"/>
                  </a:lnTo>
                  <a:lnTo>
                    <a:pt x="9" y="8720"/>
                  </a:lnTo>
                  <a:lnTo>
                    <a:pt x="16" y="8492"/>
                  </a:lnTo>
                  <a:lnTo>
                    <a:pt x="32" y="8264"/>
                  </a:lnTo>
                  <a:lnTo>
                    <a:pt x="48" y="8036"/>
                  </a:lnTo>
                  <a:lnTo>
                    <a:pt x="79" y="7816"/>
                  </a:lnTo>
                  <a:lnTo>
                    <a:pt x="111" y="7588"/>
                  </a:lnTo>
                  <a:lnTo>
                    <a:pt x="142" y="7368"/>
                  </a:lnTo>
                  <a:lnTo>
                    <a:pt x="189" y="7148"/>
                  </a:lnTo>
                  <a:lnTo>
                    <a:pt x="237" y="6935"/>
                  </a:lnTo>
                  <a:lnTo>
                    <a:pt x="284" y="6715"/>
                  </a:lnTo>
                  <a:lnTo>
                    <a:pt x="347" y="6503"/>
                  </a:lnTo>
                  <a:lnTo>
                    <a:pt x="410" y="6291"/>
                  </a:lnTo>
                  <a:lnTo>
                    <a:pt x="472" y="6078"/>
                  </a:lnTo>
                  <a:lnTo>
                    <a:pt x="551" y="5874"/>
                  </a:lnTo>
                  <a:lnTo>
                    <a:pt x="630" y="5669"/>
                  </a:lnTo>
                  <a:lnTo>
                    <a:pt x="708" y="5465"/>
                  </a:lnTo>
                  <a:lnTo>
                    <a:pt x="795" y="5268"/>
                  </a:lnTo>
                  <a:lnTo>
                    <a:pt x="889" y="5072"/>
                  </a:lnTo>
                  <a:lnTo>
                    <a:pt x="984" y="4875"/>
                  </a:lnTo>
                  <a:lnTo>
                    <a:pt x="1086" y="4687"/>
                  </a:lnTo>
                  <a:lnTo>
                    <a:pt x="1196" y="4498"/>
                  </a:lnTo>
                  <a:lnTo>
                    <a:pt x="1306" y="4309"/>
                  </a:lnTo>
                  <a:lnTo>
                    <a:pt x="1416" y="4128"/>
                  </a:lnTo>
                  <a:lnTo>
                    <a:pt x="1534" y="3947"/>
                  </a:lnTo>
                  <a:lnTo>
                    <a:pt x="1660" y="3767"/>
                  </a:lnTo>
                  <a:lnTo>
                    <a:pt x="1786" y="3594"/>
                  </a:lnTo>
                  <a:lnTo>
                    <a:pt x="1919" y="3428"/>
                  </a:lnTo>
                  <a:lnTo>
                    <a:pt x="2053" y="3255"/>
                  </a:lnTo>
                  <a:lnTo>
                    <a:pt x="2194" y="3090"/>
                  </a:lnTo>
                  <a:lnTo>
                    <a:pt x="2336" y="2933"/>
                  </a:lnTo>
                  <a:lnTo>
                    <a:pt x="2477" y="2776"/>
                  </a:lnTo>
                  <a:lnTo>
                    <a:pt x="2635" y="2619"/>
                  </a:lnTo>
                  <a:lnTo>
                    <a:pt x="2784" y="2469"/>
                  </a:lnTo>
                  <a:lnTo>
                    <a:pt x="2941" y="2328"/>
                  </a:lnTo>
                  <a:lnTo>
                    <a:pt x="3106" y="2186"/>
                  </a:lnTo>
                  <a:lnTo>
                    <a:pt x="3272" y="2044"/>
                  </a:lnTo>
                  <a:lnTo>
                    <a:pt x="3437" y="1911"/>
                  </a:lnTo>
                  <a:lnTo>
                    <a:pt x="3610" y="1777"/>
                  </a:lnTo>
                  <a:lnTo>
                    <a:pt x="3783" y="1651"/>
                  </a:lnTo>
                  <a:lnTo>
                    <a:pt x="3956" y="1526"/>
                  </a:lnTo>
                  <a:lnTo>
                    <a:pt x="4137" y="1408"/>
                  </a:lnTo>
                  <a:lnTo>
                    <a:pt x="4325" y="1297"/>
                  </a:lnTo>
                  <a:lnTo>
                    <a:pt x="4506" y="1187"/>
                  </a:lnTo>
                  <a:lnTo>
                    <a:pt x="4695" y="1077"/>
                  </a:lnTo>
                  <a:lnTo>
                    <a:pt x="4891" y="975"/>
                  </a:lnTo>
                  <a:lnTo>
                    <a:pt x="5088" y="881"/>
                  </a:lnTo>
                  <a:lnTo>
                    <a:pt x="5284" y="786"/>
                  </a:lnTo>
                  <a:lnTo>
                    <a:pt x="5481" y="700"/>
                  </a:lnTo>
                  <a:lnTo>
                    <a:pt x="5685" y="621"/>
                  </a:lnTo>
                  <a:lnTo>
                    <a:pt x="5890" y="543"/>
                  </a:lnTo>
                  <a:lnTo>
                    <a:pt x="6094" y="472"/>
                  </a:lnTo>
                  <a:lnTo>
                    <a:pt x="6307" y="401"/>
                  </a:lnTo>
                  <a:lnTo>
                    <a:pt x="6519" y="338"/>
                  </a:lnTo>
                  <a:lnTo>
                    <a:pt x="6731" y="283"/>
                  </a:lnTo>
                  <a:lnTo>
                    <a:pt x="6944" y="228"/>
                  </a:lnTo>
                  <a:lnTo>
                    <a:pt x="7164" y="181"/>
                  </a:lnTo>
                  <a:lnTo>
                    <a:pt x="7384" y="142"/>
                  </a:lnTo>
                  <a:lnTo>
                    <a:pt x="7604" y="102"/>
                  </a:lnTo>
                  <a:lnTo>
                    <a:pt x="7832" y="71"/>
                  </a:lnTo>
                  <a:lnTo>
                    <a:pt x="8052" y="47"/>
                  </a:lnTo>
                  <a:lnTo>
                    <a:pt x="8280" y="24"/>
                  </a:lnTo>
                  <a:lnTo>
                    <a:pt x="8508" y="8"/>
                  </a:lnTo>
                  <a:lnTo>
                    <a:pt x="8744" y="0"/>
                  </a:lnTo>
                  <a:lnTo>
                    <a:pt x="8972" y="0"/>
                  </a:lnTo>
                  <a:lnTo>
                    <a:pt x="8972" y="0"/>
                  </a:lnTo>
                  <a:lnTo>
                    <a:pt x="9200" y="0"/>
                  </a:lnTo>
                  <a:lnTo>
                    <a:pt x="9436" y="8"/>
                  </a:lnTo>
                  <a:lnTo>
                    <a:pt x="9664" y="24"/>
                  </a:lnTo>
                  <a:lnTo>
                    <a:pt x="9892" y="47"/>
                  </a:lnTo>
                  <a:lnTo>
                    <a:pt x="10112" y="71"/>
                  </a:lnTo>
                  <a:lnTo>
                    <a:pt x="10340" y="102"/>
                  </a:lnTo>
                  <a:lnTo>
                    <a:pt x="10560" y="142"/>
                  </a:lnTo>
                  <a:lnTo>
                    <a:pt x="10781" y="181"/>
                  </a:lnTo>
                  <a:lnTo>
                    <a:pt x="10993" y="228"/>
                  </a:lnTo>
                  <a:lnTo>
                    <a:pt x="11213" y="283"/>
                  </a:lnTo>
                  <a:lnTo>
                    <a:pt x="11425" y="338"/>
                  </a:lnTo>
                  <a:lnTo>
                    <a:pt x="11638" y="401"/>
                  </a:lnTo>
                  <a:lnTo>
                    <a:pt x="11850" y="472"/>
                  </a:lnTo>
                  <a:lnTo>
                    <a:pt x="12054" y="543"/>
                  </a:lnTo>
                  <a:lnTo>
                    <a:pt x="12259" y="621"/>
                  </a:lnTo>
                  <a:lnTo>
                    <a:pt x="12463" y="700"/>
                  </a:lnTo>
                  <a:lnTo>
                    <a:pt x="12660" y="786"/>
                  </a:lnTo>
                  <a:lnTo>
                    <a:pt x="12856" y="881"/>
                  </a:lnTo>
                  <a:lnTo>
                    <a:pt x="13053" y="975"/>
                  </a:lnTo>
                  <a:lnTo>
                    <a:pt x="13242" y="1077"/>
                  </a:lnTo>
                  <a:lnTo>
                    <a:pt x="13438" y="1187"/>
                  </a:lnTo>
                  <a:lnTo>
                    <a:pt x="13619" y="1297"/>
                  </a:lnTo>
                  <a:lnTo>
                    <a:pt x="13808" y="1408"/>
                  </a:lnTo>
                  <a:lnTo>
                    <a:pt x="13981" y="1526"/>
                  </a:lnTo>
                  <a:lnTo>
                    <a:pt x="14162" y="1651"/>
                  </a:lnTo>
                  <a:lnTo>
                    <a:pt x="14335" y="1777"/>
                  </a:lnTo>
                  <a:lnTo>
                    <a:pt x="14508" y="1911"/>
                  </a:lnTo>
                  <a:lnTo>
                    <a:pt x="14673" y="2044"/>
                  </a:lnTo>
                  <a:lnTo>
                    <a:pt x="14838" y="2186"/>
                  </a:lnTo>
                  <a:lnTo>
                    <a:pt x="15003" y="2328"/>
                  </a:lnTo>
                  <a:lnTo>
                    <a:pt x="15160" y="2469"/>
                  </a:lnTo>
                  <a:lnTo>
                    <a:pt x="15310" y="2619"/>
                  </a:lnTo>
                  <a:lnTo>
                    <a:pt x="15459" y="2776"/>
                  </a:lnTo>
                  <a:lnTo>
                    <a:pt x="15608" y="2933"/>
                  </a:lnTo>
                  <a:lnTo>
                    <a:pt x="15750" y="3090"/>
                  </a:lnTo>
                  <a:lnTo>
                    <a:pt x="15891" y="3255"/>
                  </a:lnTo>
                  <a:lnTo>
                    <a:pt x="16025" y="3428"/>
                  </a:lnTo>
                  <a:lnTo>
                    <a:pt x="16159" y="3594"/>
                  </a:lnTo>
                  <a:lnTo>
                    <a:pt x="16285" y="3767"/>
                  </a:lnTo>
                  <a:lnTo>
                    <a:pt x="16403" y="3947"/>
                  </a:lnTo>
                  <a:lnTo>
                    <a:pt x="16520" y="4128"/>
                  </a:lnTo>
                  <a:lnTo>
                    <a:pt x="16638" y="4309"/>
                  </a:lnTo>
                  <a:lnTo>
                    <a:pt x="16748" y="4498"/>
                  </a:lnTo>
                  <a:lnTo>
                    <a:pt x="16851" y="4687"/>
                  </a:lnTo>
                  <a:lnTo>
                    <a:pt x="16953" y="4875"/>
                  </a:lnTo>
                  <a:lnTo>
                    <a:pt x="17055" y="5072"/>
                  </a:lnTo>
                  <a:lnTo>
                    <a:pt x="17142" y="5268"/>
                  </a:lnTo>
                  <a:lnTo>
                    <a:pt x="17228" y="5465"/>
                  </a:lnTo>
                  <a:lnTo>
                    <a:pt x="17315" y="5669"/>
                  </a:lnTo>
                  <a:lnTo>
                    <a:pt x="17393" y="5874"/>
                  </a:lnTo>
                  <a:lnTo>
                    <a:pt x="17464" y="6078"/>
                  </a:lnTo>
                  <a:lnTo>
                    <a:pt x="17535" y="6291"/>
                  </a:lnTo>
                  <a:lnTo>
                    <a:pt x="17598" y="6503"/>
                  </a:lnTo>
                  <a:lnTo>
                    <a:pt x="17653" y="6715"/>
                  </a:lnTo>
                  <a:lnTo>
                    <a:pt x="17708" y="6935"/>
                  </a:lnTo>
                  <a:lnTo>
                    <a:pt x="17755" y="7148"/>
                  </a:lnTo>
                  <a:lnTo>
                    <a:pt x="17794" y="7368"/>
                  </a:lnTo>
                  <a:lnTo>
                    <a:pt x="17834" y="7588"/>
                  </a:lnTo>
                  <a:lnTo>
                    <a:pt x="17865" y="7816"/>
                  </a:lnTo>
                  <a:lnTo>
                    <a:pt x="17889" y="8036"/>
                  </a:lnTo>
                  <a:lnTo>
                    <a:pt x="17912" y="8264"/>
                  </a:lnTo>
                  <a:lnTo>
                    <a:pt x="17928" y="8492"/>
                  </a:lnTo>
                  <a:lnTo>
                    <a:pt x="17936" y="8720"/>
                  </a:lnTo>
                  <a:lnTo>
                    <a:pt x="17936" y="8956"/>
                  </a:lnTo>
                  <a:lnTo>
                    <a:pt x="17936" y="89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5187;p67">
              <a:extLst>
                <a:ext uri="{FF2B5EF4-FFF2-40B4-BE49-F238E27FC236}">
                  <a16:creationId xmlns:a16="http://schemas.microsoft.com/office/drawing/2014/main" id="{4FBDCD6B-FA89-6244-80F5-17916B207CE7}"/>
                </a:ext>
              </a:extLst>
            </p:cNvPr>
            <p:cNvSpPr/>
            <p:nvPr/>
          </p:nvSpPr>
          <p:spPr>
            <a:xfrm>
              <a:off x="1019075" y="-508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5188;p67">
              <a:extLst>
                <a:ext uri="{FF2B5EF4-FFF2-40B4-BE49-F238E27FC236}">
                  <a16:creationId xmlns:a16="http://schemas.microsoft.com/office/drawing/2014/main" id="{3584DE02-5CEE-91DA-010F-3060F0572CFC}"/>
                </a:ext>
              </a:extLst>
            </p:cNvPr>
            <p:cNvSpPr/>
            <p:nvPr/>
          </p:nvSpPr>
          <p:spPr>
            <a:xfrm>
              <a:off x="-5467925" y="-6423125"/>
              <a:ext cx="5673425" cy="5673425"/>
            </a:xfrm>
            <a:custGeom>
              <a:avLst/>
              <a:gdLst/>
              <a:ahLst/>
              <a:cxnLst/>
              <a:rect l="l" t="t" r="r" b="b"/>
              <a:pathLst>
                <a:path w="226937" h="226937" extrusionOk="0">
                  <a:moveTo>
                    <a:pt x="114561" y="1"/>
                  </a:moveTo>
                  <a:lnTo>
                    <a:pt x="110362" y="17"/>
                  </a:lnTo>
                  <a:lnTo>
                    <a:pt x="106227" y="40"/>
                  </a:lnTo>
                  <a:lnTo>
                    <a:pt x="102138" y="87"/>
                  </a:lnTo>
                  <a:lnTo>
                    <a:pt x="98120" y="142"/>
                  </a:lnTo>
                  <a:lnTo>
                    <a:pt x="94157" y="221"/>
                  </a:lnTo>
                  <a:lnTo>
                    <a:pt x="90257" y="315"/>
                  </a:lnTo>
                  <a:lnTo>
                    <a:pt x="86420" y="418"/>
                  </a:lnTo>
                  <a:lnTo>
                    <a:pt x="82654" y="528"/>
                  </a:lnTo>
                  <a:lnTo>
                    <a:pt x="78958" y="661"/>
                  </a:lnTo>
                  <a:lnTo>
                    <a:pt x="75334" y="795"/>
                  </a:lnTo>
                  <a:lnTo>
                    <a:pt x="71772" y="945"/>
                  </a:lnTo>
                  <a:lnTo>
                    <a:pt x="68296" y="1102"/>
                  </a:lnTo>
                  <a:lnTo>
                    <a:pt x="64884" y="1275"/>
                  </a:lnTo>
                  <a:lnTo>
                    <a:pt x="61558" y="1448"/>
                  </a:lnTo>
                  <a:lnTo>
                    <a:pt x="58311" y="1629"/>
                  </a:lnTo>
                  <a:lnTo>
                    <a:pt x="55142" y="1817"/>
                  </a:lnTo>
                  <a:lnTo>
                    <a:pt x="52052" y="2006"/>
                  </a:lnTo>
                  <a:lnTo>
                    <a:pt x="49048" y="2203"/>
                  </a:lnTo>
                  <a:lnTo>
                    <a:pt x="46131" y="2407"/>
                  </a:lnTo>
                  <a:lnTo>
                    <a:pt x="43308" y="2612"/>
                  </a:lnTo>
                  <a:lnTo>
                    <a:pt x="40564" y="2816"/>
                  </a:lnTo>
                  <a:lnTo>
                    <a:pt x="37922" y="3020"/>
                  </a:lnTo>
                  <a:lnTo>
                    <a:pt x="35367" y="3233"/>
                  </a:lnTo>
                  <a:lnTo>
                    <a:pt x="32906" y="3437"/>
                  </a:lnTo>
                  <a:lnTo>
                    <a:pt x="30539" y="3642"/>
                  </a:lnTo>
                  <a:lnTo>
                    <a:pt x="28275" y="3846"/>
                  </a:lnTo>
                  <a:lnTo>
                    <a:pt x="26112" y="4051"/>
                  </a:lnTo>
                  <a:lnTo>
                    <a:pt x="24052" y="4247"/>
                  </a:lnTo>
                  <a:lnTo>
                    <a:pt x="22087" y="4436"/>
                  </a:lnTo>
                  <a:lnTo>
                    <a:pt x="20239" y="4625"/>
                  </a:lnTo>
                  <a:lnTo>
                    <a:pt x="18486" y="4805"/>
                  </a:lnTo>
                  <a:lnTo>
                    <a:pt x="15325" y="5144"/>
                  </a:lnTo>
                  <a:lnTo>
                    <a:pt x="12604" y="5450"/>
                  </a:lnTo>
                  <a:lnTo>
                    <a:pt x="10348" y="5718"/>
                  </a:lnTo>
                  <a:lnTo>
                    <a:pt x="8571" y="5930"/>
                  </a:lnTo>
                  <a:lnTo>
                    <a:pt x="7281" y="6095"/>
                  </a:lnTo>
                  <a:lnTo>
                    <a:pt x="6235" y="6237"/>
                  </a:lnTo>
                  <a:lnTo>
                    <a:pt x="6078" y="7400"/>
                  </a:lnTo>
                  <a:lnTo>
                    <a:pt x="5897" y="8839"/>
                  </a:lnTo>
                  <a:lnTo>
                    <a:pt x="5661" y="10813"/>
                  </a:lnTo>
                  <a:lnTo>
                    <a:pt x="5370" y="13321"/>
                  </a:lnTo>
                  <a:lnTo>
                    <a:pt x="5032" y="16341"/>
                  </a:lnTo>
                  <a:lnTo>
                    <a:pt x="4851" y="18039"/>
                  </a:lnTo>
                  <a:lnTo>
                    <a:pt x="4663" y="19856"/>
                  </a:lnTo>
                  <a:lnTo>
                    <a:pt x="4466" y="21798"/>
                  </a:lnTo>
                  <a:lnTo>
                    <a:pt x="4262" y="23850"/>
                  </a:lnTo>
                  <a:lnTo>
                    <a:pt x="4057" y="26029"/>
                  </a:lnTo>
                  <a:lnTo>
                    <a:pt x="3845" y="28309"/>
                  </a:lnTo>
                  <a:lnTo>
                    <a:pt x="3625" y="30707"/>
                  </a:lnTo>
                  <a:lnTo>
                    <a:pt x="3412" y="33216"/>
                  </a:lnTo>
                  <a:lnTo>
                    <a:pt x="3192" y="35834"/>
                  </a:lnTo>
                  <a:lnTo>
                    <a:pt x="2972" y="38547"/>
                  </a:lnTo>
                  <a:lnTo>
                    <a:pt x="2752" y="41370"/>
                  </a:lnTo>
                  <a:lnTo>
                    <a:pt x="2540" y="44295"/>
                  </a:lnTo>
                  <a:lnTo>
                    <a:pt x="2327" y="47322"/>
                  </a:lnTo>
                  <a:lnTo>
                    <a:pt x="2115" y="50444"/>
                  </a:lnTo>
                  <a:lnTo>
                    <a:pt x="1911" y="53660"/>
                  </a:lnTo>
                  <a:lnTo>
                    <a:pt x="1706" y="56971"/>
                  </a:lnTo>
                  <a:lnTo>
                    <a:pt x="1510" y="60368"/>
                  </a:lnTo>
                  <a:lnTo>
                    <a:pt x="1329" y="63859"/>
                  </a:lnTo>
                  <a:lnTo>
                    <a:pt x="1148" y="67429"/>
                  </a:lnTo>
                  <a:lnTo>
                    <a:pt x="975" y="71093"/>
                  </a:lnTo>
                  <a:lnTo>
                    <a:pt x="818" y="74836"/>
                  </a:lnTo>
                  <a:lnTo>
                    <a:pt x="668" y="78658"/>
                  </a:lnTo>
                  <a:lnTo>
                    <a:pt x="535" y="82566"/>
                  </a:lnTo>
                  <a:lnTo>
                    <a:pt x="409" y="86545"/>
                  </a:lnTo>
                  <a:lnTo>
                    <a:pt x="307" y="90594"/>
                  </a:lnTo>
                  <a:lnTo>
                    <a:pt x="212" y="94723"/>
                  </a:lnTo>
                  <a:lnTo>
                    <a:pt x="134" y="98922"/>
                  </a:lnTo>
                  <a:lnTo>
                    <a:pt x="71" y="103184"/>
                  </a:lnTo>
                  <a:lnTo>
                    <a:pt x="47" y="105346"/>
                  </a:lnTo>
                  <a:lnTo>
                    <a:pt x="31" y="107516"/>
                  </a:lnTo>
                  <a:lnTo>
                    <a:pt x="16" y="109710"/>
                  </a:lnTo>
                  <a:lnTo>
                    <a:pt x="8" y="111912"/>
                  </a:lnTo>
                  <a:lnTo>
                    <a:pt x="0" y="114137"/>
                  </a:lnTo>
                  <a:lnTo>
                    <a:pt x="8" y="116370"/>
                  </a:lnTo>
                  <a:lnTo>
                    <a:pt x="8" y="118619"/>
                  </a:lnTo>
                  <a:lnTo>
                    <a:pt x="24" y="120892"/>
                  </a:lnTo>
                  <a:lnTo>
                    <a:pt x="39" y="123172"/>
                  </a:lnTo>
                  <a:lnTo>
                    <a:pt x="63" y="125468"/>
                  </a:lnTo>
                  <a:lnTo>
                    <a:pt x="87" y="127772"/>
                  </a:lnTo>
                  <a:lnTo>
                    <a:pt x="126" y="130100"/>
                  </a:lnTo>
                  <a:lnTo>
                    <a:pt x="165" y="132435"/>
                  </a:lnTo>
                  <a:lnTo>
                    <a:pt x="212" y="134786"/>
                  </a:lnTo>
                  <a:lnTo>
                    <a:pt x="260" y="137145"/>
                  </a:lnTo>
                  <a:lnTo>
                    <a:pt x="322" y="139520"/>
                  </a:lnTo>
                  <a:lnTo>
                    <a:pt x="385" y="141911"/>
                  </a:lnTo>
                  <a:lnTo>
                    <a:pt x="456" y="144309"/>
                  </a:lnTo>
                  <a:lnTo>
                    <a:pt x="535" y="146723"/>
                  </a:lnTo>
                  <a:lnTo>
                    <a:pt x="621" y="149145"/>
                  </a:lnTo>
                  <a:lnTo>
                    <a:pt x="708" y="151582"/>
                  </a:lnTo>
                  <a:lnTo>
                    <a:pt x="810" y="154028"/>
                  </a:lnTo>
                  <a:lnTo>
                    <a:pt x="912" y="156481"/>
                  </a:lnTo>
                  <a:lnTo>
                    <a:pt x="1030" y="158950"/>
                  </a:lnTo>
                  <a:lnTo>
                    <a:pt x="1148" y="161427"/>
                  </a:lnTo>
                  <a:lnTo>
                    <a:pt x="1274" y="163920"/>
                  </a:lnTo>
                  <a:lnTo>
                    <a:pt x="1415" y="166413"/>
                  </a:lnTo>
                  <a:lnTo>
                    <a:pt x="1557" y="168921"/>
                  </a:lnTo>
                  <a:lnTo>
                    <a:pt x="1706" y="171437"/>
                  </a:lnTo>
                  <a:lnTo>
                    <a:pt x="1864" y="173969"/>
                  </a:lnTo>
                  <a:lnTo>
                    <a:pt x="2037" y="176501"/>
                  </a:lnTo>
                  <a:lnTo>
                    <a:pt x="2209" y="179049"/>
                  </a:lnTo>
                  <a:lnTo>
                    <a:pt x="2390" y="181597"/>
                  </a:lnTo>
                  <a:lnTo>
                    <a:pt x="2587" y="184160"/>
                  </a:lnTo>
                  <a:lnTo>
                    <a:pt x="2783" y="186724"/>
                  </a:lnTo>
                  <a:lnTo>
                    <a:pt x="2996" y="189303"/>
                  </a:lnTo>
                  <a:lnTo>
                    <a:pt x="3216" y="191882"/>
                  </a:lnTo>
                  <a:lnTo>
                    <a:pt x="3444" y="194477"/>
                  </a:lnTo>
                  <a:lnTo>
                    <a:pt x="3680" y="197072"/>
                  </a:lnTo>
                  <a:lnTo>
                    <a:pt x="3924" y="199675"/>
                  </a:lnTo>
                  <a:lnTo>
                    <a:pt x="4183" y="202285"/>
                  </a:lnTo>
                  <a:lnTo>
                    <a:pt x="4443" y="204904"/>
                  </a:lnTo>
                  <a:lnTo>
                    <a:pt x="4718" y="207522"/>
                  </a:lnTo>
                  <a:lnTo>
                    <a:pt x="5001" y="210149"/>
                  </a:lnTo>
                  <a:lnTo>
                    <a:pt x="5292" y="212783"/>
                  </a:lnTo>
                  <a:lnTo>
                    <a:pt x="5598" y="215417"/>
                  </a:lnTo>
                  <a:lnTo>
                    <a:pt x="5913" y="218059"/>
                  </a:lnTo>
                  <a:lnTo>
                    <a:pt x="6235" y="220709"/>
                  </a:lnTo>
                  <a:lnTo>
                    <a:pt x="8217" y="220953"/>
                  </a:lnTo>
                  <a:lnTo>
                    <a:pt x="10190" y="221189"/>
                  </a:lnTo>
                  <a:lnTo>
                    <a:pt x="12164" y="221417"/>
                  </a:lnTo>
                  <a:lnTo>
                    <a:pt x="14130" y="221645"/>
                  </a:lnTo>
                  <a:lnTo>
                    <a:pt x="16103" y="221865"/>
                  </a:lnTo>
                  <a:lnTo>
                    <a:pt x="18069" y="222077"/>
                  </a:lnTo>
                  <a:lnTo>
                    <a:pt x="20027" y="222290"/>
                  </a:lnTo>
                  <a:lnTo>
                    <a:pt x="21984" y="222494"/>
                  </a:lnTo>
                  <a:lnTo>
                    <a:pt x="23942" y="222691"/>
                  </a:lnTo>
                  <a:lnTo>
                    <a:pt x="25892" y="222887"/>
                  </a:lnTo>
                  <a:lnTo>
                    <a:pt x="27842" y="223076"/>
                  </a:lnTo>
                  <a:lnTo>
                    <a:pt x="29784" y="223257"/>
                  </a:lnTo>
                  <a:lnTo>
                    <a:pt x="31726" y="223438"/>
                  </a:lnTo>
                  <a:lnTo>
                    <a:pt x="33669" y="223611"/>
                  </a:lnTo>
                  <a:lnTo>
                    <a:pt x="37529" y="223941"/>
                  </a:lnTo>
                  <a:lnTo>
                    <a:pt x="41382" y="224247"/>
                  </a:lnTo>
                  <a:lnTo>
                    <a:pt x="45211" y="224538"/>
                  </a:lnTo>
                  <a:lnTo>
                    <a:pt x="49017" y="224814"/>
                  </a:lnTo>
                  <a:lnTo>
                    <a:pt x="52815" y="225065"/>
                  </a:lnTo>
                  <a:lnTo>
                    <a:pt x="56589" y="225301"/>
                  </a:lnTo>
                  <a:lnTo>
                    <a:pt x="60339" y="225521"/>
                  </a:lnTo>
                  <a:lnTo>
                    <a:pt x="64074" y="225718"/>
                  </a:lnTo>
                  <a:lnTo>
                    <a:pt x="67777" y="225907"/>
                  </a:lnTo>
                  <a:lnTo>
                    <a:pt x="71465" y="226072"/>
                  </a:lnTo>
                  <a:lnTo>
                    <a:pt x="75129" y="226221"/>
                  </a:lnTo>
                  <a:lnTo>
                    <a:pt x="78770" y="226363"/>
                  </a:lnTo>
                  <a:lnTo>
                    <a:pt x="82379" y="226481"/>
                  </a:lnTo>
                  <a:lnTo>
                    <a:pt x="85964" y="226583"/>
                  </a:lnTo>
                  <a:lnTo>
                    <a:pt x="89518" y="226677"/>
                  </a:lnTo>
                  <a:lnTo>
                    <a:pt x="93049" y="226756"/>
                  </a:lnTo>
                  <a:lnTo>
                    <a:pt x="96548" y="226819"/>
                  </a:lnTo>
                  <a:lnTo>
                    <a:pt x="100015" y="226866"/>
                  </a:lnTo>
                  <a:lnTo>
                    <a:pt x="103459" y="226905"/>
                  </a:lnTo>
                  <a:lnTo>
                    <a:pt x="106864" y="226929"/>
                  </a:lnTo>
                  <a:lnTo>
                    <a:pt x="110237" y="226937"/>
                  </a:lnTo>
                  <a:lnTo>
                    <a:pt x="113578" y="226937"/>
                  </a:lnTo>
                  <a:lnTo>
                    <a:pt x="116881" y="226929"/>
                  </a:lnTo>
                  <a:lnTo>
                    <a:pt x="120152" y="226905"/>
                  </a:lnTo>
                  <a:lnTo>
                    <a:pt x="123391" y="226874"/>
                  </a:lnTo>
                  <a:lnTo>
                    <a:pt x="126583" y="226835"/>
                  </a:lnTo>
                  <a:lnTo>
                    <a:pt x="129744" y="226779"/>
                  </a:lnTo>
                  <a:lnTo>
                    <a:pt x="132866" y="226717"/>
                  </a:lnTo>
                  <a:lnTo>
                    <a:pt x="135948" y="226654"/>
                  </a:lnTo>
                  <a:lnTo>
                    <a:pt x="138991" y="226575"/>
                  </a:lnTo>
                  <a:lnTo>
                    <a:pt x="141995" y="226489"/>
                  </a:lnTo>
                  <a:lnTo>
                    <a:pt x="144951" y="226394"/>
                  </a:lnTo>
                  <a:lnTo>
                    <a:pt x="147868" y="226292"/>
                  </a:lnTo>
                  <a:lnTo>
                    <a:pt x="150738" y="226182"/>
                  </a:lnTo>
                  <a:lnTo>
                    <a:pt x="153569" y="226064"/>
                  </a:lnTo>
                  <a:lnTo>
                    <a:pt x="156344" y="225946"/>
                  </a:lnTo>
                  <a:lnTo>
                    <a:pt x="159080" y="225820"/>
                  </a:lnTo>
                  <a:lnTo>
                    <a:pt x="161770" y="225686"/>
                  </a:lnTo>
                  <a:lnTo>
                    <a:pt x="164411" y="225553"/>
                  </a:lnTo>
                  <a:lnTo>
                    <a:pt x="166998" y="225411"/>
                  </a:lnTo>
                  <a:lnTo>
                    <a:pt x="169538" y="225262"/>
                  </a:lnTo>
                  <a:lnTo>
                    <a:pt x="172031" y="225112"/>
                  </a:lnTo>
                  <a:lnTo>
                    <a:pt x="174468" y="224963"/>
                  </a:lnTo>
                  <a:lnTo>
                    <a:pt x="176858" y="224806"/>
                  </a:lnTo>
                  <a:lnTo>
                    <a:pt x="179186" y="224649"/>
                  </a:lnTo>
                  <a:lnTo>
                    <a:pt x="181466" y="224491"/>
                  </a:lnTo>
                  <a:lnTo>
                    <a:pt x="183691" y="224326"/>
                  </a:lnTo>
                  <a:lnTo>
                    <a:pt x="185861" y="224169"/>
                  </a:lnTo>
                  <a:lnTo>
                    <a:pt x="187968" y="224004"/>
                  </a:lnTo>
                  <a:lnTo>
                    <a:pt x="190021" y="223839"/>
                  </a:lnTo>
                  <a:lnTo>
                    <a:pt x="192018" y="223673"/>
                  </a:lnTo>
                  <a:lnTo>
                    <a:pt x="195831" y="223351"/>
                  </a:lnTo>
                  <a:lnTo>
                    <a:pt x="199401" y="223029"/>
                  </a:lnTo>
                  <a:lnTo>
                    <a:pt x="202719" y="222714"/>
                  </a:lnTo>
                  <a:lnTo>
                    <a:pt x="204811" y="222510"/>
                  </a:lnTo>
                  <a:lnTo>
                    <a:pt x="206792" y="222313"/>
                  </a:lnTo>
                  <a:lnTo>
                    <a:pt x="208648" y="222117"/>
                  </a:lnTo>
                  <a:lnTo>
                    <a:pt x="210377" y="221936"/>
                  </a:lnTo>
                  <a:lnTo>
                    <a:pt x="213460" y="221590"/>
                  </a:lnTo>
                  <a:lnTo>
                    <a:pt x="216023" y="221299"/>
                  </a:lnTo>
                  <a:lnTo>
                    <a:pt x="218044" y="221047"/>
                  </a:lnTo>
                  <a:lnTo>
                    <a:pt x="219506" y="220866"/>
                  </a:lnTo>
                  <a:lnTo>
                    <a:pt x="220701" y="220709"/>
                  </a:lnTo>
                  <a:lnTo>
                    <a:pt x="220859" y="219545"/>
                  </a:lnTo>
                  <a:lnTo>
                    <a:pt x="221039" y="218106"/>
                  </a:lnTo>
                  <a:lnTo>
                    <a:pt x="221275" y="216125"/>
                  </a:lnTo>
                  <a:lnTo>
                    <a:pt x="221566" y="213616"/>
                  </a:lnTo>
                  <a:lnTo>
                    <a:pt x="221904" y="210597"/>
                  </a:lnTo>
                  <a:lnTo>
                    <a:pt x="222085" y="208906"/>
                  </a:lnTo>
                  <a:lnTo>
                    <a:pt x="222274" y="207082"/>
                  </a:lnTo>
                  <a:lnTo>
                    <a:pt x="222471" y="205147"/>
                  </a:lnTo>
                  <a:lnTo>
                    <a:pt x="222675" y="203087"/>
                  </a:lnTo>
                  <a:lnTo>
                    <a:pt x="222879" y="200917"/>
                  </a:lnTo>
                  <a:lnTo>
                    <a:pt x="223092" y="198629"/>
                  </a:lnTo>
                  <a:lnTo>
                    <a:pt x="223312" y="196230"/>
                  </a:lnTo>
                  <a:lnTo>
                    <a:pt x="223524" y="193730"/>
                  </a:lnTo>
                  <a:lnTo>
                    <a:pt x="223744" y="191111"/>
                  </a:lnTo>
                  <a:lnTo>
                    <a:pt x="223964" y="188391"/>
                  </a:lnTo>
                  <a:lnTo>
                    <a:pt x="224185" y="185568"/>
                  </a:lnTo>
                  <a:lnTo>
                    <a:pt x="224397" y="182643"/>
                  </a:lnTo>
                  <a:lnTo>
                    <a:pt x="224609" y="179623"/>
                  </a:lnTo>
                  <a:lnTo>
                    <a:pt x="224821" y="176501"/>
                  </a:lnTo>
                  <a:lnTo>
                    <a:pt x="225026" y="173285"/>
                  </a:lnTo>
                  <a:lnTo>
                    <a:pt x="225230" y="169975"/>
                  </a:lnTo>
                  <a:lnTo>
                    <a:pt x="225427" y="166578"/>
                  </a:lnTo>
                  <a:lnTo>
                    <a:pt x="225608" y="163086"/>
                  </a:lnTo>
                  <a:lnTo>
                    <a:pt x="225789" y="159509"/>
                  </a:lnTo>
                  <a:lnTo>
                    <a:pt x="225962" y="155852"/>
                  </a:lnTo>
                  <a:lnTo>
                    <a:pt x="226119" y="152109"/>
                  </a:lnTo>
                  <a:lnTo>
                    <a:pt x="226268" y="148280"/>
                  </a:lnTo>
                  <a:lnTo>
                    <a:pt x="226402" y="144380"/>
                  </a:lnTo>
                  <a:lnTo>
                    <a:pt x="226528" y="140401"/>
                  </a:lnTo>
                  <a:lnTo>
                    <a:pt x="226630" y="136343"/>
                  </a:lnTo>
                  <a:lnTo>
                    <a:pt x="226724" y="132223"/>
                  </a:lnTo>
                  <a:lnTo>
                    <a:pt x="226803" y="128024"/>
                  </a:lnTo>
                  <a:lnTo>
                    <a:pt x="226866" y="123762"/>
                  </a:lnTo>
                  <a:lnTo>
                    <a:pt x="226889" y="121600"/>
                  </a:lnTo>
                  <a:lnTo>
                    <a:pt x="226905" y="119429"/>
                  </a:lnTo>
                  <a:lnTo>
                    <a:pt x="226921" y="117235"/>
                  </a:lnTo>
                  <a:lnTo>
                    <a:pt x="226929" y="115034"/>
                  </a:lnTo>
                  <a:lnTo>
                    <a:pt x="226937" y="112808"/>
                  </a:lnTo>
                  <a:lnTo>
                    <a:pt x="226929" y="110575"/>
                  </a:lnTo>
                  <a:lnTo>
                    <a:pt x="226929" y="108318"/>
                  </a:lnTo>
                  <a:lnTo>
                    <a:pt x="226913" y="106054"/>
                  </a:lnTo>
                  <a:lnTo>
                    <a:pt x="226897" y="103773"/>
                  </a:lnTo>
                  <a:lnTo>
                    <a:pt x="226874" y="101477"/>
                  </a:lnTo>
                  <a:lnTo>
                    <a:pt x="226850" y="99173"/>
                  </a:lnTo>
                  <a:lnTo>
                    <a:pt x="226811" y="96846"/>
                  </a:lnTo>
                  <a:lnTo>
                    <a:pt x="226771" y="94510"/>
                  </a:lnTo>
                  <a:lnTo>
                    <a:pt x="226724" y="92159"/>
                  </a:lnTo>
                  <a:lnTo>
                    <a:pt x="226677" y="89800"/>
                  </a:lnTo>
                  <a:lnTo>
                    <a:pt x="226614" y="87425"/>
                  </a:lnTo>
                  <a:lnTo>
                    <a:pt x="226551" y="85035"/>
                  </a:lnTo>
                  <a:lnTo>
                    <a:pt x="226481" y="82637"/>
                  </a:lnTo>
                  <a:lnTo>
                    <a:pt x="226402" y="80223"/>
                  </a:lnTo>
                  <a:lnTo>
                    <a:pt x="226315" y="77801"/>
                  </a:lnTo>
                  <a:lnTo>
                    <a:pt x="226229" y="75363"/>
                  </a:lnTo>
                  <a:lnTo>
                    <a:pt x="226127" y="72918"/>
                  </a:lnTo>
                  <a:lnTo>
                    <a:pt x="226024" y="70456"/>
                  </a:lnTo>
                  <a:lnTo>
                    <a:pt x="225907" y="67995"/>
                  </a:lnTo>
                  <a:lnTo>
                    <a:pt x="225789" y="65510"/>
                  </a:lnTo>
                  <a:lnTo>
                    <a:pt x="225663" y="63026"/>
                  </a:lnTo>
                  <a:lnTo>
                    <a:pt x="225521" y="60525"/>
                  </a:lnTo>
                  <a:lnTo>
                    <a:pt x="225380" y="58017"/>
                  </a:lnTo>
                  <a:lnTo>
                    <a:pt x="225230" y="55500"/>
                  </a:lnTo>
                  <a:lnTo>
                    <a:pt x="225073" y="52976"/>
                  </a:lnTo>
                  <a:lnTo>
                    <a:pt x="224900" y="50444"/>
                  </a:lnTo>
                  <a:lnTo>
                    <a:pt x="224727" y="47896"/>
                  </a:lnTo>
                  <a:lnTo>
                    <a:pt x="224546" y="45341"/>
                  </a:lnTo>
                  <a:lnTo>
                    <a:pt x="224350" y="42785"/>
                  </a:lnTo>
                  <a:lnTo>
                    <a:pt x="224153" y="40214"/>
                  </a:lnTo>
                  <a:lnTo>
                    <a:pt x="223941" y="37643"/>
                  </a:lnTo>
                  <a:lnTo>
                    <a:pt x="223721" y="35056"/>
                  </a:lnTo>
                  <a:lnTo>
                    <a:pt x="223493" y="32469"/>
                  </a:lnTo>
                  <a:lnTo>
                    <a:pt x="223257" y="29874"/>
                  </a:lnTo>
                  <a:lnTo>
                    <a:pt x="223013" y="27263"/>
                  </a:lnTo>
                  <a:lnTo>
                    <a:pt x="222754" y="24660"/>
                  </a:lnTo>
                  <a:lnTo>
                    <a:pt x="222494" y="22042"/>
                  </a:lnTo>
                  <a:lnTo>
                    <a:pt x="222219" y="19423"/>
                  </a:lnTo>
                  <a:lnTo>
                    <a:pt x="221936" y="16789"/>
                  </a:lnTo>
                  <a:lnTo>
                    <a:pt x="221645" y="14163"/>
                  </a:lnTo>
                  <a:lnTo>
                    <a:pt x="221338" y="11521"/>
                  </a:lnTo>
                  <a:lnTo>
                    <a:pt x="221024" y="8879"/>
                  </a:lnTo>
                  <a:lnTo>
                    <a:pt x="220701" y="6237"/>
                  </a:lnTo>
                  <a:lnTo>
                    <a:pt x="218437" y="5961"/>
                  </a:lnTo>
                  <a:lnTo>
                    <a:pt x="216180" y="5686"/>
                  </a:lnTo>
                  <a:lnTo>
                    <a:pt x="213931" y="5427"/>
                  </a:lnTo>
                  <a:lnTo>
                    <a:pt x="211675" y="5175"/>
                  </a:lnTo>
                  <a:lnTo>
                    <a:pt x="209426" y="4923"/>
                  </a:lnTo>
                  <a:lnTo>
                    <a:pt x="207185" y="4680"/>
                  </a:lnTo>
                  <a:lnTo>
                    <a:pt x="204944" y="4452"/>
                  </a:lnTo>
                  <a:lnTo>
                    <a:pt x="202711" y="4224"/>
                  </a:lnTo>
                  <a:lnTo>
                    <a:pt x="200242" y="3980"/>
                  </a:lnTo>
                  <a:lnTo>
                    <a:pt x="197773" y="3744"/>
                  </a:lnTo>
                  <a:lnTo>
                    <a:pt x="195312" y="3516"/>
                  </a:lnTo>
                  <a:lnTo>
                    <a:pt x="192859" y="3296"/>
                  </a:lnTo>
                  <a:lnTo>
                    <a:pt x="190414" y="3091"/>
                  </a:lnTo>
                  <a:lnTo>
                    <a:pt x="187968" y="2887"/>
                  </a:lnTo>
                  <a:lnTo>
                    <a:pt x="185539" y="2690"/>
                  </a:lnTo>
                  <a:lnTo>
                    <a:pt x="183109" y="2509"/>
                  </a:lnTo>
                  <a:lnTo>
                    <a:pt x="180688" y="2328"/>
                  </a:lnTo>
                  <a:lnTo>
                    <a:pt x="178274" y="2155"/>
                  </a:lnTo>
                  <a:lnTo>
                    <a:pt x="175868" y="1990"/>
                  </a:lnTo>
                  <a:lnTo>
                    <a:pt x="173469" y="1833"/>
                  </a:lnTo>
                  <a:lnTo>
                    <a:pt x="171079" y="1684"/>
                  </a:lnTo>
                  <a:lnTo>
                    <a:pt x="168697" y="1542"/>
                  </a:lnTo>
                  <a:lnTo>
                    <a:pt x="166322" y="1408"/>
                  </a:lnTo>
                  <a:lnTo>
                    <a:pt x="163963" y="1283"/>
                  </a:lnTo>
                  <a:lnTo>
                    <a:pt x="161604" y="1157"/>
                  </a:lnTo>
                  <a:lnTo>
                    <a:pt x="159261" y="1039"/>
                  </a:lnTo>
                  <a:lnTo>
                    <a:pt x="156918" y="937"/>
                  </a:lnTo>
                  <a:lnTo>
                    <a:pt x="154591" y="834"/>
                  </a:lnTo>
                  <a:lnTo>
                    <a:pt x="152271" y="740"/>
                  </a:lnTo>
                  <a:lnTo>
                    <a:pt x="149967" y="646"/>
                  </a:lnTo>
                  <a:lnTo>
                    <a:pt x="147664" y="567"/>
                  </a:lnTo>
                  <a:lnTo>
                    <a:pt x="145383" y="488"/>
                  </a:lnTo>
                  <a:lnTo>
                    <a:pt x="143103" y="418"/>
                  </a:lnTo>
                  <a:lnTo>
                    <a:pt x="140839" y="355"/>
                  </a:lnTo>
                  <a:lnTo>
                    <a:pt x="138582" y="292"/>
                  </a:lnTo>
                  <a:lnTo>
                    <a:pt x="136333" y="245"/>
                  </a:lnTo>
                  <a:lnTo>
                    <a:pt x="134100" y="198"/>
                  </a:lnTo>
                  <a:lnTo>
                    <a:pt x="131883" y="150"/>
                  </a:lnTo>
                  <a:lnTo>
                    <a:pt x="129674" y="119"/>
                  </a:lnTo>
                  <a:lnTo>
                    <a:pt x="127480" y="87"/>
                  </a:lnTo>
                  <a:lnTo>
                    <a:pt x="125294" y="56"/>
                  </a:lnTo>
                  <a:lnTo>
                    <a:pt x="123124" y="40"/>
                  </a:lnTo>
                  <a:lnTo>
                    <a:pt x="120962" y="25"/>
                  </a:lnTo>
                  <a:lnTo>
                    <a:pt x="118815" y="9"/>
                  </a:lnTo>
                  <a:lnTo>
                    <a:pt x="114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5189;p67">
              <a:extLst>
                <a:ext uri="{FF2B5EF4-FFF2-40B4-BE49-F238E27FC236}">
                  <a16:creationId xmlns:a16="http://schemas.microsoft.com/office/drawing/2014/main" id="{5CA36B7B-13B8-4844-7065-DC03A47085EA}"/>
                </a:ext>
              </a:extLst>
            </p:cNvPr>
            <p:cNvSpPr/>
            <p:nvPr/>
          </p:nvSpPr>
          <p:spPr>
            <a:xfrm>
              <a:off x="-5467925" y="-6423125"/>
              <a:ext cx="5673425" cy="5673425"/>
            </a:xfrm>
            <a:custGeom>
              <a:avLst/>
              <a:gdLst/>
              <a:ahLst/>
              <a:cxnLst/>
              <a:rect l="l" t="t" r="r" b="b"/>
              <a:pathLst>
                <a:path w="226937" h="226937" fill="none" extrusionOk="0">
                  <a:moveTo>
                    <a:pt x="220701" y="220709"/>
                  </a:moveTo>
                  <a:lnTo>
                    <a:pt x="220701" y="220709"/>
                  </a:lnTo>
                  <a:lnTo>
                    <a:pt x="219506" y="220866"/>
                  </a:lnTo>
                  <a:lnTo>
                    <a:pt x="218044" y="221047"/>
                  </a:lnTo>
                  <a:lnTo>
                    <a:pt x="216023" y="221299"/>
                  </a:lnTo>
                  <a:lnTo>
                    <a:pt x="213460" y="221590"/>
                  </a:lnTo>
                  <a:lnTo>
                    <a:pt x="210377" y="221936"/>
                  </a:lnTo>
                  <a:lnTo>
                    <a:pt x="208648" y="222117"/>
                  </a:lnTo>
                  <a:lnTo>
                    <a:pt x="206792" y="222313"/>
                  </a:lnTo>
                  <a:lnTo>
                    <a:pt x="204811" y="222510"/>
                  </a:lnTo>
                  <a:lnTo>
                    <a:pt x="202719" y="222714"/>
                  </a:lnTo>
                  <a:lnTo>
                    <a:pt x="202719" y="222714"/>
                  </a:lnTo>
                  <a:lnTo>
                    <a:pt x="199401" y="223029"/>
                  </a:lnTo>
                  <a:lnTo>
                    <a:pt x="195831" y="223351"/>
                  </a:lnTo>
                  <a:lnTo>
                    <a:pt x="192018" y="223673"/>
                  </a:lnTo>
                  <a:lnTo>
                    <a:pt x="190021" y="223839"/>
                  </a:lnTo>
                  <a:lnTo>
                    <a:pt x="187968" y="224004"/>
                  </a:lnTo>
                  <a:lnTo>
                    <a:pt x="185861" y="224169"/>
                  </a:lnTo>
                  <a:lnTo>
                    <a:pt x="183691" y="224326"/>
                  </a:lnTo>
                  <a:lnTo>
                    <a:pt x="181466" y="224491"/>
                  </a:lnTo>
                  <a:lnTo>
                    <a:pt x="179186" y="224649"/>
                  </a:lnTo>
                  <a:lnTo>
                    <a:pt x="176858" y="224806"/>
                  </a:lnTo>
                  <a:lnTo>
                    <a:pt x="174468" y="224963"/>
                  </a:lnTo>
                  <a:lnTo>
                    <a:pt x="172031" y="225112"/>
                  </a:lnTo>
                  <a:lnTo>
                    <a:pt x="169538" y="225262"/>
                  </a:lnTo>
                  <a:lnTo>
                    <a:pt x="166998" y="225411"/>
                  </a:lnTo>
                  <a:lnTo>
                    <a:pt x="164411" y="225553"/>
                  </a:lnTo>
                  <a:lnTo>
                    <a:pt x="161770" y="225686"/>
                  </a:lnTo>
                  <a:lnTo>
                    <a:pt x="159080" y="225820"/>
                  </a:lnTo>
                  <a:lnTo>
                    <a:pt x="156344" y="225946"/>
                  </a:lnTo>
                  <a:lnTo>
                    <a:pt x="153569" y="226064"/>
                  </a:lnTo>
                  <a:lnTo>
                    <a:pt x="150738" y="226182"/>
                  </a:lnTo>
                  <a:lnTo>
                    <a:pt x="147868" y="226292"/>
                  </a:lnTo>
                  <a:lnTo>
                    <a:pt x="144951" y="226394"/>
                  </a:lnTo>
                  <a:lnTo>
                    <a:pt x="141995" y="226489"/>
                  </a:lnTo>
                  <a:lnTo>
                    <a:pt x="138991" y="226575"/>
                  </a:lnTo>
                  <a:lnTo>
                    <a:pt x="135948" y="226654"/>
                  </a:lnTo>
                  <a:lnTo>
                    <a:pt x="132866" y="226717"/>
                  </a:lnTo>
                  <a:lnTo>
                    <a:pt x="129744" y="226779"/>
                  </a:lnTo>
                  <a:lnTo>
                    <a:pt x="126583" y="226835"/>
                  </a:lnTo>
                  <a:lnTo>
                    <a:pt x="123391" y="226874"/>
                  </a:lnTo>
                  <a:lnTo>
                    <a:pt x="120152" y="226905"/>
                  </a:lnTo>
                  <a:lnTo>
                    <a:pt x="116881" y="226929"/>
                  </a:lnTo>
                  <a:lnTo>
                    <a:pt x="113578" y="226937"/>
                  </a:lnTo>
                  <a:lnTo>
                    <a:pt x="110237" y="226937"/>
                  </a:lnTo>
                  <a:lnTo>
                    <a:pt x="106864" y="226929"/>
                  </a:lnTo>
                  <a:lnTo>
                    <a:pt x="103459" y="226905"/>
                  </a:lnTo>
                  <a:lnTo>
                    <a:pt x="100015" y="226866"/>
                  </a:lnTo>
                  <a:lnTo>
                    <a:pt x="96548" y="226819"/>
                  </a:lnTo>
                  <a:lnTo>
                    <a:pt x="93049" y="226756"/>
                  </a:lnTo>
                  <a:lnTo>
                    <a:pt x="89518" y="226677"/>
                  </a:lnTo>
                  <a:lnTo>
                    <a:pt x="85964" y="226583"/>
                  </a:lnTo>
                  <a:lnTo>
                    <a:pt x="82379" y="226481"/>
                  </a:lnTo>
                  <a:lnTo>
                    <a:pt x="78770" y="226363"/>
                  </a:lnTo>
                  <a:lnTo>
                    <a:pt x="75129" y="226221"/>
                  </a:lnTo>
                  <a:lnTo>
                    <a:pt x="71465" y="226072"/>
                  </a:lnTo>
                  <a:lnTo>
                    <a:pt x="67777" y="225907"/>
                  </a:lnTo>
                  <a:lnTo>
                    <a:pt x="64074" y="225718"/>
                  </a:lnTo>
                  <a:lnTo>
                    <a:pt x="60339" y="225521"/>
                  </a:lnTo>
                  <a:lnTo>
                    <a:pt x="56589" y="225301"/>
                  </a:lnTo>
                  <a:lnTo>
                    <a:pt x="52815" y="225065"/>
                  </a:lnTo>
                  <a:lnTo>
                    <a:pt x="49017" y="224814"/>
                  </a:lnTo>
                  <a:lnTo>
                    <a:pt x="45211" y="224538"/>
                  </a:lnTo>
                  <a:lnTo>
                    <a:pt x="41382" y="224247"/>
                  </a:lnTo>
                  <a:lnTo>
                    <a:pt x="37529" y="223941"/>
                  </a:lnTo>
                  <a:lnTo>
                    <a:pt x="33669" y="223611"/>
                  </a:lnTo>
                  <a:lnTo>
                    <a:pt x="31726" y="223438"/>
                  </a:lnTo>
                  <a:lnTo>
                    <a:pt x="29784" y="223257"/>
                  </a:lnTo>
                  <a:lnTo>
                    <a:pt x="27842" y="223076"/>
                  </a:lnTo>
                  <a:lnTo>
                    <a:pt x="25892" y="222887"/>
                  </a:lnTo>
                  <a:lnTo>
                    <a:pt x="23942" y="222691"/>
                  </a:lnTo>
                  <a:lnTo>
                    <a:pt x="21984" y="222494"/>
                  </a:lnTo>
                  <a:lnTo>
                    <a:pt x="20027" y="222290"/>
                  </a:lnTo>
                  <a:lnTo>
                    <a:pt x="18069" y="222077"/>
                  </a:lnTo>
                  <a:lnTo>
                    <a:pt x="16103" y="221865"/>
                  </a:lnTo>
                  <a:lnTo>
                    <a:pt x="14130" y="221645"/>
                  </a:lnTo>
                  <a:lnTo>
                    <a:pt x="12164" y="221417"/>
                  </a:lnTo>
                  <a:lnTo>
                    <a:pt x="10190" y="221189"/>
                  </a:lnTo>
                  <a:lnTo>
                    <a:pt x="8217" y="220953"/>
                  </a:lnTo>
                  <a:lnTo>
                    <a:pt x="6235" y="220709"/>
                  </a:lnTo>
                  <a:lnTo>
                    <a:pt x="6235" y="220709"/>
                  </a:lnTo>
                  <a:lnTo>
                    <a:pt x="5913" y="218059"/>
                  </a:lnTo>
                  <a:lnTo>
                    <a:pt x="5598" y="215417"/>
                  </a:lnTo>
                  <a:lnTo>
                    <a:pt x="5292" y="212783"/>
                  </a:lnTo>
                  <a:lnTo>
                    <a:pt x="5001" y="210149"/>
                  </a:lnTo>
                  <a:lnTo>
                    <a:pt x="4718" y="207522"/>
                  </a:lnTo>
                  <a:lnTo>
                    <a:pt x="4443" y="204904"/>
                  </a:lnTo>
                  <a:lnTo>
                    <a:pt x="4183" y="202285"/>
                  </a:lnTo>
                  <a:lnTo>
                    <a:pt x="3924" y="199675"/>
                  </a:lnTo>
                  <a:lnTo>
                    <a:pt x="3680" y="197072"/>
                  </a:lnTo>
                  <a:lnTo>
                    <a:pt x="3444" y="194477"/>
                  </a:lnTo>
                  <a:lnTo>
                    <a:pt x="3216" y="191882"/>
                  </a:lnTo>
                  <a:lnTo>
                    <a:pt x="2996" y="189303"/>
                  </a:lnTo>
                  <a:lnTo>
                    <a:pt x="2783" y="186724"/>
                  </a:lnTo>
                  <a:lnTo>
                    <a:pt x="2587" y="184160"/>
                  </a:lnTo>
                  <a:lnTo>
                    <a:pt x="2390" y="181597"/>
                  </a:lnTo>
                  <a:lnTo>
                    <a:pt x="2209" y="179049"/>
                  </a:lnTo>
                  <a:lnTo>
                    <a:pt x="2037" y="176501"/>
                  </a:lnTo>
                  <a:lnTo>
                    <a:pt x="1864" y="173969"/>
                  </a:lnTo>
                  <a:lnTo>
                    <a:pt x="1706" y="171437"/>
                  </a:lnTo>
                  <a:lnTo>
                    <a:pt x="1557" y="168921"/>
                  </a:lnTo>
                  <a:lnTo>
                    <a:pt x="1415" y="166413"/>
                  </a:lnTo>
                  <a:lnTo>
                    <a:pt x="1274" y="163920"/>
                  </a:lnTo>
                  <a:lnTo>
                    <a:pt x="1148" y="161427"/>
                  </a:lnTo>
                  <a:lnTo>
                    <a:pt x="1030" y="158950"/>
                  </a:lnTo>
                  <a:lnTo>
                    <a:pt x="912" y="156481"/>
                  </a:lnTo>
                  <a:lnTo>
                    <a:pt x="810" y="154028"/>
                  </a:lnTo>
                  <a:lnTo>
                    <a:pt x="708" y="151582"/>
                  </a:lnTo>
                  <a:lnTo>
                    <a:pt x="621" y="149145"/>
                  </a:lnTo>
                  <a:lnTo>
                    <a:pt x="535" y="146723"/>
                  </a:lnTo>
                  <a:lnTo>
                    <a:pt x="456" y="144309"/>
                  </a:lnTo>
                  <a:lnTo>
                    <a:pt x="385" y="141911"/>
                  </a:lnTo>
                  <a:lnTo>
                    <a:pt x="322" y="139520"/>
                  </a:lnTo>
                  <a:lnTo>
                    <a:pt x="260" y="137145"/>
                  </a:lnTo>
                  <a:lnTo>
                    <a:pt x="212" y="134786"/>
                  </a:lnTo>
                  <a:lnTo>
                    <a:pt x="165" y="132435"/>
                  </a:lnTo>
                  <a:lnTo>
                    <a:pt x="126" y="130100"/>
                  </a:lnTo>
                  <a:lnTo>
                    <a:pt x="87" y="127772"/>
                  </a:lnTo>
                  <a:lnTo>
                    <a:pt x="63" y="125468"/>
                  </a:lnTo>
                  <a:lnTo>
                    <a:pt x="39" y="123172"/>
                  </a:lnTo>
                  <a:lnTo>
                    <a:pt x="24" y="120892"/>
                  </a:lnTo>
                  <a:lnTo>
                    <a:pt x="8" y="118619"/>
                  </a:lnTo>
                  <a:lnTo>
                    <a:pt x="8" y="116370"/>
                  </a:lnTo>
                  <a:lnTo>
                    <a:pt x="0" y="114137"/>
                  </a:lnTo>
                  <a:lnTo>
                    <a:pt x="8" y="111912"/>
                  </a:lnTo>
                  <a:lnTo>
                    <a:pt x="16" y="109710"/>
                  </a:lnTo>
                  <a:lnTo>
                    <a:pt x="31" y="107516"/>
                  </a:lnTo>
                  <a:lnTo>
                    <a:pt x="47" y="105346"/>
                  </a:lnTo>
                  <a:lnTo>
                    <a:pt x="71" y="103184"/>
                  </a:lnTo>
                  <a:lnTo>
                    <a:pt x="134" y="98922"/>
                  </a:lnTo>
                  <a:lnTo>
                    <a:pt x="212" y="94723"/>
                  </a:lnTo>
                  <a:lnTo>
                    <a:pt x="307" y="90594"/>
                  </a:lnTo>
                  <a:lnTo>
                    <a:pt x="409" y="86545"/>
                  </a:lnTo>
                  <a:lnTo>
                    <a:pt x="535" y="82566"/>
                  </a:lnTo>
                  <a:lnTo>
                    <a:pt x="668" y="78658"/>
                  </a:lnTo>
                  <a:lnTo>
                    <a:pt x="818" y="74836"/>
                  </a:lnTo>
                  <a:lnTo>
                    <a:pt x="975" y="71093"/>
                  </a:lnTo>
                  <a:lnTo>
                    <a:pt x="1148" y="67429"/>
                  </a:lnTo>
                  <a:lnTo>
                    <a:pt x="1329" y="63859"/>
                  </a:lnTo>
                  <a:lnTo>
                    <a:pt x="1510" y="60368"/>
                  </a:lnTo>
                  <a:lnTo>
                    <a:pt x="1706" y="56971"/>
                  </a:lnTo>
                  <a:lnTo>
                    <a:pt x="1911" y="53660"/>
                  </a:lnTo>
                  <a:lnTo>
                    <a:pt x="2115" y="50444"/>
                  </a:lnTo>
                  <a:lnTo>
                    <a:pt x="2327" y="47322"/>
                  </a:lnTo>
                  <a:lnTo>
                    <a:pt x="2540" y="44295"/>
                  </a:lnTo>
                  <a:lnTo>
                    <a:pt x="2752" y="41370"/>
                  </a:lnTo>
                  <a:lnTo>
                    <a:pt x="2972" y="38547"/>
                  </a:lnTo>
                  <a:lnTo>
                    <a:pt x="3192" y="35834"/>
                  </a:lnTo>
                  <a:lnTo>
                    <a:pt x="3412" y="33216"/>
                  </a:lnTo>
                  <a:lnTo>
                    <a:pt x="3625" y="30707"/>
                  </a:lnTo>
                  <a:lnTo>
                    <a:pt x="3845" y="28309"/>
                  </a:lnTo>
                  <a:lnTo>
                    <a:pt x="4057" y="26029"/>
                  </a:lnTo>
                  <a:lnTo>
                    <a:pt x="4262" y="23850"/>
                  </a:lnTo>
                  <a:lnTo>
                    <a:pt x="4466" y="21798"/>
                  </a:lnTo>
                  <a:lnTo>
                    <a:pt x="4663" y="19856"/>
                  </a:lnTo>
                  <a:lnTo>
                    <a:pt x="4851" y="18039"/>
                  </a:lnTo>
                  <a:lnTo>
                    <a:pt x="5032" y="16341"/>
                  </a:lnTo>
                  <a:lnTo>
                    <a:pt x="5370" y="13321"/>
                  </a:lnTo>
                  <a:lnTo>
                    <a:pt x="5661" y="10813"/>
                  </a:lnTo>
                  <a:lnTo>
                    <a:pt x="5897" y="8839"/>
                  </a:lnTo>
                  <a:lnTo>
                    <a:pt x="6078" y="7400"/>
                  </a:lnTo>
                  <a:lnTo>
                    <a:pt x="6235" y="6237"/>
                  </a:lnTo>
                  <a:lnTo>
                    <a:pt x="6235" y="6237"/>
                  </a:lnTo>
                  <a:lnTo>
                    <a:pt x="7281" y="6095"/>
                  </a:lnTo>
                  <a:lnTo>
                    <a:pt x="8571" y="5930"/>
                  </a:lnTo>
                  <a:lnTo>
                    <a:pt x="10348" y="5718"/>
                  </a:lnTo>
                  <a:lnTo>
                    <a:pt x="12604" y="5450"/>
                  </a:lnTo>
                  <a:lnTo>
                    <a:pt x="15325" y="5144"/>
                  </a:lnTo>
                  <a:lnTo>
                    <a:pt x="18486" y="4805"/>
                  </a:lnTo>
                  <a:lnTo>
                    <a:pt x="20239" y="4625"/>
                  </a:lnTo>
                  <a:lnTo>
                    <a:pt x="22087" y="4436"/>
                  </a:lnTo>
                  <a:lnTo>
                    <a:pt x="24052" y="4247"/>
                  </a:lnTo>
                  <a:lnTo>
                    <a:pt x="26112" y="4051"/>
                  </a:lnTo>
                  <a:lnTo>
                    <a:pt x="28275" y="3846"/>
                  </a:lnTo>
                  <a:lnTo>
                    <a:pt x="30539" y="3642"/>
                  </a:lnTo>
                  <a:lnTo>
                    <a:pt x="32906" y="3437"/>
                  </a:lnTo>
                  <a:lnTo>
                    <a:pt x="35367" y="3233"/>
                  </a:lnTo>
                  <a:lnTo>
                    <a:pt x="37922" y="3020"/>
                  </a:lnTo>
                  <a:lnTo>
                    <a:pt x="40564" y="2816"/>
                  </a:lnTo>
                  <a:lnTo>
                    <a:pt x="43308" y="2612"/>
                  </a:lnTo>
                  <a:lnTo>
                    <a:pt x="46131" y="2407"/>
                  </a:lnTo>
                  <a:lnTo>
                    <a:pt x="49048" y="2203"/>
                  </a:lnTo>
                  <a:lnTo>
                    <a:pt x="52052" y="2006"/>
                  </a:lnTo>
                  <a:lnTo>
                    <a:pt x="55142" y="1817"/>
                  </a:lnTo>
                  <a:lnTo>
                    <a:pt x="58311" y="1629"/>
                  </a:lnTo>
                  <a:lnTo>
                    <a:pt x="61558" y="1448"/>
                  </a:lnTo>
                  <a:lnTo>
                    <a:pt x="64884" y="1275"/>
                  </a:lnTo>
                  <a:lnTo>
                    <a:pt x="68296" y="1102"/>
                  </a:lnTo>
                  <a:lnTo>
                    <a:pt x="71772" y="945"/>
                  </a:lnTo>
                  <a:lnTo>
                    <a:pt x="75334" y="795"/>
                  </a:lnTo>
                  <a:lnTo>
                    <a:pt x="78958" y="661"/>
                  </a:lnTo>
                  <a:lnTo>
                    <a:pt x="82654" y="528"/>
                  </a:lnTo>
                  <a:lnTo>
                    <a:pt x="86420" y="418"/>
                  </a:lnTo>
                  <a:lnTo>
                    <a:pt x="90257" y="315"/>
                  </a:lnTo>
                  <a:lnTo>
                    <a:pt x="94157" y="221"/>
                  </a:lnTo>
                  <a:lnTo>
                    <a:pt x="98120" y="142"/>
                  </a:lnTo>
                  <a:lnTo>
                    <a:pt x="102138" y="87"/>
                  </a:lnTo>
                  <a:lnTo>
                    <a:pt x="106227" y="40"/>
                  </a:lnTo>
                  <a:lnTo>
                    <a:pt x="110362" y="17"/>
                  </a:lnTo>
                  <a:lnTo>
                    <a:pt x="114561" y="1"/>
                  </a:lnTo>
                  <a:lnTo>
                    <a:pt x="118815" y="9"/>
                  </a:lnTo>
                  <a:lnTo>
                    <a:pt x="120962" y="25"/>
                  </a:lnTo>
                  <a:lnTo>
                    <a:pt x="123124" y="40"/>
                  </a:lnTo>
                  <a:lnTo>
                    <a:pt x="125294" y="56"/>
                  </a:lnTo>
                  <a:lnTo>
                    <a:pt x="127480" y="87"/>
                  </a:lnTo>
                  <a:lnTo>
                    <a:pt x="129674" y="119"/>
                  </a:lnTo>
                  <a:lnTo>
                    <a:pt x="131883" y="150"/>
                  </a:lnTo>
                  <a:lnTo>
                    <a:pt x="134100" y="198"/>
                  </a:lnTo>
                  <a:lnTo>
                    <a:pt x="136333" y="245"/>
                  </a:lnTo>
                  <a:lnTo>
                    <a:pt x="138582" y="292"/>
                  </a:lnTo>
                  <a:lnTo>
                    <a:pt x="140839" y="355"/>
                  </a:lnTo>
                  <a:lnTo>
                    <a:pt x="143103" y="418"/>
                  </a:lnTo>
                  <a:lnTo>
                    <a:pt x="145383" y="488"/>
                  </a:lnTo>
                  <a:lnTo>
                    <a:pt x="147664" y="567"/>
                  </a:lnTo>
                  <a:lnTo>
                    <a:pt x="149967" y="646"/>
                  </a:lnTo>
                  <a:lnTo>
                    <a:pt x="152271" y="740"/>
                  </a:lnTo>
                  <a:lnTo>
                    <a:pt x="154591" y="834"/>
                  </a:lnTo>
                  <a:lnTo>
                    <a:pt x="156918" y="937"/>
                  </a:lnTo>
                  <a:lnTo>
                    <a:pt x="159261" y="1039"/>
                  </a:lnTo>
                  <a:lnTo>
                    <a:pt x="161604" y="1157"/>
                  </a:lnTo>
                  <a:lnTo>
                    <a:pt x="163963" y="1283"/>
                  </a:lnTo>
                  <a:lnTo>
                    <a:pt x="166322" y="1408"/>
                  </a:lnTo>
                  <a:lnTo>
                    <a:pt x="168697" y="1542"/>
                  </a:lnTo>
                  <a:lnTo>
                    <a:pt x="171079" y="1684"/>
                  </a:lnTo>
                  <a:lnTo>
                    <a:pt x="173469" y="1833"/>
                  </a:lnTo>
                  <a:lnTo>
                    <a:pt x="175868" y="1990"/>
                  </a:lnTo>
                  <a:lnTo>
                    <a:pt x="178274" y="2155"/>
                  </a:lnTo>
                  <a:lnTo>
                    <a:pt x="180688" y="2328"/>
                  </a:lnTo>
                  <a:lnTo>
                    <a:pt x="183109" y="2509"/>
                  </a:lnTo>
                  <a:lnTo>
                    <a:pt x="185539" y="2690"/>
                  </a:lnTo>
                  <a:lnTo>
                    <a:pt x="187968" y="2887"/>
                  </a:lnTo>
                  <a:lnTo>
                    <a:pt x="190414" y="3091"/>
                  </a:lnTo>
                  <a:lnTo>
                    <a:pt x="192859" y="3296"/>
                  </a:lnTo>
                  <a:lnTo>
                    <a:pt x="195312" y="3516"/>
                  </a:lnTo>
                  <a:lnTo>
                    <a:pt x="197773" y="3744"/>
                  </a:lnTo>
                  <a:lnTo>
                    <a:pt x="200242" y="3980"/>
                  </a:lnTo>
                  <a:lnTo>
                    <a:pt x="202711" y="4224"/>
                  </a:lnTo>
                  <a:lnTo>
                    <a:pt x="202711" y="4224"/>
                  </a:lnTo>
                  <a:lnTo>
                    <a:pt x="204944" y="4452"/>
                  </a:lnTo>
                  <a:lnTo>
                    <a:pt x="207185" y="4680"/>
                  </a:lnTo>
                  <a:lnTo>
                    <a:pt x="209426" y="4923"/>
                  </a:lnTo>
                  <a:lnTo>
                    <a:pt x="211675" y="5175"/>
                  </a:lnTo>
                  <a:lnTo>
                    <a:pt x="213931" y="5427"/>
                  </a:lnTo>
                  <a:lnTo>
                    <a:pt x="216180" y="5686"/>
                  </a:lnTo>
                  <a:lnTo>
                    <a:pt x="218437" y="5961"/>
                  </a:lnTo>
                  <a:lnTo>
                    <a:pt x="220701" y="6237"/>
                  </a:lnTo>
                  <a:lnTo>
                    <a:pt x="220701" y="6237"/>
                  </a:lnTo>
                  <a:lnTo>
                    <a:pt x="221024" y="8879"/>
                  </a:lnTo>
                  <a:lnTo>
                    <a:pt x="221338" y="11521"/>
                  </a:lnTo>
                  <a:lnTo>
                    <a:pt x="221645" y="14163"/>
                  </a:lnTo>
                  <a:lnTo>
                    <a:pt x="221936" y="16789"/>
                  </a:lnTo>
                  <a:lnTo>
                    <a:pt x="222219" y="19423"/>
                  </a:lnTo>
                  <a:lnTo>
                    <a:pt x="222494" y="22042"/>
                  </a:lnTo>
                  <a:lnTo>
                    <a:pt x="222754" y="24660"/>
                  </a:lnTo>
                  <a:lnTo>
                    <a:pt x="223013" y="27263"/>
                  </a:lnTo>
                  <a:lnTo>
                    <a:pt x="223257" y="29874"/>
                  </a:lnTo>
                  <a:lnTo>
                    <a:pt x="223493" y="32469"/>
                  </a:lnTo>
                  <a:lnTo>
                    <a:pt x="223721" y="35056"/>
                  </a:lnTo>
                  <a:lnTo>
                    <a:pt x="223941" y="37643"/>
                  </a:lnTo>
                  <a:lnTo>
                    <a:pt x="224153" y="40214"/>
                  </a:lnTo>
                  <a:lnTo>
                    <a:pt x="224350" y="42785"/>
                  </a:lnTo>
                  <a:lnTo>
                    <a:pt x="224546" y="45341"/>
                  </a:lnTo>
                  <a:lnTo>
                    <a:pt x="224727" y="47896"/>
                  </a:lnTo>
                  <a:lnTo>
                    <a:pt x="224900" y="50444"/>
                  </a:lnTo>
                  <a:lnTo>
                    <a:pt x="225073" y="52976"/>
                  </a:lnTo>
                  <a:lnTo>
                    <a:pt x="225230" y="55500"/>
                  </a:lnTo>
                  <a:lnTo>
                    <a:pt x="225380" y="58017"/>
                  </a:lnTo>
                  <a:lnTo>
                    <a:pt x="225521" y="60525"/>
                  </a:lnTo>
                  <a:lnTo>
                    <a:pt x="225663" y="63026"/>
                  </a:lnTo>
                  <a:lnTo>
                    <a:pt x="225789" y="65510"/>
                  </a:lnTo>
                  <a:lnTo>
                    <a:pt x="225907" y="67995"/>
                  </a:lnTo>
                  <a:lnTo>
                    <a:pt x="226024" y="70456"/>
                  </a:lnTo>
                  <a:lnTo>
                    <a:pt x="226127" y="72918"/>
                  </a:lnTo>
                  <a:lnTo>
                    <a:pt x="226229" y="75363"/>
                  </a:lnTo>
                  <a:lnTo>
                    <a:pt x="226315" y="77801"/>
                  </a:lnTo>
                  <a:lnTo>
                    <a:pt x="226402" y="80223"/>
                  </a:lnTo>
                  <a:lnTo>
                    <a:pt x="226481" y="82637"/>
                  </a:lnTo>
                  <a:lnTo>
                    <a:pt x="226551" y="85035"/>
                  </a:lnTo>
                  <a:lnTo>
                    <a:pt x="226614" y="87425"/>
                  </a:lnTo>
                  <a:lnTo>
                    <a:pt x="226677" y="89800"/>
                  </a:lnTo>
                  <a:lnTo>
                    <a:pt x="226724" y="92159"/>
                  </a:lnTo>
                  <a:lnTo>
                    <a:pt x="226771" y="94510"/>
                  </a:lnTo>
                  <a:lnTo>
                    <a:pt x="226811" y="96846"/>
                  </a:lnTo>
                  <a:lnTo>
                    <a:pt x="226850" y="99173"/>
                  </a:lnTo>
                  <a:lnTo>
                    <a:pt x="226874" y="101477"/>
                  </a:lnTo>
                  <a:lnTo>
                    <a:pt x="226897" y="103773"/>
                  </a:lnTo>
                  <a:lnTo>
                    <a:pt x="226913" y="106054"/>
                  </a:lnTo>
                  <a:lnTo>
                    <a:pt x="226929" y="108318"/>
                  </a:lnTo>
                  <a:lnTo>
                    <a:pt x="226929" y="110575"/>
                  </a:lnTo>
                  <a:lnTo>
                    <a:pt x="226937" y="112808"/>
                  </a:lnTo>
                  <a:lnTo>
                    <a:pt x="226929" y="115034"/>
                  </a:lnTo>
                  <a:lnTo>
                    <a:pt x="226921" y="117235"/>
                  </a:lnTo>
                  <a:lnTo>
                    <a:pt x="226905" y="119429"/>
                  </a:lnTo>
                  <a:lnTo>
                    <a:pt x="226889" y="121600"/>
                  </a:lnTo>
                  <a:lnTo>
                    <a:pt x="226866" y="123762"/>
                  </a:lnTo>
                  <a:lnTo>
                    <a:pt x="226803" y="128024"/>
                  </a:lnTo>
                  <a:lnTo>
                    <a:pt x="226724" y="132223"/>
                  </a:lnTo>
                  <a:lnTo>
                    <a:pt x="226630" y="136343"/>
                  </a:lnTo>
                  <a:lnTo>
                    <a:pt x="226528" y="140401"/>
                  </a:lnTo>
                  <a:lnTo>
                    <a:pt x="226402" y="144380"/>
                  </a:lnTo>
                  <a:lnTo>
                    <a:pt x="226268" y="148280"/>
                  </a:lnTo>
                  <a:lnTo>
                    <a:pt x="226119" y="152109"/>
                  </a:lnTo>
                  <a:lnTo>
                    <a:pt x="225962" y="155852"/>
                  </a:lnTo>
                  <a:lnTo>
                    <a:pt x="225789" y="159509"/>
                  </a:lnTo>
                  <a:lnTo>
                    <a:pt x="225608" y="163086"/>
                  </a:lnTo>
                  <a:lnTo>
                    <a:pt x="225427" y="166578"/>
                  </a:lnTo>
                  <a:lnTo>
                    <a:pt x="225230" y="169975"/>
                  </a:lnTo>
                  <a:lnTo>
                    <a:pt x="225026" y="173285"/>
                  </a:lnTo>
                  <a:lnTo>
                    <a:pt x="224821" y="176501"/>
                  </a:lnTo>
                  <a:lnTo>
                    <a:pt x="224609" y="179623"/>
                  </a:lnTo>
                  <a:lnTo>
                    <a:pt x="224397" y="182643"/>
                  </a:lnTo>
                  <a:lnTo>
                    <a:pt x="224185" y="185568"/>
                  </a:lnTo>
                  <a:lnTo>
                    <a:pt x="223964" y="188391"/>
                  </a:lnTo>
                  <a:lnTo>
                    <a:pt x="223744" y="191111"/>
                  </a:lnTo>
                  <a:lnTo>
                    <a:pt x="223524" y="193730"/>
                  </a:lnTo>
                  <a:lnTo>
                    <a:pt x="223312" y="196230"/>
                  </a:lnTo>
                  <a:lnTo>
                    <a:pt x="223092" y="198629"/>
                  </a:lnTo>
                  <a:lnTo>
                    <a:pt x="222879" y="200917"/>
                  </a:lnTo>
                  <a:lnTo>
                    <a:pt x="222675" y="203087"/>
                  </a:lnTo>
                  <a:lnTo>
                    <a:pt x="222471" y="205147"/>
                  </a:lnTo>
                  <a:lnTo>
                    <a:pt x="222274" y="207082"/>
                  </a:lnTo>
                  <a:lnTo>
                    <a:pt x="222085" y="208906"/>
                  </a:lnTo>
                  <a:lnTo>
                    <a:pt x="221904" y="210597"/>
                  </a:lnTo>
                  <a:lnTo>
                    <a:pt x="221566" y="213616"/>
                  </a:lnTo>
                  <a:lnTo>
                    <a:pt x="221275" y="216125"/>
                  </a:lnTo>
                  <a:lnTo>
                    <a:pt x="221039" y="218106"/>
                  </a:lnTo>
                  <a:lnTo>
                    <a:pt x="220859" y="219545"/>
                  </a:lnTo>
                  <a:lnTo>
                    <a:pt x="220701" y="220709"/>
                  </a:lnTo>
                  <a:lnTo>
                    <a:pt x="220701" y="2207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5190;p67">
              <a:extLst>
                <a:ext uri="{FF2B5EF4-FFF2-40B4-BE49-F238E27FC236}">
                  <a16:creationId xmlns:a16="http://schemas.microsoft.com/office/drawing/2014/main" id="{F8700ECA-CD11-FAAB-06A2-F40CBD0FC65C}"/>
                </a:ext>
              </a:extLst>
            </p:cNvPr>
            <p:cNvSpPr/>
            <p:nvPr/>
          </p:nvSpPr>
          <p:spPr>
            <a:xfrm>
              <a:off x="49600" y="-90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5191;p67">
              <a:extLst>
                <a:ext uri="{FF2B5EF4-FFF2-40B4-BE49-F238E27FC236}">
                  <a16:creationId xmlns:a16="http://schemas.microsoft.com/office/drawing/2014/main" id="{F2BCE530-7EB1-AFCD-6D06-D5C06201844B}"/>
                </a:ext>
              </a:extLst>
            </p:cNvPr>
            <p:cNvSpPr/>
            <p:nvPr/>
          </p:nvSpPr>
          <p:spPr>
            <a:xfrm>
              <a:off x="-400150" y="-6317550"/>
              <a:ext cx="605650" cy="5462300"/>
            </a:xfrm>
            <a:custGeom>
              <a:avLst/>
              <a:gdLst/>
              <a:ahLst/>
              <a:cxnLst/>
              <a:rect l="l" t="t" r="r" b="b"/>
              <a:pathLst>
                <a:path w="24226" h="218492" extrusionOk="0">
                  <a:moveTo>
                    <a:pt x="0" y="1"/>
                  </a:moveTo>
                  <a:lnTo>
                    <a:pt x="315" y="2580"/>
                  </a:lnTo>
                  <a:lnTo>
                    <a:pt x="614" y="5151"/>
                  </a:lnTo>
                  <a:lnTo>
                    <a:pt x="912" y="7722"/>
                  </a:lnTo>
                  <a:lnTo>
                    <a:pt x="1195" y="10294"/>
                  </a:lnTo>
                  <a:lnTo>
                    <a:pt x="1471" y="12849"/>
                  </a:lnTo>
                  <a:lnTo>
                    <a:pt x="1738" y="15405"/>
                  </a:lnTo>
                  <a:lnTo>
                    <a:pt x="1997" y="17960"/>
                  </a:lnTo>
                  <a:lnTo>
                    <a:pt x="2249" y="20500"/>
                  </a:lnTo>
                  <a:lnTo>
                    <a:pt x="2493" y="23040"/>
                  </a:lnTo>
                  <a:lnTo>
                    <a:pt x="2721" y="25580"/>
                  </a:lnTo>
                  <a:lnTo>
                    <a:pt x="2949" y="28104"/>
                  </a:lnTo>
                  <a:lnTo>
                    <a:pt x="3161" y="30620"/>
                  </a:lnTo>
                  <a:lnTo>
                    <a:pt x="3366" y="33137"/>
                  </a:lnTo>
                  <a:lnTo>
                    <a:pt x="3570" y="35645"/>
                  </a:lnTo>
                  <a:lnTo>
                    <a:pt x="3759" y="38146"/>
                  </a:lnTo>
                  <a:lnTo>
                    <a:pt x="3940" y="40638"/>
                  </a:lnTo>
                  <a:lnTo>
                    <a:pt x="4120" y="43123"/>
                  </a:lnTo>
                  <a:lnTo>
                    <a:pt x="4285" y="45600"/>
                  </a:lnTo>
                  <a:lnTo>
                    <a:pt x="4451" y="48069"/>
                  </a:lnTo>
                  <a:lnTo>
                    <a:pt x="4600" y="50530"/>
                  </a:lnTo>
                  <a:lnTo>
                    <a:pt x="4749" y="52984"/>
                  </a:lnTo>
                  <a:lnTo>
                    <a:pt x="4883" y="55421"/>
                  </a:lnTo>
                  <a:lnTo>
                    <a:pt x="5017" y="57859"/>
                  </a:lnTo>
                  <a:lnTo>
                    <a:pt x="5143" y="60281"/>
                  </a:lnTo>
                  <a:lnTo>
                    <a:pt x="5260" y="62703"/>
                  </a:lnTo>
                  <a:lnTo>
                    <a:pt x="5371" y="65109"/>
                  </a:lnTo>
                  <a:lnTo>
                    <a:pt x="5473" y="67499"/>
                  </a:lnTo>
                  <a:lnTo>
                    <a:pt x="5567" y="69890"/>
                  </a:lnTo>
                  <a:lnTo>
                    <a:pt x="5661" y="72265"/>
                  </a:lnTo>
                  <a:lnTo>
                    <a:pt x="5740" y="74631"/>
                  </a:lnTo>
                  <a:lnTo>
                    <a:pt x="5819" y="76983"/>
                  </a:lnTo>
                  <a:lnTo>
                    <a:pt x="5889" y="79326"/>
                  </a:lnTo>
                  <a:lnTo>
                    <a:pt x="5960" y="81661"/>
                  </a:lnTo>
                  <a:lnTo>
                    <a:pt x="6015" y="83981"/>
                  </a:lnTo>
                  <a:lnTo>
                    <a:pt x="6070" y="86285"/>
                  </a:lnTo>
                  <a:lnTo>
                    <a:pt x="6118" y="88589"/>
                  </a:lnTo>
                  <a:lnTo>
                    <a:pt x="6157" y="90869"/>
                  </a:lnTo>
                  <a:lnTo>
                    <a:pt x="6196" y="93142"/>
                  </a:lnTo>
                  <a:lnTo>
                    <a:pt x="6228" y="95406"/>
                  </a:lnTo>
                  <a:lnTo>
                    <a:pt x="6251" y="97647"/>
                  </a:lnTo>
                  <a:lnTo>
                    <a:pt x="6275" y="99881"/>
                  </a:lnTo>
                  <a:lnTo>
                    <a:pt x="6290" y="102106"/>
                  </a:lnTo>
                  <a:lnTo>
                    <a:pt x="6298" y="104316"/>
                  </a:lnTo>
                  <a:lnTo>
                    <a:pt x="6306" y="106509"/>
                  </a:lnTo>
                  <a:lnTo>
                    <a:pt x="6306" y="108688"/>
                  </a:lnTo>
                  <a:lnTo>
                    <a:pt x="6298" y="110850"/>
                  </a:lnTo>
                  <a:lnTo>
                    <a:pt x="6275" y="115135"/>
                  </a:lnTo>
                  <a:lnTo>
                    <a:pt x="6235" y="119366"/>
                  </a:lnTo>
                  <a:lnTo>
                    <a:pt x="6180" y="123534"/>
                  </a:lnTo>
                  <a:lnTo>
                    <a:pt x="6110" y="127638"/>
                  </a:lnTo>
                  <a:lnTo>
                    <a:pt x="6023" y="131672"/>
                  </a:lnTo>
                  <a:lnTo>
                    <a:pt x="5921" y="135643"/>
                  </a:lnTo>
                  <a:lnTo>
                    <a:pt x="5803" y="139551"/>
                  </a:lnTo>
                  <a:lnTo>
                    <a:pt x="5677" y="143381"/>
                  </a:lnTo>
                  <a:lnTo>
                    <a:pt x="5536" y="147139"/>
                  </a:lnTo>
                  <a:lnTo>
                    <a:pt x="5386" y="150827"/>
                  </a:lnTo>
                  <a:lnTo>
                    <a:pt x="5229" y="154436"/>
                  </a:lnTo>
                  <a:lnTo>
                    <a:pt x="5056" y="157975"/>
                  </a:lnTo>
                  <a:lnTo>
                    <a:pt x="4883" y="161427"/>
                  </a:lnTo>
                  <a:lnTo>
                    <a:pt x="4694" y="164800"/>
                  </a:lnTo>
                  <a:lnTo>
                    <a:pt x="4506" y="168087"/>
                  </a:lnTo>
                  <a:lnTo>
                    <a:pt x="4309" y="171288"/>
                  </a:lnTo>
                  <a:lnTo>
                    <a:pt x="4105" y="174409"/>
                  </a:lnTo>
                  <a:lnTo>
                    <a:pt x="3900" y="177437"/>
                  </a:lnTo>
                  <a:lnTo>
                    <a:pt x="3688" y="180378"/>
                  </a:lnTo>
                  <a:lnTo>
                    <a:pt x="3476" y="183224"/>
                  </a:lnTo>
                  <a:lnTo>
                    <a:pt x="3263" y="185976"/>
                  </a:lnTo>
                  <a:lnTo>
                    <a:pt x="3051" y="188634"/>
                  </a:lnTo>
                  <a:lnTo>
                    <a:pt x="2839" y="191190"/>
                  </a:lnTo>
                  <a:lnTo>
                    <a:pt x="2626" y="193651"/>
                  </a:lnTo>
                  <a:lnTo>
                    <a:pt x="2414" y="196010"/>
                  </a:lnTo>
                  <a:lnTo>
                    <a:pt x="2210" y="198267"/>
                  </a:lnTo>
                  <a:lnTo>
                    <a:pt x="2005" y="200413"/>
                  </a:lnTo>
                  <a:lnTo>
                    <a:pt x="1809" y="202458"/>
                  </a:lnTo>
                  <a:lnTo>
                    <a:pt x="1612" y="204392"/>
                  </a:lnTo>
                  <a:lnTo>
                    <a:pt x="1423" y="206216"/>
                  </a:lnTo>
                  <a:lnTo>
                    <a:pt x="1243" y="207931"/>
                  </a:lnTo>
                  <a:lnTo>
                    <a:pt x="904" y="211013"/>
                  </a:lnTo>
                  <a:lnTo>
                    <a:pt x="606" y="213624"/>
                  </a:lnTo>
                  <a:lnTo>
                    <a:pt x="354" y="215747"/>
                  </a:lnTo>
                  <a:lnTo>
                    <a:pt x="150" y="217375"/>
                  </a:lnTo>
                  <a:lnTo>
                    <a:pt x="8" y="218491"/>
                  </a:lnTo>
                  <a:lnTo>
                    <a:pt x="2100" y="218287"/>
                  </a:lnTo>
                  <a:lnTo>
                    <a:pt x="4081" y="218090"/>
                  </a:lnTo>
                  <a:lnTo>
                    <a:pt x="5937" y="217894"/>
                  </a:lnTo>
                  <a:lnTo>
                    <a:pt x="7666" y="217713"/>
                  </a:lnTo>
                  <a:lnTo>
                    <a:pt x="10749" y="217367"/>
                  </a:lnTo>
                  <a:lnTo>
                    <a:pt x="13312" y="217076"/>
                  </a:lnTo>
                  <a:lnTo>
                    <a:pt x="15333" y="216824"/>
                  </a:lnTo>
                  <a:lnTo>
                    <a:pt x="16795" y="216643"/>
                  </a:lnTo>
                  <a:lnTo>
                    <a:pt x="17990" y="216486"/>
                  </a:lnTo>
                  <a:lnTo>
                    <a:pt x="18148" y="215322"/>
                  </a:lnTo>
                  <a:lnTo>
                    <a:pt x="18328" y="213883"/>
                  </a:lnTo>
                  <a:lnTo>
                    <a:pt x="18564" y="211902"/>
                  </a:lnTo>
                  <a:lnTo>
                    <a:pt x="18855" y="209393"/>
                  </a:lnTo>
                  <a:lnTo>
                    <a:pt x="19193" y="206374"/>
                  </a:lnTo>
                  <a:lnTo>
                    <a:pt x="19374" y="204683"/>
                  </a:lnTo>
                  <a:lnTo>
                    <a:pt x="19563" y="202859"/>
                  </a:lnTo>
                  <a:lnTo>
                    <a:pt x="19759" y="200924"/>
                  </a:lnTo>
                  <a:lnTo>
                    <a:pt x="19964" y="198864"/>
                  </a:lnTo>
                  <a:lnTo>
                    <a:pt x="20168" y="196694"/>
                  </a:lnTo>
                  <a:lnTo>
                    <a:pt x="20381" y="194406"/>
                  </a:lnTo>
                  <a:lnTo>
                    <a:pt x="20601" y="192007"/>
                  </a:lnTo>
                  <a:lnTo>
                    <a:pt x="20813" y="189507"/>
                  </a:lnTo>
                  <a:lnTo>
                    <a:pt x="21033" y="186888"/>
                  </a:lnTo>
                  <a:lnTo>
                    <a:pt x="21253" y="184168"/>
                  </a:lnTo>
                  <a:lnTo>
                    <a:pt x="21474" y="181345"/>
                  </a:lnTo>
                  <a:lnTo>
                    <a:pt x="21686" y="178420"/>
                  </a:lnTo>
                  <a:lnTo>
                    <a:pt x="21898" y="175400"/>
                  </a:lnTo>
                  <a:lnTo>
                    <a:pt x="22110" y="172278"/>
                  </a:lnTo>
                  <a:lnTo>
                    <a:pt x="22315" y="169062"/>
                  </a:lnTo>
                  <a:lnTo>
                    <a:pt x="22519" y="165752"/>
                  </a:lnTo>
                  <a:lnTo>
                    <a:pt x="22716" y="162355"/>
                  </a:lnTo>
                  <a:lnTo>
                    <a:pt x="22897" y="158863"/>
                  </a:lnTo>
                  <a:lnTo>
                    <a:pt x="23078" y="155286"/>
                  </a:lnTo>
                  <a:lnTo>
                    <a:pt x="23251" y="151629"/>
                  </a:lnTo>
                  <a:lnTo>
                    <a:pt x="23408" y="147886"/>
                  </a:lnTo>
                  <a:lnTo>
                    <a:pt x="23557" y="144057"/>
                  </a:lnTo>
                  <a:lnTo>
                    <a:pt x="23691" y="140157"/>
                  </a:lnTo>
                  <a:lnTo>
                    <a:pt x="23817" y="136178"/>
                  </a:lnTo>
                  <a:lnTo>
                    <a:pt x="23919" y="132120"/>
                  </a:lnTo>
                  <a:lnTo>
                    <a:pt x="24013" y="128000"/>
                  </a:lnTo>
                  <a:lnTo>
                    <a:pt x="24092" y="123801"/>
                  </a:lnTo>
                  <a:lnTo>
                    <a:pt x="24155" y="119539"/>
                  </a:lnTo>
                  <a:lnTo>
                    <a:pt x="24178" y="117377"/>
                  </a:lnTo>
                  <a:lnTo>
                    <a:pt x="24194" y="115206"/>
                  </a:lnTo>
                  <a:lnTo>
                    <a:pt x="24210" y="113012"/>
                  </a:lnTo>
                  <a:lnTo>
                    <a:pt x="24218" y="110811"/>
                  </a:lnTo>
                  <a:lnTo>
                    <a:pt x="24226" y="108585"/>
                  </a:lnTo>
                  <a:lnTo>
                    <a:pt x="24218" y="106352"/>
                  </a:lnTo>
                  <a:lnTo>
                    <a:pt x="24218" y="104095"/>
                  </a:lnTo>
                  <a:lnTo>
                    <a:pt x="24202" y="101831"/>
                  </a:lnTo>
                  <a:lnTo>
                    <a:pt x="24186" y="99550"/>
                  </a:lnTo>
                  <a:lnTo>
                    <a:pt x="24163" y="97254"/>
                  </a:lnTo>
                  <a:lnTo>
                    <a:pt x="24139" y="94950"/>
                  </a:lnTo>
                  <a:lnTo>
                    <a:pt x="24100" y="92623"/>
                  </a:lnTo>
                  <a:lnTo>
                    <a:pt x="24060" y="90287"/>
                  </a:lnTo>
                  <a:lnTo>
                    <a:pt x="24013" y="87936"/>
                  </a:lnTo>
                  <a:lnTo>
                    <a:pt x="23966" y="85577"/>
                  </a:lnTo>
                  <a:lnTo>
                    <a:pt x="23903" y="83202"/>
                  </a:lnTo>
                  <a:lnTo>
                    <a:pt x="23840" y="80812"/>
                  </a:lnTo>
                  <a:lnTo>
                    <a:pt x="23770" y="78414"/>
                  </a:lnTo>
                  <a:lnTo>
                    <a:pt x="23691" y="76000"/>
                  </a:lnTo>
                  <a:lnTo>
                    <a:pt x="23604" y="73578"/>
                  </a:lnTo>
                  <a:lnTo>
                    <a:pt x="23518" y="71140"/>
                  </a:lnTo>
                  <a:lnTo>
                    <a:pt x="23416" y="68695"/>
                  </a:lnTo>
                  <a:lnTo>
                    <a:pt x="23313" y="66233"/>
                  </a:lnTo>
                  <a:lnTo>
                    <a:pt x="23196" y="63772"/>
                  </a:lnTo>
                  <a:lnTo>
                    <a:pt x="23078" y="61287"/>
                  </a:lnTo>
                  <a:lnTo>
                    <a:pt x="22952" y="58803"/>
                  </a:lnTo>
                  <a:lnTo>
                    <a:pt x="22810" y="56302"/>
                  </a:lnTo>
                  <a:lnTo>
                    <a:pt x="22669" y="53794"/>
                  </a:lnTo>
                  <a:lnTo>
                    <a:pt x="22519" y="51277"/>
                  </a:lnTo>
                  <a:lnTo>
                    <a:pt x="22362" y="48753"/>
                  </a:lnTo>
                  <a:lnTo>
                    <a:pt x="22189" y="46221"/>
                  </a:lnTo>
                  <a:lnTo>
                    <a:pt x="22016" y="43673"/>
                  </a:lnTo>
                  <a:lnTo>
                    <a:pt x="21835" y="41118"/>
                  </a:lnTo>
                  <a:lnTo>
                    <a:pt x="21639" y="38562"/>
                  </a:lnTo>
                  <a:lnTo>
                    <a:pt x="21442" y="35991"/>
                  </a:lnTo>
                  <a:lnTo>
                    <a:pt x="21230" y="33420"/>
                  </a:lnTo>
                  <a:lnTo>
                    <a:pt x="21010" y="30833"/>
                  </a:lnTo>
                  <a:lnTo>
                    <a:pt x="20782" y="28246"/>
                  </a:lnTo>
                  <a:lnTo>
                    <a:pt x="20546" y="25651"/>
                  </a:lnTo>
                  <a:lnTo>
                    <a:pt x="20302" y="23040"/>
                  </a:lnTo>
                  <a:lnTo>
                    <a:pt x="20043" y="20437"/>
                  </a:lnTo>
                  <a:lnTo>
                    <a:pt x="19783" y="17819"/>
                  </a:lnTo>
                  <a:lnTo>
                    <a:pt x="19508" y="15200"/>
                  </a:lnTo>
                  <a:lnTo>
                    <a:pt x="19225" y="12566"/>
                  </a:lnTo>
                  <a:lnTo>
                    <a:pt x="18934" y="9940"/>
                  </a:lnTo>
                  <a:lnTo>
                    <a:pt x="18627" y="7298"/>
                  </a:lnTo>
                  <a:lnTo>
                    <a:pt x="18313" y="4656"/>
                  </a:lnTo>
                  <a:lnTo>
                    <a:pt x="17990" y="2014"/>
                  </a:lnTo>
                  <a:lnTo>
                    <a:pt x="15726" y="1738"/>
                  </a:lnTo>
                  <a:lnTo>
                    <a:pt x="13469" y="1463"/>
                  </a:lnTo>
                  <a:lnTo>
                    <a:pt x="11220" y="1204"/>
                  </a:lnTo>
                  <a:lnTo>
                    <a:pt x="8964" y="952"/>
                  </a:lnTo>
                  <a:lnTo>
                    <a:pt x="6715" y="700"/>
                  </a:lnTo>
                  <a:lnTo>
                    <a:pt x="4474" y="457"/>
                  </a:lnTo>
                  <a:lnTo>
                    <a:pt x="2233" y="2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5192;p67">
              <a:extLst>
                <a:ext uri="{FF2B5EF4-FFF2-40B4-BE49-F238E27FC236}">
                  <a16:creationId xmlns:a16="http://schemas.microsoft.com/office/drawing/2014/main" id="{653978D3-AC28-2240-1974-3EA1B6CF887C}"/>
                </a:ext>
              </a:extLst>
            </p:cNvPr>
            <p:cNvSpPr/>
            <p:nvPr/>
          </p:nvSpPr>
          <p:spPr>
            <a:xfrm>
              <a:off x="-400150" y="-6317550"/>
              <a:ext cx="605650" cy="5462300"/>
            </a:xfrm>
            <a:custGeom>
              <a:avLst/>
              <a:gdLst/>
              <a:ahLst/>
              <a:cxnLst/>
              <a:rect l="l" t="t" r="r" b="b"/>
              <a:pathLst>
                <a:path w="24226" h="218492" fill="none" extrusionOk="0">
                  <a:moveTo>
                    <a:pt x="17990" y="216486"/>
                  </a:moveTo>
                  <a:lnTo>
                    <a:pt x="17990" y="216486"/>
                  </a:lnTo>
                  <a:lnTo>
                    <a:pt x="16795" y="216643"/>
                  </a:lnTo>
                  <a:lnTo>
                    <a:pt x="15333" y="216824"/>
                  </a:lnTo>
                  <a:lnTo>
                    <a:pt x="13312" y="217076"/>
                  </a:lnTo>
                  <a:lnTo>
                    <a:pt x="10749" y="217367"/>
                  </a:lnTo>
                  <a:lnTo>
                    <a:pt x="7666" y="217713"/>
                  </a:lnTo>
                  <a:lnTo>
                    <a:pt x="5937" y="217894"/>
                  </a:lnTo>
                  <a:lnTo>
                    <a:pt x="4081" y="218090"/>
                  </a:lnTo>
                  <a:lnTo>
                    <a:pt x="2100" y="218287"/>
                  </a:lnTo>
                  <a:lnTo>
                    <a:pt x="8" y="218491"/>
                  </a:lnTo>
                  <a:lnTo>
                    <a:pt x="8" y="218491"/>
                  </a:lnTo>
                  <a:lnTo>
                    <a:pt x="150" y="217375"/>
                  </a:lnTo>
                  <a:lnTo>
                    <a:pt x="354" y="215747"/>
                  </a:lnTo>
                  <a:lnTo>
                    <a:pt x="606" y="213624"/>
                  </a:lnTo>
                  <a:lnTo>
                    <a:pt x="904" y="211013"/>
                  </a:lnTo>
                  <a:lnTo>
                    <a:pt x="1243" y="207931"/>
                  </a:lnTo>
                  <a:lnTo>
                    <a:pt x="1423" y="206216"/>
                  </a:lnTo>
                  <a:lnTo>
                    <a:pt x="1612" y="204392"/>
                  </a:lnTo>
                  <a:lnTo>
                    <a:pt x="1809" y="202458"/>
                  </a:lnTo>
                  <a:lnTo>
                    <a:pt x="2005" y="200413"/>
                  </a:lnTo>
                  <a:lnTo>
                    <a:pt x="2210" y="198267"/>
                  </a:lnTo>
                  <a:lnTo>
                    <a:pt x="2414" y="196010"/>
                  </a:lnTo>
                  <a:lnTo>
                    <a:pt x="2626" y="193651"/>
                  </a:lnTo>
                  <a:lnTo>
                    <a:pt x="2839" y="191190"/>
                  </a:lnTo>
                  <a:lnTo>
                    <a:pt x="3051" y="188634"/>
                  </a:lnTo>
                  <a:lnTo>
                    <a:pt x="3263" y="185976"/>
                  </a:lnTo>
                  <a:lnTo>
                    <a:pt x="3476" y="183224"/>
                  </a:lnTo>
                  <a:lnTo>
                    <a:pt x="3688" y="180378"/>
                  </a:lnTo>
                  <a:lnTo>
                    <a:pt x="3900" y="177437"/>
                  </a:lnTo>
                  <a:lnTo>
                    <a:pt x="4105" y="174409"/>
                  </a:lnTo>
                  <a:lnTo>
                    <a:pt x="4309" y="171288"/>
                  </a:lnTo>
                  <a:lnTo>
                    <a:pt x="4506" y="168087"/>
                  </a:lnTo>
                  <a:lnTo>
                    <a:pt x="4694" y="164800"/>
                  </a:lnTo>
                  <a:lnTo>
                    <a:pt x="4883" y="161427"/>
                  </a:lnTo>
                  <a:lnTo>
                    <a:pt x="5056" y="157975"/>
                  </a:lnTo>
                  <a:lnTo>
                    <a:pt x="5229" y="154436"/>
                  </a:lnTo>
                  <a:lnTo>
                    <a:pt x="5386" y="150827"/>
                  </a:lnTo>
                  <a:lnTo>
                    <a:pt x="5536" y="147139"/>
                  </a:lnTo>
                  <a:lnTo>
                    <a:pt x="5677" y="143381"/>
                  </a:lnTo>
                  <a:lnTo>
                    <a:pt x="5803" y="139551"/>
                  </a:lnTo>
                  <a:lnTo>
                    <a:pt x="5921" y="135643"/>
                  </a:lnTo>
                  <a:lnTo>
                    <a:pt x="6023" y="131672"/>
                  </a:lnTo>
                  <a:lnTo>
                    <a:pt x="6110" y="127638"/>
                  </a:lnTo>
                  <a:lnTo>
                    <a:pt x="6180" y="123534"/>
                  </a:lnTo>
                  <a:lnTo>
                    <a:pt x="6235" y="119366"/>
                  </a:lnTo>
                  <a:lnTo>
                    <a:pt x="6275" y="115135"/>
                  </a:lnTo>
                  <a:lnTo>
                    <a:pt x="6298" y="110850"/>
                  </a:lnTo>
                  <a:lnTo>
                    <a:pt x="6306" y="108688"/>
                  </a:lnTo>
                  <a:lnTo>
                    <a:pt x="6306" y="106509"/>
                  </a:lnTo>
                  <a:lnTo>
                    <a:pt x="6298" y="104316"/>
                  </a:lnTo>
                  <a:lnTo>
                    <a:pt x="6290" y="102106"/>
                  </a:lnTo>
                  <a:lnTo>
                    <a:pt x="6275" y="99881"/>
                  </a:lnTo>
                  <a:lnTo>
                    <a:pt x="6251" y="97647"/>
                  </a:lnTo>
                  <a:lnTo>
                    <a:pt x="6228" y="95406"/>
                  </a:lnTo>
                  <a:lnTo>
                    <a:pt x="6196" y="93142"/>
                  </a:lnTo>
                  <a:lnTo>
                    <a:pt x="6157" y="90869"/>
                  </a:lnTo>
                  <a:lnTo>
                    <a:pt x="6118" y="88589"/>
                  </a:lnTo>
                  <a:lnTo>
                    <a:pt x="6070" y="86285"/>
                  </a:lnTo>
                  <a:lnTo>
                    <a:pt x="6015" y="83981"/>
                  </a:lnTo>
                  <a:lnTo>
                    <a:pt x="5960" y="81661"/>
                  </a:lnTo>
                  <a:lnTo>
                    <a:pt x="5889" y="79326"/>
                  </a:lnTo>
                  <a:lnTo>
                    <a:pt x="5819" y="76983"/>
                  </a:lnTo>
                  <a:lnTo>
                    <a:pt x="5740" y="74631"/>
                  </a:lnTo>
                  <a:lnTo>
                    <a:pt x="5661" y="72265"/>
                  </a:lnTo>
                  <a:lnTo>
                    <a:pt x="5567" y="69890"/>
                  </a:lnTo>
                  <a:lnTo>
                    <a:pt x="5473" y="67499"/>
                  </a:lnTo>
                  <a:lnTo>
                    <a:pt x="5371" y="65109"/>
                  </a:lnTo>
                  <a:lnTo>
                    <a:pt x="5260" y="62703"/>
                  </a:lnTo>
                  <a:lnTo>
                    <a:pt x="5143" y="60281"/>
                  </a:lnTo>
                  <a:lnTo>
                    <a:pt x="5017" y="57859"/>
                  </a:lnTo>
                  <a:lnTo>
                    <a:pt x="4883" y="55421"/>
                  </a:lnTo>
                  <a:lnTo>
                    <a:pt x="4749" y="52984"/>
                  </a:lnTo>
                  <a:lnTo>
                    <a:pt x="4600" y="50530"/>
                  </a:lnTo>
                  <a:lnTo>
                    <a:pt x="4451" y="48069"/>
                  </a:lnTo>
                  <a:lnTo>
                    <a:pt x="4285" y="45600"/>
                  </a:lnTo>
                  <a:lnTo>
                    <a:pt x="4120" y="43123"/>
                  </a:lnTo>
                  <a:lnTo>
                    <a:pt x="3940" y="40638"/>
                  </a:lnTo>
                  <a:lnTo>
                    <a:pt x="3759" y="38146"/>
                  </a:lnTo>
                  <a:lnTo>
                    <a:pt x="3570" y="35645"/>
                  </a:lnTo>
                  <a:lnTo>
                    <a:pt x="3366" y="33137"/>
                  </a:lnTo>
                  <a:lnTo>
                    <a:pt x="3161" y="30620"/>
                  </a:lnTo>
                  <a:lnTo>
                    <a:pt x="2949" y="28104"/>
                  </a:lnTo>
                  <a:lnTo>
                    <a:pt x="2721" y="25580"/>
                  </a:lnTo>
                  <a:lnTo>
                    <a:pt x="2493" y="23040"/>
                  </a:lnTo>
                  <a:lnTo>
                    <a:pt x="2249" y="20500"/>
                  </a:lnTo>
                  <a:lnTo>
                    <a:pt x="1997" y="17960"/>
                  </a:lnTo>
                  <a:lnTo>
                    <a:pt x="1738" y="15405"/>
                  </a:lnTo>
                  <a:lnTo>
                    <a:pt x="1471" y="12849"/>
                  </a:lnTo>
                  <a:lnTo>
                    <a:pt x="1195" y="10294"/>
                  </a:lnTo>
                  <a:lnTo>
                    <a:pt x="912" y="7722"/>
                  </a:lnTo>
                  <a:lnTo>
                    <a:pt x="614" y="5151"/>
                  </a:lnTo>
                  <a:lnTo>
                    <a:pt x="315" y="258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233" y="229"/>
                  </a:lnTo>
                  <a:lnTo>
                    <a:pt x="4474" y="457"/>
                  </a:lnTo>
                  <a:lnTo>
                    <a:pt x="6715" y="700"/>
                  </a:lnTo>
                  <a:lnTo>
                    <a:pt x="8964" y="952"/>
                  </a:lnTo>
                  <a:lnTo>
                    <a:pt x="11220" y="1204"/>
                  </a:lnTo>
                  <a:lnTo>
                    <a:pt x="13469" y="1463"/>
                  </a:lnTo>
                  <a:lnTo>
                    <a:pt x="15726" y="1738"/>
                  </a:lnTo>
                  <a:lnTo>
                    <a:pt x="17990" y="2014"/>
                  </a:lnTo>
                  <a:lnTo>
                    <a:pt x="17990" y="2014"/>
                  </a:lnTo>
                  <a:lnTo>
                    <a:pt x="18313" y="4656"/>
                  </a:lnTo>
                  <a:lnTo>
                    <a:pt x="18627" y="7298"/>
                  </a:lnTo>
                  <a:lnTo>
                    <a:pt x="18934" y="9940"/>
                  </a:lnTo>
                  <a:lnTo>
                    <a:pt x="19225" y="12566"/>
                  </a:lnTo>
                  <a:lnTo>
                    <a:pt x="19508" y="15200"/>
                  </a:lnTo>
                  <a:lnTo>
                    <a:pt x="19783" y="17819"/>
                  </a:lnTo>
                  <a:lnTo>
                    <a:pt x="20043" y="20437"/>
                  </a:lnTo>
                  <a:lnTo>
                    <a:pt x="20302" y="23040"/>
                  </a:lnTo>
                  <a:lnTo>
                    <a:pt x="20546" y="25651"/>
                  </a:lnTo>
                  <a:lnTo>
                    <a:pt x="20782" y="28246"/>
                  </a:lnTo>
                  <a:lnTo>
                    <a:pt x="21010" y="30833"/>
                  </a:lnTo>
                  <a:lnTo>
                    <a:pt x="21230" y="33420"/>
                  </a:lnTo>
                  <a:lnTo>
                    <a:pt x="21442" y="35991"/>
                  </a:lnTo>
                  <a:lnTo>
                    <a:pt x="21639" y="38562"/>
                  </a:lnTo>
                  <a:lnTo>
                    <a:pt x="21835" y="41118"/>
                  </a:lnTo>
                  <a:lnTo>
                    <a:pt x="22016" y="43673"/>
                  </a:lnTo>
                  <a:lnTo>
                    <a:pt x="22189" y="46221"/>
                  </a:lnTo>
                  <a:lnTo>
                    <a:pt x="22362" y="48753"/>
                  </a:lnTo>
                  <a:lnTo>
                    <a:pt x="22519" y="51277"/>
                  </a:lnTo>
                  <a:lnTo>
                    <a:pt x="22669" y="53794"/>
                  </a:lnTo>
                  <a:lnTo>
                    <a:pt x="22810" y="56302"/>
                  </a:lnTo>
                  <a:lnTo>
                    <a:pt x="22952" y="58803"/>
                  </a:lnTo>
                  <a:lnTo>
                    <a:pt x="23078" y="61287"/>
                  </a:lnTo>
                  <a:lnTo>
                    <a:pt x="23196" y="63772"/>
                  </a:lnTo>
                  <a:lnTo>
                    <a:pt x="23313" y="66233"/>
                  </a:lnTo>
                  <a:lnTo>
                    <a:pt x="23416" y="68695"/>
                  </a:lnTo>
                  <a:lnTo>
                    <a:pt x="23518" y="71140"/>
                  </a:lnTo>
                  <a:lnTo>
                    <a:pt x="23604" y="73578"/>
                  </a:lnTo>
                  <a:lnTo>
                    <a:pt x="23691" y="76000"/>
                  </a:lnTo>
                  <a:lnTo>
                    <a:pt x="23770" y="78414"/>
                  </a:lnTo>
                  <a:lnTo>
                    <a:pt x="23840" y="80812"/>
                  </a:lnTo>
                  <a:lnTo>
                    <a:pt x="23903" y="83202"/>
                  </a:lnTo>
                  <a:lnTo>
                    <a:pt x="23966" y="85577"/>
                  </a:lnTo>
                  <a:lnTo>
                    <a:pt x="24013" y="87936"/>
                  </a:lnTo>
                  <a:lnTo>
                    <a:pt x="24060" y="90287"/>
                  </a:lnTo>
                  <a:lnTo>
                    <a:pt x="24100" y="92623"/>
                  </a:lnTo>
                  <a:lnTo>
                    <a:pt x="24139" y="94950"/>
                  </a:lnTo>
                  <a:lnTo>
                    <a:pt x="24163" y="97254"/>
                  </a:lnTo>
                  <a:lnTo>
                    <a:pt x="24186" y="99550"/>
                  </a:lnTo>
                  <a:lnTo>
                    <a:pt x="24202" y="101831"/>
                  </a:lnTo>
                  <a:lnTo>
                    <a:pt x="24218" y="104095"/>
                  </a:lnTo>
                  <a:lnTo>
                    <a:pt x="24218" y="106352"/>
                  </a:lnTo>
                  <a:lnTo>
                    <a:pt x="24226" y="108585"/>
                  </a:lnTo>
                  <a:lnTo>
                    <a:pt x="24218" y="110811"/>
                  </a:lnTo>
                  <a:lnTo>
                    <a:pt x="24210" y="113012"/>
                  </a:lnTo>
                  <a:lnTo>
                    <a:pt x="24194" y="115206"/>
                  </a:lnTo>
                  <a:lnTo>
                    <a:pt x="24178" y="117377"/>
                  </a:lnTo>
                  <a:lnTo>
                    <a:pt x="24155" y="119539"/>
                  </a:lnTo>
                  <a:lnTo>
                    <a:pt x="24092" y="123801"/>
                  </a:lnTo>
                  <a:lnTo>
                    <a:pt x="24013" y="128000"/>
                  </a:lnTo>
                  <a:lnTo>
                    <a:pt x="23919" y="132120"/>
                  </a:lnTo>
                  <a:lnTo>
                    <a:pt x="23817" y="136178"/>
                  </a:lnTo>
                  <a:lnTo>
                    <a:pt x="23691" y="140157"/>
                  </a:lnTo>
                  <a:lnTo>
                    <a:pt x="23557" y="144057"/>
                  </a:lnTo>
                  <a:lnTo>
                    <a:pt x="23408" y="147886"/>
                  </a:lnTo>
                  <a:lnTo>
                    <a:pt x="23251" y="151629"/>
                  </a:lnTo>
                  <a:lnTo>
                    <a:pt x="23078" y="155286"/>
                  </a:lnTo>
                  <a:lnTo>
                    <a:pt x="22897" y="158863"/>
                  </a:lnTo>
                  <a:lnTo>
                    <a:pt x="22716" y="162355"/>
                  </a:lnTo>
                  <a:lnTo>
                    <a:pt x="22519" y="165752"/>
                  </a:lnTo>
                  <a:lnTo>
                    <a:pt x="22315" y="169062"/>
                  </a:lnTo>
                  <a:lnTo>
                    <a:pt x="22110" y="172278"/>
                  </a:lnTo>
                  <a:lnTo>
                    <a:pt x="21898" y="175400"/>
                  </a:lnTo>
                  <a:lnTo>
                    <a:pt x="21686" y="178420"/>
                  </a:lnTo>
                  <a:lnTo>
                    <a:pt x="21474" y="181345"/>
                  </a:lnTo>
                  <a:lnTo>
                    <a:pt x="21253" y="184168"/>
                  </a:lnTo>
                  <a:lnTo>
                    <a:pt x="21033" y="186888"/>
                  </a:lnTo>
                  <a:lnTo>
                    <a:pt x="20813" y="189507"/>
                  </a:lnTo>
                  <a:lnTo>
                    <a:pt x="20601" y="192007"/>
                  </a:lnTo>
                  <a:lnTo>
                    <a:pt x="20381" y="194406"/>
                  </a:lnTo>
                  <a:lnTo>
                    <a:pt x="20168" y="196694"/>
                  </a:lnTo>
                  <a:lnTo>
                    <a:pt x="19964" y="198864"/>
                  </a:lnTo>
                  <a:lnTo>
                    <a:pt x="19759" y="200924"/>
                  </a:lnTo>
                  <a:lnTo>
                    <a:pt x="19563" y="202859"/>
                  </a:lnTo>
                  <a:lnTo>
                    <a:pt x="19374" y="204683"/>
                  </a:lnTo>
                  <a:lnTo>
                    <a:pt x="19193" y="206374"/>
                  </a:lnTo>
                  <a:lnTo>
                    <a:pt x="18855" y="209393"/>
                  </a:lnTo>
                  <a:lnTo>
                    <a:pt x="18564" y="211902"/>
                  </a:lnTo>
                  <a:lnTo>
                    <a:pt x="18328" y="213883"/>
                  </a:lnTo>
                  <a:lnTo>
                    <a:pt x="18148" y="215322"/>
                  </a:lnTo>
                  <a:lnTo>
                    <a:pt x="17990" y="216486"/>
                  </a:lnTo>
                  <a:lnTo>
                    <a:pt x="17990" y="216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5193;p67">
              <a:extLst>
                <a:ext uri="{FF2B5EF4-FFF2-40B4-BE49-F238E27FC236}">
                  <a16:creationId xmlns:a16="http://schemas.microsoft.com/office/drawing/2014/main" id="{0A04D357-11B2-790E-0C11-D129530B16AB}"/>
                </a:ext>
              </a:extLst>
            </p:cNvPr>
            <p:cNvSpPr/>
            <p:nvPr/>
          </p:nvSpPr>
          <p:spPr>
            <a:xfrm>
              <a:off x="49600" y="-90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5194;p67">
              <a:extLst>
                <a:ext uri="{FF2B5EF4-FFF2-40B4-BE49-F238E27FC236}">
                  <a16:creationId xmlns:a16="http://schemas.microsoft.com/office/drawing/2014/main" id="{676A292E-7B0C-39F1-C21F-7F6CA3DE6F0A}"/>
                </a:ext>
              </a:extLst>
            </p:cNvPr>
            <p:cNvSpPr/>
            <p:nvPr/>
          </p:nvSpPr>
          <p:spPr>
            <a:xfrm>
              <a:off x="-4723325" y="-5678650"/>
              <a:ext cx="4184225" cy="4184700"/>
            </a:xfrm>
            <a:custGeom>
              <a:avLst/>
              <a:gdLst/>
              <a:ahLst/>
              <a:cxnLst/>
              <a:rect l="l" t="t" r="r" b="b"/>
              <a:pathLst>
                <a:path w="167369" h="167388" extrusionOk="0">
                  <a:moveTo>
                    <a:pt x="84706" y="0"/>
                  </a:moveTo>
                  <a:lnTo>
                    <a:pt x="82827" y="8"/>
                  </a:lnTo>
                  <a:lnTo>
                    <a:pt x="80972" y="8"/>
                  </a:lnTo>
                  <a:lnTo>
                    <a:pt x="79132" y="24"/>
                  </a:lnTo>
                  <a:lnTo>
                    <a:pt x="75491" y="63"/>
                  </a:lnTo>
                  <a:lnTo>
                    <a:pt x="71922" y="118"/>
                  </a:lnTo>
                  <a:lnTo>
                    <a:pt x="68415" y="189"/>
                  </a:lnTo>
                  <a:lnTo>
                    <a:pt x="64979" y="276"/>
                  </a:lnTo>
                  <a:lnTo>
                    <a:pt x="61606" y="370"/>
                  </a:lnTo>
                  <a:lnTo>
                    <a:pt x="58311" y="480"/>
                  </a:lnTo>
                  <a:lnTo>
                    <a:pt x="55095" y="606"/>
                  </a:lnTo>
                  <a:lnTo>
                    <a:pt x="51950" y="740"/>
                  </a:lnTo>
                  <a:lnTo>
                    <a:pt x="48891" y="889"/>
                  </a:lnTo>
                  <a:lnTo>
                    <a:pt x="45911" y="1038"/>
                  </a:lnTo>
                  <a:lnTo>
                    <a:pt x="43018" y="1203"/>
                  </a:lnTo>
                  <a:lnTo>
                    <a:pt x="40203" y="1369"/>
                  </a:lnTo>
                  <a:lnTo>
                    <a:pt x="37482" y="1542"/>
                  </a:lnTo>
                  <a:lnTo>
                    <a:pt x="34856" y="1715"/>
                  </a:lnTo>
                  <a:lnTo>
                    <a:pt x="32317" y="1895"/>
                  </a:lnTo>
                  <a:lnTo>
                    <a:pt x="29879" y="2076"/>
                  </a:lnTo>
                  <a:lnTo>
                    <a:pt x="27536" y="2265"/>
                  </a:lnTo>
                  <a:lnTo>
                    <a:pt x="27583" y="2839"/>
                  </a:lnTo>
                  <a:lnTo>
                    <a:pt x="27622" y="3421"/>
                  </a:lnTo>
                  <a:lnTo>
                    <a:pt x="27646" y="4011"/>
                  </a:lnTo>
                  <a:lnTo>
                    <a:pt x="27654" y="4600"/>
                  </a:lnTo>
                  <a:lnTo>
                    <a:pt x="27646" y="5190"/>
                  </a:lnTo>
                  <a:lnTo>
                    <a:pt x="27622" y="5780"/>
                  </a:lnTo>
                  <a:lnTo>
                    <a:pt x="27583" y="6370"/>
                  </a:lnTo>
                  <a:lnTo>
                    <a:pt x="27536" y="6952"/>
                  </a:lnTo>
                  <a:lnTo>
                    <a:pt x="27465" y="7533"/>
                  </a:lnTo>
                  <a:lnTo>
                    <a:pt x="27387" y="8107"/>
                  </a:lnTo>
                  <a:lnTo>
                    <a:pt x="27292" y="8681"/>
                  </a:lnTo>
                  <a:lnTo>
                    <a:pt x="27182" y="9248"/>
                  </a:lnTo>
                  <a:lnTo>
                    <a:pt x="27064" y="9806"/>
                  </a:lnTo>
                  <a:lnTo>
                    <a:pt x="26923" y="10356"/>
                  </a:lnTo>
                  <a:lnTo>
                    <a:pt x="26773" y="10907"/>
                  </a:lnTo>
                  <a:lnTo>
                    <a:pt x="26616" y="11457"/>
                  </a:lnTo>
                  <a:lnTo>
                    <a:pt x="26443" y="11992"/>
                  </a:lnTo>
                  <a:lnTo>
                    <a:pt x="26254" y="12527"/>
                  </a:lnTo>
                  <a:lnTo>
                    <a:pt x="26050" y="13054"/>
                  </a:lnTo>
                  <a:lnTo>
                    <a:pt x="25838" y="13572"/>
                  </a:lnTo>
                  <a:lnTo>
                    <a:pt x="25617" y="14084"/>
                  </a:lnTo>
                  <a:lnTo>
                    <a:pt x="25382" y="14595"/>
                  </a:lnTo>
                  <a:lnTo>
                    <a:pt x="25130" y="15098"/>
                  </a:lnTo>
                  <a:lnTo>
                    <a:pt x="24870" y="15585"/>
                  </a:lnTo>
                  <a:lnTo>
                    <a:pt x="24595" y="16073"/>
                  </a:lnTo>
                  <a:lnTo>
                    <a:pt x="24312" y="16553"/>
                  </a:lnTo>
                  <a:lnTo>
                    <a:pt x="24021" y="17024"/>
                  </a:lnTo>
                  <a:lnTo>
                    <a:pt x="23715" y="17488"/>
                  </a:lnTo>
                  <a:lnTo>
                    <a:pt x="23400" y="17944"/>
                  </a:lnTo>
                  <a:lnTo>
                    <a:pt x="23070" y="18393"/>
                  </a:lnTo>
                  <a:lnTo>
                    <a:pt x="22732" y="18833"/>
                  </a:lnTo>
                  <a:lnTo>
                    <a:pt x="22386" y="19266"/>
                  </a:lnTo>
                  <a:lnTo>
                    <a:pt x="22032" y="19690"/>
                  </a:lnTo>
                  <a:lnTo>
                    <a:pt x="21662" y="20099"/>
                  </a:lnTo>
                  <a:lnTo>
                    <a:pt x="21285" y="20508"/>
                  </a:lnTo>
                  <a:lnTo>
                    <a:pt x="20900" y="20901"/>
                  </a:lnTo>
                  <a:lnTo>
                    <a:pt x="20507" y="21286"/>
                  </a:lnTo>
                  <a:lnTo>
                    <a:pt x="20098" y="21664"/>
                  </a:lnTo>
                  <a:lnTo>
                    <a:pt x="19681" y="22033"/>
                  </a:lnTo>
                  <a:lnTo>
                    <a:pt x="19264" y="22395"/>
                  </a:lnTo>
                  <a:lnTo>
                    <a:pt x="18832" y="22741"/>
                  </a:lnTo>
                  <a:lnTo>
                    <a:pt x="18392" y="23079"/>
                  </a:lnTo>
                  <a:lnTo>
                    <a:pt x="17943" y="23402"/>
                  </a:lnTo>
                  <a:lnTo>
                    <a:pt x="17487" y="23716"/>
                  </a:lnTo>
                  <a:lnTo>
                    <a:pt x="17023" y="24023"/>
                  </a:lnTo>
                  <a:lnTo>
                    <a:pt x="16552" y="24322"/>
                  </a:lnTo>
                  <a:lnTo>
                    <a:pt x="16072" y="24605"/>
                  </a:lnTo>
                  <a:lnTo>
                    <a:pt x="15584" y="24872"/>
                  </a:lnTo>
                  <a:lnTo>
                    <a:pt x="15089" y="25139"/>
                  </a:lnTo>
                  <a:lnTo>
                    <a:pt x="14594" y="25383"/>
                  </a:lnTo>
                  <a:lnTo>
                    <a:pt x="14083" y="25619"/>
                  </a:lnTo>
                  <a:lnTo>
                    <a:pt x="13572" y="25847"/>
                  </a:lnTo>
                  <a:lnTo>
                    <a:pt x="13053" y="26059"/>
                  </a:lnTo>
                  <a:lnTo>
                    <a:pt x="12526" y="26256"/>
                  </a:lnTo>
                  <a:lnTo>
                    <a:pt x="11991" y="26445"/>
                  </a:lnTo>
                  <a:lnTo>
                    <a:pt x="11449" y="26626"/>
                  </a:lnTo>
                  <a:lnTo>
                    <a:pt x="10906" y="26783"/>
                  </a:lnTo>
                  <a:lnTo>
                    <a:pt x="10356" y="26932"/>
                  </a:lnTo>
                  <a:lnTo>
                    <a:pt x="9805" y="27066"/>
                  </a:lnTo>
                  <a:lnTo>
                    <a:pt x="9239" y="27192"/>
                  </a:lnTo>
                  <a:lnTo>
                    <a:pt x="8673" y="27302"/>
                  </a:lnTo>
                  <a:lnTo>
                    <a:pt x="8107" y="27396"/>
                  </a:lnTo>
                  <a:lnTo>
                    <a:pt x="7533" y="27475"/>
                  </a:lnTo>
                  <a:lnTo>
                    <a:pt x="6951" y="27538"/>
                  </a:lnTo>
                  <a:lnTo>
                    <a:pt x="6369" y="27593"/>
                  </a:lnTo>
                  <a:lnTo>
                    <a:pt x="5780" y="27632"/>
                  </a:lnTo>
                  <a:lnTo>
                    <a:pt x="5190" y="27648"/>
                  </a:lnTo>
                  <a:lnTo>
                    <a:pt x="4592" y="27656"/>
                  </a:lnTo>
                  <a:lnTo>
                    <a:pt x="4003" y="27648"/>
                  </a:lnTo>
                  <a:lnTo>
                    <a:pt x="3421" y="27624"/>
                  </a:lnTo>
                  <a:lnTo>
                    <a:pt x="2839" y="27593"/>
                  </a:lnTo>
                  <a:lnTo>
                    <a:pt x="2257" y="27538"/>
                  </a:lnTo>
                  <a:lnTo>
                    <a:pt x="2076" y="29881"/>
                  </a:lnTo>
                  <a:lnTo>
                    <a:pt x="1887" y="32319"/>
                  </a:lnTo>
                  <a:lnTo>
                    <a:pt x="1714" y="34859"/>
                  </a:lnTo>
                  <a:lnTo>
                    <a:pt x="1534" y="37485"/>
                  </a:lnTo>
                  <a:lnTo>
                    <a:pt x="1361" y="40206"/>
                  </a:lnTo>
                  <a:lnTo>
                    <a:pt x="1196" y="43021"/>
                  </a:lnTo>
                  <a:lnTo>
                    <a:pt x="1030" y="45914"/>
                  </a:lnTo>
                  <a:lnTo>
                    <a:pt x="881" y="48895"/>
                  </a:lnTo>
                  <a:lnTo>
                    <a:pt x="739" y="51953"/>
                  </a:lnTo>
                  <a:lnTo>
                    <a:pt x="598" y="55099"/>
                  </a:lnTo>
                  <a:lnTo>
                    <a:pt x="480" y="58315"/>
                  </a:lnTo>
                  <a:lnTo>
                    <a:pt x="362" y="61610"/>
                  </a:lnTo>
                  <a:lnTo>
                    <a:pt x="268" y="64983"/>
                  </a:lnTo>
                  <a:lnTo>
                    <a:pt x="181" y="68419"/>
                  </a:lnTo>
                  <a:lnTo>
                    <a:pt x="110" y="71926"/>
                  </a:lnTo>
                  <a:lnTo>
                    <a:pt x="55" y="75504"/>
                  </a:lnTo>
                  <a:lnTo>
                    <a:pt x="16" y="79137"/>
                  </a:lnTo>
                  <a:lnTo>
                    <a:pt x="8" y="80977"/>
                  </a:lnTo>
                  <a:lnTo>
                    <a:pt x="0" y="82841"/>
                  </a:lnTo>
                  <a:lnTo>
                    <a:pt x="0" y="84712"/>
                  </a:lnTo>
                  <a:lnTo>
                    <a:pt x="0" y="86599"/>
                  </a:lnTo>
                  <a:lnTo>
                    <a:pt x="8" y="88494"/>
                  </a:lnTo>
                  <a:lnTo>
                    <a:pt x="16" y="90413"/>
                  </a:lnTo>
                  <a:lnTo>
                    <a:pt x="40" y="92340"/>
                  </a:lnTo>
                  <a:lnTo>
                    <a:pt x="63" y="94282"/>
                  </a:lnTo>
                  <a:lnTo>
                    <a:pt x="87" y="96240"/>
                  </a:lnTo>
                  <a:lnTo>
                    <a:pt x="126" y="98206"/>
                  </a:lnTo>
                  <a:lnTo>
                    <a:pt x="165" y="100187"/>
                  </a:lnTo>
                  <a:lnTo>
                    <a:pt x="213" y="102177"/>
                  </a:lnTo>
                  <a:lnTo>
                    <a:pt x="268" y="104182"/>
                  </a:lnTo>
                  <a:lnTo>
                    <a:pt x="323" y="106203"/>
                  </a:lnTo>
                  <a:lnTo>
                    <a:pt x="386" y="108231"/>
                  </a:lnTo>
                  <a:lnTo>
                    <a:pt x="456" y="110268"/>
                  </a:lnTo>
                  <a:lnTo>
                    <a:pt x="535" y="112320"/>
                  </a:lnTo>
                  <a:lnTo>
                    <a:pt x="622" y="114380"/>
                  </a:lnTo>
                  <a:lnTo>
                    <a:pt x="716" y="116456"/>
                  </a:lnTo>
                  <a:lnTo>
                    <a:pt x="818" y="118532"/>
                  </a:lnTo>
                  <a:lnTo>
                    <a:pt x="920" y="120624"/>
                  </a:lnTo>
                  <a:lnTo>
                    <a:pt x="1030" y="122731"/>
                  </a:lnTo>
                  <a:lnTo>
                    <a:pt x="1156" y="124839"/>
                  </a:lnTo>
                  <a:lnTo>
                    <a:pt x="1282" y="126962"/>
                  </a:lnTo>
                  <a:lnTo>
                    <a:pt x="1424" y="129085"/>
                  </a:lnTo>
                  <a:lnTo>
                    <a:pt x="1565" y="131224"/>
                  </a:lnTo>
                  <a:lnTo>
                    <a:pt x="1714" y="133370"/>
                  </a:lnTo>
                  <a:lnTo>
                    <a:pt x="1880" y="135517"/>
                  </a:lnTo>
                  <a:lnTo>
                    <a:pt x="2045" y="137679"/>
                  </a:lnTo>
                  <a:lnTo>
                    <a:pt x="2218" y="139850"/>
                  </a:lnTo>
                  <a:lnTo>
                    <a:pt x="2807" y="139795"/>
                  </a:lnTo>
                  <a:lnTo>
                    <a:pt x="3397" y="139755"/>
                  </a:lnTo>
                  <a:lnTo>
                    <a:pt x="3995" y="139732"/>
                  </a:lnTo>
                  <a:lnTo>
                    <a:pt x="4592" y="139724"/>
                  </a:lnTo>
                  <a:lnTo>
                    <a:pt x="5190" y="139732"/>
                  </a:lnTo>
                  <a:lnTo>
                    <a:pt x="5780" y="139755"/>
                  </a:lnTo>
                  <a:lnTo>
                    <a:pt x="6369" y="139795"/>
                  </a:lnTo>
                  <a:lnTo>
                    <a:pt x="6951" y="139842"/>
                  </a:lnTo>
                  <a:lnTo>
                    <a:pt x="7533" y="139913"/>
                  </a:lnTo>
                  <a:lnTo>
                    <a:pt x="8107" y="139991"/>
                  </a:lnTo>
                  <a:lnTo>
                    <a:pt x="8673" y="140086"/>
                  </a:lnTo>
                  <a:lnTo>
                    <a:pt x="9239" y="140196"/>
                  </a:lnTo>
                  <a:lnTo>
                    <a:pt x="9805" y="140314"/>
                  </a:lnTo>
                  <a:lnTo>
                    <a:pt x="10356" y="140455"/>
                  </a:lnTo>
                  <a:lnTo>
                    <a:pt x="10906" y="140605"/>
                  </a:lnTo>
                  <a:lnTo>
                    <a:pt x="11449" y="140762"/>
                  </a:lnTo>
                  <a:lnTo>
                    <a:pt x="11991" y="140935"/>
                  </a:lnTo>
                  <a:lnTo>
                    <a:pt x="12526" y="141124"/>
                  </a:lnTo>
                  <a:lnTo>
                    <a:pt x="13053" y="141328"/>
                  </a:lnTo>
                  <a:lnTo>
                    <a:pt x="13572" y="141540"/>
                  </a:lnTo>
                  <a:lnTo>
                    <a:pt x="14083" y="141761"/>
                  </a:lnTo>
                  <a:lnTo>
                    <a:pt x="14594" y="142004"/>
                  </a:lnTo>
                  <a:lnTo>
                    <a:pt x="15089" y="142248"/>
                  </a:lnTo>
                  <a:lnTo>
                    <a:pt x="15584" y="142508"/>
                  </a:lnTo>
                  <a:lnTo>
                    <a:pt x="16072" y="142783"/>
                  </a:lnTo>
                  <a:lnTo>
                    <a:pt x="16552" y="143066"/>
                  </a:lnTo>
                  <a:lnTo>
                    <a:pt x="17023" y="143357"/>
                  </a:lnTo>
                  <a:lnTo>
                    <a:pt x="17487" y="143663"/>
                  </a:lnTo>
                  <a:lnTo>
                    <a:pt x="17943" y="143978"/>
                  </a:lnTo>
                  <a:lnTo>
                    <a:pt x="18392" y="144308"/>
                  </a:lnTo>
                  <a:lnTo>
                    <a:pt x="18832" y="144646"/>
                  </a:lnTo>
                  <a:lnTo>
                    <a:pt x="19264" y="144992"/>
                  </a:lnTo>
                  <a:lnTo>
                    <a:pt x="19681" y="145354"/>
                  </a:lnTo>
                  <a:lnTo>
                    <a:pt x="20098" y="145716"/>
                  </a:lnTo>
                  <a:lnTo>
                    <a:pt x="20507" y="146093"/>
                  </a:lnTo>
                  <a:lnTo>
                    <a:pt x="20900" y="146479"/>
                  </a:lnTo>
                  <a:lnTo>
                    <a:pt x="21285" y="146880"/>
                  </a:lnTo>
                  <a:lnTo>
                    <a:pt x="21662" y="147281"/>
                  </a:lnTo>
                  <a:lnTo>
                    <a:pt x="22032" y="147697"/>
                  </a:lnTo>
                  <a:lnTo>
                    <a:pt x="22386" y="148122"/>
                  </a:lnTo>
                  <a:lnTo>
                    <a:pt x="22732" y="148554"/>
                  </a:lnTo>
                  <a:lnTo>
                    <a:pt x="23070" y="148987"/>
                  </a:lnTo>
                  <a:lnTo>
                    <a:pt x="23400" y="149435"/>
                  </a:lnTo>
                  <a:lnTo>
                    <a:pt x="23715" y="149891"/>
                  </a:lnTo>
                  <a:lnTo>
                    <a:pt x="24021" y="150355"/>
                  </a:lnTo>
                  <a:lnTo>
                    <a:pt x="24312" y="150827"/>
                  </a:lnTo>
                  <a:lnTo>
                    <a:pt x="24595" y="151307"/>
                  </a:lnTo>
                  <a:lnTo>
                    <a:pt x="24870" y="151794"/>
                  </a:lnTo>
                  <a:lnTo>
                    <a:pt x="25130" y="152290"/>
                  </a:lnTo>
                  <a:lnTo>
                    <a:pt x="25382" y="152793"/>
                  </a:lnTo>
                  <a:lnTo>
                    <a:pt x="25617" y="153296"/>
                  </a:lnTo>
                  <a:lnTo>
                    <a:pt x="25838" y="153815"/>
                  </a:lnTo>
                  <a:lnTo>
                    <a:pt x="26050" y="154334"/>
                  </a:lnTo>
                  <a:lnTo>
                    <a:pt x="26254" y="154861"/>
                  </a:lnTo>
                  <a:lnTo>
                    <a:pt x="26443" y="155396"/>
                  </a:lnTo>
                  <a:lnTo>
                    <a:pt x="26616" y="155930"/>
                  </a:lnTo>
                  <a:lnTo>
                    <a:pt x="26773" y="156473"/>
                  </a:lnTo>
                  <a:lnTo>
                    <a:pt x="26923" y="157023"/>
                  </a:lnTo>
                  <a:lnTo>
                    <a:pt x="27064" y="157582"/>
                  </a:lnTo>
                  <a:lnTo>
                    <a:pt x="27182" y="158140"/>
                  </a:lnTo>
                  <a:lnTo>
                    <a:pt x="27292" y="158706"/>
                  </a:lnTo>
                  <a:lnTo>
                    <a:pt x="27387" y="159280"/>
                  </a:lnTo>
                  <a:lnTo>
                    <a:pt x="27465" y="159854"/>
                  </a:lnTo>
                  <a:lnTo>
                    <a:pt x="27536" y="160428"/>
                  </a:lnTo>
                  <a:lnTo>
                    <a:pt x="27583" y="161010"/>
                  </a:lnTo>
                  <a:lnTo>
                    <a:pt x="27622" y="161600"/>
                  </a:lnTo>
                  <a:lnTo>
                    <a:pt x="27646" y="162190"/>
                  </a:lnTo>
                  <a:lnTo>
                    <a:pt x="27654" y="162787"/>
                  </a:lnTo>
                  <a:lnTo>
                    <a:pt x="27646" y="163385"/>
                  </a:lnTo>
                  <a:lnTo>
                    <a:pt x="27622" y="163982"/>
                  </a:lnTo>
                  <a:lnTo>
                    <a:pt x="27583" y="164572"/>
                  </a:lnTo>
                  <a:lnTo>
                    <a:pt x="27528" y="165154"/>
                  </a:lnTo>
                  <a:lnTo>
                    <a:pt x="29698" y="165335"/>
                  </a:lnTo>
                  <a:lnTo>
                    <a:pt x="31861" y="165500"/>
                  </a:lnTo>
                  <a:lnTo>
                    <a:pt x="34007" y="165665"/>
                  </a:lnTo>
                  <a:lnTo>
                    <a:pt x="36154" y="165815"/>
                  </a:lnTo>
                  <a:lnTo>
                    <a:pt x="38292" y="165956"/>
                  </a:lnTo>
                  <a:lnTo>
                    <a:pt x="40415" y="166098"/>
                  </a:lnTo>
                  <a:lnTo>
                    <a:pt x="42538" y="166223"/>
                  </a:lnTo>
                  <a:lnTo>
                    <a:pt x="44645" y="166349"/>
                  </a:lnTo>
                  <a:lnTo>
                    <a:pt x="46745" y="166459"/>
                  </a:lnTo>
                  <a:lnTo>
                    <a:pt x="48836" y="166569"/>
                  </a:lnTo>
                  <a:lnTo>
                    <a:pt x="50920" y="166664"/>
                  </a:lnTo>
                  <a:lnTo>
                    <a:pt x="52996" y="166758"/>
                  </a:lnTo>
                  <a:lnTo>
                    <a:pt x="55056" y="166845"/>
                  </a:lnTo>
                  <a:lnTo>
                    <a:pt x="57108" y="166923"/>
                  </a:lnTo>
                  <a:lnTo>
                    <a:pt x="59144" y="166994"/>
                  </a:lnTo>
                  <a:lnTo>
                    <a:pt x="61173" y="167057"/>
                  </a:lnTo>
                  <a:lnTo>
                    <a:pt x="63194" y="167120"/>
                  </a:lnTo>
                  <a:lnTo>
                    <a:pt x="65199" y="167167"/>
                  </a:lnTo>
                  <a:lnTo>
                    <a:pt x="67188" y="167214"/>
                  </a:lnTo>
                  <a:lnTo>
                    <a:pt x="69170" y="167253"/>
                  </a:lnTo>
                  <a:lnTo>
                    <a:pt x="71135" y="167293"/>
                  </a:lnTo>
                  <a:lnTo>
                    <a:pt x="73093" y="167324"/>
                  </a:lnTo>
                  <a:lnTo>
                    <a:pt x="75035" y="167348"/>
                  </a:lnTo>
                  <a:lnTo>
                    <a:pt x="76962" y="167364"/>
                  </a:lnTo>
                  <a:lnTo>
                    <a:pt x="78880" y="167371"/>
                  </a:lnTo>
                  <a:lnTo>
                    <a:pt x="80783" y="167379"/>
                  </a:lnTo>
                  <a:lnTo>
                    <a:pt x="82662" y="167387"/>
                  </a:lnTo>
                  <a:lnTo>
                    <a:pt x="84541" y="167379"/>
                  </a:lnTo>
                  <a:lnTo>
                    <a:pt x="86397" y="167371"/>
                  </a:lnTo>
                  <a:lnTo>
                    <a:pt x="88237" y="167364"/>
                  </a:lnTo>
                  <a:lnTo>
                    <a:pt x="91877" y="167324"/>
                  </a:lnTo>
                  <a:lnTo>
                    <a:pt x="95447" y="167269"/>
                  </a:lnTo>
                  <a:lnTo>
                    <a:pt x="98954" y="167198"/>
                  </a:lnTo>
                  <a:lnTo>
                    <a:pt x="102390" y="167112"/>
                  </a:lnTo>
                  <a:lnTo>
                    <a:pt x="105763" y="167018"/>
                  </a:lnTo>
                  <a:lnTo>
                    <a:pt x="109058" y="166900"/>
                  </a:lnTo>
                  <a:lnTo>
                    <a:pt x="112273" y="166782"/>
                  </a:lnTo>
                  <a:lnTo>
                    <a:pt x="115419" y="166640"/>
                  </a:lnTo>
                  <a:lnTo>
                    <a:pt x="118477" y="166499"/>
                  </a:lnTo>
                  <a:lnTo>
                    <a:pt x="121457" y="166349"/>
                  </a:lnTo>
                  <a:lnTo>
                    <a:pt x="124351" y="166184"/>
                  </a:lnTo>
                  <a:lnTo>
                    <a:pt x="127166" y="166019"/>
                  </a:lnTo>
                  <a:lnTo>
                    <a:pt x="129886" y="165846"/>
                  </a:lnTo>
                  <a:lnTo>
                    <a:pt x="132512" y="165665"/>
                  </a:lnTo>
                  <a:lnTo>
                    <a:pt x="135052" y="165484"/>
                  </a:lnTo>
                  <a:lnTo>
                    <a:pt x="137490" y="165303"/>
                  </a:lnTo>
                  <a:lnTo>
                    <a:pt x="139833" y="165123"/>
                  </a:lnTo>
                  <a:lnTo>
                    <a:pt x="139785" y="164541"/>
                  </a:lnTo>
                  <a:lnTo>
                    <a:pt x="139746" y="163959"/>
                  </a:lnTo>
                  <a:lnTo>
                    <a:pt x="139723" y="163377"/>
                  </a:lnTo>
                  <a:lnTo>
                    <a:pt x="139715" y="162787"/>
                  </a:lnTo>
                  <a:lnTo>
                    <a:pt x="139723" y="162425"/>
                  </a:lnTo>
                  <a:lnTo>
                    <a:pt x="139730" y="162072"/>
                  </a:lnTo>
                  <a:lnTo>
                    <a:pt x="139738" y="161710"/>
                  </a:lnTo>
                  <a:lnTo>
                    <a:pt x="139762" y="161356"/>
                  </a:lnTo>
                  <a:lnTo>
                    <a:pt x="139785" y="161002"/>
                  </a:lnTo>
                  <a:lnTo>
                    <a:pt x="139817" y="160648"/>
                  </a:lnTo>
                  <a:lnTo>
                    <a:pt x="139848" y="160302"/>
                  </a:lnTo>
                  <a:lnTo>
                    <a:pt x="139888" y="159948"/>
                  </a:lnTo>
                  <a:lnTo>
                    <a:pt x="139935" y="159602"/>
                  </a:lnTo>
                  <a:lnTo>
                    <a:pt x="139990" y="159256"/>
                  </a:lnTo>
                  <a:lnTo>
                    <a:pt x="140045" y="158910"/>
                  </a:lnTo>
                  <a:lnTo>
                    <a:pt x="140100" y="158565"/>
                  </a:lnTo>
                  <a:lnTo>
                    <a:pt x="140171" y="158226"/>
                  </a:lnTo>
                  <a:lnTo>
                    <a:pt x="140242" y="157888"/>
                  </a:lnTo>
                  <a:lnTo>
                    <a:pt x="140312" y="157550"/>
                  </a:lnTo>
                  <a:lnTo>
                    <a:pt x="140399" y="157212"/>
                  </a:lnTo>
                  <a:lnTo>
                    <a:pt x="140485" y="156882"/>
                  </a:lnTo>
                  <a:lnTo>
                    <a:pt x="140572" y="156551"/>
                  </a:lnTo>
                  <a:lnTo>
                    <a:pt x="140666" y="156221"/>
                  </a:lnTo>
                  <a:lnTo>
                    <a:pt x="140768" y="155891"/>
                  </a:lnTo>
                  <a:lnTo>
                    <a:pt x="140871" y="155569"/>
                  </a:lnTo>
                  <a:lnTo>
                    <a:pt x="140981" y="155238"/>
                  </a:lnTo>
                  <a:lnTo>
                    <a:pt x="141099" y="154924"/>
                  </a:lnTo>
                  <a:lnTo>
                    <a:pt x="141217" y="154601"/>
                  </a:lnTo>
                  <a:lnTo>
                    <a:pt x="141334" y="154287"/>
                  </a:lnTo>
                  <a:lnTo>
                    <a:pt x="141460" y="153972"/>
                  </a:lnTo>
                  <a:lnTo>
                    <a:pt x="141594" y="153658"/>
                  </a:lnTo>
                  <a:lnTo>
                    <a:pt x="141735" y="153351"/>
                  </a:lnTo>
                  <a:lnTo>
                    <a:pt x="141877" y="153037"/>
                  </a:lnTo>
                  <a:lnTo>
                    <a:pt x="142019" y="152738"/>
                  </a:lnTo>
                  <a:lnTo>
                    <a:pt x="142168" y="152431"/>
                  </a:lnTo>
                  <a:lnTo>
                    <a:pt x="142325" y="152132"/>
                  </a:lnTo>
                  <a:lnTo>
                    <a:pt x="142482" y="151833"/>
                  </a:lnTo>
                  <a:lnTo>
                    <a:pt x="142640" y="151543"/>
                  </a:lnTo>
                  <a:lnTo>
                    <a:pt x="142813" y="151252"/>
                  </a:lnTo>
                  <a:lnTo>
                    <a:pt x="142978" y="150961"/>
                  </a:lnTo>
                  <a:lnTo>
                    <a:pt x="143151" y="150670"/>
                  </a:lnTo>
                  <a:lnTo>
                    <a:pt x="143332" y="150387"/>
                  </a:lnTo>
                  <a:lnTo>
                    <a:pt x="143512" y="150104"/>
                  </a:lnTo>
                  <a:lnTo>
                    <a:pt x="143701" y="149828"/>
                  </a:lnTo>
                  <a:lnTo>
                    <a:pt x="143890" y="149553"/>
                  </a:lnTo>
                  <a:lnTo>
                    <a:pt x="144086" y="149278"/>
                  </a:lnTo>
                  <a:lnTo>
                    <a:pt x="144283" y="149011"/>
                  </a:lnTo>
                  <a:lnTo>
                    <a:pt x="144487" y="148743"/>
                  </a:lnTo>
                  <a:lnTo>
                    <a:pt x="144692" y="148484"/>
                  </a:lnTo>
                  <a:lnTo>
                    <a:pt x="144904" y="148216"/>
                  </a:lnTo>
                  <a:lnTo>
                    <a:pt x="145116" y="147965"/>
                  </a:lnTo>
                  <a:lnTo>
                    <a:pt x="145337" y="147705"/>
                  </a:lnTo>
                  <a:lnTo>
                    <a:pt x="145557" y="147454"/>
                  </a:lnTo>
                  <a:lnTo>
                    <a:pt x="145777" y="147210"/>
                  </a:lnTo>
                  <a:lnTo>
                    <a:pt x="146005" y="146966"/>
                  </a:lnTo>
                  <a:lnTo>
                    <a:pt x="146233" y="146722"/>
                  </a:lnTo>
                  <a:lnTo>
                    <a:pt x="146469" y="146486"/>
                  </a:lnTo>
                  <a:lnTo>
                    <a:pt x="146713" y="146251"/>
                  </a:lnTo>
                  <a:lnTo>
                    <a:pt x="146949" y="146022"/>
                  </a:lnTo>
                  <a:lnTo>
                    <a:pt x="147192" y="145794"/>
                  </a:lnTo>
                  <a:lnTo>
                    <a:pt x="147444" y="145566"/>
                  </a:lnTo>
                  <a:lnTo>
                    <a:pt x="147695" y="145346"/>
                  </a:lnTo>
                  <a:lnTo>
                    <a:pt x="147947" y="145126"/>
                  </a:lnTo>
                  <a:lnTo>
                    <a:pt x="148207" y="144914"/>
                  </a:lnTo>
                  <a:lnTo>
                    <a:pt x="148466" y="144709"/>
                  </a:lnTo>
                  <a:lnTo>
                    <a:pt x="148733" y="144497"/>
                  </a:lnTo>
                  <a:lnTo>
                    <a:pt x="148993" y="144300"/>
                  </a:lnTo>
                  <a:lnTo>
                    <a:pt x="149268" y="144096"/>
                  </a:lnTo>
                  <a:lnTo>
                    <a:pt x="149622" y="143844"/>
                  </a:lnTo>
                  <a:lnTo>
                    <a:pt x="149991" y="143601"/>
                  </a:lnTo>
                  <a:lnTo>
                    <a:pt x="150353" y="143357"/>
                  </a:lnTo>
                  <a:lnTo>
                    <a:pt x="150731" y="143121"/>
                  </a:lnTo>
                  <a:lnTo>
                    <a:pt x="151108" y="142893"/>
                  </a:lnTo>
                  <a:lnTo>
                    <a:pt x="151493" y="142673"/>
                  </a:lnTo>
                  <a:lnTo>
                    <a:pt x="151879" y="142460"/>
                  </a:lnTo>
                  <a:lnTo>
                    <a:pt x="152272" y="142256"/>
                  </a:lnTo>
                  <a:lnTo>
                    <a:pt x="152665" y="142059"/>
                  </a:lnTo>
                  <a:lnTo>
                    <a:pt x="153066" y="141863"/>
                  </a:lnTo>
                  <a:lnTo>
                    <a:pt x="153467" y="141682"/>
                  </a:lnTo>
                  <a:lnTo>
                    <a:pt x="153876" y="141509"/>
                  </a:lnTo>
                  <a:lnTo>
                    <a:pt x="154292" y="141336"/>
                  </a:lnTo>
                  <a:lnTo>
                    <a:pt x="154709" y="141179"/>
                  </a:lnTo>
                  <a:lnTo>
                    <a:pt x="155126" y="141021"/>
                  </a:lnTo>
                  <a:lnTo>
                    <a:pt x="155550" y="140880"/>
                  </a:lnTo>
                  <a:lnTo>
                    <a:pt x="155983" y="140746"/>
                  </a:lnTo>
                  <a:lnTo>
                    <a:pt x="156407" y="140613"/>
                  </a:lnTo>
                  <a:lnTo>
                    <a:pt x="156848" y="140495"/>
                  </a:lnTo>
                  <a:lnTo>
                    <a:pt x="157280" y="140384"/>
                  </a:lnTo>
                  <a:lnTo>
                    <a:pt x="157728" y="140282"/>
                  </a:lnTo>
                  <a:lnTo>
                    <a:pt x="158169" y="140188"/>
                  </a:lnTo>
                  <a:lnTo>
                    <a:pt x="158617" y="140101"/>
                  </a:lnTo>
                  <a:lnTo>
                    <a:pt x="159073" y="140023"/>
                  </a:lnTo>
                  <a:lnTo>
                    <a:pt x="159521" y="139952"/>
                  </a:lnTo>
                  <a:lnTo>
                    <a:pt x="159977" y="139897"/>
                  </a:lnTo>
                  <a:lnTo>
                    <a:pt x="160441" y="139842"/>
                  </a:lnTo>
                  <a:lnTo>
                    <a:pt x="160905" y="139803"/>
                  </a:lnTo>
                  <a:lnTo>
                    <a:pt x="161369" y="139771"/>
                  </a:lnTo>
                  <a:lnTo>
                    <a:pt x="161833" y="139748"/>
                  </a:lnTo>
                  <a:lnTo>
                    <a:pt x="162305" y="139732"/>
                  </a:lnTo>
                  <a:lnTo>
                    <a:pt x="162776" y="139724"/>
                  </a:lnTo>
                  <a:lnTo>
                    <a:pt x="163366" y="139732"/>
                  </a:lnTo>
                  <a:lnTo>
                    <a:pt x="163948" y="139755"/>
                  </a:lnTo>
                  <a:lnTo>
                    <a:pt x="164530" y="139795"/>
                  </a:lnTo>
                  <a:lnTo>
                    <a:pt x="165112" y="139850"/>
                  </a:lnTo>
                  <a:lnTo>
                    <a:pt x="165292" y="137507"/>
                  </a:lnTo>
                  <a:lnTo>
                    <a:pt x="165481" y="135061"/>
                  </a:lnTo>
                  <a:lnTo>
                    <a:pt x="165654" y="132529"/>
                  </a:lnTo>
                  <a:lnTo>
                    <a:pt x="165835" y="129895"/>
                  </a:lnTo>
                  <a:lnTo>
                    <a:pt x="166008" y="127174"/>
                  </a:lnTo>
                  <a:lnTo>
                    <a:pt x="166173" y="124367"/>
                  </a:lnTo>
                  <a:lnTo>
                    <a:pt x="166338" y="121473"/>
                  </a:lnTo>
                  <a:lnTo>
                    <a:pt x="166488" y="118493"/>
                  </a:lnTo>
                  <a:lnTo>
                    <a:pt x="166629" y="115426"/>
                  </a:lnTo>
                  <a:lnTo>
                    <a:pt x="166771" y="112289"/>
                  </a:lnTo>
                  <a:lnTo>
                    <a:pt x="166889" y="109065"/>
                  </a:lnTo>
                  <a:lnTo>
                    <a:pt x="167007" y="105770"/>
                  </a:lnTo>
                  <a:lnTo>
                    <a:pt x="167101" y="102405"/>
                  </a:lnTo>
                  <a:lnTo>
                    <a:pt x="167187" y="98968"/>
                  </a:lnTo>
                  <a:lnTo>
                    <a:pt x="167258" y="95461"/>
                  </a:lnTo>
                  <a:lnTo>
                    <a:pt x="167313" y="91883"/>
                  </a:lnTo>
                  <a:lnTo>
                    <a:pt x="167353" y="88251"/>
                  </a:lnTo>
                  <a:lnTo>
                    <a:pt x="167360" y="86403"/>
                  </a:lnTo>
                  <a:lnTo>
                    <a:pt x="167368" y="84547"/>
                  </a:lnTo>
                  <a:lnTo>
                    <a:pt x="167368" y="82675"/>
                  </a:lnTo>
                  <a:lnTo>
                    <a:pt x="167368" y="80788"/>
                  </a:lnTo>
                  <a:lnTo>
                    <a:pt x="167360" y="78885"/>
                  </a:lnTo>
                  <a:lnTo>
                    <a:pt x="167353" y="76975"/>
                  </a:lnTo>
                  <a:lnTo>
                    <a:pt x="167329" y="75048"/>
                  </a:lnTo>
                  <a:lnTo>
                    <a:pt x="167305" y="73106"/>
                  </a:lnTo>
                  <a:lnTo>
                    <a:pt x="167282" y="71148"/>
                  </a:lnTo>
                  <a:lnTo>
                    <a:pt x="167242" y="69182"/>
                  </a:lnTo>
                  <a:lnTo>
                    <a:pt x="167203" y="67200"/>
                  </a:lnTo>
                  <a:lnTo>
                    <a:pt x="167156" y="65203"/>
                  </a:lnTo>
                  <a:lnTo>
                    <a:pt x="167101" y="63198"/>
                  </a:lnTo>
                  <a:lnTo>
                    <a:pt x="167046" y="61185"/>
                  </a:lnTo>
                  <a:lnTo>
                    <a:pt x="166983" y="59156"/>
                  </a:lnTo>
                  <a:lnTo>
                    <a:pt x="166912" y="57112"/>
                  </a:lnTo>
                  <a:lnTo>
                    <a:pt x="166834" y="55059"/>
                  </a:lnTo>
                  <a:lnTo>
                    <a:pt x="166747" y="52999"/>
                  </a:lnTo>
                  <a:lnTo>
                    <a:pt x="166653" y="50931"/>
                  </a:lnTo>
                  <a:lnTo>
                    <a:pt x="166551" y="48847"/>
                  </a:lnTo>
                  <a:lnTo>
                    <a:pt x="166448" y="46756"/>
                  </a:lnTo>
                  <a:lnTo>
                    <a:pt x="166338" y="44656"/>
                  </a:lnTo>
                  <a:lnTo>
                    <a:pt x="166212" y="42549"/>
                  </a:lnTo>
                  <a:lnTo>
                    <a:pt x="166087" y="40426"/>
                  </a:lnTo>
                  <a:lnTo>
                    <a:pt x="165945" y="38295"/>
                  </a:lnTo>
                  <a:lnTo>
                    <a:pt x="165804" y="36164"/>
                  </a:lnTo>
                  <a:lnTo>
                    <a:pt x="165654" y="34017"/>
                  </a:lnTo>
                  <a:lnTo>
                    <a:pt x="165489" y="31863"/>
                  </a:lnTo>
                  <a:lnTo>
                    <a:pt x="165324" y="29708"/>
                  </a:lnTo>
                  <a:lnTo>
                    <a:pt x="165151" y="27538"/>
                  </a:lnTo>
                  <a:lnTo>
                    <a:pt x="164561" y="27593"/>
                  </a:lnTo>
                  <a:lnTo>
                    <a:pt x="163972" y="27624"/>
                  </a:lnTo>
                  <a:lnTo>
                    <a:pt x="163374" y="27648"/>
                  </a:lnTo>
                  <a:lnTo>
                    <a:pt x="162776" y="27656"/>
                  </a:lnTo>
                  <a:lnTo>
                    <a:pt x="162305" y="27656"/>
                  </a:lnTo>
                  <a:lnTo>
                    <a:pt x="161841" y="27640"/>
                  </a:lnTo>
                  <a:lnTo>
                    <a:pt x="161377" y="27616"/>
                  </a:lnTo>
                  <a:lnTo>
                    <a:pt x="160921" y="27585"/>
                  </a:lnTo>
                  <a:lnTo>
                    <a:pt x="160457" y="27546"/>
                  </a:lnTo>
                  <a:lnTo>
                    <a:pt x="160001" y="27491"/>
                  </a:lnTo>
                  <a:lnTo>
                    <a:pt x="159553" y="27436"/>
                  </a:lnTo>
                  <a:lnTo>
                    <a:pt x="159097" y="27365"/>
                  </a:lnTo>
                  <a:lnTo>
                    <a:pt x="158656" y="27294"/>
                  </a:lnTo>
                  <a:lnTo>
                    <a:pt x="158208" y="27208"/>
                  </a:lnTo>
                  <a:lnTo>
                    <a:pt x="157768" y="27113"/>
                  </a:lnTo>
                  <a:lnTo>
                    <a:pt x="157327" y="27011"/>
                  </a:lnTo>
                  <a:lnTo>
                    <a:pt x="156895" y="26901"/>
                  </a:lnTo>
                  <a:lnTo>
                    <a:pt x="156463" y="26783"/>
                  </a:lnTo>
                  <a:lnTo>
                    <a:pt x="156030" y="26657"/>
                  </a:lnTo>
                  <a:lnTo>
                    <a:pt x="155605" y="26523"/>
                  </a:lnTo>
                  <a:lnTo>
                    <a:pt x="155189" y="26382"/>
                  </a:lnTo>
                  <a:lnTo>
                    <a:pt x="154772" y="26232"/>
                  </a:lnTo>
                  <a:lnTo>
                    <a:pt x="154355" y="26075"/>
                  </a:lnTo>
                  <a:lnTo>
                    <a:pt x="153946" y="25910"/>
                  </a:lnTo>
                  <a:lnTo>
                    <a:pt x="153538" y="25737"/>
                  </a:lnTo>
                  <a:lnTo>
                    <a:pt x="153137" y="25556"/>
                  </a:lnTo>
                  <a:lnTo>
                    <a:pt x="152736" y="25367"/>
                  </a:lnTo>
                  <a:lnTo>
                    <a:pt x="152342" y="25171"/>
                  </a:lnTo>
                  <a:lnTo>
                    <a:pt x="151957" y="24966"/>
                  </a:lnTo>
                  <a:lnTo>
                    <a:pt x="151572" y="24762"/>
                  </a:lnTo>
                  <a:lnTo>
                    <a:pt x="151187" y="24542"/>
                  </a:lnTo>
                  <a:lnTo>
                    <a:pt x="150817" y="24322"/>
                  </a:lnTo>
                  <a:lnTo>
                    <a:pt x="150440" y="24086"/>
                  </a:lnTo>
                  <a:lnTo>
                    <a:pt x="150078" y="23850"/>
                  </a:lnTo>
                  <a:lnTo>
                    <a:pt x="149716" y="23606"/>
                  </a:lnTo>
                  <a:lnTo>
                    <a:pt x="149355" y="23354"/>
                  </a:lnTo>
                  <a:lnTo>
                    <a:pt x="149087" y="23158"/>
                  </a:lnTo>
                  <a:lnTo>
                    <a:pt x="148812" y="22953"/>
                  </a:lnTo>
                  <a:lnTo>
                    <a:pt x="148553" y="22749"/>
                  </a:lnTo>
                  <a:lnTo>
                    <a:pt x="148285" y="22537"/>
                  </a:lnTo>
                  <a:lnTo>
                    <a:pt x="148026" y="22324"/>
                  </a:lnTo>
                  <a:lnTo>
                    <a:pt x="147766" y="22112"/>
                  </a:lnTo>
                  <a:lnTo>
                    <a:pt x="147515" y="21892"/>
                  </a:lnTo>
                  <a:lnTo>
                    <a:pt x="147263" y="21664"/>
                  </a:lnTo>
                  <a:lnTo>
                    <a:pt x="147019" y="21436"/>
                  </a:lnTo>
                  <a:lnTo>
                    <a:pt x="146776" y="21208"/>
                  </a:lnTo>
                  <a:lnTo>
                    <a:pt x="146532" y="20972"/>
                  </a:lnTo>
                  <a:lnTo>
                    <a:pt x="146296" y="20728"/>
                  </a:lnTo>
                  <a:lnTo>
                    <a:pt x="146068" y="20492"/>
                  </a:lnTo>
                  <a:lnTo>
                    <a:pt x="145832" y="20241"/>
                  </a:lnTo>
                  <a:lnTo>
                    <a:pt x="145612" y="19997"/>
                  </a:lnTo>
                  <a:lnTo>
                    <a:pt x="145384" y="19745"/>
                  </a:lnTo>
                  <a:lnTo>
                    <a:pt x="145164" y="19486"/>
                  </a:lnTo>
                  <a:lnTo>
                    <a:pt x="144951" y="19234"/>
                  </a:lnTo>
                  <a:lnTo>
                    <a:pt x="144739" y="18967"/>
                  </a:lnTo>
                  <a:lnTo>
                    <a:pt x="144535" y="18707"/>
                  </a:lnTo>
                  <a:lnTo>
                    <a:pt x="144330" y="18440"/>
                  </a:lnTo>
                  <a:lnTo>
                    <a:pt x="144126" y="18165"/>
                  </a:lnTo>
                  <a:lnTo>
                    <a:pt x="143929" y="17889"/>
                  </a:lnTo>
                  <a:lnTo>
                    <a:pt x="143740" y="17614"/>
                  </a:lnTo>
                  <a:lnTo>
                    <a:pt x="143552" y="17339"/>
                  </a:lnTo>
                  <a:lnTo>
                    <a:pt x="143371" y="17056"/>
                  </a:lnTo>
                  <a:lnTo>
                    <a:pt x="143190" y="16773"/>
                  </a:lnTo>
                  <a:lnTo>
                    <a:pt x="143009" y="16482"/>
                  </a:lnTo>
                  <a:lnTo>
                    <a:pt x="142836" y="16191"/>
                  </a:lnTo>
                  <a:lnTo>
                    <a:pt x="142671" y="15900"/>
                  </a:lnTo>
                  <a:lnTo>
                    <a:pt x="142506" y="15601"/>
                  </a:lnTo>
                  <a:lnTo>
                    <a:pt x="142349" y="15302"/>
                  </a:lnTo>
                  <a:lnTo>
                    <a:pt x="142192" y="15004"/>
                  </a:lnTo>
                  <a:lnTo>
                    <a:pt x="142042" y="14697"/>
                  </a:lnTo>
                  <a:lnTo>
                    <a:pt x="141893" y="14390"/>
                  </a:lnTo>
                  <a:lnTo>
                    <a:pt x="141751" y="14084"/>
                  </a:lnTo>
                  <a:lnTo>
                    <a:pt x="141618" y="13769"/>
                  </a:lnTo>
                  <a:lnTo>
                    <a:pt x="141484" y="13455"/>
                  </a:lnTo>
                  <a:lnTo>
                    <a:pt x="141350" y="13140"/>
                  </a:lnTo>
                  <a:lnTo>
                    <a:pt x="141224" y="12825"/>
                  </a:lnTo>
                  <a:lnTo>
                    <a:pt x="141106" y="12503"/>
                  </a:lnTo>
                  <a:lnTo>
                    <a:pt x="140996" y="12181"/>
                  </a:lnTo>
                  <a:lnTo>
                    <a:pt x="140878" y="11858"/>
                  </a:lnTo>
                  <a:lnTo>
                    <a:pt x="140776" y="11528"/>
                  </a:lnTo>
                  <a:lnTo>
                    <a:pt x="140674" y="11198"/>
                  </a:lnTo>
                  <a:lnTo>
                    <a:pt x="140580" y="10867"/>
                  </a:lnTo>
                  <a:lnTo>
                    <a:pt x="140485" y="10537"/>
                  </a:lnTo>
                  <a:lnTo>
                    <a:pt x="140399" y="10199"/>
                  </a:lnTo>
                  <a:lnTo>
                    <a:pt x="140320" y="9861"/>
                  </a:lnTo>
                  <a:lnTo>
                    <a:pt x="140242" y="9523"/>
                  </a:lnTo>
                  <a:lnTo>
                    <a:pt x="140171" y="9185"/>
                  </a:lnTo>
                  <a:lnTo>
                    <a:pt x="140108" y="8839"/>
                  </a:lnTo>
                  <a:lnTo>
                    <a:pt x="140045" y="8493"/>
                  </a:lnTo>
                  <a:lnTo>
                    <a:pt x="139990" y="8147"/>
                  </a:lnTo>
                  <a:lnTo>
                    <a:pt x="139935" y="7801"/>
                  </a:lnTo>
                  <a:lnTo>
                    <a:pt x="139896" y="7447"/>
                  </a:lnTo>
                  <a:lnTo>
                    <a:pt x="139848" y="7101"/>
                  </a:lnTo>
                  <a:lnTo>
                    <a:pt x="139817" y="6747"/>
                  </a:lnTo>
                  <a:lnTo>
                    <a:pt x="139785" y="6393"/>
                  </a:lnTo>
                  <a:lnTo>
                    <a:pt x="139762" y="6039"/>
                  </a:lnTo>
                  <a:lnTo>
                    <a:pt x="139746" y="5678"/>
                  </a:lnTo>
                  <a:lnTo>
                    <a:pt x="139730" y="5316"/>
                  </a:lnTo>
                  <a:lnTo>
                    <a:pt x="139723" y="4962"/>
                  </a:lnTo>
                  <a:lnTo>
                    <a:pt x="139715" y="4600"/>
                  </a:lnTo>
                  <a:lnTo>
                    <a:pt x="139723" y="4003"/>
                  </a:lnTo>
                  <a:lnTo>
                    <a:pt x="139746" y="3405"/>
                  </a:lnTo>
                  <a:lnTo>
                    <a:pt x="139785" y="2815"/>
                  </a:lnTo>
                  <a:lnTo>
                    <a:pt x="139841" y="2226"/>
                  </a:lnTo>
                  <a:lnTo>
                    <a:pt x="137670" y="2053"/>
                  </a:lnTo>
                  <a:lnTo>
                    <a:pt x="135508" y="1880"/>
                  </a:lnTo>
                  <a:lnTo>
                    <a:pt x="133362" y="1722"/>
                  </a:lnTo>
                  <a:lnTo>
                    <a:pt x="131215" y="1573"/>
                  </a:lnTo>
                  <a:lnTo>
                    <a:pt x="129076" y="1424"/>
                  </a:lnTo>
                  <a:lnTo>
                    <a:pt x="126953" y="1290"/>
                  </a:lnTo>
                  <a:lnTo>
                    <a:pt x="124830" y="1164"/>
                  </a:lnTo>
                  <a:lnTo>
                    <a:pt x="122723" y="1038"/>
                  </a:lnTo>
                  <a:lnTo>
                    <a:pt x="120624" y="928"/>
                  </a:lnTo>
                  <a:lnTo>
                    <a:pt x="118532" y="818"/>
                  </a:lnTo>
                  <a:lnTo>
                    <a:pt x="116449" y="724"/>
                  </a:lnTo>
                  <a:lnTo>
                    <a:pt x="114373" y="629"/>
                  </a:lnTo>
                  <a:lnTo>
                    <a:pt x="112313" y="543"/>
                  </a:lnTo>
                  <a:lnTo>
                    <a:pt x="110261" y="464"/>
                  </a:lnTo>
                  <a:lnTo>
                    <a:pt x="108224" y="394"/>
                  </a:lnTo>
                  <a:lnTo>
                    <a:pt x="106196" y="331"/>
                  </a:lnTo>
                  <a:lnTo>
                    <a:pt x="104175" y="268"/>
                  </a:lnTo>
                  <a:lnTo>
                    <a:pt x="102170" y="221"/>
                  </a:lnTo>
                  <a:lnTo>
                    <a:pt x="100180" y="173"/>
                  </a:lnTo>
                  <a:lnTo>
                    <a:pt x="98199" y="126"/>
                  </a:lnTo>
                  <a:lnTo>
                    <a:pt x="96233" y="95"/>
                  </a:lnTo>
                  <a:lnTo>
                    <a:pt x="94276" y="63"/>
                  </a:lnTo>
                  <a:lnTo>
                    <a:pt x="92333" y="40"/>
                  </a:lnTo>
                  <a:lnTo>
                    <a:pt x="90407" y="24"/>
                  </a:lnTo>
                  <a:lnTo>
                    <a:pt x="88488" y="16"/>
                  </a:lnTo>
                  <a:lnTo>
                    <a:pt x="86586" y="8"/>
                  </a:lnTo>
                  <a:lnTo>
                    <a:pt x="847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5195;p67">
              <a:extLst>
                <a:ext uri="{FF2B5EF4-FFF2-40B4-BE49-F238E27FC236}">
                  <a16:creationId xmlns:a16="http://schemas.microsoft.com/office/drawing/2014/main" id="{AA4F6C85-1BDB-56E8-D011-52C057CA90B9}"/>
                </a:ext>
              </a:extLst>
            </p:cNvPr>
            <p:cNvSpPr/>
            <p:nvPr/>
          </p:nvSpPr>
          <p:spPr>
            <a:xfrm>
              <a:off x="-4723325" y="-5678650"/>
              <a:ext cx="4184225" cy="4184700"/>
            </a:xfrm>
            <a:custGeom>
              <a:avLst/>
              <a:gdLst/>
              <a:ahLst/>
              <a:cxnLst/>
              <a:rect l="l" t="t" r="r" b="b"/>
              <a:pathLst>
                <a:path w="167369" h="167388" fill="none" extrusionOk="0">
                  <a:moveTo>
                    <a:pt x="165112" y="139850"/>
                  </a:moveTo>
                  <a:lnTo>
                    <a:pt x="165112" y="139850"/>
                  </a:lnTo>
                  <a:lnTo>
                    <a:pt x="164530" y="139795"/>
                  </a:lnTo>
                  <a:lnTo>
                    <a:pt x="163948" y="139755"/>
                  </a:lnTo>
                  <a:lnTo>
                    <a:pt x="163366" y="139732"/>
                  </a:lnTo>
                  <a:lnTo>
                    <a:pt x="162776" y="139724"/>
                  </a:lnTo>
                  <a:lnTo>
                    <a:pt x="162776" y="139724"/>
                  </a:lnTo>
                  <a:lnTo>
                    <a:pt x="162305" y="139732"/>
                  </a:lnTo>
                  <a:lnTo>
                    <a:pt x="161833" y="139748"/>
                  </a:lnTo>
                  <a:lnTo>
                    <a:pt x="161369" y="139771"/>
                  </a:lnTo>
                  <a:lnTo>
                    <a:pt x="160905" y="139803"/>
                  </a:lnTo>
                  <a:lnTo>
                    <a:pt x="160441" y="139842"/>
                  </a:lnTo>
                  <a:lnTo>
                    <a:pt x="159977" y="139897"/>
                  </a:lnTo>
                  <a:lnTo>
                    <a:pt x="159521" y="139952"/>
                  </a:lnTo>
                  <a:lnTo>
                    <a:pt x="159073" y="140023"/>
                  </a:lnTo>
                  <a:lnTo>
                    <a:pt x="158617" y="140101"/>
                  </a:lnTo>
                  <a:lnTo>
                    <a:pt x="158169" y="140188"/>
                  </a:lnTo>
                  <a:lnTo>
                    <a:pt x="157728" y="140282"/>
                  </a:lnTo>
                  <a:lnTo>
                    <a:pt x="157280" y="140384"/>
                  </a:lnTo>
                  <a:lnTo>
                    <a:pt x="156848" y="140495"/>
                  </a:lnTo>
                  <a:lnTo>
                    <a:pt x="156407" y="140613"/>
                  </a:lnTo>
                  <a:lnTo>
                    <a:pt x="155983" y="140746"/>
                  </a:lnTo>
                  <a:lnTo>
                    <a:pt x="155550" y="140880"/>
                  </a:lnTo>
                  <a:lnTo>
                    <a:pt x="155126" y="141021"/>
                  </a:lnTo>
                  <a:lnTo>
                    <a:pt x="154709" y="141179"/>
                  </a:lnTo>
                  <a:lnTo>
                    <a:pt x="154292" y="141336"/>
                  </a:lnTo>
                  <a:lnTo>
                    <a:pt x="153876" y="141509"/>
                  </a:lnTo>
                  <a:lnTo>
                    <a:pt x="153467" y="141682"/>
                  </a:lnTo>
                  <a:lnTo>
                    <a:pt x="153066" y="141863"/>
                  </a:lnTo>
                  <a:lnTo>
                    <a:pt x="152665" y="142059"/>
                  </a:lnTo>
                  <a:lnTo>
                    <a:pt x="152272" y="142256"/>
                  </a:lnTo>
                  <a:lnTo>
                    <a:pt x="151879" y="142460"/>
                  </a:lnTo>
                  <a:lnTo>
                    <a:pt x="151493" y="142673"/>
                  </a:lnTo>
                  <a:lnTo>
                    <a:pt x="151108" y="142893"/>
                  </a:lnTo>
                  <a:lnTo>
                    <a:pt x="150731" y="143121"/>
                  </a:lnTo>
                  <a:lnTo>
                    <a:pt x="150353" y="143357"/>
                  </a:lnTo>
                  <a:lnTo>
                    <a:pt x="149991" y="143601"/>
                  </a:lnTo>
                  <a:lnTo>
                    <a:pt x="149622" y="143844"/>
                  </a:lnTo>
                  <a:lnTo>
                    <a:pt x="149268" y="144096"/>
                  </a:lnTo>
                  <a:lnTo>
                    <a:pt x="149268" y="144096"/>
                  </a:lnTo>
                  <a:lnTo>
                    <a:pt x="148993" y="144300"/>
                  </a:lnTo>
                  <a:lnTo>
                    <a:pt x="148733" y="144497"/>
                  </a:lnTo>
                  <a:lnTo>
                    <a:pt x="148466" y="144709"/>
                  </a:lnTo>
                  <a:lnTo>
                    <a:pt x="148207" y="144914"/>
                  </a:lnTo>
                  <a:lnTo>
                    <a:pt x="147947" y="145126"/>
                  </a:lnTo>
                  <a:lnTo>
                    <a:pt x="147695" y="145346"/>
                  </a:lnTo>
                  <a:lnTo>
                    <a:pt x="147444" y="145566"/>
                  </a:lnTo>
                  <a:lnTo>
                    <a:pt x="147192" y="145794"/>
                  </a:lnTo>
                  <a:lnTo>
                    <a:pt x="146949" y="146022"/>
                  </a:lnTo>
                  <a:lnTo>
                    <a:pt x="146713" y="146251"/>
                  </a:lnTo>
                  <a:lnTo>
                    <a:pt x="146469" y="146486"/>
                  </a:lnTo>
                  <a:lnTo>
                    <a:pt x="146233" y="146722"/>
                  </a:lnTo>
                  <a:lnTo>
                    <a:pt x="146005" y="146966"/>
                  </a:lnTo>
                  <a:lnTo>
                    <a:pt x="145777" y="147210"/>
                  </a:lnTo>
                  <a:lnTo>
                    <a:pt x="145557" y="147454"/>
                  </a:lnTo>
                  <a:lnTo>
                    <a:pt x="145337" y="147705"/>
                  </a:lnTo>
                  <a:lnTo>
                    <a:pt x="145116" y="147965"/>
                  </a:lnTo>
                  <a:lnTo>
                    <a:pt x="144904" y="148216"/>
                  </a:lnTo>
                  <a:lnTo>
                    <a:pt x="144692" y="148484"/>
                  </a:lnTo>
                  <a:lnTo>
                    <a:pt x="144487" y="148743"/>
                  </a:lnTo>
                  <a:lnTo>
                    <a:pt x="144283" y="149011"/>
                  </a:lnTo>
                  <a:lnTo>
                    <a:pt x="144086" y="149278"/>
                  </a:lnTo>
                  <a:lnTo>
                    <a:pt x="143890" y="149553"/>
                  </a:lnTo>
                  <a:lnTo>
                    <a:pt x="143701" y="149828"/>
                  </a:lnTo>
                  <a:lnTo>
                    <a:pt x="143512" y="150104"/>
                  </a:lnTo>
                  <a:lnTo>
                    <a:pt x="143332" y="150387"/>
                  </a:lnTo>
                  <a:lnTo>
                    <a:pt x="143151" y="150670"/>
                  </a:lnTo>
                  <a:lnTo>
                    <a:pt x="142978" y="150961"/>
                  </a:lnTo>
                  <a:lnTo>
                    <a:pt x="142813" y="151252"/>
                  </a:lnTo>
                  <a:lnTo>
                    <a:pt x="142640" y="151543"/>
                  </a:lnTo>
                  <a:lnTo>
                    <a:pt x="142482" y="151833"/>
                  </a:lnTo>
                  <a:lnTo>
                    <a:pt x="142325" y="152132"/>
                  </a:lnTo>
                  <a:lnTo>
                    <a:pt x="142168" y="152431"/>
                  </a:lnTo>
                  <a:lnTo>
                    <a:pt x="142019" y="152738"/>
                  </a:lnTo>
                  <a:lnTo>
                    <a:pt x="141877" y="153037"/>
                  </a:lnTo>
                  <a:lnTo>
                    <a:pt x="141735" y="153351"/>
                  </a:lnTo>
                  <a:lnTo>
                    <a:pt x="141594" y="153658"/>
                  </a:lnTo>
                  <a:lnTo>
                    <a:pt x="141460" y="153972"/>
                  </a:lnTo>
                  <a:lnTo>
                    <a:pt x="141334" y="154287"/>
                  </a:lnTo>
                  <a:lnTo>
                    <a:pt x="141217" y="154601"/>
                  </a:lnTo>
                  <a:lnTo>
                    <a:pt x="141099" y="154924"/>
                  </a:lnTo>
                  <a:lnTo>
                    <a:pt x="140981" y="155238"/>
                  </a:lnTo>
                  <a:lnTo>
                    <a:pt x="140871" y="155569"/>
                  </a:lnTo>
                  <a:lnTo>
                    <a:pt x="140768" y="155891"/>
                  </a:lnTo>
                  <a:lnTo>
                    <a:pt x="140666" y="156221"/>
                  </a:lnTo>
                  <a:lnTo>
                    <a:pt x="140572" y="156551"/>
                  </a:lnTo>
                  <a:lnTo>
                    <a:pt x="140485" y="156882"/>
                  </a:lnTo>
                  <a:lnTo>
                    <a:pt x="140399" y="157212"/>
                  </a:lnTo>
                  <a:lnTo>
                    <a:pt x="140312" y="157550"/>
                  </a:lnTo>
                  <a:lnTo>
                    <a:pt x="140242" y="157888"/>
                  </a:lnTo>
                  <a:lnTo>
                    <a:pt x="140171" y="158226"/>
                  </a:lnTo>
                  <a:lnTo>
                    <a:pt x="140100" y="158565"/>
                  </a:lnTo>
                  <a:lnTo>
                    <a:pt x="140045" y="158910"/>
                  </a:lnTo>
                  <a:lnTo>
                    <a:pt x="139990" y="159256"/>
                  </a:lnTo>
                  <a:lnTo>
                    <a:pt x="139935" y="159602"/>
                  </a:lnTo>
                  <a:lnTo>
                    <a:pt x="139888" y="159948"/>
                  </a:lnTo>
                  <a:lnTo>
                    <a:pt x="139848" y="160302"/>
                  </a:lnTo>
                  <a:lnTo>
                    <a:pt x="139817" y="160648"/>
                  </a:lnTo>
                  <a:lnTo>
                    <a:pt x="139785" y="161002"/>
                  </a:lnTo>
                  <a:lnTo>
                    <a:pt x="139762" y="161356"/>
                  </a:lnTo>
                  <a:lnTo>
                    <a:pt x="139738" y="161710"/>
                  </a:lnTo>
                  <a:lnTo>
                    <a:pt x="139730" y="162072"/>
                  </a:lnTo>
                  <a:lnTo>
                    <a:pt x="139723" y="162425"/>
                  </a:lnTo>
                  <a:lnTo>
                    <a:pt x="139715" y="162787"/>
                  </a:lnTo>
                  <a:lnTo>
                    <a:pt x="139715" y="162787"/>
                  </a:lnTo>
                  <a:lnTo>
                    <a:pt x="139723" y="163377"/>
                  </a:lnTo>
                  <a:lnTo>
                    <a:pt x="139746" y="163959"/>
                  </a:lnTo>
                  <a:lnTo>
                    <a:pt x="139785" y="164541"/>
                  </a:lnTo>
                  <a:lnTo>
                    <a:pt x="139833" y="165123"/>
                  </a:lnTo>
                  <a:lnTo>
                    <a:pt x="139833" y="165123"/>
                  </a:lnTo>
                  <a:lnTo>
                    <a:pt x="137490" y="165303"/>
                  </a:lnTo>
                  <a:lnTo>
                    <a:pt x="135052" y="165484"/>
                  </a:lnTo>
                  <a:lnTo>
                    <a:pt x="132512" y="165665"/>
                  </a:lnTo>
                  <a:lnTo>
                    <a:pt x="129886" y="165846"/>
                  </a:lnTo>
                  <a:lnTo>
                    <a:pt x="127166" y="166019"/>
                  </a:lnTo>
                  <a:lnTo>
                    <a:pt x="124351" y="166184"/>
                  </a:lnTo>
                  <a:lnTo>
                    <a:pt x="121457" y="166349"/>
                  </a:lnTo>
                  <a:lnTo>
                    <a:pt x="118477" y="166499"/>
                  </a:lnTo>
                  <a:lnTo>
                    <a:pt x="115419" y="166640"/>
                  </a:lnTo>
                  <a:lnTo>
                    <a:pt x="112273" y="166782"/>
                  </a:lnTo>
                  <a:lnTo>
                    <a:pt x="109058" y="166900"/>
                  </a:lnTo>
                  <a:lnTo>
                    <a:pt x="105763" y="167018"/>
                  </a:lnTo>
                  <a:lnTo>
                    <a:pt x="102390" y="167112"/>
                  </a:lnTo>
                  <a:lnTo>
                    <a:pt x="98954" y="167198"/>
                  </a:lnTo>
                  <a:lnTo>
                    <a:pt x="95447" y="167269"/>
                  </a:lnTo>
                  <a:lnTo>
                    <a:pt x="91877" y="167324"/>
                  </a:lnTo>
                  <a:lnTo>
                    <a:pt x="88237" y="167364"/>
                  </a:lnTo>
                  <a:lnTo>
                    <a:pt x="86397" y="167371"/>
                  </a:lnTo>
                  <a:lnTo>
                    <a:pt x="84541" y="167379"/>
                  </a:lnTo>
                  <a:lnTo>
                    <a:pt x="82662" y="167387"/>
                  </a:lnTo>
                  <a:lnTo>
                    <a:pt x="80783" y="167379"/>
                  </a:lnTo>
                  <a:lnTo>
                    <a:pt x="78880" y="167371"/>
                  </a:lnTo>
                  <a:lnTo>
                    <a:pt x="76962" y="167364"/>
                  </a:lnTo>
                  <a:lnTo>
                    <a:pt x="75035" y="167348"/>
                  </a:lnTo>
                  <a:lnTo>
                    <a:pt x="73093" y="167324"/>
                  </a:lnTo>
                  <a:lnTo>
                    <a:pt x="71135" y="167293"/>
                  </a:lnTo>
                  <a:lnTo>
                    <a:pt x="69170" y="167253"/>
                  </a:lnTo>
                  <a:lnTo>
                    <a:pt x="67188" y="167214"/>
                  </a:lnTo>
                  <a:lnTo>
                    <a:pt x="65199" y="167167"/>
                  </a:lnTo>
                  <a:lnTo>
                    <a:pt x="63194" y="167120"/>
                  </a:lnTo>
                  <a:lnTo>
                    <a:pt x="61173" y="167057"/>
                  </a:lnTo>
                  <a:lnTo>
                    <a:pt x="59144" y="166994"/>
                  </a:lnTo>
                  <a:lnTo>
                    <a:pt x="57108" y="166923"/>
                  </a:lnTo>
                  <a:lnTo>
                    <a:pt x="55056" y="166845"/>
                  </a:lnTo>
                  <a:lnTo>
                    <a:pt x="52996" y="166758"/>
                  </a:lnTo>
                  <a:lnTo>
                    <a:pt x="50920" y="166664"/>
                  </a:lnTo>
                  <a:lnTo>
                    <a:pt x="48836" y="166569"/>
                  </a:lnTo>
                  <a:lnTo>
                    <a:pt x="46745" y="166459"/>
                  </a:lnTo>
                  <a:lnTo>
                    <a:pt x="44645" y="166349"/>
                  </a:lnTo>
                  <a:lnTo>
                    <a:pt x="42538" y="166223"/>
                  </a:lnTo>
                  <a:lnTo>
                    <a:pt x="40415" y="166098"/>
                  </a:lnTo>
                  <a:lnTo>
                    <a:pt x="38292" y="165956"/>
                  </a:lnTo>
                  <a:lnTo>
                    <a:pt x="36154" y="165815"/>
                  </a:lnTo>
                  <a:lnTo>
                    <a:pt x="34007" y="165665"/>
                  </a:lnTo>
                  <a:lnTo>
                    <a:pt x="31861" y="165500"/>
                  </a:lnTo>
                  <a:lnTo>
                    <a:pt x="29698" y="165335"/>
                  </a:lnTo>
                  <a:lnTo>
                    <a:pt x="27528" y="165154"/>
                  </a:lnTo>
                  <a:lnTo>
                    <a:pt x="27528" y="165154"/>
                  </a:lnTo>
                  <a:lnTo>
                    <a:pt x="27583" y="164572"/>
                  </a:lnTo>
                  <a:lnTo>
                    <a:pt x="27622" y="163982"/>
                  </a:lnTo>
                  <a:lnTo>
                    <a:pt x="27646" y="163385"/>
                  </a:lnTo>
                  <a:lnTo>
                    <a:pt x="27654" y="162787"/>
                  </a:lnTo>
                  <a:lnTo>
                    <a:pt x="27654" y="162787"/>
                  </a:lnTo>
                  <a:lnTo>
                    <a:pt x="27646" y="162190"/>
                  </a:lnTo>
                  <a:lnTo>
                    <a:pt x="27622" y="161600"/>
                  </a:lnTo>
                  <a:lnTo>
                    <a:pt x="27583" y="161010"/>
                  </a:lnTo>
                  <a:lnTo>
                    <a:pt x="27536" y="160428"/>
                  </a:lnTo>
                  <a:lnTo>
                    <a:pt x="27465" y="159854"/>
                  </a:lnTo>
                  <a:lnTo>
                    <a:pt x="27387" y="159280"/>
                  </a:lnTo>
                  <a:lnTo>
                    <a:pt x="27292" y="158706"/>
                  </a:lnTo>
                  <a:lnTo>
                    <a:pt x="27182" y="158140"/>
                  </a:lnTo>
                  <a:lnTo>
                    <a:pt x="27064" y="157582"/>
                  </a:lnTo>
                  <a:lnTo>
                    <a:pt x="26923" y="157023"/>
                  </a:lnTo>
                  <a:lnTo>
                    <a:pt x="26773" y="156473"/>
                  </a:lnTo>
                  <a:lnTo>
                    <a:pt x="26616" y="155930"/>
                  </a:lnTo>
                  <a:lnTo>
                    <a:pt x="26443" y="155396"/>
                  </a:lnTo>
                  <a:lnTo>
                    <a:pt x="26254" y="154861"/>
                  </a:lnTo>
                  <a:lnTo>
                    <a:pt x="26050" y="154334"/>
                  </a:lnTo>
                  <a:lnTo>
                    <a:pt x="25838" y="153815"/>
                  </a:lnTo>
                  <a:lnTo>
                    <a:pt x="25617" y="153296"/>
                  </a:lnTo>
                  <a:lnTo>
                    <a:pt x="25382" y="152793"/>
                  </a:lnTo>
                  <a:lnTo>
                    <a:pt x="25130" y="152290"/>
                  </a:lnTo>
                  <a:lnTo>
                    <a:pt x="24870" y="151794"/>
                  </a:lnTo>
                  <a:lnTo>
                    <a:pt x="24595" y="151307"/>
                  </a:lnTo>
                  <a:lnTo>
                    <a:pt x="24312" y="150827"/>
                  </a:lnTo>
                  <a:lnTo>
                    <a:pt x="24021" y="150355"/>
                  </a:lnTo>
                  <a:lnTo>
                    <a:pt x="23715" y="149891"/>
                  </a:lnTo>
                  <a:lnTo>
                    <a:pt x="23400" y="149435"/>
                  </a:lnTo>
                  <a:lnTo>
                    <a:pt x="23070" y="148987"/>
                  </a:lnTo>
                  <a:lnTo>
                    <a:pt x="22732" y="148554"/>
                  </a:lnTo>
                  <a:lnTo>
                    <a:pt x="22386" y="148122"/>
                  </a:lnTo>
                  <a:lnTo>
                    <a:pt x="22032" y="147697"/>
                  </a:lnTo>
                  <a:lnTo>
                    <a:pt x="21662" y="147281"/>
                  </a:lnTo>
                  <a:lnTo>
                    <a:pt x="21285" y="146880"/>
                  </a:lnTo>
                  <a:lnTo>
                    <a:pt x="20900" y="146479"/>
                  </a:lnTo>
                  <a:lnTo>
                    <a:pt x="20507" y="146093"/>
                  </a:lnTo>
                  <a:lnTo>
                    <a:pt x="20098" y="145716"/>
                  </a:lnTo>
                  <a:lnTo>
                    <a:pt x="19681" y="145354"/>
                  </a:lnTo>
                  <a:lnTo>
                    <a:pt x="19264" y="144992"/>
                  </a:lnTo>
                  <a:lnTo>
                    <a:pt x="18832" y="144646"/>
                  </a:lnTo>
                  <a:lnTo>
                    <a:pt x="18392" y="144308"/>
                  </a:lnTo>
                  <a:lnTo>
                    <a:pt x="17943" y="143978"/>
                  </a:lnTo>
                  <a:lnTo>
                    <a:pt x="17487" y="143663"/>
                  </a:lnTo>
                  <a:lnTo>
                    <a:pt x="17023" y="143357"/>
                  </a:lnTo>
                  <a:lnTo>
                    <a:pt x="16552" y="143066"/>
                  </a:lnTo>
                  <a:lnTo>
                    <a:pt x="16072" y="142783"/>
                  </a:lnTo>
                  <a:lnTo>
                    <a:pt x="15584" y="142508"/>
                  </a:lnTo>
                  <a:lnTo>
                    <a:pt x="15089" y="142248"/>
                  </a:lnTo>
                  <a:lnTo>
                    <a:pt x="14594" y="142004"/>
                  </a:lnTo>
                  <a:lnTo>
                    <a:pt x="14083" y="141761"/>
                  </a:lnTo>
                  <a:lnTo>
                    <a:pt x="13572" y="141540"/>
                  </a:lnTo>
                  <a:lnTo>
                    <a:pt x="13053" y="141328"/>
                  </a:lnTo>
                  <a:lnTo>
                    <a:pt x="12526" y="141124"/>
                  </a:lnTo>
                  <a:lnTo>
                    <a:pt x="11991" y="140935"/>
                  </a:lnTo>
                  <a:lnTo>
                    <a:pt x="11449" y="140762"/>
                  </a:lnTo>
                  <a:lnTo>
                    <a:pt x="10906" y="140605"/>
                  </a:lnTo>
                  <a:lnTo>
                    <a:pt x="10356" y="140455"/>
                  </a:lnTo>
                  <a:lnTo>
                    <a:pt x="9805" y="140314"/>
                  </a:lnTo>
                  <a:lnTo>
                    <a:pt x="9239" y="140196"/>
                  </a:lnTo>
                  <a:lnTo>
                    <a:pt x="8673" y="140086"/>
                  </a:lnTo>
                  <a:lnTo>
                    <a:pt x="8107" y="139991"/>
                  </a:lnTo>
                  <a:lnTo>
                    <a:pt x="7533" y="139913"/>
                  </a:lnTo>
                  <a:lnTo>
                    <a:pt x="6951" y="139842"/>
                  </a:lnTo>
                  <a:lnTo>
                    <a:pt x="6369" y="139795"/>
                  </a:lnTo>
                  <a:lnTo>
                    <a:pt x="5780" y="139755"/>
                  </a:lnTo>
                  <a:lnTo>
                    <a:pt x="5190" y="139732"/>
                  </a:lnTo>
                  <a:lnTo>
                    <a:pt x="4592" y="139724"/>
                  </a:lnTo>
                  <a:lnTo>
                    <a:pt x="4592" y="139724"/>
                  </a:lnTo>
                  <a:lnTo>
                    <a:pt x="3995" y="139732"/>
                  </a:lnTo>
                  <a:lnTo>
                    <a:pt x="3397" y="139755"/>
                  </a:lnTo>
                  <a:lnTo>
                    <a:pt x="2807" y="139795"/>
                  </a:lnTo>
                  <a:lnTo>
                    <a:pt x="2218" y="139850"/>
                  </a:lnTo>
                  <a:lnTo>
                    <a:pt x="2218" y="139850"/>
                  </a:lnTo>
                  <a:lnTo>
                    <a:pt x="2045" y="137679"/>
                  </a:lnTo>
                  <a:lnTo>
                    <a:pt x="1880" y="135517"/>
                  </a:lnTo>
                  <a:lnTo>
                    <a:pt x="1714" y="133370"/>
                  </a:lnTo>
                  <a:lnTo>
                    <a:pt x="1565" y="131224"/>
                  </a:lnTo>
                  <a:lnTo>
                    <a:pt x="1424" y="129085"/>
                  </a:lnTo>
                  <a:lnTo>
                    <a:pt x="1282" y="126962"/>
                  </a:lnTo>
                  <a:lnTo>
                    <a:pt x="1156" y="124839"/>
                  </a:lnTo>
                  <a:lnTo>
                    <a:pt x="1030" y="122731"/>
                  </a:lnTo>
                  <a:lnTo>
                    <a:pt x="920" y="120624"/>
                  </a:lnTo>
                  <a:lnTo>
                    <a:pt x="818" y="118532"/>
                  </a:lnTo>
                  <a:lnTo>
                    <a:pt x="716" y="116456"/>
                  </a:lnTo>
                  <a:lnTo>
                    <a:pt x="622" y="114380"/>
                  </a:lnTo>
                  <a:lnTo>
                    <a:pt x="535" y="112320"/>
                  </a:lnTo>
                  <a:lnTo>
                    <a:pt x="456" y="110268"/>
                  </a:lnTo>
                  <a:lnTo>
                    <a:pt x="386" y="108231"/>
                  </a:lnTo>
                  <a:lnTo>
                    <a:pt x="323" y="106203"/>
                  </a:lnTo>
                  <a:lnTo>
                    <a:pt x="268" y="104182"/>
                  </a:lnTo>
                  <a:lnTo>
                    <a:pt x="213" y="102177"/>
                  </a:lnTo>
                  <a:lnTo>
                    <a:pt x="165" y="100187"/>
                  </a:lnTo>
                  <a:lnTo>
                    <a:pt x="126" y="98206"/>
                  </a:lnTo>
                  <a:lnTo>
                    <a:pt x="87" y="96240"/>
                  </a:lnTo>
                  <a:lnTo>
                    <a:pt x="63" y="94282"/>
                  </a:lnTo>
                  <a:lnTo>
                    <a:pt x="40" y="92340"/>
                  </a:lnTo>
                  <a:lnTo>
                    <a:pt x="16" y="90413"/>
                  </a:lnTo>
                  <a:lnTo>
                    <a:pt x="8" y="88494"/>
                  </a:lnTo>
                  <a:lnTo>
                    <a:pt x="0" y="86599"/>
                  </a:lnTo>
                  <a:lnTo>
                    <a:pt x="0" y="84712"/>
                  </a:lnTo>
                  <a:lnTo>
                    <a:pt x="0" y="82841"/>
                  </a:lnTo>
                  <a:lnTo>
                    <a:pt x="8" y="80977"/>
                  </a:lnTo>
                  <a:lnTo>
                    <a:pt x="16" y="79137"/>
                  </a:lnTo>
                  <a:lnTo>
                    <a:pt x="55" y="75504"/>
                  </a:lnTo>
                  <a:lnTo>
                    <a:pt x="110" y="71926"/>
                  </a:lnTo>
                  <a:lnTo>
                    <a:pt x="181" y="68419"/>
                  </a:lnTo>
                  <a:lnTo>
                    <a:pt x="268" y="64983"/>
                  </a:lnTo>
                  <a:lnTo>
                    <a:pt x="362" y="61610"/>
                  </a:lnTo>
                  <a:lnTo>
                    <a:pt x="480" y="58315"/>
                  </a:lnTo>
                  <a:lnTo>
                    <a:pt x="598" y="55099"/>
                  </a:lnTo>
                  <a:lnTo>
                    <a:pt x="739" y="51953"/>
                  </a:lnTo>
                  <a:lnTo>
                    <a:pt x="881" y="48895"/>
                  </a:lnTo>
                  <a:lnTo>
                    <a:pt x="1030" y="45914"/>
                  </a:lnTo>
                  <a:lnTo>
                    <a:pt x="1196" y="43021"/>
                  </a:lnTo>
                  <a:lnTo>
                    <a:pt x="1361" y="40206"/>
                  </a:lnTo>
                  <a:lnTo>
                    <a:pt x="1534" y="37485"/>
                  </a:lnTo>
                  <a:lnTo>
                    <a:pt x="1714" y="34859"/>
                  </a:lnTo>
                  <a:lnTo>
                    <a:pt x="1887" y="32319"/>
                  </a:lnTo>
                  <a:lnTo>
                    <a:pt x="2076" y="29881"/>
                  </a:lnTo>
                  <a:lnTo>
                    <a:pt x="2257" y="27538"/>
                  </a:lnTo>
                  <a:lnTo>
                    <a:pt x="2257" y="27538"/>
                  </a:lnTo>
                  <a:lnTo>
                    <a:pt x="2839" y="27593"/>
                  </a:lnTo>
                  <a:lnTo>
                    <a:pt x="3421" y="27624"/>
                  </a:lnTo>
                  <a:lnTo>
                    <a:pt x="4003" y="27648"/>
                  </a:lnTo>
                  <a:lnTo>
                    <a:pt x="4592" y="27656"/>
                  </a:lnTo>
                  <a:lnTo>
                    <a:pt x="4592" y="27656"/>
                  </a:lnTo>
                  <a:lnTo>
                    <a:pt x="5190" y="27648"/>
                  </a:lnTo>
                  <a:lnTo>
                    <a:pt x="5780" y="27632"/>
                  </a:lnTo>
                  <a:lnTo>
                    <a:pt x="6369" y="27593"/>
                  </a:lnTo>
                  <a:lnTo>
                    <a:pt x="6951" y="27538"/>
                  </a:lnTo>
                  <a:lnTo>
                    <a:pt x="7533" y="27475"/>
                  </a:lnTo>
                  <a:lnTo>
                    <a:pt x="8107" y="27396"/>
                  </a:lnTo>
                  <a:lnTo>
                    <a:pt x="8673" y="27302"/>
                  </a:lnTo>
                  <a:lnTo>
                    <a:pt x="9239" y="27192"/>
                  </a:lnTo>
                  <a:lnTo>
                    <a:pt x="9805" y="27066"/>
                  </a:lnTo>
                  <a:lnTo>
                    <a:pt x="10356" y="26932"/>
                  </a:lnTo>
                  <a:lnTo>
                    <a:pt x="10906" y="26783"/>
                  </a:lnTo>
                  <a:lnTo>
                    <a:pt x="11449" y="26626"/>
                  </a:lnTo>
                  <a:lnTo>
                    <a:pt x="11991" y="26445"/>
                  </a:lnTo>
                  <a:lnTo>
                    <a:pt x="12526" y="26256"/>
                  </a:lnTo>
                  <a:lnTo>
                    <a:pt x="13053" y="26059"/>
                  </a:lnTo>
                  <a:lnTo>
                    <a:pt x="13572" y="25847"/>
                  </a:lnTo>
                  <a:lnTo>
                    <a:pt x="14083" y="25619"/>
                  </a:lnTo>
                  <a:lnTo>
                    <a:pt x="14594" y="25383"/>
                  </a:lnTo>
                  <a:lnTo>
                    <a:pt x="15089" y="25139"/>
                  </a:lnTo>
                  <a:lnTo>
                    <a:pt x="15584" y="24872"/>
                  </a:lnTo>
                  <a:lnTo>
                    <a:pt x="16072" y="24605"/>
                  </a:lnTo>
                  <a:lnTo>
                    <a:pt x="16552" y="24322"/>
                  </a:lnTo>
                  <a:lnTo>
                    <a:pt x="17023" y="24023"/>
                  </a:lnTo>
                  <a:lnTo>
                    <a:pt x="17487" y="23716"/>
                  </a:lnTo>
                  <a:lnTo>
                    <a:pt x="17943" y="23402"/>
                  </a:lnTo>
                  <a:lnTo>
                    <a:pt x="18392" y="23079"/>
                  </a:lnTo>
                  <a:lnTo>
                    <a:pt x="18832" y="22741"/>
                  </a:lnTo>
                  <a:lnTo>
                    <a:pt x="19264" y="22395"/>
                  </a:lnTo>
                  <a:lnTo>
                    <a:pt x="19681" y="22033"/>
                  </a:lnTo>
                  <a:lnTo>
                    <a:pt x="20098" y="21664"/>
                  </a:lnTo>
                  <a:lnTo>
                    <a:pt x="20507" y="21286"/>
                  </a:lnTo>
                  <a:lnTo>
                    <a:pt x="20900" y="20901"/>
                  </a:lnTo>
                  <a:lnTo>
                    <a:pt x="21285" y="20508"/>
                  </a:lnTo>
                  <a:lnTo>
                    <a:pt x="21662" y="20099"/>
                  </a:lnTo>
                  <a:lnTo>
                    <a:pt x="22032" y="19690"/>
                  </a:lnTo>
                  <a:lnTo>
                    <a:pt x="22386" y="19266"/>
                  </a:lnTo>
                  <a:lnTo>
                    <a:pt x="22732" y="18833"/>
                  </a:lnTo>
                  <a:lnTo>
                    <a:pt x="23070" y="18393"/>
                  </a:lnTo>
                  <a:lnTo>
                    <a:pt x="23400" y="17944"/>
                  </a:lnTo>
                  <a:lnTo>
                    <a:pt x="23715" y="17488"/>
                  </a:lnTo>
                  <a:lnTo>
                    <a:pt x="24021" y="17024"/>
                  </a:lnTo>
                  <a:lnTo>
                    <a:pt x="24312" y="16553"/>
                  </a:lnTo>
                  <a:lnTo>
                    <a:pt x="24595" y="16073"/>
                  </a:lnTo>
                  <a:lnTo>
                    <a:pt x="24870" y="15585"/>
                  </a:lnTo>
                  <a:lnTo>
                    <a:pt x="25130" y="15098"/>
                  </a:lnTo>
                  <a:lnTo>
                    <a:pt x="25382" y="14595"/>
                  </a:lnTo>
                  <a:lnTo>
                    <a:pt x="25617" y="14084"/>
                  </a:lnTo>
                  <a:lnTo>
                    <a:pt x="25838" y="13572"/>
                  </a:lnTo>
                  <a:lnTo>
                    <a:pt x="26050" y="13054"/>
                  </a:lnTo>
                  <a:lnTo>
                    <a:pt x="26254" y="12527"/>
                  </a:lnTo>
                  <a:lnTo>
                    <a:pt x="26443" y="11992"/>
                  </a:lnTo>
                  <a:lnTo>
                    <a:pt x="26616" y="11457"/>
                  </a:lnTo>
                  <a:lnTo>
                    <a:pt x="26773" y="10907"/>
                  </a:lnTo>
                  <a:lnTo>
                    <a:pt x="26923" y="10356"/>
                  </a:lnTo>
                  <a:lnTo>
                    <a:pt x="27064" y="9806"/>
                  </a:lnTo>
                  <a:lnTo>
                    <a:pt x="27182" y="9248"/>
                  </a:lnTo>
                  <a:lnTo>
                    <a:pt x="27292" y="8681"/>
                  </a:lnTo>
                  <a:lnTo>
                    <a:pt x="27387" y="8107"/>
                  </a:lnTo>
                  <a:lnTo>
                    <a:pt x="27465" y="7533"/>
                  </a:lnTo>
                  <a:lnTo>
                    <a:pt x="27536" y="6952"/>
                  </a:lnTo>
                  <a:lnTo>
                    <a:pt x="27583" y="6370"/>
                  </a:lnTo>
                  <a:lnTo>
                    <a:pt x="27622" y="5780"/>
                  </a:lnTo>
                  <a:lnTo>
                    <a:pt x="27646" y="5190"/>
                  </a:lnTo>
                  <a:lnTo>
                    <a:pt x="27654" y="4600"/>
                  </a:lnTo>
                  <a:lnTo>
                    <a:pt x="27654" y="4600"/>
                  </a:lnTo>
                  <a:lnTo>
                    <a:pt x="27646" y="4011"/>
                  </a:lnTo>
                  <a:lnTo>
                    <a:pt x="27622" y="3421"/>
                  </a:lnTo>
                  <a:lnTo>
                    <a:pt x="27583" y="2839"/>
                  </a:lnTo>
                  <a:lnTo>
                    <a:pt x="27536" y="2265"/>
                  </a:lnTo>
                  <a:lnTo>
                    <a:pt x="27536" y="2265"/>
                  </a:lnTo>
                  <a:lnTo>
                    <a:pt x="29879" y="2076"/>
                  </a:lnTo>
                  <a:lnTo>
                    <a:pt x="32317" y="1895"/>
                  </a:lnTo>
                  <a:lnTo>
                    <a:pt x="34856" y="1715"/>
                  </a:lnTo>
                  <a:lnTo>
                    <a:pt x="37482" y="1542"/>
                  </a:lnTo>
                  <a:lnTo>
                    <a:pt x="40203" y="1369"/>
                  </a:lnTo>
                  <a:lnTo>
                    <a:pt x="43018" y="1203"/>
                  </a:lnTo>
                  <a:lnTo>
                    <a:pt x="45911" y="1038"/>
                  </a:lnTo>
                  <a:lnTo>
                    <a:pt x="48891" y="889"/>
                  </a:lnTo>
                  <a:lnTo>
                    <a:pt x="51950" y="740"/>
                  </a:lnTo>
                  <a:lnTo>
                    <a:pt x="55095" y="606"/>
                  </a:lnTo>
                  <a:lnTo>
                    <a:pt x="58311" y="480"/>
                  </a:lnTo>
                  <a:lnTo>
                    <a:pt x="61606" y="370"/>
                  </a:lnTo>
                  <a:lnTo>
                    <a:pt x="64979" y="276"/>
                  </a:lnTo>
                  <a:lnTo>
                    <a:pt x="68415" y="189"/>
                  </a:lnTo>
                  <a:lnTo>
                    <a:pt x="71922" y="118"/>
                  </a:lnTo>
                  <a:lnTo>
                    <a:pt x="75491" y="63"/>
                  </a:lnTo>
                  <a:lnTo>
                    <a:pt x="79132" y="24"/>
                  </a:lnTo>
                  <a:lnTo>
                    <a:pt x="80972" y="8"/>
                  </a:lnTo>
                  <a:lnTo>
                    <a:pt x="82827" y="8"/>
                  </a:lnTo>
                  <a:lnTo>
                    <a:pt x="84706" y="0"/>
                  </a:lnTo>
                  <a:lnTo>
                    <a:pt x="86586" y="8"/>
                  </a:lnTo>
                  <a:lnTo>
                    <a:pt x="88488" y="16"/>
                  </a:lnTo>
                  <a:lnTo>
                    <a:pt x="90407" y="24"/>
                  </a:lnTo>
                  <a:lnTo>
                    <a:pt x="92333" y="40"/>
                  </a:lnTo>
                  <a:lnTo>
                    <a:pt x="94276" y="63"/>
                  </a:lnTo>
                  <a:lnTo>
                    <a:pt x="96233" y="95"/>
                  </a:lnTo>
                  <a:lnTo>
                    <a:pt x="98199" y="126"/>
                  </a:lnTo>
                  <a:lnTo>
                    <a:pt x="100180" y="173"/>
                  </a:lnTo>
                  <a:lnTo>
                    <a:pt x="102170" y="221"/>
                  </a:lnTo>
                  <a:lnTo>
                    <a:pt x="104175" y="268"/>
                  </a:lnTo>
                  <a:lnTo>
                    <a:pt x="106196" y="331"/>
                  </a:lnTo>
                  <a:lnTo>
                    <a:pt x="108224" y="394"/>
                  </a:lnTo>
                  <a:lnTo>
                    <a:pt x="110261" y="464"/>
                  </a:lnTo>
                  <a:lnTo>
                    <a:pt x="112313" y="543"/>
                  </a:lnTo>
                  <a:lnTo>
                    <a:pt x="114373" y="629"/>
                  </a:lnTo>
                  <a:lnTo>
                    <a:pt x="116449" y="724"/>
                  </a:lnTo>
                  <a:lnTo>
                    <a:pt x="118532" y="818"/>
                  </a:lnTo>
                  <a:lnTo>
                    <a:pt x="120624" y="928"/>
                  </a:lnTo>
                  <a:lnTo>
                    <a:pt x="122723" y="1038"/>
                  </a:lnTo>
                  <a:lnTo>
                    <a:pt x="124830" y="1164"/>
                  </a:lnTo>
                  <a:lnTo>
                    <a:pt x="126953" y="1290"/>
                  </a:lnTo>
                  <a:lnTo>
                    <a:pt x="129076" y="1424"/>
                  </a:lnTo>
                  <a:lnTo>
                    <a:pt x="131215" y="1573"/>
                  </a:lnTo>
                  <a:lnTo>
                    <a:pt x="133362" y="1722"/>
                  </a:lnTo>
                  <a:lnTo>
                    <a:pt x="135508" y="1880"/>
                  </a:lnTo>
                  <a:lnTo>
                    <a:pt x="137670" y="2053"/>
                  </a:lnTo>
                  <a:lnTo>
                    <a:pt x="139841" y="2226"/>
                  </a:lnTo>
                  <a:lnTo>
                    <a:pt x="139841" y="2226"/>
                  </a:lnTo>
                  <a:lnTo>
                    <a:pt x="139785" y="2815"/>
                  </a:lnTo>
                  <a:lnTo>
                    <a:pt x="139746" y="3405"/>
                  </a:lnTo>
                  <a:lnTo>
                    <a:pt x="139723" y="4003"/>
                  </a:lnTo>
                  <a:lnTo>
                    <a:pt x="139715" y="4600"/>
                  </a:lnTo>
                  <a:lnTo>
                    <a:pt x="139715" y="4600"/>
                  </a:lnTo>
                  <a:lnTo>
                    <a:pt x="139723" y="4962"/>
                  </a:lnTo>
                  <a:lnTo>
                    <a:pt x="139730" y="5316"/>
                  </a:lnTo>
                  <a:lnTo>
                    <a:pt x="139746" y="5678"/>
                  </a:lnTo>
                  <a:lnTo>
                    <a:pt x="139762" y="6039"/>
                  </a:lnTo>
                  <a:lnTo>
                    <a:pt x="139785" y="6393"/>
                  </a:lnTo>
                  <a:lnTo>
                    <a:pt x="139817" y="6747"/>
                  </a:lnTo>
                  <a:lnTo>
                    <a:pt x="139848" y="7101"/>
                  </a:lnTo>
                  <a:lnTo>
                    <a:pt x="139896" y="7447"/>
                  </a:lnTo>
                  <a:lnTo>
                    <a:pt x="139935" y="7801"/>
                  </a:lnTo>
                  <a:lnTo>
                    <a:pt x="139990" y="8147"/>
                  </a:lnTo>
                  <a:lnTo>
                    <a:pt x="140045" y="8493"/>
                  </a:lnTo>
                  <a:lnTo>
                    <a:pt x="140108" y="8839"/>
                  </a:lnTo>
                  <a:lnTo>
                    <a:pt x="140171" y="9185"/>
                  </a:lnTo>
                  <a:lnTo>
                    <a:pt x="140242" y="9523"/>
                  </a:lnTo>
                  <a:lnTo>
                    <a:pt x="140320" y="9861"/>
                  </a:lnTo>
                  <a:lnTo>
                    <a:pt x="140399" y="10199"/>
                  </a:lnTo>
                  <a:lnTo>
                    <a:pt x="140485" y="10537"/>
                  </a:lnTo>
                  <a:lnTo>
                    <a:pt x="140580" y="10867"/>
                  </a:lnTo>
                  <a:lnTo>
                    <a:pt x="140674" y="11198"/>
                  </a:lnTo>
                  <a:lnTo>
                    <a:pt x="140776" y="11528"/>
                  </a:lnTo>
                  <a:lnTo>
                    <a:pt x="140878" y="11858"/>
                  </a:lnTo>
                  <a:lnTo>
                    <a:pt x="140996" y="12181"/>
                  </a:lnTo>
                  <a:lnTo>
                    <a:pt x="141106" y="12503"/>
                  </a:lnTo>
                  <a:lnTo>
                    <a:pt x="141224" y="12825"/>
                  </a:lnTo>
                  <a:lnTo>
                    <a:pt x="141350" y="13140"/>
                  </a:lnTo>
                  <a:lnTo>
                    <a:pt x="141484" y="13455"/>
                  </a:lnTo>
                  <a:lnTo>
                    <a:pt x="141618" y="13769"/>
                  </a:lnTo>
                  <a:lnTo>
                    <a:pt x="141751" y="14084"/>
                  </a:lnTo>
                  <a:lnTo>
                    <a:pt x="141893" y="14390"/>
                  </a:lnTo>
                  <a:lnTo>
                    <a:pt x="142042" y="14697"/>
                  </a:lnTo>
                  <a:lnTo>
                    <a:pt x="142192" y="15004"/>
                  </a:lnTo>
                  <a:lnTo>
                    <a:pt x="142349" y="15302"/>
                  </a:lnTo>
                  <a:lnTo>
                    <a:pt x="142506" y="15601"/>
                  </a:lnTo>
                  <a:lnTo>
                    <a:pt x="142671" y="15900"/>
                  </a:lnTo>
                  <a:lnTo>
                    <a:pt x="142836" y="16191"/>
                  </a:lnTo>
                  <a:lnTo>
                    <a:pt x="143009" y="16482"/>
                  </a:lnTo>
                  <a:lnTo>
                    <a:pt x="143190" y="16773"/>
                  </a:lnTo>
                  <a:lnTo>
                    <a:pt x="143371" y="17056"/>
                  </a:lnTo>
                  <a:lnTo>
                    <a:pt x="143552" y="17339"/>
                  </a:lnTo>
                  <a:lnTo>
                    <a:pt x="143740" y="17614"/>
                  </a:lnTo>
                  <a:lnTo>
                    <a:pt x="143929" y="17889"/>
                  </a:lnTo>
                  <a:lnTo>
                    <a:pt x="144126" y="18165"/>
                  </a:lnTo>
                  <a:lnTo>
                    <a:pt x="144330" y="18440"/>
                  </a:lnTo>
                  <a:lnTo>
                    <a:pt x="144535" y="18707"/>
                  </a:lnTo>
                  <a:lnTo>
                    <a:pt x="144739" y="18967"/>
                  </a:lnTo>
                  <a:lnTo>
                    <a:pt x="144951" y="19234"/>
                  </a:lnTo>
                  <a:lnTo>
                    <a:pt x="145164" y="19486"/>
                  </a:lnTo>
                  <a:lnTo>
                    <a:pt x="145384" y="19745"/>
                  </a:lnTo>
                  <a:lnTo>
                    <a:pt x="145612" y="19997"/>
                  </a:lnTo>
                  <a:lnTo>
                    <a:pt x="145832" y="20241"/>
                  </a:lnTo>
                  <a:lnTo>
                    <a:pt x="146068" y="20492"/>
                  </a:lnTo>
                  <a:lnTo>
                    <a:pt x="146296" y="20728"/>
                  </a:lnTo>
                  <a:lnTo>
                    <a:pt x="146532" y="20972"/>
                  </a:lnTo>
                  <a:lnTo>
                    <a:pt x="146776" y="21208"/>
                  </a:lnTo>
                  <a:lnTo>
                    <a:pt x="147019" y="21436"/>
                  </a:lnTo>
                  <a:lnTo>
                    <a:pt x="147263" y="21664"/>
                  </a:lnTo>
                  <a:lnTo>
                    <a:pt x="147515" y="21892"/>
                  </a:lnTo>
                  <a:lnTo>
                    <a:pt x="147766" y="22112"/>
                  </a:lnTo>
                  <a:lnTo>
                    <a:pt x="148026" y="22324"/>
                  </a:lnTo>
                  <a:lnTo>
                    <a:pt x="148285" y="22537"/>
                  </a:lnTo>
                  <a:lnTo>
                    <a:pt x="148553" y="22749"/>
                  </a:lnTo>
                  <a:lnTo>
                    <a:pt x="148812" y="22953"/>
                  </a:lnTo>
                  <a:lnTo>
                    <a:pt x="149087" y="23158"/>
                  </a:lnTo>
                  <a:lnTo>
                    <a:pt x="149355" y="23354"/>
                  </a:lnTo>
                  <a:lnTo>
                    <a:pt x="149355" y="23354"/>
                  </a:lnTo>
                  <a:lnTo>
                    <a:pt x="149716" y="23606"/>
                  </a:lnTo>
                  <a:lnTo>
                    <a:pt x="150078" y="23850"/>
                  </a:lnTo>
                  <a:lnTo>
                    <a:pt x="150440" y="24086"/>
                  </a:lnTo>
                  <a:lnTo>
                    <a:pt x="150817" y="24322"/>
                  </a:lnTo>
                  <a:lnTo>
                    <a:pt x="151187" y="24542"/>
                  </a:lnTo>
                  <a:lnTo>
                    <a:pt x="151572" y="24762"/>
                  </a:lnTo>
                  <a:lnTo>
                    <a:pt x="151957" y="24966"/>
                  </a:lnTo>
                  <a:lnTo>
                    <a:pt x="152342" y="25171"/>
                  </a:lnTo>
                  <a:lnTo>
                    <a:pt x="152736" y="25367"/>
                  </a:lnTo>
                  <a:lnTo>
                    <a:pt x="153137" y="25556"/>
                  </a:lnTo>
                  <a:lnTo>
                    <a:pt x="153538" y="25737"/>
                  </a:lnTo>
                  <a:lnTo>
                    <a:pt x="153946" y="25910"/>
                  </a:lnTo>
                  <a:lnTo>
                    <a:pt x="154355" y="26075"/>
                  </a:lnTo>
                  <a:lnTo>
                    <a:pt x="154772" y="26232"/>
                  </a:lnTo>
                  <a:lnTo>
                    <a:pt x="155189" y="26382"/>
                  </a:lnTo>
                  <a:lnTo>
                    <a:pt x="155605" y="26523"/>
                  </a:lnTo>
                  <a:lnTo>
                    <a:pt x="156030" y="26657"/>
                  </a:lnTo>
                  <a:lnTo>
                    <a:pt x="156463" y="26783"/>
                  </a:lnTo>
                  <a:lnTo>
                    <a:pt x="156895" y="26901"/>
                  </a:lnTo>
                  <a:lnTo>
                    <a:pt x="157327" y="27011"/>
                  </a:lnTo>
                  <a:lnTo>
                    <a:pt x="157768" y="27113"/>
                  </a:lnTo>
                  <a:lnTo>
                    <a:pt x="158208" y="27208"/>
                  </a:lnTo>
                  <a:lnTo>
                    <a:pt x="158656" y="27294"/>
                  </a:lnTo>
                  <a:lnTo>
                    <a:pt x="159097" y="27365"/>
                  </a:lnTo>
                  <a:lnTo>
                    <a:pt x="159553" y="27436"/>
                  </a:lnTo>
                  <a:lnTo>
                    <a:pt x="160001" y="27491"/>
                  </a:lnTo>
                  <a:lnTo>
                    <a:pt x="160457" y="27546"/>
                  </a:lnTo>
                  <a:lnTo>
                    <a:pt x="160921" y="27585"/>
                  </a:lnTo>
                  <a:lnTo>
                    <a:pt x="161377" y="27616"/>
                  </a:lnTo>
                  <a:lnTo>
                    <a:pt x="161841" y="27640"/>
                  </a:lnTo>
                  <a:lnTo>
                    <a:pt x="162305" y="27656"/>
                  </a:lnTo>
                  <a:lnTo>
                    <a:pt x="162776" y="27656"/>
                  </a:lnTo>
                  <a:lnTo>
                    <a:pt x="162776" y="27656"/>
                  </a:lnTo>
                  <a:lnTo>
                    <a:pt x="163374" y="27648"/>
                  </a:lnTo>
                  <a:lnTo>
                    <a:pt x="163972" y="27624"/>
                  </a:lnTo>
                  <a:lnTo>
                    <a:pt x="164561" y="27593"/>
                  </a:lnTo>
                  <a:lnTo>
                    <a:pt x="165151" y="27538"/>
                  </a:lnTo>
                  <a:lnTo>
                    <a:pt x="165151" y="27538"/>
                  </a:lnTo>
                  <a:lnTo>
                    <a:pt x="165324" y="29708"/>
                  </a:lnTo>
                  <a:lnTo>
                    <a:pt x="165489" y="31863"/>
                  </a:lnTo>
                  <a:lnTo>
                    <a:pt x="165654" y="34017"/>
                  </a:lnTo>
                  <a:lnTo>
                    <a:pt x="165804" y="36164"/>
                  </a:lnTo>
                  <a:lnTo>
                    <a:pt x="165945" y="38295"/>
                  </a:lnTo>
                  <a:lnTo>
                    <a:pt x="166087" y="40426"/>
                  </a:lnTo>
                  <a:lnTo>
                    <a:pt x="166212" y="42549"/>
                  </a:lnTo>
                  <a:lnTo>
                    <a:pt x="166338" y="44656"/>
                  </a:lnTo>
                  <a:lnTo>
                    <a:pt x="166448" y="46756"/>
                  </a:lnTo>
                  <a:lnTo>
                    <a:pt x="166551" y="48847"/>
                  </a:lnTo>
                  <a:lnTo>
                    <a:pt x="166653" y="50931"/>
                  </a:lnTo>
                  <a:lnTo>
                    <a:pt x="166747" y="52999"/>
                  </a:lnTo>
                  <a:lnTo>
                    <a:pt x="166834" y="55059"/>
                  </a:lnTo>
                  <a:lnTo>
                    <a:pt x="166912" y="57112"/>
                  </a:lnTo>
                  <a:lnTo>
                    <a:pt x="166983" y="59156"/>
                  </a:lnTo>
                  <a:lnTo>
                    <a:pt x="167046" y="61185"/>
                  </a:lnTo>
                  <a:lnTo>
                    <a:pt x="167101" y="63198"/>
                  </a:lnTo>
                  <a:lnTo>
                    <a:pt x="167156" y="65203"/>
                  </a:lnTo>
                  <a:lnTo>
                    <a:pt x="167203" y="67200"/>
                  </a:lnTo>
                  <a:lnTo>
                    <a:pt x="167242" y="69182"/>
                  </a:lnTo>
                  <a:lnTo>
                    <a:pt x="167282" y="71148"/>
                  </a:lnTo>
                  <a:lnTo>
                    <a:pt x="167305" y="73106"/>
                  </a:lnTo>
                  <a:lnTo>
                    <a:pt x="167329" y="75048"/>
                  </a:lnTo>
                  <a:lnTo>
                    <a:pt x="167353" y="76975"/>
                  </a:lnTo>
                  <a:lnTo>
                    <a:pt x="167360" y="78885"/>
                  </a:lnTo>
                  <a:lnTo>
                    <a:pt x="167368" y="80788"/>
                  </a:lnTo>
                  <a:lnTo>
                    <a:pt x="167368" y="82675"/>
                  </a:lnTo>
                  <a:lnTo>
                    <a:pt x="167368" y="84547"/>
                  </a:lnTo>
                  <a:lnTo>
                    <a:pt x="167360" y="86403"/>
                  </a:lnTo>
                  <a:lnTo>
                    <a:pt x="167353" y="88251"/>
                  </a:lnTo>
                  <a:lnTo>
                    <a:pt x="167313" y="91883"/>
                  </a:lnTo>
                  <a:lnTo>
                    <a:pt x="167258" y="95461"/>
                  </a:lnTo>
                  <a:lnTo>
                    <a:pt x="167187" y="98968"/>
                  </a:lnTo>
                  <a:lnTo>
                    <a:pt x="167101" y="102405"/>
                  </a:lnTo>
                  <a:lnTo>
                    <a:pt x="167007" y="105770"/>
                  </a:lnTo>
                  <a:lnTo>
                    <a:pt x="166889" y="109065"/>
                  </a:lnTo>
                  <a:lnTo>
                    <a:pt x="166771" y="112289"/>
                  </a:lnTo>
                  <a:lnTo>
                    <a:pt x="166629" y="115426"/>
                  </a:lnTo>
                  <a:lnTo>
                    <a:pt x="166488" y="118493"/>
                  </a:lnTo>
                  <a:lnTo>
                    <a:pt x="166338" y="121473"/>
                  </a:lnTo>
                  <a:lnTo>
                    <a:pt x="166173" y="124367"/>
                  </a:lnTo>
                  <a:lnTo>
                    <a:pt x="166008" y="127174"/>
                  </a:lnTo>
                  <a:lnTo>
                    <a:pt x="165835" y="129895"/>
                  </a:lnTo>
                  <a:lnTo>
                    <a:pt x="165654" y="132529"/>
                  </a:lnTo>
                  <a:lnTo>
                    <a:pt x="165481" y="135061"/>
                  </a:lnTo>
                  <a:lnTo>
                    <a:pt x="165292" y="137507"/>
                  </a:lnTo>
                  <a:lnTo>
                    <a:pt x="165112" y="139850"/>
                  </a:lnTo>
                  <a:lnTo>
                    <a:pt x="165112" y="139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5196;p67">
              <a:extLst>
                <a:ext uri="{FF2B5EF4-FFF2-40B4-BE49-F238E27FC236}">
                  <a16:creationId xmlns:a16="http://schemas.microsoft.com/office/drawing/2014/main" id="{F3B0738E-97F1-DDC0-3B71-3017548CCF14}"/>
                </a:ext>
              </a:extLst>
            </p:cNvPr>
            <p:cNvSpPr/>
            <p:nvPr/>
          </p:nvSpPr>
          <p:spPr>
            <a:xfrm>
              <a:off x="-595550" y="-2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5197;p67">
              <a:extLst>
                <a:ext uri="{FF2B5EF4-FFF2-40B4-BE49-F238E27FC236}">
                  <a16:creationId xmlns:a16="http://schemas.microsoft.com/office/drawing/2014/main" id="{A0DA1FFD-5579-42CF-9F0D-FDD3ADC80288}"/>
                </a:ext>
              </a:extLst>
            </p:cNvPr>
            <p:cNvSpPr/>
            <p:nvPr/>
          </p:nvSpPr>
          <p:spPr>
            <a:xfrm>
              <a:off x="-991625" y="-5094800"/>
              <a:ext cx="452525" cy="3018550"/>
            </a:xfrm>
            <a:custGeom>
              <a:avLst/>
              <a:gdLst/>
              <a:ahLst/>
              <a:cxnLst/>
              <a:rect l="l" t="t" r="r" b="b"/>
              <a:pathLst>
                <a:path w="18101" h="120742" extrusionOk="0">
                  <a:moveTo>
                    <a:pt x="87" y="0"/>
                  </a:moveTo>
                  <a:lnTo>
                    <a:pt x="228" y="2218"/>
                  </a:lnTo>
                  <a:lnTo>
                    <a:pt x="354" y="4420"/>
                  </a:lnTo>
                  <a:lnTo>
                    <a:pt x="480" y="6621"/>
                  </a:lnTo>
                  <a:lnTo>
                    <a:pt x="598" y="8815"/>
                  </a:lnTo>
                  <a:lnTo>
                    <a:pt x="708" y="11001"/>
                  </a:lnTo>
                  <a:lnTo>
                    <a:pt x="818" y="13179"/>
                  </a:lnTo>
                  <a:lnTo>
                    <a:pt x="920" y="15350"/>
                  </a:lnTo>
                  <a:lnTo>
                    <a:pt x="1014" y="17504"/>
                  </a:lnTo>
                  <a:lnTo>
                    <a:pt x="1101" y="19659"/>
                  </a:lnTo>
                  <a:lnTo>
                    <a:pt x="1187" y="21805"/>
                  </a:lnTo>
                  <a:lnTo>
                    <a:pt x="1266" y="23944"/>
                  </a:lnTo>
                  <a:lnTo>
                    <a:pt x="1345" y="26067"/>
                  </a:lnTo>
                  <a:lnTo>
                    <a:pt x="1415" y="28191"/>
                  </a:lnTo>
                  <a:lnTo>
                    <a:pt x="1478" y="30298"/>
                  </a:lnTo>
                  <a:lnTo>
                    <a:pt x="1588" y="34489"/>
                  </a:lnTo>
                  <a:lnTo>
                    <a:pt x="1683" y="38649"/>
                  </a:lnTo>
                  <a:lnTo>
                    <a:pt x="1761" y="42761"/>
                  </a:lnTo>
                  <a:lnTo>
                    <a:pt x="1824" y="46842"/>
                  </a:lnTo>
                  <a:lnTo>
                    <a:pt x="1864" y="50876"/>
                  </a:lnTo>
                  <a:lnTo>
                    <a:pt x="1887" y="54863"/>
                  </a:lnTo>
                  <a:lnTo>
                    <a:pt x="1895" y="58810"/>
                  </a:lnTo>
                  <a:lnTo>
                    <a:pt x="1887" y="62711"/>
                  </a:lnTo>
                  <a:lnTo>
                    <a:pt x="1864" y="66564"/>
                  </a:lnTo>
                  <a:lnTo>
                    <a:pt x="1832" y="70369"/>
                  </a:lnTo>
                  <a:lnTo>
                    <a:pt x="1777" y="74128"/>
                  </a:lnTo>
                  <a:lnTo>
                    <a:pt x="1714" y="77832"/>
                  </a:lnTo>
                  <a:lnTo>
                    <a:pt x="1643" y="81480"/>
                  </a:lnTo>
                  <a:lnTo>
                    <a:pt x="1557" y="85082"/>
                  </a:lnTo>
                  <a:lnTo>
                    <a:pt x="1455" y="88628"/>
                  </a:lnTo>
                  <a:lnTo>
                    <a:pt x="1345" y="92112"/>
                  </a:lnTo>
                  <a:lnTo>
                    <a:pt x="1227" y="95540"/>
                  </a:lnTo>
                  <a:lnTo>
                    <a:pt x="1101" y="98913"/>
                  </a:lnTo>
                  <a:lnTo>
                    <a:pt x="967" y="102224"/>
                  </a:lnTo>
                  <a:lnTo>
                    <a:pt x="818" y="105471"/>
                  </a:lnTo>
                  <a:lnTo>
                    <a:pt x="668" y="108656"/>
                  </a:lnTo>
                  <a:lnTo>
                    <a:pt x="511" y="111778"/>
                  </a:lnTo>
                  <a:lnTo>
                    <a:pt x="346" y="114837"/>
                  </a:lnTo>
                  <a:lnTo>
                    <a:pt x="173" y="117825"/>
                  </a:lnTo>
                  <a:lnTo>
                    <a:pt x="0" y="120742"/>
                  </a:lnTo>
                  <a:lnTo>
                    <a:pt x="354" y="120490"/>
                  </a:lnTo>
                  <a:lnTo>
                    <a:pt x="723" y="120247"/>
                  </a:lnTo>
                  <a:lnTo>
                    <a:pt x="1085" y="120003"/>
                  </a:lnTo>
                  <a:lnTo>
                    <a:pt x="1463" y="119767"/>
                  </a:lnTo>
                  <a:lnTo>
                    <a:pt x="1840" y="119539"/>
                  </a:lnTo>
                  <a:lnTo>
                    <a:pt x="2225" y="119319"/>
                  </a:lnTo>
                  <a:lnTo>
                    <a:pt x="2610" y="119106"/>
                  </a:lnTo>
                  <a:lnTo>
                    <a:pt x="3004" y="118902"/>
                  </a:lnTo>
                  <a:lnTo>
                    <a:pt x="3397" y="118705"/>
                  </a:lnTo>
                  <a:lnTo>
                    <a:pt x="3798" y="118509"/>
                  </a:lnTo>
                  <a:lnTo>
                    <a:pt x="4199" y="118328"/>
                  </a:lnTo>
                  <a:lnTo>
                    <a:pt x="4608" y="118155"/>
                  </a:lnTo>
                  <a:lnTo>
                    <a:pt x="5024" y="117982"/>
                  </a:lnTo>
                  <a:lnTo>
                    <a:pt x="5441" y="117825"/>
                  </a:lnTo>
                  <a:lnTo>
                    <a:pt x="5858" y="117667"/>
                  </a:lnTo>
                  <a:lnTo>
                    <a:pt x="6282" y="117526"/>
                  </a:lnTo>
                  <a:lnTo>
                    <a:pt x="6715" y="117392"/>
                  </a:lnTo>
                  <a:lnTo>
                    <a:pt x="7139" y="117259"/>
                  </a:lnTo>
                  <a:lnTo>
                    <a:pt x="7580" y="117141"/>
                  </a:lnTo>
                  <a:lnTo>
                    <a:pt x="8012" y="117030"/>
                  </a:lnTo>
                  <a:lnTo>
                    <a:pt x="8460" y="116928"/>
                  </a:lnTo>
                  <a:lnTo>
                    <a:pt x="8901" y="116834"/>
                  </a:lnTo>
                  <a:lnTo>
                    <a:pt x="9349" y="116747"/>
                  </a:lnTo>
                  <a:lnTo>
                    <a:pt x="9805" y="116669"/>
                  </a:lnTo>
                  <a:lnTo>
                    <a:pt x="10253" y="116598"/>
                  </a:lnTo>
                  <a:lnTo>
                    <a:pt x="10709" y="116543"/>
                  </a:lnTo>
                  <a:lnTo>
                    <a:pt x="11173" y="116488"/>
                  </a:lnTo>
                  <a:lnTo>
                    <a:pt x="11637" y="116449"/>
                  </a:lnTo>
                  <a:lnTo>
                    <a:pt x="12101" y="116417"/>
                  </a:lnTo>
                  <a:lnTo>
                    <a:pt x="12565" y="116394"/>
                  </a:lnTo>
                  <a:lnTo>
                    <a:pt x="13037" y="116378"/>
                  </a:lnTo>
                  <a:lnTo>
                    <a:pt x="13508" y="116370"/>
                  </a:lnTo>
                  <a:lnTo>
                    <a:pt x="14098" y="116378"/>
                  </a:lnTo>
                  <a:lnTo>
                    <a:pt x="14680" y="116401"/>
                  </a:lnTo>
                  <a:lnTo>
                    <a:pt x="15262" y="116441"/>
                  </a:lnTo>
                  <a:lnTo>
                    <a:pt x="15844" y="116496"/>
                  </a:lnTo>
                  <a:lnTo>
                    <a:pt x="16024" y="114152"/>
                  </a:lnTo>
                  <a:lnTo>
                    <a:pt x="16213" y="111707"/>
                  </a:lnTo>
                  <a:lnTo>
                    <a:pt x="16386" y="109175"/>
                  </a:lnTo>
                  <a:lnTo>
                    <a:pt x="16567" y="106541"/>
                  </a:lnTo>
                  <a:lnTo>
                    <a:pt x="16740" y="103820"/>
                  </a:lnTo>
                  <a:lnTo>
                    <a:pt x="16905" y="101013"/>
                  </a:lnTo>
                  <a:lnTo>
                    <a:pt x="17070" y="98119"/>
                  </a:lnTo>
                  <a:lnTo>
                    <a:pt x="17220" y="95139"/>
                  </a:lnTo>
                  <a:lnTo>
                    <a:pt x="17361" y="92072"/>
                  </a:lnTo>
                  <a:lnTo>
                    <a:pt x="17503" y="88935"/>
                  </a:lnTo>
                  <a:lnTo>
                    <a:pt x="17621" y="85711"/>
                  </a:lnTo>
                  <a:lnTo>
                    <a:pt x="17739" y="82416"/>
                  </a:lnTo>
                  <a:lnTo>
                    <a:pt x="17833" y="79051"/>
                  </a:lnTo>
                  <a:lnTo>
                    <a:pt x="17919" y="75614"/>
                  </a:lnTo>
                  <a:lnTo>
                    <a:pt x="17990" y="72107"/>
                  </a:lnTo>
                  <a:lnTo>
                    <a:pt x="18045" y="68529"/>
                  </a:lnTo>
                  <a:lnTo>
                    <a:pt x="18085" y="64897"/>
                  </a:lnTo>
                  <a:lnTo>
                    <a:pt x="18092" y="63049"/>
                  </a:lnTo>
                  <a:lnTo>
                    <a:pt x="18100" y="61193"/>
                  </a:lnTo>
                  <a:lnTo>
                    <a:pt x="18100" y="59321"/>
                  </a:lnTo>
                  <a:lnTo>
                    <a:pt x="18100" y="57434"/>
                  </a:lnTo>
                  <a:lnTo>
                    <a:pt x="18092" y="55531"/>
                  </a:lnTo>
                  <a:lnTo>
                    <a:pt x="18085" y="53621"/>
                  </a:lnTo>
                  <a:lnTo>
                    <a:pt x="18061" y="51694"/>
                  </a:lnTo>
                  <a:lnTo>
                    <a:pt x="18037" y="49752"/>
                  </a:lnTo>
                  <a:lnTo>
                    <a:pt x="18014" y="47794"/>
                  </a:lnTo>
                  <a:lnTo>
                    <a:pt x="17974" y="45828"/>
                  </a:lnTo>
                  <a:lnTo>
                    <a:pt x="17935" y="43846"/>
                  </a:lnTo>
                  <a:lnTo>
                    <a:pt x="17888" y="41849"/>
                  </a:lnTo>
                  <a:lnTo>
                    <a:pt x="17833" y="39844"/>
                  </a:lnTo>
                  <a:lnTo>
                    <a:pt x="17778" y="37831"/>
                  </a:lnTo>
                  <a:lnTo>
                    <a:pt x="17715" y="35802"/>
                  </a:lnTo>
                  <a:lnTo>
                    <a:pt x="17644" y="33758"/>
                  </a:lnTo>
                  <a:lnTo>
                    <a:pt x="17566" y="31705"/>
                  </a:lnTo>
                  <a:lnTo>
                    <a:pt x="17479" y="29645"/>
                  </a:lnTo>
                  <a:lnTo>
                    <a:pt x="17385" y="27577"/>
                  </a:lnTo>
                  <a:lnTo>
                    <a:pt x="17283" y="25493"/>
                  </a:lnTo>
                  <a:lnTo>
                    <a:pt x="17180" y="23402"/>
                  </a:lnTo>
                  <a:lnTo>
                    <a:pt x="17070" y="21302"/>
                  </a:lnTo>
                  <a:lnTo>
                    <a:pt x="16944" y="19195"/>
                  </a:lnTo>
                  <a:lnTo>
                    <a:pt x="16819" y="17072"/>
                  </a:lnTo>
                  <a:lnTo>
                    <a:pt x="16677" y="14941"/>
                  </a:lnTo>
                  <a:lnTo>
                    <a:pt x="16536" y="12810"/>
                  </a:lnTo>
                  <a:lnTo>
                    <a:pt x="16386" y="10663"/>
                  </a:lnTo>
                  <a:lnTo>
                    <a:pt x="16221" y="8509"/>
                  </a:lnTo>
                  <a:lnTo>
                    <a:pt x="16056" y="6354"/>
                  </a:lnTo>
                  <a:lnTo>
                    <a:pt x="15883" y="4184"/>
                  </a:lnTo>
                  <a:lnTo>
                    <a:pt x="15293" y="4239"/>
                  </a:lnTo>
                  <a:lnTo>
                    <a:pt x="14703" y="4270"/>
                  </a:lnTo>
                  <a:lnTo>
                    <a:pt x="14106" y="4294"/>
                  </a:lnTo>
                  <a:lnTo>
                    <a:pt x="13508" y="4302"/>
                  </a:lnTo>
                  <a:lnTo>
                    <a:pt x="13037" y="4302"/>
                  </a:lnTo>
                  <a:lnTo>
                    <a:pt x="12573" y="4286"/>
                  </a:lnTo>
                  <a:lnTo>
                    <a:pt x="12109" y="4262"/>
                  </a:lnTo>
                  <a:lnTo>
                    <a:pt x="11653" y="4231"/>
                  </a:lnTo>
                  <a:lnTo>
                    <a:pt x="11189" y="4192"/>
                  </a:lnTo>
                  <a:lnTo>
                    <a:pt x="10733" y="4137"/>
                  </a:lnTo>
                  <a:lnTo>
                    <a:pt x="10285" y="4082"/>
                  </a:lnTo>
                  <a:lnTo>
                    <a:pt x="9829" y="4011"/>
                  </a:lnTo>
                  <a:lnTo>
                    <a:pt x="9388" y="3940"/>
                  </a:lnTo>
                  <a:lnTo>
                    <a:pt x="8940" y="3854"/>
                  </a:lnTo>
                  <a:lnTo>
                    <a:pt x="8500" y="3759"/>
                  </a:lnTo>
                  <a:lnTo>
                    <a:pt x="8059" y="3657"/>
                  </a:lnTo>
                  <a:lnTo>
                    <a:pt x="7627" y="3547"/>
                  </a:lnTo>
                  <a:lnTo>
                    <a:pt x="7195" y="3429"/>
                  </a:lnTo>
                  <a:lnTo>
                    <a:pt x="6762" y="3303"/>
                  </a:lnTo>
                  <a:lnTo>
                    <a:pt x="6337" y="3169"/>
                  </a:lnTo>
                  <a:lnTo>
                    <a:pt x="5921" y="3028"/>
                  </a:lnTo>
                  <a:lnTo>
                    <a:pt x="5504" y="2878"/>
                  </a:lnTo>
                  <a:lnTo>
                    <a:pt x="5087" y="2721"/>
                  </a:lnTo>
                  <a:lnTo>
                    <a:pt x="4678" y="2556"/>
                  </a:lnTo>
                  <a:lnTo>
                    <a:pt x="4270" y="2383"/>
                  </a:lnTo>
                  <a:lnTo>
                    <a:pt x="3869" y="2202"/>
                  </a:lnTo>
                  <a:lnTo>
                    <a:pt x="3468" y="2013"/>
                  </a:lnTo>
                  <a:lnTo>
                    <a:pt x="3074" y="1817"/>
                  </a:lnTo>
                  <a:lnTo>
                    <a:pt x="2689" y="1612"/>
                  </a:lnTo>
                  <a:lnTo>
                    <a:pt x="2304" y="1408"/>
                  </a:lnTo>
                  <a:lnTo>
                    <a:pt x="1919" y="1188"/>
                  </a:lnTo>
                  <a:lnTo>
                    <a:pt x="1549" y="968"/>
                  </a:lnTo>
                  <a:lnTo>
                    <a:pt x="1172" y="732"/>
                  </a:lnTo>
                  <a:lnTo>
                    <a:pt x="810" y="496"/>
                  </a:lnTo>
                  <a:lnTo>
                    <a:pt x="448" y="252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5198;p67">
              <a:extLst>
                <a:ext uri="{FF2B5EF4-FFF2-40B4-BE49-F238E27FC236}">
                  <a16:creationId xmlns:a16="http://schemas.microsoft.com/office/drawing/2014/main" id="{63E1E300-7E5D-AA86-62F9-8C4CC8F8D51E}"/>
                </a:ext>
              </a:extLst>
            </p:cNvPr>
            <p:cNvSpPr/>
            <p:nvPr/>
          </p:nvSpPr>
          <p:spPr>
            <a:xfrm>
              <a:off x="-991625" y="-5094800"/>
              <a:ext cx="452525" cy="3018550"/>
            </a:xfrm>
            <a:custGeom>
              <a:avLst/>
              <a:gdLst/>
              <a:ahLst/>
              <a:cxnLst/>
              <a:rect l="l" t="t" r="r" b="b"/>
              <a:pathLst>
                <a:path w="18101" h="120742" fill="none" extrusionOk="0">
                  <a:moveTo>
                    <a:pt x="15844" y="116496"/>
                  </a:moveTo>
                  <a:lnTo>
                    <a:pt x="15844" y="116496"/>
                  </a:lnTo>
                  <a:lnTo>
                    <a:pt x="15262" y="116441"/>
                  </a:lnTo>
                  <a:lnTo>
                    <a:pt x="14680" y="116401"/>
                  </a:lnTo>
                  <a:lnTo>
                    <a:pt x="14098" y="116378"/>
                  </a:lnTo>
                  <a:lnTo>
                    <a:pt x="13508" y="116370"/>
                  </a:lnTo>
                  <a:lnTo>
                    <a:pt x="13508" y="116370"/>
                  </a:lnTo>
                  <a:lnTo>
                    <a:pt x="13037" y="116378"/>
                  </a:lnTo>
                  <a:lnTo>
                    <a:pt x="12565" y="116394"/>
                  </a:lnTo>
                  <a:lnTo>
                    <a:pt x="12101" y="116417"/>
                  </a:lnTo>
                  <a:lnTo>
                    <a:pt x="11637" y="116449"/>
                  </a:lnTo>
                  <a:lnTo>
                    <a:pt x="11173" y="116488"/>
                  </a:lnTo>
                  <a:lnTo>
                    <a:pt x="10709" y="116543"/>
                  </a:lnTo>
                  <a:lnTo>
                    <a:pt x="10253" y="116598"/>
                  </a:lnTo>
                  <a:lnTo>
                    <a:pt x="9805" y="116669"/>
                  </a:lnTo>
                  <a:lnTo>
                    <a:pt x="9349" y="116747"/>
                  </a:lnTo>
                  <a:lnTo>
                    <a:pt x="8901" y="116834"/>
                  </a:lnTo>
                  <a:lnTo>
                    <a:pt x="8460" y="116928"/>
                  </a:lnTo>
                  <a:lnTo>
                    <a:pt x="8012" y="117030"/>
                  </a:lnTo>
                  <a:lnTo>
                    <a:pt x="7580" y="117141"/>
                  </a:lnTo>
                  <a:lnTo>
                    <a:pt x="7139" y="117259"/>
                  </a:lnTo>
                  <a:lnTo>
                    <a:pt x="6715" y="117392"/>
                  </a:lnTo>
                  <a:lnTo>
                    <a:pt x="6282" y="117526"/>
                  </a:lnTo>
                  <a:lnTo>
                    <a:pt x="5858" y="117667"/>
                  </a:lnTo>
                  <a:lnTo>
                    <a:pt x="5441" y="117825"/>
                  </a:lnTo>
                  <a:lnTo>
                    <a:pt x="5024" y="117982"/>
                  </a:lnTo>
                  <a:lnTo>
                    <a:pt x="4608" y="118155"/>
                  </a:lnTo>
                  <a:lnTo>
                    <a:pt x="4199" y="118328"/>
                  </a:lnTo>
                  <a:lnTo>
                    <a:pt x="3798" y="118509"/>
                  </a:lnTo>
                  <a:lnTo>
                    <a:pt x="3397" y="118705"/>
                  </a:lnTo>
                  <a:lnTo>
                    <a:pt x="3004" y="118902"/>
                  </a:lnTo>
                  <a:lnTo>
                    <a:pt x="2610" y="119106"/>
                  </a:lnTo>
                  <a:lnTo>
                    <a:pt x="2225" y="119319"/>
                  </a:lnTo>
                  <a:lnTo>
                    <a:pt x="1840" y="119539"/>
                  </a:lnTo>
                  <a:lnTo>
                    <a:pt x="1463" y="119767"/>
                  </a:lnTo>
                  <a:lnTo>
                    <a:pt x="1085" y="120003"/>
                  </a:lnTo>
                  <a:lnTo>
                    <a:pt x="723" y="120247"/>
                  </a:lnTo>
                  <a:lnTo>
                    <a:pt x="354" y="120490"/>
                  </a:lnTo>
                  <a:lnTo>
                    <a:pt x="0" y="120742"/>
                  </a:lnTo>
                  <a:lnTo>
                    <a:pt x="0" y="120742"/>
                  </a:lnTo>
                  <a:lnTo>
                    <a:pt x="173" y="117825"/>
                  </a:lnTo>
                  <a:lnTo>
                    <a:pt x="346" y="114837"/>
                  </a:lnTo>
                  <a:lnTo>
                    <a:pt x="511" y="111778"/>
                  </a:lnTo>
                  <a:lnTo>
                    <a:pt x="668" y="108656"/>
                  </a:lnTo>
                  <a:lnTo>
                    <a:pt x="818" y="105471"/>
                  </a:lnTo>
                  <a:lnTo>
                    <a:pt x="967" y="102224"/>
                  </a:lnTo>
                  <a:lnTo>
                    <a:pt x="1101" y="98913"/>
                  </a:lnTo>
                  <a:lnTo>
                    <a:pt x="1227" y="95540"/>
                  </a:lnTo>
                  <a:lnTo>
                    <a:pt x="1345" y="92112"/>
                  </a:lnTo>
                  <a:lnTo>
                    <a:pt x="1455" y="88628"/>
                  </a:lnTo>
                  <a:lnTo>
                    <a:pt x="1557" y="85082"/>
                  </a:lnTo>
                  <a:lnTo>
                    <a:pt x="1643" y="81480"/>
                  </a:lnTo>
                  <a:lnTo>
                    <a:pt x="1714" y="77832"/>
                  </a:lnTo>
                  <a:lnTo>
                    <a:pt x="1777" y="74128"/>
                  </a:lnTo>
                  <a:lnTo>
                    <a:pt x="1832" y="70369"/>
                  </a:lnTo>
                  <a:lnTo>
                    <a:pt x="1864" y="66564"/>
                  </a:lnTo>
                  <a:lnTo>
                    <a:pt x="1887" y="62711"/>
                  </a:lnTo>
                  <a:lnTo>
                    <a:pt x="1895" y="58810"/>
                  </a:lnTo>
                  <a:lnTo>
                    <a:pt x="1887" y="54863"/>
                  </a:lnTo>
                  <a:lnTo>
                    <a:pt x="1864" y="50876"/>
                  </a:lnTo>
                  <a:lnTo>
                    <a:pt x="1824" y="46842"/>
                  </a:lnTo>
                  <a:lnTo>
                    <a:pt x="1761" y="42761"/>
                  </a:lnTo>
                  <a:lnTo>
                    <a:pt x="1683" y="38649"/>
                  </a:lnTo>
                  <a:lnTo>
                    <a:pt x="1588" y="34489"/>
                  </a:lnTo>
                  <a:lnTo>
                    <a:pt x="1478" y="30298"/>
                  </a:lnTo>
                  <a:lnTo>
                    <a:pt x="1415" y="28191"/>
                  </a:lnTo>
                  <a:lnTo>
                    <a:pt x="1345" y="26067"/>
                  </a:lnTo>
                  <a:lnTo>
                    <a:pt x="1266" y="23944"/>
                  </a:lnTo>
                  <a:lnTo>
                    <a:pt x="1187" y="21805"/>
                  </a:lnTo>
                  <a:lnTo>
                    <a:pt x="1101" y="19659"/>
                  </a:lnTo>
                  <a:lnTo>
                    <a:pt x="1014" y="17504"/>
                  </a:lnTo>
                  <a:lnTo>
                    <a:pt x="920" y="15350"/>
                  </a:lnTo>
                  <a:lnTo>
                    <a:pt x="818" y="13179"/>
                  </a:lnTo>
                  <a:lnTo>
                    <a:pt x="708" y="11001"/>
                  </a:lnTo>
                  <a:lnTo>
                    <a:pt x="598" y="8815"/>
                  </a:lnTo>
                  <a:lnTo>
                    <a:pt x="480" y="6621"/>
                  </a:lnTo>
                  <a:lnTo>
                    <a:pt x="354" y="4420"/>
                  </a:lnTo>
                  <a:lnTo>
                    <a:pt x="228" y="2218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448" y="252"/>
                  </a:lnTo>
                  <a:lnTo>
                    <a:pt x="810" y="496"/>
                  </a:lnTo>
                  <a:lnTo>
                    <a:pt x="1172" y="732"/>
                  </a:lnTo>
                  <a:lnTo>
                    <a:pt x="1549" y="968"/>
                  </a:lnTo>
                  <a:lnTo>
                    <a:pt x="1919" y="1188"/>
                  </a:lnTo>
                  <a:lnTo>
                    <a:pt x="2304" y="1408"/>
                  </a:lnTo>
                  <a:lnTo>
                    <a:pt x="2689" y="1612"/>
                  </a:lnTo>
                  <a:lnTo>
                    <a:pt x="3074" y="1817"/>
                  </a:lnTo>
                  <a:lnTo>
                    <a:pt x="3468" y="2013"/>
                  </a:lnTo>
                  <a:lnTo>
                    <a:pt x="3869" y="2202"/>
                  </a:lnTo>
                  <a:lnTo>
                    <a:pt x="4270" y="2383"/>
                  </a:lnTo>
                  <a:lnTo>
                    <a:pt x="4678" y="2556"/>
                  </a:lnTo>
                  <a:lnTo>
                    <a:pt x="5087" y="2721"/>
                  </a:lnTo>
                  <a:lnTo>
                    <a:pt x="5504" y="2878"/>
                  </a:lnTo>
                  <a:lnTo>
                    <a:pt x="5921" y="3028"/>
                  </a:lnTo>
                  <a:lnTo>
                    <a:pt x="6337" y="3169"/>
                  </a:lnTo>
                  <a:lnTo>
                    <a:pt x="6762" y="3303"/>
                  </a:lnTo>
                  <a:lnTo>
                    <a:pt x="7195" y="3429"/>
                  </a:lnTo>
                  <a:lnTo>
                    <a:pt x="7627" y="3547"/>
                  </a:lnTo>
                  <a:lnTo>
                    <a:pt x="8059" y="3657"/>
                  </a:lnTo>
                  <a:lnTo>
                    <a:pt x="8500" y="3759"/>
                  </a:lnTo>
                  <a:lnTo>
                    <a:pt x="8940" y="3854"/>
                  </a:lnTo>
                  <a:lnTo>
                    <a:pt x="9388" y="3940"/>
                  </a:lnTo>
                  <a:lnTo>
                    <a:pt x="9829" y="4011"/>
                  </a:lnTo>
                  <a:lnTo>
                    <a:pt x="10285" y="4082"/>
                  </a:lnTo>
                  <a:lnTo>
                    <a:pt x="10733" y="4137"/>
                  </a:lnTo>
                  <a:lnTo>
                    <a:pt x="11189" y="4192"/>
                  </a:lnTo>
                  <a:lnTo>
                    <a:pt x="11653" y="4231"/>
                  </a:lnTo>
                  <a:lnTo>
                    <a:pt x="12109" y="4262"/>
                  </a:lnTo>
                  <a:lnTo>
                    <a:pt x="12573" y="4286"/>
                  </a:lnTo>
                  <a:lnTo>
                    <a:pt x="13037" y="4302"/>
                  </a:lnTo>
                  <a:lnTo>
                    <a:pt x="13508" y="4302"/>
                  </a:lnTo>
                  <a:lnTo>
                    <a:pt x="13508" y="4302"/>
                  </a:lnTo>
                  <a:lnTo>
                    <a:pt x="14106" y="4294"/>
                  </a:lnTo>
                  <a:lnTo>
                    <a:pt x="14703" y="4270"/>
                  </a:lnTo>
                  <a:lnTo>
                    <a:pt x="15293" y="4239"/>
                  </a:lnTo>
                  <a:lnTo>
                    <a:pt x="15883" y="4184"/>
                  </a:lnTo>
                  <a:lnTo>
                    <a:pt x="15883" y="4184"/>
                  </a:lnTo>
                  <a:lnTo>
                    <a:pt x="16056" y="6354"/>
                  </a:lnTo>
                  <a:lnTo>
                    <a:pt x="16221" y="8509"/>
                  </a:lnTo>
                  <a:lnTo>
                    <a:pt x="16386" y="10663"/>
                  </a:lnTo>
                  <a:lnTo>
                    <a:pt x="16536" y="12810"/>
                  </a:lnTo>
                  <a:lnTo>
                    <a:pt x="16677" y="14941"/>
                  </a:lnTo>
                  <a:lnTo>
                    <a:pt x="16819" y="17072"/>
                  </a:lnTo>
                  <a:lnTo>
                    <a:pt x="16944" y="19195"/>
                  </a:lnTo>
                  <a:lnTo>
                    <a:pt x="17070" y="21302"/>
                  </a:lnTo>
                  <a:lnTo>
                    <a:pt x="17180" y="23402"/>
                  </a:lnTo>
                  <a:lnTo>
                    <a:pt x="17283" y="25493"/>
                  </a:lnTo>
                  <a:lnTo>
                    <a:pt x="17385" y="27577"/>
                  </a:lnTo>
                  <a:lnTo>
                    <a:pt x="17479" y="29645"/>
                  </a:lnTo>
                  <a:lnTo>
                    <a:pt x="17566" y="31705"/>
                  </a:lnTo>
                  <a:lnTo>
                    <a:pt x="17644" y="33758"/>
                  </a:lnTo>
                  <a:lnTo>
                    <a:pt x="17715" y="35802"/>
                  </a:lnTo>
                  <a:lnTo>
                    <a:pt x="17778" y="37831"/>
                  </a:lnTo>
                  <a:lnTo>
                    <a:pt x="17833" y="39844"/>
                  </a:lnTo>
                  <a:lnTo>
                    <a:pt x="17888" y="41849"/>
                  </a:lnTo>
                  <a:lnTo>
                    <a:pt x="17935" y="43846"/>
                  </a:lnTo>
                  <a:lnTo>
                    <a:pt x="17974" y="45828"/>
                  </a:lnTo>
                  <a:lnTo>
                    <a:pt x="18014" y="47794"/>
                  </a:lnTo>
                  <a:lnTo>
                    <a:pt x="18037" y="49752"/>
                  </a:lnTo>
                  <a:lnTo>
                    <a:pt x="18061" y="51694"/>
                  </a:lnTo>
                  <a:lnTo>
                    <a:pt x="18085" y="53621"/>
                  </a:lnTo>
                  <a:lnTo>
                    <a:pt x="18092" y="55531"/>
                  </a:lnTo>
                  <a:lnTo>
                    <a:pt x="18100" y="57434"/>
                  </a:lnTo>
                  <a:lnTo>
                    <a:pt x="18100" y="59321"/>
                  </a:lnTo>
                  <a:lnTo>
                    <a:pt x="18100" y="61193"/>
                  </a:lnTo>
                  <a:lnTo>
                    <a:pt x="18092" y="63049"/>
                  </a:lnTo>
                  <a:lnTo>
                    <a:pt x="18085" y="64897"/>
                  </a:lnTo>
                  <a:lnTo>
                    <a:pt x="18045" y="68529"/>
                  </a:lnTo>
                  <a:lnTo>
                    <a:pt x="17990" y="72107"/>
                  </a:lnTo>
                  <a:lnTo>
                    <a:pt x="17919" y="75614"/>
                  </a:lnTo>
                  <a:lnTo>
                    <a:pt x="17833" y="79051"/>
                  </a:lnTo>
                  <a:lnTo>
                    <a:pt x="17739" y="82416"/>
                  </a:lnTo>
                  <a:lnTo>
                    <a:pt x="17621" y="85711"/>
                  </a:lnTo>
                  <a:lnTo>
                    <a:pt x="17503" y="88935"/>
                  </a:lnTo>
                  <a:lnTo>
                    <a:pt x="17361" y="92072"/>
                  </a:lnTo>
                  <a:lnTo>
                    <a:pt x="17220" y="95139"/>
                  </a:lnTo>
                  <a:lnTo>
                    <a:pt x="17070" y="98119"/>
                  </a:lnTo>
                  <a:lnTo>
                    <a:pt x="16905" y="101013"/>
                  </a:lnTo>
                  <a:lnTo>
                    <a:pt x="16740" y="103820"/>
                  </a:lnTo>
                  <a:lnTo>
                    <a:pt x="16567" y="106541"/>
                  </a:lnTo>
                  <a:lnTo>
                    <a:pt x="16386" y="109175"/>
                  </a:lnTo>
                  <a:lnTo>
                    <a:pt x="16213" y="111707"/>
                  </a:lnTo>
                  <a:lnTo>
                    <a:pt x="16024" y="114152"/>
                  </a:lnTo>
                  <a:lnTo>
                    <a:pt x="15844" y="116496"/>
                  </a:lnTo>
                  <a:lnTo>
                    <a:pt x="15844" y="1164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5199;p67">
              <a:extLst>
                <a:ext uri="{FF2B5EF4-FFF2-40B4-BE49-F238E27FC236}">
                  <a16:creationId xmlns:a16="http://schemas.microsoft.com/office/drawing/2014/main" id="{772D98A7-7FB6-8D67-A067-276DEAF28AE9}"/>
                </a:ext>
              </a:extLst>
            </p:cNvPr>
            <p:cNvSpPr/>
            <p:nvPr/>
          </p:nvSpPr>
          <p:spPr>
            <a:xfrm>
              <a:off x="-595550" y="-2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5200;p67">
              <a:extLst>
                <a:ext uri="{FF2B5EF4-FFF2-40B4-BE49-F238E27FC236}">
                  <a16:creationId xmlns:a16="http://schemas.microsoft.com/office/drawing/2014/main" id="{841B30FA-ECBC-291E-7906-51E65B72920F}"/>
                </a:ext>
              </a:extLst>
            </p:cNvPr>
            <p:cNvSpPr/>
            <p:nvPr/>
          </p:nvSpPr>
          <p:spPr>
            <a:xfrm>
              <a:off x="-6453150" y="-7406425"/>
              <a:ext cx="5856850" cy="6646900"/>
            </a:xfrm>
            <a:custGeom>
              <a:avLst/>
              <a:gdLst/>
              <a:ahLst/>
              <a:cxnLst/>
              <a:rect l="l" t="t" r="r" b="b"/>
              <a:pathLst>
                <a:path w="234274" h="265876" extrusionOk="0">
                  <a:moveTo>
                    <a:pt x="153200" y="8965"/>
                  </a:moveTo>
                  <a:lnTo>
                    <a:pt x="153428" y="8988"/>
                  </a:lnTo>
                  <a:lnTo>
                    <a:pt x="153648" y="9012"/>
                  </a:lnTo>
                  <a:lnTo>
                    <a:pt x="153868" y="9051"/>
                  </a:lnTo>
                  <a:lnTo>
                    <a:pt x="154088" y="9106"/>
                  </a:lnTo>
                  <a:lnTo>
                    <a:pt x="154300" y="9161"/>
                  </a:lnTo>
                  <a:lnTo>
                    <a:pt x="154505" y="9232"/>
                  </a:lnTo>
                  <a:lnTo>
                    <a:pt x="154709" y="9311"/>
                  </a:lnTo>
                  <a:lnTo>
                    <a:pt x="154906" y="9405"/>
                  </a:lnTo>
                  <a:lnTo>
                    <a:pt x="155102" y="9507"/>
                  </a:lnTo>
                  <a:lnTo>
                    <a:pt x="155291" y="9610"/>
                  </a:lnTo>
                  <a:lnTo>
                    <a:pt x="155472" y="9727"/>
                  </a:lnTo>
                  <a:lnTo>
                    <a:pt x="155645" y="9853"/>
                  </a:lnTo>
                  <a:lnTo>
                    <a:pt x="155810" y="9987"/>
                  </a:lnTo>
                  <a:lnTo>
                    <a:pt x="155975" y="10129"/>
                  </a:lnTo>
                  <a:lnTo>
                    <a:pt x="156133" y="10278"/>
                  </a:lnTo>
                  <a:lnTo>
                    <a:pt x="156282" y="10435"/>
                  </a:lnTo>
                  <a:lnTo>
                    <a:pt x="156423" y="10592"/>
                  </a:lnTo>
                  <a:lnTo>
                    <a:pt x="156557" y="10765"/>
                  </a:lnTo>
                  <a:lnTo>
                    <a:pt x="156675" y="10938"/>
                  </a:lnTo>
                  <a:lnTo>
                    <a:pt x="156793" y="11119"/>
                  </a:lnTo>
                  <a:lnTo>
                    <a:pt x="156903" y="11308"/>
                  </a:lnTo>
                  <a:lnTo>
                    <a:pt x="156997" y="11505"/>
                  </a:lnTo>
                  <a:lnTo>
                    <a:pt x="157092" y="11701"/>
                  </a:lnTo>
                  <a:lnTo>
                    <a:pt x="157170" y="11906"/>
                  </a:lnTo>
                  <a:lnTo>
                    <a:pt x="157241" y="12118"/>
                  </a:lnTo>
                  <a:lnTo>
                    <a:pt x="157304" y="12330"/>
                  </a:lnTo>
                  <a:lnTo>
                    <a:pt x="157351" y="12543"/>
                  </a:lnTo>
                  <a:lnTo>
                    <a:pt x="157391" y="12763"/>
                  </a:lnTo>
                  <a:lnTo>
                    <a:pt x="157422" y="12991"/>
                  </a:lnTo>
                  <a:lnTo>
                    <a:pt x="157438" y="13219"/>
                  </a:lnTo>
                  <a:lnTo>
                    <a:pt x="157446" y="13447"/>
                  </a:lnTo>
                  <a:lnTo>
                    <a:pt x="157438" y="13675"/>
                  </a:lnTo>
                  <a:lnTo>
                    <a:pt x="157422" y="13903"/>
                  </a:lnTo>
                  <a:lnTo>
                    <a:pt x="157391" y="14131"/>
                  </a:lnTo>
                  <a:lnTo>
                    <a:pt x="157351" y="14351"/>
                  </a:lnTo>
                  <a:lnTo>
                    <a:pt x="157304" y="14571"/>
                  </a:lnTo>
                  <a:lnTo>
                    <a:pt x="157241" y="14784"/>
                  </a:lnTo>
                  <a:lnTo>
                    <a:pt x="157170" y="14988"/>
                  </a:lnTo>
                  <a:lnTo>
                    <a:pt x="157092" y="15192"/>
                  </a:lnTo>
                  <a:lnTo>
                    <a:pt x="156997" y="15389"/>
                  </a:lnTo>
                  <a:lnTo>
                    <a:pt x="156903" y="15586"/>
                  </a:lnTo>
                  <a:lnTo>
                    <a:pt x="156793" y="15774"/>
                  </a:lnTo>
                  <a:lnTo>
                    <a:pt x="156675" y="15955"/>
                  </a:lnTo>
                  <a:lnTo>
                    <a:pt x="156557" y="16128"/>
                  </a:lnTo>
                  <a:lnTo>
                    <a:pt x="156423" y="16301"/>
                  </a:lnTo>
                  <a:lnTo>
                    <a:pt x="156282" y="16466"/>
                  </a:lnTo>
                  <a:lnTo>
                    <a:pt x="156133" y="16624"/>
                  </a:lnTo>
                  <a:lnTo>
                    <a:pt x="155975" y="16765"/>
                  </a:lnTo>
                  <a:lnTo>
                    <a:pt x="155810" y="16907"/>
                  </a:lnTo>
                  <a:lnTo>
                    <a:pt x="155645" y="17040"/>
                  </a:lnTo>
                  <a:lnTo>
                    <a:pt x="155472" y="17166"/>
                  </a:lnTo>
                  <a:lnTo>
                    <a:pt x="155291" y="17284"/>
                  </a:lnTo>
                  <a:lnTo>
                    <a:pt x="155102" y="17394"/>
                  </a:lnTo>
                  <a:lnTo>
                    <a:pt x="154906" y="17489"/>
                  </a:lnTo>
                  <a:lnTo>
                    <a:pt x="154709" y="17583"/>
                  </a:lnTo>
                  <a:lnTo>
                    <a:pt x="154505" y="17662"/>
                  </a:lnTo>
                  <a:lnTo>
                    <a:pt x="154300" y="17732"/>
                  </a:lnTo>
                  <a:lnTo>
                    <a:pt x="154088" y="17795"/>
                  </a:lnTo>
                  <a:lnTo>
                    <a:pt x="153868" y="17842"/>
                  </a:lnTo>
                  <a:lnTo>
                    <a:pt x="153648" y="17882"/>
                  </a:lnTo>
                  <a:lnTo>
                    <a:pt x="153428" y="17913"/>
                  </a:lnTo>
                  <a:lnTo>
                    <a:pt x="153200" y="17929"/>
                  </a:lnTo>
                  <a:lnTo>
                    <a:pt x="152964" y="17937"/>
                  </a:lnTo>
                  <a:lnTo>
                    <a:pt x="152736" y="17929"/>
                  </a:lnTo>
                  <a:lnTo>
                    <a:pt x="152508" y="17913"/>
                  </a:lnTo>
                  <a:lnTo>
                    <a:pt x="152288" y="17882"/>
                  </a:lnTo>
                  <a:lnTo>
                    <a:pt x="152067" y="17842"/>
                  </a:lnTo>
                  <a:lnTo>
                    <a:pt x="151847" y="17795"/>
                  </a:lnTo>
                  <a:lnTo>
                    <a:pt x="151635" y="17732"/>
                  </a:lnTo>
                  <a:lnTo>
                    <a:pt x="151431" y="17662"/>
                  </a:lnTo>
                  <a:lnTo>
                    <a:pt x="151226" y="17583"/>
                  </a:lnTo>
                  <a:lnTo>
                    <a:pt x="151030" y="17489"/>
                  </a:lnTo>
                  <a:lnTo>
                    <a:pt x="150833" y="17394"/>
                  </a:lnTo>
                  <a:lnTo>
                    <a:pt x="150644" y="17284"/>
                  </a:lnTo>
                  <a:lnTo>
                    <a:pt x="150463" y="17166"/>
                  </a:lnTo>
                  <a:lnTo>
                    <a:pt x="150290" y="17040"/>
                  </a:lnTo>
                  <a:lnTo>
                    <a:pt x="150117" y="16907"/>
                  </a:lnTo>
                  <a:lnTo>
                    <a:pt x="149960" y="16765"/>
                  </a:lnTo>
                  <a:lnTo>
                    <a:pt x="149803" y="16624"/>
                  </a:lnTo>
                  <a:lnTo>
                    <a:pt x="149654" y="16466"/>
                  </a:lnTo>
                  <a:lnTo>
                    <a:pt x="149512" y="16301"/>
                  </a:lnTo>
                  <a:lnTo>
                    <a:pt x="149378" y="16128"/>
                  </a:lnTo>
                  <a:lnTo>
                    <a:pt x="149253" y="15955"/>
                  </a:lnTo>
                  <a:lnTo>
                    <a:pt x="149135" y="15774"/>
                  </a:lnTo>
                  <a:lnTo>
                    <a:pt x="149032" y="15586"/>
                  </a:lnTo>
                  <a:lnTo>
                    <a:pt x="148930" y="15389"/>
                  </a:lnTo>
                  <a:lnTo>
                    <a:pt x="148844" y="15192"/>
                  </a:lnTo>
                  <a:lnTo>
                    <a:pt x="148757" y="14988"/>
                  </a:lnTo>
                  <a:lnTo>
                    <a:pt x="148686" y="14784"/>
                  </a:lnTo>
                  <a:lnTo>
                    <a:pt x="148631" y="14571"/>
                  </a:lnTo>
                  <a:lnTo>
                    <a:pt x="148576" y="14351"/>
                  </a:lnTo>
                  <a:lnTo>
                    <a:pt x="148537" y="14131"/>
                  </a:lnTo>
                  <a:lnTo>
                    <a:pt x="148513" y="13903"/>
                  </a:lnTo>
                  <a:lnTo>
                    <a:pt x="148498" y="13675"/>
                  </a:lnTo>
                  <a:lnTo>
                    <a:pt x="148490" y="13447"/>
                  </a:lnTo>
                  <a:lnTo>
                    <a:pt x="148498" y="13219"/>
                  </a:lnTo>
                  <a:lnTo>
                    <a:pt x="148513" y="12991"/>
                  </a:lnTo>
                  <a:lnTo>
                    <a:pt x="148537" y="12763"/>
                  </a:lnTo>
                  <a:lnTo>
                    <a:pt x="148576" y="12543"/>
                  </a:lnTo>
                  <a:lnTo>
                    <a:pt x="148631" y="12330"/>
                  </a:lnTo>
                  <a:lnTo>
                    <a:pt x="148686" y="12118"/>
                  </a:lnTo>
                  <a:lnTo>
                    <a:pt x="148757" y="11906"/>
                  </a:lnTo>
                  <a:lnTo>
                    <a:pt x="148844" y="11701"/>
                  </a:lnTo>
                  <a:lnTo>
                    <a:pt x="148930" y="11505"/>
                  </a:lnTo>
                  <a:lnTo>
                    <a:pt x="149032" y="11308"/>
                  </a:lnTo>
                  <a:lnTo>
                    <a:pt x="149135" y="11119"/>
                  </a:lnTo>
                  <a:lnTo>
                    <a:pt x="149253" y="10938"/>
                  </a:lnTo>
                  <a:lnTo>
                    <a:pt x="149378" y="10765"/>
                  </a:lnTo>
                  <a:lnTo>
                    <a:pt x="149512" y="10592"/>
                  </a:lnTo>
                  <a:lnTo>
                    <a:pt x="149654" y="10435"/>
                  </a:lnTo>
                  <a:lnTo>
                    <a:pt x="149803" y="10278"/>
                  </a:lnTo>
                  <a:lnTo>
                    <a:pt x="149960" y="10129"/>
                  </a:lnTo>
                  <a:lnTo>
                    <a:pt x="150117" y="9987"/>
                  </a:lnTo>
                  <a:lnTo>
                    <a:pt x="150290" y="9853"/>
                  </a:lnTo>
                  <a:lnTo>
                    <a:pt x="150463" y="9727"/>
                  </a:lnTo>
                  <a:lnTo>
                    <a:pt x="150644" y="9610"/>
                  </a:lnTo>
                  <a:lnTo>
                    <a:pt x="150833" y="9507"/>
                  </a:lnTo>
                  <a:lnTo>
                    <a:pt x="151030" y="9405"/>
                  </a:lnTo>
                  <a:lnTo>
                    <a:pt x="151226" y="9311"/>
                  </a:lnTo>
                  <a:lnTo>
                    <a:pt x="151431" y="9232"/>
                  </a:lnTo>
                  <a:lnTo>
                    <a:pt x="151635" y="9161"/>
                  </a:lnTo>
                  <a:lnTo>
                    <a:pt x="151847" y="9106"/>
                  </a:lnTo>
                  <a:lnTo>
                    <a:pt x="152067" y="9051"/>
                  </a:lnTo>
                  <a:lnTo>
                    <a:pt x="152288" y="9012"/>
                  </a:lnTo>
                  <a:lnTo>
                    <a:pt x="152508" y="8988"/>
                  </a:lnTo>
                  <a:lnTo>
                    <a:pt x="152736" y="8965"/>
                  </a:lnTo>
                  <a:close/>
                  <a:moveTo>
                    <a:pt x="92860" y="11347"/>
                  </a:moveTo>
                  <a:lnTo>
                    <a:pt x="93088" y="11355"/>
                  </a:lnTo>
                  <a:lnTo>
                    <a:pt x="93316" y="11371"/>
                  </a:lnTo>
                  <a:lnTo>
                    <a:pt x="93545" y="11402"/>
                  </a:lnTo>
                  <a:lnTo>
                    <a:pt x="93765" y="11442"/>
                  </a:lnTo>
                  <a:lnTo>
                    <a:pt x="93977" y="11489"/>
                  </a:lnTo>
                  <a:lnTo>
                    <a:pt x="94189" y="11552"/>
                  </a:lnTo>
                  <a:lnTo>
                    <a:pt x="94402" y="11623"/>
                  </a:lnTo>
                  <a:lnTo>
                    <a:pt x="94598" y="11701"/>
                  </a:lnTo>
                  <a:lnTo>
                    <a:pt x="94803" y="11796"/>
                  </a:lnTo>
                  <a:lnTo>
                    <a:pt x="94991" y="11890"/>
                  </a:lnTo>
                  <a:lnTo>
                    <a:pt x="95180" y="12000"/>
                  </a:lnTo>
                  <a:lnTo>
                    <a:pt x="95361" y="12118"/>
                  </a:lnTo>
                  <a:lnTo>
                    <a:pt x="95534" y="12244"/>
                  </a:lnTo>
                  <a:lnTo>
                    <a:pt x="95707" y="12377"/>
                  </a:lnTo>
                  <a:lnTo>
                    <a:pt x="95872" y="12519"/>
                  </a:lnTo>
                  <a:lnTo>
                    <a:pt x="96021" y="12668"/>
                  </a:lnTo>
                  <a:lnTo>
                    <a:pt x="96171" y="12818"/>
                  </a:lnTo>
                  <a:lnTo>
                    <a:pt x="96312" y="12983"/>
                  </a:lnTo>
                  <a:lnTo>
                    <a:pt x="96446" y="13156"/>
                  </a:lnTo>
                  <a:lnTo>
                    <a:pt x="96572" y="13329"/>
                  </a:lnTo>
                  <a:lnTo>
                    <a:pt x="96690" y="13510"/>
                  </a:lnTo>
                  <a:lnTo>
                    <a:pt x="96792" y="13698"/>
                  </a:lnTo>
                  <a:lnTo>
                    <a:pt x="96894" y="13895"/>
                  </a:lnTo>
                  <a:lnTo>
                    <a:pt x="96981" y="14092"/>
                  </a:lnTo>
                  <a:lnTo>
                    <a:pt x="97067" y="14296"/>
                  </a:lnTo>
                  <a:lnTo>
                    <a:pt x="97138" y="14501"/>
                  </a:lnTo>
                  <a:lnTo>
                    <a:pt x="97193" y="14713"/>
                  </a:lnTo>
                  <a:lnTo>
                    <a:pt x="97248" y="14933"/>
                  </a:lnTo>
                  <a:lnTo>
                    <a:pt x="97287" y="15153"/>
                  </a:lnTo>
                  <a:lnTo>
                    <a:pt x="97311" y="15381"/>
                  </a:lnTo>
                  <a:lnTo>
                    <a:pt x="97327" y="15609"/>
                  </a:lnTo>
                  <a:lnTo>
                    <a:pt x="97334" y="15837"/>
                  </a:lnTo>
                  <a:lnTo>
                    <a:pt x="97327" y="16065"/>
                  </a:lnTo>
                  <a:lnTo>
                    <a:pt x="97311" y="16293"/>
                  </a:lnTo>
                  <a:lnTo>
                    <a:pt x="97287" y="16521"/>
                  </a:lnTo>
                  <a:lnTo>
                    <a:pt x="97248" y="16742"/>
                  </a:lnTo>
                  <a:lnTo>
                    <a:pt x="97193" y="16954"/>
                  </a:lnTo>
                  <a:lnTo>
                    <a:pt x="97138" y="17166"/>
                  </a:lnTo>
                  <a:lnTo>
                    <a:pt x="97067" y="17378"/>
                  </a:lnTo>
                  <a:lnTo>
                    <a:pt x="96981" y="17583"/>
                  </a:lnTo>
                  <a:lnTo>
                    <a:pt x="96894" y="17780"/>
                  </a:lnTo>
                  <a:lnTo>
                    <a:pt x="96792" y="17976"/>
                  </a:lnTo>
                  <a:lnTo>
                    <a:pt x="96690" y="18165"/>
                  </a:lnTo>
                  <a:lnTo>
                    <a:pt x="96572" y="18346"/>
                  </a:lnTo>
                  <a:lnTo>
                    <a:pt x="96446" y="18519"/>
                  </a:lnTo>
                  <a:lnTo>
                    <a:pt x="96312" y="18692"/>
                  </a:lnTo>
                  <a:lnTo>
                    <a:pt x="96171" y="18849"/>
                  </a:lnTo>
                  <a:lnTo>
                    <a:pt x="96021" y="19006"/>
                  </a:lnTo>
                  <a:lnTo>
                    <a:pt x="95872" y="19156"/>
                  </a:lnTo>
                  <a:lnTo>
                    <a:pt x="95707" y="19297"/>
                  </a:lnTo>
                  <a:lnTo>
                    <a:pt x="95534" y="19431"/>
                  </a:lnTo>
                  <a:lnTo>
                    <a:pt x="95361" y="19557"/>
                  </a:lnTo>
                  <a:lnTo>
                    <a:pt x="95180" y="19675"/>
                  </a:lnTo>
                  <a:lnTo>
                    <a:pt x="94991" y="19785"/>
                  </a:lnTo>
                  <a:lnTo>
                    <a:pt x="94803" y="19879"/>
                  </a:lnTo>
                  <a:lnTo>
                    <a:pt x="94598" y="19973"/>
                  </a:lnTo>
                  <a:lnTo>
                    <a:pt x="94402" y="20052"/>
                  </a:lnTo>
                  <a:lnTo>
                    <a:pt x="94189" y="20123"/>
                  </a:lnTo>
                  <a:lnTo>
                    <a:pt x="93977" y="20186"/>
                  </a:lnTo>
                  <a:lnTo>
                    <a:pt x="93765" y="20233"/>
                  </a:lnTo>
                  <a:lnTo>
                    <a:pt x="93545" y="20272"/>
                  </a:lnTo>
                  <a:lnTo>
                    <a:pt x="93316" y="20304"/>
                  </a:lnTo>
                  <a:lnTo>
                    <a:pt x="93088" y="20319"/>
                  </a:lnTo>
                  <a:lnTo>
                    <a:pt x="92860" y="20327"/>
                  </a:lnTo>
                  <a:lnTo>
                    <a:pt x="92632" y="20319"/>
                  </a:lnTo>
                  <a:lnTo>
                    <a:pt x="92404" y="20304"/>
                  </a:lnTo>
                  <a:lnTo>
                    <a:pt x="92176" y="20272"/>
                  </a:lnTo>
                  <a:lnTo>
                    <a:pt x="91956" y="20233"/>
                  </a:lnTo>
                  <a:lnTo>
                    <a:pt x="91744" y="20186"/>
                  </a:lnTo>
                  <a:lnTo>
                    <a:pt x="91532" y="20123"/>
                  </a:lnTo>
                  <a:lnTo>
                    <a:pt x="91319" y="20052"/>
                  </a:lnTo>
                  <a:lnTo>
                    <a:pt x="91115" y="19973"/>
                  </a:lnTo>
                  <a:lnTo>
                    <a:pt x="90918" y="19879"/>
                  </a:lnTo>
                  <a:lnTo>
                    <a:pt x="90730" y="19785"/>
                  </a:lnTo>
                  <a:lnTo>
                    <a:pt x="90541" y="19675"/>
                  </a:lnTo>
                  <a:lnTo>
                    <a:pt x="90360" y="19557"/>
                  </a:lnTo>
                  <a:lnTo>
                    <a:pt x="90179" y="19431"/>
                  </a:lnTo>
                  <a:lnTo>
                    <a:pt x="90014" y="19297"/>
                  </a:lnTo>
                  <a:lnTo>
                    <a:pt x="89849" y="19156"/>
                  </a:lnTo>
                  <a:lnTo>
                    <a:pt x="89692" y="19006"/>
                  </a:lnTo>
                  <a:lnTo>
                    <a:pt x="89550" y="18849"/>
                  </a:lnTo>
                  <a:lnTo>
                    <a:pt x="89409" y="18692"/>
                  </a:lnTo>
                  <a:lnTo>
                    <a:pt x="89275" y="18519"/>
                  </a:lnTo>
                  <a:lnTo>
                    <a:pt x="89149" y="18346"/>
                  </a:lnTo>
                  <a:lnTo>
                    <a:pt x="89031" y="18165"/>
                  </a:lnTo>
                  <a:lnTo>
                    <a:pt x="88921" y="17976"/>
                  </a:lnTo>
                  <a:lnTo>
                    <a:pt x="88827" y="17780"/>
                  </a:lnTo>
                  <a:lnTo>
                    <a:pt x="88732" y="17583"/>
                  </a:lnTo>
                  <a:lnTo>
                    <a:pt x="88654" y="17378"/>
                  </a:lnTo>
                  <a:lnTo>
                    <a:pt x="88583" y="17166"/>
                  </a:lnTo>
                  <a:lnTo>
                    <a:pt x="88528" y="16954"/>
                  </a:lnTo>
                  <a:lnTo>
                    <a:pt x="88473" y="16742"/>
                  </a:lnTo>
                  <a:lnTo>
                    <a:pt x="88434" y="16521"/>
                  </a:lnTo>
                  <a:lnTo>
                    <a:pt x="88410" y="16293"/>
                  </a:lnTo>
                  <a:lnTo>
                    <a:pt x="88387" y="16065"/>
                  </a:lnTo>
                  <a:lnTo>
                    <a:pt x="88387" y="15837"/>
                  </a:lnTo>
                  <a:lnTo>
                    <a:pt x="88387" y="15609"/>
                  </a:lnTo>
                  <a:lnTo>
                    <a:pt x="88410" y="15381"/>
                  </a:lnTo>
                  <a:lnTo>
                    <a:pt x="88434" y="15153"/>
                  </a:lnTo>
                  <a:lnTo>
                    <a:pt x="88473" y="14933"/>
                  </a:lnTo>
                  <a:lnTo>
                    <a:pt x="88528" y="14713"/>
                  </a:lnTo>
                  <a:lnTo>
                    <a:pt x="88583" y="14501"/>
                  </a:lnTo>
                  <a:lnTo>
                    <a:pt x="88654" y="14296"/>
                  </a:lnTo>
                  <a:lnTo>
                    <a:pt x="88732" y="14092"/>
                  </a:lnTo>
                  <a:lnTo>
                    <a:pt x="88827" y="13895"/>
                  </a:lnTo>
                  <a:lnTo>
                    <a:pt x="88921" y="13698"/>
                  </a:lnTo>
                  <a:lnTo>
                    <a:pt x="89031" y="13510"/>
                  </a:lnTo>
                  <a:lnTo>
                    <a:pt x="89149" y="13329"/>
                  </a:lnTo>
                  <a:lnTo>
                    <a:pt x="89275" y="13156"/>
                  </a:lnTo>
                  <a:lnTo>
                    <a:pt x="89409" y="12983"/>
                  </a:lnTo>
                  <a:lnTo>
                    <a:pt x="89550" y="12818"/>
                  </a:lnTo>
                  <a:lnTo>
                    <a:pt x="89692" y="12668"/>
                  </a:lnTo>
                  <a:lnTo>
                    <a:pt x="89849" y="12519"/>
                  </a:lnTo>
                  <a:lnTo>
                    <a:pt x="90014" y="12377"/>
                  </a:lnTo>
                  <a:lnTo>
                    <a:pt x="90179" y="12244"/>
                  </a:lnTo>
                  <a:lnTo>
                    <a:pt x="90360" y="12118"/>
                  </a:lnTo>
                  <a:lnTo>
                    <a:pt x="90541" y="12000"/>
                  </a:lnTo>
                  <a:lnTo>
                    <a:pt x="90730" y="11890"/>
                  </a:lnTo>
                  <a:lnTo>
                    <a:pt x="90918" y="11796"/>
                  </a:lnTo>
                  <a:lnTo>
                    <a:pt x="91115" y="11701"/>
                  </a:lnTo>
                  <a:lnTo>
                    <a:pt x="91319" y="11623"/>
                  </a:lnTo>
                  <a:lnTo>
                    <a:pt x="91532" y="11552"/>
                  </a:lnTo>
                  <a:lnTo>
                    <a:pt x="91744" y="11489"/>
                  </a:lnTo>
                  <a:lnTo>
                    <a:pt x="91956" y="11442"/>
                  </a:lnTo>
                  <a:lnTo>
                    <a:pt x="92176" y="11402"/>
                  </a:lnTo>
                  <a:lnTo>
                    <a:pt x="92404" y="11371"/>
                  </a:lnTo>
                  <a:lnTo>
                    <a:pt x="92632" y="11355"/>
                  </a:lnTo>
                  <a:lnTo>
                    <a:pt x="92860" y="11347"/>
                  </a:lnTo>
                  <a:close/>
                  <a:moveTo>
                    <a:pt x="212894" y="11347"/>
                  </a:moveTo>
                  <a:lnTo>
                    <a:pt x="213122" y="11355"/>
                  </a:lnTo>
                  <a:lnTo>
                    <a:pt x="213350" y="11371"/>
                  </a:lnTo>
                  <a:lnTo>
                    <a:pt x="213578" y="11402"/>
                  </a:lnTo>
                  <a:lnTo>
                    <a:pt x="213798" y="11442"/>
                  </a:lnTo>
                  <a:lnTo>
                    <a:pt x="214011" y="11489"/>
                  </a:lnTo>
                  <a:lnTo>
                    <a:pt x="214223" y="11552"/>
                  </a:lnTo>
                  <a:lnTo>
                    <a:pt x="214435" y="11623"/>
                  </a:lnTo>
                  <a:lnTo>
                    <a:pt x="214640" y="11701"/>
                  </a:lnTo>
                  <a:lnTo>
                    <a:pt x="214836" y="11796"/>
                  </a:lnTo>
                  <a:lnTo>
                    <a:pt x="215025" y="11890"/>
                  </a:lnTo>
                  <a:lnTo>
                    <a:pt x="215214" y="12000"/>
                  </a:lnTo>
                  <a:lnTo>
                    <a:pt x="215395" y="12118"/>
                  </a:lnTo>
                  <a:lnTo>
                    <a:pt x="215575" y="12244"/>
                  </a:lnTo>
                  <a:lnTo>
                    <a:pt x="215741" y="12377"/>
                  </a:lnTo>
                  <a:lnTo>
                    <a:pt x="215906" y="12519"/>
                  </a:lnTo>
                  <a:lnTo>
                    <a:pt x="216063" y="12668"/>
                  </a:lnTo>
                  <a:lnTo>
                    <a:pt x="216204" y="12818"/>
                  </a:lnTo>
                  <a:lnTo>
                    <a:pt x="216346" y="12983"/>
                  </a:lnTo>
                  <a:lnTo>
                    <a:pt x="216480" y="13156"/>
                  </a:lnTo>
                  <a:lnTo>
                    <a:pt x="216605" y="13329"/>
                  </a:lnTo>
                  <a:lnTo>
                    <a:pt x="216723" y="13510"/>
                  </a:lnTo>
                  <a:lnTo>
                    <a:pt x="216833" y="13698"/>
                  </a:lnTo>
                  <a:lnTo>
                    <a:pt x="216928" y="13895"/>
                  </a:lnTo>
                  <a:lnTo>
                    <a:pt x="217022" y="14092"/>
                  </a:lnTo>
                  <a:lnTo>
                    <a:pt x="217101" y="14296"/>
                  </a:lnTo>
                  <a:lnTo>
                    <a:pt x="217172" y="14501"/>
                  </a:lnTo>
                  <a:lnTo>
                    <a:pt x="217227" y="14713"/>
                  </a:lnTo>
                  <a:lnTo>
                    <a:pt x="217282" y="14933"/>
                  </a:lnTo>
                  <a:lnTo>
                    <a:pt x="217321" y="15153"/>
                  </a:lnTo>
                  <a:lnTo>
                    <a:pt x="217345" y="15381"/>
                  </a:lnTo>
                  <a:lnTo>
                    <a:pt x="217368" y="15609"/>
                  </a:lnTo>
                  <a:lnTo>
                    <a:pt x="217368" y="15837"/>
                  </a:lnTo>
                  <a:lnTo>
                    <a:pt x="217368" y="16065"/>
                  </a:lnTo>
                  <a:lnTo>
                    <a:pt x="217345" y="16293"/>
                  </a:lnTo>
                  <a:lnTo>
                    <a:pt x="217321" y="16521"/>
                  </a:lnTo>
                  <a:lnTo>
                    <a:pt x="217282" y="16742"/>
                  </a:lnTo>
                  <a:lnTo>
                    <a:pt x="217227" y="16954"/>
                  </a:lnTo>
                  <a:lnTo>
                    <a:pt x="217172" y="17166"/>
                  </a:lnTo>
                  <a:lnTo>
                    <a:pt x="217101" y="17378"/>
                  </a:lnTo>
                  <a:lnTo>
                    <a:pt x="217022" y="17583"/>
                  </a:lnTo>
                  <a:lnTo>
                    <a:pt x="216928" y="17780"/>
                  </a:lnTo>
                  <a:lnTo>
                    <a:pt x="216833" y="17976"/>
                  </a:lnTo>
                  <a:lnTo>
                    <a:pt x="216723" y="18165"/>
                  </a:lnTo>
                  <a:lnTo>
                    <a:pt x="216605" y="18346"/>
                  </a:lnTo>
                  <a:lnTo>
                    <a:pt x="216480" y="18519"/>
                  </a:lnTo>
                  <a:lnTo>
                    <a:pt x="216346" y="18692"/>
                  </a:lnTo>
                  <a:lnTo>
                    <a:pt x="216204" y="18849"/>
                  </a:lnTo>
                  <a:lnTo>
                    <a:pt x="216063" y="19006"/>
                  </a:lnTo>
                  <a:lnTo>
                    <a:pt x="215906" y="19156"/>
                  </a:lnTo>
                  <a:lnTo>
                    <a:pt x="215741" y="19297"/>
                  </a:lnTo>
                  <a:lnTo>
                    <a:pt x="215575" y="19431"/>
                  </a:lnTo>
                  <a:lnTo>
                    <a:pt x="215395" y="19557"/>
                  </a:lnTo>
                  <a:lnTo>
                    <a:pt x="215214" y="19675"/>
                  </a:lnTo>
                  <a:lnTo>
                    <a:pt x="215025" y="19785"/>
                  </a:lnTo>
                  <a:lnTo>
                    <a:pt x="214836" y="19879"/>
                  </a:lnTo>
                  <a:lnTo>
                    <a:pt x="214640" y="19973"/>
                  </a:lnTo>
                  <a:lnTo>
                    <a:pt x="214435" y="20052"/>
                  </a:lnTo>
                  <a:lnTo>
                    <a:pt x="214223" y="20123"/>
                  </a:lnTo>
                  <a:lnTo>
                    <a:pt x="214011" y="20186"/>
                  </a:lnTo>
                  <a:lnTo>
                    <a:pt x="213798" y="20233"/>
                  </a:lnTo>
                  <a:lnTo>
                    <a:pt x="213578" y="20272"/>
                  </a:lnTo>
                  <a:lnTo>
                    <a:pt x="213350" y="20304"/>
                  </a:lnTo>
                  <a:lnTo>
                    <a:pt x="213122" y="20319"/>
                  </a:lnTo>
                  <a:lnTo>
                    <a:pt x="212894" y="20327"/>
                  </a:lnTo>
                  <a:lnTo>
                    <a:pt x="212666" y="20319"/>
                  </a:lnTo>
                  <a:lnTo>
                    <a:pt x="212438" y="20304"/>
                  </a:lnTo>
                  <a:lnTo>
                    <a:pt x="212210" y="20272"/>
                  </a:lnTo>
                  <a:lnTo>
                    <a:pt x="211990" y="20233"/>
                  </a:lnTo>
                  <a:lnTo>
                    <a:pt x="211778" y="20186"/>
                  </a:lnTo>
                  <a:lnTo>
                    <a:pt x="211565" y="20123"/>
                  </a:lnTo>
                  <a:lnTo>
                    <a:pt x="211353" y="20052"/>
                  </a:lnTo>
                  <a:lnTo>
                    <a:pt x="211156" y="19973"/>
                  </a:lnTo>
                  <a:lnTo>
                    <a:pt x="210952" y="19879"/>
                  </a:lnTo>
                  <a:lnTo>
                    <a:pt x="210763" y="19785"/>
                  </a:lnTo>
                  <a:lnTo>
                    <a:pt x="210575" y="19675"/>
                  </a:lnTo>
                  <a:lnTo>
                    <a:pt x="210394" y="19557"/>
                  </a:lnTo>
                  <a:lnTo>
                    <a:pt x="210221" y="19431"/>
                  </a:lnTo>
                  <a:lnTo>
                    <a:pt x="210048" y="19297"/>
                  </a:lnTo>
                  <a:lnTo>
                    <a:pt x="209883" y="19156"/>
                  </a:lnTo>
                  <a:lnTo>
                    <a:pt x="209733" y="19006"/>
                  </a:lnTo>
                  <a:lnTo>
                    <a:pt x="209584" y="18849"/>
                  </a:lnTo>
                  <a:lnTo>
                    <a:pt x="209442" y="18692"/>
                  </a:lnTo>
                  <a:lnTo>
                    <a:pt x="209309" y="18519"/>
                  </a:lnTo>
                  <a:lnTo>
                    <a:pt x="209183" y="18346"/>
                  </a:lnTo>
                  <a:lnTo>
                    <a:pt x="209065" y="18165"/>
                  </a:lnTo>
                  <a:lnTo>
                    <a:pt x="208963" y="17976"/>
                  </a:lnTo>
                  <a:lnTo>
                    <a:pt x="208861" y="17780"/>
                  </a:lnTo>
                  <a:lnTo>
                    <a:pt x="208774" y="17583"/>
                  </a:lnTo>
                  <a:lnTo>
                    <a:pt x="208688" y="17378"/>
                  </a:lnTo>
                  <a:lnTo>
                    <a:pt x="208617" y="17166"/>
                  </a:lnTo>
                  <a:lnTo>
                    <a:pt x="208562" y="16954"/>
                  </a:lnTo>
                  <a:lnTo>
                    <a:pt x="208507" y="16742"/>
                  </a:lnTo>
                  <a:lnTo>
                    <a:pt x="208467" y="16521"/>
                  </a:lnTo>
                  <a:lnTo>
                    <a:pt x="208444" y="16293"/>
                  </a:lnTo>
                  <a:lnTo>
                    <a:pt x="208428" y="16065"/>
                  </a:lnTo>
                  <a:lnTo>
                    <a:pt x="208420" y="15837"/>
                  </a:lnTo>
                  <a:lnTo>
                    <a:pt x="208428" y="15609"/>
                  </a:lnTo>
                  <a:lnTo>
                    <a:pt x="208444" y="15381"/>
                  </a:lnTo>
                  <a:lnTo>
                    <a:pt x="208467" y="15153"/>
                  </a:lnTo>
                  <a:lnTo>
                    <a:pt x="208507" y="14933"/>
                  </a:lnTo>
                  <a:lnTo>
                    <a:pt x="208562" y="14713"/>
                  </a:lnTo>
                  <a:lnTo>
                    <a:pt x="208617" y="14501"/>
                  </a:lnTo>
                  <a:lnTo>
                    <a:pt x="208688" y="14296"/>
                  </a:lnTo>
                  <a:lnTo>
                    <a:pt x="208774" y="14092"/>
                  </a:lnTo>
                  <a:lnTo>
                    <a:pt x="208861" y="13895"/>
                  </a:lnTo>
                  <a:lnTo>
                    <a:pt x="208963" y="13698"/>
                  </a:lnTo>
                  <a:lnTo>
                    <a:pt x="209065" y="13510"/>
                  </a:lnTo>
                  <a:lnTo>
                    <a:pt x="209183" y="13329"/>
                  </a:lnTo>
                  <a:lnTo>
                    <a:pt x="209309" y="13156"/>
                  </a:lnTo>
                  <a:lnTo>
                    <a:pt x="209442" y="12983"/>
                  </a:lnTo>
                  <a:lnTo>
                    <a:pt x="209584" y="12818"/>
                  </a:lnTo>
                  <a:lnTo>
                    <a:pt x="209733" y="12668"/>
                  </a:lnTo>
                  <a:lnTo>
                    <a:pt x="209883" y="12519"/>
                  </a:lnTo>
                  <a:lnTo>
                    <a:pt x="210048" y="12377"/>
                  </a:lnTo>
                  <a:lnTo>
                    <a:pt x="210221" y="12244"/>
                  </a:lnTo>
                  <a:lnTo>
                    <a:pt x="210394" y="12118"/>
                  </a:lnTo>
                  <a:lnTo>
                    <a:pt x="210575" y="12000"/>
                  </a:lnTo>
                  <a:lnTo>
                    <a:pt x="210763" y="11890"/>
                  </a:lnTo>
                  <a:lnTo>
                    <a:pt x="210952" y="11796"/>
                  </a:lnTo>
                  <a:lnTo>
                    <a:pt x="211156" y="11701"/>
                  </a:lnTo>
                  <a:lnTo>
                    <a:pt x="211353" y="11623"/>
                  </a:lnTo>
                  <a:lnTo>
                    <a:pt x="211565" y="11552"/>
                  </a:lnTo>
                  <a:lnTo>
                    <a:pt x="211778" y="11489"/>
                  </a:lnTo>
                  <a:lnTo>
                    <a:pt x="211990" y="11442"/>
                  </a:lnTo>
                  <a:lnTo>
                    <a:pt x="212210" y="11402"/>
                  </a:lnTo>
                  <a:lnTo>
                    <a:pt x="212438" y="11371"/>
                  </a:lnTo>
                  <a:lnTo>
                    <a:pt x="212666" y="11355"/>
                  </a:lnTo>
                  <a:lnTo>
                    <a:pt x="212894" y="11347"/>
                  </a:lnTo>
                  <a:close/>
                  <a:moveTo>
                    <a:pt x="15828" y="88392"/>
                  </a:moveTo>
                  <a:lnTo>
                    <a:pt x="16056" y="88400"/>
                  </a:lnTo>
                  <a:lnTo>
                    <a:pt x="16285" y="88416"/>
                  </a:lnTo>
                  <a:lnTo>
                    <a:pt x="16513" y="88447"/>
                  </a:lnTo>
                  <a:lnTo>
                    <a:pt x="16733" y="88487"/>
                  </a:lnTo>
                  <a:lnTo>
                    <a:pt x="16953" y="88534"/>
                  </a:lnTo>
                  <a:lnTo>
                    <a:pt x="17165" y="88597"/>
                  </a:lnTo>
                  <a:lnTo>
                    <a:pt x="17370" y="88667"/>
                  </a:lnTo>
                  <a:lnTo>
                    <a:pt x="17574" y="88746"/>
                  </a:lnTo>
                  <a:lnTo>
                    <a:pt x="17771" y="88840"/>
                  </a:lnTo>
                  <a:lnTo>
                    <a:pt x="17967" y="88935"/>
                  </a:lnTo>
                  <a:lnTo>
                    <a:pt x="18156" y="89045"/>
                  </a:lnTo>
                  <a:lnTo>
                    <a:pt x="18337" y="89163"/>
                  </a:lnTo>
                  <a:lnTo>
                    <a:pt x="18510" y="89289"/>
                  </a:lnTo>
                  <a:lnTo>
                    <a:pt x="18683" y="89422"/>
                  </a:lnTo>
                  <a:lnTo>
                    <a:pt x="18848" y="89556"/>
                  </a:lnTo>
                  <a:lnTo>
                    <a:pt x="19005" y="89705"/>
                  </a:lnTo>
                  <a:lnTo>
                    <a:pt x="19147" y="89863"/>
                  </a:lnTo>
                  <a:lnTo>
                    <a:pt x="19288" y="90028"/>
                  </a:lnTo>
                  <a:lnTo>
                    <a:pt x="19422" y="90193"/>
                  </a:lnTo>
                  <a:lnTo>
                    <a:pt x="19548" y="90374"/>
                  </a:lnTo>
                  <a:lnTo>
                    <a:pt x="19666" y="90555"/>
                  </a:lnTo>
                  <a:lnTo>
                    <a:pt x="19776" y="90736"/>
                  </a:lnTo>
                  <a:lnTo>
                    <a:pt x="19878" y="90932"/>
                  </a:lnTo>
                  <a:lnTo>
                    <a:pt x="19964" y="91129"/>
                  </a:lnTo>
                  <a:lnTo>
                    <a:pt x="20043" y="91333"/>
                  </a:lnTo>
                  <a:lnTo>
                    <a:pt x="20114" y="91545"/>
                  </a:lnTo>
                  <a:lnTo>
                    <a:pt x="20177" y="91758"/>
                  </a:lnTo>
                  <a:lnTo>
                    <a:pt x="20224" y="91970"/>
                  </a:lnTo>
                  <a:lnTo>
                    <a:pt x="20263" y="92190"/>
                  </a:lnTo>
                  <a:lnTo>
                    <a:pt x="20295" y="92418"/>
                  </a:lnTo>
                  <a:lnTo>
                    <a:pt x="20310" y="92638"/>
                  </a:lnTo>
                  <a:lnTo>
                    <a:pt x="20318" y="92874"/>
                  </a:lnTo>
                  <a:lnTo>
                    <a:pt x="20310" y="93102"/>
                  </a:lnTo>
                  <a:lnTo>
                    <a:pt x="20295" y="93330"/>
                  </a:lnTo>
                  <a:lnTo>
                    <a:pt x="20263" y="93551"/>
                  </a:lnTo>
                  <a:lnTo>
                    <a:pt x="20224" y="93771"/>
                  </a:lnTo>
                  <a:lnTo>
                    <a:pt x="20177" y="93991"/>
                  </a:lnTo>
                  <a:lnTo>
                    <a:pt x="20114" y="94203"/>
                  </a:lnTo>
                  <a:lnTo>
                    <a:pt x="20043" y="94408"/>
                  </a:lnTo>
                  <a:lnTo>
                    <a:pt x="19964" y="94612"/>
                  </a:lnTo>
                  <a:lnTo>
                    <a:pt x="19870" y="94809"/>
                  </a:lnTo>
                  <a:lnTo>
                    <a:pt x="19776" y="95005"/>
                  </a:lnTo>
                  <a:lnTo>
                    <a:pt x="19666" y="95194"/>
                  </a:lnTo>
                  <a:lnTo>
                    <a:pt x="19548" y="95375"/>
                  </a:lnTo>
                  <a:lnTo>
                    <a:pt x="19422" y="95548"/>
                  </a:lnTo>
                  <a:lnTo>
                    <a:pt x="19288" y="95721"/>
                  </a:lnTo>
                  <a:lnTo>
                    <a:pt x="19147" y="95878"/>
                  </a:lnTo>
                  <a:lnTo>
                    <a:pt x="18997" y="96035"/>
                  </a:lnTo>
                  <a:lnTo>
                    <a:pt x="18848" y="96185"/>
                  </a:lnTo>
                  <a:lnTo>
                    <a:pt x="18683" y="96326"/>
                  </a:lnTo>
                  <a:lnTo>
                    <a:pt x="18510" y="96460"/>
                  </a:lnTo>
                  <a:lnTo>
                    <a:pt x="18337" y="96586"/>
                  </a:lnTo>
                  <a:lnTo>
                    <a:pt x="18156" y="96696"/>
                  </a:lnTo>
                  <a:lnTo>
                    <a:pt x="17967" y="96806"/>
                  </a:lnTo>
                  <a:lnTo>
                    <a:pt x="17771" y="96908"/>
                  </a:lnTo>
                  <a:lnTo>
                    <a:pt x="17574" y="96995"/>
                  </a:lnTo>
                  <a:lnTo>
                    <a:pt x="17370" y="97073"/>
                  </a:lnTo>
                  <a:lnTo>
                    <a:pt x="17157" y="97144"/>
                  </a:lnTo>
                  <a:lnTo>
                    <a:pt x="16945" y="97207"/>
                  </a:lnTo>
                  <a:lnTo>
                    <a:pt x="16733" y="97254"/>
                  </a:lnTo>
                  <a:lnTo>
                    <a:pt x="16513" y="97294"/>
                  </a:lnTo>
                  <a:lnTo>
                    <a:pt x="16285" y="97325"/>
                  </a:lnTo>
                  <a:lnTo>
                    <a:pt x="16056" y="97341"/>
                  </a:lnTo>
                  <a:lnTo>
                    <a:pt x="15828" y="97349"/>
                  </a:lnTo>
                  <a:lnTo>
                    <a:pt x="15600" y="97341"/>
                  </a:lnTo>
                  <a:lnTo>
                    <a:pt x="15372" y="97325"/>
                  </a:lnTo>
                  <a:lnTo>
                    <a:pt x="15144" y="97294"/>
                  </a:lnTo>
                  <a:lnTo>
                    <a:pt x="14924" y="97254"/>
                  </a:lnTo>
                  <a:lnTo>
                    <a:pt x="14712" y="97207"/>
                  </a:lnTo>
                  <a:lnTo>
                    <a:pt x="14500" y="97144"/>
                  </a:lnTo>
                  <a:lnTo>
                    <a:pt x="14287" y="97073"/>
                  </a:lnTo>
                  <a:lnTo>
                    <a:pt x="14083" y="96995"/>
                  </a:lnTo>
                  <a:lnTo>
                    <a:pt x="13886" y="96908"/>
                  </a:lnTo>
                  <a:lnTo>
                    <a:pt x="13690" y="96806"/>
                  </a:lnTo>
                  <a:lnTo>
                    <a:pt x="13501" y="96696"/>
                  </a:lnTo>
                  <a:lnTo>
                    <a:pt x="13320" y="96586"/>
                  </a:lnTo>
                  <a:lnTo>
                    <a:pt x="13147" y="96460"/>
                  </a:lnTo>
                  <a:lnTo>
                    <a:pt x="12974" y="96326"/>
                  </a:lnTo>
                  <a:lnTo>
                    <a:pt x="12817" y="96185"/>
                  </a:lnTo>
                  <a:lnTo>
                    <a:pt x="12660" y="96035"/>
                  </a:lnTo>
                  <a:lnTo>
                    <a:pt x="12510" y="95878"/>
                  </a:lnTo>
                  <a:lnTo>
                    <a:pt x="12369" y="95721"/>
                  </a:lnTo>
                  <a:lnTo>
                    <a:pt x="12235" y="95548"/>
                  </a:lnTo>
                  <a:lnTo>
                    <a:pt x="12109" y="95375"/>
                  </a:lnTo>
                  <a:lnTo>
                    <a:pt x="11991" y="95194"/>
                  </a:lnTo>
                  <a:lnTo>
                    <a:pt x="11889" y="95005"/>
                  </a:lnTo>
                  <a:lnTo>
                    <a:pt x="11787" y="94809"/>
                  </a:lnTo>
                  <a:lnTo>
                    <a:pt x="11693" y="94612"/>
                  </a:lnTo>
                  <a:lnTo>
                    <a:pt x="11614" y="94408"/>
                  </a:lnTo>
                  <a:lnTo>
                    <a:pt x="11543" y="94203"/>
                  </a:lnTo>
                  <a:lnTo>
                    <a:pt x="11488" y="93991"/>
                  </a:lnTo>
                  <a:lnTo>
                    <a:pt x="11433" y="93771"/>
                  </a:lnTo>
                  <a:lnTo>
                    <a:pt x="11394" y="93551"/>
                  </a:lnTo>
                  <a:lnTo>
                    <a:pt x="11370" y="93330"/>
                  </a:lnTo>
                  <a:lnTo>
                    <a:pt x="11347" y="93102"/>
                  </a:lnTo>
                  <a:lnTo>
                    <a:pt x="11347" y="92874"/>
                  </a:lnTo>
                  <a:lnTo>
                    <a:pt x="11347" y="92638"/>
                  </a:lnTo>
                  <a:lnTo>
                    <a:pt x="11370" y="92418"/>
                  </a:lnTo>
                  <a:lnTo>
                    <a:pt x="11394" y="92190"/>
                  </a:lnTo>
                  <a:lnTo>
                    <a:pt x="11433" y="91970"/>
                  </a:lnTo>
                  <a:lnTo>
                    <a:pt x="11488" y="91758"/>
                  </a:lnTo>
                  <a:lnTo>
                    <a:pt x="11543" y="91545"/>
                  </a:lnTo>
                  <a:lnTo>
                    <a:pt x="11614" y="91333"/>
                  </a:lnTo>
                  <a:lnTo>
                    <a:pt x="11693" y="91129"/>
                  </a:lnTo>
                  <a:lnTo>
                    <a:pt x="11787" y="90932"/>
                  </a:lnTo>
                  <a:lnTo>
                    <a:pt x="11889" y="90736"/>
                  </a:lnTo>
                  <a:lnTo>
                    <a:pt x="11991" y="90555"/>
                  </a:lnTo>
                  <a:lnTo>
                    <a:pt x="12109" y="90374"/>
                  </a:lnTo>
                  <a:lnTo>
                    <a:pt x="12235" y="90193"/>
                  </a:lnTo>
                  <a:lnTo>
                    <a:pt x="12369" y="90028"/>
                  </a:lnTo>
                  <a:lnTo>
                    <a:pt x="12510" y="89863"/>
                  </a:lnTo>
                  <a:lnTo>
                    <a:pt x="12660" y="89705"/>
                  </a:lnTo>
                  <a:lnTo>
                    <a:pt x="12817" y="89556"/>
                  </a:lnTo>
                  <a:lnTo>
                    <a:pt x="12974" y="89422"/>
                  </a:lnTo>
                  <a:lnTo>
                    <a:pt x="13147" y="89289"/>
                  </a:lnTo>
                  <a:lnTo>
                    <a:pt x="13320" y="89163"/>
                  </a:lnTo>
                  <a:lnTo>
                    <a:pt x="13501" y="89045"/>
                  </a:lnTo>
                  <a:lnTo>
                    <a:pt x="13690" y="88935"/>
                  </a:lnTo>
                  <a:lnTo>
                    <a:pt x="13886" y="88840"/>
                  </a:lnTo>
                  <a:lnTo>
                    <a:pt x="14083" y="88746"/>
                  </a:lnTo>
                  <a:lnTo>
                    <a:pt x="14287" y="88667"/>
                  </a:lnTo>
                  <a:lnTo>
                    <a:pt x="14500" y="88597"/>
                  </a:lnTo>
                  <a:lnTo>
                    <a:pt x="14712" y="88534"/>
                  </a:lnTo>
                  <a:lnTo>
                    <a:pt x="14924" y="88487"/>
                  </a:lnTo>
                  <a:lnTo>
                    <a:pt x="15144" y="88447"/>
                  </a:lnTo>
                  <a:lnTo>
                    <a:pt x="15372" y="88416"/>
                  </a:lnTo>
                  <a:lnTo>
                    <a:pt x="15600" y="88400"/>
                  </a:lnTo>
                  <a:lnTo>
                    <a:pt x="15828" y="88392"/>
                  </a:lnTo>
                  <a:close/>
                  <a:moveTo>
                    <a:pt x="13438" y="148327"/>
                  </a:moveTo>
                  <a:lnTo>
                    <a:pt x="13674" y="148334"/>
                  </a:lnTo>
                  <a:lnTo>
                    <a:pt x="13902" y="148350"/>
                  </a:lnTo>
                  <a:lnTo>
                    <a:pt x="14122" y="148382"/>
                  </a:lnTo>
                  <a:lnTo>
                    <a:pt x="14342" y="148421"/>
                  </a:lnTo>
                  <a:lnTo>
                    <a:pt x="14563" y="148468"/>
                  </a:lnTo>
                  <a:lnTo>
                    <a:pt x="14775" y="148531"/>
                  </a:lnTo>
                  <a:lnTo>
                    <a:pt x="14979" y="148602"/>
                  </a:lnTo>
                  <a:lnTo>
                    <a:pt x="15184" y="148680"/>
                  </a:lnTo>
                  <a:lnTo>
                    <a:pt x="15388" y="148767"/>
                  </a:lnTo>
                  <a:lnTo>
                    <a:pt x="15577" y="148869"/>
                  </a:lnTo>
                  <a:lnTo>
                    <a:pt x="15766" y="148979"/>
                  </a:lnTo>
                  <a:lnTo>
                    <a:pt x="15946" y="149089"/>
                  </a:lnTo>
                  <a:lnTo>
                    <a:pt x="16127" y="149215"/>
                  </a:lnTo>
                  <a:lnTo>
                    <a:pt x="16292" y="149349"/>
                  </a:lnTo>
                  <a:lnTo>
                    <a:pt x="16457" y="149490"/>
                  </a:lnTo>
                  <a:lnTo>
                    <a:pt x="16615" y="149640"/>
                  </a:lnTo>
                  <a:lnTo>
                    <a:pt x="16764" y="149797"/>
                  </a:lnTo>
                  <a:lnTo>
                    <a:pt x="16906" y="149954"/>
                  </a:lnTo>
                  <a:lnTo>
                    <a:pt x="17039" y="150127"/>
                  </a:lnTo>
                  <a:lnTo>
                    <a:pt x="17157" y="150300"/>
                  </a:lnTo>
                  <a:lnTo>
                    <a:pt x="17275" y="150481"/>
                  </a:lnTo>
                  <a:lnTo>
                    <a:pt x="17385" y="150670"/>
                  </a:lnTo>
                  <a:lnTo>
                    <a:pt x="17488" y="150866"/>
                  </a:lnTo>
                  <a:lnTo>
                    <a:pt x="17574" y="151063"/>
                  </a:lnTo>
                  <a:lnTo>
                    <a:pt x="17653" y="151267"/>
                  </a:lnTo>
                  <a:lnTo>
                    <a:pt x="17723" y="151472"/>
                  </a:lnTo>
                  <a:lnTo>
                    <a:pt x="17786" y="151684"/>
                  </a:lnTo>
                  <a:lnTo>
                    <a:pt x="17833" y="151904"/>
                  </a:lnTo>
                  <a:lnTo>
                    <a:pt x="17873" y="152125"/>
                  </a:lnTo>
                  <a:lnTo>
                    <a:pt x="17904" y="152345"/>
                  </a:lnTo>
                  <a:lnTo>
                    <a:pt x="17920" y="152573"/>
                  </a:lnTo>
                  <a:lnTo>
                    <a:pt x="17928" y="152801"/>
                  </a:lnTo>
                  <a:lnTo>
                    <a:pt x="17920" y="153037"/>
                  </a:lnTo>
                  <a:lnTo>
                    <a:pt x="17904" y="153257"/>
                  </a:lnTo>
                  <a:lnTo>
                    <a:pt x="17873" y="153485"/>
                  </a:lnTo>
                  <a:lnTo>
                    <a:pt x="17833" y="153705"/>
                  </a:lnTo>
                  <a:lnTo>
                    <a:pt x="17786" y="153925"/>
                  </a:lnTo>
                  <a:lnTo>
                    <a:pt x="17723" y="154138"/>
                  </a:lnTo>
                  <a:lnTo>
                    <a:pt x="17653" y="154342"/>
                  </a:lnTo>
                  <a:lnTo>
                    <a:pt x="17574" y="154546"/>
                  </a:lnTo>
                  <a:lnTo>
                    <a:pt x="17488" y="154743"/>
                  </a:lnTo>
                  <a:lnTo>
                    <a:pt x="17385" y="154940"/>
                  </a:lnTo>
                  <a:lnTo>
                    <a:pt x="17275" y="155121"/>
                  </a:lnTo>
                  <a:lnTo>
                    <a:pt x="17157" y="155309"/>
                  </a:lnTo>
                  <a:lnTo>
                    <a:pt x="17031" y="155482"/>
                  </a:lnTo>
                  <a:lnTo>
                    <a:pt x="16898" y="155647"/>
                  </a:lnTo>
                  <a:lnTo>
                    <a:pt x="16756" y="155812"/>
                  </a:lnTo>
                  <a:lnTo>
                    <a:pt x="16615" y="155970"/>
                  </a:lnTo>
                  <a:lnTo>
                    <a:pt x="16457" y="156119"/>
                  </a:lnTo>
                  <a:lnTo>
                    <a:pt x="16292" y="156261"/>
                  </a:lnTo>
                  <a:lnTo>
                    <a:pt x="16119" y="156394"/>
                  </a:lnTo>
                  <a:lnTo>
                    <a:pt x="15946" y="156520"/>
                  </a:lnTo>
                  <a:lnTo>
                    <a:pt x="15766" y="156630"/>
                  </a:lnTo>
                  <a:lnTo>
                    <a:pt x="15577" y="156740"/>
                  </a:lnTo>
                  <a:lnTo>
                    <a:pt x="15380" y="156843"/>
                  </a:lnTo>
                  <a:lnTo>
                    <a:pt x="15184" y="156929"/>
                  </a:lnTo>
                  <a:lnTo>
                    <a:pt x="14979" y="157008"/>
                  </a:lnTo>
                  <a:lnTo>
                    <a:pt x="14775" y="157078"/>
                  </a:lnTo>
                  <a:lnTo>
                    <a:pt x="14563" y="157141"/>
                  </a:lnTo>
                  <a:lnTo>
                    <a:pt x="14342" y="157189"/>
                  </a:lnTo>
                  <a:lnTo>
                    <a:pt x="14122" y="157228"/>
                  </a:lnTo>
                  <a:lnTo>
                    <a:pt x="13894" y="157259"/>
                  </a:lnTo>
                  <a:lnTo>
                    <a:pt x="13674" y="157275"/>
                  </a:lnTo>
                  <a:lnTo>
                    <a:pt x="13438" y="157283"/>
                  </a:lnTo>
                  <a:lnTo>
                    <a:pt x="13210" y="157275"/>
                  </a:lnTo>
                  <a:lnTo>
                    <a:pt x="12982" y="157259"/>
                  </a:lnTo>
                  <a:lnTo>
                    <a:pt x="12754" y="157228"/>
                  </a:lnTo>
                  <a:lnTo>
                    <a:pt x="12534" y="157189"/>
                  </a:lnTo>
                  <a:lnTo>
                    <a:pt x="12322" y="157141"/>
                  </a:lnTo>
                  <a:lnTo>
                    <a:pt x="12109" y="157078"/>
                  </a:lnTo>
                  <a:lnTo>
                    <a:pt x="11897" y="157008"/>
                  </a:lnTo>
                  <a:lnTo>
                    <a:pt x="11693" y="156929"/>
                  </a:lnTo>
                  <a:lnTo>
                    <a:pt x="11496" y="156843"/>
                  </a:lnTo>
                  <a:lnTo>
                    <a:pt x="11307" y="156740"/>
                  </a:lnTo>
                  <a:lnTo>
                    <a:pt x="11119" y="156630"/>
                  </a:lnTo>
                  <a:lnTo>
                    <a:pt x="10938" y="156520"/>
                  </a:lnTo>
                  <a:lnTo>
                    <a:pt x="10757" y="156394"/>
                  </a:lnTo>
                  <a:lnTo>
                    <a:pt x="10592" y="156261"/>
                  </a:lnTo>
                  <a:lnTo>
                    <a:pt x="10427" y="156119"/>
                  </a:lnTo>
                  <a:lnTo>
                    <a:pt x="10269" y="155970"/>
                  </a:lnTo>
                  <a:lnTo>
                    <a:pt x="10120" y="155812"/>
                  </a:lnTo>
                  <a:lnTo>
                    <a:pt x="9979" y="155647"/>
                  </a:lnTo>
                  <a:lnTo>
                    <a:pt x="9845" y="155482"/>
                  </a:lnTo>
                  <a:lnTo>
                    <a:pt x="9719" y="155309"/>
                  </a:lnTo>
                  <a:lnTo>
                    <a:pt x="9601" y="155121"/>
                  </a:lnTo>
                  <a:lnTo>
                    <a:pt x="9499" y="154940"/>
                  </a:lnTo>
                  <a:lnTo>
                    <a:pt x="9397" y="154743"/>
                  </a:lnTo>
                  <a:lnTo>
                    <a:pt x="9310" y="154546"/>
                  </a:lnTo>
                  <a:lnTo>
                    <a:pt x="9224" y="154342"/>
                  </a:lnTo>
                  <a:lnTo>
                    <a:pt x="9153" y="154138"/>
                  </a:lnTo>
                  <a:lnTo>
                    <a:pt x="9098" y="153925"/>
                  </a:lnTo>
                  <a:lnTo>
                    <a:pt x="9043" y="153705"/>
                  </a:lnTo>
                  <a:lnTo>
                    <a:pt x="9004" y="153485"/>
                  </a:lnTo>
                  <a:lnTo>
                    <a:pt x="8980" y="153257"/>
                  </a:lnTo>
                  <a:lnTo>
                    <a:pt x="8964" y="153037"/>
                  </a:lnTo>
                  <a:lnTo>
                    <a:pt x="8956" y="152801"/>
                  </a:lnTo>
                  <a:lnTo>
                    <a:pt x="8964" y="152573"/>
                  </a:lnTo>
                  <a:lnTo>
                    <a:pt x="8980" y="152345"/>
                  </a:lnTo>
                  <a:lnTo>
                    <a:pt x="9004" y="152125"/>
                  </a:lnTo>
                  <a:lnTo>
                    <a:pt x="9043" y="151904"/>
                  </a:lnTo>
                  <a:lnTo>
                    <a:pt x="9098" y="151684"/>
                  </a:lnTo>
                  <a:lnTo>
                    <a:pt x="9153" y="151472"/>
                  </a:lnTo>
                  <a:lnTo>
                    <a:pt x="9224" y="151267"/>
                  </a:lnTo>
                  <a:lnTo>
                    <a:pt x="9310" y="151063"/>
                  </a:lnTo>
                  <a:lnTo>
                    <a:pt x="9397" y="150866"/>
                  </a:lnTo>
                  <a:lnTo>
                    <a:pt x="9499" y="150670"/>
                  </a:lnTo>
                  <a:lnTo>
                    <a:pt x="9601" y="150481"/>
                  </a:lnTo>
                  <a:lnTo>
                    <a:pt x="9719" y="150300"/>
                  </a:lnTo>
                  <a:lnTo>
                    <a:pt x="9845" y="150127"/>
                  </a:lnTo>
                  <a:lnTo>
                    <a:pt x="9979" y="149954"/>
                  </a:lnTo>
                  <a:lnTo>
                    <a:pt x="10120" y="149797"/>
                  </a:lnTo>
                  <a:lnTo>
                    <a:pt x="10269" y="149640"/>
                  </a:lnTo>
                  <a:lnTo>
                    <a:pt x="10427" y="149490"/>
                  </a:lnTo>
                  <a:lnTo>
                    <a:pt x="10592" y="149349"/>
                  </a:lnTo>
                  <a:lnTo>
                    <a:pt x="10757" y="149215"/>
                  </a:lnTo>
                  <a:lnTo>
                    <a:pt x="10938" y="149089"/>
                  </a:lnTo>
                  <a:lnTo>
                    <a:pt x="11119" y="148979"/>
                  </a:lnTo>
                  <a:lnTo>
                    <a:pt x="11307" y="148869"/>
                  </a:lnTo>
                  <a:lnTo>
                    <a:pt x="11496" y="148767"/>
                  </a:lnTo>
                  <a:lnTo>
                    <a:pt x="11693" y="148680"/>
                  </a:lnTo>
                  <a:lnTo>
                    <a:pt x="11897" y="148602"/>
                  </a:lnTo>
                  <a:lnTo>
                    <a:pt x="12109" y="148531"/>
                  </a:lnTo>
                  <a:lnTo>
                    <a:pt x="12322" y="148468"/>
                  </a:lnTo>
                  <a:lnTo>
                    <a:pt x="12534" y="148421"/>
                  </a:lnTo>
                  <a:lnTo>
                    <a:pt x="12754" y="148382"/>
                  </a:lnTo>
                  <a:lnTo>
                    <a:pt x="12982" y="148350"/>
                  </a:lnTo>
                  <a:lnTo>
                    <a:pt x="13210" y="148334"/>
                  </a:lnTo>
                  <a:lnTo>
                    <a:pt x="13438" y="148327"/>
                  </a:lnTo>
                  <a:close/>
                  <a:moveTo>
                    <a:pt x="16056" y="208442"/>
                  </a:moveTo>
                  <a:lnTo>
                    <a:pt x="16285" y="208465"/>
                  </a:lnTo>
                  <a:lnTo>
                    <a:pt x="16513" y="208489"/>
                  </a:lnTo>
                  <a:lnTo>
                    <a:pt x="16733" y="208528"/>
                  </a:lnTo>
                  <a:lnTo>
                    <a:pt x="16953" y="208583"/>
                  </a:lnTo>
                  <a:lnTo>
                    <a:pt x="17165" y="208638"/>
                  </a:lnTo>
                  <a:lnTo>
                    <a:pt x="17370" y="208709"/>
                  </a:lnTo>
                  <a:lnTo>
                    <a:pt x="17574" y="208788"/>
                  </a:lnTo>
                  <a:lnTo>
                    <a:pt x="17771" y="208882"/>
                  </a:lnTo>
                  <a:lnTo>
                    <a:pt x="17967" y="208977"/>
                  </a:lnTo>
                  <a:lnTo>
                    <a:pt x="18156" y="209087"/>
                  </a:lnTo>
                  <a:lnTo>
                    <a:pt x="18337" y="209205"/>
                  </a:lnTo>
                  <a:lnTo>
                    <a:pt x="18510" y="209330"/>
                  </a:lnTo>
                  <a:lnTo>
                    <a:pt x="18683" y="209464"/>
                  </a:lnTo>
                  <a:lnTo>
                    <a:pt x="18848" y="209606"/>
                  </a:lnTo>
                  <a:lnTo>
                    <a:pt x="19005" y="209747"/>
                  </a:lnTo>
                  <a:lnTo>
                    <a:pt x="19147" y="209904"/>
                  </a:lnTo>
                  <a:lnTo>
                    <a:pt x="19288" y="210070"/>
                  </a:lnTo>
                  <a:lnTo>
                    <a:pt x="19422" y="210235"/>
                  </a:lnTo>
                  <a:lnTo>
                    <a:pt x="19548" y="210415"/>
                  </a:lnTo>
                  <a:lnTo>
                    <a:pt x="19666" y="210596"/>
                  </a:lnTo>
                  <a:lnTo>
                    <a:pt x="19776" y="210785"/>
                  </a:lnTo>
                  <a:lnTo>
                    <a:pt x="19878" y="210974"/>
                  </a:lnTo>
                  <a:lnTo>
                    <a:pt x="19964" y="211170"/>
                  </a:lnTo>
                  <a:lnTo>
                    <a:pt x="20043" y="211375"/>
                  </a:lnTo>
                  <a:lnTo>
                    <a:pt x="20114" y="211587"/>
                  </a:lnTo>
                  <a:lnTo>
                    <a:pt x="20177" y="211799"/>
                  </a:lnTo>
                  <a:lnTo>
                    <a:pt x="20224" y="212012"/>
                  </a:lnTo>
                  <a:lnTo>
                    <a:pt x="20263" y="212232"/>
                  </a:lnTo>
                  <a:lnTo>
                    <a:pt x="20295" y="212460"/>
                  </a:lnTo>
                  <a:lnTo>
                    <a:pt x="20310" y="212688"/>
                  </a:lnTo>
                  <a:lnTo>
                    <a:pt x="20318" y="212916"/>
                  </a:lnTo>
                  <a:lnTo>
                    <a:pt x="20310" y="213144"/>
                  </a:lnTo>
                  <a:lnTo>
                    <a:pt x="20295" y="213372"/>
                  </a:lnTo>
                  <a:lnTo>
                    <a:pt x="20263" y="213600"/>
                  </a:lnTo>
                  <a:lnTo>
                    <a:pt x="20224" y="213820"/>
                  </a:lnTo>
                  <a:lnTo>
                    <a:pt x="20177" y="214033"/>
                  </a:lnTo>
                  <a:lnTo>
                    <a:pt x="20114" y="214245"/>
                  </a:lnTo>
                  <a:lnTo>
                    <a:pt x="20043" y="214457"/>
                  </a:lnTo>
                  <a:lnTo>
                    <a:pt x="19964" y="214654"/>
                  </a:lnTo>
                  <a:lnTo>
                    <a:pt x="19870" y="214858"/>
                  </a:lnTo>
                  <a:lnTo>
                    <a:pt x="19776" y="215047"/>
                  </a:lnTo>
                  <a:lnTo>
                    <a:pt x="19666" y="215236"/>
                  </a:lnTo>
                  <a:lnTo>
                    <a:pt x="19548" y="215417"/>
                  </a:lnTo>
                  <a:lnTo>
                    <a:pt x="19422" y="215590"/>
                  </a:lnTo>
                  <a:lnTo>
                    <a:pt x="19288" y="215763"/>
                  </a:lnTo>
                  <a:lnTo>
                    <a:pt x="19147" y="215928"/>
                  </a:lnTo>
                  <a:lnTo>
                    <a:pt x="18997" y="216077"/>
                  </a:lnTo>
                  <a:lnTo>
                    <a:pt x="18848" y="216226"/>
                  </a:lnTo>
                  <a:lnTo>
                    <a:pt x="18683" y="216368"/>
                  </a:lnTo>
                  <a:lnTo>
                    <a:pt x="18510" y="216502"/>
                  </a:lnTo>
                  <a:lnTo>
                    <a:pt x="18337" y="216628"/>
                  </a:lnTo>
                  <a:lnTo>
                    <a:pt x="18156" y="216745"/>
                  </a:lnTo>
                  <a:lnTo>
                    <a:pt x="17967" y="216848"/>
                  </a:lnTo>
                  <a:lnTo>
                    <a:pt x="17771" y="216950"/>
                  </a:lnTo>
                  <a:lnTo>
                    <a:pt x="17574" y="217036"/>
                  </a:lnTo>
                  <a:lnTo>
                    <a:pt x="17370" y="217123"/>
                  </a:lnTo>
                  <a:lnTo>
                    <a:pt x="17157" y="217186"/>
                  </a:lnTo>
                  <a:lnTo>
                    <a:pt x="16945" y="217249"/>
                  </a:lnTo>
                  <a:lnTo>
                    <a:pt x="16733" y="217304"/>
                  </a:lnTo>
                  <a:lnTo>
                    <a:pt x="16513" y="217343"/>
                  </a:lnTo>
                  <a:lnTo>
                    <a:pt x="16285" y="217367"/>
                  </a:lnTo>
                  <a:lnTo>
                    <a:pt x="16056" y="217382"/>
                  </a:lnTo>
                  <a:lnTo>
                    <a:pt x="15828" y="217390"/>
                  </a:lnTo>
                  <a:lnTo>
                    <a:pt x="15600" y="217382"/>
                  </a:lnTo>
                  <a:lnTo>
                    <a:pt x="15372" y="217367"/>
                  </a:lnTo>
                  <a:lnTo>
                    <a:pt x="15144" y="217343"/>
                  </a:lnTo>
                  <a:lnTo>
                    <a:pt x="14924" y="217304"/>
                  </a:lnTo>
                  <a:lnTo>
                    <a:pt x="14712" y="217249"/>
                  </a:lnTo>
                  <a:lnTo>
                    <a:pt x="14500" y="217186"/>
                  </a:lnTo>
                  <a:lnTo>
                    <a:pt x="14287" y="217123"/>
                  </a:lnTo>
                  <a:lnTo>
                    <a:pt x="14083" y="217036"/>
                  </a:lnTo>
                  <a:lnTo>
                    <a:pt x="13886" y="216950"/>
                  </a:lnTo>
                  <a:lnTo>
                    <a:pt x="13690" y="216848"/>
                  </a:lnTo>
                  <a:lnTo>
                    <a:pt x="13501" y="216745"/>
                  </a:lnTo>
                  <a:lnTo>
                    <a:pt x="13320" y="216628"/>
                  </a:lnTo>
                  <a:lnTo>
                    <a:pt x="13147" y="216502"/>
                  </a:lnTo>
                  <a:lnTo>
                    <a:pt x="12974" y="216368"/>
                  </a:lnTo>
                  <a:lnTo>
                    <a:pt x="12817" y="216226"/>
                  </a:lnTo>
                  <a:lnTo>
                    <a:pt x="12660" y="216077"/>
                  </a:lnTo>
                  <a:lnTo>
                    <a:pt x="12510" y="215928"/>
                  </a:lnTo>
                  <a:lnTo>
                    <a:pt x="12369" y="215763"/>
                  </a:lnTo>
                  <a:lnTo>
                    <a:pt x="12235" y="215590"/>
                  </a:lnTo>
                  <a:lnTo>
                    <a:pt x="12109" y="215417"/>
                  </a:lnTo>
                  <a:lnTo>
                    <a:pt x="11991" y="215236"/>
                  </a:lnTo>
                  <a:lnTo>
                    <a:pt x="11889" y="215047"/>
                  </a:lnTo>
                  <a:lnTo>
                    <a:pt x="11787" y="214858"/>
                  </a:lnTo>
                  <a:lnTo>
                    <a:pt x="11693" y="214654"/>
                  </a:lnTo>
                  <a:lnTo>
                    <a:pt x="11614" y="214457"/>
                  </a:lnTo>
                  <a:lnTo>
                    <a:pt x="11543" y="214245"/>
                  </a:lnTo>
                  <a:lnTo>
                    <a:pt x="11488" y="214033"/>
                  </a:lnTo>
                  <a:lnTo>
                    <a:pt x="11433" y="213820"/>
                  </a:lnTo>
                  <a:lnTo>
                    <a:pt x="11394" y="213600"/>
                  </a:lnTo>
                  <a:lnTo>
                    <a:pt x="11370" y="213372"/>
                  </a:lnTo>
                  <a:lnTo>
                    <a:pt x="11347" y="213144"/>
                  </a:lnTo>
                  <a:lnTo>
                    <a:pt x="11347" y="212916"/>
                  </a:lnTo>
                  <a:lnTo>
                    <a:pt x="11347" y="212688"/>
                  </a:lnTo>
                  <a:lnTo>
                    <a:pt x="11370" y="212460"/>
                  </a:lnTo>
                  <a:lnTo>
                    <a:pt x="11394" y="212232"/>
                  </a:lnTo>
                  <a:lnTo>
                    <a:pt x="11433" y="212012"/>
                  </a:lnTo>
                  <a:lnTo>
                    <a:pt x="11488" y="211799"/>
                  </a:lnTo>
                  <a:lnTo>
                    <a:pt x="11543" y="211587"/>
                  </a:lnTo>
                  <a:lnTo>
                    <a:pt x="11614" y="211375"/>
                  </a:lnTo>
                  <a:lnTo>
                    <a:pt x="11693" y="211170"/>
                  </a:lnTo>
                  <a:lnTo>
                    <a:pt x="11787" y="210974"/>
                  </a:lnTo>
                  <a:lnTo>
                    <a:pt x="11889" y="210785"/>
                  </a:lnTo>
                  <a:lnTo>
                    <a:pt x="11991" y="210596"/>
                  </a:lnTo>
                  <a:lnTo>
                    <a:pt x="12109" y="210415"/>
                  </a:lnTo>
                  <a:lnTo>
                    <a:pt x="12235" y="210235"/>
                  </a:lnTo>
                  <a:lnTo>
                    <a:pt x="12369" y="210070"/>
                  </a:lnTo>
                  <a:lnTo>
                    <a:pt x="12510" y="209904"/>
                  </a:lnTo>
                  <a:lnTo>
                    <a:pt x="12660" y="209747"/>
                  </a:lnTo>
                  <a:lnTo>
                    <a:pt x="12817" y="209606"/>
                  </a:lnTo>
                  <a:lnTo>
                    <a:pt x="12974" y="209464"/>
                  </a:lnTo>
                  <a:lnTo>
                    <a:pt x="13147" y="209330"/>
                  </a:lnTo>
                  <a:lnTo>
                    <a:pt x="13320" y="209205"/>
                  </a:lnTo>
                  <a:lnTo>
                    <a:pt x="13501" y="209087"/>
                  </a:lnTo>
                  <a:lnTo>
                    <a:pt x="13690" y="208977"/>
                  </a:lnTo>
                  <a:lnTo>
                    <a:pt x="13886" y="208882"/>
                  </a:lnTo>
                  <a:lnTo>
                    <a:pt x="14083" y="208788"/>
                  </a:lnTo>
                  <a:lnTo>
                    <a:pt x="14287" y="208709"/>
                  </a:lnTo>
                  <a:lnTo>
                    <a:pt x="14500" y="208638"/>
                  </a:lnTo>
                  <a:lnTo>
                    <a:pt x="14712" y="208583"/>
                  </a:lnTo>
                  <a:lnTo>
                    <a:pt x="14924" y="208528"/>
                  </a:lnTo>
                  <a:lnTo>
                    <a:pt x="15144" y="208489"/>
                  </a:lnTo>
                  <a:lnTo>
                    <a:pt x="15372" y="208465"/>
                  </a:lnTo>
                  <a:lnTo>
                    <a:pt x="15600" y="208442"/>
                  </a:lnTo>
                  <a:close/>
                  <a:moveTo>
                    <a:pt x="152964" y="1"/>
                  </a:moveTo>
                  <a:lnTo>
                    <a:pt x="152618" y="8"/>
                  </a:lnTo>
                  <a:lnTo>
                    <a:pt x="152280" y="24"/>
                  </a:lnTo>
                  <a:lnTo>
                    <a:pt x="151934" y="40"/>
                  </a:lnTo>
                  <a:lnTo>
                    <a:pt x="151596" y="71"/>
                  </a:lnTo>
                  <a:lnTo>
                    <a:pt x="151258" y="111"/>
                  </a:lnTo>
                  <a:lnTo>
                    <a:pt x="150927" y="158"/>
                  </a:lnTo>
                  <a:lnTo>
                    <a:pt x="150589" y="213"/>
                  </a:lnTo>
                  <a:lnTo>
                    <a:pt x="150259" y="276"/>
                  </a:lnTo>
                  <a:lnTo>
                    <a:pt x="149937" y="347"/>
                  </a:lnTo>
                  <a:lnTo>
                    <a:pt x="149614" y="425"/>
                  </a:lnTo>
                  <a:lnTo>
                    <a:pt x="149292" y="512"/>
                  </a:lnTo>
                  <a:lnTo>
                    <a:pt x="148977" y="606"/>
                  </a:lnTo>
                  <a:lnTo>
                    <a:pt x="148663" y="708"/>
                  </a:lnTo>
                  <a:lnTo>
                    <a:pt x="148356" y="818"/>
                  </a:lnTo>
                  <a:lnTo>
                    <a:pt x="148042" y="936"/>
                  </a:lnTo>
                  <a:lnTo>
                    <a:pt x="147743" y="1062"/>
                  </a:lnTo>
                  <a:lnTo>
                    <a:pt x="147444" y="1196"/>
                  </a:lnTo>
                  <a:lnTo>
                    <a:pt x="147145" y="1329"/>
                  </a:lnTo>
                  <a:lnTo>
                    <a:pt x="146854" y="1479"/>
                  </a:lnTo>
                  <a:lnTo>
                    <a:pt x="146571" y="1628"/>
                  </a:lnTo>
                  <a:lnTo>
                    <a:pt x="146288" y="1786"/>
                  </a:lnTo>
                  <a:lnTo>
                    <a:pt x="146005" y="1951"/>
                  </a:lnTo>
                  <a:lnTo>
                    <a:pt x="145730" y="2124"/>
                  </a:lnTo>
                  <a:lnTo>
                    <a:pt x="145463" y="2304"/>
                  </a:lnTo>
                  <a:lnTo>
                    <a:pt x="145195" y="2485"/>
                  </a:lnTo>
                  <a:lnTo>
                    <a:pt x="144936" y="2674"/>
                  </a:lnTo>
                  <a:lnTo>
                    <a:pt x="144676" y="2871"/>
                  </a:lnTo>
                  <a:lnTo>
                    <a:pt x="144425" y="3075"/>
                  </a:lnTo>
                  <a:lnTo>
                    <a:pt x="144181" y="3287"/>
                  </a:lnTo>
                  <a:lnTo>
                    <a:pt x="143937" y="3500"/>
                  </a:lnTo>
                  <a:lnTo>
                    <a:pt x="143701" y="3720"/>
                  </a:lnTo>
                  <a:lnTo>
                    <a:pt x="143473" y="3948"/>
                  </a:lnTo>
                  <a:lnTo>
                    <a:pt x="143245" y="4176"/>
                  </a:lnTo>
                  <a:lnTo>
                    <a:pt x="143025" y="4412"/>
                  </a:lnTo>
                  <a:lnTo>
                    <a:pt x="142813" y="4656"/>
                  </a:lnTo>
                  <a:lnTo>
                    <a:pt x="142601" y="4899"/>
                  </a:lnTo>
                  <a:lnTo>
                    <a:pt x="142404" y="5151"/>
                  </a:lnTo>
                  <a:lnTo>
                    <a:pt x="142207" y="5411"/>
                  </a:lnTo>
                  <a:lnTo>
                    <a:pt x="142011" y="5670"/>
                  </a:lnTo>
                  <a:lnTo>
                    <a:pt x="141830" y="5937"/>
                  </a:lnTo>
                  <a:lnTo>
                    <a:pt x="141649" y="6205"/>
                  </a:lnTo>
                  <a:lnTo>
                    <a:pt x="141476" y="6480"/>
                  </a:lnTo>
                  <a:lnTo>
                    <a:pt x="141311" y="6763"/>
                  </a:lnTo>
                  <a:lnTo>
                    <a:pt x="141154" y="7046"/>
                  </a:lnTo>
                  <a:lnTo>
                    <a:pt x="141004" y="7329"/>
                  </a:lnTo>
                  <a:lnTo>
                    <a:pt x="140855" y="7620"/>
                  </a:lnTo>
                  <a:lnTo>
                    <a:pt x="140721" y="7919"/>
                  </a:lnTo>
                  <a:lnTo>
                    <a:pt x="140588" y="8218"/>
                  </a:lnTo>
                  <a:lnTo>
                    <a:pt x="140462" y="8524"/>
                  </a:lnTo>
                  <a:lnTo>
                    <a:pt x="140344" y="8831"/>
                  </a:lnTo>
                  <a:lnTo>
                    <a:pt x="140234" y="9138"/>
                  </a:lnTo>
                  <a:lnTo>
                    <a:pt x="140140" y="9452"/>
                  </a:lnTo>
                  <a:lnTo>
                    <a:pt x="140037" y="9775"/>
                  </a:lnTo>
                  <a:lnTo>
                    <a:pt x="139951" y="10089"/>
                  </a:lnTo>
                  <a:lnTo>
                    <a:pt x="139872" y="10412"/>
                  </a:lnTo>
                  <a:lnTo>
                    <a:pt x="139801" y="10742"/>
                  </a:lnTo>
                  <a:lnTo>
                    <a:pt x="139739" y="11072"/>
                  </a:lnTo>
                  <a:lnTo>
                    <a:pt x="139684" y="11402"/>
                  </a:lnTo>
                  <a:lnTo>
                    <a:pt x="139636" y="11740"/>
                  </a:lnTo>
                  <a:lnTo>
                    <a:pt x="139597" y="12071"/>
                  </a:lnTo>
                  <a:lnTo>
                    <a:pt x="139573" y="12417"/>
                  </a:lnTo>
                  <a:lnTo>
                    <a:pt x="139550" y="12755"/>
                  </a:lnTo>
                  <a:lnTo>
                    <a:pt x="139534" y="13101"/>
                  </a:lnTo>
                  <a:lnTo>
                    <a:pt x="139534" y="13447"/>
                  </a:lnTo>
                  <a:lnTo>
                    <a:pt x="139534" y="13722"/>
                  </a:lnTo>
                  <a:lnTo>
                    <a:pt x="139542" y="13989"/>
                  </a:lnTo>
                  <a:lnTo>
                    <a:pt x="139558" y="14265"/>
                  </a:lnTo>
                  <a:lnTo>
                    <a:pt x="139573" y="14532"/>
                  </a:lnTo>
                  <a:lnTo>
                    <a:pt x="139597" y="14799"/>
                  </a:lnTo>
                  <a:lnTo>
                    <a:pt x="139628" y="15067"/>
                  </a:lnTo>
                  <a:lnTo>
                    <a:pt x="139660" y="15334"/>
                  </a:lnTo>
                  <a:lnTo>
                    <a:pt x="139699" y="15594"/>
                  </a:lnTo>
                  <a:lnTo>
                    <a:pt x="139746" y="15853"/>
                  </a:lnTo>
                  <a:lnTo>
                    <a:pt x="139794" y="16113"/>
                  </a:lnTo>
                  <a:lnTo>
                    <a:pt x="139849" y="16372"/>
                  </a:lnTo>
                  <a:lnTo>
                    <a:pt x="139912" y="16631"/>
                  </a:lnTo>
                  <a:lnTo>
                    <a:pt x="139974" y="16883"/>
                  </a:lnTo>
                  <a:lnTo>
                    <a:pt x="140045" y="17135"/>
                  </a:lnTo>
                  <a:lnTo>
                    <a:pt x="140116" y="17386"/>
                  </a:lnTo>
                  <a:lnTo>
                    <a:pt x="140195" y="17630"/>
                  </a:lnTo>
                  <a:lnTo>
                    <a:pt x="140281" y="17882"/>
                  </a:lnTo>
                  <a:lnTo>
                    <a:pt x="140368" y="18126"/>
                  </a:lnTo>
                  <a:lnTo>
                    <a:pt x="140462" y="18361"/>
                  </a:lnTo>
                  <a:lnTo>
                    <a:pt x="140556" y="18605"/>
                  </a:lnTo>
                  <a:lnTo>
                    <a:pt x="140659" y="18841"/>
                  </a:lnTo>
                  <a:lnTo>
                    <a:pt x="140769" y="19077"/>
                  </a:lnTo>
                  <a:lnTo>
                    <a:pt x="140879" y="19313"/>
                  </a:lnTo>
                  <a:lnTo>
                    <a:pt x="140989" y="19541"/>
                  </a:lnTo>
                  <a:lnTo>
                    <a:pt x="141107" y="19769"/>
                  </a:lnTo>
                  <a:lnTo>
                    <a:pt x="141232" y="19989"/>
                  </a:lnTo>
                  <a:lnTo>
                    <a:pt x="141358" y="20217"/>
                  </a:lnTo>
                  <a:lnTo>
                    <a:pt x="141492" y="20429"/>
                  </a:lnTo>
                  <a:lnTo>
                    <a:pt x="141626" y="20650"/>
                  </a:lnTo>
                  <a:lnTo>
                    <a:pt x="141767" y="20862"/>
                  </a:lnTo>
                  <a:lnTo>
                    <a:pt x="141909" y="21074"/>
                  </a:lnTo>
                  <a:lnTo>
                    <a:pt x="142058" y="21287"/>
                  </a:lnTo>
                  <a:lnTo>
                    <a:pt x="142207" y="21491"/>
                  </a:lnTo>
                  <a:lnTo>
                    <a:pt x="142357" y="21695"/>
                  </a:lnTo>
                  <a:lnTo>
                    <a:pt x="142522" y="21892"/>
                  </a:lnTo>
                  <a:lnTo>
                    <a:pt x="142679" y="22089"/>
                  </a:lnTo>
                  <a:lnTo>
                    <a:pt x="142844" y="22277"/>
                  </a:lnTo>
                  <a:lnTo>
                    <a:pt x="143017" y="22474"/>
                  </a:lnTo>
                  <a:lnTo>
                    <a:pt x="143190" y="22655"/>
                  </a:lnTo>
                  <a:lnTo>
                    <a:pt x="143363" y="22844"/>
                  </a:lnTo>
                  <a:lnTo>
                    <a:pt x="143544" y="23024"/>
                  </a:lnTo>
                  <a:lnTo>
                    <a:pt x="143725" y="23197"/>
                  </a:lnTo>
                  <a:lnTo>
                    <a:pt x="143914" y="23370"/>
                  </a:lnTo>
                  <a:lnTo>
                    <a:pt x="144102" y="23543"/>
                  </a:lnTo>
                  <a:lnTo>
                    <a:pt x="144291" y="23708"/>
                  </a:lnTo>
                  <a:lnTo>
                    <a:pt x="144488" y="23874"/>
                  </a:lnTo>
                  <a:lnTo>
                    <a:pt x="144684" y="24031"/>
                  </a:lnTo>
                  <a:lnTo>
                    <a:pt x="144889" y="24188"/>
                  </a:lnTo>
                  <a:lnTo>
                    <a:pt x="145093" y="24338"/>
                  </a:lnTo>
                  <a:lnTo>
                    <a:pt x="145305" y="24487"/>
                  </a:lnTo>
                  <a:lnTo>
                    <a:pt x="145510" y="24628"/>
                  </a:lnTo>
                  <a:lnTo>
                    <a:pt x="145722" y="24770"/>
                  </a:lnTo>
                  <a:lnTo>
                    <a:pt x="145942" y="24904"/>
                  </a:lnTo>
                  <a:lnTo>
                    <a:pt x="146162" y="25037"/>
                  </a:lnTo>
                  <a:lnTo>
                    <a:pt x="146383" y="25163"/>
                  </a:lnTo>
                  <a:lnTo>
                    <a:pt x="146611" y="25289"/>
                  </a:lnTo>
                  <a:lnTo>
                    <a:pt x="146831" y="25407"/>
                  </a:lnTo>
                  <a:lnTo>
                    <a:pt x="147067" y="25525"/>
                  </a:lnTo>
                  <a:lnTo>
                    <a:pt x="147295" y="25635"/>
                  </a:lnTo>
                  <a:lnTo>
                    <a:pt x="147531" y="25745"/>
                  </a:lnTo>
                  <a:lnTo>
                    <a:pt x="147766" y="25847"/>
                  </a:lnTo>
                  <a:lnTo>
                    <a:pt x="148002" y="25942"/>
                  </a:lnTo>
                  <a:lnTo>
                    <a:pt x="148246" y="26036"/>
                  </a:lnTo>
                  <a:lnTo>
                    <a:pt x="148490" y="26123"/>
                  </a:lnTo>
                  <a:lnTo>
                    <a:pt x="148490" y="34898"/>
                  </a:lnTo>
                  <a:lnTo>
                    <a:pt x="144936" y="34929"/>
                  </a:lnTo>
                  <a:lnTo>
                    <a:pt x="141421" y="34969"/>
                  </a:lnTo>
                  <a:lnTo>
                    <a:pt x="137954" y="35024"/>
                  </a:lnTo>
                  <a:lnTo>
                    <a:pt x="134526" y="35087"/>
                  </a:lnTo>
                  <a:lnTo>
                    <a:pt x="131152" y="35157"/>
                  </a:lnTo>
                  <a:lnTo>
                    <a:pt x="127819" y="35244"/>
                  </a:lnTo>
                  <a:lnTo>
                    <a:pt x="124532" y="35338"/>
                  </a:lnTo>
                  <a:lnTo>
                    <a:pt x="121300" y="35441"/>
                  </a:lnTo>
                  <a:lnTo>
                    <a:pt x="118116" y="35551"/>
                  </a:lnTo>
                  <a:lnTo>
                    <a:pt x="114986" y="35676"/>
                  </a:lnTo>
                  <a:lnTo>
                    <a:pt x="111904" y="35802"/>
                  </a:lnTo>
                  <a:lnTo>
                    <a:pt x="108877" y="35936"/>
                  </a:lnTo>
                  <a:lnTo>
                    <a:pt x="105913" y="36077"/>
                  </a:lnTo>
                  <a:lnTo>
                    <a:pt x="102996" y="36219"/>
                  </a:lnTo>
                  <a:lnTo>
                    <a:pt x="100141" y="36376"/>
                  </a:lnTo>
                  <a:lnTo>
                    <a:pt x="97342" y="36534"/>
                  </a:lnTo>
                  <a:lnTo>
                    <a:pt x="97342" y="28513"/>
                  </a:lnTo>
                  <a:lnTo>
                    <a:pt x="97578" y="28426"/>
                  </a:lnTo>
                  <a:lnTo>
                    <a:pt x="97822" y="28332"/>
                  </a:lnTo>
                  <a:lnTo>
                    <a:pt x="98066" y="28238"/>
                  </a:lnTo>
                  <a:lnTo>
                    <a:pt x="98302" y="28128"/>
                  </a:lnTo>
                  <a:lnTo>
                    <a:pt x="98530" y="28025"/>
                  </a:lnTo>
                  <a:lnTo>
                    <a:pt x="98765" y="27915"/>
                  </a:lnTo>
                  <a:lnTo>
                    <a:pt x="98993" y="27797"/>
                  </a:lnTo>
                  <a:lnTo>
                    <a:pt x="99221" y="27679"/>
                  </a:lnTo>
                  <a:lnTo>
                    <a:pt x="99442" y="27554"/>
                  </a:lnTo>
                  <a:lnTo>
                    <a:pt x="99670" y="27428"/>
                  </a:lnTo>
                  <a:lnTo>
                    <a:pt x="99882" y="27294"/>
                  </a:lnTo>
                  <a:lnTo>
                    <a:pt x="100102" y="27160"/>
                  </a:lnTo>
                  <a:lnTo>
                    <a:pt x="100314" y="27019"/>
                  </a:lnTo>
                  <a:lnTo>
                    <a:pt x="100527" y="26877"/>
                  </a:lnTo>
                  <a:lnTo>
                    <a:pt x="100731" y="26728"/>
                  </a:lnTo>
                  <a:lnTo>
                    <a:pt x="100936" y="26571"/>
                  </a:lnTo>
                  <a:lnTo>
                    <a:pt x="101140" y="26421"/>
                  </a:lnTo>
                  <a:lnTo>
                    <a:pt x="101337" y="26256"/>
                  </a:lnTo>
                  <a:lnTo>
                    <a:pt x="101533" y="26099"/>
                  </a:lnTo>
                  <a:lnTo>
                    <a:pt x="101722" y="25934"/>
                  </a:lnTo>
                  <a:lnTo>
                    <a:pt x="101918" y="25761"/>
                  </a:lnTo>
                  <a:lnTo>
                    <a:pt x="102099" y="25588"/>
                  </a:lnTo>
                  <a:lnTo>
                    <a:pt x="102280" y="25407"/>
                  </a:lnTo>
                  <a:lnTo>
                    <a:pt x="102461" y="25226"/>
                  </a:lnTo>
                  <a:lnTo>
                    <a:pt x="102642" y="25045"/>
                  </a:lnTo>
                  <a:lnTo>
                    <a:pt x="102815" y="24857"/>
                  </a:lnTo>
                  <a:lnTo>
                    <a:pt x="102980" y="24668"/>
                  </a:lnTo>
                  <a:lnTo>
                    <a:pt x="103145" y="24479"/>
                  </a:lnTo>
                  <a:lnTo>
                    <a:pt x="103310" y="24283"/>
                  </a:lnTo>
                  <a:lnTo>
                    <a:pt x="103467" y="24078"/>
                  </a:lnTo>
                  <a:lnTo>
                    <a:pt x="103617" y="23874"/>
                  </a:lnTo>
                  <a:lnTo>
                    <a:pt x="103774" y="23669"/>
                  </a:lnTo>
                  <a:lnTo>
                    <a:pt x="103916" y="23465"/>
                  </a:lnTo>
                  <a:lnTo>
                    <a:pt x="104057" y="23252"/>
                  </a:lnTo>
                  <a:lnTo>
                    <a:pt x="104199" y="23040"/>
                  </a:lnTo>
                  <a:lnTo>
                    <a:pt x="104332" y="22820"/>
                  </a:lnTo>
                  <a:lnTo>
                    <a:pt x="104466" y="22600"/>
                  </a:lnTo>
                  <a:lnTo>
                    <a:pt x="104592" y="22380"/>
                  </a:lnTo>
                  <a:lnTo>
                    <a:pt x="104718" y="22152"/>
                  </a:lnTo>
                  <a:lnTo>
                    <a:pt x="104836" y="21924"/>
                  </a:lnTo>
                  <a:lnTo>
                    <a:pt x="104946" y="21695"/>
                  </a:lnTo>
                  <a:lnTo>
                    <a:pt x="105056" y="21467"/>
                  </a:lnTo>
                  <a:lnTo>
                    <a:pt x="105166" y="21232"/>
                  </a:lnTo>
                  <a:lnTo>
                    <a:pt x="105268" y="20996"/>
                  </a:lnTo>
                  <a:lnTo>
                    <a:pt x="105362" y="20752"/>
                  </a:lnTo>
                  <a:lnTo>
                    <a:pt x="105457" y="20508"/>
                  </a:lnTo>
                  <a:lnTo>
                    <a:pt x="105543" y="20264"/>
                  </a:lnTo>
                  <a:lnTo>
                    <a:pt x="105630" y="20021"/>
                  </a:lnTo>
                  <a:lnTo>
                    <a:pt x="105708" y="19777"/>
                  </a:lnTo>
                  <a:lnTo>
                    <a:pt x="105779" y="19525"/>
                  </a:lnTo>
                  <a:lnTo>
                    <a:pt x="105850" y="19274"/>
                  </a:lnTo>
                  <a:lnTo>
                    <a:pt x="105913" y="19014"/>
                  </a:lnTo>
                  <a:lnTo>
                    <a:pt x="105976" y="18762"/>
                  </a:lnTo>
                  <a:lnTo>
                    <a:pt x="106031" y="18503"/>
                  </a:lnTo>
                  <a:lnTo>
                    <a:pt x="106078" y="18243"/>
                  </a:lnTo>
                  <a:lnTo>
                    <a:pt x="106125" y="17984"/>
                  </a:lnTo>
                  <a:lnTo>
                    <a:pt x="106164" y="17717"/>
                  </a:lnTo>
                  <a:lnTo>
                    <a:pt x="106196" y="17457"/>
                  </a:lnTo>
                  <a:lnTo>
                    <a:pt x="106227" y="17190"/>
                  </a:lnTo>
                  <a:lnTo>
                    <a:pt x="106251" y="16922"/>
                  </a:lnTo>
                  <a:lnTo>
                    <a:pt x="106267" y="16655"/>
                  </a:lnTo>
                  <a:lnTo>
                    <a:pt x="106282" y="16380"/>
                  </a:lnTo>
                  <a:lnTo>
                    <a:pt x="106290" y="16113"/>
                  </a:lnTo>
                  <a:lnTo>
                    <a:pt x="106290" y="15837"/>
                  </a:lnTo>
                  <a:lnTo>
                    <a:pt x="106290" y="15491"/>
                  </a:lnTo>
                  <a:lnTo>
                    <a:pt x="106274" y="15145"/>
                  </a:lnTo>
                  <a:lnTo>
                    <a:pt x="106251" y="14799"/>
                  </a:lnTo>
                  <a:lnTo>
                    <a:pt x="106227" y="14461"/>
                  </a:lnTo>
                  <a:lnTo>
                    <a:pt x="106188" y="14123"/>
                  </a:lnTo>
                  <a:lnTo>
                    <a:pt x="106141" y="13793"/>
                  </a:lnTo>
                  <a:lnTo>
                    <a:pt x="106086" y="13463"/>
                  </a:lnTo>
                  <a:lnTo>
                    <a:pt x="106023" y="13132"/>
                  </a:lnTo>
                  <a:lnTo>
                    <a:pt x="105952" y="12802"/>
                  </a:lnTo>
                  <a:lnTo>
                    <a:pt x="105873" y="12480"/>
                  </a:lnTo>
                  <a:lnTo>
                    <a:pt x="105779" y="12157"/>
                  </a:lnTo>
                  <a:lnTo>
                    <a:pt x="105685" y="11843"/>
                  </a:lnTo>
                  <a:lnTo>
                    <a:pt x="105590" y="11528"/>
                  </a:lnTo>
                  <a:lnTo>
                    <a:pt x="105480" y="11222"/>
                  </a:lnTo>
                  <a:lnTo>
                    <a:pt x="105362" y="10915"/>
                  </a:lnTo>
                  <a:lnTo>
                    <a:pt x="105237" y="10608"/>
                  </a:lnTo>
                  <a:lnTo>
                    <a:pt x="105103" y="10309"/>
                  </a:lnTo>
                  <a:lnTo>
                    <a:pt x="104969" y="10011"/>
                  </a:lnTo>
                  <a:lnTo>
                    <a:pt x="104820" y="9720"/>
                  </a:lnTo>
                  <a:lnTo>
                    <a:pt x="104670" y="9437"/>
                  </a:lnTo>
                  <a:lnTo>
                    <a:pt x="104513" y="9146"/>
                  </a:lnTo>
                  <a:lnTo>
                    <a:pt x="104348" y="8870"/>
                  </a:lnTo>
                  <a:lnTo>
                    <a:pt x="104175" y="8595"/>
                  </a:lnTo>
                  <a:lnTo>
                    <a:pt x="103994" y="8328"/>
                  </a:lnTo>
                  <a:lnTo>
                    <a:pt x="103813" y="8060"/>
                  </a:lnTo>
                  <a:lnTo>
                    <a:pt x="103625" y="7801"/>
                  </a:lnTo>
                  <a:lnTo>
                    <a:pt x="103428" y="7541"/>
                  </a:lnTo>
                  <a:lnTo>
                    <a:pt x="103224" y="7290"/>
                  </a:lnTo>
                  <a:lnTo>
                    <a:pt x="103011" y="7046"/>
                  </a:lnTo>
                  <a:lnTo>
                    <a:pt x="102799" y="6802"/>
                  </a:lnTo>
                  <a:lnTo>
                    <a:pt x="102579" y="6566"/>
                  </a:lnTo>
                  <a:lnTo>
                    <a:pt x="102359" y="6331"/>
                  </a:lnTo>
                  <a:lnTo>
                    <a:pt x="102123" y="6110"/>
                  </a:lnTo>
                  <a:lnTo>
                    <a:pt x="101887" y="5890"/>
                  </a:lnTo>
                  <a:lnTo>
                    <a:pt x="101643" y="5678"/>
                  </a:lnTo>
                  <a:lnTo>
                    <a:pt x="101399" y="5466"/>
                  </a:lnTo>
                  <a:lnTo>
                    <a:pt x="101148" y="5261"/>
                  </a:lnTo>
                  <a:lnTo>
                    <a:pt x="100896" y="5065"/>
                  </a:lnTo>
                  <a:lnTo>
                    <a:pt x="100629" y="4876"/>
                  </a:lnTo>
                  <a:lnTo>
                    <a:pt x="100369" y="4695"/>
                  </a:lnTo>
                  <a:lnTo>
                    <a:pt x="100094" y="4514"/>
                  </a:lnTo>
                  <a:lnTo>
                    <a:pt x="99819" y="4341"/>
                  </a:lnTo>
                  <a:lnTo>
                    <a:pt x="99544" y="4176"/>
                  </a:lnTo>
                  <a:lnTo>
                    <a:pt x="99261" y="4019"/>
                  </a:lnTo>
                  <a:lnTo>
                    <a:pt x="98970" y="3861"/>
                  </a:lnTo>
                  <a:lnTo>
                    <a:pt x="98679" y="3720"/>
                  </a:lnTo>
                  <a:lnTo>
                    <a:pt x="98380" y="3578"/>
                  </a:lnTo>
                  <a:lnTo>
                    <a:pt x="98081" y="3453"/>
                  </a:lnTo>
                  <a:lnTo>
                    <a:pt x="97783" y="3327"/>
                  </a:lnTo>
                  <a:lnTo>
                    <a:pt x="97476" y="3209"/>
                  </a:lnTo>
                  <a:lnTo>
                    <a:pt x="97161" y="3099"/>
                  </a:lnTo>
                  <a:lnTo>
                    <a:pt x="96847" y="2996"/>
                  </a:lnTo>
                  <a:lnTo>
                    <a:pt x="96532" y="2902"/>
                  </a:lnTo>
                  <a:lnTo>
                    <a:pt x="96210" y="2816"/>
                  </a:lnTo>
                  <a:lnTo>
                    <a:pt x="95888" y="2737"/>
                  </a:lnTo>
                  <a:lnTo>
                    <a:pt x="95565" y="2666"/>
                  </a:lnTo>
                  <a:lnTo>
                    <a:pt x="95235" y="2603"/>
                  </a:lnTo>
                  <a:lnTo>
                    <a:pt x="94905" y="2548"/>
                  </a:lnTo>
                  <a:lnTo>
                    <a:pt x="94567" y="2501"/>
                  </a:lnTo>
                  <a:lnTo>
                    <a:pt x="94229" y="2462"/>
                  </a:lnTo>
                  <a:lnTo>
                    <a:pt x="93890" y="2430"/>
                  </a:lnTo>
                  <a:lnTo>
                    <a:pt x="93552" y="2407"/>
                  </a:lnTo>
                  <a:lnTo>
                    <a:pt x="93206" y="2399"/>
                  </a:lnTo>
                  <a:lnTo>
                    <a:pt x="92860" y="2391"/>
                  </a:lnTo>
                  <a:lnTo>
                    <a:pt x="92514" y="2399"/>
                  </a:lnTo>
                  <a:lnTo>
                    <a:pt x="92169" y="2407"/>
                  </a:lnTo>
                  <a:lnTo>
                    <a:pt x="91830" y="2430"/>
                  </a:lnTo>
                  <a:lnTo>
                    <a:pt x="91484" y="2462"/>
                  </a:lnTo>
                  <a:lnTo>
                    <a:pt x="91154" y="2501"/>
                  </a:lnTo>
                  <a:lnTo>
                    <a:pt x="90816" y="2548"/>
                  </a:lnTo>
                  <a:lnTo>
                    <a:pt x="90486" y="2603"/>
                  </a:lnTo>
                  <a:lnTo>
                    <a:pt x="90156" y="2666"/>
                  </a:lnTo>
                  <a:lnTo>
                    <a:pt x="89825" y="2737"/>
                  </a:lnTo>
                  <a:lnTo>
                    <a:pt x="89503" y="2816"/>
                  </a:lnTo>
                  <a:lnTo>
                    <a:pt x="89189" y="2902"/>
                  </a:lnTo>
                  <a:lnTo>
                    <a:pt x="88866" y="2996"/>
                  </a:lnTo>
                  <a:lnTo>
                    <a:pt x="88552" y="3099"/>
                  </a:lnTo>
                  <a:lnTo>
                    <a:pt x="88245" y="3209"/>
                  </a:lnTo>
                  <a:lnTo>
                    <a:pt x="87938" y="3327"/>
                  </a:lnTo>
                  <a:lnTo>
                    <a:pt x="87632" y="3453"/>
                  </a:lnTo>
                  <a:lnTo>
                    <a:pt x="87333" y="3578"/>
                  </a:lnTo>
                  <a:lnTo>
                    <a:pt x="87042" y="3720"/>
                  </a:lnTo>
                  <a:lnTo>
                    <a:pt x="86751" y="3861"/>
                  </a:lnTo>
                  <a:lnTo>
                    <a:pt x="86460" y="4019"/>
                  </a:lnTo>
                  <a:lnTo>
                    <a:pt x="86177" y="4176"/>
                  </a:lnTo>
                  <a:lnTo>
                    <a:pt x="85902" y="4341"/>
                  </a:lnTo>
                  <a:lnTo>
                    <a:pt x="85627" y="4514"/>
                  </a:lnTo>
                  <a:lnTo>
                    <a:pt x="85351" y="4695"/>
                  </a:lnTo>
                  <a:lnTo>
                    <a:pt x="85084" y="4876"/>
                  </a:lnTo>
                  <a:lnTo>
                    <a:pt x="84825" y="5065"/>
                  </a:lnTo>
                  <a:lnTo>
                    <a:pt x="84573" y="5261"/>
                  </a:lnTo>
                  <a:lnTo>
                    <a:pt x="84321" y="5466"/>
                  </a:lnTo>
                  <a:lnTo>
                    <a:pt x="84070" y="5678"/>
                  </a:lnTo>
                  <a:lnTo>
                    <a:pt x="83834" y="5890"/>
                  </a:lnTo>
                  <a:lnTo>
                    <a:pt x="83598" y="6110"/>
                  </a:lnTo>
                  <a:lnTo>
                    <a:pt x="83362" y="6331"/>
                  </a:lnTo>
                  <a:lnTo>
                    <a:pt x="83142" y="6566"/>
                  </a:lnTo>
                  <a:lnTo>
                    <a:pt x="82922" y="6802"/>
                  </a:lnTo>
                  <a:lnTo>
                    <a:pt x="82702" y="7046"/>
                  </a:lnTo>
                  <a:lnTo>
                    <a:pt x="82497" y="7290"/>
                  </a:lnTo>
                  <a:lnTo>
                    <a:pt x="82293" y="7541"/>
                  </a:lnTo>
                  <a:lnTo>
                    <a:pt x="82096" y="7801"/>
                  </a:lnTo>
                  <a:lnTo>
                    <a:pt x="81908" y="8060"/>
                  </a:lnTo>
                  <a:lnTo>
                    <a:pt x="81727" y="8328"/>
                  </a:lnTo>
                  <a:lnTo>
                    <a:pt x="81546" y="8595"/>
                  </a:lnTo>
                  <a:lnTo>
                    <a:pt x="81373" y="8870"/>
                  </a:lnTo>
                  <a:lnTo>
                    <a:pt x="81208" y="9146"/>
                  </a:lnTo>
                  <a:lnTo>
                    <a:pt x="81051" y="9437"/>
                  </a:lnTo>
                  <a:lnTo>
                    <a:pt x="80901" y="9720"/>
                  </a:lnTo>
                  <a:lnTo>
                    <a:pt x="80752" y="10011"/>
                  </a:lnTo>
                  <a:lnTo>
                    <a:pt x="80618" y="10309"/>
                  </a:lnTo>
                  <a:lnTo>
                    <a:pt x="80484" y="10608"/>
                  </a:lnTo>
                  <a:lnTo>
                    <a:pt x="80359" y="10915"/>
                  </a:lnTo>
                  <a:lnTo>
                    <a:pt x="80241" y="11222"/>
                  </a:lnTo>
                  <a:lnTo>
                    <a:pt x="80131" y="11528"/>
                  </a:lnTo>
                  <a:lnTo>
                    <a:pt x="80028" y="11843"/>
                  </a:lnTo>
                  <a:lnTo>
                    <a:pt x="79934" y="12157"/>
                  </a:lnTo>
                  <a:lnTo>
                    <a:pt x="79847" y="12480"/>
                  </a:lnTo>
                  <a:lnTo>
                    <a:pt x="79769" y="12802"/>
                  </a:lnTo>
                  <a:lnTo>
                    <a:pt x="79698" y="13132"/>
                  </a:lnTo>
                  <a:lnTo>
                    <a:pt x="79635" y="13463"/>
                  </a:lnTo>
                  <a:lnTo>
                    <a:pt x="79580" y="13793"/>
                  </a:lnTo>
                  <a:lnTo>
                    <a:pt x="79533" y="14123"/>
                  </a:lnTo>
                  <a:lnTo>
                    <a:pt x="79494" y="14461"/>
                  </a:lnTo>
                  <a:lnTo>
                    <a:pt x="79462" y="14799"/>
                  </a:lnTo>
                  <a:lnTo>
                    <a:pt x="79446" y="15145"/>
                  </a:lnTo>
                  <a:lnTo>
                    <a:pt x="79431" y="15491"/>
                  </a:lnTo>
                  <a:lnTo>
                    <a:pt x="79423" y="15837"/>
                  </a:lnTo>
                  <a:lnTo>
                    <a:pt x="79431" y="16113"/>
                  </a:lnTo>
                  <a:lnTo>
                    <a:pt x="79439" y="16380"/>
                  </a:lnTo>
                  <a:lnTo>
                    <a:pt x="79454" y="16655"/>
                  </a:lnTo>
                  <a:lnTo>
                    <a:pt x="79470" y="16922"/>
                  </a:lnTo>
                  <a:lnTo>
                    <a:pt x="79494" y="17190"/>
                  </a:lnTo>
                  <a:lnTo>
                    <a:pt x="79525" y="17457"/>
                  </a:lnTo>
                  <a:lnTo>
                    <a:pt x="79557" y="17717"/>
                  </a:lnTo>
                  <a:lnTo>
                    <a:pt x="79596" y="17984"/>
                  </a:lnTo>
                  <a:lnTo>
                    <a:pt x="79643" y="18243"/>
                  </a:lnTo>
                  <a:lnTo>
                    <a:pt x="79690" y="18503"/>
                  </a:lnTo>
                  <a:lnTo>
                    <a:pt x="79745" y="18762"/>
                  </a:lnTo>
                  <a:lnTo>
                    <a:pt x="79808" y="19014"/>
                  </a:lnTo>
                  <a:lnTo>
                    <a:pt x="79871" y="19274"/>
                  </a:lnTo>
                  <a:lnTo>
                    <a:pt x="79942" y="19525"/>
                  </a:lnTo>
                  <a:lnTo>
                    <a:pt x="80013" y="19777"/>
                  </a:lnTo>
                  <a:lnTo>
                    <a:pt x="80091" y="20021"/>
                  </a:lnTo>
                  <a:lnTo>
                    <a:pt x="80178" y="20272"/>
                  </a:lnTo>
                  <a:lnTo>
                    <a:pt x="80264" y="20516"/>
                  </a:lnTo>
                  <a:lnTo>
                    <a:pt x="80359" y="20752"/>
                  </a:lnTo>
                  <a:lnTo>
                    <a:pt x="80453" y="20996"/>
                  </a:lnTo>
                  <a:lnTo>
                    <a:pt x="80555" y="21232"/>
                  </a:lnTo>
                  <a:lnTo>
                    <a:pt x="80657" y="21467"/>
                  </a:lnTo>
                  <a:lnTo>
                    <a:pt x="80767" y="21695"/>
                  </a:lnTo>
                  <a:lnTo>
                    <a:pt x="80885" y="21931"/>
                  </a:lnTo>
                  <a:lnTo>
                    <a:pt x="81003" y="22152"/>
                  </a:lnTo>
                  <a:lnTo>
                    <a:pt x="81129" y="22380"/>
                  </a:lnTo>
                  <a:lnTo>
                    <a:pt x="81255" y="22600"/>
                  </a:lnTo>
                  <a:lnTo>
                    <a:pt x="81381" y="22820"/>
                  </a:lnTo>
                  <a:lnTo>
                    <a:pt x="81522" y="23040"/>
                  </a:lnTo>
                  <a:lnTo>
                    <a:pt x="81656" y="23252"/>
                  </a:lnTo>
                  <a:lnTo>
                    <a:pt x="81805" y="23465"/>
                  </a:lnTo>
                  <a:lnTo>
                    <a:pt x="81947" y="23669"/>
                  </a:lnTo>
                  <a:lnTo>
                    <a:pt x="82096" y="23881"/>
                  </a:lnTo>
                  <a:lnTo>
                    <a:pt x="82254" y="24078"/>
                  </a:lnTo>
                  <a:lnTo>
                    <a:pt x="82411" y="24283"/>
                  </a:lnTo>
                  <a:lnTo>
                    <a:pt x="82576" y="24479"/>
                  </a:lnTo>
                  <a:lnTo>
                    <a:pt x="82741" y="24668"/>
                  </a:lnTo>
                  <a:lnTo>
                    <a:pt x="82906" y="24857"/>
                  </a:lnTo>
                  <a:lnTo>
                    <a:pt x="83079" y="25045"/>
                  </a:lnTo>
                  <a:lnTo>
                    <a:pt x="83260" y="25234"/>
                  </a:lnTo>
                  <a:lnTo>
                    <a:pt x="83433" y="25407"/>
                  </a:lnTo>
                  <a:lnTo>
                    <a:pt x="83622" y="25588"/>
                  </a:lnTo>
                  <a:lnTo>
                    <a:pt x="83802" y="25761"/>
                  </a:lnTo>
                  <a:lnTo>
                    <a:pt x="83991" y="25934"/>
                  </a:lnTo>
                  <a:lnTo>
                    <a:pt x="84188" y="26099"/>
                  </a:lnTo>
                  <a:lnTo>
                    <a:pt x="84384" y="26256"/>
                  </a:lnTo>
                  <a:lnTo>
                    <a:pt x="84581" y="26421"/>
                  </a:lnTo>
                  <a:lnTo>
                    <a:pt x="84785" y="26571"/>
                  </a:lnTo>
                  <a:lnTo>
                    <a:pt x="84990" y="26728"/>
                  </a:lnTo>
                  <a:lnTo>
                    <a:pt x="85194" y="26877"/>
                  </a:lnTo>
                  <a:lnTo>
                    <a:pt x="85407" y="27019"/>
                  </a:lnTo>
                  <a:lnTo>
                    <a:pt x="85619" y="27160"/>
                  </a:lnTo>
                  <a:lnTo>
                    <a:pt x="85831" y="27294"/>
                  </a:lnTo>
                  <a:lnTo>
                    <a:pt x="86051" y="27428"/>
                  </a:lnTo>
                  <a:lnTo>
                    <a:pt x="86271" y="27554"/>
                  </a:lnTo>
                  <a:lnTo>
                    <a:pt x="86499" y="27679"/>
                  </a:lnTo>
                  <a:lnTo>
                    <a:pt x="86727" y="27797"/>
                  </a:lnTo>
                  <a:lnTo>
                    <a:pt x="86955" y="27915"/>
                  </a:lnTo>
                  <a:lnTo>
                    <a:pt x="87183" y="28025"/>
                  </a:lnTo>
                  <a:lnTo>
                    <a:pt x="87419" y="28128"/>
                  </a:lnTo>
                  <a:lnTo>
                    <a:pt x="87655" y="28238"/>
                  </a:lnTo>
                  <a:lnTo>
                    <a:pt x="87899" y="28332"/>
                  </a:lnTo>
                  <a:lnTo>
                    <a:pt x="88135" y="28426"/>
                  </a:lnTo>
                  <a:lnTo>
                    <a:pt x="88379" y="28513"/>
                  </a:lnTo>
                  <a:lnTo>
                    <a:pt x="88379" y="37084"/>
                  </a:lnTo>
                  <a:lnTo>
                    <a:pt x="85918" y="37257"/>
                  </a:lnTo>
                  <a:lnTo>
                    <a:pt x="83512" y="37422"/>
                  </a:lnTo>
                  <a:lnTo>
                    <a:pt x="81168" y="37595"/>
                  </a:lnTo>
                  <a:lnTo>
                    <a:pt x="78896" y="37768"/>
                  </a:lnTo>
                  <a:lnTo>
                    <a:pt x="76679" y="37941"/>
                  </a:lnTo>
                  <a:lnTo>
                    <a:pt x="74532" y="38114"/>
                  </a:lnTo>
                  <a:lnTo>
                    <a:pt x="72449" y="38287"/>
                  </a:lnTo>
                  <a:lnTo>
                    <a:pt x="70436" y="38460"/>
                  </a:lnTo>
                  <a:lnTo>
                    <a:pt x="66607" y="38806"/>
                  </a:lnTo>
                  <a:lnTo>
                    <a:pt x="63068" y="39136"/>
                  </a:lnTo>
                  <a:lnTo>
                    <a:pt x="59821" y="39451"/>
                  </a:lnTo>
                  <a:lnTo>
                    <a:pt x="56864" y="39758"/>
                  </a:lnTo>
                  <a:lnTo>
                    <a:pt x="54223" y="40041"/>
                  </a:lnTo>
                  <a:lnTo>
                    <a:pt x="51895" y="40300"/>
                  </a:lnTo>
                  <a:lnTo>
                    <a:pt x="49890" y="40528"/>
                  </a:lnTo>
                  <a:lnTo>
                    <a:pt x="48223" y="40725"/>
                  </a:lnTo>
                  <a:lnTo>
                    <a:pt x="46894" y="40890"/>
                  </a:lnTo>
                  <a:lnTo>
                    <a:pt x="45912" y="41016"/>
                  </a:lnTo>
                  <a:lnTo>
                    <a:pt x="45031" y="41134"/>
                  </a:lnTo>
                  <a:lnTo>
                    <a:pt x="44850" y="41157"/>
                  </a:lnTo>
                  <a:lnTo>
                    <a:pt x="44669" y="41197"/>
                  </a:lnTo>
                  <a:lnTo>
                    <a:pt x="44488" y="41244"/>
                  </a:lnTo>
                  <a:lnTo>
                    <a:pt x="44308" y="41291"/>
                  </a:lnTo>
                  <a:lnTo>
                    <a:pt x="44135" y="41354"/>
                  </a:lnTo>
                  <a:lnTo>
                    <a:pt x="43969" y="41417"/>
                  </a:lnTo>
                  <a:lnTo>
                    <a:pt x="43796" y="41487"/>
                  </a:lnTo>
                  <a:lnTo>
                    <a:pt x="43639" y="41566"/>
                  </a:lnTo>
                  <a:lnTo>
                    <a:pt x="43474" y="41645"/>
                  </a:lnTo>
                  <a:lnTo>
                    <a:pt x="43325" y="41739"/>
                  </a:lnTo>
                  <a:lnTo>
                    <a:pt x="43167" y="41833"/>
                  </a:lnTo>
                  <a:lnTo>
                    <a:pt x="43026" y="41936"/>
                  </a:lnTo>
                  <a:lnTo>
                    <a:pt x="42884" y="42046"/>
                  </a:lnTo>
                  <a:lnTo>
                    <a:pt x="42743" y="42156"/>
                  </a:lnTo>
                  <a:lnTo>
                    <a:pt x="42609" y="42274"/>
                  </a:lnTo>
                  <a:lnTo>
                    <a:pt x="42483" y="42400"/>
                  </a:lnTo>
                  <a:lnTo>
                    <a:pt x="42358" y="42525"/>
                  </a:lnTo>
                  <a:lnTo>
                    <a:pt x="42240" y="42659"/>
                  </a:lnTo>
                  <a:lnTo>
                    <a:pt x="42122" y="42801"/>
                  </a:lnTo>
                  <a:lnTo>
                    <a:pt x="42019" y="42942"/>
                  </a:lnTo>
                  <a:lnTo>
                    <a:pt x="41917" y="43092"/>
                  </a:lnTo>
                  <a:lnTo>
                    <a:pt x="41823" y="43241"/>
                  </a:lnTo>
                  <a:lnTo>
                    <a:pt x="41729" y="43398"/>
                  </a:lnTo>
                  <a:lnTo>
                    <a:pt x="41642" y="43556"/>
                  </a:lnTo>
                  <a:lnTo>
                    <a:pt x="41571" y="43721"/>
                  </a:lnTo>
                  <a:lnTo>
                    <a:pt x="41493" y="43886"/>
                  </a:lnTo>
                  <a:lnTo>
                    <a:pt x="41430" y="44059"/>
                  </a:lnTo>
                  <a:lnTo>
                    <a:pt x="41375" y="44232"/>
                  </a:lnTo>
                  <a:lnTo>
                    <a:pt x="41320" y="44405"/>
                  </a:lnTo>
                  <a:lnTo>
                    <a:pt x="41280" y="44586"/>
                  </a:lnTo>
                  <a:lnTo>
                    <a:pt x="41241" y="44766"/>
                  </a:lnTo>
                  <a:lnTo>
                    <a:pt x="41210" y="44955"/>
                  </a:lnTo>
                  <a:lnTo>
                    <a:pt x="41092" y="45844"/>
                  </a:lnTo>
                  <a:lnTo>
                    <a:pt x="40974" y="46827"/>
                  </a:lnTo>
                  <a:lnTo>
                    <a:pt x="40809" y="48163"/>
                  </a:lnTo>
                  <a:lnTo>
                    <a:pt x="40604" y="49838"/>
                  </a:lnTo>
                  <a:lnTo>
                    <a:pt x="40376" y="51851"/>
                  </a:lnTo>
                  <a:lnTo>
                    <a:pt x="40117" y="54187"/>
                  </a:lnTo>
                  <a:lnTo>
                    <a:pt x="39834" y="56837"/>
                  </a:lnTo>
                  <a:lnTo>
                    <a:pt x="39535" y="59793"/>
                  </a:lnTo>
                  <a:lnTo>
                    <a:pt x="39212" y="63049"/>
                  </a:lnTo>
                  <a:lnTo>
                    <a:pt x="38882" y="66595"/>
                  </a:lnTo>
                  <a:lnTo>
                    <a:pt x="38544" y="70425"/>
                  </a:lnTo>
                  <a:lnTo>
                    <a:pt x="38371" y="72438"/>
                  </a:lnTo>
                  <a:lnTo>
                    <a:pt x="38198" y="74521"/>
                  </a:lnTo>
                  <a:lnTo>
                    <a:pt x="38025" y="76676"/>
                  </a:lnTo>
                  <a:lnTo>
                    <a:pt x="37852" y="78893"/>
                  </a:lnTo>
                  <a:lnTo>
                    <a:pt x="37679" y="81174"/>
                  </a:lnTo>
                  <a:lnTo>
                    <a:pt x="37506" y="83517"/>
                  </a:lnTo>
                  <a:lnTo>
                    <a:pt x="37341" y="85923"/>
                  </a:lnTo>
                  <a:lnTo>
                    <a:pt x="37176" y="88392"/>
                  </a:lnTo>
                  <a:lnTo>
                    <a:pt x="28503" y="88392"/>
                  </a:lnTo>
                  <a:lnTo>
                    <a:pt x="28417" y="88148"/>
                  </a:lnTo>
                  <a:lnTo>
                    <a:pt x="28322" y="87905"/>
                  </a:lnTo>
                  <a:lnTo>
                    <a:pt x="28228" y="87669"/>
                  </a:lnTo>
                  <a:lnTo>
                    <a:pt x="28126" y="87433"/>
                  </a:lnTo>
                  <a:lnTo>
                    <a:pt x="28016" y="87197"/>
                  </a:lnTo>
                  <a:lnTo>
                    <a:pt x="27906" y="86969"/>
                  </a:lnTo>
                  <a:lnTo>
                    <a:pt x="27788" y="86741"/>
                  </a:lnTo>
                  <a:lnTo>
                    <a:pt x="27670" y="86513"/>
                  </a:lnTo>
                  <a:lnTo>
                    <a:pt x="27544" y="86285"/>
                  </a:lnTo>
                  <a:lnTo>
                    <a:pt x="27418" y="86065"/>
                  </a:lnTo>
                  <a:lnTo>
                    <a:pt x="27285" y="85845"/>
                  </a:lnTo>
                  <a:lnTo>
                    <a:pt x="27151" y="85632"/>
                  </a:lnTo>
                  <a:lnTo>
                    <a:pt x="27009" y="85420"/>
                  </a:lnTo>
                  <a:lnTo>
                    <a:pt x="26868" y="85208"/>
                  </a:lnTo>
                  <a:lnTo>
                    <a:pt x="26718" y="84995"/>
                  </a:lnTo>
                  <a:lnTo>
                    <a:pt x="26569" y="84791"/>
                  </a:lnTo>
                  <a:lnTo>
                    <a:pt x="26412" y="84594"/>
                  </a:lnTo>
                  <a:lnTo>
                    <a:pt x="26255" y="84390"/>
                  </a:lnTo>
                  <a:lnTo>
                    <a:pt x="26089" y="84201"/>
                  </a:lnTo>
                  <a:lnTo>
                    <a:pt x="25924" y="84005"/>
                  </a:lnTo>
                  <a:lnTo>
                    <a:pt x="25751" y="83816"/>
                  </a:lnTo>
                  <a:lnTo>
                    <a:pt x="25578" y="83627"/>
                  </a:lnTo>
                  <a:lnTo>
                    <a:pt x="25405" y="83446"/>
                  </a:lnTo>
                  <a:lnTo>
                    <a:pt x="25225" y="83265"/>
                  </a:lnTo>
                  <a:lnTo>
                    <a:pt x="25036" y="83092"/>
                  </a:lnTo>
                  <a:lnTo>
                    <a:pt x="24855" y="82919"/>
                  </a:lnTo>
                  <a:lnTo>
                    <a:pt x="24658" y="82746"/>
                  </a:lnTo>
                  <a:lnTo>
                    <a:pt x="24470" y="82581"/>
                  </a:lnTo>
                  <a:lnTo>
                    <a:pt x="24273" y="82424"/>
                  </a:lnTo>
                  <a:lnTo>
                    <a:pt x="24069" y="82267"/>
                  </a:lnTo>
                  <a:lnTo>
                    <a:pt x="23872" y="82109"/>
                  </a:lnTo>
                  <a:lnTo>
                    <a:pt x="23668" y="81960"/>
                  </a:lnTo>
                  <a:lnTo>
                    <a:pt x="23455" y="81811"/>
                  </a:lnTo>
                  <a:lnTo>
                    <a:pt x="23243" y="81669"/>
                  </a:lnTo>
                  <a:lnTo>
                    <a:pt x="23031" y="81528"/>
                  </a:lnTo>
                  <a:lnTo>
                    <a:pt x="22811" y="81394"/>
                  </a:lnTo>
                  <a:lnTo>
                    <a:pt x="22590" y="81260"/>
                  </a:lnTo>
                  <a:lnTo>
                    <a:pt x="22370" y="81134"/>
                  </a:lnTo>
                  <a:lnTo>
                    <a:pt x="22150" y="81016"/>
                  </a:lnTo>
                  <a:lnTo>
                    <a:pt x="21922" y="80891"/>
                  </a:lnTo>
                  <a:lnTo>
                    <a:pt x="21686" y="80781"/>
                  </a:lnTo>
                  <a:lnTo>
                    <a:pt x="21458" y="80670"/>
                  </a:lnTo>
                  <a:lnTo>
                    <a:pt x="21222" y="80560"/>
                  </a:lnTo>
                  <a:lnTo>
                    <a:pt x="20986" y="80458"/>
                  </a:lnTo>
                  <a:lnTo>
                    <a:pt x="20743" y="80364"/>
                  </a:lnTo>
                  <a:lnTo>
                    <a:pt x="20507" y="80269"/>
                  </a:lnTo>
                  <a:lnTo>
                    <a:pt x="20263" y="80183"/>
                  </a:lnTo>
                  <a:lnTo>
                    <a:pt x="20011" y="80104"/>
                  </a:lnTo>
                  <a:lnTo>
                    <a:pt x="19768" y="80026"/>
                  </a:lnTo>
                  <a:lnTo>
                    <a:pt x="19516" y="79947"/>
                  </a:lnTo>
                  <a:lnTo>
                    <a:pt x="19265" y="79876"/>
                  </a:lnTo>
                  <a:lnTo>
                    <a:pt x="19013" y="79813"/>
                  </a:lnTo>
                  <a:lnTo>
                    <a:pt x="18753" y="79758"/>
                  </a:lnTo>
                  <a:lnTo>
                    <a:pt x="18494" y="79703"/>
                  </a:lnTo>
                  <a:lnTo>
                    <a:pt x="18234" y="79648"/>
                  </a:lnTo>
                  <a:lnTo>
                    <a:pt x="17975" y="79609"/>
                  </a:lnTo>
                  <a:lnTo>
                    <a:pt x="17716" y="79570"/>
                  </a:lnTo>
                  <a:lnTo>
                    <a:pt x="17448" y="79530"/>
                  </a:lnTo>
                  <a:lnTo>
                    <a:pt x="17181" y="79499"/>
                  </a:lnTo>
                  <a:lnTo>
                    <a:pt x="16914" y="79475"/>
                  </a:lnTo>
                  <a:lnTo>
                    <a:pt x="16646" y="79460"/>
                  </a:lnTo>
                  <a:lnTo>
                    <a:pt x="16371" y="79444"/>
                  </a:lnTo>
                  <a:lnTo>
                    <a:pt x="16104" y="79436"/>
                  </a:lnTo>
                  <a:lnTo>
                    <a:pt x="15482" y="79436"/>
                  </a:lnTo>
                  <a:lnTo>
                    <a:pt x="15137" y="79452"/>
                  </a:lnTo>
                  <a:lnTo>
                    <a:pt x="14798" y="79475"/>
                  </a:lnTo>
                  <a:lnTo>
                    <a:pt x="14452" y="79507"/>
                  </a:lnTo>
                  <a:lnTo>
                    <a:pt x="14122" y="79546"/>
                  </a:lnTo>
                  <a:lnTo>
                    <a:pt x="13784" y="79593"/>
                  </a:lnTo>
                  <a:lnTo>
                    <a:pt x="13454" y="79648"/>
                  </a:lnTo>
                  <a:lnTo>
                    <a:pt x="13124" y="79711"/>
                  </a:lnTo>
                  <a:lnTo>
                    <a:pt x="12793" y="79782"/>
                  </a:lnTo>
                  <a:lnTo>
                    <a:pt x="12471" y="79861"/>
                  </a:lnTo>
                  <a:lnTo>
                    <a:pt x="12157" y="79947"/>
                  </a:lnTo>
                  <a:lnTo>
                    <a:pt x="11834" y="80041"/>
                  </a:lnTo>
                  <a:lnTo>
                    <a:pt x="11520" y="80144"/>
                  </a:lnTo>
                  <a:lnTo>
                    <a:pt x="11213" y="80254"/>
                  </a:lnTo>
                  <a:lnTo>
                    <a:pt x="10906" y="80372"/>
                  </a:lnTo>
                  <a:lnTo>
                    <a:pt x="10600" y="80490"/>
                  </a:lnTo>
                  <a:lnTo>
                    <a:pt x="10301" y="80623"/>
                  </a:lnTo>
                  <a:lnTo>
                    <a:pt x="10002" y="80765"/>
                  </a:lnTo>
                  <a:lnTo>
                    <a:pt x="9711" y="80906"/>
                  </a:lnTo>
                  <a:lnTo>
                    <a:pt x="9428" y="81064"/>
                  </a:lnTo>
                  <a:lnTo>
                    <a:pt x="9145" y="81221"/>
                  </a:lnTo>
                  <a:lnTo>
                    <a:pt x="8862" y="81386"/>
                  </a:lnTo>
                  <a:lnTo>
                    <a:pt x="8587" y="81559"/>
                  </a:lnTo>
                  <a:lnTo>
                    <a:pt x="8319" y="81732"/>
                  </a:lnTo>
                  <a:lnTo>
                    <a:pt x="8052" y="81921"/>
                  </a:lnTo>
                  <a:lnTo>
                    <a:pt x="7793" y="82109"/>
                  </a:lnTo>
                  <a:lnTo>
                    <a:pt x="7533" y="82306"/>
                  </a:lnTo>
                  <a:lnTo>
                    <a:pt x="7282" y="82510"/>
                  </a:lnTo>
                  <a:lnTo>
                    <a:pt x="7038" y="82715"/>
                  </a:lnTo>
                  <a:lnTo>
                    <a:pt x="6794" y="82927"/>
                  </a:lnTo>
                  <a:lnTo>
                    <a:pt x="6558" y="83147"/>
                  </a:lnTo>
                  <a:lnTo>
                    <a:pt x="6330" y="83375"/>
                  </a:lnTo>
                  <a:lnTo>
                    <a:pt x="6102" y="83603"/>
                  </a:lnTo>
                  <a:lnTo>
                    <a:pt x="5882" y="83839"/>
                  </a:lnTo>
                  <a:lnTo>
                    <a:pt x="5670" y="84083"/>
                  </a:lnTo>
                  <a:lnTo>
                    <a:pt x="5457" y="84327"/>
                  </a:lnTo>
                  <a:lnTo>
                    <a:pt x="5253" y="84579"/>
                  </a:lnTo>
                  <a:lnTo>
                    <a:pt x="5056" y="84838"/>
                  </a:lnTo>
                  <a:lnTo>
                    <a:pt x="4868" y="85098"/>
                  </a:lnTo>
                  <a:lnTo>
                    <a:pt x="4687" y="85365"/>
                  </a:lnTo>
                  <a:lnTo>
                    <a:pt x="4506" y="85632"/>
                  </a:lnTo>
                  <a:lnTo>
                    <a:pt x="4333" y="85907"/>
                  </a:lnTo>
                  <a:lnTo>
                    <a:pt x="4168" y="86191"/>
                  </a:lnTo>
                  <a:lnTo>
                    <a:pt x="4011" y="86474"/>
                  </a:lnTo>
                  <a:lnTo>
                    <a:pt x="3861" y="86757"/>
                  </a:lnTo>
                  <a:lnTo>
                    <a:pt x="3712" y="87055"/>
                  </a:lnTo>
                  <a:lnTo>
                    <a:pt x="3578" y="87346"/>
                  </a:lnTo>
                  <a:lnTo>
                    <a:pt x="3445" y="87645"/>
                  </a:lnTo>
                  <a:lnTo>
                    <a:pt x="3319" y="87952"/>
                  </a:lnTo>
                  <a:lnTo>
                    <a:pt x="3201" y="88259"/>
                  </a:lnTo>
                  <a:lnTo>
                    <a:pt x="3091" y="88565"/>
                  </a:lnTo>
                  <a:lnTo>
                    <a:pt x="2988" y="88880"/>
                  </a:lnTo>
                  <a:lnTo>
                    <a:pt x="2894" y="89194"/>
                  </a:lnTo>
                  <a:lnTo>
                    <a:pt x="2808" y="89517"/>
                  </a:lnTo>
                  <a:lnTo>
                    <a:pt x="2729" y="89839"/>
                  </a:lnTo>
                  <a:lnTo>
                    <a:pt x="2658" y="90169"/>
                  </a:lnTo>
                  <a:lnTo>
                    <a:pt x="2595" y="90500"/>
                  </a:lnTo>
                  <a:lnTo>
                    <a:pt x="2540" y="90830"/>
                  </a:lnTo>
                  <a:lnTo>
                    <a:pt x="2493" y="91160"/>
                  </a:lnTo>
                  <a:lnTo>
                    <a:pt x="2454" y="91498"/>
                  </a:lnTo>
                  <a:lnTo>
                    <a:pt x="2422" y="91836"/>
                  </a:lnTo>
                  <a:lnTo>
                    <a:pt x="2407" y="92182"/>
                  </a:lnTo>
                  <a:lnTo>
                    <a:pt x="2391" y="92528"/>
                  </a:lnTo>
                  <a:lnTo>
                    <a:pt x="2383" y="92874"/>
                  </a:lnTo>
                  <a:lnTo>
                    <a:pt x="2391" y="93220"/>
                  </a:lnTo>
                  <a:lnTo>
                    <a:pt x="2407" y="93566"/>
                  </a:lnTo>
                  <a:lnTo>
                    <a:pt x="2422" y="93904"/>
                  </a:lnTo>
                  <a:lnTo>
                    <a:pt x="2454" y="94243"/>
                  </a:lnTo>
                  <a:lnTo>
                    <a:pt x="2493" y="94581"/>
                  </a:lnTo>
                  <a:lnTo>
                    <a:pt x="2540" y="94919"/>
                  </a:lnTo>
                  <a:lnTo>
                    <a:pt x="2595" y="95249"/>
                  </a:lnTo>
                  <a:lnTo>
                    <a:pt x="2658" y="95579"/>
                  </a:lnTo>
                  <a:lnTo>
                    <a:pt x="2729" y="95902"/>
                  </a:lnTo>
                  <a:lnTo>
                    <a:pt x="2808" y="96224"/>
                  </a:lnTo>
                  <a:lnTo>
                    <a:pt x="2894" y="96547"/>
                  </a:lnTo>
                  <a:lnTo>
                    <a:pt x="2988" y="96861"/>
                  </a:lnTo>
                  <a:lnTo>
                    <a:pt x="3091" y="97176"/>
                  </a:lnTo>
                  <a:lnTo>
                    <a:pt x="3201" y="97490"/>
                  </a:lnTo>
                  <a:lnTo>
                    <a:pt x="3319" y="97797"/>
                  </a:lnTo>
                  <a:lnTo>
                    <a:pt x="3445" y="98096"/>
                  </a:lnTo>
                  <a:lnTo>
                    <a:pt x="3578" y="98394"/>
                  </a:lnTo>
                  <a:lnTo>
                    <a:pt x="3712" y="98693"/>
                  </a:lnTo>
                  <a:lnTo>
                    <a:pt x="3861" y="98984"/>
                  </a:lnTo>
                  <a:lnTo>
                    <a:pt x="4011" y="99275"/>
                  </a:lnTo>
                  <a:lnTo>
                    <a:pt x="4168" y="99558"/>
                  </a:lnTo>
                  <a:lnTo>
                    <a:pt x="4333" y="99833"/>
                  </a:lnTo>
                  <a:lnTo>
                    <a:pt x="4506" y="100109"/>
                  </a:lnTo>
                  <a:lnTo>
                    <a:pt x="4687" y="100376"/>
                  </a:lnTo>
                  <a:lnTo>
                    <a:pt x="4868" y="100643"/>
                  </a:lnTo>
                  <a:lnTo>
                    <a:pt x="5056" y="100903"/>
                  </a:lnTo>
                  <a:lnTo>
                    <a:pt x="5253" y="101162"/>
                  </a:lnTo>
                  <a:lnTo>
                    <a:pt x="5457" y="101414"/>
                  </a:lnTo>
                  <a:lnTo>
                    <a:pt x="5670" y="101658"/>
                  </a:lnTo>
                  <a:lnTo>
                    <a:pt x="5882" y="101901"/>
                  </a:lnTo>
                  <a:lnTo>
                    <a:pt x="6102" y="102137"/>
                  </a:lnTo>
                  <a:lnTo>
                    <a:pt x="6330" y="102365"/>
                  </a:lnTo>
                  <a:lnTo>
                    <a:pt x="6558" y="102593"/>
                  </a:lnTo>
                  <a:lnTo>
                    <a:pt x="6794" y="102814"/>
                  </a:lnTo>
                  <a:lnTo>
                    <a:pt x="7038" y="103026"/>
                  </a:lnTo>
                  <a:lnTo>
                    <a:pt x="7282" y="103238"/>
                  </a:lnTo>
                  <a:lnTo>
                    <a:pt x="7533" y="103435"/>
                  </a:lnTo>
                  <a:lnTo>
                    <a:pt x="7793" y="103631"/>
                  </a:lnTo>
                  <a:lnTo>
                    <a:pt x="8052" y="103828"/>
                  </a:lnTo>
                  <a:lnTo>
                    <a:pt x="8319" y="104009"/>
                  </a:lnTo>
                  <a:lnTo>
                    <a:pt x="8587" y="104190"/>
                  </a:lnTo>
                  <a:lnTo>
                    <a:pt x="8862" y="104363"/>
                  </a:lnTo>
                  <a:lnTo>
                    <a:pt x="9145" y="104528"/>
                  </a:lnTo>
                  <a:lnTo>
                    <a:pt x="9428" y="104685"/>
                  </a:lnTo>
                  <a:lnTo>
                    <a:pt x="9711" y="104834"/>
                  </a:lnTo>
                  <a:lnTo>
                    <a:pt x="10002" y="104984"/>
                  </a:lnTo>
                  <a:lnTo>
                    <a:pt x="10301" y="105118"/>
                  </a:lnTo>
                  <a:lnTo>
                    <a:pt x="10600" y="105251"/>
                  </a:lnTo>
                  <a:lnTo>
                    <a:pt x="10906" y="105377"/>
                  </a:lnTo>
                  <a:lnTo>
                    <a:pt x="11213" y="105487"/>
                  </a:lnTo>
                  <a:lnTo>
                    <a:pt x="11520" y="105597"/>
                  </a:lnTo>
                  <a:lnTo>
                    <a:pt x="11834" y="105699"/>
                  </a:lnTo>
                  <a:lnTo>
                    <a:pt x="12157" y="105794"/>
                  </a:lnTo>
                  <a:lnTo>
                    <a:pt x="12471" y="105880"/>
                  </a:lnTo>
                  <a:lnTo>
                    <a:pt x="12793" y="105959"/>
                  </a:lnTo>
                  <a:lnTo>
                    <a:pt x="13124" y="106030"/>
                  </a:lnTo>
                  <a:lnTo>
                    <a:pt x="13454" y="106093"/>
                  </a:lnTo>
                  <a:lnTo>
                    <a:pt x="13784" y="106148"/>
                  </a:lnTo>
                  <a:lnTo>
                    <a:pt x="14122" y="106195"/>
                  </a:lnTo>
                  <a:lnTo>
                    <a:pt x="14452" y="106234"/>
                  </a:lnTo>
                  <a:lnTo>
                    <a:pt x="14798" y="106266"/>
                  </a:lnTo>
                  <a:lnTo>
                    <a:pt x="15137" y="106289"/>
                  </a:lnTo>
                  <a:lnTo>
                    <a:pt x="15482" y="106305"/>
                  </a:lnTo>
                  <a:lnTo>
                    <a:pt x="16104" y="106305"/>
                  </a:lnTo>
                  <a:lnTo>
                    <a:pt x="16371" y="106297"/>
                  </a:lnTo>
                  <a:lnTo>
                    <a:pt x="16646" y="106281"/>
                  </a:lnTo>
                  <a:lnTo>
                    <a:pt x="16914" y="106266"/>
                  </a:lnTo>
                  <a:lnTo>
                    <a:pt x="17181" y="106242"/>
                  </a:lnTo>
                  <a:lnTo>
                    <a:pt x="17448" y="106211"/>
                  </a:lnTo>
                  <a:lnTo>
                    <a:pt x="17716" y="106171"/>
                  </a:lnTo>
                  <a:lnTo>
                    <a:pt x="17975" y="106132"/>
                  </a:lnTo>
                  <a:lnTo>
                    <a:pt x="18234" y="106093"/>
                  </a:lnTo>
                  <a:lnTo>
                    <a:pt x="18494" y="106038"/>
                  </a:lnTo>
                  <a:lnTo>
                    <a:pt x="18753" y="105983"/>
                  </a:lnTo>
                  <a:lnTo>
                    <a:pt x="19013" y="105927"/>
                  </a:lnTo>
                  <a:lnTo>
                    <a:pt x="19265" y="105865"/>
                  </a:lnTo>
                  <a:lnTo>
                    <a:pt x="19516" y="105794"/>
                  </a:lnTo>
                  <a:lnTo>
                    <a:pt x="19768" y="105715"/>
                  </a:lnTo>
                  <a:lnTo>
                    <a:pt x="20011" y="105637"/>
                  </a:lnTo>
                  <a:lnTo>
                    <a:pt x="20263" y="105558"/>
                  </a:lnTo>
                  <a:lnTo>
                    <a:pt x="20507" y="105471"/>
                  </a:lnTo>
                  <a:lnTo>
                    <a:pt x="20743" y="105377"/>
                  </a:lnTo>
                  <a:lnTo>
                    <a:pt x="20986" y="105283"/>
                  </a:lnTo>
                  <a:lnTo>
                    <a:pt x="21222" y="105180"/>
                  </a:lnTo>
                  <a:lnTo>
                    <a:pt x="21458" y="105070"/>
                  </a:lnTo>
                  <a:lnTo>
                    <a:pt x="21694" y="104960"/>
                  </a:lnTo>
                  <a:lnTo>
                    <a:pt x="21922" y="104850"/>
                  </a:lnTo>
                  <a:lnTo>
                    <a:pt x="22150" y="104732"/>
                  </a:lnTo>
                  <a:lnTo>
                    <a:pt x="22370" y="104606"/>
                  </a:lnTo>
                  <a:lnTo>
                    <a:pt x="22598" y="104481"/>
                  </a:lnTo>
                  <a:lnTo>
                    <a:pt x="22811" y="104347"/>
                  </a:lnTo>
                  <a:lnTo>
                    <a:pt x="23031" y="104213"/>
                  </a:lnTo>
                  <a:lnTo>
                    <a:pt x="23243" y="104072"/>
                  </a:lnTo>
                  <a:lnTo>
                    <a:pt x="23455" y="103930"/>
                  </a:lnTo>
                  <a:lnTo>
                    <a:pt x="23668" y="103781"/>
                  </a:lnTo>
                  <a:lnTo>
                    <a:pt x="23872" y="103631"/>
                  </a:lnTo>
                  <a:lnTo>
                    <a:pt x="24077" y="103482"/>
                  </a:lnTo>
                  <a:lnTo>
                    <a:pt x="24273" y="103317"/>
                  </a:lnTo>
                  <a:lnTo>
                    <a:pt x="24470" y="103160"/>
                  </a:lnTo>
                  <a:lnTo>
                    <a:pt x="24658" y="102994"/>
                  </a:lnTo>
                  <a:lnTo>
                    <a:pt x="24855" y="102821"/>
                  </a:lnTo>
                  <a:lnTo>
                    <a:pt x="25036" y="102648"/>
                  </a:lnTo>
                  <a:lnTo>
                    <a:pt x="25225" y="102475"/>
                  </a:lnTo>
                  <a:lnTo>
                    <a:pt x="25405" y="102295"/>
                  </a:lnTo>
                  <a:lnTo>
                    <a:pt x="25578" y="102114"/>
                  </a:lnTo>
                  <a:lnTo>
                    <a:pt x="25751" y="101925"/>
                  </a:lnTo>
                  <a:lnTo>
                    <a:pt x="25924" y="101736"/>
                  </a:lnTo>
                  <a:lnTo>
                    <a:pt x="26089" y="101548"/>
                  </a:lnTo>
                  <a:lnTo>
                    <a:pt x="26255" y="101351"/>
                  </a:lnTo>
                  <a:lnTo>
                    <a:pt x="26412" y="101154"/>
                  </a:lnTo>
                  <a:lnTo>
                    <a:pt x="26569" y="100950"/>
                  </a:lnTo>
                  <a:lnTo>
                    <a:pt x="26718" y="100746"/>
                  </a:lnTo>
                  <a:lnTo>
                    <a:pt x="26868" y="100541"/>
                  </a:lnTo>
                  <a:lnTo>
                    <a:pt x="27009" y="100329"/>
                  </a:lnTo>
                  <a:lnTo>
                    <a:pt x="27151" y="100116"/>
                  </a:lnTo>
                  <a:lnTo>
                    <a:pt x="27285" y="99896"/>
                  </a:lnTo>
                  <a:lnTo>
                    <a:pt x="27418" y="99676"/>
                  </a:lnTo>
                  <a:lnTo>
                    <a:pt x="27544" y="99456"/>
                  </a:lnTo>
                  <a:lnTo>
                    <a:pt x="27670" y="99236"/>
                  </a:lnTo>
                  <a:lnTo>
                    <a:pt x="27788" y="99008"/>
                  </a:lnTo>
                  <a:lnTo>
                    <a:pt x="27906" y="98780"/>
                  </a:lnTo>
                  <a:lnTo>
                    <a:pt x="28016" y="98544"/>
                  </a:lnTo>
                  <a:lnTo>
                    <a:pt x="28126" y="98308"/>
                  </a:lnTo>
                  <a:lnTo>
                    <a:pt x="28228" y="98072"/>
                  </a:lnTo>
                  <a:lnTo>
                    <a:pt x="28322" y="97836"/>
                  </a:lnTo>
                  <a:lnTo>
                    <a:pt x="28417" y="97592"/>
                  </a:lnTo>
                  <a:lnTo>
                    <a:pt x="28503" y="97349"/>
                  </a:lnTo>
                  <a:lnTo>
                    <a:pt x="36618" y="97349"/>
                  </a:lnTo>
                  <a:lnTo>
                    <a:pt x="36460" y="100140"/>
                  </a:lnTo>
                  <a:lnTo>
                    <a:pt x="36311" y="102987"/>
                  </a:lnTo>
                  <a:lnTo>
                    <a:pt x="36170" y="105896"/>
                  </a:lnTo>
                  <a:lnTo>
                    <a:pt x="36028" y="108853"/>
                  </a:lnTo>
                  <a:lnTo>
                    <a:pt x="35894" y="111872"/>
                  </a:lnTo>
                  <a:lnTo>
                    <a:pt x="35769" y="114939"/>
                  </a:lnTo>
                  <a:lnTo>
                    <a:pt x="35651" y="118061"/>
                  </a:lnTo>
                  <a:lnTo>
                    <a:pt x="35541" y="121237"/>
                  </a:lnTo>
                  <a:lnTo>
                    <a:pt x="35438" y="124454"/>
                  </a:lnTo>
                  <a:lnTo>
                    <a:pt x="35344" y="127725"/>
                  </a:lnTo>
                  <a:lnTo>
                    <a:pt x="35257" y="131051"/>
                  </a:lnTo>
                  <a:lnTo>
                    <a:pt x="35187" y="134416"/>
                  </a:lnTo>
                  <a:lnTo>
                    <a:pt x="35124" y="137829"/>
                  </a:lnTo>
                  <a:lnTo>
                    <a:pt x="35069" y="141281"/>
                  </a:lnTo>
                  <a:lnTo>
                    <a:pt x="35029" y="144780"/>
                  </a:lnTo>
                  <a:lnTo>
                    <a:pt x="34998" y="148327"/>
                  </a:lnTo>
                  <a:lnTo>
                    <a:pt x="26121" y="148327"/>
                  </a:lnTo>
                  <a:lnTo>
                    <a:pt x="26027" y="148083"/>
                  </a:lnTo>
                  <a:lnTo>
                    <a:pt x="25932" y="147839"/>
                  </a:lnTo>
                  <a:lnTo>
                    <a:pt x="25838" y="147603"/>
                  </a:lnTo>
                  <a:lnTo>
                    <a:pt x="25736" y="147367"/>
                  </a:lnTo>
                  <a:lnTo>
                    <a:pt x="25626" y="147131"/>
                  </a:lnTo>
                  <a:lnTo>
                    <a:pt x="25515" y="146895"/>
                  </a:lnTo>
                  <a:lnTo>
                    <a:pt x="25398" y="146667"/>
                  </a:lnTo>
                  <a:lnTo>
                    <a:pt x="25280" y="146439"/>
                  </a:lnTo>
                  <a:lnTo>
                    <a:pt x="25154" y="146219"/>
                  </a:lnTo>
                  <a:lnTo>
                    <a:pt x="25028" y="145999"/>
                  </a:lnTo>
                  <a:lnTo>
                    <a:pt x="24894" y="145779"/>
                  </a:lnTo>
                  <a:lnTo>
                    <a:pt x="24761" y="145559"/>
                  </a:lnTo>
                  <a:lnTo>
                    <a:pt x="24619" y="145346"/>
                  </a:lnTo>
                  <a:lnTo>
                    <a:pt x="24478" y="145142"/>
                  </a:lnTo>
                  <a:lnTo>
                    <a:pt x="24328" y="144930"/>
                  </a:lnTo>
                  <a:lnTo>
                    <a:pt x="24179" y="144725"/>
                  </a:lnTo>
                  <a:lnTo>
                    <a:pt x="24022" y="144521"/>
                  </a:lnTo>
                  <a:lnTo>
                    <a:pt x="23864" y="144324"/>
                  </a:lnTo>
                  <a:lnTo>
                    <a:pt x="23699" y="144128"/>
                  </a:lnTo>
                  <a:lnTo>
                    <a:pt x="23534" y="143939"/>
                  </a:lnTo>
                  <a:lnTo>
                    <a:pt x="23361" y="143750"/>
                  </a:lnTo>
                  <a:lnTo>
                    <a:pt x="23188" y="143561"/>
                  </a:lnTo>
                  <a:lnTo>
                    <a:pt x="23015" y="143381"/>
                  </a:lnTo>
                  <a:lnTo>
                    <a:pt x="22834" y="143200"/>
                  </a:lnTo>
                  <a:lnTo>
                    <a:pt x="22653" y="143027"/>
                  </a:lnTo>
                  <a:lnTo>
                    <a:pt x="22465" y="142854"/>
                  </a:lnTo>
                  <a:lnTo>
                    <a:pt x="22276" y="142681"/>
                  </a:lnTo>
                  <a:lnTo>
                    <a:pt x="22079" y="142516"/>
                  </a:lnTo>
                  <a:lnTo>
                    <a:pt x="21883" y="142358"/>
                  </a:lnTo>
                  <a:lnTo>
                    <a:pt x="21686" y="142193"/>
                  </a:lnTo>
                  <a:lnTo>
                    <a:pt x="21482" y="142044"/>
                  </a:lnTo>
                  <a:lnTo>
                    <a:pt x="21277" y="141894"/>
                  </a:lnTo>
                  <a:lnTo>
                    <a:pt x="21065" y="141745"/>
                  </a:lnTo>
                  <a:lnTo>
                    <a:pt x="20853" y="141603"/>
                  </a:lnTo>
                  <a:lnTo>
                    <a:pt x="20640" y="141462"/>
                  </a:lnTo>
                  <a:lnTo>
                    <a:pt x="20428" y="141328"/>
                  </a:lnTo>
                  <a:lnTo>
                    <a:pt x="20208" y="141195"/>
                  </a:lnTo>
                  <a:lnTo>
                    <a:pt x="19980" y="141069"/>
                  </a:lnTo>
                  <a:lnTo>
                    <a:pt x="19760" y="140943"/>
                  </a:lnTo>
                  <a:lnTo>
                    <a:pt x="19532" y="140825"/>
                  </a:lnTo>
                  <a:lnTo>
                    <a:pt x="19304" y="140715"/>
                  </a:lnTo>
                  <a:lnTo>
                    <a:pt x="19068" y="140605"/>
                  </a:lnTo>
                  <a:lnTo>
                    <a:pt x="18832" y="140495"/>
                  </a:lnTo>
                  <a:lnTo>
                    <a:pt x="18596" y="140392"/>
                  </a:lnTo>
                  <a:lnTo>
                    <a:pt x="18360" y="140298"/>
                  </a:lnTo>
                  <a:lnTo>
                    <a:pt x="18117" y="140204"/>
                  </a:lnTo>
                  <a:lnTo>
                    <a:pt x="17873" y="140117"/>
                  </a:lnTo>
                  <a:lnTo>
                    <a:pt x="17621" y="140039"/>
                  </a:lnTo>
                  <a:lnTo>
                    <a:pt x="17377" y="139960"/>
                  </a:lnTo>
                  <a:lnTo>
                    <a:pt x="17126" y="139881"/>
                  </a:lnTo>
                  <a:lnTo>
                    <a:pt x="16874" y="139811"/>
                  </a:lnTo>
                  <a:lnTo>
                    <a:pt x="16623" y="139748"/>
                  </a:lnTo>
                  <a:lnTo>
                    <a:pt x="16363" y="139693"/>
                  </a:lnTo>
                  <a:lnTo>
                    <a:pt x="16104" y="139638"/>
                  </a:lnTo>
                  <a:lnTo>
                    <a:pt x="15844" y="139583"/>
                  </a:lnTo>
                  <a:lnTo>
                    <a:pt x="15585" y="139543"/>
                  </a:lnTo>
                  <a:lnTo>
                    <a:pt x="15325" y="139504"/>
                  </a:lnTo>
                  <a:lnTo>
                    <a:pt x="15058" y="139465"/>
                  </a:lnTo>
                  <a:lnTo>
                    <a:pt x="14791" y="139433"/>
                  </a:lnTo>
                  <a:lnTo>
                    <a:pt x="14523" y="139410"/>
                  </a:lnTo>
                  <a:lnTo>
                    <a:pt x="14256" y="139394"/>
                  </a:lnTo>
                  <a:lnTo>
                    <a:pt x="13989" y="139378"/>
                  </a:lnTo>
                  <a:lnTo>
                    <a:pt x="13713" y="139370"/>
                  </a:lnTo>
                  <a:lnTo>
                    <a:pt x="13092" y="139370"/>
                  </a:lnTo>
                  <a:lnTo>
                    <a:pt x="12746" y="139386"/>
                  </a:lnTo>
                  <a:lnTo>
                    <a:pt x="12408" y="139410"/>
                  </a:lnTo>
                  <a:lnTo>
                    <a:pt x="12070" y="139441"/>
                  </a:lnTo>
                  <a:lnTo>
                    <a:pt x="11732" y="139480"/>
                  </a:lnTo>
                  <a:lnTo>
                    <a:pt x="11394" y="139528"/>
                  </a:lnTo>
                  <a:lnTo>
                    <a:pt x="11064" y="139583"/>
                  </a:lnTo>
                  <a:lnTo>
                    <a:pt x="10733" y="139645"/>
                  </a:lnTo>
                  <a:lnTo>
                    <a:pt x="10411" y="139716"/>
                  </a:lnTo>
                  <a:lnTo>
                    <a:pt x="10081" y="139795"/>
                  </a:lnTo>
                  <a:lnTo>
                    <a:pt x="9766" y="139881"/>
                  </a:lnTo>
                  <a:lnTo>
                    <a:pt x="9444" y="139976"/>
                  </a:lnTo>
                  <a:lnTo>
                    <a:pt x="9129" y="140078"/>
                  </a:lnTo>
                  <a:lnTo>
                    <a:pt x="8823" y="140188"/>
                  </a:lnTo>
                  <a:lnTo>
                    <a:pt x="8516" y="140306"/>
                  </a:lnTo>
                  <a:lnTo>
                    <a:pt x="8209" y="140424"/>
                  </a:lnTo>
                  <a:lnTo>
                    <a:pt x="7911" y="140558"/>
                  </a:lnTo>
                  <a:lnTo>
                    <a:pt x="7620" y="140699"/>
                  </a:lnTo>
                  <a:lnTo>
                    <a:pt x="7329" y="140841"/>
                  </a:lnTo>
                  <a:lnTo>
                    <a:pt x="7038" y="140990"/>
                  </a:lnTo>
                  <a:lnTo>
                    <a:pt x="6755" y="141147"/>
                  </a:lnTo>
                  <a:lnTo>
                    <a:pt x="6472" y="141313"/>
                  </a:lnTo>
                  <a:lnTo>
                    <a:pt x="6197" y="141485"/>
                  </a:lnTo>
                  <a:lnTo>
                    <a:pt x="5929" y="141666"/>
                  </a:lnTo>
                  <a:lnTo>
                    <a:pt x="5662" y="141847"/>
                  </a:lnTo>
                  <a:lnTo>
                    <a:pt x="5402" y="142044"/>
                  </a:lnTo>
                  <a:lnTo>
                    <a:pt x="5143" y="142240"/>
                  </a:lnTo>
                  <a:lnTo>
                    <a:pt x="4891" y="142437"/>
                  </a:lnTo>
                  <a:lnTo>
                    <a:pt x="4648" y="142649"/>
                  </a:lnTo>
                  <a:lnTo>
                    <a:pt x="4404" y="142862"/>
                  </a:lnTo>
                  <a:lnTo>
                    <a:pt x="4168" y="143082"/>
                  </a:lnTo>
                  <a:lnTo>
                    <a:pt x="3940" y="143310"/>
                  </a:lnTo>
                  <a:lnTo>
                    <a:pt x="3712" y="143538"/>
                  </a:lnTo>
                  <a:lnTo>
                    <a:pt x="3492" y="143774"/>
                  </a:lnTo>
                  <a:lnTo>
                    <a:pt x="3279" y="144017"/>
                  </a:lnTo>
                  <a:lnTo>
                    <a:pt x="3067" y="144261"/>
                  </a:lnTo>
                  <a:lnTo>
                    <a:pt x="2871" y="144513"/>
                  </a:lnTo>
                  <a:lnTo>
                    <a:pt x="2674" y="144772"/>
                  </a:lnTo>
                  <a:lnTo>
                    <a:pt x="2477" y="145032"/>
                  </a:lnTo>
                  <a:lnTo>
                    <a:pt x="2297" y="145299"/>
                  </a:lnTo>
                  <a:lnTo>
                    <a:pt x="2116" y="145567"/>
                  </a:lnTo>
                  <a:lnTo>
                    <a:pt x="1943" y="145842"/>
                  </a:lnTo>
                  <a:lnTo>
                    <a:pt x="1778" y="146125"/>
                  </a:lnTo>
                  <a:lnTo>
                    <a:pt x="1620" y="146408"/>
                  </a:lnTo>
                  <a:lnTo>
                    <a:pt x="1471" y="146691"/>
                  </a:lnTo>
                  <a:lnTo>
                    <a:pt x="1322" y="146982"/>
                  </a:lnTo>
                  <a:lnTo>
                    <a:pt x="1188" y="147281"/>
                  </a:lnTo>
                  <a:lnTo>
                    <a:pt x="1054" y="147580"/>
                  </a:lnTo>
                  <a:lnTo>
                    <a:pt x="928" y="147878"/>
                  </a:lnTo>
                  <a:lnTo>
                    <a:pt x="810" y="148185"/>
                  </a:lnTo>
                  <a:lnTo>
                    <a:pt x="700" y="148500"/>
                  </a:lnTo>
                  <a:lnTo>
                    <a:pt x="606" y="148814"/>
                  </a:lnTo>
                  <a:lnTo>
                    <a:pt x="504" y="149129"/>
                  </a:lnTo>
                  <a:lnTo>
                    <a:pt x="417" y="149451"/>
                  </a:lnTo>
                  <a:lnTo>
                    <a:pt x="339" y="149773"/>
                  </a:lnTo>
                  <a:lnTo>
                    <a:pt x="268" y="150096"/>
                  </a:lnTo>
                  <a:lnTo>
                    <a:pt x="205" y="150426"/>
                  </a:lnTo>
                  <a:lnTo>
                    <a:pt x="150" y="150756"/>
                  </a:lnTo>
                  <a:lnTo>
                    <a:pt x="103" y="151094"/>
                  </a:lnTo>
                  <a:lnTo>
                    <a:pt x="64" y="151433"/>
                  </a:lnTo>
                  <a:lnTo>
                    <a:pt x="40" y="151771"/>
                  </a:lnTo>
                  <a:lnTo>
                    <a:pt x="16" y="152117"/>
                  </a:lnTo>
                  <a:lnTo>
                    <a:pt x="1" y="152455"/>
                  </a:lnTo>
                  <a:lnTo>
                    <a:pt x="1" y="152801"/>
                  </a:lnTo>
                  <a:lnTo>
                    <a:pt x="1" y="153147"/>
                  </a:lnTo>
                  <a:lnTo>
                    <a:pt x="16" y="153493"/>
                  </a:lnTo>
                  <a:lnTo>
                    <a:pt x="40" y="153839"/>
                  </a:lnTo>
                  <a:lnTo>
                    <a:pt x="64" y="154177"/>
                  </a:lnTo>
                  <a:lnTo>
                    <a:pt x="103" y="154515"/>
                  </a:lnTo>
                  <a:lnTo>
                    <a:pt x="150" y="154845"/>
                  </a:lnTo>
                  <a:lnTo>
                    <a:pt x="205" y="155176"/>
                  </a:lnTo>
                  <a:lnTo>
                    <a:pt x="268" y="155506"/>
                  </a:lnTo>
                  <a:lnTo>
                    <a:pt x="339" y="155836"/>
                  </a:lnTo>
                  <a:lnTo>
                    <a:pt x="417" y="156158"/>
                  </a:lnTo>
                  <a:lnTo>
                    <a:pt x="504" y="156481"/>
                  </a:lnTo>
                  <a:lnTo>
                    <a:pt x="606" y="156795"/>
                  </a:lnTo>
                  <a:lnTo>
                    <a:pt x="700" y="157110"/>
                  </a:lnTo>
                  <a:lnTo>
                    <a:pt x="810" y="157417"/>
                  </a:lnTo>
                  <a:lnTo>
                    <a:pt x="928" y="157723"/>
                  </a:lnTo>
                  <a:lnTo>
                    <a:pt x="1054" y="158030"/>
                  </a:lnTo>
                  <a:lnTo>
                    <a:pt x="1188" y="158329"/>
                  </a:lnTo>
                  <a:lnTo>
                    <a:pt x="1322" y="158628"/>
                  </a:lnTo>
                  <a:lnTo>
                    <a:pt x="1471" y="158919"/>
                  </a:lnTo>
                  <a:lnTo>
                    <a:pt x="1620" y="159202"/>
                  </a:lnTo>
                  <a:lnTo>
                    <a:pt x="1778" y="159485"/>
                  </a:lnTo>
                  <a:lnTo>
                    <a:pt x="1943" y="159768"/>
                  </a:lnTo>
                  <a:lnTo>
                    <a:pt x="2116" y="160043"/>
                  </a:lnTo>
                  <a:lnTo>
                    <a:pt x="2297" y="160310"/>
                  </a:lnTo>
                  <a:lnTo>
                    <a:pt x="2477" y="160578"/>
                  </a:lnTo>
                  <a:lnTo>
                    <a:pt x="2674" y="160837"/>
                  </a:lnTo>
                  <a:lnTo>
                    <a:pt x="2871" y="161097"/>
                  </a:lnTo>
                  <a:lnTo>
                    <a:pt x="3067" y="161348"/>
                  </a:lnTo>
                  <a:lnTo>
                    <a:pt x="3279" y="161592"/>
                  </a:lnTo>
                  <a:lnTo>
                    <a:pt x="3492" y="161836"/>
                  </a:lnTo>
                  <a:lnTo>
                    <a:pt x="3712" y="162072"/>
                  </a:lnTo>
                  <a:lnTo>
                    <a:pt x="3940" y="162300"/>
                  </a:lnTo>
                  <a:lnTo>
                    <a:pt x="4168" y="162528"/>
                  </a:lnTo>
                  <a:lnTo>
                    <a:pt x="4404" y="162748"/>
                  </a:lnTo>
                  <a:lnTo>
                    <a:pt x="4648" y="162960"/>
                  </a:lnTo>
                  <a:lnTo>
                    <a:pt x="4891" y="163173"/>
                  </a:lnTo>
                  <a:lnTo>
                    <a:pt x="5143" y="163369"/>
                  </a:lnTo>
                  <a:lnTo>
                    <a:pt x="5402" y="163566"/>
                  </a:lnTo>
                  <a:lnTo>
                    <a:pt x="5662" y="163762"/>
                  </a:lnTo>
                  <a:lnTo>
                    <a:pt x="5929" y="163943"/>
                  </a:lnTo>
                  <a:lnTo>
                    <a:pt x="6197" y="164124"/>
                  </a:lnTo>
                  <a:lnTo>
                    <a:pt x="6472" y="164289"/>
                  </a:lnTo>
                  <a:lnTo>
                    <a:pt x="6755" y="164454"/>
                  </a:lnTo>
                  <a:lnTo>
                    <a:pt x="7038" y="164619"/>
                  </a:lnTo>
                  <a:lnTo>
                    <a:pt x="7329" y="164769"/>
                  </a:lnTo>
                  <a:lnTo>
                    <a:pt x="7620" y="164910"/>
                  </a:lnTo>
                  <a:lnTo>
                    <a:pt x="7911" y="165052"/>
                  </a:lnTo>
                  <a:lnTo>
                    <a:pt x="8209" y="165186"/>
                  </a:lnTo>
                  <a:lnTo>
                    <a:pt x="8516" y="165311"/>
                  </a:lnTo>
                  <a:lnTo>
                    <a:pt x="8823" y="165421"/>
                  </a:lnTo>
                  <a:lnTo>
                    <a:pt x="9129" y="165532"/>
                  </a:lnTo>
                  <a:lnTo>
                    <a:pt x="9444" y="165634"/>
                  </a:lnTo>
                  <a:lnTo>
                    <a:pt x="9766" y="165728"/>
                  </a:lnTo>
                  <a:lnTo>
                    <a:pt x="10081" y="165815"/>
                  </a:lnTo>
                  <a:lnTo>
                    <a:pt x="10411" y="165893"/>
                  </a:lnTo>
                  <a:lnTo>
                    <a:pt x="10733" y="165964"/>
                  </a:lnTo>
                  <a:lnTo>
                    <a:pt x="11064" y="166035"/>
                  </a:lnTo>
                  <a:lnTo>
                    <a:pt x="11394" y="166090"/>
                  </a:lnTo>
                  <a:lnTo>
                    <a:pt x="11732" y="166129"/>
                  </a:lnTo>
                  <a:lnTo>
                    <a:pt x="12070" y="166169"/>
                  </a:lnTo>
                  <a:lnTo>
                    <a:pt x="12408" y="166200"/>
                  </a:lnTo>
                  <a:lnTo>
                    <a:pt x="12746" y="166224"/>
                  </a:lnTo>
                  <a:lnTo>
                    <a:pt x="13092" y="166239"/>
                  </a:lnTo>
                  <a:lnTo>
                    <a:pt x="13713" y="166239"/>
                  </a:lnTo>
                  <a:lnTo>
                    <a:pt x="13989" y="166231"/>
                  </a:lnTo>
                  <a:lnTo>
                    <a:pt x="14256" y="166216"/>
                  </a:lnTo>
                  <a:lnTo>
                    <a:pt x="14523" y="166200"/>
                  </a:lnTo>
                  <a:lnTo>
                    <a:pt x="14791" y="166176"/>
                  </a:lnTo>
                  <a:lnTo>
                    <a:pt x="15058" y="166145"/>
                  </a:lnTo>
                  <a:lnTo>
                    <a:pt x="15325" y="166113"/>
                  </a:lnTo>
                  <a:lnTo>
                    <a:pt x="15585" y="166066"/>
                  </a:lnTo>
                  <a:lnTo>
                    <a:pt x="15844" y="166027"/>
                  </a:lnTo>
                  <a:lnTo>
                    <a:pt x="16112" y="165972"/>
                  </a:lnTo>
                  <a:lnTo>
                    <a:pt x="16363" y="165925"/>
                  </a:lnTo>
                  <a:lnTo>
                    <a:pt x="16623" y="165862"/>
                  </a:lnTo>
                  <a:lnTo>
                    <a:pt x="16874" y="165799"/>
                  </a:lnTo>
                  <a:lnTo>
                    <a:pt x="17126" y="165728"/>
                  </a:lnTo>
                  <a:lnTo>
                    <a:pt x="17377" y="165650"/>
                  </a:lnTo>
                  <a:lnTo>
                    <a:pt x="17629" y="165571"/>
                  </a:lnTo>
                  <a:lnTo>
                    <a:pt x="17873" y="165492"/>
                  </a:lnTo>
                  <a:lnTo>
                    <a:pt x="18117" y="165406"/>
                  </a:lnTo>
                  <a:lnTo>
                    <a:pt x="18360" y="165311"/>
                  </a:lnTo>
                  <a:lnTo>
                    <a:pt x="18596" y="165217"/>
                  </a:lnTo>
                  <a:lnTo>
                    <a:pt x="18832" y="165115"/>
                  </a:lnTo>
                  <a:lnTo>
                    <a:pt x="19068" y="165005"/>
                  </a:lnTo>
                  <a:lnTo>
                    <a:pt x="19304" y="164895"/>
                  </a:lnTo>
                  <a:lnTo>
                    <a:pt x="19532" y="164785"/>
                  </a:lnTo>
                  <a:lnTo>
                    <a:pt x="19760" y="164659"/>
                  </a:lnTo>
                  <a:lnTo>
                    <a:pt x="19980" y="164541"/>
                  </a:lnTo>
                  <a:lnTo>
                    <a:pt x="20208" y="164415"/>
                  </a:lnTo>
                  <a:lnTo>
                    <a:pt x="20428" y="164281"/>
                  </a:lnTo>
                  <a:lnTo>
                    <a:pt x="20640" y="164148"/>
                  </a:lnTo>
                  <a:lnTo>
                    <a:pt x="20853" y="164006"/>
                  </a:lnTo>
                  <a:lnTo>
                    <a:pt x="21065" y="163865"/>
                  </a:lnTo>
                  <a:lnTo>
                    <a:pt x="21277" y="163715"/>
                  </a:lnTo>
                  <a:lnTo>
                    <a:pt x="21482" y="163566"/>
                  </a:lnTo>
                  <a:lnTo>
                    <a:pt x="21686" y="163408"/>
                  </a:lnTo>
                  <a:lnTo>
                    <a:pt x="21883" y="163251"/>
                  </a:lnTo>
                  <a:lnTo>
                    <a:pt x="22079" y="163094"/>
                  </a:lnTo>
                  <a:lnTo>
                    <a:pt x="22276" y="162929"/>
                  </a:lnTo>
                  <a:lnTo>
                    <a:pt x="22465" y="162756"/>
                  </a:lnTo>
                  <a:lnTo>
                    <a:pt x="22653" y="162583"/>
                  </a:lnTo>
                  <a:lnTo>
                    <a:pt x="22834" y="162410"/>
                  </a:lnTo>
                  <a:lnTo>
                    <a:pt x="23015" y="162229"/>
                  </a:lnTo>
                  <a:lnTo>
                    <a:pt x="23188" y="162048"/>
                  </a:lnTo>
                  <a:lnTo>
                    <a:pt x="23361" y="161859"/>
                  </a:lnTo>
                  <a:lnTo>
                    <a:pt x="23534" y="161671"/>
                  </a:lnTo>
                  <a:lnTo>
                    <a:pt x="23699" y="161482"/>
                  </a:lnTo>
                  <a:lnTo>
                    <a:pt x="23864" y="161285"/>
                  </a:lnTo>
                  <a:lnTo>
                    <a:pt x="24022" y="161081"/>
                  </a:lnTo>
                  <a:lnTo>
                    <a:pt x="24179" y="160884"/>
                  </a:lnTo>
                  <a:lnTo>
                    <a:pt x="24328" y="160680"/>
                  </a:lnTo>
                  <a:lnTo>
                    <a:pt x="24478" y="160468"/>
                  </a:lnTo>
                  <a:lnTo>
                    <a:pt x="24619" y="160255"/>
                  </a:lnTo>
                  <a:lnTo>
                    <a:pt x="24761" y="160043"/>
                  </a:lnTo>
                  <a:lnTo>
                    <a:pt x="24894" y="159831"/>
                  </a:lnTo>
                  <a:lnTo>
                    <a:pt x="25028" y="159610"/>
                  </a:lnTo>
                  <a:lnTo>
                    <a:pt x="25154" y="159390"/>
                  </a:lnTo>
                  <a:lnTo>
                    <a:pt x="25280" y="159162"/>
                  </a:lnTo>
                  <a:lnTo>
                    <a:pt x="25398" y="158934"/>
                  </a:lnTo>
                  <a:lnTo>
                    <a:pt x="25515" y="158706"/>
                  </a:lnTo>
                  <a:lnTo>
                    <a:pt x="25626" y="158478"/>
                  </a:lnTo>
                  <a:lnTo>
                    <a:pt x="25736" y="158242"/>
                  </a:lnTo>
                  <a:lnTo>
                    <a:pt x="25838" y="158006"/>
                  </a:lnTo>
                  <a:lnTo>
                    <a:pt x="25932" y="157770"/>
                  </a:lnTo>
                  <a:lnTo>
                    <a:pt x="26027" y="157527"/>
                  </a:lnTo>
                  <a:lnTo>
                    <a:pt x="26121" y="157283"/>
                  </a:lnTo>
                  <a:lnTo>
                    <a:pt x="34982" y="157283"/>
                  </a:lnTo>
                  <a:lnTo>
                    <a:pt x="34998" y="160310"/>
                  </a:lnTo>
                  <a:lnTo>
                    <a:pt x="35022" y="163369"/>
                  </a:lnTo>
                  <a:lnTo>
                    <a:pt x="35053" y="166444"/>
                  </a:lnTo>
                  <a:lnTo>
                    <a:pt x="35092" y="169550"/>
                  </a:lnTo>
                  <a:lnTo>
                    <a:pt x="35147" y="172671"/>
                  </a:lnTo>
                  <a:lnTo>
                    <a:pt x="35210" y="175825"/>
                  </a:lnTo>
                  <a:lnTo>
                    <a:pt x="35289" y="178994"/>
                  </a:lnTo>
                  <a:lnTo>
                    <a:pt x="35375" y="182186"/>
                  </a:lnTo>
                  <a:lnTo>
                    <a:pt x="35470" y="185402"/>
                  </a:lnTo>
                  <a:lnTo>
                    <a:pt x="35580" y="188634"/>
                  </a:lnTo>
                  <a:lnTo>
                    <a:pt x="35706" y="191889"/>
                  </a:lnTo>
                  <a:lnTo>
                    <a:pt x="35839" y="195161"/>
                  </a:lnTo>
                  <a:lnTo>
                    <a:pt x="35989" y="198455"/>
                  </a:lnTo>
                  <a:lnTo>
                    <a:pt x="36146" y="201766"/>
                  </a:lnTo>
                  <a:lnTo>
                    <a:pt x="36319" y="205092"/>
                  </a:lnTo>
                  <a:lnTo>
                    <a:pt x="36508" y="208434"/>
                  </a:lnTo>
                  <a:lnTo>
                    <a:pt x="28503" y="208434"/>
                  </a:lnTo>
                  <a:lnTo>
                    <a:pt x="28417" y="208190"/>
                  </a:lnTo>
                  <a:lnTo>
                    <a:pt x="28322" y="207954"/>
                  </a:lnTo>
                  <a:lnTo>
                    <a:pt x="28228" y="207711"/>
                  </a:lnTo>
                  <a:lnTo>
                    <a:pt x="28126" y="207475"/>
                  </a:lnTo>
                  <a:lnTo>
                    <a:pt x="28016" y="207239"/>
                  </a:lnTo>
                  <a:lnTo>
                    <a:pt x="27906" y="207011"/>
                  </a:lnTo>
                  <a:lnTo>
                    <a:pt x="27788" y="206783"/>
                  </a:lnTo>
                  <a:lnTo>
                    <a:pt x="27670" y="206555"/>
                  </a:lnTo>
                  <a:lnTo>
                    <a:pt x="27544" y="206327"/>
                  </a:lnTo>
                  <a:lnTo>
                    <a:pt x="27418" y="206106"/>
                  </a:lnTo>
                  <a:lnTo>
                    <a:pt x="27285" y="205886"/>
                  </a:lnTo>
                  <a:lnTo>
                    <a:pt x="27151" y="205674"/>
                  </a:lnTo>
                  <a:lnTo>
                    <a:pt x="27009" y="205462"/>
                  </a:lnTo>
                  <a:lnTo>
                    <a:pt x="26868" y="205249"/>
                  </a:lnTo>
                  <a:lnTo>
                    <a:pt x="26718" y="205045"/>
                  </a:lnTo>
                  <a:lnTo>
                    <a:pt x="26569" y="204840"/>
                  </a:lnTo>
                  <a:lnTo>
                    <a:pt x="26412" y="204636"/>
                  </a:lnTo>
                  <a:lnTo>
                    <a:pt x="26255" y="204439"/>
                  </a:lnTo>
                  <a:lnTo>
                    <a:pt x="26089" y="204243"/>
                  </a:lnTo>
                  <a:lnTo>
                    <a:pt x="25924" y="204046"/>
                  </a:lnTo>
                  <a:lnTo>
                    <a:pt x="25751" y="203857"/>
                  </a:lnTo>
                  <a:lnTo>
                    <a:pt x="25578" y="203677"/>
                  </a:lnTo>
                  <a:lnTo>
                    <a:pt x="25405" y="203488"/>
                  </a:lnTo>
                  <a:lnTo>
                    <a:pt x="25225" y="203315"/>
                  </a:lnTo>
                  <a:lnTo>
                    <a:pt x="25036" y="203134"/>
                  </a:lnTo>
                  <a:lnTo>
                    <a:pt x="24855" y="202961"/>
                  </a:lnTo>
                  <a:lnTo>
                    <a:pt x="24658" y="202796"/>
                  </a:lnTo>
                  <a:lnTo>
                    <a:pt x="24470" y="202631"/>
                  </a:lnTo>
                  <a:lnTo>
                    <a:pt x="24273" y="202466"/>
                  </a:lnTo>
                  <a:lnTo>
                    <a:pt x="24069" y="202308"/>
                  </a:lnTo>
                  <a:lnTo>
                    <a:pt x="23872" y="202151"/>
                  </a:lnTo>
                  <a:lnTo>
                    <a:pt x="23668" y="202002"/>
                  </a:lnTo>
                  <a:lnTo>
                    <a:pt x="23455" y="201860"/>
                  </a:lnTo>
                  <a:lnTo>
                    <a:pt x="23243" y="201711"/>
                  </a:lnTo>
                  <a:lnTo>
                    <a:pt x="23031" y="201577"/>
                  </a:lnTo>
                  <a:lnTo>
                    <a:pt x="22811" y="201436"/>
                  </a:lnTo>
                  <a:lnTo>
                    <a:pt x="22590" y="201310"/>
                  </a:lnTo>
                  <a:lnTo>
                    <a:pt x="22370" y="201184"/>
                  </a:lnTo>
                  <a:lnTo>
                    <a:pt x="22150" y="201058"/>
                  </a:lnTo>
                  <a:lnTo>
                    <a:pt x="21922" y="200940"/>
                  </a:lnTo>
                  <a:lnTo>
                    <a:pt x="21686" y="200822"/>
                  </a:lnTo>
                  <a:lnTo>
                    <a:pt x="21458" y="200712"/>
                  </a:lnTo>
                  <a:lnTo>
                    <a:pt x="21222" y="200610"/>
                  </a:lnTo>
                  <a:lnTo>
                    <a:pt x="20986" y="200508"/>
                  </a:lnTo>
                  <a:lnTo>
                    <a:pt x="20743" y="200413"/>
                  </a:lnTo>
                  <a:lnTo>
                    <a:pt x="20507" y="200319"/>
                  </a:lnTo>
                  <a:lnTo>
                    <a:pt x="20263" y="200232"/>
                  </a:lnTo>
                  <a:lnTo>
                    <a:pt x="20011" y="200146"/>
                  </a:lnTo>
                  <a:lnTo>
                    <a:pt x="19768" y="200067"/>
                  </a:lnTo>
                  <a:lnTo>
                    <a:pt x="19516" y="199997"/>
                  </a:lnTo>
                  <a:lnTo>
                    <a:pt x="19265" y="199926"/>
                  </a:lnTo>
                  <a:lnTo>
                    <a:pt x="19013" y="199863"/>
                  </a:lnTo>
                  <a:lnTo>
                    <a:pt x="18753" y="199800"/>
                  </a:lnTo>
                  <a:lnTo>
                    <a:pt x="18494" y="199745"/>
                  </a:lnTo>
                  <a:lnTo>
                    <a:pt x="18234" y="199698"/>
                  </a:lnTo>
                  <a:lnTo>
                    <a:pt x="17975" y="199651"/>
                  </a:lnTo>
                  <a:lnTo>
                    <a:pt x="17716" y="199611"/>
                  </a:lnTo>
                  <a:lnTo>
                    <a:pt x="17448" y="199580"/>
                  </a:lnTo>
                  <a:lnTo>
                    <a:pt x="17181" y="199548"/>
                  </a:lnTo>
                  <a:lnTo>
                    <a:pt x="16914" y="199525"/>
                  </a:lnTo>
                  <a:lnTo>
                    <a:pt x="16646" y="199501"/>
                  </a:lnTo>
                  <a:lnTo>
                    <a:pt x="16371" y="199493"/>
                  </a:lnTo>
                  <a:lnTo>
                    <a:pt x="16104" y="199485"/>
                  </a:lnTo>
                  <a:lnTo>
                    <a:pt x="15828" y="199478"/>
                  </a:lnTo>
                  <a:lnTo>
                    <a:pt x="15482" y="199485"/>
                  </a:lnTo>
                  <a:lnTo>
                    <a:pt x="15137" y="199501"/>
                  </a:lnTo>
                  <a:lnTo>
                    <a:pt x="14798" y="199517"/>
                  </a:lnTo>
                  <a:lnTo>
                    <a:pt x="14452" y="199548"/>
                  </a:lnTo>
                  <a:lnTo>
                    <a:pt x="14122" y="199588"/>
                  </a:lnTo>
                  <a:lnTo>
                    <a:pt x="13784" y="199635"/>
                  </a:lnTo>
                  <a:lnTo>
                    <a:pt x="13454" y="199690"/>
                  </a:lnTo>
                  <a:lnTo>
                    <a:pt x="13124" y="199753"/>
                  </a:lnTo>
                  <a:lnTo>
                    <a:pt x="12793" y="199824"/>
                  </a:lnTo>
                  <a:lnTo>
                    <a:pt x="12471" y="199902"/>
                  </a:lnTo>
                  <a:lnTo>
                    <a:pt x="12157" y="199989"/>
                  </a:lnTo>
                  <a:lnTo>
                    <a:pt x="11834" y="200083"/>
                  </a:lnTo>
                  <a:lnTo>
                    <a:pt x="11520" y="200185"/>
                  </a:lnTo>
                  <a:lnTo>
                    <a:pt x="11213" y="200295"/>
                  </a:lnTo>
                  <a:lnTo>
                    <a:pt x="10906" y="200413"/>
                  </a:lnTo>
                  <a:lnTo>
                    <a:pt x="10600" y="200539"/>
                  </a:lnTo>
                  <a:lnTo>
                    <a:pt x="10301" y="200673"/>
                  </a:lnTo>
                  <a:lnTo>
                    <a:pt x="10002" y="200806"/>
                  </a:lnTo>
                  <a:lnTo>
                    <a:pt x="9711" y="200956"/>
                  </a:lnTo>
                  <a:lnTo>
                    <a:pt x="9428" y="201105"/>
                  </a:lnTo>
                  <a:lnTo>
                    <a:pt x="9145" y="201263"/>
                  </a:lnTo>
                  <a:lnTo>
                    <a:pt x="8862" y="201428"/>
                  </a:lnTo>
                  <a:lnTo>
                    <a:pt x="8587" y="201601"/>
                  </a:lnTo>
                  <a:lnTo>
                    <a:pt x="8319" y="201782"/>
                  </a:lnTo>
                  <a:lnTo>
                    <a:pt x="8052" y="201962"/>
                  </a:lnTo>
                  <a:lnTo>
                    <a:pt x="7793" y="202151"/>
                  </a:lnTo>
                  <a:lnTo>
                    <a:pt x="7533" y="202348"/>
                  </a:lnTo>
                  <a:lnTo>
                    <a:pt x="7282" y="202552"/>
                  </a:lnTo>
                  <a:lnTo>
                    <a:pt x="7038" y="202757"/>
                  </a:lnTo>
                  <a:lnTo>
                    <a:pt x="6794" y="202977"/>
                  </a:lnTo>
                  <a:lnTo>
                    <a:pt x="6558" y="203197"/>
                  </a:lnTo>
                  <a:lnTo>
                    <a:pt x="6330" y="203417"/>
                  </a:lnTo>
                  <a:lnTo>
                    <a:pt x="6102" y="203653"/>
                  </a:lnTo>
                  <a:lnTo>
                    <a:pt x="5882" y="203889"/>
                  </a:lnTo>
                  <a:lnTo>
                    <a:pt x="5670" y="204125"/>
                  </a:lnTo>
                  <a:lnTo>
                    <a:pt x="5457" y="204376"/>
                  </a:lnTo>
                  <a:lnTo>
                    <a:pt x="5253" y="204628"/>
                  </a:lnTo>
                  <a:lnTo>
                    <a:pt x="5056" y="204880"/>
                  </a:lnTo>
                  <a:lnTo>
                    <a:pt x="4868" y="205139"/>
                  </a:lnTo>
                  <a:lnTo>
                    <a:pt x="4687" y="205407"/>
                  </a:lnTo>
                  <a:lnTo>
                    <a:pt x="4506" y="205682"/>
                  </a:lnTo>
                  <a:lnTo>
                    <a:pt x="4333" y="205957"/>
                  </a:lnTo>
                  <a:lnTo>
                    <a:pt x="4168" y="206232"/>
                  </a:lnTo>
                  <a:lnTo>
                    <a:pt x="4011" y="206515"/>
                  </a:lnTo>
                  <a:lnTo>
                    <a:pt x="3861" y="206806"/>
                  </a:lnTo>
                  <a:lnTo>
                    <a:pt x="3712" y="207097"/>
                  </a:lnTo>
                  <a:lnTo>
                    <a:pt x="3578" y="207388"/>
                  </a:lnTo>
                  <a:lnTo>
                    <a:pt x="3445" y="207687"/>
                  </a:lnTo>
                  <a:lnTo>
                    <a:pt x="3319" y="207994"/>
                  </a:lnTo>
                  <a:lnTo>
                    <a:pt x="3201" y="208300"/>
                  </a:lnTo>
                  <a:lnTo>
                    <a:pt x="3091" y="208607"/>
                  </a:lnTo>
                  <a:lnTo>
                    <a:pt x="2988" y="208921"/>
                  </a:lnTo>
                  <a:lnTo>
                    <a:pt x="2894" y="209244"/>
                  </a:lnTo>
                  <a:lnTo>
                    <a:pt x="2808" y="209558"/>
                  </a:lnTo>
                  <a:lnTo>
                    <a:pt x="2729" y="209881"/>
                  </a:lnTo>
                  <a:lnTo>
                    <a:pt x="2658" y="210211"/>
                  </a:lnTo>
                  <a:lnTo>
                    <a:pt x="2595" y="210541"/>
                  </a:lnTo>
                  <a:lnTo>
                    <a:pt x="2540" y="210872"/>
                  </a:lnTo>
                  <a:lnTo>
                    <a:pt x="2493" y="211210"/>
                  </a:lnTo>
                  <a:lnTo>
                    <a:pt x="2454" y="211540"/>
                  </a:lnTo>
                  <a:lnTo>
                    <a:pt x="2422" y="211886"/>
                  </a:lnTo>
                  <a:lnTo>
                    <a:pt x="2407" y="212224"/>
                  </a:lnTo>
                  <a:lnTo>
                    <a:pt x="2391" y="212570"/>
                  </a:lnTo>
                  <a:lnTo>
                    <a:pt x="2383" y="212916"/>
                  </a:lnTo>
                  <a:lnTo>
                    <a:pt x="2391" y="213262"/>
                  </a:lnTo>
                  <a:lnTo>
                    <a:pt x="2407" y="213608"/>
                  </a:lnTo>
                  <a:lnTo>
                    <a:pt x="2422" y="213946"/>
                  </a:lnTo>
                  <a:lnTo>
                    <a:pt x="2454" y="214284"/>
                  </a:lnTo>
                  <a:lnTo>
                    <a:pt x="2493" y="214622"/>
                  </a:lnTo>
                  <a:lnTo>
                    <a:pt x="2540" y="214960"/>
                  </a:lnTo>
                  <a:lnTo>
                    <a:pt x="2595" y="215291"/>
                  </a:lnTo>
                  <a:lnTo>
                    <a:pt x="2658" y="215621"/>
                  </a:lnTo>
                  <a:lnTo>
                    <a:pt x="2729" y="215943"/>
                  </a:lnTo>
                  <a:lnTo>
                    <a:pt x="2808" y="216266"/>
                  </a:lnTo>
                  <a:lnTo>
                    <a:pt x="2894" y="216588"/>
                  </a:lnTo>
                  <a:lnTo>
                    <a:pt x="2988" y="216903"/>
                  </a:lnTo>
                  <a:lnTo>
                    <a:pt x="3091" y="217217"/>
                  </a:lnTo>
                  <a:lnTo>
                    <a:pt x="3201" y="217532"/>
                  </a:lnTo>
                  <a:lnTo>
                    <a:pt x="3319" y="217838"/>
                  </a:lnTo>
                  <a:lnTo>
                    <a:pt x="3445" y="218137"/>
                  </a:lnTo>
                  <a:lnTo>
                    <a:pt x="3578" y="218436"/>
                  </a:lnTo>
                  <a:lnTo>
                    <a:pt x="3712" y="218735"/>
                  </a:lnTo>
                  <a:lnTo>
                    <a:pt x="3861" y="219026"/>
                  </a:lnTo>
                  <a:lnTo>
                    <a:pt x="4011" y="219317"/>
                  </a:lnTo>
                  <a:lnTo>
                    <a:pt x="4168" y="219600"/>
                  </a:lnTo>
                  <a:lnTo>
                    <a:pt x="4333" y="219875"/>
                  </a:lnTo>
                  <a:lnTo>
                    <a:pt x="4506" y="220150"/>
                  </a:lnTo>
                  <a:lnTo>
                    <a:pt x="4687" y="220426"/>
                  </a:lnTo>
                  <a:lnTo>
                    <a:pt x="4868" y="220685"/>
                  </a:lnTo>
                  <a:lnTo>
                    <a:pt x="5056" y="220952"/>
                  </a:lnTo>
                  <a:lnTo>
                    <a:pt x="5253" y="221204"/>
                  </a:lnTo>
                  <a:lnTo>
                    <a:pt x="5457" y="221456"/>
                  </a:lnTo>
                  <a:lnTo>
                    <a:pt x="5670" y="221699"/>
                  </a:lnTo>
                  <a:lnTo>
                    <a:pt x="5882" y="221943"/>
                  </a:lnTo>
                  <a:lnTo>
                    <a:pt x="6102" y="222179"/>
                  </a:lnTo>
                  <a:lnTo>
                    <a:pt x="6330" y="222407"/>
                  </a:lnTo>
                  <a:lnTo>
                    <a:pt x="6558" y="222635"/>
                  </a:lnTo>
                  <a:lnTo>
                    <a:pt x="6794" y="222855"/>
                  </a:lnTo>
                  <a:lnTo>
                    <a:pt x="7038" y="223068"/>
                  </a:lnTo>
                  <a:lnTo>
                    <a:pt x="7282" y="223280"/>
                  </a:lnTo>
                  <a:lnTo>
                    <a:pt x="7533" y="223484"/>
                  </a:lnTo>
                  <a:lnTo>
                    <a:pt x="7793" y="223681"/>
                  </a:lnTo>
                  <a:lnTo>
                    <a:pt x="8052" y="223870"/>
                  </a:lnTo>
                  <a:lnTo>
                    <a:pt x="8319" y="224051"/>
                  </a:lnTo>
                  <a:lnTo>
                    <a:pt x="8587" y="224231"/>
                  </a:lnTo>
                  <a:lnTo>
                    <a:pt x="8862" y="224404"/>
                  </a:lnTo>
                  <a:lnTo>
                    <a:pt x="9145" y="224569"/>
                  </a:lnTo>
                  <a:lnTo>
                    <a:pt x="9428" y="224727"/>
                  </a:lnTo>
                  <a:lnTo>
                    <a:pt x="9711" y="224876"/>
                  </a:lnTo>
                  <a:lnTo>
                    <a:pt x="10002" y="225026"/>
                  </a:lnTo>
                  <a:lnTo>
                    <a:pt x="10301" y="225159"/>
                  </a:lnTo>
                  <a:lnTo>
                    <a:pt x="10600" y="225293"/>
                  </a:lnTo>
                  <a:lnTo>
                    <a:pt x="10906" y="225419"/>
                  </a:lnTo>
                  <a:lnTo>
                    <a:pt x="11213" y="225537"/>
                  </a:lnTo>
                  <a:lnTo>
                    <a:pt x="11520" y="225639"/>
                  </a:lnTo>
                  <a:lnTo>
                    <a:pt x="11834" y="225741"/>
                  </a:lnTo>
                  <a:lnTo>
                    <a:pt x="12157" y="225835"/>
                  </a:lnTo>
                  <a:lnTo>
                    <a:pt x="12471" y="225930"/>
                  </a:lnTo>
                  <a:lnTo>
                    <a:pt x="12793" y="226008"/>
                  </a:lnTo>
                  <a:lnTo>
                    <a:pt x="13124" y="226079"/>
                  </a:lnTo>
                  <a:lnTo>
                    <a:pt x="13454" y="226142"/>
                  </a:lnTo>
                  <a:lnTo>
                    <a:pt x="13784" y="226197"/>
                  </a:lnTo>
                  <a:lnTo>
                    <a:pt x="14122" y="226244"/>
                  </a:lnTo>
                  <a:lnTo>
                    <a:pt x="14452" y="226284"/>
                  </a:lnTo>
                  <a:lnTo>
                    <a:pt x="14798" y="226307"/>
                  </a:lnTo>
                  <a:lnTo>
                    <a:pt x="15137" y="226331"/>
                  </a:lnTo>
                  <a:lnTo>
                    <a:pt x="15482" y="226347"/>
                  </a:lnTo>
                  <a:lnTo>
                    <a:pt x="16104" y="226347"/>
                  </a:lnTo>
                  <a:lnTo>
                    <a:pt x="16371" y="226339"/>
                  </a:lnTo>
                  <a:lnTo>
                    <a:pt x="16646" y="226323"/>
                  </a:lnTo>
                  <a:lnTo>
                    <a:pt x="16914" y="226307"/>
                  </a:lnTo>
                  <a:lnTo>
                    <a:pt x="17181" y="226284"/>
                  </a:lnTo>
                  <a:lnTo>
                    <a:pt x="17448" y="226252"/>
                  </a:lnTo>
                  <a:lnTo>
                    <a:pt x="17716" y="226221"/>
                  </a:lnTo>
                  <a:lnTo>
                    <a:pt x="17975" y="226181"/>
                  </a:lnTo>
                  <a:lnTo>
                    <a:pt x="18234" y="226134"/>
                  </a:lnTo>
                  <a:lnTo>
                    <a:pt x="18494" y="226087"/>
                  </a:lnTo>
                  <a:lnTo>
                    <a:pt x="18753" y="226032"/>
                  </a:lnTo>
                  <a:lnTo>
                    <a:pt x="19013" y="225969"/>
                  </a:lnTo>
                  <a:lnTo>
                    <a:pt x="19265" y="225906"/>
                  </a:lnTo>
                  <a:lnTo>
                    <a:pt x="19516" y="225835"/>
                  </a:lnTo>
                  <a:lnTo>
                    <a:pt x="19768" y="225765"/>
                  </a:lnTo>
                  <a:lnTo>
                    <a:pt x="20011" y="225686"/>
                  </a:lnTo>
                  <a:lnTo>
                    <a:pt x="20263" y="225600"/>
                  </a:lnTo>
                  <a:lnTo>
                    <a:pt x="20507" y="225513"/>
                  </a:lnTo>
                  <a:lnTo>
                    <a:pt x="20743" y="225419"/>
                  </a:lnTo>
                  <a:lnTo>
                    <a:pt x="20986" y="225324"/>
                  </a:lnTo>
                  <a:lnTo>
                    <a:pt x="21222" y="225222"/>
                  </a:lnTo>
                  <a:lnTo>
                    <a:pt x="21458" y="225112"/>
                  </a:lnTo>
                  <a:lnTo>
                    <a:pt x="21694" y="225002"/>
                  </a:lnTo>
                  <a:lnTo>
                    <a:pt x="21922" y="224892"/>
                  </a:lnTo>
                  <a:lnTo>
                    <a:pt x="22150" y="224774"/>
                  </a:lnTo>
                  <a:lnTo>
                    <a:pt x="22370" y="224648"/>
                  </a:lnTo>
                  <a:lnTo>
                    <a:pt x="22598" y="224522"/>
                  </a:lnTo>
                  <a:lnTo>
                    <a:pt x="22811" y="224389"/>
                  </a:lnTo>
                  <a:lnTo>
                    <a:pt x="23031" y="224255"/>
                  </a:lnTo>
                  <a:lnTo>
                    <a:pt x="23243" y="224113"/>
                  </a:lnTo>
                  <a:lnTo>
                    <a:pt x="23455" y="223972"/>
                  </a:lnTo>
                  <a:lnTo>
                    <a:pt x="23668" y="223830"/>
                  </a:lnTo>
                  <a:lnTo>
                    <a:pt x="23872" y="223673"/>
                  </a:lnTo>
                  <a:lnTo>
                    <a:pt x="24077" y="223524"/>
                  </a:lnTo>
                  <a:lnTo>
                    <a:pt x="24273" y="223366"/>
                  </a:lnTo>
                  <a:lnTo>
                    <a:pt x="24470" y="223201"/>
                  </a:lnTo>
                  <a:lnTo>
                    <a:pt x="24658" y="223036"/>
                  </a:lnTo>
                  <a:lnTo>
                    <a:pt x="24855" y="222871"/>
                  </a:lnTo>
                  <a:lnTo>
                    <a:pt x="25036" y="222698"/>
                  </a:lnTo>
                  <a:lnTo>
                    <a:pt x="25225" y="222517"/>
                  </a:lnTo>
                  <a:lnTo>
                    <a:pt x="25405" y="222336"/>
                  </a:lnTo>
                  <a:lnTo>
                    <a:pt x="25578" y="222155"/>
                  </a:lnTo>
                  <a:lnTo>
                    <a:pt x="25751" y="221975"/>
                  </a:lnTo>
                  <a:lnTo>
                    <a:pt x="25924" y="221778"/>
                  </a:lnTo>
                  <a:lnTo>
                    <a:pt x="26089" y="221589"/>
                  </a:lnTo>
                  <a:lnTo>
                    <a:pt x="26255" y="221393"/>
                  </a:lnTo>
                  <a:lnTo>
                    <a:pt x="26412" y="221196"/>
                  </a:lnTo>
                  <a:lnTo>
                    <a:pt x="26569" y="220992"/>
                  </a:lnTo>
                  <a:lnTo>
                    <a:pt x="26718" y="220787"/>
                  </a:lnTo>
                  <a:lnTo>
                    <a:pt x="26868" y="220583"/>
                  </a:lnTo>
                  <a:lnTo>
                    <a:pt x="27009" y="220370"/>
                  </a:lnTo>
                  <a:lnTo>
                    <a:pt x="27151" y="220158"/>
                  </a:lnTo>
                  <a:lnTo>
                    <a:pt x="27285" y="219938"/>
                  </a:lnTo>
                  <a:lnTo>
                    <a:pt x="27418" y="219718"/>
                  </a:lnTo>
                  <a:lnTo>
                    <a:pt x="27544" y="219498"/>
                  </a:lnTo>
                  <a:lnTo>
                    <a:pt x="27670" y="219277"/>
                  </a:lnTo>
                  <a:lnTo>
                    <a:pt x="27788" y="219049"/>
                  </a:lnTo>
                  <a:lnTo>
                    <a:pt x="27906" y="218821"/>
                  </a:lnTo>
                  <a:lnTo>
                    <a:pt x="28016" y="218585"/>
                  </a:lnTo>
                  <a:lnTo>
                    <a:pt x="28126" y="218357"/>
                  </a:lnTo>
                  <a:lnTo>
                    <a:pt x="28228" y="218114"/>
                  </a:lnTo>
                  <a:lnTo>
                    <a:pt x="28322" y="217878"/>
                  </a:lnTo>
                  <a:lnTo>
                    <a:pt x="28417" y="217634"/>
                  </a:lnTo>
                  <a:lnTo>
                    <a:pt x="28503" y="217398"/>
                  </a:lnTo>
                  <a:lnTo>
                    <a:pt x="37082" y="217398"/>
                  </a:lnTo>
                  <a:lnTo>
                    <a:pt x="37262" y="220040"/>
                  </a:lnTo>
                  <a:lnTo>
                    <a:pt x="37459" y="222698"/>
                  </a:lnTo>
                  <a:lnTo>
                    <a:pt x="37663" y="225364"/>
                  </a:lnTo>
                  <a:lnTo>
                    <a:pt x="37876" y="228029"/>
                  </a:lnTo>
                  <a:lnTo>
                    <a:pt x="38096" y="230711"/>
                  </a:lnTo>
                  <a:lnTo>
                    <a:pt x="38332" y="233400"/>
                  </a:lnTo>
                  <a:lnTo>
                    <a:pt x="38568" y="236089"/>
                  </a:lnTo>
                  <a:lnTo>
                    <a:pt x="38819" y="238786"/>
                  </a:lnTo>
                  <a:lnTo>
                    <a:pt x="39079" y="241499"/>
                  </a:lnTo>
                  <a:lnTo>
                    <a:pt x="39354" y="244204"/>
                  </a:lnTo>
                  <a:lnTo>
                    <a:pt x="39637" y="246925"/>
                  </a:lnTo>
                  <a:lnTo>
                    <a:pt x="39928" y="249646"/>
                  </a:lnTo>
                  <a:lnTo>
                    <a:pt x="40227" y="252374"/>
                  </a:lnTo>
                  <a:lnTo>
                    <a:pt x="40541" y="255111"/>
                  </a:lnTo>
                  <a:lnTo>
                    <a:pt x="40872" y="257847"/>
                  </a:lnTo>
                  <a:lnTo>
                    <a:pt x="41202" y="260591"/>
                  </a:lnTo>
                  <a:lnTo>
                    <a:pt x="41233" y="260780"/>
                  </a:lnTo>
                  <a:lnTo>
                    <a:pt x="41265" y="260969"/>
                  </a:lnTo>
                  <a:lnTo>
                    <a:pt x="41312" y="261150"/>
                  </a:lnTo>
                  <a:lnTo>
                    <a:pt x="41359" y="261331"/>
                  </a:lnTo>
                  <a:lnTo>
                    <a:pt x="41414" y="261511"/>
                  </a:lnTo>
                  <a:lnTo>
                    <a:pt x="41485" y="261684"/>
                  </a:lnTo>
                  <a:lnTo>
                    <a:pt x="41556" y="261857"/>
                  </a:lnTo>
                  <a:lnTo>
                    <a:pt x="41634" y="262023"/>
                  </a:lnTo>
                  <a:lnTo>
                    <a:pt x="41721" y="262188"/>
                  </a:lnTo>
                  <a:lnTo>
                    <a:pt x="41807" y="262345"/>
                  </a:lnTo>
                  <a:lnTo>
                    <a:pt x="41909" y="262502"/>
                  </a:lnTo>
                  <a:lnTo>
                    <a:pt x="42012" y="262652"/>
                  </a:lnTo>
                  <a:lnTo>
                    <a:pt x="42122" y="262801"/>
                  </a:lnTo>
                  <a:lnTo>
                    <a:pt x="42232" y="262943"/>
                  </a:lnTo>
                  <a:lnTo>
                    <a:pt x="42358" y="263076"/>
                  </a:lnTo>
                  <a:lnTo>
                    <a:pt x="42483" y="263210"/>
                  </a:lnTo>
                  <a:lnTo>
                    <a:pt x="42609" y="263336"/>
                  </a:lnTo>
                  <a:lnTo>
                    <a:pt x="42751" y="263454"/>
                  </a:lnTo>
                  <a:lnTo>
                    <a:pt x="42892" y="263572"/>
                  </a:lnTo>
                  <a:lnTo>
                    <a:pt x="43034" y="263682"/>
                  </a:lnTo>
                  <a:lnTo>
                    <a:pt x="43191" y="263784"/>
                  </a:lnTo>
                  <a:lnTo>
                    <a:pt x="43340" y="263878"/>
                  </a:lnTo>
                  <a:lnTo>
                    <a:pt x="43506" y="263973"/>
                  </a:lnTo>
                  <a:lnTo>
                    <a:pt x="43663" y="264059"/>
                  </a:lnTo>
                  <a:lnTo>
                    <a:pt x="43836" y="264138"/>
                  </a:lnTo>
                  <a:lnTo>
                    <a:pt x="44001" y="264209"/>
                  </a:lnTo>
                  <a:lnTo>
                    <a:pt x="44174" y="264271"/>
                  </a:lnTo>
                  <a:lnTo>
                    <a:pt x="44355" y="264327"/>
                  </a:lnTo>
                  <a:lnTo>
                    <a:pt x="44536" y="264382"/>
                  </a:lnTo>
                  <a:lnTo>
                    <a:pt x="44724" y="264421"/>
                  </a:lnTo>
                  <a:lnTo>
                    <a:pt x="44905" y="264460"/>
                  </a:lnTo>
                  <a:lnTo>
                    <a:pt x="45094" y="264484"/>
                  </a:lnTo>
                  <a:lnTo>
                    <a:pt x="48011" y="264838"/>
                  </a:lnTo>
                  <a:lnTo>
                    <a:pt x="50944" y="265191"/>
                  </a:lnTo>
                  <a:lnTo>
                    <a:pt x="53892" y="265522"/>
                  </a:lnTo>
                  <a:lnTo>
                    <a:pt x="56849" y="265852"/>
                  </a:lnTo>
                  <a:lnTo>
                    <a:pt x="57093" y="265868"/>
                  </a:lnTo>
                  <a:lnTo>
                    <a:pt x="57336" y="265876"/>
                  </a:lnTo>
                  <a:lnTo>
                    <a:pt x="57541" y="265868"/>
                  </a:lnTo>
                  <a:lnTo>
                    <a:pt x="57753" y="265860"/>
                  </a:lnTo>
                  <a:lnTo>
                    <a:pt x="57957" y="265828"/>
                  </a:lnTo>
                  <a:lnTo>
                    <a:pt x="58162" y="265797"/>
                  </a:lnTo>
                  <a:lnTo>
                    <a:pt x="58358" y="265758"/>
                  </a:lnTo>
                  <a:lnTo>
                    <a:pt x="58563" y="265703"/>
                  </a:lnTo>
                  <a:lnTo>
                    <a:pt x="58752" y="265640"/>
                  </a:lnTo>
                  <a:lnTo>
                    <a:pt x="58940" y="265577"/>
                  </a:lnTo>
                  <a:lnTo>
                    <a:pt x="59129" y="265498"/>
                  </a:lnTo>
                  <a:lnTo>
                    <a:pt x="59310" y="265412"/>
                  </a:lnTo>
                  <a:lnTo>
                    <a:pt x="59491" y="265317"/>
                  </a:lnTo>
                  <a:lnTo>
                    <a:pt x="59664" y="265215"/>
                  </a:lnTo>
                  <a:lnTo>
                    <a:pt x="59837" y="265105"/>
                  </a:lnTo>
                  <a:lnTo>
                    <a:pt x="59994" y="264995"/>
                  </a:lnTo>
                  <a:lnTo>
                    <a:pt x="60159" y="264869"/>
                  </a:lnTo>
                  <a:lnTo>
                    <a:pt x="60308" y="264735"/>
                  </a:lnTo>
                  <a:lnTo>
                    <a:pt x="60458" y="264602"/>
                  </a:lnTo>
                  <a:lnTo>
                    <a:pt x="60591" y="264460"/>
                  </a:lnTo>
                  <a:lnTo>
                    <a:pt x="60733" y="264311"/>
                  </a:lnTo>
                  <a:lnTo>
                    <a:pt x="60859" y="264154"/>
                  </a:lnTo>
                  <a:lnTo>
                    <a:pt x="60977" y="263988"/>
                  </a:lnTo>
                  <a:lnTo>
                    <a:pt x="61095" y="263823"/>
                  </a:lnTo>
                  <a:lnTo>
                    <a:pt x="61197" y="263650"/>
                  </a:lnTo>
                  <a:lnTo>
                    <a:pt x="61299" y="263469"/>
                  </a:lnTo>
                  <a:lnTo>
                    <a:pt x="61386" y="263289"/>
                  </a:lnTo>
                  <a:lnTo>
                    <a:pt x="61472" y="263100"/>
                  </a:lnTo>
                  <a:lnTo>
                    <a:pt x="61543" y="262903"/>
                  </a:lnTo>
                  <a:lnTo>
                    <a:pt x="61606" y="262707"/>
                  </a:lnTo>
                  <a:lnTo>
                    <a:pt x="61661" y="262510"/>
                  </a:lnTo>
                  <a:lnTo>
                    <a:pt x="61708" y="262298"/>
                  </a:lnTo>
                  <a:lnTo>
                    <a:pt x="61747" y="262093"/>
                  </a:lnTo>
                  <a:lnTo>
                    <a:pt x="61779" y="261881"/>
                  </a:lnTo>
                  <a:lnTo>
                    <a:pt x="61794" y="261645"/>
                  </a:lnTo>
                  <a:lnTo>
                    <a:pt x="61802" y="261417"/>
                  </a:lnTo>
                  <a:lnTo>
                    <a:pt x="61802" y="261197"/>
                  </a:lnTo>
                  <a:lnTo>
                    <a:pt x="61787" y="260969"/>
                  </a:lnTo>
                  <a:lnTo>
                    <a:pt x="61755" y="260749"/>
                  </a:lnTo>
                  <a:lnTo>
                    <a:pt x="61724" y="260529"/>
                  </a:lnTo>
                  <a:lnTo>
                    <a:pt x="61677" y="260316"/>
                  </a:lnTo>
                  <a:lnTo>
                    <a:pt x="61614" y="260104"/>
                  </a:lnTo>
                  <a:lnTo>
                    <a:pt x="61551" y="259899"/>
                  </a:lnTo>
                  <a:lnTo>
                    <a:pt x="61472" y="259695"/>
                  </a:lnTo>
                  <a:lnTo>
                    <a:pt x="61386" y="259498"/>
                  </a:lnTo>
                  <a:lnTo>
                    <a:pt x="61291" y="259302"/>
                  </a:lnTo>
                  <a:lnTo>
                    <a:pt x="61181" y="259121"/>
                  </a:lnTo>
                  <a:lnTo>
                    <a:pt x="61071" y="258932"/>
                  </a:lnTo>
                  <a:lnTo>
                    <a:pt x="60945" y="258759"/>
                  </a:lnTo>
                  <a:lnTo>
                    <a:pt x="60812" y="258586"/>
                  </a:lnTo>
                  <a:lnTo>
                    <a:pt x="60678" y="258421"/>
                  </a:lnTo>
                  <a:lnTo>
                    <a:pt x="60529" y="258264"/>
                  </a:lnTo>
                  <a:lnTo>
                    <a:pt x="60379" y="258114"/>
                  </a:lnTo>
                  <a:lnTo>
                    <a:pt x="60214" y="257973"/>
                  </a:lnTo>
                  <a:lnTo>
                    <a:pt x="60049" y="257839"/>
                  </a:lnTo>
                  <a:lnTo>
                    <a:pt x="59876" y="257713"/>
                  </a:lnTo>
                  <a:lnTo>
                    <a:pt x="59687" y="257588"/>
                  </a:lnTo>
                  <a:lnTo>
                    <a:pt x="59506" y="257478"/>
                  </a:lnTo>
                  <a:lnTo>
                    <a:pt x="59310" y="257375"/>
                  </a:lnTo>
                  <a:lnTo>
                    <a:pt x="59113" y="257289"/>
                  </a:lnTo>
                  <a:lnTo>
                    <a:pt x="58909" y="257202"/>
                  </a:lnTo>
                  <a:lnTo>
                    <a:pt x="58697" y="257132"/>
                  </a:lnTo>
                  <a:lnTo>
                    <a:pt x="58484" y="257069"/>
                  </a:lnTo>
                  <a:lnTo>
                    <a:pt x="58264" y="257014"/>
                  </a:lnTo>
                  <a:lnTo>
                    <a:pt x="58036" y="256974"/>
                  </a:lnTo>
                  <a:lnTo>
                    <a:pt x="57808" y="256943"/>
                  </a:lnTo>
                  <a:lnTo>
                    <a:pt x="55772" y="256723"/>
                  </a:lnTo>
                  <a:lnTo>
                    <a:pt x="53735" y="256487"/>
                  </a:lnTo>
                  <a:lnTo>
                    <a:pt x="51699" y="256259"/>
                  </a:lnTo>
                  <a:lnTo>
                    <a:pt x="49670" y="256015"/>
                  </a:lnTo>
                  <a:lnTo>
                    <a:pt x="49403" y="253711"/>
                  </a:lnTo>
                  <a:lnTo>
                    <a:pt x="49135" y="251415"/>
                  </a:lnTo>
                  <a:lnTo>
                    <a:pt x="48884" y="249119"/>
                  </a:lnTo>
                  <a:lnTo>
                    <a:pt x="48632" y="246823"/>
                  </a:lnTo>
                  <a:lnTo>
                    <a:pt x="48396" y="244534"/>
                  </a:lnTo>
                  <a:lnTo>
                    <a:pt x="48160" y="242254"/>
                  </a:lnTo>
                  <a:lnTo>
                    <a:pt x="47932" y="239974"/>
                  </a:lnTo>
                  <a:lnTo>
                    <a:pt x="47720" y="237701"/>
                  </a:lnTo>
                  <a:lnTo>
                    <a:pt x="47508" y="235429"/>
                  </a:lnTo>
                  <a:lnTo>
                    <a:pt x="47303" y="233164"/>
                  </a:lnTo>
                  <a:lnTo>
                    <a:pt x="47107" y="230899"/>
                  </a:lnTo>
                  <a:lnTo>
                    <a:pt x="46910" y="228643"/>
                  </a:lnTo>
                  <a:lnTo>
                    <a:pt x="46729" y="226394"/>
                  </a:lnTo>
                  <a:lnTo>
                    <a:pt x="46548" y="224145"/>
                  </a:lnTo>
                  <a:lnTo>
                    <a:pt x="46383" y="221912"/>
                  </a:lnTo>
                  <a:lnTo>
                    <a:pt x="46218" y="219671"/>
                  </a:lnTo>
                  <a:lnTo>
                    <a:pt x="46061" y="217445"/>
                  </a:lnTo>
                  <a:lnTo>
                    <a:pt x="45912" y="215220"/>
                  </a:lnTo>
                  <a:lnTo>
                    <a:pt x="45762" y="213010"/>
                  </a:lnTo>
                  <a:lnTo>
                    <a:pt x="45629" y="210801"/>
                  </a:lnTo>
                  <a:lnTo>
                    <a:pt x="45495" y="208599"/>
                  </a:lnTo>
                  <a:lnTo>
                    <a:pt x="45369" y="206405"/>
                  </a:lnTo>
                  <a:lnTo>
                    <a:pt x="45243" y="204211"/>
                  </a:lnTo>
                  <a:lnTo>
                    <a:pt x="45133" y="202033"/>
                  </a:lnTo>
                  <a:lnTo>
                    <a:pt x="45023" y="199855"/>
                  </a:lnTo>
                  <a:lnTo>
                    <a:pt x="44921" y="197693"/>
                  </a:lnTo>
                  <a:lnTo>
                    <a:pt x="44819" y="195538"/>
                  </a:lnTo>
                  <a:lnTo>
                    <a:pt x="44732" y="193384"/>
                  </a:lnTo>
                  <a:lnTo>
                    <a:pt x="44646" y="191245"/>
                  </a:lnTo>
                  <a:lnTo>
                    <a:pt x="44567" y="189106"/>
                  </a:lnTo>
                  <a:lnTo>
                    <a:pt x="44488" y="186983"/>
                  </a:lnTo>
                  <a:lnTo>
                    <a:pt x="44418" y="184868"/>
                  </a:lnTo>
                  <a:lnTo>
                    <a:pt x="44355" y="182760"/>
                  </a:lnTo>
                  <a:lnTo>
                    <a:pt x="44292" y="180661"/>
                  </a:lnTo>
                  <a:lnTo>
                    <a:pt x="44190" y="176493"/>
                  </a:lnTo>
                  <a:lnTo>
                    <a:pt x="44103" y="172357"/>
                  </a:lnTo>
                  <a:lnTo>
                    <a:pt x="44032" y="168268"/>
                  </a:lnTo>
                  <a:lnTo>
                    <a:pt x="43985" y="164218"/>
                  </a:lnTo>
                  <a:lnTo>
                    <a:pt x="43954" y="160216"/>
                  </a:lnTo>
                  <a:lnTo>
                    <a:pt x="43938" y="156253"/>
                  </a:lnTo>
                  <a:lnTo>
                    <a:pt x="43938" y="152329"/>
                  </a:lnTo>
                  <a:lnTo>
                    <a:pt x="43954" y="148460"/>
                  </a:lnTo>
                  <a:lnTo>
                    <a:pt x="43985" y="144639"/>
                  </a:lnTo>
                  <a:lnTo>
                    <a:pt x="44032" y="140872"/>
                  </a:lnTo>
                  <a:lnTo>
                    <a:pt x="44087" y="137145"/>
                  </a:lnTo>
                  <a:lnTo>
                    <a:pt x="44158" y="133481"/>
                  </a:lnTo>
                  <a:lnTo>
                    <a:pt x="44245" y="129863"/>
                  </a:lnTo>
                  <a:lnTo>
                    <a:pt x="44339" y="126309"/>
                  </a:lnTo>
                  <a:lnTo>
                    <a:pt x="44449" y="122810"/>
                  </a:lnTo>
                  <a:lnTo>
                    <a:pt x="44559" y="119366"/>
                  </a:lnTo>
                  <a:lnTo>
                    <a:pt x="44685" y="115985"/>
                  </a:lnTo>
                  <a:lnTo>
                    <a:pt x="44819" y="112666"/>
                  </a:lnTo>
                  <a:lnTo>
                    <a:pt x="44968" y="109403"/>
                  </a:lnTo>
                  <a:lnTo>
                    <a:pt x="45117" y="106211"/>
                  </a:lnTo>
                  <a:lnTo>
                    <a:pt x="45275" y="103081"/>
                  </a:lnTo>
                  <a:lnTo>
                    <a:pt x="45440" y="100022"/>
                  </a:lnTo>
                  <a:lnTo>
                    <a:pt x="45605" y="97034"/>
                  </a:lnTo>
                  <a:lnTo>
                    <a:pt x="45778" y="94109"/>
                  </a:lnTo>
                  <a:lnTo>
                    <a:pt x="45959" y="91262"/>
                  </a:lnTo>
                  <a:lnTo>
                    <a:pt x="46140" y="88487"/>
                  </a:lnTo>
                  <a:lnTo>
                    <a:pt x="46328" y="85782"/>
                  </a:lnTo>
                  <a:lnTo>
                    <a:pt x="46517" y="83155"/>
                  </a:lnTo>
                  <a:lnTo>
                    <a:pt x="46706" y="80608"/>
                  </a:lnTo>
                  <a:lnTo>
                    <a:pt x="46894" y="78131"/>
                  </a:lnTo>
                  <a:lnTo>
                    <a:pt x="47083" y="75740"/>
                  </a:lnTo>
                  <a:lnTo>
                    <a:pt x="47272" y="73436"/>
                  </a:lnTo>
                  <a:lnTo>
                    <a:pt x="47461" y="71211"/>
                  </a:lnTo>
                  <a:lnTo>
                    <a:pt x="47649" y="69064"/>
                  </a:lnTo>
                  <a:lnTo>
                    <a:pt x="47838" y="67012"/>
                  </a:lnTo>
                  <a:lnTo>
                    <a:pt x="48019" y="65046"/>
                  </a:lnTo>
                  <a:lnTo>
                    <a:pt x="48200" y="63167"/>
                  </a:lnTo>
                  <a:lnTo>
                    <a:pt x="48546" y="59675"/>
                  </a:lnTo>
                  <a:lnTo>
                    <a:pt x="48868" y="56561"/>
                  </a:lnTo>
                  <a:lnTo>
                    <a:pt x="49167" y="53833"/>
                  </a:lnTo>
                  <a:lnTo>
                    <a:pt x="49434" y="51505"/>
                  </a:lnTo>
                  <a:lnTo>
                    <a:pt x="49662" y="49579"/>
                  </a:lnTo>
                  <a:lnTo>
                    <a:pt x="51392" y="49374"/>
                  </a:lnTo>
                  <a:lnTo>
                    <a:pt x="53468" y="49131"/>
                  </a:lnTo>
                  <a:lnTo>
                    <a:pt x="55866" y="48871"/>
                  </a:lnTo>
                  <a:lnTo>
                    <a:pt x="58586" y="48580"/>
                  </a:lnTo>
                  <a:lnTo>
                    <a:pt x="61614" y="48274"/>
                  </a:lnTo>
                  <a:lnTo>
                    <a:pt x="64947" y="47951"/>
                  </a:lnTo>
                  <a:lnTo>
                    <a:pt x="68580" y="47613"/>
                  </a:lnTo>
                  <a:lnTo>
                    <a:pt x="70499" y="47448"/>
                  </a:lnTo>
                  <a:lnTo>
                    <a:pt x="72488" y="47275"/>
                  </a:lnTo>
                  <a:lnTo>
                    <a:pt x="74548" y="47102"/>
                  </a:lnTo>
                  <a:lnTo>
                    <a:pt x="76679" y="46921"/>
                  </a:lnTo>
                  <a:lnTo>
                    <a:pt x="78873" y="46748"/>
                  </a:lnTo>
                  <a:lnTo>
                    <a:pt x="81137" y="46575"/>
                  </a:lnTo>
                  <a:lnTo>
                    <a:pt x="83464" y="46402"/>
                  </a:lnTo>
                  <a:lnTo>
                    <a:pt x="85855" y="46237"/>
                  </a:lnTo>
                  <a:lnTo>
                    <a:pt x="88308" y="46064"/>
                  </a:lnTo>
                  <a:lnTo>
                    <a:pt x="90824" y="45899"/>
                  </a:lnTo>
                  <a:lnTo>
                    <a:pt x="93395" y="45734"/>
                  </a:lnTo>
                  <a:lnTo>
                    <a:pt x="96029" y="45576"/>
                  </a:lnTo>
                  <a:lnTo>
                    <a:pt x="98726" y="45419"/>
                  </a:lnTo>
                  <a:lnTo>
                    <a:pt x="101470" y="45270"/>
                  </a:lnTo>
                  <a:lnTo>
                    <a:pt x="104277" y="45120"/>
                  </a:lnTo>
                  <a:lnTo>
                    <a:pt x="107139" y="44979"/>
                  </a:lnTo>
                  <a:lnTo>
                    <a:pt x="110056" y="44845"/>
                  </a:lnTo>
                  <a:lnTo>
                    <a:pt x="113021" y="44711"/>
                  </a:lnTo>
                  <a:lnTo>
                    <a:pt x="116040" y="44593"/>
                  </a:lnTo>
                  <a:lnTo>
                    <a:pt x="119114" y="44476"/>
                  </a:lnTo>
                  <a:lnTo>
                    <a:pt x="122236" y="44365"/>
                  </a:lnTo>
                  <a:lnTo>
                    <a:pt x="125405" y="44271"/>
                  </a:lnTo>
                  <a:lnTo>
                    <a:pt x="128621" y="44177"/>
                  </a:lnTo>
                  <a:lnTo>
                    <a:pt x="131884" y="44098"/>
                  </a:lnTo>
                  <a:lnTo>
                    <a:pt x="135186" y="44027"/>
                  </a:lnTo>
                  <a:lnTo>
                    <a:pt x="138543" y="43964"/>
                  </a:lnTo>
                  <a:lnTo>
                    <a:pt x="141932" y="43917"/>
                  </a:lnTo>
                  <a:lnTo>
                    <a:pt x="145368" y="43878"/>
                  </a:lnTo>
                  <a:lnTo>
                    <a:pt x="148852" y="43854"/>
                  </a:lnTo>
                  <a:lnTo>
                    <a:pt x="152366" y="43839"/>
                  </a:lnTo>
                  <a:lnTo>
                    <a:pt x="155920" y="43831"/>
                  </a:lnTo>
                  <a:lnTo>
                    <a:pt x="159521" y="43846"/>
                  </a:lnTo>
                  <a:lnTo>
                    <a:pt x="163146" y="43870"/>
                  </a:lnTo>
                  <a:lnTo>
                    <a:pt x="166818" y="43909"/>
                  </a:lnTo>
                  <a:lnTo>
                    <a:pt x="170514" y="43964"/>
                  </a:lnTo>
                  <a:lnTo>
                    <a:pt x="174248" y="44035"/>
                  </a:lnTo>
                  <a:lnTo>
                    <a:pt x="178015" y="44122"/>
                  </a:lnTo>
                  <a:lnTo>
                    <a:pt x="181812" y="44224"/>
                  </a:lnTo>
                  <a:lnTo>
                    <a:pt x="185642" y="44342"/>
                  </a:lnTo>
                  <a:lnTo>
                    <a:pt x="189494" y="44476"/>
                  </a:lnTo>
                  <a:lnTo>
                    <a:pt x="193379" y="44625"/>
                  </a:lnTo>
                  <a:lnTo>
                    <a:pt x="197294" y="44798"/>
                  </a:lnTo>
                  <a:lnTo>
                    <a:pt x="201234" y="44987"/>
                  </a:lnTo>
                  <a:lnTo>
                    <a:pt x="205196" y="45199"/>
                  </a:lnTo>
                  <a:lnTo>
                    <a:pt x="209175" y="45427"/>
                  </a:lnTo>
                  <a:lnTo>
                    <a:pt x="211180" y="45545"/>
                  </a:lnTo>
                  <a:lnTo>
                    <a:pt x="213185" y="45679"/>
                  </a:lnTo>
                  <a:lnTo>
                    <a:pt x="215198" y="45804"/>
                  </a:lnTo>
                  <a:lnTo>
                    <a:pt x="217219" y="45946"/>
                  </a:lnTo>
                  <a:lnTo>
                    <a:pt x="219239" y="46088"/>
                  </a:lnTo>
                  <a:lnTo>
                    <a:pt x="221268" y="46237"/>
                  </a:lnTo>
                  <a:lnTo>
                    <a:pt x="223297" y="46386"/>
                  </a:lnTo>
                  <a:lnTo>
                    <a:pt x="225333" y="46551"/>
                  </a:lnTo>
                  <a:lnTo>
                    <a:pt x="227377" y="46709"/>
                  </a:lnTo>
                  <a:lnTo>
                    <a:pt x="229422" y="46882"/>
                  </a:lnTo>
                  <a:lnTo>
                    <a:pt x="229650" y="46897"/>
                  </a:lnTo>
                  <a:lnTo>
                    <a:pt x="229878" y="46897"/>
                  </a:lnTo>
                  <a:lnTo>
                    <a:pt x="230106" y="46890"/>
                  </a:lnTo>
                  <a:lnTo>
                    <a:pt x="230326" y="46866"/>
                  </a:lnTo>
                  <a:lnTo>
                    <a:pt x="230546" y="46835"/>
                  </a:lnTo>
                  <a:lnTo>
                    <a:pt x="230758" y="46795"/>
                  </a:lnTo>
                  <a:lnTo>
                    <a:pt x="230971" y="46740"/>
                  </a:lnTo>
                  <a:lnTo>
                    <a:pt x="231183" y="46677"/>
                  </a:lnTo>
                  <a:lnTo>
                    <a:pt x="231388" y="46607"/>
                  </a:lnTo>
                  <a:lnTo>
                    <a:pt x="231592" y="46520"/>
                  </a:lnTo>
                  <a:lnTo>
                    <a:pt x="231789" y="46434"/>
                  </a:lnTo>
                  <a:lnTo>
                    <a:pt x="231977" y="46331"/>
                  </a:lnTo>
                  <a:lnTo>
                    <a:pt x="232158" y="46221"/>
                  </a:lnTo>
                  <a:lnTo>
                    <a:pt x="232339" y="46103"/>
                  </a:lnTo>
                  <a:lnTo>
                    <a:pt x="232512" y="45977"/>
                  </a:lnTo>
                  <a:lnTo>
                    <a:pt x="232685" y="45844"/>
                  </a:lnTo>
                  <a:lnTo>
                    <a:pt x="232842" y="45694"/>
                  </a:lnTo>
                  <a:lnTo>
                    <a:pt x="232999" y="45545"/>
                  </a:lnTo>
                  <a:lnTo>
                    <a:pt x="233149" y="45388"/>
                  </a:lnTo>
                  <a:lnTo>
                    <a:pt x="233282" y="45223"/>
                  </a:lnTo>
                  <a:lnTo>
                    <a:pt x="233416" y="45057"/>
                  </a:lnTo>
                  <a:lnTo>
                    <a:pt x="233542" y="44877"/>
                  </a:lnTo>
                  <a:lnTo>
                    <a:pt x="233652" y="44696"/>
                  </a:lnTo>
                  <a:lnTo>
                    <a:pt x="233762" y="44507"/>
                  </a:lnTo>
                  <a:lnTo>
                    <a:pt x="233856" y="44310"/>
                  </a:lnTo>
                  <a:lnTo>
                    <a:pt x="233943" y="44106"/>
                  </a:lnTo>
                  <a:lnTo>
                    <a:pt x="234022" y="43902"/>
                  </a:lnTo>
                  <a:lnTo>
                    <a:pt x="234092" y="43689"/>
                  </a:lnTo>
                  <a:lnTo>
                    <a:pt x="234147" y="43469"/>
                  </a:lnTo>
                  <a:lnTo>
                    <a:pt x="234195" y="43249"/>
                  </a:lnTo>
                  <a:lnTo>
                    <a:pt x="234234" y="43021"/>
                  </a:lnTo>
                  <a:lnTo>
                    <a:pt x="234257" y="42793"/>
                  </a:lnTo>
                  <a:lnTo>
                    <a:pt x="234273" y="42565"/>
                  </a:lnTo>
                  <a:lnTo>
                    <a:pt x="234273" y="42337"/>
                  </a:lnTo>
                  <a:lnTo>
                    <a:pt x="234265" y="42109"/>
                  </a:lnTo>
                  <a:lnTo>
                    <a:pt x="234242" y="41889"/>
                  </a:lnTo>
                  <a:lnTo>
                    <a:pt x="234210" y="41668"/>
                  </a:lnTo>
                  <a:lnTo>
                    <a:pt x="234171" y="41448"/>
                  </a:lnTo>
                  <a:lnTo>
                    <a:pt x="234116" y="41236"/>
                  </a:lnTo>
                  <a:lnTo>
                    <a:pt x="234053" y="41031"/>
                  </a:lnTo>
                  <a:lnTo>
                    <a:pt x="233982" y="40827"/>
                  </a:lnTo>
                  <a:lnTo>
                    <a:pt x="233904" y="40623"/>
                  </a:lnTo>
                  <a:lnTo>
                    <a:pt x="233809" y="40426"/>
                  </a:lnTo>
                  <a:lnTo>
                    <a:pt x="233707" y="40237"/>
                  </a:lnTo>
                  <a:lnTo>
                    <a:pt x="233597" y="40048"/>
                  </a:lnTo>
                  <a:lnTo>
                    <a:pt x="233479" y="39868"/>
                  </a:lnTo>
                  <a:lnTo>
                    <a:pt x="233353" y="39695"/>
                  </a:lnTo>
                  <a:lnTo>
                    <a:pt x="233220" y="39530"/>
                  </a:lnTo>
                  <a:lnTo>
                    <a:pt x="233078" y="39372"/>
                  </a:lnTo>
                  <a:lnTo>
                    <a:pt x="232929" y="39215"/>
                  </a:lnTo>
                  <a:lnTo>
                    <a:pt x="232771" y="39066"/>
                  </a:lnTo>
                  <a:lnTo>
                    <a:pt x="232606" y="38932"/>
                  </a:lnTo>
                  <a:lnTo>
                    <a:pt x="232433" y="38798"/>
                  </a:lnTo>
                  <a:lnTo>
                    <a:pt x="232252" y="38672"/>
                  </a:lnTo>
                  <a:lnTo>
                    <a:pt x="232072" y="38562"/>
                  </a:lnTo>
                  <a:lnTo>
                    <a:pt x="231883" y="38452"/>
                  </a:lnTo>
                  <a:lnTo>
                    <a:pt x="231686" y="38358"/>
                  </a:lnTo>
                  <a:lnTo>
                    <a:pt x="231482" y="38271"/>
                  </a:lnTo>
                  <a:lnTo>
                    <a:pt x="231277" y="38193"/>
                  </a:lnTo>
                  <a:lnTo>
                    <a:pt x="231065" y="38122"/>
                  </a:lnTo>
                  <a:lnTo>
                    <a:pt x="230845" y="38067"/>
                  </a:lnTo>
                  <a:lnTo>
                    <a:pt x="230625" y="38020"/>
                  </a:lnTo>
                  <a:lnTo>
                    <a:pt x="230405" y="37980"/>
                  </a:lnTo>
                  <a:lnTo>
                    <a:pt x="230177" y="37957"/>
                  </a:lnTo>
                  <a:lnTo>
                    <a:pt x="226953" y="37689"/>
                  </a:lnTo>
                  <a:lnTo>
                    <a:pt x="223753" y="37438"/>
                  </a:lnTo>
                  <a:lnTo>
                    <a:pt x="220560" y="37202"/>
                  </a:lnTo>
                  <a:lnTo>
                    <a:pt x="217376" y="36982"/>
                  </a:lnTo>
                  <a:lnTo>
                    <a:pt x="217376" y="28513"/>
                  </a:lnTo>
                  <a:lnTo>
                    <a:pt x="217620" y="28426"/>
                  </a:lnTo>
                  <a:lnTo>
                    <a:pt x="217856" y="28332"/>
                  </a:lnTo>
                  <a:lnTo>
                    <a:pt x="218099" y="28238"/>
                  </a:lnTo>
                  <a:lnTo>
                    <a:pt x="218335" y="28128"/>
                  </a:lnTo>
                  <a:lnTo>
                    <a:pt x="218571" y="28025"/>
                  </a:lnTo>
                  <a:lnTo>
                    <a:pt x="218799" y="27915"/>
                  </a:lnTo>
                  <a:lnTo>
                    <a:pt x="219027" y="27797"/>
                  </a:lnTo>
                  <a:lnTo>
                    <a:pt x="219255" y="27679"/>
                  </a:lnTo>
                  <a:lnTo>
                    <a:pt x="219483" y="27554"/>
                  </a:lnTo>
                  <a:lnTo>
                    <a:pt x="219703" y="27428"/>
                  </a:lnTo>
                  <a:lnTo>
                    <a:pt x="219924" y="27294"/>
                  </a:lnTo>
                  <a:lnTo>
                    <a:pt x="220136" y="27160"/>
                  </a:lnTo>
                  <a:lnTo>
                    <a:pt x="220348" y="27019"/>
                  </a:lnTo>
                  <a:lnTo>
                    <a:pt x="220560" y="26877"/>
                  </a:lnTo>
                  <a:lnTo>
                    <a:pt x="220765" y="26728"/>
                  </a:lnTo>
                  <a:lnTo>
                    <a:pt x="220969" y="26571"/>
                  </a:lnTo>
                  <a:lnTo>
                    <a:pt x="221174" y="26421"/>
                  </a:lnTo>
                  <a:lnTo>
                    <a:pt x="221370" y="26256"/>
                  </a:lnTo>
                  <a:lnTo>
                    <a:pt x="221567" y="26099"/>
                  </a:lnTo>
                  <a:lnTo>
                    <a:pt x="221763" y="25934"/>
                  </a:lnTo>
                  <a:lnTo>
                    <a:pt x="221952" y="25761"/>
                  </a:lnTo>
                  <a:lnTo>
                    <a:pt x="222133" y="25588"/>
                  </a:lnTo>
                  <a:lnTo>
                    <a:pt x="222322" y="25407"/>
                  </a:lnTo>
                  <a:lnTo>
                    <a:pt x="222495" y="25226"/>
                  </a:lnTo>
                  <a:lnTo>
                    <a:pt x="222676" y="25045"/>
                  </a:lnTo>
                  <a:lnTo>
                    <a:pt x="222848" y="24857"/>
                  </a:lnTo>
                  <a:lnTo>
                    <a:pt x="223014" y="24668"/>
                  </a:lnTo>
                  <a:lnTo>
                    <a:pt x="223179" y="24479"/>
                  </a:lnTo>
                  <a:lnTo>
                    <a:pt x="223344" y="24283"/>
                  </a:lnTo>
                  <a:lnTo>
                    <a:pt x="223501" y="24078"/>
                  </a:lnTo>
                  <a:lnTo>
                    <a:pt x="223658" y="23874"/>
                  </a:lnTo>
                  <a:lnTo>
                    <a:pt x="223808" y="23669"/>
                  </a:lnTo>
                  <a:lnTo>
                    <a:pt x="223949" y="23465"/>
                  </a:lnTo>
                  <a:lnTo>
                    <a:pt x="224099" y="23252"/>
                  </a:lnTo>
                  <a:lnTo>
                    <a:pt x="224232" y="23040"/>
                  </a:lnTo>
                  <a:lnTo>
                    <a:pt x="224374" y="22820"/>
                  </a:lnTo>
                  <a:lnTo>
                    <a:pt x="224500" y="22600"/>
                  </a:lnTo>
                  <a:lnTo>
                    <a:pt x="224625" y="22380"/>
                  </a:lnTo>
                  <a:lnTo>
                    <a:pt x="224751" y="22152"/>
                  </a:lnTo>
                  <a:lnTo>
                    <a:pt x="224869" y="21924"/>
                  </a:lnTo>
                  <a:lnTo>
                    <a:pt x="224987" y="21695"/>
                  </a:lnTo>
                  <a:lnTo>
                    <a:pt x="225097" y="21467"/>
                  </a:lnTo>
                  <a:lnTo>
                    <a:pt x="225199" y="21232"/>
                  </a:lnTo>
                  <a:lnTo>
                    <a:pt x="225302" y="20996"/>
                  </a:lnTo>
                  <a:lnTo>
                    <a:pt x="225396" y="20752"/>
                  </a:lnTo>
                  <a:lnTo>
                    <a:pt x="225490" y="20508"/>
                  </a:lnTo>
                  <a:lnTo>
                    <a:pt x="225577" y="20264"/>
                  </a:lnTo>
                  <a:lnTo>
                    <a:pt x="225663" y="20021"/>
                  </a:lnTo>
                  <a:lnTo>
                    <a:pt x="225742" y="19777"/>
                  </a:lnTo>
                  <a:lnTo>
                    <a:pt x="225813" y="19525"/>
                  </a:lnTo>
                  <a:lnTo>
                    <a:pt x="225884" y="19274"/>
                  </a:lnTo>
                  <a:lnTo>
                    <a:pt x="225946" y="19014"/>
                  </a:lnTo>
                  <a:lnTo>
                    <a:pt x="226009" y="18762"/>
                  </a:lnTo>
                  <a:lnTo>
                    <a:pt x="226064" y="18503"/>
                  </a:lnTo>
                  <a:lnTo>
                    <a:pt x="226112" y="18243"/>
                  </a:lnTo>
                  <a:lnTo>
                    <a:pt x="226159" y="17984"/>
                  </a:lnTo>
                  <a:lnTo>
                    <a:pt x="226198" y="17717"/>
                  </a:lnTo>
                  <a:lnTo>
                    <a:pt x="226230" y="17457"/>
                  </a:lnTo>
                  <a:lnTo>
                    <a:pt x="226261" y="17190"/>
                  </a:lnTo>
                  <a:lnTo>
                    <a:pt x="226285" y="16922"/>
                  </a:lnTo>
                  <a:lnTo>
                    <a:pt x="226300" y="16655"/>
                  </a:lnTo>
                  <a:lnTo>
                    <a:pt x="226316" y="16380"/>
                  </a:lnTo>
                  <a:lnTo>
                    <a:pt x="226324" y="16113"/>
                  </a:lnTo>
                  <a:lnTo>
                    <a:pt x="226332" y="15837"/>
                  </a:lnTo>
                  <a:lnTo>
                    <a:pt x="226324" y="15491"/>
                  </a:lnTo>
                  <a:lnTo>
                    <a:pt x="226308" y="15145"/>
                  </a:lnTo>
                  <a:lnTo>
                    <a:pt x="226292" y="14799"/>
                  </a:lnTo>
                  <a:lnTo>
                    <a:pt x="226261" y="14461"/>
                  </a:lnTo>
                  <a:lnTo>
                    <a:pt x="226222" y="14123"/>
                  </a:lnTo>
                  <a:lnTo>
                    <a:pt x="226174" y="13793"/>
                  </a:lnTo>
                  <a:lnTo>
                    <a:pt x="226119" y="13463"/>
                  </a:lnTo>
                  <a:lnTo>
                    <a:pt x="226057" y="13132"/>
                  </a:lnTo>
                  <a:lnTo>
                    <a:pt x="225986" y="12802"/>
                  </a:lnTo>
                  <a:lnTo>
                    <a:pt x="225907" y="12480"/>
                  </a:lnTo>
                  <a:lnTo>
                    <a:pt x="225821" y="12157"/>
                  </a:lnTo>
                  <a:lnTo>
                    <a:pt x="225726" y="11843"/>
                  </a:lnTo>
                  <a:lnTo>
                    <a:pt x="225624" y="11528"/>
                  </a:lnTo>
                  <a:lnTo>
                    <a:pt x="225514" y="11222"/>
                  </a:lnTo>
                  <a:lnTo>
                    <a:pt x="225396" y="10915"/>
                  </a:lnTo>
                  <a:lnTo>
                    <a:pt x="225270" y="10608"/>
                  </a:lnTo>
                  <a:lnTo>
                    <a:pt x="225137" y="10309"/>
                  </a:lnTo>
                  <a:lnTo>
                    <a:pt x="225003" y="10011"/>
                  </a:lnTo>
                  <a:lnTo>
                    <a:pt x="224854" y="9720"/>
                  </a:lnTo>
                  <a:lnTo>
                    <a:pt x="224704" y="9437"/>
                  </a:lnTo>
                  <a:lnTo>
                    <a:pt x="224547" y="9146"/>
                  </a:lnTo>
                  <a:lnTo>
                    <a:pt x="224382" y="8870"/>
                  </a:lnTo>
                  <a:lnTo>
                    <a:pt x="224209" y="8595"/>
                  </a:lnTo>
                  <a:lnTo>
                    <a:pt x="224028" y="8328"/>
                  </a:lnTo>
                  <a:lnTo>
                    <a:pt x="223847" y="8060"/>
                  </a:lnTo>
                  <a:lnTo>
                    <a:pt x="223658" y="7801"/>
                  </a:lnTo>
                  <a:lnTo>
                    <a:pt x="223462" y="7541"/>
                  </a:lnTo>
                  <a:lnTo>
                    <a:pt x="223257" y="7290"/>
                  </a:lnTo>
                  <a:lnTo>
                    <a:pt x="223053" y="7046"/>
                  </a:lnTo>
                  <a:lnTo>
                    <a:pt x="222833" y="6802"/>
                  </a:lnTo>
                  <a:lnTo>
                    <a:pt x="222613" y="6566"/>
                  </a:lnTo>
                  <a:lnTo>
                    <a:pt x="222392" y="6331"/>
                  </a:lnTo>
                  <a:lnTo>
                    <a:pt x="222157" y="6110"/>
                  </a:lnTo>
                  <a:lnTo>
                    <a:pt x="221921" y="5890"/>
                  </a:lnTo>
                  <a:lnTo>
                    <a:pt x="221685" y="5678"/>
                  </a:lnTo>
                  <a:lnTo>
                    <a:pt x="221433" y="5466"/>
                  </a:lnTo>
                  <a:lnTo>
                    <a:pt x="221182" y="5261"/>
                  </a:lnTo>
                  <a:lnTo>
                    <a:pt x="220930" y="5065"/>
                  </a:lnTo>
                  <a:lnTo>
                    <a:pt x="220670" y="4876"/>
                  </a:lnTo>
                  <a:lnTo>
                    <a:pt x="220403" y="4695"/>
                  </a:lnTo>
                  <a:lnTo>
                    <a:pt x="220128" y="4514"/>
                  </a:lnTo>
                  <a:lnTo>
                    <a:pt x="219853" y="4341"/>
                  </a:lnTo>
                  <a:lnTo>
                    <a:pt x="219578" y="4176"/>
                  </a:lnTo>
                  <a:lnTo>
                    <a:pt x="219295" y="4019"/>
                  </a:lnTo>
                  <a:lnTo>
                    <a:pt x="219004" y="3861"/>
                  </a:lnTo>
                  <a:lnTo>
                    <a:pt x="218713" y="3720"/>
                  </a:lnTo>
                  <a:lnTo>
                    <a:pt x="218422" y="3578"/>
                  </a:lnTo>
                  <a:lnTo>
                    <a:pt x="218123" y="3453"/>
                  </a:lnTo>
                  <a:lnTo>
                    <a:pt x="217816" y="3327"/>
                  </a:lnTo>
                  <a:lnTo>
                    <a:pt x="217510" y="3209"/>
                  </a:lnTo>
                  <a:lnTo>
                    <a:pt x="217203" y="3099"/>
                  </a:lnTo>
                  <a:lnTo>
                    <a:pt x="216888" y="2996"/>
                  </a:lnTo>
                  <a:lnTo>
                    <a:pt x="216566" y="2902"/>
                  </a:lnTo>
                  <a:lnTo>
                    <a:pt x="216252" y="2816"/>
                  </a:lnTo>
                  <a:lnTo>
                    <a:pt x="215929" y="2737"/>
                  </a:lnTo>
                  <a:lnTo>
                    <a:pt x="215599" y="2666"/>
                  </a:lnTo>
                  <a:lnTo>
                    <a:pt x="215269" y="2603"/>
                  </a:lnTo>
                  <a:lnTo>
                    <a:pt x="214939" y="2548"/>
                  </a:lnTo>
                  <a:lnTo>
                    <a:pt x="214600" y="2501"/>
                  </a:lnTo>
                  <a:lnTo>
                    <a:pt x="214270" y="2462"/>
                  </a:lnTo>
                  <a:lnTo>
                    <a:pt x="213924" y="2430"/>
                  </a:lnTo>
                  <a:lnTo>
                    <a:pt x="213586" y="2407"/>
                  </a:lnTo>
                  <a:lnTo>
                    <a:pt x="213240" y="2399"/>
                  </a:lnTo>
                  <a:lnTo>
                    <a:pt x="212894" y="2391"/>
                  </a:lnTo>
                  <a:lnTo>
                    <a:pt x="212548" y="2399"/>
                  </a:lnTo>
                  <a:lnTo>
                    <a:pt x="212202" y="2407"/>
                  </a:lnTo>
                  <a:lnTo>
                    <a:pt x="211864" y="2430"/>
                  </a:lnTo>
                  <a:lnTo>
                    <a:pt x="211526" y="2462"/>
                  </a:lnTo>
                  <a:lnTo>
                    <a:pt x="211188" y="2501"/>
                  </a:lnTo>
                  <a:lnTo>
                    <a:pt x="210850" y="2548"/>
                  </a:lnTo>
                  <a:lnTo>
                    <a:pt x="210520" y="2603"/>
                  </a:lnTo>
                  <a:lnTo>
                    <a:pt x="210189" y="2666"/>
                  </a:lnTo>
                  <a:lnTo>
                    <a:pt x="209867" y="2737"/>
                  </a:lnTo>
                  <a:lnTo>
                    <a:pt x="209545" y="2816"/>
                  </a:lnTo>
                  <a:lnTo>
                    <a:pt x="209222" y="2902"/>
                  </a:lnTo>
                  <a:lnTo>
                    <a:pt x="208908" y="2996"/>
                  </a:lnTo>
                  <a:lnTo>
                    <a:pt x="208593" y="3099"/>
                  </a:lnTo>
                  <a:lnTo>
                    <a:pt x="208279" y="3209"/>
                  </a:lnTo>
                  <a:lnTo>
                    <a:pt x="207972" y="3327"/>
                  </a:lnTo>
                  <a:lnTo>
                    <a:pt x="207673" y="3453"/>
                  </a:lnTo>
                  <a:lnTo>
                    <a:pt x="207374" y="3578"/>
                  </a:lnTo>
                  <a:lnTo>
                    <a:pt x="207076" y="3720"/>
                  </a:lnTo>
                  <a:lnTo>
                    <a:pt x="206785" y="3861"/>
                  </a:lnTo>
                  <a:lnTo>
                    <a:pt x="206494" y="4019"/>
                  </a:lnTo>
                  <a:lnTo>
                    <a:pt x="206211" y="4176"/>
                  </a:lnTo>
                  <a:lnTo>
                    <a:pt x="205936" y="4341"/>
                  </a:lnTo>
                  <a:lnTo>
                    <a:pt x="205660" y="4514"/>
                  </a:lnTo>
                  <a:lnTo>
                    <a:pt x="205385" y="4695"/>
                  </a:lnTo>
                  <a:lnTo>
                    <a:pt x="205126" y="4876"/>
                  </a:lnTo>
                  <a:lnTo>
                    <a:pt x="204858" y="5065"/>
                  </a:lnTo>
                  <a:lnTo>
                    <a:pt x="204607" y="5261"/>
                  </a:lnTo>
                  <a:lnTo>
                    <a:pt x="204355" y="5466"/>
                  </a:lnTo>
                  <a:lnTo>
                    <a:pt x="204111" y="5678"/>
                  </a:lnTo>
                  <a:lnTo>
                    <a:pt x="203868" y="5890"/>
                  </a:lnTo>
                  <a:lnTo>
                    <a:pt x="203632" y="6110"/>
                  </a:lnTo>
                  <a:lnTo>
                    <a:pt x="203396" y="6331"/>
                  </a:lnTo>
                  <a:lnTo>
                    <a:pt x="203176" y="6566"/>
                  </a:lnTo>
                  <a:lnTo>
                    <a:pt x="202956" y="6802"/>
                  </a:lnTo>
                  <a:lnTo>
                    <a:pt x="202743" y="7046"/>
                  </a:lnTo>
                  <a:lnTo>
                    <a:pt x="202531" y="7290"/>
                  </a:lnTo>
                  <a:lnTo>
                    <a:pt x="202327" y="7541"/>
                  </a:lnTo>
                  <a:lnTo>
                    <a:pt x="202130" y="7801"/>
                  </a:lnTo>
                  <a:lnTo>
                    <a:pt x="201941" y="8060"/>
                  </a:lnTo>
                  <a:lnTo>
                    <a:pt x="201760" y="8328"/>
                  </a:lnTo>
                  <a:lnTo>
                    <a:pt x="201580" y="8595"/>
                  </a:lnTo>
                  <a:lnTo>
                    <a:pt x="201407" y="8870"/>
                  </a:lnTo>
                  <a:lnTo>
                    <a:pt x="201241" y="9146"/>
                  </a:lnTo>
                  <a:lnTo>
                    <a:pt x="201084" y="9437"/>
                  </a:lnTo>
                  <a:lnTo>
                    <a:pt x="200935" y="9720"/>
                  </a:lnTo>
                  <a:lnTo>
                    <a:pt x="200785" y="10011"/>
                  </a:lnTo>
                  <a:lnTo>
                    <a:pt x="200652" y="10309"/>
                  </a:lnTo>
                  <a:lnTo>
                    <a:pt x="200518" y="10608"/>
                  </a:lnTo>
                  <a:lnTo>
                    <a:pt x="200392" y="10915"/>
                  </a:lnTo>
                  <a:lnTo>
                    <a:pt x="200274" y="11222"/>
                  </a:lnTo>
                  <a:lnTo>
                    <a:pt x="200164" y="11528"/>
                  </a:lnTo>
                  <a:lnTo>
                    <a:pt x="200070" y="11843"/>
                  </a:lnTo>
                  <a:lnTo>
                    <a:pt x="199968" y="12157"/>
                  </a:lnTo>
                  <a:lnTo>
                    <a:pt x="199881" y="12480"/>
                  </a:lnTo>
                  <a:lnTo>
                    <a:pt x="199803" y="12802"/>
                  </a:lnTo>
                  <a:lnTo>
                    <a:pt x="199732" y="13132"/>
                  </a:lnTo>
                  <a:lnTo>
                    <a:pt x="199669" y="13463"/>
                  </a:lnTo>
                  <a:lnTo>
                    <a:pt x="199614" y="13793"/>
                  </a:lnTo>
                  <a:lnTo>
                    <a:pt x="199567" y="14123"/>
                  </a:lnTo>
                  <a:lnTo>
                    <a:pt x="199527" y="14461"/>
                  </a:lnTo>
                  <a:lnTo>
                    <a:pt x="199504" y="14799"/>
                  </a:lnTo>
                  <a:lnTo>
                    <a:pt x="199480" y="15145"/>
                  </a:lnTo>
                  <a:lnTo>
                    <a:pt x="199464" y="15491"/>
                  </a:lnTo>
                  <a:lnTo>
                    <a:pt x="199464" y="15837"/>
                  </a:lnTo>
                  <a:lnTo>
                    <a:pt x="199464" y="16113"/>
                  </a:lnTo>
                  <a:lnTo>
                    <a:pt x="199472" y="16380"/>
                  </a:lnTo>
                  <a:lnTo>
                    <a:pt x="199488" y="16655"/>
                  </a:lnTo>
                  <a:lnTo>
                    <a:pt x="199504" y="16922"/>
                  </a:lnTo>
                  <a:lnTo>
                    <a:pt x="199527" y="17190"/>
                  </a:lnTo>
                  <a:lnTo>
                    <a:pt x="199559" y="17457"/>
                  </a:lnTo>
                  <a:lnTo>
                    <a:pt x="199590" y="17717"/>
                  </a:lnTo>
                  <a:lnTo>
                    <a:pt x="199630" y="17984"/>
                  </a:lnTo>
                  <a:lnTo>
                    <a:pt x="199677" y="18243"/>
                  </a:lnTo>
                  <a:lnTo>
                    <a:pt x="199724" y="18503"/>
                  </a:lnTo>
                  <a:lnTo>
                    <a:pt x="199779" y="18762"/>
                  </a:lnTo>
                  <a:lnTo>
                    <a:pt x="199842" y="19014"/>
                  </a:lnTo>
                  <a:lnTo>
                    <a:pt x="199905" y="19274"/>
                  </a:lnTo>
                  <a:lnTo>
                    <a:pt x="199976" y="19525"/>
                  </a:lnTo>
                  <a:lnTo>
                    <a:pt x="200046" y="19777"/>
                  </a:lnTo>
                  <a:lnTo>
                    <a:pt x="200125" y="20021"/>
                  </a:lnTo>
                  <a:lnTo>
                    <a:pt x="200211" y="20272"/>
                  </a:lnTo>
                  <a:lnTo>
                    <a:pt x="200298" y="20516"/>
                  </a:lnTo>
                  <a:lnTo>
                    <a:pt x="200392" y="20752"/>
                  </a:lnTo>
                  <a:lnTo>
                    <a:pt x="200487" y="20996"/>
                  </a:lnTo>
                  <a:lnTo>
                    <a:pt x="200589" y="21232"/>
                  </a:lnTo>
                  <a:lnTo>
                    <a:pt x="200699" y="21467"/>
                  </a:lnTo>
                  <a:lnTo>
                    <a:pt x="200809" y="21695"/>
                  </a:lnTo>
                  <a:lnTo>
                    <a:pt x="200919" y="21931"/>
                  </a:lnTo>
                  <a:lnTo>
                    <a:pt x="201037" y="22152"/>
                  </a:lnTo>
                  <a:lnTo>
                    <a:pt x="201163" y="22380"/>
                  </a:lnTo>
                  <a:lnTo>
                    <a:pt x="201289" y="22600"/>
                  </a:lnTo>
                  <a:lnTo>
                    <a:pt x="201422" y="22820"/>
                  </a:lnTo>
                  <a:lnTo>
                    <a:pt x="201556" y="23040"/>
                  </a:lnTo>
                  <a:lnTo>
                    <a:pt x="201698" y="23252"/>
                  </a:lnTo>
                  <a:lnTo>
                    <a:pt x="201839" y="23465"/>
                  </a:lnTo>
                  <a:lnTo>
                    <a:pt x="201981" y="23669"/>
                  </a:lnTo>
                  <a:lnTo>
                    <a:pt x="202138" y="23881"/>
                  </a:lnTo>
                  <a:lnTo>
                    <a:pt x="202287" y="24078"/>
                  </a:lnTo>
                  <a:lnTo>
                    <a:pt x="202444" y="24283"/>
                  </a:lnTo>
                  <a:lnTo>
                    <a:pt x="202610" y="24479"/>
                  </a:lnTo>
                  <a:lnTo>
                    <a:pt x="202775" y="24668"/>
                  </a:lnTo>
                  <a:lnTo>
                    <a:pt x="202940" y="24857"/>
                  </a:lnTo>
                  <a:lnTo>
                    <a:pt x="203113" y="25045"/>
                  </a:lnTo>
                  <a:lnTo>
                    <a:pt x="203294" y="25234"/>
                  </a:lnTo>
                  <a:lnTo>
                    <a:pt x="203475" y="25407"/>
                  </a:lnTo>
                  <a:lnTo>
                    <a:pt x="203655" y="25588"/>
                  </a:lnTo>
                  <a:lnTo>
                    <a:pt x="203836" y="25761"/>
                  </a:lnTo>
                  <a:lnTo>
                    <a:pt x="204033" y="25934"/>
                  </a:lnTo>
                  <a:lnTo>
                    <a:pt x="204221" y="26099"/>
                  </a:lnTo>
                  <a:lnTo>
                    <a:pt x="204418" y="26256"/>
                  </a:lnTo>
                  <a:lnTo>
                    <a:pt x="204615" y="26421"/>
                  </a:lnTo>
                  <a:lnTo>
                    <a:pt x="204819" y="26571"/>
                  </a:lnTo>
                  <a:lnTo>
                    <a:pt x="205023" y="26728"/>
                  </a:lnTo>
                  <a:lnTo>
                    <a:pt x="205228" y="26877"/>
                  </a:lnTo>
                  <a:lnTo>
                    <a:pt x="205440" y="27019"/>
                  </a:lnTo>
                  <a:lnTo>
                    <a:pt x="205653" y="27160"/>
                  </a:lnTo>
                  <a:lnTo>
                    <a:pt x="205873" y="27294"/>
                  </a:lnTo>
                  <a:lnTo>
                    <a:pt x="206085" y="27428"/>
                  </a:lnTo>
                  <a:lnTo>
                    <a:pt x="206313" y="27554"/>
                  </a:lnTo>
                  <a:lnTo>
                    <a:pt x="206533" y="27679"/>
                  </a:lnTo>
                  <a:lnTo>
                    <a:pt x="206761" y="27797"/>
                  </a:lnTo>
                  <a:lnTo>
                    <a:pt x="206989" y="27915"/>
                  </a:lnTo>
                  <a:lnTo>
                    <a:pt x="207225" y="28025"/>
                  </a:lnTo>
                  <a:lnTo>
                    <a:pt x="207453" y="28128"/>
                  </a:lnTo>
                  <a:lnTo>
                    <a:pt x="207689" y="28238"/>
                  </a:lnTo>
                  <a:lnTo>
                    <a:pt x="207933" y="28332"/>
                  </a:lnTo>
                  <a:lnTo>
                    <a:pt x="208176" y="28426"/>
                  </a:lnTo>
                  <a:lnTo>
                    <a:pt x="208412" y="28513"/>
                  </a:lnTo>
                  <a:lnTo>
                    <a:pt x="208412" y="36408"/>
                  </a:lnTo>
                  <a:lnTo>
                    <a:pt x="205086" y="36219"/>
                  </a:lnTo>
                  <a:lnTo>
                    <a:pt x="201768" y="36046"/>
                  </a:lnTo>
                  <a:lnTo>
                    <a:pt x="198474" y="35889"/>
                  </a:lnTo>
                  <a:lnTo>
                    <a:pt x="195195" y="35739"/>
                  </a:lnTo>
                  <a:lnTo>
                    <a:pt x="191932" y="35606"/>
                  </a:lnTo>
                  <a:lnTo>
                    <a:pt x="188692" y="35488"/>
                  </a:lnTo>
                  <a:lnTo>
                    <a:pt x="185469" y="35378"/>
                  </a:lnTo>
                  <a:lnTo>
                    <a:pt x="182269" y="35275"/>
                  </a:lnTo>
                  <a:lnTo>
                    <a:pt x="179084" y="35189"/>
                  </a:lnTo>
                  <a:lnTo>
                    <a:pt x="175923" y="35118"/>
                  </a:lnTo>
                  <a:lnTo>
                    <a:pt x="172786" y="35047"/>
                  </a:lnTo>
                  <a:lnTo>
                    <a:pt x="169672" y="35000"/>
                  </a:lnTo>
                  <a:lnTo>
                    <a:pt x="166582" y="34953"/>
                  </a:lnTo>
                  <a:lnTo>
                    <a:pt x="163508" y="34922"/>
                  </a:lnTo>
                  <a:lnTo>
                    <a:pt x="160465" y="34898"/>
                  </a:lnTo>
                  <a:lnTo>
                    <a:pt x="157446" y="34882"/>
                  </a:lnTo>
                  <a:lnTo>
                    <a:pt x="157446" y="26123"/>
                  </a:lnTo>
                  <a:lnTo>
                    <a:pt x="157689" y="26036"/>
                  </a:lnTo>
                  <a:lnTo>
                    <a:pt x="157933" y="25942"/>
                  </a:lnTo>
                  <a:lnTo>
                    <a:pt x="158169" y="25847"/>
                  </a:lnTo>
                  <a:lnTo>
                    <a:pt x="158405" y="25745"/>
                  </a:lnTo>
                  <a:lnTo>
                    <a:pt x="158641" y="25635"/>
                  </a:lnTo>
                  <a:lnTo>
                    <a:pt x="158869" y="25525"/>
                  </a:lnTo>
                  <a:lnTo>
                    <a:pt x="159105" y="25407"/>
                  </a:lnTo>
                  <a:lnTo>
                    <a:pt x="159325" y="25289"/>
                  </a:lnTo>
                  <a:lnTo>
                    <a:pt x="159553" y="25163"/>
                  </a:lnTo>
                  <a:lnTo>
                    <a:pt x="159773" y="25037"/>
                  </a:lnTo>
                  <a:lnTo>
                    <a:pt x="159993" y="24904"/>
                  </a:lnTo>
                  <a:lnTo>
                    <a:pt x="160205" y="24770"/>
                  </a:lnTo>
                  <a:lnTo>
                    <a:pt x="160426" y="24628"/>
                  </a:lnTo>
                  <a:lnTo>
                    <a:pt x="160630" y="24487"/>
                  </a:lnTo>
                  <a:lnTo>
                    <a:pt x="160842" y="24338"/>
                  </a:lnTo>
                  <a:lnTo>
                    <a:pt x="161047" y="24188"/>
                  </a:lnTo>
                  <a:lnTo>
                    <a:pt x="161243" y="24031"/>
                  </a:lnTo>
                  <a:lnTo>
                    <a:pt x="161448" y="23874"/>
                  </a:lnTo>
                  <a:lnTo>
                    <a:pt x="161644" y="23708"/>
                  </a:lnTo>
                  <a:lnTo>
                    <a:pt x="161833" y="23543"/>
                  </a:lnTo>
                  <a:lnTo>
                    <a:pt x="162022" y="23370"/>
                  </a:lnTo>
                  <a:lnTo>
                    <a:pt x="162210" y="23197"/>
                  </a:lnTo>
                  <a:lnTo>
                    <a:pt x="162391" y="23024"/>
                  </a:lnTo>
                  <a:lnTo>
                    <a:pt x="162572" y="22844"/>
                  </a:lnTo>
                  <a:lnTo>
                    <a:pt x="162745" y="22655"/>
                  </a:lnTo>
                  <a:lnTo>
                    <a:pt x="162918" y="22474"/>
                  </a:lnTo>
                  <a:lnTo>
                    <a:pt x="163091" y="22277"/>
                  </a:lnTo>
                  <a:lnTo>
                    <a:pt x="163256" y="22089"/>
                  </a:lnTo>
                  <a:lnTo>
                    <a:pt x="163413" y="21892"/>
                  </a:lnTo>
                  <a:lnTo>
                    <a:pt x="163571" y="21688"/>
                  </a:lnTo>
                  <a:lnTo>
                    <a:pt x="163728" y="21491"/>
                  </a:lnTo>
                  <a:lnTo>
                    <a:pt x="163877" y="21287"/>
                  </a:lnTo>
                  <a:lnTo>
                    <a:pt x="164027" y="21074"/>
                  </a:lnTo>
                  <a:lnTo>
                    <a:pt x="164168" y="20862"/>
                  </a:lnTo>
                  <a:lnTo>
                    <a:pt x="164310" y="20650"/>
                  </a:lnTo>
                  <a:lnTo>
                    <a:pt x="164444" y="20429"/>
                  </a:lnTo>
                  <a:lnTo>
                    <a:pt x="164577" y="20209"/>
                  </a:lnTo>
                  <a:lnTo>
                    <a:pt x="164703" y="19989"/>
                  </a:lnTo>
                  <a:lnTo>
                    <a:pt x="164821" y="19761"/>
                  </a:lnTo>
                  <a:lnTo>
                    <a:pt x="164939" y="19541"/>
                  </a:lnTo>
                  <a:lnTo>
                    <a:pt x="165057" y="19305"/>
                  </a:lnTo>
                  <a:lnTo>
                    <a:pt x="165167" y="19077"/>
                  </a:lnTo>
                  <a:lnTo>
                    <a:pt x="165269" y="18841"/>
                  </a:lnTo>
                  <a:lnTo>
                    <a:pt x="165371" y="18605"/>
                  </a:lnTo>
                  <a:lnTo>
                    <a:pt x="165474" y="18361"/>
                  </a:lnTo>
                  <a:lnTo>
                    <a:pt x="165560" y="18126"/>
                  </a:lnTo>
                  <a:lnTo>
                    <a:pt x="165654" y="17882"/>
                  </a:lnTo>
                  <a:lnTo>
                    <a:pt x="165733" y="17630"/>
                  </a:lnTo>
                  <a:lnTo>
                    <a:pt x="165812" y="17386"/>
                  </a:lnTo>
                  <a:lnTo>
                    <a:pt x="165890" y="17135"/>
                  </a:lnTo>
                  <a:lnTo>
                    <a:pt x="165953" y="16883"/>
                  </a:lnTo>
                  <a:lnTo>
                    <a:pt x="166024" y="16631"/>
                  </a:lnTo>
                  <a:lnTo>
                    <a:pt x="166079" y="16372"/>
                  </a:lnTo>
                  <a:lnTo>
                    <a:pt x="166134" y="16113"/>
                  </a:lnTo>
                  <a:lnTo>
                    <a:pt x="166189" y="15853"/>
                  </a:lnTo>
                  <a:lnTo>
                    <a:pt x="166228" y="15594"/>
                  </a:lnTo>
                  <a:lnTo>
                    <a:pt x="166268" y="15326"/>
                  </a:lnTo>
                  <a:lnTo>
                    <a:pt x="166307" y="15067"/>
                  </a:lnTo>
                  <a:lnTo>
                    <a:pt x="166331" y="14799"/>
                  </a:lnTo>
                  <a:lnTo>
                    <a:pt x="166354" y="14532"/>
                  </a:lnTo>
                  <a:lnTo>
                    <a:pt x="166378" y="14265"/>
                  </a:lnTo>
                  <a:lnTo>
                    <a:pt x="166393" y="13989"/>
                  </a:lnTo>
                  <a:lnTo>
                    <a:pt x="166401" y="13722"/>
                  </a:lnTo>
                  <a:lnTo>
                    <a:pt x="166401" y="13447"/>
                  </a:lnTo>
                  <a:lnTo>
                    <a:pt x="166393" y="13101"/>
                  </a:lnTo>
                  <a:lnTo>
                    <a:pt x="166386" y="12755"/>
                  </a:lnTo>
                  <a:lnTo>
                    <a:pt x="166362" y="12417"/>
                  </a:lnTo>
                  <a:lnTo>
                    <a:pt x="166331" y="12071"/>
                  </a:lnTo>
                  <a:lnTo>
                    <a:pt x="166291" y="11740"/>
                  </a:lnTo>
                  <a:lnTo>
                    <a:pt x="166244" y="11402"/>
                  </a:lnTo>
                  <a:lnTo>
                    <a:pt x="166189" y="11072"/>
                  </a:lnTo>
                  <a:lnTo>
                    <a:pt x="166126" y="10742"/>
                  </a:lnTo>
                  <a:lnTo>
                    <a:pt x="166055" y="10412"/>
                  </a:lnTo>
                  <a:lnTo>
                    <a:pt x="165977" y="10089"/>
                  </a:lnTo>
                  <a:lnTo>
                    <a:pt x="165890" y="9775"/>
                  </a:lnTo>
                  <a:lnTo>
                    <a:pt x="165796" y="9452"/>
                  </a:lnTo>
                  <a:lnTo>
                    <a:pt x="165694" y="9138"/>
                  </a:lnTo>
                  <a:lnTo>
                    <a:pt x="165584" y="8831"/>
                  </a:lnTo>
                  <a:lnTo>
                    <a:pt x="165466" y="8524"/>
                  </a:lnTo>
                  <a:lnTo>
                    <a:pt x="165340" y="8218"/>
                  </a:lnTo>
                  <a:lnTo>
                    <a:pt x="165214" y="7919"/>
                  </a:lnTo>
                  <a:lnTo>
                    <a:pt x="165073" y="7620"/>
                  </a:lnTo>
                  <a:lnTo>
                    <a:pt x="164931" y="7329"/>
                  </a:lnTo>
                  <a:lnTo>
                    <a:pt x="164774" y="7046"/>
                  </a:lnTo>
                  <a:lnTo>
                    <a:pt x="164616" y="6763"/>
                  </a:lnTo>
                  <a:lnTo>
                    <a:pt x="164451" y="6480"/>
                  </a:lnTo>
                  <a:lnTo>
                    <a:pt x="164278" y="6205"/>
                  </a:lnTo>
                  <a:lnTo>
                    <a:pt x="164105" y="5937"/>
                  </a:lnTo>
                  <a:lnTo>
                    <a:pt x="163917" y="5670"/>
                  </a:lnTo>
                  <a:lnTo>
                    <a:pt x="163728" y="5411"/>
                  </a:lnTo>
                  <a:lnTo>
                    <a:pt x="163531" y="5151"/>
                  </a:lnTo>
                  <a:lnTo>
                    <a:pt x="163327" y="4899"/>
                  </a:lnTo>
                  <a:lnTo>
                    <a:pt x="163123" y="4656"/>
                  </a:lnTo>
                  <a:lnTo>
                    <a:pt x="162910" y="4412"/>
                  </a:lnTo>
                  <a:lnTo>
                    <a:pt x="162690" y="4176"/>
                  </a:lnTo>
                  <a:lnTo>
                    <a:pt x="162462" y="3948"/>
                  </a:lnTo>
                  <a:lnTo>
                    <a:pt x="162234" y="3720"/>
                  </a:lnTo>
                  <a:lnTo>
                    <a:pt x="161998" y="3500"/>
                  </a:lnTo>
                  <a:lnTo>
                    <a:pt x="161754" y="3287"/>
                  </a:lnTo>
                  <a:lnTo>
                    <a:pt x="161511" y="3075"/>
                  </a:lnTo>
                  <a:lnTo>
                    <a:pt x="161259" y="2871"/>
                  </a:lnTo>
                  <a:lnTo>
                    <a:pt x="161000" y="2674"/>
                  </a:lnTo>
                  <a:lnTo>
                    <a:pt x="160740" y="2485"/>
                  </a:lnTo>
                  <a:lnTo>
                    <a:pt x="160473" y="2304"/>
                  </a:lnTo>
                  <a:lnTo>
                    <a:pt x="160205" y="2124"/>
                  </a:lnTo>
                  <a:lnTo>
                    <a:pt x="159930" y="1951"/>
                  </a:lnTo>
                  <a:lnTo>
                    <a:pt x="159647" y="1786"/>
                  </a:lnTo>
                  <a:lnTo>
                    <a:pt x="159364" y="1628"/>
                  </a:lnTo>
                  <a:lnTo>
                    <a:pt x="159081" y="1479"/>
                  </a:lnTo>
                  <a:lnTo>
                    <a:pt x="158790" y="1329"/>
                  </a:lnTo>
                  <a:lnTo>
                    <a:pt x="158491" y="1196"/>
                  </a:lnTo>
                  <a:lnTo>
                    <a:pt x="158193" y="1062"/>
                  </a:lnTo>
                  <a:lnTo>
                    <a:pt x="157886" y="936"/>
                  </a:lnTo>
                  <a:lnTo>
                    <a:pt x="157579" y="818"/>
                  </a:lnTo>
                  <a:lnTo>
                    <a:pt x="157273" y="708"/>
                  </a:lnTo>
                  <a:lnTo>
                    <a:pt x="156958" y="606"/>
                  </a:lnTo>
                  <a:lnTo>
                    <a:pt x="156644" y="512"/>
                  </a:lnTo>
                  <a:lnTo>
                    <a:pt x="156321" y="425"/>
                  </a:lnTo>
                  <a:lnTo>
                    <a:pt x="155999" y="347"/>
                  </a:lnTo>
                  <a:lnTo>
                    <a:pt x="155669" y="276"/>
                  </a:lnTo>
                  <a:lnTo>
                    <a:pt x="155346" y="213"/>
                  </a:lnTo>
                  <a:lnTo>
                    <a:pt x="155008" y="158"/>
                  </a:lnTo>
                  <a:lnTo>
                    <a:pt x="154678" y="111"/>
                  </a:lnTo>
                  <a:lnTo>
                    <a:pt x="154340" y="71"/>
                  </a:lnTo>
                  <a:lnTo>
                    <a:pt x="154002" y="40"/>
                  </a:lnTo>
                  <a:lnTo>
                    <a:pt x="153656" y="24"/>
                  </a:lnTo>
                  <a:lnTo>
                    <a:pt x="153310" y="8"/>
                  </a:lnTo>
                  <a:lnTo>
                    <a:pt x="1529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5201;p67">
              <a:extLst>
                <a:ext uri="{FF2B5EF4-FFF2-40B4-BE49-F238E27FC236}">
                  <a16:creationId xmlns:a16="http://schemas.microsoft.com/office/drawing/2014/main" id="{7ABEC3BC-D422-C1EA-C099-73402A9D1737}"/>
                </a:ext>
              </a:extLst>
            </p:cNvPr>
            <p:cNvSpPr/>
            <p:nvPr/>
          </p:nvSpPr>
          <p:spPr>
            <a:xfrm>
              <a:off x="-6453150" y="-7406425"/>
              <a:ext cx="5856850" cy="6646900"/>
            </a:xfrm>
            <a:custGeom>
              <a:avLst/>
              <a:gdLst/>
              <a:ahLst/>
              <a:cxnLst/>
              <a:rect l="l" t="t" r="r" b="b"/>
              <a:pathLst>
                <a:path w="234274" h="265876" fill="none" extrusionOk="0">
                  <a:moveTo>
                    <a:pt x="57808" y="256943"/>
                  </a:moveTo>
                  <a:lnTo>
                    <a:pt x="57808" y="256943"/>
                  </a:lnTo>
                  <a:lnTo>
                    <a:pt x="55772" y="256723"/>
                  </a:lnTo>
                  <a:lnTo>
                    <a:pt x="53735" y="256487"/>
                  </a:lnTo>
                  <a:lnTo>
                    <a:pt x="51699" y="256259"/>
                  </a:lnTo>
                  <a:lnTo>
                    <a:pt x="49670" y="256015"/>
                  </a:lnTo>
                  <a:lnTo>
                    <a:pt x="49670" y="256015"/>
                  </a:lnTo>
                  <a:lnTo>
                    <a:pt x="49403" y="253711"/>
                  </a:lnTo>
                  <a:lnTo>
                    <a:pt x="49135" y="251415"/>
                  </a:lnTo>
                  <a:lnTo>
                    <a:pt x="48884" y="249119"/>
                  </a:lnTo>
                  <a:lnTo>
                    <a:pt x="48632" y="246823"/>
                  </a:lnTo>
                  <a:lnTo>
                    <a:pt x="48396" y="244534"/>
                  </a:lnTo>
                  <a:lnTo>
                    <a:pt x="48160" y="242254"/>
                  </a:lnTo>
                  <a:lnTo>
                    <a:pt x="47932" y="239974"/>
                  </a:lnTo>
                  <a:lnTo>
                    <a:pt x="47720" y="237701"/>
                  </a:lnTo>
                  <a:lnTo>
                    <a:pt x="47508" y="235429"/>
                  </a:lnTo>
                  <a:lnTo>
                    <a:pt x="47303" y="233164"/>
                  </a:lnTo>
                  <a:lnTo>
                    <a:pt x="47107" y="230899"/>
                  </a:lnTo>
                  <a:lnTo>
                    <a:pt x="46910" y="228643"/>
                  </a:lnTo>
                  <a:lnTo>
                    <a:pt x="46729" y="226394"/>
                  </a:lnTo>
                  <a:lnTo>
                    <a:pt x="46548" y="224145"/>
                  </a:lnTo>
                  <a:lnTo>
                    <a:pt x="46383" y="221912"/>
                  </a:lnTo>
                  <a:lnTo>
                    <a:pt x="46218" y="219671"/>
                  </a:lnTo>
                  <a:lnTo>
                    <a:pt x="46061" y="217445"/>
                  </a:lnTo>
                  <a:lnTo>
                    <a:pt x="45912" y="215220"/>
                  </a:lnTo>
                  <a:lnTo>
                    <a:pt x="45762" y="213010"/>
                  </a:lnTo>
                  <a:lnTo>
                    <a:pt x="45629" y="210801"/>
                  </a:lnTo>
                  <a:lnTo>
                    <a:pt x="45495" y="208599"/>
                  </a:lnTo>
                  <a:lnTo>
                    <a:pt x="45369" y="206405"/>
                  </a:lnTo>
                  <a:lnTo>
                    <a:pt x="45243" y="204211"/>
                  </a:lnTo>
                  <a:lnTo>
                    <a:pt x="45133" y="202033"/>
                  </a:lnTo>
                  <a:lnTo>
                    <a:pt x="45023" y="199855"/>
                  </a:lnTo>
                  <a:lnTo>
                    <a:pt x="44921" y="197693"/>
                  </a:lnTo>
                  <a:lnTo>
                    <a:pt x="44819" y="195538"/>
                  </a:lnTo>
                  <a:lnTo>
                    <a:pt x="44732" y="193384"/>
                  </a:lnTo>
                  <a:lnTo>
                    <a:pt x="44646" y="191245"/>
                  </a:lnTo>
                  <a:lnTo>
                    <a:pt x="44567" y="189106"/>
                  </a:lnTo>
                  <a:lnTo>
                    <a:pt x="44488" y="186983"/>
                  </a:lnTo>
                  <a:lnTo>
                    <a:pt x="44418" y="184868"/>
                  </a:lnTo>
                  <a:lnTo>
                    <a:pt x="44355" y="182760"/>
                  </a:lnTo>
                  <a:lnTo>
                    <a:pt x="44292" y="180661"/>
                  </a:lnTo>
                  <a:lnTo>
                    <a:pt x="44190" y="176493"/>
                  </a:lnTo>
                  <a:lnTo>
                    <a:pt x="44103" y="172357"/>
                  </a:lnTo>
                  <a:lnTo>
                    <a:pt x="44032" y="168268"/>
                  </a:lnTo>
                  <a:lnTo>
                    <a:pt x="43985" y="164218"/>
                  </a:lnTo>
                  <a:lnTo>
                    <a:pt x="43954" y="160216"/>
                  </a:lnTo>
                  <a:lnTo>
                    <a:pt x="43938" y="156253"/>
                  </a:lnTo>
                  <a:lnTo>
                    <a:pt x="43938" y="152329"/>
                  </a:lnTo>
                  <a:lnTo>
                    <a:pt x="43954" y="148460"/>
                  </a:lnTo>
                  <a:lnTo>
                    <a:pt x="43985" y="144639"/>
                  </a:lnTo>
                  <a:lnTo>
                    <a:pt x="44032" y="140872"/>
                  </a:lnTo>
                  <a:lnTo>
                    <a:pt x="44087" y="137145"/>
                  </a:lnTo>
                  <a:lnTo>
                    <a:pt x="44158" y="133481"/>
                  </a:lnTo>
                  <a:lnTo>
                    <a:pt x="44245" y="129863"/>
                  </a:lnTo>
                  <a:lnTo>
                    <a:pt x="44339" y="126309"/>
                  </a:lnTo>
                  <a:lnTo>
                    <a:pt x="44449" y="122810"/>
                  </a:lnTo>
                  <a:lnTo>
                    <a:pt x="44559" y="119366"/>
                  </a:lnTo>
                  <a:lnTo>
                    <a:pt x="44685" y="115985"/>
                  </a:lnTo>
                  <a:lnTo>
                    <a:pt x="44819" y="112666"/>
                  </a:lnTo>
                  <a:lnTo>
                    <a:pt x="44968" y="109403"/>
                  </a:lnTo>
                  <a:lnTo>
                    <a:pt x="45117" y="106211"/>
                  </a:lnTo>
                  <a:lnTo>
                    <a:pt x="45275" y="103081"/>
                  </a:lnTo>
                  <a:lnTo>
                    <a:pt x="45440" y="100022"/>
                  </a:lnTo>
                  <a:lnTo>
                    <a:pt x="45605" y="97034"/>
                  </a:lnTo>
                  <a:lnTo>
                    <a:pt x="45778" y="94109"/>
                  </a:lnTo>
                  <a:lnTo>
                    <a:pt x="45959" y="91262"/>
                  </a:lnTo>
                  <a:lnTo>
                    <a:pt x="46140" y="88487"/>
                  </a:lnTo>
                  <a:lnTo>
                    <a:pt x="46328" y="85782"/>
                  </a:lnTo>
                  <a:lnTo>
                    <a:pt x="46517" y="83155"/>
                  </a:lnTo>
                  <a:lnTo>
                    <a:pt x="46706" y="80608"/>
                  </a:lnTo>
                  <a:lnTo>
                    <a:pt x="46894" y="78131"/>
                  </a:lnTo>
                  <a:lnTo>
                    <a:pt x="47083" y="75740"/>
                  </a:lnTo>
                  <a:lnTo>
                    <a:pt x="47272" y="73436"/>
                  </a:lnTo>
                  <a:lnTo>
                    <a:pt x="47461" y="71211"/>
                  </a:lnTo>
                  <a:lnTo>
                    <a:pt x="47649" y="69064"/>
                  </a:lnTo>
                  <a:lnTo>
                    <a:pt x="47838" y="67012"/>
                  </a:lnTo>
                  <a:lnTo>
                    <a:pt x="48019" y="65046"/>
                  </a:lnTo>
                  <a:lnTo>
                    <a:pt x="48200" y="63167"/>
                  </a:lnTo>
                  <a:lnTo>
                    <a:pt x="48546" y="59675"/>
                  </a:lnTo>
                  <a:lnTo>
                    <a:pt x="48868" y="56561"/>
                  </a:lnTo>
                  <a:lnTo>
                    <a:pt x="49167" y="53833"/>
                  </a:lnTo>
                  <a:lnTo>
                    <a:pt x="49434" y="51505"/>
                  </a:lnTo>
                  <a:lnTo>
                    <a:pt x="49662" y="49579"/>
                  </a:lnTo>
                  <a:lnTo>
                    <a:pt x="49662" y="49579"/>
                  </a:lnTo>
                  <a:lnTo>
                    <a:pt x="51392" y="49374"/>
                  </a:lnTo>
                  <a:lnTo>
                    <a:pt x="53468" y="49131"/>
                  </a:lnTo>
                  <a:lnTo>
                    <a:pt x="55866" y="48871"/>
                  </a:lnTo>
                  <a:lnTo>
                    <a:pt x="58586" y="48580"/>
                  </a:lnTo>
                  <a:lnTo>
                    <a:pt x="61614" y="48274"/>
                  </a:lnTo>
                  <a:lnTo>
                    <a:pt x="64947" y="47951"/>
                  </a:lnTo>
                  <a:lnTo>
                    <a:pt x="68580" y="47613"/>
                  </a:lnTo>
                  <a:lnTo>
                    <a:pt x="70499" y="47448"/>
                  </a:lnTo>
                  <a:lnTo>
                    <a:pt x="72488" y="47275"/>
                  </a:lnTo>
                  <a:lnTo>
                    <a:pt x="74548" y="47102"/>
                  </a:lnTo>
                  <a:lnTo>
                    <a:pt x="76679" y="46921"/>
                  </a:lnTo>
                  <a:lnTo>
                    <a:pt x="78873" y="46748"/>
                  </a:lnTo>
                  <a:lnTo>
                    <a:pt x="81137" y="46575"/>
                  </a:lnTo>
                  <a:lnTo>
                    <a:pt x="83464" y="46402"/>
                  </a:lnTo>
                  <a:lnTo>
                    <a:pt x="85855" y="46237"/>
                  </a:lnTo>
                  <a:lnTo>
                    <a:pt x="88308" y="46064"/>
                  </a:lnTo>
                  <a:lnTo>
                    <a:pt x="90824" y="45899"/>
                  </a:lnTo>
                  <a:lnTo>
                    <a:pt x="93395" y="45734"/>
                  </a:lnTo>
                  <a:lnTo>
                    <a:pt x="96029" y="45576"/>
                  </a:lnTo>
                  <a:lnTo>
                    <a:pt x="98726" y="45419"/>
                  </a:lnTo>
                  <a:lnTo>
                    <a:pt x="101470" y="45270"/>
                  </a:lnTo>
                  <a:lnTo>
                    <a:pt x="104277" y="45120"/>
                  </a:lnTo>
                  <a:lnTo>
                    <a:pt x="107139" y="44979"/>
                  </a:lnTo>
                  <a:lnTo>
                    <a:pt x="110056" y="44845"/>
                  </a:lnTo>
                  <a:lnTo>
                    <a:pt x="113021" y="44711"/>
                  </a:lnTo>
                  <a:lnTo>
                    <a:pt x="116040" y="44593"/>
                  </a:lnTo>
                  <a:lnTo>
                    <a:pt x="119114" y="44476"/>
                  </a:lnTo>
                  <a:lnTo>
                    <a:pt x="122236" y="44365"/>
                  </a:lnTo>
                  <a:lnTo>
                    <a:pt x="125405" y="44271"/>
                  </a:lnTo>
                  <a:lnTo>
                    <a:pt x="128621" y="44177"/>
                  </a:lnTo>
                  <a:lnTo>
                    <a:pt x="131884" y="44098"/>
                  </a:lnTo>
                  <a:lnTo>
                    <a:pt x="135186" y="44027"/>
                  </a:lnTo>
                  <a:lnTo>
                    <a:pt x="138543" y="43964"/>
                  </a:lnTo>
                  <a:lnTo>
                    <a:pt x="141932" y="43917"/>
                  </a:lnTo>
                  <a:lnTo>
                    <a:pt x="145368" y="43878"/>
                  </a:lnTo>
                  <a:lnTo>
                    <a:pt x="148852" y="43854"/>
                  </a:lnTo>
                  <a:lnTo>
                    <a:pt x="152366" y="43839"/>
                  </a:lnTo>
                  <a:lnTo>
                    <a:pt x="155920" y="43831"/>
                  </a:lnTo>
                  <a:lnTo>
                    <a:pt x="159521" y="43846"/>
                  </a:lnTo>
                  <a:lnTo>
                    <a:pt x="163146" y="43870"/>
                  </a:lnTo>
                  <a:lnTo>
                    <a:pt x="166818" y="43909"/>
                  </a:lnTo>
                  <a:lnTo>
                    <a:pt x="170514" y="43964"/>
                  </a:lnTo>
                  <a:lnTo>
                    <a:pt x="174248" y="44035"/>
                  </a:lnTo>
                  <a:lnTo>
                    <a:pt x="178015" y="44122"/>
                  </a:lnTo>
                  <a:lnTo>
                    <a:pt x="181812" y="44224"/>
                  </a:lnTo>
                  <a:lnTo>
                    <a:pt x="185642" y="44342"/>
                  </a:lnTo>
                  <a:lnTo>
                    <a:pt x="189494" y="44476"/>
                  </a:lnTo>
                  <a:lnTo>
                    <a:pt x="193379" y="44625"/>
                  </a:lnTo>
                  <a:lnTo>
                    <a:pt x="197294" y="44798"/>
                  </a:lnTo>
                  <a:lnTo>
                    <a:pt x="201234" y="44987"/>
                  </a:lnTo>
                  <a:lnTo>
                    <a:pt x="205196" y="45199"/>
                  </a:lnTo>
                  <a:lnTo>
                    <a:pt x="209175" y="45427"/>
                  </a:lnTo>
                  <a:lnTo>
                    <a:pt x="211180" y="45545"/>
                  </a:lnTo>
                  <a:lnTo>
                    <a:pt x="213185" y="45679"/>
                  </a:lnTo>
                  <a:lnTo>
                    <a:pt x="215198" y="45804"/>
                  </a:lnTo>
                  <a:lnTo>
                    <a:pt x="217219" y="45946"/>
                  </a:lnTo>
                  <a:lnTo>
                    <a:pt x="219239" y="46088"/>
                  </a:lnTo>
                  <a:lnTo>
                    <a:pt x="221268" y="46237"/>
                  </a:lnTo>
                  <a:lnTo>
                    <a:pt x="223297" y="46386"/>
                  </a:lnTo>
                  <a:lnTo>
                    <a:pt x="225333" y="46551"/>
                  </a:lnTo>
                  <a:lnTo>
                    <a:pt x="227377" y="46709"/>
                  </a:lnTo>
                  <a:lnTo>
                    <a:pt x="229422" y="46882"/>
                  </a:lnTo>
                  <a:lnTo>
                    <a:pt x="229422" y="46882"/>
                  </a:lnTo>
                  <a:lnTo>
                    <a:pt x="229650" y="46897"/>
                  </a:lnTo>
                  <a:lnTo>
                    <a:pt x="229878" y="46897"/>
                  </a:lnTo>
                  <a:lnTo>
                    <a:pt x="230106" y="46890"/>
                  </a:lnTo>
                  <a:lnTo>
                    <a:pt x="230326" y="46866"/>
                  </a:lnTo>
                  <a:lnTo>
                    <a:pt x="230546" y="46835"/>
                  </a:lnTo>
                  <a:lnTo>
                    <a:pt x="230758" y="46795"/>
                  </a:lnTo>
                  <a:lnTo>
                    <a:pt x="230971" y="46740"/>
                  </a:lnTo>
                  <a:lnTo>
                    <a:pt x="231183" y="46677"/>
                  </a:lnTo>
                  <a:lnTo>
                    <a:pt x="231388" y="46607"/>
                  </a:lnTo>
                  <a:lnTo>
                    <a:pt x="231592" y="46520"/>
                  </a:lnTo>
                  <a:lnTo>
                    <a:pt x="231789" y="46434"/>
                  </a:lnTo>
                  <a:lnTo>
                    <a:pt x="231977" y="46331"/>
                  </a:lnTo>
                  <a:lnTo>
                    <a:pt x="232158" y="46221"/>
                  </a:lnTo>
                  <a:lnTo>
                    <a:pt x="232339" y="46103"/>
                  </a:lnTo>
                  <a:lnTo>
                    <a:pt x="232512" y="45977"/>
                  </a:lnTo>
                  <a:lnTo>
                    <a:pt x="232685" y="45844"/>
                  </a:lnTo>
                  <a:lnTo>
                    <a:pt x="232842" y="45694"/>
                  </a:lnTo>
                  <a:lnTo>
                    <a:pt x="232999" y="45545"/>
                  </a:lnTo>
                  <a:lnTo>
                    <a:pt x="233149" y="45388"/>
                  </a:lnTo>
                  <a:lnTo>
                    <a:pt x="233282" y="45223"/>
                  </a:lnTo>
                  <a:lnTo>
                    <a:pt x="233416" y="45057"/>
                  </a:lnTo>
                  <a:lnTo>
                    <a:pt x="233542" y="44877"/>
                  </a:lnTo>
                  <a:lnTo>
                    <a:pt x="233652" y="44696"/>
                  </a:lnTo>
                  <a:lnTo>
                    <a:pt x="233762" y="44507"/>
                  </a:lnTo>
                  <a:lnTo>
                    <a:pt x="233856" y="44310"/>
                  </a:lnTo>
                  <a:lnTo>
                    <a:pt x="233943" y="44106"/>
                  </a:lnTo>
                  <a:lnTo>
                    <a:pt x="234022" y="43902"/>
                  </a:lnTo>
                  <a:lnTo>
                    <a:pt x="234092" y="43689"/>
                  </a:lnTo>
                  <a:lnTo>
                    <a:pt x="234147" y="43469"/>
                  </a:lnTo>
                  <a:lnTo>
                    <a:pt x="234195" y="43249"/>
                  </a:lnTo>
                  <a:lnTo>
                    <a:pt x="234234" y="43021"/>
                  </a:lnTo>
                  <a:lnTo>
                    <a:pt x="234257" y="42793"/>
                  </a:lnTo>
                  <a:lnTo>
                    <a:pt x="234257" y="42793"/>
                  </a:lnTo>
                  <a:lnTo>
                    <a:pt x="234273" y="42565"/>
                  </a:lnTo>
                  <a:lnTo>
                    <a:pt x="234273" y="42337"/>
                  </a:lnTo>
                  <a:lnTo>
                    <a:pt x="234265" y="42109"/>
                  </a:lnTo>
                  <a:lnTo>
                    <a:pt x="234242" y="41889"/>
                  </a:lnTo>
                  <a:lnTo>
                    <a:pt x="234210" y="41668"/>
                  </a:lnTo>
                  <a:lnTo>
                    <a:pt x="234171" y="41448"/>
                  </a:lnTo>
                  <a:lnTo>
                    <a:pt x="234116" y="41236"/>
                  </a:lnTo>
                  <a:lnTo>
                    <a:pt x="234053" y="41031"/>
                  </a:lnTo>
                  <a:lnTo>
                    <a:pt x="233982" y="40827"/>
                  </a:lnTo>
                  <a:lnTo>
                    <a:pt x="233904" y="40623"/>
                  </a:lnTo>
                  <a:lnTo>
                    <a:pt x="233809" y="40426"/>
                  </a:lnTo>
                  <a:lnTo>
                    <a:pt x="233707" y="40237"/>
                  </a:lnTo>
                  <a:lnTo>
                    <a:pt x="233597" y="40048"/>
                  </a:lnTo>
                  <a:lnTo>
                    <a:pt x="233479" y="39868"/>
                  </a:lnTo>
                  <a:lnTo>
                    <a:pt x="233353" y="39695"/>
                  </a:lnTo>
                  <a:lnTo>
                    <a:pt x="233220" y="39530"/>
                  </a:lnTo>
                  <a:lnTo>
                    <a:pt x="233078" y="39372"/>
                  </a:lnTo>
                  <a:lnTo>
                    <a:pt x="232929" y="39215"/>
                  </a:lnTo>
                  <a:lnTo>
                    <a:pt x="232771" y="39066"/>
                  </a:lnTo>
                  <a:lnTo>
                    <a:pt x="232606" y="38932"/>
                  </a:lnTo>
                  <a:lnTo>
                    <a:pt x="232433" y="38798"/>
                  </a:lnTo>
                  <a:lnTo>
                    <a:pt x="232252" y="38672"/>
                  </a:lnTo>
                  <a:lnTo>
                    <a:pt x="232072" y="38562"/>
                  </a:lnTo>
                  <a:lnTo>
                    <a:pt x="231883" y="38452"/>
                  </a:lnTo>
                  <a:lnTo>
                    <a:pt x="231686" y="38358"/>
                  </a:lnTo>
                  <a:lnTo>
                    <a:pt x="231482" y="38271"/>
                  </a:lnTo>
                  <a:lnTo>
                    <a:pt x="231277" y="38193"/>
                  </a:lnTo>
                  <a:lnTo>
                    <a:pt x="231065" y="38122"/>
                  </a:lnTo>
                  <a:lnTo>
                    <a:pt x="230845" y="38067"/>
                  </a:lnTo>
                  <a:lnTo>
                    <a:pt x="230625" y="38020"/>
                  </a:lnTo>
                  <a:lnTo>
                    <a:pt x="230405" y="37980"/>
                  </a:lnTo>
                  <a:lnTo>
                    <a:pt x="230177" y="37957"/>
                  </a:lnTo>
                  <a:lnTo>
                    <a:pt x="230177" y="37957"/>
                  </a:lnTo>
                  <a:lnTo>
                    <a:pt x="226953" y="37689"/>
                  </a:lnTo>
                  <a:lnTo>
                    <a:pt x="223753" y="37438"/>
                  </a:lnTo>
                  <a:lnTo>
                    <a:pt x="220560" y="37202"/>
                  </a:lnTo>
                  <a:lnTo>
                    <a:pt x="217376" y="36982"/>
                  </a:lnTo>
                  <a:lnTo>
                    <a:pt x="217376" y="28513"/>
                  </a:lnTo>
                  <a:lnTo>
                    <a:pt x="217376" y="28513"/>
                  </a:lnTo>
                  <a:lnTo>
                    <a:pt x="217620" y="28426"/>
                  </a:lnTo>
                  <a:lnTo>
                    <a:pt x="217856" y="28332"/>
                  </a:lnTo>
                  <a:lnTo>
                    <a:pt x="218099" y="28238"/>
                  </a:lnTo>
                  <a:lnTo>
                    <a:pt x="218335" y="28128"/>
                  </a:lnTo>
                  <a:lnTo>
                    <a:pt x="218571" y="28025"/>
                  </a:lnTo>
                  <a:lnTo>
                    <a:pt x="218799" y="27915"/>
                  </a:lnTo>
                  <a:lnTo>
                    <a:pt x="219027" y="27797"/>
                  </a:lnTo>
                  <a:lnTo>
                    <a:pt x="219255" y="27679"/>
                  </a:lnTo>
                  <a:lnTo>
                    <a:pt x="219483" y="27554"/>
                  </a:lnTo>
                  <a:lnTo>
                    <a:pt x="219703" y="27428"/>
                  </a:lnTo>
                  <a:lnTo>
                    <a:pt x="219924" y="27294"/>
                  </a:lnTo>
                  <a:lnTo>
                    <a:pt x="220136" y="27160"/>
                  </a:lnTo>
                  <a:lnTo>
                    <a:pt x="220348" y="27019"/>
                  </a:lnTo>
                  <a:lnTo>
                    <a:pt x="220560" y="26877"/>
                  </a:lnTo>
                  <a:lnTo>
                    <a:pt x="220765" y="26728"/>
                  </a:lnTo>
                  <a:lnTo>
                    <a:pt x="220969" y="26571"/>
                  </a:lnTo>
                  <a:lnTo>
                    <a:pt x="221174" y="26421"/>
                  </a:lnTo>
                  <a:lnTo>
                    <a:pt x="221370" y="26256"/>
                  </a:lnTo>
                  <a:lnTo>
                    <a:pt x="221567" y="26099"/>
                  </a:lnTo>
                  <a:lnTo>
                    <a:pt x="221763" y="25934"/>
                  </a:lnTo>
                  <a:lnTo>
                    <a:pt x="221952" y="25761"/>
                  </a:lnTo>
                  <a:lnTo>
                    <a:pt x="222133" y="25588"/>
                  </a:lnTo>
                  <a:lnTo>
                    <a:pt x="222322" y="25407"/>
                  </a:lnTo>
                  <a:lnTo>
                    <a:pt x="222495" y="25226"/>
                  </a:lnTo>
                  <a:lnTo>
                    <a:pt x="222676" y="25045"/>
                  </a:lnTo>
                  <a:lnTo>
                    <a:pt x="222848" y="24857"/>
                  </a:lnTo>
                  <a:lnTo>
                    <a:pt x="223014" y="24668"/>
                  </a:lnTo>
                  <a:lnTo>
                    <a:pt x="223179" y="24479"/>
                  </a:lnTo>
                  <a:lnTo>
                    <a:pt x="223344" y="24283"/>
                  </a:lnTo>
                  <a:lnTo>
                    <a:pt x="223501" y="24078"/>
                  </a:lnTo>
                  <a:lnTo>
                    <a:pt x="223658" y="23874"/>
                  </a:lnTo>
                  <a:lnTo>
                    <a:pt x="223808" y="23669"/>
                  </a:lnTo>
                  <a:lnTo>
                    <a:pt x="223949" y="23465"/>
                  </a:lnTo>
                  <a:lnTo>
                    <a:pt x="224099" y="23252"/>
                  </a:lnTo>
                  <a:lnTo>
                    <a:pt x="224232" y="23040"/>
                  </a:lnTo>
                  <a:lnTo>
                    <a:pt x="224374" y="22820"/>
                  </a:lnTo>
                  <a:lnTo>
                    <a:pt x="224500" y="22600"/>
                  </a:lnTo>
                  <a:lnTo>
                    <a:pt x="224625" y="22380"/>
                  </a:lnTo>
                  <a:lnTo>
                    <a:pt x="224751" y="22152"/>
                  </a:lnTo>
                  <a:lnTo>
                    <a:pt x="224869" y="21924"/>
                  </a:lnTo>
                  <a:lnTo>
                    <a:pt x="224987" y="21695"/>
                  </a:lnTo>
                  <a:lnTo>
                    <a:pt x="225097" y="21467"/>
                  </a:lnTo>
                  <a:lnTo>
                    <a:pt x="225199" y="21232"/>
                  </a:lnTo>
                  <a:lnTo>
                    <a:pt x="225302" y="20996"/>
                  </a:lnTo>
                  <a:lnTo>
                    <a:pt x="225396" y="20752"/>
                  </a:lnTo>
                  <a:lnTo>
                    <a:pt x="225490" y="20508"/>
                  </a:lnTo>
                  <a:lnTo>
                    <a:pt x="225577" y="20264"/>
                  </a:lnTo>
                  <a:lnTo>
                    <a:pt x="225663" y="20021"/>
                  </a:lnTo>
                  <a:lnTo>
                    <a:pt x="225742" y="19777"/>
                  </a:lnTo>
                  <a:lnTo>
                    <a:pt x="225813" y="19525"/>
                  </a:lnTo>
                  <a:lnTo>
                    <a:pt x="225884" y="19274"/>
                  </a:lnTo>
                  <a:lnTo>
                    <a:pt x="225946" y="19014"/>
                  </a:lnTo>
                  <a:lnTo>
                    <a:pt x="226009" y="18762"/>
                  </a:lnTo>
                  <a:lnTo>
                    <a:pt x="226064" y="18503"/>
                  </a:lnTo>
                  <a:lnTo>
                    <a:pt x="226112" y="18243"/>
                  </a:lnTo>
                  <a:lnTo>
                    <a:pt x="226159" y="17984"/>
                  </a:lnTo>
                  <a:lnTo>
                    <a:pt x="226198" y="17717"/>
                  </a:lnTo>
                  <a:lnTo>
                    <a:pt x="226230" y="17457"/>
                  </a:lnTo>
                  <a:lnTo>
                    <a:pt x="226261" y="17190"/>
                  </a:lnTo>
                  <a:lnTo>
                    <a:pt x="226285" y="16922"/>
                  </a:lnTo>
                  <a:lnTo>
                    <a:pt x="226300" y="16655"/>
                  </a:lnTo>
                  <a:lnTo>
                    <a:pt x="226316" y="16380"/>
                  </a:lnTo>
                  <a:lnTo>
                    <a:pt x="226324" y="16113"/>
                  </a:lnTo>
                  <a:lnTo>
                    <a:pt x="226332" y="15837"/>
                  </a:lnTo>
                  <a:lnTo>
                    <a:pt x="226332" y="15837"/>
                  </a:lnTo>
                  <a:lnTo>
                    <a:pt x="226324" y="15491"/>
                  </a:lnTo>
                  <a:lnTo>
                    <a:pt x="226308" y="15145"/>
                  </a:lnTo>
                  <a:lnTo>
                    <a:pt x="226292" y="14799"/>
                  </a:lnTo>
                  <a:lnTo>
                    <a:pt x="226261" y="14461"/>
                  </a:lnTo>
                  <a:lnTo>
                    <a:pt x="226222" y="14123"/>
                  </a:lnTo>
                  <a:lnTo>
                    <a:pt x="226174" y="13793"/>
                  </a:lnTo>
                  <a:lnTo>
                    <a:pt x="226119" y="13463"/>
                  </a:lnTo>
                  <a:lnTo>
                    <a:pt x="226057" y="13132"/>
                  </a:lnTo>
                  <a:lnTo>
                    <a:pt x="225986" y="12802"/>
                  </a:lnTo>
                  <a:lnTo>
                    <a:pt x="225907" y="12480"/>
                  </a:lnTo>
                  <a:lnTo>
                    <a:pt x="225821" y="12157"/>
                  </a:lnTo>
                  <a:lnTo>
                    <a:pt x="225726" y="11843"/>
                  </a:lnTo>
                  <a:lnTo>
                    <a:pt x="225624" y="11528"/>
                  </a:lnTo>
                  <a:lnTo>
                    <a:pt x="225514" y="11222"/>
                  </a:lnTo>
                  <a:lnTo>
                    <a:pt x="225396" y="10915"/>
                  </a:lnTo>
                  <a:lnTo>
                    <a:pt x="225270" y="10608"/>
                  </a:lnTo>
                  <a:lnTo>
                    <a:pt x="225137" y="10309"/>
                  </a:lnTo>
                  <a:lnTo>
                    <a:pt x="225003" y="10011"/>
                  </a:lnTo>
                  <a:lnTo>
                    <a:pt x="224854" y="9720"/>
                  </a:lnTo>
                  <a:lnTo>
                    <a:pt x="224704" y="9437"/>
                  </a:lnTo>
                  <a:lnTo>
                    <a:pt x="224547" y="9146"/>
                  </a:lnTo>
                  <a:lnTo>
                    <a:pt x="224382" y="8870"/>
                  </a:lnTo>
                  <a:lnTo>
                    <a:pt x="224209" y="8595"/>
                  </a:lnTo>
                  <a:lnTo>
                    <a:pt x="224028" y="8328"/>
                  </a:lnTo>
                  <a:lnTo>
                    <a:pt x="223847" y="8060"/>
                  </a:lnTo>
                  <a:lnTo>
                    <a:pt x="223658" y="7801"/>
                  </a:lnTo>
                  <a:lnTo>
                    <a:pt x="223462" y="7541"/>
                  </a:lnTo>
                  <a:lnTo>
                    <a:pt x="223257" y="7290"/>
                  </a:lnTo>
                  <a:lnTo>
                    <a:pt x="223053" y="7046"/>
                  </a:lnTo>
                  <a:lnTo>
                    <a:pt x="222833" y="6802"/>
                  </a:lnTo>
                  <a:lnTo>
                    <a:pt x="222613" y="6566"/>
                  </a:lnTo>
                  <a:lnTo>
                    <a:pt x="222392" y="6331"/>
                  </a:lnTo>
                  <a:lnTo>
                    <a:pt x="222157" y="6110"/>
                  </a:lnTo>
                  <a:lnTo>
                    <a:pt x="221921" y="5890"/>
                  </a:lnTo>
                  <a:lnTo>
                    <a:pt x="221685" y="5678"/>
                  </a:lnTo>
                  <a:lnTo>
                    <a:pt x="221433" y="5466"/>
                  </a:lnTo>
                  <a:lnTo>
                    <a:pt x="221182" y="5261"/>
                  </a:lnTo>
                  <a:lnTo>
                    <a:pt x="220930" y="5065"/>
                  </a:lnTo>
                  <a:lnTo>
                    <a:pt x="220670" y="4876"/>
                  </a:lnTo>
                  <a:lnTo>
                    <a:pt x="220403" y="4695"/>
                  </a:lnTo>
                  <a:lnTo>
                    <a:pt x="220128" y="4514"/>
                  </a:lnTo>
                  <a:lnTo>
                    <a:pt x="219853" y="4341"/>
                  </a:lnTo>
                  <a:lnTo>
                    <a:pt x="219578" y="4176"/>
                  </a:lnTo>
                  <a:lnTo>
                    <a:pt x="219295" y="4019"/>
                  </a:lnTo>
                  <a:lnTo>
                    <a:pt x="219004" y="3861"/>
                  </a:lnTo>
                  <a:lnTo>
                    <a:pt x="218713" y="3720"/>
                  </a:lnTo>
                  <a:lnTo>
                    <a:pt x="218422" y="3578"/>
                  </a:lnTo>
                  <a:lnTo>
                    <a:pt x="218123" y="3453"/>
                  </a:lnTo>
                  <a:lnTo>
                    <a:pt x="217816" y="3327"/>
                  </a:lnTo>
                  <a:lnTo>
                    <a:pt x="217510" y="3209"/>
                  </a:lnTo>
                  <a:lnTo>
                    <a:pt x="217203" y="3099"/>
                  </a:lnTo>
                  <a:lnTo>
                    <a:pt x="216888" y="2996"/>
                  </a:lnTo>
                  <a:lnTo>
                    <a:pt x="216566" y="2902"/>
                  </a:lnTo>
                  <a:lnTo>
                    <a:pt x="216252" y="2816"/>
                  </a:lnTo>
                  <a:lnTo>
                    <a:pt x="215929" y="2737"/>
                  </a:lnTo>
                  <a:lnTo>
                    <a:pt x="215599" y="2666"/>
                  </a:lnTo>
                  <a:lnTo>
                    <a:pt x="215269" y="2603"/>
                  </a:lnTo>
                  <a:lnTo>
                    <a:pt x="214939" y="2548"/>
                  </a:lnTo>
                  <a:lnTo>
                    <a:pt x="214600" y="2501"/>
                  </a:lnTo>
                  <a:lnTo>
                    <a:pt x="214270" y="2462"/>
                  </a:lnTo>
                  <a:lnTo>
                    <a:pt x="213924" y="2430"/>
                  </a:lnTo>
                  <a:lnTo>
                    <a:pt x="213586" y="2407"/>
                  </a:lnTo>
                  <a:lnTo>
                    <a:pt x="213240" y="2399"/>
                  </a:lnTo>
                  <a:lnTo>
                    <a:pt x="212894" y="2391"/>
                  </a:lnTo>
                  <a:lnTo>
                    <a:pt x="212894" y="2391"/>
                  </a:lnTo>
                  <a:lnTo>
                    <a:pt x="212548" y="2399"/>
                  </a:lnTo>
                  <a:lnTo>
                    <a:pt x="212202" y="2407"/>
                  </a:lnTo>
                  <a:lnTo>
                    <a:pt x="211864" y="2430"/>
                  </a:lnTo>
                  <a:lnTo>
                    <a:pt x="211526" y="2462"/>
                  </a:lnTo>
                  <a:lnTo>
                    <a:pt x="211188" y="2501"/>
                  </a:lnTo>
                  <a:lnTo>
                    <a:pt x="210850" y="2548"/>
                  </a:lnTo>
                  <a:lnTo>
                    <a:pt x="210520" y="2603"/>
                  </a:lnTo>
                  <a:lnTo>
                    <a:pt x="210189" y="2666"/>
                  </a:lnTo>
                  <a:lnTo>
                    <a:pt x="209867" y="2737"/>
                  </a:lnTo>
                  <a:lnTo>
                    <a:pt x="209545" y="2816"/>
                  </a:lnTo>
                  <a:lnTo>
                    <a:pt x="209222" y="2902"/>
                  </a:lnTo>
                  <a:lnTo>
                    <a:pt x="208908" y="2996"/>
                  </a:lnTo>
                  <a:lnTo>
                    <a:pt x="208593" y="3099"/>
                  </a:lnTo>
                  <a:lnTo>
                    <a:pt x="208279" y="3209"/>
                  </a:lnTo>
                  <a:lnTo>
                    <a:pt x="207972" y="3327"/>
                  </a:lnTo>
                  <a:lnTo>
                    <a:pt x="207673" y="3453"/>
                  </a:lnTo>
                  <a:lnTo>
                    <a:pt x="207374" y="3578"/>
                  </a:lnTo>
                  <a:lnTo>
                    <a:pt x="207076" y="3720"/>
                  </a:lnTo>
                  <a:lnTo>
                    <a:pt x="206785" y="3861"/>
                  </a:lnTo>
                  <a:lnTo>
                    <a:pt x="206494" y="4019"/>
                  </a:lnTo>
                  <a:lnTo>
                    <a:pt x="206211" y="4176"/>
                  </a:lnTo>
                  <a:lnTo>
                    <a:pt x="205936" y="4341"/>
                  </a:lnTo>
                  <a:lnTo>
                    <a:pt x="205660" y="4514"/>
                  </a:lnTo>
                  <a:lnTo>
                    <a:pt x="205385" y="4695"/>
                  </a:lnTo>
                  <a:lnTo>
                    <a:pt x="205126" y="4876"/>
                  </a:lnTo>
                  <a:lnTo>
                    <a:pt x="204858" y="5065"/>
                  </a:lnTo>
                  <a:lnTo>
                    <a:pt x="204607" y="5261"/>
                  </a:lnTo>
                  <a:lnTo>
                    <a:pt x="204355" y="5466"/>
                  </a:lnTo>
                  <a:lnTo>
                    <a:pt x="204111" y="5678"/>
                  </a:lnTo>
                  <a:lnTo>
                    <a:pt x="203868" y="5890"/>
                  </a:lnTo>
                  <a:lnTo>
                    <a:pt x="203632" y="6110"/>
                  </a:lnTo>
                  <a:lnTo>
                    <a:pt x="203396" y="6331"/>
                  </a:lnTo>
                  <a:lnTo>
                    <a:pt x="203176" y="6566"/>
                  </a:lnTo>
                  <a:lnTo>
                    <a:pt x="202956" y="6802"/>
                  </a:lnTo>
                  <a:lnTo>
                    <a:pt x="202743" y="7046"/>
                  </a:lnTo>
                  <a:lnTo>
                    <a:pt x="202531" y="7290"/>
                  </a:lnTo>
                  <a:lnTo>
                    <a:pt x="202327" y="7541"/>
                  </a:lnTo>
                  <a:lnTo>
                    <a:pt x="202130" y="7801"/>
                  </a:lnTo>
                  <a:lnTo>
                    <a:pt x="201941" y="8060"/>
                  </a:lnTo>
                  <a:lnTo>
                    <a:pt x="201760" y="8328"/>
                  </a:lnTo>
                  <a:lnTo>
                    <a:pt x="201580" y="8595"/>
                  </a:lnTo>
                  <a:lnTo>
                    <a:pt x="201407" y="8870"/>
                  </a:lnTo>
                  <a:lnTo>
                    <a:pt x="201241" y="9146"/>
                  </a:lnTo>
                  <a:lnTo>
                    <a:pt x="201084" y="9437"/>
                  </a:lnTo>
                  <a:lnTo>
                    <a:pt x="200935" y="9720"/>
                  </a:lnTo>
                  <a:lnTo>
                    <a:pt x="200785" y="10011"/>
                  </a:lnTo>
                  <a:lnTo>
                    <a:pt x="200652" y="10309"/>
                  </a:lnTo>
                  <a:lnTo>
                    <a:pt x="200518" y="10608"/>
                  </a:lnTo>
                  <a:lnTo>
                    <a:pt x="200392" y="10915"/>
                  </a:lnTo>
                  <a:lnTo>
                    <a:pt x="200274" y="11222"/>
                  </a:lnTo>
                  <a:lnTo>
                    <a:pt x="200164" y="11528"/>
                  </a:lnTo>
                  <a:lnTo>
                    <a:pt x="200070" y="11843"/>
                  </a:lnTo>
                  <a:lnTo>
                    <a:pt x="199968" y="12157"/>
                  </a:lnTo>
                  <a:lnTo>
                    <a:pt x="199881" y="12480"/>
                  </a:lnTo>
                  <a:lnTo>
                    <a:pt x="199803" y="12802"/>
                  </a:lnTo>
                  <a:lnTo>
                    <a:pt x="199732" y="13132"/>
                  </a:lnTo>
                  <a:lnTo>
                    <a:pt x="199669" y="13463"/>
                  </a:lnTo>
                  <a:lnTo>
                    <a:pt x="199614" y="13793"/>
                  </a:lnTo>
                  <a:lnTo>
                    <a:pt x="199567" y="14123"/>
                  </a:lnTo>
                  <a:lnTo>
                    <a:pt x="199527" y="14461"/>
                  </a:lnTo>
                  <a:lnTo>
                    <a:pt x="199504" y="14799"/>
                  </a:lnTo>
                  <a:lnTo>
                    <a:pt x="199480" y="15145"/>
                  </a:lnTo>
                  <a:lnTo>
                    <a:pt x="199464" y="15491"/>
                  </a:lnTo>
                  <a:lnTo>
                    <a:pt x="199464" y="15837"/>
                  </a:lnTo>
                  <a:lnTo>
                    <a:pt x="199464" y="15837"/>
                  </a:lnTo>
                  <a:lnTo>
                    <a:pt x="199464" y="16113"/>
                  </a:lnTo>
                  <a:lnTo>
                    <a:pt x="199472" y="16380"/>
                  </a:lnTo>
                  <a:lnTo>
                    <a:pt x="199488" y="16655"/>
                  </a:lnTo>
                  <a:lnTo>
                    <a:pt x="199504" y="16922"/>
                  </a:lnTo>
                  <a:lnTo>
                    <a:pt x="199527" y="17190"/>
                  </a:lnTo>
                  <a:lnTo>
                    <a:pt x="199559" y="17457"/>
                  </a:lnTo>
                  <a:lnTo>
                    <a:pt x="199590" y="17717"/>
                  </a:lnTo>
                  <a:lnTo>
                    <a:pt x="199630" y="17984"/>
                  </a:lnTo>
                  <a:lnTo>
                    <a:pt x="199677" y="18243"/>
                  </a:lnTo>
                  <a:lnTo>
                    <a:pt x="199724" y="18503"/>
                  </a:lnTo>
                  <a:lnTo>
                    <a:pt x="199779" y="18762"/>
                  </a:lnTo>
                  <a:lnTo>
                    <a:pt x="199842" y="19014"/>
                  </a:lnTo>
                  <a:lnTo>
                    <a:pt x="199905" y="19274"/>
                  </a:lnTo>
                  <a:lnTo>
                    <a:pt x="199976" y="19525"/>
                  </a:lnTo>
                  <a:lnTo>
                    <a:pt x="200046" y="19777"/>
                  </a:lnTo>
                  <a:lnTo>
                    <a:pt x="200125" y="20021"/>
                  </a:lnTo>
                  <a:lnTo>
                    <a:pt x="200211" y="20272"/>
                  </a:lnTo>
                  <a:lnTo>
                    <a:pt x="200298" y="20516"/>
                  </a:lnTo>
                  <a:lnTo>
                    <a:pt x="200392" y="20752"/>
                  </a:lnTo>
                  <a:lnTo>
                    <a:pt x="200487" y="20996"/>
                  </a:lnTo>
                  <a:lnTo>
                    <a:pt x="200589" y="21232"/>
                  </a:lnTo>
                  <a:lnTo>
                    <a:pt x="200699" y="21467"/>
                  </a:lnTo>
                  <a:lnTo>
                    <a:pt x="200809" y="21695"/>
                  </a:lnTo>
                  <a:lnTo>
                    <a:pt x="200919" y="21931"/>
                  </a:lnTo>
                  <a:lnTo>
                    <a:pt x="201037" y="22152"/>
                  </a:lnTo>
                  <a:lnTo>
                    <a:pt x="201163" y="22380"/>
                  </a:lnTo>
                  <a:lnTo>
                    <a:pt x="201289" y="22600"/>
                  </a:lnTo>
                  <a:lnTo>
                    <a:pt x="201422" y="22820"/>
                  </a:lnTo>
                  <a:lnTo>
                    <a:pt x="201556" y="23040"/>
                  </a:lnTo>
                  <a:lnTo>
                    <a:pt x="201698" y="23252"/>
                  </a:lnTo>
                  <a:lnTo>
                    <a:pt x="201839" y="23465"/>
                  </a:lnTo>
                  <a:lnTo>
                    <a:pt x="201981" y="23669"/>
                  </a:lnTo>
                  <a:lnTo>
                    <a:pt x="202138" y="23881"/>
                  </a:lnTo>
                  <a:lnTo>
                    <a:pt x="202287" y="24078"/>
                  </a:lnTo>
                  <a:lnTo>
                    <a:pt x="202444" y="24283"/>
                  </a:lnTo>
                  <a:lnTo>
                    <a:pt x="202610" y="24479"/>
                  </a:lnTo>
                  <a:lnTo>
                    <a:pt x="202775" y="24668"/>
                  </a:lnTo>
                  <a:lnTo>
                    <a:pt x="202940" y="24857"/>
                  </a:lnTo>
                  <a:lnTo>
                    <a:pt x="203113" y="25045"/>
                  </a:lnTo>
                  <a:lnTo>
                    <a:pt x="203294" y="25234"/>
                  </a:lnTo>
                  <a:lnTo>
                    <a:pt x="203475" y="25407"/>
                  </a:lnTo>
                  <a:lnTo>
                    <a:pt x="203655" y="25588"/>
                  </a:lnTo>
                  <a:lnTo>
                    <a:pt x="203836" y="25761"/>
                  </a:lnTo>
                  <a:lnTo>
                    <a:pt x="204033" y="25934"/>
                  </a:lnTo>
                  <a:lnTo>
                    <a:pt x="204221" y="26099"/>
                  </a:lnTo>
                  <a:lnTo>
                    <a:pt x="204418" y="26256"/>
                  </a:lnTo>
                  <a:lnTo>
                    <a:pt x="204615" y="26421"/>
                  </a:lnTo>
                  <a:lnTo>
                    <a:pt x="204819" y="26571"/>
                  </a:lnTo>
                  <a:lnTo>
                    <a:pt x="205023" y="26728"/>
                  </a:lnTo>
                  <a:lnTo>
                    <a:pt x="205228" y="26877"/>
                  </a:lnTo>
                  <a:lnTo>
                    <a:pt x="205440" y="27019"/>
                  </a:lnTo>
                  <a:lnTo>
                    <a:pt x="205653" y="27160"/>
                  </a:lnTo>
                  <a:lnTo>
                    <a:pt x="205873" y="27294"/>
                  </a:lnTo>
                  <a:lnTo>
                    <a:pt x="206085" y="27428"/>
                  </a:lnTo>
                  <a:lnTo>
                    <a:pt x="206313" y="27554"/>
                  </a:lnTo>
                  <a:lnTo>
                    <a:pt x="206533" y="27679"/>
                  </a:lnTo>
                  <a:lnTo>
                    <a:pt x="206761" y="27797"/>
                  </a:lnTo>
                  <a:lnTo>
                    <a:pt x="206989" y="27915"/>
                  </a:lnTo>
                  <a:lnTo>
                    <a:pt x="207225" y="28025"/>
                  </a:lnTo>
                  <a:lnTo>
                    <a:pt x="207453" y="28128"/>
                  </a:lnTo>
                  <a:lnTo>
                    <a:pt x="207689" y="28238"/>
                  </a:lnTo>
                  <a:lnTo>
                    <a:pt x="207933" y="28332"/>
                  </a:lnTo>
                  <a:lnTo>
                    <a:pt x="208176" y="28426"/>
                  </a:lnTo>
                  <a:lnTo>
                    <a:pt x="208412" y="28513"/>
                  </a:lnTo>
                  <a:lnTo>
                    <a:pt x="208412" y="36408"/>
                  </a:lnTo>
                  <a:lnTo>
                    <a:pt x="208412" y="36408"/>
                  </a:lnTo>
                  <a:lnTo>
                    <a:pt x="205086" y="36219"/>
                  </a:lnTo>
                  <a:lnTo>
                    <a:pt x="201768" y="36046"/>
                  </a:lnTo>
                  <a:lnTo>
                    <a:pt x="198474" y="35889"/>
                  </a:lnTo>
                  <a:lnTo>
                    <a:pt x="195195" y="35739"/>
                  </a:lnTo>
                  <a:lnTo>
                    <a:pt x="191932" y="35606"/>
                  </a:lnTo>
                  <a:lnTo>
                    <a:pt x="188692" y="35488"/>
                  </a:lnTo>
                  <a:lnTo>
                    <a:pt x="185469" y="35378"/>
                  </a:lnTo>
                  <a:lnTo>
                    <a:pt x="182269" y="35275"/>
                  </a:lnTo>
                  <a:lnTo>
                    <a:pt x="179084" y="35189"/>
                  </a:lnTo>
                  <a:lnTo>
                    <a:pt x="175923" y="35118"/>
                  </a:lnTo>
                  <a:lnTo>
                    <a:pt x="172786" y="35047"/>
                  </a:lnTo>
                  <a:lnTo>
                    <a:pt x="169672" y="35000"/>
                  </a:lnTo>
                  <a:lnTo>
                    <a:pt x="166582" y="34953"/>
                  </a:lnTo>
                  <a:lnTo>
                    <a:pt x="163508" y="34922"/>
                  </a:lnTo>
                  <a:lnTo>
                    <a:pt x="160465" y="34898"/>
                  </a:lnTo>
                  <a:lnTo>
                    <a:pt x="157446" y="34882"/>
                  </a:lnTo>
                  <a:lnTo>
                    <a:pt x="157446" y="26123"/>
                  </a:lnTo>
                  <a:lnTo>
                    <a:pt x="157446" y="26123"/>
                  </a:lnTo>
                  <a:lnTo>
                    <a:pt x="157689" y="26036"/>
                  </a:lnTo>
                  <a:lnTo>
                    <a:pt x="157933" y="25942"/>
                  </a:lnTo>
                  <a:lnTo>
                    <a:pt x="158169" y="25847"/>
                  </a:lnTo>
                  <a:lnTo>
                    <a:pt x="158405" y="25745"/>
                  </a:lnTo>
                  <a:lnTo>
                    <a:pt x="158641" y="25635"/>
                  </a:lnTo>
                  <a:lnTo>
                    <a:pt x="158869" y="25525"/>
                  </a:lnTo>
                  <a:lnTo>
                    <a:pt x="159105" y="25407"/>
                  </a:lnTo>
                  <a:lnTo>
                    <a:pt x="159325" y="25289"/>
                  </a:lnTo>
                  <a:lnTo>
                    <a:pt x="159553" y="25163"/>
                  </a:lnTo>
                  <a:lnTo>
                    <a:pt x="159773" y="25037"/>
                  </a:lnTo>
                  <a:lnTo>
                    <a:pt x="159993" y="24904"/>
                  </a:lnTo>
                  <a:lnTo>
                    <a:pt x="160205" y="24770"/>
                  </a:lnTo>
                  <a:lnTo>
                    <a:pt x="160426" y="24628"/>
                  </a:lnTo>
                  <a:lnTo>
                    <a:pt x="160630" y="24487"/>
                  </a:lnTo>
                  <a:lnTo>
                    <a:pt x="160842" y="24338"/>
                  </a:lnTo>
                  <a:lnTo>
                    <a:pt x="161047" y="24188"/>
                  </a:lnTo>
                  <a:lnTo>
                    <a:pt x="161243" y="24031"/>
                  </a:lnTo>
                  <a:lnTo>
                    <a:pt x="161448" y="23874"/>
                  </a:lnTo>
                  <a:lnTo>
                    <a:pt x="161644" y="23708"/>
                  </a:lnTo>
                  <a:lnTo>
                    <a:pt x="161833" y="23543"/>
                  </a:lnTo>
                  <a:lnTo>
                    <a:pt x="162022" y="23370"/>
                  </a:lnTo>
                  <a:lnTo>
                    <a:pt x="162210" y="23197"/>
                  </a:lnTo>
                  <a:lnTo>
                    <a:pt x="162391" y="23024"/>
                  </a:lnTo>
                  <a:lnTo>
                    <a:pt x="162572" y="22844"/>
                  </a:lnTo>
                  <a:lnTo>
                    <a:pt x="162745" y="22655"/>
                  </a:lnTo>
                  <a:lnTo>
                    <a:pt x="162918" y="22474"/>
                  </a:lnTo>
                  <a:lnTo>
                    <a:pt x="163091" y="22277"/>
                  </a:lnTo>
                  <a:lnTo>
                    <a:pt x="163256" y="22089"/>
                  </a:lnTo>
                  <a:lnTo>
                    <a:pt x="163413" y="21892"/>
                  </a:lnTo>
                  <a:lnTo>
                    <a:pt x="163571" y="21688"/>
                  </a:lnTo>
                  <a:lnTo>
                    <a:pt x="163728" y="21491"/>
                  </a:lnTo>
                  <a:lnTo>
                    <a:pt x="163877" y="21287"/>
                  </a:lnTo>
                  <a:lnTo>
                    <a:pt x="164027" y="21074"/>
                  </a:lnTo>
                  <a:lnTo>
                    <a:pt x="164168" y="20862"/>
                  </a:lnTo>
                  <a:lnTo>
                    <a:pt x="164310" y="20650"/>
                  </a:lnTo>
                  <a:lnTo>
                    <a:pt x="164444" y="20429"/>
                  </a:lnTo>
                  <a:lnTo>
                    <a:pt x="164577" y="20209"/>
                  </a:lnTo>
                  <a:lnTo>
                    <a:pt x="164703" y="19989"/>
                  </a:lnTo>
                  <a:lnTo>
                    <a:pt x="164821" y="19761"/>
                  </a:lnTo>
                  <a:lnTo>
                    <a:pt x="164939" y="19541"/>
                  </a:lnTo>
                  <a:lnTo>
                    <a:pt x="165057" y="19305"/>
                  </a:lnTo>
                  <a:lnTo>
                    <a:pt x="165167" y="19077"/>
                  </a:lnTo>
                  <a:lnTo>
                    <a:pt x="165269" y="18841"/>
                  </a:lnTo>
                  <a:lnTo>
                    <a:pt x="165371" y="18605"/>
                  </a:lnTo>
                  <a:lnTo>
                    <a:pt x="165474" y="18361"/>
                  </a:lnTo>
                  <a:lnTo>
                    <a:pt x="165560" y="18126"/>
                  </a:lnTo>
                  <a:lnTo>
                    <a:pt x="165654" y="17882"/>
                  </a:lnTo>
                  <a:lnTo>
                    <a:pt x="165733" y="17630"/>
                  </a:lnTo>
                  <a:lnTo>
                    <a:pt x="165812" y="17386"/>
                  </a:lnTo>
                  <a:lnTo>
                    <a:pt x="165890" y="17135"/>
                  </a:lnTo>
                  <a:lnTo>
                    <a:pt x="165953" y="16883"/>
                  </a:lnTo>
                  <a:lnTo>
                    <a:pt x="166024" y="16631"/>
                  </a:lnTo>
                  <a:lnTo>
                    <a:pt x="166079" y="16372"/>
                  </a:lnTo>
                  <a:lnTo>
                    <a:pt x="166134" y="16113"/>
                  </a:lnTo>
                  <a:lnTo>
                    <a:pt x="166189" y="15853"/>
                  </a:lnTo>
                  <a:lnTo>
                    <a:pt x="166228" y="15594"/>
                  </a:lnTo>
                  <a:lnTo>
                    <a:pt x="166268" y="15326"/>
                  </a:lnTo>
                  <a:lnTo>
                    <a:pt x="166307" y="15067"/>
                  </a:lnTo>
                  <a:lnTo>
                    <a:pt x="166331" y="14799"/>
                  </a:lnTo>
                  <a:lnTo>
                    <a:pt x="166354" y="14532"/>
                  </a:lnTo>
                  <a:lnTo>
                    <a:pt x="166378" y="14265"/>
                  </a:lnTo>
                  <a:lnTo>
                    <a:pt x="166393" y="13989"/>
                  </a:lnTo>
                  <a:lnTo>
                    <a:pt x="166401" y="13722"/>
                  </a:lnTo>
                  <a:lnTo>
                    <a:pt x="166401" y="13447"/>
                  </a:lnTo>
                  <a:lnTo>
                    <a:pt x="166401" y="13447"/>
                  </a:lnTo>
                  <a:lnTo>
                    <a:pt x="166393" y="13101"/>
                  </a:lnTo>
                  <a:lnTo>
                    <a:pt x="166386" y="12755"/>
                  </a:lnTo>
                  <a:lnTo>
                    <a:pt x="166362" y="12417"/>
                  </a:lnTo>
                  <a:lnTo>
                    <a:pt x="166331" y="12071"/>
                  </a:lnTo>
                  <a:lnTo>
                    <a:pt x="166291" y="11740"/>
                  </a:lnTo>
                  <a:lnTo>
                    <a:pt x="166244" y="11402"/>
                  </a:lnTo>
                  <a:lnTo>
                    <a:pt x="166189" y="11072"/>
                  </a:lnTo>
                  <a:lnTo>
                    <a:pt x="166126" y="10742"/>
                  </a:lnTo>
                  <a:lnTo>
                    <a:pt x="166055" y="10412"/>
                  </a:lnTo>
                  <a:lnTo>
                    <a:pt x="165977" y="10089"/>
                  </a:lnTo>
                  <a:lnTo>
                    <a:pt x="165890" y="9775"/>
                  </a:lnTo>
                  <a:lnTo>
                    <a:pt x="165796" y="9452"/>
                  </a:lnTo>
                  <a:lnTo>
                    <a:pt x="165694" y="9138"/>
                  </a:lnTo>
                  <a:lnTo>
                    <a:pt x="165584" y="8831"/>
                  </a:lnTo>
                  <a:lnTo>
                    <a:pt x="165466" y="8524"/>
                  </a:lnTo>
                  <a:lnTo>
                    <a:pt x="165340" y="8218"/>
                  </a:lnTo>
                  <a:lnTo>
                    <a:pt x="165214" y="7919"/>
                  </a:lnTo>
                  <a:lnTo>
                    <a:pt x="165073" y="7620"/>
                  </a:lnTo>
                  <a:lnTo>
                    <a:pt x="164931" y="7329"/>
                  </a:lnTo>
                  <a:lnTo>
                    <a:pt x="164774" y="7046"/>
                  </a:lnTo>
                  <a:lnTo>
                    <a:pt x="164616" y="6763"/>
                  </a:lnTo>
                  <a:lnTo>
                    <a:pt x="164451" y="6480"/>
                  </a:lnTo>
                  <a:lnTo>
                    <a:pt x="164278" y="6205"/>
                  </a:lnTo>
                  <a:lnTo>
                    <a:pt x="164105" y="5937"/>
                  </a:lnTo>
                  <a:lnTo>
                    <a:pt x="163917" y="5670"/>
                  </a:lnTo>
                  <a:lnTo>
                    <a:pt x="163728" y="5411"/>
                  </a:lnTo>
                  <a:lnTo>
                    <a:pt x="163531" y="5151"/>
                  </a:lnTo>
                  <a:lnTo>
                    <a:pt x="163327" y="4899"/>
                  </a:lnTo>
                  <a:lnTo>
                    <a:pt x="163123" y="4656"/>
                  </a:lnTo>
                  <a:lnTo>
                    <a:pt x="162910" y="4412"/>
                  </a:lnTo>
                  <a:lnTo>
                    <a:pt x="162690" y="4176"/>
                  </a:lnTo>
                  <a:lnTo>
                    <a:pt x="162462" y="3948"/>
                  </a:lnTo>
                  <a:lnTo>
                    <a:pt x="162234" y="3720"/>
                  </a:lnTo>
                  <a:lnTo>
                    <a:pt x="161998" y="3500"/>
                  </a:lnTo>
                  <a:lnTo>
                    <a:pt x="161754" y="3287"/>
                  </a:lnTo>
                  <a:lnTo>
                    <a:pt x="161511" y="3075"/>
                  </a:lnTo>
                  <a:lnTo>
                    <a:pt x="161259" y="2871"/>
                  </a:lnTo>
                  <a:lnTo>
                    <a:pt x="161000" y="2674"/>
                  </a:lnTo>
                  <a:lnTo>
                    <a:pt x="160740" y="2485"/>
                  </a:lnTo>
                  <a:lnTo>
                    <a:pt x="160473" y="2304"/>
                  </a:lnTo>
                  <a:lnTo>
                    <a:pt x="160205" y="2124"/>
                  </a:lnTo>
                  <a:lnTo>
                    <a:pt x="159930" y="1951"/>
                  </a:lnTo>
                  <a:lnTo>
                    <a:pt x="159647" y="1786"/>
                  </a:lnTo>
                  <a:lnTo>
                    <a:pt x="159364" y="1628"/>
                  </a:lnTo>
                  <a:lnTo>
                    <a:pt x="159081" y="1479"/>
                  </a:lnTo>
                  <a:lnTo>
                    <a:pt x="158790" y="1329"/>
                  </a:lnTo>
                  <a:lnTo>
                    <a:pt x="158491" y="1196"/>
                  </a:lnTo>
                  <a:lnTo>
                    <a:pt x="158193" y="1062"/>
                  </a:lnTo>
                  <a:lnTo>
                    <a:pt x="157886" y="936"/>
                  </a:lnTo>
                  <a:lnTo>
                    <a:pt x="157579" y="818"/>
                  </a:lnTo>
                  <a:lnTo>
                    <a:pt x="157273" y="708"/>
                  </a:lnTo>
                  <a:lnTo>
                    <a:pt x="156958" y="606"/>
                  </a:lnTo>
                  <a:lnTo>
                    <a:pt x="156644" y="512"/>
                  </a:lnTo>
                  <a:lnTo>
                    <a:pt x="156321" y="425"/>
                  </a:lnTo>
                  <a:lnTo>
                    <a:pt x="155999" y="347"/>
                  </a:lnTo>
                  <a:lnTo>
                    <a:pt x="155669" y="276"/>
                  </a:lnTo>
                  <a:lnTo>
                    <a:pt x="155346" y="213"/>
                  </a:lnTo>
                  <a:lnTo>
                    <a:pt x="155008" y="158"/>
                  </a:lnTo>
                  <a:lnTo>
                    <a:pt x="154678" y="111"/>
                  </a:lnTo>
                  <a:lnTo>
                    <a:pt x="154340" y="71"/>
                  </a:lnTo>
                  <a:lnTo>
                    <a:pt x="154002" y="40"/>
                  </a:lnTo>
                  <a:lnTo>
                    <a:pt x="153656" y="24"/>
                  </a:lnTo>
                  <a:lnTo>
                    <a:pt x="153310" y="8"/>
                  </a:lnTo>
                  <a:lnTo>
                    <a:pt x="152964" y="1"/>
                  </a:lnTo>
                  <a:lnTo>
                    <a:pt x="152964" y="1"/>
                  </a:lnTo>
                  <a:lnTo>
                    <a:pt x="152618" y="8"/>
                  </a:lnTo>
                  <a:lnTo>
                    <a:pt x="152280" y="24"/>
                  </a:lnTo>
                  <a:lnTo>
                    <a:pt x="151934" y="40"/>
                  </a:lnTo>
                  <a:lnTo>
                    <a:pt x="151596" y="71"/>
                  </a:lnTo>
                  <a:lnTo>
                    <a:pt x="151258" y="111"/>
                  </a:lnTo>
                  <a:lnTo>
                    <a:pt x="150927" y="158"/>
                  </a:lnTo>
                  <a:lnTo>
                    <a:pt x="150589" y="213"/>
                  </a:lnTo>
                  <a:lnTo>
                    <a:pt x="150259" y="276"/>
                  </a:lnTo>
                  <a:lnTo>
                    <a:pt x="149937" y="347"/>
                  </a:lnTo>
                  <a:lnTo>
                    <a:pt x="149614" y="425"/>
                  </a:lnTo>
                  <a:lnTo>
                    <a:pt x="149292" y="512"/>
                  </a:lnTo>
                  <a:lnTo>
                    <a:pt x="148977" y="606"/>
                  </a:lnTo>
                  <a:lnTo>
                    <a:pt x="148663" y="708"/>
                  </a:lnTo>
                  <a:lnTo>
                    <a:pt x="148356" y="818"/>
                  </a:lnTo>
                  <a:lnTo>
                    <a:pt x="148042" y="936"/>
                  </a:lnTo>
                  <a:lnTo>
                    <a:pt x="147743" y="1062"/>
                  </a:lnTo>
                  <a:lnTo>
                    <a:pt x="147444" y="1196"/>
                  </a:lnTo>
                  <a:lnTo>
                    <a:pt x="147145" y="1329"/>
                  </a:lnTo>
                  <a:lnTo>
                    <a:pt x="146854" y="1479"/>
                  </a:lnTo>
                  <a:lnTo>
                    <a:pt x="146571" y="1628"/>
                  </a:lnTo>
                  <a:lnTo>
                    <a:pt x="146288" y="1786"/>
                  </a:lnTo>
                  <a:lnTo>
                    <a:pt x="146005" y="1951"/>
                  </a:lnTo>
                  <a:lnTo>
                    <a:pt x="145730" y="2124"/>
                  </a:lnTo>
                  <a:lnTo>
                    <a:pt x="145463" y="2304"/>
                  </a:lnTo>
                  <a:lnTo>
                    <a:pt x="145195" y="2485"/>
                  </a:lnTo>
                  <a:lnTo>
                    <a:pt x="144936" y="2674"/>
                  </a:lnTo>
                  <a:lnTo>
                    <a:pt x="144676" y="2871"/>
                  </a:lnTo>
                  <a:lnTo>
                    <a:pt x="144425" y="3075"/>
                  </a:lnTo>
                  <a:lnTo>
                    <a:pt x="144181" y="3287"/>
                  </a:lnTo>
                  <a:lnTo>
                    <a:pt x="143937" y="3500"/>
                  </a:lnTo>
                  <a:lnTo>
                    <a:pt x="143701" y="3720"/>
                  </a:lnTo>
                  <a:lnTo>
                    <a:pt x="143473" y="3948"/>
                  </a:lnTo>
                  <a:lnTo>
                    <a:pt x="143245" y="4176"/>
                  </a:lnTo>
                  <a:lnTo>
                    <a:pt x="143025" y="4412"/>
                  </a:lnTo>
                  <a:lnTo>
                    <a:pt x="142813" y="4656"/>
                  </a:lnTo>
                  <a:lnTo>
                    <a:pt x="142601" y="4899"/>
                  </a:lnTo>
                  <a:lnTo>
                    <a:pt x="142404" y="5151"/>
                  </a:lnTo>
                  <a:lnTo>
                    <a:pt x="142207" y="5411"/>
                  </a:lnTo>
                  <a:lnTo>
                    <a:pt x="142011" y="5670"/>
                  </a:lnTo>
                  <a:lnTo>
                    <a:pt x="141830" y="5937"/>
                  </a:lnTo>
                  <a:lnTo>
                    <a:pt x="141649" y="6205"/>
                  </a:lnTo>
                  <a:lnTo>
                    <a:pt x="141476" y="6480"/>
                  </a:lnTo>
                  <a:lnTo>
                    <a:pt x="141311" y="6763"/>
                  </a:lnTo>
                  <a:lnTo>
                    <a:pt x="141154" y="7046"/>
                  </a:lnTo>
                  <a:lnTo>
                    <a:pt x="141004" y="7329"/>
                  </a:lnTo>
                  <a:lnTo>
                    <a:pt x="140855" y="7620"/>
                  </a:lnTo>
                  <a:lnTo>
                    <a:pt x="140721" y="7919"/>
                  </a:lnTo>
                  <a:lnTo>
                    <a:pt x="140588" y="8218"/>
                  </a:lnTo>
                  <a:lnTo>
                    <a:pt x="140462" y="8524"/>
                  </a:lnTo>
                  <a:lnTo>
                    <a:pt x="140344" y="8831"/>
                  </a:lnTo>
                  <a:lnTo>
                    <a:pt x="140234" y="9138"/>
                  </a:lnTo>
                  <a:lnTo>
                    <a:pt x="140140" y="9452"/>
                  </a:lnTo>
                  <a:lnTo>
                    <a:pt x="140037" y="9775"/>
                  </a:lnTo>
                  <a:lnTo>
                    <a:pt x="139951" y="10089"/>
                  </a:lnTo>
                  <a:lnTo>
                    <a:pt x="139872" y="10412"/>
                  </a:lnTo>
                  <a:lnTo>
                    <a:pt x="139801" y="10742"/>
                  </a:lnTo>
                  <a:lnTo>
                    <a:pt x="139739" y="11072"/>
                  </a:lnTo>
                  <a:lnTo>
                    <a:pt x="139684" y="11402"/>
                  </a:lnTo>
                  <a:lnTo>
                    <a:pt x="139636" y="11740"/>
                  </a:lnTo>
                  <a:lnTo>
                    <a:pt x="139597" y="12071"/>
                  </a:lnTo>
                  <a:lnTo>
                    <a:pt x="139573" y="12417"/>
                  </a:lnTo>
                  <a:lnTo>
                    <a:pt x="139550" y="12755"/>
                  </a:lnTo>
                  <a:lnTo>
                    <a:pt x="139534" y="13101"/>
                  </a:lnTo>
                  <a:lnTo>
                    <a:pt x="139534" y="13447"/>
                  </a:lnTo>
                  <a:lnTo>
                    <a:pt x="139534" y="13447"/>
                  </a:lnTo>
                  <a:lnTo>
                    <a:pt x="139534" y="13722"/>
                  </a:lnTo>
                  <a:lnTo>
                    <a:pt x="139542" y="13989"/>
                  </a:lnTo>
                  <a:lnTo>
                    <a:pt x="139558" y="14265"/>
                  </a:lnTo>
                  <a:lnTo>
                    <a:pt x="139573" y="14532"/>
                  </a:lnTo>
                  <a:lnTo>
                    <a:pt x="139597" y="14799"/>
                  </a:lnTo>
                  <a:lnTo>
                    <a:pt x="139628" y="15067"/>
                  </a:lnTo>
                  <a:lnTo>
                    <a:pt x="139660" y="15334"/>
                  </a:lnTo>
                  <a:lnTo>
                    <a:pt x="139699" y="15594"/>
                  </a:lnTo>
                  <a:lnTo>
                    <a:pt x="139746" y="15853"/>
                  </a:lnTo>
                  <a:lnTo>
                    <a:pt x="139794" y="16113"/>
                  </a:lnTo>
                  <a:lnTo>
                    <a:pt x="139849" y="16372"/>
                  </a:lnTo>
                  <a:lnTo>
                    <a:pt x="139912" y="16631"/>
                  </a:lnTo>
                  <a:lnTo>
                    <a:pt x="139974" y="16883"/>
                  </a:lnTo>
                  <a:lnTo>
                    <a:pt x="140045" y="17135"/>
                  </a:lnTo>
                  <a:lnTo>
                    <a:pt x="140116" y="17386"/>
                  </a:lnTo>
                  <a:lnTo>
                    <a:pt x="140195" y="17630"/>
                  </a:lnTo>
                  <a:lnTo>
                    <a:pt x="140281" y="17882"/>
                  </a:lnTo>
                  <a:lnTo>
                    <a:pt x="140368" y="18126"/>
                  </a:lnTo>
                  <a:lnTo>
                    <a:pt x="140462" y="18361"/>
                  </a:lnTo>
                  <a:lnTo>
                    <a:pt x="140556" y="18605"/>
                  </a:lnTo>
                  <a:lnTo>
                    <a:pt x="140659" y="18841"/>
                  </a:lnTo>
                  <a:lnTo>
                    <a:pt x="140769" y="19077"/>
                  </a:lnTo>
                  <a:lnTo>
                    <a:pt x="140879" y="19313"/>
                  </a:lnTo>
                  <a:lnTo>
                    <a:pt x="140989" y="19541"/>
                  </a:lnTo>
                  <a:lnTo>
                    <a:pt x="141107" y="19769"/>
                  </a:lnTo>
                  <a:lnTo>
                    <a:pt x="141232" y="19989"/>
                  </a:lnTo>
                  <a:lnTo>
                    <a:pt x="141358" y="20217"/>
                  </a:lnTo>
                  <a:lnTo>
                    <a:pt x="141492" y="20429"/>
                  </a:lnTo>
                  <a:lnTo>
                    <a:pt x="141626" y="20650"/>
                  </a:lnTo>
                  <a:lnTo>
                    <a:pt x="141767" y="20862"/>
                  </a:lnTo>
                  <a:lnTo>
                    <a:pt x="141909" y="21074"/>
                  </a:lnTo>
                  <a:lnTo>
                    <a:pt x="142058" y="21287"/>
                  </a:lnTo>
                  <a:lnTo>
                    <a:pt x="142207" y="21491"/>
                  </a:lnTo>
                  <a:lnTo>
                    <a:pt x="142357" y="21695"/>
                  </a:lnTo>
                  <a:lnTo>
                    <a:pt x="142522" y="21892"/>
                  </a:lnTo>
                  <a:lnTo>
                    <a:pt x="142679" y="22089"/>
                  </a:lnTo>
                  <a:lnTo>
                    <a:pt x="142844" y="22277"/>
                  </a:lnTo>
                  <a:lnTo>
                    <a:pt x="143017" y="22474"/>
                  </a:lnTo>
                  <a:lnTo>
                    <a:pt x="143190" y="22655"/>
                  </a:lnTo>
                  <a:lnTo>
                    <a:pt x="143363" y="22844"/>
                  </a:lnTo>
                  <a:lnTo>
                    <a:pt x="143544" y="23024"/>
                  </a:lnTo>
                  <a:lnTo>
                    <a:pt x="143725" y="23197"/>
                  </a:lnTo>
                  <a:lnTo>
                    <a:pt x="143914" y="23370"/>
                  </a:lnTo>
                  <a:lnTo>
                    <a:pt x="144102" y="23543"/>
                  </a:lnTo>
                  <a:lnTo>
                    <a:pt x="144291" y="23708"/>
                  </a:lnTo>
                  <a:lnTo>
                    <a:pt x="144488" y="23874"/>
                  </a:lnTo>
                  <a:lnTo>
                    <a:pt x="144684" y="24031"/>
                  </a:lnTo>
                  <a:lnTo>
                    <a:pt x="144889" y="24188"/>
                  </a:lnTo>
                  <a:lnTo>
                    <a:pt x="145093" y="24338"/>
                  </a:lnTo>
                  <a:lnTo>
                    <a:pt x="145305" y="24487"/>
                  </a:lnTo>
                  <a:lnTo>
                    <a:pt x="145510" y="24628"/>
                  </a:lnTo>
                  <a:lnTo>
                    <a:pt x="145722" y="24770"/>
                  </a:lnTo>
                  <a:lnTo>
                    <a:pt x="145942" y="24904"/>
                  </a:lnTo>
                  <a:lnTo>
                    <a:pt x="146162" y="25037"/>
                  </a:lnTo>
                  <a:lnTo>
                    <a:pt x="146383" y="25163"/>
                  </a:lnTo>
                  <a:lnTo>
                    <a:pt x="146611" y="25289"/>
                  </a:lnTo>
                  <a:lnTo>
                    <a:pt x="146831" y="25407"/>
                  </a:lnTo>
                  <a:lnTo>
                    <a:pt x="147067" y="25525"/>
                  </a:lnTo>
                  <a:lnTo>
                    <a:pt x="147295" y="25635"/>
                  </a:lnTo>
                  <a:lnTo>
                    <a:pt x="147531" y="25745"/>
                  </a:lnTo>
                  <a:lnTo>
                    <a:pt x="147766" y="25847"/>
                  </a:lnTo>
                  <a:lnTo>
                    <a:pt x="148002" y="25942"/>
                  </a:lnTo>
                  <a:lnTo>
                    <a:pt x="148246" y="26036"/>
                  </a:lnTo>
                  <a:lnTo>
                    <a:pt x="148490" y="26123"/>
                  </a:lnTo>
                  <a:lnTo>
                    <a:pt x="148490" y="34898"/>
                  </a:lnTo>
                  <a:lnTo>
                    <a:pt x="148490" y="34898"/>
                  </a:lnTo>
                  <a:lnTo>
                    <a:pt x="144936" y="34929"/>
                  </a:lnTo>
                  <a:lnTo>
                    <a:pt x="141421" y="34969"/>
                  </a:lnTo>
                  <a:lnTo>
                    <a:pt x="137954" y="35024"/>
                  </a:lnTo>
                  <a:lnTo>
                    <a:pt x="134526" y="35087"/>
                  </a:lnTo>
                  <a:lnTo>
                    <a:pt x="131152" y="35157"/>
                  </a:lnTo>
                  <a:lnTo>
                    <a:pt x="127819" y="35244"/>
                  </a:lnTo>
                  <a:lnTo>
                    <a:pt x="124532" y="35338"/>
                  </a:lnTo>
                  <a:lnTo>
                    <a:pt x="121300" y="35441"/>
                  </a:lnTo>
                  <a:lnTo>
                    <a:pt x="118116" y="35551"/>
                  </a:lnTo>
                  <a:lnTo>
                    <a:pt x="114986" y="35676"/>
                  </a:lnTo>
                  <a:lnTo>
                    <a:pt x="111904" y="35802"/>
                  </a:lnTo>
                  <a:lnTo>
                    <a:pt x="108877" y="35936"/>
                  </a:lnTo>
                  <a:lnTo>
                    <a:pt x="105913" y="36077"/>
                  </a:lnTo>
                  <a:lnTo>
                    <a:pt x="102996" y="36219"/>
                  </a:lnTo>
                  <a:lnTo>
                    <a:pt x="100141" y="36376"/>
                  </a:lnTo>
                  <a:lnTo>
                    <a:pt x="97342" y="36534"/>
                  </a:lnTo>
                  <a:lnTo>
                    <a:pt x="97342" y="28513"/>
                  </a:lnTo>
                  <a:lnTo>
                    <a:pt x="97342" y="28513"/>
                  </a:lnTo>
                  <a:lnTo>
                    <a:pt x="97578" y="28426"/>
                  </a:lnTo>
                  <a:lnTo>
                    <a:pt x="97822" y="28332"/>
                  </a:lnTo>
                  <a:lnTo>
                    <a:pt x="98066" y="28238"/>
                  </a:lnTo>
                  <a:lnTo>
                    <a:pt x="98302" y="28128"/>
                  </a:lnTo>
                  <a:lnTo>
                    <a:pt x="98530" y="28025"/>
                  </a:lnTo>
                  <a:lnTo>
                    <a:pt x="98765" y="27915"/>
                  </a:lnTo>
                  <a:lnTo>
                    <a:pt x="98993" y="27797"/>
                  </a:lnTo>
                  <a:lnTo>
                    <a:pt x="99221" y="27679"/>
                  </a:lnTo>
                  <a:lnTo>
                    <a:pt x="99442" y="27554"/>
                  </a:lnTo>
                  <a:lnTo>
                    <a:pt x="99670" y="27428"/>
                  </a:lnTo>
                  <a:lnTo>
                    <a:pt x="99882" y="27294"/>
                  </a:lnTo>
                  <a:lnTo>
                    <a:pt x="100102" y="27160"/>
                  </a:lnTo>
                  <a:lnTo>
                    <a:pt x="100314" y="27019"/>
                  </a:lnTo>
                  <a:lnTo>
                    <a:pt x="100527" y="26877"/>
                  </a:lnTo>
                  <a:lnTo>
                    <a:pt x="100731" y="26728"/>
                  </a:lnTo>
                  <a:lnTo>
                    <a:pt x="100936" y="26571"/>
                  </a:lnTo>
                  <a:lnTo>
                    <a:pt x="101140" y="26421"/>
                  </a:lnTo>
                  <a:lnTo>
                    <a:pt x="101337" y="26256"/>
                  </a:lnTo>
                  <a:lnTo>
                    <a:pt x="101533" y="26099"/>
                  </a:lnTo>
                  <a:lnTo>
                    <a:pt x="101722" y="25934"/>
                  </a:lnTo>
                  <a:lnTo>
                    <a:pt x="101918" y="25761"/>
                  </a:lnTo>
                  <a:lnTo>
                    <a:pt x="102099" y="25588"/>
                  </a:lnTo>
                  <a:lnTo>
                    <a:pt x="102280" y="25407"/>
                  </a:lnTo>
                  <a:lnTo>
                    <a:pt x="102461" y="25226"/>
                  </a:lnTo>
                  <a:lnTo>
                    <a:pt x="102642" y="25045"/>
                  </a:lnTo>
                  <a:lnTo>
                    <a:pt x="102815" y="24857"/>
                  </a:lnTo>
                  <a:lnTo>
                    <a:pt x="102980" y="24668"/>
                  </a:lnTo>
                  <a:lnTo>
                    <a:pt x="103145" y="24479"/>
                  </a:lnTo>
                  <a:lnTo>
                    <a:pt x="103310" y="24283"/>
                  </a:lnTo>
                  <a:lnTo>
                    <a:pt x="103467" y="24078"/>
                  </a:lnTo>
                  <a:lnTo>
                    <a:pt x="103617" y="23874"/>
                  </a:lnTo>
                  <a:lnTo>
                    <a:pt x="103774" y="23669"/>
                  </a:lnTo>
                  <a:lnTo>
                    <a:pt x="103916" y="23465"/>
                  </a:lnTo>
                  <a:lnTo>
                    <a:pt x="104057" y="23252"/>
                  </a:lnTo>
                  <a:lnTo>
                    <a:pt x="104199" y="23040"/>
                  </a:lnTo>
                  <a:lnTo>
                    <a:pt x="104332" y="22820"/>
                  </a:lnTo>
                  <a:lnTo>
                    <a:pt x="104466" y="22600"/>
                  </a:lnTo>
                  <a:lnTo>
                    <a:pt x="104592" y="22380"/>
                  </a:lnTo>
                  <a:lnTo>
                    <a:pt x="104718" y="22152"/>
                  </a:lnTo>
                  <a:lnTo>
                    <a:pt x="104836" y="21924"/>
                  </a:lnTo>
                  <a:lnTo>
                    <a:pt x="104946" y="21695"/>
                  </a:lnTo>
                  <a:lnTo>
                    <a:pt x="105056" y="21467"/>
                  </a:lnTo>
                  <a:lnTo>
                    <a:pt x="105166" y="21232"/>
                  </a:lnTo>
                  <a:lnTo>
                    <a:pt x="105268" y="20996"/>
                  </a:lnTo>
                  <a:lnTo>
                    <a:pt x="105362" y="20752"/>
                  </a:lnTo>
                  <a:lnTo>
                    <a:pt x="105457" y="20508"/>
                  </a:lnTo>
                  <a:lnTo>
                    <a:pt x="105543" y="20264"/>
                  </a:lnTo>
                  <a:lnTo>
                    <a:pt x="105630" y="20021"/>
                  </a:lnTo>
                  <a:lnTo>
                    <a:pt x="105708" y="19777"/>
                  </a:lnTo>
                  <a:lnTo>
                    <a:pt x="105779" y="19525"/>
                  </a:lnTo>
                  <a:lnTo>
                    <a:pt x="105850" y="19274"/>
                  </a:lnTo>
                  <a:lnTo>
                    <a:pt x="105913" y="19014"/>
                  </a:lnTo>
                  <a:lnTo>
                    <a:pt x="105976" y="18762"/>
                  </a:lnTo>
                  <a:lnTo>
                    <a:pt x="106031" y="18503"/>
                  </a:lnTo>
                  <a:lnTo>
                    <a:pt x="106078" y="18243"/>
                  </a:lnTo>
                  <a:lnTo>
                    <a:pt x="106125" y="17984"/>
                  </a:lnTo>
                  <a:lnTo>
                    <a:pt x="106164" y="17717"/>
                  </a:lnTo>
                  <a:lnTo>
                    <a:pt x="106196" y="17457"/>
                  </a:lnTo>
                  <a:lnTo>
                    <a:pt x="106227" y="17190"/>
                  </a:lnTo>
                  <a:lnTo>
                    <a:pt x="106251" y="16922"/>
                  </a:lnTo>
                  <a:lnTo>
                    <a:pt x="106267" y="16655"/>
                  </a:lnTo>
                  <a:lnTo>
                    <a:pt x="106282" y="16380"/>
                  </a:lnTo>
                  <a:lnTo>
                    <a:pt x="106290" y="16113"/>
                  </a:lnTo>
                  <a:lnTo>
                    <a:pt x="106290" y="15837"/>
                  </a:lnTo>
                  <a:lnTo>
                    <a:pt x="106290" y="15837"/>
                  </a:lnTo>
                  <a:lnTo>
                    <a:pt x="106290" y="15491"/>
                  </a:lnTo>
                  <a:lnTo>
                    <a:pt x="106274" y="15145"/>
                  </a:lnTo>
                  <a:lnTo>
                    <a:pt x="106251" y="14799"/>
                  </a:lnTo>
                  <a:lnTo>
                    <a:pt x="106227" y="14461"/>
                  </a:lnTo>
                  <a:lnTo>
                    <a:pt x="106188" y="14123"/>
                  </a:lnTo>
                  <a:lnTo>
                    <a:pt x="106141" y="13793"/>
                  </a:lnTo>
                  <a:lnTo>
                    <a:pt x="106086" y="13463"/>
                  </a:lnTo>
                  <a:lnTo>
                    <a:pt x="106023" y="13132"/>
                  </a:lnTo>
                  <a:lnTo>
                    <a:pt x="105952" y="12802"/>
                  </a:lnTo>
                  <a:lnTo>
                    <a:pt x="105873" y="12480"/>
                  </a:lnTo>
                  <a:lnTo>
                    <a:pt x="105779" y="12157"/>
                  </a:lnTo>
                  <a:lnTo>
                    <a:pt x="105685" y="11843"/>
                  </a:lnTo>
                  <a:lnTo>
                    <a:pt x="105590" y="11528"/>
                  </a:lnTo>
                  <a:lnTo>
                    <a:pt x="105480" y="11222"/>
                  </a:lnTo>
                  <a:lnTo>
                    <a:pt x="105362" y="10915"/>
                  </a:lnTo>
                  <a:lnTo>
                    <a:pt x="105237" y="10608"/>
                  </a:lnTo>
                  <a:lnTo>
                    <a:pt x="105103" y="10309"/>
                  </a:lnTo>
                  <a:lnTo>
                    <a:pt x="104969" y="10011"/>
                  </a:lnTo>
                  <a:lnTo>
                    <a:pt x="104820" y="9720"/>
                  </a:lnTo>
                  <a:lnTo>
                    <a:pt x="104670" y="9437"/>
                  </a:lnTo>
                  <a:lnTo>
                    <a:pt x="104513" y="9146"/>
                  </a:lnTo>
                  <a:lnTo>
                    <a:pt x="104348" y="8870"/>
                  </a:lnTo>
                  <a:lnTo>
                    <a:pt x="104175" y="8595"/>
                  </a:lnTo>
                  <a:lnTo>
                    <a:pt x="103994" y="8328"/>
                  </a:lnTo>
                  <a:lnTo>
                    <a:pt x="103813" y="8060"/>
                  </a:lnTo>
                  <a:lnTo>
                    <a:pt x="103625" y="7801"/>
                  </a:lnTo>
                  <a:lnTo>
                    <a:pt x="103428" y="7541"/>
                  </a:lnTo>
                  <a:lnTo>
                    <a:pt x="103224" y="7290"/>
                  </a:lnTo>
                  <a:lnTo>
                    <a:pt x="103011" y="7046"/>
                  </a:lnTo>
                  <a:lnTo>
                    <a:pt x="102799" y="6802"/>
                  </a:lnTo>
                  <a:lnTo>
                    <a:pt x="102579" y="6566"/>
                  </a:lnTo>
                  <a:lnTo>
                    <a:pt x="102359" y="6331"/>
                  </a:lnTo>
                  <a:lnTo>
                    <a:pt x="102123" y="6110"/>
                  </a:lnTo>
                  <a:lnTo>
                    <a:pt x="101887" y="5890"/>
                  </a:lnTo>
                  <a:lnTo>
                    <a:pt x="101643" y="5678"/>
                  </a:lnTo>
                  <a:lnTo>
                    <a:pt x="101399" y="5466"/>
                  </a:lnTo>
                  <a:lnTo>
                    <a:pt x="101148" y="5261"/>
                  </a:lnTo>
                  <a:lnTo>
                    <a:pt x="100896" y="5065"/>
                  </a:lnTo>
                  <a:lnTo>
                    <a:pt x="100629" y="4876"/>
                  </a:lnTo>
                  <a:lnTo>
                    <a:pt x="100369" y="4695"/>
                  </a:lnTo>
                  <a:lnTo>
                    <a:pt x="100094" y="4514"/>
                  </a:lnTo>
                  <a:lnTo>
                    <a:pt x="99819" y="4341"/>
                  </a:lnTo>
                  <a:lnTo>
                    <a:pt x="99544" y="4176"/>
                  </a:lnTo>
                  <a:lnTo>
                    <a:pt x="99261" y="4019"/>
                  </a:lnTo>
                  <a:lnTo>
                    <a:pt x="98970" y="3861"/>
                  </a:lnTo>
                  <a:lnTo>
                    <a:pt x="98679" y="3720"/>
                  </a:lnTo>
                  <a:lnTo>
                    <a:pt x="98380" y="3578"/>
                  </a:lnTo>
                  <a:lnTo>
                    <a:pt x="98081" y="3453"/>
                  </a:lnTo>
                  <a:lnTo>
                    <a:pt x="97783" y="3327"/>
                  </a:lnTo>
                  <a:lnTo>
                    <a:pt x="97476" y="3209"/>
                  </a:lnTo>
                  <a:lnTo>
                    <a:pt x="97161" y="3099"/>
                  </a:lnTo>
                  <a:lnTo>
                    <a:pt x="96847" y="2996"/>
                  </a:lnTo>
                  <a:lnTo>
                    <a:pt x="96532" y="2902"/>
                  </a:lnTo>
                  <a:lnTo>
                    <a:pt x="96210" y="2816"/>
                  </a:lnTo>
                  <a:lnTo>
                    <a:pt x="95888" y="2737"/>
                  </a:lnTo>
                  <a:lnTo>
                    <a:pt x="95565" y="2666"/>
                  </a:lnTo>
                  <a:lnTo>
                    <a:pt x="95235" y="2603"/>
                  </a:lnTo>
                  <a:lnTo>
                    <a:pt x="94905" y="2548"/>
                  </a:lnTo>
                  <a:lnTo>
                    <a:pt x="94567" y="2501"/>
                  </a:lnTo>
                  <a:lnTo>
                    <a:pt x="94229" y="2462"/>
                  </a:lnTo>
                  <a:lnTo>
                    <a:pt x="93890" y="2430"/>
                  </a:lnTo>
                  <a:lnTo>
                    <a:pt x="93552" y="2407"/>
                  </a:lnTo>
                  <a:lnTo>
                    <a:pt x="93206" y="2399"/>
                  </a:lnTo>
                  <a:lnTo>
                    <a:pt x="92860" y="2391"/>
                  </a:lnTo>
                  <a:lnTo>
                    <a:pt x="92860" y="2391"/>
                  </a:lnTo>
                  <a:lnTo>
                    <a:pt x="92514" y="2399"/>
                  </a:lnTo>
                  <a:lnTo>
                    <a:pt x="92169" y="2407"/>
                  </a:lnTo>
                  <a:lnTo>
                    <a:pt x="91830" y="2430"/>
                  </a:lnTo>
                  <a:lnTo>
                    <a:pt x="91484" y="2462"/>
                  </a:lnTo>
                  <a:lnTo>
                    <a:pt x="91154" y="2501"/>
                  </a:lnTo>
                  <a:lnTo>
                    <a:pt x="90816" y="2548"/>
                  </a:lnTo>
                  <a:lnTo>
                    <a:pt x="90486" y="2603"/>
                  </a:lnTo>
                  <a:lnTo>
                    <a:pt x="90156" y="2666"/>
                  </a:lnTo>
                  <a:lnTo>
                    <a:pt x="89825" y="2737"/>
                  </a:lnTo>
                  <a:lnTo>
                    <a:pt x="89503" y="2816"/>
                  </a:lnTo>
                  <a:lnTo>
                    <a:pt x="89189" y="2902"/>
                  </a:lnTo>
                  <a:lnTo>
                    <a:pt x="88866" y="2996"/>
                  </a:lnTo>
                  <a:lnTo>
                    <a:pt x="88552" y="3099"/>
                  </a:lnTo>
                  <a:lnTo>
                    <a:pt x="88245" y="3209"/>
                  </a:lnTo>
                  <a:lnTo>
                    <a:pt x="87938" y="3327"/>
                  </a:lnTo>
                  <a:lnTo>
                    <a:pt x="87632" y="3453"/>
                  </a:lnTo>
                  <a:lnTo>
                    <a:pt x="87333" y="3578"/>
                  </a:lnTo>
                  <a:lnTo>
                    <a:pt x="87042" y="3720"/>
                  </a:lnTo>
                  <a:lnTo>
                    <a:pt x="86751" y="3861"/>
                  </a:lnTo>
                  <a:lnTo>
                    <a:pt x="86460" y="4019"/>
                  </a:lnTo>
                  <a:lnTo>
                    <a:pt x="86177" y="4176"/>
                  </a:lnTo>
                  <a:lnTo>
                    <a:pt x="85902" y="4341"/>
                  </a:lnTo>
                  <a:lnTo>
                    <a:pt x="85627" y="4514"/>
                  </a:lnTo>
                  <a:lnTo>
                    <a:pt x="85351" y="4695"/>
                  </a:lnTo>
                  <a:lnTo>
                    <a:pt x="85084" y="4876"/>
                  </a:lnTo>
                  <a:lnTo>
                    <a:pt x="84825" y="5065"/>
                  </a:lnTo>
                  <a:lnTo>
                    <a:pt x="84573" y="5261"/>
                  </a:lnTo>
                  <a:lnTo>
                    <a:pt x="84321" y="5466"/>
                  </a:lnTo>
                  <a:lnTo>
                    <a:pt x="84070" y="5678"/>
                  </a:lnTo>
                  <a:lnTo>
                    <a:pt x="83834" y="5890"/>
                  </a:lnTo>
                  <a:lnTo>
                    <a:pt x="83598" y="6110"/>
                  </a:lnTo>
                  <a:lnTo>
                    <a:pt x="83362" y="6331"/>
                  </a:lnTo>
                  <a:lnTo>
                    <a:pt x="83142" y="6566"/>
                  </a:lnTo>
                  <a:lnTo>
                    <a:pt x="82922" y="6802"/>
                  </a:lnTo>
                  <a:lnTo>
                    <a:pt x="82702" y="7046"/>
                  </a:lnTo>
                  <a:lnTo>
                    <a:pt x="82497" y="7290"/>
                  </a:lnTo>
                  <a:lnTo>
                    <a:pt x="82293" y="7541"/>
                  </a:lnTo>
                  <a:lnTo>
                    <a:pt x="82096" y="7801"/>
                  </a:lnTo>
                  <a:lnTo>
                    <a:pt x="81908" y="8060"/>
                  </a:lnTo>
                  <a:lnTo>
                    <a:pt x="81727" y="8328"/>
                  </a:lnTo>
                  <a:lnTo>
                    <a:pt x="81546" y="8595"/>
                  </a:lnTo>
                  <a:lnTo>
                    <a:pt x="81373" y="8870"/>
                  </a:lnTo>
                  <a:lnTo>
                    <a:pt x="81208" y="9146"/>
                  </a:lnTo>
                  <a:lnTo>
                    <a:pt x="81051" y="9437"/>
                  </a:lnTo>
                  <a:lnTo>
                    <a:pt x="80901" y="9720"/>
                  </a:lnTo>
                  <a:lnTo>
                    <a:pt x="80752" y="10011"/>
                  </a:lnTo>
                  <a:lnTo>
                    <a:pt x="80618" y="10309"/>
                  </a:lnTo>
                  <a:lnTo>
                    <a:pt x="80484" y="10608"/>
                  </a:lnTo>
                  <a:lnTo>
                    <a:pt x="80359" y="10915"/>
                  </a:lnTo>
                  <a:lnTo>
                    <a:pt x="80241" y="11222"/>
                  </a:lnTo>
                  <a:lnTo>
                    <a:pt x="80131" y="11528"/>
                  </a:lnTo>
                  <a:lnTo>
                    <a:pt x="80028" y="11843"/>
                  </a:lnTo>
                  <a:lnTo>
                    <a:pt x="79934" y="12157"/>
                  </a:lnTo>
                  <a:lnTo>
                    <a:pt x="79847" y="12480"/>
                  </a:lnTo>
                  <a:lnTo>
                    <a:pt x="79769" y="12802"/>
                  </a:lnTo>
                  <a:lnTo>
                    <a:pt x="79698" y="13132"/>
                  </a:lnTo>
                  <a:lnTo>
                    <a:pt x="79635" y="13463"/>
                  </a:lnTo>
                  <a:lnTo>
                    <a:pt x="79580" y="13793"/>
                  </a:lnTo>
                  <a:lnTo>
                    <a:pt x="79533" y="14123"/>
                  </a:lnTo>
                  <a:lnTo>
                    <a:pt x="79494" y="14461"/>
                  </a:lnTo>
                  <a:lnTo>
                    <a:pt x="79462" y="14799"/>
                  </a:lnTo>
                  <a:lnTo>
                    <a:pt x="79446" y="15145"/>
                  </a:lnTo>
                  <a:lnTo>
                    <a:pt x="79431" y="15491"/>
                  </a:lnTo>
                  <a:lnTo>
                    <a:pt x="79423" y="15837"/>
                  </a:lnTo>
                  <a:lnTo>
                    <a:pt x="79423" y="15837"/>
                  </a:lnTo>
                  <a:lnTo>
                    <a:pt x="79431" y="16113"/>
                  </a:lnTo>
                  <a:lnTo>
                    <a:pt x="79439" y="16380"/>
                  </a:lnTo>
                  <a:lnTo>
                    <a:pt x="79454" y="16655"/>
                  </a:lnTo>
                  <a:lnTo>
                    <a:pt x="79470" y="16922"/>
                  </a:lnTo>
                  <a:lnTo>
                    <a:pt x="79494" y="17190"/>
                  </a:lnTo>
                  <a:lnTo>
                    <a:pt x="79525" y="17457"/>
                  </a:lnTo>
                  <a:lnTo>
                    <a:pt x="79557" y="17717"/>
                  </a:lnTo>
                  <a:lnTo>
                    <a:pt x="79596" y="17984"/>
                  </a:lnTo>
                  <a:lnTo>
                    <a:pt x="79643" y="18243"/>
                  </a:lnTo>
                  <a:lnTo>
                    <a:pt x="79690" y="18503"/>
                  </a:lnTo>
                  <a:lnTo>
                    <a:pt x="79745" y="18762"/>
                  </a:lnTo>
                  <a:lnTo>
                    <a:pt x="79808" y="19014"/>
                  </a:lnTo>
                  <a:lnTo>
                    <a:pt x="79871" y="19274"/>
                  </a:lnTo>
                  <a:lnTo>
                    <a:pt x="79942" y="19525"/>
                  </a:lnTo>
                  <a:lnTo>
                    <a:pt x="80013" y="19777"/>
                  </a:lnTo>
                  <a:lnTo>
                    <a:pt x="80091" y="20021"/>
                  </a:lnTo>
                  <a:lnTo>
                    <a:pt x="80178" y="20272"/>
                  </a:lnTo>
                  <a:lnTo>
                    <a:pt x="80264" y="20516"/>
                  </a:lnTo>
                  <a:lnTo>
                    <a:pt x="80359" y="20752"/>
                  </a:lnTo>
                  <a:lnTo>
                    <a:pt x="80453" y="20996"/>
                  </a:lnTo>
                  <a:lnTo>
                    <a:pt x="80555" y="21232"/>
                  </a:lnTo>
                  <a:lnTo>
                    <a:pt x="80657" y="21467"/>
                  </a:lnTo>
                  <a:lnTo>
                    <a:pt x="80767" y="21695"/>
                  </a:lnTo>
                  <a:lnTo>
                    <a:pt x="80885" y="21931"/>
                  </a:lnTo>
                  <a:lnTo>
                    <a:pt x="81003" y="22152"/>
                  </a:lnTo>
                  <a:lnTo>
                    <a:pt x="81129" y="22380"/>
                  </a:lnTo>
                  <a:lnTo>
                    <a:pt x="81255" y="22600"/>
                  </a:lnTo>
                  <a:lnTo>
                    <a:pt x="81381" y="22820"/>
                  </a:lnTo>
                  <a:lnTo>
                    <a:pt x="81522" y="23040"/>
                  </a:lnTo>
                  <a:lnTo>
                    <a:pt x="81656" y="23252"/>
                  </a:lnTo>
                  <a:lnTo>
                    <a:pt x="81805" y="23465"/>
                  </a:lnTo>
                  <a:lnTo>
                    <a:pt x="81947" y="23669"/>
                  </a:lnTo>
                  <a:lnTo>
                    <a:pt x="82096" y="23881"/>
                  </a:lnTo>
                  <a:lnTo>
                    <a:pt x="82254" y="24078"/>
                  </a:lnTo>
                  <a:lnTo>
                    <a:pt x="82411" y="24283"/>
                  </a:lnTo>
                  <a:lnTo>
                    <a:pt x="82576" y="24479"/>
                  </a:lnTo>
                  <a:lnTo>
                    <a:pt x="82741" y="24668"/>
                  </a:lnTo>
                  <a:lnTo>
                    <a:pt x="82906" y="24857"/>
                  </a:lnTo>
                  <a:lnTo>
                    <a:pt x="83079" y="25045"/>
                  </a:lnTo>
                  <a:lnTo>
                    <a:pt x="83260" y="25234"/>
                  </a:lnTo>
                  <a:lnTo>
                    <a:pt x="83433" y="25407"/>
                  </a:lnTo>
                  <a:lnTo>
                    <a:pt x="83622" y="25588"/>
                  </a:lnTo>
                  <a:lnTo>
                    <a:pt x="83802" y="25761"/>
                  </a:lnTo>
                  <a:lnTo>
                    <a:pt x="83991" y="25934"/>
                  </a:lnTo>
                  <a:lnTo>
                    <a:pt x="84188" y="26099"/>
                  </a:lnTo>
                  <a:lnTo>
                    <a:pt x="84384" y="26256"/>
                  </a:lnTo>
                  <a:lnTo>
                    <a:pt x="84581" y="26421"/>
                  </a:lnTo>
                  <a:lnTo>
                    <a:pt x="84785" y="26571"/>
                  </a:lnTo>
                  <a:lnTo>
                    <a:pt x="84990" y="26728"/>
                  </a:lnTo>
                  <a:lnTo>
                    <a:pt x="85194" y="26877"/>
                  </a:lnTo>
                  <a:lnTo>
                    <a:pt x="85407" y="27019"/>
                  </a:lnTo>
                  <a:lnTo>
                    <a:pt x="85619" y="27160"/>
                  </a:lnTo>
                  <a:lnTo>
                    <a:pt x="85831" y="27294"/>
                  </a:lnTo>
                  <a:lnTo>
                    <a:pt x="86051" y="27428"/>
                  </a:lnTo>
                  <a:lnTo>
                    <a:pt x="86271" y="27554"/>
                  </a:lnTo>
                  <a:lnTo>
                    <a:pt x="86499" y="27679"/>
                  </a:lnTo>
                  <a:lnTo>
                    <a:pt x="86727" y="27797"/>
                  </a:lnTo>
                  <a:lnTo>
                    <a:pt x="86955" y="27915"/>
                  </a:lnTo>
                  <a:lnTo>
                    <a:pt x="87183" y="28025"/>
                  </a:lnTo>
                  <a:lnTo>
                    <a:pt x="87419" y="28128"/>
                  </a:lnTo>
                  <a:lnTo>
                    <a:pt x="87655" y="28238"/>
                  </a:lnTo>
                  <a:lnTo>
                    <a:pt x="87899" y="28332"/>
                  </a:lnTo>
                  <a:lnTo>
                    <a:pt x="88135" y="28426"/>
                  </a:lnTo>
                  <a:lnTo>
                    <a:pt x="88379" y="28513"/>
                  </a:lnTo>
                  <a:lnTo>
                    <a:pt x="88379" y="37084"/>
                  </a:lnTo>
                  <a:lnTo>
                    <a:pt x="88379" y="37084"/>
                  </a:lnTo>
                  <a:lnTo>
                    <a:pt x="85918" y="37257"/>
                  </a:lnTo>
                  <a:lnTo>
                    <a:pt x="83512" y="37422"/>
                  </a:lnTo>
                  <a:lnTo>
                    <a:pt x="81168" y="37595"/>
                  </a:lnTo>
                  <a:lnTo>
                    <a:pt x="78896" y="37768"/>
                  </a:lnTo>
                  <a:lnTo>
                    <a:pt x="76679" y="37941"/>
                  </a:lnTo>
                  <a:lnTo>
                    <a:pt x="74532" y="38114"/>
                  </a:lnTo>
                  <a:lnTo>
                    <a:pt x="72449" y="38287"/>
                  </a:lnTo>
                  <a:lnTo>
                    <a:pt x="70436" y="38460"/>
                  </a:lnTo>
                  <a:lnTo>
                    <a:pt x="66607" y="38806"/>
                  </a:lnTo>
                  <a:lnTo>
                    <a:pt x="63068" y="39136"/>
                  </a:lnTo>
                  <a:lnTo>
                    <a:pt x="59821" y="39451"/>
                  </a:lnTo>
                  <a:lnTo>
                    <a:pt x="56864" y="39758"/>
                  </a:lnTo>
                  <a:lnTo>
                    <a:pt x="54223" y="40041"/>
                  </a:lnTo>
                  <a:lnTo>
                    <a:pt x="51895" y="40300"/>
                  </a:lnTo>
                  <a:lnTo>
                    <a:pt x="49890" y="40528"/>
                  </a:lnTo>
                  <a:lnTo>
                    <a:pt x="48223" y="40725"/>
                  </a:lnTo>
                  <a:lnTo>
                    <a:pt x="46894" y="40890"/>
                  </a:lnTo>
                  <a:lnTo>
                    <a:pt x="45912" y="41016"/>
                  </a:lnTo>
                  <a:lnTo>
                    <a:pt x="45031" y="41134"/>
                  </a:lnTo>
                  <a:lnTo>
                    <a:pt x="45031" y="41134"/>
                  </a:lnTo>
                  <a:lnTo>
                    <a:pt x="44850" y="41157"/>
                  </a:lnTo>
                  <a:lnTo>
                    <a:pt x="44669" y="41197"/>
                  </a:lnTo>
                  <a:lnTo>
                    <a:pt x="44488" y="41244"/>
                  </a:lnTo>
                  <a:lnTo>
                    <a:pt x="44308" y="41291"/>
                  </a:lnTo>
                  <a:lnTo>
                    <a:pt x="44135" y="41354"/>
                  </a:lnTo>
                  <a:lnTo>
                    <a:pt x="43969" y="41417"/>
                  </a:lnTo>
                  <a:lnTo>
                    <a:pt x="43796" y="41487"/>
                  </a:lnTo>
                  <a:lnTo>
                    <a:pt x="43639" y="41566"/>
                  </a:lnTo>
                  <a:lnTo>
                    <a:pt x="43474" y="41645"/>
                  </a:lnTo>
                  <a:lnTo>
                    <a:pt x="43325" y="41739"/>
                  </a:lnTo>
                  <a:lnTo>
                    <a:pt x="43167" y="41833"/>
                  </a:lnTo>
                  <a:lnTo>
                    <a:pt x="43026" y="41936"/>
                  </a:lnTo>
                  <a:lnTo>
                    <a:pt x="42884" y="42046"/>
                  </a:lnTo>
                  <a:lnTo>
                    <a:pt x="42743" y="42156"/>
                  </a:lnTo>
                  <a:lnTo>
                    <a:pt x="42609" y="42274"/>
                  </a:lnTo>
                  <a:lnTo>
                    <a:pt x="42483" y="42400"/>
                  </a:lnTo>
                  <a:lnTo>
                    <a:pt x="42358" y="42525"/>
                  </a:lnTo>
                  <a:lnTo>
                    <a:pt x="42240" y="42659"/>
                  </a:lnTo>
                  <a:lnTo>
                    <a:pt x="42122" y="42801"/>
                  </a:lnTo>
                  <a:lnTo>
                    <a:pt x="42019" y="42942"/>
                  </a:lnTo>
                  <a:lnTo>
                    <a:pt x="41917" y="43092"/>
                  </a:lnTo>
                  <a:lnTo>
                    <a:pt x="41823" y="43241"/>
                  </a:lnTo>
                  <a:lnTo>
                    <a:pt x="41729" y="43398"/>
                  </a:lnTo>
                  <a:lnTo>
                    <a:pt x="41642" y="43556"/>
                  </a:lnTo>
                  <a:lnTo>
                    <a:pt x="41571" y="43721"/>
                  </a:lnTo>
                  <a:lnTo>
                    <a:pt x="41493" y="43886"/>
                  </a:lnTo>
                  <a:lnTo>
                    <a:pt x="41430" y="44059"/>
                  </a:lnTo>
                  <a:lnTo>
                    <a:pt x="41375" y="44232"/>
                  </a:lnTo>
                  <a:lnTo>
                    <a:pt x="41320" y="44405"/>
                  </a:lnTo>
                  <a:lnTo>
                    <a:pt x="41280" y="44586"/>
                  </a:lnTo>
                  <a:lnTo>
                    <a:pt x="41241" y="44766"/>
                  </a:lnTo>
                  <a:lnTo>
                    <a:pt x="41210" y="44955"/>
                  </a:lnTo>
                  <a:lnTo>
                    <a:pt x="41210" y="44955"/>
                  </a:lnTo>
                  <a:lnTo>
                    <a:pt x="41092" y="45844"/>
                  </a:lnTo>
                  <a:lnTo>
                    <a:pt x="40974" y="46827"/>
                  </a:lnTo>
                  <a:lnTo>
                    <a:pt x="40809" y="48163"/>
                  </a:lnTo>
                  <a:lnTo>
                    <a:pt x="40604" y="49838"/>
                  </a:lnTo>
                  <a:lnTo>
                    <a:pt x="40376" y="51851"/>
                  </a:lnTo>
                  <a:lnTo>
                    <a:pt x="40117" y="54187"/>
                  </a:lnTo>
                  <a:lnTo>
                    <a:pt x="39834" y="56837"/>
                  </a:lnTo>
                  <a:lnTo>
                    <a:pt x="39535" y="59793"/>
                  </a:lnTo>
                  <a:lnTo>
                    <a:pt x="39212" y="63049"/>
                  </a:lnTo>
                  <a:lnTo>
                    <a:pt x="38882" y="66595"/>
                  </a:lnTo>
                  <a:lnTo>
                    <a:pt x="38544" y="70425"/>
                  </a:lnTo>
                  <a:lnTo>
                    <a:pt x="38371" y="72438"/>
                  </a:lnTo>
                  <a:lnTo>
                    <a:pt x="38198" y="74521"/>
                  </a:lnTo>
                  <a:lnTo>
                    <a:pt x="38025" y="76676"/>
                  </a:lnTo>
                  <a:lnTo>
                    <a:pt x="37852" y="78893"/>
                  </a:lnTo>
                  <a:lnTo>
                    <a:pt x="37679" y="81174"/>
                  </a:lnTo>
                  <a:lnTo>
                    <a:pt x="37506" y="83517"/>
                  </a:lnTo>
                  <a:lnTo>
                    <a:pt x="37341" y="85923"/>
                  </a:lnTo>
                  <a:lnTo>
                    <a:pt x="37176" y="88392"/>
                  </a:lnTo>
                  <a:lnTo>
                    <a:pt x="28503" y="88392"/>
                  </a:lnTo>
                  <a:lnTo>
                    <a:pt x="28503" y="88392"/>
                  </a:lnTo>
                  <a:lnTo>
                    <a:pt x="28417" y="88148"/>
                  </a:lnTo>
                  <a:lnTo>
                    <a:pt x="28322" y="87905"/>
                  </a:lnTo>
                  <a:lnTo>
                    <a:pt x="28228" y="87669"/>
                  </a:lnTo>
                  <a:lnTo>
                    <a:pt x="28126" y="87433"/>
                  </a:lnTo>
                  <a:lnTo>
                    <a:pt x="28016" y="87197"/>
                  </a:lnTo>
                  <a:lnTo>
                    <a:pt x="27906" y="86969"/>
                  </a:lnTo>
                  <a:lnTo>
                    <a:pt x="27788" y="86741"/>
                  </a:lnTo>
                  <a:lnTo>
                    <a:pt x="27670" y="86513"/>
                  </a:lnTo>
                  <a:lnTo>
                    <a:pt x="27544" y="86285"/>
                  </a:lnTo>
                  <a:lnTo>
                    <a:pt x="27418" y="86065"/>
                  </a:lnTo>
                  <a:lnTo>
                    <a:pt x="27285" y="85845"/>
                  </a:lnTo>
                  <a:lnTo>
                    <a:pt x="27151" y="85632"/>
                  </a:lnTo>
                  <a:lnTo>
                    <a:pt x="27009" y="85420"/>
                  </a:lnTo>
                  <a:lnTo>
                    <a:pt x="26868" y="85208"/>
                  </a:lnTo>
                  <a:lnTo>
                    <a:pt x="26718" y="84995"/>
                  </a:lnTo>
                  <a:lnTo>
                    <a:pt x="26569" y="84791"/>
                  </a:lnTo>
                  <a:lnTo>
                    <a:pt x="26412" y="84594"/>
                  </a:lnTo>
                  <a:lnTo>
                    <a:pt x="26255" y="84390"/>
                  </a:lnTo>
                  <a:lnTo>
                    <a:pt x="26089" y="84201"/>
                  </a:lnTo>
                  <a:lnTo>
                    <a:pt x="25924" y="84005"/>
                  </a:lnTo>
                  <a:lnTo>
                    <a:pt x="25751" y="83816"/>
                  </a:lnTo>
                  <a:lnTo>
                    <a:pt x="25578" y="83627"/>
                  </a:lnTo>
                  <a:lnTo>
                    <a:pt x="25405" y="83446"/>
                  </a:lnTo>
                  <a:lnTo>
                    <a:pt x="25225" y="83265"/>
                  </a:lnTo>
                  <a:lnTo>
                    <a:pt x="25036" y="83092"/>
                  </a:lnTo>
                  <a:lnTo>
                    <a:pt x="24855" y="82919"/>
                  </a:lnTo>
                  <a:lnTo>
                    <a:pt x="24658" y="82746"/>
                  </a:lnTo>
                  <a:lnTo>
                    <a:pt x="24470" y="82581"/>
                  </a:lnTo>
                  <a:lnTo>
                    <a:pt x="24273" y="82424"/>
                  </a:lnTo>
                  <a:lnTo>
                    <a:pt x="24069" y="82267"/>
                  </a:lnTo>
                  <a:lnTo>
                    <a:pt x="23872" y="82109"/>
                  </a:lnTo>
                  <a:lnTo>
                    <a:pt x="23668" y="81960"/>
                  </a:lnTo>
                  <a:lnTo>
                    <a:pt x="23455" y="81811"/>
                  </a:lnTo>
                  <a:lnTo>
                    <a:pt x="23243" y="81669"/>
                  </a:lnTo>
                  <a:lnTo>
                    <a:pt x="23031" y="81528"/>
                  </a:lnTo>
                  <a:lnTo>
                    <a:pt x="22811" y="81394"/>
                  </a:lnTo>
                  <a:lnTo>
                    <a:pt x="22590" y="81260"/>
                  </a:lnTo>
                  <a:lnTo>
                    <a:pt x="22370" y="81134"/>
                  </a:lnTo>
                  <a:lnTo>
                    <a:pt x="22150" y="81016"/>
                  </a:lnTo>
                  <a:lnTo>
                    <a:pt x="21922" y="80891"/>
                  </a:lnTo>
                  <a:lnTo>
                    <a:pt x="21686" y="80781"/>
                  </a:lnTo>
                  <a:lnTo>
                    <a:pt x="21458" y="80670"/>
                  </a:lnTo>
                  <a:lnTo>
                    <a:pt x="21222" y="80560"/>
                  </a:lnTo>
                  <a:lnTo>
                    <a:pt x="20986" y="80458"/>
                  </a:lnTo>
                  <a:lnTo>
                    <a:pt x="20743" y="80364"/>
                  </a:lnTo>
                  <a:lnTo>
                    <a:pt x="20507" y="80269"/>
                  </a:lnTo>
                  <a:lnTo>
                    <a:pt x="20263" y="80183"/>
                  </a:lnTo>
                  <a:lnTo>
                    <a:pt x="20011" y="80104"/>
                  </a:lnTo>
                  <a:lnTo>
                    <a:pt x="19768" y="80026"/>
                  </a:lnTo>
                  <a:lnTo>
                    <a:pt x="19516" y="79947"/>
                  </a:lnTo>
                  <a:lnTo>
                    <a:pt x="19265" y="79876"/>
                  </a:lnTo>
                  <a:lnTo>
                    <a:pt x="19013" y="79813"/>
                  </a:lnTo>
                  <a:lnTo>
                    <a:pt x="18753" y="79758"/>
                  </a:lnTo>
                  <a:lnTo>
                    <a:pt x="18494" y="79703"/>
                  </a:lnTo>
                  <a:lnTo>
                    <a:pt x="18234" y="79648"/>
                  </a:lnTo>
                  <a:lnTo>
                    <a:pt x="17975" y="79609"/>
                  </a:lnTo>
                  <a:lnTo>
                    <a:pt x="17716" y="79570"/>
                  </a:lnTo>
                  <a:lnTo>
                    <a:pt x="17448" y="79530"/>
                  </a:lnTo>
                  <a:lnTo>
                    <a:pt x="17181" y="79499"/>
                  </a:lnTo>
                  <a:lnTo>
                    <a:pt x="16914" y="79475"/>
                  </a:lnTo>
                  <a:lnTo>
                    <a:pt x="16646" y="79460"/>
                  </a:lnTo>
                  <a:lnTo>
                    <a:pt x="16371" y="79444"/>
                  </a:lnTo>
                  <a:lnTo>
                    <a:pt x="16104" y="79436"/>
                  </a:lnTo>
                  <a:lnTo>
                    <a:pt x="15828" y="79436"/>
                  </a:lnTo>
                  <a:lnTo>
                    <a:pt x="15828" y="79436"/>
                  </a:lnTo>
                  <a:lnTo>
                    <a:pt x="15482" y="79436"/>
                  </a:lnTo>
                  <a:lnTo>
                    <a:pt x="15137" y="79452"/>
                  </a:lnTo>
                  <a:lnTo>
                    <a:pt x="14798" y="79475"/>
                  </a:lnTo>
                  <a:lnTo>
                    <a:pt x="14452" y="79507"/>
                  </a:lnTo>
                  <a:lnTo>
                    <a:pt x="14122" y="79546"/>
                  </a:lnTo>
                  <a:lnTo>
                    <a:pt x="13784" y="79593"/>
                  </a:lnTo>
                  <a:lnTo>
                    <a:pt x="13454" y="79648"/>
                  </a:lnTo>
                  <a:lnTo>
                    <a:pt x="13124" y="79711"/>
                  </a:lnTo>
                  <a:lnTo>
                    <a:pt x="12793" y="79782"/>
                  </a:lnTo>
                  <a:lnTo>
                    <a:pt x="12471" y="79861"/>
                  </a:lnTo>
                  <a:lnTo>
                    <a:pt x="12157" y="79947"/>
                  </a:lnTo>
                  <a:lnTo>
                    <a:pt x="11834" y="80041"/>
                  </a:lnTo>
                  <a:lnTo>
                    <a:pt x="11520" y="80144"/>
                  </a:lnTo>
                  <a:lnTo>
                    <a:pt x="11213" y="80254"/>
                  </a:lnTo>
                  <a:lnTo>
                    <a:pt x="10906" y="80372"/>
                  </a:lnTo>
                  <a:lnTo>
                    <a:pt x="10600" y="80490"/>
                  </a:lnTo>
                  <a:lnTo>
                    <a:pt x="10301" y="80623"/>
                  </a:lnTo>
                  <a:lnTo>
                    <a:pt x="10002" y="80765"/>
                  </a:lnTo>
                  <a:lnTo>
                    <a:pt x="9711" y="80906"/>
                  </a:lnTo>
                  <a:lnTo>
                    <a:pt x="9428" y="81064"/>
                  </a:lnTo>
                  <a:lnTo>
                    <a:pt x="9145" y="81221"/>
                  </a:lnTo>
                  <a:lnTo>
                    <a:pt x="8862" y="81386"/>
                  </a:lnTo>
                  <a:lnTo>
                    <a:pt x="8587" y="81559"/>
                  </a:lnTo>
                  <a:lnTo>
                    <a:pt x="8319" y="81732"/>
                  </a:lnTo>
                  <a:lnTo>
                    <a:pt x="8052" y="81921"/>
                  </a:lnTo>
                  <a:lnTo>
                    <a:pt x="7793" y="82109"/>
                  </a:lnTo>
                  <a:lnTo>
                    <a:pt x="7533" y="82306"/>
                  </a:lnTo>
                  <a:lnTo>
                    <a:pt x="7282" y="82510"/>
                  </a:lnTo>
                  <a:lnTo>
                    <a:pt x="7038" y="82715"/>
                  </a:lnTo>
                  <a:lnTo>
                    <a:pt x="6794" y="82927"/>
                  </a:lnTo>
                  <a:lnTo>
                    <a:pt x="6558" y="83147"/>
                  </a:lnTo>
                  <a:lnTo>
                    <a:pt x="6330" y="83375"/>
                  </a:lnTo>
                  <a:lnTo>
                    <a:pt x="6102" y="83603"/>
                  </a:lnTo>
                  <a:lnTo>
                    <a:pt x="5882" y="83839"/>
                  </a:lnTo>
                  <a:lnTo>
                    <a:pt x="5670" y="84083"/>
                  </a:lnTo>
                  <a:lnTo>
                    <a:pt x="5457" y="84327"/>
                  </a:lnTo>
                  <a:lnTo>
                    <a:pt x="5253" y="84579"/>
                  </a:lnTo>
                  <a:lnTo>
                    <a:pt x="5056" y="84838"/>
                  </a:lnTo>
                  <a:lnTo>
                    <a:pt x="4868" y="85098"/>
                  </a:lnTo>
                  <a:lnTo>
                    <a:pt x="4687" y="85365"/>
                  </a:lnTo>
                  <a:lnTo>
                    <a:pt x="4506" y="85632"/>
                  </a:lnTo>
                  <a:lnTo>
                    <a:pt x="4333" y="85907"/>
                  </a:lnTo>
                  <a:lnTo>
                    <a:pt x="4168" y="86191"/>
                  </a:lnTo>
                  <a:lnTo>
                    <a:pt x="4011" y="86474"/>
                  </a:lnTo>
                  <a:lnTo>
                    <a:pt x="3861" y="86757"/>
                  </a:lnTo>
                  <a:lnTo>
                    <a:pt x="3712" y="87055"/>
                  </a:lnTo>
                  <a:lnTo>
                    <a:pt x="3578" y="87346"/>
                  </a:lnTo>
                  <a:lnTo>
                    <a:pt x="3445" y="87645"/>
                  </a:lnTo>
                  <a:lnTo>
                    <a:pt x="3319" y="87952"/>
                  </a:lnTo>
                  <a:lnTo>
                    <a:pt x="3201" y="88259"/>
                  </a:lnTo>
                  <a:lnTo>
                    <a:pt x="3091" y="88565"/>
                  </a:lnTo>
                  <a:lnTo>
                    <a:pt x="2988" y="88880"/>
                  </a:lnTo>
                  <a:lnTo>
                    <a:pt x="2894" y="89194"/>
                  </a:lnTo>
                  <a:lnTo>
                    <a:pt x="2808" y="89517"/>
                  </a:lnTo>
                  <a:lnTo>
                    <a:pt x="2729" y="89839"/>
                  </a:lnTo>
                  <a:lnTo>
                    <a:pt x="2658" y="90169"/>
                  </a:lnTo>
                  <a:lnTo>
                    <a:pt x="2595" y="90500"/>
                  </a:lnTo>
                  <a:lnTo>
                    <a:pt x="2540" y="90830"/>
                  </a:lnTo>
                  <a:lnTo>
                    <a:pt x="2493" y="91160"/>
                  </a:lnTo>
                  <a:lnTo>
                    <a:pt x="2454" y="91498"/>
                  </a:lnTo>
                  <a:lnTo>
                    <a:pt x="2422" y="91836"/>
                  </a:lnTo>
                  <a:lnTo>
                    <a:pt x="2407" y="92182"/>
                  </a:lnTo>
                  <a:lnTo>
                    <a:pt x="2391" y="92528"/>
                  </a:lnTo>
                  <a:lnTo>
                    <a:pt x="2383" y="92874"/>
                  </a:lnTo>
                  <a:lnTo>
                    <a:pt x="2383" y="92874"/>
                  </a:lnTo>
                  <a:lnTo>
                    <a:pt x="2391" y="93220"/>
                  </a:lnTo>
                  <a:lnTo>
                    <a:pt x="2407" y="93566"/>
                  </a:lnTo>
                  <a:lnTo>
                    <a:pt x="2422" y="93904"/>
                  </a:lnTo>
                  <a:lnTo>
                    <a:pt x="2454" y="94243"/>
                  </a:lnTo>
                  <a:lnTo>
                    <a:pt x="2493" y="94581"/>
                  </a:lnTo>
                  <a:lnTo>
                    <a:pt x="2540" y="94919"/>
                  </a:lnTo>
                  <a:lnTo>
                    <a:pt x="2595" y="95249"/>
                  </a:lnTo>
                  <a:lnTo>
                    <a:pt x="2658" y="95579"/>
                  </a:lnTo>
                  <a:lnTo>
                    <a:pt x="2729" y="95902"/>
                  </a:lnTo>
                  <a:lnTo>
                    <a:pt x="2808" y="96224"/>
                  </a:lnTo>
                  <a:lnTo>
                    <a:pt x="2894" y="96547"/>
                  </a:lnTo>
                  <a:lnTo>
                    <a:pt x="2988" y="96861"/>
                  </a:lnTo>
                  <a:lnTo>
                    <a:pt x="3091" y="97176"/>
                  </a:lnTo>
                  <a:lnTo>
                    <a:pt x="3201" y="97490"/>
                  </a:lnTo>
                  <a:lnTo>
                    <a:pt x="3319" y="97797"/>
                  </a:lnTo>
                  <a:lnTo>
                    <a:pt x="3445" y="98096"/>
                  </a:lnTo>
                  <a:lnTo>
                    <a:pt x="3578" y="98394"/>
                  </a:lnTo>
                  <a:lnTo>
                    <a:pt x="3712" y="98693"/>
                  </a:lnTo>
                  <a:lnTo>
                    <a:pt x="3861" y="98984"/>
                  </a:lnTo>
                  <a:lnTo>
                    <a:pt x="4011" y="99275"/>
                  </a:lnTo>
                  <a:lnTo>
                    <a:pt x="4168" y="99558"/>
                  </a:lnTo>
                  <a:lnTo>
                    <a:pt x="4333" y="99833"/>
                  </a:lnTo>
                  <a:lnTo>
                    <a:pt x="4506" y="100109"/>
                  </a:lnTo>
                  <a:lnTo>
                    <a:pt x="4687" y="100376"/>
                  </a:lnTo>
                  <a:lnTo>
                    <a:pt x="4868" y="100643"/>
                  </a:lnTo>
                  <a:lnTo>
                    <a:pt x="5056" y="100903"/>
                  </a:lnTo>
                  <a:lnTo>
                    <a:pt x="5253" y="101162"/>
                  </a:lnTo>
                  <a:lnTo>
                    <a:pt x="5457" y="101414"/>
                  </a:lnTo>
                  <a:lnTo>
                    <a:pt x="5670" y="101658"/>
                  </a:lnTo>
                  <a:lnTo>
                    <a:pt x="5882" y="101901"/>
                  </a:lnTo>
                  <a:lnTo>
                    <a:pt x="6102" y="102137"/>
                  </a:lnTo>
                  <a:lnTo>
                    <a:pt x="6330" y="102365"/>
                  </a:lnTo>
                  <a:lnTo>
                    <a:pt x="6558" y="102593"/>
                  </a:lnTo>
                  <a:lnTo>
                    <a:pt x="6794" y="102814"/>
                  </a:lnTo>
                  <a:lnTo>
                    <a:pt x="7038" y="103026"/>
                  </a:lnTo>
                  <a:lnTo>
                    <a:pt x="7282" y="103238"/>
                  </a:lnTo>
                  <a:lnTo>
                    <a:pt x="7533" y="103435"/>
                  </a:lnTo>
                  <a:lnTo>
                    <a:pt x="7793" y="103631"/>
                  </a:lnTo>
                  <a:lnTo>
                    <a:pt x="8052" y="103828"/>
                  </a:lnTo>
                  <a:lnTo>
                    <a:pt x="8319" y="104009"/>
                  </a:lnTo>
                  <a:lnTo>
                    <a:pt x="8587" y="104190"/>
                  </a:lnTo>
                  <a:lnTo>
                    <a:pt x="8862" y="104363"/>
                  </a:lnTo>
                  <a:lnTo>
                    <a:pt x="9145" y="104528"/>
                  </a:lnTo>
                  <a:lnTo>
                    <a:pt x="9428" y="104685"/>
                  </a:lnTo>
                  <a:lnTo>
                    <a:pt x="9711" y="104834"/>
                  </a:lnTo>
                  <a:lnTo>
                    <a:pt x="10002" y="104984"/>
                  </a:lnTo>
                  <a:lnTo>
                    <a:pt x="10301" y="105118"/>
                  </a:lnTo>
                  <a:lnTo>
                    <a:pt x="10600" y="105251"/>
                  </a:lnTo>
                  <a:lnTo>
                    <a:pt x="10906" y="105377"/>
                  </a:lnTo>
                  <a:lnTo>
                    <a:pt x="11213" y="105487"/>
                  </a:lnTo>
                  <a:lnTo>
                    <a:pt x="11520" y="105597"/>
                  </a:lnTo>
                  <a:lnTo>
                    <a:pt x="11834" y="105699"/>
                  </a:lnTo>
                  <a:lnTo>
                    <a:pt x="12157" y="105794"/>
                  </a:lnTo>
                  <a:lnTo>
                    <a:pt x="12471" y="105880"/>
                  </a:lnTo>
                  <a:lnTo>
                    <a:pt x="12793" y="105959"/>
                  </a:lnTo>
                  <a:lnTo>
                    <a:pt x="13124" y="106030"/>
                  </a:lnTo>
                  <a:lnTo>
                    <a:pt x="13454" y="106093"/>
                  </a:lnTo>
                  <a:lnTo>
                    <a:pt x="13784" y="106148"/>
                  </a:lnTo>
                  <a:lnTo>
                    <a:pt x="14122" y="106195"/>
                  </a:lnTo>
                  <a:lnTo>
                    <a:pt x="14452" y="106234"/>
                  </a:lnTo>
                  <a:lnTo>
                    <a:pt x="14798" y="106266"/>
                  </a:lnTo>
                  <a:lnTo>
                    <a:pt x="15137" y="106289"/>
                  </a:lnTo>
                  <a:lnTo>
                    <a:pt x="15482" y="106305"/>
                  </a:lnTo>
                  <a:lnTo>
                    <a:pt x="15828" y="106305"/>
                  </a:lnTo>
                  <a:lnTo>
                    <a:pt x="15828" y="106305"/>
                  </a:lnTo>
                  <a:lnTo>
                    <a:pt x="16104" y="106305"/>
                  </a:lnTo>
                  <a:lnTo>
                    <a:pt x="16371" y="106297"/>
                  </a:lnTo>
                  <a:lnTo>
                    <a:pt x="16646" y="106281"/>
                  </a:lnTo>
                  <a:lnTo>
                    <a:pt x="16914" y="106266"/>
                  </a:lnTo>
                  <a:lnTo>
                    <a:pt x="17181" y="106242"/>
                  </a:lnTo>
                  <a:lnTo>
                    <a:pt x="17448" y="106211"/>
                  </a:lnTo>
                  <a:lnTo>
                    <a:pt x="17716" y="106171"/>
                  </a:lnTo>
                  <a:lnTo>
                    <a:pt x="17975" y="106132"/>
                  </a:lnTo>
                  <a:lnTo>
                    <a:pt x="18234" y="106093"/>
                  </a:lnTo>
                  <a:lnTo>
                    <a:pt x="18494" y="106038"/>
                  </a:lnTo>
                  <a:lnTo>
                    <a:pt x="18753" y="105983"/>
                  </a:lnTo>
                  <a:lnTo>
                    <a:pt x="19013" y="105927"/>
                  </a:lnTo>
                  <a:lnTo>
                    <a:pt x="19265" y="105865"/>
                  </a:lnTo>
                  <a:lnTo>
                    <a:pt x="19516" y="105794"/>
                  </a:lnTo>
                  <a:lnTo>
                    <a:pt x="19768" y="105715"/>
                  </a:lnTo>
                  <a:lnTo>
                    <a:pt x="20011" y="105637"/>
                  </a:lnTo>
                  <a:lnTo>
                    <a:pt x="20263" y="105558"/>
                  </a:lnTo>
                  <a:lnTo>
                    <a:pt x="20507" y="105471"/>
                  </a:lnTo>
                  <a:lnTo>
                    <a:pt x="20743" y="105377"/>
                  </a:lnTo>
                  <a:lnTo>
                    <a:pt x="20986" y="105283"/>
                  </a:lnTo>
                  <a:lnTo>
                    <a:pt x="21222" y="105180"/>
                  </a:lnTo>
                  <a:lnTo>
                    <a:pt x="21458" y="105070"/>
                  </a:lnTo>
                  <a:lnTo>
                    <a:pt x="21694" y="104960"/>
                  </a:lnTo>
                  <a:lnTo>
                    <a:pt x="21922" y="104850"/>
                  </a:lnTo>
                  <a:lnTo>
                    <a:pt x="22150" y="104732"/>
                  </a:lnTo>
                  <a:lnTo>
                    <a:pt x="22370" y="104606"/>
                  </a:lnTo>
                  <a:lnTo>
                    <a:pt x="22598" y="104481"/>
                  </a:lnTo>
                  <a:lnTo>
                    <a:pt x="22811" y="104347"/>
                  </a:lnTo>
                  <a:lnTo>
                    <a:pt x="23031" y="104213"/>
                  </a:lnTo>
                  <a:lnTo>
                    <a:pt x="23243" y="104072"/>
                  </a:lnTo>
                  <a:lnTo>
                    <a:pt x="23455" y="103930"/>
                  </a:lnTo>
                  <a:lnTo>
                    <a:pt x="23668" y="103781"/>
                  </a:lnTo>
                  <a:lnTo>
                    <a:pt x="23872" y="103631"/>
                  </a:lnTo>
                  <a:lnTo>
                    <a:pt x="24077" y="103482"/>
                  </a:lnTo>
                  <a:lnTo>
                    <a:pt x="24273" y="103317"/>
                  </a:lnTo>
                  <a:lnTo>
                    <a:pt x="24470" y="103160"/>
                  </a:lnTo>
                  <a:lnTo>
                    <a:pt x="24658" y="102994"/>
                  </a:lnTo>
                  <a:lnTo>
                    <a:pt x="24855" y="102821"/>
                  </a:lnTo>
                  <a:lnTo>
                    <a:pt x="25036" y="102648"/>
                  </a:lnTo>
                  <a:lnTo>
                    <a:pt x="25225" y="102475"/>
                  </a:lnTo>
                  <a:lnTo>
                    <a:pt x="25405" y="102295"/>
                  </a:lnTo>
                  <a:lnTo>
                    <a:pt x="25578" y="102114"/>
                  </a:lnTo>
                  <a:lnTo>
                    <a:pt x="25751" y="101925"/>
                  </a:lnTo>
                  <a:lnTo>
                    <a:pt x="25924" y="101736"/>
                  </a:lnTo>
                  <a:lnTo>
                    <a:pt x="26089" y="101548"/>
                  </a:lnTo>
                  <a:lnTo>
                    <a:pt x="26255" y="101351"/>
                  </a:lnTo>
                  <a:lnTo>
                    <a:pt x="26412" y="101154"/>
                  </a:lnTo>
                  <a:lnTo>
                    <a:pt x="26569" y="100950"/>
                  </a:lnTo>
                  <a:lnTo>
                    <a:pt x="26718" y="100746"/>
                  </a:lnTo>
                  <a:lnTo>
                    <a:pt x="26868" y="100541"/>
                  </a:lnTo>
                  <a:lnTo>
                    <a:pt x="27009" y="100329"/>
                  </a:lnTo>
                  <a:lnTo>
                    <a:pt x="27151" y="100116"/>
                  </a:lnTo>
                  <a:lnTo>
                    <a:pt x="27285" y="99896"/>
                  </a:lnTo>
                  <a:lnTo>
                    <a:pt x="27418" y="99676"/>
                  </a:lnTo>
                  <a:lnTo>
                    <a:pt x="27544" y="99456"/>
                  </a:lnTo>
                  <a:lnTo>
                    <a:pt x="27670" y="99236"/>
                  </a:lnTo>
                  <a:lnTo>
                    <a:pt x="27788" y="99008"/>
                  </a:lnTo>
                  <a:lnTo>
                    <a:pt x="27906" y="98780"/>
                  </a:lnTo>
                  <a:lnTo>
                    <a:pt x="28016" y="98544"/>
                  </a:lnTo>
                  <a:lnTo>
                    <a:pt x="28126" y="98308"/>
                  </a:lnTo>
                  <a:lnTo>
                    <a:pt x="28228" y="98072"/>
                  </a:lnTo>
                  <a:lnTo>
                    <a:pt x="28322" y="97836"/>
                  </a:lnTo>
                  <a:lnTo>
                    <a:pt x="28417" y="97592"/>
                  </a:lnTo>
                  <a:lnTo>
                    <a:pt x="28503" y="97349"/>
                  </a:lnTo>
                  <a:lnTo>
                    <a:pt x="36618" y="97349"/>
                  </a:lnTo>
                  <a:lnTo>
                    <a:pt x="36618" y="97349"/>
                  </a:lnTo>
                  <a:lnTo>
                    <a:pt x="36460" y="100140"/>
                  </a:lnTo>
                  <a:lnTo>
                    <a:pt x="36311" y="102987"/>
                  </a:lnTo>
                  <a:lnTo>
                    <a:pt x="36170" y="105896"/>
                  </a:lnTo>
                  <a:lnTo>
                    <a:pt x="36028" y="108853"/>
                  </a:lnTo>
                  <a:lnTo>
                    <a:pt x="35894" y="111872"/>
                  </a:lnTo>
                  <a:lnTo>
                    <a:pt x="35769" y="114939"/>
                  </a:lnTo>
                  <a:lnTo>
                    <a:pt x="35651" y="118061"/>
                  </a:lnTo>
                  <a:lnTo>
                    <a:pt x="35541" y="121237"/>
                  </a:lnTo>
                  <a:lnTo>
                    <a:pt x="35438" y="124454"/>
                  </a:lnTo>
                  <a:lnTo>
                    <a:pt x="35344" y="127725"/>
                  </a:lnTo>
                  <a:lnTo>
                    <a:pt x="35257" y="131051"/>
                  </a:lnTo>
                  <a:lnTo>
                    <a:pt x="35187" y="134416"/>
                  </a:lnTo>
                  <a:lnTo>
                    <a:pt x="35124" y="137829"/>
                  </a:lnTo>
                  <a:lnTo>
                    <a:pt x="35069" y="141281"/>
                  </a:lnTo>
                  <a:lnTo>
                    <a:pt x="35029" y="144780"/>
                  </a:lnTo>
                  <a:lnTo>
                    <a:pt x="34998" y="148327"/>
                  </a:lnTo>
                  <a:lnTo>
                    <a:pt x="26121" y="148327"/>
                  </a:lnTo>
                  <a:lnTo>
                    <a:pt x="26121" y="148327"/>
                  </a:lnTo>
                  <a:lnTo>
                    <a:pt x="26027" y="148083"/>
                  </a:lnTo>
                  <a:lnTo>
                    <a:pt x="25932" y="147839"/>
                  </a:lnTo>
                  <a:lnTo>
                    <a:pt x="25838" y="147603"/>
                  </a:lnTo>
                  <a:lnTo>
                    <a:pt x="25736" y="147367"/>
                  </a:lnTo>
                  <a:lnTo>
                    <a:pt x="25626" y="147131"/>
                  </a:lnTo>
                  <a:lnTo>
                    <a:pt x="25515" y="146895"/>
                  </a:lnTo>
                  <a:lnTo>
                    <a:pt x="25398" y="146667"/>
                  </a:lnTo>
                  <a:lnTo>
                    <a:pt x="25280" y="146439"/>
                  </a:lnTo>
                  <a:lnTo>
                    <a:pt x="25154" y="146219"/>
                  </a:lnTo>
                  <a:lnTo>
                    <a:pt x="25028" y="145999"/>
                  </a:lnTo>
                  <a:lnTo>
                    <a:pt x="24894" y="145779"/>
                  </a:lnTo>
                  <a:lnTo>
                    <a:pt x="24761" y="145559"/>
                  </a:lnTo>
                  <a:lnTo>
                    <a:pt x="24619" y="145346"/>
                  </a:lnTo>
                  <a:lnTo>
                    <a:pt x="24478" y="145142"/>
                  </a:lnTo>
                  <a:lnTo>
                    <a:pt x="24328" y="144930"/>
                  </a:lnTo>
                  <a:lnTo>
                    <a:pt x="24179" y="144725"/>
                  </a:lnTo>
                  <a:lnTo>
                    <a:pt x="24022" y="144521"/>
                  </a:lnTo>
                  <a:lnTo>
                    <a:pt x="23864" y="144324"/>
                  </a:lnTo>
                  <a:lnTo>
                    <a:pt x="23699" y="144128"/>
                  </a:lnTo>
                  <a:lnTo>
                    <a:pt x="23534" y="143939"/>
                  </a:lnTo>
                  <a:lnTo>
                    <a:pt x="23361" y="143750"/>
                  </a:lnTo>
                  <a:lnTo>
                    <a:pt x="23188" y="143561"/>
                  </a:lnTo>
                  <a:lnTo>
                    <a:pt x="23015" y="143381"/>
                  </a:lnTo>
                  <a:lnTo>
                    <a:pt x="22834" y="143200"/>
                  </a:lnTo>
                  <a:lnTo>
                    <a:pt x="22653" y="143027"/>
                  </a:lnTo>
                  <a:lnTo>
                    <a:pt x="22465" y="142854"/>
                  </a:lnTo>
                  <a:lnTo>
                    <a:pt x="22276" y="142681"/>
                  </a:lnTo>
                  <a:lnTo>
                    <a:pt x="22079" y="142516"/>
                  </a:lnTo>
                  <a:lnTo>
                    <a:pt x="21883" y="142358"/>
                  </a:lnTo>
                  <a:lnTo>
                    <a:pt x="21686" y="142193"/>
                  </a:lnTo>
                  <a:lnTo>
                    <a:pt x="21482" y="142044"/>
                  </a:lnTo>
                  <a:lnTo>
                    <a:pt x="21277" y="141894"/>
                  </a:lnTo>
                  <a:lnTo>
                    <a:pt x="21065" y="141745"/>
                  </a:lnTo>
                  <a:lnTo>
                    <a:pt x="20853" y="141603"/>
                  </a:lnTo>
                  <a:lnTo>
                    <a:pt x="20640" y="141462"/>
                  </a:lnTo>
                  <a:lnTo>
                    <a:pt x="20428" y="141328"/>
                  </a:lnTo>
                  <a:lnTo>
                    <a:pt x="20208" y="141195"/>
                  </a:lnTo>
                  <a:lnTo>
                    <a:pt x="19980" y="141069"/>
                  </a:lnTo>
                  <a:lnTo>
                    <a:pt x="19760" y="140943"/>
                  </a:lnTo>
                  <a:lnTo>
                    <a:pt x="19532" y="140825"/>
                  </a:lnTo>
                  <a:lnTo>
                    <a:pt x="19304" y="140715"/>
                  </a:lnTo>
                  <a:lnTo>
                    <a:pt x="19068" y="140605"/>
                  </a:lnTo>
                  <a:lnTo>
                    <a:pt x="18832" y="140495"/>
                  </a:lnTo>
                  <a:lnTo>
                    <a:pt x="18596" y="140392"/>
                  </a:lnTo>
                  <a:lnTo>
                    <a:pt x="18360" y="140298"/>
                  </a:lnTo>
                  <a:lnTo>
                    <a:pt x="18117" y="140204"/>
                  </a:lnTo>
                  <a:lnTo>
                    <a:pt x="17873" y="140117"/>
                  </a:lnTo>
                  <a:lnTo>
                    <a:pt x="17621" y="140039"/>
                  </a:lnTo>
                  <a:lnTo>
                    <a:pt x="17377" y="139960"/>
                  </a:lnTo>
                  <a:lnTo>
                    <a:pt x="17126" y="139881"/>
                  </a:lnTo>
                  <a:lnTo>
                    <a:pt x="16874" y="139811"/>
                  </a:lnTo>
                  <a:lnTo>
                    <a:pt x="16623" y="139748"/>
                  </a:lnTo>
                  <a:lnTo>
                    <a:pt x="16363" y="139693"/>
                  </a:lnTo>
                  <a:lnTo>
                    <a:pt x="16104" y="139638"/>
                  </a:lnTo>
                  <a:lnTo>
                    <a:pt x="15844" y="139583"/>
                  </a:lnTo>
                  <a:lnTo>
                    <a:pt x="15585" y="139543"/>
                  </a:lnTo>
                  <a:lnTo>
                    <a:pt x="15325" y="139504"/>
                  </a:lnTo>
                  <a:lnTo>
                    <a:pt x="15058" y="139465"/>
                  </a:lnTo>
                  <a:lnTo>
                    <a:pt x="14791" y="139433"/>
                  </a:lnTo>
                  <a:lnTo>
                    <a:pt x="14523" y="139410"/>
                  </a:lnTo>
                  <a:lnTo>
                    <a:pt x="14256" y="139394"/>
                  </a:lnTo>
                  <a:lnTo>
                    <a:pt x="13989" y="139378"/>
                  </a:lnTo>
                  <a:lnTo>
                    <a:pt x="13713" y="139370"/>
                  </a:lnTo>
                  <a:lnTo>
                    <a:pt x="13438" y="139370"/>
                  </a:lnTo>
                  <a:lnTo>
                    <a:pt x="13438" y="139370"/>
                  </a:lnTo>
                  <a:lnTo>
                    <a:pt x="13092" y="139370"/>
                  </a:lnTo>
                  <a:lnTo>
                    <a:pt x="12746" y="139386"/>
                  </a:lnTo>
                  <a:lnTo>
                    <a:pt x="12408" y="139410"/>
                  </a:lnTo>
                  <a:lnTo>
                    <a:pt x="12070" y="139441"/>
                  </a:lnTo>
                  <a:lnTo>
                    <a:pt x="11732" y="139480"/>
                  </a:lnTo>
                  <a:lnTo>
                    <a:pt x="11394" y="139528"/>
                  </a:lnTo>
                  <a:lnTo>
                    <a:pt x="11064" y="139583"/>
                  </a:lnTo>
                  <a:lnTo>
                    <a:pt x="10733" y="139645"/>
                  </a:lnTo>
                  <a:lnTo>
                    <a:pt x="10411" y="139716"/>
                  </a:lnTo>
                  <a:lnTo>
                    <a:pt x="10081" y="139795"/>
                  </a:lnTo>
                  <a:lnTo>
                    <a:pt x="9766" y="139881"/>
                  </a:lnTo>
                  <a:lnTo>
                    <a:pt x="9444" y="139976"/>
                  </a:lnTo>
                  <a:lnTo>
                    <a:pt x="9129" y="140078"/>
                  </a:lnTo>
                  <a:lnTo>
                    <a:pt x="8823" y="140188"/>
                  </a:lnTo>
                  <a:lnTo>
                    <a:pt x="8516" y="140306"/>
                  </a:lnTo>
                  <a:lnTo>
                    <a:pt x="8209" y="140424"/>
                  </a:lnTo>
                  <a:lnTo>
                    <a:pt x="7911" y="140558"/>
                  </a:lnTo>
                  <a:lnTo>
                    <a:pt x="7620" y="140699"/>
                  </a:lnTo>
                  <a:lnTo>
                    <a:pt x="7329" y="140841"/>
                  </a:lnTo>
                  <a:lnTo>
                    <a:pt x="7038" y="140990"/>
                  </a:lnTo>
                  <a:lnTo>
                    <a:pt x="6755" y="141147"/>
                  </a:lnTo>
                  <a:lnTo>
                    <a:pt x="6472" y="141313"/>
                  </a:lnTo>
                  <a:lnTo>
                    <a:pt x="6197" y="141485"/>
                  </a:lnTo>
                  <a:lnTo>
                    <a:pt x="5929" y="141666"/>
                  </a:lnTo>
                  <a:lnTo>
                    <a:pt x="5662" y="141847"/>
                  </a:lnTo>
                  <a:lnTo>
                    <a:pt x="5402" y="142044"/>
                  </a:lnTo>
                  <a:lnTo>
                    <a:pt x="5143" y="142240"/>
                  </a:lnTo>
                  <a:lnTo>
                    <a:pt x="4891" y="142437"/>
                  </a:lnTo>
                  <a:lnTo>
                    <a:pt x="4648" y="142649"/>
                  </a:lnTo>
                  <a:lnTo>
                    <a:pt x="4404" y="142862"/>
                  </a:lnTo>
                  <a:lnTo>
                    <a:pt x="4168" y="143082"/>
                  </a:lnTo>
                  <a:lnTo>
                    <a:pt x="3940" y="143310"/>
                  </a:lnTo>
                  <a:lnTo>
                    <a:pt x="3712" y="143538"/>
                  </a:lnTo>
                  <a:lnTo>
                    <a:pt x="3492" y="143774"/>
                  </a:lnTo>
                  <a:lnTo>
                    <a:pt x="3279" y="144017"/>
                  </a:lnTo>
                  <a:lnTo>
                    <a:pt x="3067" y="144261"/>
                  </a:lnTo>
                  <a:lnTo>
                    <a:pt x="2871" y="144513"/>
                  </a:lnTo>
                  <a:lnTo>
                    <a:pt x="2674" y="144772"/>
                  </a:lnTo>
                  <a:lnTo>
                    <a:pt x="2477" y="145032"/>
                  </a:lnTo>
                  <a:lnTo>
                    <a:pt x="2297" y="145299"/>
                  </a:lnTo>
                  <a:lnTo>
                    <a:pt x="2116" y="145567"/>
                  </a:lnTo>
                  <a:lnTo>
                    <a:pt x="1943" y="145842"/>
                  </a:lnTo>
                  <a:lnTo>
                    <a:pt x="1778" y="146125"/>
                  </a:lnTo>
                  <a:lnTo>
                    <a:pt x="1620" y="146408"/>
                  </a:lnTo>
                  <a:lnTo>
                    <a:pt x="1471" y="146691"/>
                  </a:lnTo>
                  <a:lnTo>
                    <a:pt x="1322" y="146982"/>
                  </a:lnTo>
                  <a:lnTo>
                    <a:pt x="1188" y="147281"/>
                  </a:lnTo>
                  <a:lnTo>
                    <a:pt x="1054" y="147580"/>
                  </a:lnTo>
                  <a:lnTo>
                    <a:pt x="928" y="147878"/>
                  </a:lnTo>
                  <a:lnTo>
                    <a:pt x="810" y="148185"/>
                  </a:lnTo>
                  <a:lnTo>
                    <a:pt x="700" y="148500"/>
                  </a:lnTo>
                  <a:lnTo>
                    <a:pt x="606" y="148814"/>
                  </a:lnTo>
                  <a:lnTo>
                    <a:pt x="504" y="149129"/>
                  </a:lnTo>
                  <a:lnTo>
                    <a:pt x="417" y="149451"/>
                  </a:lnTo>
                  <a:lnTo>
                    <a:pt x="339" y="149773"/>
                  </a:lnTo>
                  <a:lnTo>
                    <a:pt x="268" y="150096"/>
                  </a:lnTo>
                  <a:lnTo>
                    <a:pt x="205" y="150426"/>
                  </a:lnTo>
                  <a:lnTo>
                    <a:pt x="150" y="150756"/>
                  </a:lnTo>
                  <a:lnTo>
                    <a:pt x="103" y="151094"/>
                  </a:lnTo>
                  <a:lnTo>
                    <a:pt x="64" y="151433"/>
                  </a:lnTo>
                  <a:lnTo>
                    <a:pt x="40" y="151771"/>
                  </a:lnTo>
                  <a:lnTo>
                    <a:pt x="16" y="152117"/>
                  </a:lnTo>
                  <a:lnTo>
                    <a:pt x="1" y="152455"/>
                  </a:lnTo>
                  <a:lnTo>
                    <a:pt x="1" y="152801"/>
                  </a:lnTo>
                  <a:lnTo>
                    <a:pt x="1" y="152801"/>
                  </a:lnTo>
                  <a:lnTo>
                    <a:pt x="1" y="153147"/>
                  </a:lnTo>
                  <a:lnTo>
                    <a:pt x="16" y="153493"/>
                  </a:lnTo>
                  <a:lnTo>
                    <a:pt x="40" y="153839"/>
                  </a:lnTo>
                  <a:lnTo>
                    <a:pt x="64" y="154177"/>
                  </a:lnTo>
                  <a:lnTo>
                    <a:pt x="103" y="154515"/>
                  </a:lnTo>
                  <a:lnTo>
                    <a:pt x="150" y="154845"/>
                  </a:lnTo>
                  <a:lnTo>
                    <a:pt x="205" y="155176"/>
                  </a:lnTo>
                  <a:lnTo>
                    <a:pt x="268" y="155506"/>
                  </a:lnTo>
                  <a:lnTo>
                    <a:pt x="339" y="155836"/>
                  </a:lnTo>
                  <a:lnTo>
                    <a:pt x="417" y="156158"/>
                  </a:lnTo>
                  <a:lnTo>
                    <a:pt x="504" y="156481"/>
                  </a:lnTo>
                  <a:lnTo>
                    <a:pt x="606" y="156795"/>
                  </a:lnTo>
                  <a:lnTo>
                    <a:pt x="700" y="157110"/>
                  </a:lnTo>
                  <a:lnTo>
                    <a:pt x="810" y="157417"/>
                  </a:lnTo>
                  <a:lnTo>
                    <a:pt x="928" y="157723"/>
                  </a:lnTo>
                  <a:lnTo>
                    <a:pt x="1054" y="158030"/>
                  </a:lnTo>
                  <a:lnTo>
                    <a:pt x="1188" y="158329"/>
                  </a:lnTo>
                  <a:lnTo>
                    <a:pt x="1322" y="158628"/>
                  </a:lnTo>
                  <a:lnTo>
                    <a:pt x="1471" y="158919"/>
                  </a:lnTo>
                  <a:lnTo>
                    <a:pt x="1620" y="159202"/>
                  </a:lnTo>
                  <a:lnTo>
                    <a:pt x="1778" y="159485"/>
                  </a:lnTo>
                  <a:lnTo>
                    <a:pt x="1943" y="159768"/>
                  </a:lnTo>
                  <a:lnTo>
                    <a:pt x="2116" y="160043"/>
                  </a:lnTo>
                  <a:lnTo>
                    <a:pt x="2297" y="160310"/>
                  </a:lnTo>
                  <a:lnTo>
                    <a:pt x="2477" y="160578"/>
                  </a:lnTo>
                  <a:lnTo>
                    <a:pt x="2674" y="160837"/>
                  </a:lnTo>
                  <a:lnTo>
                    <a:pt x="2871" y="161097"/>
                  </a:lnTo>
                  <a:lnTo>
                    <a:pt x="3067" y="161348"/>
                  </a:lnTo>
                  <a:lnTo>
                    <a:pt x="3279" y="161592"/>
                  </a:lnTo>
                  <a:lnTo>
                    <a:pt x="3492" y="161836"/>
                  </a:lnTo>
                  <a:lnTo>
                    <a:pt x="3712" y="162072"/>
                  </a:lnTo>
                  <a:lnTo>
                    <a:pt x="3940" y="162300"/>
                  </a:lnTo>
                  <a:lnTo>
                    <a:pt x="4168" y="162528"/>
                  </a:lnTo>
                  <a:lnTo>
                    <a:pt x="4404" y="162748"/>
                  </a:lnTo>
                  <a:lnTo>
                    <a:pt x="4648" y="162960"/>
                  </a:lnTo>
                  <a:lnTo>
                    <a:pt x="4891" y="163173"/>
                  </a:lnTo>
                  <a:lnTo>
                    <a:pt x="5143" y="163369"/>
                  </a:lnTo>
                  <a:lnTo>
                    <a:pt x="5402" y="163566"/>
                  </a:lnTo>
                  <a:lnTo>
                    <a:pt x="5662" y="163762"/>
                  </a:lnTo>
                  <a:lnTo>
                    <a:pt x="5929" y="163943"/>
                  </a:lnTo>
                  <a:lnTo>
                    <a:pt x="6197" y="164124"/>
                  </a:lnTo>
                  <a:lnTo>
                    <a:pt x="6472" y="164289"/>
                  </a:lnTo>
                  <a:lnTo>
                    <a:pt x="6755" y="164454"/>
                  </a:lnTo>
                  <a:lnTo>
                    <a:pt x="7038" y="164619"/>
                  </a:lnTo>
                  <a:lnTo>
                    <a:pt x="7329" y="164769"/>
                  </a:lnTo>
                  <a:lnTo>
                    <a:pt x="7620" y="164910"/>
                  </a:lnTo>
                  <a:lnTo>
                    <a:pt x="7911" y="165052"/>
                  </a:lnTo>
                  <a:lnTo>
                    <a:pt x="8209" y="165186"/>
                  </a:lnTo>
                  <a:lnTo>
                    <a:pt x="8516" y="165311"/>
                  </a:lnTo>
                  <a:lnTo>
                    <a:pt x="8823" y="165421"/>
                  </a:lnTo>
                  <a:lnTo>
                    <a:pt x="9129" y="165532"/>
                  </a:lnTo>
                  <a:lnTo>
                    <a:pt x="9444" y="165634"/>
                  </a:lnTo>
                  <a:lnTo>
                    <a:pt x="9766" y="165728"/>
                  </a:lnTo>
                  <a:lnTo>
                    <a:pt x="10081" y="165815"/>
                  </a:lnTo>
                  <a:lnTo>
                    <a:pt x="10411" y="165893"/>
                  </a:lnTo>
                  <a:lnTo>
                    <a:pt x="10733" y="165964"/>
                  </a:lnTo>
                  <a:lnTo>
                    <a:pt x="11064" y="166035"/>
                  </a:lnTo>
                  <a:lnTo>
                    <a:pt x="11394" y="166090"/>
                  </a:lnTo>
                  <a:lnTo>
                    <a:pt x="11732" y="166129"/>
                  </a:lnTo>
                  <a:lnTo>
                    <a:pt x="12070" y="166169"/>
                  </a:lnTo>
                  <a:lnTo>
                    <a:pt x="12408" y="166200"/>
                  </a:lnTo>
                  <a:lnTo>
                    <a:pt x="12746" y="166224"/>
                  </a:lnTo>
                  <a:lnTo>
                    <a:pt x="13092" y="166239"/>
                  </a:lnTo>
                  <a:lnTo>
                    <a:pt x="13438" y="166239"/>
                  </a:lnTo>
                  <a:lnTo>
                    <a:pt x="13438" y="166239"/>
                  </a:lnTo>
                  <a:lnTo>
                    <a:pt x="13713" y="166239"/>
                  </a:lnTo>
                  <a:lnTo>
                    <a:pt x="13989" y="166231"/>
                  </a:lnTo>
                  <a:lnTo>
                    <a:pt x="14256" y="166216"/>
                  </a:lnTo>
                  <a:lnTo>
                    <a:pt x="14523" y="166200"/>
                  </a:lnTo>
                  <a:lnTo>
                    <a:pt x="14791" y="166176"/>
                  </a:lnTo>
                  <a:lnTo>
                    <a:pt x="15058" y="166145"/>
                  </a:lnTo>
                  <a:lnTo>
                    <a:pt x="15325" y="166113"/>
                  </a:lnTo>
                  <a:lnTo>
                    <a:pt x="15585" y="166066"/>
                  </a:lnTo>
                  <a:lnTo>
                    <a:pt x="15844" y="166027"/>
                  </a:lnTo>
                  <a:lnTo>
                    <a:pt x="16112" y="165972"/>
                  </a:lnTo>
                  <a:lnTo>
                    <a:pt x="16363" y="165925"/>
                  </a:lnTo>
                  <a:lnTo>
                    <a:pt x="16623" y="165862"/>
                  </a:lnTo>
                  <a:lnTo>
                    <a:pt x="16874" y="165799"/>
                  </a:lnTo>
                  <a:lnTo>
                    <a:pt x="17126" y="165728"/>
                  </a:lnTo>
                  <a:lnTo>
                    <a:pt x="17377" y="165650"/>
                  </a:lnTo>
                  <a:lnTo>
                    <a:pt x="17629" y="165571"/>
                  </a:lnTo>
                  <a:lnTo>
                    <a:pt x="17873" y="165492"/>
                  </a:lnTo>
                  <a:lnTo>
                    <a:pt x="18117" y="165406"/>
                  </a:lnTo>
                  <a:lnTo>
                    <a:pt x="18360" y="165311"/>
                  </a:lnTo>
                  <a:lnTo>
                    <a:pt x="18596" y="165217"/>
                  </a:lnTo>
                  <a:lnTo>
                    <a:pt x="18832" y="165115"/>
                  </a:lnTo>
                  <a:lnTo>
                    <a:pt x="19068" y="165005"/>
                  </a:lnTo>
                  <a:lnTo>
                    <a:pt x="19304" y="164895"/>
                  </a:lnTo>
                  <a:lnTo>
                    <a:pt x="19532" y="164785"/>
                  </a:lnTo>
                  <a:lnTo>
                    <a:pt x="19760" y="164659"/>
                  </a:lnTo>
                  <a:lnTo>
                    <a:pt x="19980" y="164541"/>
                  </a:lnTo>
                  <a:lnTo>
                    <a:pt x="20208" y="164415"/>
                  </a:lnTo>
                  <a:lnTo>
                    <a:pt x="20428" y="164281"/>
                  </a:lnTo>
                  <a:lnTo>
                    <a:pt x="20640" y="164148"/>
                  </a:lnTo>
                  <a:lnTo>
                    <a:pt x="20853" y="164006"/>
                  </a:lnTo>
                  <a:lnTo>
                    <a:pt x="21065" y="163865"/>
                  </a:lnTo>
                  <a:lnTo>
                    <a:pt x="21277" y="163715"/>
                  </a:lnTo>
                  <a:lnTo>
                    <a:pt x="21482" y="163566"/>
                  </a:lnTo>
                  <a:lnTo>
                    <a:pt x="21686" y="163408"/>
                  </a:lnTo>
                  <a:lnTo>
                    <a:pt x="21883" y="163251"/>
                  </a:lnTo>
                  <a:lnTo>
                    <a:pt x="22079" y="163094"/>
                  </a:lnTo>
                  <a:lnTo>
                    <a:pt x="22276" y="162929"/>
                  </a:lnTo>
                  <a:lnTo>
                    <a:pt x="22465" y="162756"/>
                  </a:lnTo>
                  <a:lnTo>
                    <a:pt x="22653" y="162583"/>
                  </a:lnTo>
                  <a:lnTo>
                    <a:pt x="22834" y="162410"/>
                  </a:lnTo>
                  <a:lnTo>
                    <a:pt x="23015" y="162229"/>
                  </a:lnTo>
                  <a:lnTo>
                    <a:pt x="23188" y="162048"/>
                  </a:lnTo>
                  <a:lnTo>
                    <a:pt x="23361" y="161859"/>
                  </a:lnTo>
                  <a:lnTo>
                    <a:pt x="23534" y="161671"/>
                  </a:lnTo>
                  <a:lnTo>
                    <a:pt x="23699" y="161482"/>
                  </a:lnTo>
                  <a:lnTo>
                    <a:pt x="23864" y="161285"/>
                  </a:lnTo>
                  <a:lnTo>
                    <a:pt x="24022" y="161081"/>
                  </a:lnTo>
                  <a:lnTo>
                    <a:pt x="24179" y="160884"/>
                  </a:lnTo>
                  <a:lnTo>
                    <a:pt x="24328" y="160680"/>
                  </a:lnTo>
                  <a:lnTo>
                    <a:pt x="24478" y="160468"/>
                  </a:lnTo>
                  <a:lnTo>
                    <a:pt x="24619" y="160255"/>
                  </a:lnTo>
                  <a:lnTo>
                    <a:pt x="24761" y="160043"/>
                  </a:lnTo>
                  <a:lnTo>
                    <a:pt x="24894" y="159831"/>
                  </a:lnTo>
                  <a:lnTo>
                    <a:pt x="25028" y="159610"/>
                  </a:lnTo>
                  <a:lnTo>
                    <a:pt x="25154" y="159390"/>
                  </a:lnTo>
                  <a:lnTo>
                    <a:pt x="25280" y="159162"/>
                  </a:lnTo>
                  <a:lnTo>
                    <a:pt x="25398" y="158934"/>
                  </a:lnTo>
                  <a:lnTo>
                    <a:pt x="25515" y="158706"/>
                  </a:lnTo>
                  <a:lnTo>
                    <a:pt x="25626" y="158478"/>
                  </a:lnTo>
                  <a:lnTo>
                    <a:pt x="25736" y="158242"/>
                  </a:lnTo>
                  <a:lnTo>
                    <a:pt x="25838" y="158006"/>
                  </a:lnTo>
                  <a:lnTo>
                    <a:pt x="25932" y="157770"/>
                  </a:lnTo>
                  <a:lnTo>
                    <a:pt x="26027" y="157527"/>
                  </a:lnTo>
                  <a:lnTo>
                    <a:pt x="26121" y="157283"/>
                  </a:lnTo>
                  <a:lnTo>
                    <a:pt x="34982" y="157283"/>
                  </a:lnTo>
                  <a:lnTo>
                    <a:pt x="34982" y="157283"/>
                  </a:lnTo>
                  <a:lnTo>
                    <a:pt x="34998" y="160310"/>
                  </a:lnTo>
                  <a:lnTo>
                    <a:pt x="35022" y="163369"/>
                  </a:lnTo>
                  <a:lnTo>
                    <a:pt x="35053" y="166444"/>
                  </a:lnTo>
                  <a:lnTo>
                    <a:pt x="35092" y="169550"/>
                  </a:lnTo>
                  <a:lnTo>
                    <a:pt x="35147" y="172671"/>
                  </a:lnTo>
                  <a:lnTo>
                    <a:pt x="35210" y="175825"/>
                  </a:lnTo>
                  <a:lnTo>
                    <a:pt x="35289" y="178994"/>
                  </a:lnTo>
                  <a:lnTo>
                    <a:pt x="35375" y="182186"/>
                  </a:lnTo>
                  <a:lnTo>
                    <a:pt x="35470" y="185402"/>
                  </a:lnTo>
                  <a:lnTo>
                    <a:pt x="35580" y="188634"/>
                  </a:lnTo>
                  <a:lnTo>
                    <a:pt x="35706" y="191889"/>
                  </a:lnTo>
                  <a:lnTo>
                    <a:pt x="35839" y="195161"/>
                  </a:lnTo>
                  <a:lnTo>
                    <a:pt x="35989" y="198455"/>
                  </a:lnTo>
                  <a:lnTo>
                    <a:pt x="36146" y="201766"/>
                  </a:lnTo>
                  <a:lnTo>
                    <a:pt x="36319" y="205092"/>
                  </a:lnTo>
                  <a:lnTo>
                    <a:pt x="36508" y="208434"/>
                  </a:lnTo>
                  <a:lnTo>
                    <a:pt x="28503" y="208434"/>
                  </a:lnTo>
                  <a:lnTo>
                    <a:pt x="28503" y="208434"/>
                  </a:lnTo>
                  <a:lnTo>
                    <a:pt x="28417" y="208190"/>
                  </a:lnTo>
                  <a:lnTo>
                    <a:pt x="28322" y="207954"/>
                  </a:lnTo>
                  <a:lnTo>
                    <a:pt x="28228" y="207711"/>
                  </a:lnTo>
                  <a:lnTo>
                    <a:pt x="28126" y="207475"/>
                  </a:lnTo>
                  <a:lnTo>
                    <a:pt x="28016" y="207239"/>
                  </a:lnTo>
                  <a:lnTo>
                    <a:pt x="27906" y="207011"/>
                  </a:lnTo>
                  <a:lnTo>
                    <a:pt x="27788" y="206783"/>
                  </a:lnTo>
                  <a:lnTo>
                    <a:pt x="27670" y="206555"/>
                  </a:lnTo>
                  <a:lnTo>
                    <a:pt x="27544" y="206327"/>
                  </a:lnTo>
                  <a:lnTo>
                    <a:pt x="27418" y="206106"/>
                  </a:lnTo>
                  <a:lnTo>
                    <a:pt x="27285" y="205886"/>
                  </a:lnTo>
                  <a:lnTo>
                    <a:pt x="27151" y="205674"/>
                  </a:lnTo>
                  <a:lnTo>
                    <a:pt x="27009" y="205462"/>
                  </a:lnTo>
                  <a:lnTo>
                    <a:pt x="26868" y="205249"/>
                  </a:lnTo>
                  <a:lnTo>
                    <a:pt x="26718" y="205045"/>
                  </a:lnTo>
                  <a:lnTo>
                    <a:pt x="26569" y="204840"/>
                  </a:lnTo>
                  <a:lnTo>
                    <a:pt x="26412" y="204636"/>
                  </a:lnTo>
                  <a:lnTo>
                    <a:pt x="26255" y="204439"/>
                  </a:lnTo>
                  <a:lnTo>
                    <a:pt x="26089" y="204243"/>
                  </a:lnTo>
                  <a:lnTo>
                    <a:pt x="25924" y="204046"/>
                  </a:lnTo>
                  <a:lnTo>
                    <a:pt x="25751" y="203857"/>
                  </a:lnTo>
                  <a:lnTo>
                    <a:pt x="25578" y="203677"/>
                  </a:lnTo>
                  <a:lnTo>
                    <a:pt x="25405" y="203488"/>
                  </a:lnTo>
                  <a:lnTo>
                    <a:pt x="25225" y="203315"/>
                  </a:lnTo>
                  <a:lnTo>
                    <a:pt x="25036" y="203134"/>
                  </a:lnTo>
                  <a:lnTo>
                    <a:pt x="24855" y="202961"/>
                  </a:lnTo>
                  <a:lnTo>
                    <a:pt x="24658" y="202796"/>
                  </a:lnTo>
                  <a:lnTo>
                    <a:pt x="24470" y="202631"/>
                  </a:lnTo>
                  <a:lnTo>
                    <a:pt x="24273" y="202466"/>
                  </a:lnTo>
                  <a:lnTo>
                    <a:pt x="24069" y="202308"/>
                  </a:lnTo>
                  <a:lnTo>
                    <a:pt x="23872" y="202151"/>
                  </a:lnTo>
                  <a:lnTo>
                    <a:pt x="23668" y="202002"/>
                  </a:lnTo>
                  <a:lnTo>
                    <a:pt x="23455" y="201860"/>
                  </a:lnTo>
                  <a:lnTo>
                    <a:pt x="23243" y="201711"/>
                  </a:lnTo>
                  <a:lnTo>
                    <a:pt x="23031" y="201577"/>
                  </a:lnTo>
                  <a:lnTo>
                    <a:pt x="22811" y="201436"/>
                  </a:lnTo>
                  <a:lnTo>
                    <a:pt x="22590" y="201310"/>
                  </a:lnTo>
                  <a:lnTo>
                    <a:pt x="22370" y="201184"/>
                  </a:lnTo>
                  <a:lnTo>
                    <a:pt x="22150" y="201058"/>
                  </a:lnTo>
                  <a:lnTo>
                    <a:pt x="21922" y="200940"/>
                  </a:lnTo>
                  <a:lnTo>
                    <a:pt x="21686" y="200822"/>
                  </a:lnTo>
                  <a:lnTo>
                    <a:pt x="21458" y="200712"/>
                  </a:lnTo>
                  <a:lnTo>
                    <a:pt x="21222" y="200610"/>
                  </a:lnTo>
                  <a:lnTo>
                    <a:pt x="20986" y="200508"/>
                  </a:lnTo>
                  <a:lnTo>
                    <a:pt x="20743" y="200413"/>
                  </a:lnTo>
                  <a:lnTo>
                    <a:pt x="20507" y="200319"/>
                  </a:lnTo>
                  <a:lnTo>
                    <a:pt x="20263" y="200232"/>
                  </a:lnTo>
                  <a:lnTo>
                    <a:pt x="20011" y="200146"/>
                  </a:lnTo>
                  <a:lnTo>
                    <a:pt x="19768" y="200067"/>
                  </a:lnTo>
                  <a:lnTo>
                    <a:pt x="19516" y="199997"/>
                  </a:lnTo>
                  <a:lnTo>
                    <a:pt x="19265" y="199926"/>
                  </a:lnTo>
                  <a:lnTo>
                    <a:pt x="19013" y="199863"/>
                  </a:lnTo>
                  <a:lnTo>
                    <a:pt x="18753" y="199800"/>
                  </a:lnTo>
                  <a:lnTo>
                    <a:pt x="18494" y="199745"/>
                  </a:lnTo>
                  <a:lnTo>
                    <a:pt x="18234" y="199698"/>
                  </a:lnTo>
                  <a:lnTo>
                    <a:pt x="17975" y="199651"/>
                  </a:lnTo>
                  <a:lnTo>
                    <a:pt x="17716" y="199611"/>
                  </a:lnTo>
                  <a:lnTo>
                    <a:pt x="17448" y="199580"/>
                  </a:lnTo>
                  <a:lnTo>
                    <a:pt x="17181" y="199548"/>
                  </a:lnTo>
                  <a:lnTo>
                    <a:pt x="16914" y="199525"/>
                  </a:lnTo>
                  <a:lnTo>
                    <a:pt x="16646" y="199501"/>
                  </a:lnTo>
                  <a:lnTo>
                    <a:pt x="16371" y="199493"/>
                  </a:lnTo>
                  <a:lnTo>
                    <a:pt x="16104" y="199485"/>
                  </a:lnTo>
                  <a:lnTo>
                    <a:pt x="15828" y="199478"/>
                  </a:lnTo>
                  <a:lnTo>
                    <a:pt x="15828" y="199478"/>
                  </a:lnTo>
                  <a:lnTo>
                    <a:pt x="15482" y="199485"/>
                  </a:lnTo>
                  <a:lnTo>
                    <a:pt x="15137" y="199501"/>
                  </a:lnTo>
                  <a:lnTo>
                    <a:pt x="14798" y="199517"/>
                  </a:lnTo>
                  <a:lnTo>
                    <a:pt x="14452" y="199548"/>
                  </a:lnTo>
                  <a:lnTo>
                    <a:pt x="14122" y="199588"/>
                  </a:lnTo>
                  <a:lnTo>
                    <a:pt x="13784" y="199635"/>
                  </a:lnTo>
                  <a:lnTo>
                    <a:pt x="13454" y="199690"/>
                  </a:lnTo>
                  <a:lnTo>
                    <a:pt x="13124" y="199753"/>
                  </a:lnTo>
                  <a:lnTo>
                    <a:pt x="12793" y="199824"/>
                  </a:lnTo>
                  <a:lnTo>
                    <a:pt x="12471" y="199902"/>
                  </a:lnTo>
                  <a:lnTo>
                    <a:pt x="12157" y="199989"/>
                  </a:lnTo>
                  <a:lnTo>
                    <a:pt x="11834" y="200083"/>
                  </a:lnTo>
                  <a:lnTo>
                    <a:pt x="11520" y="200185"/>
                  </a:lnTo>
                  <a:lnTo>
                    <a:pt x="11213" y="200295"/>
                  </a:lnTo>
                  <a:lnTo>
                    <a:pt x="10906" y="200413"/>
                  </a:lnTo>
                  <a:lnTo>
                    <a:pt x="10600" y="200539"/>
                  </a:lnTo>
                  <a:lnTo>
                    <a:pt x="10301" y="200673"/>
                  </a:lnTo>
                  <a:lnTo>
                    <a:pt x="10002" y="200806"/>
                  </a:lnTo>
                  <a:lnTo>
                    <a:pt x="9711" y="200956"/>
                  </a:lnTo>
                  <a:lnTo>
                    <a:pt x="9428" y="201105"/>
                  </a:lnTo>
                  <a:lnTo>
                    <a:pt x="9145" y="201263"/>
                  </a:lnTo>
                  <a:lnTo>
                    <a:pt x="8862" y="201428"/>
                  </a:lnTo>
                  <a:lnTo>
                    <a:pt x="8587" y="201601"/>
                  </a:lnTo>
                  <a:lnTo>
                    <a:pt x="8319" y="201782"/>
                  </a:lnTo>
                  <a:lnTo>
                    <a:pt x="8052" y="201962"/>
                  </a:lnTo>
                  <a:lnTo>
                    <a:pt x="7793" y="202151"/>
                  </a:lnTo>
                  <a:lnTo>
                    <a:pt x="7533" y="202348"/>
                  </a:lnTo>
                  <a:lnTo>
                    <a:pt x="7282" y="202552"/>
                  </a:lnTo>
                  <a:lnTo>
                    <a:pt x="7038" y="202757"/>
                  </a:lnTo>
                  <a:lnTo>
                    <a:pt x="6794" y="202977"/>
                  </a:lnTo>
                  <a:lnTo>
                    <a:pt x="6558" y="203197"/>
                  </a:lnTo>
                  <a:lnTo>
                    <a:pt x="6330" y="203417"/>
                  </a:lnTo>
                  <a:lnTo>
                    <a:pt x="6102" y="203653"/>
                  </a:lnTo>
                  <a:lnTo>
                    <a:pt x="5882" y="203889"/>
                  </a:lnTo>
                  <a:lnTo>
                    <a:pt x="5670" y="204125"/>
                  </a:lnTo>
                  <a:lnTo>
                    <a:pt x="5457" y="204376"/>
                  </a:lnTo>
                  <a:lnTo>
                    <a:pt x="5253" y="204628"/>
                  </a:lnTo>
                  <a:lnTo>
                    <a:pt x="5056" y="204880"/>
                  </a:lnTo>
                  <a:lnTo>
                    <a:pt x="4868" y="205139"/>
                  </a:lnTo>
                  <a:lnTo>
                    <a:pt x="4687" y="205407"/>
                  </a:lnTo>
                  <a:lnTo>
                    <a:pt x="4506" y="205682"/>
                  </a:lnTo>
                  <a:lnTo>
                    <a:pt x="4333" y="205957"/>
                  </a:lnTo>
                  <a:lnTo>
                    <a:pt x="4168" y="206232"/>
                  </a:lnTo>
                  <a:lnTo>
                    <a:pt x="4011" y="206515"/>
                  </a:lnTo>
                  <a:lnTo>
                    <a:pt x="3861" y="206806"/>
                  </a:lnTo>
                  <a:lnTo>
                    <a:pt x="3712" y="207097"/>
                  </a:lnTo>
                  <a:lnTo>
                    <a:pt x="3578" y="207388"/>
                  </a:lnTo>
                  <a:lnTo>
                    <a:pt x="3445" y="207687"/>
                  </a:lnTo>
                  <a:lnTo>
                    <a:pt x="3319" y="207994"/>
                  </a:lnTo>
                  <a:lnTo>
                    <a:pt x="3201" y="208300"/>
                  </a:lnTo>
                  <a:lnTo>
                    <a:pt x="3091" y="208607"/>
                  </a:lnTo>
                  <a:lnTo>
                    <a:pt x="2988" y="208921"/>
                  </a:lnTo>
                  <a:lnTo>
                    <a:pt x="2894" y="209244"/>
                  </a:lnTo>
                  <a:lnTo>
                    <a:pt x="2808" y="209558"/>
                  </a:lnTo>
                  <a:lnTo>
                    <a:pt x="2729" y="209881"/>
                  </a:lnTo>
                  <a:lnTo>
                    <a:pt x="2658" y="210211"/>
                  </a:lnTo>
                  <a:lnTo>
                    <a:pt x="2595" y="210541"/>
                  </a:lnTo>
                  <a:lnTo>
                    <a:pt x="2540" y="210872"/>
                  </a:lnTo>
                  <a:lnTo>
                    <a:pt x="2493" y="211210"/>
                  </a:lnTo>
                  <a:lnTo>
                    <a:pt x="2454" y="211540"/>
                  </a:lnTo>
                  <a:lnTo>
                    <a:pt x="2422" y="211886"/>
                  </a:lnTo>
                  <a:lnTo>
                    <a:pt x="2407" y="212224"/>
                  </a:lnTo>
                  <a:lnTo>
                    <a:pt x="2391" y="212570"/>
                  </a:lnTo>
                  <a:lnTo>
                    <a:pt x="2383" y="212916"/>
                  </a:lnTo>
                  <a:lnTo>
                    <a:pt x="2383" y="212916"/>
                  </a:lnTo>
                  <a:lnTo>
                    <a:pt x="2391" y="213262"/>
                  </a:lnTo>
                  <a:lnTo>
                    <a:pt x="2407" y="213608"/>
                  </a:lnTo>
                  <a:lnTo>
                    <a:pt x="2422" y="213946"/>
                  </a:lnTo>
                  <a:lnTo>
                    <a:pt x="2454" y="214284"/>
                  </a:lnTo>
                  <a:lnTo>
                    <a:pt x="2493" y="214622"/>
                  </a:lnTo>
                  <a:lnTo>
                    <a:pt x="2540" y="214960"/>
                  </a:lnTo>
                  <a:lnTo>
                    <a:pt x="2595" y="215291"/>
                  </a:lnTo>
                  <a:lnTo>
                    <a:pt x="2658" y="215621"/>
                  </a:lnTo>
                  <a:lnTo>
                    <a:pt x="2729" y="215943"/>
                  </a:lnTo>
                  <a:lnTo>
                    <a:pt x="2808" y="216266"/>
                  </a:lnTo>
                  <a:lnTo>
                    <a:pt x="2894" y="216588"/>
                  </a:lnTo>
                  <a:lnTo>
                    <a:pt x="2988" y="216903"/>
                  </a:lnTo>
                  <a:lnTo>
                    <a:pt x="3091" y="217217"/>
                  </a:lnTo>
                  <a:lnTo>
                    <a:pt x="3201" y="217532"/>
                  </a:lnTo>
                  <a:lnTo>
                    <a:pt x="3319" y="217838"/>
                  </a:lnTo>
                  <a:lnTo>
                    <a:pt x="3445" y="218137"/>
                  </a:lnTo>
                  <a:lnTo>
                    <a:pt x="3578" y="218436"/>
                  </a:lnTo>
                  <a:lnTo>
                    <a:pt x="3712" y="218735"/>
                  </a:lnTo>
                  <a:lnTo>
                    <a:pt x="3861" y="219026"/>
                  </a:lnTo>
                  <a:lnTo>
                    <a:pt x="4011" y="219317"/>
                  </a:lnTo>
                  <a:lnTo>
                    <a:pt x="4168" y="219600"/>
                  </a:lnTo>
                  <a:lnTo>
                    <a:pt x="4333" y="219875"/>
                  </a:lnTo>
                  <a:lnTo>
                    <a:pt x="4506" y="220150"/>
                  </a:lnTo>
                  <a:lnTo>
                    <a:pt x="4687" y="220426"/>
                  </a:lnTo>
                  <a:lnTo>
                    <a:pt x="4868" y="220685"/>
                  </a:lnTo>
                  <a:lnTo>
                    <a:pt x="5056" y="220952"/>
                  </a:lnTo>
                  <a:lnTo>
                    <a:pt x="5253" y="221204"/>
                  </a:lnTo>
                  <a:lnTo>
                    <a:pt x="5457" y="221456"/>
                  </a:lnTo>
                  <a:lnTo>
                    <a:pt x="5670" y="221699"/>
                  </a:lnTo>
                  <a:lnTo>
                    <a:pt x="5882" y="221943"/>
                  </a:lnTo>
                  <a:lnTo>
                    <a:pt x="6102" y="222179"/>
                  </a:lnTo>
                  <a:lnTo>
                    <a:pt x="6330" y="222407"/>
                  </a:lnTo>
                  <a:lnTo>
                    <a:pt x="6558" y="222635"/>
                  </a:lnTo>
                  <a:lnTo>
                    <a:pt x="6794" y="222855"/>
                  </a:lnTo>
                  <a:lnTo>
                    <a:pt x="7038" y="223068"/>
                  </a:lnTo>
                  <a:lnTo>
                    <a:pt x="7282" y="223280"/>
                  </a:lnTo>
                  <a:lnTo>
                    <a:pt x="7533" y="223484"/>
                  </a:lnTo>
                  <a:lnTo>
                    <a:pt x="7793" y="223681"/>
                  </a:lnTo>
                  <a:lnTo>
                    <a:pt x="8052" y="223870"/>
                  </a:lnTo>
                  <a:lnTo>
                    <a:pt x="8319" y="224051"/>
                  </a:lnTo>
                  <a:lnTo>
                    <a:pt x="8587" y="224231"/>
                  </a:lnTo>
                  <a:lnTo>
                    <a:pt x="8862" y="224404"/>
                  </a:lnTo>
                  <a:lnTo>
                    <a:pt x="9145" y="224569"/>
                  </a:lnTo>
                  <a:lnTo>
                    <a:pt x="9428" y="224727"/>
                  </a:lnTo>
                  <a:lnTo>
                    <a:pt x="9711" y="224876"/>
                  </a:lnTo>
                  <a:lnTo>
                    <a:pt x="10002" y="225026"/>
                  </a:lnTo>
                  <a:lnTo>
                    <a:pt x="10301" y="225159"/>
                  </a:lnTo>
                  <a:lnTo>
                    <a:pt x="10600" y="225293"/>
                  </a:lnTo>
                  <a:lnTo>
                    <a:pt x="10906" y="225419"/>
                  </a:lnTo>
                  <a:lnTo>
                    <a:pt x="11213" y="225537"/>
                  </a:lnTo>
                  <a:lnTo>
                    <a:pt x="11520" y="225639"/>
                  </a:lnTo>
                  <a:lnTo>
                    <a:pt x="11834" y="225741"/>
                  </a:lnTo>
                  <a:lnTo>
                    <a:pt x="12157" y="225835"/>
                  </a:lnTo>
                  <a:lnTo>
                    <a:pt x="12471" y="225930"/>
                  </a:lnTo>
                  <a:lnTo>
                    <a:pt x="12793" y="226008"/>
                  </a:lnTo>
                  <a:lnTo>
                    <a:pt x="13124" y="226079"/>
                  </a:lnTo>
                  <a:lnTo>
                    <a:pt x="13454" y="226142"/>
                  </a:lnTo>
                  <a:lnTo>
                    <a:pt x="13784" y="226197"/>
                  </a:lnTo>
                  <a:lnTo>
                    <a:pt x="14122" y="226244"/>
                  </a:lnTo>
                  <a:lnTo>
                    <a:pt x="14452" y="226284"/>
                  </a:lnTo>
                  <a:lnTo>
                    <a:pt x="14798" y="226307"/>
                  </a:lnTo>
                  <a:lnTo>
                    <a:pt x="15137" y="226331"/>
                  </a:lnTo>
                  <a:lnTo>
                    <a:pt x="15482" y="226347"/>
                  </a:lnTo>
                  <a:lnTo>
                    <a:pt x="15828" y="226347"/>
                  </a:lnTo>
                  <a:lnTo>
                    <a:pt x="15828" y="226347"/>
                  </a:lnTo>
                  <a:lnTo>
                    <a:pt x="16104" y="226347"/>
                  </a:lnTo>
                  <a:lnTo>
                    <a:pt x="16371" y="226339"/>
                  </a:lnTo>
                  <a:lnTo>
                    <a:pt x="16646" y="226323"/>
                  </a:lnTo>
                  <a:lnTo>
                    <a:pt x="16914" y="226307"/>
                  </a:lnTo>
                  <a:lnTo>
                    <a:pt x="17181" y="226284"/>
                  </a:lnTo>
                  <a:lnTo>
                    <a:pt x="17448" y="226252"/>
                  </a:lnTo>
                  <a:lnTo>
                    <a:pt x="17716" y="226221"/>
                  </a:lnTo>
                  <a:lnTo>
                    <a:pt x="17975" y="226181"/>
                  </a:lnTo>
                  <a:lnTo>
                    <a:pt x="18234" y="226134"/>
                  </a:lnTo>
                  <a:lnTo>
                    <a:pt x="18494" y="226087"/>
                  </a:lnTo>
                  <a:lnTo>
                    <a:pt x="18753" y="226032"/>
                  </a:lnTo>
                  <a:lnTo>
                    <a:pt x="19013" y="225969"/>
                  </a:lnTo>
                  <a:lnTo>
                    <a:pt x="19265" y="225906"/>
                  </a:lnTo>
                  <a:lnTo>
                    <a:pt x="19516" y="225835"/>
                  </a:lnTo>
                  <a:lnTo>
                    <a:pt x="19768" y="225765"/>
                  </a:lnTo>
                  <a:lnTo>
                    <a:pt x="20011" y="225686"/>
                  </a:lnTo>
                  <a:lnTo>
                    <a:pt x="20263" y="225600"/>
                  </a:lnTo>
                  <a:lnTo>
                    <a:pt x="20507" y="225513"/>
                  </a:lnTo>
                  <a:lnTo>
                    <a:pt x="20743" y="225419"/>
                  </a:lnTo>
                  <a:lnTo>
                    <a:pt x="20986" y="225324"/>
                  </a:lnTo>
                  <a:lnTo>
                    <a:pt x="21222" y="225222"/>
                  </a:lnTo>
                  <a:lnTo>
                    <a:pt x="21458" y="225112"/>
                  </a:lnTo>
                  <a:lnTo>
                    <a:pt x="21694" y="225002"/>
                  </a:lnTo>
                  <a:lnTo>
                    <a:pt x="21922" y="224892"/>
                  </a:lnTo>
                  <a:lnTo>
                    <a:pt x="22150" y="224774"/>
                  </a:lnTo>
                  <a:lnTo>
                    <a:pt x="22370" y="224648"/>
                  </a:lnTo>
                  <a:lnTo>
                    <a:pt x="22598" y="224522"/>
                  </a:lnTo>
                  <a:lnTo>
                    <a:pt x="22811" y="224389"/>
                  </a:lnTo>
                  <a:lnTo>
                    <a:pt x="23031" y="224255"/>
                  </a:lnTo>
                  <a:lnTo>
                    <a:pt x="23243" y="224113"/>
                  </a:lnTo>
                  <a:lnTo>
                    <a:pt x="23455" y="223972"/>
                  </a:lnTo>
                  <a:lnTo>
                    <a:pt x="23668" y="223830"/>
                  </a:lnTo>
                  <a:lnTo>
                    <a:pt x="23872" y="223673"/>
                  </a:lnTo>
                  <a:lnTo>
                    <a:pt x="24077" y="223524"/>
                  </a:lnTo>
                  <a:lnTo>
                    <a:pt x="24273" y="223366"/>
                  </a:lnTo>
                  <a:lnTo>
                    <a:pt x="24470" y="223201"/>
                  </a:lnTo>
                  <a:lnTo>
                    <a:pt x="24658" y="223036"/>
                  </a:lnTo>
                  <a:lnTo>
                    <a:pt x="24855" y="222871"/>
                  </a:lnTo>
                  <a:lnTo>
                    <a:pt x="25036" y="222698"/>
                  </a:lnTo>
                  <a:lnTo>
                    <a:pt x="25225" y="222517"/>
                  </a:lnTo>
                  <a:lnTo>
                    <a:pt x="25405" y="222336"/>
                  </a:lnTo>
                  <a:lnTo>
                    <a:pt x="25578" y="222155"/>
                  </a:lnTo>
                  <a:lnTo>
                    <a:pt x="25751" y="221975"/>
                  </a:lnTo>
                  <a:lnTo>
                    <a:pt x="25924" y="221778"/>
                  </a:lnTo>
                  <a:lnTo>
                    <a:pt x="26089" y="221589"/>
                  </a:lnTo>
                  <a:lnTo>
                    <a:pt x="26255" y="221393"/>
                  </a:lnTo>
                  <a:lnTo>
                    <a:pt x="26412" y="221196"/>
                  </a:lnTo>
                  <a:lnTo>
                    <a:pt x="26569" y="220992"/>
                  </a:lnTo>
                  <a:lnTo>
                    <a:pt x="26718" y="220787"/>
                  </a:lnTo>
                  <a:lnTo>
                    <a:pt x="26868" y="220583"/>
                  </a:lnTo>
                  <a:lnTo>
                    <a:pt x="27009" y="220370"/>
                  </a:lnTo>
                  <a:lnTo>
                    <a:pt x="27151" y="220158"/>
                  </a:lnTo>
                  <a:lnTo>
                    <a:pt x="27285" y="219938"/>
                  </a:lnTo>
                  <a:lnTo>
                    <a:pt x="27418" y="219718"/>
                  </a:lnTo>
                  <a:lnTo>
                    <a:pt x="27544" y="219498"/>
                  </a:lnTo>
                  <a:lnTo>
                    <a:pt x="27670" y="219277"/>
                  </a:lnTo>
                  <a:lnTo>
                    <a:pt x="27788" y="219049"/>
                  </a:lnTo>
                  <a:lnTo>
                    <a:pt x="27906" y="218821"/>
                  </a:lnTo>
                  <a:lnTo>
                    <a:pt x="28016" y="218585"/>
                  </a:lnTo>
                  <a:lnTo>
                    <a:pt x="28126" y="218357"/>
                  </a:lnTo>
                  <a:lnTo>
                    <a:pt x="28228" y="218114"/>
                  </a:lnTo>
                  <a:lnTo>
                    <a:pt x="28322" y="217878"/>
                  </a:lnTo>
                  <a:lnTo>
                    <a:pt x="28417" y="217634"/>
                  </a:lnTo>
                  <a:lnTo>
                    <a:pt x="28503" y="217398"/>
                  </a:lnTo>
                  <a:lnTo>
                    <a:pt x="37082" y="217398"/>
                  </a:lnTo>
                  <a:lnTo>
                    <a:pt x="37082" y="217398"/>
                  </a:lnTo>
                  <a:lnTo>
                    <a:pt x="37262" y="220040"/>
                  </a:lnTo>
                  <a:lnTo>
                    <a:pt x="37459" y="222698"/>
                  </a:lnTo>
                  <a:lnTo>
                    <a:pt x="37663" y="225364"/>
                  </a:lnTo>
                  <a:lnTo>
                    <a:pt x="37876" y="228029"/>
                  </a:lnTo>
                  <a:lnTo>
                    <a:pt x="38096" y="230711"/>
                  </a:lnTo>
                  <a:lnTo>
                    <a:pt x="38332" y="233400"/>
                  </a:lnTo>
                  <a:lnTo>
                    <a:pt x="38568" y="236089"/>
                  </a:lnTo>
                  <a:lnTo>
                    <a:pt x="38819" y="238786"/>
                  </a:lnTo>
                  <a:lnTo>
                    <a:pt x="39079" y="241499"/>
                  </a:lnTo>
                  <a:lnTo>
                    <a:pt x="39354" y="244204"/>
                  </a:lnTo>
                  <a:lnTo>
                    <a:pt x="39637" y="246925"/>
                  </a:lnTo>
                  <a:lnTo>
                    <a:pt x="39928" y="249646"/>
                  </a:lnTo>
                  <a:lnTo>
                    <a:pt x="40227" y="252374"/>
                  </a:lnTo>
                  <a:lnTo>
                    <a:pt x="40541" y="255111"/>
                  </a:lnTo>
                  <a:lnTo>
                    <a:pt x="40872" y="257847"/>
                  </a:lnTo>
                  <a:lnTo>
                    <a:pt x="41202" y="260591"/>
                  </a:lnTo>
                  <a:lnTo>
                    <a:pt x="41202" y="260591"/>
                  </a:lnTo>
                  <a:lnTo>
                    <a:pt x="41233" y="260780"/>
                  </a:lnTo>
                  <a:lnTo>
                    <a:pt x="41265" y="260969"/>
                  </a:lnTo>
                  <a:lnTo>
                    <a:pt x="41312" y="261150"/>
                  </a:lnTo>
                  <a:lnTo>
                    <a:pt x="41359" y="261331"/>
                  </a:lnTo>
                  <a:lnTo>
                    <a:pt x="41414" y="261511"/>
                  </a:lnTo>
                  <a:lnTo>
                    <a:pt x="41485" y="261684"/>
                  </a:lnTo>
                  <a:lnTo>
                    <a:pt x="41556" y="261857"/>
                  </a:lnTo>
                  <a:lnTo>
                    <a:pt x="41634" y="262023"/>
                  </a:lnTo>
                  <a:lnTo>
                    <a:pt x="41721" y="262188"/>
                  </a:lnTo>
                  <a:lnTo>
                    <a:pt x="41807" y="262345"/>
                  </a:lnTo>
                  <a:lnTo>
                    <a:pt x="41909" y="262502"/>
                  </a:lnTo>
                  <a:lnTo>
                    <a:pt x="42012" y="262652"/>
                  </a:lnTo>
                  <a:lnTo>
                    <a:pt x="42122" y="262801"/>
                  </a:lnTo>
                  <a:lnTo>
                    <a:pt x="42232" y="262943"/>
                  </a:lnTo>
                  <a:lnTo>
                    <a:pt x="42358" y="263076"/>
                  </a:lnTo>
                  <a:lnTo>
                    <a:pt x="42483" y="263210"/>
                  </a:lnTo>
                  <a:lnTo>
                    <a:pt x="42609" y="263336"/>
                  </a:lnTo>
                  <a:lnTo>
                    <a:pt x="42751" y="263454"/>
                  </a:lnTo>
                  <a:lnTo>
                    <a:pt x="42892" y="263572"/>
                  </a:lnTo>
                  <a:lnTo>
                    <a:pt x="43034" y="263682"/>
                  </a:lnTo>
                  <a:lnTo>
                    <a:pt x="43191" y="263784"/>
                  </a:lnTo>
                  <a:lnTo>
                    <a:pt x="43340" y="263878"/>
                  </a:lnTo>
                  <a:lnTo>
                    <a:pt x="43506" y="263973"/>
                  </a:lnTo>
                  <a:lnTo>
                    <a:pt x="43663" y="264059"/>
                  </a:lnTo>
                  <a:lnTo>
                    <a:pt x="43836" y="264138"/>
                  </a:lnTo>
                  <a:lnTo>
                    <a:pt x="44001" y="264209"/>
                  </a:lnTo>
                  <a:lnTo>
                    <a:pt x="44174" y="264271"/>
                  </a:lnTo>
                  <a:lnTo>
                    <a:pt x="44355" y="264327"/>
                  </a:lnTo>
                  <a:lnTo>
                    <a:pt x="44536" y="264382"/>
                  </a:lnTo>
                  <a:lnTo>
                    <a:pt x="44724" y="264421"/>
                  </a:lnTo>
                  <a:lnTo>
                    <a:pt x="44905" y="264460"/>
                  </a:lnTo>
                  <a:lnTo>
                    <a:pt x="45094" y="264484"/>
                  </a:lnTo>
                  <a:lnTo>
                    <a:pt x="45094" y="264484"/>
                  </a:lnTo>
                  <a:lnTo>
                    <a:pt x="48011" y="264838"/>
                  </a:lnTo>
                  <a:lnTo>
                    <a:pt x="50944" y="265191"/>
                  </a:lnTo>
                  <a:lnTo>
                    <a:pt x="53892" y="265522"/>
                  </a:lnTo>
                  <a:lnTo>
                    <a:pt x="56849" y="265852"/>
                  </a:lnTo>
                  <a:lnTo>
                    <a:pt x="56849" y="265852"/>
                  </a:lnTo>
                  <a:lnTo>
                    <a:pt x="57093" y="265868"/>
                  </a:lnTo>
                  <a:lnTo>
                    <a:pt x="57336" y="265876"/>
                  </a:lnTo>
                  <a:lnTo>
                    <a:pt x="57336" y="265876"/>
                  </a:lnTo>
                  <a:lnTo>
                    <a:pt x="57541" y="265868"/>
                  </a:lnTo>
                  <a:lnTo>
                    <a:pt x="57753" y="265860"/>
                  </a:lnTo>
                  <a:lnTo>
                    <a:pt x="57957" y="265828"/>
                  </a:lnTo>
                  <a:lnTo>
                    <a:pt x="58162" y="265797"/>
                  </a:lnTo>
                  <a:lnTo>
                    <a:pt x="58358" y="265758"/>
                  </a:lnTo>
                  <a:lnTo>
                    <a:pt x="58563" y="265703"/>
                  </a:lnTo>
                  <a:lnTo>
                    <a:pt x="58752" y="265640"/>
                  </a:lnTo>
                  <a:lnTo>
                    <a:pt x="58940" y="265577"/>
                  </a:lnTo>
                  <a:lnTo>
                    <a:pt x="59129" y="265498"/>
                  </a:lnTo>
                  <a:lnTo>
                    <a:pt x="59310" y="265412"/>
                  </a:lnTo>
                  <a:lnTo>
                    <a:pt x="59491" y="265317"/>
                  </a:lnTo>
                  <a:lnTo>
                    <a:pt x="59664" y="265215"/>
                  </a:lnTo>
                  <a:lnTo>
                    <a:pt x="59837" y="265105"/>
                  </a:lnTo>
                  <a:lnTo>
                    <a:pt x="59994" y="264995"/>
                  </a:lnTo>
                  <a:lnTo>
                    <a:pt x="60159" y="264869"/>
                  </a:lnTo>
                  <a:lnTo>
                    <a:pt x="60308" y="264735"/>
                  </a:lnTo>
                  <a:lnTo>
                    <a:pt x="60458" y="264602"/>
                  </a:lnTo>
                  <a:lnTo>
                    <a:pt x="60591" y="264460"/>
                  </a:lnTo>
                  <a:lnTo>
                    <a:pt x="60733" y="264311"/>
                  </a:lnTo>
                  <a:lnTo>
                    <a:pt x="60859" y="264154"/>
                  </a:lnTo>
                  <a:lnTo>
                    <a:pt x="60977" y="263988"/>
                  </a:lnTo>
                  <a:lnTo>
                    <a:pt x="61095" y="263823"/>
                  </a:lnTo>
                  <a:lnTo>
                    <a:pt x="61197" y="263650"/>
                  </a:lnTo>
                  <a:lnTo>
                    <a:pt x="61299" y="263469"/>
                  </a:lnTo>
                  <a:lnTo>
                    <a:pt x="61386" y="263289"/>
                  </a:lnTo>
                  <a:lnTo>
                    <a:pt x="61472" y="263100"/>
                  </a:lnTo>
                  <a:lnTo>
                    <a:pt x="61543" y="262903"/>
                  </a:lnTo>
                  <a:lnTo>
                    <a:pt x="61606" y="262707"/>
                  </a:lnTo>
                  <a:lnTo>
                    <a:pt x="61661" y="262510"/>
                  </a:lnTo>
                  <a:lnTo>
                    <a:pt x="61708" y="262298"/>
                  </a:lnTo>
                  <a:lnTo>
                    <a:pt x="61747" y="262093"/>
                  </a:lnTo>
                  <a:lnTo>
                    <a:pt x="61779" y="261881"/>
                  </a:lnTo>
                  <a:lnTo>
                    <a:pt x="61779" y="261881"/>
                  </a:lnTo>
                  <a:lnTo>
                    <a:pt x="61794" y="261645"/>
                  </a:lnTo>
                  <a:lnTo>
                    <a:pt x="61802" y="261417"/>
                  </a:lnTo>
                  <a:lnTo>
                    <a:pt x="61802" y="261197"/>
                  </a:lnTo>
                  <a:lnTo>
                    <a:pt x="61787" y="260969"/>
                  </a:lnTo>
                  <a:lnTo>
                    <a:pt x="61755" y="260749"/>
                  </a:lnTo>
                  <a:lnTo>
                    <a:pt x="61724" y="260529"/>
                  </a:lnTo>
                  <a:lnTo>
                    <a:pt x="61677" y="260316"/>
                  </a:lnTo>
                  <a:lnTo>
                    <a:pt x="61614" y="260104"/>
                  </a:lnTo>
                  <a:lnTo>
                    <a:pt x="61551" y="259899"/>
                  </a:lnTo>
                  <a:lnTo>
                    <a:pt x="61472" y="259695"/>
                  </a:lnTo>
                  <a:lnTo>
                    <a:pt x="61386" y="259498"/>
                  </a:lnTo>
                  <a:lnTo>
                    <a:pt x="61291" y="259302"/>
                  </a:lnTo>
                  <a:lnTo>
                    <a:pt x="61181" y="259121"/>
                  </a:lnTo>
                  <a:lnTo>
                    <a:pt x="61071" y="258932"/>
                  </a:lnTo>
                  <a:lnTo>
                    <a:pt x="60945" y="258759"/>
                  </a:lnTo>
                  <a:lnTo>
                    <a:pt x="60812" y="258586"/>
                  </a:lnTo>
                  <a:lnTo>
                    <a:pt x="60678" y="258421"/>
                  </a:lnTo>
                  <a:lnTo>
                    <a:pt x="60529" y="258264"/>
                  </a:lnTo>
                  <a:lnTo>
                    <a:pt x="60379" y="258114"/>
                  </a:lnTo>
                  <a:lnTo>
                    <a:pt x="60214" y="257973"/>
                  </a:lnTo>
                  <a:lnTo>
                    <a:pt x="60049" y="257839"/>
                  </a:lnTo>
                  <a:lnTo>
                    <a:pt x="59876" y="257713"/>
                  </a:lnTo>
                  <a:lnTo>
                    <a:pt x="59687" y="257588"/>
                  </a:lnTo>
                  <a:lnTo>
                    <a:pt x="59506" y="257478"/>
                  </a:lnTo>
                  <a:lnTo>
                    <a:pt x="59310" y="257375"/>
                  </a:lnTo>
                  <a:lnTo>
                    <a:pt x="59113" y="257289"/>
                  </a:lnTo>
                  <a:lnTo>
                    <a:pt x="58909" y="257202"/>
                  </a:lnTo>
                  <a:lnTo>
                    <a:pt x="58697" y="257132"/>
                  </a:lnTo>
                  <a:lnTo>
                    <a:pt x="58484" y="257069"/>
                  </a:lnTo>
                  <a:lnTo>
                    <a:pt x="58264" y="257014"/>
                  </a:lnTo>
                  <a:lnTo>
                    <a:pt x="58036" y="256974"/>
                  </a:lnTo>
                  <a:lnTo>
                    <a:pt x="57808" y="256943"/>
                  </a:lnTo>
                  <a:lnTo>
                    <a:pt x="57808" y="2569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5202;p67">
              <a:extLst>
                <a:ext uri="{FF2B5EF4-FFF2-40B4-BE49-F238E27FC236}">
                  <a16:creationId xmlns:a16="http://schemas.microsoft.com/office/drawing/2014/main" id="{C9A6B4DF-BC46-7E12-F5AE-6DE50D9D0F05}"/>
                </a:ext>
              </a:extLst>
            </p:cNvPr>
            <p:cNvSpPr/>
            <p:nvPr/>
          </p:nvSpPr>
          <p:spPr>
            <a:xfrm>
              <a:off x="-1242650" y="-7122750"/>
              <a:ext cx="223725" cy="224525"/>
            </a:xfrm>
            <a:custGeom>
              <a:avLst/>
              <a:gdLst/>
              <a:ahLst/>
              <a:cxnLst/>
              <a:rect l="l" t="t" r="r" b="b"/>
              <a:pathLst>
                <a:path w="8949" h="8981" fill="none" extrusionOk="0">
                  <a:moveTo>
                    <a:pt x="4474" y="0"/>
                  </a:moveTo>
                  <a:lnTo>
                    <a:pt x="4474" y="0"/>
                  </a:lnTo>
                  <a:lnTo>
                    <a:pt x="4702" y="8"/>
                  </a:lnTo>
                  <a:lnTo>
                    <a:pt x="4930" y="24"/>
                  </a:lnTo>
                  <a:lnTo>
                    <a:pt x="5158" y="55"/>
                  </a:lnTo>
                  <a:lnTo>
                    <a:pt x="5378" y="95"/>
                  </a:lnTo>
                  <a:lnTo>
                    <a:pt x="5591" y="142"/>
                  </a:lnTo>
                  <a:lnTo>
                    <a:pt x="5803" y="205"/>
                  </a:lnTo>
                  <a:lnTo>
                    <a:pt x="6015" y="276"/>
                  </a:lnTo>
                  <a:lnTo>
                    <a:pt x="6220" y="354"/>
                  </a:lnTo>
                  <a:lnTo>
                    <a:pt x="6416" y="449"/>
                  </a:lnTo>
                  <a:lnTo>
                    <a:pt x="6605" y="543"/>
                  </a:lnTo>
                  <a:lnTo>
                    <a:pt x="6794" y="653"/>
                  </a:lnTo>
                  <a:lnTo>
                    <a:pt x="6975" y="771"/>
                  </a:lnTo>
                  <a:lnTo>
                    <a:pt x="7155" y="897"/>
                  </a:lnTo>
                  <a:lnTo>
                    <a:pt x="7321" y="1030"/>
                  </a:lnTo>
                  <a:lnTo>
                    <a:pt x="7486" y="1172"/>
                  </a:lnTo>
                  <a:lnTo>
                    <a:pt x="7643" y="1321"/>
                  </a:lnTo>
                  <a:lnTo>
                    <a:pt x="7784" y="1471"/>
                  </a:lnTo>
                  <a:lnTo>
                    <a:pt x="7926" y="1636"/>
                  </a:lnTo>
                  <a:lnTo>
                    <a:pt x="8060" y="1809"/>
                  </a:lnTo>
                  <a:lnTo>
                    <a:pt x="8185" y="1982"/>
                  </a:lnTo>
                  <a:lnTo>
                    <a:pt x="8303" y="2163"/>
                  </a:lnTo>
                  <a:lnTo>
                    <a:pt x="8413" y="2351"/>
                  </a:lnTo>
                  <a:lnTo>
                    <a:pt x="8508" y="2548"/>
                  </a:lnTo>
                  <a:lnTo>
                    <a:pt x="8602" y="2745"/>
                  </a:lnTo>
                  <a:lnTo>
                    <a:pt x="8681" y="2949"/>
                  </a:lnTo>
                  <a:lnTo>
                    <a:pt x="8752" y="3154"/>
                  </a:lnTo>
                  <a:lnTo>
                    <a:pt x="8807" y="3366"/>
                  </a:lnTo>
                  <a:lnTo>
                    <a:pt x="8862" y="3586"/>
                  </a:lnTo>
                  <a:lnTo>
                    <a:pt x="8901" y="3806"/>
                  </a:lnTo>
                  <a:lnTo>
                    <a:pt x="8925" y="4034"/>
                  </a:lnTo>
                  <a:lnTo>
                    <a:pt x="8948" y="4262"/>
                  </a:lnTo>
                  <a:lnTo>
                    <a:pt x="8948" y="4490"/>
                  </a:lnTo>
                  <a:lnTo>
                    <a:pt x="8948" y="4490"/>
                  </a:lnTo>
                  <a:lnTo>
                    <a:pt x="8948" y="4718"/>
                  </a:lnTo>
                  <a:lnTo>
                    <a:pt x="8925" y="4946"/>
                  </a:lnTo>
                  <a:lnTo>
                    <a:pt x="8901" y="5174"/>
                  </a:lnTo>
                  <a:lnTo>
                    <a:pt x="8862" y="5395"/>
                  </a:lnTo>
                  <a:lnTo>
                    <a:pt x="8807" y="5607"/>
                  </a:lnTo>
                  <a:lnTo>
                    <a:pt x="8752" y="5819"/>
                  </a:lnTo>
                  <a:lnTo>
                    <a:pt x="8681" y="6031"/>
                  </a:lnTo>
                  <a:lnTo>
                    <a:pt x="8602" y="6236"/>
                  </a:lnTo>
                  <a:lnTo>
                    <a:pt x="8508" y="6433"/>
                  </a:lnTo>
                  <a:lnTo>
                    <a:pt x="8413" y="6629"/>
                  </a:lnTo>
                  <a:lnTo>
                    <a:pt x="8303" y="6818"/>
                  </a:lnTo>
                  <a:lnTo>
                    <a:pt x="8185" y="6999"/>
                  </a:lnTo>
                  <a:lnTo>
                    <a:pt x="8060" y="7172"/>
                  </a:lnTo>
                  <a:lnTo>
                    <a:pt x="7926" y="7345"/>
                  </a:lnTo>
                  <a:lnTo>
                    <a:pt x="7784" y="7502"/>
                  </a:lnTo>
                  <a:lnTo>
                    <a:pt x="7643" y="7659"/>
                  </a:lnTo>
                  <a:lnTo>
                    <a:pt x="7486" y="7809"/>
                  </a:lnTo>
                  <a:lnTo>
                    <a:pt x="7321" y="7950"/>
                  </a:lnTo>
                  <a:lnTo>
                    <a:pt x="7155" y="8084"/>
                  </a:lnTo>
                  <a:lnTo>
                    <a:pt x="6975" y="8210"/>
                  </a:lnTo>
                  <a:lnTo>
                    <a:pt x="6794" y="8328"/>
                  </a:lnTo>
                  <a:lnTo>
                    <a:pt x="6605" y="8438"/>
                  </a:lnTo>
                  <a:lnTo>
                    <a:pt x="6416" y="8532"/>
                  </a:lnTo>
                  <a:lnTo>
                    <a:pt x="6220" y="8626"/>
                  </a:lnTo>
                  <a:lnTo>
                    <a:pt x="6015" y="8705"/>
                  </a:lnTo>
                  <a:lnTo>
                    <a:pt x="5803" y="8776"/>
                  </a:lnTo>
                  <a:lnTo>
                    <a:pt x="5591" y="8839"/>
                  </a:lnTo>
                  <a:lnTo>
                    <a:pt x="5378" y="8886"/>
                  </a:lnTo>
                  <a:lnTo>
                    <a:pt x="5158" y="8925"/>
                  </a:lnTo>
                  <a:lnTo>
                    <a:pt x="4930" y="8957"/>
                  </a:lnTo>
                  <a:lnTo>
                    <a:pt x="4702" y="8972"/>
                  </a:lnTo>
                  <a:lnTo>
                    <a:pt x="4474" y="8980"/>
                  </a:lnTo>
                  <a:lnTo>
                    <a:pt x="4474" y="8980"/>
                  </a:lnTo>
                  <a:lnTo>
                    <a:pt x="4246" y="8972"/>
                  </a:lnTo>
                  <a:lnTo>
                    <a:pt x="4018" y="8957"/>
                  </a:lnTo>
                  <a:lnTo>
                    <a:pt x="3790" y="8925"/>
                  </a:lnTo>
                  <a:lnTo>
                    <a:pt x="3570" y="8886"/>
                  </a:lnTo>
                  <a:lnTo>
                    <a:pt x="3358" y="8839"/>
                  </a:lnTo>
                  <a:lnTo>
                    <a:pt x="3145" y="8776"/>
                  </a:lnTo>
                  <a:lnTo>
                    <a:pt x="2933" y="8705"/>
                  </a:lnTo>
                  <a:lnTo>
                    <a:pt x="2736" y="8626"/>
                  </a:lnTo>
                  <a:lnTo>
                    <a:pt x="2532" y="8532"/>
                  </a:lnTo>
                  <a:lnTo>
                    <a:pt x="2343" y="8438"/>
                  </a:lnTo>
                  <a:lnTo>
                    <a:pt x="2155" y="8328"/>
                  </a:lnTo>
                  <a:lnTo>
                    <a:pt x="1974" y="8210"/>
                  </a:lnTo>
                  <a:lnTo>
                    <a:pt x="1801" y="8084"/>
                  </a:lnTo>
                  <a:lnTo>
                    <a:pt x="1628" y="7950"/>
                  </a:lnTo>
                  <a:lnTo>
                    <a:pt x="1463" y="7809"/>
                  </a:lnTo>
                  <a:lnTo>
                    <a:pt x="1313" y="7659"/>
                  </a:lnTo>
                  <a:lnTo>
                    <a:pt x="1164" y="7502"/>
                  </a:lnTo>
                  <a:lnTo>
                    <a:pt x="1022" y="7345"/>
                  </a:lnTo>
                  <a:lnTo>
                    <a:pt x="889" y="7172"/>
                  </a:lnTo>
                  <a:lnTo>
                    <a:pt x="763" y="6999"/>
                  </a:lnTo>
                  <a:lnTo>
                    <a:pt x="645" y="6818"/>
                  </a:lnTo>
                  <a:lnTo>
                    <a:pt x="543" y="6629"/>
                  </a:lnTo>
                  <a:lnTo>
                    <a:pt x="441" y="6433"/>
                  </a:lnTo>
                  <a:lnTo>
                    <a:pt x="354" y="6236"/>
                  </a:lnTo>
                  <a:lnTo>
                    <a:pt x="268" y="6031"/>
                  </a:lnTo>
                  <a:lnTo>
                    <a:pt x="197" y="5819"/>
                  </a:lnTo>
                  <a:lnTo>
                    <a:pt x="142" y="5607"/>
                  </a:lnTo>
                  <a:lnTo>
                    <a:pt x="87" y="5395"/>
                  </a:lnTo>
                  <a:lnTo>
                    <a:pt x="47" y="5174"/>
                  </a:lnTo>
                  <a:lnTo>
                    <a:pt x="24" y="4946"/>
                  </a:lnTo>
                  <a:lnTo>
                    <a:pt x="8" y="4718"/>
                  </a:lnTo>
                  <a:lnTo>
                    <a:pt x="0" y="4490"/>
                  </a:lnTo>
                  <a:lnTo>
                    <a:pt x="0" y="4490"/>
                  </a:lnTo>
                  <a:lnTo>
                    <a:pt x="8" y="4262"/>
                  </a:lnTo>
                  <a:lnTo>
                    <a:pt x="24" y="4034"/>
                  </a:lnTo>
                  <a:lnTo>
                    <a:pt x="47" y="3806"/>
                  </a:lnTo>
                  <a:lnTo>
                    <a:pt x="87" y="3586"/>
                  </a:lnTo>
                  <a:lnTo>
                    <a:pt x="142" y="3366"/>
                  </a:lnTo>
                  <a:lnTo>
                    <a:pt x="197" y="3154"/>
                  </a:lnTo>
                  <a:lnTo>
                    <a:pt x="268" y="2949"/>
                  </a:lnTo>
                  <a:lnTo>
                    <a:pt x="354" y="2745"/>
                  </a:lnTo>
                  <a:lnTo>
                    <a:pt x="441" y="2548"/>
                  </a:lnTo>
                  <a:lnTo>
                    <a:pt x="543" y="2351"/>
                  </a:lnTo>
                  <a:lnTo>
                    <a:pt x="645" y="2163"/>
                  </a:lnTo>
                  <a:lnTo>
                    <a:pt x="763" y="1982"/>
                  </a:lnTo>
                  <a:lnTo>
                    <a:pt x="889" y="1809"/>
                  </a:lnTo>
                  <a:lnTo>
                    <a:pt x="1022" y="1636"/>
                  </a:lnTo>
                  <a:lnTo>
                    <a:pt x="1164" y="1471"/>
                  </a:lnTo>
                  <a:lnTo>
                    <a:pt x="1313" y="1321"/>
                  </a:lnTo>
                  <a:lnTo>
                    <a:pt x="1463" y="1172"/>
                  </a:lnTo>
                  <a:lnTo>
                    <a:pt x="1628" y="1030"/>
                  </a:lnTo>
                  <a:lnTo>
                    <a:pt x="1801" y="897"/>
                  </a:lnTo>
                  <a:lnTo>
                    <a:pt x="1974" y="771"/>
                  </a:lnTo>
                  <a:lnTo>
                    <a:pt x="2155" y="653"/>
                  </a:lnTo>
                  <a:lnTo>
                    <a:pt x="2343" y="543"/>
                  </a:lnTo>
                  <a:lnTo>
                    <a:pt x="2532" y="449"/>
                  </a:lnTo>
                  <a:lnTo>
                    <a:pt x="2736" y="354"/>
                  </a:lnTo>
                  <a:lnTo>
                    <a:pt x="2933" y="276"/>
                  </a:lnTo>
                  <a:lnTo>
                    <a:pt x="3145" y="205"/>
                  </a:lnTo>
                  <a:lnTo>
                    <a:pt x="3358" y="142"/>
                  </a:lnTo>
                  <a:lnTo>
                    <a:pt x="3570" y="95"/>
                  </a:lnTo>
                  <a:lnTo>
                    <a:pt x="3790" y="55"/>
                  </a:lnTo>
                  <a:lnTo>
                    <a:pt x="4018" y="24"/>
                  </a:lnTo>
                  <a:lnTo>
                    <a:pt x="4246" y="8"/>
                  </a:lnTo>
                  <a:lnTo>
                    <a:pt x="4474" y="0"/>
                  </a:lnTo>
                  <a:lnTo>
                    <a:pt x="44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5203;p67">
              <a:extLst>
                <a:ext uri="{FF2B5EF4-FFF2-40B4-BE49-F238E27FC236}">
                  <a16:creationId xmlns:a16="http://schemas.microsoft.com/office/drawing/2014/main" id="{60C2D96A-E2FF-FFF3-2908-DD9221EA14A9}"/>
                </a:ext>
              </a:extLst>
            </p:cNvPr>
            <p:cNvSpPr/>
            <p:nvPr/>
          </p:nvSpPr>
          <p:spPr>
            <a:xfrm>
              <a:off x="-2740925" y="-7182325"/>
              <a:ext cx="223925" cy="224325"/>
            </a:xfrm>
            <a:custGeom>
              <a:avLst/>
              <a:gdLst/>
              <a:ahLst/>
              <a:cxnLst/>
              <a:rect l="l" t="t" r="r" b="b"/>
              <a:pathLst>
                <a:path w="8957" h="8973" fill="none" extrusionOk="0">
                  <a:moveTo>
                    <a:pt x="4475" y="1"/>
                  </a:moveTo>
                  <a:lnTo>
                    <a:pt x="4475" y="1"/>
                  </a:lnTo>
                  <a:lnTo>
                    <a:pt x="4711" y="1"/>
                  </a:lnTo>
                  <a:lnTo>
                    <a:pt x="4939" y="24"/>
                  </a:lnTo>
                  <a:lnTo>
                    <a:pt x="5159" y="48"/>
                  </a:lnTo>
                  <a:lnTo>
                    <a:pt x="5379" y="87"/>
                  </a:lnTo>
                  <a:lnTo>
                    <a:pt x="5599" y="142"/>
                  </a:lnTo>
                  <a:lnTo>
                    <a:pt x="5811" y="197"/>
                  </a:lnTo>
                  <a:lnTo>
                    <a:pt x="6016" y="268"/>
                  </a:lnTo>
                  <a:lnTo>
                    <a:pt x="6220" y="347"/>
                  </a:lnTo>
                  <a:lnTo>
                    <a:pt x="6417" y="441"/>
                  </a:lnTo>
                  <a:lnTo>
                    <a:pt x="6613" y="543"/>
                  </a:lnTo>
                  <a:lnTo>
                    <a:pt x="6802" y="646"/>
                  </a:lnTo>
                  <a:lnTo>
                    <a:pt x="6983" y="763"/>
                  </a:lnTo>
                  <a:lnTo>
                    <a:pt x="7156" y="889"/>
                  </a:lnTo>
                  <a:lnTo>
                    <a:pt x="7321" y="1023"/>
                  </a:lnTo>
                  <a:lnTo>
                    <a:pt x="7486" y="1165"/>
                  </a:lnTo>
                  <a:lnTo>
                    <a:pt x="7644" y="1314"/>
                  </a:lnTo>
                  <a:lnTo>
                    <a:pt x="7793" y="1471"/>
                  </a:lnTo>
                  <a:lnTo>
                    <a:pt x="7934" y="1628"/>
                  </a:lnTo>
                  <a:lnTo>
                    <a:pt x="8068" y="1801"/>
                  </a:lnTo>
                  <a:lnTo>
                    <a:pt x="8186" y="1974"/>
                  </a:lnTo>
                  <a:lnTo>
                    <a:pt x="8304" y="2155"/>
                  </a:lnTo>
                  <a:lnTo>
                    <a:pt x="8414" y="2344"/>
                  </a:lnTo>
                  <a:lnTo>
                    <a:pt x="8508" y="2541"/>
                  </a:lnTo>
                  <a:lnTo>
                    <a:pt x="8603" y="2737"/>
                  </a:lnTo>
                  <a:lnTo>
                    <a:pt x="8681" y="2942"/>
                  </a:lnTo>
                  <a:lnTo>
                    <a:pt x="8752" y="3154"/>
                  </a:lnTo>
                  <a:lnTo>
                    <a:pt x="8815" y="3366"/>
                  </a:lnTo>
                  <a:lnTo>
                    <a:pt x="8862" y="3579"/>
                  </a:lnTo>
                  <a:lnTo>
                    <a:pt x="8902" y="3799"/>
                  </a:lnTo>
                  <a:lnTo>
                    <a:pt x="8933" y="4027"/>
                  </a:lnTo>
                  <a:lnTo>
                    <a:pt x="8949" y="4255"/>
                  </a:lnTo>
                  <a:lnTo>
                    <a:pt x="8957" y="4483"/>
                  </a:lnTo>
                  <a:lnTo>
                    <a:pt x="8957" y="4483"/>
                  </a:lnTo>
                  <a:lnTo>
                    <a:pt x="8949" y="4711"/>
                  </a:lnTo>
                  <a:lnTo>
                    <a:pt x="8933" y="4939"/>
                  </a:lnTo>
                  <a:lnTo>
                    <a:pt x="8902" y="5167"/>
                  </a:lnTo>
                  <a:lnTo>
                    <a:pt x="8862" y="5387"/>
                  </a:lnTo>
                  <a:lnTo>
                    <a:pt x="8815" y="5607"/>
                  </a:lnTo>
                  <a:lnTo>
                    <a:pt x="8752" y="5820"/>
                  </a:lnTo>
                  <a:lnTo>
                    <a:pt x="8681" y="6024"/>
                  </a:lnTo>
                  <a:lnTo>
                    <a:pt x="8603" y="6228"/>
                  </a:lnTo>
                  <a:lnTo>
                    <a:pt x="8508" y="6425"/>
                  </a:lnTo>
                  <a:lnTo>
                    <a:pt x="8414" y="6622"/>
                  </a:lnTo>
                  <a:lnTo>
                    <a:pt x="8304" y="6810"/>
                  </a:lnTo>
                  <a:lnTo>
                    <a:pt x="8186" y="6991"/>
                  </a:lnTo>
                  <a:lnTo>
                    <a:pt x="8068" y="7164"/>
                  </a:lnTo>
                  <a:lnTo>
                    <a:pt x="7934" y="7337"/>
                  </a:lnTo>
                  <a:lnTo>
                    <a:pt x="7793" y="7502"/>
                  </a:lnTo>
                  <a:lnTo>
                    <a:pt x="7644" y="7660"/>
                  </a:lnTo>
                  <a:lnTo>
                    <a:pt x="7486" y="7801"/>
                  </a:lnTo>
                  <a:lnTo>
                    <a:pt x="7321" y="7943"/>
                  </a:lnTo>
                  <a:lnTo>
                    <a:pt x="7156" y="8076"/>
                  </a:lnTo>
                  <a:lnTo>
                    <a:pt x="6983" y="8202"/>
                  </a:lnTo>
                  <a:lnTo>
                    <a:pt x="6802" y="8320"/>
                  </a:lnTo>
                  <a:lnTo>
                    <a:pt x="6613" y="8430"/>
                  </a:lnTo>
                  <a:lnTo>
                    <a:pt x="6417" y="8525"/>
                  </a:lnTo>
                  <a:lnTo>
                    <a:pt x="6220" y="8619"/>
                  </a:lnTo>
                  <a:lnTo>
                    <a:pt x="6016" y="8698"/>
                  </a:lnTo>
                  <a:lnTo>
                    <a:pt x="5811" y="8768"/>
                  </a:lnTo>
                  <a:lnTo>
                    <a:pt x="5599" y="8831"/>
                  </a:lnTo>
                  <a:lnTo>
                    <a:pt x="5379" y="8878"/>
                  </a:lnTo>
                  <a:lnTo>
                    <a:pt x="5159" y="8918"/>
                  </a:lnTo>
                  <a:lnTo>
                    <a:pt x="4939" y="8949"/>
                  </a:lnTo>
                  <a:lnTo>
                    <a:pt x="4711" y="8965"/>
                  </a:lnTo>
                  <a:lnTo>
                    <a:pt x="4475" y="8973"/>
                  </a:lnTo>
                  <a:lnTo>
                    <a:pt x="4475" y="8973"/>
                  </a:lnTo>
                  <a:lnTo>
                    <a:pt x="4247" y="8965"/>
                  </a:lnTo>
                  <a:lnTo>
                    <a:pt x="4019" y="8949"/>
                  </a:lnTo>
                  <a:lnTo>
                    <a:pt x="3799" y="8918"/>
                  </a:lnTo>
                  <a:lnTo>
                    <a:pt x="3578" y="8878"/>
                  </a:lnTo>
                  <a:lnTo>
                    <a:pt x="3358" y="8831"/>
                  </a:lnTo>
                  <a:lnTo>
                    <a:pt x="3146" y="8768"/>
                  </a:lnTo>
                  <a:lnTo>
                    <a:pt x="2942" y="8698"/>
                  </a:lnTo>
                  <a:lnTo>
                    <a:pt x="2737" y="8619"/>
                  </a:lnTo>
                  <a:lnTo>
                    <a:pt x="2541" y="8525"/>
                  </a:lnTo>
                  <a:lnTo>
                    <a:pt x="2344" y="8430"/>
                  </a:lnTo>
                  <a:lnTo>
                    <a:pt x="2155" y="8320"/>
                  </a:lnTo>
                  <a:lnTo>
                    <a:pt x="1974" y="8202"/>
                  </a:lnTo>
                  <a:lnTo>
                    <a:pt x="1801" y="8076"/>
                  </a:lnTo>
                  <a:lnTo>
                    <a:pt x="1628" y="7943"/>
                  </a:lnTo>
                  <a:lnTo>
                    <a:pt x="1471" y="7801"/>
                  </a:lnTo>
                  <a:lnTo>
                    <a:pt x="1314" y="7660"/>
                  </a:lnTo>
                  <a:lnTo>
                    <a:pt x="1165" y="7502"/>
                  </a:lnTo>
                  <a:lnTo>
                    <a:pt x="1023" y="7337"/>
                  </a:lnTo>
                  <a:lnTo>
                    <a:pt x="889" y="7164"/>
                  </a:lnTo>
                  <a:lnTo>
                    <a:pt x="764" y="6991"/>
                  </a:lnTo>
                  <a:lnTo>
                    <a:pt x="646" y="6810"/>
                  </a:lnTo>
                  <a:lnTo>
                    <a:pt x="543" y="6622"/>
                  </a:lnTo>
                  <a:lnTo>
                    <a:pt x="441" y="6425"/>
                  </a:lnTo>
                  <a:lnTo>
                    <a:pt x="355" y="6228"/>
                  </a:lnTo>
                  <a:lnTo>
                    <a:pt x="268" y="6024"/>
                  </a:lnTo>
                  <a:lnTo>
                    <a:pt x="197" y="5820"/>
                  </a:lnTo>
                  <a:lnTo>
                    <a:pt x="142" y="5607"/>
                  </a:lnTo>
                  <a:lnTo>
                    <a:pt x="87" y="5387"/>
                  </a:lnTo>
                  <a:lnTo>
                    <a:pt x="48" y="5167"/>
                  </a:lnTo>
                  <a:lnTo>
                    <a:pt x="24" y="4939"/>
                  </a:lnTo>
                  <a:lnTo>
                    <a:pt x="9" y="4711"/>
                  </a:lnTo>
                  <a:lnTo>
                    <a:pt x="1" y="4483"/>
                  </a:lnTo>
                  <a:lnTo>
                    <a:pt x="1" y="4483"/>
                  </a:lnTo>
                  <a:lnTo>
                    <a:pt x="9" y="4255"/>
                  </a:lnTo>
                  <a:lnTo>
                    <a:pt x="24" y="4027"/>
                  </a:lnTo>
                  <a:lnTo>
                    <a:pt x="48" y="3799"/>
                  </a:lnTo>
                  <a:lnTo>
                    <a:pt x="87" y="3579"/>
                  </a:lnTo>
                  <a:lnTo>
                    <a:pt x="142" y="3366"/>
                  </a:lnTo>
                  <a:lnTo>
                    <a:pt x="197" y="3154"/>
                  </a:lnTo>
                  <a:lnTo>
                    <a:pt x="268" y="2942"/>
                  </a:lnTo>
                  <a:lnTo>
                    <a:pt x="355" y="2737"/>
                  </a:lnTo>
                  <a:lnTo>
                    <a:pt x="441" y="2541"/>
                  </a:lnTo>
                  <a:lnTo>
                    <a:pt x="543" y="2344"/>
                  </a:lnTo>
                  <a:lnTo>
                    <a:pt x="646" y="2155"/>
                  </a:lnTo>
                  <a:lnTo>
                    <a:pt x="764" y="1974"/>
                  </a:lnTo>
                  <a:lnTo>
                    <a:pt x="889" y="1801"/>
                  </a:lnTo>
                  <a:lnTo>
                    <a:pt x="1023" y="1628"/>
                  </a:lnTo>
                  <a:lnTo>
                    <a:pt x="1165" y="1471"/>
                  </a:lnTo>
                  <a:lnTo>
                    <a:pt x="1314" y="1314"/>
                  </a:lnTo>
                  <a:lnTo>
                    <a:pt x="1471" y="1165"/>
                  </a:lnTo>
                  <a:lnTo>
                    <a:pt x="1628" y="1023"/>
                  </a:lnTo>
                  <a:lnTo>
                    <a:pt x="1801" y="889"/>
                  </a:lnTo>
                  <a:lnTo>
                    <a:pt x="1974" y="763"/>
                  </a:lnTo>
                  <a:lnTo>
                    <a:pt x="2155" y="646"/>
                  </a:lnTo>
                  <a:lnTo>
                    <a:pt x="2344" y="543"/>
                  </a:lnTo>
                  <a:lnTo>
                    <a:pt x="2541" y="441"/>
                  </a:lnTo>
                  <a:lnTo>
                    <a:pt x="2737" y="347"/>
                  </a:lnTo>
                  <a:lnTo>
                    <a:pt x="2942" y="268"/>
                  </a:lnTo>
                  <a:lnTo>
                    <a:pt x="3146" y="197"/>
                  </a:lnTo>
                  <a:lnTo>
                    <a:pt x="3358" y="142"/>
                  </a:lnTo>
                  <a:lnTo>
                    <a:pt x="3578" y="87"/>
                  </a:lnTo>
                  <a:lnTo>
                    <a:pt x="3799" y="48"/>
                  </a:lnTo>
                  <a:lnTo>
                    <a:pt x="4019" y="24"/>
                  </a:lnTo>
                  <a:lnTo>
                    <a:pt x="4247" y="1"/>
                  </a:lnTo>
                  <a:lnTo>
                    <a:pt x="4475" y="1"/>
                  </a:lnTo>
                  <a:lnTo>
                    <a:pt x="44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5204;p67">
              <a:extLst>
                <a:ext uri="{FF2B5EF4-FFF2-40B4-BE49-F238E27FC236}">
                  <a16:creationId xmlns:a16="http://schemas.microsoft.com/office/drawing/2014/main" id="{5691378D-5E59-0C73-46EA-7C63421209AD}"/>
                </a:ext>
              </a:extLst>
            </p:cNvPr>
            <p:cNvSpPr/>
            <p:nvPr/>
          </p:nvSpPr>
          <p:spPr>
            <a:xfrm>
              <a:off x="-6169500" y="-5196625"/>
              <a:ext cx="224325" cy="223925"/>
            </a:xfrm>
            <a:custGeom>
              <a:avLst/>
              <a:gdLst/>
              <a:ahLst/>
              <a:cxnLst/>
              <a:rect l="l" t="t" r="r" b="b"/>
              <a:pathLst>
                <a:path w="8973" h="8957" fill="none" extrusionOk="0">
                  <a:moveTo>
                    <a:pt x="4482" y="8957"/>
                  </a:moveTo>
                  <a:lnTo>
                    <a:pt x="4482" y="8957"/>
                  </a:lnTo>
                  <a:lnTo>
                    <a:pt x="4254" y="8949"/>
                  </a:lnTo>
                  <a:lnTo>
                    <a:pt x="4026" y="8933"/>
                  </a:lnTo>
                  <a:lnTo>
                    <a:pt x="3798" y="8902"/>
                  </a:lnTo>
                  <a:lnTo>
                    <a:pt x="3578" y="8862"/>
                  </a:lnTo>
                  <a:lnTo>
                    <a:pt x="3366" y="8815"/>
                  </a:lnTo>
                  <a:lnTo>
                    <a:pt x="3154" y="8752"/>
                  </a:lnTo>
                  <a:lnTo>
                    <a:pt x="2941" y="8681"/>
                  </a:lnTo>
                  <a:lnTo>
                    <a:pt x="2737" y="8603"/>
                  </a:lnTo>
                  <a:lnTo>
                    <a:pt x="2540" y="8516"/>
                  </a:lnTo>
                  <a:lnTo>
                    <a:pt x="2344" y="8414"/>
                  </a:lnTo>
                  <a:lnTo>
                    <a:pt x="2155" y="8304"/>
                  </a:lnTo>
                  <a:lnTo>
                    <a:pt x="1974" y="8194"/>
                  </a:lnTo>
                  <a:lnTo>
                    <a:pt x="1801" y="8068"/>
                  </a:lnTo>
                  <a:lnTo>
                    <a:pt x="1628" y="7934"/>
                  </a:lnTo>
                  <a:lnTo>
                    <a:pt x="1471" y="7793"/>
                  </a:lnTo>
                  <a:lnTo>
                    <a:pt x="1314" y="7643"/>
                  </a:lnTo>
                  <a:lnTo>
                    <a:pt x="1164" y="7486"/>
                  </a:lnTo>
                  <a:lnTo>
                    <a:pt x="1023" y="7329"/>
                  </a:lnTo>
                  <a:lnTo>
                    <a:pt x="889" y="7156"/>
                  </a:lnTo>
                  <a:lnTo>
                    <a:pt x="763" y="6983"/>
                  </a:lnTo>
                  <a:lnTo>
                    <a:pt x="645" y="6802"/>
                  </a:lnTo>
                  <a:lnTo>
                    <a:pt x="543" y="6613"/>
                  </a:lnTo>
                  <a:lnTo>
                    <a:pt x="441" y="6417"/>
                  </a:lnTo>
                  <a:lnTo>
                    <a:pt x="347" y="6220"/>
                  </a:lnTo>
                  <a:lnTo>
                    <a:pt x="268" y="6016"/>
                  </a:lnTo>
                  <a:lnTo>
                    <a:pt x="197" y="5811"/>
                  </a:lnTo>
                  <a:lnTo>
                    <a:pt x="142" y="5599"/>
                  </a:lnTo>
                  <a:lnTo>
                    <a:pt x="87" y="5379"/>
                  </a:lnTo>
                  <a:lnTo>
                    <a:pt x="48" y="5159"/>
                  </a:lnTo>
                  <a:lnTo>
                    <a:pt x="24" y="4938"/>
                  </a:lnTo>
                  <a:lnTo>
                    <a:pt x="1" y="4710"/>
                  </a:lnTo>
                  <a:lnTo>
                    <a:pt x="1" y="4482"/>
                  </a:lnTo>
                  <a:lnTo>
                    <a:pt x="1" y="4482"/>
                  </a:lnTo>
                  <a:lnTo>
                    <a:pt x="1" y="4246"/>
                  </a:lnTo>
                  <a:lnTo>
                    <a:pt x="24" y="4026"/>
                  </a:lnTo>
                  <a:lnTo>
                    <a:pt x="48" y="3798"/>
                  </a:lnTo>
                  <a:lnTo>
                    <a:pt x="87" y="3578"/>
                  </a:lnTo>
                  <a:lnTo>
                    <a:pt x="142" y="3366"/>
                  </a:lnTo>
                  <a:lnTo>
                    <a:pt x="197" y="3153"/>
                  </a:lnTo>
                  <a:lnTo>
                    <a:pt x="268" y="2941"/>
                  </a:lnTo>
                  <a:lnTo>
                    <a:pt x="347" y="2737"/>
                  </a:lnTo>
                  <a:lnTo>
                    <a:pt x="441" y="2540"/>
                  </a:lnTo>
                  <a:lnTo>
                    <a:pt x="543" y="2344"/>
                  </a:lnTo>
                  <a:lnTo>
                    <a:pt x="645" y="2163"/>
                  </a:lnTo>
                  <a:lnTo>
                    <a:pt x="763" y="1982"/>
                  </a:lnTo>
                  <a:lnTo>
                    <a:pt x="889" y="1801"/>
                  </a:lnTo>
                  <a:lnTo>
                    <a:pt x="1023" y="1636"/>
                  </a:lnTo>
                  <a:lnTo>
                    <a:pt x="1164" y="1471"/>
                  </a:lnTo>
                  <a:lnTo>
                    <a:pt x="1314" y="1313"/>
                  </a:lnTo>
                  <a:lnTo>
                    <a:pt x="1471" y="1164"/>
                  </a:lnTo>
                  <a:lnTo>
                    <a:pt x="1628" y="1030"/>
                  </a:lnTo>
                  <a:lnTo>
                    <a:pt x="1801" y="897"/>
                  </a:lnTo>
                  <a:lnTo>
                    <a:pt x="1974" y="771"/>
                  </a:lnTo>
                  <a:lnTo>
                    <a:pt x="2155" y="653"/>
                  </a:lnTo>
                  <a:lnTo>
                    <a:pt x="2344" y="543"/>
                  </a:lnTo>
                  <a:lnTo>
                    <a:pt x="2540" y="448"/>
                  </a:lnTo>
                  <a:lnTo>
                    <a:pt x="2737" y="354"/>
                  </a:lnTo>
                  <a:lnTo>
                    <a:pt x="2941" y="275"/>
                  </a:lnTo>
                  <a:lnTo>
                    <a:pt x="3154" y="205"/>
                  </a:lnTo>
                  <a:lnTo>
                    <a:pt x="3366" y="142"/>
                  </a:lnTo>
                  <a:lnTo>
                    <a:pt x="3578" y="95"/>
                  </a:lnTo>
                  <a:lnTo>
                    <a:pt x="3798" y="55"/>
                  </a:lnTo>
                  <a:lnTo>
                    <a:pt x="4026" y="24"/>
                  </a:lnTo>
                  <a:lnTo>
                    <a:pt x="4254" y="8"/>
                  </a:lnTo>
                  <a:lnTo>
                    <a:pt x="4482" y="0"/>
                  </a:lnTo>
                  <a:lnTo>
                    <a:pt x="4482" y="0"/>
                  </a:lnTo>
                  <a:lnTo>
                    <a:pt x="4710" y="8"/>
                  </a:lnTo>
                  <a:lnTo>
                    <a:pt x="4939" y="24"/>
                  </a:lnTo>
                  <a:lnTo>
                    <a:pt x="5167" y="55"/>
                  </a:lnTo>
                  <a:lnTo>
                    <a:pt x="5387" y="95"/>
                  </a:lnTo>
                  <a:lnTo>
                    <a:pt x="5607" y="142"/>
                  </a:lnTo>
                  <a:lnTo>
                    <a:pt x="5819" y="205"/>
                  </a:lnTo>
                  <a:lnTo>
                    <a:pt x="6024" y="275"/>
                  </a:lnTo>
                  <a:lnTo>
                    <a:pt x="6228" y="354"/>
                  </a:lnTo>
                  <a:lnTo>
                    <a:pt x="6425" y="448"/>
                  </a:lnTo>
                  <a:lnTo>
                    <a:pt x="6621" y="543"/>
                  </a:lnTo>
                  <a:lnTo>
                    <a:pt x="6810" y="653"/>
                  </a:lnTo>
                  <a:lnTo>
                    <a:pt x="6991" y="771"/>
                  </a:lnTo>
                  <a:lnTo>
                    <a:pt x="7164" y="897"/>
                  </a:lnTo>
                  <a:lnTo>
                    <a:pt x="7337" y="1030"/>
                  </a:lnTo>
                  <a:lnTo>
                    <a:pt x="7502" y="1164"/>
                  </a:lnTo>
                  <a:lnTo>
                    <a:pt x="7659" y="1313"/>
                  </a:lnTo>
                  <a:lnTo>
                    <a:pt x="7801" y="1471"/>
                  </a:lnTo>
                  <a:lnTo>
                    <a:pt x="7942" y="1636"/>
                  </a:lnTo>
                  <a:lnTo>
                    <a:pt x="8076" y="1801"/>
                  </a:lnTo>
                  <a:lnTo>
                    <a:pt x="8202" y="1982"/>
                  </a:lnTo>
                  <a:lnTo>
                    <a:pt x="8320" y="2163"/>
                  </a:lnTo>
                  <a:lnTo>
                    <a:pt x="8430" y="2344"/>
                  </a:lnTo>
                  <a:lnTo>
                    <a:pt x="8532" y="2540"/>
                  </a:lnTo>
                  <a:lnTo>
                    <a:pt x="8618" y="2737"/>
                  </a:lnTo>
                  <a:lnTo>
                    <a:pt x="8697" y="2941"/>
                  </a:lnTo>
                  <a:lnTo>
                    <a:pt x="8768" y="3153"/>
                  </a:lnTo>
                  <a:lnTo>
                    <a:pt x="8831" y="3366"/>
                  </a:lnTo>
                  <a:lnTo>
                    <a:pt x="8878" y="3578"/>
                  </a:lnTo>
                  <a:lnTo>
                    <a:pt x="8917" y="3798"/>
                  </a:lnTo>
                  <a:lnTo>
                    <a:pt x="8949" y="4026"/>
                  </a:lnTo>
                  <a:lnTo>
                    <a:pt x="8964" y="4246"/>
                  </a:lnTo>
                  <a:lnTo>
                    <a:pt x="8972" y="4482"/>
                  </a:lnTo>
                  <a:lnTo>
                    <a:pt x="8972" y="4482"/>
                  </a:lnTo>
                  <a:lnTo>
                    <a:pt x="8964" y="4710"/>
                  </a:lnTo>
                  <a:lnTo>
                    <a:pt x="8949" y="4938"/>
                  </a:lnTo>
                  <a:lnTo>
                    <a:pt x="8917" y="5159"/>
                  </a:lnTo>
                  <a:lnTo>
                    <a:pt x="8878" y="5379"/>
                  </a:lnTo>
                  <a:lnTo>
                    <a:pt x="8831" y="5599"/>
                  </a:lnTo>
                  <a:lnTo>
                    <a:pt x="8768" y="5811"/>
                  </a:lnTo>
                  <a:lnTo>
                    <a:pt x="8697" y="6016"/>
                  </a:lnTo>
                  <a:lnTo>
                    <a:pt x="8618" y="6220"/>
                  </a:lnTo>
                  <a:lnTo>
                    <a:pt x="8524" y="6417"/>
                  </a:lnTo>
                  <a:lnTo>
                    <a:pt x="8430" y="6613"/>
                  </a:lnTo>
                  <a:lnTo>
                    <a:pt x="8320" y="6802"/>
                  </a:lnTo>
                  <a:lnTo>
                    <a:pt x="8202" y="6983"/>
                  </a:lnTo>
                  <a:lnTo>
                    <a:pt x="8076" y="7156"/>
                  </a:lnTo>
                  <a:lnTo>
                    <a:pt x="7942" y="7329"/>
                  </a:lnTo>
                  <a:lnTo>
                    <a:pt x="7801" y="7486"/>
                  </a:lnTo>
                  <a:lnTo>
                    <a:pt x="7651" y="7643"/>
                  </a:lnTo>
                  <a:lnTo>
                    <a:pt x="7502" y="7793"/>
                  </a:lnTo>
                  <a:lnTo>
                    <a:pt x="7337" y="7934"/>
                  </a:lnTo>
                  <a:lnTo>
                    <a:pt x="7164" y="8068"/>
                  </a:lnTo>
                  <a:lnTo>
                    <a:pt x="6991" y="8194"/>
                  </a:lnTo>
                  <a:lnTo>
                    <a:pt x="6810" y="8304"/>
                  </a:lnTo>
                  <a:lnTo>
                    <a:pt x="6621" y="8414"/>
                  </a:lnTo>
                  <a:lnTo>
                    <a:pt x="6425" y="8516"/>
                  </a:lnTo>
                  <a:lnTo>
                    <a:pt x="6228" y="8603"/>
                  </a:lnTo>
                  <a:lnTo>
                    <a:pt x="6024" y="8681"/>
                  </a:lnTo>
                  <a:lnTo>
                    <a:pt x="5811" y="8752"/>
                  </a:lnTo>
                  <a:lnTo>
                    <a:pt x="5599" y="8815"/>
                  </a:lnTo>
                  <a:lnTo>
                    <a:pt x="5387" y="8862"/>
                  </a:lnTo>
                  <a:lnTo>
                    <a:pt x="5167" y="8902"/>
                  </a:lnTo>
                  <a:lnTo>
                    <a:pt x="4939" y="8933"/>
                  </a:lnTo>
                  <a:lnTo>
                    <a:pt x="4710" y="8949"/>
                  </a:lnTo>
                  <a:lnTo>
                    <a:pt x="4482" y="8957"/>
                  </a:lnTo>
                  <a:lnTo>
                    <a:pt x="4482" y="89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5205;p67">
              <a:extLst>
                <a:ext uri="{FF2B5EF4-FFF2-40B4-BE49-F238E27FC236}">
                  <a16:creationId xmlns:a16="http://schemas.microsoft.com/office/drawing/2014/main" id="{991DBFB4-3674-CED3-DEDD-3C992942F18E}"/>
                </a:ext>
              </a:extLst>
            </p:cNvPr>
            <p:cNvSpPr/>
            <p:nvPr/>
          </p:nvSpPr>
          <p:spPr>
            <a:xfrm>
              <a:off x="-6057450" y="-19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5206;p67">
              <a:extLst>
                <a:ext uri="{FF2B5EF4-FFF2-40B4-BE49-F238E27FC236}">
                  <a16:creationId xmlns:a16="http://schemas.microsoft.com/office/drawing/2014/main" id="{45E04FE9-082B-DCB9-EFCD-6629A5A14FDA}"/>
                </a:ext>
              </a:extLst>
            </p:cNvPr>
            <p:cNvSpPr/>
            <p:nvPr/>
          </p:nvSpPr>
          <p:spPr>
            <a:xfrm>
              <a:off x="-4577475" y="-6399525"/>
              <a:ext cx="5768175" cy="6637675"/>
            </a:xfrm>
            <a:custGeom>
              <a:avLst/>
              <a:gdLst/>
              <a:ahLst/>
              <a:cxnLst/>
              <a:rect l="l" t="t" r="r" b="b"/>
              <a:pathLst>
                <a:path w="230727" h="265507" extrusionOk="0">
                  <a:moveTo>
                    <a:pt x="214899" y="48116"/>
                  </a:moveTo>
                  <a:lnTo>
                    <a:pt x="215127" y="48124"/>
                  </a:lnTo>
                  <a:lnTo>
                    <a:pt x="215355" y="48140"/>
                  </a:lnTo>
                  <a:lnTo>
                    <a:pt x="215583" y="48171"/>
                  </a:lnTo>
                  <a:lnTo>
                    <a:pt x="215803" y="48211"/>
                  </a:lnTo>
                  <a:lnTo>
                    <a:pt x="216016" y="48258"/>
                  </a:lnTo>
                  <a:lnTo>
                    <a:pt x="216228" y="48321"/>
                  </a:lnTo>
                  <a:lnTo>
                    <a:pt x="216440" y="48391"/>
                  </a:lnTo>
                  <a:lnTo>
                    <a:pt x="216645" y="48470"/>
                  </a:lnTo>
                  <a:lnTo>
                    <a:pt x="216841" y="48564"/>
                  </a:lnTo>
                  <a:lnTo>
                    <a:pt x="217038" y="48659"/>
                  </a:lnTo>
                  <a:lnTo>
                    <a:pt x="217227" y="48769"/>
                  </a:lnTo>
                  <a:lnTo>
                    <a:pt x="217407" y="48887"/>
                  </a:lnTo>
                  <a:lnTo>
                    <a:pt x="217580" y="49013"/>
                  </a:lnTo>
                  <a:lnTo>
                    <a:pt x="217753" y="49146"/>
                  </a:lnTo>
                  <a:lnTo>
                    <a:pt x="217911" y="49280"/>
                  </a:lnTo>
                  <a:lnTo>
                    <a:pt x="218068" y="49429"/>
                  </a:lnTo>
                  <a:lnTo>
                    <a:pt x="218217" y="49587"/>
                  </a:lnTo>
                  <a:lnTo>
                    <a:pt x="218359" y="49752"/>
                  </a:lnTo>
                  <a:lnTo>
                    <a:pt x="218492" y="49917"/>
                  </a:lnTo>
                  <a:lnTo>
                    <a:pt x="218618" y="50098"/>
                  </a:lnTo>
                  <a:lnTo>
                    <a:pt x="218736" y="50279"/>
                  </a:lnTo>
                  <a:lnTo>
                    <a:pt x="218838" y="50460"/>
                  </a:lnTo>
                  <a:lnTo>
                    <a:pt x="218941" y="50656"/>
                  </a:lnTo>
                  <a:lnTo>
                    <a:pt x="219035" y="50853"/>
                  </a:lnTo>
                  <a:lnTo>
                    <a:pt x="219114" y="51057"/>
                  </a:lnTo>
                  <a:lnTo>
                    <a:pt x="219184" y="51269"/>
                  </a:lnTo>
                  <a:lnTo>
                    <a:pt x="219239" y="51482"/>
                  </a:lnTo>
                  <a:lnTo>
                    <a:pt x="219294" y="51694"/>
                  </a:lnTo>
                  <a:lnTo>
                    <a:pt x="219334" y="51914"/>
                  </a:lnTo>
                  <a:lnTo>
                    <a:pt x="219357" y="52142"/>
                  </a:lnTo>
                  <a:lnTo>
                    <a:pt x="219381" y="52362"/>
                  </a:lnTo>
                  <a:lnTo>
                    <a:pt x="219381" y="52598"/>
                  </a:lnTo>
                  <a:lnTo>
                    <a:pt x="219381" y="52826"/>
                  </a:lnTo>
                  <a:lnTo>
                    <a:pt x="219357" y="53054"/>
                  </a:lnTo>
                  <a:lnTo>
                    <a:pt x="219334" y="53275"/>
                  </a:lnTo>
                  <a:lnTo>
                    <a:pt x="219294" y="53495"/>
                  </a:lnTo>
                  <a:lnTo>
                    <a:pt x="219239" y="53715"/>
                  </a:lnTo>
                  <a:lnTo>
                    <a:pt x="219184" y="53927"/>
                  </a:lnTo>
                  <a:lnTo>
                    <a:pt x="219114" y="54132"/>
                  </a:lnTo>
                  <a:lnTo>
                    <a:pt x="219035" y="54336"/>
                  </a:lnTo>
                  <a:lnTo>
                    <a:pt x="218941" y="54533"/>
                  </a:lnTo>
                  <a:lnTo>
                    <a:pt x="218838" y="54729"/>
                  </a:lnTo>
                  <a:lnTo>
                    <a:pt x="218736" y="54918"/>
                  </a:lnTo>
                  <a:lnTo>
                    <a:pt x="218618" y="55099"/>
                  </a:lnTo>
                  <a:lnTo>
                    <a:pt x="218492" y="55272"/>
                  </a:lnTo>
                  <a:lnTo>
                    <a:pt x="218359" y="55445"/>
                  </a:lnTo>
                  <a:lnTo>
                    <a:pt x="218217" y="55602"/>
                  </a:lnTo>
                  <a:lnTo>
                    <a:pt x="218068" y="55759"/>
                  </a:lnTo>
                  <a:lnTo>
                    <a:pt x="217911" y="55909"/>
                  </a:lnTo>
                  <a:lnTo>
                    <a:pt x="217753" y="56050"/>
                  </a:lnTo>
                  <a:lnTo>
                    <a:pt x="217580" y="56184"/>
                  </a:lnTo>
                  <a:lnTo>
                    <a:pt x="217407" y="56310"/>
                  </a:lnTo>
                  <a:lnTo>
                    <a:pt x="217227" y="56420"/>
                  </a:lnTo>
                  <a:lnTo>
                    <a:pt x="217038" y="56530"/>
                  </a:lnTo>
                  <a:lnTo>
                    <a:pt x="216841" y="56632"/>
                  </a:lnTo>
                  <a:lnTo>
                    <a:pt x="216645" y="56719"/>
                  </a:lnTo>
                  <a:lnTo>
                    <a:pt x="216440" y="56797"/>
                  </a:lnTo>
                  <a:lnTo>
                    <a:pt x="216228" y="56868"/>
                  </a:lnTo>
                  <a:lnTo>
                    <a:pt x="216016" y="56931"/>
                  </a:lnTo>
                  <a:lnTo>
                    <a:pt x="215803" y="56978"/>
                  </a:lnTo>
                  <a:lnTo>
                    <a:pt x="215583" y="57018"/>
                  </a:lnTo>
                  <a:lnTo>
                    <a:pt x="215355" y="57049"/>
                  </a:lnTo>
                  <a:lnTo>
                    <a:pt x="215127" y="57065"/>
                  </a:lnTo>
                  <a:lnTo>
                    <a:pt x="214899" y="57073"/>
                  </a:lnTo>
                  <a:lnTo>
                    <a:pt x="214671" y="57065"/>
                  </a:lnTo>
                  <a:lnTo>
                    <a:pt x="214443" y="57049"/>
                  </a:lnTo>
                  <a:lnTo>
                    <a:pt x="214215" y="57018"/>
                  </a:lnTo>
                  <a:lnTo>
                    <a:pt x="213995" y="56978"/>
                  </a:lnTo>
                  <a:lnTo>
                    <a:pt x="213775" y="56931"/>
                  </a:lnTo>
                  <a:lnTo>
                    <a:pt x="213562" y="56868"/>
                  </a:lnTo>
                  <a:lnTo>
                    <a:pt x="213358" y="56797"/>
                  </a:lnTo>
                  <a:lnTo>
                    <a:pt x="213154" y="56719"/>
                  </a:lnTo>
                  <a:lnTo>
                    <a:pt x="212957" y="56632"/>
                  </a:lnTo>
                  <a:lnTo>
                    <a:pt x="212760" y="56530"/>
                  </a:lnTo>
                  <a:lnTo>
                    <a:pt x="212572" y="56420"/>
                  </a:lnTo>
                  <a:lnTo>
                    <a:pt x="212391" y="56310"/>
                  </a:lnTo>
                  <a:lnTo>
                    <a:pt x="212218" y="56184"/>
                  </a:lnTo>
                  <a:lnTo>
                    <a:pt x="212045" y="56050"/>
                  </a:lnTo>
                  <a:lnTo>
                    <a:pt x="211880" y="55909"/>
                  </a:lnTo>
                  <a:lnTo>
                    <a:pt x="211723" y="55759"/>
                  </a:lnTo>
                  <a:lnTo>
                    <a:pt x="211581" y="55602"/>
                  </a:lnTo>
                  <a:lnTo>
                    <a:pt x="211440" y="55445"/>
                  </a:lnTo>
                  <a:lnTo>
                    <a:pt x="211306" y="55272"/>
                  </a:lnTo>
                  <a:lnTo>
                    <a:pt x="211180" y="55099"/>
                  </a:lnTo>
                  <a:lnTo>
                    <a:pt x="211062" y="54918"/>
                  </a:lnTo>
                  <a:lnTo>
                    <a:pt x="210952" y="54729"/>
                  </a:lnTo>
                  <a:lnTo>
                    <a:pt x="210850" y="54533"/>
                  </a:lnTo>
                  <a:lnTo>
                    <a:pt x="210763" y="54336"/>
                  </a:lnTo>
                  <a:lnTo>
                    <a:pt x="210685" y="54132"/>
                  </a:lnTo>
                  <a:lnTo>
                    <a:pt x="210614" y="53927"/>
                  </a:lnTo>
                  <a:lnTo>
                    <a:pt x="210551" y="53715"/>
                  </a:lnTo>
                  <a:lnTo>
                    <a:pt x="210504" y="53495"/>
                  </a:lnTo>
                  <a:lnTo>
                    <a:pt x="210465" y="53275"/>
                  </a:lnTo>
                  <a:lnTo>
                    <a:pt x="210433" y="53054"/>
                  </a:lnTo>
                  <a:lnTo>
                    <a:pt x="210417" y="52826"/>
                  </a:lnTo>
                  <a:lnTo>
                    <a:pt x="210409" y="52598"/>
                  </a:lnTo>
                  <a:lnTo>
                    <a:pt x="210417" y="52362"/>
                  </a:lnTo>
                  <a:lnTo>
                    <a:pt x="210433" y="52142"/>
                  </a:lnTo>
                  <a:lnTo>
                    <a:pt x="210465" y="51914"/>
                  </a:lnTo>
                  <a:lnTo>
                    <a:pt x="210504" y="51694"/>
                  </a:lnTo>
                  <a:lnTo>
                    <a:pt x="210551" y="51482"/>
                  </a:lnTo>
                  <a:lnTo>
                    <a:pt x="210614" y="51269"/>
                  </a:lnTo>
                  <a:lnTo>
                    <a:pt x="210685" y="51057"/>
                  </a:lnTo>
                  <a:lnTo>
                    <a:pt x="210763" y="50853"/>
                  </a:lnTo>
                  <a:lnTo>
                    <a:pt x="210858" y="50656"/>
                  </a:lnTo>
                  <a:lnTo>
                    <a:pt x="210952" y="50460"/>
                  </a:lnTo>
                  <a:lnTo>
                    <a:pt x="211062" y="50279"/>
                  </a:lnTo>
                  <a:lnTo>
                    <a:pt x="211180" y="50098"/>
                  </a:lnTo>
                  <a:lnTo>
                    <a:pt x="211306" y="49917"/>
                  </a:lnTo>
                  <a:lnTo>
                    <a:pt x="211440" y="49752"/>
                  </a:lnTo>
                  <a:lnTo>
                    <a:pt x="211581" y="49587"/>
                  </a:lnTo>
                  <a:lnTo>
                    <a:pt x="211730" y="49429"/>
                  </a:lnTo>
                  <a:lnTo>
                    <a:pt x="211880" y="49280"/>
                  </a:lnTo>
                  <a:lnTo>
                    <a:pt x="212045" y="49146"/>
                  </a:lnTo>
                  <a:lnTo>
                    <a:pt x="212218" y="49013"/>
                  </a:lnTo>
                  <a:lnTo>
                    <a:pt x="212391" y="48887"/>
                  </a:lnTo>
                  <a:lnTo>
                    <a:pt x="212572" y="48769"/>
                  </a:lnTo>
                  <a:lnTo>
                    <a:pt x="212760" y="48659"/>
                  </a:lnTo>
                  <a:lnTo>
                    <a:pt x="212957" y="48564"/>
                  </a:lnTo>
                  <a:lnTo>
                    <a:pt x="213154" y="48470"/>
                  </a:lnTo>
                  <a:lnTo>
                    <a:pt x="213358" y="48391"/>
                  </a:lnTo>
                  <a:lnTo>
                    <a:pt x="213570" y="48321"/>
                  </a:lnTo>
                  <a:lnTo>
                    <a:pt x="213783" y="48258"/>
                  </a:lnTo>
                  <a:lnTo>
                    <a:pt x="213995" y="48211"/>
                  </a:lnTo>
                  <a:lnTo>
                    <a:pt x="214215" y="48171"/>
                  </a:lnTo>
                  <a:lnTo>
                    <a:pt x="214443" y="48140"/>
                  </a:lnTo>
                  <a:lnTo>
                    <a:pt x="214671" y="48124"/>
                  </a:lnTo>
                  <a:lnTo>
                    <a:pt x="214899" y="48116"/>
                  </a:lnTo>
                  <a:close/>
                  <a:moveTo>
                    <a:pt x="217289" y="108051"/>
                  </a:moveTo>
                  <a:lnTo>
                    <a:pt x="217517" y="108058"/>
                  </a:lnTo>
                  <a:lnTo>
                    <a:pt x="217746" y="108074"/>
                  </a:lnTo>
                  <a:lnTo>
                    <a:pt x="217974" y="108106"/>
                  </a:lnTo>
                  <a:lnTo>
                    <a:pt x="218194" y="108145"/>
                  </a:lnTo>
                  <a:lnTo>
                    <a:pt x="218406" y="108192"/>
                  </a:lnTo>
                  <a:lnTo>
                    <a:pt x="218618" y="108255"/>
                  </a:lnTo>
                  <a:lnTo>
                    <a:pt x="218831" y="108326"/>
                  </a:lnTo>
                  <a:lnTo>
                    <a:pt x="219035" y="108404"/>
                  </a:lnTo>
                  <a:lnTo>
                    <a:pt x="219232" y="108491"/>
                  </a:lnTo>
                  <a:lnTo>
                    <a:pt x="219420" y="108593"/>
                  </a:lnTo>
                  <a:lnTo>
                    <a:pt x="219609" y="108703"/>
                  </a:lnTo>
                  <a:lnTo>
                    <a:pt x="219790" y="108813"/>
                  </a:lnTo>
                  <a:lnTo>
                    <a:pt x="219971" y="108939"/>
                  </a:lnTo>
                  <a:lnTo>
                    <a:pt x="220136" y="109073"/>
                  </a:lnTo>
                  <a:lnTo>
                    <a:pt x="220301" y="109214"/>
                  </a:lnTo>
                  <a:lnTo>
                    <a:pt x="220458" y="109364"/>
                  </a:lnTo>
                  <a:lnTo>
                    <a:pt x="220608" y="109521"/>
                  </a:lnTo>
                  <a:lnTo>
                    <a:pt x="220749" y="109678"/>
                  </a:lnTo>
                  <a:lnTo>
                    <a:pt x="220883" y="109851"/>
                  </a:lnTo>
                  <a:lnTo>
                    <a:pt x="221009" y="110024"/>
                  </a:lnTo>
                  <a:lnTo>
                    <a:pt x="221127" y="110205"/>
                  </a:lnTo>
                  <a:lnTo>
                    <a:pt x="221229" y="110394"/>
                  </a:lnTo>
                  <a:lnTo>
                    <a:pt x="221331" y="110590"/>
                  </a:lnTo>
                  <a:lnTo>
                    <a:pt x="221417" y="110787"/>
                  </a:lnTo>
                  <a:lnTo>
                    <a:pt x="221504" y="110991"/>
                  </a:lnTo>
                  <a:lnTo>
                    <a:pt x="221575" y="111196"/>
                  </a:lnTo>
                  <a:lnTo>
                    <a:pt x="221630" y="111408"/>
                  </a:lnTo>
                  <a:lnTo>
                    <a:pt x="221685" y="111628"/>
                  </a:lnTo>
                  <a:lnTo>
                    <a:pt x="221724" y="111849"/>
                  </a:lnTo>
                  <a:lnTo>
                    <a:pt x="221748" y="112069"/>
                  </a:lnTo>
                  <a:lnTo>
                    <a:pt x="221763" y="112297"/>
                  </a:lnTo>
                  <a:lnTo>
                    <a:pt x="221771" y="112525"/>
                  </a:lnTo>
                  <a:lnTo>
                    <a:pt x="221763" y="112761"/>
                  </a:lnTo>
                  <a:lnTo>
                    <a:pt x="221748" y="112981"/>
                  </a:lnTo>
                  <a:lnTo>
                    <a:pt x="221724" y="113209"/>
                  </a:lnTo>
                  <a:lnTo>
                    <a:pt x="221685" y="113429"/>
                  </a:lnTo>
                  <a:lnTo>
                    <a:pt x="221630" y="113649"/>
                  </a:lnTo>
                  <a:lnTo>
                    <a:pt x="221575" y="113862"/>
                  </a:lnTo>
                  <a:lnTo>
                    <a:pt x="221504" y="114066"/>
                  </a:lnTo>
                  <a:lnTo>
                    <a:pt x="221417" y="114270"/>
                  </a:lnTo>
                  <a:lnTo>
                    <a:pt x="221331" y="114467"/>
                  </a:lnTo>
                  <a:lnTo>
                    <a:pt x="221229" y="114664"/>
                  </a:lnTo>
                  <a:lnTo>
                    <a:pt x="221127" y="114845"/>
                  </a:lnTo>
                  <a:lnTo>
                    <a:pt x="221009" y="115033"/>
                  </a:lnTo>
                  <a:lnTo>
                    <a:pt x="220883" y="115206"/>
                  </a:lnTo>
                  <a:lnTo>
                    <a:pt x="220749" y="115371"/>
                  </a:lnTo>
                  <a:lnTo>
                    <a:pt x="220608" y="115536"/>
                  </a:lnTo>
                  <a:lnTo>
                    <a:pt x="220458" y="115694"/>
                  </a:lnTo>
                  <a:lnTo>
                    <a:pt x="220301" y="115843"/>
                  </a:lnTo>
                  <a:lnTo>
                    <a:pt x="220136" y="115985"/>
                  </a:lnTo>
                  <a:lnTo>
                    <a:pt x="219971" y="116118"/>
                  </a:lnTo>
                  <a:lnTo>
                    <a:pt x="219790" y="116244"/>
                  </a:lnTo>
                  <a:lnTo>
                    <a:pt x="219609" y="116354"/>
                  </a:lnTo>
                  <a:lnTo>
                    <a:pt x="219420" y="116464"/>
                  </a:lnTo>
                  <a:lnTo>
                    <a:pt x="219232" y="116567"/>
                  </a:lnTo>
                  <a:lnTo>
                    <a:pt x="219035" y="116653"/>
                  </a:lnTo>
                  <a:lnTo>
                    <a:pt x="218831" y="116732"/>
                  </a:lnTo>
                  <a:lnTo>
                    <a:pt x="218618" y="116802"/>
                  </a:lnTo>
                  <a:lnTo>
                    <a:pt x="218406" y="116865"/>
                  </a:lnTo>
                  <a:lnTo>
                    <a:pt x="218194" y="116913"/>
                  </a:lnTo>
                  <a:lnTo>
                    <a:pt x="217974" y="116952"/>
                  </a:lnTo>
                  <a:lnTo>
                    <a:pt x="217746" y="116983"/>
                  </a:lnTo>
                  <a:lnTo>
                    <a:pt x="217517" y="116999"/>
                  </a:lnTo>
                  <a:lnTo>
                    <a:pt x="217289" y="117007"/>
                  </a:lnTo>
                  <a:lnTo>
                    <a:pt x="217054" y="116999"/>
                  </a:lnTo>
                  <a:lnTo>
                    <a:pt x="216826" y="116983"/>
                  </a:lnTo>
                  <a:lnTo>
                    <a:pt x="216605" y="116952"/>
                  </a:lnTo>
                  <a:lnTo>
                    <a:pt x="216385" y="116913"/>
                  </a:lnTo>
                  <a:lnTo>
                    <a:pt x="216165" y="116865"/>
                  </a:lnTo>
                  <a:lnTo>
                    <a:pt x="215953" y="116802"/>
                  </a:lnTo>
                  <a:lnTo>
                    <a:pt x="215748" y="116732"/>
                  </a:lnTo>
                  <a:lnTo>
                    <a:pt x="215544" y="116653"/>
                  </a:lnTo>
                  <a:lnTo>
                    <a:pt x="215339" y="116567"/>
                  </a:lnTo>
                  <a:lnTo>
                    <a:pt x="215151" y="116464"/>
                  </a:lnTo>
                  <a:lnTo>
                    <a:pt x="214962" y="116354"/>
                  </a:lnTo>
                  <a:lnTo>
                    <a:pt x="214781" y="116244"/>
                  </a:lnTo>
                  <a:lnTo>
                    <a:pt x="214600" y="116118"/>
                  </a:lnTo>
                  <a:lnTo>
                    <a:pt x="214435" y="115985"/>
                  </a:lnTo>
                  <a:lnTo>
                    <a:pt x="214270" y="115843"/>
                  </a:lnTo>
                  <a:lnTo>
                    <a:pt x="214113" y="115694"/>
                  </a:lnTo>
                  <a:lnTo>
                    <a:pt x="213963" y="115536"/>
                  </a:lnTo>
                  <a:lnTo>
                    <a:pt x="213822" y="115371"/>
                  </a:lnTo>
                  <a:lnTo>
                    <a:pt x="213688" y="115206"/>
                  </a:lnTo>
                  <a:lnTo>
                    <a:pt x="213570" y="115033"/>
                  </a:lnTo>
                  <a:lnTo>
                    <a:pt x="213452" y="114845"/>
                  </a:lnTo>
                  <a:lnTo>
                    <a:pt x="213342" y="114664"/>
                  </a:lnTo>
                  <a:lnTo>
                    <a:pt x="213240" y="114467"/>
                  </a:lnTo>
                  <a:lnTo>
                    <a:pt x="213154" y="114270"/>
                  </a:lnTo>
                  <a:lnTo>
                    <a:pt x="213075" y="114066"/>
                  </a:lnTo>
                  <a:lnTo>
                    <a:pt x="213004" y="113862"/>
                  </a:lnTo>
                  <a:lnTo>
                    <a:pt x="212941" y="113649"/>
                  </a:lnTo>
                  <a:lnTo>
                    <a:pt x="212894" y="113429"/>
                  </a:lnTo>
                  <a:lnTo>
                    <a:pt x="212855" y="113209"/>
                  </a:lnTo>
                  <a:lnTo>
                    <a:pt x="212823" y="112981"/>
                  </a:lnTo>
                  <a:lnTo>
                    <a:pt x="212808" y="112761"/>
                  </a:lnTo>
                  <a:lnTo>
                    <a:pt x="212800" y="112525"/>
                  </a:lnTo>
                  <a:lnTo>
                    <a:pt x="212808" y="112297"/>
                  </a:lnTo>
                  <a:lnTo>
                    <a:pt x="212823" y="112069"/>
                  </a:lnTo>
                  <a:lnTo>
                    <a:pt x="212855" y="111849"/>
                  </a:lnTo>
                  <a:lnTo>
                    <a:pt x="212894" y="111628"/>
                  </a:lnTo>
                  <a:lnTo>
                    <a:pt x="212941" y="111408"/>
                  </a:lnTo>
                  <a:lnTo>
                    <a:pt x="213004" y="111196"/>
                  </a:lnTo>
                  <a:lnTo>
                    <a:pt x="213075" y="110991"/>
                  </a:lnTo>
                  <a:lnTo>
                    <a:pt x="213154" y="110787"/>
                  </a:lnTo>
                  <a:lnTo>
                    <a:pt x="213240" y="110590"/>
                  </a:lnTo>
                  <a:lnTo>
                    <a:pt x="213342" y="110394"/>
                  </a:lnTo>
                  <a:lnTo>
                    <a:pt x="213452" y="110205"/>
                  </a:lnTo>
                  <a:lnTo>
                    <a:pt x="213570" y="110024"/>
                  </a:lnTo>
                  <a:lnTo>
                    <a:pt x="213696" y="109851"/>
                  </a:lnTo>
                  <a:lnTo>
                    <a:pt x="213830" y="109678"/>
                  </a:lnTo>
                  <a:lnTo>
                    <a:pt x="213971" y="109521"/>
                  </a:lnTo>
                  <a:lnTo>
                    <a:pt x="214113" y="109364"/>
                  </a:lnTo>
                  <a:lnTo>
                    <a:pt x="214270" y="109214"/>
                  </a:lnTo>
                  <a:lnTo>
                    <a:pt x="214435" y="109073"/>
                  </a:lnTo>
                  <a:lnTo>
                    <a:pt x="214608" y="108939"/>
                  </a:lnTo>
                  <a:lnTo>
                    <a:pt x="214781" y="108813"/>
                  </a:lnTo>
                  <a:lnTo>
                    <a:pt x="214962" y="108703"/>
                  </a:lnTo>
                  <a:lnTo>
                    <a:pt x="215151" y="108593"/>
                  </a:lnTo>
                  <a:lnTo>
                    <a:pt x="215347" y="108491"/>
                  </a:lnTo>
                  <a:lnTo>
                    <a:pt x="215544" y="108404"/>
                  </a:lnTo>
                  <a:lnTo>
                    <a:pt x="215748" y="108326"/>
                  </a:lnTo>
                  <a:lnTo>
                    <a:pt x="215953" y="108255"/>
                  </a:lnTo>
                  <a:lnTo>
                    <a:pt x="216165" y="108192"/>
                  </a:lnTo>
                  <a:lnTo>
                    <a:pt x="216385" y="108145"/>
                  </a:lnTo>
                  <a:lnTo>
                    <a:pt x="216605" y="108106"/>
                  </a:lnTo>
                  <a:lnTo>
                    <a:pt x="216833" y="108074"/>
                  </a:lnTo>
                  <a:lnTo>
                    <a:pt x="217054" y="108058"/>
                  </a:lnTo>
                  <a:lnTo>
                    <a:pt x="217289" y="108051"/>
                  </a:lnTo>
                  <a:close/>
                  <a:moveTo>
                    <a:pt x="215127" y="168166"/>
                  </a:moveTo>
                  <a:lnTo>
                    <a:pt x="215355" y="168189"/>
                  </a:lnTo>
                  <a:lnTo>
                    <a:pt x="215583" y="168213"/>
                  </a:lnTo>
                  <a:lnTo>
                    <a:pt x="215803" y="168252"/>
                  </a:lnTo>
                  <a:lnTo>
                    <a:pt x="216016" y="168307"/>
                  </a:lnTo>
                  <a:lnTo>
                    <a:pt x="216228" y="168362"/>
                  </a:lnTo>
                  <a:lnTo>
                    <a:pt x="216440" y="168433"/>
                  </a:lnTo>
                  <a:lnTo>
                    <a:pt x="216645" y="168512"/>
                  </a:lnTo>
                  <a:lnTo>
                    <a:pt x="216841" y="168606"/>
                  </a:lnTo>
                  <a:lnTo>
                    <a:pt x="217038" y="168701"/>
                  </a:lnTo>
                  <a:lnTo>
                    <a:pt x="217227" y="168811"/>
                  </a:lnTo>
                  <a:lnTo>
                    <a:pt x="217407" y="168929"/>
                  </a:lnTo>
                  <a:lnTo>
                    <a:pt x="217580" y="169054"/>
                  </a:lnTo>
                  <a:lnTo>
                    <a:pt x="217753" y="169188"/>
                  </a:lnTo>
                  <a:lnTo>
                    <a:pt x="217911" y="169330"/>
                  </a:lnTo>
                  <a:lnTo>
                    <a:pt x="218068" y="169471"/>
                  </a:lnTo>
                  <a:lnTo>
                    <a:pt x="218217" y="169628"/>
                  </a:lnTo>
                  <a:lnTo>
                    <a:pt x="218359" y="169794"/>
                  </a:lnTo>
                  <a:lnTo>
                    <a:pt x="218492" y="169959"/>
                  </a:lnTo>
                  <a:lnTo>
                    <a:pt x="218618" y="170139"/>
                  </a:lnTo>
                  <a:lnTo>
                    <a:pt x="218736" y="170320"/>
                  </a:lnTo>
                  <a:lnTo>
                    <a:pt x="218838" y="170509"/>
                  </a:lnTo>
                  <a:lnTo>
                    <a:pt x="218941" y="170698"/>
                  </a:lnTo>
                  <a:lnTo>
                    <a:pt x="219035" y="170894"/>
                  </a:lnTo>
                  <a:lnTo>
                    <a:pt x="219114" y="171099"/>
                  </a:lnTo>
                  <a:lnTo>
                    <a:pt x="219184" y="171311"/>
                  </a:lnTo>
                  <a:lnTo>
                    <a:pt x="219239" y="171523"/>
                  </a:lnTo>
                  <a:lnTo>
                    <a:pt x="219294" y="171736"/>
                  </a:lnTo>
                  <a:lnTo>
                    <a:pt x="219334" y="171956"/>
                  </a:lnTo>
                  <a:lnTo>
                    <a:pt x="219357" y="172184"/>
                  </a:lnTo>
                  <a:lnTo>
                    <a:pt x="219381" y="172412"/>
                  </a:lnTo>
                  <a:lnTo>
                    <a:pt x="219381" y="172640"/>
                  </a:lnTo>
                  <a:lnTo>
                    <a:pt x="219381" y="172868"/>
                  </a:lnTo>
                  <a:lnTo>
                    <a:pt x="219357" y="173096"/>
                  </a:lnTo>
                  <a:lnTo>
                    <a:pt x="219334" y="173324"/>
                  </a:lnTo>
                  <a:lnTo>
                    <a:pt x="219294" y="173544"/>
                  </a:lnTo>
                  <a:lnTo>
                    <a:pt x="219239" y="173757"/>
                  </a:lnTo>
                  <a:lnTo>
                    <a:pt x="219184" y="173969"/>
                  </a:lnTo>
                  <a:lnTo>
                    <a:pt x="219114" y="174181"/>
                  </a:lnTo>
                  <a:lnTo>
                    <a:pt x="219035" y="174378"/>
                  </a:lnTo>
                  <a:lnTo>
                    <a:pt x="218941" y="174582"/>
                  </a:lnTo>
                  <a:lnTo>
                    <a:pt x="218838" y="174771"/>
                  </a:lnTo>
                  <a:lnTo>
                    <a:pt x="218736" y="174960"/>
                  </a:lnTo>
                  <a:lnTo>
                    <a:pt x="218618" y="175141"/>
                  </a:lnTo>
                  <a:lnTo>
                    <a:pt x="218492" y="175314"/>
                  </a:lnTo>
                  <a:lnTo>
                    <a:pt x="218359" y="175487"/>
                  </a:lnTo>
                  <a:lnTo>
                    <a:pt x="218217" y="175652"/>
                  </a:lnTo>
                  <a:lnTo>
                    <a:pt x="218068" y="175801"/>
                  </a:lnTo>
                  <a:lnTo>
                    <a:pt x="217911" y="175950"/>
                  </a:lnTo>
                  <a:lnTo>
                    <a:pt x="217753" y="176092"/>
                  </a:lnTo>
                  <a:lnTo>
                    <a:pt x="217580" y="176226"/>
                  </a:lnTo>
                  <a:lnTo>
                    <a:pt x="217407" y="176352"/>
                  </a:lnTo>
                  <a:lnTo>
                    <a:pt x="217227" y="176469"/>
                  </a:lnTo>
                  <a:lnTo>
                    <a:pt x="217038" y="176572"/>
                  </a:lnTo>
                  <a:lnTo>
                    <a:pt x="216841" y="176674"/>
                  </a:lnTo>
                  <a:lnTo>
                    <a:pt x="216645" y="176760"/>
                  </a:lnTo>
                  <a:lnTo>
                    <a:pt x="216440" y="176847"/>
                  </a:lnTo>
                  <a:lnTo>
                    <a:pt x="216228" y="176910"/>
                  </a:lnTo>
                  <a:lnTo>
                    <a:pt x="216016" y="176973"/>
                  </a:lnTo>
                  <a:lnTo>
                    <a:pt x="215803" y="177028"/>
                  </a:lnTo>
                  <a:lnTo>
                    <a:pt x="215583" y="177067"/>
                  </a:lnTo>
                  <a:lnTo>
                    <a:pt x="215355" y="177091"/>
                  </a:lnTo>
                  <a:lnTo>
                    <a:pt x="215127" y="177106"/>
                  </a:lnTo>
                  <a:lnTo>
                    <a:pt x="214899" y="177114"/>
                  </a:lnTo>
                  <a:lnTo>
                    <a:pt x="214671" y="177106"/>
                  </a:lnTo>
                  <a:lnTo>
                    <a:pt x="214443" y="177091"/>
                  </a:lnTo>
                  <a:lnTo>
                    <a:pt x="214215" y="177067"/>
                  </a:lnTo>
                  <a:lnTo>
                    <a:pt x="213995" y="177028"/>
                  </a:lnTo>
                  <a:lnTo>
                    <a:pt x="213775" y="176973"/>
                  </a:lnTo>
                  <a:lnTo>
                    <a:pt x="213562" y="176910"/>
                  </a:lnTo>
                  <a:lnTo>
                    <a:pt x="213358" y="176847"/>
                  </a:lnTo>
                  <a:lnTo>
                    <a:pt x="213154" y="176760"/>
                  </a:lnTo>
                  <a:lnTo>
                    <a:pt x="212957" y="176674"/>
                  </a:lnTo>
                  <a:lnTo>
                    <a:pt x="212760" y="176572"/>
                  </a:lnTo>
                  <a:lnTo>
                    <a:pt x="212572" y="176469"/>
                  </a:lnTo>
                  <a:lnTo>
                    <a:pt x="212391" y="176352"/>
                  </a:lnTo>
                  <a:lnTo>
                    <a:pt x="212218" y="176226"/>
                  </a:lnTo>
                  <a:lnTo>
                    <a:pt x="212045" y="176092"/>
                  </a:lnTo>
                  <a:lnTo>
                    <a:pt x="211880" y="175950"/>
                  </a:lnTo>
                  <a:lnTo>
                    <a:pt x="211723" y="175801"/>
                  </a:lnTo>
                  <a:lnTo>
                    <a:pt x="211581" y="175652"/>
                  </a:lnTo>
                  <a:lnTo>
                    <a:pt x="211440" y="175487"/>
                  </a:lnTo>
                  <a:lnTo>
                    <a:pt x="211306" y="175314"/>
                  </a:lnTo>
                  <a:lnTo>
                    <a:pt x="211180" y="175141"/>
                  </a:lnTo>
                  <a:lnTo>
                    <a:pt x="211062" y="174960"/>
                  </a:lnTo>
                  <a:lnTo>
                    <a:pt x="210952" y="174771"/>
                  </a:lnTo>
                  <a:lnTo>
                    <a:pt x="210850" y="174582"/>
                  </a:lnTo>
                  <a:lnTo>
                    <a:pt x="210763" y="174378"/>
                  </a:lnTo>
                  <a:lnTo>
                    <a:pt x="210685" y="174181"/>
                  </a:lnTo>
                  <a:lnTo>
                    <a:pt x="210614" y="173969"/>
                  </a:lnTo>
                  <a:lnTo>
                    <a:pt x="210551" y="173757"/>
                  </a:lnTo>
                  <a:lnTo>
                    <a:pt x="210504" y="173544"/>
                  </a:lnTo>
                  <a:lnTo>
                    <a:pt x="210465" y="173324"/>
                  </a:lnTo>
                  <a:lnTo>
                    <a:pt x="210433" y="173096"/>
                  </a:lnTo>
                  <a:lnTo>
                    <a:pt x="210417" y="172868"/>
                  </a:lnTo>
                  <a:lnTo>
                    <a:pt x="210409" y="172640"/>
                  </a:lnTo>
                  <a:lnTo>
                    <a:pt x="210417" y="172412"/>
                  </a:lnTo>
                  <a:lnTo>
                    <a:pt x="210433" y="172184"/>
                  </a:lnTo>
                  <a:lnTo>
                    <a:pt x="210465" y="171956"/>
                  </a:lnTo>
                  <a:lnTo>
                    <a:pt x="210504" y="171736"/>
                  </a:lnTo>
                  <a:lnTo>
                    <a:pt x="210551" y="171523"/>
                  </a:lnTo>
                  <a:lnTo>
                    <a:pt x="210614" y="171311"/>
                  </a:lnTo>
                  <a:lnTo>
                    <a:pt x="210685" y="171099"/>
                  </a:lnTo>
                  <a:lnTo>
                    <a:pt x="210763" y="170894"/>
                  </a:lnTo>
                  <a:lnTo>
                    <a:pt x="210850" y="170698"/>
                  </a:lnTo>
                  <a:lnTo>
                    <a:pt x="210952" y="170509"/>
                  </a:lnTo>
                  <a:lnTo>
                    <a:pt x="211062" y="170320"/>
                  </a:lnTo>
                  <a:lnTo>
                    <a:pt x="211180" y="170139"/>
                  </a:lnTo>
                  <a:lnTo>
                    <a:pt x="211306" y="169959"/>
                  </a:lnTo>
                  <a:lnTo>
                    <a:pt x="211440" y="169794"/>
                  </a:lnTo>
                  <a:lnTo>
                    <a:pt x="211581" y="169628"/>
                  </a:lnTo>
                  <a:lnTo>
                    <a:pt x="211723" y="169471"/>
                  </a:lnTo>
                  <a:lnTo>
                    <a:pt x="211880" y="169330"/>
                  </a:lnTo>
                  <a:lnTo>
                    <a:pt x="212045" y="169188"/>
                  </a:lnTo>
                  <a:lnTo>
                    <a:pt x="212218" y="169054"/>
                  </a:lnTo>
                  <a:lnTo>
                    <a:pt x="212391" y="168929"/>
                  </a:lnTo>
                  <a:lnTo>
                    <a:pt x="212572" y="168811"/>
                  </a:lnTo>
                  <a:lnTo>
                    <a:pt x="212760" y="168701"/>
                  </a:lnTo>
                  <a:lnTo>
                    <a:pt x="212957" y="168606"/>
                  </a:lnTo>
                  <a:lnTo>
                    <a:pt x="213154" y="168512"/>
                  </a:lnTo>
                  <a:lnTo>
                    <a:pt x="213358" y="168433"/>
                  </a:lnTo>
                  <a:lnTo>
                    <a:pt x="213562" y="168362"/>
                  </a:lnTo>
                  <a:lnTo>
                    <a:pt x="213775" y="168307"/>
                  </a:lnTo>
                  <a:lnTo>
                    <a:pt x="213995" y="168252"/>
                  </a:lnTo>
                  <a:lnTo>
                    <a:pt x="214215" y="168213"/>
                  </a:lnTo>
                  <a:lnTo>
                    <a:pt x="214443" y="168189"/>
                  </a:lnTo>
                  <a:lnTo>
                    <a:pt x="214671" y="168166"/>
                  </a:lnTo>
                  <a:close/>
                  <a:moveTo>
                    <a:pt x="17833" y="245187"/>
                  </a:moveTo>
                  <a:lnTo>
                    <a:pt x="18061" y="245195"/>
                  </a:lnTo>
                  <a:lnTo>
                    <a:pt x="18289" y="245211"/>
                  </a:lnTo>
                  <a:lnTo>
                    <a:pt x="18518" y="245242"/>
                  </a:lnTo>
                  <a:lnTo>
                    <a:pt x="18738" y="245282"/>
                  </a:lnTo>
                  <a:lnTo>
                    <a:pt x="18950" y="245329"/>
                  </a:lnTo>
                  <a:lnTo>
                    <a:pt x="19162" y="245392"/>
                  </a:lnTo>
                  <a:lnTo>
                    <a:pt x="19375" y="245462"/>
                  </a:lnTo>
                  <a:lnTo>
                    <a:pt x="19571" y="245541"/>
                  </a:lnTo>
                  <a:lnTo>
                    <a:pt x="19776" y="245627"/>
                  </a:lnTo>
                  <a:lnTo>
                    <a:pt x="19964" y="245730"/>
                  </a:lnTo>
                  <a:lnTo>
                    <a:pt x="20153" y="245840"/>
                  </a:lnTo>
                  <a:lnTo>
                    <a:pt x="20334" y="245958"/>
                  </a:lnTo>
                  <a:lnTo>
                    <a:pt x="20507" y="246076"/>
                  </a:lnTo>
                  <a:lnTo>
                    <a:pt x="20680" y="246209"/>
                  </a:lnTo>
                  <a:lnTo>
                    <a:pt x="20845" y="246351"/>
                  </a:lnTo>
                  <a:lnTo>
                    <a:pt x="20994" y="246500"/>
                  </a:lnTo>
                  <a:lnTo>
                    <a:pt x="21144" y="246658"/>
                  </a:lnTo>
                  <a:lnTo>
                    <a:pt x="21285" y="246823"/>
                  </a:lnTo>
                  <a:lnTo>
                    <a:pt x="21419" y="246988"/>
                  </a:lnTo>
                  <a:lnTo>
                    <a:pt x="21545" y="247169"/>
                  </a:lnTo>
                  <a:lnTo>
                    <a:pt x="21663" y="247350"/>
                  </a:lnTo>
                  <a:lnTo>
                    <a:pt x="21765" y="247538"/>
                  </a:lnTo>
                  <a:lnTo>
                    <a:pt x="21867" y="247727"/>
                  </a:lnTo>
                  <a:lnTo>
                    <a:pt x="21954" y="247931"/>
                  </a:lnTo>
                  <a:lnTo>
                    <a:pt x="22040" y="248136"/>
                  </a:lnTo>
                  <a:lnTo>
                    <a:pt x="22111" y="248340"/>
                  </a:lnTo>
                  <a:lnTo>
                    <a:pt x="22166" y="248553"/>
                  </a:lnTo>
                  <a:lnTo>
                    <a:pt x="22221" y="248773"/>
                  </a:lnTo>
                  <a:lnTo>
                    <a:pt x="22260" y="248993"/>
                  </a:lnTo>
                  <a:lnTo>
                    <a:pt x="22284" y="249213"/>
                  </a:lnTo>
                  <a:lnTo>
                    <a:pt x="22300" y="249441"/>
                  </a:lnTo>
                  <a:lnTo>
                    <a:pt x="22307" y="249677"/>
                  </a:lnTo>
                  <a:lnTo>
                    <a:pt x="22300" y="249905"/>
                  </a:lnTo>
                  <a:lnTo>
                    <a:pt x="22284" y="250133"/>
                  </a:lnTo>
                  <a:lnTo>
                    <a:pt x="22260" y="250361"/>
                  </a:lnTo>
                  <a:lnTo>
                    <a:pt x="22221" y="250581"/>
                  </a:lnTo>
                  <a:lnTo>
                    <a:pt x="22166" y="250794"/>
                  </a:lnTo>
                  <a:lnTo>
                    <a:pt x="22111" y="251006"/>
                  </a:lnTo>
                  <a:lnTo>
                    <a:pt x="22040" y="251218"/>
                  </a:lnTo>
                  <a:lnTo>
                    <a:pt x="21954" y="251423"/>
                  </a:lnTo>
                  <a:lnTo>
                    <a:pt x="21867" y="251619"/>
                  </a:lnTo>
                  <a:lnTo>
                    <a:pt x="21765" y="251808"/>
                  </a:lnTo>
                  <a:lnTo>
                    <a:pt x="21663" y="251997"/>
                  </a:lnTo>
                  <a:lnTo>
                    <a:pt x="21545" y="252178"/>
                  </a:lnTo>
                  <a:lnTo>
                    <a:pt x="21419" y="252359"/>
                  </a:lnTo>
                  <a:lnTo>
                    <a:pt x="21285" y="252524"/>
                  </a:lnTo>
                  <a:lnTo>
                    <a:pt x="21144" y="252689"/>
                  </a:lnTo>
                  <a:lnTo>
                    <a:pt x="20994" y="252846"/>
                  </a:lnTo>
                  <a:lnTo>
                    <a:pt x="20845" y="252995"/>
                  </a:lnTo>
                  <a:lnTo>
                    <a:pt x="20680" y="253137"/>
                  </a:lnTo>
                  <a:lnTo>
                    <a:pt x="20507" y="253271"/>
                  </a:lnTo>
                  <a:lnTo>
                    <a:pt x="20334" y="253396"/>
                  </a:lnTo>
                  <a:lnTo>
                    <a:pt x="20153" y="253514"/>
                  </a:lnTo>
                  <a:lnTo>
                    <a:pt x="19964" y="253617"/>
                  </a:lnTo>
                  <a:lnTo>
                    <a:pt x="19776" y="253719"/>
                  </a:lnTo>
                  <a:lnTo>
                    <a:pt x="19571" y="253805"/>
                  </a:lnTo>
                  <a:lnTo>
                    <a:pt x="19375" y="253892"/>
                  </a:lnTo>
                  <a:lnTo>
                    <a:pt x="19162" y="253963"/>
                  </a:lnTo>
                  <a:lnTo>
                    <a:pt x="18950" y="254018"/>
                  </a:lnTo>
                  <a:lnTo>
                    <a:pt x="18738" y="254073"/>
                  </a:lnTo>
                  <a:lnTo>
                    <a:pt x="18518" y="254112"/>
                  </a:lnTo>
                  <a:lnTo>
                    <a:pt x="18289" y="254136"/>
                  </a:lnTo>
                  <a:lnTo>
                    <a:pt x="18061" y="254151"/>
                  </a:lnTo>
                  <a:lnTo>
                    <a:pt x="17833" y="254159"/>
                  </a:lnTo>
                  <a:lnTo>
                    <a:pt x="17605" y="254151"/>
                  </a:lnTo>
                  <a:lnTo>
                    <a:pt x="17377" y="254136"/>
                  </a:lnTo>
                  <a:lnTo>
                    <a:pt x="17149" y="254112"/>
                  </a:lnTo>
                  <a:lnTo>
                    <a:pt x="16929" y="254073"/>
                  </a:lnTo>
                  <a:lnTo>
                    <a:pt x="16717" y="254018"/>
                  </a:lnTo>
                  <a:lnTo>
                    <a:pt x="16505" y="253963"/>
                  </a:lnTo>
                  <a:lnTo>
                    <a:pt x="16292" y="253892"/>
                  </a:lnTo>
                  <a:lnTo>
                    <a:pt x="16088" y="253805"/>
                  </a:lnTo>
                  <a:lnTo>
                    <a:pt x="15891" y="253719"/>
                  </a:lnTo>
                  <a:lnTo>
                    <a:pt x="15703" y="253617"/>
                  </a:lnTo>
                  <a:lnTo>
                    <a:pt x="15514" y="253514"/>
                  </a:lnTo>
                  <a:lnTo>
                    <a:pt x="15333" y="253396"/>
                  </a:lnTo>
                  <a:lnTo>
                    <a:pt x="15152" y="253271"/>
                  </a:lnTo>
                  <a:lnTo>
                    <a:pt x="14987" y="253137"/>
                  </a:lnTo>
                  <a:lnTo>
                    <a:pt x="14822" y="252995"/>
                  </a:lnTo>
                  <a:lnTo>
                    <a:pt x="14665" y="252846"/>
                  </a:lnTo>
                  <a:lnTo>
                    <a:pt x="14523" y="252689"/>
                  </a:lnTo>
                  <a:lnTo>
                    <a:pt x="14382" y="252524"/>
                  </a:lnTo>
                  <a:lnTo>
                    <a:pt x="14248" y="252359"/>
                  </a:lnTo>
                  <a:lnTo>
                    <a:pt x="14122" y="252178"/>
                  </a:lnTo>
                  <a:lnTo>
                    <a:pt x="14004" y="251997"/>
                  </a:lnTo>
                  <a:lnTo>
                    <a:pt x="13894" y="251808"/>
                  </a:lnTo>
                  <a:lnTo>
                    <a:pt x="13800" y="251619"/>
                  </a:lnTo>
                  <a:lnTo>
                    <a:pt x="13705" y="251423"/>
                  </a:lnTo>
                  <a:lnTo>
                    <a:pt x="13627" y="251218"/>
                  </a:lnTo>
                  <a:lnTo>
                    <a:pt x="13556" y="251006"/>
                  </a:lnTo>
                  <a:lnTo>
                    <a:pt x="13501" y="250794"/>
                  </a:lnTo>
                  <a:lnTo>
                    <a:pt x="13446" y="250581"/>
                  </a:lnTo>
                  <a:lnTo>
                    <a:pt x="13407" y="250361"/>
                  </a:lnTo>
                  <a:lnTo>
                    <a:pt x="13383" y="250133"/>
                  </a:lnTo>
                  <a:lnTo>
                    <a:pt x="13360" y="249905"/>
                  </a:lnTo>
                  <a:lnTo>
                    <a:pt x="13360" y="249677"/>
                  </a:lnTo>
                  <a:lnTo>
                    <a:pt x="13360" y="249441"/>
                  </a:lnTo>
                  <a:lnTo>
                    <a:pt x="13383" y="249213"/>
                  </a:lnTo>
                  <a:lnTo>
                    <a:pt x="13407" y="248993"/>
                  </a:lnTo>
                  <a:lnTo>
                    <a:pt x="13446" y="248773"/>
                  </a:lnTo>
                  <a:lnTo>
                    <a:pt x="13501" y="248553"/>
                  </a:lnTo>
                  <a:lnTo>
                    <a:pt x="13556" y="248340"/>
                  </a:lnTo>
                  <a:lnTo>
                    <a:pt x="13627" y="248136"/>
                  </a:lnTo>
                  <a:lnTo>
                    <a:pt x="13705" y="247931"/>
                  </a:lnTo>
                  <a:lnTo>
                    <a:pt x="13800" y="247727"/>
                  </a:lnTo>
                  <a:lnTo>
                    <a:pt x="13894" y="247538"/>
                  </a:lnTo>
                  <a:lnTo>
                    <a:pt x="14004" y="247350"/>
                  </a:lnTo>
                  <a:lnTo>
                    <a:pt x="14122" y="247169"/>
                  </a:lnTo>
                  <a:lnTo>
                    <a:pt x="14248" y="246988"/>
                  </a:lnTo>
                  <a:lnTo>
                    <a:pt x="14382" y="246823"/>
                  </a:lnTo>
                  <a:lnTo>
                    <a:pt x="14523" y="246658"/>
                  </a:lnTo>
                  <a:lnTo>
                    <a:pt x="14665" y="246500"/>
                  </a:lnTo>
                  <a:lnTo>
                    <a:pt x="14822" y="246351"/>
                  </a:lnTo>
                  <a:lnTo>
                    <a:pt x="14987" y="246209"/>
                  </a:lnTo>
                  <a:lnTo>
                    <a:pt x="15152" y="246076"/>
                  </a:lnTo>
                  <a:lnTo>
                    <a:pt x="15333" y="245958"/>
                  </a:lnTo>
                  <a:lnTo>
                    <a:pt x="15514" y="245840"/>
                  </a:lnTo>
                  <a:lnTo>
                    <a:pt x="15703" y="245730"/>
                  </a:lnTo>
                  <a:lnTo>
                    <a:pt x="15891" y="245627"/>
                  </a:lnTo>
                  <a:lnTo>
                    <a:pt x="16088" y="245541"/>
                  </a:lnTo>
                  <a:lnTo>
                    <a:pt x="16292" y="245462"/>
                  </a:lnTo>
                  <a:lnTo>
                    <a:pt x="16505" y="245392"/>
                  </a:lnTo>
                  <a:lnTo>
                    <a:pt x="16717" y="245329"/>
                  </a:lnTo>
                  <a:lnTo>
                    <a:pt x="16929" y="245282"/>
                  </a:lnTo>
                  <a:lnTo>
                    <a:pt x="17149" y="245242"/>
                  </a:lnTo>
                  <a:lnTo>
                    <a:pt x="17377" y="245211"/>
                  </a:lnTo>
                  <a:lnTo>
                    <a:pt x="17605" y="245195"/>
                  </a:lnTo>
                  <a:lnTo>
                    <a:pt x="17833" y="245187"/>
                  </a:lnTo>
                  <a:close/>
                  <a:moveTo>
                    <a:pt x="137867" y="245187"/>
                  </a:moveTo>
                  <a:lnTo>
                    <a:pt x="138095" y="245195"/>
                  </a:lnTo>
                  <a:lnTo>
                    <a:pt x="138323" y="245211"/>
                  </a:lnTo>
                  <a:lnTo>
                    <a:pt x="138551" y="245242"/>
                  </a:lnTo>
                  <a:lnTo>
                    <a:pt x="138771" y="245282"/>
                  </a:lnTo>
                  <a:lnTo>
                    <a:pt x="138984" y="245329"/>
                  </a:lnTo>
                  <a:lnTo>
                    <a:pt x="139196" y="245392"/>
                  </a:lnTo>
                  <a:lnTo>
                    <a:pt x="139408" y="245462"/>
                  </a:lnTo>
                  <a:lnTo>
                    <a:pt x="139613" y="245541"/>
                  </a:lnTo>
                  <a:lnTo>
                    <a:pt x="139809" y="245627"/>
                  </a:lnTo>
                  <a:lnTo>
                    <a:pt x="139998" y="245730"/>
                  </a:lnTo>
                  <a:lnTo>
                    <a:pt x="140187" y="245840"/>
                  </a:lnTo>
                  <a:lnTo>
                    <a:pt x="140368" y="245958"/>
                  </a:lnTo>
                  <a:lnTo>
                    <a:pt x="140548" y="246076"/>
                  </a:lnTo>
                  <a:lnTo>
                    <a:pt x="140714" y="246209"/>
                  </a:lnTo>
                  <a:lnTo>
                    <a:pt x="140879" y="246351"/>
                  </a:lnTo>
                  <a:lnTo>
                    <a:pt x="141036" y="246500"/>
                  </a:lnTo>
                  <a:lnTo>
                    <a:pt x="141177" y="246658"/>
                  </a:lnTo>
                  <a:lnTo>
                    <a:pt x="141319" y="246823"/>
                  </a:lnTo>
                  <a:lnTo>
                    <a:pt x="141453" y="246988"/>
                  </a:lnTo>
                  <a:lnTo>
                    <a:pt x="141578" y="247169"/>
                  </a:lnTo>
                  <a:lnTo>
                    <a:pt x="141696" y="247350"/>
                  </a:lnTo>
                  <a:lnTo>
                    <a:pt x="141806" y="247538"/>
                  </a:lnTo>
                  <a:lnTo>
                    <a:pt x="141901" y="247727"/>
                  </a:lnTo>
                  <a:lnTo>
                    <a:pt x="141995" y="247931"/>
                  </a:lnTo>
                  <a:lnTo>
                    <a:pt x="142074" y="248136"/>
                  </a:lnTo>
                  <a:lnTo>
                    <a:pt x="142145" y="248340"/>
                  </a:lnTo>
                  <a:lnTo>
                    <a:pt x="142200" y="248553"/>
                  </a:lnTo>
                  <a:lnTo>
                    <a:pt x="142255" y="248773"/>
                  </a:lnTo>
                  <a:lnTo>
                    <a:pt x="142294" y="248993"/>
                  </a:lnTo>
                  <a:lnTo>
                    <a:pt x="142318" y="249213"/>
                  </a:lnTo>
                  <a:lnTo>
                    <a:pt x="142341" y="249441"/>
                  </a:lnTo>
                  <a:lnTo>
                    <a:pt x="142341" y="249677"/>
                  </a:lnTo>
                  <a:lnTo>
                    <a:pt x="142341" y="249905"/>
                  </a:lnTo>
                  <a:lnTo>
                    <a:pt x="142318" y="250133"/>
                  </a:lnTo>
                  <a:lnTo>
                    <a:pt x="142294" y="250361"/>
                  </a:lnTo>
                  <a:lnTo>
                    <a:pt x="142255" y="250581"/>
                  </a:lnTo>
                  <a:lnTo>
                    <a:pt x="142200" y="250794"/>
                  </a:lnTo>
                  <a:lnTo>
                    <a:pt x="142145" y="251006"/>
                  </a:lnTo>
                  <a:lnTo>
                    <a:pt x="142074" y="251218"/>
                  </a:lnTo>
                  <a:lnTo>
                    <a:pt x="141995" y="251423"/>
                  </a:lnTo>
                  <a:lnTo>
                    <a:pt x="141901" y="251619"/>
                  </a:lnTo>
                  <a:lnTo>
                    <a:pt x="141806" y="251808"/>
                  </a:lnTo>
                  <a:lnTo>
                    <a:pt x="141696" y="251997"/>
                  </a:lnTo>
                  <a:lnTo>
                    <a:pt x="141578" y="252178"/>
                  </a:lnTo>
                  <a:lnTo>
                    <a:pt x="141453" y="252359"/>
                  </a:lnTo>
                  <a:lnTo>
                    <a:pt x="141319" y="252524"/>
                  </a:lnTo>
                  <a:lnTo>
                    <a:pt x="141177" y="252689"/>
                  </a:lnTo>
                  <a:lnTo>
                    <a:pt x="141036" y="252846"/>
                  </a:lnTo>
                  <a:lnTo>
                    <a:pt x="140879" y="252995"/>
                  </a:lnTo>
                  <a:lnTo>
                    <a:pt x="140714" y="253137"/>
                  </a:lnTo>
                  <a:lnTo>
                    <a:pt x="140548" y="253271"/>
                  </a:lnTo>
                  <a:lnTo>
                    <a:pt x="140368" y="253396"/>
                  </a:lnTo>
                  <a:lnTo>
                    <a:pt x="140187" y="253514"/>
                  </a:lnTo>
                  <a:lnTo>
                    <a:pt x="139998" y="253617"/>
                  </a:lnTo>
                  <a:lnTo>
                    <a:pt x="139809" y="253719"/>
                  </a:lnTo>
                  <a:lnTo>
                    <a:pt x="139613" y="253805"/>
                  </a:lnTo>
                  <a:lnTo>
                    <a:pt x="139408" y="253892"/>
                  </a:lnTo>
                  <a:lnTo>
                    <a:pt x="139196" y="253963"/>
                  </a:lnTo>
                  <a:lnTo>
                    <a:pt x="138984" y="254018"/>
                  </a:lnTo>
                  <a:lnTo>
                    <a:pt x="138771" y="254073"/>
                  </a:lnTo>
                  <a:lnTo>
                    <a:pt x="138551" y="254112"/>
                  </a:lnTo>
                  <a:lnTo>
                    <a:pt x="138323" y="254136"/>
                  </a:lnTo>
                  <a:lnTo>
                    <a:pt x="138095" y="254151"/>
                  </a:lnTo>
                  <a:lnTo>
                    <a:pt x="137867" y="254159"/>
                  </a:lnTo>
                  <a:lnTo>
                    <a:pt x="137639" y="254151"/>
                  </a:lnTo>
                  <a:lnTo>
                    <a:pt x="137411" y="254136"/>
                  </a:lnTo>
                  <a:lnTo>
                    <a:pt x="137183" y="254112"/>
                  </a:lnTo>
                  <a:lnTo>
                    <a:pt x="136963" y="254073"/>
                  </a:lnTo>
                  <a:lnTo>
                    <a:pt x="136751" y="254018"/>
                  </a:lnTo>
                  <a:lnTo>
                    <a:pt x="136538" y="253963"/>
                  </a:lnTo>
                  <a:lnTo>
                    <a:pt x="136326" y="253892"/>
                  </a:lnTo>
                  <a:lnTo>
                    <a:pt x="136129" y="253805"/>
                  </a:lnTo>
                  <a:lnTo>
                    <a:pt x="135925" y="253719"/>
                  </a:lnTo>
                  <a:lnTo>
                    <a:pt x="135736" y="253617"/>
                  </a:lnTo>
                  <a:lnTo>
                    <a:pt x="135548" y="253514"/>
                  </a:lnTo>
                  <a:lnTo>
                    <a:pt x="135367" y="253396"/>
                  </a:lnTo>
                  <a:lnTo>
                    <a:pt x="135194" y="253271"/>
                  </a:lnTo>
                  <a:lnTo>
                    <a:pt x="135021" y="253137"/>
                  </a:lnTo>
                  <a:lnTo>
                    <a:pt x="134856" y="252995"/>
                  </a:lnTo>
                  <a:lnTo>
                    <a:pt x="134706" y="252846"/>
                  </a:lnTo>
                  <a:lnTo>
                    <a:pt x="134557" y="252689"/>
                  </a:lnTo>
                  <a:lnTo>
                    <a:pt x="134415" y="252524"/>
                  </a:lnTo>
                  <a:lnTo>
                    <a:pt x="134282" y="252359"/>
                  </a:lnTo>
                  <a:lnTo>
                    <a:pt x="134156" y="252178"/>
                  </a:lnTo>
                  <a:lnTo>
                    <a:pt x="134038" y="251997"/>
                  </a:lnTo>
                  <a:lnTo>
                    <a:pt x="133936" y="251808"/>
                  </a:lnTo>
                  <a:lnTo>
                    <a:pt x="133834" y="251619"/>
                  </a:lnTo>
                  <a:lnTo>
                    <a:pt x="133747" y="251423"/>
                  </a:lnTo>
                  <a:lnTo>
                    <a:pt x="133661" y="251218"/>
                  </a:lnTo>
                  <a:lnTo>
                    <a:pt x="133590" y="251006"/>
                  </a:lnTo>
                  <a:lnTo>
                    <a:pt x="133535" y="250794"/>
                  </a:lnTo>
                  <a:lnTo>
                    <a:pt x="133480" y="250581"/>
                  </a:lnTo>
                  <a:lnTo>
                    <a:pt x="133440" y="250361"/>
                  </a:lnTo>
                  <a:lnTo>
                    <a:pt x="133417" y="250133"/>
                  </a:lnTo>
                  <a:lnTo>
                    <a:pt x="133401" y="249905"/>
                  </a:lnTo>
                  <a:lnTo>
                    <a:pt x="133393" y="249677"/>
                  </a:lnTo>
                  <a:lnTo>
                    <a:pt x="133401" y="249441"/>
                  </a:lnTo>
                  <a:lnTo>
                    <a:pt x="133417" y="249213"/>
                  </a:lnTo>
                  <a:lnTo>
                    <a:pt x="133440" y="248993"/>
                  </a:lnTo>
                  <a:lnTo>
                    <a:pt x="133480" y="248773"/>
                  </a:lnTo>
                  <a:lnTo>
                    <a:pt x="133535" y="248553"/>
                  </a:lnTo>
                  <a:lnTo>
                    <a:pt x="133590" y="248340"/>
                  </a:lnTo>
                  <a:lnTo>
                    <a:pt x="133661" y="248136"/>
                  </a:lnTo>
                  <a:lnTo>
                    <a:pt x="133747" y="247931"/>
                  </a:lnTo>
                  <a:lnTo>
                    <a:pt x="133834" y="247727"/>
                  </a:lnTo>
                  <a:lnTo>
                    <a:pt x="133936" y="247538"/>
                  </a:lnTo>
                  <a:lnTo>
                    <a:pt x="134038" y="247350"/>
                  </a:lnTo>
                  <a:lnTo>
                    <a:pt x="134156" y="247169"/>
                  </a:lnTo>
                  <a:lnTo>
                    <a:pt x="134282" y="246988"/>
                  </a:lnTo>
                  <a:lnTo>
                    <a:pt x="134415" y="246823"/>
                  </a:lnTo>
                  <a:lnTo>
                    <a:pt x="134557" y="246658"/>
                  </a:lnTo>
                  <a:lnTo>
                    <a:pt x="134706" y="246500"/>
                  </a:lnTo>
                  <a:lnTo>
                    <a:pt x="134856" y="246351"/>
                  </a:lnTo>
                  <a:lnTo>
                    <a:pt x="135021" y="246209"/>
                  </a:lnTo>
                  <a:lnTo>
                    <a:pt x="135194" y="246076"/>
                  </a:lnTo>
                  <a:lnTo>
                    <a:pt x="135367" y="245958"/>
                  </a:lnTo>
                  <a:lnTo>
                    <a:pt x="135548" y="245840"/>
                  </a:lnTo>
                  <a:lnTo>
                    <a:pt x="135736" y="245730"/>
                  </a:lnTo>
                  <a:lnTo>
                    <a:pt x="135925" y="245627"/>
                  </a:lnTo>
                  <a:lnTo>
                    <a:pt x="136129" y="245541"/>
                  </a:lnTo>
                  <a:lnTo>
                    <a:pt x="136326" y="245462"/>
                  </a:lnTo>
                  <a:lnTo>
                    <a:pt x="136538" y="245392"/>
                  </a:lnTo>
                  <a:lnTo>
                    <a:pt x="136751" y="245329"/>
                  </a:lnTo>
                  <a:lnTo>
                    <a:pt x="136963" y="245282"/>
                  </a:lnTo>
                  <a:lnTo>
                    <a:pt x="137183" y="245242"/>
                  </a:lnTo>
                  <a:lnTo>
                    <a:pt x="137411" y="245211"/>
                  </a:lnTo>
                  <a:lnTo>
                    <a:pt x="137639" y="245195"/>
                  </a:lnTo>
                  <a:lnTo>
                    <a:pt x="137867" y="245187"/>
                  </a:lnTo>
                  <a:close/>
                  <a:moveTo>
                    <a:pt x="78173" y="247578"/>
                  </a:moveTo>
                  <a:lnTo>
                    <a:pt x="78401" y="247601"/>
                  </a:lnTo>
                  <a:lnTo>
                    <a:pt x="78621" y="247625"/>
                  </a:lnTo>
                  <a:lnTo>
                    <a:pt x="78841" y="247664"/>
                  </a:lnTo>
                  <a:lnTo>
                    <a:pt x="79061" y="247719"/>
                  </a:lnTo>
                  <a:lnTo>
                    <a:pt x="79273" y="247774"/>
                  </a:lnTo>
                  <a:lnTo>
                    <a:pt x="79478" y="247845"/>
                  </a:lnTo>
                  <a:lnTo>
                    <a:pt x="79682" y="247931"/>
                  </a:lnTo>
                  <a:lnTo>
                    <a:pt x="79879" y="248018"/>
                  </a:lnTo>
                  <a:lnTo>
                    <a:pt x="80075" y="248120"/>
                  </a:lnTo>
                  <a:lnTo>
                    <a:pt x="80264" y="248222"/>
                  </a:lnTo>
                  <a:lnTo>
                    <a:pt x="80445" y="248340"/>
                  </a:lnTo>
                  <a:lnTo>
                    <a:pt x="80618" y="248466"/>
                  </a:lnTo>
                  <a:lnTo>
                    <a:pt x="80783" y="248600"/>
                  </a:lnTo>
                  <a:lnTo>
                    <a:pt x="80948" y="248741"/>
                  </a:lnTo>
                  <a:lnTo>
                    <a:pt x="81106" y="248891"/>
                  </a:lnTo>
                  <a:lnTo>
                    <a:pt x="81255" y="249048"/>
                  </a:lnTo>
                  <a:lnTo>
                    <a:pt x="81396" y="249213"/>
                  </a:lnTo>
                  <a:lnTo>
                    <a:pt x="81530" y="249378"/>
                  </a:lnTo>
                  <a:lnTo>
                    <a:pt x="81648" y="249559"/>
                  </a:lnTo>
                  <a:lnTo>
                    <a:pt x="81766" y="249740"/>
                  </a:lnTo>
                  <a:lnTo>
                    <a:pt x="81876" y="249929"/>
                  </a:lnTo>
                  <a:lnTo>
                    <a:pt x="81970" y="250117"/>
                  </a:lnTo>
                  <a:lnTo>
                    <a:pt x="82065" y="250322"/>
                  </a:lnTo>
                  <a:lnTo>
                    <a:pt x="82143" y="250518"/>
                  </a:lnTo>
                  <a:lnTo>
                    <a:pt x="82214" y="250731"/>
                  </a:lnTo>
                  <a:lnTo>
                    <a:pt x="82277" y="250943"/>
                  </a:lnTo>
                  <a:lnTo>
                    <a:pt x="82324" y="251163"/>
                  </a:lnTo>
                  <a:lnTo>
                    <a:pt x="82364" y="251383"/>
                  </a:lnTo>
                  <a:lnTo>
                    <a:pt x="82395" y="251604"/>
                  </a:lnTo>
                  <a:lnTo>
                    <a:pt x="82411" y="251832"/>
                  </a:lnTo>
                  <a:lnTo>
                    <a:pt x="82419" y="252068"/>
                  </a:lnTo>
                  <a:lnTo>
                    <a:pt x="82411" y="252296"/>
                  </a:lnTo>
                  <a:lnTo>
                    <a:pt x="82395" y="252524"/>
                  </a:lnTo>
                  <a:lnTo>
                    <a:pt x="82364" y="252744"/>
                  </a:lnTo>
                  <a:lnTo>
                    <a:pt x="82324" y="252964"/>
                  </a:lnTo>
                  <a:lnTo>
                    <a:pt x="82277" y="253184"/>
                  </a:lnTo>
                  <a:lnTo>
                    <a:pt x="82214" y="253396"/>
                  </a:lnTo>
                  <a:lnTo>
                    <a:pt x="82143" y="253609"/>
                  </a:lnTo>
                  <a:lnTo>
                    <a:pt x="82065" y="253805"/>
                  </a:lnTo>
                  <a:lnTo>
                    <a:pt x="81970" y="254010"/>
                  </a:lnTo>
                  <a:lnTo>
                    <a:pt x="81876" y="254199"/>
                  </a:lnTo>
                  <a:lnTo>
                    <a:pt x="81766" y="254387"/>
                  </a:lnTo>
                  <a:lnTo>
                    <a:pt x="81648" y="254568"/>
                  </a:lnTo>
                  <a:lnTo>
                    <a:pt x="81530" y="254749"/>
                  </a:lnTo>
                  <a:lnTo>
                    <a:pt x="81396" y="254914"/>
                  </a:lnTo>
                  <a:lnTo>
                    <a:pt x="81255" y="255079"/>
                  </a:lnTo>
                  <a:lnTo>
                    <a:pt x="81106" y="255236"/>
                  </a:lnTo>
                  <a:lnTo>
                    <a:pt x="80948" y="255386"/>
                  </a:lnTo>
                  <a:lnTo>
                    <a:pt x="80783" y="255527"/>
                  </a:lnTo>
                  <a:lnTo>
                    <a:pt x="80618" y="255661"/>
                  </a:lnTo>
                  <a:lnTo>
                    <a:pt x="80445" y="255779"/>
                  </a:lnTo>
                  <a:lnTo>
                    <a:pt x="80264" y="255897"/>
                  </a:lnTo>
                  <a:lnTo>
                    <a:pt x="80075" y="256007"/>
                  </a:lnTo>
                  <a:lnTo>
                    <a:pt x="79879" y="256109"/>
                  </a:lnTo>
                  <a:lnTo>
                    <a:pt x="79682" y="256196"/>
                  </a:lnTo>
                  <a:lnTo>
                    <a:pt x="79478" y="256274"/>
                  </a:lnTo>
                  <a:lnTo>
                    <a:pt x="79273" y="256345"/>
                  </a:lnTo>
                  <a:lnTo>
                    <a:pt x="79061" y="256408"/>
                  </a:lnTo>
                  <a:lnTo>
                    <a:pt x="78841" y="256455"/>
                  </a:lnTo>
                  <a:lnTo>
                    <a:pt x="78621" y="256495"/>
                  </a:lnTo>
                  <a:lnTo>
                    <a:pt x="78401" y="256526"/>
                  </a:lnTo>
                  <a:lnTo>
                    <a:pt x="78173" y="256542"/>
                  </a:lnTo>
                  <a:lnTo>
                    <a:pt x="77937" y="256550"/>
                  </a:lnTo>
                  <a:lnTo>
                    <a:pt x="77709" y="256542"/>
                  </a:lnTo>
                  <a:lnTo>
                    <a:pt x="77481" y="256526"/>
                  </a:lnTo>
                  <a:lnTo>
                    <a:pt x="77261" y="256495"/>
                  </a:lnTo>
                  <a:lnTo>
                    <a:pt x="77040" y="256455"/>
                  </a:lnTo>
                  <a:lnTo>
                    <a:pt x="76820" y="256408"/>
                  </a:lnTo>
                  <a:lnTo>
                    <a:pt x="76608" y="256345"/>
                  </a:lnTo>
                  <a:lnTo>
                    <a:pt x="76404" y="256274"/>
                  </a:lnTo>
                  <a:lnTo>
                    <a:pt x="76199" y="256196"/>
                  </a:lnTo>
                  <a:lnTo>
                    <a:pt x="76003" y="256109"/>
                  </a:lnTo>
                  <a:lnTo>
                    <a:pt x="75806" y="256007"/>
                  </a:lnTo>
                  <a:lnTo>
                    <a:pt x="75617" y="255897"/>
                  </a:lnTo>
                  <a:lnTo>
                    <a:pt x="75436" y="255779"/>
                  </a:lnTo>
                  <a:lnTo>
                    <a:pt x="75263" y="255661"/>
                  </a:lnTo>
                  <a:lnTo>
                    <a:pt x="75090" y="255527"/>
                  </a:lnTo>
                  <a:lnTo>
                    <a:pt x="74933" y="255386"/>
                  </a:lnTo>
                  <a:lnTo>
                    <a:pt x="74776" y="255236"/>
                  </a:lnTo>
                  <a:lnTo>
                    <a:pt x="74627" y="255079"/>
                  </a:lnTo>
                  <a:lnTo>
                    <a:pt x="74485" y="254914"/>
                  </a:lnTo>
                  <a:lnTo>
                    <a:pt x="74351" y="254749"/>
                  </a:lnTo>
                  <a:lnTo>
                    <a:pt x="74226" y="254568"/>
                  </a:lnTo>
                  <a:lnTo>
                    <a:pt x="74108" y="254387"/>
                  </a:lnTo>
                  <a:lnTo>
                    <a:pt x="74005" y="254199"/>
                  </a:lnTo>
                  <a:lnTo>
                    <a:pt x="73903" y="254010"/>
                  </a:lnTo>
                  <a:lnTo>
                    <a:pt x="73817" y="253805"/>
                  </a:lnTo>
                  <a:lnTo>
                    <a:pt x="73730" y="253609"/>
                  </a:lnTo>
                  <a:lnTo>
                    <a:pt x="73659" y="253396"/>
                  </a:lnTo>
                  <a:lnTo>
                    <a:pt x="73604" y="253184"/>
                  </a:lnTo>
                  <a:lnTo>
                    <a:pt x="73549" y="252964"/>
                  </a:lnTo>
                  <a:lnTo>
                    <a:pt x="73510" y="252744"/>
                  </a:lnTo>
                  <a:lnTo>
                    <a:pt x="73486" y="252524"/>
                  </a:lnTo>
                  <a:lnTo>
                    <a:pt x="73471" y="252296"/>
                  </a:lnTo>
                  <a:lnTo>
                    <a:pt x="73463" y="252068"/>
                  </a:lnTo>
                  <a:lnTo>
                    <a:pt x="73471" y="251832"/>
                  </a:lnTo>
                  <a:lnTo>
                    <a:pt x="73486" y="251604"/>
                  </a:lnTo>
                  <a:lnTo>
                    <a:pt x="73510" y="251383"/>
                  </a:lnTo>
                  <a:lnTo>
                    <a:pt x="73549" y="251163"/>
                  </a:lnTo>
                  <a:lnTo>
                    <a:pt x="73604" y="250943"/>
                  </a:lnTo>
                  <a:lnTo>
                    <a:pt x="73659" y="250731"/>
                  </a:lnTo>
                  <a:lnTo>
                    <a:pt x="73730" y="250518"/>
                  </a:lnTo>
                  <a:lnTo>
                    <a:pt x="73817" y="250322"/>
                  </a:lnTo>
                  <a:lnTo>
                    <a:pt x="73903" y="250117"/>
                  </a:lnTo>
                  <a:lnTo>
                    <a:pt x="74005" y="249929"/>
                  </a:lnTo>
                  <a:lnTo>
                    <a:pt x="74108" y="249740"/>
                  </a:lnTo>
                  <a:lnTo>
                    <a:pt x="74226" y="249559"/>
                  </a:lnTo>
                  <a:lnTo>
                    <a:pt x="74351" y="249378"/>
                  </a:lnTo>
                  <a:lnTo>
                    <a:pt x="74485" y="249213"/>
                  </a:lnTo>
                  <a:lnTo>
                    <a:pt x="74627" y="249048"/>
                  </a:lnTo>
                  <a:lnTo>
                    <a:pt x="74776" y="248891"/>
                  </a:lnTo>
                  <a:lnTo>
                    <a:pt x="74933" y="248741"/>
                  </a:lnTo>
                  <a:lnTo>
                    <a:pt x="75090" y="248600"/>
                  </a:lnTo>
                  <a:lnTo>
                    <a:pt x="75263" y="248466"/>
                  </a:lnTo>
                  <a:lnTo>
                    <a:pt x="75436" y="248340"/>
                  </a:lnTo>
                  <a:lnTo>
                    <a:pt x="75617" y="248222"/>
                  </a:lnTo>
                  <a:lnTo>
                    <a:pt x="75806" y="248120"/>
                  </a:lnTo>
                  <a:lnTo>
                    <a:pt x="76003" y="248018"/>
                  </a:lnTo>
                  <a:lnTo>
                    <a:pt x="76199" y="247931"/>
                  </a:lnTo>
                  <a:lnTo>
                    <a:pt x="76404" y="247845"/>
                  </a:lnTo>
                  <a:lnTo>
                    <a:pt x="76608" y="247774"/>
                  </a:lnTo>
                  <a:lnTo>
                    <a:pt x="76820" y="247719"/>
                  </a:lnTo>
                  <a:lnTo>
                    <a:pt x="77040" y="247664"/>
                  </a:lnTo>
                  <a:lnTo>
                    <a:pt x="77261" y="247625"/>
                  </a:lnTo>
                  <a:lnTo>
                    <a:pt x="77481" y="247601"/>
                  </a:lnTo>
                  <a:lnTo>
                    <a:pt x="77709" y="247578"/>
                  </a:lnTo>
                  <a:close/>
                  <a:moveTo>
                    <a:pt x="178361" y="1"/>
                  </a:moveTo>
                  <a:lnTo>
                    <a:pt x="178133" y="8"/>
                  </a:lnTo>
                  <a:lnTo>
                    <a:pt x="177905" y="24"/>
                  </a:lnTo>
                  <a:lnTo>
                    <a:pt x="177684" y="48"/>
                  </a:lnTo>
                  <a:lnTo>
                    <a:pt x="177472" y="79"/>
                  </a:lnTo>
                  <a:lnTo>
                    <a:pt x="177252" y="126"/>
                  </a:lnTo>
                  <a:lnTo>
                    <a:pt x="177040" y="181"/>
                  </a:lnTo>
                  <a:lnTo>
                    <a:pt x="176835" y="252"/>
                  </a:lnTo>
                  <a:lnTo>
                    <a:pt x="176631" y="323"/>
                  </a:lnTo>
                  <a:lnTo>
                    <a:pt x="176434" y="409"/>
                  </a:lnTo>
                  <a:lnTo>
                    <a:pt x="176238" y="504"/>
                  </a:lnTo>
                  <a:lnTo>
                    <a:pt x="176049" y="614"/>
                  </a:lnTo>
                  <a:lnTo>
                    <a:pt x="175868" y="724"/>
                  </a:lnTo>
                  <a:lnTo>
                    <a:pt x="175687" y="842"/>
                  </a:lnTo>
                  <a:lnTo>
                    <a:pt x="175522" y="976"/>
                  </a:lnTo>
                  <a:lnTo>
                    <a:pt x="175357" y="1109"/>
                  </a:lnTo>
                  <a:lnTo>
                    <a:pt x="175192" y="1259"/>
                  </a:lnTo>
                  <a:lnTo>
                    <a:pt x="175043" y="1408"/>
                  </a:lnTo>
                  <a:lnTo>
                    <a:pt x="174901" y="1573"/>
                  </a:lnTo>
                  <a:lnTo>
                    <a:pt x="174767" y="1738"/>
                  </a:lnTo>
                  <a:lnTo>
                    <a:pt x="174634" y="1911"/>
                  </a:lnTo>
                  <a:lnTo>
                    <a:pt x="174516" y="2092"/>
                  </a:lnTo>
                  <a:lnTo>
                    <a:pt x="174406" y="2281"/>
                  </a:lnTo>
                  <a:lnTo>
                    <a:pt x="174303" y="2470"/>
                  </a:lnTo>
                  <a:lnTo>
                    <a:pt x="174209" y="2674"/>
                  </a:lnTo>
                  <a:lnTo>
                    <a:pt x="174123" y="2879"/>
                  </a:lnTo>
                  <a:lnTo>
                    <a:pt x="174052" y="3083"/>
                  </a:lnTo>
                  <a:lnTo>
                    <a:pt x="173981" y="3303"/>
                  </a:lnTo>
                  <a:lnTo>
                    <a:pt x="173926" y="3515"/>
                  </a:lnTo>
                  <a:lnTo>
                    <a:pt x="173887" y="3743"/>
                  </a:lnTo>
                  <a:lnTo>
                    <a:pt x="173855" y="3972"/>
                  </a:lnTo>
                  <a:lnTo>
                    <a:pt x="173832" y="4200"/>
                  </a:lnTo>
                  <a:lnTo>
                    <a:pt x="173824" y="4428"/>
                  </a:lnTo>
                  <a:lnTo>
                    <a:pt x="173832" y="4656"/>
                  </a:lnTo>
                  <a:lnTo>
                    <a:pt x="173840" y="4876"/>
                  </a:lnTo>
                  <a:lnTo>
                    <a:pt x="173863" y="5096"/>
                  </a:lnTo>
                  <a:lnTo>
                    <a:pt x="173902" y="5316"/>
                  </a:lnTo>
                  <a:lnTo>
                    <a:pt x="173950" y="5528"/>
                  </a:lnTo>
                  <a:lnTo>
                    <a:pt x="174005" y="5741"/>
                  </a:lnTo>
                  <a:lnTo>
                    <a:pt x="174075" y="5953"/>
                  </a:lnTo>
                  <a:lnTo>
                    <a:pt x="174146" y="6158"/>
                  </a:lnTo>
                  <a:lnTo>
                    <a:pt x="174233" y="6354"/>
                  </a:lnTo>
                  <a:lnTo>
                    <a:pt x="174327" y="6543"/>
                  </a:lnTo>
                  <a:lnTo>
                    <a:pt x="174429" y="6732"/>
                  </a:lnTo>
                  <a:lnTo>
                    <a:pt x="174547" y="6920"/>
                  </a:lnTo>
                  <a:lnTo>
                    <a:pt x="174665" y="7093"/>
                  </a:lnTo>
                  <a:lnTo>
                    <a:pt x="174799" y="7266"/>
                  </a:lnTo>
                  <a:lnTo>
                    <a:pt x="174932" y="7431"/>
                  </a:lnTo>
                  <a:lnTo>
                    <a:pt x="175082" y="7589"/>
                  </a:lnTo>
                  <a:lnTo>
                    <a:pt x="175231" y="7746"/>
                  </a:lnTo>
                  <a:lnTo>
                    <a:pt x="175396" y="7887"/>
                  </a:lnTo>
                  <a:lnTo>
                    <a:pt x="175562" y="8021"/>
                  </a:lnTo>
                  <a:lnTo>
                    <a:pt x="175734" y="8155"/>
                  </a:lnTo>
                  <a:lnTo>
                    <a:pt x="175915" y="8273"/>
                  </a:lnTo>
                  <a:lnTo>
                    <a:pt x="176104" y="8383"/>
                  </a:lnTo>
                  <a:lnTo>
                    <a:pt x="176293" y="8485"/>
                  </a:lnTo>
                  <a:lnTo>
                    <a:pt x="176497" y="8579"/>
                  </a:lnTo>
                  <a:lnTo>
                    <a:pt x="176702" y="8666"/>
                  </a:lnTo>
                  <a:lnTo>
                    <a:pt x="176906" y="8737"/>
                  </a:lnTo>
                  <a:lnTo>
                    <a:pt x="177126" y="8807"/>
                  </a:lnTo>
                  <a:lnTo>
                    <a:pt x="177346" y="8855"/>
                  </a:lnTo>
                  <a:lnTo>
                    <a:pt x="177567" y="8902"/>
                  </a:lnTo>
                  <a:lnTo>
                    <a:pt x="177795" y="8933"/>
                  </a:lnTo>
                  <a:lnTo>
                    <a:pt x="181058" y="9319"/>
                  </a:lnTo>
                  <a:lnTo>
                    <a:pt x="181325" y="11615"/>
                  </a:lnTo>
                  <a:lnTo>
                    <a:pt x="181592" y="13919"/>
                  </a:lnTo>
                  <a:lnTo>
                    <a:pt x="181844" y="16215"/>
                  </a:lnTo>
                  <a:lnTo>
                    <a:pt x="182096" y="18503"/>
                  </a:lnTo>
                  <a:lnTo>
                    <a:pt x="182331" y="20791"/>
                  </a:lnTo>
                  <a:lnTo>
                    <a:pt x="182567" y="23079"/>
                  </a:lnTo>
                  <a:lnTo>
                    <a:pt x="182795" y="25360"/>
                  </a:lnTo>
                  <a:lnTo>
                    <a:pt x="183008" y="27632"/>
                  </a:lnTo>
                  <a:lnTo>
                    <a:pt x="183220" y="29905"/>
                  </a:lnTo>
                  <a:lnTo>
                    <a:pt x="183424" y="32169"/>
                  </a:lnTo>
                  <a:lnTo>
                    <a:pt x="183621" y="34434"/>
                  </a:lnTo>
                  <a:lnTo>
                    <a:pt x="183817" y="36683"/>
                  </a:lnTo>
                  <a:lnTo>
                    <a:pt x="183998" y="38940"/>
                  </a:lnTo>
                  <a:lnTo>
                    <a:pt x="184179" y="41181"/>
                  </a:lnTo>
                  <a:lnTo>
                    <a:pt x="184344" y="43422"/>
                  </a:lnTo>
                  <a:lnTo>
                    <a:pt x="184509" y="45655"/>
                  </a:lnTo>
                  <a:lnTo>
                    <a:pt x="184667" y="47888"/>
                  </a:lnTo>
                  <a:lnTo>
                    <a:pt x="184816" y="50106"/>
                  </a:lnTo>
                  <a:lnTo>
                    <a:pt x="184965" y="52323"/>
                  </a:lnTo>
                  <a:lnTo>
                    <a:pt x="185099" y="54533"/>
                  </a:lnTo>
                  <a:lnTo>
                    <a:pt x="185233" y="56734"/>
                  </a:lnTo>
                  <a:lnTo>
                    <a:pt x="185359" y="58928"/>
                  </a:lnTo>
                  <a:lnTo>
                    <a:pt x="185484" y="61114"/>
                  </a:lnTo>
                  <a:lnTo>
                    <a:pt x="185594" y="63300"/>
                  </a:lnTo>
                  <a:lnTo>
                    <a:pt x="185705" y="65471"/>
                  </a:lnTo>
                  <a:lnTo>
                    <a:pt x="185807" y="67641"/>
                  </a:lnTo>
                  <a:lnTo>
                    <a:pt x="185909" y="69795"/>
                  </a:lnTo>
                  <a:lnTo>
                    <a:pt x="185995" y="71950"/>
                  </a:lnTo>
                  <a:lnTo>
                    <a:pt x="186082" y="74089"/>
                  </a:lnTo>
                  <a:lnTo>
                    <a:pt x="186161" y="76220"/>
                  </a:lnTo>
                  <a:lnTo>
                    <a:pt x="186239" y="78351"/>
                  </a:lnTo>
                  <a:lnTo>
                    <a:pt x="186310" y="80466"/>
                  </a:lnTo>
                  <a:lnTo>
                    <a:pt x="186373" y="82573"/>
                  </a:lnTo>
                  <a:lnTo>
                    <a:pt x="186436" y="84673"/>
                  </a:lnTo>
                  <a:lnTo>
                    <a:pt x="186538" y="88840"/>
                  </a:lnTo>
                  <a:lnTo>
                    <a:pt x="186624" y="92969"/>
                  </a:lnTo>
                  <a:lnTo>
                    <a:pt x="186695" y="97066"/>
                  </a:lnTo>
                  <a:lnTo>
                    <a:pt x="186742" y="101115"/>
                  </a:lnTo>
                  <a:lnTo>
                    <a:pt x="186774" y="105118"/>
                  </a:lnTo>
                  <a:lnTo>
                    <a:pt x="186790" y="109081"/>
                  </a:lnTo>
                  <a:lnTo>
                    <a:pt x="186790" y="112997"/>
                  </a:lnTo>
                  <a:lnTo>
                    <a:pt x="186774" y="116873"/>
                  </a:lnTo>
                  <a:lnTo>
                    <a:pt x="186742" y="120695"/>
                  </a:lnTo>
                  <a:lnTo>
                    <a:pt x="186695" y="124461"/>
                  </a:lnTo>
                  <a:lnTo>
                    <a:pt x="186640" y="128181"/>
                  </a:lnTo>
                  <a:lnTo>
                    <a:pt x="186569" y="131853"/>
                  </a:lnTo>
                  <a:lnTo>
                    <a:pt x="186483" y="135462"/>
                  </a:lnTo>
                  <a:lnTo>
                    <a:pt x="186389" y="139024"/>
                  </a:lnTo>
                  <a:lnTo>
                    <a:pt x="186279" y="142523"/>
                  </a:lnTo>
                  <a:lnTo>
                    <a:pt x="186168" y="145968"/>
                  </a:lnTo>
                  <a:lnTo>
                    <a:pt x="186043" y="149349"/>
                  </a:lnTo>
                  <a:lnTo>
                    <a:pt x="185909" y="152667"/>
                  </a:lnTo>
                  <a:lnTo>
                    <a:pt x="185760" y="155923"/>
                  </a:lnTo>
                  <a:lnTo>
                    <a:pt x="185610" y="159123"/>
                  </a:lnTo>
                  <a:lnTo>
                    <a:pt x="185453" y="162245"/>
                  </a:lnTo>
                  <a:lnTo>
                    <a:pt x="185288" y="165311"/>
                  </a:lnTo>
                  <a:lnTo>
                    <a:pt x="185123" y="168299"/>
                  </a:lnTo>
                  <a:lnTo>
                    <a:pt x="184950" y="171225"/>
                  </a:lnTo>
                  <a:lnTo>
                    <a:pt x="184769" y="174071"/>
                  </a:lnTo>
                  <a:lnTo>
                    <a:pt x="184588" y="176847"/>
                  </a:lnTo>
                  <a:lnTo>
                    <a:pt x="184399" y="179552"/>
                  </a:lnTo>
                  <a:lnTo>
                    <a:pt x="184211" y="182178"/>
                  </a:lnTo>
                  <a:lnTo>
                    <a:pt x="184022" y="184726"/>
                  </a:lnTo>
                  <a:lnTo>
                    <a:pt x="183833" y="187195"/>
                  </a:lnTo>
                  <a:lnTo>
                    <a:pt x="183644" y="189586"/>
                  </a:lnTo>
                  <a:lnTo>
                    <a:pt x="183456" y="191897"/>
                  </a:lnTo>
                  <a:lnTo>
                    <a:pt x="183267" y="194123"/>
                  </a:lnTo>
                  <a:lnTo>
                    <a:pt x="183078" y="196261"/>
                  </a:lnTo>
                  <a:lnTo>
                    <a:pt x="182890" y="198322"/>
                  </a:lnTo>
                  <a:lnTo>
                    <a:pt x="182709" y="200288"/>
                  </a:lnTo>
                  <a:lnTo>
                    <a:pt x="182528" y="202167"/>
                  </a:lnTo>
                  <a:lnTo>
                    <a:pt x="182182" y="205650"/>
                  </a:lnTo>
                  <a:lnTo>
                    <a:pt x="181860" y="208764"/>
                  </a:lnTo>
                  <a:lnTo>
                    <a:pt x="181561" y="211493"/>
                  </a:lnTo>
                  <a:lnTo>
                    <a:pt x="181293" y="213828"/>
                  </a:lnTo>
                  <a:lnTo>
                    <a:pt x="181065" y="215755"/>
                  </a:lnTo>
                  <a:lnTo>
                    <a:pt x="179359" y="215959"/>
                  </a:lnTo>
                  <a:lnTo>
                    <a:pt x="177323" y="216187"/>
                  </a:lnTo>
                  <a:lnTo>
                    <a:pt x="174964" y="216447"/>
                  </a:lnTo>
                  <a:lnTo>
                    <a:pt x="172298" y="216738"/>
                  </a:lnTo>
                  <a:lnTo>
                    <a:pt x="169326" y="217036"/>
                  </a:lnTo>
                  <a:lnTo>
                    <a:pt x="166055" y="217351"/>
                  </a:lnTo>
                  <a:lnTo>
                    <a:pt x="162501" y="217681"/>
                  </a:lnTo>
                  <a:lnTo>
                    <a:pt x="158672" y="218019"/>
                  </a:lnTo>
                  <a:lnTo>
                    <a:pt x="156651" y="218192"/>
                  </a:lnTo>
                  <a:lnTo>
                    <a:pt x="154568" y="218365"/>
                  </a:lnTo>
                  <a:lnTo>
                    <a:pt x="152421" y="218538"/>
                  </a:lnTo>
                  <a:lnTo>
                    <a:pt x="150204" y="218711"/>
                  </a:lnTo>
                  <a:lnTo>
                    <a:pt x="147924" y="218876"/>
                  </a:lnTo>
                  <a:lnTo>
                    <a:pt x="145588" y="219049"/>
                  </a:lnTo>
                  <a:lnTo>
                    <a:pt x="143182" y="219215"/>
                  </a:lnTo>
                  <a:lnTo>
                    <a:pt x="140721" y="219380"/>
                  </a:lnTo>
                  <a:lnTo>
                    <a:pt x="138205" y="219545"/>
                  </a:lnTo>
                  <a:lnTo>
                    <a:pt x="135626" y="219702"/>
                  </a:lnTo>
                  <a:lnTo>
                    <a:pt x="132984" y="219859"/>
                  </a:lnTo>
                  <a:lnTo>
                    <a:pt x="130295" y="220009"/>
                  </a:lnTo>
                  <a:lnTo>
                    <a:pt x="127543" y="220158"/>
                  </a:lnTo>
                  <a:lnTo>
                    <a:pt x="124744" y="220300"/>
                  </a:lnTo>
                  <a:lnTo>
                    <a:pt x="121890" y="220433"/>
                  </a:lnTo>
                  <a:lnTo>
                    <a:pt x="118989" y="220567"/>
                  </a:lnTo>
                  <a:lnTo>
                    <a:pt x="116032" y="220685"/>
                  </a:lnTo>
                  <a:lnTo>
                    <a:pt x="113021" y="220803"/>
                  </a:lnTo>
                  <a:lnTo>
                    <a:pt x="109970" y="220913"/>
                  </a:lnTo>
                  <a:lnTo>
                    <a:pt x="106864" y="221015"/>
                  </a:lnTo>
                  <a:lnTo>
                    <a:pt x="103711" y="221110"/>
                  </a:lnTo>
                  <a:lnTo>
                    <a:pt x="100519" y="221196"/>
                  </a:lnTo>
                  <a:lnTo>
                    <a:pt x="97279" y="221267"/>
                  </a:lnTo>
                  <a:lnTo>
                    <a:pt x="93993" y="221338"/>
                  </a:lnTo>
                  <a:lnTo>
                    <a:pt x="90667" y="221393"/>
                  </a:lnTo>
                  <a:lnTo>
                    <a:pt x="87301" y="221432"/>
                  </a:lnTo>
                  <a:lnTo>
                    <a:pt x="83889" y="221463"/>
                  </a:lnTo>
                  <a:lnTo>
                    <a:pt x="80445" y="221487"/>
                  </a:lnTo>
                  <a:lnTo>
                    <a:pt x="76962" y="221495"/>
                  </a:lnTo>
                  <a:lnTo>
                    <a:pt x="73439" y="221495"/>
                  </a:lnTo>
                  <a:lnTo>
                    <a:pt x="69877" y="221479"/>
                  </a:lnTo>
                  <a:lnTo>
                    <a:pt x="66284" y="221448"/>
                  </a:lnTo>
                  <a:lnTo>
                    <a:pt x="62651" y="221401"/>
                  </a:lnTo>
                  <a:lnTo>
                    <a:pt x="58995" y="221346"/>
                  </a:lnTo>
                  <a:lnTo>
                    <a:pt x="55300" y="221275"/>
                  </a:lnTo>
                  <a:lnTo>
                    <a:pt x="51573" y="221180"/>
                  </a:lnTo>
                  <a:lnTo>
                    <a:pt x="47814" y="221078"/>
                  </a:lnTo>
                  <a:lnTo>
                    <a:pt x="44032" y="220960"/>
                  </a:lnTo>
                  <a:lnTo>
                    <a:pt x="40219" y="220819"/>
                  </a:lnTo>
                  <a:lnTo>
                    <a:pt x="36382" y="220661"/>
                  </a:lnTo>
                  <a:lnTo>
                    <a:pt x="32521" y="220488"/>
                  </a:lnTo>
                  <a:lnTo>
                    <a:pt x="28629" y="220300"/>
                  </a:lnTo>
                  <a:lnTo>
                    <a:pt x="24713" y="220087"/>
                  </a:lnTo>
                  <a:lnTo>
                    <a:pt x="20782" y="219859"/>
                  </a:lnTo>
                  <a:lnTo>
                    <a:pt x="16827" y="219608"/>
                  </a:lnTo>
                  <a:lnTo>
                    <a:pt x="14838" y="219474"/>
                  </a:lnTo>
                  <a:lnTo>
                    <a:pt x="12848" y="219340"/>
                  </a:lnTo>
                  <a:lnTo>
                    <a:pt x="10851" y="219199"/>
                  </a:lnTo>
                  <a:lnTo>
                    <a:pt x="8846" y="219049"/>
                  </a:lnTo>
                  <a:lnTo>
                    <a:pt x="6841" y="218900"/>
                  </a:lnTo>
                  <a:lnTo>
                    <a:pt x="4828" y="218735"/>
                  </a:lnTo>
                  <a:lnTo>
                    <a:pt x="4600" y="218727"/>
                  </a:lnTo>
                  <a:lnTo>
                    <a:pt x="4372" y="218727"/>
                  </a:lnTo>
                  <a:lnTo>
                    <a:pt x="4144" y="218735"/>
                  </a:lnTo>
                  <a:lnTo>
                    <a:pt x="3924" y="218758"/>
                  </a:lnTo>
                  <a:lnTo>
                    <a:pt x="3704" y="218790"/>
                  </a:lnTo>
                  <a:lnTo>
                    <a:pt x="3492" y="218837"/>
                  </a:lnTo>
                  <a:lnTo>
                    <a:pt x="3279" y="218892"/>
                  </a:lnTo>
                  <a:lnTo>
                    <a:pt x="3067" y="218955"/>
                  </a:lnTo>
                  <a:lnTo>
                    <a:pt x="2863" y="219026"/>
                  </a:lnTo>
                  <a:lnTo>
                    <a:pt x="2658" y="219112"/>
                  </a:lnTo>
                  <a:lnTo>
                    <a:pt x="2470" y="219199"/>
                  </a:lnTo>
                  <a:lnTo>
                    <a:pt x="2273" y="219301"/>
                  </a:lnTo>
                  <a:lnTo>
                    <a:pt x="2092" y="219411"/>
                  </a:lnTo>
                  <a:lnTo>
                    <a:pt x="1911" y="219537"/>
                  </a:lnTo>
                  <a:lnTo>
                    <a:pt x="1738" y="219663"/>
                  </a:lnTo>
                  <a:lnTo>
                    <a:pt x="1573" y="219796"/>
                  </a:lnTo>
                  <a:lnTo>
                    <a:pt x="1408" y="219938"/>
                  </a:lnTo>
                  <a:lnTo>
                    <a:pt x="1259" y="220087"/>
                  </a:lnTo>
                  <a:lnTo>
                    <a:pt x="1109" y="220245"/>
                  </a:lnTo>
                  <a:lnTo>
                    <a:pt x="976" y="220410"/>
                  </a:lnTo>
                  <a:lnTo>
                    <a:pt x="842" y="220583"/>
                  </a:lnTo>
                  <a:lnTo>
                    <a:pt x="724" y="220764"/>
                  </a:lnTo>
                  <a:lnTo>
                    <a:pt x="606" y="220944"/>
                  </a:lnTo>
                  <a:lnTo>
                    <a:pt x="504" y="221141"/>
                  </a:lnTo>
                  <a:lnTo>
                    <a:pt x="402" y="221330"/>
                  </a:lnTo>
                  <a:lnTo>
                    <a:pt x="315" y="221534"/>
                  </a:lnTo>
                  <a:lnTo>
                    <a:pt x="244" y="221739"/>
                  </a:lnTo>
                  <a:lnTo>
                    <a:pt x="174" y="221951"/>
                  </a:lnTo>
                  <a:lnTo>
                    <a:pt x="119" y="222171"/>
                  </a:lnTo>
                  <a:lnTo>
                    <a:pt x="71" y="222391"/>
                  </a:lnTo>
                  <a:lnTo>
                    <a:pt x="32" y="222619"/>
                  </a:lnTo>
                  <a:lnTo>
                    <a:pt x="8" y="222847"/>
                  </a:lnTo>
                  <a:lnTo>
                    <a:pt x="1" y="223075"/>
                  </a:lnTo>
                  <a:lnTo>
                    <a:pt x="1" y="223303"/>
                  </a:lnTo>
                  <a:lnTo>
                    <a:pt x="8" y="223532"/>
                  </a:lnTo>
                  <a:lnTo>
                    <a:pt x="32" y="223752"/>
                  </a:lnTo>
                  <a:lnTo>
                    <a:pt x="63" y="223972"/>
                  </a:lnTo>
                  <a:lnTo>
                    <a:pt x="103" y="224192"/>
                  </a:lnTo>
                  <a:lnTo>
                    <a:pt x="158" y="224404"/>
                  </a:lnTo>
                  <a:lnTo>
                    <a:pt x="221" y="224617"/>
                  </a:lnTo>
                  <a:lnTo>
                    <a:pt x="299" y="224821"/>
                  </a:lnTo>
                  <a:lnTo>
                    <a:pt x="378" y="225018"/>
                  </a:lnTo>
                  <a:lnTo>
                    <a:pt x="472" y="225214"/>
                  </a:lnTo>
                  <a:lnTo>
                    <a:pt x="575" y="225403"/>
                  </a:lnTo>
                  <a:lnTo>
                    <a:pt x="685" y="225592"/>
                  </a:lnTo>
                  <a:lnTo>
                    <a:pt x="803" y="225773"/>
                  </a:lnTo>
                  <a:lnTo>
                    <a:pt x="928" y="225946"/>
                  </a:lnTo>
                  <a:lnTo>
                    <a:pt x="1070" y="226111"/>
                  </a:lnTo>
                  <a:lnTo>
                    <a:pt x="1211" y="226268"/>
                  </a:lnTo>
                  <a:lnTo>
                    <a:pt x="1361" y="226425"/>
                  </a:lnTo>
                  <a:lnTo>
                    <a:pt x="1518" y="226567"/>
                  </a:lnTo>
                  <a:lnTo>
                    <a:pt x="1683" y="226708"/>
                  </a:lnTo>
                  <a:lnTo>
                    <a:pt x="1856" y="226834"/>
                  </a:lnTo>
                  <a:lnTo>
                    <a:pt x="2037" y="226960"/>
                  </a:lnTo>
                  <a:lnTo>
                    <a:pt x="2218" y="227070"/>
                  </a:lnTo>
                  <a:lnTo>
                    <a:pt x="2407" y="227180"/>
                  </a:lnTo>
                  <a:lnTo>
                    <a:pt x="2603" y="227274"/>
                  </a:lnTo>
                  <a:lnTo>
                    <a:pt x="2808" y="227361"/>
                  </a:lnTo>
                  <a:lnTo>
                    <a:pt x="3012" y="227440"/>
                  </a:lnTo>
                  <a:lnTo>
                    <a:pt x="3224" y="227503"/>
                  </a:lnTo>
                  <a:lnTo>
                    <a:pt x="3444" y="227565"/>
                  </a:lnTo>
                  <a:lnTo>
                    <a:pt x="3665" y="227605"/>
                  </a:lnTo>
                  <a:lnTo>
                    <a:pt x="3893" y="227644"/>
                  </a:lnTo>
                  <a:lnTo>
                    <a:pt x="4121" y="227668"/>
                  </a:lnTo>
                  <a:lnTo>
                    <a:pt x="6440" y="227849"/>
                  </a:lnTo>
                  <a:lnTo>
                    <a:pt x="8752" y="228029"/>
                  </a:lnTo>
                  <a:lnTo>
                    <a:pt x="11056" y="228194"/>
                  </a:lnTo>
                  <a:lnTo>
                    <a:pt x="13352" y="228360"/>
                  </a:lnTo>
                  <a:lnTo>
                    <a:pt x="13352" y="237001"/>
                  </a:lnTo>
                  <a:lnTo>
                    <a:pt x="13108" y="237088"/>
                  </a:lnTo>
                  <a:lnTo>
                    <a:pt x="12872" y="237182"/>
                  </a:lnTo>
                  <a:lnTo>
                    <a:pt x="12628" y="237277"/>
                  </a:lnTo>
                  <a:lnTo>
                    <a:pt x="12392" y="237379"/>
                  </a:lnTo>
                  <a:lnTo>
                    <a:pt x="12156" y="237489"/>
                  </a:lnTo>
                  <a:lnTo>
                    <a:pt x="11928" y="237599"/>
                  </a:lnTo>
                  <a:lnTo>
                    <a:pt x="11700" y="237717"/>
                  </a:lnTo>
                  <a:lnTo>
                    <a:pt x="11472" y="237835"/>
                  </a:lnTo>
                  <a:lnTo>
                    <a:pt x="11244" y="237961"/>
                  </a:lnTo>
                  <a:lnTo>
                    <a:pt x="11024" y="238087"/>
                  </a:lnTo>
                  <a:lnTo>
                    <a:pt x="10804" y="238220"/>
                  </a:lnTo>
                  <a:lnTo>
                    <a:pt x="10592" y="238354"/>
                  </a:lnTo>
                  <a:lnTo>
                    <a:pt x="10380" y="238495"/>
                  </a:lnTo>
                  <a:lnTo>
                    <a:pt x="10167" y="238637"/>
                  </a:lnTo>
                  <a:lnTo>
                    <a:pt x="9963" y="238786"/>
                  </a:lnTo>
                  <a:lnTo>
                    <a:pt x="9758" y="238936"/>
                  </a:lnTo>
                  <a:lnTo>
                    <a:pt x="9554" y="239093"/>
                  </a:lnTo>
                  <a:lnTo>
                    <a:pt x="9357" y="239250"/>
                  </a:lnTo>
                  <a:lnTo>
                    <a:pt x="9161" y="239415"/>
                  </a:lnTo>
                  <a:lnTo>
                    <a:pt x="8964" y="239581"/>
                  </a:lnTo>
                  <a:lnTo>
                    <a:pt x="8775" y="239754"/>
                  </a:lnTo>
                  <a:lnTo>
                    <a:pt x="8595" y="239927"/>
                  </a:lnTo>
                  <a:lnTo>
                    <a:pt x="8406" y="240100"/>
                  </a:lnTo>
                  <a:lnTo>
                    <a:pt x="8233" y="240280"/>
                  </a:lnTo>
                  <a:lnTo>
                    <a:pt x="8052" y="240469"/>
                  </a:lnTo>
                  <a:lnTo>
                    <a:pt x="7879" y="240650"/>
                  </a:lnTo>
                  <a:lnTo>
                    <a:pt x="7714" y="240847"/>
                  </a:lnTo>
                  <a:lnTo>
                    <a:pt x="7549" y="241035"/>
                  </a:lnTo>
                  <a:lnTo>
                    <a:pt x="7384" y="241232"/>
                  </a:lnTo>
                  <a:lnTo>
                    <a:pt x="7227" y="241428"/>
                  </a:lnTo>
                  <a:lnTo>
                    <a:pt x="7069" y="241633"/>
                  </a:lnTo>
                  <a:lnTo>
                    <a:pt x="6920" y="241837"/>
                  </a:lnTo>
                  <a:lnTo>
                    <a:pt x="6778" y="242050"/>
                  </a:lnTo>
                  <a:lnTo>
                    <a:pt x="6629" y="242262"/>
                  </a:lnTo>
                  <a:lnTo>
                    <a:pt x="6495" y="242474"/>
                  </a:lnTo>
                  <a:lnTo>
                    <a:pt x="6354" y="242694"/>
                  </a:lnTo>
                  <a:lnTo>
                    <a:pt x="6228" y="242907"/>
                  </a:lnTo>
                  <a:lnTo>
                    <a:pt x="6102" y="243135"/>
                  </a:lnTo>
                  <a:lnTo>
                    <a:pt x="5976" y="243355"/>
                  </a:lnTo>
                  <a:lnTo>
                    <a:pt x="5858" y="243583"/>
                  </a:lnTo>
                  <a:lnTo>
                    <a:pt x="5740" y="243811"/>
                  </a:lnTo>
                  <a:lnTo>
                    <a:pt x="5630" y="244047"/>
                  </a:lnTo>
                  <a:lnTo>
                    <a:pt x="5528" y="244283"/>
                  </a:lnTo>
                  <a:lnTo>
                    <a:pt x="5426" y="244519"/>
                  </a:lnTo>
                  <a:lnTo>
                    <a:pt x="5332" y="244755"/>
                  </a:lnTo>
                  <a:lnTo>
                    <a:pt x="5237" y="244998"/>
                  </a:lnTo>
                  <a:lnTo>
                    <a:pt x="5151" y="245242"/>
                  </a:lnTo>
                  <a:lnTo>
                    <a:pt x="5064" y="245494"/>
                  </a:lnTo>
                  <a:lnTo>
                    <a:pt x="4986" y="245738"/>
                  </a:lnTo>
                  <a:lnTo>
                    <a:pt x="4915" y="245989"/>
                  </a:lnTo>
                  <a:lnTo>
                    <a:pt x="4844" y="246241"/>
                  </a:lnTo>
                  <a:lnTo>
                    <a:pt x="4781" y="246492"/>
                  </a:lnTo>
                  <a:lnTo>
                    <a:pt x="4718" y="246752"/>
                  </a:lnTo>
                  <a:lnTo>
                    <a:pt x="4663" y="247011"/>
                  </a:lnTo>
                  <a:lnTo>
                    <a:pt x="4616" y="247271"/>
                  </a:lnTo>
                  <a:lnTo>
                    <a:pt x="4569" y="247530"/>
                  </a:lnTo>
                  <a:lnTo>
                    <a:pt x="4530" y="247790"/>
                  </a:lnTo>
                  <a:lnTo>
                    <a:pt x="4498" y="248057"/>
                  </a:lnTo>
                  <a:lnTo>
                    <a:pt x="4467" y="248325"/>
                  </a:lnTo>
                  <a:lnTo>
                    <a:pt x="4443" y="248592"/>
                  </a:lnTo>
                  <a:lnTo>
                    <a:pt x="4427" y="248859"/>
                  </a:lnTo>
                  <a:lnTo>
                    <a:pt x="4412" y="249127"/>
                  </a:lnTo>
                  <a:lnTo>
                    <a:pt x="4404" y="249402"/>
                  </a:lnTo>
                  <a:lnTo>
                    <a:pt x="4396" y="249677"/>
                  </a:lnTo>
                  <a:lnTo>
                    <a:pt x="4404" y="250023"/>
                  </a:lnTo>
                  <a:lnTo>
                    <a:pt x="4419" y="250369"/>
                  </a:lnTo>
                  <a:lnTo>
                    <a:pt x="4435" y="250707"/>
                  </a:lnTo>
                  <a:lnTo>
                    <a:pt x="4467" y="251045"/>
                  </a:lnTo>
                  <a:lnTo>
                    <a:pt x="4506" y="251383"/>
                  </a:lnTo>
                  <a:lnTo>
                    <a:pt x="4553" y="251722"/>
                  </a:lnTo>
                  <a:lnTo>
                    <a:pt x="4608" y="252052"/>
                  </a:lnTo>
                  <a:lnTo>
                    <a:pt x="4671" y="252382"/>
                  </a:lnTo>
                  <a:lnTo>
                    <a:pt x="4742" y="252704"/>
                  </a:lnTo>
                  <a:lnTo>
                    <a:pt x="4820" y="253035"/>
                  </a:lnTo>
                  <a:lnTo>
                    <a:pt x="4907" y="253349"/>
                  </a:lnTo>
                  <a:lnTo>
                    <a:pt x="5001" y="253672"/>
                  </a:lnTo>
                  <a:lnTo>
                    <a:pt x="5104" y="253986"/>
                  </a:lnTo>
                  <a:lnTo>
                    <a:pt x="5214" y="254293"/>
                  </a:lnTo>
                  <a:lnTo>
                    <a:pt x="5332" y="254600"/>
                  </a:lnTo>
                  <a:lnTo>
                    <a:pt x="5457" y="254906"/>
                  </a:lnTo>
                  <a:lnTo>
                    <a:pt x="5591" y="255205"/>
                  </a:lnTo>
                  <a:lnTo>
                    <a:pt x="5725" y="255496"/>
                  </a:lnTo>
                  <a:lnTo>
                    <a:pt x="5874" y="255787"/>
                  </a:lnTo>
                  <a:lnTo>
                    <a:pt x="6024" y="256078"/>
                  </a:lnTo>
                  <a:lnTo>
                    <a:pt x="6181" y="256361"/>
                  </a:lnTo>
                  <a:lnTo>
                    <a:pt x="6346" y="256644"/>
                  </a:lnTo>
                  <a:lnTo>
                    <a:pt x="6519" y="256919"/>
                  </a:lnTo>
                  <a:lnTo>
                    <a:pt x="6700" y="257187"/>
                  </a:lnTo>
                  <a:lnTo>
                    <a:pt x="6881" y="257454"/>
                  </a:lnTo>
                  <a:lnTo>
                    <a:pt x="7069" y="257713"/>
                  </a:lnTo>
                  <a:lnTo>
                    <a:pt x="7266" y="257973"/>
                  </a:lnTo>
                  <a:lnTo>
                    <a:pt x="7470" y="258225"/>
                  </a:lnTo>
                  <a:lnTo>
                    <a:pt x="7675" y="258468"/>
                  </a:lnTo>
                  <a:lnTo>
                    <a:pt x="7895" y="258712"/>
                  </a:lnTo>
                  <a:lnTo>
                    <a:pt x="8115" y="258948"/>
                  </a:lnTo>
                  <a:lnTo>
                    <a:pt x="8335" y="259176"/>
                  </a:lnTo>
                  <a:lnTo>
                    <a:pt x="8571" y="259404"/>
                  </a:lnTo>
                  <a:lnTo>
                    <a:pt x="8807" y="259624"/>
                  </a:lnTo>
                  <a:lnTo>
                    <a:pt x="9043" y="259837"/>
                  </a:lnTo>
                  <a:lnTo>
                    <a:pt x="9294" y="260049"/>
                  </a:lnTo>
                  <a:lnTo>
                    <a:pt x="9546" y="260245"/>
                  </a:lnTo>
                  <a:lnTo>
                    <a:pt x="9798" y="260442"/>
                  </a:lnTo>
                  <a:lnTo>
                    <a:pt x="10057" y="260639"/>
                  </a:lnTo>
                  <a:lnTo>
                    <a:pt x="10324" y="260819"/>
                  </a:lnTo>
                  <a:lnTo>
                    <a:pt x="10600" y="261000"/>
                  </a:lnTo>
                  <a:lnTo>
                    <a:pt x="10875" y="261173"/>
                  </a:lnTo>
                  <a:lnTo>
                    <a:pt x="11150" y="261338"/>
                  </a:lnTo>
                  <a:lnTo>
                    <a:pt x="11433" y="261496"/>
                  </a:lnTo>
                  <a:lnTo>
                    <a:pt x="11724" y="261645"/>
                  </a:lnTo>
                  <a:lnTo>
                    <a:pt x="12015" y="261795"/>
                  </a:lnTo>
                  <a:lnTo>
                    <a:pt x="12306" y="261928"/>
                  </a:lnTo>
                  <a:lnTo>
                    <a:pt x="12605" y="262062"/>
                  </a:lnTo>
                  <a:lnTo>
                    <a:pt x="12911" y="262188"/>
                  </a:lnTo>
                  <a:lnTo>
                    <a:pt x="13218" y="262306"/>
                  </a:lnTo>
                  <a:lnTo>
                    <a:pt x="13525" y="262408"/>
                  </a:lnTo>
                  <a:lnTo>
                    <a:pt x="13839" y="262510"/>
                  </a:lnTo>
                  <a:lnTo>
                    <a:pt x="14162" y="262612"/>
                  </a:lnTo>
                  <a:lnTo>
                    <a:pt x="14476" y="262699"/>
                  </a:lnTo>
                  <a:lnTo>
                    <a:pt x="14798" y="262777"/>
                  </a:lnTo>
                  <a:lnTo>
                    <a:pt x="15129" y="262848"/>
                  </a:lnTo>
                  <a:lnTo>
                    <a:pt x="15459" y="262911"/>
                  </a:lnTo>
                  <a:lnTo>
                    <a:pt x="15789" y="262966"/>
                  </a:lnTo>
                  <a:lnTo>
                    <a:pt x="16127" y="263013"/>
                  </a:lnTo>
                  <a:lnTo>
                    <a:pt x="16457" y="263053"/>
                  </a:lnTo>
                  <a:lnTo>
                    <a:pt x="16803" y="263076"/>
                  </a:lnTo>
                  <a:lnTo>
                    <a:pt x="17142" y="263100"/>
                  </a:lnTo>
                  <a:lnTo>
                    <a:pt x="17487" y="263116"/>
                  </a:lnTo>
                  <a:lnTo>
                    <a:pt x="18179" y="263116"/>
                  </a:lnTo>
                  <a:lnTo>
                    <a:pt x="18525" y="263100"/>
                  </a:lnTo>
                  <a:lnTo>
                    <a:pt x="18863" y="263076"/>
                  </a:lnTo>
                  <a:lnTo>
                    <a:pt x="19202" y="263053"/>
                  </a:lnTo>
                  <a:lnTo>
                    <a:pt x="19540" y="263013"/>
                  </a:lnTo>
                  <a:lnTo>
                    <a:pt x="19878" y="262966"/>
                  </a:lnTo>
                  <a:lnTo>
                    <a:pt x="20208" y="262911"/>
                  </a:lnTo>
                  <a:lnTo>
                    <a:pt x="20538" y="262848"/>
                  </a:lnTo>
                  <a:lnTo>
                    <a:pt x="20861" y="262777"/>
                  </a:lnTo>
                  <a:lnTo>
                    <a:pt x="21183" y="262699"/>
                  </a:lnTo>
                  <a:lnTo>
                    <a:pt x="21505" y="262612"/>
                  </a:lnTo>
                  <a:lnTo>
                    <a:pt x="21820" y="262510"/>
                  </a:lnTo>
                  <a:lnTo>
                    <a:pt x="22134" y="262408"/>
                  </a:lnTo>
                  <a:lnTo>
                    <a:pt x="22449" y="262306"/>
                  </a:lnTo>
                  <a:lnTo>
                    <a:pt x="22756" y="262188"/>
                  </a:lnTo>
                  <a:lnTo>
                    <a:pt x="23054" y="262062"/>
                  </a:lnTo>
                  <a:lnTo>
                    <a:pt x="23353" y="261928"/>
                  </a:lnTo>
                  <a:lnTo>
                    <a:pt x="23652" y="261795"/>
                  </a:lnTo>
                  <a:lnTo>
                    <a:pt x="23943" y="261645"/>
                  </a:lnTo>
                  <a:lnTo>
                    <a:pt x="24234" y="261496"/>
                  </a:lnTo>
                  <a:lnTo>
                    <a:pt x="24517" y="261338"/>
                  </a:lnTo>
                  <a:lnTo>
                    <a:pt x="24792" y="261173"/>
                  </a:lnTo>
                  <a:lnTo>
                    <a:pt x="25067" y="261000"/>
                  </a:lnTo>
                  <a:lnTo>
                    <a:pt x="25342" y="260819"/>
                  </a:lnTo>
                  <a:lnTo>
                    <a:pt x="25602" y="260639"/>
                  </a:lnTo>
                  <a:lnTo>
                    <a:pt x="25869" y="260442"/>
                  </a:lnTo>
                  <a:lnTo>
                    <a:pt x="26121" y="260245"/>
                  </a:lnTo>
                  <a:lnTo>
                    <a:pt x="26372" y="260049"/>
                  </a:lnTo>
                  <a:lnTo>
                    <a:pt x="26616" y="259837"/>
                  </a:lnTo>
                  <a:lnTo>
                    <a:pt x="26860" y="259624"/>
                  </a:lnTo>
                  <a:lnTo>
                    <a:pt x="27096" y="259404"/>
                  </a:lnTo>
                  <a:lnTo>
                    <a:pt x="27332" y="259176"/>
                  </a:lnTo>
                  <a:lnTo>
                    <a:pt x="27552" y="258948"/>
                  </a:lnTo>
                  <a:lnTo>
                    <a:pt x="27772" y="258712"/>
                  </a:lnTo>
                  <a:lnTo>
                    <a:pt x="27984" y="258468"/>
                  </a:lnTo>
                  <a:lnTo>
                    <a:pt x="28197" y="258225"/>
                  </a:lnTo>
                  <a:lnTo>
                    <a:pt x="28401" y="257973"/>
                  </a:lnTo>
                  <a:lnTo>
                    <a:pt x="28598" y="257713"/>
                  </a:lnTo>
                  <a:lnTo>
                    <a:pt x="28786" y="257454"/>
                  </a:lnTo>
                  <a:lnTo>
                    <a:pt x="28967" y="257187"/>
                  </a:lnTo>
                  <a:lnTo>
                    <a:pt x="29148" y="256919"/>
                  </a:lnTo>
                  <a:lnTo>
                    <a:pt x="29321" y="256644"/>
                  </a:lnTo>
                  <a:lnTo>
                    <a:pt x="29486" y="256361"/>
                  </a:lnTo>
                  <a:lnTo>
                    <a:pt x="29643" y="256078"/>
                  </a:lnTo>
                  <a:lnTo>
                    <a:pt x="29793" y="255787"/>
                  </a:lnTo>
                  <a:lnTo>
                    <a:pt x="29942" y="255496"/>
                  </a:lnTo>
                  <a:lnTo>
                    <a:pt x="30076" y="255205"/>
                  </a:lnTo>
                  <a:lnTo>
                    <a:pt x="30210" y="254906"/>
                  </a:lnTo>
                  <a:lnTo>
                    <a:pt x="30335" y="254600"/>
                  </a:lnTo>
                  <a:lnTo>
                    <a:pt x="30453" y="254293"/>
                  </a:lnTo>
                  <a:lnTo>
                    <a:pt x="30563" y="253986"/>
                  </a:lnTo>
                  <a:lnTo>
                    <a:pt x="30658" y="253672"/>
                  </a:lnTo>
                  <a:lnTo>
                    <a:pt x="30752" y="253349"/>
                  </a:lnTo>
                  <a:lnTo>
                    <a:pt x="30846" y="253035"/>
                  </a:lnTo>
                  <a:lnTo>
                    <a:pt x="30925" y="252704"/>
                  </a:lnTo>
                  <a:lnTo>
                    <a:pt x="30996" y="252382"/>
                  </a:lnTo>
                  <a:lnTo>
                    <a:pt x="31059" y="252052"/>
                  </a:lnTo>
                  <a:lnTo>
                    <a:pt x="31114" y="251722"/>
                  </a:lnTo>
                  <a:lnTo>
                    <a:pt x="31161" y="251383"/>
                  </a:lnTo>
                  <a:lnTo>
                    <a:pt x="31200" y="251045"/>
                  </a:lnTo>
                  <a:lnTo>
                    <a:pt x="31224" y="250707"/>
                  </a:lnTo>
                  <a:lnTo>
                    <a:pt x="31247" y="250369"/>
                  </a:lnTo>
                  <a:lnTo>
                    <a:pt x="31263" y="250023"/>
                  </a:lnTo>
                  <a:lnTo>
                    <a:pt x="31263" y="249677"/>
                  </a:lnTo>
                  <a:lnTo>
                    <a:pt x="31263" y="249402"/>
                  </a:lnTo>
                  <a:lnTo>
                    <a:pt x="31255" y="249127"/>
                  </a:lnTo>
                  <a:lnTo>
                    <a:pt x="31240" y="248859"/>
                  </a:lnTo>
                  <a:lnTo>
                    <a:pt x="31224" y="248592"/>
                  </a:lnTo>
                  <a:lnTo>
                    <a:pt x="31200" y="248325"/>
                  </a:lnTo>
                  <a:lnTo>
                    <a:pt x="31169" y="248057"/>
                  </a:lnTo>
                  <a:lnTo>
                    <a:pt x="31137" y="247790"/>
                  </a:lnTo>
                  <a:lnTo>
                    <a:pt x="31098" y="247530"/>
                  </a:lnTo>
                  <a:lnTo>
                    <a:pt x="31051" y="247271"/>
                  </a:lnTo>
                  <a:lnTo>
                    <a:pt x="31004" y="247011"/>
                  </a:lnTo>
                  <a:lnTo>
                    <a:pt x="30949" y="246752"/>
                  </a:lnTo>
                  <a:lnTo>
                    <a:pt x="30886" y="246492"/>
                  </a:lnTo>
                  <a:lnTo>
                    <a:pt x="30823" y="246241"/>
                  </a:lnTo>
                  <a:lnTo>
                    <a:pt x="30752" y="245989"/>
                  </a:lnTo>
                  <a:lnTo>
                    <a:pt x="30681" y="245738"/>
                  </a:lnTo>
                  <a:lnTo>
                    <a:pt x="30603" y="245494"/>
                  </a:lnTo>
                  <a:lnTo>
                    <a:pt x="30516" y="245242"/>
                  </a:lnTo>
                  <a:lnTo>
                    <a:pt x="30430" y="244998"/>
                  </a:lnTo>
                  <a:lnTo>
                    <a:pt x="30335" y="244755"/>
                  </a:lnTo>
                  <a:lnTo>
                    <a:pt x="30241" y="244519"/>
                  </a:lnTo>
                  <a:lnTo>
                    <a:pt x="30139" y="244283"/>
                  </a:lnTo>
                  <a:lnTo>
                    <a:pt x="30029" y="244047"/>
                  </a:lnTo>
                  <a:lnTo>
                    <a:pt x="29919" y="243811"/>
                  </a:lnTo>
                  <a:lnTo>
                    <a:pt x="29809" y="243583"/>
                  </a:lnTo>
                  <a:lnTo>
                    <a:pt x="29691" y="243355"/>
                  </a:lnTo>
                  <a:lnTo>
                    <a:pt x="29565" y="243135"/>
                  </a:lnTo>
                  <a:lnTo>
                    <a:pt x="29439" y="242907"/>
                  </a:lnTo>
                  <a:lnTo>
                    <a:pt x="29305" y="242694"/>
                  </a:lnTo>
                  <a:lnTo>
                    <a:pt x="29172" y="242474"/>
                  </a:lnTo>
                  <a:lnTo>
                    <a:pt x="29030" y="242262"/>
                  </a:lnTo>
                  <a:lnTo>
                    <a:pt x="28889" y="242050"/>
                  </a:lnTo>
                  <a:lnTo>
                    <a:pt x="28747" y="241837"/>
                  </a:lnTo>
                  <a:lnTo>
                    <a:pt x="28590" y="241633"/>
                  </a:lnTo>
                  <a:lnTo>
                    <a:pt x="28440" y="241428"/>
                  </a:lnTo>
                  <a:lnTo>
                    <a:pt x="28283" y="241232"/>
                  </a:lnTo>
                  <a:lnTo>
                    <a:pt x="28118" y="241035"/>
                  </a:lnTo>
                  <a:lnTo>
                    <a:pt x="27953" y="240847"/>
                  </a:lnTo>
                  <a:lnTo>
                    <a:pt x="27788" y="240650"/>
                  </a:lnTo>
                  <a:lnTo>
                    <a:pt x="27615" y="240469"/>
                  </a:lnTo>
                  <a:lnTo>
                    <a:pt x="27434" y="240280"/>
                  </a:lnTo>
                  <a:lnTo>
                    <a:pt x="27253" y="240100"/>
                  </a:lnTo>
                  <a:lnTo>
                    <a:pt x="27072" y="239927"/>
                  </a:lnTo>
                  <a:lnTo>
                    <a:pt x="26891" y="239754"/>
                  </a:lnTo>
                  <a:lnTo>
                    <a:pt x="26695" y="239581"/>
                  </a:lnTo>
                  <a:lnTo>
                    <a:pt x="26506" y="239415"/>
                  </a:lnTo>
                  <a:lnTo>
                    <a:pt x="26310" y="239250"/>
                  </a:lnTo>
                  <a:lnTo>
                    <a:pt x="26113" y="239093"/>
                  </a:lnTo>
                  <a:lnTo>
                    <a:pt x="25909" y="238936"/>
                  </a:lnTo>
                  <a:lnTo>
                    <a:pt x="25704" y="238786"/>
                  </a:lnTo>
                  <a:lnTo>
                    <a:pt x="25500" y="238637"/>
                  </a:lnTo>
                  <a:lnTo>
                    <a:pt x="25287" y="238495"/>
                  </a:lnTo>
                  <a:lnTo>
                    <a:pt x="25075" y="238354"/>
                  </a:lnTo>
                  <a:lnTo>
                    <a:pt x="24855" y="238220"/>
                  </a:lnTo>
                  <a:lnTo>
                    <a:pt x="24643" y="238087"/>
                  </a:lnTo>
                  <a:lnTo>
                    <a:pt x="24415" y="237961"/>
                  </a:lnTo>
                  <a:lnTo>
                    <a:pt x="24194" y="237835"/>
                  </a:lnTo>
                  <a:lnTo>
                    <a:pt x="23966" y="237717"/>
                  </a:lnTo>
                  <a:lnTo>
                    <a:pt x="23738" y="237599"/>
                  </a:lnTo>
                  <a:lnTo>
                    <a:pt x="23503" y="237489"/>
                  </a:lnTo>
                  <a:lnTo>
                    <a:pt x="23275" y="237379"/>
                  </a:lnTo>
                  <a:lnTo>
                    <a:pt x="23039" y="237277"/>
                  </a:lnTo>
                  <a:lnTo>
                    <a:pt x="22795" y="237182"/>
                  </a:lnTo>
                  <a:lnTo>
                    <a:pt x="22551" y="237088"/>
                  </a:lnTo>
                  <a:lnTo>
                    <a:pt x="22315" y="237001"/>
                  </a:lnTo>
                  <a:lnTo>
                    <a:pt x="22315" y="228926"/>
                  </a:lnTo>
                  <a:lnTo>
                    <a:pt x="25657" y="229107"/>
                  </a:lnTo>
                  <a:lnTo>
                    <a:pt x="28983" y="229287"/>
                  </a:lnTo>
                  <a:lnTo>
                    <a:pt x="32285" y="229445"/>
                  </a:lnTo>
                  <a:lnTo>
                    <a:pt x="35580" y="229594"/>
                  </a:lnTo>
                  <a:lnTo>
                    <a:pt x="38851" y="229728"/>
                  </a:lnTo>
                  <a:lnTo>
                    <a:pt x="42106" y="229854"/>
                  </a:lnTo>
                  <a:lnTo>
                    <a:pt x="45338" y="229964"/>
                  </a:lnTo>
                  <a:lnTo>
                    <a:pt x="48553" y="230058"/>
                  </a:lnTo>
                  <a:lnTo>
                    <a:pt x="51746" y="230145"/>
                  </a:lnTo>
                  <a:lnTo>
                    <a:pt x="54922" y="230223"/>
                  </a:lnTo>
                  <a:lnTo>
                    <a:pt x="58067" y="230286"/>
                  </a:lnTo>
                  <a:lnTo>
                    <a:pt x="61197" y="230341"/>
                  </a:lnTo>
                  <a:lnTo>
                    <a:pt x="64295" y="230380"/>
                  </a:lnTo>
                  <a:lnTo>
                    <a:pt x="67377" y="230412"/>
                  </a:lnTo>
                  <a:lnTo>
                    <a:pt x="70436" y="230436"/>
                  </a:lnTo>
                  <a:lnTo>
                    <a:pt x="73463" y="230451"/>
                  </a:lnTo>
                  <a:lnTo>
                    <a:pt x="73463" y="239392"/>
                  </a:lnTo>
                  <a:lnTo>
                    <a:pt x="73219" y="239478"/>
                  </a:lnTo>
                  <a:lnTo>
                    <a:pt x="72975" y="239573"/>
                  </a:lnTo>
                  <a:lnTo>
                    <a:pt x="72739" y="239667"/>
                  </a:lnTo>
                  <a:lnTo>
                    <a:pt x="72504" y="239769"/>
                  </a:lnTo>
                  <a:lnTo>
                    <a:pt x="72268" y="239879"/>
                  </a:lnTo>
                  <a:lnTo>
                    <a:pt x="72040" y="239989"/>
                  </a:lnTo>
                  <a:lnTo>
                    <a:pt x="71804" y="240107"/>
                  </a:lnTo>
                  <a:lnTo>
                    <a:pt x="71584" y="240225"/>
                  </a:lnTo>
                  <a:lnTo>
                    <a:pt x="71356" y="240351"/>
                  </a:lnTo>
                  <a:lnTo>
                    <a:pt x="71135" y="240477"/>
                  </a:lnTo>
                  <a:lnTo>
                    <a:pt x="70915" y="240611"/>
                  </a:lnTo>
                  <a:lnTo>
                    <a:pt x="70695" y="240744"/>
                  </a:lnTo>
                  <a:lnTo>
                    <a:pt x="70483" y="240886"/>
                  </a:lnTo>
                  <a:lnTo>
                    <a:pt x="70278" y="241027"/>
                  </a:lnTo>
                  <a:lnTo>
                    <a:pt x="70066" y="241177"/>
                  </a:lnTo>
                  <a:lnTo>
                    <a:pt x="69862" y="241326"/>
                  </a:lnTo>
                  <a:lnTo>
                    <a:pt x="69657" y="241484"/>
                  </a:lnTo>
                  <a:lnTo>
                    <a:pt x="69461" y="241641"/>
                  </a:lnTo>
                  <a:lnTo>
                    <a:pt x="69264" y="241806"/>
                  </a:lnTo>
                  <a:lnTo>
                    <a:pt x="69075" y="241971"/>
                  </a:lnTo>
                  <a:lnTo>
                    <a:pt x="68887" y="242144"/>
                  </a:lnTo>
                  <a:lnTo>
                    <a:pt x="68698" y="242317"/>
                  </a:lnTo>
                  <a:lnTo>
                    <a:pt x="68517" y="242490"/>
                  </a:lnTo>
                  <a:lnTo>
                    <a:pt x="68336" y="242671"/>
                  </a:lnTo>
                  <a:lnTo>
                    <a:pt x="68163" y="242852"/>
                  </a:lnTo>
                  <a:lnTo>
                    <a:pt x="67990" y="243040"/>
                  </a:lnTo>
                  <a:lnTo>
                    <a:pt x="67817" y="243229"/>
                  </a:lnTo>
                  <a:lnTo>
                    <a:pt x="67652" y="243426"/>
                  </a:lnTo>
                  <a:lnTo>
                    <a:pt x="67495" y="243622"/>
                  </a:lnTo>
                  <a:lnTo>
                    <a:pt x="67330" y="243819"/>
                  </a:lnTo>
                  <a:lnTo>
                    <a:pt x="67180" y="244023"/>
                  </a:lnTo>
                  <a:lnTo>
                    <a:pt x="67031" y="244228"/>
                  </a:lnTo>
                  <a:lnTo>
                    <a:pt x="66882" y="244440"/>
                  </a:lnTo>
                  <a:lnTo>
                    <a:pt x="66740" y="244652"/>
                  </a:lnTo>
                  <a:lnTo>
                    <a:pt x="66599" y="244865"/>
                  </a:lnTo>
                  <a:lnTo>
                    <a:pt x="66465" y="245077"/>
                  </a:lnTo>
                  <a:lnTo>
                    <a:pt x="66331" y="245297"/>
                  </a:lnTo>
                  <a:lnTo>
                    <a:pt x="66205" y="245525"/>
                  </a:lnTo>
                  <a:lnTo>
                    <a:pt x="66080" y="245745"/>
                  </a:lnTo>
                  <a:lnTo>
                    <a:pt x="65962" y="245973"/>
                  </a:lnTo>
                  <a:lnTo>
                    <a:pt x="65852" y="246202"/>
                  </a:lnTo>
                  <a:lnTo>
                    <a:pt x="65742" y="246437"/>
                  </a:lnTo>
                  <a:lnTo>
                    <a:pt x="65631" y="246673"/>
                  </a:lnTo>
                  <a:lnTo>
                    <a:pt x="65529" y="246909"/>
                  </a:lnTo>
                  <a:lnTo>
                    <a:pt x="65435" y="247145"/>
                  </a:lnTo>
                  <a:lnTo>
                    <a:pt x="65341" y="247389"/>
                  </a:lnTo>
                  <a:lnTo>
                    <a:pt x="65254" y="247633"/>
                  </a:lnTo>
                  <a:lnTo>
                    <a:pt x="65168" y="247876"/>
                  </a:lnTo>
                  <a:lnTo>
                    <a:pt x="65089" y="248128"/>
                  </a:lnTo>
                  <a:lnTo>
                    <a:pt x="65018" y="248380"/>
                  </a:lnTo>
                  <a:lnTo>
                    <a:pt x="64947" y="248631"/>
                  </a:lnTo>
                  <a:lnTo>
                    <a:pt x="64885" y="248883"/>
                  </a:lnTo>
                  <a:lnTo>
                    <a:pt x="64822" y="249142"/>
                  </a:lnTo>
                  <a:lnTo>
                    <a:pt x="64767" y="249394"/>
                  </a:lnTo>
                  <a:lnTo>
                    <a:pt x="64719" y="249654"/>
                  </a:lnTo>
                  <a:lnTo>
                    <a:pt x="64672" y="249921"/>
                  </a:lnTo>
                  <a:lnTo>
                    <a:pt x="64633" y="250180"/>
                  </a:lnTo>
                  <a:lnTo>
                    <a:pt x="64601" y="250448"/>
                  </a:lnTo>
                  <a:lnTo>
                    <a:pt x="64570" y="250715"/>
                  </a:lnTo>
                  <a:lnTo>
                    <a:pt x="64546" y="250982"/>
                  </a:lnTo>
                  <a:lnTo>
                    <a:pt x="64531" y="251250"/>
                  </a:lnTo>
                  <a:lnTo>
                    <a:pt x="64515" y="251517"/>
                  </a:lnTo>
                  <a:lnTo>
                    <a:pt x="64507" y="251792"/>
                  </a:lnTo>
                  <a:lnTo>
                    <a:pt x="64507" y="252068"/>
                  </a:lnTo>
                  <a:lnTo>
                    <a:pt x="64507" y="252414"/>
                  </a:lnTo>
                  <a:lnTo>
                    <a:pt x="64523" y="252752"/>
                  </a:lnTo>
                  <a:lnTo>
                    <a:pt x="64546" y="253098"/>
                  </a:lnTo>
                  <a:lnTo>
                    <a:pt x="64570" y="253436"/>
                  </a:lnTo>
                  <a:lnTo>
                    <a:pt x="64609" y="253774"/>
                  </a:lnTo>
                  <a:lnTo>
                    <a:pt x="64657" y="254112"/>
                  </a:lnTo>
                  <a:lnTo>
                    <a:pt x="64712" y="254442"/>
                  </a:lnTo>
                  <a:lnTo>
                    <a:pt x="64774" y="254773"/>
                  </a:lnTo>
                  <a:lnTo>
                    <a:pt x="64845" y="255095"/>
                  </a:lnTo>
                  <a:lnTo>
                    <a:pt x="64924" y="255417"/>
                  </a:lnTo>
                  <a:lnTo>
                    <a:pt x="65010" y="255740"/>
                  </a:lnTo>
                  <a:lnTo>
                    <a:pt x="65113" y="256054"/>
                  </a:lnTo>
                  <a:lnTo>
                    <a:pt x="65207" y="256369"/>
                  </a:lnTo>
                  <a:lnTo>
                    <a:pt x="65317" y="256683"/>
                  </a:lnTo>
                  <a:lnTo>
                    <a:pt x="65435" y="256990"/>
                  </a:lnTo>
                  <a:lnTo>
                    <a:pt x="65561" y="257289"/>
                  </a:lnTo>
                  <a:lnTo>
                    <a:pt x="65694" y="257595"/>
                  </a:lnTo>
                  <a:lnTo>
                    <a:pt x="65828" y="257886"/>
                  </a:lnTo>
                  <a:lnTo>
                    <a:pt x="65977" y="258177"/>
                  </a:lnTo>
                  <a:lnTo>
                    <a:pt x="66127" y="258468"/>
                  </a:lnTo>
                  <a:lnTo>
                    <a:pt x="66284" y="258751"/>
                  </a:lnTo>
                  <a:lnTo>
                    <a:pt x="66449" y="259027"/>
                  </a:lnTo>
                  <a:lnTo>
                    <a:pt x="66622" y="259302"/>
                  </a:lnTo>
                  <a:lnTo>
                    <a:pt x="66803" y="259577"/>
                  </a:lnTo>
                  <a:lnTo>
                    <a:pt x="66984" y="259844"/>
                  </a:lnTo>
                  <a:lnTo>
                    <a:pt x="67180" y="260104"/>
                  </a:lnTo>
                  <a:lnTo>
                    <a:pt x="67377" y="260356"/>
                  </a:lnTo>
                  <a:lnTo>
                    <a:pt x="67574" y="260607"/>
                  </a:lnTo>
                  <a:lnTo>
                    <a:pt x="67786" y="260859"/>
                  </a:lnTo>
                  <a:lnTo>
                    <a:pt x="67998" y="261103"/>
                  </a:lnTo>
                  <a:lnTo>
                    <a:pt x="68218" y="261338"/>
                  </a:lnTo>
                  <a:lnTo>
                    <a:pt x="68446" y="261566"/>
                  </a:lnTo>
                  <a:lnTo>
                    <a:pt x="68674" y="261795"/>
                  </a:lnTo>
                  <a:lnTo>
                    <a:pt x="68910" y="262015"/>
                  </a:lnTo>
                  <a:lnTo>
                    <a:pt x="69154" y="262227"/>
                  </a:lnTo>
                  <a:lnTo>
                    <a:pt x="69398" y="262431"/>
                  </a:lnTo>
                  <a:lnTo>
                    <a:pt x="69649" y="262636"/>
                  </a:lnTo>
                  <a:lnTo>
                    <a:pt x="69909" y="262832"/>
                  </a:lnTo>
                  <a:lnTo>
                    <a:pt x="70168" y="263021"/>
                  </a:lnTo>
                  <a:lnTo>
                    <a:pt x="70436" y="263210"/>
                  </a:lnTo>
                  <a:lnTo>
                    <a:pt x="70703" y="263391"/>
                  </a:lnTo>
                  <a:lnTo>
                    <a:pt x="70978" y="263556"/>
                  </a:lnTo>
                  <a:lnTo>
                    <a:pt x="71261" y="263721"/>
                  </a:lnTo>
                  <a:lnTo>
                    <a:pt x="71544" y="263886"/>
                  </a:lnTo>
                  <a:lnTo>
                    <a:pt x="71827" y="264036"/>
                  </a:lnTo>
                  <a:lnTo>
                    <a:pt x="72118" y="264177"/>
                  </a:lnTo>
                  <a:lnTo>
                    <a:pt x="72417" y="264319"/>
                  </a:lnTo>
                  <a:lnTo>
                    <a:pt x="72716" y="264452"/>
                  </a:lnTo>
                  <a:lnTo>
                    <a:pt x="73015" y="264578"/>
                  </a:lnTo>
                  <a:lnTo>
                    <a:pt x="73329" y="264688"/>
                  </a:lnTo>
                  <a:lnTo>
                    <a:pt x="73636" y="264798"/>
                  </a:lnTo>
                  <a:lnTo>
                    <a:pt x="73950" y="264901"/>
                  </a:lnTo>
                  <a:lnTo>
                    <a:pt x="74265" y="264995"/>
                  </a:lnTo>
                  <a:lnTo>
                    <a:pt x="74587" y="265081"/>
                  </a:lnTo>
                  <a:lnTo>
                    <a:pt x="74910" y="265160"/>
                  </a:lnTo>
                  <a:lnTo>
                    <a:pt x="75232" y="265231"/>
                  </a:lnTo>
                  <a:lnTo>
                    <a:pt x="75562" y="265302"/>
                  </a:lnTo>
                  <a:lnTo>
                    <a:pt x="75900" y="265357"/>
                  </a:lnTo>
                  <a:lnTo>
                    <a:pt x="76231" y="265404"/>
                  </a:lnTo>
                  <a:lnTo>
                    <a:pt x="76569" y="265435"/>
                  </a:lnTo>
                  <a:lnTo>
                    <a:pt x="76907" y="265467"/>
                  </a:lnTo>
                  <a:lnTo>
                    <a:pt x="77253" y="265490"/>
                  </a:lnTo>
                  <a:lnTo>
                    <a:pt x="77591" y="265506"/>
                  </a:lnTo>
                  <a:lnTo>
                    <a:pt x="78283" y="265506"/>
                  </a:lnTo>
                  <a:lnTo>
                    <a:pt x="78629" y="265490"/>
                  </a:lnTo>
                  <a:lnTo>
                    <a:pt x="78975" y="265467"/>
                  </a:lnTo>
                  <a:lnTo>
                    <a:pt x="79313" y="265435"/>
                  </a:lnTo>
                  <a:lnTo>
                    <a:pt x="79651" y="265404"/>
                  </a:lnTo>
                  <a:lnTo>
                    <a:pt x="79981" y="265357"/>
                  </a:lnTo>
                  <a:lnTo>
                    <a:pt x="80319" y="265302"/>
                  </a:lnTo>
                  <a:lnTo>
                    <a:pt x="80642" y="265231"/>
                  </a:lnTo>
                  <a:lnTo>
                    <a:pt x="80972" y="265160"/>
                  </a:lnTo>
                  <a:lnTo>
                    <a:pt x="81294" y="265081"/>
                  </a:lnTo>
                  <a:lnTo>
                    <a:pt x="81617" y="264995"/>
                  </a:lnTo>
                  <a:lnTo>
                    <a:pt x="81931" y="264901"/>
                  </a:lnTo>
                  <a:lnTo>
                    <a:pt x="82246" y="264798"/>
                  </a:lnTo>
                  <a:lnTo>
                    <a:pt x="82552" y="264688"/>
                  </a:lnTo>
                  <a:lnTo>
                    <a:pt x="82859" y="264578"/>
                  </a:lnTo>
                  <a:lnTo>
                    <a:pt x="83166" y="264452"/>
                  </a:lnTo>
                  <a:lnTo>
                    <a:pt x="83464" y="264319"/>
                  </a:lnTo>
                  <a:lnTo>
                    <a:pt x="83763" y="264177"/>
                  </a:lnTo>
                  <a:lnTo>
                    <a:pt x="84054" y="264036"/>
                  </a:lnTo>
                  <a:lnTo>
                    <a:pt x="84337" y="263886"/>
                  </a:lnTo>
                  <a:lnTo>
                    <a:pt x="84620" y="263721"/>
                  </a:lnTo>
                  <a:lnTo>
                    <a:pt x="84903" y="263556"/>
                  </a:lnTo>
                  <a:lnTo>
                    <a:pt x="85178" y="263391"/>
                  </a:lnTo>
                  <a:lnTo>
                    <a:pt x="85446" y="263210"/>
                  </a:lnTo>
                  <a:lnTo>
                    <a:pt x="85713" y="263021"/>
                  </a:lnTo>
                  <a:lnTo>
                    <a:pt x="85973" y="262832"/>
                  </a:lnTo>
                  <a:lnTo>
                    <a:pt x="86232" y="262636"/>
                  </a:lnTo>
                  <a:lnTo>
                    <a:pt x="86484" y="262431"/>
                  </a:lnTo>
                  <a:lnTo>
                    <a:pt x="86727" y="262227"/>
                  </a:lnTo>
                  <a:lnTo>
                    <a:pt x="86971" y="262015"/>
                  </a:lnTo>
                  <a:lnTo>
                    <a:pt x="87207" y="261795"/>
                  </a:lnTo>
                  <a:lnTo>
                    <a:pt x="87435" y="261566"/>
                  </a:lnTo>
                  <a:lnTo>
                    <a:pt x="87663" y="261338"/>
                  </a:lnTo>
                  <a:lnTo>
                    <a:pt x="87883" y="261103"/>
                  </a:lnTo>
                  <a:lnTo>
                    <a:pt x="88096" y="260859"/>
                  </a:lnTo>
                  <a:lnTo>
                    <a:pt x="88300" y="260607"/>
                  </a:lnTo>
                  <a:lnTo>
                    <a:pt x="88504" y="260356"/>
                  </a:lnTo>
                  <a:lnTo>
                    <a:pt x="88701" y="260104"/>
                  </a:lnTo>
                  <a:lnTo>
                    <a:pt x="88890" y="259844"/>
                  </a:lnTo>
                  <a:lnTo>
                    <a:pt x="89078" y="259577"/>
                  </a:lnTo>
                  <a:lnTo>
                    <a:pt x="89251" y="259302"/>
                  </a:lnTo>
                  <a:lnTo>
                    <a:pt x="89424" y="259027"/>
                  </a:lnTo>
                  <a:lnTo>
                    <a:pt x="89589" y="258751"/>
                  </a:lnTo>
                  <a:lnTo>
                    <a:pt x="89747" y="258468"/>
                  </a:lnTo>
                  <a:lnTo>
                    <a:pt x="89904" y="258177"/>
                  </a:lnTo>
                  <a:lnTo>
                    <a:pt x="90046" y="257886"/>
                  </a:lnTo>
                  <a:lnTo>
                    <a:pt x="90187" y="257595"/>
                  </a:lnTo>
                  <a:lnTo>
                    <a:pt x="90313" y="257289"/>
                  </a:lnTo>
                  <a:lnTo>
                    <a:pt x="90439" y="256990"/>
                  </a:lnTo>
                  <a:lnTo>
                    <a:pt x="90557" y="256683"/>
                  </a:lnTo>
                  <a:lnTo>
                    <a:pt x="90667" y="256369"/>
                  </a:lnTo>
                  <a:lnTo>
                    <a:pt x="90769" y="256054"/>
                  </a:lnTo>
                  <a:lnTo>
                    <a:pt x="90863" y="255740"/>
                  </a:lnTo>
                  <a:lnTo>
                    <a:pt x="90950" y="255417"/>
                  </a:lnTo>
                  <a:lnTo>
                    <a:pt x="91028" y="255095"/>
                  </a:lnTo>
                  <a:lnTo>
                    <a:pt x="91099" y="254773"/>
                  </a:lnTo>
                  <a:lnTo>
                    <a:pt x="91162" y="254442"/>
                  </a:lnTo>
                  <a:lnTo>
                    <a:pt x="91217" y="254112"/>
                  </a:lnTo>
                  <a:lnTo>
                    <a:pt x="91264" y="253774"/>
                  </a:lnTo>
                  <a:lnTo>
                    <a:pt x="91304" y="253436"/>
                  </a:lnTo>
                  <a:lnTo>
                    <a:pt x="91335" y="253098"/>
                  </a:lnTo>
                  <a:lnTo>
                    <a:pt x="91359" y="252752"/>
                  </a:lnTo>
                  <a:lnTo>
                    <a:pt x="91366" y="252414"/>
                  </a:lnTo>
                  <a:lnTo>
                    <a:pt x="91374" y="252068"/>
                  </a:lnTo>
                  <a:lnTo>
                    <a:pt x="91374" y="251792"/>
                  </a:lnTo>
                  <a:lnTo>
                    <a:pt x="91366" y="251517"/>
                  </a:lnTo>
                  <a:lnTo>
                    <a:pt x="91351" y="251250"/>
                  </a:lnTo>
                  <a:lnTo>
                    <a:pt x="91327" y="250982"/>
                  </a:lnTo>
                  <a:lnTo>
                    <a:pt x="91304" y="250715"/>
                  </a:lnTo>
                  <a:lnTo>
                    <a:pt x="91280" y="250448"/>
                  </a:lnTo>
                  <a:lnTo>
                    <a:pt x="91241" y="250180"/>
                  </a:lnTo>
                  <a:lnTo>
                    <a:pt x="91201" y="249921"/>
                  </a:lnTo>
                  <a:lnTo>
                    <a:pt x="91162" y="249654"/>
                  </a:lnTo>
                  <a:lnTo>
                    <a:pt x="91107" y="249394"/>
                  </a:lnTo>
                  <a:lnTo>
                    <a:pt x="91052" y="249142"/>
                  </a:lnTo>
                  <a:lnTo>
                    <a:pt x="90997" y="248883"/>
                  </a:lnTo>
                  <a:lnTo>
                    <a:pt x="90926" y="248631"/>
                  </a:lnTo>
                  <a:lnTo>
                    <a:pt x="90863" y="248380"/>
                  </a:lnTo>
                  <a:lnTo>
                    <a:pt x="90785" y="248128"/>
                  </a:lnTo>
                  <a:lnTo>
                    <a:pt x="90706" y="247876"/>
                  </a:lnTo>
                  <a:lnTo>
                    <a:pt x="90627" y="247633"/>
                  </a:lnTo>
                  <a:lnTo>
                    <a:pt x="90533" y="247389"/>
                  </a:lnTo>
                  <a:lnTo>
                    <a:pt x="90447" y="247145"/>
                  </a:lnTo>
                  <a:lnTo>
                    <a:pt x="90344" y="246909"/>
                  </a:lnTo>
                  <a:lnTo>
                    <a:pt x="90242" y="246673"/>
                  </a:lnTo>
                  <a:lnTo>
                    <a:pt x="90140" y="246437"/>
                  </a:lnTo>
                  <a:lnTo>
                    <a:pt x="90030" y="246202"/>
                  </a:lnTo>
                  <a:lnTo>
                    <a:pt x="89912" y="245973"/>
                  </a:lnTo>
                  <a:lnTo>
                    <a:pt x="89794" y="245745"/>
                  </a:lnTo>
                  <a:lnTo>
                    <a:pt x="89676" y="245525"/>
                  </a:lnTo>
                  <a:lnTo>
                    <a:pt x="89550" y="245297"/>
                  </a:lnTo>
                  <a:lnTo>
                    <a:pt x="89417" y="245077"/>
                  </a:lnTo>
                  <a:lnTo>
                    <a:pt x="89283" y="244865"/>
                  </a:lnTo>
                  <a:lnTo>
                    <a:pt x="89141" y="244652"/>
                  </a:lnTo>
                  <a:lnTo>
                    <a:pt x="89000" y="244440"/>
                  </a:lnTo>
                  <a:lnTo>
                    <a:pt x="88850" y="244228"/>
                  </a:lnTo>
                  <a:lnTo>
                    <a:pt x="88701" y="244023"/>
                  </a:lnTo>
                  <a:lnTo>
                    <a:pt x="88544" y="243819"/>
                  </a:lnTo>
                  <a:lnTo>
                    <a:pt x="88386" y="243622"/>
                  </a:lnTo>
                  <a:lnTo>
                    <a:pt x="88229" y="243426"/>
                  </a:lnTo>
                  <a:lnTo>
                    <a:pt x="88064" y="243229"/>
                  </a:lnTo>
                  <a:lnTo>
                    <a:pt x="87891" y="243040"/>
                  </a:lnTo>
                  <a:lnTo>
                    <a:pt x="87718" y="242852"/>
                  </a:lnTo>
                  <a:lnTo>
                    <a:pt x="87545" y="242671"/>
                  </a:lnTo>
                  <a:lnTo>
                    <a:pt x="87364" y="242490"/>
                  </a:lnTo>
                  <a:lnTo>
                    <a:pt x="87183" y="242317"/>
                  </a:lnTo>
                  <a:lnTo>
                    <a:pt x="86995" y="242144"/>
                  </a:lnTo>
                  <a:lnTo>
                    <a:pt x="86806" y="241971"/>
                  </a:lnTo>
                  <a:lnTo>
                    <a:pt x="86617" y="241806"/>
                  </a:lnTo>
                  <a:lnTo>
                    <a:pt x="86421" y="241641"/>
                  </a:lnTo>
                  <a:lnTo>
                    <a:pt x="86216" y="241484"/>
                  </a:lnTo>
                  <a:lnTo>
                    <a:pt x="86020" y="241326"/>
                  </a:lnTo>
                  <a:lnTo>
                    <a:pt x="85815" y="241177"/>
                  </a:lnTo>
                  <a:lnTo>
                    <a:pt x="85603" y="241027"/>
                  </a:lnTo>
                  <a:lnTo>
                    <a:pt x="85399" y="240886"/>
                  </a:lnTo>
                  <a:lnTo>
                    <a:pt x="85178" y="240744"/>
                  </a:lnTo>
                  <a:lnTo>
                    <a:pt x="84966" y="240611"/>
                  </a:lnTo>
                  <a:lnTo>
                    <a:pt x="84746" y="240477"/>
                  </a:lnTo>
                  <a:lnTo>
                    <a:pt x="84526" y="240351"/>
                  </a:lnTo>
                  <a:lnTo>
                    <a:pt x="84298" y="240225"/>
                  </a:lnTo>
                  <a:lnTo>
                    <a:pt x="84078" y="240107"/>
                  </a:lnTo>
                  <a:lnTo>
                    <a:pt x="83842" y="239989"/>
                  </a:lnTo>
                  <a:lnTo>
                    <a:pt x="83614" y="239879"/>
                  </a:lnTo>
                  <a:lnTo>
                    <a:pt x="83378" y="239769"/>
                  </a:lnTo>
                  <a:lnTo>
                    <a:pt x="83142" y="239667"/>
                  </a:lnTo>
                  <a:lnTo>
                    <a:pt x="82906" y="239573"/>
                  </a:lnTo>
                  <a:lnTo>
                    <a:pt x="82662" y="239478"/>
                  </a:lnTo>
                  <a:lnTo>
                    <a:pt x="82419" y="239392"/>
                  </a:lnTo>
                  <a:lnTo>
                    <a:pt x="82419" y="230428"/>
                  </a:lnTo>
                  <a:lnTo>
                    <a:pt x="85957" y="230404"/>
                  </a:lnTo>
                  <a:lnTo>
                    <a:pt x="89464" y="230357"/>
                  </a:lnTo>
                  <a:lnTo>
                    <a:pt x="92915" y="230310"/>
                  </a:lnTo>
                  <a:lnTo>
                    <a:pt x="96328" y="230247"/>
                  </a:lnTo>
                  <a:lnTo>
                    <a:pt x="99693" y="230168"/>
                  </a:lnTo>
                  <a:lnTo>
                    <a:pt x="103011" y="230082"/>
                  </a:lnTo>
                  <a:lnTo>
                    <a:pt x="106282" y="229995"/>
                  </a:lnTo>
                  <a:lnTo>
                    <a:pt x="109506" y="229885"/>
                  </a:lnTo>
                  <a:lnTo>
                    <a:pt x="112683" y="229775"/>
                  </a:lnTo>
                  <a:lnTo>
                    <a:pt x="115804" y="229657"/>
                  </a:lnTo>
                  <a:lnTo>
                    <a:pt x="118871" y="229531"/>
                  </a:lnTo>
                  <a:lnTo>
                    <a:pt x="121882" y="229398"/>
                  </a:lnTo>
                  <a:lnTo>
                    <a:pt x="124846" y="229256"/>
                  </a:lnTo>
                  <a:lnTo>
                    <a:pt x="127748" y="229107"/>
                  </a:lnTo>
                  <a:lnTo>
                    <a:pt x="130602" y="228957"/>
                  </a:lnTo>
                  <a:lnTo>
                    <a:pt x="133385" y="228800"/>
                  </a:lnTo>
                  <a:lnTo>
                    <a:pt x="133385" y="237001"/>
                  </a:lnTo>
                  <a:lnTo>
                    <a:pt x="133149" y="237088"/>
                  </a:lnTo>
                  <a:lnTo>
                    <a:pt x="132906" y="237182"/>
                  </a:lnTo>
                  <a:lnTo>
                    <a:pt x="132662" y="237277"/>
                  </a:lnTo>
                  <a:lnTo>
                    <a:pt x="132426" y="237379"/>
                  </a:lnTo>
                  <a:lnTo>
                    <a:pt x="132198" y="237489"/>
                  </a:lnTo>
                  <a:lnTo>
                    <a:pt x="131962" y="237599"/>
                  </a:lnTo>
                  <a:lnTo>
                    <a:pt x="131734" y="237717"/>
                  </a:lnTo>
                  <a:lnTo>
                    <a:pt x="131506" y="237835"/>
                  </a:lnTo>
                  <a:lnTo>
                    <a:pt x="131286" y="237961"/>
                  </a:lnTo>
                  <a:lnTo>
                    <a:pt x="131058" y="238087"/>
                  </a:lnTo>
                  <a:lnTo>
                    <a:pt x="130846" y="238220"/>
                  </a:lnTo>
                  <a:lnTo>
                    <a:pt x="130626" y="238354"/>
                  </a:lnTo>
                  <a:lnTo>
                    <a:pt x="130413" y="238495"/>
                  </a:lnTo>
                  <a:lnTo>
                    <a:pt x="130201" y="238637"/>
                  </a:lnTo>
                  <a:lnTo>
                    <a:pt x="129996" y="238786"/>
                  </a:lnTo>
                  <a:lnTo>
                    <a:pt x="129792" y="238936"/>
                  </a:lnTo>
                  <a:lnTo>
                    <a:pt x="129588" y="239093"/>
                  </a:lnTo>
                  <a:lnTo>
                    <a:pt x="129391" y="239250"/>
                  </a:lnTo>
                  <a:lnTo>
                    <a:pt x="129194" y="239415"/>
                  </a:lnTo>
                  <a:lnTo>
                    <a:pt x="129006" y="239581"/>
                  </a:lnTo>
                  <a:lnTo>
                    <a:pt x="128809" y="239754"/>
                  </a:lnTo>
                  <a:lnTo>
                    <a:pt x="128628" y="239927"/>
                  </a:lnTo>
                  <a:lnTo>
                    <a:pt x="128448" y="240100"/>
                  </a:lnTo>
                  <a:lnTo>
                    <a:pt x="128267" y="240280"/>
                  </a:lnTo>
                  <a:lnTo>
                    <a:pt x="128086" y="240469"/>
                  </a:lnTo>
                  <a:lnTo>
                    <a:pt x="127913" y="240650"/>
                  </a:lnTo>
                  <a:lnTo>
                    <a:pt x="127748" y="240847"/>
                  </a:lnTo>
                  <a:lnTo>
                    <a:pt x="127583" y="241035"/>
                  </a:lnTo>
                  <a:lnTo>
                    <a:pt x="127417" y="241232"/>
                  </a:lnTo>
                  <a:lnTo>
                    <a:pt x="127260" y="241428"/>
                  </a:lnTo>
                  <a:lnTo>
                    <a:pt x="127111" y="241633"/>
                  </a:lnTo>
                  <a:lnTo>
                    <a:pt x="126954" y="241837"/>
                  </a:lnTo>
                  <a:lnTo>
                    <a:pt x="126812" y="242050"/>
                  </a:lnTo>
                  <a:lnTo>
                    <a:pt x="126671" y="242262"/>
                  </a:lnTo>
                  <a:lnTo>
                    <a:pt x="126529" y="242474"/>
                  </a:lnTo>
                  <a:lnTo>
                    <a:pt x="126395" y="242694"/>
                  </a:lnTo>
                  <a:lnTo>
                    <a:pt x="126262" y="242907"/>
                  </a:lnTo>
                  <a:lnTo>
                    <a:pt x="126136" y="243135"/>
                  </a:lnTo>
                  <a:lnTo>
                    <a:pt x="126010" y="243355"/>
                  </a:lnTo>
                  <a:lnTo>
                    <a:pt x="125892" y="243583"/>
                  </a:lnTo>
                  <a:lnTo>
                    <a:pt x="125782" y="243811"/>
                  </a:lnTo>
                  <a:lnTo>
                    <a:pt x="125672" y="244047"/>
                  </a:lnTo>
                  <a:lnTo>
                    <a:pt x="125562" y="244283"/>
                  </a:lnTo>
                  <a:lnTo>
                    <a:pt x="125460" y="244519"/>
                  </a:lnTo>
                  <a:lnTo>
                    <a:pt x="125365" y="244755"/>
                  </a:lnTo>
                  <a:lnTo>
                    <a:pt x="125271" y="244998"/>
                  </a:lnTo>
                  <a:lnTo>
                    <a:pt x="125184" y="245242"/>
                  </a:lnTo>
                  <a:lnTo>
                    <a:pt x="125098" y="245494"/>
                  </a:lnTo>
                  <a:lnTo>
                    <a:pt x="125019" y="245738"/>
                  </a:lnTo>
                  <a:lnTo>
                    <a:pt x="124949" y="245989"/>
                  </a:lnTo>
                  <a:lnTo>
                    <a:pt x="124878" y="246241"/>
                  </a:lnTo>
                  <a:lnTo>
                    <a:pt x="124815" y="246492"/>
                  </a:lnTo>
                  <a:lnTo>
                    <a:pt x="124752" y="246752"/>
                  </a:lnTo>
                  <a:lnTo>
                    <a:pt x="124697" y="247011"/>
                  </a:lnTo>
                  <a:lnTo>
                    <a:pt x="124650" y="247271"/>
                  </a:lnTo>
                  <a:lnTo>
                    <a:pt x="124603" y="247530"/>
                  </a:lnTo>
                  <a:lnTo>
                    <a:pt x="124563" y="247790"/>
                  </a:lnTo>
                  <a:lnTo>
                    <a:pt x="124532" y="248057"/>
                  </a:lnTo>
                  <a:lnTo>
                    <a:pt x="124500" y="248325"/>
                  </a:lnTo>
                  <a:lnTo>
                    <a:pt x="124477" y="248592"/>
                  </a:lnTo>
                  <a:lnTo>
                    <a:pt x="124461" y="248859"/>
                  </a:lnTo>
                  <a:lnTo>
                    <a:pt x="124445" y="249127"/>
                  </a:lnTo>
                  <a:lnTo>
                    <a:pt x="124437" y="249402"/>
                  </a:lnTo>
                  <a:lnTo>
                    <a:pt x="124437" y="249677"/>
                  </a:lnTo>
                  <a:lnTo>
                    <a:pt x="124437" y="250023"/>
                  </a:lnTo>
                  <a:lnTo>
                    <a:pt x="124453" y="250369"/>
                  </a:lnTo>
                  <a:lnTo>
                    <a:pt x="124477" y="250707"/>
                  </a:lnTo>
                  <a:lnTo>
                    <a:pt x="124500" y="251045"/>
                  </a:lnTo>
                  <a:lnTo>
                    <a:pt x="124540" y="251383"/>
                  </a:lnTo>
                  <a:lnTo>
                    <a:pt x="124587" y="251722"/>
                  </a:lnTo>
                  <a:lnTo>
                    <a:pt x="124642" y="252052"/>
                  </a:lnTo>
                  <a:lnTo>
                    <a:pt x="124705" y="252382"/>
                  </a:lnTo>
                  <a:lnTo>
                    <a:pt x="124776" y="252704"/>
                  </a:lnTo>
                  <a:lnTo>
                    <a:pt x="124854" y="253035"/>
                  </a:lnTo>
                  <a:lnTo>
                    <a:pt x="124941" y="253349"/>
                  </a:lnTo>
                  <a:lnTo>
                    <a:pt x="125043" y="253672"/>
                  </a:lnTo>
                  <a:lnTo>
                    <a:pt x="125137" y="253986"/>
                  </a:lnTo>
                  <a:lnTo>
                    <a:pt x="125247" y="254293"/>
                  </a:lnTo>
                  <a:lnTo>
                    <a:pt x="125365" y="254600"/>
                  </a:lnTo>
                  <a:lnTo>
                    <a:pt x="125491" y="254906"/>
                  </a:lnTo>
                  <a:lnTo>
                    <a:pt x="125625" y="255205"/>
                  </a:lnTo>
                  <a:lnTo>
                    <a:pt x="125758" y="255496"/>
                  </a:lnTo>
                  <a:lnTo>
                    <a:pt x="125908" y="255787"/>
                  </a:lnTo>
                  <a:lnTo>
                    <a:pt x="126057" y="256078"/>
                  </a:lnTo>
                  <a:lnTo>
                    <a:pt x="126214" y="256361"/>
                  </a:lnTo>
                  <a:lnTo>
                    <a:pt x="126380" y="256644"/>
                  </a:lnTo>
                  <a:lnTo>
                    <a:pt x="126553" y="256919"/>
                  </a:lnTo>
                  <a:lnTo>
                    <a:pt x="126733" y="257187"/>
                  </a:lnTo>
                  <a:lnTo>
                    <a:pt x="126914" y="257454"/>
                  </a:lnTo>
                  <a:lnTo>
                    <a:pt x="127103" y="257713"/>
                  </a:lnTo>
                  <a:lnTo>
                    <a:pt x="127300" y="257973"/>
                  </a:lnTo>
                  <a:lnTo>
                    <a:pt x="127504" y="258225"/>
                  </a:lnTo>
                  <a:lnTo>
                    <a:pt x="127716" y="258468"/>
                  </a:lnTo>
                  <a:lnTo>
                    <a:pt x="127929" y="258712"/>
                  </a:lnTo>
                  <a:lnTo>
                    <a:pt x="128149" y="258948"/>
                  </a:lnTo>
                  <a:lnTo>
                    <a:pt x="128369" y="259176"/>
                  </a:lnTo>
                  <a:lnTo>
                    <a:pt x="128605" y="259404"/>
                  </a:lnTo>
                  <a:lnTo>
                    <a:pt x="128841" y="259624"/>
                  </a:lnTo>
                  <a:lnTo>
                    <a:pt x="129084" y="259837"/>
                  </a:lnTo>
                  <a:lnTo>
                    <a:pt x="129328" y="260049"/>
                  </a:lnTo>
                  <a:lnTo>
                    <a:pt x="129580" y="260245"/>
                  </a:lnTo>
                  <a:lnTo>
                    <a:pt x="129831" y="260442"/>
                  </a:lnTo>
                  <a:lnTo>
                    <a:pt x="130099" y="260639"/>
                  </a:lnTo>
                  <a:lnTo>
                    <a:pt x="130358" y="260819"/>
                  </a:lnTo>
                  <a:lnTo>
                    <a:pt x="130633" y="261000"/>
                  </a:lnTo>
                  <a:lnTo>
                    <a:pt x="130909" y="261173"/>
                  </a:lnTo>
                  <a:lnTo>
                    <a:pt x="131184" y="261338"/>
                  </a:lnTo>
                  <a:lnTo>
                    <a:pt x="131467" y="261496"/>
                  </a:lnTo>
                  <a:lnTo>
                    <a:pt x="131758" y="261645"/>
                  </a:lnTo>
                  <a:lnTo>
                    <a:pt x="132049" y="261795"/>
                  </a:lnTo>
                  <a:lnTo>
                    <a:pt x="132347" y="261928"/>
                  </a:lnTo>
                  <a:lnTo>
                    <a:pt x="132646" y="262062"/>
                  </a:lnTo>
                  <a:lnTo>
                    <a:pt x="132945" y="262188"/>
                  </a:lnTo>
                  <a:lnTo>
                    <a:pt x="133252" y="262306"/>
                  </a:lnTo>
                  <a:lnTo>
                    <a:pt x="133566" y="262408"/>
                  </a:lnTo>
                  <a:lnTo>
                    <a:pt x="133881" y="262510"/>
                  </a:lnTo>
                  <a:lnTo>
                    <a:pt x="134195" y="262612"/>
                  </a:lnTo>
                  <a:lnTo>
                    <a:pt x="134518" y="262699"/>
                  </a:lnTo>
                  <a:lnTo>
                    <a:pt x="134840" y="262777"/>
                  </a:lnTo>
                  <a:lnTo>
                    <a:pt x="135162" y="262848"/>
                  </a:lnTo>
                  <a:lnTo>
                    <a:pt x="135493" y="262911"/>
                  </a:lnTo>
                  <a:lnTo>
                    <a:pt x="135823" y="262966"/>
                  </a:lnTo>
                  <a:lnTo>
                    <a:pt x="136161" y="263013"/>
                  </a:lnTo>
                  <a:lnTo>
                    <a:pt x="136499" y="263053"/>
                  </a:lnTo>
                  <a:lnTo>
                    <a:pt x="136837" y="263076"/>
                  </a:lnTo>
                  <a:lnTo>
                    <a:pt x="137175" y="263100"/>
                  </a:lnTo>
                  <a:lnTo>
                    <a:pt x="137521" y="263116"/>
                  </a:lnTo>
                  <a:lnTo>
                    <a:pt x="138213" y="263116"/>
                  </a:lnTo>
                  <a:lnTo>
                    <a:pt x="138559" y="263100"/>
                  </a:lnTo>
                  <a:lnTo>
                    <a:pt x="138897" y="263076"/>
                  </a:lnTo>
                  <a:lnTo>
                    <a:pt x="139243" y="263053"/>
                  </a:lnTo>
                  <a:lnTo>
                    <a:pt x="139573" y="263013"/>
                  </a:lnTo>
                  <a:lnTo>
                    <a:pt x="139912" y="262966"/>
                  </a:lnTo>
                  <a:lnTo>
                    <a:pt x="140242" y="262911"/>
                  </a:lnTo>
                  <a:lnTo>
                    <a:pt x="140572" y="262848"/>
                  </a:lnTo>
                  <a:lnTo>
                    <a:pt x="140902" y="262777"/>
                  </a:lnTo>
                  <a:lnTo>
                    <a:pt x="141225" y="262699"/>
                  </a:lnTo>
                  <a:lnTo>
                    <a:pt x="141539" y="262612"/>
                  </a:lnTo>
                  <a:lnTo>
                    <a:pt x="141861" y="262510"/>
                  </a:lnTo>
                  <a:lnTo>
                    <a:pt x="142176" y="262408"/>
                  </a:lnTo>
                  <a:lnTo>
                    <a:pt x="142483" y="262306"/>
                  </a:lnTo>
                  <a:lnTo>
                    <a:pt x="142789" y="262188"/>
                  </a:lnTo>
                  <a:lnTo>
                    <a:pt x="143096" y="262062"/>
                  </a:lnTo>
                  <a:lnTo>
                    <a:pt x="143395" y="261928"/>
                  </a:lnTo>
                  <a:lnTo>
                    <a:pt x="143686" y="261795"/>
                  </a:lnTo>
                  <a:lnTo>
                    <a:pt x="143977" y="261645"/>
                  </a:lnTo>
                  <a:lnTo>
                    <a:pt x="144268" y="261496"/>
                  </a:lnTo>
                  <a:lnTo>
                    <a:pt x="144551" y="261338"/>
                  </a:lnTo>
                  <a:lnTo>
                    <a:pt x="144826" y="261173"/>
                  </a:lnTo>
                  <a:lnTo>
                    <a:pt x="145101" y="261000"/>
                  </a:lnTo>
                  <a:lnTo>
                    <a:pt x="145376" y="260819"/>
                  </a:lnTo>
                  <a:lnTo>
                    <a:pt x="145643" y="260639"/>
                  </a:lnTo>
                  <a:lnTo>
                    <a:pt x="145903" y="260442"/>
                  </a:lnTo>
                  <a:lnTo>
                    <a:pt x="146155" y="260245"/>
                  </a:lnTo>
                  <a:lnTo>
                    <a:pt x="146406" y="260049"/>
                  </a:lnTo>
                  <a:lnTo>
                    <a:pt x="146658" y="259837"/>
                  </a:lnTo>
                  <a:lnTo>
                    <a:pt x="146894" y="259624"/>
                  </a:lnTo>
                  <a:lnTo>
                    <a:pt x="147130" y="259404"/>
                  </a:lnTo>
                  <a:lnTo>
                    <a:pt x="147365" y="259176"/>
                  </a:lnTo>
                  <a:lnTo>
                    <a:pt x="147586" y="258948"/>
                  </a:lnTo>
                  <a:lnTo>
                    <a:pt x="147806" y="258712"/>
                  </a:lnTo>
                  <a:lnTo>
                    <a:pt x="148026" y="258468"/>
                  </a:lnTo>
                  <a:lnTo>
                    <a:pt x="148230" y="258225"/>
                  </a:lnTo>
                  <a:lnTo>
                    <a:pt x="148435" y="257973"/>
                  </a:lnTo>
                  <a:lnTo>
                    <a:pt x="148631" y="257713"/>
                  </a:lnTo>
                  <a:lnTo>
                    <a:pt x="148820" y="257454"/>
                  </a:lnTo>
                  <a:lnTo>
                    <a:pt x="149001" y="257187"/>
                  </a:lnTo>
                  <a:lnTo>
                    <a:pt x="149182" y="256919"/>
                  </a:lnTo>
                  <a:lnTo>
                    <a:pt x="149355" y="256644"/>
                  </a:lnTo>
                  <a:lnTo>
                    <a:pt x="149520" y="256361"/>
                  </a:lnTo>
                  <a:lnTo>
                    <a:pt x="149677" y="256078"/>
                  </a:lnTo>
                  <a:lnTo>
                    <a:pt x="149827" y="255787"/>
                  </a:lnTo>
                  <a:lnTo>
                    <a:pt x="149976" y="255496"/>
                  </a:lnTo>
                  <a:lnTo>
                    <a:pt x="150110" y="255205"/>
                  </a:lnTo>
                  <a:lnTo>
                    <a:pt x="150243" y="254906"/>
                  </a:lnTo>
                  <a:lnTo>
                    <a:pt x="150369" y="254600"/>
                  </a:lnTo>
                  <a:lnTo>
                    <a:pt x="150487" y="254293"/>
                  </a:lnTo>
                  <a:lnTo>
                    <a:pt x="150597" y="253986"/>
                  </a:lnTo>
                  <a:lnTo>
                    <a:pt x="150699" y="253672"/>
                  </a:lnTo>
                  <a:lnTo>
                    <a:pt x="150794" y="253349"/>
                  </a:lnTo>
                  <a:lnTo>
                    <a:pt x="150880" y="253035"/>
                  </a:lnTo>
                  <a:lnTo>
                    <a:pt x="150959" y="252704"/>
                  </a:lnTo>
                  <a:lnTo>
                    <a:pt x="151030" y="252382"/>
                  </a:lnTo>
                  <a:lnTo>
                    <a:pt x="151092" y="252052"/>
                  </a:lnTo>
                  <a:lnTo>
                    <a:pt x="151147" y="251722"/>
                  </a:lnTo>
                  <a:lnTo>
                    <a:pt x="151195" y="251383"/>
                  </a:lnTo>
                  <a:lnTo>
                    <a:pt x="151234" y="251045"/>
                  </a:lnTo>
                  <a:lnTo>
                    <a:pt x="151265" y="250707"/>
                  </a:lnTo>
                  <a:lnTo>
                    <a:pt x="151281" y="250369"/>
                  </a:lnTo>
                  <a:lnTo>
                    <a:pt x="151297" y="250023"/>
                  </a:lnTo>
                  <a:lnTo>
                    <a:pt x="151305" y="249677"/>
                  </a:lnTo>
                  <a:lnTo>
                    <a:pt x="151297" y="249402"/>
                  </a:lnTo>
                  <a:lnTo>
                    <a:pt x="151289" y="249127"/>
                  </a:lnTo>
                  <a:lnTo>
                    <a:pt x="151273" y="248859"/>
                  </a:lnTo>
                  <a:lnTo>
                    <a:pt x="151258" y="248592"/>
                  </a:lnTo>
                  <a:lnTo>
                    <a:pt x="151234" y="248325"/>
                  </a:lnTo>
                  <a:lnTo>
                    <a:pt x="151203" y="248057"/>
                  </a:lnTo>
                  <a:lnTo>
                    <a:pt x="151171" y="247790"/>
                  </a:lnTo>
                  <a:lnTo>
                    <a:pt x="151132" y="247530"/>
                  </a:lnTo>
                  <a:lnTo>
                    <a:pt x="151085" y="247271"/>
                  </a:lnTo>
                  <a:lnTo>
                    <a:pt x="151037" y="247011"/>
                  </a:lnTo>
                  <a:lnTo>
                    <a:pt x="150982" y="246752"/>
                  </a:lnTo>
                  <a:lnTo>
                    <a:pt x="150919" y="246492"/>
                  </a:lnTo>
                  <a:lnTo>
                    <a:pt x="150857" y="246241"/>
                  </a:lnTo>
                  <a:lnTo>
                    <a:pt x="150786" y="245989"/>
                  </a:lnTo>
                  <a:lnTo>
                    <a:pt x="150715" y="245738"/>
                  </a:lnTo>
                  <a:lnTo>
                    <a:pt x="150636" y="245494"/>
                  </a:lnTo>
                  <a:lnTo>
                    <a:pt x="150550" y="245242"/>
                  </a:lnTo>
                  <a:lnTo>
                    <a:pt x="150463" y="244998"/>
                  </a:lnTo>
                  <a:lnTo>
                    <a:pt x="150369" y="244755"/>
                  </a:lnTo>
                  <a:lnTo>
                    <a:pt x="150275" y="244519"/>
                  </a:lnTo>
                  <a:lnTo>
                    <a:pt x="150172" y="244283"/>
                  </a:lnTo>
                  <a:lnTo>
                    <a:pt x="150070" y="244047"/>
                  </a:lnTo>
                  <a:lnTo>
                    <a:pt x="149960" y="243811"/>
                  </a:lnTo>
                  <a:lnTo>
                    <a:pt x="149842" y="243583"/>
                  </a:lnTo>
                  <a:lnTo>
                    <a:pt x="149724" y="243355"/>
                  </a:lnTo>
                  <a:lnTo>
                    <a:pt x="149598" y="243135"/>
                  </a:lnTo>
                  <a:lnTo>
                    <a:pt x="149473" y="242907"/>
                  </a:lnTo>
                  <a:lnTo>
                    <a:pt x="149347" y="242694"/>
                  </a:lnTo>
                  <a:lnTo>
                    <a:pt x="149205" y="242474"/>
                  </a:lnTo>
                  <a:lnTo>
                    <a:pt x="149072" y="242262"/>
                  </a:lnTo>
                  <a:lnTo>
                    <a:pt x="148922" y="242050"/>
                  </a:lnTo>
                  <a:lnTo>
                    <a:pt x="148781" y="241837"/>
                  </a:lnTo>
                  <a:lnTo>
                    <a:pt x="148631" y="241633"/>
                  </a:lnTo>
                  <a:lnTo>
                    <a:pt x="148474" y="241428"/>
                  </a:lnTo>
                  <a:lnTo>
                    <a:pt x="148317" y="241232"/>
                  </a:lnTo>
                  <a:lnTo>
                    <a:pt x="148152" y="241035"/>
                  </a:lnTo>
                  <a:lnTo>
                    <a:pt x="147987" y="240847"/>
                  </a:lnTo>
                  <a:lnTo>
                    <a:pt x="147821" y="240650"/>
                  </a:lnTo>
                  <a:lnTo>
                    <a:pt x="147649" y="240469"/>
                  </a:lnTo>
                  <a:lnTo>
                    <a:pt x="147468" y="240280"/>
                  </a:lnTo>
                  <a:lnTo>
                    <a:pt x="147295" y="240100"/>
                  </a:lnTo>
                  <a:lnTo>
                    <a:pt x="147106" y="239927"/>
                  </a:lnTo>
                  <a:lnTo>
                    <a:pt x="146925" y="239754"/>
                  </a:lnTo>
                  <a:lnTo>
                    <a:pt x="146736" y="239581"/>
                  </a:lnTo>
                  <a:lnTo>
                    <a:pt x="146540" y="239415"/>
                  </a:lnTo>
                  <a:lnTo>
                    <a:pt x="146343" y="239250"/>
                  </a:lnTo>
                  <a:lnTo>
                    <a:pt x="146147" y="239093"/>
                  </a:lnTo>
                  <a:lnTo>
                    <a:pt x="145942" y="238936"/>
                  </a:lnTo>
                  <a:lnTo>
                    <a:pt x="145738" y="238786"/>
                  </a:lnTo>
                  <a:lnTo>
                    <a:pt x="145533" y="238637"/>
                  </a:lnTo>
                  <a:lnTo>
                    <a:pt x="145321" y="238495"/>
                  </a:lnTo>
                  <a:lnTo>
                    <a:pt x="145109" y="238354"/>
                  </a:lnTo>
                  <a:lnTo>
                    <a:pt x="144897" y="238220"/>
                  </a:lnTo>
                  <a:lnTo>
                    <a:pt x="144676" y="238087"/>
                  </a:lnTo>
                  <a:lnTo>
                    <a:pt x="144456" y="237961"/>
                  </a:lnTo>
                  <a:lnTo>
                    <a:pt x="144228" y="237835"/>
                  </a:lnTo>
                  <a:lnTo>
                    <a:pt x="144000" y="237717"/>
                  </a:lnTo>
                  <a:lnTo>
                    <a:pt x="143772" y="237599"/>
                  </a:lnTo>
                  <a:lnTo>
                    <a:pt x="143544" y="237489"/>
                  </a:lnTo>
                  <a:lnTo>
                    <a:pt x="143308" y="237379"/>
                  </a:lnTo>
                  <a:lnTo>
                    <a:pt x="143072" y="237277"/>
                  </a:lnTo>
                  <a:lnTo>
                    <a:pt x="142829" y="237182"/>
                  </a:lnTo>
                  <a:lnTo>
                    <a:pt x="142593" y="237088"/>
                  </a:lnTo>
                  <a:lnTo>
                    <a:pt x="142349" y="237001"/>
                  </a:lnTo>
                  <a:lnTo>
                    <a:pt x="142349" y="228242"/>
                  </a:lnTo>
                  <a:lnTo>
                    <a:pt x="144810" y="228077"/>
                  </a:lnTo>
                  <a:lnTo>
                    <a:pt x="147216" y="227904"/>
                  </a:lnTo>
                  <a:lnTo>
                    <a:pt x="149559" y="227731"/>
                  </a:lnTo>
                  <a:lnTo>
                    <a:pt x="151832" y="227558"/>
                  </a:lnTo>
                  <a:lnTo>
                    <a:pt x="154049" y="227385"/>
                  </a:lnTo>
                  <a:lnTo>
                    <a:pt x="156195" y="227212"/>
                  </a:lnTo>
                  <a:lnTo>
                    <a:pt x="158279" y="227039"/>
                  </a:lnTo>
                  <a:lnTo>
                    <a:pt x="160292" y="226866"/>
                  </a:lnTo>
                  <a:lnTo>
                    <a:pt x="164121" y="226527"/>
                  </a:lnTo>
                  <a:lnTo>
                    <a:pt x="167659" y="226197"/>
                  </a:lnTo>
                  <a:lnTo>
                    <a:pt x="170915" y="225875"/>
                  </a:lnTo>
                  <a:lnTo>
                    <a:pt x="173863" y="225576"/>
                  </a:lnTo>
                  <a:lnTo>
                    <a:pt x="176505" y="225293"/>
                  </a:lnTo>
                  <a:lnTo>
                    <a:pt x="178832" y="225033"/>
                  </a:lnTo>
                  <a:lnTo>
                    <a:pt x="180837" y="224805"/>
                  </a:lnTo>
                  <a:lnTo>
                    <a:pt x="182512" y="224601"/>
                  </a:lnTo>
                  <a:lnTo>
                    <a:pt x="183841" y="224444"/>
                  </a:lnTo>
                  <a:lnTo>
                    <a:pt x="184816" y="224318"/>
                  </a:lnTo>
                  <a:lnTo>
                    <a:pt x="185697" y="224200"/>
                  </a:lnTo>
                  <a:lnTo>
                    <a:pt x="185878" y="224168"/>
                  </a:lnTo>
                  <a:lnTo>
                    <a:pt x="186058" y="224137"/>
                  </a:lnTo>
                  <a:lnTo>
                    <a:pt x="186239" y="224090"/>
                  </a:lnTo>
                  <a:lnTo>
                    <a:pt x="186420" y="224035"/>
                  </a:lnTo>
                  <a:lnTo>
                    <a:pt x="186593" y="223980"/>
                  </a:lnTo>
                  <a:lnTo>
                    <a:pt x="186758" y="223917"/>
                  </a:lnTo>
                  <a:lnTo>
                    <a:pt x="186931" y="223846"/>
                  </a:lnTo>
                  <a:lnTo>
                    <a:pt x="187088" y="223767"/>
                  </a:lnTo>
                  <a:lnTo>
                    <a:pt x="187254" y="223681"/>
                  </a:lnTo>
                  <a:lnTo>
                    <a:pt x="187403" y="223594"/>
                  </a:lnTo>
                  <a:lnTo>
                    <a:pt x="187560" y="223492"/>
                  </a:lnTo>
                  <a:lnTo>
                    <a:pt x="187702" y="223398"/>
                  </a:lnTo>
                  <a:lnTo>
                    <a:pt x="187843" y="223288"/>
                  </a:lnTo>
                  <a:lnTo>
                    <a:pt x="187985" y="223170"/>
                  </a:lnTo>
                  <a:lnTo>
                    <a:pt x="188118" y="223052"/>
                  </a:lnTo>
                  <a:lnTo>
                    <a:pt x="188244" y="222934"/>
                  </a:lnTo>
                  <a:lnTo>
                    <a:pt x="188370" y="222800"/>
                  </a:lnTo>
                  <a:lnTo>
                    <a:pt x="188488" y="222667"/>
                  </a:lnTo>
                  <a:lnTo>
                    <a:pt x="188606" y="222533"/>
                  </a:lnTo>
                  <a:lnTo>
                    <a:pt x="188708" y="222391"/>
                  </a:lnTo>
                  <a:lnTo>
                    <a:pt x="188810" y="222242"/>
                  </a:lnTo>
                  <a:lnTo>
                    <a:pt x="188905" y="222093"/>
                  </a:lnTo>
                  <a:lnTo>
                    <a:pt x="188999" y="221935"/>
                  </a:lnTo>
                  <a:lnTo>
                    <a:pt x="189086" y="221778"/>
                  </a:lnTo>
                  <a:lnTo>
                    <a:pt x="189156" y="221613"/>
                  </a:lnTo>
                  <a:lnTo>
                    <a:pt x="189235" y="221448"/>
                  </a:lnTo>
                  <a:lnTo>
                    <a:pt x="189298" y="221275"/>
                  </a:lnTo>
                  <a:lnTo>
                    <a:pt x="189353" y="221102"/>
                  </a:lnTo>
                  <a:lnTo>
                    <a:pt x="189408" y="220921"/>
                  </a:lnTo>
                  <a:lnTo>
                    <a:pt x="189447" y="220748"/>
                  </a:lnTo>
                  <a:lnTo>
                    <a:pt x="189487" y="220559"/>
                  </a:lnTo>
                  <a:lnTo>
                    <a:pt x="189518" y="220378"/>
                  </a:lnTo>
                  <a:lnTo>
                    <a:pt x="189628" y="219490"/>
                  </a:lnTo>
                  <a:lnTo>
                    <a:pt x="189754" y="218507"/>
                  </a:lnTo>
                  <a:lnTo>
                    <a:pt x="189919" y="217178"/>
                  </a:lnTo>
                  <a:lnTo>
                    <a:pt x="190116" y="215511"/>
                  </a:lnTo>
                  <a:lnTo>
                    <a:pt x="190351" y="213506"/>
                  </a:lnTo>
                  <a:lnTo>
                    <a:pt x="190603" y="211186"/>
                  </a:lnTo>
                  <a:lnTo>
                    <a:pt x="190886" y="208552"/>
                  </a:lnTo>
                  <a:lnTo>
                    <a:pt x="191185" y="205603"/>
                  </a:lnTo>
                  <a:lnTo>
                    <a:pt x="191507" y="202363"/>
                  </a:lnTo>
                  <a:lnTo>
                    <a:pt x="191838" y="198833"/>
                  </a:lnTo>
                  <a:lnTo>
                    <a:pt x="192176" y="195019"/>
                  </a:lnTo>
                  <a:lnTo>
                    <a:pt x="192349" y="193006"/>
                  </a:lnTo>
                  <a:lnTo>
                    <a:pt x="192522" y="190930"/>
                  </a:lnTo>
                  <a:lnTo>
                    <a:pt x="192695" y="188791"/>
                  </a:lnTo>
                  <a:lnTo>
                    <a:pt x="192868" y="186582"/>
                  </a:lnTo>
                  <a:lnTo>
                    <a:pt x="193033" y="184309"/>
                  </a:lnTo>
                  <a:lnTo>
                    <a:pt x="193206" y="181974"/>
                  </a:lnTo>
                  <a:lnTo>
                    <a:pt x="193379" y="179575"/>
                  </a:lnTo>
                  <a:lnTo>
                    <a:pt x="193544" y="177122"/>
                  </a:lnTo>
                  <a:lnTo>
                    <a:pt x="202224" y="177122"/>
                  </a:lnTo>
                  <a:lnTo>
                    <a:pt x="202311" y="177358"/>
                  </a:lnTo>
                  <a:lnTo>
                    <a:pt x="202405" y="177602"/>
                  </a:lnTo>
                  <a:lnTo>
                    <a:pt x="202500" y="177838"/>
                  </a:lnTo>
                  <a:lnTo>
                    <a:pt x="202602" y="178081"/>
                  </a:lnTo>
                  <a:lnTo>
                    <a:pt x="202712" y="178309"/>
                  </a:lnTo>
                  <a:lnTo>
                    <a:pt x="202822" y="178545"/>
                  </a:lnTo>
                  <a:lnTo>
                    <a:pt x="202940" y="178773"/>
                  </a:lnTo>
                  <a:lnTo>
                    <a:pt x="203058" y="179001"/>
                  </a:lnTo>
                  <a:lnTo>
                    <a:pt x="203184" y="179222"/>
                  </a:lnTo>
                  <a:lnTo>
                    <a:pt x="203309" y="179450"/>
                  </a:lnTo>
                  <a:lnTo>
                    <a:pt x="203443" y="179662"/>
                  </a:lnTo>
                  <a:lnTo>
                    <a:pt x="203577" y="179882"/>
                  </a:lnTo>
                  <a:lnTo>
                    <a:pt x="203718" y="180094"/>
                  </a:lnTo>
                  <a:lnTo>
                    <a:pt x="203860" y="180307"/>
                  </a:lnTo>
                  <a:lnTo>
                    <a:pt x="204009" y="180511"/>
                  </a:lnTo>
                  <a:lnTo>
                    <a:pt x="204159" y="180716"/>
                  </a:lnTo>
                  <a:lnTo>
                    <a:pt x="204316" y="180920"/>
                  </a:lnTo>
                  <a:lnTo>
                    <a:pt x="204473" y="181117"/>
                  </a:lnTo>
                  <a:lnTo>
                    <a:pt x="204638" y="181313"/>
                  </a:lnTo>
                  <a:lnTo>
                    <a:pt x="204803" y="181510"/>
                  </a:lnTo>
                  <a:lnTo>
                    <a:pt x="204976" y="181699"/>
                  </a:lnTo>
                  <a:lnTo>
                    <a:pt x="205149" y="181879"/>
                  </a:lnTo>
                  <a:lnTo>
                    <a:pt x="205322" y="182068"/>
                  </a:lnTo>
                  <a:lnTo>
                    <a:pt x="205503" y="182241"/>
                  </a:lnTo>
                  <a:lnTo>
                    <a:pt x="205692" y="182422"/>
                  </a:lnTo>
                  <a:lnTo>
                    <a:pt x="205873" y="182595"/>
                  </a:lnTo>
                  <a:lnTo>
                    <a:pt x="206069" y="182760"/>
                  </a:lnTo>
                  <a:lnTo>
                    <a:pt x="206258" y="182925"/>
                  </a:lnTo>
                  <a:lnTo>
                    <a:pt x="206455" y="183090"/>
                  </a:lnTo>
                  <a:lnTo>
                    <a:pt x="206651" y="183248"/>
                  </a:lnTo>
                  <a:lnTo>
                    <a:pt x="206856" y="183405"/>
                  </a:lnTo>
                  <a:lnTo>
                    <a:pt x="207060" y="183554"/>
                  </a:lnTo>
                  <a:lnTo>
                    <a:pt x="207272" y="183696"/>
                  </a:lnTo>
                  <a:lnTo>
                    <a:pt x="207485" y="183845"/>
                  </a:lnTo>
                  <a:lnTo>
                    <a:pt x="207697" y="183979"/>
                  </a:lnTo>
                  <a:lnTo>
                    <a:pt x="207917" y="184121"/>
                  </a:lnTo>
                  <a:lnTo>
                    <a:pt x="208129" y="184246"/>
                  </a:lnTo>
                  <a:lnTo>
                    <a:pt x="208357" y="184372"/>
                  </a:lnTo>
                  <a:lnTo>
                    <a:pt x="208577" y="184498"/>
                  </a:lnTo>
                  <a:lnTo>
                    <a:pt x="208805" y="184616"/>
                  </a:lnTo>
                  <a:lnTo>
                    <a:pt x="209034" y="184734"/>
                  </a:lnTo>
                  <a:lnTo>
                    <a:pt x="209269" y="184844"/>
                  </a:lnTo>
                  <a:lnTo>
                    <a:pt x="209505" y="184946"/>
                  </a:lnTo>
                  <a:lnTo>
                    <a:pt x="209741" y="185048"/>
                  </a:lnTo>
                  <a:lnTo>
                    <a:pt x="209985" y="185143"/>
                  </a:lnTo>
                  <a:lnTo>
                    <a:pt x="210221" y="185237"/>
                  </a:lnTo>
                  <a:lnTo>
                    <a:pt x="210465" y="185324"/>
                  </a:lnTo>
                  <a:lnTo>
                    <a:pt x="210716" y="185410"/>
                  </a:lnTo>
                  <a:lnTo>
                    <a:pt x="210960" y="185489"/>
                  </a:lnTo>
                  <a:lnTo>
                    <a:pt x="211212" y="185559"/>
                  </a:lnTo>
                  <a:lnTo>
                    <a:pt x="211463" y="185630"/>
                  </a:lnTo>
                  <a:lnTo>
                    <a:pt x="211715" y="185693"/>
                  </a:lnTo>
                  <a:lnTo>
                    <a:pt x="211974" y="185756"/>
                  </a:lnTo>
                  <a:lnTo>
                    <a:pt x="212234" y="185811"/>
                  </a:lnTo>
                  <a:lnTo>
                    <a:pt x="212493" y="185858"/>
                  </a:lnTo>
                  <a:lnTo>
                    <a:pt x="212753" y="185905"/>
                  </a:lnTo>
                  <a:lnTo>
                    <a:pt x="213012" y="185945"/>
                  </a:lnTo>
                  <a:lnTo>
                    <a:pt x="213279" y="185976"/>
                  </a:lnTo>
                  <a:lnTo>
                    <a:pt x="213547" y="186008"/>
                  </a:lnTo>
                  <a:lnTo>
                    <a:pt x="213814" y="186031"/>
                  </a:lnTo>
                  <a:lnTo>
                    <a:pt x="214081" y="186055"/>
                  </a:lnTo>
                  <a:lnTo>
                    <a:pt x="214357" y="186063"/>
                  </a:lnTo>
                  <a:lnTo>
                    <a:pt x="214624" y="186071"/>
                  </a:lnTo>
                  <a:lnTo>
                    <a:pt x="214899" y="186078"/>
                  </a:lnTo>
                  <a:lnTo>
                    <a:pt x="215245" y="186071"/>
                  </a:lnTo>
                  <a:lnTo>
                    <a:pt x="215591" y="186063"/>
                  </a:lnTo>
                  <a:lnTo>
                    <a:pt x="215929" y="186039"/>
                  </a:lnTo>
                  <a:lnTo>
                    <a:pt x="216275" y="186008"/>
                  </a:lnTo>
                  <a:lnTo>
                    <a:pt x="216605" y="185968"/>
                  </a:lnTo>
                  <a:lnTo>
                    <a:pt x="216943" y="185921"/>
                  </a:lnTo>
                  <a:lnTo>
                    <a:pt x="217274" y="185866"/>
                  </a:lnTo>
                  <a:lnTo>
                    <a:pt x="217604" y="185803"/>
                  </a:lnTo>
                  <a:lnTo>
                    <a:pt x="217934" y="185732"/>
                  </a:lnTo>
                  <a:lnTo>
                    <a:pt x="218257" y="185654"/>
                  </a:lnTo>
                  <a:lnTo>
                    <a:pt x="218571" y="185567"/>
                  </a:lnTo>
                  <a:lnTo>
                    <a:pt x="218893" y="185473"/>
                  </a:lnTo>
                  <a:lnTo>
                    <a:pt x="219208" y="185371"/>
                  </a:lnTo>
                  <a:lnTo>
                    <a:pt x="219515" y="185261"/>
                  </a:lnTo>
                  <a:lnTo>
                    <a:pt x="219821" y="185143"/>
                  </a:lnTo>
                  <a:lnTo>
                    <a:pt x="220128" y="185017"/>
                  </a:lnTo>
                  <a:lnTo>
                    <a:pt x="220427" y="184891"/>
                  </a:lnTo>
                  <a:lnTo>
                    <a:pt x="220726" y="184750"/>
                  </a:lnTo>
                  <a:lnTo>
                    <a:pt x="221016" y="184608"/>
                  </a:lnTo>
                  <a:lnTo>
                    <a:pt x="221299" y="184451"/>
                  </a:lnTo>
                  <a:lnTo>
                    <a:pt x="221583" y="184293"/>
                  </a:lnTo>
                  <a:lnTo>
                    <a:pt x="221866" y="184128"/>
                  </a:lnTo>
                  <a:lnTo>
                    <a:pt x="222141" y="183955"/>
                  </a:lnTo>
                  <a:lnTo>
                    <a:pt x="222408" y="183782"/>
                  </a:lnTo>
                  <a:lnTo>
                    <a:pt x="222675" y="183594"/>
                  </a:lnTo>
                  <a:lnTo>
                    <a:pt x="222935" y="183405"/>
                  </a:lnTo>
                  <a:lnTo>
                    <a:pt x="223194" y="183208"/>
                  </a:lnTo>
                  <a:lnTo>
                    <a:pt x="223446" y="183004"/>
                  </a:lnTo>
                  <a:lnTo>
                    <a:pt x="223690" y="182799"/>
                  </a:lnTo>
                  <a:lnTo>
                    <a:pt x="223934" y="182579"/>
                  </a:lnTo>
                  <a:lnTo>
                    <a:pt x="224169" y="182359"/>
                  </a:lnTo>
                  <a:lnTo>
                    <a:pt x="224397" y="182139"/>
                  </a:lnTo>
                  <a:lnTo>
                    <a:pt x="224625" y="181903"/>
                  </a:lnTo>
                  <a:lnTo>
                    <a:pt x="224846" y="181667"/>
                  </a:lnTo>
                  <a:lnTo>
                    <a:pt x="225058" y="181431"/>
                  </a:lnTo>
                  <a:lnTo>
                    <a:pt x="225270" y="181180"/>
                  </a:lnTo>
                  <a:lnTo>
                    <a:pt x="225475" y="180928"/>
                  </a:lnTo>
                  <a:lnTo>
                    <a:pt x="225671" y="180676"/>
                  </a:lnTo>
                  <a:lnTo>
                    <a:pt x="225860" y="180409"/>
                  </a:lnTo>
                  <a:lnTo>
                    <a:pt x="226041" y="180150"/>
                  </a:lnTo>
                  <a:lnTo>
                    <a:pt x="226222" y="179874"/>
                  </a:lnTo>
                  <a:lnTo>
                    <a:pt x="226395" y="179599"/>
                  </a:lnTo>
                  <a:lnTo>
                    <a:pt x="226560" y="179324"/>
                  </a:lnTo>
                  <a:lnTo>
                    <a:pt x="226717" y="179041"/>
                  </a:lnTo>
                  <a:lnTo>
                    <a:pt x="226866" y="178750"/>
                  </a:lnTo>
                  <a:lnTo>
                    <a:pt x="227016" y="178459"/>
                  </a:lnTo>
                  <a:lnTo>
                    <a:pt x="227149" y="178168"/>
                  </a:lnTo>
                  <a:lnTo>
                    <a:pt x="227283" y="177861"/>
                  </a:lnTo>
                  <a:lnTo>
                    <a:pt x="227409" y="177562"/>
                  </a:lnTo>
                  <a:lnTo>
                    <a:pt x="227527" y="177256"/>
                  </a:lnTo>
                  <a:lnTo>
                    <a:pt x="227637" y="176941"/>
                  </a:lnTo>
                  <a:lnTo>
                    <a:pt x="227739" y="176635"/>
                  </a:lnTo>
                  <a:lnTo>
                    <a:pt x="227833" y="176312"/>
                  </a:lnTo>
                  <a:lnTo>
                    <a:pt x="227920" y="175990"/>
                  </a:lnTo>
                  <a:lnTo>
                    <a:pt x="227999" y="175667"/>
                  </a:lnTo>
                  <a:lnTo>
                    <a:pt x="228069" y="175345"/>
                  </a:lnTo>
                  <a:lnTo>
                    <a:pt x="228132" y="175015"/>
                  </a:lnTo>
                  <a:lnTo>
                    <a:pt x="228187" y="174684"/>
                  </a:lnTo>
                  <a:lnTo>
                    <a:pt x="228234" y="174346"/>
                  </a:lnTo>
                  <a:lnTo>
                    <a:pt x="228274" y="174008"/>
                  </a:lnTo>
                  <a:lnTo>
                    <a:pt x="228305" y="173670"/>
                  </a:lnTo>
                  <a:lnTo>
                    <a:pt x="228321" y="173332"/>
                  </a:lnTo>
                  <a:lnTo>
                    <a:pt x="228337" y="172986"/>
                  </a:lnTo>
                  <a:lnTo>
                    <a:pt x="228345" y="172640"/>
                  </a:lnTo>
                  <a:lnTo>
                    <a:pt x="228337" y="172294"/>
                  </a:lnTo>
                  <a:lnTo>
                    <a:pt x="228321" y="171948"/>
                  </a:lnTo>
                  <a:lnTo>
                    <a:pt x="228305" y="171610"/>
                  </a:lnTo>
                  <a:lnTo>
                    <a:pt x="228274" y="171264"/>
                  </a:lnTo>
                  <a:lnTo>
                    <a:pt x="228234" y="170934"/>
                  </a:lnTo>
                  <a:lnTo>
                    <a:pt x="228187" y="170596"/>
                  </a:lnTo>
                  <a:lnTo>
                    <a:pt x="228132" y="170265"/>
                  </a:lnTo>
                  <a:lnTo>
                    <a:pt x="228069" y="169935"/>
                  </a:lnTo>
                  <a:lnTo>
                    <a:pt x="227999" y="169605"/>
                  </a:lnTo>
                  <a:lnTo>
                    <a:pt x="227920" y="169282"/>
                  </a:lnTo>
                  <a:lnTo>
                    <a:pt x="227833" y="168968"/>
                  </a:lnTo>
                  <a:lnTo>
                    <a:pt x="227739" y="168645"/>
                  </a:lnTo>
                  <a:lnTo>
                    <a:pt x="227637" y="168331"/>
                  </a:lnTo>
                  <a:lnTo>
                    <a:pt x="227527" y="168024"/>
                  </a:lnTo>
                  <a:lnTo>
                    <a:pt x="227409" y="167718"/>
                  </a:lnTo>
                  <a:lnTo>
                    <a:pt x="227283" y="167411"/>
                  </a:lnTo>
                  <a:lnTo>
                    <a:pt x="227149" y="167112"/>
                  </a:lnTo>
                  <a:lnTo>
                    <a:pt x="227016" y="166821"/>
                  </a:lnTo>
                  <a:lnTo>
                    <a:pt x="226866" y="166530"/>
                  </a:lnTo>
                  <a:lnTo>
                    <a:pt x="226717" y="166239"/>
                  </a:lnTo>
                  <a:lnTo>
                    <a:pt x="226560" y="165956"/>
                  </a:lnTo>
                  <a:lnTo>
                    <a:pt x="226395" y="165681"/>
                  </a:lnTo>
                  <a:lnTo>
                    <a:pt x="226222" y="165406"/>
                  </a:lnTo>
                  <a:lnTo>
                    <a:pt x="226041" y="165131"/>
                  </a:lnTo>
                  <a:lnTo>
                    <a:pt x="225860" y="164863"/>
                  </a:lnTo>
                  <a:lnTo>
                    <a:pt x="225671" y="164604"/>
                  </a:lnTo>
                  <a:lnTo>
                    <a:pt x="225475" y="164352"/>
                  </a:lnTo>
                  <a:lnTo>
                    <a:pt x="225270" y="164100"/>
                  </a:lnTo>
                  <a:lnTo>
                    <a:pt x="225058" y="163849"/>
                  </a:lnTo>
                  <a:lnTo>
                    <a:pt x="224846" y="163613"/>
                  </a:lnTo>
                  <a:lnTo>
                    <a:pt x="224625" y="163377"/>
                  </a:lnTo>
                  <a:lnTo>
                    <a:pt x="224397" y="163141"/>
                  </a:lnTo>
                  <a:lnTo>
                    <a:pt x="224169" y="162921"/>
                  </a:lnTo>
                  <a:lnTo>
                    <a:pt x="223934" y="162701"/>
                  </a:lnTo>
                  <a:lnTo>
                    <a:pt x="223690" y="162481"/>
                  </a:lnTo>
                  <a:lnTo>
                    <a:pt x="223446" y="162276"/>
                  </a:lnTo>
                  <a:lnTo>
                    <a:pt x="223194" y="162072"/>
                  </a:lnTo>
                  <a:lnTo>
                    <a:pt x="222935" y="161875"/>
                  </a:lnTo>
                  <a:lnTo>
                    <a:pt x="222675" y="161686"/>
                  </a:lnTo>
                  <a:lnTo>
                    <a:pt x="222408" y="161506"/>
                  </a:lnTo>
                  <a:lnTo>
                    <a:pt x="222141" y="161325"/>
                  </a:lnTo>
                  <a:lnTo>
                    <a:pt x="221866" y="161152"/>
                  </a:lnTo>
                  <a:lnTo>
                    <a:pt x="221583" y="160987"/>
                  </a:lnTo>
                  <a:lnTo>
                    <a:pt x="221299" y="160829"/>
                  </a:lnTo>
                  <a:lnTo>
                    <a:pt x="221016" y="160680"/>
                  </a:lnTo>
                  <a:lnTo>
                    <a:pt x="220726" y="160530"/>
                  </a:lnTo>
                  <a:lnTo>
                    <a:pt x="220427" y="160397"/>
                  </a:lnTo>
                  <a:lnTo>
                    <a:pt x="220128" y="160263"/>
                  </a:lnTo>
                  <a:lnTo>
                    <a:pt x="219821" y="160137"/>
                  </a:lnTo>
                  <a:lnTo>
                    <a:pt x="219515" y="160019"/>
                  </a:lnTo>
                  <a:lnTo>
                    <a:pt x="219208" y="159909"/>
                  </a:lnTo>
                  <a:lnTo>
                    <a:pt x="218893" y="159807"/>
                  </a:lnTo>
                  <a:lnTo>
                    <a:pt x="218571" y="159713"/>
                  </a:lnTo>
                  <a:lnTo>
                    <a:pt x="218257" y="159626"/>
                  </a:lnTo>
                  <a:lnTo>
                    <a:pt x="217934" y="159548"/>
                  </a:lnTo>
                  <a:lnTo>
                    <a:pt x="217604" y="159477"/>
                  </a:lnTo>
                  <a:lnTo>
                    <a:pt x="217274" y="159414"/>
                  </a:lnTo>
                  <a:lnTo>
                    <a:pt x="216943" y="159359"/>
                  </a:lnTo>
                  <a:lnTo>
                    <a:pt x="216605" y="159312"/>
                  </a:lnTo>
                  <a:lnTo>
                    <a:pt x="216275" y="159272"/>
                  </a:lnTo>
                  <a:lnTo>
                    <a:pt x="215929" y="159241"/>
                  </a:lnTo>
                  <a:lnTo>
                    <a:pt x="215591" y="159225"/>
                  </a:lnTo>
                  <a:lnTo>
                    <a:pt x="215245" y="159209"/>
                  </a:lnTo>
                  <a:lnTo>
                    <a:pt x="214899" y="159202"/>
                  </a:lnTo>
                  <a:lnTo>
                    <a:pt x="214624" y="159209"/>
                  </a:lnTo>
                  <a:lnTo>
                    <a:pt x="214357" y="159217"/>
                  </a:lnTo>
                  <a:lnTo>
                    <a:pt x="214081" y="159225"/>
                  </a:lnTo>
                  <a:lnTo>
                    <a:pt x="213814" y="159249"/>
                  </a:lnTo>
                  <a:lnTo>
                    <a:pt x="213547" y="159272"/>
                  </a:lnTo>
                  <a:lnTo>
                    <a:pt x="213279" y="159304"/>
                  </a:lnTo>
                  <a:lnTo>
                    <a:pt x="213012" y="159335"/>
                  </a:lnTo>
                  <a:lnTo>
                    <a:pt x="212753" y="159375"/>
                  </a:lnTo>
                  <a:lnTo>
                    <a:pt x="212493" y="159422"/>
                  </a:lnTo>
                  <a:lnTo>
                    <a:pt x="212234" y="159469"/>
                  </a:lnTo>
                  <a:lnTo>
                    <a:pt x="211974" y="159524"/>
                  </a:lnTo>
                  <a:lnTo>
                    <a:pt x="211715" y="159587"/>
                  </a:lnTo>
                  <a:lnTo>
                    <a:pt x="211463" y="159650"/>
                  </a:lnTo>
                  <a:lnTo>
                    <a:pt x="211212" y="159721"/>
                  </a:lnTo>
                  <a:lnTo>
                    <a:pt x="210960" y="159791"/>
                  </a:lnTo>
                  <a:lnTo>
                    <a:pt x="210716" y="159870"/>
                  </a:lnTo>
                  <a:lnTo>
                    <a:pt x="210465" y="159956"/>
                  </a:lnTo>
                  <a:lnTo>
                    <a:pt x="210221" y="160043"/>
                  </a:lnTo>
                  <a:lnTo>
                    <a:pt x="209985" y="160137"/>
                  </a:lnTo>
                  <a:lnTo>
                    <a:pt x="209741" y="160232"/>
                  </a:lnTo>
                  <a:lnTo>
                    <a:pt x="209505" y="160334"/>
                  </a:lnTo>
                  <a:lnTo>
                    <a:pt x="209269" y="160436"/>
                  </a:lnTo>
                  <a:lnTo>
                    <a:pt x="209034" y="160546"/>
                  </a:lnTo>
                  <a:lnTo>
                    <a:pt x="208805" y="160664"/>
                  </a:lnTo>
                  <a:lnTo>
                    <a:pt x="208577" y="160782"/>
                  </a:lnTo>
                  <a:lnTo>
                    <a:pt x="208357" y="160908"/>
                  </a:lnTo>
                  <a:lnTo>
                    <a:pt x="208129" y="161034"/>
                  </a:lnTo>
                  <a:lnTo>
                    <a:pt x="207917" y="161160"/>
                  </a:lnTo>
                  <a:lnTo>
                    <a:pt x="207697" y="161301"/>
                  </a:lnTo>
                  <a:lnTo>
                    <a:pt x="207485" y="161435"/>
                  </a:lnTo>
                  <a:lnTo>
                    <a:pt x="207272" y="161584"/>
                  </a:lnTo>
                  <a:lnTo>
                    <a:pt x="207060" y="161726"/>
                  </a:lnTo>
                  <a:lnTo>
                    <a:pt x="206856" y="161875"/>
                  </a:lnTo>
                  <a:lnTo>
                    <a:pt x="206651" y="162032"/>
                  </a:lnTo>
                  <a:lnTo>
                    <a:pt x="206455" y="162190"/>
                  </a:lnTo>
                  <a:lnTo>
                    <a:pt x="206258" y="162355"/>
                  </a:lnTo>
                  <a:lnTo>
                    <a:pt x="206069" y="162520"/>
                  </a:lnTo>
                  <a:lnTo>
                    <a:pt x="205873" y="162685"/>
                  </a:lnTo>
                  <a:lnTo>
                    <a:pt x="205692" y="162858"/>
                  </a:lnTo>
                  <a:lnTo>
                    <a:pt x="205503" y="163039"/>
                  </a:lnTo>
                  <a:lnTo>
                    <a:pt x="205322" y="163212"/>
                  </a:lnTo>
                  <a:lnTo>
                    <a:pt x="205149" y="163401"/>
                  </a:lnTo>
                  <a:lnTo>
                    <a:pt x="204976" y="163581"/>
                  </a:lnTo>
                  <a:lnTo>
                    <a:pt x="204803" y="163770"/>
                  </a:lnTo>
                  <a:lnTo>
                    <a:pt x="204638" y="163967"/>
                  </a:lnTo>
                  <a:lnTo>
                    <a:pt x="204473" y="164163"/>
                  </a:lnTo>
                  <a:lnTo>
                    <a:pt x="204316" y="164360"/>
                  </a:lnTo>
                  <a:lnTo>
                    <a:pt x="204159" y="164564"/>
                  </a:lnTo>
                  <a:lnTo>
                    <a:pt x="204009" y="164769"/>
                  </a:lnTo>
                  <a:lnTo>
                    <a:pt x="203860" y="164973"/>
                  </a:lnTo>
                  <a:lnTo>
                    <a:pt x="203718" y="165186"/>
                  </a:lnTo>
                  <a:lnTo>
                    <a:pt x="203577" y="165398"/>
                  </a:lnTo>
                  <a:lnTo>
                    <a:pt x="203443" y="165610"/>
                  </a:lnTo>
                  <a:lnTo>
                    <a:pt x="203309" y="165830"/>
                  </a:lnTo>
                  <a:lnTo>
                    <a:pt x="203184" y="166051"/>
                  </a:lnTo>
                  <a:lnTo>
                    <a:pt x="203058" y="166279"/>
                  </a:lnTo>
                  <a:lnTo>
                    <a:pt x="202940" y="166507"/>
                  </a:lnTo>
                  <a:lnTo>
                    <a:pt x="202822" y="166735"/>
                  </a:lnTo>
                  <a:lnTo>
                    <a:pt x="202712" y="166963"/>
                  </a:lnTo>
                  <a:lnTo>
                    <a:pt x="202602" y="167199"/>
                  </a:lnTo>
                  <a:lnTo>
                    <a:pt x="202500" y="167435"/>
                  </a:lnTo>
                  <a:lnTo>
                    <a:pt x="202405" y="167678"/>
                  </a:lnTo>
                  <a:lnTo>
                    <a:pt x="202311" y="167914"/>
                  </a:lnTo>
                  <a:lnTo>
                    <a:pt x="202224" y="168158"/>
                  </a:lnTo>
                  <a:lnTo>
                    <a:pt x="194102" y="168158"/>
                  </a:lnTo>
                  <a:lnTo>
                    <a:pt x="194259" y="165359"/>
                  </a:lnTo>
                  <a:lnTo>
                    <a:pt x="194409" y="162504"/>
                  </a:lnTo>
                  <a:lnTo>
                    <a:pt x="194550" y="159595"/>
                  </a:lnTo>
                  <a:lnTo>
                    <a:pt x="194692" y="156622"/>
                  </a:lnTo>
                  <a:lnTo>
                    <a:pt x="194825" y="153595"/>
                  </a:lnTo>
                  <a:lnTo>
                    <a:pt x="194951" y="150520"/>
                  </a:lnTo>
                  <a:lnTo>
                    <a:pt x="195077" y="147383"/>
                  </a:lnTo>
                  <a:lnTo>
                    <a:pt x="195187" y="144206"/>
                  </a:lnTo>
                  <a:lnTo>
                    <a:pt x="195289" y="140967"/>
                  </a:lnTo>
                  <a:lnTo>
                    <a:pt x="195384" y="137688"/>
                  </a:lnTo>
                  <a:lnTo>
                    <a:pt x="195470" y="134353"/>
                  </a:lnTo>
                  <a:lnTo>
                    <a:pt x="195541" y="130972"/>
                  </a:lnTo>
                  <a:lnTo>
                    <a:pt x="195604" y="127544"/>
                  </a:lnTo>
                  <a:lnTo>
                    <a:pt x="195659" y="124076"/>
                  </a:lnTo>
                  <a:lnTo>
                    <a:pt x="195698" y="120561"/>
                  </a:lnTo>
                  <a:lnTo>
                    <a:pt x="195730" y="117007"/>
                  </a:lnTo>
                  <a:lnTo>
                    <a:pt x="204607" y="117007"/>
                  </a:lnTo>
                  <a:lnTo>
                    <a:pt x="204701" y="117251"/>
                  </a:lnTo>
                  <a:lnTo>
                    <a:pt x="204795" y="117494"/>
                  </a:lnTo>
                  <a:lnTo>
                    <a:pt x="204890" y="117730"/>
                  </a:lnTo>
                  <a:lnTo>
                    <a:pt x="204992" y="117966"/>
                  </a:lnTo>
                  <a:lnTo>
                    <a:pt x="205102" y="118202"/>
                  </a:lnTo>
                  <a:lnTo>
                    <a:pt x="205212" y="118430"/>
                  </a:lnTo>
                  <a:lnTo>
                    <a:pt x="205330" y="118658"/>
                  </a:lnTo>
                  <a:lnTo>
                    <a:pt x="205448" y="118886"/>
                  </a:lnTo>
                  <a:lnTo>
                    <a:pt x="205574" y="119114"/>
                  </a:lnTo>
                  <a:lnTo>
                    <a:pt x="205700" y="119334"/>
                  </a:lnTo>
                  <a:lnTo>
                    <a:pt x="205833" y="119555"/>
                  </a:lnTo>
                  <a:lnTo>
                    <a:pt x="205967" y="119767"/>
                  </a:lnTo>
                  <a:lnTo>
                    <a:pt x="206109" y="119979"/>
                  </a:lnTo>
                  <a:lnTo>
                    <a:pt x="206250" y="120192"/>
                  </a:lnTo>
                  <a:lnTo>
                    <a:pt x="206399" y="120404"/>
                  </a:lnTo>
                  <a:lnTo>
                    <a:pt x="206549" y="120608"/>
                  </a:lnTo>
                  <a:lnTo>
                    <a:pt x="206706" y="120805"/>
                  </a:lnTo>
                  <a:lnTo>
                    <a:pt x="206863" y="121009"/>
                  </a:lnTo>
                  <a:lnTo>
                    <a:pt x="207028" y="121206"/>
                  </a:lnTo>
                  <a:lnTo>
                    <a:pt x="207194" y="121395"/>
                  </a:lnTo>
                  <a:lnTo>
                    <a:pt x="207367" y="121583"/>
                  </a:lnTo>
                  <a:lnTo>
                    <a:pt x="207540" y="121772"/>
                  </a:lnTo>
                  <a:lnTo>
                    <a:pt x="207713" y="121953"/>
                  </a:lnTo>
                  <a:lnTo>
                    <a:pt x="207893" y="122134"/>
                  </a:lnTo>
                  <a:lnTo>
                    <a:pt x="208074" y="122307"/>
                  </a:lnTo>
                  <a:lnTo>
                    <a:pt x="208263" y="122480"/>
                  </a:lnTo>
                  <a:lnTo>
                    <a:pt x="208452" y="122653"/>
                  </a:lnTo>
                  <a:lnTo>
                    <a:pt x="208648" y="122818"/>
                  </a:lnTo>
                  <a:lnTo>
                    <a:pt x="208845" y="122975"/>
                  </a:lnTo>
                  <a:lnTo>
                    <a:pt x="209041" y="123132"/>
                  </a:lnTo>
                  <a:lnTo>
                    <a:pt x="209246" y="123290"/>
                  </a:lnTo>
                  <a:lnTo>
                    <a:pt x="209450" y="123439"/>
                  </a:lnTo>
                  <a:lnTo>
                    <a:pt x="209663" y="123589"/>
                  </a:lnTo>
                  <a:lnTo>
                    <a:pt x="209875" y="123730"/>
                  </a:lnTo>
                  <a:lnTo>
                    <a:pt x="210087" y="123872"/>
                  </a:lnTo>
                  <a:lnTo>
                    <a:pt x="210299" y="124005"/>
                  </a:lnTo>
                  <a:lnTo>
                    <a:pt x="210520" y="124139"/>
                  </a:lnTo>
                  <a:lnTo>
                    <a:pt x="210748" y="124265"/>
                  </a:lnTo>
                  <a:lnTo>
                    <a:pt x="210968" y="124383"/>
                  </a:lnTo>
                  <a:lnTo>
                    <a:pt x="211196" y="124509"/>
                  </a:lnTo>
                  <a:lnTo>
                    <a:pt x="211424" y="124619"/>
                  </a:lnTo>
                  <a:lnTo>
                    <a:pt x="211660" y="124729"/>
                  </a:lnTo>
                  <a:lnTo>
                    <a:pt x="211896" y="124839"/>
                  </a:lnTo>
                  <a:lnTo>
                    <a:pt x="212131" y="124941"/>
                  </a:lnTo>
                  <a:lnTo>
                    <a:pt x="212367" y="125035"/>
                  </a:lnTo>
                  <a:lnTo>
                    <a:pt x="212611" y="125130"/>
                  </a:lnTo>
                  <a:lnTo>
                    <a:pt x="212855" y="125216"/>
                  </a:lnTo>
                  <a:lnTo>
                    <a:pt x="213106" y="125295"/>
                  </a:lnTo>
                  <a:lnTo>
                    <a:pt x="213350" y="125374"/>
                  </a:lnTo>
                  <a:lnTo>
                    <a:pt x="213602" y="125452"/>
                  </a:lnTo>
                  <a:lnTo>
                    <a:pt x="213853" y="125523"/>
                  </a:lnTo>
                  <a:lnTo>
                    <a:pt x="214105" y="125586"/>
                  </a:lnTo>
                  <a:lnTo>
                    <a:pt x="214364" y="125649"/>
                  </a:lnTo>
                  <a:lnTo>
                    <a:pt x="214624" y="125696"/>
                  </a:lnTo>
                  <a:lnTo>
                    <a:pt x="214883" y="125751"/>
                  </a:lnTo>
                  <a:lnTo>
                    <a:pt x="215143" y="125790"/>
                  </a:lnTo>
                  <a:lnTo>
                    <a:pt x="215402" y="125837"/>
                  </a:lnTo>
                  <a:lnTo>
                    <a:pt x="215670" y="125869"/>
                  </a:lnTo>
                  <a:lnTo>
                    <a:pt x="215937" y="125900"/>
                  </a:lnTo>
                  <a:lnTo>
                    <a:pt x="216204" y="125924"/>
                  </a:lnTo>
                  <a:lnTo>
                    <a:pt x="216472" y="125940"/>
                  </a:lnTo>
                  <a:lnTo>
                    <a:pt x="216739" y="125955"/>
                  </a:lnTo>
                  <a:lnTo>
                    <a:pt x="217014" y="125963"/>
                  </a:lnTo>
                  <a:lnTo>
                    <a:pt x="217635" y="125963"/>
                  </a:lnTo>
                  <a:lnTo>
                    <a:pt x="217981" y="125948"/>
                  </a:lnTo>
                  <a:lnTo>
                    <a:pt x="218319" y="125924"/>
                  </a:lnTo>
                  <a:lnTo>
                    <a:pt x="218658" y="125893"/>
                  </a:lnTo>
                  <a:lnTo>
                    <a:pt x="218996" y="125853"/>
                  </a:lnTo>
                  <a:lnTo>
                    <a:pt x="219334" y="125814"/>
                  </a:lnTo>
                  <a:lnTo>
                    <a:pt x="219664" y="125759"/>
                  </a:lnTo>
                  <a:lnTo>
                    <a:pt x="219994" y="125688"/>
                  </a:lnTo>
                  <a:lnTo>
                    <a:pt x="220317" y="125617"/>
                  </a:lnTo>
                  <a:lnTo>
                    <a:pt x="220647" y="125539"/>
                  </a:lnTo>
                  <a:lnTo>
                    <a:pt x="220961" y="125452"/>
                  </a:lnTo>
                  <a:lnTo>
                    <a:pt x="221284" y="125358"/>
                  </a:lnTo>
                  <a:lnTo>
                    <a:pt x="221598" y="125256"/>
                  </a:lnTo>
                  <a:lnTo>
                    <a:pt x="221905" y="125145"/>
                  </a:lnTo>
                  <a:lnTo>
                    <a:pt x="222212" y="125035"/>
                  </a:lnTo>
                  <a:lnTo>
                    <a:pt x="222518" y="124910"/>
                  </a:lnTo>
                  <a:lnTo>
                    <a:pt x="222817" y="124776"/>
                  </a:lnTo>
                  <a:lnTo>
                    <a:pt x="223108" y="124634"/>
                  </a:lnTo>
                  <a:lnTo>
                    <a:pt x="223399" y="124493"/>
                  </a:lnTo>
                  <a:lnTo>
                    <a:pt x="223690" y="124343"/>
                  </a:lnTo>
                  <a:lnTo>
                    <a:pt x="223973" y="124178"/>
                  </a:lnTo>
                  <a:lnTo>
                    <a:pt x="224256" y="124013"/>
                  </a:lnTo>
                  <a:lnTo>
                    <a:pt x="224531" y="123848"/>
                  </a:lnTo>
                  <a:lnTo>
                    <a:pt x="224798" y="123667"/>
                  </a:lnTo>
                  <a:lnTo>
                    <a:pt x="225066" y="123486"/>
                  </a:lnTo>
                  <a:lnTo>
                    <a:pt x="225325" y="123290"/>
                  </a:lnTo>
                  <a:lnTo>
                    <a:pt x="225585" y="123093"/>
                  </a:lnTo>
                  <a:lnTo>
                    <a:pt x="225836" y="122897"/>
                  </a:lnTo>
                  <a:lnTo>
                    <a:pt x="226080" y="122684"/>
                  </a:lnTo>
                  <a:lnTo>
                    <a:pt x="226324" y="122472"/>
                  </a:lnTo>
                  <a:lnTo>
                    <a:pt x="226560" y="122252"/>
                  </a:lnTo>
                  <a:lnTo>
                    <a:pt x="226788" y="122024"/>
                  </a:lnTo>
                  <a:lnTo>
                    <a:pt x="227016" y="121796"/>
                  </a:lnTo>
                  <a:lnTo>
                    <a:pt x="227236" y="121560"/>
                  </a:lnTo>
                  <a:lnTo>
                    <a:pt x="227448" y="121316"/>
                  </a:lnTo>
                  <a:lnTo>
                    <a:pt x="227661" y="121072"/>
                  </a:lnTo>
                  <a:lnTo>
                    <a:pt x="227857" y="120821"/>
                  </a:lnTo>
                  <a:lnTo>
                    <a:pt x="228054" y="120561"/>
                  </a:lnTo>
                  <a:lnTo>
                    <a:pt x="228250" y="120302"/>
                  </a:lnTo>
                  <a:lnTo>
                    <a:pt x="228431" y="120034"/>
                  </a:lnTo>
                  <a:lnTo>
                    <a:pt x="228612" y="119767"/>
                  </a:lnTo>
                  <a:lnTo>
                    <a:pt x="228785" y="119492"/>
                  </a:lnTo>
                  <a:lnTo>
                    <a:pt x="228950" y="119209"/>
                  </a:lnTo>
                  <a:lnTo>
                    <a:pt x="229107" y="118926"/>
                  </a:lnTo>
                  <a:lnTo>
                    <a:pt x="229257" y="118643"/>
                  </a:lnTo>
                  <a:lnTo>
                    <a:pt x="229406" y="118352"/>
                  </a:lnTo>
                  <a:lnTo>
                    <a:pt x="229540" y="118053"/>
                  </a:lnTo>
                  <a:lnTo>
                    <a:pt x="229673" y="117754"/>
                  </a:lnTo>
                  <a:lnTo>
                    <a:pt x="229799" y="117447"/>
                  </a:lnTo>
                  <a:lnTo>
                    <a:pt x="229917" y="117141"/>
                  </a:lnTo>
                  <a:lnTo>
                    <a:pt x="230027" y="116834"/>
                  </a:lnTo>
                  <a:lnTo>
                    <a:pt x="230122" y="116519"/>
                  </a:lnTo>
                  <a:lnTo>
                    <a:pt x="230224" y="116205"/>
                  </a:lnTo>
                  <a:lnTo>
                    <a:pt x="230310" y="115882"/>
                  </a:lnTo>
                  <a:lnTo>
                    <a:pt x="230389" y="115560"/>
                  </a:lnTo>
                  <a:lnTo>
                    <a:pt x="230460" y="115230"/>
                  </a:lnTo>
                  <a:lnTo>
                    <a:pt x="230523" y="114900"/>
                  </a:lnTo>
                  <a:lnTo>
                    <a:pt x="230578" y="114569"/>
                  </a:lnTo>
                  <a:lnTo>
                    <a:pt x="230625" y="114239"/>
                  </a:lnTo>
                  <a:lnTo>
                    <a:pt x="230664" y="113901"/>
                  </a:lnTo>
                  <a:lnTo>
                    <a:pt x="230688" y="113563"/>
                  </a:lnTo>
                  <a:lnTo>
                    <a:pt x="230711" y="113217"/>
                  </a:lnTo>
                  <a:lnTo>
                    <a:pt x="230727" y="112871"/>
                  </a:lnTo>
                  <a:lnTo>
                    <a:pt x="230727" y="112525"/>
                  </a:lnTo>
                  <a:lnTo>
                    <a:pt x="230727" y="112179"/>
                  </a:lnTo>
                  <a:lnTo>
                    <a:pt x="230711" y="111841"/>
                  </a:lnTo>
                  <a:lnTo>
                    <a:pt x="230688" y="111495"/>
                  </a:lnTo>
                  <a:lnTo>
                    <a:pt x="230664" y="111157"/>
                  </a:lnTo>
                  <a:lnTo>
                    <a:pt x="230625" y="110818"/>
                  </a:lnTo>
                  <a:lnTo>
                    <a:pt x="230578" y="110480"/>
                  </a:lnTo>
                  <a:lnTo>
                    <a:pt x="230523" y="110150"/>
                  </a:lnTo>
                  <a:lnTo>
                    <a:pt x="230460" y="109820"/>
                  </a:lnTo>
                  <a:lnTo>
                    <a:pt x="230389" y="109497"/>
                  </a:lnTo>
                  <a:lnTo>
                    <a:pt x="230310" y="109175"/>
                  </a:lnTo>
                  <a:lnTo>
                    <a:pt x="230224" y="108853"/>
                  </a:lnTo>
                  <a:lnTo>
                    <a:pt x="230122" y="108538"/>
                  </a:lnTo>
                  <a:lnTo>
                    <a:pt x="230027" y="108224"/>
                  </a:lnTo>
                  <a:lnTo>
                    <a:pt x="229917" y="107909"/>
                  </a:lnTo>
                  <a:lnTo>
                    <a:pt x="229799" y="107602"/>
                  </a:lnTo>
                  <a:lnTo>
                    <a:pt x="229673" y="107304"/>
                  </a:lnTo>
                  <a:lnTo>
                    <a:pt x="229540" y="107005"/>
                  </a:lnTo>
                  <a:lnTo>
                    <a:pt x="229406" y="106706"/>
                  </a:lnTo>
                  <a:lnTo>
                    <a:pt x="229257" y="106415"/>
                  </a:lnTo>
                  <a:lnTo>
                    <a:pt x="229107" y="106132"/>
                  </a:lnTo>
                  <a:lnTo>
                    <a:pt x="228950" y="105849"/>
                  </a:lnTo>
                  <a:lnTo>
                    <a:pt x="228785" y="105566"/>
                  </a:lnTo>
                  <a:lnTo>
                    <a:pt x="228612" y="105291"/>
                  </a:lnTo>
                  <a:lnTo>
                    <a:pt x="228431" y="105023"/>
                  </a:lnTo>
                  <a:lnTo>
                    <a:pt x="228250" y="104756"/>
                  </a:lnTo>
                  <a:lnTo>
                    <a:pt x="228054" y="104496"/>
                  </a:lnTo>
                  <a:lnTo>
                    <a:pt x="227857" y="104237"/>
                  </a:lnTo>
                  <a:lnTo>
                    <a:pt x="227661" y="103985"/>
                  </a:lnTo>
                  <a:lnTo>
                    <a:pt x="227448" y="103741"/>
                  </a:lnTo>
                  <a:lnTo>
                    <a:pt x="227236" y="103498"/>
                  </a:lnTo>
                  <a:lnTo>
                    <a:pt x="227016" y="103262"/>
                  </a:lnTo>
                  <a:lnTo>
                    <a:pt x="226788" y="103034"/>
                  </a:lnTo>
                  <a:lnTo>
                    <a:pt x="226560" y="102806"/>
                  </a:lnTo>
                  <a:lnTo>
                    <a:pt x="226324" y="102586"/>
                  </a:lnTo>
                  <a:lnTo>
                    <a:pt x="226080" y="102373"/>
                  </a:lnTo>
                  <a:lnTo>
                    <a:pt x="225836" y="102161"/>
                  </a:lnTo>
                  <a:lnTo>
                    <a:pt x="225585" y="101964"/>
                  </a:lnTo>
                  <a:lnTo>
                    <a:pt x="225325" y="101768"/>
                  </a:lnTo>
                  <a:lnTo>
                    <a:pt x="225066" y="101571"/>
                  </a:lnTo>
                  <a:lnTo>
                    <a:pt x="224798" y="101390"/>
                  </a:lnTo>
                  <a:lnTo>
                    <a:pt x="224531" y="101209"/>
                  </a:lnTo>
                  <a:lnTo>
                    <a:pt x="224256" y="101037"/>
                  </a:lnTo>
                  <a:lnTo>
                    <a:pt x="223973" y="100871"/>
                  </a:lnTo>
                  <a:lnTo>
                    <a:pt x="223690" y="100714"/>
                  </a:lnTo>
                  <a:lnTo>
                    <a:pt x="223399" y="100565"/>
                  </a:lnTo>
                  <a:lnTo>
                    <a:pt x="223108" y="100423"/>
                  </a:lnTo>
                  <a:lnTo>
                    <a:pt x="222817" y="100282"/>
                  </a:lnTo>
                  <a:lnTo>
                    <a:pt x="222518" y="100148"/>
                  </a:lnTo>
                  <a:lnTo>
                    <a:pt x="222212" y="100030"/>
                  </a:lnTo>
                  <a:lnTo>
                    <a:pt x="221905" y="99912"/>
                  </a:lnTo>
                  <a:lnTo>
                    <a:pt x="221598" y="99802"/>
                  </a:lnTo>
                  <a:lnTo>
                    <a:pt x="221284" y="99700"/>
                  </a:lnTo>
                  <a:lnTo>
                    <a:pt x="220961" y="99605"/>
                  </a:lnTo>
                  <a:lnTo>
                    <a:pt x="220647" y="99519"/>
                  </a:lnTo>
                  <a:lnTo>
                    <a:pt x="220317" y="99440"/>
                  </a:lnTo>
                  <a:lnTo>
                    <a:pt x="219994" y="99369"/>
                  </a:lnTo>
                  <a:lnTo>
                    <a:pt x="219664" y="99307"/>
                  </a:lnTo>
                  <a:lnTo>
                    <a:pt x="219334" y="99252"/>
                  </a:lnTo>
                  <a:lnTo>
                    <a:pt x="218996" y="99204"/>
                  </a:lnTo>
                  <a:lnTo>
                    <a:pt x="218658" y="99165"/>
                  </a:lnTo>
                  <a:lnTo>
                    <a:pt x="218319" y="99134"/>
                  </a:lnTo>
                  <a:lnTo>
                    <a:pt x="217981" y="99110"/>
                  </a:lnTo>
                  <a:lnTo>
                    <a:pt x="217635" y="99094"/>
                  </a:lnTo>
                  <a:lnTo>
                    <a:pt x="217014" y="99094"/>
                  </a:lnTo>
                  <a:lnTo>
                    <a:pt x="216739" y="99102"/>
                  </a:lnTo>
                  <a:lnTo>
                    <a:pt x="216472" y="99118"/>
                  </a:lnTo>
                  <a:lnTo>
                    <a:pt x="216204" y="99134"/>
                  </a:lnTo>
                  <a:lnTo>
                    <a:pt x="215937" y="99157"/>
                  </a:lnTo>
                  <a:lnTo>
                    <a:pt x="215670" y="99189"/>
                  </a:lnTo>
                  <a:lnTo>
                    <a:pt x="215402" y="99228"/>
                  </a:lnTo>
                  <a:lnTo>
                    <a:pt x="215143" y="99267"/>
                  </a:lnTo>
                  <a:lnTo>
                    <a:pt x="214883" y="99307"/>
                  </a:lnTo>
                  <a:lnTo>
                    <a:pt x="214616" y="99362"/>
                  </a:lnTo>
                  <a:lnTo>
                    <a:pt x="214364" y="99417"/>
                  </a:lnTo>
                  <a:lnTo>
                    <a:pt x="214105" y="99472"/>
                  </a:lnTo>
                  <a:lnTo>
                    <a:pt x="213853" y="99535"/>
                  </a:lnTo>
                  <a:lnTo>
                    <a:pt x="213602" y="99605"/>
                  </a:lnTo>
                  <a:lnTo>
                    <a:pt x="213350" y="99684"/>
                  </a:lnTo>
                  <a:lnTo>
                    <a:pt x="213099" y="99763"/>
                  </a:lnTo>
                  <a:lnTo>
                    <a:pt x="212855" y="99841"/>
                  </a:lnTo>
                  <a:lnTo>
                    <a:pt x="212611" y="99928"/>
                  </a:lnTo>
                  <a:lnTo>
                    <a:pt x="212367" y="100022"/>
                  </a:lnTo>
                  <a:lnTo>
                    <a:pt x="212131" y="100116"/>
                  </a:lnTo>
                  <a:lnTo>
                    <a:pt x="211896" y="100219"/>
                  </a:lnTo>
                  <a:lnTo>
                    <a:pt x="211660" y="100329"/>
                  </a:lnTo>
                  <a:lnTo>
                    <a:pt x="211424" y="100439"/>
                  </a:lnTo>
                  <a:lnTo>
                    <a:pt x="211196" y="100549"/>
                  </a:lnTo>
                  <a:lnTo>
                    <a:pt x="210968" y="100667"/>
                  </a:lnTo>
                  <a:lnTo>
                    <a:pt x="210748" y="100793"/>
                  </a:lnTo>
                  <a:lnTo>
                    <a:pt x="210520" y="100919"/>
                  </a:lnTo>
                  <a:lnTo>
                    <a:pt x="210299" y="101052"/>
                  </a:lnTo>
                  <a:lnTo>
                    <a:pt x="210087" y="101186"/>
                  </a:lnTo>
                  <a:lnTo>
                    <a:pt x="209875" y="101327"/>
                  </a:lnTo>
                  <a:lnTo>
                    <a:pt x="209663" y="101469"/>
                  </a:lnTo>
                  <a:lnTo>
                    <a:pt x="209450" y="101618"/>
                  </a:lnTo>
                  <a:lnTo>
                    <a:pt x="209246" y="101768"/>
                  </a:lnTo>
                  <a:lnTo>
                    <a:pt x="209041" y="101917"/>
                  </a:lnTo>
                  <a:lnTo>
                    <a:pt x="208845" y="102082"/>
                  </a:lnTo>
                  <a:lnTo>
                    <a:pt x="208648" y="102240"/>
                  </a:lnTo>
                  <a:lnTo>
                    <a:pt x="208452" y="102405"/>
                  </a:lnTo>
                  <a:lnTo>
                    <a:pt x="208263" y="102578"/>
                  </a:lnTo>
                  <a:lnTo>
                    <a:pt x="208074" y="102751"/>
                  </a:lnTo>
                  <a:lnTo>
                    <a:pt x="207893" y="102924"/>
                  </a:lnTo>
                  <a:lnTo>
                    <a:pt x="207713" y="103105"/>
                  </a:lnTo>
                  <a:lnTo>
                    <a:pt x="207540" y="103285"/>
                  </a:lnTo>
                  <a:lnTo>
                    <a:pt x="207367" y="103474"/>
                  </a:lnTo>
                  <a:lnTo>
                    <a:pt x="207194" y="103663"/>
                  </a:lnTo>
                  <a:lnTo>
                    <a:pt x="207028" y="103852"/>
                  </a:lnTo>
                  <a:lnTo>
                    <a:pt x="206863" y="104048"/>
                  </a:lnTo>
                  <a:lnTo>
                    <a:pt x="206706" y="104245"/>
                  </a:lnTo>
                  <a:lnTo>
                    <a:pt x="206549" y="104449"/>
                  </a:lnTo>
                  <a:lnTo>
                    <a:pt x="206399" y="104654"/>
                  </a:lnTo>
                  <a:lnTo>
                    <a:pt x="206250" y="104866"/>
                  </a:lnTo>
                  <a:lnTo>
                    <a:pt x="206109" y="105070"/>
                  </a:lnTo>
                  <a:lnTo>
                    <a:pt x="205967" y="105283"/>
                  </a:lnTo>
                  <a:lnTo>
                    <a:pt x="205833" y="105503"/>
                  </a:lnTo>
                  <a:lnTo>
                    <a:pt x="205700" y="105723"/>
                  </a:lnTo>
                  <a:lnTo>
                    <a:pt x="205574" y="105943"/>
                  </a:lnTo>
                  <a:lnTo>
                    <a:pt x="205448" y="106163"/>
                  </a:lnTo>
                  <a:lnTo>
                    <a:pt x="205330" y="106391"/>
                  </a:lnTo>
                  <a:lnTo>
                    <a:pt x="205212" y="106619"/>
                  </a:lnTo>
                  <a:lnTo>
                    <a:pt x="205102" y="106855"/>
                  </a:lnTo>
                  <a:lnTo>
                    <a:pt x="204992" y="107091"/>
                  </a:lnTo>
                  <a:lnTo>
                    <a:pt x="204890" y="107327"/>
                  </a:lnTo>
                  <a:lnTo>
                    <a:pt x="204795" y="107563"/>
                  </a:lnTo>
                  <a:lnTo>
                    <a:pt x="204701" y="107807"/>
                  </a:lnTo>
                  <a:lnTo>
                    <a:pt x="204607" y="108051"/>
                  </a:lnTo>
                  <a:lnTo>
                    <a:pt x="195745" y="108051"/>
                  </a:lnTo>
                  <a:lnTo>
                    <a:pt x="195730" y="105031"/>
                  </a:lnTo>
                  <a:lnTo>
                    <a:pt x="195706" y="101988"/>
                  </a:lnTo>
                  <a:lnTo>
                    <a:pt x="195675" y="98921"/>
                  </a:lnTo>
                  <a:lnTo>
                    <a:pt x="195635" y="95823"/>
                  </a:lnTo>
                  <a:lnTo>
                    <a:pt x="195580" y="92709"/>
                  </a:lnTo>
                  <a:lnTo>
                    <a:pt x="195517" y="89572"/>
                  </a:lnTo>
                  <a:lnTo>
                    <a:pt x="195439" y="86411"/>
                  </a:lnTo>
                  <a:lnTo>
                    <a:pt x="195352" y="83234"/>
                  </a:lnTo>
                  <a:lnTo>
                    <a:pt x="195258" y="80026"/>
                  </a:lnTo>
                  <a:lnTo>
                    <a:pt x="195148" y="76802"/>
                  </a:lnTo>
                  <a:lnTo>
                    <a:pt x="195030" y="73562"/>
                  </a:lnTo>
                  <a:lnTo>
                    <a:pt x="194896" y="70299"/>
                  </a:lnTo>
                  <a:lnTo>
                    <a:pt x="194747" y="67020"/>
                  </a:lnTo>
                  <a:lnTo>
                    <a:pt x="194590" y="63725"/>
                  </a:lnTo>
                  <a:lnTo>
                    <a:pt x="194417" y="60407"/>
                  </a:lnTo>
                  <a:lnTo>
                    <a:pt x="194228" y="57073"/>
                  </a:lnTo>
                  <a:lnTo>
                    <a:pt x="202224" y="57073"/>
                  </a:lnTo>
                  <a:lnTo>
                    <a:pt x="202311" y="57316"/>
                  </a:lnTo>
                  <a:lnTo>
                    <a:pt x="202405" y="57560"/>
                  </a:lnTo>
                  <a:lnTo>
                    <a:pt x="202500" y="57796"/>
                  </a:lnTo>
                  <a:lnTo>
                    <a:pt x="202602" y="58032"/>
                  </a:lnTo>
                  <a:lnTo>
                    <a:pt x="202712" y="58268"/>
                  </a:lnTo>
                  <a:lnTo>
                    <a:pt x="202822" y="58504"/>
                  </a:lnTo>
                  <a:lnTo>
                    <a:pt x="202940" y="58732"/>
                  </a:lnTo>
                  <a:lnTo>
                    <a:pt x="203058" y="58960"/>
                  </a:lnTo>
                  <a:lnTo>
                    <a:pt x="203184" y="59180"/>
                  </a:lnTo>
                  <a:lnTo>
                    <a:pt x="203309" y="59400"/>
                  </a:lnTo>
                  <a:lnTo>
                    <a:pt x="203443" y="59620"/>
                  </a:lnTo>
                  <a:lnTo>
                    <a:pt x="203577" y="59840"/>
                  </a:lnTo>
                  <a:lnTo>
                    <a:pt x="203718" y="60053"/>
                  </a:lnTo>
                  <a:lnTo>
                    <a:pt x="203860" y="60265"/>
                  </a:lnTo>
                  <a:lnTo>
                    <a:pt x="204009" y="60470"/>
                  </a:lnTo>
                  <a:lnTo>
                    <a:pt x="204159" y="60674"/>
                  </a:lnTo>
                  <a:lnTo>
                    <a:pt x="204316" y="60878"/>
                  </a:lnTo>
                  <a:lnTo>
                    <a:pt x="204473" y="61075"/>
                  </a:lnTo>
                  <a:lnTo>
                    <a:pt x="204638" y="61272"/>
                  </a:lnTo>
                  <a:lnTo>
                    <a:pt x="204803" y="61460"/>
                  </a:lnTo>
                  <a:lnTo>
                    <a:pt x="204976" y="61649"/>
                  </a:lnTo>
                  <a:lnTo>
                    <a:pt x="205149" y="61838"/>
                  </a:lnTo>
                  <a:lnTo>
                    <a:pt x="205322" y="62019"/>
                  </a:lnTo>
                  <a:lnTo>
                    <a:pt x="205503" y="62199"/>
                  </a:lnTo>
                  <a:lnTo>
                    <a:pt x="205692" y="62372"/>
                  </a:lnTo>
                  <a:lnTo>
                    <a:pt x="205873" y="62545"/>
                  </a:lnTo>
                  <a:lnTo>
                    <a:pt x="206069" y="62718"/>
                  </a:lnTo>
                  <a:lnTo>
                    <a:pt x="206258" y="62884"/>
                  </a:lnTo>
                  <a:lnTo>
                    <a:pt x="206455" y="63041"/>
                  </a:lnTo>
                  <a:lnTo>
                    <a:pt x="206659" y="63206"/>
                  </a:lnTo>
                  <a:lnTo>
                    <a:pt x="206856" y="63355"/>
                  </a:lnTo>
                  <a:lnTo>
                    <a:pt x="207060" y="63505"/>
                  </a:lnTo>
                  <a:lnTo>
                    <a:pt x="207272" y="63654"/>
                  </a:lnTo>
                  <a:lnTo>
                    <a:pt x="207485" y="63796"/>
                  </a:lnTo>
                  <a:lnTo>
                    <a:pt x="207697" y="63937"/>
                  </a:lnTo>
                  <a:lnTo>
                    <a:pt x="207917" y="64071"/>
                  </a:lnTo>
                  <a:lnTo>
                    <a:pt x="208137" y="64205"/>
                  </a:lnTo>
                  <a:lnTo>
                    <a:pt x="208357" y="64330"/>
                  </a:lnTo>
                  <a:lnTo>
                    <a:pt x="208577" y="64456"/>
                  </a:lnTo>
                  <a:lnTo>
                    <a:pt x="208805" y="64574"/>
                  </a:lnTo>
                  <a:lnTo>
                    <a:pt x="209041" y="64684"/>
                  </a:lnTo>
                  <a:lnTo>
                    <a:pt x="209269" y="64794"/>
                  </a:lnTo>
                  <a:lnTo>
                    <a:pt x="209505" y="64904"/>
                  </a:lnTo>
                  <a:lnTo>
                    <a:pt x="209741" y="65007"/>
                  </a:lnTo>
                  <a:lnTo>
                    <a:pt x="209985" y="65101"/>
                  </a:lnTo>
                  <a:lnTo>
                    <a:pt x="210221" y="65195"/>
                  </a:lnTo>
                  <a:lnTo>
                    <a:pt x="210465" y="65282"/>
                  </a:lnTo>
                  <a:lnTo>
                    <a:pt x="210716" y="65361"/>
                  </a:lnTo>
                  <a:lnTo>
                    <a:pt x="210960" y="65439"/>
                  </a:lnTo>
                  <a:lnTo>
                    <a:pt x="211212" y="65518"/>
                  </a:lnTo>
                  <a:lnTo>
                    <a:pt x="211463" y="65589"/>
                  </a:lnTo>
                  <a:lnTo>
                    <a:pt x="211715" y="65651"/>
                  </a:lnTo>
                  <a:lnTo>
                    <a:pt x="211974" y="65707"/>
                  </a:lnTo>
                  <a:lnTo>
                    <a:pt x="212234" y="65762"/>
                  </a:lnTo>
                  <a:lnTo>
                    <a:pt x="212493" y="65817"/>
                  </a:lnTo>
                  <a:lnTo>
                    <a:pt x="212753" y="65856"/>
                  </a:lnTo>
                  <a:lnTo>
                    <a:pt x="213012" y="65895"/>
                  </a:lnTo>
                  <a:lnTo>
                    <a:pt x="213279" y="65935"/>
                  </a:lnTo>
                  <a:lnTo>
                    <a:pt x="213547" y="65966"/>
                  </a:lnTo>
                  <a:lnTo>
                    <a:pt x="213814" y="65990"/>
                  </a:lnTo>
                  <a:lnTo>
                    <a:pt x="214081" y="66005"/>
                  </a:lnTo>
                  <a:lnTo>
                    <a:pt x="214357" y="66021"/>
                  </a:lnTo>
                  <a:lnTo>
                    <a:pt x="214624" y="66029"/>
                  </a:lnTo>
                  <a:lnTo>
                    <a:pt x="215245" y="66029"/>
                  </a:lnTo>
                  <a:lnTo>
                    <a:pt x="215591" y="66013"/>
                  </a:lnTo>
                  <a:lnTo>
                    <a:pt x="215929" y="65990"/>
                  </a:lnTo>
                  <a:lnTo>
                    <a:pt x="216275" y="65958"/>
                  </a:lnTo>
                  <a:lnTo>
                    <a:pt x="216605" y="65919"/>
                  </a:lnTo>
                  <a:lnTo>
                    <a:pt x="216943" y="65872"/>
                  </a:lnTo>
                  <a:lnTo>
                    <a:pt x="217274" y="65817"/>
                  </a:lnTo>
                  <a:lnTo>
                    <a:pt x="217604" y="65754"/>
                  </a:lnTo>
                  <a:lnTo>
                    <a:pt x="217934" y="65683"/>
                  </a:lnTo>
                  <a:lnTo>
                    <a:pt x="218257" y="65604"/>
                  </a:lnTo>
                  <a:lnTo>
                    <a:pt x="218571" y="65518"/>
                  </a:lnTo>
                  <a:lnTo>
                    <a:pt x="218893" y="65423"/>
                  </a:lnTo>
                  <a:lnTo>
                    <a:pt x="219208" y="65321"/>
                  </a:lnTo>
                  <a:lnTo>
                    <a:pt x="219515" y="65211"/>
                  </a:lnTo>
                  <a:lnTo>
                    <a:pt x="219821" y="65101"/>
                  </a:lnTo>
                  <a:lnTo>
                    <a:pt x="220128" y="64975"/>
                  </a:lnTo>
                  <a:lnTo>
                    <a:pt x="220427" y="64842"/>
                  </a:lnTo>
                  <a:lnTo>
                    <a:pt x="220726" y="64708"/>
                  </a:lnTo>
                  <a:lnTo>
                    <a:pt x="221016" y="64558"/>
                  </a:lnTo>
                  <a:lnTo>
                    <a:pt x="221299" y="64409"/>
                  </a:lnTo>
                  <a:lnTo>
                    <a:pt x="221583" y="64252"/>
                  </a:lnTo>
                  <a:lnTo>
                    <a:pt x="221866" y="64087"/>
                  </a:lnTo>
                  <a:lnTo>
                    <a:pt x="222141" y="63914"/>
                  </a:lnTo>
                  <a:lnTo>
                    <a:pt x="222408" y="63733"/>
                  </a:lnTo>
                  <a:lnTo>
                    <a:pt x="222675" y="63552"/>
                  </a:lnTo>
                  <a:lnTo>
                    <a:pt x="222935" y="63355"/>
                  </a:lnTo>
                  <a:lnTo>
                    <a:pt x="223194" y="63159"/>
                  </a:lnTo>
                  <a:lnTo>
                    <a:pt x="223446" y="62962"/>
                  </a:lnTo>
                  <a:lnTo>
                    <a:pt x="223690" y="62750"/>
                  </a:lnTo>
                  <a:lnTo>
                    <a:pt x="223934" y="62538"/>
                  </a:lnTo>
                  <a:lnTo>
                    <a:pt x="224169" y="62317"/>
                  </a:lnTo>
                  <a:lnTo>
                    <a:pt x="224397" y="62089"/>
                  </a:lnTo>
                  <a:lnTo>
                    <a:pt x="224625" y="61861"/>
                  </a:lnTo>
                  <a:lnTo>
                    <a:pt x="224846" y="61625"/>
                  </a:lnTo>
                  <a:lnTo>
                    <a:pt x="225058" y="61382"/>
                  </a:lnTo>
                  <a:lnTo>
                    <a:pt x="225270" y="61138"/>
                  </a:lnTo>
                  <a:lnTo>
                    <a:pt x="225475" y="60886"/>
                  </a:lnTo>
                  <a:lnTo>
                    <a:pt x="225671" y="60627"/>
                  </a:lnTo>
                  <a:lnTo>
                    <a:pt x="225860" y="60367"/>
                  </a:lnTo>
                  <a:lnTo>
                    <a:pt x="226041" y="60100"/>
                  </a:lnTo>
                  <a:lnTo>
                    <a:pt x="226222" y="59833"/>
                  </a:lnTo>
                  <a:lnTo>
                    <a:pt x="226395" y="59557"/>
                  </a:lnTo>
                  <a:lnTo>
                    <a:pt x="226560" y="59282"/>
                  </a:lnTo>
                  <a:lnTo>
                    <a:pt x="226717" y="58999"/>
                  </a:lnTo>
                  <a:lnTo>
                    <a:pt x="226866" y="58708"/>
                  </a:lnTo>
                  <a:lnTo>
                    <a:pt x="227016" y="58417"/>
                  </a:lnTo>
                  <a:lnTo>
                    <a:pt x="227149" y="58118"/>
                  </a:lnTo>
                  <a:lnTo>
                    <a:pt x="227283" y="57820"/>
                  </a:lnTo>
                  <a:lnTo>
                    <a:pt x="227409" y="57521"/>
                  </a:lnTo>
                  <a:lnTo>
                    <a:pt x="227527" y="57214"/>
                  </a:lnTo>
                  <a:lnTo>
                    <a:pt x="227637" y="56900"/>
                  </a:lnTo>
                  <a:lnTo>
                    <a:pt x="227739" y="56585"/>
                  </a:lnTo>
                  <a:lnTo>
                    <a:pt x="227833" y="56271"/>
                  </a:lnTo>
                  <a:lnTo>
                    <a:pt x="227920" y="55948"/>
                  </a:lnTo>
                  <a:lnTo>
                    <a:pt x="227999" y="55626"/>
                  </a:lnTo>
                  <a:lnTo>
                    <a:pt x="228069" y="55303"/>
                  </a:lnTo>
                  <a:lnTo>
                    <a:pt x="228132" y="54973"/>
                  </a:lnTo>
                  <a:lnTo>
                    <a:pt x="228187" y="54643"/>
                  </a:lnTo>
                  <a:lnTo>
                    <a:pt x="228234" y="54305"/>
                  </a:lnTo>
                  <a:lnTo>
                    <a:pt x="228274" y="53967"/>
                  </a:lnTo>
                  <a:lnTo>
                    <a:pt x="228305" y="53628"/>
                  </a:lnTo>
                  <a:lnTo>
                    <a:pt x="228321" y="53290"/>
                  </a:lnTo>
                  <a:lnTo>
                    <a:pt x="228337" y="52944"/>
                  </a:lnTo>
                  <a:lnTo>
                    <a:pt x="228345" y="52598"/>
                  </a:lnTo>
                  <a:lnTo>
                    <a:pt x="228337" y="52252"/>
                  </a:lnTo>
                  <a:lnTo>
                    <a:pt x="228321" y="51906"/>
                  </a:lnTo>
                  <a:lnTo>
                    <a:pt x="228305" y="51560"/>
                  </a:lnTo>
                  <a:lnTo>
                    <a:pt x="228274" y="51222"/>
                  </a:lnTo>
                  <a:lnTo>
                    <a:pt x="228234" y="50884"/>
                  </a:lnTo>
                  <a:lnTo>
                    <a:pt x="228187" y="50554"/>
                  </a:lnTo>
                  <a:lnTo>
                    <a:pt x="228132" y="50224"/>
                  </a:lnTo>
                  <a:lnTo>
                    <a:pt x="228069" y="49893"/>
                  </a:lnTo>
                  <a:lnTo>
                    <a:pt x="227999" y="49563"/>
                  </a:lnTo>
                  <a:lnTo>
                    <a:pt x="227920" y="49241"/>
                  </a:lnTo>
                  <a:lnTo>
                    <a:pt x="227833" y="48918"/>
                  </a:lnTo>
                  <a:lnTo>
                    <a:pt x="227739" y="48604"/>
                  </a:lnTo>
                  <a:lnTo>
                    <a:pt x="227637" y="48289"/>
                  </a:lnTo>
                  <a:lnTo>
                    <a:pt x="227527" y="47983"/>
                  </a:lnTo>
                  <a:lnTo>
                    <a:pt x="227409" y="47676"/>
                  </a:lnTo>
                  <a:lnTo>
                    <a:pt x="227283" y="47369"/>
                  </a:lnTo>
                  <a:lnTo>
                    <a:pt x="227149" y="47070"/>
                  </a:lnTo>
                  <a:lnTo>
                    <a:pt x="227016" y="46779"/>
                  </a:lnTo>
                  <a:lnTo>
                    <a:pt x="226866" y="46481"/>
                  </a:lnTo>
                  <a:lnTo>
                    <a:pt x="226717" y="46198"/>
                  </a:lnTo>
                  <a:lnTo>
                    <a:pt x="226560" y="45915"/>
                  </a:lnTo>
                  <a:lnTo>
                    <a:pt x="226395" y="45631"/>
                  </a:lnTo>
                  <a:lnTo>
                    <a:pt x="226222" y="45356"/>
                  </a:lnTo>
                  <a:lnTo>
                    <a:pt x="226041" y="45089"/>
                  </a:lnTo>
                  <a:lnTo>
                    <a:pt x="225860" y="44822"/>
                  </a:lnTo>
                  <a:lnTo>
                    <a:pt x="225671" y="44562"/>
                  </a:lnTo>
                  <a:lnTo>
                    <a:pt x="225475" y="44303"/>
                  </a:lnTo>
                  <a:lnTo>
                    <a:pt x="225270" y="44051"/>
                  </a:lnTo>
                  <a:lnTo>
                    <a:pt x="225058" y="43807"/>
                  </a:lnTo>
                  <a:lnTo>
                    <a:pt x="224846" y="43563"/>
                  </a:lnTo>
                  <a:lnTo>
                    <a:pt x="224625" y="43327"/>
                  </a:lnTo>
                  <a:lnTo>
                    <a:pt x="224397" y="43099"/>
                  </a:lnTo>
                  <a:lnTo>
                    <a:pt x="224169" y="42871"/>
                  </a:lnTo>
                  <a:lnTo>
                    <a:pt x="223934" y="42651"/>
                  </a:lnTo>
                  <a:lnTo>
                    <a:pt x="223690" y="42439"/>
                  </a:lnTo>
                  <a:lnTo>
                    <a:pt x="223446" y="42234"/>
                  </a:lnTo>
                  <a:lnTo>
                    <a:pt x="223194" y="42030"/>
                  </a:lnTo>
                  <a:lnTo>
                    <a:pt x="222935" y="41833"/>
                  </a:lnTo>
                  <a:lnTo>
                    <a:pt x="222675" y="41645"/>
                  </a:lnTo>
                  <a:lnTo>
                    <a:pt x="222408" y="41456"/>
                  </a:lnTo>
                  <a:lnTo>
                    <a:pt x="222141" y="41283"/>
                  </a:lnTo>
                  <a:lnTo>
                    <a:pt x="221866" y="41110"/>
                  </a:lnTo>
                  <a:lnTo>
                    <a:pt x="221583" y="40945"/>
                  </a:lnTo>
                  <a:lnTo>
                    <a:pt x="221299" y="40788"/>
                  </a:lnTo>
                  <a:lnTo>
                    <a:pt x="221016" y="40630"/>
                  </a:lnTo>
                  <a:lnTo>
                    <a:pt x="220726" y="40489"/>
                  </a:lnTo>
                  <a:lnTo>
                    <a:pt x="220427" y="40347"/>
                  </a:lnTo>
                  <a:lnTo>
                    <a:pt x="220128" y="40221"/>
                  </a:lnTo>
                  <a:lnTo>
                    <a:pt x="219821" y="40096"/>
                  </a:lnTo>
                  <a:lnTo>
                    <a:pt x="219515" y="39978"/>
                  </a:lnTo>
                  <a:lnTo>
                    <a:pt x="219208" y="39868"/>
                  </a:lnTo>
                  <a:lnTo>
                    <a:pt x="218893" y="39765"/>
                  </a:lnTo>
                  <a:lnTo>
                    <a:pt x="218571" y="39671"/>
                  </a:lnTo>
                  <a:lnTo>
                    <a:pt x="218257" y="39585"/>
                  </a:lnTo>
                  <a:lnTo>
                    <a:pt x="217934" y="39506"/>
                  </a:lnTo>
                  <a:lnTo>
                    <a:pt x="217604" y="39435"/>
                  </a:lnTo>
                  <a:lnTo>
                    <a:pt x="217274" y="39372"/>
                  </a:lnTo>
                  <a:lnTo>
                    <a:pt x="216943" y="39317"/>
                  </a:lnTo>
                  <a:lnTo>
                    <a:pt x="216605" y="39270"/>
                  </a:lnTo>
                  <a:lnTo>
                    <a:pt x="216275" y="39231"/>
                  </a:lnTo>
                  <a:lnTo>
                    <a:pt x="215929" y="39199"/>
                  </a:lnTo>
                  <a:lnTo>
                    <a:pt x="215591" y="39176"/>
                  </a:lnTo>
                  <a:lnTo>
                    <a:pt x="215245" y="39168"/>
                  </a:lnTo>
                  <a:lnTo>
                    <a:pt x="214899" y="39160"/>
                  </a:lnTo>
                  <a:lnTo>
                    <a:pt x="214624" y="39168"/>
                  </a:lnTo>
                  <a:lnTo>
                    <a:pt x="214357" y="39176"/>
                  </a:lnTo>
                  <a:lnTo>
                    <a:pt x="214081" y="39184"/>
                  </a:lnTo>
                  <a:lnTo>
                    <a:pt x="213814" y="39207"/>
                  </a:lnTo>
                  <a:lnTo>
                    <a:pt x="213547" y="39231"/>
                  </a:lnTo>
                  <a:lnTo>
                    <a:pt x="213279" y="39262"/>
                  </a:lnTo>
                  <a:lnTo>
                    <a:pt x="213012" y="39294"/>
                  </a:lnTo>
                  <a:lnTo>
                    <a:pt x="212753" y="39333"/>
                  </a:lnTo>
                  <a:lnTo>
                    <a:pt x="212493" y="39380"/>
                  </a:lnTo>
                  <a:lnTo>
                    <a:pt x="212234" y="39427"/>
                  </a:lnTo>
                  <a:lnTo>
                    <a:pt x="211974" y="39482"/>
                  </a:lnTo>
                  <a:lnTo>
                    <a:pt x="211715" y="39537"/>
                  </a:lnTo>
                  <a:lnTo>
                    <a:pt x="211463" y="39608"/>
                  </a:lnTo>
                  <a:lnTo>
                    <a:pt x="211212" y="39671"/>
                  </a:lnTo>
                  <a:lnTo>
                    <a:pt x="210960" y="39750"/>
                  </a:lnTo>
                  <a:lnTo>
                    <a:pt x="210716" y="39828"/>
                  </a:lnTo>
                  <a:lnTo>
                    <a:pt x="210465" y="39915"/>
                  </a:lnTo>
                  <a:lnTo>
                    <a:pt x="210221" y="40001"/>
                  </a:lnTo>
                  <a:lnTo>
                    <a:pt x="209985" y="40088"/>
                  </a:lnTo>
                  <a:lnTo>
                    <a:pt x="209741" y="40190"/>
                  </a:lnTo>
                  <a:lnTo>
                    <a:pt x="209505" y="40292"/>
                  </a:lnTo>
                  <a:lnTo>
                    <a:pt x="209269" y="40394"/>
                  </a:lnTo>
                  <a:lnTo>
                    <a:pt x="209034" y="40505"/>
                  </a:lnTo>
                  <a:lnTo>
                    <a:pt x="208805" y="40623"/>
                  </a:lnTo>
                  <a:lnTo>
                    <a:pt x="208577" y="40740"/>
                  </a:lnTo>
                  <a:lnTo>
                    <a:pt x="208357" y="40858"/>
                  </a:lnTo>
                  <a:lnTo>
                    <a:pt x="208129" y="40992"/>
                  </a:lnTo>
                  <a:lnTo>
                    <a:pt x="207917" y="41118"/>
                  </a:lnTo>
                  <a:lnTo>
                    <a:pt x="207697" y="41252"/>
                  </a:lnTo>
                  <a:lnTo>
                    <a:pt x="207485" y="41393"/>
                  </a:lnTo>
                  <a:lnTo>
                    <a:pt x="207272" y="41535"/>
                  </a:lnTo>
                  <a:lnTo>
                    <a:pt x="207060" y="41684"/>
                  </a:lnTo>
                  <a:lnTo>
                    <a:pt x="206856" y="41833"/>
                  </a:lnTo>
                  <a:lnTo>
                    <a:pt x="206651" y="41991"/>
                  </a:lnTo>
                  <a:lnTo>
                    <a:pt x="206455" y="42148"/>
                  </a:lnTo>
                  <a:lnTo>
                    <a:pt x="206258" y="42313"/>
                  </a:lnTo>
                  <a:lnTo>
                    <a:pt x="206069" y="42478"/>
                  </a:lnTo>
                  <a:lnTo>
                    <a:pt x="205873" y="42643"/>
                  </a:lnTo>
                  <a:lnTo>
                    <a:pt x="205692" y="42816"/>
                  </a:lnTo>
                  <a:lnTo>
                    <a:pt x="205503" y="42989"/>
                  </a:lnTo>
                  <a:lnTo>
                    <a:pt x="205322" y="43170"/>
                  </a:lnTo>
                  <a:lnTo>
                    <a:pt x="205149" y="43351"/>
                  </a:lnTo>
                  <a:lnTo>
                    <a:pt x="204976" y="43540"/>
                  </a:lnTo>
                  <a:lnTo>
                    <a:pt x="204803" y="43729"/>
                  </a:lnTo>
                  <a:lnTo>
                    <a:pt x="204638" y="43925"/>
                  </a:lnTo>
                  <a:lnTo>
                    <a:pt x="204473" y="44114"/>
                  </a:lnTo>
                  <a:lnTo>
                    <a:pt x="204316" y="44318"/>
                  </a:lnTo>
                  <a:lnTo>
                    <a:pt x="204159" y="44515"/>
                  </a:lnTo>
                  <a:lnTo>
                    <a:pt x="204009" y="44719"/>
                  </a:lnTo>
                  <a:lnTo>
                    <a:pt x="203860" y="44932"/>
                  </a:lnTo>
                  <a:lnTo>
                    <a:pt x="203718" y="45144"/>
                  </a:lnTo>
                  <a:lnTo>
                    <a:pt x="203577" y="45356"/>
                  </a:lnTo>
                  <a:lnTo>
                    <a:pt x="203443" y="45569"/>
                  </a:lnTo>
                  <a:lnTo>
                    <a:pt x="203309" y="45789"/>
                  </a:lnTo>
                  <a:lnTo>
                    <a:pt x="203184" y="46009"/>
                  </a:lnTo>
                  <a:lnTo>
                    <a:pt x="203058" y="46237"/>
                  </a:lnTo>
                  <a:lnTo>
                    <a:pt x="202940" y="46465"/>
                  </a:lnTo>
                  <a:lnTo>
                    <a:pt x="202822" y="46693"/>
                  </a:lnTo>
                  <a:lnTo>
                    <a:pt x="202712" y="46921"/>
                  </a:lnTo>
                  <a:lnTo>
                    <a:pt x="202602" y="47157"/>
                  </a:lnTo>
                  <a:lnTo>
                    <a:pt x="202500" y="47393"/>
                  </a:lnTo>
                  <a:lnTo>
                    <a:pt x="202405" y="47629"/>
                  </a:lnTo>
                  <a:lnTo>
                    <a:pt x="202311" y="47872"/>
                  </a:lnTo>
                  <a:lnTo>
                    <a:pt x="202224" y="48116"/>
                  </a:lnTo>
                  <a:lnTo>
                    <a:pt x="193662" y="48116"/>
                  </a:lnTo>
                  <a:lnTo>
                    <a:pt x="193473" y="45458"/>
                  </a:lnTo>
                  <a:lnTo>
                    <a:pt x="193284" y="42793"/>
                  </a:lnTo>
                  <a:lnTo>
                    <a:pt x="193080" y="40119"/>
                  </a:lnTo>
                  <a:lnTo>
                    <a:pt x="192868" y="37438"/>
                  </a:lnTo>
                  <a:lnTo>
                    <a:pt x="192640" y="34749"/>
                  </a:lnTo>
                  <a:lnTo>
                    <a:pt x="192412" y="32051"/>
                  </a:lnTo>
                  <a:lnTo>
                    <a:pt x="192168" y="29346"/>
                  </a:lnTo>
                  <a:lnTo>
                    <a:pt x="191916" y="26634"/>
                  </a:lnTo>
                  <a:lnTo>
                    <a:pt x="191649" y="23913"/>
                  </a:lnTo>
                  <a:lnTo>
                    <a:pt x="191381" y="21192"/>
                  </a:lnTo>
                  <a:lnTo>
                    <a:pt x="191098" y="18464"/>
                  </a:lnTo>
                  <a:lnTo>
                    <a:pt x="190808" y="15727"/>
                  </a:lnTo>
                  <a:lnTo>
                    <a:pt x="190501" y="12991"/>
                  </a:lnTo>
                  <a:lnTo>
                    <a:pt x="190186" y="10246"/>
                  </a:lnTo>
                  <a:lnTo>
                    <a:pt x="189864" y="7494"/>
                  </a:lnTo>
                  <a:lnTo>
                    <a:pt x="189526" y="4742"/>
                  </a:lnTo>
                  <a:lnTo>
                    <a:pt x="189494" y="4553"/>
                  </a:lnTo>
                  <a:lnTo>
                    <a:pt x="189463" y="4365"/>
                  </a:lnTo>
                  <a:lnTo>
                    <a:pt x="189416" y="4176"/>
                  </a:lnTo>
                  <a:lnTo>
                    <a:pt x="189369" y="3995"/>
                  </a:lnTo>
                  <a:lnTo>
                    <a:pt x="189314" y="3822"/>
                  </a:lnTo>
                  <a:lnTo>
                    <a:pt x="189243" y="3649"/>
                  </a:lnTo>
                  <a:lnTo>
                    <a:pt x="189172" y="3476"/>
                  </a:lnTo>
                  <a:lnTo>
                    <a:pt x="189093" y="3311"/>
                  </a:lnTo>
                  <a:lnTo>
                    <a:pt x="189007" y="3146"/>
                  </a:lnTo>
                  <a:lnTo>
                    <a:pt x="188920" y="2989"/>
                  </a:lnTo>
                  <a:lnTo>
                    <a:pt x="188818" y="2831"/>
                  </a:lnTo>
                  <a:lnTo>
                    <a:pt x="188716" y="2682"/>
                  </a:lnTo>
                  <a:lnTo>
                    <a:pt x="188606" y="2533"/>
                  </a:lnTo>
                  <a:lnTo>
                    <a:pt x="188496" y="2391"/>
                  </a:lnTo>
                  <a:lnTo>
                    <a:pt x="188370" y="2257"/>
                  </a:lnTo>
                  <a:lnTo>
                    <a:pt x="188244" y="2124"/>
                  </a:lnTo>
                  <a:lnTo>
                    <a:pt x="188118" y="1998"/>
                  </a:lnTo>
                  <a:lnTo>
                    <a:pt x="187977" y="1880"/>
                  </a:lnTo>
                  <a:lnTo>
                    <a:pt x="187835" y="1762"/>
                  </a:lnTo>
                  <a:lnTo>
                    <a:pt x="187694" y="1652"/>
                  </a:lnTo>
                  <a:lnTo>
                    <a:pt x="187537" y="1550"/>
                  </a:lnTo>
                  <a:lnTo>
                    <a:pt x="187387" y="1455"/>
                  </a:lnTo>
                  <a:lnTo>
                    <a:pt x="187222" y="1361"/>
                  </a:lnTo>
                  <a:lnTo>
                    <a:pt x="187065" y="1274"/>
                  </a:lnTo>
                  <a:lnTo>
                    <a:pt x="186892" y="1196"/>
                  </a:lnTo>
                  <a:lnTo>
                    <a:pt x="186727" y="1125"/>
                  </a:lnTo>
                  <a:lnTo>
                    <a:pt x="186554" y="1062"/>
                  </a:lnTo>
                  <a:lnTo>
                    <a:pt x="186373" y="999"/>
                  </a:lnTo>
                  <a:lnTo>
                    <a:pt x="186192" y="952"/>
                  </a:lnTo>
                  <a:lnTo>
                    <a:pt x="186003" y="913"/>
                  </a:lnTo>
                  <a:lnTo>
                    <a:pt x="185822" y="873"/>
                  </a:lnTo>
                  <a:lnTo>
                    <a:pt x="185634" y="842"/>
                  </a:lnTo>
                  <a:lnTo>
                    <a:pt x="182221" y="433"/>
                  </a:lnTo>
                  <a:lnTo>
                    <a:pt x="180515" y="229"/>
                  </a:lnTo>
                  <a:lnTo>
                    <a:pt x="178817" y="32"/>
                  </a:lnTo>
                  <a:lnTo>
                    <a:pt x="178589" y="16"/>
                  </a:lnTo>
                  <a:lnTo>
                    <a:pt x="178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5207;p67">
              <a:extLst>
                <a:ext uri="{FF2B5EF4-FFF2-40B4-BE49-F238E27FC236}">
                  <a16:creationId xmlns:a16="http://schemas.microsoft.com/office/drawing/2014/main" id="{E21CC50D-D852-C388-5EE2-E7DBCF8C26E8}"/>
                </a:ext>
              </a:extLst>
            </p:cNvPr>
            <p:cNvSpPr/>
            <p:nvPr/>
          </p:nvSpPr>
          <p:spPr>
            <a:xfrm>
              <a:off x="-4577475" y="-6399525"/>
              <a:ext cx="5768175" cy="6637675"/>
            </a:xfrm>
            <a:custGeom>
              <a:avLst/>
              <a:gdLst/>
              <a:ahLst/>
              <a:cxnLst/>
              <a:rect l="l" t="t" r="r" b="b"/>
              <a:pathLst>
                <a:path w="230727" h="265507" fill="none" extrusionOk="0">
                  <a:moveTo>
                    <a:pt x="214899" y="159202"/>
                  </a:moveTo>
                  <a:lnTo>
                    <a:pt x="214899" y="159202"/>
                  </a:lnTo>
                  <a:lnTo>
                    <a:pt x="214624" y="159209"/>
                  </a:lnTo>
                  <a:lnTo>
                    <a:pt x="214357" y="159217"/>
                  </a:lnTo>
                  <a:lnTo>
                    <a:pt x="214081" y="159225"/>
                  </a:lnTo>
                  <a:lnTo>
                    <a:pt x="213814" y="159249"/>
                  </a:lnTo>
                  <a:lnTo>
                    <a:pt x="213547" y="159272"/>
                  </a:lnTo>
                  <a:lnTo>
                    <a:pt x="213279" y="159304"/>
                  </a:lnTo>
                  <a:lnTo>
                    <a:pt x="213012" y="159335"/>
                  </a:lnTo>
                  <a:lnTo>
                    <a:pt x="212753" y="159375"/>
                  </a:lnTo>
                  <a:lnTo>
                    <a:pt x="212493" y="159422"/>
                  </a:lnTo>
                  <a:lnTo>
                    <a:pt x="212234" y="159469"/>
                  </a:lnTo>
                  <a:lnTo>
                    <a:pt x="211974" y="159524"/>
                  </a:lnTo>
                  <a:lnTo>
                    <a:pt x="211715" y="159587"/>
                  </a:lnTo>
                  <a:lnTo>
                    <a:pt x="211463" y="159650"/>
                  </a:lnTo>
                  <a:lnTo>
                    <a:pt x="211212" y="159721"/>
                  </a:lnTo>
                  <a:lnTo>
                    <a:pt x="210960" y="159791"/>
                  </a:lnTo>
                  <a:lnTo>
                    <a:pt x="210716" y="159870"/>
                  </a:lnTo>
                  <a:lnTo>
                    <a:pt x="210465" y="159956"/>
                  </a:lnTo>
                  <a:lnTo>
                    <a:pt x="210221" y="160043"/>
                  </a:lnTo>
                  <a:lnTo>
                    <a:pt x="209985" y="160137"/>
                  </a:lnTo>
                  <a:lnTo>
                    <a:pt x="209741" y="160232"/>
                  </a:lnTo>
                  <a:lnTo>
                    <a:pt x="209505" y="160334"/>
                  </a:lnTo>
                  <a:lnTo>
                    <a:pt x="209269" y="160436"/>
                  </a:lnTo>
                  <a:lnTo>
                    <a:pt x="209034" y="160546"/>
                  </a:lnTo>
                  <a:lnTo>
                    <a:pt x="208805" y="160664"/>
                  </a:lnTo>
                  <a:lnTo>
                    <a:pt x="208577" y="160782"/>
                  </a:lnTo>
                  <a:lnTo>
                    <a:pt x="208357" y="160908"/>
                  </a:lnTo>
                  <a:lnTo>
                    <a:pt x="208129" y="161034"/>
                  </a:lnTo>
                  <a:lnTo>
                    <a:pt x="207917" y="161160"/>
                  </a:lnTo>
                  <a:lnTo>
                    <a:pt x="207697" y="161301"/>
                  </a:lnTo>
                  <a:lnTo>
                    <a:pt x="207485" y="161435"/>
                  </a:lnTo>
                  <a:lnTo>
                    <a:pt x="207272" y="161584"/>
                  </a:lnTo>
                  <a:lnTo>
                    <a:pt x="207060" y="161726"/>
                  </a:lnTo>
                  <a:lnTo>
                    <a:pt x="206856" y="161875"/>
                  </a:lnTo>
                  <a:lnTo>
                    <a:pt x="206651" y="162032"/>
                  </a:lnTo>
                  <a:lnTo>
                    <a:pt x="206455" y="162190"/>
                  </a:lnTo>
                  <a:lnTo>
                    <a:pt x="206258" y="162355"/>
                  </a:lnTo>
                  <a:lnTo>
                    <a:pt x="206069" y="162520"/>
                  </a:lnTo>
                  <a:lnTo>
                    <a:pt x="205873" y="162685"/>
                  </a:lnTo>
                  <a:lnTo>
                    <a:pt x="205692" y="162858"/>
                  </a:lnTo>
                  <a:lnTo>
                    <a:pt x="205503" y="163039"/>
                  </a:lnTo>
                  <a:lnTo>
                    <a:pt x="205322" y="163212"/>
                  </a:lnTo>
                  <a:lnTo>
                    <a:pt x="205149" y="163401"/>
                  </a:lnTo>
                  <a:lnTo>
                    <a:pt x="204976" y="163581"/>
                  </a:lnTo>
                  <a:lnTo>
                    <a:pt x="204803" y="163770"/>
                  </a:lnTo>
                  <a:lnTo>
                    <a:pt x="204638" y="163967"/>
                  </a:lnTo>
                  <a:lnTo>
                    <a:pt x="204473" y="164163"/>
                  </a:lnTo>
                  <a:lnTo>
                    <a:pt x="204316" y="164360"/>
                  </a:lnTo>
                  <a:lnTo>
                    <a:pt x="204159" y="164564"/>
                  </a:lnTo>
                  <a:lnTo>
                    <a:pt x="204009" y="164769"/>
                  </a:lnTo>
                  <a:lnTo>
                    <a:pt x="203860" y="164973"/>
                  </a:lnTo>
                  <a:lnTo>
                    <a:pt x="203718" y="165186"/>
                  </a:lnTo>
                  <a:lnTo>
                    <a:pt x="203577" y="165398"/>
                  </a:lnTo>
                  <a:lnTo>
                    <a:pt x="203443" y="165610"/>
                  </a:lnTo>
                  <a:lnTo>
                    <a:pt x="203309" y="165830"/>
                  </a:lnTo>
                  <a:lnTo>
                    <a:pt x="203184" y="166051"/>
                  </a:lnTo>
                  <a:lnTo>
                    <a:pt x="203058" y="166279"/>
                  </a:lnTo>
                  <a:lnTo>
                    <a:pt x="202940" y="166507"/>
                  </a:lnTo>
                  <a:lnTo>
                    <a:pt x="202822" y="166735"/>
                  </a:lnTo>
                  <a:lnTo>
                    <a:pt x="202712" y="166963"/>
                  </a:lnTo>
                  <a:lnTo>
                    <a:pt x="202602" y="167199"/>
                  </a:lnTo>
                  <a:lnTo>
                    <a:pt x="202500" y="167435"/>
                  </a:lnTo>
                  <a:lnTo>
                    <a:pt x="202405" y="167678"/>
                  </a:lnTo>
                  <a:lnTo>
                    <a:pt x="202311" y="167914"/>
                  </a:lnTo>
                  <a:lnTo>
                    <a:pt x="202224" y="168158"/>
                  </a:lnTo>
                  <a:lnTo>
                    <a:pt x="194102" y="168158"/>
                  </a:lnTo>
                  <a:lnTo>
                    <a:pt x="194102" y="168158"/>
                  </a:lnTo>
                  <a:lnTo>
                    <a:pt x="194259" y="165359"/>
                  </a:lnTo>
                  <a:lnTo>
                    <a:pt x="194409" y="162504"/>
                  </a:lnTo>
                  <a:lnTo>
                    <a:pt x="194550" y="159595"/>
                  </a:lnTo>
                  <a:lnTo>
                    <a:pt x="194692" y="156622"/>
                  </a:lnTo>
                  <a:lnTo>
                    <a:pt x="194825" y="153595"/>
                  </a:lnTo>
                  <a:lnTo>
                    <a:pt x="194951" y="150520"/>
                  </a:lnTo>
                  <a:lnTo>
                    <a:pt x="195077" y="147383"/>
                  </a:lnTo>
                  <a:lnTo>
                    <a:pt x="195187" y="144206"/>
                  </a:lnTo>
                  <a:lnTo>
                    <a:pt x="195289" y="140967"/>
                  </a:lnTo>
                  <a:lnTo>
                    <a:pt x="195384" y="137688"/>
                  </a:lnTo>
                  <a:lnTo>
                    <a:pt x="195470" y="134353"/>
                  </a:lnTo>
                  <a:lnTo>
                    <a:pt x="195541" y="130972"/>
                  </a:lnTo>
                  <a:lnTo>
                    <a:pt x="195604" y="127544"/>
                  </a:lnTo>
                  <a:lnTo>
                    <a:pt x="195659" y="124076"/>
                  </a:lnTo>
                  <a:lnTo>
                    <a:pt x="195698" y="120561"/>
                  </a:lnTo>
                  <a:lnTo>
                    <a:pt x="195730" y="117007"/>
                  </a:lnTo>
                  <a:lnTo>
                    <a:pt x="204607" y="117007"/>
                  </a:lnTo>
                  <a:lnTo>
                    <a:pt x="204607" y="117007"/>
                  </a:lnTo>
                  <a:lnTo>
                    <a:pt x="204701" y="117251"/>
                  </a:lnTo>
                  <a:lnTo>
                    <a:pt x="204795" y="117494"/>
                  </a:lnTo>
                  <a:lnTo>
                    <a:pt x="204890" y="117730"/>
                  </a:lnTo>
                  <a:lnTo>
                    <a:pt x="204992" y="117966"/>
                  </a:lnTo>
                  <a:lnTo>
                    <a:pt x="205102" y="118202"/>
                  </a:lnTo>
                  <a:lnTo>
                    <a:pt x="205212" y="118430"/>
                  </a:lnTo>
                  <a:lnTo>
                    <a:pt x="205330" y="118658"/>
                  </a:lnTo>
                  <a:lnTo>
                    <a:pt x="205448" y="118886"/>
                  </a:lnTo>
                  <a:lnTo>
                    <a:pt x="205574" y="119114"/>
                  </a:lnTo>
                  <a:lnTo>
                    <a:pt x="205700" y="119334"/>
                  </a:lnTo>
                  <a:lnTo>
                    <a:pt x="205833" y="119555"/>
                  </a:lnTo>
                  <a:lnTo>
                    <a:pt x="205967" y="119767"/>
                  </a:lnTo>
                  <a:lnTo>
                    <a:pt x="206109" y="119979"/>
                  </a:lnTo>
                  <a:lnTo>
                    <a:pt x="206250" y="120192"/>
                  </a:lnTo>
                  <a:lnTo>
                    <a:pt x="206399" y="120404"/>
                  </a:lnTo>
                  <a:lnTo>
                    <a:pt x="206549" y="120608"/>
                  </a:lnTo>
                  <a:lnTo>
                    <a:pt x="206706" y="120805"/>
                  </a:lnTo>
                  <a:lnTo>
                    <a:pt x="206863" y="121009"/>
                  </a:lnTo>
                  <a:lnTo>
                    <a:pt x="207028" y="121206"/>
                  </a:lnTo>
                  <a:lnTo>
                    <a:pt x="207194" y="121395"/>
                  </a:lnTo>
                  <a:lnTo>
                    <a:pt x="207367" y="121583"/>
                  </a:lnTo>
                  <a:lnTo>
                    <a:pt x="207540" y="121772"/>
                  </a:lnTo>
                  <a:lnTo>
                    <a:pt x="207713" y="121953"/>
                  </a:lnTo>
                  <a:lnTo>
                    <a:pt x="207893" y="122134"/>
                  </a:lnTo>
                  <a:lnTo>
                    <a:pt x="208074" y="122307"/>
                  </a:lnTo>
                  <a:lnTo>
                    <a:pt x="208263" y="122480"/>
                  </a:lnTo>
                  <a:lnTo>
                    <a:pt x="208452" y="122653"/>
                  </a:lnTo>
                  <a:lnTo>
                    <a:pt x="208648" y="122818"/>
                  </a:lnTo>
                  <a:lnTo>
                    <a:pt x="208845" y="122975"/>
                  </a:lnTo>
                  <a:lnTo>
                    <a:pt x="209041" y="123132"/>
                  </a:lnTo>
                  <a:lnTo>
                    <a:pt x="209246" y="123290"/>
                  </a:lnTo>
                  <a:lnTo>
                    <a:pt x="209450" y="123439"/>
                  </a:lnTo>
                  <a:lnTo>
                    <a:pt x="209663" y="123589"/>
                  </a:lnTo>
                  <a:lnTo>
                    <a:pt x="209875" y="123730"/>
                  </a:lnTo>
                  <a:lnTo>
                    <a:pt x="210087" y="123872"/>
                  </a:lnTo>
                  <a:lnTo>
                    <a:pt x="210299" y="124005"/>
                  </a:lnTo>
                  <a:lnTo>
                    <a:pt x="210520" y="124139"/>
                  </a:lnTo>
                  <a:lnTo>
                    <a:pt x="210748" y="124265"/>
                  </a:lnTo>
                  <a:lnTo>
                    <a:pt x="210968" y="124383"/>
                  </a:lnTo>
                  <a:lnTo>
                    <a:pt x="211196" y="124509"/>
                  </a:lnTo>
                  <a:lnTo>
                    <a:pt x="211424" y="124619"/>
                  </a:lnTo>
                  <a:lnTo>
                    <a:pt x="211660" y="124729"/>
                  </a:lnTo>
                  <a:lnTo>
                    <a:pt x="211896" y="124839"/>
                  </a:lnTo>
                  <a:lnTo>
                    <a:pt x="212131" y="124941"/>
                  </a:lnTo>
                  <a:lnTo>
                    <a:pt x="212367" y="125035"/>
                  </a:lnTo>
                  <a:lnTo>
                    <a:pt x="212611" y="125130"/>
                  </a:lnTo>
                  <a:lnTo>
                    <a:pt x="212855" y="125216"/>
                  </a:lnTo>
                  <a:lnTo>
                    <a:pt x="213106" y="125295"/>
                  </a:lnTo>
                  <a:lnTo>
                    <a:pt x="213350" y="125374"/>
                  </a:lnTo>
                  <a:lnTo>
                    <a:pt x="213602" y="125452"/>
                  </a:lnTo>
                  <a:lnTo>
                    <a:pt x="213853" y="125523"/>
                  </a:lnTo>
                  <a:lnTo>
                    <a:pt x="214105" y="125586"/>
                  </a:lnTo>
                  <a:lnTo>
                    <a:pt x="214364" y="125649"/>
                  </a:lnTo>
                  <a:lnTo>
                    <a:pt x="214624" y="125696"/>
                  </a:lnTo>
                  <a:lnTo>
                    <a:pt x="214883" y="125751"/>
                  </a:lnTo>
                  <a:lnTo>
                    <a:pt x="215143" y="125790"/>
                  </a:lnTo>
                  <a:lnTo>
                    <a:pt x="215402" y="125837"/>
                  </a:lnTo>
                  <a:lnTo>
                    <a:pt x="215670" y="125869"/>
                  </a:lnTo>
                  <a:lnTo>
                    <a:pt x="215937" y="125900"/>
                  </a:lnTo>
                  <a:lnTo>
                    <a:pt x="216204" y="125924"/>
                  </a:lnTo>
                  <a:lnTo>
                    <a:pt x="216472" y="125940"/>
                  </a:lnTo>
                  <a:lnTo>
                    <a:pt x="216739" y="125955"/>
                  </a:lnTo>
                  <a:lnTo>
                    <a:pt x="217014" y="125963"/>
                  </a:lnTo>
                  <a:lnTo>
                    <a:pt x="217289" y="125963"/>
                  </a:lnTo>
                  <a:lnTo>
                    <a:pt x="217289" y="125963"/>
                  </a:lnTo>
                  <a:lnTo>
                    <a:pt x="217635" y="125963"/>
                  </a:lnTo>
                  <a:lnTo>
                    <a:pt x="217981" y="125948"/>
                  </a:lnTo>
                  <a:lnTo>
                    <a:pt x="218319" y="125924"/>
                  </a:lnTo>
                  <a:lnTo>
                    <a:pt x="218658" y="125893"/>
                  </a:lnTo>
                  <a:lnTo>
                    <a:pt x="218996" y="125853"/>
                  </a:lnTo>
                  <a:lnTo>
                    <a:pt x="219334" y="125814"/>
                  </a:lnTo>
                  <a:lnTo>
                    <a:pt x="219664" y="125759"/>
                  </a:lnTo>
                  <a:lnTo>
                    <a:pt x="219994" y="125688"/>
                  </a:lnTo>
                  <a:lnTo>
                    <a:pt x="220317" y="125617"/>
                  </a:lnTo>
                  <a:lnTo>
                    <a:pt x="220647" y="125539"/>
                  </a:lnTo>
                  <a:lnTo>
                    <a:pt x="220961" y="125452"/>
                  </a:lnTo>
                  <a:lnTo>
                    <a:pt x="221284" y="125358"/>
                  </a:lnTo>
                  <a:lnTo>
                    <a:pt x="221598" y="125256"/>
                  </a:lnTo>
                  <a:lnTo>
                    <a:pt x="221905" y="125145"/>
                  </a:lnTo>
                  <a:lnTo>
                    <a:pt x="222212" y="125035"/>
                  </a:lnTo>
                  <a:lnTo>
                    <a:pt x="222518" y="124910"/>
                  </a:lnTo>
                  <a:lnTo>
                    <a:pt x="222817" y="124776"/>
                  </a:lnTo>
                  <a:lnTo>
                    <a:pt x="223108" y="124634"/>
                  </a:lnTo>
                  <a:lnTo>
                    <a:pt x="223399" y="124493"/>
                  </a:lnTo>
                  <a:lnTo>
                    <a:pt x="223690" y="124343"/>
                  </a:lnTo>
                  <a:lnTo>
                    <a:pt x="223973" y="124178"/>
                  </a:lnTo>
                  <a:lnTo>
                    <a:pt x="224256" y="124013"/>
                  </a:lnTo>
                  <a:lnTo>
                    <a:pt x="224531" y="123848"/>
                  </a:lnTo>
                  <a:lnTo>
                    <a:pt x="224798" y="123667"/>
                  </a:lnTo>
                  <a:lnTo>
                    <a:pt x="225066" y="123486"/>
                  </a:lnTo>
                  <a:lnTo>
                    <a:pt x="225325" y="123290"/>
                  </a:lnTo>
                  <a:lnTo>
                    <a:pt x="225585" y="123093"/>
                  </a:lnTo>
                  <a:lnTo>
                    <a:pt x="225836" y="122897"/>
                  </a:lnTo>
                  <a:lnTo>
                    <a:pt x="226080" y="122684"/>
                  </a:lnTo>
                  <a:lnTo>
                    <a:pt x="226324" y="122472"/>
                  </a:lnTo>
                  <a:lnTo>
                    <a:pt x="226560" y="122252"/>
                  </a:lnTo>
                  <a:lnTo>
                    <a:pt x="226788" y="122024"/>
                  </a:lnTo>
                  <a:lnTo>
                    <a:pt x="227016" y="121796"/>
                  </a:lnTo>
                  <a:lnTo>
                    <a:pt x="227236" y="121560"/>
                  </a:lnTo>
                  <a:lnTo>
                    <a:pt x="227448" y="121316"/>
                  </a:lnTo>
                  <a:lnTo>
                    <a:pt x="227661" y="121072"/>
                  </a:lnTo>
                  <a:lnTo>
                    <a:pt x="227857" y="120821"/>
                  </a:lnTo>
                  <a:lnTo>
                    <a:pt x="228054" y="120561"/>
                  </a:lnTo>
                  <a:lnTo>
                    <a:pt x="228250" y="120302"/>
                  </a:lnTo>
                  <a:lnTo>
                    <a:pt x="228431" y="120034"/>
                  </a:lnTo>
                  <a:lnTo>
                    <a:pt x="228612" y="119767"/>
                  </a:lnTo>
                  <a:lnTo>
                    <a:pt x="228785" y="119492"/>
                  </a:lnTo>
                  <a:lnTo>
                    <a:pt x="228950" y="119209"/>
                  </a:lnTo>
                  <a:lnTo>
                    <a:pt x="229107" y="118926"/>
                  </a:lnTo>
                  <a:lnTo>
                    <a:pt x="229257" y="118643"/>
                  </a:lnTo>
                  <a:lnTo>
                    <a:pt x="229406" y="118352"/>
                  </a:lnTo>
                  <a:lnTo>
                    <a:pt x="229540" y="118053"/>
                  </a:lnTo>
                  <a:lnTo>
                    <a:pt x="229673" y="117754"/>
                  </a:lnTo>
                  <a:lnTo>
                    <a:pt x="229799" y="117447"/>
                  </a:lnTo>
                  <a:lnTo>
                    <a:pt x="229917" y="117141"/>
                  </a:lnTo>
                  <a:lnTo>
                    <a:pt x="230027" y="116834"/>
                  </a:lnTo>
                  <a:lnTo>
                    <a:pt x="230122" y="116519"/>
                  </a:lnTo>
                  <a:lnTo>
                    <a:pt x="230224" y="116205"/>
                  </a:lnTo>
                  <a:lnTo>
                    <a:pt x="230310" y="115882"/>
                  </a:lnTo>
                  <a:lnTo>
                    <a:pt x="230389" y="115560"/>
                  </a:lnTo>
                  <a:lnTo>
                    <a:pt x="230460" y="115230"/>
                  </a:lnTo>
                  <a:lnTo>
                    <a:pt x="230523" y="114900"/>
                  </a:lnTo>
                  <a:lnTo>
                    <a:pt x="230578" y="114569"/>
                  </a:lnTo>
                  <a:lnTo>
                    <a:pt x="230625" y="114239"/>
                  </a:lnTo>
                  <a:lnTo>
                    <a:pt x="230664" y="113901"/>
                  </a:lnTo>
                  <a:lnTo>
                    <a:pt x="230688" y="113563"/>
                  </a:lnTo>
                  <a:lnTo>
                    <a:pt x="230711" y="113217"/>
                  </a:lnTo>
                  <a:lnTo>
                    <a:pt x="230727" y="112871"/>
                  </a:lnTo>
                  <a:lnTo>
                    <a:pt x="230727" y="112525"/>
                  </a:lnTo>
                  <a:lnTo>
                    <a:pt x="230727" y="112525"/>
                  </a:lnTo>
                  <a:lnTo>
                    <a:pt x="230727" y="112179"/>
                  </a:lnTo>
                  <a:lnTo>
                    <a:pt x="230711" y="111841"/>
                  </a:lnTo>
                  <a:lnTo>
                    <a:pt x="230688" y="111495"/>
                  </a:lnTo>
                  <a:lnTo>
                    <a:pt x="230664" y="111157"/>
                  </a:lnTo>
                  <a:lnTo>
                    <a:pt x="230625" y="110818"/>
                  </a:lnTo>
                  <a:lnTo>
                    <a:pt x="230578" y="110480"/>
                  </a:lnTo>
                  <a:lnTo>
                    <a:pt x="230523" y="110150"/>
                  </a:lnTo>
                  <a:lnTo>
                    <a:pt x="230460" y="109820"/>
                  </a:lnTo>
                  <a:lnTo>
                    <a:pt x="230389" y="109497"/>
                  </a:lnTo>
                  <a:lnTo>
                    <a:pt x="230310" y="109175"/>
                  </a:lnTo>
                  <a:lnTo>
                    <a:pt x="230224" y="108853"/>
                  </a:lnTo>
                  <a:lnTo>
                    <a:pt x="230122" y="108538"/>
                  </a:lnTo>
                  <a:lnTo>
                    <a:pt x="230027" y="108224"/>
                  </a:lnTo>
                  <a:lnTo>
                    <a:pt x="229917" y="107909"/>
                  </a:lnTo>
                  <a:lnTo>
                    <a:pt x="229799" y="107602"/>
                  </a:lnTo>
                  <a:lnTo>
                    <a:pt x="229673" y="107304"/>
                  </a:lnTo>
                  <a:lnTo>
                    <a:pt x="229540" y="107005"/>
                  </a:lnTo>
                  <a:lnTo>
                    <a:pt x="229406" y="106706"/>
                  </a:lnTo>
                  <a:lnTo>
                    <a:pt x="229257" y="106415"/>
                  </a:lnTo>
                  <a:lnTo>
                    <a:pt x="229107" y="106132"/>
                  </a:lnTo>
                  <a:lnTo>
                    <a:pt x="228950" y="105849"/>
                  </a:lnTo>
                  <a:lnTo>
                    <a:pt x="228785" y="105566"/>
                  </a:lnTo>
                  <a:lnTo>
                    <a:pt x="228612" y="105291"/>
                  </a:lnTo>
                  <a:lnTo>
                    <a:pt x="228431" y="105023"/>
                  </a:lnTo>
                  <a:lnTo>
                    <a:pt x="228250" y="104756"/>
                  </a:lnTo>
                  <a:lnTo>
                    <a:pt x="228054" y="104496"/>
                  </a:lnTo>
                  <a:lnTo>
                    <a:pt x="227857" y="104237"/>
                  </a:lnTo>
                  <a:lnTo>
                    <a:pt x="227661" y="103985"/>
                  </a:lnTo>
                  <a:lnTo>
                    <a:pt x="227448" y="103741"/>
                  </a:lnTo>
                  <a:lnTo>
                    <a:pt x="227236" y="103498"/>
                  </a:lnTo>
                  <a:lnTo>
                    <a:pt x="227016" y="103262"/>
                  </a:lnTo>
                  <a:lnTo>
                    <a:pt x="226788" y="103034"/>
                  </a:lnTo>
                  <a:lnTo>
                    <a:pt x="226560" y="102806"/>
                  </a:lnTo>
                  <a:lnTo>
                    <a:pt x="226324" y="102586"/>
                  </a:lnTo>
                  <a:lnTo>
                    <a:pt x="226080" y="102373"/>
                  </a:lnTo>
                  <a:lnTo>
                    <a:pt x="225836" y="102161"/>
                  </a:lnTo>
                  <a:lnTo>
                    <a:pt x="225585" y="101964"/>
                  </a:lnTo>
                  <a:lnTo>
                    <a:pt x="225325" y="101768"/>
                  </a:lnTo>
                  <a:lnTo>
                    <a:pt x="225066" y="101571"/>
                  </a:lnTo>
                  <a:lnTo>
                    <a:pt x="224798" y="101390"/>
                  </a:lnTo>
                  <a:lnTo>
                    <a:pt x="224531" y="101209"/>
                  </a:lnTo>
                  <a:lnTo>
                    <a:pt x="224256" y="101037"/>
                  </a:lnTo>
                  <a:lnTo>
                    <a:pt x="223973" y="100871"/>
                  </a:lnTo>
                  <a:lnTo>
                    <a:pt x="223690" y="100714"/>
                  </a:lnTo>
                  <a:lnTo>
                    <a:pt x="223399" y="100565"/>
                  </a:lnTo>
                  <a:lnTo>
                    <a:pt x="223108" y="100423"/>
                  </a:lnTo>
                  <a:lnTo>
                    <a:pt x="222817" y="100282"/>
                  </a:lnTo>
                  <a:lnTo>
                    <a:pt x="222518" y="100148"/>
                  </a:lnTo>
                  <a:lnTo>
                    <a:pt x="222212" y="100030"/>
                  </a:lnTo>
                  <a:lnTo>
                    <a:pt x="221905" y="99912"/>
                  </a:lnTo>
                  <a:lnTo>
                    <a:pt x="221598" y="99802"/>
                  </a:lnTo>
                  <a:lnTo>
                    <a:pt x="221284" y="99700"/>
                  </a:lnTo>
                  <a:lnTo>
                    <a:pt x="220961" y="99605"/>
                  </a:lnTo>
                  <a:lnTo>
                    <a:pt x="220647" y="99519"/>
                  </a:lnTo>
                  <a:lnTo>
                    <a:pt x="220317" y="99440"/>
                  </a:lnTo>
                  <a:lnTo>
                    <a:pt x="219994" y="99369"/>
                  </a:lnTo>
                  <a:lnTo>
                    <a:pt x="219664" y="99307"/>
                  </a:lnTo>
                  <a:lnTo>
                    <a:pt x="219334" y="99252"/>
                  </a:lnTo>
                  <a:lnTo>
                    <a:pt x="218996" y="99204"/>
                  </a:lnTo>
                  <a:lnTo>
                    <a:pt x="218658" y="99165"/>
                  </a:lnTo>
                  <a:lnTo>
                    <a:pt x="218319" y="99134"/>
                  </a:lnTo>
                  <a:lnTo>
                    <a:pt x="217981" y="99110"/>
                  </a:lnTo>
                  <a:lnTo>
                    <a:pt x="217635" y="99094"/>
                  </a:lnTo>
                  <a:lnTo>
                    <a:pt x="217289" y="99094"/>
                  </a:lnTo>
                  <a:lnTo>
                    <a:pt x="217289" y="99094"/>
                  </a:lnTo>
                  <a:lnTo>
                    <a:pt x="217014" y="99094"/>
                  </a:lnTo>
                  <a:lnTo>
                    <a:pt x="216739" y="99102"/>
                  </a:lnTo>
                  <a:lnTo>
                    <a:pt x="216472" y="99118"/>
                  </a:lnTo>
                  <a:lnTo>
                    <a:pt x="216204" y="99134"/>
                  </a:lnTo>
                  <a:lnTo>
                    <a:pt x="215937" y="99157"/>
                  </a:lnTo>
                  <a:lnTo>
                    <a:pt x="215670" y="99189"/>
                  </a:lnTo>
                  <a:lnTo>
                    <a:pt x="215402" y="99228"/>
                  </a:lnTo>
                  <a:lnTo>
                    <a:pt x="215143" y="99267"/>
                  </a:lnTo>
                  <a:lnTo>
                    <a:pt x="214883" y="99307"/>
                  </a:lnTo>
                  <a:lnTo>
                    <a:pt x="214616" y="99362"/>
                  </a:lnTo>
                  <a:lnTo>
                    <a:pt x="214364" y="99417"/>
                  </a:lnTo>
                  <a:lnTo>
                    <a:pt x="214105" y="99472"/>
                  </a:lnTo>
                  <a:lnTo>
                    <a:pt x="213853" y="99535"/>
                  </a:lnTo>
                  <a:lnTo>
                    <a:pt x="213602" y="99605"/>
                  </a:lnTo>
                  <a:lnTo>
                    <a:pt x="213350" y="99684"/>
                  </a:lnTo>
                  <a:lnTo>
                    <a:pt x="213099" y="99763"/>
                  </a:lnTo>
                  <a:lnTo>
                    <a:pt x="212855" y="99841"/>
                  </a:lnTo>
                  <a:lnTo>
                    <a:pt x="212611" y="99928"/>
                  </a:lnTo>
                  <a:lnTo>
                    <a:pt x="212367" y="100022"/>
                  </a:lnTo>
                  <a:lnTo>
                    <a:pt x="212131" y="100116"/>
                  </a:lnTo>
                  <a:lnTo>
                    <a:pt x="211896" y="100219"/>
                  </a:lnTo>
                  <a:lnTo>
                    <a:pt x="211660" y="100329"/>
                  </a:lnTo>
                  <a:lnTo>
                    <a:pt x="211424" y="100439"/>
                  </a:lnTo>
                  <a:lnTo>
                    <a:pt x="211196" y="100549"/>
                  </a:lnTo>
                  <a:lnTo>
                    <a:pt x="210968" y="100667"/>
                  </a:lnTo>
                  <a:lnTo>
                    <a:pt x="210748" y="100793"/>
                  </a:lnTo>
                  <a:lnTo>
                    <a:pt x="210520" y="100919"/>
                  </a:lnTo>
                  <a:lnTo>
                    <a:pt x="210299" y="101052"/>
                  </a:lnTo>
                  <a:lnTo>
                    <a:pt x="210087" y="101186"/>
                  </a:lnTo>
                  <a:lnTo>
                    <a:pt x="209875" y="101327"/>
                  </a:lnTo>
                  <a:lnTo>
                    <a:pt x="209663" y="101469"/>
                  </a:lnTo>
                  <a:lnTo>
                    <a:pt x="209450" y="101618"/>
                  </a:lnTo>
                  <a:lnTo>
                    <a:pt x="209246" y="101768"/>
                  </a:lnTo>
                  <a:lnTo>
                    <a:pt x="209041" y="101917"/>
                  </a:lnTo>
                  <a:lnTo>
                    <a:pt x="208845" y="102082"/>
                  </a:lnTo>
                  <a:lnTo>
                    <a:pt x="208648" y="102240"/>
                  </a:lnTo>
                  <a:lnTo>
                    <a:pt x="208452" y="102405"/>
                  </a:lnTo>
                  <a:lnTo>
                    <a:pt x="208263" y="102578"/>
                  </a:lnTo>
                  <a:lnTo>
                    <a:pt x="208074" y="102751"/>
                  </a:lnTo>
                  <a:lnTo>
                    <a:pt x="207893" y="102924"/>
                  </a:lnTo>
                  <a:lnTo>
                    <a:pt x="207713" y="103105"/>
                  </a:lnTo>
                  <a:lnTo>
                    <a:pt x="207540" y="103285"/>
                  </a:lnTo>
                  <a:lnTo>
                    <a:pt x="207367" y="103474"/>
                  </a:lnTo>
                  <a:lnTo>
                    <a:pt x="207194" y="103663"/>
                  </a:lnTo>
                  <a:lnTo>
                    <a:pt x="207028" y="103852"/>
                  </a:lnTo>
                  <a:lnTo>
                    <a:pt x="206863" y="104048"/>
                  </a:lnTo>
                  <a:lnTo>
                    <a:pt x="206706" y="104245"/>
                  </a:lnTo>
                  <a:lnTo>
                    <a:pt x="206549" y="104449"/>
                  </a:lnTo>
                  <a:lnTo>
                    <a:pt x="206399" y="104654"/>
                  </a:lnTo>
                  <a:lnTo>
                    <a:pt x="206250" y="104866"/>
                  </a:lnTo>
                  <a:lnTo>
                    <a:pt x="206109" y="105070"/>
                  </a:lnTo>
                  <a:lnTo>
                    <a:pt x="205967" y="105283"/>
                  </a:lnTo>
                  <a:lnTo>
                    <a:pt x="205833" y="105503"/>
                  </a:lnTo>
                  <a:lnTo>
                    <a:pt x="205700" y="105723"/>
                  </a:lnTo>
                  <a:lnTo>
                    <a:pt x="205574" y="105943"/>
                  </a:lnTo>
                  <a:lnTo>
                    <a:pt x="205448" y="106163"/>
                  </a:lnTo>
                  <a:lnTo>
                    <a:pt x="205330" y="106391"/>
                  </a:lnTo>
                  <a:lnTo>
                    <a:pt x="205212" y="106619"/>
                  </a:lnTo>
                  <a:lnTo>
                    <a:pt x="205102" y="106855"/>
                  </a:lnTo>
                  <a:lnTo>
                    <a:pt x="204992" y="107091"/>
                  </a:lnTo>
                  <a:lnTo>
                    <a:pt x="204890" y="107327"/>
                  </a:lnTo>
                  <a:lnTo>
                    <a:pt x="204795" y="107563"/>
                  </a:lnTo>
                  <a:lnTo>
                    <a:pt x="204701" y="107807"/>
                  </a:lnTo>
                  <a:lnTo>
                    <a:pt x="204607" y="108051"/>
                  </a:lnTo>
                  <a:lnTo>
                    <a:pt x="195745" y="108051"/>
                  </a:lnTo>
                  <a:lnTo>
                    <a:pt x="195745" y="108051"/>
                  </a:lnTo>
                  <a:lnTo>
                    <a:pt x="195730" y="105031"/>
                  </a:lnTo>
                  <a:lnTo>
                    <a:pt x="195706" y="101988"/>
                  </a:lnTo>
                  <a:lnTo>
                    <a:pt x="195675" y="98921"/>
                  </a:lnTo>
                  <a:lnTo>
                    <a:pt x="195635" y="95823"/>
                  </a:lnTo>
                  <a:lnTo>
                    <a:pt x="195580" y="92709"/>
                  </a:lnTo>
                  <a:lnTo>
                    <a:pt x="195517" y="89572"/>
                  </a:lnTo>
                  <a:lnTo>
                    <a:pt x="195439" y="86411"/>
                  </a:lnTo>
                  <a:lnTo>
                    <a:pt x="195352" y="83234"/>
                  </a:lnTo>
                  <a:lnTo>
                    <a:pt x="195258" y="80026"/>
                  </a:lnTo>
                  <a:lnTo>
                    <a:pt x="195148" y="76802"/>
                  </a:lnTo>
                  <a:lnTo>
                    <a:pt x="195030" y="73562"/>
                  </a:lnTo>
                  <a:lnTo>
                    <a:pt x="194896" y="70299"/>
                  </a:lnTo>
                  <a:lnTo>
                    <a:pt x="194747" y="67020"/>
                  </a:lnTo>
                  <a:lnTo>
                    <a:pt x="194590" y="63725"/>
                  </a:lnTo>
                  <a:lnTo>
                    <a:pt x="194417" y="60407"/>
                  </a:lnTo>
                  <a:lnTo>
                    <a:pt x="194228" y="57073"/>
                  </a:lnTo>
                  <a:lnTo>
                    <a:pt x="202224" y="57073"/>
                  </a:lnTo>
                  <a:lnTo>
                    <a:pt x="202224" y="57073"/>
                  </a:lnTo>
                  <a:lnTo>
                    <a:pt x="202311" y="57316"/>
                  </a:lnTo>
                  <a:lnTo>
                    <a:pt x="202405" y="57560"/>
                  </a:lnTo>
                  <a:lnTo>
                    <a:pt x="202500" y="57796"/>
                  </a:lnTo>
                  <a:lnTo>
                    <a:pt x="202602" y="58032"/>
                  </a:lnTo>
                  <a:lnTo>
                    <a:pt x="202712" y="58268"/>
                  </a:lnTo>
                  <a:lnTo>
                    <a:pt x="202822" y="58504"/>
                  </a:lnTo>
                  <a:lnTo>
                    <a:pt x="202940" y="58732"/>
                  </a:lnTo>
                  <a:lnTo>
                    <a:pt x="203058" y="58960"/>
                  </a:lnTo>
                  <a:lnTo>
                    <a:pt x="203184" y="59180"/>
                  </a:lnTo>
                  <a:lnTo>
                    <a:pt x="203309" y="59400"/>
                  </a:lnTo>
                  <a:lnTo>
                    <a:pt x="203443" y="59620"/>
                  </a:lnTo>
                  <a:lnTo>
                    <a:pt x="203577" y="59840"/>
                  </a:lnTo>
                  <a:lnTo>
                    <a:pt x="203718" y="60053"/>
                  </a:lnTo>
                  <a:lnTo>
                    <a:pt x="203860" y="60265"/>
                  </a:lnTo>
                  <a:lnTo>
                    <a:pt x="204009" y="60470"/>
                  </a:lnTo>
                  <a:lnTo>
                    <a:pt x="204159" y="60674"/>
                  </a:lnTo>
                  <a:lnTo>
                    <a:pt x="204316" y="60878"/>
                  </a:lnTo>
                  <a:lnTo>
                    <a:pt x="204473" y="61075"/>
                  </a:lnTo>
                  <a:lnTo>
                    <a:pt x="204638" y="61272"/>
                  </a:lnTo>
                  <a:lnTo>
                    <a:pt x="204803" y="61460"/>
                  </a:lnTo>
                  <a:lnTo>
                    <a:pt x="204976" y="61649"/>
                  </a:lnTo>
                  <a:lnTo>
                    <a:pt x="205149" y="61838"/>
                  </a:lnTo>
                  <a:lnTo>
                    <a:pt x="205322" y="62019"/>
                  </a:lnTo>
                  <a:lnTo>
                    <a:pt x="205503" y="62199"/>
                  </a:lnTo>
                  <a:lnTo>
                    <a:pt x="205692" y="62372"/>
                  </a:lnTo>
                  <a:lnTo>
                    <a:pt x="205873" y="62545"/>
                  </a:lnTo>
                  <a:lnTo>
                    <a:pt x="206069" y="62718"/>
                  </a:lnTo>
                  <a:lnTo>
                    <a:pt x="206258" y="62884"/>
                  </a:lnTo>
                  <a:lnTo>
                    <a:pt x="206455" y="63041"/>
                  </a:lnTo>
                  <a:lnTo>
                    <a:pt x="206659" y="63206"/>
                  </a:lnTo>
                  <a:lnTo>
                    <a:pt x="206856" y="63355"/>
                  </a:lnTo>
                  <a:lnTo>
                    <a:pt x="207060" y="63505"/>
                  </a:lnTo>
                  <a:lnTo>
                    <a:pt x="207272" y="63654"/>
                  </a:lnTo>
                  <a:lnTo>
                    <a:pt x="207485" y="63796"/>
                  </a:lnTo>
                  <a:lnTo>
                    <a:pt x="207697" y="63937"/>
                  </a:lnTo>
                  <a:lnTo>
                    <a:pt x="207917" y="64071"/>
                  </a:lnTo>
                  <a:lnTo>
                    <a:pt x="208137" y="64205"/>
                  </a:lnTo>
                  <a:lnTo>
                    <a:pt x="208357" y="64330"/>
                  </a:lnTo>
                  <a:lnTo>
                    <a:pt x="208577" y="64456"/>
                  </a:lnTo>
                  <a:lnTo>
                    <a:pt x="208805" y="64574"/>
                  </a:lnTo>
                  <a:lnTo>
                    <a:pt x="209041" y="64684"/>
                  </a:lnTo>
                  <a:lnTo>
                    <a:pt x="209269" y="64794"/>
                  </a:lnTo>
                  <a:lnTo>
                    <a:pt x="209505" y="64904"/>
                  </a:lnTo>
                  <a:lnTo>
                    <a:pt x="209741" y="65007"/>
                  </a:lnTo>
                  <a:lnTo>
                    <a:pt x="209985" y="65101"/>
                  </a:lnTo>
                  <a:lnTo>
                    <a:pt x="210221" y="65195"/>
                  </a:lnTo>
                  <a:lnTo>
                    <a:pt x="210465" y="65282"/>
                  </a:lnTo>
                  <a:lnTo>
                    <a:pt x="210716" y="65361"/>
                  </a:lnTo>
                  <a:lnTo>
                    <a:pt x="210960" y="65439"/>
                  </a:lnTo>
                  <a:lnTo>
                    <a:pt x="211212" y="65518"/>
                  </a:lnTo>
                  <a:lnTo>
                    <a:pt x="211463" y="65589"/>
                  </a:lnTo>
                  <a:lnTo>
                    <a:pt x="211715" y="65651"/>
                  </a:lnTo>
                  <a:lnTo>
                    <a:pt x="211974" y="65707"/>
                  </a:lnTo>
                  <a:lnTo>
                    <a:pt x="212234" y="65762"/>
                  </a:lnTo>
                  <a:lnTo>
                    <a:pt x="212493" y="65817"/>
                  </a:lnTo>
                  <a:lnTo>
                    <a:pt x="212753" y="65856"/>
                  </a:lnTo>
                  <a:lnTo>
                    <a:pt x="213012" y="65895"/>
                  </a:lnTo>
                  <a:lnTo>
                    <a:pt x="213279" y="65935"/>
                  </a:lnTo>
                  <a:lnTo>
                    <a:pt x="213547" y="65966"/>
                  </a:lnTo>
                  <a:lnTo>
                    <a:pt x="213814" y="65990"/>
                  </a:lnTo>
                  <a:lnTo>
                    <a:pt x="214081" y="66005"/>
                  </a:lnTo>
                  <a:lnTo>
                    <a:pt x="214357" y="66021"/>
                  </a:lnTo>
                  <a:lnTo>
                    <a:pt x="214624" y="66029"/>
                  </a:lnTo>
                  <a:lnTo>
                    <a:pt x="214899" y="66029"/>
                  </a:lnTo>
                  <a:lnTo>
                    <a:pt x="214899" y="66029"/>
                  </a:lnTo>
                  <a:lnTo>
                    <a:pt x="215245" y="66029"/>
                  </a:lnTo>
                  <a:lnTo>
                    <a:pt x="215591" y="66013"/>
                  </a:lnTo>
                  <a:lnTo>
                    <a:pt x="215929" y="65990"/>
                  </a:lnTo>
                  <a:lnTo>
                    <a:pt x="216275" y="65958"/>
                  </a:lnTo>
                  <a:lnTo>
                    <a:pt x="216605" y="65919"/>
                  </a:lnTo>
                  <a:lnTo>
                    <a:pt x="216943" y="65872"/>
                  </a:lnTo>
                  <a:lnTo>
                    <a:pt x="217274" y="65817"/>
                  </a:lnTo>
                  <a:lnTo>
                    <a:pt x="217604" y="65754"/>
                  </a:lnTo>
                  <a:lnTo>
                    <a:pt x="217934" y="65683"/>
                  </a:lnTo>
                  <a:lnTo>
                    <a:pt x="218257" y="65604"/>
                  </a:lnTo>
                  <a:lnTo>
                    <a:pt x="218571" y="65518"/>
                  </a:lnTo>
                  <a:lnTo>
                    <a:pt x="218893" y="65423"/>
                  </a:lnTo>
                  <a:lnTo>
                    <a:pt x="219208" y="65321"/>
                  </a:lnTo>
                  <a:lnTo>
                    <a:pt x="219515" y="65211"/>
                  </a:lnTo>
                  <a:lnTo>
                    <a:pt x="219821" y="65101"/>
                  </a:lnTo>
                  <a:lnTo>
                    <a:pt x="220128" y="64975"/>
                  </a:lnTo>
                  <a:lnTo>
                    <a:pt x="220427" y="64842"/>
                  </a:lnTo>
                  <a:lnTo>
                    <a:pt x="220726" y="64708"/>
                  </a:lnTo>
                  <a:lnTo>
                    <a:pt x="221016" y="64558"/>
                  </a:lnTo>
                  <a:lnTo>
                    <a:pt x="221299" y="64409"/>
                  </a:lnTo>
                  <a:lnTo>
                    <a:pt x="221583" y="64252"/>
                  </a:lnTo>
                  <a:lnTo>
                    <a:pt x="221866" y="64087"/>
                  </a:lnTo>
                  <a:lnTo>
                    <a:pt x="222141" y="63914"/>
                  </a:lnTo>
                  <a:lnTo>
                    <a:pt x="222408" y="63733"/>
                  </a:lnTo>
                  <a:lnTo>
                    <a:pt x="222675" y="63552"/>
                  </a:lnTo>
                  <a:lnTo>
                    <a:pt x="222935" y="63355"/>
                  </a:lnTo>
                  <a:lnTo>
                    <a:pt x="223194" y="63159"/>
                  </a:lnTo>
                  <a:lnTo>
                    <a:pt x="223446" y="62962"/>
                  </a:lnTo>
                  <a:lnTo>
                    <a:pt x="223690" y="62750"/>
                  </a:lnTo>
                  <a:lnTo>
                    <a:pt x="223934" y="62538"/>
                  </a:lnTo>
                  <a:lnTo>
                    <a:pt x="224169" y="62317"/>
                  </a:lnTo>
                  <a:lnTo>
                    <a:pt x="224397" y="62089"/>
                  </a:lnTo>
                  <a:lnTo>
                    <a:pt x="224625" y="61861"/>
                  </a:lnTo>
                  <a:lnTo>
                    <a:pt x="224846" y="61625"/>
                  </a:lnTo>
                  <a:lnTo>
                    <a:pt x="225058" y="61382"/>
                  </a:lnTo>
                  <a:lnTo>
                    <a:pt x="225270" y="61138"/>
                  </a:lnTo>
                  <a:lnTo>
                    <a:pt x="225475" y="60886"/>
                  </a:lnTo>
                  <a:lnTo>
                    <a:pt x="225671" y="60627"/>
                  </a:lnTo>
                  <a:lnTo>
                    <a:pt x="225860" y="60367"/>
                  </a:lnTo>
                  <a:lnTo>
                    <a:pt x="226041" y="60100"/>
                  </a:lnTo>
                  <a:lnTo>
                    <a:pt x="226222" y="59833"/>
                  </a:lnTo>
                  <a:lnTo>
                    <a:pt x="226395" y="59557"/>
                  </a:lnTo>
                  <a:lnTo>
                    <a:pt x="226560" y="59282"/>
                  </a:lnTo>
                  <a:lnTo>
                    <a:pt x="226717" y="58999"/>
                  </a:lnTo>
                  <a:lnTo>
                    <a:pt x="226866" y="58708"/>
                  </a:lnTo>
                  <a:lnTo>
                    <a:pt x="227016" y="58417"/>
                  </a:lnTo>
                  <a:lnTo>
                    <a:pt x="227149" y="58118"/>
                  </a:lnTo>
                  <a:lnTo>
                    <a:pt x="227283" y="57820"/>
                  </a:lnTo>
                  <a:lnTo>
                    <a:pt x="227409" y="57521"/>
                  </a:lnTo>
                  <a:lnTo>
                    <a:pt x="227527" y="57214"/>
                  </a:lnTo>
                  <a:lnTo>
                    <a:pt x="227637" y="56900"/>
                  </a:lnTo>
                  <a:lnTo>
                    <a:pt x="227739" y="56585"/>
                  </a:lnTo>
                  <a:lnTo>
                    <a:pt x="227833" y="56271"/>
                  </a:lnTo>
                  <a:lnTo>
                    <a:pt x="227920" y="55948"/>
                  </a:lnTo>
                  <a:lnTo>
                    <a:pt x="227999" y="55626"/>
                  </a:lnTo>
                  <a:lnTo>
                    <a:pt x="228069" y="55303"/>
                  </a:lnTo>
                  <a:lnTo>
                    <a:pt x="228132" y="54973"/>
                  </a:lnTo>
                  <a:lnTo>
                    <a:pt x="228187" y="54643"/>
                  </a:lnTo>
                  <a:lnTo>
                    <a:pt x="228234" y="54305"/>
                  </a:lnTo>
                  <a:lnTo>
                    <a:pt x="228274" y="53967"/>
                  </a:lnTo>
                  <a:lnTo>
                    <a:pt x="228305" y="53628"/>
                  </a:lnTo>
                  <a:lnTo>
                    <a:pt x="228321" y="53290"/>
                  </a:lnTo>
                  <a:lnTo>
                    <a:pt x="228337" y="52944"/>
                  </a:lnTo>
                  <a:lnTo>
                    <a:pt x="228345" y="52598"/>
                  </a:lnTo>
                  <a:lnTo>
                    <a:pt x="228345" y="52598"/>
                  </a:lnTo>
                  <a:lnTo>
                    <a:pt x="228337" y="52252"/>
                  </a:lnTo>
                  <a:lnTo>
                    <a:pt x="228321" y="51906"/>
                  </a:lnTo>
                  <a:lnTo>
                    <a:pt x="228305" y="51560"/>
                  </a:lnTo>
                  <a:lnTo>
                    <a:pt x="228274" y="51222"/>
                  </a:lnTo>
                  <a:lnTo>
                    <a:pt x="228234" y="50884"/>
                  </a:lnTo>
                  <a:lnTo>
                    <a:pt x="228187" y="50554"/>
                  </a:lnTo>
                  <a:lnTo>
                    <a:pt x="228132" y="50224"/>
                  </a:lnTo>
                  <a:lnTo>
                    <a:pt x="228069" y="49893"/>
                  </a:lnTo>
                  <a:lnTo>
                    <a:pt x="227999" y="49563"/>
                  </a:lnTo>
                  <a:lnTo>
                    <a:pt x="227920" y="49241"/>
                  </a:lnTo>
                  <a:lnTo>
                    <a:pt x="227833" y="48918"/>
                  </a:lnTo>
                  <a:lnTo>
                    <a:pt x="227739" y="48604"/>
                  </a:lnTo>
                  <a:lnTo>
                    <a:pt x="227637" y="48289"/>
                  </a:lnTo>
                  <a:lnTo>
                    <a:pt x="227527" y="47983"/>
                  </a:lnTo>
                  <a:lnTo>
                    <a:pt x="227409" y="47676"/>
                  </a:lnTo>
                  <a:lnTo>
                    <a:pt x="227283" y="47369"/>
                  </a:lnTo>
                  <a:lnTo>
                    <a:pt x="227149" y="47070"/>
                  </a:lnTo>
                  <a:lnTo>
                    <a:pt x="227016" y="46779"/>
                  </a:lnTo>
                  <a:lnTo>
                    <a:pt x="226866" y="46481"/>
                  </a:lnTo>
                  <a:lnTo>
                    <a:pt x="226717" y="46198"/>
                  </a:lnTo>
                  <a:lnTo>
                    <a:pt x="226560" y="45915"/>
                  </a:lnTo>
                  <a:lnTo>
                    <a:pt x="226395" y="45631"/>
                  </a:lnTo>
                  <a:lnTo>
                    <a:pt x="226222" y="45356"/>
                  </a:lnTo>
                  <a:lnTo>
                    <a:pt x="226041" y="45089"/>
                  </a:lnTo>
                  <a:lnTo>
                    <a:pt x="225860" y="44822"/>
                  </a:lnTo>
                  <a:lnTo>
                    <a:pt x="225671" y="44562"/>
                  </a:lnTo>
                  <a:lnTo>
                    <a:pt x="225475" y="44303"/>
                  </a:lnTo>
                  <a:lnTo>
                    <a:pt x="225270" y="44051"/>
                  </a:lnTo>
                  <a:lnTo>
                    <a:pt x="225058" y="43807"/>
                  </a:lnTo>
                  <a:lnTo>
                    <a:pt x="224846" y="43563"/>
                  </a:lnTo>
                  <a:lnTo>
                    <a:pt x="224625" y="43327"/>
                  </a:lnTo>
                  <a:lnTo>
                    <a:pt x="224397" y="43099"/>
                  </a:lnTo>
                  <a:lnTo>
                    <a:pt x="224169" y="42871"/>
                  </a:lnTo>
                  <a:lnTo>
                    <a:pt x="223934" y="42651"/>
                  </a:lnTo>
                  <a:lnTo>
                    <a:pt x="223690" y="42439"/>
                  </a:lnTo>
                  <a:lnTo>
                    <a:pt x="223446" y="42234"/>
                  </a:lnTo>
                  <a:lnTo>
                    <a:pt x="223194" y="42030"/>
                  </a:lnTo>
                  <a:lnTo>
                    <a:pt x="222935" y="41833"/>
                  </a:lnTo>
                  <a:lnTo>
                    <a:pt x="222675" y="41645"/>
                  </a:lnTo>
                  <a:lnTo>
                    <a:pt x="222408" y="41456"/>
                  </a:lnTo>
                  <a:lnTo>
                    <a:pt x="222141" y="41283"/>
                  </a:lnTo>
                  <a:lnTo>
                    <a:pt x="221866" y="41110"/>
                  </a:lnTo>
                  <a:lnTo>
                    <a:pt x="221583" y="40945"/>
                  </a:lnTo>
                  <a:lnTo>
                    <a:pt x="221299" y="40788"/>
                  </a:lnTo>
                  <a:lnTo>
                    <a:pt x="221016" y="40630"/>
                  </a:lnTo>
                  <a:lnTo>
                    <a:pt x="220726" y="40489"/>
                  </a:lnTo>
                  <a:lnTo>
                    <a:pt x="220427" y="40347"/>
                  </a:lnTo>
                  <a:lnTo>
                    <a:pt x="220128" y="40221"/>
                  </a:lnTo>
                  <a:lnTo>
                    <a:pt x="219821" y="40096"/>
                  </a:lnTo>
                  <a:lnTo>
                    <a:pt x="219515" y="39978"/>
                  </a:lnTo>
                  <a:lnTo>
                    <a:pt x="219208" y="39868"/>
                  </a:lnTo>
                  <a:lnTo>
                    <a:pt x="218893" y="39765"/>
                  </a:lnTo>
                  <a:lnTo>
                    <a:pt x="218571" y="39671"/>
                  </a:lnTo>
                  <a:lnTo>
                    <a:pt x="218257" y="39585"/>
                  </a:lnTo>
                  <a:lnTo>
                    <a:pt x="217934" y="39506"/>
                  </a:lnTo>
                  <a:lnTo>
                    <a:pt x="217604" y="39435"/>
                  </a:lnTo>
                  <a:lnTo>
                    <a:pt x="217274" y="39372"/>
                  </a:lnTo>
                  <a:lnTo>
                    <a:pt x="216943" y="39317"/>
                  </a:lnTo>
                  <a:lnTo>
                    <a:pt x="216605" y="39270"/>
                  </a:lnTo>
                  <a:lnTo>
                    <a:pt x="216275" y="39231"/>
                  </a:lnTo>
                  <a:lnTo>
                    <a:pt x="215929" y="39199"/>
                  </a:lnTo>
                  <a:lnTo>
                    <a:pt x="215591" y="39176"/>
                  </a:lnTo>
                  <a:lnTo>
                    <a:pt x="215245" y="39168"/>
                  </a:lnTo>
                  <a:lnTo>
                    <a:pt x="214899" y="39160"/>
                  </a:lnTo>
                  <a:lnTo>
                    <a:pt x="214899" y="39160"/>
                  </a:lnTo>
                  <a:lnTo>
                    <a:pt x="214624" y="39168"/>
                  </a:lnTo>
                  <a:lnTo>
                    <a:pt x="214357" y="39176"/>
                  </a:lnTo>
                  <a:lnTo>
                    <a:pt x="214081" y="39184"/>
                  </a:lnTo>
                  <a:lnTo>
                    <a:pt x="213814" y="39207"/>
                  </a:lnTo>
                  <a:lnTo>
                    <a:pt x="213547" y="39231"/>
                  </a:lnTo>
                  <a:lnTo>
                    <a:pt x="213279" y="39262"/>
                  </a:lnTo>
                  <a:lnTo>
                    <a:pt x="213012" y="39294"/>
                  </a:lnTo>
                  <a:lnTo>
                    <a:pt x="212753" y="39333"/>
                  </a:lnTo>
                  <a:lnTo>
                    <a:pt x="212493" y="39380"/>
                  </a:lnTo>
                  <a:lnTo>
                    <a:pt x="212234" y="39427"/>
                  </a:lnTo>
                  <a:lnTo>
                    <a:pt x="211974" y="39482"/>
                  </a:lnTo>
                  <a:lnTo>
                    <a:pt x="211715" y="39537"/>
                  </a:lnTo>
                  <a:lnTo>
                    <a:pt x="211463" y="39608"/>
                  </a:lnTo>
                  <a:lnTo>
                    <a:pt x="211212" y="39671"/>
                  </a:lnTo>
                  <a:lnTo>
                    <a:pt x="210960" y="39750"/>
                  </a:lnTo>
                  <a:lnTo>
                    <a:pt x="210716" y="39828"/>
                  </a:lnTo>
                  <a:lnTo>
                    <a:pt x="210465" y="39915"/>
                  </a:lnTo>
                  <a:lnTo>
                    <a:pt x="210221" y="40001"/>
                  </a:lnTo>
                  <a:lnTo>
                    <a:pt x="209985" y="40088"/>
                  </a:lnTo>
                  <a:lnTo>
                    <a:pt x="209741" y="40190"/>
                  </a:lnTo>
                  <a:lnTo>
                    <a:pt x="209505" y="40292"/>
                  </a:lnTo>
                  <a:lnTo>
                    <a:pt x="209269" y="40394"/>
                  </a:lnTo>
                  <a:lnTo>
                    <a:pt x="209034" y="40505"/>
                  </a:lnTo>
                  <a:lnTo>
                    <a:pt x="208805" y="40623"/>
                  </a:lnTo>
                  <a:lnTo>
                    <a:pt x="208577" y="40740"/>
                  </a:lnTo>
                  <a:lnTo>
                    <a:pt x="208357" y="40858"/>
                  </a:lnTo>
                  <a:lnTo>
                    <a:pt x="208129" y="40992"/>
                  </a:lnTo>
                  <a:lnTo>
                    <a:pt x="207917" y="41118"/>
                  </a:lnTo>
                  <a:lnTo>
                    <a:pt x="207697" y="41252"/>
                  </a:lnTo>
                  <a:lnTo>
                    <a:pt x="207485" y="41393"/>
                  </a:lnTo>
                  <a:lnTo>
                    <a:pt x="207272" y="41535"/>
                  </a:lnTo>
                  <a:lnTo>
                    <a:pt x="207060" y="41684"/>
                  </a:lnTo>
                  <a:lnTo>
                    <a:pt x="206856" y="41833"/>
                  </a:lnTo>
                  <a:lnTo>
                    <a:pt x="206651" y="41991"/>
                  </a:lnTo>
                  <a:lnTo>
                    <a:pt x="206455" y="42148"/>
                  </a:lnTo>
                  <a:lnTo>
                    <a:pt x="206258" y="42313"/>
                  </a:lnTo>
                  <a:lnTo>
                    <a:pt x="206069" y="42478"/>
                  </a:lnTo>
                  <a:lnTo>
                    <a:pt x="205873" y="42643"/>
                  </a:lnTo>
                  <a:lnTo>
                    <a:pt x="205692" y="42816"/>
                  </a:lnTo>
                  <a:lnTo>
                    <a:pt x="205503" y="42989"/>
                  </a:lnTo>
                  <a:lnTo>
                    <a:pt x="205322" y="43170"/>
                  </a:lnTo>
                  <a:lnTo>
                    <a:pt x="205149" y="43351"/>
                  </a:lnTo>
                  <a:lnTo>
                    <a:pt x="204976" y="43540"/>
                  </a:lnTo>
                  <a:lnTo>
                    <a:pt x="204803" y="43729"/>
                  </a:lnTo>
                  <a:lnTo>
                    <a:pt x="204638" y="43925"/>
                  </a:lnTo>
                  <a:lnTo>
                    <a:pt x="204473" y="44114"/>
                  </a:lnTo>
                  <a:lnTo>
                    <a:pt x="204316" y="44318"/>
                  </a:lnTo>
                  <a:lnTo>
                    <a:pt x="204159" y="44515"/>
                  </a:lnTo>
                  <a:lnTo>
                    <a:pt x="204009" y="44719"/>
                  </a:lnTo>
                  <a:lnTo>
                    <a:pt x="203860" y="44932"/>
                  </a:lnTo>
                  <a:lnTo>
                    <a:pt x="203718" y="45144"/>
                  </a:lnTo>
                  <a:lnTo>
                    <a:pt x="203577" y="45356"/>
                  </a:lnTo>
                  <a:lnTo>
                    <a:pt x="203443" y="45569"/>
                  </a:lnTo>
                  <a:lnTo>
                    <a:pt x="203309" y="45789"/>
                  </a:lnTo>
                  <a:lnTo>
                    <a:pt x="203184" y="46009"/>
                  </a:lnTo>
                  <a:lnTo>
                    <a:pt x="203058" y="46237"/>
                  </a:lnTo>
                  <a:lnTo>
                    <a:pt x="202940" y="46465"/>
                  </a:lnTo>
                  <a:lnTo>
                    <a:pt x="202822" y="46693"/>
                  </a:lnTo>
                  <a:lnTo>
                    <a:pt x="202712" y="46921"/>
                  </a:lnTo>
                  <a:lnTo>
                    <a:pt x="202602" y="47157"/>
                  </a:lnTo>
                  <a:lnTo>
                    <a:pt x="202500" y="47393"/>
                  </a:lnTo>
                  <a:lnTo>
                    <a:pt x="202405" y="47629"/>
                  </a:lnTo>
                  <a:lnTo>
                    <a:pt x="202311" y="47872"/>
                  </a:lnTo>
                  <a:lnTo>
                    <a:pt x="202224" y="48116"/>
                  </a:lnTo>
                  <a:lnTo>
                    <a:pt x="193662" y="48116"/>
                  </a:lnTo>
                  <a:lnTo>
                    <a:pt x="193662" y="48116"/>
                  </a:lnTo>
                  <a:lnTo>
                    <a:pt x="193473" y="45458"/>
                  </a:lnTo>
                  <a:lnTo>
                    <a:pt x="193284" y="42793"/>
                  </a:lnTo>
                  <a:lnTo>
                    <a:pt x="193080" y="40119"/>
                  </a:lnTo>
                  <a:lnTo>
                    <a:pt x="192868" y="37438"/>
                  </a:lnTo>
                  <a:lnTo>
                    <a:pt x="192640" y="34749"/>
                  </a:lnTo>
                  <a:lnTo>
                    <a:pt x="192412" y="32051"/>
                  </a:lnTo>
                  <a:lnTo>
                    <a:pt x="192168" y="29346"/>
                  </a:lnTo>
                  <a:lnTo>
                    <a:pt x="191916" y="26634"/>
                  </a:lnTo>
                  <a:lnTo>
                    <a:pt x="191649" y="23913"/>
                  </a:lnTo>
                  <a:lnTo>
                    <a:pt x="191381" y="21192"/>
                  </a:lnTo>
                  <a:lnTo>
                    <a:pt x="191098" y="18464"/>
                  </a:lnTo>
                  <a:lnTo>
                    <a:pt x="190808" y="15727"/>
                  </a:lnTo>
                  <a:lnTo>
                    <a:pt x="190501" y="12991"/>
                  </a:lnTo>
                  <a:lnTo>
                    <a:pt x="190186" y="10246"/>
                  </a:lnTo>
                  <a:lnTo>
                    <a:pt x="189864" y="7494"/>
                  </a:lnTo>
                  <a:lnTo>
                    <a:pt x="189526" y="4742"/>
                  </a:lnTo>
                  <a:lnTo>
                    <a:pt x="189526" y="4742"/>
                  </a:lnTo>
                  <a:lnTo>
                    <a:pt x="189494" y="4553"/>
                  </a:lnTo>
                  <a:lnTo>
                    <a:pt x="189463" y="4365"/>
                  </a:lnTo>
                  <a:lnTo>
                    <a:pt x="189416" y="4176"/>
                  </a:lnTo>
                  <a:lnTo>
                    <a:pt x="189369" y="3995"/>
                  </a:lnTo>
                  <a:lnTo>
                    <a:pt x="189314" y="3822"/>
                  </a:lnTo>
                  <a:lnTo>
                    <a:pt x="189243" y="3649"/>
                  </a:lnTo>
                  <a:lnTo>
                    <a:pt x="189172" y="3476"/>
                  </a:lnTo>
                  <a:lnTo>
                    <a:pt x="189093" y="3311"/>
                  </a:lnTo>
                  <a:lnTo>
                    <a:pt x="189007" y="3146"/>
                  </a:lnTo>
                  <a:lnTo>
                    <a:pt x="188920" y="2989"/>
                  </a:lnTo>
                  <a:lnTo>
                    <a:pt x="188818" y="2831"/>
                  </a:lnTo>
                  <a:lnTo>
                    <a:pt x="188716" y="2682"/>
                  </a:lnTo>
                  <a:lnTo>
                    <a:pt x="188606" y="2533"/>
                  </a:lnTo>
                  <a:lnTo>
                    <a:pt x="188496" y="2391"/>
                  </a:lnTo>
                  <a:lnTo>
                    <a:pt x="188370" y="2257"/>
                  </a:lnTo>
                  <a:lnTo>
                    <a:pt x="188244" y="2124"/>
                  </a:lnTo>
                  <a:lnTo>
                    <a:pt x="188118" y="1998"/>
                  </a:lnTo>
                  <a:lnTo>
                    <a:pt x="187977" y="1880"/>
                  </a:lnTo>
                  <a:lnTo>
                    <a:pt x="187835" y="1762"/>
                  </a:lnTo>
                  <a:lnTo>
                    <a:pt x="187694" y="1652"/>
                  </a:lnTo>
                  <a:lnTo>
                    <a:pt x="187537" y="1550"/>
                  </a:lnTo>
                  <a:lnTo>
                    <a:pt x="187387" y="1455"/>
                  </a:lnTo>
                  <a:lnTo>
                    <a:pt x="187222" y="1361"/>
                  </a:lnTo>
                  <a:lnTo>
                    <a:pt x="187065" y="1274"/>
                  </a:lnTo>
                  <a:lnTo>
                    <a:pt x="186892" y="1196"/>
                  </a:lnTo>
                  <a:lnTo>
                    <a:pt x="186727" y="1125"/>
                  </a:lnTo>
                  <a:lnTo>
                    <a:pt x="186554" y="1062"/>
                  </a:lnTo>
                  <a:lnTo>
                    <a:pt x="186373" y="999"/>
                  </a:lnTo>
                  <a:lnTo>
                    <a:pt x="186192" y="952"/>
                  </a:lnTo>
                  <a:lnTo>
                    <a:pt x="186003" y="913"/>
                  </a:lnTo>
                  <a:lnTo>
                    <a:pt x="185822" y="873"/>
                  </a:lnTo>
                  <a:lnTo>
                    <a:pt x="185634" y="842"/>
                  </a:lnTo>
                  <a:lnTo>
                    <a:pt x="185634" y="842"/>
                  </a:lnTo>
                  <a:lnTo>
                    <a:pt x="182221" y="433"/>
                  </a:lnTo>
                  <a:lnTo>
                    <a:pt x="180515" y="229"/>
                  </a:lnTo>
                  <a:lnTo>
                    <a:pt x="178817" y="32"/>
                  </a:lnTo>
                  <a:lnTo>
                    <a:pt x="178817" y="32"/>
                  </a:lnTo>
                  <a:lnTo>
                    <a:pt x="178589" y="16"/>
                  </a:lnTo>
                  <a:lnTo>
                    <a:pt x="178361" y="1"/>
                  </a:lnTo>
                  <a:lnTo>
                    <a:pt x="178133" y="8"/>
                  </a:lnTo>
                  <a:lnTo>
                    <a:pt x="177905" y="24"/>
                  </a:lnTo>
                  <a:lnTo>
                    <a:pt x="177684" y="48"/>
                  </a:lnTo>
                  <a:lnTo>
                    <a:pt x="177472" y="79"/>
                  </a:lnTo>
                  <a:lnTo>
                    <a:pt x="177252" y="126"/>
                  </a:lnTo>
                  <a:lnTo>
                    <a:pt x="177040" y="181"/>
                  </a:lnTo>
                  <a:lnTo>
                    <a:pt x="176835" y="252"/>
                  </a:lnTo>
                  <a:lnTo>
                    <a:pt x="176631" y="323"/>
                  </a:lnTo>
                  <a:lnTo>
                    <a:pt x="176434" y="409"/>
                  </a:lnTo>
                  <a:lnTo>
                    <a:pt x="176238" y="504"/>
                  </a:lnTo>
                  <a:lnTo>
                    <a:pt x="176049" y="614"/>
                  </a:lnTo>
                  <a:lnTo>
                    <a:pt x="175868" y="724"/>
                  </a:lnTo>
                  <a:lnTo>
                    <a:pt x="175687" y="842"/>
                  </a:lnTo>
                  <a:lnTo>
                    <a:pt x="175522" y="976"/>
                  </a:lnTo>
                  <a:lnTo>
                    <a:pt x="175357" y="1109"/>
                  </a:lnTo>
                  <a:lnTo>
                    <a:pt x="175192" y="1259"/>
                  </a:lnTo>
                  <a:lnTo>
                    <a:pt x="175043" y="1408"/>
                  </a:lnTo>
                  <a:lnTo>
                    <a:pt x="174901" y="1573"/>
                  </a:lnTo>
                  <a:lnTo>
                    <a:pt x="174767" y="1738"/>
                  </a:lnTo>
                  <a:lnTo>
                    <a:pt x="174634" y="1911"/>
                  </a:lnTo>
                  <a:lnTo>
                    <a:pt x="174516" y="2092"/>
                  </a:lnTo>
                  <a:lnTo>
                    <a:pt x="174406" y="2281"/>
                  </a:lnTo>
                  <a:lnTo>
                    <a:pt x="174303" y="2470"/>
                  </a:lnTo>
                  <a:lnTo>
                    <a:pt x="174209" y="2674"/>
                  </a:lnTo>
                  <a:lnTo>
                    <a:pt x="174123" y="2879"/>
                  </a:lnTo>
                  <a:lnTo>
                    <a:pt x="174052" y="3083"/>
                  </a:lnTo>
                  <a:lnTo>
                    <a:pt x="173981" y="3303"/>
                  </a:lnTo>
                  <a:lnTo>
                    <a:pt x="173926" y="3515"/>
                  </a:lnTo>
                  <a:lnTo>
                    <a:pt x="173887" y="3743"/>
                  </a:lnTo>
                  <a:lnTo>
                    <a:pt x="173855" y="3972"/>
                  </a:lnTo>
                  <a:lnTo>
                    <a:pt x="173855" y="3972"/>
                  </a:lnTo>
                  <a:lnTo>
                    <a:pt x="173832" y="4200"/>
                  </a:lnTo>
                  <a:lnTo>
                    <a:pt x="173824" y="4428"/>
                  </a:lnTo>
                  <a:lnTo>
                    <a:pt x="173832" y="4656"/>
                  </a:lnTo>
                  <a:lnTo>
                    <a:pt x="173840" y="4876"/>
                  </a:lnTo>
                  <a:lnTo>
                    <a:pt x="173863" y="5096"/>
                  </a:lnTo>
                  <a:lnTo>
                    <a:pt x="173902" y="5316"/>
                  </a:lnTo>
                  <a:lnTo>
                    <a:pt x="173950" y="5528"/>
                  </a:lnTo>
                  <a:lnTo>
                    <a:pt x="174005" y="5741"/>
                  </a:lnTo>
                  <a:lnTo>
                    <a:pt x="174075" y="5953"/>
                  </a:lnTo>
                  <a:lnTo>
                    <a:pt x="174146" y="6158"/>
                  </a:lnTo>
                  <a:lnTo>
                    <a:pt x="174233" y="6354"/>
                  </a:lnTo>
                  <a:lnTo>
                    <a:pt x="174327" y="6543"/>
                  </a:lnTo>
                  <a:lnTo>
                    <a:pt x="174429" y="6732"/>
                  </a:lnTo>
                  <a:lnTo>
                    <a:pt x="174547" y="6920"/>
                  </a:lnTo>
                  <a:lnTo>
                    <a:pt x="174665" y="7093"/>
                  </a:lnTo>
                  <a:lnTo>
                    <a:pt x="174799" y="7266"/>
                  </a:lnTo>
                  <a:lnTo>
                    <a:pt x="174932" y="7431"/>
                  </a:lnTo>
                  <a:lnTo>
                    <a:pt x="175082" y="7589"/>
                  </a:lnTo>
                  <a:lnTo>
                    <a:pt x="175231" y="7746"/>
                  </a:lnTo>
                  <a:lnTo>
                    <a:pt x="175396" y="7887"/>
                  </a:lnTo>
                  <a:lnTo>
                    <a:pt x="175562" y="8021"/>
                  </a:lnTo>
                  <a:lnTo>
                    <a:pt x="175734" y="8155"/>
                  </a:lnTo>
                  <a:lnTo>
                    <a:pt x="175915" y="8273"/>
                  </a:lnTo>
                  <a:lnTo>
                    <a:pt x="176104" y="8383"/>
                  </a:lnTo>
                  <a:lnTo>
                    <a:pt x="176293" y="8485"/>
                  </a:lnTo>
                  <a:lnTo>
                    <a:pt x="176497" y="8579"/>
                  </a:lnTo>
                  <a:lnTo>
                    <a:pt x="176702" y="8666"/>
                  </a:lnTo>
                  <a:lnTo>
                    <a:pt x="176906" y="8737"/>
                  </a:lnTo>
                  <a:lnTo>
                    <a:pt x="177126" y="8807"/>
                  </a:lnTo>
                  <a:lnTo>
                    <a:pt x="177346" y="8855"/>
                  </a:lnTo>
                  <a:lnTo>
                    <a:pt x="177567" y="8902"/>
                  </a:lnTo>
                  <a:lnTo>
                    <a:pt x="177795" y="8933"/>
                  </a:lnTo>
                  <a:lnTo>
                    <a:pt x="177795" y="8933"/>
                  </a:lnTo>
                  <a:lnTo>
                    <a:pt x="181058" y="9319"/>
                  </a:lnTo>
                  <a:lnTo>
                    <a:pt x="181058" y="9319"/>
                  </a:lnTo>
                  <a:lnTo>
                    <a:pt x="181325" y="11615"/>
                  </a:lnTo>
                  <a:lnTo>
                    <a:pt x="181592" y="13919"/>
                  </a:lnTo>
                  <a:lnTo>
                    <a:pt x="181844" y="16215"/>
                  </a:lnTo>
                  <a:lnTo>
                    <a:pt x="182096" y="18503"/>
                  </a:lnTo>
                  <a:lnTo>
                    <a:pt x="182331" y="20791"/>
                  </a:lnTo>
                  <a:lnTo>
                    <a:pt x="182567" y="23079"/>
                  </a:lnTo>
                  <a:lnTo>
                    <a:pt x="182795" y="25360"/>
                  </a:lnTo>
                  <a:lnTo>
                    <a:pt x="183008" y="27632"/>
                  </a:lnTo>
                  <a:lnTo>
                    <a:pt x="183220" y="29905"/>
                  </a:lnTo>
                  <a:lnTo>
                    <a:pt x="183424" y="32169"/>
                  </a:lnTo>
                  <a:lnTo>
                    <a:pt x="183621" y="34434"/>
                  </a:lnTo>
                  <a:lnTo>
                    <a:pt x="183817" y="36683"/>
                  </a:lnTo>
                  <a:lnTo>
                    <a:pt x="183998" y="38940"/>
                  </a:lnTo>
                  <a:lnTo>
                    <a:pt x="184179" y="41181"/>
                  </a:lnTo>
                  <a:lnTo>
                    <a:pt x="184344" y="43422"/>
                  </a:lnTo>
                  <a:lnTo>
                    <a:pt x="184509" y="45655"/>
                  </a:lnTo>
                  <a:lnTo>
                    <a:pt x="184667" y="47888"/>
                  </a:lnTo>
                  <a:lnTo>
                    <a:pt x="184816" y="50106"/>
                  </a:lnTo>
                  <a:lnTo>
                    <a:pt x="184965" y="52323"/>
                  </a:lnTo>
                  <a:lnTo>
                    <a:pt x="185099" y="54533"/>
                  </a:lnTo>
                  <a:lnTo>
                    <a:pt x="185233" y="56734"/>
                  </a:lnTo>
                  <a:lnTo>
                    <a:pt x="185359" y="58928"/>
                  </a:lnTo>
                  <a:lnTo>
                    <a:pt x="185484" y="61114"/>
                  </a:lnTo>
                  <a:lnTo>
                    <a:pt x="185594" y="63300"/>
                  </a:lnTo>
                  <a:lnTo>
                    <a:pt x="185705" y="65471"/>
                  </a:lnTo>
                  <a:lnTo>
                    <a:pt x="185807" y="67641"/>
                  </a:lnTo>
                  <a:lnTo>
                    <a:pt x="185909" y="69795"/>
                  </a:lnTo>
                  <a:lnTo>
                    <a:pt x="185995" y="71950"/>
                  </a:lnTo>
                  <a:lnTo>
                    <a:pt x="186082" y="74089"/>
                  </a:lnTo>
                  <a:lnTo>
                    <a:pt x="186161" y="76220"/>
                  </a:lnTo>
                  <a:lnTo>
                    <a:pt x="186239" y="78351"/>
                  </a:lnTo>
                  <a:lnTo>
                    <a:pt x="186310" y="80466"/>
                  </a:lnTo>
                  <a:lnTo>
                    <a:pt x="186373" y="82573"/>
                  </a:lnTo>
                  <a:lnTo>
                    <a:pt x="186436" y="84673"/>
                  </a:lnTo>
                  <a:lnTo>
                    <a:pt x="186538" y="88840"/>
                  </a:lnTo>
                  <a:lnTo>
                    <a:pt x="186624" y="92969"/>
                  </a:lnTo>
                  <a:lnTo>
                    <a:pt x="186695" y="97066"/>
                  </a:lnTo>
                  <a:lnTo>
                    <a:pt x="186742" y="101115"/>
                  </a:lnTo>
                  <a:lnTo>
                    <a:pt x="186774" y="105118"/>
                  </a:lnTo>
                  <a:lnTo>
                    <a:pt x="186790" y="109081"/>
                  </a:lnTo>
                  <a:lnTo>
                    <a:pt x="186790" y="112997"/>
                  </a:lnTo>
                  <a:lnTo>
                    <a:pt x="186774" y="116873"/>
                  </a:lnTo>
                  <a:lnTo>
                    <a:pt x="186742" y="120695"/>
                  </a:lnTo>
                  <a:lnTo>
                    <a:pt x="186695" y="124461"/>
                  </a:lnTo>
                  <a:lnTo>
                    <a:pt x="186640" y="128181"/>
                  </a:lnTo>
                  <a:lnTo>
                    <a:pt x="186569" y="131853"/>
                  </a:lnTo>
                  <a:lnTo>
                    <a:pt x="186483" y="135462"/>
                  </a:lnTo>
                  <a:lnTo>
                    <a:pt x="186389" y="139024"/>
                  </a:lnTo>
                  <a:lnTo>
                    <a:pt x="186279" y="142523"/>
                  </a:lnTo>
                  <a:lnTo>
                    <a:pt x="186168" y="145968"/>
                  </a:lnTo>
                  <a:lnTo>
                    <a:pt x="186043" y="149349"/>
                  </a:lnTo>
                  <a:lnTo>
                    <a:pt x="185909" y="152667"/>
                  </a:lnTo>
                  <a:lnTo>
                    <a:pt x="185760" y="155923"/>
                  </a:lnTo>
                  <a:lnTo>
                    <a:pt x="185610" y="159123"/>
                  </a:lnTo>
                  <a:lnTo>
                    <a:pt x="185453" y="162245"/>
                  </a:lnTo>
                  <a:lnTo>
                    <a:pt x="185288" y="165311"/>
                  </a:lnTo>
                  <a:lnTo>
                    <a:pt x="185123" y="168299"/>
                  </a:lnTo>
                  <a:lnTo>
                    <a:pt x="184950" y="171225"/>
                  </a:lnTo>
                  <a:lnTo>
                    <a:pt x="184769" y="174071"/>
                  </a:lnTo>
                  <a:lnTo>
                    <a:pt x="184588" y="176847"/>
                  </a:lnTo>
                  <a:lnTo>
                    <a:pt x="184399" y="179552"/>
                  </a:lnTo>
                  <a:lnTo>
                    <a:pt x="184211" y="182178"/>
                  </a:lnTo>
                  <a:lnTo>
                    <a:pt x="184022" y="184726"/>
                  </a:lnTo>
                  <a:lnTo>
                    <a:pt x="183833" y="187195"/>
                  </a:lnTo>
                  <a:lnTo>
                    <a:pt x="183644" y="189586"/>
                  </a:lnTo>
                  <a:lnTo>
                    <a:pt x="183456" y="191897"/>
                  </a:lnTo>
                  <a:lnTo>
                    <a:pt x="183267" y="194123"/>
                  </a:lnTo>
                  <a:lnTo>
                    <a:pt x="183078" y="196261"/>
                  </a:lnTo>
                  <a:lnTo>
                    <a:pt x="182890" y="198322"/>
                  </a:lnTo>
                  <a:lnTo>
                    <a:pt x="182709" y="200288"/>
                  </a:lnTo>
                  <a:lnTo>
                    <a:pt x="182528" y="202167"/>
                  </a:lnTo>
                  <a:lnTo>
                    <a:pt x="182182" y="205650"/>
                  </a:lnTo>
                  <a:lnTo>
                    <a:pt x="181860" y="208764"/>
                  </a:lnTo>
                  <a:lnTo>
                    <a:pt x="181561" y="211493"/>
                  </a:lnTo>
                  <a:lnTo>
                    <a:pt x="181293" y="213828"/>
                  </a:lnTo>
                  <a:lnTo>
                    <a:pt x="181065" y="215755"/>
                  </a:lnTo>
                  <a:lnTo>
                    <a:pt x="181065" y="215755"/>
                  </a:lnTo>
                  <a:lnTo>
                    <a:pt x="179359" y="215959"/>
                  </a:lnTo>
                  <a:lnTo>
                    <a:pt x="177323" y="216187"/>
                  </a:lnTo>
                  <a:lnTo>
                    <a:pt x="174964" y="216447"/>
                  </a:lnTo>
                  <a:lnTo>
                    <a:pt x="172298" y="216738"/>
                  </a:lnTo>
                  <a:lnTo>
                    <a:pt x="169326" y="217036"/>
                  </a:lnTo>
                  <a:lnTo>
                    <a:pt x="166055" y="217351"/>
                  </a:lnTo>
                  <a:lnTo>
                    <a:pt x="162501" y="217681"/>
                  </a:lnTo>
                  <a:lnTo>
                    <a:pt x="158672" y="218019"/>
                  </a:lnTo>
                  <a:lnTo>
                    <a:pt x="156651" y="218192"/>
                  </a:lnTo>
                  <a:lnTo>
                    <a:pt x="154568" y="218365"/>
                  </a:lnTo>
                  <a:lnTo>
                    <a:pt x="152421" y="218538"/>
                  </a:lnTo>
                  <a:lnTo>
                    <a:pt x="150204" y="218711"/>
                  </a:lnTo>
                  <a:lnTo>
                    <a:pt x="147924" y="218876"/>
                  </a:lnTo>
                  <a:lnTo>
                    <a:pt x="145588" y="219049"/>
                  </a:lnTo>
                  <a:lnTo>
                    <a:pt x="143182" y="219215"/>
                  </a:lnTo>
                  <a:lnTo>
                    <a:pt x="140721" y="219380"/>
                  </a:lnTo>
                  <a:lnTo>
                    <a:pt x="138205" y="219545"/>
                  </a:lnTo>
                  <a:lnTo>
                    <a:pt x="135626" y="219702"/>
                  </a:lnTo>
                  <a:lnTo>
                    <a:pt x="132984" y="219859"/>
                  </a:lnTo>
                  <a:lnTo>
                    <a:pt x="130295" y="220009"/>
                  </a:lnTo>
                  <a:lnTo>
                    <a:pt x="127543" y="220158"/>
                  </a:lnTo>
                  <a:lnTo>
                    <a:pt x="124744" y="220300"/>
                  </a:lnTo>
                  <a:lnTo>
                    <a:pt x="121890" y="220433"/>
                  </a:lnTo>
                  <a:lnTo>
                    <a:pt x="118989" y="220567"/>
                  </a:lnTo>
                  <a:lnTo>
                    <a:pt x="116032" y="220685"/>
                  </a:lnTo>
                  <a:lnTo>
                    <a:pt x="113021" y="220803"/>
                  </a:lnTo>
                  <a:lnTo>
                    <a:pt x="109970" y="220913"/>
                  </a:lnTo>
                  <a:lnTo>
                    <a:pt x="106864" y="221015"/>
                  </a:lnTo>
                  <a:lnTo>
                    <a:pt x="103711" y="221110"/>
                  </a:lnTo>
                  <a:lnTo>
                    <a:pt x="100519" y="221196"/>
                  </a:lnTo>
                  <a:lnTo>
                    <a:pt x="97279" y="221267"/>
                  </a:lnTo>
                  <a:lnTo>
                    <a:pt x="93993" y="221338"/>
                  </a:lnTo>
                  <a:lnTo>
                    <a:pt x="90667" y="221393"/>
                  </a:lnTo>
                  <a:lnTo>
                    <a:pt x="87301" y="221432"/>
                  </a:lnTo>
                  <a:lnTo>
                    <a:pt x="83889" y="221463"/>
                  </a:lnTo>
                  <a:lnTo>
                    <a:pt x="80445" y="221487"/>
                  </a:lnTo>
                  <a:lnTo>
                    <a:pt x="76962" y="221495"/>
                  </a:lnTo>
                  <a:lnTo>
                    <a:pt x="73439" y="221495"/>
                  </a:lnTo>
                  <a:lnTo>
                    <a:pt x="69877" y="221479"/>
                  </a:lnTo>
                  <a:lnTo>
                    <a:pt x="66284" y="221448"/>
                  </a:lnTo>
                  <a:lnTo>
                    <a:pt x="62651" y="221401"/>
                  </a:lnTo>
                  <a:lnTo>
                    <a:pt x="58995" y="221346"/>
                  </a:lnTo>
                  <a:lnTo>
                    <a:pt x="55300" y="221275"/>
                  </a:lnTo>
                  <a:lnTo>
                    <a:pt x="51573" y="221180"/>
                  </a:lnTo>
                  <a:lnTo>
                    <a:pt x="47814" y="221078"/>
                  </a:lnTo>
                  <a:lnTo>
                    <a:pt x="44032" y="220960"/>
                  </a:lnTo>
                  <a:lnTo>
                    <a:pt x="40219" y="220819"/>
                  </a:lnTo>
                  <a:lnTo>
                    <a:pt x="36382" y="220661"/>
                  </a:lnTo>
                  <a:lnTo>
                    <a:pt x="32521" y="220488"/>
                  </a:lnTo>
                  <a:lnTo>
                    <a:pt x="28629" y="220300"/>
                  </a:lnTo>
                  <a:lnTo>
                    <a:pt x="24713" y="220087"/>
                  </a:lnTo>
                  <a:lnTo>
                    <a:pt x="20782" y="219859"/>
                  </a:lnTo>
                  <a:lnTo>
                    <a:pt x="16827" y="219608"/>
                  </a:lnTo>
                  <a:lnTo>
                    <a:pt x="14838" y="219474"/>
                  </a:lnTo>
                  <a:lnTo>
                    <a:pt x="12848" y="219340"/>
                  </a:lnTo>
                  <a:lnTo>
                    <a:pt x="10851" y="219199"/>
                  </a:lnTo>
                  <a:lnTo>
                    <a:pt x="8846" y="219049"/>
                  </a:lnTo>
                  <a:lnTo>
                    <a:pt x="6841" y="218900"/>
                  </a:lnTo>
                  <a:lnTo>
                    <a:pt x="4828" y="218735"/>
                  </a:lnTo>
                  <a:lnTo>
                    <a:pt x="4828" y="218735"/>
                  </a:lnTo>
                  <a:lnTo>
                    <a:pt x="4600" y="218727"/>
                  </a:lnTo>
                  <a:lnTo>
                    <a:pt x="4372" y="218727"/>
                  </a:lnTo>
                  <a:lnTo>
                    <a:pt x="4144" y="218735"/>
                  </a:lnTo>
                  <a:lnTo>
                    <a:pt x="3924" y="218758"/>
                  </a:lnTo>
                  <a:lnTo>
                    <a:pt x="3704" y="218790"/>
                  </a:lnTo>
                  <a:lnTo>
                    <a:pt x="3492" y="218837"/>
                  </a:lnTo>
                  <a:lnTo>
                    <a:pt x="3279" y="218892"/>
                  </a:lnTo>
                  <a:lnTo>
                    <a:pt x="3067" y="218955"/>
                  </a:lnTo>
                  <a:lnTo>
                    <a:pt x="2863" y="219026"/>
                  </a:lnTo>
                  <a:lnTo>
                    <a:pt x="2658" y="219112"/>
                  </a:lnTo>
                  <a:lnTo>
                    <a:pt x="2470" y="219199"/>
                  </a:lnTo>
                  <a:lnTo>
                    <a:pt x="2273" y="219301"/>
                  </a:lnTo>
                  <a:lnTo>
                    <a:pt x="2092" y="219411"/>
                  </a:lnTo>
                  <a:lnTo>
                    <a:pt x="1911" y="219537"/>
                  </a:lnTo>
                  <a:lnTo>
                    <a:pt x="1738" y="219663"/>
                  </a:lnTo>
                  <a:lnTo>
                    <a:pt x="1573" y="219796"/>
                  </a:lnTo>
                  <a:lnTo>
                    <a:pt x="1408" y="219938"/>
                  </a:lnTo>
                  <a:lnTo>
                    <a:pt x="1259" y="220087"/>
                  </a:lnTo>
                  <a:lnTo>
                    <a:pt x="1109" y="220245"/>
                  </a:lnTo>
                  <a:lnTo>
                    <a:pt x="976" y="220410"/>
                  </a:lnTo>
                  <a:lnTo>
                    <a:pt x="842" y="220583"/>
                  </a:lnTo>
                  <a:lnTo>
                    <a:pt x="724" y="220764"/>
                  </a:lnTo>
                  <a:lnTo>
                    <a:pt x="606" y="220944"/>
                  </a:lnTo>
                  <a:lnTo>
                    <a:pt x="504" y="221141"/>
                  </a:lnTo>
                  <a:lnTo>
                    <a:pt x="402" y="221330"/>
                  </a:lnTo>
                  <a:lnTo>
                    <a:pt x="315" y="221534"/>
                  </a:lnTo>
                  <a:lnTo>
                    <a:pt x="244" y="221739"/>
                  </a:lnTo>
                  <a:lnTo>
                    <a:pt x="174" y="221951"/>
                  </a:lnTo>
                  <a:lnTo>
                    <a:pt x="119" y="222171"/>
                  </a:lnTo>
                  <a:lnTo>
                    <a:pt x="71" y="222391"/>
                  </a:lnTo>
                  <a:lnTo>
                    <a:pt x="32" y="222619"/>
                  </a:lnTo>
                  <a:lnTo>
                    <a:pt x="8" y="222847"/>
                  </a:lnTo>
                  <a:lnTo>
                    <a:pt x="8" y="222847"/>
                  </a:lnTo>
                  <a:lnTo>
                    <a:pt x="1" y="223075"/>
                  </a:lnTo>
                  <a:lnTo>
                    <a:pt x="1" y="223303"/>
                  </a:lnTo>
                  <a:lnTo>
                    <a:pt x="8" y="223532"/>
                  </a:lnTo>
                  <a:lnTo>
                    <a:pt x="32" y="223752"/>
                  </a:lnTo>
                  <a:lnTo>
                    <a:pt x="63" y="223972"/>
                  </a:lnTo>
                  <a:lnTo>
                    <a:pt x="103" y="224192"/>
                  </a:lnTo>
                  <a:lnTo>
                    <a:pt x="158" y="224404"/>
                  </a:lnTo>
                  <a:lnTo>
                    <a:pt x="221" y="224617"/>
                  </a:lnTo>
                  <a:lnTo>
                    <a:pt x="299" y="224821"/>
                  </a:lnTo>
                  <a:lnTo>
                    <a:pt x="378" y="225018"/>
                  </a:lnTo>
                  <a:lnTo>
                    <a:pt x="472" y="225214"/>
                  </a:lnTo>
                  <a:lnTo>
                    <a:pt x="575" y="225403"/>
                  </a:lnTo>
                  <a:lnTo>
                    <a:pt x="685" y="225592"/>
                  </a:lnTo>
                  <a:lnTo>
                    <a:pt x="803" y="225773"/>
                  </a:lnTo>
                  <a:lnTo>
                    <a:pt x="928" y="225946"/>
                  </a:lnTo>
                  <a:lnTo>
                    <a:pt x="1070" y="226111"/>
                  </a:lnTo>
                  <a:lnTo>
                    <a:pt x="1211" y="226268"/>
                  </a:lnTo>
                  <a:lnTo>
                    <a:pt x="1361" y="226425"/>
                  </a:lnTo>
                  <a:lnTo>
                    <a:pt x="1518" y="226567"/>
                  </a:lnTo>
                  <a:lnTo>
                    <a:pt x="1683" y="226708"/>
                  </a:lnTo>
                  <a:lnTo>
                    <a:pt x="1856" y="226834"/>
                  </a:lnTo>
                  <a:lnTo>
                    <a:pt x="2037" y="226960"/>
                  </a:lnTo>
                  <a:lnTo>
                    <a:pt x="2218" y="227070"/>
                  </a:lnTo>
                  <a:lnTo>
                    <a:pt x="2407" y="227180"/>
                  </a:lnTo>
                  <a:lnTo>
                    <a:pt x="2603" y="227274"/>
                  </a:lnTo>
                  <a:lnTo>
                    <a:pt x="2808" y="227361"/>
                  </a:lnTo>
                  <a:lnTo>
                    <a:pt x="3012" y="227440"/>
                  </a:lnTo>
                  <a:lnTo>
                    <a:pt x="3224" y="227503"/>
                  </a:lnTo>
                  <a:lnTo>
                    <a:pt x="3444" y="227565"/>
                  </a:lnTo>
                  <a:lnTo>
                    <a:pt x="3665" y="227605"/>
                  </a:lnTo>
                  <a:lnTo>
                    <a:pt x="3893" y="227644"/>
                  </a:lnTo>
                  <a:lnTo>
                    <a:pt x="4121" y="227668"/>
                  </a:lnTo>
                  <a:lnTo>
                    <a:pt x="4121" y="227668"/>
                  </a:lnTo>
                  <a:lnTo>
                    <a:pt x="6440" y="227849"/>
                  </a:lnTo>
                  <a:lnTo>
                    <a:pt x="8752" y="228029"/>
                  </a:lnTo>
                  <a:lnTo>
                    <a:pt x="11056" y="228194"/>
                  </a:lnTo>
                  <a:lnTo>
                    <a:pt x="13352" y="228360"/>
                  </a:lnTo>
                  <a:lnTo>
                    <a:pt x="13352" y="237001"/>
                  </a:lnTo>
                  <a:lnTo>
                    <a:pt x="13352" y="237001"/>
                  </a:lnTo>
                  <a:lnTo>
                    <a:pt x="13108" y="237088"/>
                  </a:lnTo>
                  <a:lnTo>
                    <a:pt x="12872" y="237182"/>
                  </a:lnTo>
                  <a:lnTo>
                    <a:pt x="12628" y="237277"/>
                  </a:lnTo>
                  <a:lnTo>
                    <a:pt x="12392" y="237379"/>
                  </a:lnTo>
                  <a:lnTo>
                    <a:pt x="12156" y="237489"/>
                  </a:lnTo>
                  <a:lnTo>
                    <a:pt x="11928" y="237599"/>
                  </a:lnTo>
                  <a:lnTo>
                    <a:pt x="11700" y="237717"/>
                  </a:lnTo>
                  <a:lnTo>
                    <a:pt x="11472" y="237835"/>
                  </a:lnTo>
                  <a:lnTo>
                    <a:pt x="11244" y="237961"/>
                  </a:lnTo>
                  <a:lnTo>
                    <a:pt x="11024" y="238087"/>
                  </a:lnTo>
                  <a:lnTo>
                    <a:pt x="10804" y="238220"/>
                  </a:lnTo>
                  <a:lnTo>
                    <a:pt x="10592" y="238354"/>
                  </a:lnTo>
                  <a:lnTo>
                    <a:pt x="10380" y="238495"/>
                  </a:lnTo>
                  <a:lnTo>
                    <a:pt x="10167" y="238637"/>
                  </a:lnTo>
                  <a:lnTo>
                    <a:pt x="9963" y="238786"/>
                  </a:lnTo>
                  <a:lnTo>
                    <a:pt x="9758" y="238936"/>
                  </a:lnTo>
                  <a:lnTo>
                    <a:pt x="9554" y="239093"/>
                  </a:lnTo>
                  <a:lnTo>
                    <a:pt x="9357" y="239250"/>
                  </a:lnTo>
                  <a:lnTo>
                    <a:pt x="9161" y="239415"/>
                  </a:lnTo>
                  <a:lnTo>
                    <a:pt x="8964" y="239581"/>
                  </a:lnTo>
                  <a:lnTo>
                    <a:pt x="8775" y="239754"/>
                  </a:lnTo>
                  <a:lnTo>
                    <a:pt x="8595" y="239927"/>
                  </a:lnTo>
                  <a:lnTo>
                    <a:pt x="8406" y="240100"/>
                  </a:lnTo>
                  <a:lnTo>
                    <a:pt x="8233" y="240280"/>
                  </a:lnTo>
                  <a:lnTo>
                    <a:pt x="8052" y="240469"/>
                  </a:lnTo>
                  <a:lnTo>
                    <a:pt x="7879" y="240650"/>
                  </a:lnTo>
                  <a:lnTo>
                    <a:pt x="7714" y="240847"/>
                  </a:lnTo>
                  <a:lnTo>
                    <a:pt x="7549" y="241035"/>
                  </a:lnTo>
                  <a:lnTo>
                    <a:pt x="7384" y="241232"/>
                  </a:lnTo>
                  <a:lnTo>
                    <a:pt x="7227" y="241428"/>
                  </a:lnTo>
                  <a:lnTo>
                    <a:pt x="7069" y="241633"/>
                  </a:lnTo>
                  <a:lnTo>
                    <a:pt x="6920" y="241837"/>
                  </a:lnTo>
                  <a:lnTo>
                    <a:pt x="6778" y="242050"/>
                  </a:lnTo>
                  <a:lnTo>
                    <a:pt x="6629" y="242262"/>
                  </a:lnTo>
                  <a:lnTo>
                    <a:pt x="6495" y="242474"/>
                  </a:lnTo>
                  <a:lnTo>
                    <a:pt x="6354" y="242694"/>
                  </a:lnTo>
                  <a:lnTo>
                    <a:pt x="6228" y="242907"/>
                  </a:lnTo>
                  <a:lnTo>
                    <a:pt x="6102" y="243135"/>
                  </a:lnTo>
                  <a:lnTo>
                    <a:pt x="5976" y="243355"/>
                  </a:lnTo>
                  <a:lnTo>
                    <a:pt x="5858" y="243583"/>
                  </a:lnTo>
                  <a:lnTo>
                    <a:pt x="5740" y="243811"/>
                  </a:lnTo>
                  <a:lnTo>
                    <a:pt x="5630" y="244047"/>
                  </a:lnTo>
                  <a:lnTo>
                    <a:pt x="5528" y="244283"/>
                  </a:lnTo>
                  <a:lnTo>
                    <a:pt x="5426" y="244519"/>
                  </a:lnTo>
                  <a:lnTo>
                    <a:pt x="5332" y="244755"/>
                  </a:lnTo>
                  <a:lnTo>
                    <a:pt x="5237" y="244998"/>
                  </a:lnTo>
                  <a:lnTo>
                    <a:pt x="5151" y="245242"/>
                  </a:lnTo>
                  <a:lnTo>
                    <a:pt x="5064" y="245494"/>
                  </a:lnTo>
                  <a:lnTo>
                    <a:pt x="4986" y="245738"/>
                  </a:lnTo>
                  <a:lnTo>
                    <a:pt x="4915" y="245989"/>
                  </a:lnTo>
                  <a:lnTo>
                    <a:pt x="4844" y="246241"/>
                  </a:lnTo>
                  <a:lnTo>
                    <a:pt x="4781" y="246492"/>
                  </a:lnTo>
                  <a:lnTo>
                    <a:pt x="4718" y="246752"/>
                  </a:lnTo>
                  <a:lnTo>
                    <a:pt x="4663" y="247011"/>
                  </a:lnTo>
                  <a:lnTo>
                    <a:pt x="4616" y="247271"/>
                  </a:lnTo>
                  <a:lnTo>
                    <a:pt x="4569" y="247530"/>
                  </a:lnTo>
                  <a:lnTo>
                    <a:pt x="4530" y="247790"/>
                  </a:lnTo>
                  <a:lnTo>
                    <a:pt x="4498" y="248057"/>
                  </a:lnTo>
                  <a:lnTo>
                    <a:pt x="4467" y="248325"/>
                  </a:lnTo>
                  <a:lnTo>
                    <a:pt x="4443" y="248592"/>
                  </a:lnTo>
                  <a:lnTo>
                    <a:pt x="4427" y="248859"/>
                  </a:lnTo>
                  <a:lnTo>
                    <a:pt x="4412" y="249127"/>
                  </a:lnTo>
                  <a:lnTo>
                    <a:pt x="4404" y="249402"/>
                  </a:lnTo>
                  <a:lnTo>
                    <a:pt x="4396" y="249677"/>
                  </a:lnTo>
                  <a:lnTo>
                    <a:pt x="4396" y="249677"/>
                  </a:lnTo>
                  <a:lnTo>
                    <a:pt x="4404" y="250023"/>
                  </a:lnTo>
                  <a:lnTo>
                    <a:pt x="4419" y="250369"/>
                  </a:lnTo>
                  <a:lnTo>
                    <a:pt x="4435" y="250707"/>
                  </a:lnTo>
                  <a:lnTo>
                    <a:pt x="4467" y="251045"/>
                  </a:lnTo>
                  <a:lnTo>
                    <a:pt x="4506" y="251383"/>
                  </a:lnTo>
                  <a:lnTo>
                    <a:pt x="4553" y="251722"/>
                  </a:lnTo>
                  <a:lnTo>
                    <a:pt x="4608" y="252052"/>
                  </a:lnTo>
                  <a:lnTo>
                    <a:pt x="4671" y="252382"/>
                  </a:lnTo>
                  <a:lnTo>
                    <a:pt x="4742" y="252704"/>
                  </a:lnTo>
                  <a:lnTo>
                    <a:pt x="4820" y="253035"/>
                  </a:lnTo>
                  <a:lnTo>
                    <a:pt x="4907" y="253349"/>
                  </a:lnTo>
                  <a:lnTo>
                    <a:pt x="5001" y="253672"/>
                  </a:lnTo>
                  <a:lnTo>
                    <a:pt x="5104" y="253986"/>
                  </a:lnTo>
                  <a:lnTo>
                    <a:pt x="5214" y="254293"/>
                  </a:lnTo>
                  <a:lnTo>
                    <a:pt x="5332" y="254600"/>
                  </a:lnTo>
                  <a:lnTo>
                    <a:pt x="5457" y="254906"/>
                  </a:lnTo>
                  <a:lnTo>
                    <a:pt x="5591" y="255205"/>
                  </a:lnTo>
                  <a:lnTo>
                    <a:pt x="5725" y="255496"/>
                  </a:lnTo>
                  <a:lnTo>
                    <a:pt x="5874" y="255787"/>
                  </a:lnTo>
                  <a:lnTo>
                    <a:pt x="6024" y="256078"/>
                  </a:lnTo>
                  <a:lnTo>
                    <a:pt x="6181" y="256361"/>
                  </a:lnTo>
                  <a:lnTo>
                    <a:pt x="6346" y="256644"/>
                  </a:lnTo>
                  <a:lnTo>
                    <a:pt x="6519" y="256919"/>
                  </a:lnTo>
                  <a:lnTo>
                    <a:pt x="6700" y="257187"/>
                  </a:lnTo>
                  <a:lnTo>
                    <a:pt x="6881" y="257454"/>
                  </a:lnTo>
                  <a:lnTo>
                    <a:pt x="7069" y="257713"/>
                  </a:lnTo>
                  <a:lnTo>
                    <a:pt x="7266" y="257973"/>
                  </a:lnTo>
                  <a:lnTo>
                    <a:pt x="7470" y="258225"/>
                  </a:lnTo>
                  <a:lnTo>
                    <a:pt x="7675" y="258468"/>
                  </a:lnTo>
                  <a:lnTo>
                    <a:pt x="7895" y="258712"/>
                  </a:lnTo>
                  <a:lnTo>
                    <a:pt x="8115" y="258948"/>
                  </a:lnTo>
                  <a:lnTo>
                    <a:pt x="8335" y="259176"/>
                  </a:lnTo>
                  <a:lnTo>
                    <a:pt x="8571" y="259404"/>
                  </a:lnTo>
                  <a:lnTo>
                    <a:pt x="8807" y="259624"/>
                  </a:lnTo>
                  <a:lnTo>
                    <a:pt x="9043" y="259837"/>
                  </a:lnTo>
                  <a:lnTo>
                    <a:pt x="9294" y="260049"/>
                  </a:lnTo>
                  <a:lnTo>
                    <a:pt x="9546" y="260245"/>
                  </a:lnTo>
                  <a:lnTo>
                    <a:pt x="9798" y="260442"/>
                  </a:lnTo>
                  <a:lnTo>
                    <a:pt x="10057" y="260639"/>
                  </a:lnTo>
                  <a:lnTo>
                    <a:pt x="10324" y="260819"/>
                  </a:lnTo>
                  <a:lnTo>
                    <a:pt x="10600" y="261000"/>
                  </a:lnTo>
                  <a:lnTo>
                    <a:pt x="10875" y="261173"/>
                  </a:lnTo>
                  <a:lnTo>
                    <a:pt x="11150" y="261338"/>
                  </a:lnTo>
                  <a:lnTo>
                    <a:pt x="11433" y="261496"/>
                  </a:lnTo>
                  <a:lnTo>
                    <a:pt x="11724" y="261645"/>
                  </a:lnTo>
                  <a:lnTo>
                    <a:pt x="12015" y="261795"/>
                  </a:lnTo>
                  <a:lnTo>
                    <a:pt x="12306" y="261928"/>
                  </a:lnTo>
                  <a:lnTo>
                    <a:pt x="12605" y="262062"/>
                  </a:lnTo>
                  <a:lnTo>
                    <a:pt x="12911" y="262188"/>
                  </a:lnTo>
                  <a:lnTo>
                    <a:pt x="13218" y="262306"/>
                  </a:lnTo>
                  <a:lnTo>
                    <a:pt x="13525" y="262408"/>
                  </a:lnTo>
                  <a:lnTo>
                    <a:pt x="13839" y="262510"/>
                  </a:lnTo>
                  <a:lnTo>
                    <a:pt x="14162" y="262612"/>
                  </a:lnTo>
                  <a:lnTo>
                    <a:pt x="14476" y="262699"/>
                  </a:lnTo>
                  <a:lnTo>
                    <a:pt x="14798" y="262777"/>
                  </a:lnTo>
                  <a:lnTo>
                    <a:pt x="15129" y="262848"/>
                  </a:lnTo>
                  <a:lnTo>
                    <a:pt x="15459" y="262911"/>
                  </a:lnTo>
                  <a:lnTo>
                    <a:pt x="15789" y="262966"/>
                  </a:lnTo>
                  <a:lnTo>
                    <a:pt x="16127" y="263013"/>
                  </a:lnTo>
                  <a:lnTo>
                    <a:pt x="16457" y="263053"/>
                  </a:lnTo>
                  <a:lnTo>
                    <a:pt x="16803" y="263076"/>
                  </a:lnTo>
                  <a:lnTo>
                    <a:pt x="17142" y="263100"/>
                  </a:lnTo>
                  <a:lnTo>
                    <a:pt x="17487" y="263116"/>
                  </a:lnTo>
                  <a:lnTo>
                    <a:pt x="17833" y="263116"/>
                  </a:lnTo>
                  <a:lnTo>
                    <a:pt x="17833" y="263116"/>
                  </a:lnTo>
                  <a:lnTo>
                    <a:pt x="18179" y="263116"/>
                  </a:lnTo>
                  <a:lnTo>
                    <a:pt x="18525" y="263100"/>
                  </a:lnTo>
                  <a:lnTo>
                    <a:pt x="18863" y="263076"/>
                  </a:lnTo>
                  <a:lnTo>
                    <a:pt x="19202" y="263053"/>
                  </a:lnTo>
                  <a:lnTo>
                    <a:pt x="19540" y="263013"/>
                  </a:lnTo>
                  <a:lnTo>
                    <a:pt x="19878" y="262966"/>
                  </a:lnTo>
                  <a:lnTo>
                    <a:pt x="20208" y="262911"/>
                  </a:lnTo>
                  <a:lnTo>
                    <a:pt x="20538" y="262848"/>
                  </a:lnTo>
                  <a:lnTo>
                    <a:pt x="20861" y="262777"/>
                  </a:lnTo>
                  <a:lnTo>
                    <a:pt x="21183" y="262699"/>
                  </a:lnTo>
                  <a:lnTo>
                    <a:pt x="21505" y="262612"/>
                  </a:lnTo>
                  <a:lnTo>
                    <a:pt x="21820" y="262510"/>
                  </a:lnTo>
                  <a:lnTo>
                    <a:pt x="22134" y="262408"/>
                  </a:lnTo>
                  <a:lnTo>
                    <a:pt x="22449" y="262306"/>
                  </a:lnTo>
                  <a:lnTo>
                    <a:pt x="22756" y="262188"/>
                  </a:lnTo>
                  <a:lnTo>
                    <a:pt x="23054" y="262062"/>
                  </a:lnTo>
                  <a:lnTo>
                    <a:pt x="23353" y="261928"/>
                  </a:lnTo>
                  <a:lnTo>
                    <a:pt x="23652" y="261795"/>
                  </a:lnTo>
                  <a:lnTo>
                    <a:pt x="23943" y="261645"/>
                  </a:lnTo>
                  <a:lnTo>
                    <a:pt x="24234" y="261496"/>
                  </a:lnTo>
                  <a:lnTo>
                    <a:pt x="24517" y="261338"/>
                  </a:lnTo>
                  <a:lnTo>
                    <a:pt x="24792" y="261173"/>
                  </a:lnTo>
                  <a:lnTo>
                    <a:pt x="25067" y="261000"/>
                  </a:lnTo>
                  <a:lnTo>
                    <a:pt x="25342" y="260819"/>
                  </a:lnTo>
                  <a:lnTo>
                    <a:pt x="25602" y="260639"/>
                  </a:lnTo>
                  <a:lnTo>
                    <a:pt x="25869" y="260442"/>
                  </a:lnTo>
                  <a:lnTo>
                    <a:pt x="26121" y="260245"/>
                  </a:lnTo>
                  <a:lnTo>
                    <a:pt x="26372" y="260049"/>
                  </a:lnTo>
                  <a:lnTo>
                    <a:pt x="26616" y="259837"/>
                  </a:lnTo>
                  <a:lnTo>
                    <a:pt x="26860" y="259624"/>
                  </a:lnTo>
                  <a:lnTo>
                    <a:pt x="27096" y="259404"/>
                  </a:lnTo>
                  <a:lnTo>
                    <a:pt x="27332" y="259176"/>
                  </a:lnTo>
                  <a:lnTo>
                    <a:pt x="27552" y="258948"/>
                  </a:lnTo>
                  <a:lnTo>
                    <a:pt x="27772" y="258712"/>
                  </a:lnTo>
                  <a:lnTo>
                    <a:pt x="27984" y="258468"/>
                  </a:lnTo>
                  <a:lnTo>
                    <a:pt x="28197" y="258225"/>
                  </a:lnTo>
                  <a:lnTo>
                    <a:pt x="28401" y="257973"/>
                  </a:lnTo>
                  <a:lnTo>
                    <a:pt x="28598" y="257713"/>
                  </a:lnTo>
                  <a:lnTo>
                    <a:pt x="28786" y="257454"/>
                  </a:lnTo>
                  <a:lnTo>
                    <a:pt x="28967" y="257187"/>
                  </a:lnTo>
                  <a:lnTo>
                    <a:pt x="29148" y="256919"/>
                  </a:lnTo>
                  <a:lnTo>
                    <a:pt x="29321" y="256644"/>
                  </a:lnTo>
                  <a:lnTo>
                    <a:pt x="29486" y="256361"/>
                  </a:lnTo>
                  <a:lnTo>
                    <a:pt x="29643" y="256078"/>
                  </a:lnTo>
                  <a:lnTo>
                    <a:pt x="29793" y="255787"/>
                  </a:lnTo>
                  <a:lnTo>
                    <a:pt x="29942" y="255496"/>
                  </a:lnTo>
                  <a:lnTo>
                    <a:pt x="30076" y="255205"/>
                  </a:lnTo>
                  <a:lnTo>
                    <a:pt x="30210" y="254906"/>
                  </a:lnTo>
                  <a:lnTo>
                    <a:pt x="30335" y="254600"/>
                  </a:lnTo>
                  <a:lnTo>
                    <a:pt x="30453" y="254293"/>
                  </a:lnTo>
                  <a:lnTo>
                    <a:pt x="30563" y="253986"/>
                  </a:lnTo>
                  <a:lnTo>
                    <a:pt x="30658" y="253672"/>
                  </a:lnTo>
                  <a:lnTo>
                    <a:pt x="30752" y="253349"/>
                  </a:lnTo>
                  <a:lnTo>
                    <a:pt x="30846" y="253035"/>
                  </a:lnTo>
                  <a:lnTo>
                    <a:pt x="30925" y="252704"/>
                  </a:lnTo>
                  <a:lnTo>
                    <a:pt x="30996" y="252382"/>
                  </a:lnTo>
                  <a:lnTo>
                    <a:pt x="31059" y="252052"/>
                  </a:lnTo>
                  <a:lnTo>
                    <a:pt x="31114" y="251722"/>
                  </a:lnTo>
                  <a:lnTo>
                    <a:pt x="31161" y="251383"/>
                  </a:lnTo>
                  <a:lnTo>
                    <a:pt x="31200" y="251045"/>
                  </a:lnTo>
                  <a:lnTo>
                    <a:pt x="31224" y="250707"/>
                  </a:lnTo>
                  <a:lnTo>
                    <a:pt x="31247" y="250369"/>
                  </a:lnTo>
                  <a:lnTo>
                    <a:pt x="31263" y="250023"/>
                  </a:lnTo>
                  <a:lnTo>
                    <a:pt x="31263" y="249677"/>
                  </a:lnTo>
                  <a:lnTo>
                    <a:pt x="31263" y="249677"/>
                  </a:lnTo>
                  <a:lnTo>
                    <a:pt x="31263" y="249402"/>
                  </a:lnTo>
                  <a:lnTo>
                    <a:pt x="31255" y="249127"/>
                  </a:lnTo>
                  <a:lnTo>
                    <a:pt x="31240" y="248859"/>
                  </a:lnTo>
                  <a:lnTo>
                    <a:pt x="31224" y="248592"/>
                  </a:lnTo>
                  <a:lnTo>
                    <a:pt x="31200" y="248325"/>
                  </a:lnTo>
                  <a:lnTo>
                    <a:pt x="31169" y="248057"/>
                  </a:lnTo>
                  <a:lnTo>
                    <a:pt x="31137" y="247790"/>
                  </a:lnTo>
                  <a:lnTo>
                    <a:pt x="31098" y="247530"/>
                  </a:lnTo>
                  <a:lnTo>
                    <a:pt x="31051" y="247271"/>
                  </a:lnTo>
                  <a:lnTo>
                    <a:pt x="31004" y="247011"/>
                  </a:lnTo>
                  <a:lnTo>
                    <a:pt x="30949" y="246752"/>
                  </a:lnTo>
                  <a:lnTo>
                    <a:pt x="30886" y="246492"/>
                  </a:lnTo>
                  <a:lnTo>
                    <a:pt x="30823" y="246241"/>
                  </a:lnTo>
                  <a:lnTo>
                    <a:pt x="30752" y="245989"/>
                  </a:lnTo>
                  <a:lnTo>
                    <a:pt x="30681" y="245738"/>
                  </a:lnTo>
                  <a:lnTo>
                    <a:pt x="30603" y="245494"/>
                  </a:lnTo>
                  <a:lnTo>
                    <a:pt x="30516" y="245242"/>
                  </a:lnTo>
                  <a:lnTo>
                    <a:pt x="30430" y="244998"/>
                  </a:lnTo>
                  <a:lnTo>
                    <a:pt x="30335" y="244755"/>
                  </a:lnTo>
                  <a:lnTo>
                    <a:pt x="30241" y="244519"/>
                  </a:lnTo>
                  <a:lnTo>
                    <a:pt x="30139" y="244283"/>
                  </a:lnTo>
                  <a:lnTo>
                    <a:pt x="30029" y="244047"/>
                  </a:lnTo>
                  <a:lnTo>
                    <a:pt x="29919" y="243811"/>
                  </a:lnTo>
                  <a:lnTo>
                    <a:pt x="29809" y="243583"/>
                  </a:lnTo>
                  <a:lnTo>
                    <a:pt x="29691" y="243355"/>
                  </a:lnTo>
                  <a:lnTo>
                    <a:pt x="29565" y="243135"/>
                  </a:lnTo>
                  <a:lnTo>
                    <a:pt x="29439" y="242907"/>
                  </a:lnTo>
                  <a:lnTo>
                    <a:pt x="29305" y="242694"/>
                  </a:lnTo>
                  <a:lnTo>
                    <a:pt x="29172" y="242474"/>
                  </a:lnTo>
                  <a:lnTo>
                    <a:pt x="29030" y="242262"/>
                  </a:lnTo>
                  <a:lnTo>
                    <a:pt x="28889" y="242050"/>
                  </a:lnTo>
                  <a:lnTo>
                    <a:pt x="28747" y="241837"/>
                  </a:lnTo>
                  <a:lnTo>
                    <a:pt x="28590" y="241633"/>
                  </a:lnTo>
                  <a:lnTo>
                    <a:pt x="28440" y="241428"/>
                  </a:lnTo>
                  <a:lnTo>
                    <a:pt x="28283" y="241232"/>
                  </a:lnTo>
                  <a:lnTo>
                    <a:pt x="28118" y="241035"/>
                  </a:lnTo>
                  <a:lnTo>
                    <a:pt x="27953" y="240847"/>
                  </a:lnTo>
                  <a:lnTo>
                    <a:pt x="27788" y="240650"/>
                  </a:lnTo>
                  <a:lnTo>
                    <a:pt x="27615" y="240469"/>
                  </a:lnTo>
                  <a:lnTo>
                    <a:pt x="27434" y="240280"/>
                  </a:lnTo>
                  <a:lnTo>
                    <a:pt x="27253" y="240100"/>
                  </a:lnTo>
                  <a:lnTo>
                    <a:pt x="27072" y="239927"/>
                  </a:lnTo>
                  <a:lnTo>
                    <a:pt x="26891" y="239754"/>
                  </a:lnTo>
                  <a:lnTo>
                    <a:pt x="26695" y="239581"/>
                  </a:lnTo>
                  <a:lnTo>
                    <a:pt x="26506" y="239415"/>
                  </a:lnTo>
                  <a:lnTo>
                    <a:pt x="26310" y="239250"/>
                  </a:lnTo>
                  <a:lnTo>
                    <a:pt x="26113" y="239093"/>
                  </a:lnTo>
                  <a:lnTo>
                    <a:pt x="25909" y="238936"/>
                  </a:lnTo>
                  <a:lnTo>
                    <a:pt x="25704" y="238786"/>
                  </a:lnTo>
                  <a:lnTo>
                    <a:pt x="25500" y="238637"/>
                  </a:lnTo>
                  <a:lnTo>
                    <a:pt x="25287" y="238495"/>
                  </a:lnTo>
                  <a:lnTo>
                    <a:pt x="25075" y="238354"/>
                  </a:lnTo>
                  <a:lnTo>
                    <a:pt x="24855" y="238220"/>
                  </a:lnTo>
                  <a:lnTo>
                    <a:pt x="24643" y="238087"/>
                  </a:lnTo>
                  <a:lnTo>
                    <a:pt x="24415" y="237961"/>
                  </a:lnTo>
                  <a:lnTo>
                    <a:pt x="24194" y="237835"/>
                  </a:lnTo>
                  <a:lnTo>
                    <a:pt x="23966" y="237717"/>
                  </a:lnTo>
                  <a:lnTo>
                    <a:pt x="23738" y="237599"/>
                  </a:lnTo>
                  <a:lnTo>
                    <a:pt x="23503" y="237489"/>
                  </a:lnTo>
                  <a:lnTo>
                    <a:pt x="23275" y="237379"/>
                  </a:lnTo>
                  <a:lnTo>
                    <a:pt x="23039" y="237277"/>
                  </a:lnTo>
                  <a:lnTo>
                    <a:pt x="22795" y="237182"/>
                  </a:lnTo>
                  <a:lnTo>
                    <a:pt x="22551" y="237088"/>
                  </a:lnTo>
                  <a:lnTo>
                    <a:pt x="22315" y="237001"/>
                  </a:lnTo>
                  <a:lnTo>
                    <a:pt x="22315" y="228926"/>
                  </a:lnTo>
                  <a:lnTo>
                    <a:pt x="22315" y="228926"/>
                  </a:lnTo>
                  <a:lnTo>
                    <a:pt x="25657" y="229107"/>
                  </a:lnTo>
                  <a:lnTo>
                    <a:pt x="28983" y="229287"/>
                  </a:lnTo>
                  <a:lnTo>
                    <a:pt x="32285" y="229445"/>
                  </a:lnTo>
                  <a:lnTo>
                    <a:pt x="35580" y="229594"/>
                  </a:lnTo>
                  <a:lnTo>
                    <a:pt x="38851" y="229728"/>
                  </a:lnTo>
                  <a:lnTo>
                    <a:pt x="42106" y="229854"/>
                  </a:lnTo>
                  <a:lnTo>
                    <a:pt x="45338" y="229964"/>
                  </a:lnTo>
                  <a:lnTo>
                    <a:pt x="48553" y="230058"/>
                  </a:lnTo>
                  <a:lnTo>
                    <a:pt x="51746" y="230145"/>
                  </a:lnTo>
                  <a:lnTo>
                    <a:pt x="54922" y="230223"/>
                  </a:lnTo>
                  <a:lnTo>
                    <a:pt x="58067" y="230286"/>
                  </a:lnTo>
                  <a:lnTo>
                    <a:pt x="61197" y="230341"/>
                  </a:lnTo>
                  <a:lnTo>
                    <a:pt x="64295" y="230380"/>
                  </a:lnTo>
                  <a:lnTo>
                    <a:pt x="67377" y="230412"/>
                  </a:lnTo>
                  <a:lnTo>
                    <a:pt x="70436" y="230436"/>
                  </a:lnTo>
                  <a:lnTo>
                    <a:pt x="73463" y="230451"/>
                  </a:lnTo>
                  <a:lnTo>
                    <a:pt x="73463" y="239392"/>
                  </a:lnTo>
                  <a:lnTo>
                    <a:pt x="73463" y="239392"/>
                  </a:lnTo>
                  <a:lnTo>
                    <a:pt x="73219" y="239478"/>
                  </a:lnTo>
                  <a:lnTo>
                    <a:pt x="72975" y="239573"/>
                  </a:lnTo>
                  <a:lnTo>
                    <a:pt x="72739" y="239667"/>
                  </a:lnTo>
                  <a:lnTo>
                    <a:pt x="72504" y="239769"/>
                  </a:lnTo>
                  <a:lnTo>
                    <a:pt x="72268" y="239879"/>
                  </a:lnTo>
                  <a:lnTo>
                    <a:pt x="72040" y="239989"/>
                  </a:lnTo>
                  <a:lnTo>
                    <a:pt x="71804" y="240107"/>
                  </a:lnTo>
                  <a:lnTo>
                    <a:pt x="71584" y="240225"/>
                  </a:lnTo>
                  <a:lnTo>
                    <a:pt x="71356" y="240351"/>
                  </a:lnTo>
                  <a:lnTo>
                    <a:pt x="71135" y="240477"/>
                  </a:lnTo>
                  <a:lnTo>
                    <a:pt x="70915" y="240611"/>
                  </a:lnTo>
                  <a:lnTo>
                    <a:pt x="70695" y="240744"/>
                  </a:lnTo>
                  <a:lnTo>
                    <a:pt x="70483" y="240886"/>
                  </a:lnTo>
                  <a:lnTo>
                    <a:pt x="70278" y="241027"/>
                  </a:lnTo>
                  <a:lnTo>
                    <a:pt x="70066" y="241177"/>
                  </a:lnTo>
                  <a:lnTo>
                    <a:pt x="69862" y="241326"/>
                  </a:lnTo>
                  <a:lnTo>
                    <a:pt x="69657" y="241484"/>
                  </a:lnTo>
                  <a:lnTo>
                    <a:pt x="69461" y="241641"/>
                  </a:lnTo>
                  <a:lnTo>
                    <a:pt x="69264" y="241806"/>
                  </a:lnTo>
                  <a:lnTo>
                    <a:pt x="69075" y="241971"/>
                  </a:lnTo>
                  <a:lnTo>
                    <a:pt x="68887" y="242144"/>
                  </a:lnTo>
                  <a:lnTo>
                    <a:pt x="68698" y="242317"/>
                  </a:lnTo>
                  <a:lnTo>
                    <a:pt x="68517" y="242490"/>
                  </a:lnTo>
                  <a:lnTo>
                    <a:pt x="68336" y="242671"/>
                  </a:lnTo>
                  <a:lnTo>
                    <a:pt x="68163" y="242852"/>
                  </a:lnTo>
                  <a:lnTo>
                    <a:pt x="67990" y="243040"/>
                  </a:lnTo>
                  <a:lnTo>
                    <a:pt x="67817" y="243229"/>
                  </a:lnTo>
                  <a:lnTo>
                    <a:pt x="67652" y="243426"/>
                  </a:lnTo>
                  <a:lnTo>
                    <a:pt x="67495" y="243622"/>
                  </a:lnTo>
                  <a:lnTo>
                    <a:pt x="67330" y="243819"/>
                  </a:lnTo>
                  <a:lnTo>
                    <a:pt x="67180" y="244023"/>
                  </a:lnTo>
                  <a:lnTo>
                    <a:pt x="67031" y="244228"/>
                  </a:lnTo>
                  <a:lnTo>
                    <a:pt x="66882" y="244440"/>
                  </a:lnTo>
                  <a:lnTo>
                    <a:pt x="66740" y="244652"/>
                  </a:lnTo>
                  <a:lnTo>
                    <a:pt x="66599" y="244865"/>
                  </a:lnTo>
                  <a:lnTo>
                    <a:pt x="66465" y="245077"/>
                  </a:lnTo>
                  <a:lnTo>
                    <a:pt x="66331" y="245297"/>
                  </a:lnTo>
                  <a:lnTo>
                    <a:pt x="66205" y="245525"/>
                  </a:lnTo>
                  <a:lnTo>
                    <a:pt x="66080" y="245745"/>
                  </a:lnTo>
                  <a:lnTo>
                    <a:pt x="65962" y="245973"/>
                  </a:lnTo>
                  <a:lnTo>
                    <a:pt x="65852" y="246202"/>
                  </a:lnTo>
                  <a:lnTo>
                    <a:pt x="65742" y="246437"/>
                  </a:lnTo>
                  <a:lnTo>
                    <a:pt x="65631" y="246673"/>
                  </a:lnTo>
                  <a:lnTo>
                    <a:pt x="65529" y="246909"/>
                  </a:lnTo>
                  <a:lnTo>
                    <a:pt x="65435" y="247145"/>
                  </a:lnTo>
                  <a:lnTo>
                    <a:pt x="65341" y="247389"/>
                  </a:lnTo>
                  <a:lnTo>
                    <a:pt x="65254" y="247633"/>
                  </a:lnTo>
                  <a:lnTo>
                    <a:pt x="65168" y="247876"/>
                  </a:lnTo>
                  <a:lnTo>
                    <a:pt x="65089" y="248128"/>
                  </a:lnTo>
                  <a:lnTo>
                    <a:pt x="65018" y="248380"/>
                  </a:lnTo>
                  <a:lnTo>
                    <a:pt x="64947" y="248631"/>
                  </a:lnTo>
                  <a:lnTo>
                    <a:pt x="64885" y="248883"/>
                  </a:lnTo>
                  <a:lnTo>
                    <a:pt x="64822" y="249142"/>
                  </a:lnTo>
                  <a:lnTo>
                    <a:pt x="64767" y="249394"/>
                  </a:lnTo>
                  <a:lnTo>
                    <a:pt x="64719" y="249654"/>
                  </a:lnTo>
                  <a:lnTo>
                    <a:pt x="64672" y="249921"/>
                  </a:lnTo>
                  <a:lnTo>
                    <a:pt x="64633" y="250180"/>
                  </a:lnTo>
                  <a:lnTo>
                    <a:pt x="64601" y="250448"/>
                  </a:lnTo>
                  <a:lnTo>
                    <a:pt x="64570" y="250715"/>
                  </a:lnTo>
                  <a:lnTo>
                    <a:pt x="64546" y="250982"/>
                  </a:lnTo>
                  <a:lnTo>
                    <a:pt x="64531" y="251250"/>
                  </a:lnTo>
                  <a:lnTo>
                    <a:pt x="64515" y="251517"/>
                  </a:lnTo>
                  <a:lnTo>
                    <a:pt x="64507" y="251792"/>
                  </a:lnTo>
                  <a:lnTo>
                    <a:pt x="64507" y="252068"/>
                  </a:lnTo>
                  <a:lnTo>
                    <a:pt x="64507" y="252068"/>
                  </a:lnTo>
                  <a:lnTo>
                    <a:pt x="64507" y="252414"/>
                  </a:lnTo>
                  <a:lnTo>
                    <a:pt x="64523" y="252752"/>
                  </a:lnTo>
                  <a:lnTo>
                    <a:pt x="64546" y="253098"/>
                  </a:lnTo>
                  <a:lnTo>
                    <a:pt x="64570" y="253436"/>
                  </a:lnTo>
                  <a:lnTo>
                    <a:pt x="64609" y="253774"/>
                  </a:lnTo>
                  <a:lnTo>
                    <a:pt x="64657" y="254112"/>
                  </a:lnTo>
                  <a:lnTo>
                    <a:pt x="64712" y="254442"/>
                  </a:lnTo>
                  <a:lnTo>
                    <a:pt x="64774" y="254773"/>
                  </a:lnTo>
                  <a:lnTo>
                    <a:pt x="64845" y="255095"/>
                  </a:lnTo>
                  <a:lnTo>
                    <a:pt x="64924" y="255417"/>
                  </a:lnTo>
                  <a:lnTo>
                    <a:pt x="65010" y="255740"/>
                  </a:lnTo>
                  <a:lnTo>
                    <a:pt x="65113" y="256054"/>
                  </a:lnTo>
                  <a:lnTo>
                    <a:pt x="65207" y="256369"/>
                  </a:lnTo>
                  <a:lnTo>
                    <a:pt x="65317" y="256683"/>
                  </a:lnTo>
                  <a:lnTo>
                    <a:pt x="65435" y="256990"/>
                  </a:lnTo>
                  <a:lnTo>
                    <a:pt x="65561" y="257289"/>
                  </a:lnTo>
                  <a:lnTo>
                    <a:pt x="65694" y="257595"/>
                  </a:lnTo>
                  <a:lnTo>
                    <a:pt x="65828" y="257886"/>
                  </a:lnTo>
                  <a:lnTo>
                    <a:pt x="65977" y="258177"/>
                  </a:lnTo>
                  <a:lnTo>
                    <a:pt x="66127" y="258468"/>
                  </a:lnTo>
                  <a:lnTo>
                    <a:pt x="66284" y="258751"/>
                  </a:lnTo>
                  <a:lnTo>
                    <a:pt x="66449" y="259027"/>
                  </a:lnTo>
                  <a:lnTo>
                    <a:pt x="66622" y="259302"/>
                  </a:lnTo>
                  <a:lnTo>
                    <a:pt x="66803" y="259577"/>
                  </a:lnTo>
                  <a:lnTo>
                    <a:pt x="66984" y="259844"/>
                  </a:lnTo>
                  <a:lnTo>
                    <a:pt x="67180" y="260104"/>
                  </a:lnTo>
                  <a:lnTo>
                    <a:pt x="67377" y="260356"/>
                  </a:lnTo>
                  <a:lnTo>
                    <a:pt x="67574" y="260607"/>
                  </a:lnTo>
                  <a:lnTo>
                    <a:pt x="67786" y="260859"/>
                  </a:lnTo>
                  <a:lnTo>
                    <a:pt x="67998" y="261103"/>
                  </a:lnTo>
                  <a:lnTo>
                    <a:pt x="68218" y="261338"/>
                  </a:lnTo>
                  <a:lnTo>
                    <a:pt x="68446" y="261566"/>
                  </a:lnTo>
                  <a:lnTo>
                    <a:pt x="68674" y="261795"/>
                  </a:lnTo>
                  <a:lnTo>
                    <a:pt x="68910" y="262015"/>
                  </a:lnTo>
                  <a:lnTo>
                    <a:pt x="69154" y="262227"/>
                  </a:lnTo>
                  <a:lnTo>
                    <a:pt x="69398" y="262431"/>
                  </a:lnTo>
                  <a:lnTo>
                    <a:pt x="69649" y="262636"/>
                  </a:lnTo>
                  <a:lnTo>
                    <a:pt x="69909" y="262832"/>
                  </a:lnTo>
                  <a:lnTo>
                    <a:pt x="70168" y="263021"/>
                  </a:lnTo>
                  <a:lnTo>
                    <a:pt x="70436" y="263210"/>
                  </a:lnTo>
                  <a:lnTo>
                    <a:pt x="70703" y="263391"/>
                  </a:lnTo>
                  <a:lnTo>
                    <a:pt x="70978" y="263556"/>
                  </a:lnTo>
                  <a:lnTo>
                    <a:pt x="71261" y="263721"/>
                  </a:lnTo>
                  <a:lnTo>
                    <a:pt x="71544" y="263886"/>
                  </a:lnTo>
                  <a:lnTo>
                    <a:pt x="71827" y="264036"/>
                  </a:lnTo>
                  <a:lnTo>
                    <a:pt x="72118" y="264177"/>
                  </a:lnTo>
                  <a:lnTo>
                    <a:pt x="72417" y="264319"/>
                  </a:lnTo>
                  <a:lnTo>
                    <a:pt x="72716" y="264452"/>
                  </a:lnTo>
                  <a:lnTo>
                    <a:pt x="73015" y="264578"/>
                  </a:lnTo>
                  <a:lnTo>
                    <a:pt x="73329" y="264688"/>
                  </a:lnTo>
                  <a:lnTo>
                    <a:pt x="73636" y="264798"/>
                  </a:lnTo>
                  <a:lnTo>
                    <a:pt x="73950" y="264901"/>
                  </a:lnTo>
                  <a:lnTo>
                    <a:pt x="74265" y="264995"/>
                  </a:lnTo>
                  <a:lnTo>
                    <a:pt x="74587" y="265081"/>
                  </a:lnTo>
                  <a:lnTo>
                    <a:pt x="74910" y="265160"/>
                  </a:lnTo>
                  <a:lnTo>
                    <a:pt x="75232" y="265231"/>
                  </a:lnTo>
                  <a:lnTo>
                    <a:pt x="75562" y="265302"/>
                  </a:lnTo>
                  <a:lnTo>
                    <a:pt x="75900" y="265357"/>
                  </a:lnTo>
                  <a:lnTo>
                    <a:pt x="76231" y="265404"/>
                  </a:lnTo>
                  <a:lnTo>
                    <a:pt x="76569" y="265435"/>
                  </a:lnTo>
                  <a:lnTo>
                    <a:pt x="76907" y="265467"/>
                  </a:lnTo>
                  <a:lnTo>
                    <a:pt x="77253" y="265490"/>
                  </a:lnTo>
                  <a:lnTo>
                    <a:pt x="77591" y="265506"/>
                  </a:lnTo>
                  <a:lnTo>
                    <a:pt x="77937" y="265506"/>
                  </a:lnTo>
                  <a:lnTo>
                    <a:pt x="77937" y="265506"/>
                  </a:lnTo>
                  <a:lnTo>
                    <a:pt x="78283" y="265506"/>
                  </a:lnTo>
                  <a:lnTo>
                    <a:pt x="78629" y="265490"/>
                  </a:lnTo>
                  <a:lnTo>
                    <a:pt x="78975" y="265467"/>
                  </a:lnTo>
                  <a:lnTo>
                    <a:pt x="79313" y="265435"/>
                  </a:lnTo>
                  <a:lnTo>
                    <a:pt x="79651" y="265404"/>
                  </a:lnTo>
                  <a:lnTo>
                    <a:pt x="79981" y="265357"/>
                  </a:lnTo>
                  <a:lnTo>
                    <a:pt x="80319" y="265302"/>
                  </a:lnTo>
                  <a:lnTo>
                    <a:pt x="80642" y="265231"/>
                  </a:lnTo>
                  <a:lnTo>
                    <a:pt x="80972" y="265160"/>
                  </a:lnTo>
                  <a:lnTo>
                    <a:pt x="81294" y="265081"/>
                  </a:lnTo>
                  <a:lnTo>
                    <a:pt x="81617" y="264995"/>
                  </a:lnTo>
                  <a:lnTo>
                    <a:pt x="81931" y="264901"/>
                  </a:lnTo>
                  <a:lnTo>
                    <a:pt x="82246" y="264798"/>
                  </a:lnTo>
                  <a:lnTo>
                    <a:pt x="82552" y="264688"/>
                  </a:lnTo>
                  <a:lnTo>
                    <a:pt x="82859" y="264578"/>
                  </a:lnTo>
                  <a:lnTo>
                    <a:pt x="83166" y="264452"/>
                  </a:lnTo>
                  <a:lnTo>
                    <a:pt x="83464" y="264319"/>
                  </a:lnTo>
                  <a:lnTo>
                    <a:pt x="83763" y="264177"/>
                  </a:lnTo>
                  <a:lnTo>
                    <a:pt x="84054" y="264036"/>
                  </a:lnTo>
                  <a:lnTo>
                    <a:pt x="84337" y="263886"/>
                  </a:lnTo>
                  <a:lnTo>
                    <a:pt x="84620" y="263721"/>
                  </a:lnTo>
                  <a:lnTo>
                    <a:pt x="84903" y="263556"/>
                  </a:lnTo>
                  <a:lnTo>
                    <a:pt x="85178" y="263391"/>
                  </a:lnTo>
                  <a:lnTo>
                    <a:pt x="85446" y="263210"/>
                  </a:lnTo>
                  <a:lnTo>
                    <a:pt x="85713" y="263021"/>
                  </a:lnTo>
                  <a:lnTo>
                    <a:pt x="85973" y="262832"/>
                  </a:lnTo>
                  <a:lnTo>
                    <a:pt x="86232" y="262636"/>
                  </a:lnTo>
                  <a:lnTo>
                    <a:pt x="86484" y="262431"/>
                  </a:lnTo>
                  <a:lnTo>
                    <a:pt x="86727" y="262227"/>
                  </a:lnTo>
                  <a:lnTo>
                    <a:pt x="86971" y="262015"/>
                  </a:lnTo>
                  <a:lnTo>
                    <a:pt x="87207" y="261795"/>
                  </a:lnTo>
                  <a:lnTo>
                    <a:pt x="87435" y="261566"/>
                  </a:lnTo>
                  <a:lnTo>
                    <a:pt x="87663" y="261338"/>
                  </a:lnTo>
                  <a:lnTo>
                    <a:pt x="87883" y="261103"/>
                  </a:lnTo>
                  <a:lnTo>
                    <a:pt x="88096" y="260859"/>
                  </a:lnTo>
                  <a:lnTo>
                    <a:pt x="88300" y="260607"/>
                  </a:lnTo>
                  <a:lnTo>
                    <a:pt x="88504" y="260356"/>
                  </a:lnTo>
                  <a:lnTo>
                    <a:pt x="88701" y="260104"/>
                  </a:lnTo>
                  <a:lnTo>
                    <a:pt x="88890" y="259844"/>
                  </a:lnTo>
                  <a:lnTo>
                    <a:pt x="89078" y="259577"/>
                  </a:lnTo>
                  <a:lnTo>
                    <a:pt x="89251" y="259302"/>
                  </a:lnTo>
                  <a:lnTo>
                    <a:pt x="89424" y="259027"/>
                  </a:lnTo>
                  <a:lnTo>
                    <a:pt x="89589" y="258751"/>
                  </a:lnTo>
                  <a:lnTo>
                    <a:pt x="89747" y="258468"/>
                  </a:lnTo>
                  <a:lnTo>
                    <a:pt x="89904" y="258177"/>
                  </a:lnTo>
                  <a:lnTo>
                    <a:pt x="90046" y="257886"/>
                  </a:lnTo>
                  <a:lnTo>
                    <a:pt x="90187" y="257595"/>
                  </a:lnTo>
                  <a:lnTo>
                    <a:pt x="90313" y="257289"/>
                  </a:lnTo>
                  <a:lnTo>
                    <a:pt x="90439" y="256990"/>
                  </a:lnTo>
                  <a:lnTo>
                    <a:pt x="90557" y="256683"/>
                  </a:lnTo>
                  <a:lnTo>
                    <a:pt x="90667" y="256369"/>
                  </a:lnTo>
                  <a:lnTo>
                    <a:pt x="90769" y="256054"/>
                  </a:lnTo>
                  <a:lnTo>
                    <a:pt x="90863" y="255740"/>
                  </a:lnTo>
                  <a:lnTo>
                    <a:pt x="90950" y="255417"/>
                  </a:lnTo>
                  <a:lnTo>
                    <a:pt x="91028" y="255095"/>
                  </a:lnTo>
                  <a:lnTo>
                    <a:pt x="91099" y="254773"/>
                  </a:lnTo>
                  <a:lnTo>
                    <a:pt x="91162" y="254442"/>
                  </a:lnTo>
                  <a:lnTo>
                    <a:pt x="91217" y="254112"/>
                  </a:lnTo>
                  <a:lnTo>
                    <a:pt x="91264" y="253774"/>
                  </a:lnTo>
                  <a:lnTo>
                    <a:pt x="91304" y="253436"/>
                  </a:lnTo>
                  <a:lnTo>
                    <a:pt x="91335" y="253098"/>
                  </a:lnTo>
                  <a:lnTo>
                    <a:pt x="91359" y="252752"/>
                  </a:lnTo>
                  <a:lnTo>
                    <a:pt x="91366" y="252414"/>
                  </a:lnTo>
                  <a:lnTo>
                    <a:pt x="91374" y="252068"/>
                  </a:lnTo>
                  <a:lnTo>
                    <a:pt x="91374" y="252068"/>
                  </a:lnTo>
                  <a:lnTo>
                    <a:pt x="91374" y="251792"/>
                  </a:lnTo>
                  <a:lnTo>
                    <a:pt x="91366" y="251517"/>
                  </a:lnTo>
                  <a:lnTo>
                    <a:pt x="91351" y="251250"/>
                  </a:lnTo>
                  <a:lnTo>
                    <a:pt x="91327" y="250982"/>
                  </a:lnTo>
                  <a:lnTo>
                    <a:pt x="91304" y="250715"/>
                  </a:lnTo>
                  <a:lnTo>
                    <a:pt x="91280" y="250448"/>
                  </a:lnTo>
                  <a:lnTo>
                    <a:pt x="91241" y="250180"/>
                  </a:lnTo>
                  <a:lnTo>
                    <a:pt x="91201" y="249921"/>
                  </a:lnTo>
                  <a:lnTo>
                    <a:pt x="91162" y="249654"/>
                  </a:lnTo>
                  <a:lnTo>
                    <a:pt x="91107" y="249394"/>
                  </a:lnTo>
                  <a:lnTo>
                    <a:pt x="91052" y="249142"/>
                  </a:lnTo>
                  <a:lnTo>
                    <a:pt x="90997" y="248883"/>
                  </a:lnTo>
                  <a:lnTo>
                    <a:pt x="90926" y="248631"/>
                  </a:lnTo>
                  <a:lnTo>
                    <a:pt x="90863" y="248380"/>
                  </a:lnTo>
                  <a:lnTo>
                    <a:pt x="90785" y="248128"/>
                  </a:lnTo>
                  <a:lnTo>
                    <a:pt x="90706" y="247876"/>
                  </a:lnTo>
                  <a:lnTo>
                    <a:pt x="90627" y="247633"/>
                  </a:lnTo>
                  <a:lnTo>
                    <a:pt x="90533" y="247389"/>
                  </a:lnTo>
                  <a:lnTo>
                    <a:pt x="90447" y="247145"/>
                  </a:lnTo>
                  <a:lnTo>
                    <a:pt x="90344" y="246909"/>
                  </a:lnTo>
                  <a:lnTo>
                    <a:pt x="90242" y="246673"/>
                  </a:lnTo>
                  <a:lnTo>
                    <a:pt x="90140" y="246437"/>
                  </a:lnTo>
                  <a:lnTo>
                    <a:pt x="90030" y="246202"/>
                  </a:lnTo>
                  <a:lnTo>
                    <a:pt x="89912" y="245973"/>
                  </a:lnTo>
                  <a:lnTo>
                    <a:pt x="89794" y="245745"/>
                  </a:lnTo>
                  <a:lnTo>
                    <a:pt x="89676" y="245525"/>
                  </a:lnTo>
                  <a:lnTo>
                    <a:pt x="89550" y="245297"/>
                  </a:lnTo>
                  <a:lnTo>
                    <a:pt x="89417" y="245077"/>
                  </a:lnTo>
                  <a:lnTo>
                    <a:pt x="89283" y="244865"/>
                  </a:lnTo>
                  <a:lnTo>
                    <a:pt x="89141" y="244652"/>
                  </a:lnTo>
                  <a:lnTo>
                    <a:pt x="89000" y="244440"/>
                  </a:lnTo>
                  <a:lnTo>
                    <a:pt x="88850" y="244228"/>
                  </a:lnTo>
                  <a:lnTo>
                    <a:pt x="88701" y="244023"/>
                  </a:lnTo>
                  <a:lnTo>
                    <a:pt x="88544" y="243819"/>
                  </a:lnTo>
                  <a:lnTo>
                    <a:pt x="88386" y="243622"/>
                  </a:lnTo>
                  <a:lnTo>
                    <a:pt x="88229" y="243426"/>
                  </a:lnTo>
                  <a:lnTo>
                    <a:pt x="88064" y="243229"/>
                  </a:lnTo>
                  <a:lnTo>
                    <a:pt x="87891" y="243040"/>
                  </a:lnTo>
                  <a:lnTo>
                    <a:pt x="87718" y="242852"/>
                  </a:lnTo>
                  <a:lnTo>
                    <a:pt x="87545" y="242671"/>
                  </a:lnTo>
                  <a:lnTo>
                    <a:pt x="87364" y="242490"/>
                  </a:lnTo>
                  <a:lnTo>
                    <a:pt x="87183" y="242317"/>
                  </a:lnTo>
                  <a:lnTo>
                    <a:pt x="86995" y="242144"/>
                  </a:lnTo>
                  <a:lnTo>
                    <a:pt x="86806" y="241971"/>
                  </a:lnTo>
                  <a:lnTo>
                    <a:pt x="86617" y="241806"/>
                  </a:lnTo>
                  <a:lnTo>
                    <a:pt x="86421" y="241641"/>
                  </a:lnTo>
                  <a:lnTo>
                    <a:pt x="86216" y="241484"/>
                  </a:lnTo>
                  <a:lnTo>
                    <a:pt x="86020" y="241326"/>
                  </a:lnTo>
                  <a:lnTo>
                    <a:pt x="85815" y="241177"/>
                  </a:lnTo>
                  <a:lnTo>
                    <a:pt x="85603" y="241027"/>
                  </a:lnTo>
                  <a:lnTo>
                    <a:pt x="85399" y="240886"/>
                  </a:lnTo>
                  <a:lnTo>
                    <a:pt x="85178" y="240744"/>
                  </a:lnTo>
                  <a:lnTo>
                    <a:pt x="84966" y="240611"/>
                  </a:lnTo>
                  <a:lnTo>
                    <a:pt x="84746" y="240477"/>
                  </a:lnTo>
                  <a:lnTo>
                    <a:pt x="84526" y="240351"/>
                  </a:lnTo>
                  <a:lnTo>
                    <a:pt x="84298" y="240225"/>
                  </a:lnTo>
                  <a:lnTo>
                    <a:pt x="84078" y="240107"/>
                  </a:lnTo>
                  <a:lnTo>
                    <a:pt x="83842" y="239989"/>
                  </a:lnTo>
                  <a:lnTo>
                    <a:pt x="83614" y="239879"/>
                  </a:lnTo>
                  <a:lnTo>
                    <a:pt x="83378" y="239769"/>
                  </a:lnTo>
                  <a:lnTo>
                    <a:pt x="83142" y="239667"/>
                  </a:lnTo>
                  <a:lnTo>
                    <a:pt x="82906" y="239573"/>
                  </a:lnTo>
                  <a:lnTo>
                    <a:pt x="82662" y="239478"/>
                  </a:lnTo>
                  <a:lnTo>
                    <a:pt x="82419" y="239392"/>
                  </a:lnTo>
                  <a:lnTo>
                    <a:pt x="82419" y="230428"/>
                  </a:lnTo>
                  <a:lnTo>
                    <a:pt x="82419" y="230428"/>
                  </a:lnTo>
                  <a:lnTo>
                    <a:pt x="85957" y="230404"/>
                  </a:lnTo>
                  <a:lnTo>
                    <a:pt x="89464" y="230357"/>
                  </a:lnTo>
                  <a:lnTo>
                    <a:pt x="92915" y="230310"/>
                  </a:lnTo>
                  <a:lnTo>
                    <a:pt x="96328" y="230247"/>
                  </a:lnTo>
                  <a:lnTo>
                    <a:pt x="99693" y="230168"/>
                  </a:lnTo>
                  <a:lnTo>
                    <a:pt x="103011" y="230082"/>
                  </a:lnTo>
                  <a:lnTo>
                    <a:pt x="106282" y="229995"/>
                  </a:lnTo>
                  <a:lnTo>
                    <a:pt x="109506" y="229885"/>
                  </a:lnTo>
                  <a:lnTo>
                    <a:pt x="112683" y="229775"/>
                  </a:lnTo>
                  <a:lnTo>
                    <a:pt x="115804" y="229657"/>
                  </a:lnTo>
                  <a:lnTo>
                    <a:pt x="118871" y="229531"/>
                  </a:lnTo>
                  <a:lnTo>
                    <a:pt x="121882" y="229398"/>
                  </a:lnTo>
                  <a:lnTo>
                    <a:pt x="124846" y="229256"/>
                  </a:lnTo>
                  <a:lnTo>
                    <a:pt x="127748" y="229107"/>
                  </a:lnTo>
                  <a:lnTo>
                    <a:pt x="130602" y="228957"/>
                  </a:lnTo>
                  <a:lnTo>
                    <a:pt x="133385" y="228800"/>
                  </a:lnTo>
                  <a:lnTo>
                    <a:pt x="133385" y="237001"/>
                  </a:lnTo>
                  <a:lnTo>
                    <a:pt x="133385" y="237001"/>
                  </a:lnTo>
                  <a:lnTo>
                    <a:pt x="133149" y="237088"/>
                  </a:lnTo>
                  <a:lnTo>
                    <a:pt x="132906" y="237182"/>
                  </a:lnTo>
                  <a:lnTo>
                    <a:pt x="132662" y="237277"/>
                  </a:lnTo>
                  <a:lnTo>
                    <a:pt x="132426" y="237379"/>
                  </a:lnTo>
                  <a:lnTo>
                    <a:pt x="132198" y="237489"/>
                  </a:lnTo>
                  <a:lnTo>
                    <a:pt x="131962" y="237599"/>
                  </a:lnTo>
                  <a:lnTo>
                    <a:pt x="131734" y="237717"/>
                  </a:lnTo>
                  <a:lnTo>
                    <a:pt x="131506" y="237835"/>
                  </a:lnTo>
                  <a:lnTo>
                    <a:pt x="131286" y="237961"/>
                  </a:lnTo>
                  <a:lnTo>
                    <a:pt x="131058" y="238087"/>
                  </a:lnTo>
                  <a:lnTo>
                    <a:pt x="130846" y="238220"/>
                  </a:lnTo>
                  <a:lnTo>
                    <a:pt x="130626" y="238354"/>
                  </a:lnTo>
                  <a:lnTo>
                    <a:pt x="130413" y="238495"/>
                  </a:lnTo>
                  <a:lnTo>
                    <a:pt x="130201" y="238637"/>
                  </a:lnTo>
                  <a:lnTo>
                    <a:pt x="129996" y="238786"/>
                  </a:lnTo>
                  <a:lnTo>
                    <a:pt x="129792" y="238936"/>
                  </a:lnTo>
                  <a:lnTo>
                    <a:pt x="129588" y="239093"/>
                  </a:lnTo>
                  <a:lnTo>
                    <a:pt x="129391" y="239250"/>
                  </a:lnTo>
                  <a:lnTo>
                    <a:pt x="129194" y="239415"/>
                  </a:lnTo>
                  <a:lnTo>
                    <a:pt x="129006" y="239581"/>
                  </a:lnTo>
                  <a:lnTo>
                    <a:pt x="128809" y="239754"/>
                  </a:lnTo>
                  <a:lnTo>
                    <a:pt x="128628" y="239927"/>
                  </a:lnTo>
                  <a:lnTo>
                    <a:pt x="128448" y="240100"/>
                  </a:lnTo>
                  <a:lnTo>
                    <a:pt x="128267" y="240280"/>
                  </a:lnTo>
                  <a:lnTo>
                    <a:pt x="128086" y="240469"/>
                  </a:lnTo>
                  <a:lnTo>
                    <a:pt x="127913" y="240650"/>
                  </a:lnTo>
                  <a:lnTo>
                    <a:pt x="127748" y="240847"/>
                  </a:lnTo>
                  <a:lnTo>
                    <a:pt x="127583" y="241035"/>
                  </a:lnTo>
                  <a:lnTo>
                    <a:pt x="127417" y="241232"/>
                  </a:lnTo>
                  <a:lnTo>
                    <a:pt x="127260" y="241428"/>
                  </a:lnTo>
                  <a:lnTo>
                    <a:pt x="127111" y="241633"/>
                  </a:lnTo>
                  <a:lnTo>
                    <a:pt x="126954" y="241837"/>
                  </a:lnTo>
                  <a:lnTo>
                    <a:pt x="126812" y="242050"/>
                  </a:lnTo>
                  <a:lnTo>
                    <a:pt x="126671" y="242262"/>
                  </a:lnTo>
                  <a:lnTo>
                    <a:pt x="126529" y="242474"/>
                  </a:lnTo>
                  <a:lnTo>
                    <a:pt x="126395" y="242694"/>
                  </a:lnTo>
                  <a:lnTo>
                    <a:pt x="126262" y="242907"/>
                  </a:lnTo>
                  <a:lnTo>
                    <a:pt x="126136" y="243135"/>
                  </a:lnTo>
                  <a:lnTo>
                    <a:pt x="126010" y="243355"/>
                  </a:lnTo>
                  <a:lnTo>
                    <a:pt x="125892" y="243583"/>
                  </a:lnTo>
                  <a:lnTo>
                    <a:pt x="125782" y="243811"/>
                  </a:lnTo>
                  <a:lnTo>
                    <a:pt x="125672" y="244047"/>
                  </a:lnTo>
                  <a:lnTo>
                    <a:pt x="125562" y="244283"/>
                  </a:lnTo>
                  <a:lnTo>
                    <a:pt x="125460" y="244519"/>
                  </a:lnTo>
                  <a:lnTo>
                    <a:pt x="125365" y="244755"/>
                  </a:lnTo>
                  <a:lnTo>
                    <a:pt x="125271" y="244998"/>
                  </a:lnTo>
                  <a:lnTo>
                    <a:pt x="125184" y="245242"/>
                  </a:lnTo>
                  <a:lnTo>
                    <a:pt x="125098" y="245494"/>
                  </a:lnTo>
                  <a:lnTo>
                    <a:pt x="125019" y="245738"/>
                  </a:lnTo>
                  <a:lnTo>
                    <a:pt x="124949" y="245989"/>
                  </a:lnTo>
                  <a:lnTo>
                    <a:pt x="124878" y="246241"/>
                  </a:lnTo>
                  <a:lnTo>
                    <a:pt x="124815" y="246492"/>
                  </a:lnTo>
                  <a:lnTo>
                    <a:pt x="124752" y="246752"/>
                  </a:lnTo>
                  <a:lnTo>
                    <a:pt x="124697" y="247011"/>
                  </a:lnTo>
                  <a:lnTo>
                    <a:pt x="124650" y="247271"/>
                  </a:lnTo>
                  <a:lnTo>
                    <a:pt x="124603" y="247530"/>
                  </a:lnTo>
                  <a:lnTo>
                    <a:pt x="124563" y="247790"/>
                  </a:lnTo>
                  <a:lnTo>
                    <a:pt x="124532" y="248057"/>
                  </a:lnTo>
                  <a:lnTo>
                    <a:pt x="124500" y="248325"/>
                  </a:lnTo>
                  <a:lnTo>
                    <a:pt x="124477" y="248592"/>
                  </a:lnTo>
                  <a:lnTo>
                    <a:pt x="124461" y="248859"/>
                  </a:lnTo>
                  <a:lnTo>
                    <a:pt x="124445" y="249127"/>
                  </a:lnTo>
                  <a:lnTo>
                    <a:pt x="124437" y="249402"/>
                  </a:lnTo>
                  <a:lnTo>
                    <a:pt x="124437" y="249677"/>
                  </a:lnTo>
                  <a:lnTo>
                    <a:pt x="124437" y="249677"/>
                  </a:lnTo>
                  <a:lnTo>
                    <a:pt x="124437" y="250023"/>
                  </a:lnTo>
                  <a:lnTo>
                    <a:pt x="124453" y="250369"/>
                  </a:lnTo>
                  <a:lnTo>
                    <a:pt x="124477" y="250707"/>
                  </a:lnTo>
                  <a:lnTo>
                    <a:pt x="124500" y="251045"/>
                  </a:lnTo>
                  <a:lnTo>
                    <a:pt x="124540" y="251383"/>
                  </a:lnTo>
                  <a:lnTo>
                    <a:pt x="124587" y="251722"/>
                  </a:lnTo>
                  <a:lnTo>
                    <a:pt x="124642" y="252052"/>
                  </a:lnTo>
                  <a:lnTo>
                    <a:pt x="124705" y="252382"/>
                  </a:lnTo>
                  <a:lnTo>
                    <a:pt x="124776" y="252704"/>
                  </a:lnTo>
                  <a:lnTo>
                    <a:pt x="124854" y="253035"/>
                  </a:lnTo>
                  <a:lnTo>
                    <a:pt x="124941" y="253349"/>
                  </a:lnTo>
                  <a:lnTo>
                    <a:pt x="125043" y="253672"/>
                  </a:lnTo>
                  <a:lnTo>
                    <a:pt x="125137" y="253986"/>
                  </a:lnTo>
                  <a:lnTo>
                    <a:pt x="125247" y="254293"/>
                  </a:lnTo>
                  <a:lnTo>
                    <a:pt x="125365" y="254600"/>
                  </a:lnTo>
                  <a:lnTo>
                    <a:pt x="125491" y="254906"/>
                  </a:lnTo>
                  <a:lnTo>
                    <a:pt x="125625" y="255205"/>
                  </a:lnTo>
                  <a:lnTo>
                    <a:pt x="125758" y="255496"/>
                  </a:lnTo>
                  <a:lnTo>
                    <a:pt x="125908" y="255787"/>
                  </a:lnTo>
                  <a:lnTo>
                    <a:pt x="126057" y="256078"/>
                  </a:lnTo>
                  <a:lnTo>
                    <a:pt x="126214" y="256361"/>
                  </a:lnTo>
                  <a:lnTo>
                    <a:pt x="126380" y="256644"/>
                  </a:lnTo>
                  <a:lnTo>
                    <a:pt x="126553" y="256919"/>
                  </a:lnTo>
                  <a:lnTo>
                    <a:pt x="126733" y="257187"/>
                  </a:lnTo>
                  <a:lnTo>
                    <a:pt x="126914" y="257454"/>
                  </a:lnTo>
                  <a:lnTo>
                    <a:pt x="127103" y="257713"/>
                  </a:lnTo>
                  <a:lnTo>
                    <a:pt x="127300" y="257973"/>
                  </a:lnTo>
                  <a:lnTo>
                    <a:pt x="127504" y="258225"/>
                  </a:lnTo>
                  <a:lnTo>
                    <a:pt x="127716" y="258468"/>
                  </a:lnTo>
                  <a:lnTo>
                    <a:pt x="127929" y="258712"/>
                  </a:lnTo>
                  <a:lnTo>
                    <a:pt x="128149" y="258948"/>
                  </a:lnTo>
                  <a:lnTo>
                    <a:pt x="128369" y="259176"/>
                  </a:lnTo>
                  <a:lnTo>
                    <a:pt x="128605" y="259404"/>
                  </a:lnTo>
                  <a:lnTo>
                    <a:pt x="128841" y="259624"/>
                  </a:lnTo>
                  <a:lnTo>
                    <a:pt x="129084" y="259837"/>
                  </a:lnTo>
                  <a:lnTo>
                    <a:pt x="129328" y="260049"/>
                  </a:lnTo>
                  <a:lnTo>
                    <a:pt x="129580" y="260245"/>
                  </a:lnTo>
                  <a:lnTo>
                    <a:pt x="129831" y="260442"/>
                  </a:lnTo>
                  <a:lnTo>
                    <a:pt x="130099" y="260639"/>
                  </a:lnTo>
                  <a:lnTo>
                    <a:pt x="130358" y="260819"/>
                  </a:lnTo>
                  <a:lnTo>
                    <a:pt x="130633" y="261000"/>
                  </a:lnTo>
                  <a:lnTo>
                    <a:pt x="130909" y="261173"/>
                  </a:lnTo>
                  <a:lnTo>
                    <a:pt x="131184" y="261338"/>
                  </a:lnTo>
                  <a:lnTo>
                    <a:pt x="131467" y="261496"/>
                  </a:lnTo>
                  <a:lnTo>
                    <a:pt x="131758" y="261645"/>
                  </a:lnTo>
                  <a:lnTo>
                    <a:pt x="132049" y="261795"/>
                  </a:lnTo>
                  <a:lnTo>
                    <a:pt x="132347" y="261928"/>
                  </a:lnTo>
                  <a:lnTo>
                    <a:pt x="132646" y="262062"/>
                  </a:lnTo>
                  <a:lnTo>
                    <a:pt x="132945" y="262188"/>
                  </a:lnTo>
                  <a:lnTo>
                    <a:pt x="133252" y="262306"/>
                  </a:lnTo>
                  <a:lnTo>
                    <a:pt x="133566" y="262408"/>
                  </a:lnTo>
                  <a:lnTo>
                    <a:pt x="133881" y="262510"/>
                  </a:lnTo>
                  <a:lnTo>
                    <a:pt x="134195" y="262612"/>
                  </a:lnTo>
                  <a:lnTo>
                    <a:pt x="134518" y="262699"/>
                  </a:lnTo>
                  <a:lnTo>
                    <a:pt x="134840" y="262777"/>
                  </a:lnTo>
                  <a:lnTo>
                    <a:pt x="135162" y="262848"/>
                  </a:lnTo>
                  <a:lnTo>
                    <a:pt x="135493" y="262911"/>
                  </a:lnTo>
                  <a:lnTo>
                    <a:pt x="135823" y="262966"/>
                  </a:lnTo>
                  <a:lnTo>
                    <a:pt x="136161" y="263013"/>
                  </a:lnTo>
                  <a:lnTo>
                    <a:pt x="136499" y="263053"/>
                  </a:lnTo>
                  <a:lnTo>
                    <a:pt x="136837" y="263076"/>
                  </a:lnTo>
                  <a:lnTo>
                    <a:pt x="137175" y="263100"/>
                  </a:lnTo>
                  <a:lnTo>
                    <a:pt x="137521" y="263116"/>
                  </a:lnTo>
                  <a:lnTo>
                    <a:pt x="137867" y="263116"/>
                  </a:lnTo>
                  <a:lnTo>
                    <a:pt x="137867" y="263116"/>
                  </a:lnTo>
                  <a:lnTo>
                    <a:pt x="138213" y="263116"/>
                  </a:lnTo>
                  <a:lnTo>
                    <a:pt x="138559" y="263100"/>
                  </a:lnTo>
                  <a:lnTo>
                    <a:pt x="138897" y="263076"/>
                  </a:lnTo>
                  <a:lnTo>
                    <a:pt x="139243" y="263053"/>
                  </a:lnTo>
                  <a:lnTo>
                    <a:pt x="139573" y="263013"/>
                  </a:lnTo>
                  <a:lnTo>
                    <a:pt x="139912" y="262966"/>
                  </a:lnTo>
                  <a:lnTo>
                    <a:pt x="140242" y="262911"/>
                  </a:lnTo>
                  <a:lnTo>
                    <a:pt x="140572" y="262848"/>
                  </a:lnTo>
                  <a:lnTo>
                    <a:pt x="140902" y="262777"/>
                  </a:lnTo>
                  <a:lnTo>
                    <a:pt x="141225" y="262699"/>
                  </a:lnTo>
                  <a:lnTo>
                    <a:pt x="141539" y="262612"/>
                  </a:lnTo>
                  <a:lnTo>
                    <a:pt x="141861" y="262510"/>
                  </a:lnTo>
                  <a:lnTo>
                    <a:pt x="142176" y="262408"/>
                  </a:lnTo>
                  <a:lnTo>
                    <a:pt x="142483" y="262306"/>
                  </a:lnTo>
                  <a:lnTo>
                    <a:pt x="142789" y="262188"/>
                  </a:lnTo>
                  <a:lnTo>
                    <a:pt x="143096" y="262062"/>
                  </a:lnTo>
                  <a:lnTo>
                    <a:pt x="143395" y="261928"/>
                  </a:lnTo>
                  <a:lnTo>
                    <a:pt x="143686" y="261795"/>
                  </a:lnTo>
                  <a:lnTo>
                    <a:pt x="143977" y="261645"/>
                  </a:lnTo>
                  <a:lnTo>
                    <a:pt x="144268" y="261496"/>
                  </a:lnTo>
                  <a:lnTo>
                    <a:pt x="144551" y="261338"/>
                  </a:lnTo>
                  <a:lnTo>
                    <a:pt x="144826" y="261173"/>
                  </a:lnTo>
                  <a:lnTo>
                    <a:pt x="145101" y="261000"/>
                  </a:lnTo>
                  <a:lnTo>
                    <a:pt x="145376" y="260819"/>
                  </a:lnTo>
                  <a:lnTo>
                    <a:pt x="145643" y="260639"/>
                  </a:lnTo>
                  <a:lnTo>
                    <a:pt x="145903" y="260442"/>
                  </a:lnTo>
                  <a:lnTo>
                    <a:pt x="146155" y="260245"/>
                  </a:lnTo>
                  <a:lnTo>
                    <a:pt x="146406" y="260049"/>
                  </a:lnTo>
                  <a:lnTo>
                    <a:pt x="146658" y="259837"/>
                  </a:lnTo>
                  <a:lnTo>
                    <a:pt x="146894" y="259624"/>
                  </a:lnTo>
                  <a:lnTo>
                    <a:pt x="147130" y="259404"/>
                  </a:lnTo>
                  <a:lnTo>
                    <a:pt x="147365" y="259176"/>
                  </a:lnTo>
                  <a:lnTo>
                    <a:pt x="147586" y="258948"/>
                  </a:lnTo>
                  <a:lnTo>
                    <a:pt x="147806" y="258712"/>
                  </a:lnTo>
                  <a:lnTo>
                    <a:pt x="148026" y="258468"/>
                  </a:lnTo>
                  <a:lnTo>
                    <a:pt x="148230" y="258225"/>
                  </a:lnTo>
                  <a:lnTo>
                    <a:pt x="148435" y="257973"/>
                  </a:lnTo>
                  <a:lnTo>
                    <a:pt x="148631" y="257713"/>
                  </a:lnTo>
                  <a:lnTo>
                    <a:pt x="148820" y="257454"/>
                  </a:lnTo>
                  <a:lnTo>
                    <a:pt x="149001" y="257187"/>
                  </a:lnTo>
                  <a:lnTo>
                    <a:pt x="149182" y="256919"/>
                  </a:lnTo>
                  <a:lnTo>
                    <a:pt x="149355" y="256644"/>
                  </a:lnTo>
                  <a:lnTo>
                    <a:pt x="149520" y="256361"/>
                  </a:lnTo>
                  <a:lnTo>
                    <a:pt x="149677" y="256078"/>
                  </a:lnTo>
                  <a:lnTo>
                    <a:pt x="149827" y="255787"/>
                  </a:lnTo>
                  <a:lnTo>
                    <a:pt x="149976" y="255496"/>
                  </a:lnTo>
                  <a:lnTo>
                    <a:pt x="150110" y="255205"/>
                  </a:lnTo>
                  <a:lnTo>
                    <a:pt x="150243" y="254906"/>
                  </a:lnTo>
                  <a:lnTo>
                    <a:pt x="150369" y="254600"/>
                  </a:lnTo>
                  <a:lnTo>
                    <a:pt x="150487" y="254293"/>
                  </a:lnTo>
                  <a:lnTo>
                    <a:pt x="150597" y="253986"/>
                  </a:lnTo>
                  <a:lnTo>
                    <a:pt x="150699" y="253672"/>
                  </a:lnTo>
                  <a:lnTo>
                    <a:pt x="150794" y="253349"/>
                  </a:lnTo>
                  <a:lnTo>
                    <a:pt x="150880" y="253035"/>
                  </a:lnTo>
                  <a:lnTo>
                    <a:pt x="150959" y="252704"/>
                  </a:lnTo>
                  <a:lnTo>
                    <a:pt x="151030" y="252382"/>
                  </a:lnTo>
                  <a:lnTo>
                    <a:pt x="151092" y="252052"/>
                  </a:lnTo>
                  <a:lnTo>
                    <a:pt x="151147" y="251722"/>
                  </a:lnTo>
                  <a:lnTo>
                    <a:pt x="151195" y="251383"/>
                  </a:lnTo>
                  <a:lnTo>
                    <a:pt x="151234" y="251045"/>
                  </a:lnTo>
                  <a:lnTo>
                    <a:pt x="151265" y="250707"/>
                  </a:lnTo>
                  <a:lnTo>
                    <a:pt x="151281" y="250369"/>
                  </a:lnTo>
                  <a:lnTo>
                    <a:pt x="151297" y="250023"/>
                  </a:lnTo>
                  <a:lnTo>
                    <a:pt x="151305" y="249677"/>
                  </a:lnTo>
                  <a:lnTo>
                    <a:pt x="151305" y="249677"/>
                  </a:lnTo>
                  <a:lnTo>
                    <a:pt x="151297" y="249402"/>
                  </a:lnTo>
                  <a:lnTo>
                    <a:pt x="151289" y="249127"/>
                  </a:lnTo>
                  <a:lnTo>
                    <a:pt x="151273" y="248859"/>
                  </a:lnTo>
                  <a:lnTo>
                    <a:pt x="151258" y="248592"/>
                  </a:lnTo>
                  <a:lnTo>
                    <a:pt x="151234" y="248325"/>
                  </a:lnTo>
                  <a:lnTo>
                    <a:pt x="151203" y="248057"/>
                  </a:lnTo>
                  <a:lnTo>
                    <a:pt x="151171" y="247790"/>
                  </a:lnTo>
                  <a:lnTo>
                    <a:pt x="151132" y="247530"/>
                  </a:lnTo>
                  <a:lnTo>
                    <a:pt x="151085" y="247271"/>
                  </a:lnTo>
                  <a:lnTo>
                    <a:pt x="151037" y="247011"/>
                  </a:lnTo>
                  <a:lnTo>
                    <a:pt x="150982" y="246752"/>
                  </a:lnTo>
                  <a:lnTo>
                    <a:pt x="150919" y="246492"/>
                  </a:lnTo>
                  <a:lnTo>
                    <a:pt x="150857" y="246241"/>
                  </a:lnTo>
                  <a:lnTo>
                    <a:pt x="150786" y="245989"/>
                  </a:lnTo>
                  <a:lnTo>
                    <a:pt x="150715" y="245738"/>
                  </a:lnTo>
                  <a:lnTo>
                    <a:pt x="150636" y="245494"/>
                  </a:lnTo>
                  <a:lnTo>
                    <a:pt x="150550" y="245242"/>
                  </a:lnTo>
                  <a:lnTo>
                    <a:pt x="150463" y="244998"/>
                  </a:lnTo>
                  <a:lnTo>
                    <a:pt x="150369" y="244755"/>
                  </a:lnTo>
                  <a:lnTo>
                    <a:pt x="150275" y="244519"/>
                  </a:lnTo>
                  <a:lnTo>
                    <a:pt x="150172" y="244283"/>
                  </a:lnTo>
                  <a:lnTo>
                    <a:pt x="150070" y="244047"/>
                  </a:lnTo>
                  <a:lnTo>
                    <a:pt x="149960" y="243811"/>
                  </a:lnTo>
                  <a:lnTo>
                    <a:pt x="149842" y="243583"/>
                  </a:lnTo>
                  <a:lnTo>
                    <a:pt x="149724" y="243355"/>
                  </a:lnTo>
                  <a:lnTo>
                    <a:pt x="149598" y="243135"/>
                  </a:lnTo>
                  <a:lnTo>
                    <a:pt x="149473" y="242907"/>
                  </a:lnTo>
                  <a:lnTo>
                    <a:pt x="149347" y="242694"/>
                  </a:lnTo>
                  <a:lnTo>
                    <a:pt x="149205" y="242474"/>
                  </a:lnTo>
                  <a:lnTo>
                    <a:pt x="149072" y="242262"/>
                  </a:lnTo>
                  <a:lnTo>
                    <a:pt x="148922" y="242050"/>
                  </a:lnTo>
                  <a:lnTo>
                    <a:pt x="148781" y="241837"/>
                  </a:lnTo>
                  <a:lnTo>
                    <a:pt x="148631" y="241633"/>
                  </a:lnTo>
                  <a:lnTo>
                    <a:pt x="148474" y="241428"/>
                  </a:lnTo>
                  <a:lnTo>
                    <a:pt x="148317" y="241232"/>
                  </a:lnTo>
                  <a:lnTo>
                    <a:pt x="148152" y="241035"/>
                  </a:lnTo>
                  <a:lnTo>
                    <a:pt x="147987" y="240847"/>
                  </a:lnTo>
                  <a:lnTo>
                    <a:pt x="147821" y="240650"/>
                  </a:lnTo>
                  <a:lnTo>
                    <a:pt x="147649" y="240469"/>
                  </a:lnTo>
                  <a:lnTo>
                    <a:pt x="147468" y="240280"/>
                  </a:lnTo>
                  <a:lnTo>
                    <a:pt x="147295" y="240100"/>
                  </a:lnTo>
                  <a:lnTo>
                    <a:pt x="147106" y="239927"/>
                  </a:lnTo>
                  <a:lnTo>
                    <a:pt x="146925" y="239754"/>
                  </a:lnTo>
                  <a:lnTo>
                    <a:pt x="146736" y="239581"/>
                  </a:lnTo>
                  <a:lnTo>
                    <a:pt x="146540" y="239415"/>
                  </a:lnTo>
                  <a:lnTo>
                    <a:pt x="146343" y="239250"/>
                  </a:lnTo>
                  <a:lnTo>
                    <a:pt x="146147" y="239093"/>
                  </a:lnTo>
                  <a:lnTo>
                    <a:pt x="145942" y="238936"/>
                  </a:lnTo>
                  <a:lnTo>
                    <a:pt x="145738" y="238786"/>
                  </a:lnTo>
                  <a:lnTo>
                    <a:pt x="145533" y="238637"/>
                  </a:lnTo>
                  <a:lnTo>
                    <a:pt x="145321" y="238495"/>
                  </a:lnTo>
                  <a:lnTo>
                    <a:pt x="145109" y="238354"/>
                  </a:lnTo>
                  <a:lnTo>
                    <a:pt x="144897" y="238220"/>
                  </a:lnTo>
                  <a:lnTo>
                    <a:pt x="144676" y="238087"/>
                  </a:lnTo>
                  <a:lnTo>
                    <a:pt x="144456" y="237961"/>
                  </a:lnTo>
                  <a:lnTo>
                    <a:pt x="144228" y="237835"/>
                  </a:lnTo>
                  <a:lnTo>
                    <a:pt x="144000" y="237717"/>
                  </a:lnTo>
                  <a:lnTo>
                    <a:pt x="143772" y="237599"/>
                  </a:lnTo>
                  <a:lnTo>
                    <a:pt x="143544" y="237489"/>
                  </a:lnTo>
                  <a:lnTo>
                    <a:pt x="143308" y="237379"/>
                  </a:lnTo>
                  <a:lnTo>
                    <a:pt x="143072" y="237277"/>
                  </a:lnTo>
                  <a:lnTo>
                    <a:pt x="142829" y="237182"/>
                  </a:lnTo>
                  <a:lnTo>
                    <a:pt x="142593" y="237088"/>
                  </a:lnTo>
                  <a:lnTo>
                    <a:pt x="142349" y="237001"/>
                  </a:lnTo>
                  <a:lnTo>
                    <a:pt x="142349" y="228242"/>
                  </a:lnTo>
                  <a:lnTo>
                    <a:pt x="142349" y="228242"/>
                  </a:lnTo>
                  <a:lnTo>
                    <a:pt x="144810" y="228077"/>
                  </a:lnTo>
                  <a:lnTo>
                    <a:pt x="147216" y="227904"/>
                  </a:lnTo>
                  <a:lnTo>
                    <a:pt x="149559" y="227731"/>
                  </a:lnTo>
                  <a:lnTo>
                    <a:pt x="151832" y="227558"/>
                  </a:lnTo>
                  <a:lnTo>
                    <a:pt x="154049" y="227385"/>
                  </a:lnTo>
                  <a:lnTo>
                    <a:pt x="156195" y="227212"/>
                  </a:lnTo>
                  <a:lnTo>
                    <a:pt x="158279" y="227039"/>
                  </a:lnTo>
                  <a:lnTo>
                    <a:pt x="160292" y="226866"/>
                  </a:lnTo>
                  <a:lnTo>
                    <a:pt x="164121" y="226527"/>
                  </a:lnTo>
                  <a:lnTo>
                    <a:pt x="167659" y="226197"/>
                  </a:lnTo>
                  <a:lnTo>
                    <a:pt x="170915" y="225875"/>
                  </a:lnTo>
                  <a:lnTo>
                    <a:pt x="173863" y="225576"/>
                  </a:lnTo>
                  <a:lnTo>
                    <a:pt x="176505" y="225293"/>
                  </a:lnTo>
                  <a:lnTo>
                    <a:pt x="178832" y="225033"/>
                  </a:lnTo>
                  <a:lnTo>
                    <a:pt x="180837" y="224805"/>
                  </a:lnTo>
                  <a:lnTo>
                    <a:pt x="182512" y="224601"/>
                  </a:lnTo>
                  <a:lnTo>
                    <a:pt x="183841" y="224444"/>
                  </a:lnTo>
                  <a:lnTo>
                    <a:pt x="184816" y="224318"/>
                  </a:lnTo>
                  <a:lnTo>
                    <a:pt x="185697" y="224200"/>
                  </a:lnTo>
                  <a:lnTo>
                    <a:pt x="185697" y="224200"/>
                  </a:lnTo>
                  <a:lnTo>
                    <a:pt x="185878" y="224168"/>
                  </a:lnTo>
                  <a:lnTo>
                    <a:pt x="186058" y="224137"/>
                  </a:lnTo>
                  <a:lnTo>
                    <a:pt x="186239" y="224090"/>
                  </a:lnTo>
                  <a:lnTo>
                    <a:pt x="186420" y="224035"/>
                  </a:lnTo>
                  <a:lnTo>
                    <a:pt x="186593" y="223980"/>
                  </a:lnTo>
                  <a:lnTo>
                    <a:pt x="186758" y="223917"/>
                  </a:lnTo>
                  <a:lnTo>
                    <a:pt x="186931" y="223846"/>
                  </a:lnTo>
                  <a:lnTo>
                    <a:pt x="187088" y="223767"/>
                  </a:lnTo>
                  <a:lnTo>
                    <a:pt x="187254" y="223681"/>
                  </a:lnTo>
                  <a:lnTo>
                    <a:pt x="187403" y="223594"/>
                  </a:lnTo>
                  <a:lnTo>
                    <a:pt x="187560" y="223492"/>
                  </a:lnTo>
                  <a:lnTo>
                    <a:pt x="187702" y="223398"/>
                  </a:lnTo>
                  <a:lnTo>
                    <a:pt x="187843" y="223288"/>
                  </a:lnTo>
                  <a:lnTo>
                    <a:pt x="187985" y="223170"/>
                  </a:lnTo>
                  <a:lnTo>
                    <a:pt x="188118" y="223052"/>
                  </a:lnTo>
                  <a:lnTo>
                    <a:pt x="188244" y="222934"/>
                  </a:lnTo>
                  <a:lnTo>
                    <a:pt x="188370" y="222800"/>
                  </a:lnTo>
                  <a:lnTo>
                    <a:pt x="188488" y="222667"/>
                  </a:lnTo>
                  <a:lnTo>
                    <a:pt x="188606" y="222533"/>
                  </a:lnTo>
                  <a:lnTo>
                    <a:pt x="188708" y="222391"/>
                  </a:lnTo>
                  <a:lnTo>
                    <a:pt x="188810" y="222242"/>
                  </a:lnTo>
                  <a:lnTo>
                    <a:pt x="188905" y="222093"/>
                  </a:lnTo>
                  <a:lnTo>
                    <a:pt x="188999" y="221935"/>
                  </a:lnTo>
                  <a:lnTo>
                    <a:pt x="189086" y="221778"/>
                  </a:lnTo>
                  <a:lnTo>
                    <a:pt x="189156" y="221613"/>
                  </a:lnTo>
                  <a:lnTo>
                    <a:pt x="189235" y="221448"/>
                  </a:lnTo>
                  <a:lnTo>
                    <a:pt x="189298" y="221275"/>
                  </a:lnTo>
                  <a:lnTo>
                    <a:pt x="189353" y="221102"/>
                  </a:lnTo>
                  <a:lnTo>
                    <a:pt x="189408" y="220921"/>
                  </a:lnTo>
                  <a:lnTo>
                    <a:pt x="189447" y="220748"/>
                  </a:lnTo>
                  <a:lnTo>
                    <a:pt x="189487" y="220559"/>
                  </a:lnTo>
                  <a:lnTo>
                    <a:pt x="189518" y="220378"/>
                  </a:lnTo>
                  <a:lnTo>
                    <a:pt x="189518" y="220378"/>
                  </a:lnTo>
                  <a:lnTo>
                    <a:pt x="189628" y="219490"/>
                  </a:lnTo>
                  <a:lnTo>
                    <a:pt x="189754" y="218507"/>
                  </a:lnTo>
                  <a:lnTo>
                    <a:pt x="189919" y="217178"/>
                  </a:lnTo>
                  <a:lnTo>
                    <a:pt x="190116" y="215511"/>
                  </a:lnTo>
                  <a:lnTo>
                    <a:pt x="190351" y="213506"/>
                  </a:lnTo>
                  <a:lnTo>
                    <a:pt x="190603" y="211186"/>
                  </a:lnTo>
                  <a:lnTo>
                    <a:pt x="190886" y="208552"/>
                  </a:lnTo>
                  <a:lnTo>
                    <a:pt x="191185" y="205603"/>
                  </a:lnTo>
                  <a:lnTo>
                    <a:pt x="191507" y="202363"/>
                  </a:lnTo>
                  <a:lnTo>
                    <a:pt x="191838" y="198833"/>
                  </a:lnTo>
                  <a:lnTo>
                    <a:pt x="192176" y="195019"/>
                  </a:lnTo>
                  <a:lnTo>
                    <a:pt x="192349" y="193006"/>
                  </a:lnTo>
                  <a:lnTo>
                    <a:pt x="192522" y="190930"/>
                  </a:lnTo>
                  <a:lnTo>
                    <a:pt x="192695" y="188791"/>
                  </a:lnTo>
                  <a:lnTo>
                    <a:pt x="192868" y="186582"/>
                  </a:lnTo>
                  <a:lnTo>
                    <a:pt x="193033" y="184309"/>
                  </a:lnTo>
                  <a:lnTo>
                    <a:pt x="193206" y="181974"/>
                  </a:lnTo>
                  <a:lnTo>
                    <a:pt x="193379" y="179575"/>
                  </a:lnTo>
                  <a:lnTo>
                    <a:pt x="193544" y="177122"/>
                  </a:lnTo>
                  <a:lnTo>
                    <a:pt x="202224" y="177122"/>
                  </a:lnTo>
                  <a:lnTo>
                    <a:pt x="202224" y="177122"/>
                  </a:lnTo>
                  <a:lnTo>
                    <a:pt x="202311" y="177358"/>
                  </a:lnTo>
                  <a:lnTo>
                    <a:pt x="202405" y="177602"/>
                  </a:lnTo>
                  <a:lnTo>
                    <a:pt x="202500" y="177838"/>
                  </a:lnTo>
                  <a:lnTo>
                    <a:pt x="202602" y="178081"/>
                  </a:lnTo>
                  <a:lnTo>
                    <a:pt x="202712" y="178309"/>
                  </a:lnTo>
                  <a:lnTo>
                    <a:pt x="202822" y="178545"/>
                  </a:lnTo>
                  <a:lnTo>
                    <a:pt x="202940" y="178773"/>
                  </a:lnTo>
                  <a:lnTo>
                    <a:pt x="203058" y="179001"/>
                  </a:lnTo>
                  <a:lnTo>
                    <a:pt x="203184" y="179222"/>
                  </a:lnTo>
                  <a:lnTo>
                    <a:pt x="203309" y="179450"/>
                  </a:lnTo>
                  <a:lnTo>
                    <a:pt x="203443" y="179662"/>
                  </a:lnTo>
                  <a:lnTo>
                    <a:pt x="203577" y="179882"/>
                  </a:lnTo>
                  <a:lnTo>
                    <a:pt x="203718" y="180094"/>
                  </a:lnTo>
                  <a:lnTo>
                    <a:pt x="203860" y="180307"/>
                  </a:lnTo>
                  <a:lnTo>
                    <a:pt x="204009" y="180511"/>
                  </a:lnTo>
                  <a:lnTo>
                    <a:pt x="204159" y="180716"/>
                  </a:lnTo>
                  <a:lnTo>
                    <a:pt x="204316" y="180920"/>
                  </a:lnTo>
                  <a:lnTo>
                    <a:pt x="204473" y="181117"/>
                  </a:lnTo>
                  <a:lnTo>
                    <a:pt x="204638" y="181313"/>
                  </a:lnTo>
                  <a:lnTo>
                    <a:pt x="204803" y="181510"/>
                  </a:lnTo>
                  <a:lnTo>
                    <a:pt x="204976" y="181699"/>
                  </a:lnTo>
                  <a:lnTo>
                    <a:pt x="205149" y="181879"/>
                  </a:lnTo>
                  <a:lnTo>
                    <a:pt x="205322" y="182068"/>
                  </a:lnTo>
                  <a:lnTo>
                    <a:pt x="205503" y="182241"/>
                  </a:lnTo>
                  <a:lnTo>
                    <a:pt x="205692" y="182422"/>
                  </a:lnTo>
                  <a:lnTo>
                    <a:pt x="205873" y="182595"/>
                  </a:lnTo>
                  <a:lnTo>
                    <a:pt x="206069" y="182760"/>
                  </a:lnTo>
                  <a:lnTo>
                    <a:pt x="206258" y="182925"/>
                  </a:lnTo>
                  <a:lnTo>
                    <a:pt x="206455" y="183090"/>
                  </a:lnTo>
                  <a:lnTo>
                    <a:pt x="206651" y="183248"/>
                  </a:lnTo>
                  <a:lnTo>
                    <a:pt x="206856" y="183405"/>
                  </a:lnTo>
                  <a:lnTo>
                    <a:pt x="207060" y="183554"/>
                  </a:lnTo>
                  <a:lnTo>
                    <a:pt x="207272" y="183696"/>
                  </a:lnTo>
                  <a:lnTo>
                    <a:pt x="207485" y="183845"/>
                  </a:lnTo>
                  <a:lnTo>
                    <a:pt x="207697" y="183979"/>
                  </a:lnTo>
                  <a:lnTo>
                    <a:pt x="207917" y="184121"/>
                  </a:lnTo>
                  <a:lnTo>
                    <a:pt x="208129" y="184246"/>
                  </a:lnTo>
                  <a:lnTo>
                    <a:pt x="208357" y="184372"/>
                  </a:lnTo>
                  <a:lnTo>
                    <a:pt x="208577" y="184498"/>
                  </a:lnTo>
                  <a:lnTo>
                    <a:pt x="208805" y="184616"/>
                  </a:lnTo>
                  <a:lnTo>
                    <a:pt x="209034" y="184734"/>
                  </a:lnTo>
                  <a:lnTo>
                    <a:pt x="209269" y="184844"/>
                  </a:lnTo>
                  <a:lnTo>
                    <a:pt x="209505" y="184946"/>
                  </a:lnTo>
                  <a:lnTo>
                    <a:pt x="209741" y="185048"/>
                  </a:lnTo>
                  <a:lnTo>
                    <a:pt x="209985" y="185143"/>
                  </a:lnTo>
                  <a:lnTo>
                    <a:pt x="210221" y="185237"/>
                  </a:lnTo>
                  <a:lnTo>
                    <a:pt x="210465" y="185324"/>
                  </a:lnTo>
                  <a:lnTo>
                    <a:pt x="210716" y="185410"/>
                  </a:lnTo>
                  <a:lnTo>
                    <a:pt x="210960" y="185489"/>
                  </a:lnTo>
                  <a:lnTo>
                    <a:pt x="211212" y="185559"/>
                  </a:lnTo>
                  <a:lnTo>
                    <a:pt x="211463" y="185630"/>
                  </a:lnTo>
                  <a:lnTo>
                    <a:pt x="211715" y="185693"/>
                  </a:lnTo>
                  <a:lnTo>
                    <a:pt x="211974" y="185756"/>
                  </a:lnTo>
                  <a:lnTo>
                    <a:pt x="212234" y="185811"/>
                  </a:lnTo>
                  <a:lnTo>
                    <a:pt x="212493" y="185858"/>
                  </a:lnTo>
                  <a:lnTo>
                    <a:pt x="212753" y="185905"/>
                  </a:lnTo>
                  <a:lnTo>
                    <a:pt x="213012" y="185945"/>
                  </a:lnTo>
                  <a:lnTo>
                    <a:pt x="213279" y="185976"/>
                  </a:lnTo>
                  <a:lnTo>
                    <a:pt x="213547" y="186008"/>
                  </a:lnTo>
                  <a:lnTo>
                    <a:pt x="213814" y="186031"/>
                  </a:lnTo>
                  <a:lnTo>
                    <a:pt x="214081" y="186055"/>
                  </a:lnTo>
                  <a:lnTo>
                    <a:pt x="214357" y="186063"/>
                  </a:lnTo>
                  <a:lnTo>
                    <a:pt x="214624" y="186071"/>
                  </a:lnTo>
                  <a:lnTo>
                    <a:pt x="214899" y="186078"/>
                  </a:lnTo>
                  <a:lnTo>
                    <a:pt x="214899" y="186078"/>
                  </a:lnTo>
                  <a:lnTo>
                    <a:pt x="215245" y="186071"/>
                  </a:lnTo>
                  <a:lnTo>
                    <a:pt x="215591" y="186063"/>
                  </a:lnTo>
                  <a:lnTo>
                    <a:pt x="215929" y="186039"/>
                  </a:lnTo>
                  <a:lnTo>
                    <a:pt x="216275" y="186008"/>
                  </a:lnTo>
                  <a:lnTo>
                    <a:pt x="216605" y="185968"/>
                  </a:lnTo>
                  <a:lnTo>
                    <a:pt x="216943" y="185921"/>
                  </a:lnTo>
                  <a:lnTo>
                    <a:pt x="217274" y="185866"/>
                  </a:lnTo>
                  <a:lnTo>
                    <a:pt x="217604" y="185803"/>
                  </a:lnTo>
                  <a:lnTo>
                    <a:pt x="217934" y="185732"/>
                  </a:lnTo>
                  <a:lnTo>
                    <a:pt x="218257" y="185654"/>
                  </a:lnTo>
                  <a:lnTo>
                    <a:pt x="218571" y="185567"/>
                  </a:lnTo>
                  <a:lnTo>
                    <a:pt x="218893" y="185473"/>
                  </a:lnTo>
                  <a:lnTo>
                    <a:pt x="219208" y="185371"/>
                  </a:lnTo>
                  <a:lnTo>
                    <a:pt x="219515" y="185261"/>
                  </a:lnTo>
                  <a:lnTo>
                    <a:pt x="219821" y="185143"/>
                  </a:lnTo>
                  <a:lnTo>
                    <a:pt x="220128" y="185017"/>
                  </a:lnTo>
                  <a:lnTo>
                    <a:pt x="220427" y="184891"/>
                  </a:lnTo>
                  <a:lnTo>
                    <a:pt x="220726" y="184750"/>
                  </a:lnTo>
                  <a:lnTo>
                    <a:pt x="221016" y="184608"/>
                  </a:lnTo>
                  <a:lnTo>
                    <a:pt x="221299" y="184451"/>
                  </a:lnTo>
                  <a:lnTo>
                    <a:pt x="221583" y="184293"/>
                  </a:lnTo>
                  <a:lnTo>
                    <a:pt x="221866" y="184128"/>
                  </a:lnTo>
                  <a:lnTo>
                    <a:pt x="222141" y="183955"/>
                  </a:lnTo>
                  <a:lnTo>
                    <a:pt x="222408" y="183782"/>
                  </a:lnTo>
                  <a:lnTo>
                    <a:pt x="222675" y="183594"/>
                  </a:lnTo>
                  <a:lnTo>
                    <a:pt x="222935" y="183405"/>
                  </a:lnTo>
                  <a:lnTo>
                    <a:pt x="223194" y="183208"/>
                  </a:lnTo>
                  <a:lnTo>
                    <a:pt x="223446" y="183004"/>
                  </a:lnTo>
                  <a:lnTo>
                    <a:pt x="223690" y="182799"/>
                  </a:lnTo>
                  <a:lnTo>
                    <a:pt x="223934" y="182579"/>
                  </a:lnTo>
                  <a:lnTo>
                    <a:pt x="224169" y="182359"/>
                  </a:lnTo>
                  <a:lnTo>
                    <a:pt x="224397" y="182139"/>
                  </a:lnTo>
                  <a:lnTo>
                    <a:pt x="224625" y="181903"/>
                  </a:lnTo>
                  <a:lnTo>
                    <a:pt x="224846" y="181667"/>
                  </a:lnTo>
                  <a:lnTo>
                    <a:pt x="225058" y="181431"/>
                  </a:lnTo>
                  <a:lnTo>
                    <a:pt x="225270" y="181180"/>
                  </a:lnTo>
                  <a:lnTo>
                    <a:pt x="225475" y="180928"/>
                  </a:lnTo>
                  <a:lnTo>
                    <a:pt x="225671" y="180676"/>
                  </a:lnTo>
                  <a:lnTo>
                    <a:pt x="225860" y="180409"/>
                  </a:lnTo>
                  <a:lnTo>
                    <a:pt x="226041" y="180150"/>
                  </a:lnTo>
                  <a:lnTo>
                    <a:pt x="226222" y="179874"/>
                  </a:lnTo>
                  <a:lnTo>
                    <a:pt x="226395" y="179599"/>
                  </a:lnTo>
                  <a:lnTo>
                    <a:pt x="226560" y="179324"/>
                  </a:lnTo>
                  <a:lnTo>
                    <a:pt x="226717" y="179041"/>
                  </a:lnTo>
                  <a:lnTo>
                    <a:pt x="226866" y="178750"/>
                  </a:lnTo>
                  <a:lnTo>
                    <a:pt x="227016" y="178459"/>
                  </a:lnTo>
                  <a:lnTo>
                    <a:pt x="227149" y="178168"/>
                  </a:lnTo>
                  <a:lnTo>
                    <a:pt x="227283" y="177861"/>
                  </a:lnTo>
                  <a:lnTo>
                    <a:pt x="227409" y="177562"/>
                  </a:lnTo>
                  <a:lnTo>
                    <a:pt x="227527" y="177256"/>
                  </a:lnTo>
                  <a:lnTo>
                    <a:pt x="227637" y="176941"/>
                  </a:lnTo>
                  <a:lnTo>
                    <a:pt x="227739" y="176635"/>
                  </a:lnTo>
                  <a:lnTo>
                    <a:pt x="227833" y="176312"/>
                  </a:lnTo>
                  <a:lnTo>
                    <a:pt x="227920" y="175990"/>
                  </a:lnTo>
                  <a:lnTo>
                    <a:pt x="227999" y="175667"/>
                  </a:lnTo>
                  <a:lnTo>
                    <a:pt x="228069" y="175345"/>
                  </a:lnTo>
                  <a:lnTo>
                    <a:pt x="228132" y="175015"/>
                  </a:lnTo>
                  <a:lnTo>
                    <a:pt x="228187" y="174684"/>
                  </a:lnTo>
                  <a:lnTo>
                    <a:pt x="228234" y="174346"/>
                  </a:lnTo>
                  <a:lnTo>
                    <a:pt x="228274" y="174008"/>
                  </a:lnTo>
                  <a:lnTo>
                    <a:pt x="228305" y="173670"/>
                  </a:lnTo>
                  <a:lnTo>
                    <a:pt x="228321" y="173332"/>
                  </a:lnTo>
                  <a:lnTo>
                    <a:pt x="228337" y="172986"/>
                  </a:lnTo>
                  <a:lnTo>
                    <a:pt x="228345" y="172640"/>
                  </a:lnTo>
                  <a:lnTo>
                    <a:pt x="228345" y="172640"/>
                  </a:lnTo>
                  <a:lnTo>
                    <a:pt x="228337" y="172294"/>
                  </a:lnTo>
                  <a:lnTo>
                    <a:pt x="228321" y="171948"/>
                  </a:lnTo>
                  <a:lnTo>
                    <a:pt x="228305" y="171610"/>
                  </a:lnTo>
                  <a:lnTo>
                    <a:pt x="228274" y="171264"/>
                  </a:lnTo>
                  <a:lnTo>
                    <a:pt x="228234" y="170934"/>
                  </a:lnTo>
                  <a:lnTo>
                    <a:pt x="228187" y="170596"/>
                  </a:lnTo>
                  <a:lnTo>
                    <a:pt x="228132" y="170265"/>
                  </a:lnTo>
                  <a:lnTo>
                    <a:pt x="228069" y="169935"/>
                  </a:lnTo>
                  <a:lnTo>
                    <a:pt x="227999" y="169605"/>
                  </a:lnTo>
                  <a:lnTo>
                    <a:pt x="227920" y="169282"/>
                  </a:lnTo>
                  <a:lnTo>
                    <a:pt x="227833" y="168968"/>
                  </a:lnTo>
                  <a:lnTo>
                    <a:pt x="227739" y="168645"/>
                  </a:lnTo>
                  <a:lnTo>
                    <a:pt x="227637" y="168331"/>
                  </a:lnTo>
                  <a:lnTo>
                    <a:pt x="227527" y="168024"/>
                  </a:lnTo>
                  <a:lnTo>
                    <a:pt x="227409" y="167718"/>
                  </a:lnTo>
                  <a:lnTo>
                    <a:pt x="227283" y="167411"/>
                  </a:lnTo>
                  <a:lnTo>
                    <a:pt x="227149" y="167112"/>
                  </a:lnTo>
                  <a:lnTo>
                    <a:pt x="227016" y="166821"/>
                  </a:lnTo>
                  <a:lnTo>
                    <a:pt x="226866" y="166530"/>
                  </a:lnTo>
                  <a:lnTo>
                    <a:pt x="226717" y="166239"/>
                  </a:lnTo>
                  <a:lnTo>
                    <a:pt x="226560" y="165956"/>
                  </a:lnTo>
                  <a:lnTo>
                    <a:pt x="226395" y="165681"/>
                  </a:lnTo>
                  <a:lnTo>
                    <a:pt x="226222" y="165406"/>
                  </a:lnTo>
                  <a:lnTo>
                    <a:pt x="226041" y="165131"/>
                  </a:lnTo>
                  <a:lnTo>
                    <a:pt x="225860" y="164863"/>
                  </a:lnTo>
                  <a:lnTo>
                    <a:pt x="225671" y="164604"/>
                  </a:lnTo>
                  <a:lnTo>
                    <a:pt x="225475" y="164352"/>
                  </a:lnTo>
                  <a:lnTo>
                    <a:pt x="225270" y="164100"/>
                  </a:lnTo>
                  <a:lnTo>
                    <a:pt x="225058" y="163849"/>
                  </a:lnTo>
                  <a:lnTo>
                    <a:pt x="224846" y="163613"/>
                  </a:lnTo>
                  <a:lnTo>
                    <a:pt x="224625" y="163377"/>
                  </a:lnTo>
                  <a:lnTo>
                    <a:pt x="224397" y="163141"/>
                  </a:lnTo>
                  <a:lnTo>
                    <a:pt x="224169" y="162921"/>
                  </a:lnTo>
                  <a:lnTo>
                    <a:pt x="223934" y="162701"/>
                  </a:lnTo>
                  <a:lnTo>
                    <a:pt x="223690" y="162481"/>
                  </a:lnTo>
                  <a:lnTo>
                    <a:pt x="223446" y="162276"/>
                  </a:lnTo>
                  <a:lnTo>
                    <a:pt x="223194" y="162072"/>
                  </a:lnTo>
                  <a:lnTo>
                    <a:pt x="222935" y="161875"/>
                  </a:lnTo>
                  <a:lnTo>
                    <a:pt x="222675" y="161686"/>
                  </a:lnTo>
                  <a:lnTo>
                    <a:pt x="222408" y="161506"/>
                  </a:lnTo>
                  <a:lnTo>
                    <a:pt x="222141" y="161325"/>
                  </a:lnTo>
                  <a:lnTo>
                    <a:pt x="221866" y="161152"/>
                  </a:lnTo>
                  <a:lnTo>
                    <a:pt x="221583" y="160987"/>
                  </a:lnTo>
                  <a:lnTo>
                    <a:pt x="221299" y="160829"/>
                  </a:lnTo>
                  <a:lnTo>
                    <a:pt x="221016" y="160680"/>
                  </a:lnTo>
                  <a:lnTo>
                    <a:pt x="220726" y="160530"/>
                  </a:lnTo>
                  <a:lnTo>
                    <a:pt x="220427" y="160397"/>
                  </a:lnTo>
                  <a:lnTo>
                    <a:pt x="220128" y="160263"/>
                  </a:lnTo>
                  <a:lnTo>
                    <a:pt x="219821" y="160137"/>
                  </a:lnTo>
                  <a:lnTo>
                    <a:pt x="219515" y="160019"/>
                  </a:lnTo>
                  <a:lnTo>
                    <a:pt x="219208" y="159909"/>
                  </a:lnTo>
                  <a:lnTo>
                    <a:pt x="218893" y="159807"/>
                  </a:lnTo>
                  <a:lnTo>
                    <a:pt x="218571" y="159713"/>
                  </a:lnTo>
                  <a:lnTo>
                    <a:pt x="218257" y="159626"/>
                  </a:lnTo>
                  <a:lnTo>
                    <a:pt x="217934" y="159548"/>
                  </a:lnTo>
                  <a:lnTo>
                    <a:pt x="217604" y="159477"/>
                  </a:lnTo>
                  <a:lnTo>
                    <a:pt x="217274" y="159414"/>
                  </a:lnTo>
                  <a:lnTo>
                    <a:pt x="216943" y="159359"/>
                  </a:lnTo>
                  <a:lnTo>
                    <a:pt x="216605" y="159312"/>
                  </a:lnTo>
                  <a:lnTo>
                    <a:pt x="216275" y="159272"/>
                  </a:lnTo>
                  <a:lnTo>
                    <a:pt x="215929" y="159241"/>
                  </a:lnTo>
                  <a:lnTo>
                    <a:pt x="215591" y="159225"/>
                  </a:lnTo>
                  <a:lnTo>
                    <a:pt x="215245" y="159209"/>
                  </a:lnTo>
                  <a:lnTo>
                    <a:pt x="214899" y="159202"/>
                  </a:lnTo>
                  <a:lnTo>
                    <a:pt x="214899" y="1592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5208;p67">
              <a:extLst>
                <a:ext uri="{FF2B5EF4-FFF2-40B4-BE49-F238E27FC236}">
                  <a16:creationId xmlns:a16="http://schemas.microsoft.com/office/drawing/2014/main" id="{C02A912A-1C7E-07EC-3392-02CE3A602005}"/>
                </a:ext>
              </a:extLst>
            </p:cNvPr>
            <p:cNvSpPr/>
            <p:nvPr/>
          </p:nvSpPr>
          <p:spPr>
            <a:xfrm>
              <a:off x="742500" y="-3698275"/>
              <a:ext cx="224325" cy="223925"/>
            </a:xfrm>
            <a:custGeom>
              <a:avLst/>
              <a:gdLst/>
              <a:ahLst/>
              <a:cxnLst/>
              <a:rect l="l" t="t" r="r" b="b"/>
              <a:pathLst>
                <a:path w="8973" h="8957" fill="none" extrusionOk="0">
                  <a:moveTo>
                    <a:pt x="4490" y="1"/>
                  </a:moveTo>
                  <a:lnTo>
                    <a:pt x="4490" y="1"/>
                  </a:lnTo>
                  <a:lnTo>
                    <a:pt x="4718" y="8"/>
                  </a:lnTo>
                  <a:lnTo>
                    <a:pt x="4946" y="24"/>
                  </a:lnTo>
                  <a:lnTo>
                    <a:pt x="5175" y="56"/>
                  </a:lnTo>
                  <a:lnTo>
                    <a:pt x="5395" y="95"/>
                  </a:lnTo>
                  <a:lnTo>
                    <a:pt x="5607" y="142"/>
                  </a:lnTo>
                  <a:lnTo>
                    <a:pt x="5819" y="205"/>
                  </a:lnTo>
                  <a:lnTo>
                    <a:pt x="6032" y="276"/>
                  </a:lnTo>
                  <a:lnTo>
                    <a:pt x="6236" y="354"/>
                  </a:lnTo>
                  <a:lnTo>
                    <a:pt x="6433" y="441"/>
                  </a:lnTo>
                  <a:lnTo>
                    <a:pt x="6621" y="543"/>
                  </a:lnTo>
                  <a:lnTo>
                    <a:pt x="6810" y="653"/>
                  </a:lnTo>
                  <a:lnTo>
                    <a:pt x="6991" y="763"/>
                  </a:lnTo>
                  <a:lnTo>
                    <a:pt x="7172" y="889"/>
                  </a:lnTo>
                  <a:lnTo>
                    <a:pt x="7337" y="1023"/>
                  </a:lnTo>
                  <a:lnTo>
                    <a:pt x="7502" y="1164"/>
                  </a:lnTo>
                  <a:lnTo>
                    <a:pt x="7659" y="1314"/>
                  </a:lnTo>
                  <a:lnTo>
                    <a:pt x="7809" y="1471"/>
                  </a:lnTo>
                  <a:lnTo>
                    <a:pt x="7950" y="1628"/>
                  </a:lnTo>
                  <a:lnTo>
                    <a:pt x="8084" y="1801"/>
                  </a:lnTo>
                  <a:lnTo>
                    <a:pt x="8210" y="1974"/>
                  </a:lnTo>
                  <a:lnTo>
                    <a:pt x="8328" y="2155"/>
                  </a:lnTo>
                  <a:lnTo>
                    <a:pt x="8430" y="2344"/>
                  </a:lnTo>
                  <a:lnTo>
                    <a:pt x="8532" y="2540"/>
                  </a:lnTo>
                  <a:lnTo>
                    <a:pt x="8618" y="2737"/>
                  </a:lnTo>
                  <a:lnTo>
                    <a:pt x="8705" y="2941"/>
                  </a:lnTo>
                  <a:lnTo>
                    <a:pt x="8776" y="3146"/>
                  </a:lnTo>
                  <a:lnTo>
                    <a:pt x="8831" y="3358"/>
                  </a:lnTo>
                  <a:lnTo>
                    <a:pt x="8886" y="3578"/>
                  </a:lnTo>
                  <a:lnTo>
                    <a:pt x="8925" y="3799"/>
                  </a:lnTo>
                  <a:lnTo>
                    <a:pt x="8949" y="4019"/>
                  </a:lnTo>
                  <a:lnTo>
                    <a:pt x="8964" y="4247"/>
                  </a:lnTo>
                  <a:lnTo>
                    <a:pt x="8972" y="4475"/>
                  </a:lnTo>
                  <a:lnTo>
                    <a:pt x="8972" y="4475"/>
                  </a:lnTo>
                  <a:lnTo>
                    <a:pt x="8964" y="4711"/>
                  </a:lnTo>
                  <a:lnTo>
                    <a:pt x="8949" y="4931"/>
                  </a:lnTo>
                  <a:lnTo>
                    <a:pt x="8925" y="5159"/>
                  </a:lnTo>
                  <a:lnTo>
                    <a:pt x="8886" y="5379"/>
                  </a:lnTo>
                  <a:lnTo>
                    <a:pt x="8831" y="5599"/>
                  </a:lnTo>
                  <a:lnTo>
                    <a:pt x="8776" y="5812"/>
                  </a:lnTo>
                  <a:lnTo>
                    <a:pt x="8705" y="6016"/>
                  </a:lnTo>
                  <a:lnTo>
                    <a:pt x="8618" y="6220"/>
                  </a:lnTo>
                  <a:lnTo>
                    <a:pt x="8532" y="6417"/>
                  </a:lnTo>
                  <a:lnTo>
                    <a:pt x="8430" y="6614"/>
                  </a:lnTo>
                  <a:lnTo>
                    <a:pt x="8328" y="6795"/>
                  </a:lnTo>
                  <a:lnTo>
                    <a:pt x="8210" y="6983"/>
                  </a:lnTo>
                  <a:lnTo>
                    <a:pt x="8084" y="7156"/>
                  </a:lnTo>
                  <a:lnTo>
                    <a:pt x="7950" y="7321"/>
                  </a:lnTo>
                  <a:lnTo>
                    <a:pt x="7809" y="7486"/>
                  </a:lnTo>
                  <a:lnTo>
                    <a:pt x="7659" y="7644"/>
                  </a:lnTo>
                  <a:lnTo>
                    <a:pt x="7502" y="7793"/>
                  </a:lnTo>
                  <a:lnTo>
                    <a:pt x="7337" y="7935"/>
                  </a:lnTo>
                  <a:lnTo>
                    <a:pt x="7172" y="8068"/>
                  </a:lnTo>
                  <a:lnTo>
                    <a:pt x="6991" y="8194"/>
                  </a:lnTo>
                  <a:lnTo>
                    <a:pt x="6810" y="8304"/>
                  </a:lnTo>
                  <a:lnTo>
                    <a:pt x="6621" y="8414"/>
                  </a:lnTo>
                  <a:lnTo>
                    <a:pt x="6433" y="8517"/>
                  </a:lnTo>
                  <a:lnTo>
                    <a:pt x="6236" y="8603"/>
                  </a:lnTo>
                  <a:lnTo>
                    <a:pt x="6032" y="8682"/>
                  </a:lnTo>
                  <a:lnTo>
                    <a:pt x="5819" y="8752"/>
                  </a:lnTo>
                  <a:lnTo>
                    <a:pt x="5607" y="8815"/>
                  </a:lnTo>
                  <a:lnTo>
                    <a:pt x="5395" y="8863"/>
                  </a:lnTo>
                  <a:lnTo>
                    <a:pt x="5175" y="8902"/>
                  </a:lnTo>
                  <a:lnTo>
                    <a:pt x="4946" y="8933"/>
                  </a:lnTo>
                  <a:lnTo>
                    <a:pt x="4718" y="8949"/>
                  </a:lnTo>
                  <a:lnTo>
                    <a:pt x="4490" y="8957"/>
                  </a:lnTo>
                  <a:lnTo>
                    <a:pt x="4490" y="8957"/>
                  </a:lnTo>
                  <a:lnTo>
                    <a:pt x="4255" y="8949"/>
                  </a:lnTo>
                  <a:lnTo>
                    <a:pt x="4027" y="8933"/>
                  </a:lnTo>
                  <a:lnTo>
                    <a:pt x="3806" y="8902"/>
                  </a:lnTo>
                  <a:lnTo>
                    <a:pt x="3586" y="8863"/>
                  </a:lnTo>
                  <a:lnTo>
                    <a:pt x="3366" y="8815"/>
                  </a:lnTo>
                  <a:lnTo>
                    <a:pt x="3154" y="8752"/>
                  </a:lnTo>
                  <a:lnTo>
                    <a:pt x="2949" y="8682"/>
                  </a:lnTo>
                  <a:lnTo>
                    <a:pt x="2745" y="8603"/>
                  </a:lnTo>
                  <a:lnTo>
                    <a:pt x="2540" y="8517"/>
                  </a:lnTo>
                  <a:lnTo>
                    <a:pt x="2352" y="8414"/>
                  </a:lnTo>
                  <a:lnTo>
                    <a:pt x="2163" y="8304"/>
                  </a:lnTo>
                  <a:lnTo>
                    <a:pt x="1982" y="8194"/>
                  </a:lnTo>
                  <a:lnTo>
                    <a:pt x="1801" y="8068"/>
                  </a:lnTo>
                  <a:lnTo>
                    <a:pt x="1636" y="7935"/>
                  </a:lnTo>
                  <a:lnTo>
                    <a:pt x="1471" y="7793"/>
                  </a:lnTo>
                  <a:lnTo>
                    <a:pt x="1314" y="7644"/>
                  </a:lnTo>
                  <a:lnTo>
                    <a:pt x="1164" y="7486"/>
                  </a:lnTo>
                  <a:lnTo>
                    <a:pt x="1023" y="7321"/>
                  </a:lnTo>
                  <a:lnTo>
                    <a:pt x="889" y="7156"/>
                  </a:lnTo>
                  <a:lnTo>
                    <a:pt x="771" y="6983"/>
                  </a:lnTo>
                  <a:lnTo>
                    <a:pt x="653" y="6795"/>
                  </a:lnTo>
                  <a:lnTo>
                    <a:pt x="543" y="6614"/>
                  </a:lnTo>
                  <a:lnTo>
                    <a:pt x="441" y="6417"/>
                  </a:lnTo>
                  <a:lnTo>
                    <a:pt x="355" y="6220"/>
                  </a:lnTo>
                  <a:lnTo>
                    <a:pt x="276" y="6016"/>
                  </a:lnTo>
                  <a:lnTo>
                    <a:pt x="205" y="5812"/>
                  </a:lnTo>
                  <a:lnTo>
                    <a:pt x="142" y="5599"/>
                  </a:lnTo>
                  <a:lnTo>
                    <a:pt x="95" y="5379"/>
                  </a:lnTo>
                  <a:lnTo>
                    <a:pt x="56" y="5159"/>
                  </a:lnTo>
                  <a:lnTo>
                    <a:pt x="24" y="4931"/>
                  </a:lnTo>
                  <a:lnTo>
                    <a:pt x="9" y="4711"/>
                  </a:lnTo>
                  <a:lnTo>
                    <a:pt x="1" y="4475"/>
                  </a:lnTo>
                  <a:lnTo>
                    <a:pt x="1" y="4475"/>
                  </a:lnTo>
                  <a:lnTo>
                    <a:pt x="9" y="4247"/>
                  </a:lnTo>
                  <a:lnTo>
                    <a:pt x="24" y="4019"/>
                  </a:lnTo>
                  <a:lnTo>
                    <a:pt x="56" y="3799"/>
                  </a:lnTo>
                  <a:lnTo>
                    <a:pt x="95" y="3578"/>
                  </a:lnTo>
                  <a:lnTo>
                    <a:pt x="142" y="3358"/>
                  </a:lnTo>
                  <a:lnTo>
                    <a:pt x="205" y="3146"/>
                  </a:lnTo>
                  <a:lnTo>
                    <a:pt x="276" y="2941"/>
                  </a:lnTo>
                  <a:lnTo>
                    <a:pt x="355" y="2737"/>
                  </a:lnTo>
                  <a:lnTo>
                    <a:pt x="441" y="2540"/>
                  </a:lnTo>
                  <a:lnTo>
                    <a:pt x="543" y="2344"/>
                  </a:lnTo>
                  <a:lnTo>
                    <a:pt x="653" y="2155"/>
                  </a:lnTo>
                  <a:lnTo>
                    <a:pt x="771" y="1974"/>
                  </a:lnTo>
                  <a:lnTo>
                    <a:pt x="897" y="1801"/>
                  </a:lnTo>
                  <a:lnTo>
                    <a:pt x="1031" y="1628"/>
                  </a:lnTo>
                  <a:lnTo>
                    <a:pt x="1172" y="1471"/>
                  </a:lnTo>
                  <a:lnTo>
                    <a:pt x="1314" y="1314"/>
                  </a:lnTo>
                  <a:lnTo>
                    <a:pt x="1471" y="1164"/>
                  </a:lnTo>
                  <a:lnTo>
                    <a:pt x="1636" y="1023"/>
                  </a:lnTo>
                  <a:lnTo>
                    <a:pt x="1809" y="889"/>
                  </a:lnTo>
                  <a:lnTo>
                    <a:pt x="1982" y="763"/>
                  </a:lnTo>
                  <a:lnTo>
                    <a:pt x="2163" y="653"/>
                  </a:lnTo>
                  <a:lnTo>
                    <a:pt x="2352" y="543"/>
                  </a:lnTo>
                  <a:lnTo>
                    <a:pt x="2548" y="441"/>
                  </a:lnTo>
                  <a:lnTo>
                    <a:pt x="2745" y="354"/>
                  </a:lnTo>
                  <a:lnTo>
                    <a:pt x="2949" y="276"/>
                  </a:lnTo>
                  <a:lnTo>
                    <a:pt x="3154" y="205"/>
                  </a:lnTo>
                  <a:lnTo>
                    <a:pt x="3366" y="142"/>
                  </a:lnTo>
                  <a:lnTo>
                    <a:pt x="3586" y="95"/>
                  </a:lnTo>
                  <a:lnTo>
                    <a:pt x="3806" y="56"/>
                  </a:lnTo>
                  <a:lnTo>
                    <a:pt x="4034" y="24"/>
                  </a:lnTo>
                  <a:lnTo>
                    <a:pt x="4255" y="8"/>
                  </a:lnTo>
                  <a:lnTo>
                    <a:pt x="4490" y="1"/>
                  </a:lnTo>
                  <a:lnTo>
                    <a:pt x="44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5209;p67">
              <a:extLst>
                <a:ext uri="{FF2B5EF4-FFF2-40B4-BE49-F238E27FC236}">
                  <a16:creationId xmlns:a16="http://schemas.microsoft.com/office/drawing/2014/main" id="{5B990076-0CB8-86C1-4FA1-A8A81C5528CD}"/>
                </a:ext>
              </a:extLst>
            </p:cNvPr>
            <p:cNvSpPr/>
            <p:nvPr/>
          </p:nvSpPr>
          <p:spPr>
            <a:xfrm>
              <a:off x="-1242650" y="-269850"/>
              <a:ext cx="223725" cy="224325"/>
            </a:xfrm>
            <a:custGeom>
              <a:avLst/>
              <a:gdLst/>
              <a:ahLst/>
              <a:cxnLst/>
              <a:rect l="l" t="t" r="r" b="b"/>
              <a:pathLst>
                <a:path w="8949" h="8973" fill="none" extrusionOk="0">
                  <a:moveTo>
                    <a:pt x="4474" y="8972"/>
                  </a:moveTo>
                  <a:lnTo>
                    <a:pt x="4474" y="8972"/>
                  </a:lnTo>
                  <a:lnTo>
                    <a:pt x="4246" y="8964"/>
                  </a:lnTo>
                  <a:lnTo>
                    <a:pt x="4018" y="8949"/>
                  </a:lnTo>
                  <a:lnTo>
                    <a:pt x="3790" y="8925"/>
                  </a:lnTo>
                  <a:lnTo>
                    <a:pt x="3570" y="8886"/>
                  </a:lnTo>
                  <a:lnTo>
                    <a:pt x="3358" y="8831"/>
                  </a:lnTo>
                  <a:lnTo>
                    <a:pt x="3145" y="8776"/>
                  </a:lnTo>
                  <a:lnTo>
                    <a:pt x="2933" y="8705"/>
                  </a:lnTo>
                  <a:lnTo>
                    <a:pt x="2736" y="8618"/>
                  </a:lnTo>
                  <a:lnTo>
                    <a:pt x="2532" y="8532"/>
                  </a:lnTo>
                  <a:lnTo>
                    <a:pt x="2343" y="8430"/>
                  </a:lnTo>
                  <a:lnTo>
                    <a:pt x="2155" y="8327"/>
                  </a:lnTo>
                  <a:lnTo>
                    <a:pt x="1974" y="8209"/>
                  </a:lnTo>
                  <a:lnTo>
                    <a:pt x="1801" y="8084"/>
                  </a:lnTo>
                  <a:lnTo>
                    <a:pt x="1628" y="7950"/>
                  </a:lnTo>
                  <a:lnTo>
                    <a:pt x="1463" y="7808"/>
                  </a:lnTo>
                  <a:lnTo>
                    <a:pt x="1313" y="7659"/>
                  </a:lnTo>
                  <a:lnTo>
                    <a:pt x="1164" y="7502"/>
                  </a:lnTo>
                  <a:lnTo>
                    <a:pt x="1022" y="7337"/>
                  </a:lnTo>
                  <a:lnTo>
                    <a:pt x="889" y="7172"/>
                  </a:lnTo>
                  <a:lnTo>
                    <a:pt x="763" y="6991"/>
                  </a:lnTo>
                  <a:lnTo>
                    <a:pt x="645" y="6810"/>
                  </a:lnTo>
                  <a:lnTo>
                    <a:pt x="543" y="6621"/>
                  </a:lnTo>
                  <a:lnTo>
                    <a:pt x="441" y="6432"/>
                  </a:lnTo>
                  <a:lnTo>
                    <a:pt x="354" y="6236"/>
                  </a:lnTo>
                  <a:lnTo>
                    <a:pt x="268" y="6031"/>
                  </a:lnTo>
                  <a:lnTo>
                    <a:pt x="197" y="5819"/>
                  </a:lnTo>
                  <a:lnTo>
                    <a:pt x="142" y="5607"/>
                  </a:lnTo>
                  <a:lnTo>
                    <a:pt x="87" y="5394"/>
                  </a:lnTo>
                  <a:lnTo>
                    <a:pt x="47" y="5174"/>
                  </a:lnTo>
                  <a:lnTo>
                    <a:pt x="24" y="4946"/>
                  </a:lnTo>
                  <a:lnTo>
                    <a:pt x="8" y="4718"/>
                  </a:lnTo>
                  <a:lnTo>
                    <a:pt x="0" y="4490"/>
                  </a:lnTo>
                  <a:lnTo>
                    <a:pt x="0" y="4490"/>
                  </a:lnTo>
                  <a:lnTo>
                    <a:pt x="8" y="4254"/>
                  </a:lnTo>
                  <a:lnTo>
                    <a:pt x="24" y="4026"/>
                  </a:lnTo>
                  <a:lnTo>
                    <a:pt x="47" y="3806"/>
                  </a:lnTo>
                  <a:lnTo>
                    <a:pt x="87" y="3586"/>
                  </a:lnTo>
                  <a:lnTo>
                    <a:pt x="142" y="3366"/>
                  </a:lnTo>
                  <a:lnTo>
                    <a:pt x="197" y="3153"/>
                  </a:lnTo>
                  <a:lnTo>
                    <a:pt x="268" y="2949"/>
                  </a:lnTo>
                  <a:lnTo>
                    <a:pt x="354" y="2744"/>
                  </a:lnTo>
                  <a:lnTo>
                    <a:pt x="441" y="2540"/>
                  </a:lnTo>
                  <a:lnTo>
                    <a:pt x="543" y="2351"/>
                  </a:lnTo>
                  <a:lnTo>
                    <a:pt x="645" y="2163"/>
                  </a:lnTo>
                  <a:lnTo>
                    <a:pt x="763" y="1982"/>
                  </a:lnTo>
                  <a:lnTo>
                    <a:pt x="889" y="1801"/>
                  </a:lnTo>
                  <a:lnTo>
                    <a:pt x="1022" y="1636"/>
                  </a:lnTo>
                  <a:lnTo>
                    <a:pt x="1164" y="1471"/>
                  </a:lnTo>
                  <a:lnTo>
                    <a:pt x="1313" y="1313"/>
                  </a:lnTo>
                  <a:lnTo>
                    <a:pt x="1463" y="1164"/>
                  </a:lnTo>
                  <a:lnTo>
                    <a:pt x="1628" y="1022"/>
                  </a:lnTo>
                  <a:lnTo>
                    <a:pt x="1801" y="889"/>
                  </a:lnTo>
                  <a:lnTo>
                    <a:pt x="1974" y="771"/>
                  </a:lnTo>
                  <a:lnTo>
                    <a:pt x="2155" y="653"/>
                  </a:lnTo>
                  <a:lnTo>
                    <a:pt x="2343" y="543"/>
                  </a:lnTo>
                  <a:lnTo>
                    <a:pt x="2532" y="440"/>
                  </a:lnTo>
                  <a:lnTo>
                    <a:pt x="2736" y="354"/>
                  </a:lnTo>
                  <a:lnTo>
                    <a:pt x="2933" y="275"/>
                  </a:lnTo>
                  <a:lnTo>
                    <a:pt x="3145" y="205"/>
                  </a:lnTo>
                  <a:lnTo>
                    <a:pt x="3358" y="142"/>
                  </a:lnTo>
                  <a:lnTo>
                    <a:pt x="3570" y="95"/>
                  </a:lnTo>
                  <a:lnTo>
                    <a:pt x="3790" y="55"/>
                  </a:lnTo>
                  <a:lnTo>
                    <a:pt x="4018" y="24"/>
                  </a:lnTo>
                  <a:lnTo>
                    <a:pt x="4246" y="8"/>
                  </a:lnTo>
                  <a:lnTo>
                    <a:pt x="4474" y="0"/>
                  </a:lnTo>
                  <a:lnTo>
                    <a:pt x="4474" y="0"/>
                  </a:lnTo>
                  <a:lnTo>
                    <a:pt x="4702" y="8"/>
                  </a:lnTo>
                  <a:lnTo>
                    <a:pt x="4930" y="24"/>
                  </a:lnTo>
                  <a:lnTo>
                    <a:pt x="5158" y="55"/>
                  </a:lnTo>
                  <a:lnTo>
                    <a:pt x="5378" y="95"/>
                  </a:lnTo>
                  <a:lnTo>
                    <a:pt x="5591" y="142"/>
                  </a:lnTo>
                  <a:lnTo>
                    <a:pt x="5803" y="205"/>
                  </a:lnTo>
                  <a:lnTo>
                    <a:pt x="6015" y="275"/>
                  </a:lnTo>
                  <a:lnTo>
                    <a:pt x="6220" y="354"/>
                  </a:lnTo>
                  <a:lnTo>
                    <a:pt x="6416" y="440"/>
                  </a:lnTo>
                  <a:lnTo>
                    <a:pt x="6605" y="543"/>
                  </a:lnTo>
                  <a:lnTo>
                    <a:pt x="6794" y="653"/>
                  </a:lnTo>
                  <a:lnTo>
                    <a:pt x="6975" y="771"/>
                  </a:lnTo>
                  <a:lnTo>
                    <a:pt x="7155" y="889"/>
                  </a:lnTo>
                  <a:lnTo>
                    <a:pt x="7321" y="1022"/>
                  </a:lnTo>
                  <a:lnTo>
                    <a:pt x="7486" y="1164"/>
                  </a:lnTo>
                  <a:lnTo>
                    <a:pt x="7643" y="1313"/>
                  </a:lnTo>
                  <a:lnTo>
                    <a:pt x="7784" y="1471"/>
                  </a:lnTo>
                  <a:lnTo>
                    <a:pt x="7926" y="1636"/>
                  </a:lnTo>
                  <a:lnTo>
                    <a:pt x="8060" y="1801"/>
                  </a:lnTo>
                  <a:lnTo>
                    <a:pt x="8185" y="1982"/>
                  </a:lnTo>
                  <a:lnTo>
                    <a:pt x="8303" y="2163"/>
                  </a:lnTo>
                  <a:lnTo>
                    <a:pt x="8413" y="2351"/>
                  </a:lnTo>
                  <a:lnTo>
                    <a:pt x="8508" y="2540"/>
                  </a:lnTo>
                  <a:lnTo>
                    <a:pt x="8602" y="2744"/>
                  </a:lnTo>
                  <a:lnTo>
                    <a:pt x="8681" y="2949"/>
                  </a:lnTo>
                  <a:lnTo>
                    <a:pt x="8752" y="3153"/>
                  </a:lnTo>
                  <a:lnTo>
                    <a:pt x="8807" y="3366"/>
                  </a:lnTo>
                  <a:lnTo>
                    <a:pt x="8862" y="3586"/>
                  </a:lnTo>
                  <a:lnTo>
                    <a:pt x="8901" y="3806"/>
                  </a:lnTo>
                  <a:lnTo>
                    <a:pt x="8925" y="4026"/>
                  </a:lnTo>
                  <a:lnTo>
                    <a:pt x="8948" y="4254"/>
                  </a:lnTo>
                  <a:lnTo>
                    <a:pt x="8948" y="4490"/>
                  </a:lnTo>
                  <a:lnTo>
                    <a:pt x="8948" y="4490"/>
                  </a:lnTo>
                  <a:lnTo>
                    <a:pt x="8948" y="4718"/>
                  </a:lnTo>
                  <a:lnTo>
                    <a:pt x="8925" y="4946"/>
                  </a:lnTo>
                  <a:lnTo>
                    <a:pt x="8901" y="5174"/>
                  </a:lnTo>
                  <a:lnTo>
                    <a:pt x="8862" y="5394"/>
                  </a:lnTo>
                  <a:lnTo>
                    <a:pt x="8807" y="5607"/>
                  </a:lnTo>
                  <a:lnTo>
                    <a:pt x="8752" y="5819"/>
                  </a:lnTo>
                  <a:lnTo>
                    <a:pt x="8681" y="6031"/>
                  </a:lnTo>
                  <a:lnTo>
                    <a:pt x="8602" y="6236"/>
                  </a:lnTo>
                  <a:lnTo>
                    <a:pt x="8508" y="6432"/>
                  </a:lnTo>
                  <a:lnTo>
                    <a:pt x="8413" y="6621"/>
                  </a:lnTo>
                  <a:lnTo>
                    <a:pt x="8303" y="6810"/>
                  </a:lnTo>
                  <a:lnTo>
                    <a:pt x="8185" y="6991"/>
                  </a:lnTo>
                  <a:lnTo>
                    <a:pt x="8060" y="7172"/>
                  </a:lnTo>
                  <a:lnTo>
                    <a:pt x="7926" y="7337"/>
                  </a:lnTo>
                  <a:lnTo>
                    <a:pt x="7784" y="7502"/>
                  </a:lnTo>
                  <a:lnTo>
                    <a:pt x="7643" y="7659"/>
                  </a:lnTo>
                  <a:lnTo>
                    <a:pt x="7486" y="7808"/>
                  </a:lnTo>
                  <a:lnTo>
                    <a:pt x="7321" y="7950"/>
                  </a:lnTo>
                  <a:lnTo>
                    <a:pt x="7155" y="8084"/>
                  </a:lnTo>
                  <a:lnTo>
                    <a:pt x="6975" y="8209"/>
                  </a:lnTo>
                  <a:lnTo>
                    <a:pt x="6794" y="8327"/>
                  </a:lnTo>
                  <a:lnTo>
                    <a:pt x="6605" y="8430"/>
                  </a:lnTo>
                  <a:lnTo>
                    <a:pt x="6416" y="8532"/>
                  </a:lnTo>
                  <a:lnTo>
                    <a:pt x="6220" y="8618"/>
                  </a:lnTo>
                  <a:lnTo>
                    <a:pt x="6015" y="8705"/>
                  </a:lnTo>
                  <a:lnTo>
                    <a:pt x="5803" y="8776"/>
                  </a:lnTo>
                  <a:lnTo>
                    <a:pt x="5591" y="8831"/>
                  </a:lnTo>
                  <a:lnTo>
                    <a:pt x="5378" y="8886"/>
                  </a:lnTo>
                  <a:lnTo>
                    <a:pt x="5158" y="8925"/>
                  </a:lnTo>
                  <a:lnTo>
                    <a:pt x="4930" y="8949"/>
                  </a:lnTo>
                  <a:lnTo>
                    <a:pt x="4702" y="8964"/>
                  </a:lnTo>
                  <a:lnTo>
                    <a:pt x="4474" y="8972"/>
                  </a:lnTo>
                  <a:lnTo>
                    <a:pt x="4474" y="89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5210;p67">
              <a:extLst>
                <a:ext uri="{FF2B5EF4-FFF2-40B4-BE49-F238E27FC236}">
                  <a16:creationId xmlns:a16="http://schemas.microsoft.com/office/drawing/2014/main" id="{5A9AF7DF-7DE5-6182-E76C-8A14112D02B4}"/>
                </a:ext>
              </a:extLst>
            </p:cNvPr>
            <p:cNvSpPr/>
            <p:nvPr/>
          </p:nvSpPr>
          <p:spPr>
            <a:xfrm>
              <a:off x="795000" y="-19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5211;p67">
              <a:extLst>
                <a:ext uri="{FF2B5EF4-FFF2-40B4-BE49-F238E27FC236}">
                  <a16:creationId xmlns:a16="http://schemas.microsoft.com/office/drawing/2014/main" id="{C99D75B8-CCEC-A4DD-621A-F25DDC8BE995}"/>
                </a:ext>
              </a:extLst>
            </p:cNvPr>
            <p:cNvSpPr/>
            <p:nvPr/>
          </p:nvSpPr>
          <p:spPr>
            <a:xfrm>
              <a:off x="-3071550" y="-4283900"/>
              <a:ext cx="832700" cy="1373750"/>
            </a:xfrm>
            <a:custGeom>
              <a:avLst/>
              <a:gdLst/>
              <a:ahLst/>
              <a:cxnLst/>
              <a:rect l="l" t="t" r="r" b="b"/>
              <a:pathLst>
                <a:path w="33308" h="54950" extrusionOk="0">
                  <a:moveTo>
                    <a:pt x="17047" y="8965"/>
                  </a:moveTo>
                  <a:lnTo>
                    <a:pt x="17951" y="8973"/>
                  </a:lnTo>
                  <a:lnTo>
                    <a:pt x="18808" y="8996"/>
                  </a:lnTo>
                  <a:lnTo>
                    <a:pt x="19642" y="9028"/>
                  </a:lnTo>
                  <a:lnTo>
                    <a:pt x="20428" y="9075"/>
                  </a:lnTo>
                  <a:lnTo>
                    <a:pt x="21175" y="9122"/>
                  </a:lnTo>
                  <a:lnTo>
                    <a:pt x="21875" y="9185"/>
                  </a:lnTo>
                  <a:lnTo>
                    <a:pt x="22535" y="9248"/>
                  </a:lnTo>
                  <a:lnTo>
                    <a:pt x="23157" y="9319"/>
                  </a:lnTo>
                  <a:lnTo>
                    <a:pt x="23723" y="9390"/>
                  </a:lnTo>
                  <a:lnTo>
                    <a:pt x="23817" y="10105"/>
                  </a:lnTo>
                  <a:lnTo>
                    <a:pt x="23911" y="10891"/>
                  </a:lnTo>
                  <a:lnTo>
                    <a:pt x="24006" y="11741"/>
                  </a:lnTo>
                  <a:lnTo>
                    <a:pt x="24084" y="12645"/>
                  </a:lnTo>
                  <a:lnTo>
                    <a:pt x="24163" y="13604"/>
                  </a:lnTo>
                  <a:lnTo>
                    <a:pt x="24234" y="14611"/>
                  </a:lnTo>
                  <a:lnTo>
                    <a:pt x="24281" y="15664"/>
                  </a:lnTo>
                  <a:lnTo>
                    <a:pt x="24320" y="16757"/>
                  </a:lnTo>
                  <a:lnTo>
                    <a:pt x="24336" y="17324"/>
                  </a:lnTo>
                  <a:lnTo>
                    <a:pt x="24344" y="17890"/>
                  </a:lnTo>
                  <a:lnTo>
                    <a:pt x="24344" y="18472"/>
                  </a:lnTo>
                  <a:lnTo>
                    <a:pt x="24344" y="19061"/>
                  </a:lnTo>
                  <a:lnTo>
                    <a:pt x="24336" y="19659"/>
                  </a:lnTo>
                  <a:lnTo>
                    <a:pt x="24320" y="20257"/>
                  </a:lnTo>
                  <a:lnTo>
                    <a:pt x="24297" y="20870"/>
                  </a:lnTo>
                  <a:lnTo>
                    <a:pt x="24273" y="21483"/>
                  </a:lnTo>
                  <a:lnTo>
                    <a:pt x="24242" y="22105"/>
                  </a:lnTo>
                  <a:lnTo>
                    <a:pt x="24194" y="22726"/>
                  </a:lnTo>
                  <a:lnTo>
                    <a:pt x="24147" y="23355"/>
                  </a:lnTo>
                  <a:lnTo>
                    <a:pt x="24092" y="23992"/>
                  </a:lnTo>
                  <a:lnTo>
                    <a:pt x="24029" y="24629"/>
                  </a:lnTo>
                  <a:lnTo>
                    <a:pt x="23951" y="25273"/>
                  </a:lnTo>
                  <a:lnTo>
                    <a:pt x="23872" y="25910"/>
                  </a:lnTo>
                  <a:lnTo>
                    <a:pt x="23778" y="26555"/>
                  </a:lnTo>
                  <a:lnTo>
                    <a:pt x="23164" y="26634"/>
                  </a:lnTo>
                  <a:lnTo>
                    <a:pt x="22496" y="26705"/>
                  </a:lnTo>
                  <a:lnTo>
                    <a:pt x="21781" y="26775"/>
                  </a:lnTo>
                  <a:lnTo>
                    <a:pt x="21026" y="26838"/>
                  </a:lnTo>
                  <a:lnTo>
                    <a:pt x="20216" y="26901"/>
                  </a:lnTo>
                  <a:lnTo>
                    <a:pt x="19367" y="26948"/>
                  </a:lnTo>
                  <a:lnTo>
                    <a:pt x="18470" y="26988"/>
                  </a:lnTo>
                  <a:lnTo>
                    <a:pt x="17543" y="27019"/>
                  </a:lnTo>
                  <a:lnTo>
                    <a:pt x="16575" y="27035"/>
                  </a:lnTo>
                  <a:lnTo>
                    <a:pt x="15577" y="27035"/>
                  </a:lnTo>
                  <a:lnTo>
                    <a:pt x="14547" y="27019"/>
                  </a:lnTo>
                  <a:lnTo>
                    <a:pt x="13485" y="26988"/>
                  </a:lnTo>
                  <a:lnTo>
                    <a:pt x="12943" y="26964"/>
                  </a:lnTo>
                  <a:lnTo>
                    <a:pt x="12392" y="26933"/>
                  </a:lnTo>
                  <a:lnTo>
                    <a:pt x="11842" y="26893"/>
                  </a:lnTo>
                  <a:lnTo>
                    <a:pt x="11284" y="26854"/>
                  </a:lnTo>
                  <a:lnTo>
                    <a:pt x="10718" y="26807"/>
                  </a:lnTo>
                  <a:lnTo>
                    <a:pt x="10144" y="26752"/>
                  </a:lnTo>
                  <a:lnTo>
                    <a:pt x="9570" y="26697"/>
                  </a:lnTo>
                  <a:lnTo>
                    <a:pt x="8988" y="26634"/>
                  </a:lnTo>
                  <a:lnTo>
                    <a:pt x="9004" y="25242"/>
                  </a:lnTo>
                  <a:lnTo>
                    <a:pt x="9027" y="23890"/>
                  </a:lnTo>
                  <a:lnTo>
                    <a:pt x="9066" y="22568"/>
                  </a:lnTo>
                  <a:lnTo>
                    <a:pt x="9106" y="21287"/>
                  </a:lnTo>
                  <a:lnTo>
                    <a:pt x="9153" y="20037"/>
                  </a:lnTo>
                  <a:lnTo>
                    <a:pt x="9208" y="18833"/>
                  </a:lnTo>
                  <a:lnTo>
                    <a:pt x="9263" y="17670"/>
                  </a:lnTo>
                  <a:lnTo>
                    <a:pt x="9326" y="16553"/>
                  </a:lnTo>
                  <a:lnTo>
                    <a:pt x="9397" y="15476"/>
                  </a:lnTo>
                  <a:lnTo>
                    <a:pt x="9460" y="14454"/>
                  </a:lnTo>
                  <a:lnTo>
                    <a:pt x="9530" y="13478"/>
                  </a:lnTo>
                  <a:lnTo>
                    <a:pt x="9601" y="12551"/>
                  </a:lnTo>
                  <a:lnTo>
                    <a:pt x="9735" y="10868"/>
                  </a:lnTo>
                  <a:lnTo>
                    <a:pt x="9868" y="9413"/>
                  </a:lnTo>
                  <a:lnTo>
                    <a:pt x="10427" y="9342"/>
                  </a:lnTo>
                  <a:lnTo>
                    <a:pt x="10977" y="9287"/>
                  </a:lnTo>
                  <a:lnTo>
                    <a:pt x="11527" y="9224"/>
                  </a:lnTo>
                  <a:lnTo>
                    <a:pt x="12062" y="9177"/>
                  </a:lnTo>
                  <a:lnTo>
                    <a:pt x="12597" y="9138"/>
                  </a:lnTo>
                  <a:lnTo>
                    <a:pt x="13124" y="9099"/>
                  </a:lnTo>
                  <a:lnTo>
                    <a:pt x="13643" y="9067"/>
                  </a:lnTo>
                  <a:lnTo>
                    <a:pt x="14146" y="9036"/>
                  </a:lnTo>
                  <a:lnTo>
                    <a:pt x="15144" y="8996"/>
                  </a:lnTo>
                  <a:lnTo>
                    <a:pt x="16112" y="8973"/>
                  </a:lnTo>
                  <a:lnTo>
                    <a:pt x="17047" y="8965"/>
                  </a:lnTo>
                  <a:close/>
                  <a:moveTo>
                    <a:pt x="17252" y="1"/>
                  </a:moveTo>
                  <a:lnTo>
                    <a:pt x="16269" y="9"/>
                  </a:lnTo>
                  <a:lnTo>
                    <a:pt x="15254" y="24"/>
                  </a:lnTo>
                  <a:lnTo>
                    <a:pt x="14217" y="64"/>
                  </a:lnTo>
                  <a:lnTo>
                    <a:pt x="13147" y="111"/>
                  </a:lnTo>
                  <a:lnTo>
                    <a:pt x="12046" y="189"/>
                  </a:lnTo>
                  <a:lnTo>
                    <a:pt x="11488" y="237"/>
                  </a:lnTo>
                  <a:lnTo>
                    <a:pt x="10922" y="284"/>
                  </a:lnTo>
                  <a:lnTo>
                    <a:pt x="10356" y="339"/>
                  </a:lnTo>
                  <a:lnTo>
                    <a:pt x="9774" y="402"/>
                  </a:lnTo>
                  <a:lnTo>
                    <a:pt x="9192" y="465"/>
                  </a:lnTo>
                  <a:lnTo>
                    <a:pt x="8603" y="543"/>
                  </a:lnTo>
                  <a:lnTo>
                    <a:pt x="8013" y="622"/>
                  </a:lnTo>
                  <a:lnTo>
                    <a:pt x="7415" y="708"/>
                  </a:lnTo>
                  <a:lnTo>
                    <a:pt x="6810" y="795"/>
                  </a:lnTo>
                  <a:lnTo>
                    <a:pt x="6196" y="897"/>
                  </a:lnTo>
                  <a:lnTo>
                    <a:pt x="5583" y="1007"/>
                  </a:lnTo>
                  <a:lnTo>
                    <a:pt x="4962" y="1117"/>
                  </a:lnTo>
                  <a:lnTo>
                    <a:pt x="4781" y="1157"/>
                  </a:lnTo>
                  <a:lnTo>
                    <a:pt x="4608" y="1196"/>
                  </a:lnTo>
                  <a:lnTo>
                    <a:pt x="4435" y="1251"/>
                  </a:lnTo>
                  <a:lnTo>
                    <a:pt x="4270" y="1306"/>
                  </a:lnTo>
                  <a:lnTo>
                    <a:pt x="4105" y="1369"/>
                  </a:lnTo>
                  <a:lnTo>
                    <a:pt x="3940" y="1440"/>
                  </a:lnTo>
                  <a:lnTo>
                    <a:pt x="3783" y="1510"/>
                  </a:lnTo>
                  <a:lnTo>
                    <a:pt x="3633" y="1597"/>
                  </a:lnTo>
                  <a:lnTo>
                    <a:pt x="3476" y="1683"/>
                  </a:lnTo>
                  <a:lnTo>
                    <a:pt x="3334" y="1778"/>
                  </a:lnTo>
                  <a:lnTo>
                    <a:pt x="3185" y="1872"/>
                  </a:lnTo>
                  <a:lnTo>
                    <a:pt x="3051" y="1974"/>
                  </a:lnTo>
                  <a:lnTo>
                    <a:pt x="2918" y="2085"/>
                  </a:lnTo>
                  <a:lnTo>
                    <a:pt x="2784" y="2195"/>
                  </a:lnTo>
                  <a:lnTo>
                    <a:pt x="2658" y="2313"/>
                  </a:lnTo>
                  <a:lnTo>
                    <a:pt x="2532" y="2438"/>
                  </a:lnTo>
                  <a:lnTo>
                    <a:pt x="2422" y="2564"/>
                  </a:lnTo>
                  <a:lnTo>
                    <a:pt x="2312" y="2698"/>
                  </a:lnTo>
                  <a:lnTo>
                    <a:pt x="2202" y="2839"/>
                  </a:lnTo>
                  <a:lnTo>
                    <a:pt x="2100" y="2973"/>
                  </a:lnTo>
                  <a:lnTo>
                    <a:pt x="2006" y="3122"/>
                  </a:lnTo>
                  <a:lnTo>
                    <a:pt x="1911" y="3272"/>
                  </a:lnTo>
                  <a:lnTo>
                    <a:pt x="1833" y="3421"/>
                  </a:lnTo>
                  <a:lnTo>
                    <a:pt x="1754" y="3579"/>
                  </a:lnTo>
                  <a:lnTo>
                    <a:pt x="1675" y="3736"/>
                  </a:lnTo>
                  <a:lnTo>
                    <a:pt x="1612" y="3901"/>
                  </a:lnTo>
                  <a:lnTo>
                    <a:pt x="1550" y="4066"/>
                  </a:lnTo>
                  <a:lnTo>
                    <a:pt x="1495" y="4231"/>
                  </a:lnTo>
                  <a:lnTo>
                    <a:pt x="1447" y="4404"/>
                  </a:lnTo>
                  <a:lnTo>
                    <a:pt x="1408" y="4577"/>
                  </a:lnTo>
                  <a:lnTo>
                    <a:pt x="1377" y="4750"/>
                  </a:lnTo>
                  <a:lnTo>
                    <a:pt x="1345" y="4931"/>
                  </a:lnTo>
                  <a:lnTo>
                    <a:pt x="1259" y="5623"/>
                  </a:lnTo>
                  <a:lnTo>
                    <a:pt x="1180" y="6307"/>
                  </a:lnTo>
                  <a:lnTo>
                    <a:pt x="1086" y="7188"/>
                  </a:lnTo>
                  <a:lnTo>
                    <a:pt x="976" y="8265"/>
                  </a:lnTo>
                  <a:lnTo>
                    <a:pt x="850" y="9531"/>
                  </a:lnTo>
                  <a:lnTo>
                    <a:pt x="724" y="10978"/>
                  </a:lnTo>
                  <a:lnTo>
                    <a:pt x="598" y="12590"/>
                  </a:lnTo>
                  <a:lnTo>
                    <a:pt x="472" y="14359"/>
                  </a:lnTo>
                  <a:lnTo>
                    <a:pt x="354" y="16286"/>
                  </a:lnTo>
                  <a:lnTo>
                    <a:pt x="299" y="17300"/>
                  </a:lnTo>
                  <a:lnTo>
                    <a:pt x="244" y="18346"/>
                  </a:lnTo>
                  <a:lnTo>
                    <a:pt x="197" y="19423"/>
                  </a:lnTo>
                  <a:lnTo>
                    <a:pt x="150" y="20532"/>
                  </a:lnTo>
                  <a:lnTo>
                    <a:pt x="111" y="21672"/>
                  </a:lnTo>
                  <a:lnTo>
                    <a:pt x="79" y="22844"/>
                  </a:lnTo>
                  <a:lnTo>
                    <a:pt x="48" y="24047"/>
                  </a:lnTo>
                  <a:lnTo>
                    <a:pt x="24" y="25266"/>
                  </a:lnTo>
                  <a:lnTo>
                    <a:pt x="8" y="26516"/>
                  </a:lnTo>
                  <a:lnTo>
                    <a:pt x="1" y="27790"/>
                  </a:lnTo>
                  <a:lnTo>
                    <a:pt x="1" y="29087"/>
                  </a:lnTo>
                  <a:lnTo>
                    <a:pt x="8" y="30408"/>
                  </a:lnTo>
                  <a:lnTo>
                    <a:pt x="24" y="31603"/>
                  </a:lnTo>
                  <a:lnTo>
                    <a:pt x="48" y="32814"/>
                  </a:lnTo>
                  <a:lnTo>
                    <a:pt x="79" y="34041"/>
                  </a:lnTo>
                  <a:lnTo>
                    <a:pt x="119" y="35291"/>
                  </a:lnTo>
                  <a:lnTo>
                    <a:pt x="166" y="36550"/>
                  </a:lnTo>
                  <a:lnTo>
                    <a:pt x="221" y="37831"/>
                  </a:lnTo>
                  <a:lnTo>
                    <a:pt x="284" y="39121"/>
                  </a:lnTo>
                  <a:lnTo>
                    <a:pt x="362" y="40418"/>
                  </a:lnTo>
                  <a:lnTo>
                    <a:pt x="449" y="41724"/>
                  </a:lnTo>
                  <a:lnTo>
                    <a:pt x="543" y="43045"/>
                  </a:lnTo>
                  <a:lnTo>
                    <a:pt x="645" y="44366"/>
                  </a:lnTo>
                  <a:lnTo>
                    <a:pt x="763" y="45695"/>
                  </a:lnTo>
                  <a:lnTo>
                    <a:pt x="889" y="47031"/>
                  </a:lnTo>
                  <a:lnTo>
                    <a:pt x="1031" y="48360"/>
                  </a:lnTo>
                  <a:lnTo>
                    <a:pt x="1180" y="49697"/>
                  </a:lnTo>
                  <a:lnTo>
                    <a:pt x="1345" y="51034"/>
                  </a:lnTo>
                  <a:lnTo>
                    <a:pt x="1377" y="51246"/>
                  </a:lnTo>
                  <a:lnTo>
                    <a:pt x="1416" y="51451"/>
                  </a:lnTo>
                  <a:lnTo>
                    <a:pt x="1463" y="51655"/>
                  </a:lnTo>
                  <a:lnTo>
                    <a:pt x="1526" y="51852"/>
                  </a:lnTo>
                  <a:lnTo>
                    <a:pt x="1597" y="52040"/>
                  </a:lnTo>
                  <a:lnTo>
                    <a:pt x="1668" y="52237"/>
                  </a:lnTo>
                  <a:lnTo>
                    <a:pt x="1754" y="52418"/>
                  </a:lnTo>
                  <a:lnTo>
                    <a:pt x="1848" y="52599"/>
                  </a:lnTo>
                  <a:lnTo>
                    <a:pt x="1943" y="52772"/>
                  </a:lnTo>
                  <a:lnTo>
                    <a:pt x="2053" y="52945"/>
                  </a:lnTo>
                  <a:lnTo>
                    <a:pt x="2171" y="53110"/>
                  </a:lnTo>
                  <a:lnTo>
                    <a:pt x="2289" y="53267"/>
                  </a:lnTo>
                  <a:lnTo>
                    <a:pt x="2414" y="53416"/>
                  </a:lnTo>
                  <a:lnTo>
                    <a:pt x="2548" y="53566"/>
                  </a:lnTo>
                  <a:lnTo>
                    <a:pt x="2690" y="53707"/>
                  </a:lnTo>
                  <a:lnTo>
                    <a:pt x="2839" y="53841"/>
                  </a:lnTo>
                  <a:lnTo>
                    <a:pt x="2988" y="53967"/>
                  </a:lnTo>
                  <a:lnTo>
                    <a:pt x="3146" y="54085"/>
                  </a:lnTo>
                  <a:lnTo>
                    <a:pt x="3311" y="54195"/>
                  </a:lnTo>
                  <a:lnTo>
                    <a:pt x="3476" y="54305"/>
                  </a:lnTo>
                  <a:lnTo>
                    <a:pt x="3649" y="54399"/>
                  </a:lnTo>
                  <a:lnTo>
                    <a:pt x="3822" y="54494"/>
                  </a:lnTo>
                  <a:lnTo>
                    <a:pt x="4003" y="54580"/>
                  </a:lnTo>
                  <a:lnTo>
                    <a:pt x="4191" y="54651"/>
                  </a:lnTo>
                  <a:lnTo>
                    <a:pt x="4380" y="54722"/>
                  </a:lnTo>
                  <a:lnTo>
                    <a:pt x="4569" y="54777"/>
                  </a:lnTo>
                  <a:lnTo>
                    <a:pt x="4765" y="54832"/>
                  </a:lnTo>
                  <a:lnTo>
                    <a:pt x="4962" y="54871"/>
                  </a:lnTo>
                  <a:lnTo>
                    <a:pt x="5166" y="54903"/>
                  </a:lnTo>
                  <a:lnTo>
                    <a:pt x="5371" y="54926"/>
                  </a:lnTo>
                  <a:lnTo>
                    <a:pt x="5575" y="54942"/>
                  </a:lnTo>
                  <a:lnTo>
                    <a:pt x="5780" y="54950"/>
                  </a:lnTo>
                  <a:lnTo>
                    <a:pt x="6063" y="54934"/>
                  </a:lnTo>
                  <a:lnTo>
                    <a:pt x="6354" y="54910"/>
                  </a:lnTo>
                  <a:lnTo>
                    <a:pt x="6582" y="54871"/>
                  </a:lnTo>
                  <a:lnTo>
                    <a:pt x="6802" y="54824"/>
                  </a:lnTo>
                  <a:lnTo>
                    <a:pt x="7022" y="54769"/>
                  </a:lnTo>
                  <a:lnTo>
                    <a:pt x="7234" y="54706"/>
                  </a:lnTo>
                  <a:lnTo>
                    <a:pt x="7447" y="54627"/>
                  </a:lnTo>
                  <a:lnTo>
                    <a:pt x="7651" y="54541"/>
                  </a:lnTo>
                  <a:lnTo>
                    <a:pt x="7848" y="54446"/>
                  </a:lnTo>
                  <a:lnTo>
                    <a:pt x="8036" y="54336"/>
                  </a:lnTo>
                  <a:lnTo>
                    <a:pt x="8225" y="54226"/>
                  </a:lnTo>
                  <a:lnTo>
                    <a:pt x="8406" y="54100"/>
                  </a:lnTo>
                  <a:lnTo>
                    <a:pt x="8579" y="53967"/>
                  </a:lnTo>
                  <a:lnTo>
                    <a:pt x="8744" y="53833"/>
                  </a:lnTo>
                  <a:lnTo>
                    <a:pt x="8901" y="53684"/>
                  </a:lnTo>
                  <a:lnTo>
                    <a:pt x="9051" y="53534"/>
                  </a:lnTo>
                  <a:lnTo>
                    <a:pt x="9192" y="53369"/>
                  </a:lnTo>
                  <a:lnTo>
                    <a:pt x="9326" y="53204"/>
                  </a:lnTo>
                  <a:lnTo>
                    <a:pt x="9460" y="53031"/>
                  </a:lnTo>
                  <a:lnTo>
                    <a:pt x="9578" y="52850"/>
                  </a:lnTo>
                  <a:lnTo>
                    <a:pt x="9688" y="52669"/>
                  </a:lnTo>
                  <a:lnTo>
                    <a:pt x="9790" y="52481"/>
                  </a:lnTo>
                  <a:lnTo>
                    <a:pt x="9884" y="52284"/>
                  </a:lnTo>
                  <a:lnTo>
                    <a:pt x="9963" y="52087"/>
                  </a:lnTo>
                  <a:lnTo>
                    <a:pt x="10041" y="51883"/>
                  </a:lnTo>
                  <a:lnTo>
                    <a:pt x="10104" y="51671"/>
                  </a:lnTo>
                  <a:lnTo>
                    <a:pt x="10151" y="51458"/>
                  </a:lnTo>
                  <a:lnTo>
                    <a:pt x="10199" y="51246"/>
                  </a:lnTo>
                  <a:lnTo>
                    <a:pt x="10230" y="51026"/>
                  </a:lnTo>
                  <a:lnTo>
                    <a:pt x="10254" y="50806"/>
                  </a:lnTo>
                  <a:lnTo>
                    <a:pt x="10262" y="50586"/>
                  </a:lnTo>
                  <a:lnTo>
                    <a:pt x="10262" y="50358"/>
                  </a:lnTo>
                  <a:lnTo>
                    <a:pt x="10254" y="50129"/>
                  </a:lnTo>
                  <a:lnTo>
                    <a:pt x="10230" y="49901"/>
                  </a:lnTo>
                  <a:lnTo>
                    <a:pt x="10120" y="48989"/>
                  </a:lnTo>
                  <a:lnTo>
                    <a:pt x="10010" y="48085"/>
                  </a:lnTo>
                  <a:lnTo>
                    <a:pt x="9908" y="47181"/>
                  </a:lnTo>
                  <a:lnTo>
                    <a:pt x="9813" y="46269"/>
                  </a:lnTo>
                  <a:lnTo>
                    <a:pt x="9727" y="45372"/>
                  </a:lnTo>
                  <a:lnTo>
                    <a:pt x="9640" y="44468"/>
                  </a:lnTo>
                  <a:lnTo>
                    <a:pt x="9570" y="43571"/>
                  </a:lnTo>
                  <a:lnTo>
                    <a:pt x="9491" y="42675"/>
                  </a:lnTo>
                  <a:lnTo>
                    <a:pt x="9428" y="41779"/>
                  </a:lnTo>
                  <a:lnTo>
                    <a:pt x="9365" y="40890"/>
                  </a:lnTo>
                  <a:lnTo>
                    <a:pt x="9255" y="39129"/>
                  </a:lnTo>
                  <a:lnTo>
                    <a:pt x="9169" y="37383"/>
                  </a:lnTo>
                  <a:lnTo>
                    <a:pt x="9098" y="35653"/>
                  </a:lnTo>
                  <a:lnTo>
                    <a:pt x="10096" y="35747"/>
                  </a:lnTo>
                  <a:lnTo>
                    <a:pt x="11079" y="35826"/>
                  </a:lnTo>
                  <a:lnTo>
                    <a:pt x="12046" y="35881"/>
                  </a:lnTo>
                  <a:lnTo>
                    <a:pt x="12998" y="35928"/>
                  </a:lnTo>
                  <a:lnTo>
                    <a:pt x="13934" y="35968"/>
                  </a:lnTo>
                  <a:lnTo>
                    <a:pt x="14846" y="35983"/>
                  </a:lnTo>
                  <a:lnTo>
                    <a:pt x="15742" y="35991"/>
                  </a:lnTo>
                  <a:lnTo>
                    <a:pt x="16615" y="35991"/>
                  </a:lnTo>
                  <a:lnTo>
                    <a:pt x="17464" y="35983"/>
                  </a:lnTo>
                  <a:lnTo>
                    <a:pt x="18290" y="35960"/>
                  </a:lnTo>
                  <a:lnTo>
                    <a:pt x="19092" y="35928"/>
                  </a:lnTo>
                  <a:lnTo>
                    <a:pt x="19870" y="35897"/>
                  </a:lnTo>
                  <a:lnTo>
                    <a:pt x="20625" y="35850"/>
                  </a:lnTo>
                  <a:lnTo>
                    <a:pt x="21348" y="35802"/>
                  </a:lnTo>
                  <a:lnTo>
                    <a:pt x="22040" y="35747"/>
                  </a:lnTo>
                  <a:lnTo>
                    <a:pt x="22708" y="35685"/>
                  </a:lnTo>
                  <a:lnTo>
                    <a:pt x="23345" y="35622"/>
                  </a:lnTo>
                  <a:lnTo>
                    <a:pt x="23951" y="35559"/>
                  </a:lnTo>
                  <a:lnTo>
                    <a:pt x="24525" y="35496"/>
                  </a:lnTo>
                  <a:lnTo>
                    <a:pt x="25067" y="35425"/>
                  </a:lnTo>
                  <a:lnTo>
                    <a:pt x="26042" y="35291"/>
                  </a:lnTo>
                  <a:lnTo>
                    <a:pt x="26876" y="35166"/>
                  </a:lnTo>
                  <a:lnTo>
                    <a:pt x="27552" y="35048"/>
                  </a:lnTo>
                  <a:lnTo>
                    <a:pt x="28063" y="34953"/>
                  </a:lnTo>
                  <a:lnTo>
                    <a:pt x="28582" y="34851"/>
                  </a:lnTo>
                  <a:lnTo>
                    <a:pt x="28739" y="34812"/>
                  </a:lnTo>
                  <a:lnTo>
                    <a:pt x="28896" y="34772"/>
                  </a:lnTo>
                  <a:lnTo>
                    <a:pt x="29054" y="34717"/>
                  </a:lnTo>
                  <a:lnTo>
                    <a:pt x="29203" y="34670"/>
                  </a:lnTo>
                  <a:lnTo>
                    <a:pt x="29352" y="34607"/>
                  </a:lnTo>
                  <a:lnTo>
                    <a:pt x="29494" y="34544"/>
                  </a:lnTo>
                  <a:lnTo>
                    <a:pt x="29643" y="34474"/>
                  </a:lnTo>
                  <a:lnTo>
                    <a:pt x="29785" y="34395"/>
                  </a:lnTo>
                  <a:lnTo>
                    <a:pt x="29919" y="34316"/>
                  </a:lnTo>
                  <a:lnTo>
                    <a:pt x="30052" y="34238"/>
                  </a:lnTo>
                  <a:lnTo>
                    <a:pt x="30186" y="34143"/>
                  </a:lnTo>
                  <a:lnTo>
                    <a:pt x="30312" y="34057"/>
                  </a:lnTo>
                  <a:lnTo>
                    <a:pt x="30438" y="33955"/>
                  </a:lnTo>
                  <a:lnTo>
                    <a:pt x="30555" y="33852"/>
                  </a:lnTo>
                  <a:lnTo>
                    <a:pt x="30673" y="33750"/>
                  </a:lnTo>
                  <a:lnTo>
                    <a:pt x="30791" y="33640"/>
                  </a:lnTo>
                  <a:lnTo>
                    <a:pt x="30901" y="33530"/>
                  </a:lnTo>
                  <a:lnTo>
                    <a:pt x="31004" y="33412"/>
                  </a:lnTo>
                  <a:lnTo>
                    <a:pt x="31106" y="33286"/>
                  </a:lnTo>
                  <a:lnTo>
                    <a:pt x="31200" y="33160"/>
                  </a:lnTo>
                  <a:lnTo>
                    <a:pt x="31295" y="33035"/>
                  </a:lnTo>
                  <a:lnTo>
                    <a:pt x="31381" y="32901"/>
                  </a:lnTo>
                  <a:lnTo>
                    <a:pt x="31468" y="32767"/>
                  </a:lnTo>
                  <a:lnTo>
                    <a:pt x="31546" y="32634"/>
                  </a:lnTo>
                  <a:lnTo>
                    <a:pt x="31617" y="32492"/>
                  </a:lnTo>
                  <a:lnTo>
                    <a:pt x="31688" y="32350"/>
                  </a:lnTo>
                  <a:lnTo>
                    <a:pt x="31751" y="32201"/>
                  </a:lnTo>
                  <a:lnTo>
                    <a:pt x="31814" y="32052"/>
                  </a:lnTo>
                  <a:lnTo>
                    <a:pt x="31869" y="31902"/>
                  </a:lnTo>
                  <a:lnTo>
                    <a:pt x="31916" y="31745"/>
                  </a:lnTo>
                  <a:lnTo>
                    <a:pt x="31955" y="31588"/>
                  </a:lnTo>
                  <a:lnTo>
                    <a:pt x="31994" y="31430"/>
                  </a:lnTo>
                  <a:lnTo>
                    <a:pt x="32128" y="30809"/>
                  </a:lnTo>
                  <a:lnTo>
                    <a:pt x="32254" y="30188"/>
                  </a:lnTo>
                  <a:lnTo>
                    <a:pt x="32364" y="29567"/>
                  </a:lnTo>
                  <a:lnTo>
                    <a:pt x="32474" y="28946"/>
                  </a:lnTo>
                  <a:lnTo>
                    <a:pt x="32576" y="28324"/>
                  </a:lnTo>
                  <a:lnTo>
                    <a:pt x="32671" y="27711"/>
                  </a:lnTo>
                  <a:lnTo>
                    <a:pt x="32757" y="27098"/>
                  </a:lnTo>
                  <a:lnTo>
                    <a:pt x="32836" y="26484"/>
                  </a:lnTo>
                  <a:lnTo>
                    <a:pt x="32906" y="25879"/>
                  </a:lnTo>
                  <a:lnTo>
                    <a:pt x="32969" y="25273"/>
                  </a:lnTo>
                  <a:lnTo>
                    <a:pt x="33032" y="24668"/>
                  </a:lnTo>
                  <a:lnTo>
                    <a:pt x="33079" y="24070"/>
                  </a:lnTo>
                  <a:lnTo>
                    <a:pt x="33127" y="23473"/>
                  </a:lnTo>
                  <a:lnTo>
                    <a:pt x="33174" y="22875"/>
                  </a:lnTo>
                  <a:lnTo>
                    <a:pt x="33205" y="22293"/>
                  </a:lnTo>
                  <a:lnTo>
                    <a:pt x="33237" y="21704"/>
                  </a:lnTo>
                  <a:lnTo>
                    <a:pt x="33260" y="21130"/>
                  </a:lnTo>
                  <a:lnTo>
                    <a:pt x="33276" y="20555"/>
                  </a:lnTo>
                  <a:lnTo>
                    <a:pt x="33307" y="19423"/>
                  </a:lnTo>
                  <a:lnTo>
                    <a:pt x="33307" y="18322"/>
                  </a:lnTo>
                  <a:lnTo>
                    <a:pt x="33300" y="17237"/>
                  </a:lnTo>
                  <a:lnTo>
                    <a:pt x="33276" y="16183"/>
                  </a:lnTo>
                  <a:lnTo>
                    <a:pt x="33237" y="15169"/>
                  </a:lnTo>
                  <a:lnTo>
                    <a:pt x="33190" y="14178"/>
                  </a:lnTo>
                  <a:lnTo>
                    <a:pt x="33127" y="13227"/>
                  </a:lnTo>
                  <a:lnTo>
                    <a:pt x="33056" y="12307"/>
                  </a:lnTo>
                  <a:lnTo>
                    <a:pt x="32985" y="11434"/>
                  </a:lnTo>
                  <a:lnTo>
                    <a:pt x="32899" y="10601"/>
                  </a:lnTo>
                  <a:lnTo>
                    <a:pt x="32812" y="9806"/>
                  </a:lnTo>
                  <a:lnTo>
                    <a:pt x="32726" y="9059"/>
                  </a:lnTo>
                  <a:lnTo>
                    <a:pt x="32631" y="8367"/>
                  </a:lnTo>
                  <a:lnTo>
                    <a:pt x="32545" y="7723"/>
                  </a:lnTo>
                  <a:lnTo>
                    <a:pt x="32450" y="7125"/>
                  </a:lnTo>
                  <a:lnTo>
                    <a:pt x="32372" y="6590"/>
                  </a:lnTo>
                  <a:lnTo>
                    <a:pt x="32285" y="6111"/>
                  </a:lnTo>
                  <a:lnTo>
                    <a:pt x="32152" y="5332"/>
                  </a:lnTo>
                  <a:lnTo>
                    <a:pt x="32049" y="4813"/>
                  </a:lnTo>
                  <a:lnTo>
                    <a:pt x="31994" y="4569"/>
                  </a:lnTo>
                  <a:lnTo>
                    <a:pt x="31955" y="4412"/>
                  </a:lnTo>
                  <a:lnTo>
                    <a:pt x="31916" y="4263"/>
                  </a:lnTo>
                  <a:lnTo>
                    <a:pt x="31869" y="4105"/>
                  </a:lnTo>
                  <a:lnTo>
                    <a:pt x="31814" y="3964"/>
                  </a:lnTo>
                  <a:lnTo>
                    <a:pt x="31759" y="3814"/>
                  </a:lnTo>
                  <a:lnTo>
                    <a:pt x="31696" y="3673"/>
                  </a:lnTo>
                  <a:lnTo>
                    <a:pt x="31633" y="3531"/>
                  </a:lnTo>
                  <a:lnTo>
                    <a:pt x="31562" y="3390"/>
                  </a:lnTo>
                  <a:lnTo>
                    <a:pt x="31483" y="3256"/>
                  </a:lnTo>
                  <a:lnTo>
                    <a:pt x="31405" y="3122"/>
                  </a:lnTo>
                  <a:lnTo>
                    <a:pt x="31318" y="2997"/>
                  </a:lnTo>
                  <a:lnTo>
                    <a:pt x="31232" y="2871"/>
                  </a:lnTo>
                  <a:lnTo>
                    <a:pt x="31137" y="2745"/>
                  </a:lnTo>
                  <a:lnTo>
                    <a:pt x="31043" y="2627"/>
                  </a:lnTo>
                  <a:lnTo>
                    <a:pt x="30941" y="2517"/>
                  </a:lnTo>
                  <a:lnTo>
                    <a:pt x="30831" y="2399"/>
                  </a:lnTo>
                  <a:lnTo>
                    <a:pt x="30721" y="2297"/>
                  </a:lnTo>
                  <a:lnTo>
                    <a:pt x="30611" y="2187"/>
                  </a:lnTo>
                  <a:lnTo>
                    <a:pt x="30493" y="2085"/>
                  </a:lnTo>
                  <a:lnTo>
                    <a:pt x="30375" y="1990"/>
                  </a:lnTo>
                  <a:lnTo>
                    <a:pt x="30257" y="1896"/>
                  </a:lnTo>
                  <a:lnTo>
                    <a:pt x="30123" y="1809"/>
                  </a:lnTo>
                  <a:lnTo>
                    <a:pt x="29997" y="1723"/>
                  </a:lnTo>
                  <a:lnTo>
                    <a:pt x="29864" y="1644"/>
                  </a:lnTo>
                  <a:lnTo>
                    <a:pt x="29730" y="1573"/>
                  </a:lnTo>
                  <a:lnTo>
                    <a:pt x="29588" y="1503"/>
                  </a:lnTo>
                  <a:lnTo>
                    <a:pt x="29447" y="1432"/>
                  </a:lnTo>
                  <a:lnTo>
                    <a:pt x="29305" y="1369"/>
                  </a:lnTo>
                  <a:lnTo>
                    <a:pt x="29156" y="1314"/>
                  </a:lnTo>
                  <a:lnTo>
                    <a:pt x="29007" y="1267"/>
                  </a:lnTo>
                  <a:lnTo>
                    <a:pt x="28857" y="1220"/>
                  </a:lnTo>
                  <a:lnTo>
                    <a:pt x="28708" y="1172"/>
                  </a:lnTo>
                  <a:lnTo>
                    <a:pt x="28519" y="1133"/>
                  </a:lnTo>
                  <a:lnTo>
                    <a:pt x="28110" y="1039"/>
                  </a:lnTo>
                  <a:lnTo>
                    <a:pt x="27497" y="921"/>
                  </a:lnTo>
                  <a:lnTo>
                    <a:pt x="26687" y="771"/>
                  </a:lnTo>
                  <a:lnTo>
                    <a:pt x="26207" y="693"/>
                  </a:lnTo>
                  <a:lnTo>
                    <a:pt x="25688" y="614"/>
                  </a:lnTo>
                  <a:lnTo>
                    <a:pt x="25122" y="535"/>
                  </a:lnTo>
                  <a:lnTo>
                    <a:pt x="24509" y="457"/>
                  </a:lnTo>
                  <a:lnTo>
                    <a:pt x="23856" y="378"/>
                  </a:lnTo>
                  <a:lnTo>
                    <a:pt x="23164" y="300"/>
                  </a:lnTo>
                  <a:lnTo>
                    <a:pt x="22433" y="237"/>
                  </a:lnTo>
                  <a:lnTo>
                    <a:pt x="21655" y="174"/>
                  </a:lnTo>
                  <a:lnTo>
                    <a:pt x="20845" y="119"/>
                  </a:lnTo>
                  <a:lnTo>
                    <a:pt x="19996" y="71"/>
                  </a:lnTo>
                  <a:lnTo>
                    <a:pt x="19115" y="40"/>
                  </a:lnTo>
                  <a:lnTo>
                    <a:pt x="18203" y="16"/>
                  </a:lnTo>
                  <a:lnTo>
                    <a:pt x="172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5212;p67">
              <a:extLst>
                <a:ext uri="{FF2B5EF4-FFF2-40B4-BE49-F238E27FC236}">
                  <a16:creationId xmlns:a16="http://schemas.microsoft.com/office/drawing/2014/main" id="{7CA6B088-4556-2EE5-F9B7-78A4A8689757}"/>
                </a:ext>
              </a:extLst>
            </p:cNvPr>
            <p:cNvSpPr/>
            <p:nvPr/>
          </p:nvSpPr>
          <p:spPr>
            <a:xfrm>
              <a:off x="-3071550" y="-4283900"/>
              <a:ext cx="832700" cy="1373750"/>
            </a:xfrm>
            <a:custGeom>
              <a:avLst/>
              <a:gdLst/>
              <a:ahLst/>
              <a:cxnLst/>
              <a:rect l="l" t="t" r="r" b="b"/>
              <a:pathLst>
                <a:path w="33308" h="54950" fill="none" extrusionOk="0">
                  <a:moveTo>
                    <a:pt x="31994" y="31430"/>
                  </a:moveTo>
                  <a:lnTo>
                    <a:pt x="31994" y="31430"/>
                  </a:lnTo>
                  <a:lnTo>
                    <a:pt x="32128" y="30809"/>
                  </a:lnTo>
                  <a:lnTo>
                    <a:pt x="32254" y="30188"/>
                  </a:lnTo>
                  <a:lnTo>
                    <a:pt x="32364" y="29567"/>
                  </a:lnTo>
                  <a:lnTo>
                    <a:pt x="32474" y="28946"/>
                  </a:lnTo>
                  <a:lnTo>
                    <a:pt x="32576" y="28324"/>
                  </a:lnTo>
                  <a:lnTo>
                    <a:pt x="32671" y="27711"/>
                  </a:lnTo>
                  <a:lnTo>
                    <a:pt x="32757" y="27098"/>
                  </a:lnTo>
                  <a:lnTo>
                    <a:pt x="32836" y="26484"/>
                  </a:lnTo>
                  <a:lnTo>
                    <a:pt x="32906" y="25879"/>
                  </a:lnTo>
                  <a:lnTo>
                    <a:pt x="32969" y="25273"/>
                  </a:lnTo>
                  <a:lnTo>
                    <a:pt x="33032" y="24668"/>
                  </a:lnTo>
                  <a:lnTo>
                    <a:pt x="33079" y="24070"/>
                  </a:lnTo>
                  <a:lnTo>
                    <a:pt x="33127" y="23473"/>
                  </a:lnTo>
                  <a:lnTo>
                    <a:pt x="33174" y="22875"/>
                  </a:lnTo>
                  <a:lnTo>
                    <a:pt x="33205" y="22293"/>
                  </a:lnTo>
                  <a:lnTo>
                    <a:pt x="33237" y="21704"/>
                  </a:lnTo>
                  <a:lnTo>
                    <a:pt x="33260" y="21130"/>
                  </a:lnTo>
                  <a:lnTo>
                    <a:pt x="33276" y="20555"/>
                  </a:lnTo>
                  <a:lnTo>
                    <a:pt x="33307" y="19423"/>
                  </a:lnTo>
                  <a:lnTo>
                    <a:pt x="33307" y="18322"/>
                  </a:lnTo>
                  <a:lnTo>
                    <a:pt x="33300" y="17237"/>
                  </a:lnTo>
                  <a:lnTo>
                    <a:pt x="33276" y="16183"/>
                  </a:lnTo>
                  <a:lnTo>
                    <a:pt x="33237" y="15169"/>
                  </a:lnTo>
                  <a:lnTo>
                    <a:pt x="33190" y="14178"/>
                  </a:lnTo>
                  <a:lnTo>
                    <a:pt x="33127" y="13227"/>
                  </a:lnTo>
                  <a:lnTo>
                    <a:pt x="33056" y="12307"/>
                  </a:lnTo>
                  <a:lnTo>
                    <a:pt x="32985" y="11434"/>
                  </a:lnTo>
                  <a:lnTo>
                    <a:pt x="32899" y="10601"/>
                  </a:lnTo>
                  <a:lnTo>
                    <a:pt x="32812" y="9806"/>
                  </a:lnTo>
                  <a:lnTo>
                    <a:pt x="32726" y="9059"/>
                  </a:lnTo>
                  <a:lnTo>
                    <a:pt x="32631" y="8367"/>
                  </a:lnTo>
                  <a:lnTo>
                    <a:pt x="32545" y="7723"/>
                  </a:lnTo>
                  <a:lnTo>
                    <a:pt x="32450" y="7125"/>
                  </a:lnTo>
                  <a:lnTo>
                    <a:pt x="32372" y="6590"/>
                  </a:lnTo>
                  <a:lnTo>
                    <a:pt x="32285" y="6111"/>
                  </a:lnTo>
                  <a:lnTo>
                    <a:pt x="32152" y="5332"/>
                  </a:lnTo>
                  <a:lnTo>
                    <a:pt x="32049" y="4813"/>
                  </a:lnTo>
                  <a:lnTo>
                    <a:pt x="31994" y="4569"/>
                  </a:lnTo>
                  <a:lnTo>
                    <a:pt x="31994" y="4569"/>
                  </a:lnTo>
                  <a:lnTo>
                    <a:pt x="31955" y="4412"/>
                  </a:lnTo>
                  <a:lnTo>
                    <a:pt x="31916" y="4263"/>
                  </a:lnTo>
                  <a:lnTo>
                    <a:pt x="31869" y="4105"/>
                  </a:lnTo>
                  <a:lnTo>
                    <a:pt x="31814" y="3964"/>
                  </a:lnTo>
                  <a:lnTo>
                    <a:pt x="31759" y="3814"/>
                  </a:lnTo>
                  <a:lnTo>
                    <a:pt x="31696" y="3673"/>
                  </a:lnTo>
                  <a:lnTo>
                    <a:pt x="31633" y="3531"/>
                  </a:lnTo>
                  <a:lnTo>
                    <a:pt x="31562" y="3390"/>
                  </a:lnTo>
                  <a:lnTo>
                    <a:pt x="31483" y="3256"/>
                  </a:lnTo>
                  <a:lnTo>
                    <a:pt x="31405" y="3122"/>
                  </a:lnTo>
                  <a:lnTo>
                    <a:pt x="31318" y="2997"/>
                  </a:lnTo>
                  <a:lnTo>
                    <a:pt x="31232" y="2871"/>
                  </a:lnTo>
                  <a:lnTo>
                    <a:pt x="31137" y="2745"/>
                  </a:lnTo>
                  <a:lnTo>
                    <a:pt x="31043" y="2627"/>
                  </a:lnTo>
                  <a:lnTo>
                    <a:pt x="30941" y="2517"/>
                  </a:lnTo>
                  <a:lnTo>
                    <a:pt x="30831" y="2399"/>
                  </a:lnTo>
                  <a:lnTo>
                    <a:pt x="30721" y="2297"/>
                  </a:lnTo>
                  <a:lnTo>
                    <a:pt x="30611" y="2187"/>
                  </a:lnTo>
                  <a:lnTo>
                    <a:pt x="30493" y="2085"/>
                  </a:lnTo>
                  <a:lnTo>
                    <a:pt x="30375" y="1990"/>
                  </a:lnTo>
                  <a:lnTo>
                    <a:pt x="30257" y="1896"/>
                  </a:lnTo>
                  <a:lnTo>
                    <a:pt x="30123" y="1809"/>
                  </a:lnTo>
                  <a:lnTo>
                    <a:pt x="29997" y="1723"/>
                  </a:lnTo>
                  <a:lnTo>
                    <a:pt x="29864" y="1644"/>
                  </a:lnTo>
                  <a:lnTo>
                    <a:pt x="29730" y="1573"/>
                  </a:lnTo>
                  <a:lnTo>
                    <a:pt x="29588" y="1503"/>
                  </a:lnTo>
                  <a:lnTo>
                    <a:pt x="29447" y="1432"/>
                  </a:lnTo>
                  <a:lnTo>
                    <a:pt x="29305" y="1369"/>
                  </a:lnTo>
                  <a:lnTo>
                    <a:pt x="29156" y="1314"/>
                  </a:lnTo>
                  <a:lnTo>
                    <a:pt x="29007" y="1267"/>
                  </a:lnTo>
                  <a:lnTo>
                    <a:pt x="28857" y="1220"/>
                  </a:lnTo>
                  <a:lnTo>
                    <a:pt x="28708" y="1172"/>
                  </a:lnTo>
                  <a:lnTo>
                    <a:pt x="28708" y="1172"/>
                  </a:lnTo>
                  <a:lnTo>
                    <a:pt x="28519" y="1133"/>
                  </a:lnTo>
                  <a:lnTo>
                    <a:pt x="28110" y="1039"/>
                  </a:lnTo>
                  <a:lnTo>
                    <a:pt x="27497" y="921"/>
                  </a:lnTo>
                  <a:lnTo>
                    <a:pt x="26687" y="771"/>
                  </a:lnTo>
                  <a:lnTo>
                    <a:pt x="26207" y="693"/>
                  </a:lnTo>
                  <a:lnTo>
                    <a:pt x="25688" y="614"/>
                  </a:lnTo>
                  <a:lnTo>
                    <a:pt x="25122" y="535"/>
                  </a:lnTo>
                  <a:lnTo>
                    <a:pt x="24509" y="457"/>
                  </a:lnTo>
                  <a:lnTo>
                    <a:pt x="23856" y="378"/>
                  </a:lnTo>
                  <a:lnTo>
                    <a:pt x="23164" y="300"/>
                  </a:lnTo>
                  <a:lnTo>
                    <a:pt x="22433" y="237"/>
                  </a:lnTo>
                  <a:lnTo>
                    <a:pt x="21655" y="174"/>
                  </a:lnTo>
                  <a:lnTo>
                    <a:pt x="20845" y="119"/>
                  </a:lnTo>
                  <a:lnTo>
                    <a:pt x="19996" y="71"/>
                  </a:lnTo>
                  <a:lnTo>
                    <a:pt x="19115" y="40"/>
                  </a:lnTo>
                  <a:lnTo>
                    <a:pt x="18203" y="16"/>
                  </a:lnTo>
                  <a:lnTo>
                    <a:pt x="17252" y="1"/>
                  </a:lnTo>
                  <a:lnTo>
                    <a:pt x="16269" y="9"/>
                  </a:lnTo>
                  <a:lnTo>
                    <a:pt x="15254" y="24"/>
                  </a:lnTo>
                  <a:lnTo>
                    <a:pt x="14217" y="64"/>
                  </a:lnTo>
                  <a:lnTo>
                    <a:pt x="13147" y="111"/>
                  </a:lnTo>
                  <a:lnTo>
                    <a:pt x="12046" y="189"/>
                  </a:lnTo>
                  <a:lnTo>
                    <a:pt x="11488" y="237"/>
                  </a:lnTo>
                  <a:lnTo>
                    <a:pt x="10922" y="284"/>
                  </a:lnTo>
                  <a:lnTo>
                    <a:pt x="10356" y="339"/>
                  </a:lnTo>
                  <a:lnTo>
                    <a:pt x="9774" y="402"/>
                  </a:lnTo>
                  <a:lnTo>
                    <a:pt x="9192" y="465"/>
                  </a:lnTo>
                  <a:lnTo>
                    <a:pt x="8603" y="543"/>
                  </a:lnTo>
                  <a:lnTo>
                    <a:pt x="8013" y="622"/>
                  </a:lnTo>
                  <a:lnTo>
                    <a:pt x="7415" y="708"/>
                  </a:lnTo>
                  <a:lnTo>
                    <a:pt x="6810" y="795"/>
                  </a:lnTo>
                  <a:lnTo>
                    <a:pt x="6196" y="897"/>
                  </a:lnTo>
                  <a:lnTo>
                    <a:pt x="5583" y="1007"/>
                  </a:lnTo>
                  <a:lnTo>
                    <a:pt x="4962" y="1117"/>
                  </a:lnTo>
                  <a:lnTo>
                    <a:pt x="4962" y="1117"/>
                  </a:lnTo>
                  <a:lnTo>
                    <a:pt x="4781" y="1157"/>
                  </a:lnTo>
                  <a:lnTo>
                    <a:pt x="4608" y="1196"/>
                  </a:lnTo>
                  <a:lnTo>
                    <a:pt x="4435" y="1251"/>
                  </a:lnTo>
                  <a:lnTo>
                    <a:pt x="4270" y="1306"/>
                  </a:lnTo>
                  <a:lnTo>
                    <a:pt x="4105" y="1369"/>
                  </a:lnTo>
                  <a:lnTo>
                    <a:pt x="3940" y="1440"/>
                  </a:lnTo>
                  <a:lnTo>
                    <a:pt x="3783" y="1510"/>
                  </a:lnTo>
                  <a:lnTo>
                    <a:pt x="3633" y="1597"/>
                  </a:lnTo>
                  <a:lnTo>
                    <a:pt x="3476" y="1683"/>
                  </a:lnTo>
                  <a:lnTo>
                    <a:pt x="3334" y="1778"/>
                  </a:lnTo>
                  <a:lnTo>
                    <a:pt x="3185" y="1872"/>
                  </a:lnTo>
                  <a:lnTo>
                    <a:pt x="3051" y="1974"/>
                  </a:lnTo>
                  <a:lnTo>
                    <a:pt x="2918" y="2085"/>
                  </a:lnTo>
                  <a:lnTo>
                    <a:pt x="2784" y="2195"/>
                  </a:lnTo>
                  <a:lnTo>
                    <a:pt x="2658" y="2313"/>
                  </a:lnTo>
                  <a:lnTo>
                    <a:pt x="2532" y="2438"/>
                  </a:lnTo>
                  <a:lnTo>
                    <a:pt x="2422" y="2564"/>
                  </a:lnTo>
                  <a:lnTo>
                    <a:pt x="2312" y="2698"/>
                  </a:lnTo>
                  <a:lnTo>
                    <a:pt x="2202" y="2839"/>
                  </a:lnTo>
                  <a:lnTo>
                    <a:pt x="2100" y="2973"/>
                  </a:lnTo>
                  <a:lnTo>
                    <a:pt x="2006" y="3122"/>
                  </a:lnTo>
                  <a:lnTo>
                    <a:pt x="1911" y="3272"/>
                  </a:lnTo>
                  <a:lnTo>
                    <a:pt x="1833" y="3421"/>
                  </a:lnTo>
                  <a:lnTo>
                    <a:pt x="1754" y="3579"/>
                  </a:lnTo>
                  <a:lnTo>
                    <a:pt x="1675" y="3736"/>
                  </a:lnTo>
                  <a:lnTo>
                    <a:pt x="1612" y="3901"/>
                  </a:lnTo>
                  <a:lnTo>
                    <a:pt x="1550" y="4066"/>
                  </a:lnTo>
                  <a:lnTo>
                    <a:pt x="1495" y="4231"/>
                  </a:lnTo>
                  <a:lnTo>
                    <a:pt x="1447" y="4404"/>
                  </a:lnTo>
                  <a:lnTo>
                    <a:pt x="1408" y="4577"/>
                  </a:lnTo>
                  <a:lnTo>
                    <a:pt x="1377" y="4750"/>
                  </a:lnTo>
                  <a:lnTo>
                    <a:pt x="1345" y="4931"/>
                  </a:lnTo>
                  <a:lnTo>
                    <a:pt x="1345" y="4931"/>
                  </a:lnTo>
                  <a:lnTo>
                    <a:pt x="1259" y="5623"/>
                  </a:lnTo>
                  <a:lnTo>
                    <a:pt x="1180" y="6307"/>
                  </a:lnTo>
                  <a:lnTo>
                    <a:pt x="1086" y="7188"/>
                  </a:lnTo>
                  <a:lnTo>
                    <a:pt x="976" y="8265"/>
                  </a:lnTo>
                  <a:lnTo>
                    <a:pt x="850" y="9531"/>
                  </a:lnTo>
                  <a:lnTo>
                    <a:pt x="724" y="10978"/>
                  </a:lnTo>
                  <a:lnTo>
                    <a:pt x="598" y="12590"/>
                  </a:lnTo>
                  <a:lnTo>
                    <a:pt x="472" y="14359"/>
                  </a:lnTo>
                  <a:lnTo>
                    <a:pt x="354" y="16286"/>
                  </a:lnTo>
                  <a:lnTo>
                    <a:pt x="299" y="17300"/>
                  </a:lnTo>
                  <a:lnTo>
                    <a:pt x="244" y="18346"/>
                  </a:lnTo>
                  <a:lnTo>
                    <a:pt x="197" y="19423"/>
                  </a:lnTo>
                  <a:lnTo>
                    <a:pt x="150" y="20532"/>
                  </a:lnTo>
                  <a:lnTo>
                    <a:pt x="111" y="21672"/>
                  </a:lnTo>
                  <a:lnTo>
                    <a:pt x="79" y="22844"/>
                  </a:lnTo>
                  <a:lnTo>
                    <a:pt x="48" y="24047"/>
                  </a:lnTo>
                  <a:lnTo>
                    <a:pt x="24" y="25266"/>
                  </a:lnTo>
                  <a:lnTo>
                    <a:pt x="8" y="26516"/>
                  </a:lnTo>
                  <a:lnTo>
                    <a:pt x="1" y="27790"/>
                  </a:lnTo>
                  <a:lnTo>
                    <a:pt x="1" y="29087"/>
                  </a:lnTo>
                  <a:lnTo>
                    <a:pt x="8" y="30408"/>
                  </a:lnTo>
                  <a:lnTo>
                    <a:pt x="8" y="30408"/>
                  </a:lnTo>
                  <a:lnTo>
                    <a:pt x="24" y="31603"/>
                  </a:lnTo>
                  <a:lnTo>
                    <a:pt x="48" y="32814"/>
                  </a:lnTo>
                  <a:lnTo>
                    <a:pt x="79" y="34041"/>
                  </a:lnTo>
                  <a:lnTo>
                    <a:pt x="119" y="35291"/>
                  </a:lnTo>
                  <a:lnTo>
                    <a:pt x="166" y="36550"/>
                  </a:lnTo>
                  <a:lnTo>
                    <a:pt x="221" y="37831"/>
                  </a:lnTo>
                  <a:lnTo>
                    <a:pt x="284" y="39121"/>
                  </a:lnTo>
                  <a:lnTo>
                    <a:pt x="362" y="40418"/>
                  </a:lnTo>
                  <a:lnTo>
                    <a:pt x="449" y="41724"/>
                  </a:lnTo>
                  <a:lnTo>
                    <a:pt x="543" y="43045"/>
                  </a:lnTo>
                  <a:lnTo>
                    <a:pt x="645" y="44366"/>
                  </a:lnTo>
                  <a:lnTo>
                    <a:pt x="763" y="45695"/>
                  </a:lnTo>
                  <a:lnTo>
                    <a:pt x="889" y="47031"/>
                  </a:lnTo>
                  <a:lnTo>
                    <a:pt x="1031" y="48360"/>
                  </a:lnTo>
                  <a:lnTo>
                    <a:pt x="1180" y="49697"/>
                  </a:lnTo>
                  <a:lnTo>
                    <a:pt x="1345" y="51034"/>
                  </a:lnTo>
                  <a:lnTo>
                    <a:pt x="1345" y="51034"/>
                  </a:lnTo>
                  <a:lnTo>
                    <a:pt x="1377" y="51246"/>
                  </a:lnTo>
                  <a:lnTo>
                    <a:pt x="1416" y="51451"/>
                  </a:lnTo>
                  <a:lnTo>
                    <a:pt x="1463" y="51655"/>
                  </a:lnTo>
                  <a:lnTo>
                    <a:pt x="1526" y="51852"/>
                  </a:lnTo>
                  <a:lnTo>
                    <a:pt x="1597" y="52040"/>
                  </a:lnTo>
                  <a:lnTo>
                    <a:pt x="1668" y="52237"/>
                  </a:lnTo>
                  <a:lnTo>
                    <a:pt x="1754" y="52418"/>
                  </a:lnTo>
                  <a:lnTo>
                    <a:pt x="1848" y="52599"/>
                  </a:lnTo>
                  <a:lnTo>
                    <a:pt x="1943" y="52772"/>
                  </a:lnTo>
                  <a:lnTo>
                    <a:pt x="2053" y="52945"/>
                  </a:lnTo>
                  <a:lnTo>
                    <a:pt x="2171" y="53110"/>
                  </a:lnTo>
                  <a:lnTo>
                    <a:pt x="2289" y="53267"/>
                  </a:lnTo>
                  <a:lnTo>
                    <a:pt x="2414" y="53416"/>
                  </a:lnTo>
                  <a:lnTo>
                    <a:pt x="2548" y="53566"/>
                  </a:lnTo>
                  <a:lnTo>
                    <a:pt x="2690" y="53707"/>
                  </a:lnTo>
                  <a:lnTo>
                    <a:pt x="2839" y="53841"/>
                  </a:lnTo>
                  <a:lnTo>
                    <a:pt x="2988" y="53967"/>
                  </a:lnTo>
                  <a:lnTo>
                    <a:pt x="3146" y="54085"/>
                  </a:lnTo>
                  <a:lnTo>
                    <a:pt x="3311" y="54195"/>
                  </a:lnTo>
                  <a:lnTo>
                    <a:pt x="3476" y="54305"/>
                  </a:lnTo>
                  <a:lnTo>
                    <a:pt x="3649" y="54399"/>
                  </a:lnTo>
                  <a:lnTo>
                    <a:pt x="3822" y="54494"/>
                  </a:lnTo>
                  <a:lnTo>
                    <a:pt x="4003" y="54580"/>
                  </a:lnTo>
                  <a:lnTo>
                    <a:pt x="4191" y="54651"/>
                  </a:lnTo>
                  <a:lnTo>
                    <a:pt x="4380" y="54722"/>
                  </a:lnTo>
                  <a:lnTo>
                    <a:pt x="4569" y="54777"/>
                  </a:lnTo>
                  <a:lnTo>
                    <a:pt x="4765" y="54832"/>
                  </a:lnTo>
                  <a:lnTo>
                    <a:pt x="4962" y="54871"/>
                  </a:lnTo>
                  <a:lnTo>
                    <a:pt x="5166" y="54903"/>
                  </a:lnTo>
                  <a:lnTo>
                    <a:pt x="5371" y="54926"/>
                  </a:lnTo>
                  <a:lnTo>
                    <a:pt x="5575" y="54942"/>
                  </a:lnTo>
                  <a:lnTo>
                    <a:pt x="5780" y="54950"/>
                  </a:lnTo>
                  <a:lnTo>
                    <a:pt x="5780" y="54950"/>
                  </a:lnTo>
                  <a:lnTo>
                    <a:pt x="6063" y="54934"/>
                  </a:lnTo>
                  <a:lnTo>
                    <a:pt x="6354" y="54910"/>
                  </a:lnTo>
                  <a:lnTo>
                    <a:pt x="6354" y="54910"/>
                  </a:lnTo>
                  <a:lnTo>
                    <a:pt x="6582" y="54871"/>
                  </a:lnTo>
                  <a:lnTo>
                    <a:pt x="6802" y="54824"/>
                  </a:lnTo>
                  <a:lnTo>
                    <a:pt x="7022" y="54769"/>
                  </a:lnTo>
                  <a:lnTo>
                    <a:pt x="7234" y="54706"/>
                  </a:lnTo>
                  <a:lnTo>
                    <a:pt x="7447" y="54627"/>
                  </a:lnTo>
                  <a:lnTo>
                    <a:pt x="7651" y="54541"/>
                  </a:lnTo>
                  <a:lnTo>
                    <a:pt x="7848" y="54446"/>
                  </a:lnTo>
                  <a:lnTo>
                    <a:pt x="8036" y="54336"/>
                  </a:lnTo>
                  <a:lnTo>
                    <a:pt x="8225" y="54226"/>
                  </a:lnTo>
                  <a:lnTo>
                    <a:pt x="8406" y="54100"/>
                  </a:lnTo>
                  <a:lnTo>
                    <a:pt x="8579" y="53967"/>
                  </a:lnTo>
                  <a:lnTo>
                    <a:pt x="8744" y="53833"/>
                  </a:lnTo>
                  <a:lnTo>
                    <a:pt x="8901" y="53684"/>
                  </a:lnTo>
                  <a:lnTo>
                    <a:pt x="9051" y="53534"/>
                  </a:lnTo>
                  <a:lnTo>
                    <a:pt x="9192" y="53369"/>
                  </a:lnTo>
                  <a:lnTo>
                    <a:pt x="9326" y="53204"/>
                  </a:lnTo>
                  <a:lnTo>
                    <a:pt x="9460" y="53031"/>
                  </a:lnTo>
                  <a:lnTo>
                    <a:pt x="9578" y="52850"/>
                  </a:lnTo>
                  <a:lnTo>
                    <a:pt x="9688" y="52669"/>
                  </a:lnTo>
                  <a:lnTo>
                    <a:pt x="9790" y="52481"/>
                  </a:lnTo>
                  <a:lnTo>
                    <a:pt x="9884" y="52284"/>
                  </a:lnTo>
                  <a:lnTo>
                    <a:pt x="9963" y="52087"/>
                  </a:lnTo>
                  <a:lnTo>
                    <a:pt x="10041" y="51883"/>
                  </a:lnTo>
                  <a:lnTo>
                    <a:pt x="10104" y="51671"/>
                  </a:lnTo>
                  <a:lnTo>
                    <a:pt x="10151" y="51458"/>
                  </a:lnTo>
                  <a:lnTo>
                    <a:pt x="10199" y="51246"/>
                  </a:lnTo>
                  <a:lnTo>
                    <a:pt x="10230" y="51026"/>
                  </a:lnTo>
                  <a:lnTo>
                    <a:pt x="10254" y="50806"/>
                  </a:lnTo>
                  <a:lnTo>
                    <a:pt x="10262" y="50586"/>
                  </a:lnTo>
                  <a:lnTo>
                    <a:pt x="10262" y="50358"/>
                  </a:lnTo>
                  <a:lnTo>
                    <a:pt x="10254" y="50129"/>
                  </a:lnTo>
                  <a:lnTo>
                    <a:pt x="10230" y="49901"/>
                  </a:lnTo>
                  <a:lnTo>
                    <a:pt x="10230" y="49901"/>
                  </a:lnTo>
                  <a:lnTo>
                    <a:pt x="10120" y="48989"/>
                  </a:lnTo>
                  <a:lnTo>
                    <a:pt x="10010" y="48085"/>
                  </a:lnTo>
                  <a:lnTo>
                    <a:pt x="9908" y="47181"/>
                  </a:lnTo>
                  <a:lnTo>
                    <a:pt x="9813" y="46269"/>
                  </a:lnTo>
                  <a:lnTo>
                    <a:pt x="9727" y="45372"/>
                  </a:lnTo>
                  <a:lnTo>
                    <a:pt x="9640" y="44468"/>
                  </a:lnTo>
                  <a:lnTo>
                    <a:pt x="9570" y="43571"/>
                  </a:lnTo>
                  <a:lnTo>
                    <a:pt x="9491" y="42675"/>
                  </a:lnTo>
                  <a:lnTo>
                    <a:pt x="9428" y="41779"/>
                  </a:lnTo>
                  <a:lnTo>
                    <a:pt x="9365" y="40890"/>
                  </a:lnTo>
                  <a:lnTo>
                    <a:pt x="9255" y="39129"/>
                  </a:lnTo>
                  <a:lnTo>
                    <a:pt x="9169" y="37383"/>
                  </a:lnTo>
                  <a:lnTo>
                    <a:pt x="9098" y="35653"/>
                  </a:lnTo>
                  <a:lnTo>
                    <a:pt x="9098" y="35653"/>
                  </a:lnTo>
                  <a:lnTo>
                    <a:pt x="10096" y="35747"/>
                  </a:lnTo>
                  <a:lnTo>
                    <a:pt x="11079" y="35826"/>
                  </a:lnTo>
                  <a:lnTo>
                    <a:pt x="12046" y="35881"/>
                  </a:lnTo>
                  <a:lnTo>
                    <a:pt x="12998" y="35928"/>
                  </a:lnTo>
                  <a:lnTo>
                    <a:pt x="13934" y="35968"/>
                  </a:lnTo>
                  <a:lnTo>
                    <a:pt x="14846" y="35983"/>
                  </a:lnTo>
                  <a:lnTo>
                    <a:pt x="15742" y="35991"/>
                  </a:lnTo>
                  <a:lnTo>
                    <a:pt x="16615" y="35991"/>
                  </a:lnTo>
                  <a:lnTo>
                    <a:pt x="17464" y="35983"/>
                  </a:lnTo>
                  <a:lnTo>
                    <a:pt x="18290" y="35960"/>
                  </a:lnTo>
                  <a:lnTo>
                    <a:pt x="19092" y="35928"/>
                  </a:lnTo>
                  <a:lnTo>
                    <a:pt x="19870" y="35897"/>
                  </a:lnTo>
                  <a:lnTo>
                    <a:pt x="20625" y="35850"/>
                  </a:lnTo>
                  <a:lnTo>
                    <a:pt x="21348" y="35802"/>
                  </a:lnTo>
                  <a:lnTo>
                    <a:pt x="22040" y="35747"/>
                  </a:lnTo>
                  <a:lnTo>
                    <a:pt x="22708" y="35685"/>
                  </a:lnTo>
                  <a:lnTo>
                    <a:pt x="23345" y="35622"/>
                  </a:lnTo>
                  <a:lnTo>
                    <a:pt x="23951" y="35559"/>
                  </a:lnTo>
                  <a:lnTo>
                    <a:pt x="24525" y="35496"/>
                  </a:lnTo>
                  <a:lnTo>
                    <a:pt x="25067" y="35425"/>
                  </a:lnTo>
                  <a:lnTo>
                    <a:pt x="26042" y="35291"/>
                  </a:lnTo>
                  <a:lnTo>
                    <a:pt x="26876" y="35166"/>
                  </a:lnTo>
                  <a:lnTo>
                    <a:pt x="27552" y="35048"/>
                  </a:lnTo>
                  <a:lnTo>
                    <a:pt x="28063" y="34953"/>
                  </a:lnTo>
                  <a:lnTo>
                    <a:pt x="28582" y="34851"/>
                  </a:lnTo>
                  <a:lnTo>
                    <a:pt x="28582" y="34851"/>
                  </a:lnTo>
                  <a:lnTo>
                    <a:pt x="28739" y="34812"/>
                  </a:lnTo>
                  <a:lnTo>
                    <a:pt x="28896" y="34772"/>
                  </a:lnTo>
                  <a:lnTo>
                    <a:pt x="29054" y="34717"/>
                  </a:lnTo>
                  <a:lnTo>
                    <a:pt x="29203" y="34670"/>
                  </a:lnTo>
                  <a:lnTo>
                    <a:pt x="29352" y="34607"/>
                  </a:lnTo>
                  <a:lnTo>
                    <a:pt x="29494" y="34544"/>
                  </a:lnTo>
                  <a:lnTo>
                    <a:pt x="29643" y="34474"/>
                  </a:lnTo>
                  <a:lnTo>
                    <a:pt x="29785" y="34395"/>
                  </a:lnTo>
                  <a:lnTo>
                    <a:pt x="29919" y="34316"/>
                  </a:lnTo>
                  <a:lnTo>
                    <a:pt x="30052" y="34238"/>
                  </a:lnTo>
                  <a:lnTo>
                    <a:pt x="30186" y="34143"/>
                  </a:lnTo>
                  <a:lnTo>
                    <a:pt x="30312" y="34057"/>
                  </a:lnTo>
                  <a:lnTo>
                    <a:pt x="30438" y="33955"/>
                  </a:lnTo>
                  <a:lnTo>
                    <a:pt x="30555" y="33852"/>
                  </a:lnTo>
                  <a:lnTo>
                    <a:pt x="30673" y="33750"/>
                  </a:lnTo>
                  <a:lnTo>
                    <a:pt x="30791" y="33640"/>
                  </a:lnTo>
                  <a:lnTo>
                    <a:pt x="30901" y="33530"/>
                  </a:lnTo>
                  <a:lnTo>
                    <a:pt x="31004" y="33412"/>
                  </a:lnTo>
                  <a:lnTo>
                    <a:pt x="31106" y="33286"/>
                  </a:lnTo>
                  <a:lnTo>
                    <a:pt x="31200" y="33160"/>
                  </a:lnTo>
                  <a:lnTo>
                    <a:pt x="31295" y="33035"/>
                  </a:lnTo>
                  <a:lnTo>
                    <a:pt x="31381" y="32901"/>
                  </a:lnTo>
                  <a:lnTo>
                    <a:pt x="31468" y="32767"/>
                  </a:lnTo>
                  <a:lnTo>
                    <a:pt x="31546" y="32634"/>
                  </a:lnTo>
                  <a:lnTo>
                    <a:pt x="31617" y="32492"/>
                  </a:lnTo>
                  <a:lnTo>
                    <a:pt x="31688" y="32350"/>
                  </a:lnTo>
                  <a:lnTo>
                    <a:pt x="31751" y="32201"/>
                  </a:lnTo>
                  <a:lnTo>
                    <a:pt x="31814" y="32052"/>
                  </a:lnTo>
                  <a:lnTo>
                    <a:pt x="31869" y="31902"/>
                  </a:lnTo>
                  <a:lnTo>
                    <a:pt x="31916" y="31745"/>
                  </a:lnTo>
                  <a:lnTo>
                    <a:pt x="31955" y="31588"/>
                  </a:lnTo>
                  <a:lnTo>
                    <a:pt x="31994" y="31430"/>
                  </a:lnTo>
                  <a:lnTo>
                    <a:pt x="31994" y="314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5213;p67">
              <a:extLst>
                <a:ext uri="{FF2B5EF4-FFF2-40B4-BE49-F238E27FC236}">
                  <a16:creationId xmlns:a16="http://schemas.microsoft.com/office/drawing/2014/main" id="{AA129A58-E270-DC88-B736-8B274AA44073}"/>
                </a:ext>
              </a:extLst>
            </p:cNvPr>
            <p:cNvSpPr/>
            <p:nvPr/>
          </p:nvSpPr>
          <p:spPr>
            <a:xfrm>
              <a:off x="-2846875" y="-4059800"/>
              <a:ext cx="383925" cy="451775"/>
            </a:xfrm>
            <a:custGeom>
              <a:avLst/>
              <a:gdLst/>
              <a:ahLst/>
              <a:cxnLst/>
              <a:rect l="l" t="t" r="r" b="b"/>
              <a:pathLst>
                <a:path w="15357" h="18071" fill="none" extrusionOk="0">
                  <a:moveTo>
                    <a:pt x="14791" y="17591"/>
                  </a:moveTo>
                  <a:lnTo>
                    <a:pt x="14791" y="17591"/>
                  </a:lnTo>
                  <a:lnTo>
                    <a:pt x="14177" y="17670"/>
                  </a:lnTo>
                  <a:lnTo>
                    <a:pt x="13509" y="17741"/>
                  </a:lnTo>
                  <a:lnTo>
                    <a:pt x="12794" y="17811"/>
                  </a:lnTo>
                  <a:lnTo>
                    <a:pt x="12039" y="17874"/>
                  </a:lnTo>
                  <a:lnTo>
                    <a:pt x="11229" y="17937"/>
                  </a:lnTo>
                  <a:lnTo>
                    <a:pt x="10380" y="17984"/>
                  </a:lnTo>
                  <a:lnTo>
                    <a:pt x="9483" y="18024"/>
                  </a:lnTo>
                  <a:lnTo>
                    <a:pt x="8556" y="18055"/>
                  </a:lnTo>
                  <a:lnTo>
                    <a:pt x="7588" y="18071"/>
                  </a:lnTo>
                  <a:lnTo>
                    <a:pt x="6590" y="18071"/>
                  </a:lnTo>
                  <a:lnTo>
                    <a:pt x="5560" y="18055"/>
                  </a:lnTo>
                  <a:lnTo>
                    <a:pt x="4498" y="18024"/>
                  </a:lnTo>
                  <a:lnTo>
                    <a:pt x="3956" y="18000"/>
                  </a:lnTo>
                  <a:lnTo>
                    <a:pt x="3405" y="17969"/>
                  </a:lnTo>
                  <a:lnTo>
                    <a:pt x="2855" y="17929"/>
                  </a:lnTo>
                  <a:lnTo>
                    <a:pt x="2297" y="17890"/>
                  </a:lnTo>
                  <a:lnTo>
                    <a:pt x="1731" y="17843"/>
                  </a:lnTo>
                  <a:lnTo>
                    <a:pt x="1157" y="17788"/>
                  </a:lnTo>
                  <a:lnTo>
                    <a:pt x="583" y="17733"/>
                  </a:lnTo>
                  <a:lnTo>
                    <a:pt x="1" y="17670"/>
                  </a:lnTo>
                  <a:lnTo>
                    <a:pt x="1" y="17670"/>
                  </a:lnTo>
                  <a:lnTo>
                    <a:pt x="17" y="16278"/>
                  </a:lnTo>
                  <a:lnTo>
                    <a:pt x="40" y="14926"/>
                  </a:lnTo>
                  <a:lnTo>
                    <a:pt x="79" y="13604"/>
                  </a:lnTo>
                  <a:lnTo>
                    <a:pt x="119" y="12323"/>
                  </a:lnTo>
                  <a:lnTo>
                    <a:pt x="166" y="11073"/>
                  </a:lnTo>
                  <a:lnTo>
                    <a:pt x="221" y="9869"/>
                  </a:lnTo>
                  <a:lnTo>
                    <a:pt x="276" y="8706"/>
                  </a:lnTo>
                  <a:lnTo>
                    <a:pt x="339" y="7589"/>
                  </a:lnTo>
                  <a:lnTo>
                    <a:pt x="410" y="6512"/>
                  </a:lnTo>
                  <a:lnTo>
                    <a:pt x="473" y="5490"/>
                  </a:lnTo>
                  <a:lnTo>
                    <a:pt x="543" y="4514"/>
                  </a:lnTo>
                  <a:lnTo>
                    <a:pt x="614" y="3587"/>
                  </a:lnTo>
                  <a:lnTo>
                    <a:pt x="748" y="1904"/>
                  </a:lnTo>
                  <a:lnTo>
                    <a:pt x="881" y="449"/>
                  </a:lnTo>
                  <a:lnTo>
                    <a:pt x="881" y="449"/>
                  </a:lnTo>
                  <a:lnTo>
                    <a:pt x="1440" y="378"/>
                  </a:lnTo>
                  <a:lnTo>
                    <a:pt x="1990" y="323"/>
                  </a:lnTo>
                  <a:lnTo>
                    <a:pt x="2540" y="260"/>
                  </a:lnTo>
                  <a:lnTo>
                    <a:pt x="3075" y="213"/>
                  </a:lnTo>
                  <a:lnTo>
                    <a:pt x="3610" y="174"/>
                  </a:lnTo>
                  <a:lnTo>
                    <a:pt x="4137" y="135"/>
                  </a:lnTo>
                  <a:lnTo>
                    <a:pt x="4656" y="103"/>
                  </a:lnTo>
                  <a:lnTo>
                    <a:pt x="5159" y="72"/>
                  </a:lnTo>
                  <a:lnTo>
                    <a:pt x="6157" y="32"/>
                  </a:lnTo>
                  <a:lnTo>
                    <a:pt x="7125" y="9"/>
                  </a:lnTo>
                  <a:lnTo>
                    <a:pt x="8060" y="1"/>
                  </a:lnTo>
                  <a:lnTo>
                    <a:pt x="8964" y="9"/>
                  </a:lnTo>
                  <a:lnTo>
                    <a:pt x="9821" y="32"/>
                  </a:lnTo>
                  <a:lnTo>
                    <a:pt x="10655" y="64"/>
                  </a:lnTo>
                  <a:lnTo>
                    <a:pt x="11441" y="111"/>
                  </a:lnTo>
                  <a:lnTo>
                    <a:pt x="12188" y="158"/>
                  </a:lnTo>
                  <a:lnTo>
                    <a:pt x="12888" y="221"/>
                  </a:lnTo>
                  <a:lnTo>
                    <a:pt x="13548" y="284"/>
                  </a:lnTo>
                  <a:lnTo>
                    <a:pt x="14170" y="355"/>
                  </a:lnTo>
                  <a:lnTo>
                    <a:pt x="14736" y="426"/>
                  </a:lnTo>
                  <a:lnTo>
                    <a:pt x="14736" y="426"/>
                  </a:lnTo>
                  <a:lnTo>
                    <a:pt x="14830" y="1141"/>
                  </a:lnTo>
                  <a:lnTo>
                    <a:pt x="14924" y="1927"/>
                  </a:lnTo>
                  <a:lnTo>
                    <a:pt x="15019" y="2777"/>
                  </a:lnTo>
                  <a:lnTo>
                    <a:pt x="15097" y="3681"/>
                  </a:lnTo>
                  <a:lnTo>
                    <a:pt x="15176" y="4640"/>
                  </a:lnTo>
                  <a:lnTo>
                    <a:pt x="15247" y="5647"/>
                  </a:lnTo>
                  <a:lnTo>
                    <a:pt x="15294" y="6700"/>
                  </a:lnTo>
                  <a:lnTo>
                    <a:pt x="15333" y="7793"/>
                  </a:lnTo>
                  <a:lnTo>
                    <a:pt x="15349" y="8360"/>
                  </a:lnTo>
                  <a:lnTo>
                    <a:pt x="15357" y="8926"/>
                  </a:lnTo>
                  <a:lnTo>
                    <a:pt x="15357" y="9508"/>
                  </a:lnTo>
                  <a:lnTo>
                    <a:pt x="15357" y="10097"/>
                  </a:lnTo>
                  <a:lnTo>
                    <a:pt x="15349" y="10695"/>
                  </a:lnTo>
                  <a:lnTo>
                    <a:pt x="15333" y="11293"/>
                  </a:lnTo>
                  <a:lnTo>
                    <a:pt x="15310" y="11906"/>
                  </a:lnTo>
                  <a:lnTo>
                    <a:pt x="15286" y="12519"/>
                  </a:lnTo>
                  <a:lnTo>
                    <a:pt x="15255" y="13141"/>
                  </a:lnTo>
                  <a:lnTo>
                    <a:pt x="15207" y="13762"/>
                  </a:lnTo>
                  <a:lnTo>
                    <a:pt x="15160" y="14391"/>
                  </a:lnTo>
                  <a:lnTo>
                    <a:pt x="15105" y="15028"/>
                  </a:lnTo>
                  <a:lnTo>
                    <a:pt x="15042" y="15665"/>
                  </a:lnTo>
                  <a:lnTo>
                    <a:pt x="14964" y="16309"/>
                  </a:lnTo>
                  <a:lnTo>
                    <a:pt x="14885" y="16946"/>
                  </a:lnTo>
                  <a:lnTo>
                    <a:pt x="14791" y="17591"/>
                  </a:lnTo>
                  <a:lnTo>
                    <a:pt x="14791" y="175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5214;p67">
              <a:extLst>
                <a:ext uri="{FF2B5EF4-FFF2-40B4-BE49-F238E27FC236}">
                  <a16:creationId xmlns:a16="http://schemas.microsoft.com/office/drawing/2014/main" id="{6884DBDD-3730-4F69-D87A-2941B89C9C46}"/>
                </a:ext>
              </a:extLst>
            </p:cNvPr>
            <p:cNvSpPr/>
            <p:nvPr/>
          </p:nvSpPr>
          <p:spPr>
            <a:xfrm>
              <a:off x="-2477125" y="-362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5215;p67">
              <a:extLst>
                <a:ext uri="{FF2B5EF4-FFF2-40B4-BE49-F238E27FC236}">
                  <a16:creationId xmlns:a16="http://schemas.microsoft.com/office/drawing/2014/main" id="{42DF8221-6A84-E854-1D47-033EB36917D5}"/>
                </a:ext>
              </a:extLst>
            </p:cNvPr>
            <p:cNvSpPr/>
            <p:nvPr/>
          </p:nvSpPr>
          <p:spPr>
            <a:xfrm>
              <a:off x="-4065025" y="-4283900"/>
              <a:ext cx="802425" cy="1399500"/>
            </a:xfrm>
            <a:custGeom>
              <a:avLst/>
              <a:gdLst/>
              <a:ahLst/>
              <a:cxnLst/>
              <a:rect l="l" t="t" r="r" b="b"/>
              <a:pathLst>
                <a:path w="32097" h="55980" extrusionOk="0">
                  <a:moveTo>
                    <a:pt x="17252" y="1"/>
                  </a:moveTo>
                  <a:lnTo>
                    <a:pt x="16269" y="9"/>
                  </a:lnTo>
                  <a:lnTo>
                    <a:pt x="15255" y="24"/>
                  </a:lnTo>
                  <a:lnTo>
                    <a:pt x="14217" y="64"/>
                  </a:lnTo>
                  <a:lnTo>
                    <a:pt x="13148" y="111"/>
                  </a:lnTo>
                  <a:lnTo>
                    <a:pt x="12047" y="189"/>
                  </a:lnTo>
                  <a:lnTo>
                    <a:pt x="11489" y="237"/>
                  </a:lnTo>
                  <a:lnTo>
                    <a:pt x="10930" y="284"/>
                  </a:lnTo>
                  <a:lnTo>
                    <a:pt x="10356" y="339"/>
                  </a:lnTo>
                  <a:lnTo>
                    <a:pt x="9782" y="402"/>
                  </a:lnTo>
                  <a:lnTo>
                    <a:pt x="9193" y="465"/>
                  </a:lnTo>
                  <a:lnTo>
                    <a:pt x="8603" y="543"/>
                  </a:lnTo>
                  <a:lnTo>
                    <a:pt x="8013" y="622"/>
                  </a:lnTo>
                  <a:lnTo>
                    <a:pt x="7416" y="708"/>
                  </a:lnTo>
                  <a:lnTo>
                    <a:pt x="6810" y="795"/>
                  </a:lnTo>
                  <a:lnTo>
                    <a:pt x="6197" y="897"/>
                  </a:lnTo>
                  <a:lnTo>
                    <a:pt x="5584" y="1007"/>
                  </a:lnTo>
                  <a:lnTo>
                    <a:pt x="4962" y="1117"/>
                  </a:lnTo>
                  <a:lnTo>
                    <a:pt x="4782" y="1157"/>
                  </a:lnTo>
                  <a:lnTo>
                    <a:pt x="4609" y="1196"/>
                  </a:lnTo>
                  <a:lnTo>
                    <a:pt x="4436" y="1251"/>
                  </a:lnTo>
                  <a:lnTo>
                    <a:pt x="4270" y="1306"/>
                  </a:lnTo>
                  <a:lnTo>
                    <a:pt x="4105" y="1369"/>
                  </a:lnTo>
                  <a:lnTo>
                    <a:pt x="3940" y="1440"/>
                  </a:lnTo>
                  <a:lnTo>
                    <a:pt x="3783" y="1510"/>
                  </a:lnTo>
                  <a:lnTo>
                    <a:pt x="3634" y="1597"/>
                  </a:lnTo>
                  <a:lnTo>
                    <a:pt x="3476" y="1683"/>
                  </a:lnTo>
                  <a:lnTo>
                    <a:pt x="3335" y="1770"/>
                  </a:lnTo>
                  <a:lnTo>
                    <a:pt x="3185" y="1872"/>
                  </a:lnTo>
                  <a:lnTo>
                    <a:pt x="3052" y="1974"/>
                  </a:lnTo>
                  <a:lnTo>
                    <a:pt x="2918" y="2085"/>
                  </a:lnTo>
                  <a:lnTo>
                    <a:pt x="2784" y="2195"/>
                  </a:lnTo>
                  <a:lnTo>
                    <a:pt x="2659" y="2313"/>
                  </a:lnTo>
                  <a:lnTo>
                    <a:pt x="2541" y="2438"/>
                  </a:lnTo>
                  <a:lnTo>
                    <a:pt x="2423" y="2564"/>
                  </a:lnTo>
                  <a:lnTo>
                    <a:pt x="2313" y="2698"/>
                  </a:lnTo>
                  <a:lnTo>
                    <a:pt x="2203" y="2832"/>
                  </a:lnTo>
                  <a:lnTo>
                    <a:pt x="2100" y="2973"/>
                  </a:lnTo>
                  <a:lnTo>
                    <a:pt x="2006" y="3122"/>
                  </a:lnTo>
                  <a:lnTo>
                    <a:pt x="1912" y="3264"/>
                  </a:lnTo>
                  <a:lnTo>
                    <a:pt x="1833" y="3421"/>
                  </a:lnTo>
                  <a:lnTo>
                    <a:pt x="1754" y="3579"/>
                  </a:lnTo>
                  <a:lnTo>
                    <a:pt x="1676" y="3736"/>
                  </a:lnTo>
                  <a:lnTo>
                    <a:pt x="1613" y="3893"/>
                  </a:lnTo>
                  <a:lnTo>
                    <a:pt x="1550" y="4066"/>
                  </a:lnTo>
                  <a:lnTo>
                    <a:pt x="1495" y="4231"/>
                  </a:lnTo>
                  <a:lnTo>
                    <a:pt x="1448" y="4404"/>
                  </a:lnTo>
                  <a:lnTo>
                    <a:pt x="1408" y="4577"/>
                  </a:lnTo>
                  <a:lnTo>
                    <a:pt x="1377" y="4750"/>
                  </a:lnTo>
                  <a:lnTo>
                    <a:pt x="1345" y="4931"/>
                  </a:lnTo>
                  <a:lnTo>
                    <a:pt x="1298" y="5348"/>
                  </a:lnTo>
                  <a:lnTo>
                    <a:pt x="1188" y="6221"/>
                  </a:lnTo>
                  <a:lnTo>
                    <a:pt x="1047" y="7534"/>
                  </a:lnTo>
                  <a:lnTo>
                    <a:pt x="968" y="8352"/>
                  </a:lnTo>
                  <a:lnTo>
                    <a:pt x="882" y="9256"/>
                  </a:lnTo>
                  <a:lnTo>
                    <a:pt x="787" y="10262"/>
                  </a:lnTo>
                  <a:lnTo>
                    <a:pt x="693" y="11355"/>
                  </a:lnTo>
                  <a:lnTo>
                    <a:pt x="606" y="12535"/>
                  </a:lnTo>
                  <a:lnTo>
                    <a:pt x="512" y="13801"/>
                  </a:lnTo>
                  <a:lnTo>
                    <a:pt x="426" y="15138"/>
                  </a:lnTo>
                  <a:lnTo>
                    <a:pt x="339" y="16561"/>
                  </a:lnTo>
                  <a:lnTo>
                    <a:pt x="260" y="18055"/>
                  </a:lnTo>
                  <a:lnTo>
                    <a:pt x="190" y="19612"/>
                  </a:lnTo>
                  <a:lnTo>
                    <a:pt x="127" y="21240"/>
                  </a:lnTo>
                  <a:lnTo>
                    <a:pt x="80" y="22930"/>
                  </a:lnTo>
                  <a:lnTo>
                    <a:pt x="40" y="24676"/>
                  </a:lnTo>
                  <a:lnTo>
                    <a:pt x="9" y="26477"/>
                  </a:lnTo>
                  <a:lnTo>
                    <a:pt x="1" y="28332"/>
                  </a:lnTo>
                  <a:lnTo>
                    <a:pt x="9" y="30227"/>
                  </a:lnTo>
                  <a:lnTo>
                    <a:pt x="17" y="31195"/>
                  </a:lnTo>
                  <a:lnTo>
                    <a:pt x="32" y="32170"/>
                  </a:lnTo>
                  <a:lnTo>
                    <a:pt x="56" y="33160"/>
                  </a:lnTo>
                  <a:lnTo>
                    <a:pt x="80" y="34159"/>
                  </a:lnTo>
                  <a:lnTo>
                    <a:pt x="111" y="35166"/>
                  </a:lnTo>
                  <a:lnTo>
                    <a:pt x="142" y="36180"/>
                  </a:lnTo>
                  <a:lnTo>
                    <a:pt x="190" y="37202"/>
                  </a:lnTo>
                  <a:lnTo>
                    <a:pt x="237" y="38232"/>
                  </a:lnTo>
                  <a:lnTo>
                    <a:pt x="292" y="39262"/>
                  </a:lnTo>
                  <a:lnTo>
                    <a:pt x="347" y="40308"/>
                  </a:lnTo>
                  <a:lnTo>
                    <a:pt x="418" y="41362"/>
                  </a:lnTo>
                  <a:lnTo>
                    <a:pt x="488" y="42416"/>
                  </a:lnTo>
                  <a:lnTo>
                    <a:pt x="567" y="43477"/>
                  </a:lnTo>
                  <a:lnTo>
                    <a:pt x="654" y="44547"/>
                  </a:lnTo>
                  <a:lnTo>
                    <a:pt x="756" y="45616"/>
                  </a:lnTo>
                  <a:lnTo>
                    <a:pt x="858" y="46693"/>
                  </a:lnTo>
                  <a:lnTo>
                    <a:pt x="968" y="47770"/>
                  </a:lnTo>
                  <a:lnTo>
                    <a:pt x="1086" y="48856"/>
                  </a:lnTo>
                  <a:lnTo>
                    <a:pt x="1212" y="49941"/>
                  </a:lnTo>
                  <a:lnTo>
                    <a:pt x="1345" y="51026"/>
                  </a:lnTo>
                  <a:lnTo>
                    <a:pt x="1369" y="51207"/>
                  </a:lnTo>
                  <a:lnTo>
                    <a:pt x="1401" y="51388"/>
                  </a:lnTo>
                  <a:lnTo>
                    <a:pt x="1448" y="51561"/>
                  </a:lnTo>
                  <a:lnTo>
                    <a:pt x="1495" y="51734"/>
                  </a:lnTo>
                  <a:lnTo>
                    <a:pt x="1542" y="51907"/>
                  </a:lnTo>
                  <a:lnTo>
                    <a:pt x="1605" y="52072"/>
                  </a:lnTo>
                  <a:lnTo>
                    <a:pt x="1676" y="52229"/>
                  </a:lnTo>
                  <a:lnTo>
                    <a:pt x="1746" y="52394"/>
                  </a:lnTo>
                  <a:lnTo>
                    <a:pt x="1825" y="52551"/>
                  </a:lnTo>
                  <a:lnTo>
                    <a:pt x="1904" y="52701"/>
                  </a:lnTo>
                  <a:lnTo>
                    <a:pt x="1998" y="52850"/>
                  </a:lnTo>
                  <a:lnTo>
                    <a:pt x="2092" y="53000"/>
                  </a:lnTo>
                  <a:lnTo>
                    <a:pt x="2195" y="53141"/>
                  </a:lnTo>
                  <a:lnTo>
                    <a:pt x="2297" y="53275"/>
                  </a:lnTo>
                  <a:lnTo>
                    <a:pt x="2415" y="53408"/>
                  </a:lnTo>
                  <a:lnTo>
                    <a:pt x="2525" y="53534"/>
                  </a:lnTo>
                  <a:lnTo>
                    <a:pt x="2651" y="53660"/>
                  </a:lnTo>
                  <a:lnTo>
                    <a:pt x="2777" y="53778"/>
                  </a:lnTo>
                  <a:lnTo>
                    <a:pt x="2910" y="53896"/>
                  </a:lnTo>
                  <a:lnTo>
                    <a:pt x="3044" y="54006"/>
                  </a:lnTo>
                  <a:lnTo>
                    <a:pt x="3185" y="54108"/>
                  </a:lnTo>
                  <a:lnTo>
                    <a:pt x="3327" y="54203"/>
                  </a:lnTo>
                  <a:lnTo>
                    <a:pt x="3476" y="54297"/>
                  </a:lnTo>
                  <a:lnTo>
                    <a:pt x="3626" y="54384"/>
                  </a:lnTo>
                  <a:lnTo>
                    <a:pt x="3783" y="54470"/>
                  </a:lnTo>
                  <a:lnTo>
                    <a:pt x="3940" y="54541"/>
                  </a:lnTo>
                  <a:lnTo>
                    <a:pt x="4105" y="54612"/>
                  </a:lnTo>
                  <a:lnTo>
                    <a:pt x="4270" y="54674"/>
                  </a:lnTo>
                  <a:lnTo>
                    <a:pt x="4436" y="54730"/>
                  </a:lnTo>
                  <a:lnTo>
                    <a:pt x="4609" y="54785"/>
                  </a:lnTo>
                  <a:lnTo>
                    <a:pt x="4782" y="54824"/>
                  </a:lnTo>
                  <a:lnTo>
                    <a:pt x="4962" y="54863"/>
                  </a:lnTo>
                  <a:lnTo>
                    <a:pt x="5796" y="55013"/>
                  </a:lnTo>
                  <a:lnTo>
                    <a:pt x="6614" y="55154"/>
                  </a:lnTo>
                  <a:lnTo>
                    <a:pt x="7423" y="55280"/>
                  </a:lnTo>
                  <a:lnTo>
                    <a:pt x="8233" y="55390"/>
                  </a:lnTo>
                  <a:lnTo>
                    <a:pt x="9020" y="55492"/>
                  </a:lnTo>
                  <a:lnTo>
                    <a:pt x="9806" y="55587"/>
                  </a:lnTo>
                  <a:lnTo>
                    <a:pt x="10576" y="55665"/>
                  </a:lnTo>
                  <a:lnTo>
                    <a:pt x="11339" y="55736"/>
                  </a:lnTo>
                  <a:lnTo>
                    <a:pt x="12086" y="55799"/>
                  </a:lnTo>
                  <a:lnTo>
                    <a:pt x="12825" y="55846"/>
                  </a:lnTo>
                  <a:lnTo>
                    <a:pt x="13556" y="55893"/>
                  </a:lnTo>
                  <a:lnTo>
                    <a:pt x="14264" y="55925"/>
                  </a:lnTo>
                  <a:lnTo>
                    <a:pt x="14964" y="55948"/>
                  </a:lnTo>
                  <a:lnTo>
                    <a:pt x="15656" y="55964"/>
                  </a:lnTo>
                  <a:lnTo>
                    <a:pt x="16332" y="55980"/>
                  </a:lnTo>
                  <a:lnTo>
                    <a:pt x="17629" y="55980"/>
                  </a:lnTo>
                  <a:lnTo>
                    <a:pt x="18258" y="55972"/>
                  </a:lnTo>
                  <a:lnTo>
                    <a:pt x="18872" y="55956"/>
                  </a:lnTo>
                  <a:lnTo>
                    <a:pt x="19461" y="55933"/>
                  </a:lnTo>
                  <a:lnTo>
                    <a:pt x="20043" y="55909"/>
                  </a:lnTo>
                  <a:lnTo>
                    <a:pt x="20609" y="55878"/>
                  </a:lnTo>
                  <a:lnTo>
                    <a:pt x="21160" y="55846"/>
                  </a:lnTo>
                  <a:lnTo>
                    <a:pt x="21694" y="55807"/>
                  </a:lnTo>
                  <a:lnTo>
                    <a:pt x="22709" y="55720"/>
                  </a:lnTo>
                  <a:lnTo>
                    <a:pt x="23660" y="55626"/>
                  </a:lnTo>
                  <a:lnTo>
                    <a:pt x="24533" y="55524"/>
                  </a:lnTo>
                  <a:lnTo>
                    <a:pt x="25335" y="55422"/>
                  </a:lnTo>
                  <a:lnTo>
                    <a:pt x="26058" y="55311"/>
                  </a:lnTo>
                  <a:lnTo>
                    <a:pt x="26695" y="55209"/>
                  </a:lnTo>
                  <a:lnTo>
                    <a:pt x="27253" y="55115"/>
                  </a:lnTo>
                  <a:lnTo>
                    <a:pt x="27725" y="55020"/>
                  </a:lnTo>
                  <a:lnTo>
                    <a:pt x="28111" y="54942"/>
                  </a:lnTo>
                  <a:lnTo>
                    <a:pt x="28401" y="54879"/>
                  </a:lnTo>
                  <a:lnTo>
                    <a:pt x="28708" y="54808"/>
                  </a:lnTo>
                  <a:lnTo>
                    <a:pt x="28928" y="54745"/>
                  </a:lnTo>
                  <a:lnTo>
                    <a:pt x="29141" y="54674"/>
                  </a:lnTo>
                  <a:lnTo>
                    <a:pt x="29353" y="54596"/>
                  </a:lnTo>
                  <a:lnTo>
                    <a:pt x="29557" y="54501"/>
                  </a:lnTo>
                  <a:lnTo>
                    <a:pt x="29754" y="54399"/>
                  </a:lnTo>
                  <a:lnTo>
                    <a:pt x="29943" y="54289"/>
                  </a:lnTo>
                  <a:lnTo>
                    <a:pt x="30131" y="54171"/>
                  </a:lnTo>
                  <a:lnTo>
                    <a:pt x="30304" y="54045"/>
                  </a:lnTo>
                  <a:lnTo>
                    <a:pt x="30477" y="53912"/>
                  </a:lnTo>
                  <a:lnTo>
                    <a:pt x="30642" y="53770"/>
                  </a:lnTo>
                  <a:lnTo>
                    <a:pt x="30800" y="53621"/>
                  </a:lnTo>
                  <a:lnTo>
                    <a:pt x="30941" y="53464"/>
                  </a:lnTo>
                  <a:lnTo>
                    <a:pt x="31083" y="53298"/>
                  </a:lnTo>
                  <a:lnTo>
                    <a:pt x="31216" y="53133"/>
                  </a:lnTo>
                  <a:lnTo>
                    <a:pt x="31342" y="52960"/>
                  </a:lnTo>
                  <a:lnTo>
                    <a:pt x="31452" y="52772"/>
                  </a:lnTo>
                  <a:lnTo>
                    <a:pt x="31562" y="52591"/>
                  </a:lnTo>
                  <a:lnTo>
                    <a:pt x="31657" y="52394"/>
                  </a:lnTo>
                  <a:lnTo>
                    <a:pt x="31743" y="52205"/>
                  </a:lnTo>
                  <a:lnTo>
                    <a:pt x="31822" y="52001"/>
                  </a:lnTo>
                  <a:lnTo>
                    <a:pt x="31893" y="51797"/>
                  </a:lnTo>
                  <a:lnTo>
                    <a:pt x="31948" y="51592"/>
                  </a:lnTo>
                  <a:lnTo>
                    <a:pt x="32003" y="51380"/>
                  </a:lnTo>
                  <a:lnTo>
                    <a:pt x="32042" y="51167"/>
                  </a:lnTo>
                  <a:lnTo>
                    <a:pt x="32065" y="50947"/>
                  </a:lnTo>
                  <a:lnTo>
                    <a:pt x="32089" y="50735"/>
                  </a:lnTo>
                  <a:lnTo>
                    <a:pt x="32097" y="50515"/>
                  </a:lnTo>
                  <a:lnTo>
                    <a:pt x="32089" y="50287"/>
                  </a:lnTo>
                  <a:lnTo>
                    <a:pt x="32073" y="50067"/>
                  </a:lnTo>
                  <a:lnTo>
                    <a:pt x="32050" y="49839"/>
                  </a:lnTo>
                  <a:lnTo>
                    <a:pt x="32010" y="49618"/>
                  </a:lnTo>
                  <a:lnTo>
                    <a:pt x="31963" y="49390"/>
                  </a:lnTo>
                  <a:lnTo>
                    <a:pt x="31900" y="49170"/>
                  </a:lnTo>
                  <a:lnTo>
                    <a:pt x="31830" y="48958"/>
                  </a:lnTo>
                  <a:lnTo>
                    <a:pt x="31751" y="48746"/>
                  </a:lnTo>
                  <a:lnTo>
                    <a:pt x="31657" y="48541"/>
                  </a:lnTo>
                  <a:lnTo>
                    <a:pt x="31554" y="48345"/>
                  </a:lnTo>
                  <a:lnTo>
                    <a:pt x="31444" y="48148"/>
                  </a:lnTo>
                  <a:lnTo>
                    <a:pt x="31326" y="47967"/>
                  </a:lnTo>
                  <a:lnTo>
                    <a:pt x="31201" y="47786"/>
                  </a:lnTo>
                  <a:lnTo>
                    <a:pt x="31067" y="47613"/>
                  </a:lnTo>
                  <a:lnTo>
                    <a:pt x="30925" y="47456"/>
                  </a:lnTo>
                  <a:lnTo>
                    <a:pt x="30776" y="47299"/>
                  </a:lnTo>
                  <a:lnTo>
                    <a:pt x="30619" y="47149"/>
                  </a:lnTo>
                  <a:lnTo>
                    <a:pt x="30454" y="47008"/>
                  </a:lnTo>
                  <a:lnTo>
                    <a:pt x="30289" y="46874"/>
                  </a:lnTo>
                  <a:lnTo>
                    <a:pt x="30108" y="46748"/>
                  </a:lnTo>
                  <a:lnTo>
                    <a:pt x="29927" y="46638"/>
                  </a:lnTo>
                  <a:lnTo>
                    <a:pt x="29746" y="46528"/>
                  </a:lnTo>
                  <a:lnTo>
                    <a:pt x="29549" y="46434"/>
                  </a:lnTo>
                  <a:lnTo>
                    <a:pt x="29353" y="46339"/>
                  </a:lnTo>
                  <a:lnTo>
                    <a:pt x="29156" y="46261"/>
                  </a:lnTo>
                  <a:lnTo>
                    <a:pt x="28952" y="46190"/>
                  </a:lnTo>
                  <a:lnTo>
                    <a:pt x="28747" y="46135"/>
                  </a:lnTo>
                  <a:lnTo>
                    <a:pt x="28535" y="46080"/>
                  </a:lnTo>
                  <a:lnTo>
                    <a:pt x="28323" y="46041"/>
                  </a:lnTo>
                  <a:lnTo>
                    <a:pt x="28103" y="46017"/>
                  </a:lnTo>
                  <a:lnTo>
                    <a:pt x="27882" y="45993"/>
                  </a:lnTo>
                  <a:lnTo>
                    <a:pt x="27662" y="45986"/>
                  </a:lnTo>
                  <a:lnTo>
                    <a:pt x="27442" y="45986"/>
                  </a:lnTo>
                  <a:lnTo>
                    <a:pt x="27222" y="46001"/>
                  </a:lnTo>
                  <a:lnTo>
                    <a:pt x="26994" y="46033"/>
                  </a:lnTo>
                  <a:lnTo>
                    <a:pt x="26774" y="46064"/>
                  </a:lnTo>
                  <a:lnTo>
                    <a:pt x="26546" y="46111"/>
                  </a:lnTo>
                  <a:lnTo>
                    <a:pt x="26200" y="46190"/>
                  </a:lnTo>
                  <a:lnTo>
                    <a:pt x="25799" y="46269"/>
                  </a:lnTo>
                  <a:lnTo>
                    <a:pt x="25256" y="46363"/>
                  </a:lnTo>
                  <a:lnTo>
                    <a:pt x="24580" y="46473"/>
                  </a:lnTo>
                  <a:lnTo>
                    <a:pt x="23770" y="46591"/>
                  </a:lnTo>
                  <a:lnTo>
                    <a:pt x="23314" y="46646"/>
                  </a:lnTo>
                  <a:lnTo>
                    <a:pt x="22835" y="46701"/>
                  </a:lnTo>
                  <a:lnTo>
                    <a:pt x="22323" y="46756"/>
                  </a:lnTo>
                  <a:lnTo>
                    <a:pt x="21781" y="46803"/>
                  </a:lnTo>
                  <a:lnTo>
                    <a:pt x="21207" y="46858"/>
                  </a:lnTo>
                  <a:lnTo>
                    <a:pt x="20617" y="46898"/>
                  </a:lnTo>
                  <a:lnTo>
                    <a:pt x="19988" y="46937"/>
                  </a:lnTo>
                  <a:lnTo>
                    <a:pt x="19343" y="46968"/>
                  </a:lnTo>
                  <a:lnTo>
                    <a:pt x="18667" y="46992"/>
                  </a:lnTo>
                  <a:lnTo>
                    <a:pt x="17975" y="47008"/>
                  </a:lnTo>
                  <a:lnTo>
                    <a:pt x="17252" y="47016"/>
                  </a:lnTo>
                  <a:lnTo>
                    <a:pt x="16505" y="47016"/>
                  </a:lnTo>
                  <a:lnTo>
                    <a:pt x="15742" y="47008"/>
                  </a:lnTo>
                  <a:lnTo>
                    <a:pt x="14956" y="46984"/>
                  </a:lnTo>
                  <a:lnTo>
                    <a:pt x="14154" y="46945"/>
                  </a:lnTo>
                  <a:lnTo>
                    <a:pt x="13328" y="46898"/>
                  </a:lnTo>
                  <a:lnTo>
                    <a:pt x="12487" y="46843"/>
                  </a:lnTo>
                  <a:lnTo>
                    <a:pt x="11622" y="46764"/>
                  </a:lnTo>
                  <a:lnTo>
                    <a:pt x="10742" y="46677"/>
                  </a:lnTo>
                  <a:lnTo>
                    <a:pt x="9845" y="46567"/>
                  </a:lnTo>
                  <a:lnTo>
                    <a:pt x="9704" y="45097"/>
                  </a:lnTo>
                  <a:lnTo>
                    <a:pt x="9570" y="43627"/>
                  </a:lnTo>
                  <a:lnTo>
                    <a:pt x="9460" y="42164"/>
                  </a:lnTo>
                  <a:lnTo>
                    <a:pt x="9358" y="40709"/>
                  </a:lnTo>
                  <a:lnTo>
                    <a:pt x="9271" y="39270"/>
                  </a:lnTo>
                  <a:lnTo>
                    <a:pt x="9193" y="37839"/>
                  </a:lnTo>
                  <a:lnTo>
                    <a:pt x="9130" y="36424"/>
                  </a:lnTo>
                  <a:lnTo>
                    <a:pt x="9075" y="35016"/>
                  </a:lnTo>
                  <a:lnTo>
                    <a:pt x="9035" y="33632"/>
                  </a:lnTo>
                  <a:lnTo>
                    <a:pt x="9004" y="32264"/>
                  </a:lnTo>
                  <a:lnTo>
                    <a:pt x="8988" y="30911"/>
                  </a:lnTo>
                  <a:lnTo>
                    <a:pt x="8980" y="29583"/>
                  </a:lnTo>
                  <a:lnTo>
                    <a:pt x="8972" y="28269"/>
                  </a:lnTo>
                  <a:lnTo>
                    <a:pt x="8980" y="26988"/>
                  </a:lnTo>
                  <a:lnTo>
                    <a:pt x="8996" y="25730"/>
                  </a:lnTo>
                  <a:lnTo>
                    <a:pt x="9020" y="24495"/>
                  </a:lnTo>
                  <a:lnTo>
                    <a:pt x="9043" y="23284"/>
                  </a:lnTo>
                  <a:lnTo>
                    <a:pt x="9082" y="22105"/>
                  </a:lnTo>
                  <a:lnTo>
                    <a:pt x="9122" y="20957"/>
                  </a:lnTo>
                  <a:lnTo>
                    <a:pt x="9161" y="19840"/>
                  </a:lnTo>
                  <a:lnTo>
                    <a:pt x="9216" y="18755"/>
                  </a:lnTo>
                  <a:lnTo>
                    <a:pt x="9263" y="17701"/>
                  </a:lnTo>
                  <a:lnTo>
                    <a:pt x="9318" y="16695"/>
                  </a:lnTo>
                  <a:lnTo>
                    <a:pt x="9381" y="15712"/>
                  </a:lnTo>
                  <a:lnTo>
                    <a:pt x="9499" y="13880"/>
                  </a:lnTo>
                  <a:lnTo>
                    <a:pt x="9625" y="12205"/>
                  </a:lnTo>
                  <a:lnTo>
                    <a:pt x="9751" y="10718"/>
                  </a:lnTo>
                  <a:lnTo>
                    <a:pt x="9869" y="9413"/>
                  </a:lnTo>
                  <a:lnTo>
                    <a:pt x="10765" y="9303"/>
                  </a:lnTo>
                  <a:lnTo>
                    <a:pt x="11638" y="9217"/>
                  </a:lnTo>
                  <a:lnTo>
                    <a:pt x="12503" y="9138"/>
                  </a:lnTo>
                  <a:lnTo>
                    <a:pt x="13344" y="9083"/>
                  </a:lnTo>
                  <a:lnTo>
                    <a:pt x="14170" y="9036"/>
                  </a:lnTo>
                  <a:lnTo>
                    <a:pt x="14972" y="9004"/>
                  </a:lnTo>
                  <a:lnTo>
                    <a:pt x="15758" y="8981"/>
                  </a:lnTo>
                  <a:lnTo>
                    <a:pt x="16521" y="8965"/>
                  </a:lnTo>
                  <a:lnTo>
                    <a:pt x="17260" y="8965"/>
                  </a:lnTo>
                  <a:lnTo>
                    <a:pt x="17983" y="8973"/>
                  </a:lnTo>
                  <a:lnTo>
                    <a:pt x="18675" y="8996"/>
                  </a:lnTo>
                  <a:lnTo>
                    <a:pt x="19351" y="9020"/>
                  </a:lnTo>
                  <a:lnTo>
                    <a:pt x="19996" y="9051"/>
                  </a:lnTo>
                  <a:lnTo>
                    <a:pt x="20617" y="9091"/>
                  </a:lnTo>
                  <a:lnTo>
                    <a:pt x="21215" y="9130"/>
                  </a:lnTo>
                  <a:lnTo>
                    <a:pt x="21781" y="9177"/>
                  </a:lnTo>
                  <a:lnTo>
                    <a:pt x="22323" y="9232"/>
                  </a:lnTo>
                  <a:lnTo>
                    <a:pt x="22835" y="9279"/>
                  </a:lnTo>
                  <a:lnTo>
                    <a:pt x="23314" y="9342"/>
                  </a:lnTo>
                  <a:lnTo>
                    <a:pt x="23770" y="9397"/>
                  </a:lnTo>
                  <a:lnTo>
                    <a:pt x="24572" y="9507"/>
                  </a:lnTo>
                  <a:lnTo>
                    <a:pt x="25256" y="9618"/>
                  </a:lnTo>
                  <a:lnTo>
                    <a:pt x="25791" y="9712"/>
                  </a:lnTo>
                  <a:lnTo>
                    <a:pt x="26192" y="9791"/>
                  </a:lnTo>
                  <a:lnTo>
                    <a:pt x="26530" y="9869"/>
                  </a:lnTo>
                  <a:lnTo>
                    <a:pt x="26758" y="9916"/>
                  </a:lnTo>
                  <a:lnTo>
                    <a:pt x="26986" y="9956"/>
                  </a:lnTo>
                  <a:lnTo>
                    <a:pt x="27206" y="9979"/>
                  </a:lnTo>
                  <a:lnTo>
                    <a:pt x="27434" y="9995"/>
                  </a:lnTo>
                  <a:lnTo>
                    <a:pt x="27654" y="10003"/>
                  </a:lnTo>
                  <a:lnTo>
                    <a:pt x="27875" y="9995"/>
                  </a:lnTo>
                  <a:lnTo>
                    <a:pt x="28095" y="9979"/>
                  </a:lnTo>
                  <a:lnTo>
                    <a:pt x="28307" y="9948"/>
                  </a:lnTo>
                  <a:lnTo>
                    <a:pt x="28527" y="9909"/>
                  </a:lnTo>
                  <a:lnTo>
                    <a:pt x="28740" y="9861"/>
                  </a:lnTo>
                  <a:lnTo>
                    <a:pt x="28944" y="9798"/>
                  </a:lnTo>
                  <a:lnTo>
                    <a:pt x="29148" y="9736"/>
                  </a:lnTo>
                  <a:lnTo>
                    <a:pt x="29353" y="9657"/>
                  </a:lnTo>
                  <a:lnTo>
                    <a:pt x="29549" y="9563"/>
                  </a:lnTo>
                  <a:lnTo>
                    <a:pt x="29738" y="9468"/>
                  </a:lnTo>
                  <a:lnTo>
                    <a:pt x="29927" y="9366"/>
                  </a:lnTo>
                  <a:lnTo>
                    <a:pt x="30108" y="9248"/>
                  </a:lnTo>
                  <a:lnTo>
                    <a:pt x="30281" y="9122"/>
                  </a:lnTo>
                  <a:lnTo>
                    <a:pt x="30454" y="8996"/>
                  </a:lnTo>
                  <a:lnTo>
                    <a:pt x="30619" y="8855"/>
                  </a:lnTo>
                  <a:lnTo>
                    <a:pt x="30776" y="8705"/>
                  </a:lnTo>
                  <a:lnTo>
                    <a:pt x="30925" y="8548"/>
                  </a:lnTo>
                  <a:lnTo>
                    <a:pt x="31067" y="8383"/>
                  </a:lnTo>
                  <a:lnTo>
                    <a:pt x="31201" y="8218"/>
                  </a:lnTo>
                  <a:lnTo>
                    <a:pt x="31326" y="8037"/>
                  </a:lnTo>
                  <a:lnTo>
                    <a:pt x="31444" y="7848"/>
                  </a:lnTo>
                  <a:lnTo>
                    <a:pt x="31554" y="7660"/>
                  </a:lnTo>
                  <a:lnTo>
                    <a:pt x="31657" y="7463"/>
                  </a:lnTo>
                  <a:lnTo>
                    <a:pt x="31751" y="7259"/>
                  </a:lnTo>
                  <a:lnTo>
                    <a:pt x="31830" y="7046"/>
                  </a:lnTo>
                  <a:lnTo>
                    <a:pt x="31900" y="6834"/>
                  </a:lnTo>
                  <a:lnTo>
                    <a:pt x="31963" y="6606"/>
                  </a:lnTo>
                  <a:lnTo>
                    <a:pt x="32018" y="6386"/>
                  </a:lnTo>
                  <a:lnTo>
                    <a:pt x="32058" y="6158"/>
                  </a:lnTo>
                  <a:lnTo>
                    <a:pt x="32081" y="5930"/>
                  </a:lnTo>
                  <a:lnTo>
                    <a:pt x="32097" y="5710"/>
                  </a:lnTo>
                  <a:lnTo>
                    <a:pt x="32097" y="5489"/>
                  </a:lnTo>
                  <a:lnTo>
                    <a:pt x="32097" y="5269"/>
                  </a:lnTo>
                  <a:lnTo>
                    <a:pt x="32073" y="5049"/>
                  </a:lnTo>
                  <a:lnTo>
                    <a:pt x="32050" y="4829"/>
                  </a:lnTo>
                  <a:lnTo>
                    <a:pt x="32010" y="4617"/>
                  </a:lnTo>
                  <a:lnTo>
                    <a:pt x="31955" y="4404"/>
                  </a:lnTo>
                  <a:lnTo>
                    <a:pt x="31900" y="4200"/>
                  </a:lnTo>
                  <a:lnTo>
                    <a:pt x="31830" y="3995"/>
                  </a:lnTo>
                  <a:lnTo>
                    <a:pt x="31751" y="3791"/>
                  </a:lnTo>
                  <a:lnTo>
                    <a:pt x="31664" y="3594"/>
                  </a:lnTo>
                  <a:lnTo>
                    <a:pt x="31570" y="3406"/>
                  </a:lnTo>
                  <a:lnTo>
                    <a:pt x="31460" y="3217"/>
                  </a:lnTo>
                  <a:lnTo>
                    <a:pt x="31350" y="3036"/>
                  </a:lnTo>
                  <a:lnTo>
                    <a:pt x="31224" y="2855"/>
                  </a:lnTo>
                  <a:lnTo>
                    <a:pt x="31091" y="2690"/>
                  </a:lnTo>
                  <a:lnTo>
                    <a:pt x="30949" y="2525"/>
                  </a:lnTo>
                  <a:lnTo>
                    <a:pt x="30800" y="2368"/>
                  </a:lnTo>
                  <a:lnTo>
                    <a:pt x="30650" y="2218"/>
                  </a:lnTo>
                  <a:lnTo>
                    <a:pt x="30485" y="2077"/>
                  </a:lnTo>
                  <a:lnTo>
                    <a:pt x="30312" y="1943"/>
                  </a:lnTo>
                  <a:lnTo>
                    <a:pt x="30131" y="1817"/>
                  </a:lnTo>
                  <a:lnTo>
                    <a:pt x="29950" y="1691"/>
                  </a:lnTo>
                  <a:lnTo>
                    <a:pt x="29762" y="1581"/>
                  </a:lnTo>
                  <a:lnTo>
                    <a:pt x="29557" y="1487"/>
                  </a:lnTo>
                  <a:lnTo>
                    <a:pt x="29353" y="1393"/>
                  </a:lnTo>
                  <a:lnTo>
                    <a:pt x="29148" y="1306"/>
                  </a:lnTo>
                  <a:lnTo>
                    <a:pt x="28928" y="1235"/>
                  </a:lnTo>
                  <a:lnTo>
                    <a:pt x="28708" y="1172"/>
                  </a:lnTo>
                  <a:lnTo>
                    <a:pt x="28519" y="1133"/>
                  </a:lnTo>
                  <a:lnTo>
                    <a:pt x="28111" y="1039"/>
                  </a:lnTo>
                  <a:lnTo>
                    <a:pt x="27497" y="921"/>
                  </a:lnTo>
                  <a:lnTo>
                    <a:pt x="26687" y="771"/>
                  </a:lnTo>
                  <a:lnTo>
                    <a:pt x="26208" y="693"/>
                  </a:lnTo>
                  <a:lnTo>
                    <a:pt x="25689" y="614"/>
                  </a:lnTo>
                  <a:lnTo>
                    <a:pt x="25123" y="535"/>
                  </a:lnTo>
                  <a:lnTo>
                    <a:pt x="24509" y="457"/>
                  </a:lnTo>
                  <a:lnTo>
                    <a:pt x="23857" y="378"/>
                  </a:lnTo>
                  <a:lnTo>
                    <a:pt x="23165" y="300"/>
                  </a:lnTo>
                  <a:lnTo>
                    <a:pt x="22434" y="237"/>
                  </a:lnTo>
                  <a:lnTo>
                    <a:pt x="21655" y="174"/>
                  </a:lnTo>
                  <a:lnTo>
                    <a:pt x="20845" y="119"/>
                  </a:lnTo>
                  <a:lnTo>
                    <a:pt x="20004" y="71"/>
                  </a:lnTo>
                  <a:lnTo>
                    <a:pt x="19115" y="40"/>
                  </a:lnTo>
                  <a:lnTo>
                    <a:pt x="18203" y="16"/>
                  </a:lnTo>
                  <a:lnTo>
                    <a:pt x="172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5216;p67">
              <a:extLst>
                <a:ext uri="{FF2B5EF4-FFF2-40B4-BE49-F238E27FC236}">
                  <a16:creationId xmlns:a16="http://schemas.microsoft.com/office/drawing/2014/main" id="{4235EF80-DD29-6919-AD7C-F6FE72F780D4}"/>
                </a:ext>
              </a:extLst>
            </p:cNvPr>
            <p:cNvSpPr/>
            <p:nvPr/>
          </p:nvSpPr>
          <p:spPr>
            <a:xfrm>
              <a:off x="-4065025" y="-4283900"/>
              <a:ext cx="802425" cy="1399500"/>
            </a:xfrm>
            <a:custGeom>
              <a:avLst/>
              <a:gdLst/>
              <a:ahLst/>
              <a:cxnLst/>
              <a:rect l="l" t="t" r="r" b="b"/>
              <a:pathLst>
                <a:path w="32097" h="55980" fill="none" extrusionOk="0">
                  <a:moveTo>
                    <a:pt x="26530" y="9869"/>
                  </a:moveTo>
                  <a:lnTo>
                    <a:pt x="26530" y="9869"/>
                  </a:lnTo>
                  <a:lnTo>
                    <a:pt x="26758" y="9916"/>
                  </a:lnTo>
                  <a:lnTo>
                    <a:pt x="26986" y="9956"/>
                  </a:lnTo>
                  <a:lnTo>
                    <a:pt x="27206" y="9979"/>
                  </a:lnTo>
                  <a:lnTo>
                    <a:pt x="27434" y="9995"/>
                  </a:lnTo>
                  <a:lnTo>
                    <a:pt x="27654" y="10003"/>
                  </a:lnTo>
                  <a:lnTo>
                    <a:pt x="27875" y="9995"/>
                  </a:lnTo>
                  <a:lnTo>
                    <a:pt x="28095" y="9979"/>
                  </a:lnTo>
                  <a:lnTo>
                    <a:pt x="28307" y="9948"/>
                  </a:lnTo>
                  <a:lnTo>
                    <a:pt x="28527" y="9909"/>
                  </a:lnTo>
                  <a:lnTo>
                    <a:pt x="28740" y="9861"/>
                  </a:lnTo>
                  <a:lnTo>
                    <a:pt x="28944" y="9798"/>
                  </a:lnTo>
                  <a:lnTo>
                    <a:pt x="29148" y="9736"/>
                  </a:lnTo>
                  <a:lnTo>
                    <a:pt x="29353" y="9657"/>
                  </a:lnTo>
                  <a:lnTo>
                    <a:pt x="29549" y="9563"/>
                  </a:lnTo>
                  <a:lnTo>
                    <a:pt x="29738" y="9468"/>
                  </a:lnTo>
                  <a:lnTo>
                    <a:pt x="29927" y="9366"/>
                  </a:lnTo>
                  <a:lnTo>
                    <a:pt x="30108" y="9248"/>
                  </a:lnTo>
                  <a:lnTo>
                    <a:pt x="30281" y="9122"/>
                  </a:lnTo>
                  <a:lnTo>
                    <a:pt x="30454" y="8996"/>
                  </a:lnTo>
                  <a:lnTo>
                    <a:pt x="30619" y="8855"/>
                  </a:lnTo>
                  <a:lnTo>
                    <a:pt x="30776" y="8705"/>
                  </a:lnTo>
                  <a:lnTo>
                    <a:pt x="30925" y="8548"/>
                  </a:lnTo>
                  <a:lnTo>
                    <a:pt x="31067" y="8383"/>
                  </a:lnTo>
                  <a:lnTo>
                    <a:pt x="31201" y="8218"/>
                  </a:lnTo>
                  <a:lnTo>
                    <a:pt x="31326" y="8037"/>
                  </a:lnTo>
                  <a:lnTo>
                    <a:pt x="31444" y="7848"/>
                  </a:lnTo>
                  <a:lnTo>
                    <a:pt x="31554" y="7660"/>
                  </a:lnTo>
                  <a:lnTo>
                    <a:pt x="31657" y="7463"/>
                  </a:lnTo>
                  <a:lnTo>
                    <a:pt x="31751" y="7259"/>
                  </a:lnTo>
                  <a:lnTo>
                    <a:pt x="31830" y="7046"/>
                  </a:lnTo>
                  <a:lnTo>
                    <a:pt x="31900" y="6834"/>
                  </a:lnTo>
                  <a:lnTo>
                    <a:pt x="31963" y="6606"/>
                  </a:lnTo>
                  <a:lnTo>
                    <a:pt x="31963" y="6606"/>
                  </a:lnTo>
                  <a:lnTo>
                    <a:pt x="32018" y="6386"/>
                  </a:lnTo>
                  <a:lnTo>
                    <a:pt x="32058" y="6158"/>
                  </a:lnTo>
                  <a:lnTo>
                    <a:pt x="32081" y="5930"/>
                  </a:lnTo>
                  <a:lnTo>
                    <a:pt x="32097" y="5710"/>
                  </a:lnTo>
                  <a:lnTo>
                    <a:pt x="32097" y="5489"/>
                  </a:lnTo>
                  <a:lnTo>
                    <a:pt x="32097" y="5269"/>
                  </a:lnTo>
                  <a:lnTo>
                    <a:pt x="32073" y="5049"/>
                  </a:lnTo>
                  <a:lnTo>
                    <a:pt x="32050" y="4829"/>
                  </a:lnTo>
                  <a:lnTo>
                    <a:pt x="32010" y="4617"/>
                  </a:lnTo>
                  <a:lnTo>
                    <a:pt x="31955" y="4404"/>
                  </a:lnTo>
                  <a:lnTo>
                    <a:pt x="31900" y="4200"/>
                  </a:lnTo>
                  <a:lnTo>
                    <a:pt x="31830" y="3995"/>
                  </a:lnTo>
                  <a:lnTo>
                    <a:pt x="31751" y="3791"/>
                  </a:lnTo>
                  <a:lnTo>
                    <a:pt x="31664" y="3594"/>
                  </a:lnTo>
                  <a:lnTo>
                    <a:pt x="31570" y="3406"/>
                  </a:lnTo>
                  <a:lnTo>
                    <a:pt x="31460" y="3217"/>
                  </a:lnTo>
                  <a:lnTo>
                    <a:pt x="31350" y="3036"/>
                  </a:lnTo>
                  <a:lnTo>
                    <a:pt x="31224" y="2855"/>
                  </a:lnTo>
                  <a:lnTo>
                    <a:pt x="31091" y="2690"/>
                  </a:lnTo>
                  <a:lnTo>
                    <a:pt x="30949" y="2525"/>
                  </a:lnTo>
                  <a:lnTo>
                    <a:pt x="30800" y="2368"/>
                  </a:lnTo>
                  <a:lnTo>
                    <a:pt x="30650" y="2218"/>
                  </a:lnTo>
                  <a:lnTo>
                    <a:pt x="30485" y="2077"/>
                  </a:lnTo>
                  <a:lnTo>
                    <a:pt x="30312" y="1943"/>
                  </a:lnTo>
                  <a:lnTo>
                    <a:pt x="30131" y="1817"/>
                  </a:lnTo>
                  <a:lnTo>
                    <a:pt x="29950" y="1691"/>
                  </a:lnTo>
                  <a:lnTo>
                    <a:pt x="29762" y="1581"/>
                  </a:lnTo>
                  <a:lnTo>
                    <a:pt x="29557" y="1487"/>
                  </a:lnTo>
                  <a:lnTo>
                    <a:pt x="29353" y="1393"/>
                  </a:lnTo>
                  <a:lnTo>
                    <a:pt x="29148" y="1306"/>
                  </a:lnTo>
                  <a:lnTo>
                    <a:pt x="28928" y="1235"/>
                  </a:lnTo>
                  <a:lnTo>
                    <a:pt x="28708" y="1172"/>
                  </a:lnTo>
                  <a:lnTo>
                    <a:pt x="28708" y="1172"/>
                  </a:lnTo>
                  <a:lnTo>
                    <a:pt x="28519" y="1133"/>
                  </a:lnTo>
                  <a:lnTo>
                    <a:pt x="28111" y="1039"/>
                  </a:lnTo>
                  <a:lnTo>
                    <a:pt x="27497" y="921"/>
                  </a:lnTo>
                  <a:lnTo>
                    <a:pt x="26687" y="771"/>
                  </a:lnTo>
                  <a:lnTo>
                    <a:pt x="26208" y="693"/>
                  </a:lnTo>
                  <a:lnTo>
                    <a:pt x="25689" y="614"/>
                  </a:lnTo>
                  <a:lnTo>
                    <a:pt x="25123" y="535"/>
                  </a:lnTo>
                  <a:lnTo>
                    <a:pt x="24509" y="457"/>
                  </a:lnTo>
                  <a:lnTo>
                    <a:pt x="23857" y="378"/>
                  </a:lnTo>
                  <a:lnTo>
                    <a:pt x="23165" y="300"/>
                  </a:lnTo>
                  <a:lnTo>
                    <a:pt x="22434" y="237"/>
                  </a:lnTo>
                  <a:lnTo>
                    <a:pt x="21655" y="174"/>
                  </a:lnTo>
                  <a:lnTo>
                    <a:pt x="20845" y="119"/>
                  </a:lnTo>
                  <a:lnTo>
                    <a:pt x="20004" y="71"/>
                  </a:lnTo>
                  <a:lnTo>
                    <a:pt x="19115" y="40"/>
                  </a:lnTo>
                  <a:lnTo>
                    <a:pt x="18203" y="16"/>
                  </a:lnTo>
                  <a:lnTo>
                    <a:pt x="17252" y="1"/>
                  </a:lnTo>
                  <a:lnTo>
                    <a:pt x="16269" y="9"/>
                  </a:lnTo>
                  <a:lnTo>
                    <a:pt x="15255" y="24"/>
                  </a:lnTo>
                  <a:lnTo>
                    <a:pt x="14217" y="64"/>
                  </a:lnTo>
                  <a:lnTo>
                    <a:pt x="13148" y="111"/>
                  </a:lnTo>
                  <a:lnTo>
                    <a:pt x="12047" y="189"/>
                  </a:lnTo>
                  <a:lnTo>
                    <a:pt x="11489" y="237"/>
                  </a:lnTo>
                  <a:lnTo>
                    <a:pt x="10930" y="284"/>
                  </a:lnTo>
                  <a:lnTo>
                    <a:pt x="10356" y="339"/>
                  </a:lnTo>
                  <a:lnTo>
                    <a:pt x="9782" y="402"/>
                  </a:lnTo>
                  <a:lnTo>
                    <a:pt x="9193" y="465"/>
                  </a:lnTo>
                  <a:lnTo>
                    <a:pt x="8603" y="543"/>
                  </a:lnTo>
                  <a:lnTo>
                    <a:pt x="8013" y="622"/>
                  </a:lnTo>
                  <a:lnTo>
                    <a:pt x="7416" y="708"/>
                  </a:lnTo>
                  <a:lnTo>
                    <a:pt x="6810" y="795"/>
                  </a:lnTo>
                  <a:lnTo>
                    <a:pt x="6197" y="897"/>
                  </a:lnTo>
                  <a:lnTo>
                    <a:pt x="5584" y="1007"/>
                  </a:lnTo>
                  <a:lnTo>
                    <a:pt x="4962" y="1117"/>
                  </a:lnTo>
                  <a:lnTo>
                    <a:pt x="4962" y="1117"/>
                  </a:lnTo>
                  <a:lnTo>
                    <a:pt x="4782" y="1157"/>
                  </a:lnTo>
                  <a:lnTo>
                    <a:pt x="4609" y="1196"/>
                  </a:lnTo>
                  <a:lnTo>
                    <a:pt x="4436" y="1251"/>
                  </a:lnTo>
                  <a:lnTo>
                    <a:pt x="4270" y="1306"/>
                  </a:lnTo>
                  <a:lnTo>
                    <a:pt x="4105" y="1369"/>
                  </a:lnTo>
                  <a:lnTo>
                    <a:pt x="3940" y="1440"/>
                  </a:lnTo>
                  <a:lnTo>
                    <a:pt x="3783" y="1510"/>
                  </a:lnTo>
                  <a:lnTo>
                    <a:pt x="3634" y="1597"/>
                  </a:lnTo>
                  <a:lnTo>
                    <a:pt x="3476" y="1683"/>
                  </a:lnTo>
                  <a:lnTo>
                    <a:pt x="3335" y="1770"/>
                  </a:lnTo>
                  <a:lnTo>
                    <a:pt x="3185" y="1872"/>
                  </a:lnTo>
                  <a:lnTo>
                    <a:pt x="3052" y="1974"/>
                  </a:lnTo>
                  <a:lnTo>
                    <a:pt x="2918" y="2085"/>
                  </a:lnTo>
                  <a:lnTo>
                    <a:pt x="2784" y="2195"/>
                  </a:lnTo>
                  <a:lnTo>
                    <a:pt x="2659" y="2313"/>
                  </a:lnTo>
                  <a:lnTo>
                    <a:pt x="2541" y="2438"/>
                  </a:lnTo>
                  <a:lnTo>
                    <a:pt x="2423" y="2564"/>
                  </a:lnTo>
                  <a:lnTo>
                    <a:pt x="2313" y="2698"/>
                  </a:lnTo>
                  <a:lnTo>
                    <a:pt x="2203" y="2832"/>
                  </a:lnTo>
                  <a:lnTo>
                    <a:pt x="2100" y="2973"/>
                  </a:lnTo>
                  <a:lnTo>
                    <a:pt x="2006" y="3122"/>
                  </a:lnTo>
                  <a:lnTo>
                    <a:pt x="1912" y="3264"/>
                  </a:lnTo>
                  <a:lnTo>
                    <a:pt x="1833" y="3421"/>
                  </a:lnTo>
                  <a:lnTo>
                    <a:pt x="1754" y="3579"/>
                  </a:lnTo>
                  <a:lnTo>
                    <a:pt x="1676" y="3736"/>
                  </a:lnTo>
                  <a:lnTo>
                    <a:pt x="1613" y="3893"/>
                  </a:lnTo>
                  <a:lnTo>
                    <a:pt x="1550" y="4066"/>
                  </a:lnTo>
                  <a:lnTo>
                    <a:pt x="1495" y="4231"/>
                  </a:lnTo>
                  <a:lnTo>
                    <a:pt x="1448" y="4404"/>
                  </a:lnTo>
                  <a:lnTo>
                    <a:pt x="1408" y="4577"/>
                  </a:lnTo>
                  <a:lnTo>
                    <a:pt x="1377" y="4750"/>
                  </a:lnTo>
                  <a:lnTo>
                    <a:pt x="1345" y="4931"/>
                  </a:lnTo>
                  <a:lnTo>
                    <a:pt x="1345" y="4931"/>
                  </a:lnTo>
                  <a:lnTo>
                    <a:pt x="1298" y="5348"/>
                  </a:lnTo>
                  <a:lnTo>
                    <a:pt x="1188" y="6221"/>
                  </a:lnTo>
                  <a:lnTo>
                    <a:pt x="1047" y="7534"/>
                  </a:lnTo>
                  <a:lnTo>
                    <a:pt x="968" y="8352"/>
                  </a:lnTo>
                  <a:lnTo>
                    <a:pt x="882" y="9256"/>
                  </a:lnTo>
                  <a:lnTo>
                    <a:pt x="787" y="10262"/>
                  </a:lnTo>
                  <a:lnTo>
                    <a:pt x="693" y="11355"/>
                  </a:lnTo>
                  <a:lnTo>
                    <a:pt x="606" y="12535"/>
                  </a:lnTo>
                  <a:lnTo>
                    <a:pt x="512" y="13801"/>
                  </a:lnTo>
                  <a:lnTo>
                    <a:pt x="426" y="15138"/>
                  </a:lnTo>
                  <a:lnTo>
                    <a:pt x="339" y="16561"/>
                  </a:lnTo>
                  <a:lnTo>
                    <a:pt x="260" y="18055"/>
                  </a:lnTo>
                  <a:lnTo>
                    <a:pt x="190" y="19612"/>
                  </a:lnTo>
                  <a:lnTo>
                    <a:pt x="127" y="21240"/>
                  </a:lnTo>
                  <a:lnTo>
                    <a:pt x="80" y="22930"/>
                  </a:lnTo>
                  <a:lnTo>
                    <a:pt x="40" y="24676"/>
                  </a:lnTo>
                  <a:lnTo>
                    <a:pt x="9" y="26477"/>
                  </a:lnTo>
                  <a:lnTo>
                    <a:pt x="1" y="28332"/>
                  </a:lnTo>
                  <a:lnTo>
                    <a:pt x="9" y="30227"/>
                  </a:lnTo>
                  <a:lnTo>
                    <a:pt x="17" y="31195"/>
                  </a:lnTo>
                  <a:lnTo>
                    <a:pt x="32" y="32170"/>
                  </a:lnTo>
                  <a:lnTo>
                    <a:pt x="56" y="33160"/>
                  </a:lnTo>
                  <a:lnTo>
                    <a:pt x="80" y="34159"/>
                  </a:lnTo>
                  <a:lnTo>
                    <a:pt x="111" y="35166"/>
                  </a:lnTo>
                  <a:lnTo>
                    <a:pt x="142" y="36180"/>
                  </a:lnTo>
                  <a:lnTo>
                    <a:pt x="190" y="37202"/>
                  </a:lnTo>
                  <a:lnTo>
                    <a:pt x="237" y="38232"/>
                  </a:lnTo>
                  <a:lnTo>
                    <a:pt x="292" y="39262"/>
                  </a:lnTo>
                  <a:lnTo>
                    <a:pt x="347" y="40308"/>
                  </a:lnTo>
                  <a:lnTo>
                    <a:pt x="418" y="41362"/>
                  </a:lnTo>
                  <a:lnTo>
                    <a:pt x="488" y="42416"/>
                  </a:lnTo>
                  <a:lnTo>
                    <a:pt x="567" y="43477"/>
                  </a:lnTo>
                  <a:lnTo>
                    <a:pt x="654" y="44547"/>
                  </a:lnTo>
                  <a:lnTo>
                    <a:pt x="756" y="45616"/>
                  </a:lnTo>
                  <a:lnTo>
                    <a:pt x="858" y="46693"/>
                  </a:lnTo>
                  <a:lnTo>
                    <a:pt x="968" y="47770"/>
                  </a:lnTo>
                  <a:lnTo>
                    <a:pt x="1086" y="48856"/>
                  </a:lnTo>
                  <a:lnTo>
                    <a:pt x="1212" y="49941"/>
                  </a:lnTo>
                  <a:lnTo>
                    <a:pt x="1345" y="51026"/>
                  </a:lnTo>
                  <a:lnTo>
                    <a:pt x="1345" y="51026"/>
                  </a:lnTo>
                  <a:lnTo>
                    <a:pt x="1369" y="51207"/>
                  </a:lnTo>
                  <a:lnTo>
                    <a:pt x="1401" y="51388"/>
                  </a:lnTo>
                  <a:lnTo>
                    <a:pt x="1448" y="51561"/>
                  </a:lnTo>
                  <a:lnTo>
                    <a:pt x="1495" y="51734"/>
                  </a:lnTo>
                  <a:lnTo>
                    <a:pt x="1542" y="51907"/>
                  </a:lnTo>
                  <a:lnTo>
                    <a:pt x="1605" y="52072"/>
                  </a:lnTo>
                  <a:lnTo>
                    <a:pt x="1676" y="52229"/>
                  </a:lnTo>
                  <a:lnTo>
                    <a:pt x="1746" y="52394"/>
                  </a:lnTo>
                  <a:lnTo>
                    <a:pt x="1825" y="52551"/>
                  </a:lnTo>
                  <a:lnTo>
                    <a:pt x="1904" y="52701"/>
                  </a:lnTo>
                  <a:lnTo>
                    <a:pt x="1998" y="52850"/>
                  </a:lnTo>
                  <a:lnTo>
                    <a:pt x="2092" y="53000"/>
                  </a:lnTo>
                  <a:lnTo>
                    <a:pt x="2195" y="53141"/>
                  </a:lnTo>
                  <a:lnTo>
                    <a:pt x="2297" y="53275"/>
                  </a:lnTo>
                  <a:lnTo>
                    <a:pt x="2415" y="53408"/>
                  </a:lnTo>
                  <a:lnTo>
                    <a:pt x="2525" y="53534"/>
                  </a:lnTo>
                  <a:lnTo>
                    <a:pt x="2651" y="53660"/>
                  </a:lnTo>
                  <a:lnTo>
                    <a:pt x="2777" y="53778"/>
                  </a:lnTo>
                  <a:lnTo>
                    <a:pt x="2910" y="53896"/>
                  </a:lnTo>
                  <a:lnTo>
                    <a:pt x="3044" y="54006"/>
                  </a:lnTo>
                  <a:lnTo>
                    <a:pt x="3185" y="54108"/>
                  </a:lnTo>
                  <a:lnTo>
                    <a:pt x="3327" y="54203"/>
                  </a:lnTo>
                  <a:lnTo>
                    <a:pt x="3476" y="54297"/>
                  </a:lnTo>
                  <a:lnTo>
                    <a:pt x="3626" y="54384"/>
                  </a:lnTo>
                  <a:lnTo>
                    <a:pt x="3783" y="54470"/>
                  </a:lnTo>
                  <a:lnTo>
                    <a:pt x="3940" y="54541"/>
                  </a:lnTo>
                  <a:lnTo>
                    <a:pt x="4105" y="54612"/>
                  </a:lnTo>
                  <a:lnTo>
                    <a:pt x="4270" y="54674"/>
                  </a:lnTo>
                  <a:lnTo>
                    <a:pt x="4436" y="54730"/>
                  </a:lnTo>
                  <a:lnTo>
                    <a:pt x="4609" y="54785"/>
                  </a:lnTo>
                  <a:lnTo>
                    <a:pt x="4782" y="54824"/>
                  </a:lnTo>
                  <a:lnTo>
                    <a:pt x="4962" y="54863"/>
                  </a:lnTo>
                  <a:lnTo>
                    <a:pt x="4962" y="54863"/>
                  </a:lnTo>
                  <a:lnTo>
                    <a:pt x="5796" y="55013"/>
                  </a:lnTo>
                  <a:lnTo>
                    <a:pt x="6614" y="55154"/>
                  </a:lnTo>
                  <a:lnTo>
                    <a:pt x="7423" y="55280"/>
                  </a:lnTo>
                  <a:lnTo>
                    <a:pt x="8233" y="55390"/>
                  </a:lnTo>
                  <a:lnTo>
                    <a:pt x="9020" y="55492"/>
                  </a:lnTo>
                  <a:lnTo>
                    <a:pt x="9806" y="55587"/>
                  </a:lnTo>
                  <a:lnTo>
                    <a:pt x="10576" y="55665"/>
                  </a:lnTo>
                  <a:lnTo>
                    <a:pt x="11339" y="55736"/>
                  </a:lnTo>
                  <a:lnTo>
                    <a:pt x="12086" y="55799"/>
                  </a:lnTo>
                  <a:lnTo>
                    <a:pt x="12825" y="55846"/>
                  </a:lnTo>
                  <a:lnTo>
                    <a:pt x="13556" y="55893"/>
                  </a:lnTo>
                  <a:lnTo>
                    <a:pt x="14264" y="55925"/>
                  </a:lnTo>
                  <a:lnTo>
                    <a:pt x="14964" y="55948"/>
                  </a:lnTo>
                  <a:lnTo>
                    <a:pt x="15656" y="55964"/>
                  </a:lnTo>
                  <a:lnTo>
                    <a:pt x="16332" y="55980"/>
                  </a:lnTo>
                  <a:lnTo>
                    <a:pt x="16992" y="55980"/>
                  </a:lnTo>
                  <a:lnTo>
                    <a:pt x="16992" y="55980"/>
                  </a:lnTo>
                  <a:lnTo>
                    <a:pt x="17629" y="55980"/>
                  </a:lnTo>
                  <a:lnTo>
                    <a:pt x="18258" y="55972"/>
                  </a:lnTo>
                  <a:lnTo>
                    <a:pt x="18872" y="55956"/>
                  </a:lnTo>
                  <a:lnTo>
                    <a:pt x="19461" y="55933"/>
                  </a:lnTo>
                  <a:lnTo>
                    <a:pt x="20043" y="55909"/>
                  </a:lnTo>
                  <a:lnTo>
                    <a:pt x="20609" y="55878"/>
                  </a:lnTo>
                  <a:lnTo>
                    <a:pt x="21160" y="55846"/>
                  </a:lnTo>
                  <a:lnTo>
                    <a:pt x="21694" y="55807"/>
                  </a:lnTo>
                  <a:lnTo>
                    <a:pt x="22709" y="55720"/>
                  </a:lnTo>
                  <a:lnTo>
                    <a:pt x="23660" y="55626"/>
                  </a:lnTo>
                  <a:lnTo>
                    <a:pt x="24533" y="55524"/>
                  </a:lnTo>
                  <a:lnTo>
                    <a:pt x="25335" y="55422"/>
                  </a:lnTo>
                  <a:lnTo>
                    <a:pt x="26058" y="55311"/>
                  </a:lnTo>
                  <a:lnTo>
                    <a:pt x="26695" y="55209"/>
                  </a:lnTo>
                  <a:lnTo>
                    <a:pt x="27253" y="55115"/>
                  </a:lnTo>
                  <a:lnTo>
                    <a:pt x="27725" y="55020"/>
                  </a:lnTo>
                  <a:lnTo>
                    <a:pt x="28111" y="54942"/>
                  </a:lnTo>
                  <a:lnTo>
                    <a:pt x="28401" y="54879"/>
                  </a:lnTo>
                  <a:lnTo>
                    <a:pt x="28708" y="54808"/>
                  </a:lnTo>
                  <a:lnTo>
                    <a:pt x="28708" y="54808"/>
                  </a:lnTo>
                  <a:lnTo>
                    <a:pt x="28928" y="54745"/>
                  </a:lnTo>
                  <a:lnTo>
                    <a:pt x="29141" y="54674"/>
                  </a:lnTo>
                  <a:lnTo>
                    <a:pt x="29353" y="54596"/>
                  </a:lnTo>
                  <a:lnTo>
                    <a:pt x="29557" y="54501"/>
                  </a:lnTo>
                  <a:lnTo>
                    <a:pt x="29754" y="54399"/>
                  </a:lnTo>
                  <a:lnTo>
                    <a:pt x="29943" y="54289"/>
                  </a:lnTo>
                  <a:lnTo>
                    <a:pt x="30131" y="54171"/>
                  </a:lnTo>
                  <a:lnTo>
                    <a:pt x="30304" y="54045"/>
                  </a:lnTo>
                  <a:lnTo>
                    <a:pt x="30477" y="53912"/>
                  </a:lnTo>
                  <a:lnTo>
                    <a:pt x="30642" y="53770"/>
                  </a:lnTo>
                  <a:lnTo>
                    <a:pt x="30800" y="53621"/>
                  </a:lnTo>
                  <a:lnTo>
                    <a:pt x="30941" y="53464"/>
                  </a:lnTo>
                  <a:lnTo>
                    <a:pt x="31083" y="53298"/>
                  </a:lnTo>
                  <a:lnTo>
                    <a:pt x="31216" y="53133"/>
                  </a:lnTo>
                  <a:lnTo>
                    <a:pt x="31342" y="52960"/>
                  </a:lnTo>
                  <a:lnTo>
                    <a:pt x="31452" y="52772"/>
                  </a:lnTo>
                  <a:lnTo>
                    <a:pt x="31562" y="52591"/>
                  </a:lnTo>
                  <a:lnTo>
                    <a:pt x="31657" y="52394"/>
                  </a:lnTo>
                  <a:lnTo>
                    <a:pt x="31743" y="52205"/>
                  </a:lnTo>
                  <a:lnTo>
                    <a:pt x="31822" y="52001"/>
                  </a:lnTo>
                  <a:lnTo>
                    <a:pt x="31893" y="51797"/>
                  </a:lnTo>
                  <a:lnTo>
                    <a:pt x="31948" y="51592"/>
                  </a:lnTo>
                  <a:lnTo>
                    <a:pt x="32003" y="51380"/>
                  </a:lnTo>
                  <a:lnTo>
                    <a:pt x="32042" y="51167"/>
                  </a:lnTo>
                  <a:lnTo>
                    <a:pt x="32065" y="50947"/>
                  </a:lnTo>
                  <a:lnTo>
                    <a:pt x="32089" y="50735"/>
                  </a:lnTo>
                  <a:lnTo>
                    <a:pt x="32097" y="50515"/>
                  </a:lnTo>
                  <a:lnTo>
                    <a:pt x="32089" y="50287"/>
                  </a:lnTo>
                  <a:lnTo>
                    <a:pt x="32073" y="50067"/>
                  </a:lnTo>
                  <a:lnTo>
                    <a:pt x="32050" y="49839"/>
                  </a:lnTo>
                  <a:lnTo>
                    <a:pt x="32010" y="49618"/>
                  </a:lnTo>
                  <a:lnTo>
                    <a:pt x="31963" y="49390"/>
                  </a:lnTo>
                  <a:lnTo>
                    <a:pt x="31963" y="49390"/>
                  </a:lnTo>
                  <a:lnTo>
                    <a:pt x="31900" y="49170"/>
                  </a:lnTo>
                  <a:lnTo>
                    <a:pt x="31830" y="48958"/>
                  </a:lnTo>
                  <a:lnTo>
                    <a:pt x="31751" y="48746"/>
                  </a:lnTo>
                  <a:lnTo>
                    <a:pt x="31657" y="48541"/>
                  </a:lnTo>
                  <a:lnTo>
                    <a:pt x="31554" y="48345"/>
                  </a:lnTo>
                  <a:lnTo>
                    <a:pt x="31444" y="48148"/>
                  </a:lnTo>
                  <a:lnTo>
                    <a:pt x="31326" y="47967"/>
                  </a:lnTo>
                  <a:lnTo>
                    <a:pt x="31201" y="47786"/>
                  </a:lnTo>
                  <a:lnTo>
                    <a:pt x="31067" y="47613"/>
                  </a:lnTo>
                  <a:lnTo>
                    <a:pt x="30925" y="47456"/>
                  </a:lnTo>
                  <a:lnTo>
                    <a:pt x="30776" y="47299"/>
                  </a:lnTo>
                  <a:lnTo>
                    <a:pt x="30619" y="47149"/>
                  </a:lnTo>
                  <a:lnTo>
                    <a:pt x="30454" y="47008"/>
                  </a:lnTo>
                  <a:lnTo>
                    <a:pt x="30289" y="46874"/>
                  </a:lnTo>
                  <a:lnTo>
                    <a:pt x="30108" y="46748"/>
                  </a:lnTo>
                  <a:lnTo>
                    <a:pt x="29927" y="46638"/>
                  </a:lnTo>
                  <a:lnTo>
                    <a:pt x="29746" y="46528"/>
                  </a:lnTo>
                  <a:lnTo>
                    <a:pt x="29549" y="46434"/>
                  </a:lnTo>
                  <a:lnTo>
                    <a:pt x="29353" y="46339"/>
                  </a:lnTo>
                  <a:lnTo>
                    <a:pt x="29156" y="46261"/>
                  </a:lnTo>
                  <a:lnTo>
                    <a:pt x="28952" y="46190"/>
                  </a:lnTo>
                  <a:lnTo>
                    <a:pt x="28747" y="46135"/>
                  </a:lnTo>
                  <a:lnTo>
                    <a:pt x="28535" y="46080"/>
                  </a:lnTo>
                  <a:lnTo>
                    <a:pt x="28323" y="46041"/>
                  </a:lnTo>
                  <a:lnTo>
                    <a:pt x="28103" y="46017"/>
                  </a:lnTo>
                  <a:lnTo>
                    <a:pt x="27882" y="45993"/>
                  </a:lnTo>
                  <a:lnTo>
                    <a:pt x="27662" y="45986"/>
                  </a:lnTo>
                  <a:lnTo>
                    <a:pt x="27442" y="45986"/>
                  </a:lnTo>
                  <a:lnTo>
                    <a:pt x="27222" y="46001"/>
                  </a:lnTo>
                  <a:lnTo>
                    <a:pt x="26994" y="46033"/>
                  </a:lnTo>
                  <a:lnTo>
                    <a:pt x="26774" y="46064"/>
                  </a:lnTo>
                  <a:lnTo>
                    <a:pt x="26546" y="46111"/>
                  </a:lnTo>
                  <a:lnTo>
                    <a:pt x="26546" y="46111"/>
                  </a:lnTo>
                  <a:lnTo>
                    <a:pt x="26200" y="46190"/>
                  </a:lnTo>
                  <a:lnTo>
                    <a:pt x="25799" y="46269"/>
                  </a:lnTo>
                  <a:lnTo>
                    <a:pt x="25256" y="46363"/>
                  </a:lnTo>
                  <a:lnTo>
                    <a:pt x="24580" y="46473"/>
                  </a:lnTo>
                  <a:lnTo>
                    <a:pt x="23770" y="46591"/>
                  </a:lnTo>
                  <a:lnTo>
                    <a:pt x="23314" y="46646"/>
                  </a:lnTo>
                  <a:lnTo>
                    <a:pt x="22835" y="46701"/>
                  </a:lnTo>
                  <a:lnTo>
                    <a:pt x="22323" y="46756"/>
                  </a:lnTo>
                  <a:lnTo>
                    <a:pt x="21781" y="46803"/>
                  </a:lnTo>
                  <a:lnTo>
                    <a:pt x="21207" y="46858"/>
                  </a:lnTo>
                  <a:lnTo>
                    <a:pt x="20617" y="46898"/>
                  </a:lnTo>
                  <a:lnTo>
                    <a:pt x="19988" y="46937"/>
                  </a:lnTo>
                  <a:lnTo>
                    <a:pt x="19343" y="46968"/>
                  </a:lnTo>
                  <a:lnTo>
                    <a:pt x="18667" y="46992"/>
                  </a:lnTo>
                  <a:lnTo>
                    <a:pt x="17975" y="47008"/>
                  </a:lnTo>
                  <a:lnTo>
                    <a:pt x="17252" y="47016"/>
                  </a:lnTo>
                  <a:lnTo>
                    <a:pt x="16505" y="47016"/>
                  </a:lnTo>
                  <a:lnTo>
                    <a:pt x="15742" y="47008"/>
                  </a:lnTo>
                  <a:lnTo>
                    <a:pt x="14956" y="46984"/>
                  </a:lnTo>
                  <a:lnTo>
                    <a:pt x="14154" y="46945"/>
                  </a:lnTo>
                  <a:lnTo>
                    <a:pt x="13328" y="46898"/>
                  </a:lnTo>
                  <a:lnTo>
                    <a:pt x="12487" y="46843"/>
                  </a:lnTo>
                  <a:lnTo>
                    <a:pt x="11622" y="46764"/>
                  </a:lnTo>
                  <a:lnTo>
                    <a:pt x="10742" y="46677"/>
                  </a:lnTo>
                  <a:lnTo>
                    <a:pt x="9845" y="46567"/>
                  </a:lnTo>
                  <a:lnTo>
                    <a:pt x="9845" y="46567"/>
                  </a:lnTo>
                  <a:lnTo>
                    <a:pt x="9704" y="45097"/>
                  </a:lnTo>
                  <a:lnTo>
                    <a:pt x="9570" y="43627"/>
                  </a:lnTo>
                  <a:lnTo>
                    <a:pt x="9460" y="42164"/>
                  </a:lnTo>
                  <a:lnTo>
                    <a:pt x="9358" y="40709"/>
                  </a:lnTo>
                  <a:lnTo>
                    <a:pt x="9271" y="39270"/>
                  </a:lnTo>
                  <a:lnTo>
                    <a:pt x="9193" y="37839"/>
                  </a:lnTo>
                  <a:lnTo>
                    <a:pt x="9130" y="36424"/>
                  </a:lnTo>
                  <a:lnTo>
                    <a:pt x="9075" y="35016"/>
                  </a:lnTo>
                  <a:lnTo>
                    <a:pt x="9035" y="33632"/>
                  </a:lnTo>
                  <a:lnTo>
                    <a:pt x="9004" y="32264"/>
                  </a:lnTo>
                  <a:lnTo>
                    <a:pt x="8988" y="30911"/>
                  </a:lnTo>
                  <a:lnTo>
                    <a:pt x="8980" y="29583"/>
                  </a:lnTo>
                  <a:lnTo>
                    <a:pt x="8972" y="28269"/>
                  </a:lnTo>
                  <a:lnTo>
                    <a:pt x="8980" y="26988"/>
                  </a:lnTo>
                  <a:lnTo>
                    <a:pt x="8996" y="25730"/>
                  </a:lnTo>
                  <a:lnTo>
                    <a:pt x="9020" y="24495"/>
                  </a:lnTo>
                  <a:lnTo>
                    <a:pt x="9043" y="23284"/>
                  </a:lnTo>
                  <a:lnTo>
                    <a:pt x="9082" y="22105"/>
                  </a:lnTo>
                  <a:lnTo>
                    <a:pt x="9122" y="20957"/>
                  </a:lnTo>
                  <a:lnTo>
                    <a:pt x="9161" y="19840"/>
                  </a:lnTo>
                  <a:lnTo>
                    <a:pt x="9216" y="18755"/>
                  </a:lnTo>
                  <a:lnTo>
                    <a:pt x="9263" y="17701"/>
                  </a:lnTo>
                  <a:lnTo>
                    <a:pt x="9318" y="16695"/>
                  </a:lnTo>
                  <a:lnTo>
                    <a:pt x="9381" y="15712"/>
                  </a:lnTo>
                  <a:lnTo>
                    <a:pt x="9499" y="13880"/>
                  </a:lnTo>
                  <a:lnTo>
                    <a:pt x="9625" y="12205"/>
                  </a:lnTo>
                  <a:lnTo>
                    <a:pt x="9751" y="10718"/>
                  </a:lnTo>
                  <a:lnTo>
                    <a:pt x="9869" y="9413"/>
                  </a:lnTo>
                  <a:lnTo>
                    <a:pt x="9869" y="9413"/>
                  </a:lnTo>
                  <a:lnTo>
                    <a:pt x="10765" y="9303"/>
                  </a:lnTo>
                  <a:lnTo>
                    <a:pt x="11638" y="9217"/>
                  </a:lnTo>
                  <a:lnTo>
                    <a:pt x="12503" y="9138"/>
                  </a:lnTo>
                  <a:lnTo>
                    <a:pt x="13344" y="9083"/>
                  </a:lnTo>
                  <a:lnTo>
                    <a:pt x="14170" y="9036"/>
                  </a:lnTo>
                  <a:lnTo>
                    <a:pt x="14972" y="9004"/>
                  </a:lnTo>
                  <a:lnTo>
                    <a:pt x="15758" y="8981"/>
                  </a:lnTo>
                  <a:lnTo>
                    <a:pt x="16521" y="8965"/>
                  </a:lnTo>
                  <a:lnTo>
                    <a:pt x="17260" y="8965"/>
                  </a:lnTo>
                  <a:lnTo>
                    <a:pt x="17983" y="8973"/>
                  </a:lnTo>
                  <a:lnTo>
                    <a:pt x="18675" y="8996"/>
                  </a:lnTo>
                  <a:lnTo>
                    <a:pt x="19351" y="9020"/>
                  </a:lnTo>
                  <a:lnTo>
                    <a:pt x="19996" y="9051"/>
                  </a:lnTo>
                  <a:lnTo>
                    <a:pt x="20617" y="9091"/>
                  </a:lnTo>
                  <a:lnTo>
                    <a:pt x="21215" y="9130"/>
                  </a:lnTo>
                  <a:lnTo>
                    <a:pt x="21781" y="9177"/>
                  </a:lnTo>
                  <a:lnTo>
                    <a:pt x="22323" y="9232"/>
                  </a:lnTo>
                  <a:lnTo>
                    <a:pt x="22835" y="9279"/>
                  </a:lnTo>
                  <a:lnTo>
                    <a:pt x="23314" y="9342"/>
                  </a:lnTo>
                  <a:lnTo>
                    <a:pt x="23770" y="9397"/>
                  </a:lnTo>
                  <a:lnTo>
                    <a:pt x="24572" y="9507"/>
                  </a:lnTo>
                  <a:lnTo>
                    <a:pt x="25256" y="9618"/>
                  </a:lnTo>
                  <a:lnTo>
                    <a:pt x="25791" y="9712"/>
                  </a:lnTo>
                  <a:lnTo>
                    <a:pt x="26192" y="9791"/>
                  </a:lnTo>
                  <a:lnTo>
                    <a:pt x="26530" y="9869"/>
                  </a:lnTo>
                  <a:lnTo>
                    <a:pt x="26530" y="9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5217;p67">
              <a:extLst>
                <a:ext uri="{FF2B5EF4-FFF2-40B4-BE49-F238E27FC236}">
                  <a16:creationId xmlns:a16="http://schemas.microsoft.com/office/drawing/2014/main" id="{70356788-1EF8-2EB8-90A6-FC79E800AB58}"/>
                </a:ext>
              </a:extLst>
            </p:cNvPr>
            <p:cNvSpPr/>
            <p:nvPr/>
          </p:nvSpPr>
          <p:spPr>
            <a:xfrm>
              <a:off x="-3401775" y="-403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5218;p67">
              <a:extLst>
                <a:ext uri="{FF2B5EF4-FFF2-40B4-BE49-F238E27FC236}">
                  <a16:creationId xmlns:a16="http://schemas.microsoft.com/office/drawing/2014/main" id="{568747CE-CCAF-6065-0E8B-0D47A41A8AC2}"/>
                </a:ext>
              </a:extLst>
            </p:cNvPr>
            <p:cNvSpPr/>
            <p:nvPr/>
          </p:nvSpPr>
          <p:spPr>
            <a:xfrm>
              <a:off x="-2032475" y="-4270925"/>
              <a:ext cx="835050" cy="1373550"/>
            </a:xfrm>
            <a:custGeom>
              <a:avLst/>
              <a:gdLst/>
              <a:ahLst/>
              <a:cxnLst/>
              <a:rect l="l" t="t" r="r" b="b"/>
              <a:pathLst>
                <a:path w="33402" h="54942" extrusionOk="0">
                  <a:moveTo>
                    <a:pt x="5693" y="1"/>
                  </a:moveTo>
                  <a:lnTo>
                    <a:pt x="5465" y="16"/>
                  </a:lnTo>
                  <a:lnTo>
                    <a:pt x="5245" y="32"/>
                  </a:lnTo>
                  <a:lnTo>
                    <a:pt x="5025" y="64"/>
                  </a:lnTo>
                  <a:lnTo>
                    <a:pt x="4812" y="111"/>
                  </a:lnTo>
                  <a:lnTo>
                    <a:pt x="4600" y="158"/>
                  </a:lnTo>
                  <a:lnTo>
                    <a:pt x="4388" y="221"/>
                  </a:lnTo>
                  <a:lnTo>
                    <a:pt x="4183" y="300"/>
                  </a:lnTo>
                  <a:lnTo>
                    <a:pt x="3987" y="378"/>
                  </a:lnTo>
                  <a:lnTo>
                    <a:pt x="3790" y="473"/>
                  </a:lnTo>
                  <a:lnTo>
                    <a:pt x="3602" y="575"/>
                  </a:lnTo>
                  <a:lnTo>
                    <a:pt x="3413" y="677"/>
                  </a:lnTo>
                  <a:lnTo>
                    <a:pt x="3232" y="803"/>
                  </a:lnTo>
                  <a:lnTo>
                    <a:pt x="3059" y="929"/>
                  </a:lnTo>
                  <a:lnTo>
                    <a:pt x="2894" y="1062"/>
                  </a:lnTo>
                  <a:lnTo>
                    <a:pt x="2729" y="1204"/>
                  </a:lnTo>
                  <a:lnTo>
                    <a:pt x="2579" y="1353"/>
                  </a:lnTo>
                  <a:lnTo>
                    <a:pt x="2430" y="1510"/>
                  </a:lnTo>
                  <a:lnTo>
                    <a:pt x="2289" y="1676"/>
                  </a:lnTo>
                  <a:lnTo>
                    <a:pt x="2163" y="1849"/>
                  </a:lnTo>
                  <a:lnTo>
                    <a:pt x="2037" y="2029"/>
                  </a:lnTo>
                  <a:lnTo>
                    <a:pt x="1919" y="2210"/>
                  </a:lnTo>
                  <a:lnTo>
                    <a:pt x="1817" y="2399"/>
                  </a:lnTo>
                  <a:lnTo>
                    <a:pt x="1722" y="2596"/>
                  </a:lnTo>
                  <a:lnTo>
                    <a:pt x="1628" y="2800"/>
                  </a:lnTo>
                  <a:lnTo>
                    <a:pt x="1549" y="3012"/>
                  </a:lnTo>
                  <a:lnTo>
                    <a:pt x="1487" y="3225"/>
                  </a:lnTo>
                  <a:lnTo>
                    <a:pt x="1424" y="3445"/>
                  </a:lnTo>
                  <a:lnTo>
                    <a:pt x="1376" y="3665"/>
                  </a:lnTo>
                  <a:lnTo>
                    <a:pt x="1345" y="3893"/>
                  </a:lnTo>
                  <a:lnTo>
                    <a:pt x="1290" y="4310"/>
                  </a:lnTo>
                  <a:lnTo>
                    <a:pt x="1188" y="5183"/>
                  </a:lnTo>
                  <a:lnTo>
                    <a:pt x="1046" y="6496"/>
                  </a:lnTo>
                  <a:lnTo>
                    <a:pt x="960" y="7306"/>
                  </a:lnTo>
                  <a:lnTo>
                    <a:pt x="873" y="8218"/>
                  </a:lnTo>
                  <a:lnTo>
                    <a:pt x="787" y="9224"/>
                  </a:lnTo>
                  <a:lnTo>
                    <a:pt x="692" y="10317"/>
                  </a:lnTo>
                  <a:lnTo>
                    <a:pt x="598" y="11497"/>
                  </a:lnTo>
                  <a:lnTo>
                    <a:pt x="512" y="12755"/>
                  </a:lnTo>
                  <a:lnTo>
                    <a:pt x="417" y="14100"/>
                  </a:lnTo>
                  <a:lnTo>
                    <a:pt x="339" y="15523"/>
                  </a:lnTo>
                  <a:lnTo>
                    <a:pt x="260" y="17017"/>
                  </a:lnTo>
                  <a:lnTo>
                    <a:pt x="189" y="18574"/>
                  </a:lnTo>
                  <a:lnTo>
                    <a:pt x="126" y="20202"/>
                  </a:lnTo>
                  <a:lnTo>
                    <a:pt x="71" y="21892"/>
                  </a:lnTo>
                  <a:lnTo>
                    <a:pt x="32" y="23638"/>
                  </a:lnTo>
                  <a:lnTo>
                    <a:pt x="8" y="25439"/>
                  </a:lnTo>
                  <a:lnTo>
                    <a:pt x="0" y="27294"/>
                  </a:lnTo>
                  <a:lnTo>
                    <a:pt x="8" y="29189"/>
                  </a:lnTo>
                  <a:lnTo>
                    <a:pt x="16" y="30157"/>
                  </a:lnTo>
                  <a:lnTo>
                    <a:pt x="32" y="31132"/>
                  </a:lnTo>
                  <a:lnTo>
                    <a:pt x="48" y="32122"/>
                  </a:lnTo>
                  <a:lnTo>
                    <a:pt x="71" y="33113"/>
                  </a:lnTo>
                  <a:lnTo>
                    <a:pt x="103" y="34120"/>
                  </a:lnTo>
                  <a:lnTo>
                    <a:pt x="142" y="35134"/>
                  </a:lnTo>
                  <a:lnTo>
                    <a:pt x="181" y="36156"/>
                  </a:lnTo>
                  <a:lnTo>
                    <a:pt x="228" y="37186"/>
                  </a:lnTo>
                  <a:lnTo>
                    <a:pt x="283" y="38224"/>
                  </a:lnTo>
                  <a:lnTo>
                    <a:pt x="346" y="39270"/>
                  </a:lnTo>
                  <a:lnTo>
                    <a:pt x="409" y="40324"/>
                  </a:lnTo>
                  <a:lnTo>
                    <a:pt x="488" y="41378"/>
                  </a:lnTo>
                  <a:lnTo>
                    <a:pt x="567" y="42439"/>
                  </a:lnTo>
                  <a:lnTo>
                    <a:pt x="653" y="43509"/>
                  </a:lnTo>
                  <a:lnTo>
                    <a:pt x="747" y="44578"/>
                  </a:lnTo>
                  <a:lnTo>
                    <a:pt x="850" y="45655"/>
                  </a:lnTo>
                  <a:lnTo>
                    <a:pt x="960" y="46732"/>
                  </a:lnTo>
                  <a:lnTo>
                    <a:pt x="1078" y="47818"/>
                  </a:lnTo>
                  <a:lnTo>
                    <a:pt x="1203" y="48903"/>
                  </a:lnTo>
                  <a:lnTo>
                    <a:pt x="1337" y="49988"/>
                  </a:lnTo>
                  <a:lnTo>
                    <a:pt x="1369" y="50169"/>
                  </a:lnTo>
                  <a:lnTo>
                    <a:pt x="1400" y="50350"/>
                  </a:lnTo>
                  <a:lnTo>
                    <a:pt x="1439" y="50523"/>
                  </a:lnTo>
                  <a:lnTo>
                    <a:pt x="1487" y="50696"/>
                  </a:lnTo>
                  <a:lnTo>
                    <a:pt x="1542" y="50861"/>
                  </a:lnTo>
                  <a:lnTo>
                    <a:pt x="1604" y="51034"/>
                  </a:lnTo>
                  <a:lnTo>
                    <a:pt x="1667" y="51191"/>
                  </a:lnTo>
                  <a:lnTo>
                    <a:pt x="1738" y="51356"/>
                  </a:lnTo>
                  <a:lnTo>
                    <a:pt x="1817" y="51513"/>
                  </a:lnTo>
                  <a:lnTo>
                    <a:pt x="1903" y="51663"/>
                  </a:lnTo>
                  <a:lnTo>
                    <a:pt x="1998" y="51812"/>
                  </a:lnTo>
                  <a:lnTo>
                    <a:pt x="2092" y="51954"/>
                  </a:lnTo>
                  <a:lnTo>
                    <a:pt x="2194" y="52095"/>
                  </a:lnTo>
                  <a:lnTo>
                    <a:pt x="2296" y="52237"/>
                  </a:lnTo>
                  <a:lnTo>
                    <a:pt x="2406" y="52371"/>
                  </a:lnTo>
                  <a:lnTo>
                    <a:pt x="2524" y="52496"/>
                  </a:lnTo>
                  <a:lnTo>
                    <a:pt x="2650" y="52622"/>
                  </a:lnTo>
                  <a:lnTo>
                    <a:pt x="2776" y="52740"/>
                  </a:lnTo>
                  <a:lnTo>
                    <a:pt x="2902" y="52858"/>
                  </a:lnTo>
                  <a:lnTo>
                    <a:pt x="3035" y="52968"/>
                  </a:lnTo>
                  <a:lnTo>
                    <a:pt x="3177" y="53070"/>
                  </a:lnTo>
                  <a:lnTo>
                    <a:pt x="3319" y="53165"/>
                  </a:lnTo>
                  <a:lnTo>
                    <a:pt x="3468" y="53259"/>
                  </a:lnTo>
                  <a:lnTo>
                    <a:pt x="3625" y="53346"/>
                  </a:lnTo>
                  <a:lnTo>
                    <a:pt x="3775" y="53432"/>
                  </a:lnTo>
                  <a:lnTo>
                    <a:pt x="3940" y="53503"/>
                  </a:lnTo>
                  <a:lnTo>
                    <a:pt x="4097" y="53574"/>
                  </a:lnTo>
                  <a:lnTo>
                    <a:pt x="4262" y="53637"/>
                  </a:lnTo>
                  <a:lnTo>
                    <a:pt x="4435" y="53692"/>
                  </a:lnTo>
                  <a:lnTo>
                    <a:pt x="4608" y="53747"/>
                  </a:lnTo>
                  <a:lnTo>
                    <a:pt x="4781" y="53786"/>
                  </a:lnTo>
                  <a:lnTo>
                    <a:pt x="4962" y="53825"/>
                  </a:lnTo>
                  <a:lnTo>
                    <a:pt x="5787" y="53975"/>
                  </a:lnTo>
                  <a:lnTo>
                    <a:pt x="6613" y="54116"/>
                  </a:lnTo>
                  <a:lnTo>
                    <a:pt x="7423" y="54242"/>
                  </a:lnTo>
                  <a:lnTo>
                    <a:pt x="8225" y="54352"/>
                  </a:lnTo>
                  <a:lnTo>
                    <a:pt x="9019" y="54454"/>
                  </a:lnTo>
                  <a:lnTo>
                    <a:pt x="9805" y="54549"/>
                  </a:lnTo>
                  <a:lnTo>
                    <a:pt x="10576" y="54627"/>
                  </a:lnTo>
                  <a:lnTo>
                    <a:pt x="11339" y="54698"/>
                  </a:lnTo>
                  <a:lnTo>
                    <a:pt x="12086" y="54761"/>
                  </a:lnTo>
                  <a:lnTo>
                    <a:pt x="12825" y="54808"/>
                  </a:lnTo>
                  <a:lnTo>
                    <a:pt x="13548" y="54855"/>
                  </a:lnTo>
                  <a:lnTo>
                    <a:pt x="14264" y="54887"/>
                  </a:lnTo>
                  <a:lnTo>
                    <a:pt x="14963" y="54910"/>
                  </a:lnTo>
                  <a:lnTo>
                    <a:pt x="15647" y="54926"/>
                  </a:lnTo>
                  <a:lnTo>
                    <a:pt x="16324" y="54942"/>
                  </a:lnTo>
                  <a:lnTo>
                    <a:pt x="17629" y="54942"/>
                  </a:lnTo>
                  <a:lnTo>
                    <a:pt x="18250" y="54934"/>
                  </a:lnTo>
                  <a:lnTo>
                    <a:pt x="18863" y="54918"/>
                  </a:lnTo>
                  <a:lnTo>
                    <a:pt x="19461" y="54895"/>
                  </a:lnTo>
                  <a:lnTo>
                    <a:pt x="20043" y="54871"/>
                  </a:lnTo>
                  <a:lnTo>
                    <a:pt x="20609" y="54840"/>
                  </a:lnTo>
                  <a:lnTo>
                    <a:pt x="21159" y="54808"/>
                  </a:lnTo>
                  <a:lnTo>
                    <a:pt x="21694" y="54769"/>
                  </a:lnTo>
                  <a:lnTo>
                    <a:pt x="22708" y="54682"/>
                  </a:lnTo>
                  <a:lnTo>
                    <a:pt x="23652" y="54588"/>
                  </a:lnTo>
                  <a:lnTo>
                    <a:pt x="24525" y="54486"/>
                  </a:lnTo>
                  <a:lnTo>
                    <a:pt x="25327" y="54384"/>
                  </a:lnTo>
                  <a:lnTo>
                    <a:pt x="26050" y="54273"/>
                  </a:lnTo>
                  <a:lnTo>
                    <a:pt x="26695" y="54171"/>
                  </a:lnTo>
                  <a:lnTo>
                    <a:pt x="27253" y="54077"/>
                  </a:lnTo>
                  <a:lnTo>
                    <a:pt x="27725" y="53982"/>
                  </a:lnTo>
                  <a:lnTo>
                    <a:pt x="28110" y="53904"/>
                  </a:lnTo>
                  <a:lnTo>
                    <a:pt x="28401" y="53841"/>
                  </a:lnTo>
                  <a:lnTo>
                    <a:pt x="28700" y="53770"/>
                  </a:lnTo>
                  <a:lnTo>
                    <a:pt x="28873" y="53723"/>
                  </a:lnTo>
                  <a:lnTo>
                    <a:pt x="29030" y="53676"/>
                  </a:lnTo>
                  <a:lnTo>
                    <a:pt x="29195" y="53621"/>
                  </a:lnTo>
                  <a:lnTo>
                    <a:pt x="29352" y="53558"/>
                  </a:lnTo>
                  <a:lnTo>
                    <a:pt x="29502" y="53487"/>
                  </a:lnTo>
                  <a:lnTo>
                    <a:pt x="29659" y="53408"/>
                  </a:lnTo>
                  <a:lnTo>
                    <a:pt x="29801" y="53330"/>
                  </a:lnTo>
                  <a:lnTo>
                    <a:pt x="29950" y="53251"/>
                  </a:lnTo>
                  <a:lnTo>
                    <a:pt x="30091" y="53157"/>
                  </a:lnTo>
                  <a:lnTo>
                    <a:pt x="30225" y="53062"/>
                  </a:lnTo>
                  <a:lnTo>
                    <a:pt x="30359" y="52968"/>
                  </a:lnTo>
                  <a:lnTo>
                    <a:pt x="30492" y="52858"/>
                  </a:lnTo>
                  <a:lnTo>
                    <a:pt x="30610" y="52756"/>
                  </a:lnTo>
                  <a:lnTo>
                    <a:pt x="30736" y="52638"/>
                  </a:lnTo>
                  <a:lnTo>
                    <a:pt x="30854" y="52520"/>
                  </a:lnTo>
                  <a:lnTo>
                    <a:pt x="30964" y="52402"/>
                  </a:lnTo>
                  <a:lnTo>
                    <a:pt x="31074" y="52276"/>
                  </a:lnTo>
                  <a:lnTo>
                    <a:pt x="31176" y="52142"/>
                  </a:lnTo>
                  <a:lnTo>
                    <a:pt x="31271" y="52009"/>
                  </a:lnTo>
                  <a:lnTo>
                    <a:pt x="31365" y="51875"/>
                  </a:lnTo>
                  <a:lnTo>
                    <a:pt x="31452" y="51734"/>
                  </a:lnTo>
                  <a:lnTo>
                    <a:pt x="31538" y="51592"/>
                  </a:lnTo>
                  <a:lnTo>
                    <a:pt x="31617" y="51443"/>
                  </a:lnTo>
                  <a:lnTo>
                    <a:pt x="31688" y="51293"/>
                  </a:lnTo>
                  <a:lnTo>
                    <a:pt x="31750" y="51136"/>
                  </a:lnTo>
                  <a:lnTo>
                    <a:pt x="31813" y="50979"/>
                  </a:lnTo>
                  <a:lnTo>
                    <a:pt x="31868" y="50821"/>
                  </a:lnTo>
                  <a:lnTo>
                    <a:pt x="31923" y="50664"/>
                  </a:lnTo>
                  <a:lnTo>
                    <a:pt x="31963" y="50499"/>
                  </a:lnTo>
                  <a:lnTo>
                    <a:pt x="32002" y="50334"/>
                  </a:lnTo>
                  <a:lnTo>
                    <a:pt x="32034" y="50161"/>
                  </a:lnTo>
                  <a:lnTo>
                    <a:pt x="32057" y="49988"/>
                  </a:lnTo>
                  <a:lnTo>
                    <a:pt x="32191" y="48903"/>
                  </a:lnTo>
                  <a:lnTo>
                    <a:pt x="32317" y="47818"/>
                  </a:lnTo>
                  <a:lnTo>
                    <a:pt x="32435" y="46732"/>
                  </a:lnTo>
                  <a:lnTo>
                    <a:pt x="32545" y="45655"/>
                  </a:lnTo>
                  <a:lnTo>
                    <a:pt x="32647" y="44578"/>
                  </a:lnTo>
                  <a:lnTo>
                    <a:pt x="32749" y="43509"/>
                  </a:lnTo>
                  <a:lnTo>
                    <a:pt x="32836" y="42439"/>
                  </a:lnTo>
                  <a:lnTo>
                    <a:pt x="32914" y="41378"/>
                  </a:lnTo>
                  <a:lnTo>
                    <a:pt x="32985" y="40324"/>
                  </a:lnTo>
                  <a:lnTo>
                    <a:pt x="33056" y="39270"/>
                  </a:lnTo>
                  <a:lnTo>
                    <a:pt x="33111" y="38224"/>
                  </a:lnTo>
                  <a:lnTo>
                    <a:pt x="33166" y="37186"/>
                  </a:lnTo>
                  <a:lnTo>
                    <a:pt x="33213" y="36156"/>
                  </a:lnTo>
                  <a:lnTo>
                    <a:pt x="33260" y="35134"/>
                  </a:lnTo>
                  <a:lnTo>
                    <a:pt x="33292" y="34120"/>
                  </a:lnTo>
                  <a:lnTo>
                    <a:pt x="33323" y="33113"/>
                  </a:lnTo>
                  <a:lnTo>
                    <a:pt x="33347" y="32122"/>
                  </a:lnTo>
                  <a:lnTo>
                    <a:pt x="33370" y="31132"/>
                  </a:lnTo>
                  <a:lnTo>
                    <a:pt x="33386" y="30157"/>
                  </a:lnTo>
                  <a:lnTo>
                    <a:pt x="33394" y="29189"/>
                  </a:lnTo>
                  <a:lnTo>
                    <a:pt x="33402" y="27294"/>
                  </a:lnTo>
                  <a:lnTo>
                    <a:pt x="33394" y="25439"/>
                  </a:lnTo>
                  <a:lnTo>
                    <a:pt x="33362" y="23638"/>
                  </a:lnTo>
                  <a:lnTo>
                    <a:pt x="33323" y="21892"/>
                  </a:lnTo>
                  <a:lnTo>
                    <a:pt x="33276" y="20202"/>
                  </a:lnTo>
                  <a:lnTo>
                    <a:pt x="33213" y="18574"/>
                  </a:lnTo>
                  <a:lnTo>
                    <a:pt x="33142" y="17017"/>
                  </a:lnTo>
                  <a:lnTo>
                    <a:pt x="33064" y="15523"/>
                  </a:lnTo>
                  <a:lnTo>
                    <a:pt x="32977" y="14100"/>
                  </a:lnTo>
                  <a:lnTo>
                    <a:pt x="32891" y="12755"/>
                  </a:lnTo>
                  <a:lnTo>
                    <a:pt x="32796" y="11497"/>
                  </a:lnTo>
                  <a:lnTo>
                    <a:pt x="32710" y="10317"/>
                  </a:lnTo>
                  <a:lnTo>
                    <a:pt x="32615" y="9224"/>
                  </a:lnTo>
                  <a:lnTo>
                    <a:pt x="32521" y="8218"/>
                  </a:lnTo>
                  <a:lnTo>
                    <a:pt x="32435" y="7306"/>
                  </a:lnTo>
                  <a:lnTo>
                    <a:pt x="32356" y="6496"/>
                  </a:lnTo>
                  <a:lnTo>
                    <a:pt x="32214" y="5183"/>
                  </a:lnTo>
                  <a:lnTo>
                    <a:pt x="32104" y="4310"/>
                  </a:lnTo>
                  <a:lnTo>
                    <a:pt x="32057" y="3893"/>
                  </a:lnTo>
                  <a:lnTo>
                    <a:pt x="32018" y="3665"/>
                  </a:lnTo>
                  <a:lnTo>
                    <a:pt x="31971" y="3445"/>
                  </a:lnTo>
                  <a:lnTo>
                    <a:pt x="31916" y="3225"/>
                  </a:lnTo>
                  <a:lnTo>
                    <a:pt x="31845" y="3012"/>
                  </a:lnTo>
                  <a:lnTo>
                    <a:pt x="31766" y="2800"/>
                  </a:lnTo>
                  <a:lnTo>
                    <a:pt x="31680" y="2596"/>
                  </a:lnTo>
                  <a:lnTo>
                    <a:pt x="31585" y="2399"/>
                  </a:lnTo>
                  <a:lnTo>
                    <a:pt x="31475" y="2210"/>
                  </a:lnTo>
                  <a:lnTo>
                    <a:pt x="31365" y="2029"/>
                  </a:lnTo>
                  <a:lnTo>
                    <a:pt x="31239" y="1849"/>
                  </a:lnTo>
                  <a:lnTo>
                    <a:pt x="31106" y="1676"/>
                  </a:lnTo>
                  <a:lnTo>
                    <a:pt x="30972" y="1510"/>
                  </a:lnTo>
                  <a:lnTo>
                    <a:pt x="30823" y="1353"/>
                  </a:lnTo>
                  <a:lnTo>
                    <a:pt x="30665" y="1204"/>
                  </a:lnTo>
                  <a:lnTo>
                    <a:pt x="30508" y="1062"/>
                  </a:lnTo>
                  <a:lnTo>
                    <a:pt x="30343" y="929"/>
                  </a:lnTo>
                  <a:lnTo>
                    <a:pt x="30170" y="803"/>
                  </a:lnTo>
                  <a:lnTo>
                    <a:pt x="29989" y="685"/>
                  </a:lnTo>
                  <a:lnTo>
                    <a:pt x="29801" y="575"/>
                  </a:lnTo>
                  <a:lnTo>
                    <a:pt x="29612" y="473"/>
                  </a:lnTo>
                  <a:lnTo>
                    <a:pt x="29415" y="378"/>
                  </a:lnTo>
                  <a:lnTo>
                    <a:pt x="29219" y="300"/>
                  </a:lnTo>
                  <a:lnTo>
                    <a:pt x="29014" y="229"/>
                  </a:lnTo>
                  <a:lnTo>
                    <a:pt x="28802" y="166"/>
                  </a:lnTo>
                  <a:lnTo>
                    <a:pt x="28590" y="111"/>
                  </a:lnTo>
                  <a:lnTo>
                    <a:pt x="28377" y="71"/>
                  </a:lnTo>
                  <a:lnTo>
                    <a:pt x="28157" y="32"/>
                  </a:lnTo>
                  <a:lnTo>
                    <a:pt x="27937" y="16"/>
                  </a:lnTo>
                  <a:lnTo>
                    <a:pt x="27709" y="1"/>
                  </a:lnTo>
                  <a:lnTo>
                    <a:pt x="27489" y="9"/>
                  </a:lnTo>
                  <a:lnTo>
                    <a:pt x="27261" y="16"/>
                  </a:lnTo>
                  <a:lnTo>
                    <a:pt x="27025" y="40"/>
                  </a:lnTo>
                  <a:lnTo>
                    <a:pt x="26805" y="79"/>
                  </a:lnTo>
                  <a:lnTo>
                    <a:pt x="26577" y="127"/>
                  </a:lnTo>
                  <a:lnTo>
                    <a:pt x="26357" y="182"/>
                  </a:lnTo>
                  <a:lnTo>
                    <a:pt x="26144" y="252"/>
                  </a:lnTo>
                  <a:lnTo>
                    <a:pt x="25940" y="331"/>
                  </a:lnTo>
                  <a:lnTo>
                    <a:pt x="25735" y="417"/>
                  </a:lnTo>
                  <a:lnTo>
                    <a:pt x="25539" y="512"/>
                  </a:lnTo>
                  <a:lnTo>
                    <a:pt x="25350" y="622"/>
                  </a:lnTo>
                  <a:lnTo>
                    <a:pt x="25161" y="732"/>
                  </a:lnTo>
                  <a:lnTo>
                    <a:pt x="24981" y="858"/>
                  </a:lnTo>
                  <a:lnTo>
                    <a:pt x="24815" y="991"/>
                  </a:lnTo>
                  <a:lnTo>
                    <a:pt x="24650" y="1125"/>
                  </a:lnTo>
                  <a:lnTo>
                    <a:pt x="24493" y="1275"/>
                  </a:lnTo>
                  <a:lnTo>
                    <a:pt x="24336" y="1432"/>
                  </a:lnTo>
                  <a:lnTo>
                    <a:pt x="24194" y="1589"/>
                  </a:lnTo>
                  <a:lnTo>
                    <a:pt x="24061" y="1754"/>
                  </a:lnTo>
                  <a:lnTo>
                    <a:pt x="23935" y="1927"/>
                  </a:lnTo>
                  <a:lnTo>
                    <a:pt x="23817" y="2108"/>
                  </a:lnTo>
                  <a:lnTo>
                    <a:pt x="23707" y="2297"/>
                  </a:lnTo>
                  <a:lnTo>
                    <a:pt x="23605" y="2486"/>
                  </a:lnTo>
                  <a:lnTo>
                    <a:pt x="23518" y="2682"/>
                  </a:lnTo>
                  <a:lnTo>
                    <a:pt x="23432" y="2879"/>
                  </a:lnTo>
                  <a:lnTo>
                    <a:pt x="23361" y="3083"/>
                  </a:lnTo>
                  <a:lnTo>
                    <a:pt x="23298" y="3295"/>
                  </a:lnTo>
                  <a:lnTo>
                    <a:pt x="23243" y="3508"/>
                  </a:lnTo>
                  <a:lnTo>
                    <a:pt x="23204" y="3720"/>
                  </a:lnTo>
                  <a:lnTo>
                    <a:pt x="23172" y="3940"/>
                  </a:lnTo>
                  <a:lnTo>
                    <a:pt x="23149" y="4160"/>
                  </a:lnTo>
                  <a:lnTo>
                    <a:pt x="23141" y="4388"/>
                  </a:lnTo>
                  <a:lnTo>
                    <a:pt x="23141" y="4609"/>
                  </a:lnTo>
                  <a:lnTo>
                    <a:pt x="23149" y="4837"/>
                  </a:lnTo>
                  <a:lnTo>
                    <a:pt x="23172" y="5065"/>
                  </a:lnTo>
                  <a:lnTo>
                    <a:pt x="23211" y="5324"/>
                  </a:lnTo>
                  <a:lnTo>
                    <a:pt x="23290" y="6016"/>
                  </a:lnTo>
                  <a:lnTo>
                    <a:pt x="23408" y="7093"/>
                  </a:lnTo>
                  <a:lnTo>
                    <a:pt x="23550" y="8556"/>
                  </a:lnTo>
                  <a:lnTo>
                    <a:pt x="23628" y="9413"/>
                  </a:lnTo>
                  <a:lnTo>
                    <a:pt x="23707" y="10357"/>
                  </a:lnTo>
                  <a:lnTo>
                    <a:pt x="23793" y="11379"/>
                  </a:lnTo>
                  <a:lnTo>
                    <a:pt x="23880" y="12480"/>
                  </a:lnTo>
                  <a:lnTo>
                    <a:pt x="23958" y="13659"/>
                  </a:lnTo>
                  <a:lnTo>
                    <a:pt x="24037" y="14902"/>
                  </a:lnTo>
                  <a:lnTo>
                    <a:pt x="24116" y="16215"/>
                  </a:lnTo>
                  <a:lnTo>
                    <a:pt x="24186" y="17583"/>
                  </a:lnTo>
                  <a:lnTo>
                    <a:pt x="24249" y="19022"/>
                  </a:lnTo>
                  <a:lnTo>
                    <a:pt x="24304" y="20516"/>
                  </a:lnTo>
                  <a:lnTo>
                    <a:pt x="24352" y="22065"/>
                  </a:lnTo>
                  <a:lnTo>
                    <a:pt x="24391" y="23661"/>
                  </a:lnTo>
                  <a:lnTo>
                    <a:pt x="24414" y="25305"/>
                  </a:lnTo>
                  <a:lnTo>
                    <a:pt x="24430" y="26996"/>
                  </a:lnTo>
                  <a:lnTo>
                    <a:pt x="24422" y="28725"/>
                  </a:lnTo>
                  <a:lnTo>
                    <a:pt x="24407" y="30487"/>
                  </a:lnTo>
                  <a:lnTo>
                    <a:pt x="24375" y="32295"/>
                  </a:lnTo>
                  <a:lnTo>
                    <a:pt x="24320" y="34128"/>
                  </a:lnTo>
                  <a:lnTo>
                    <a:pt x="24289" y="35055"/>
                  </a:lnTo>
                  <a:lnTo>
                    <a:pt x="24249" y="35983"/>
                  </a:lnTo>
                  <a:lnTo>
                    <a:pt x="24202" y="36927"/>
                  </a:lnTo>
                  <a:lnTo>
                    <a:pt x="24155" y="37871"/>
                  </a:lnTo>
                  <a:lnTo>
                    <a:pt x="24100" y="38822"/>
                  </a:lnTo>
                  <a:lnTo>
                    <a:pt x="24037" y="39773"/>
                  </a:lnTo>
                  <a:lnTo>
                    <a:pt x="23974" y="40733"/>
                  </a:lnTo>
                  <a:lnTo>
                    <a:pt x="23903" y="41700"/>
                  </a:lnTo>
                  <a:lnTo>
                    <a:pt x="23825" y="42667"/>
                  </a:lnTo>
                  <a:lnTo>
                    <a:pt x="23738" y="43642"/>
                  </a:lnTo>
                  <a:lnTo>
                    <a:pt x="23644" y="44609"/>
                  </a:lnTo>
                  <a:lnTo>
                    <a:pt x="23550" y="45592"/>
                  </a:lnTo>
                  <a:lnTo>
                    <a:pt x="22976" y="45655"/>
                  </a:lnTo>
                  <a:lnTo>
                    <a:pt x="22362" y="45726"/>
                  </a:lnTo>
                  <a:lnTo>
                    <a:pt x="21710" y="45789"/>
                  </a:lnTo>
                  <a:lnTo>
                    <a:pt x="21010" y="45844"/>
                  </a:lnTo>
                  <a:lnTo>
                    <a:pt x="20263" y="45891"/>
                  </a:lnTo>
                  <a:lnTo>
                    <a:pt x="19484" y="45938"/>
                  </a:lnTo>
                  <a:lnTo>
                    <a:pt x="18675" y="45970"/>
                  </a:lnTo>
                  <a:lnTo>
                    <a:pt x="17818" y="45985"/>
                  </a:lnTo>
                  <a:lnTo>
                    <a:pt x="16929" y="45993"/>
                  </a:lnTo>
                  <a:lnTo>
                    <a:pt x="16009" y="45985"/>
                  </a:lnTo>
                  <a:lnTo>
                    <a:pt x="15058" y="45954"/>
                  </a:lnTo>
                  <a:lnTo>
                    <a:pt x="14067" y="45915"/>
                  </a:lnTo>
                  <a:lnTo>
                    <a:pt x="13053" y="45852"/>
                  </a:lnTo>
                  <a:lnTo>
                    <a:pt x="12534" y="45812"/>
                  </a:lnTo>
                  <a:lnTo>
                    <a:pt x="12007" y="45765"/>
                  </a:lnTo>
                  <a:lnTo>
                    <a:pt x="11480" y="45718"/>
                  </a:lnTo>
                  <a:lnTo>
                    <a:pt x="10938" y="45663"/>
                  </a:lnTo>
                  <a:lnTo>
                    <a:pt x="10395" y="45600"/>
                  </a:lnTo>
                  <a:lnTo>
                    <a:pt x="9845" y="45537"/>
                  </a:lnTo>
                  <a:lnTo>
                    <a:pt x="9750" y="44562"/>
                  </a:lnTo>
                  <a:lnTo>
                    <a:pt x="9656" y="43587"/>
                  </a:lnTo>
                  <a:lnTo>
                    <a:pt x="9569" y="42612"/>
                  </a:lnTo>
                  <a:lnTo>
                    <a:pt x="9491" y="41653"/>
                  </a:lnTo>
                  <a:lnTo>
                    <a:pt x="9420" y="40686"/>
                  </a:lnTo>
                  <a:lnTo>
                    <a:pt x="9357" y="39726"/>
                  </a:lnTo>
                  <a:lnTo>
                    <a:pt x="9294" y="38775"/>
                  </a:lnTo>
                  <a:lnTo>
                    <a:pt x="9239" y="37823"/>
                  </a:lnTo>
                  <a:lnTo>
                    <a:pt x="9192" y="36880"/>
                  </a:lnTo>
                  <a:lnTo>
                    <a:pt x="9153" y="35944"/>
                  </a:lnTo>
                  <a:lnTo>
                    <a:pt x="9113" y="35008"/>
                  </a:lnTo>
                  <a:lnTo>
                    <a:pt x="9074" y="34080"/>
                  </a:lnTo>
                  <a:lnTo>
                    <a:pt x="9027" y="32248"/>
                  </a:lnTo>
                  <a:lnTo>
                    <a:pt x="8988" y="30455"/>
                  </a:lnTo>
                  <a:lnTo>
                    <a:pt x="8972" y="28686"/>
                  </a:lnTo>
                  <a:lnTo>
                    <a:pt x="8972" y="26964"/>
                  </a:lnTo>
                  <a:lnTo>
                    <a:pt x="8988" y="25273"/>
                  </a:lnTo>
                  <a:lnTo>
                    <a:pt x="9011" y="23630"/>
                  </a:lnTo>
                  <a:lnTo>
                    <a:pt x="9051" y="22034"/>
                  </a:lnTo>
                  <a:lnTo>
                    <a:pt x="9098" y="20493"/>
                  </a:lnTo>
                  <a:lnTo>
                    <a:pt x="9153" y="18999"/>
                  </a:lnTo>
                  <a:lnTo>
                    <a:pt x="9216" y="17567"/>
                  </a:lnTo>
                  <a:lnTo>
                    <a:pt x="9286" y="16191"/>
                  </a:lnTo>
                  <a:lnTo>
                    <a:pt x="9365" y="14886"/>
                  </a:lnTo>
                  <a:lnTo>
                    <a:pt x="9444" y="13644"/>
                  </a:lnTo>
                  <a:lnTo>
                    <a:pt x="9522" y="12472"/>
                  </a:lnTo>
                  <a:lnTo>
                    <a:pt x="9609" y="11371"/>
                  </a:lnTo>
                  <a:lnTo>
                    <a:pt x="9687" y="10349"/>
                  </a:lnTo>
                  <a:lnTo>
                    <a:pt x="9774" y="9405"/>
                  </a:lnTo>
                  <a:lnTo>
                    <a:pt x="9853" y="8548"/>
                  </a:lnTo>
                  <a:lnTo>
                    <a:pt x="9994" y="7093"/>
                  </a:lnTo>
                  <a:lnTo>
                    <a:pt x="10112" y="6016"/>
                  </a:lnTo>
                  <a:lnTo>
                    <a:pt x="10191" y="5332"/>
                  </a:lnTo>
                  <a:lnTo>
                    <a:pt x="10222" y="5073"/>
                  </a:lnTo>
                  <a:lnTo>
                    <a:pt x="10246" y="4845"/>
                  </a:lnTo>
                  <a:lnTo>
                    <a:pt x="10261" y="4616"/>
                  </a:lnTo>
                  <a:lnTo>
                    <a:pt x="10261" y="4388"/>
                  </a:lnTo>
                  <a:lnTo>
                    <a:pt x="10254" y="4160"/>
                  </a:lnTo>
                  <a:lnTo>
                    <a:pt x="10230" y="3940"/>
                  </a:lnTo>
                  <a:lnTo>
                    <a:pt x="10199" y="3720"/>
                  </a:lnTo>
                  <a:lnTo>
                    <a:pt x="10159" y="3508"/>
                  </a:lnTo>
                  <a:lnTo>
                    <a:pt x="10104" y="3295"/>
                  </a:lnTo>
                  <a:lnTo>
                    <a:pt x="10041" y="3091"/>
                  </a:lnTo>
                  <a:lnTo>
                    <a:pt x="9970" y="2887"/>
                  </a:lnTo>
                  <a:lnTo>
                    <a:pt x="9884" y="2682"/>
                  </a:lnTo>
                  <a:lnTo>
                    <a:pt x="9798" y="2486"/>
                  </a:lnTo>
                  <a:lnTo>
                    <a:pt x="9695" y="2297"/>
                  </a:lnTo>
                  <a:lnTo>
                    <a:pt x="9585" y="2108"/>
                  </a:lnTo>
                  <a:lnTo>
                    <a:pt x="9467" y="1935"/>
                  </a:lnTo>
                  <a:lnTo>
                    <a:pt x="9341" y="1762"/>
                  </a:lnTo>
                  <a:lnTo>
                    <a:pt x="9208" y="1589"/>
                  </a:lnTo>
                  <a:lnTo>
                    <a:pt x="9058" y="1432"/>
                  </a:lnTo>
                  <a:lnTo>
                    <a:pt x="8909" y="1275"/>
                  </a:lnTo>
                  <a:lnTo>
                    <a:pt x="8752" y="1133"/>
                  </a:lnTo>
                  <a:lnTo>
                    <a:pt x="8587" y="991"/>
                  </a:lnTo>
                  <a:lnTo>
                    <a:pt x="8414" y="858"/>
                  </a:lnTo>
                  <a:lnTo>
                    <a:pt x="8241" y="732"/>
                  </a:lnTo>
                  <a:lnTo>
                    <a:pt x="8052" y="622"/>
                  </a:lnTo>
                  <a:lnTo>
                    <a:pt x="7863" y="512"/>
                  </a:lnTo>
                  <a:lnTo>
                    <a:pt x="7667" y="417"/>
                  </a:lnTo>
                  <a:lnTo>
                    <a:pt x="7462" y="331"/>
                  </a:lnTo>
                  <a:lnTo>
                    <a:pt x="7258" y="252"/>
                  </a:lnTo>
                  <a:lnTo>
                    <a:pt x="7046" y="182"/>
                  </a:lnTo>
                  <a:lnTo>
                    <a:pt x="6825" y="127"/>
                  </a:lnTo>
                  <a:lnTo>
                    <a:pt x="6597" y="79"/>
                  </a:lnTo>
                  <a:lnTo>
                    <a:pt x="6369" y="40"/>
                  </a:lnTo>
                  <a:lnTo>
                    <a:pt x="6141" y="16"/>
                  </a:lnTo>
                  <a:lnTo>
                    <a:pt x="59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5219;p67">
              <a:extLst>
                <a:ext uri="{FF2B5EF4-FFF2-40B4-BE49-F238E27FC236}">
                  <a16:creationId xmlns:a16="http://schemas.microsoft.com/office/drawing/2014/main" id="{E5E825AB-71E8-D819-6974-D253AB3B04A7}"/>
                </a:ext>
              </a:extLst>
            </p:cNvPr>
            <p:cNvSpPr/>
            <p:nvPr/>
          </p:nvSpPr>
          <p:spPr>
            <a:xfrm>
              <a:off x="-2032475" y="-4270925"/>
              <a:ext cx="835050" cy="1373550"/>
            </a:xfrm>
            <a:custGeom>
              <a:avLst/>
              <a:gdLst/>
              <a:ahLst/>
              <a:cxnLst/>
              <a:rect l="l" t="t" r="r" b="b"/>
              <a:pathLst>
                <a:path w="33402" h="54942" fill="none" extrusionOk="0">
                  <a:moveTo>
                    <a:pt x="28700" y="53770"/>
                  </a:moveTo>
                  <a:lnTo>
                    <a:pt x="28700" y="53770"/>
                  </a:lnTo>
                  <a:lnTo>
                    <a:pt x="28873" y="53723"/>
                  </a:lnTo>
                  <a:lnTo>
                    <a:pt x="29030" y="53676"/>
                  </a:lnTo>
                  <a:lnTo>
                    <a:pt x="29195" y="53621"/>
                  </a:lnTo>
                  <a:lnTo>
                    <a:pt x="29352" y="53558"/>
                  </a:lnTo>
                  <a:lnTo>
                    <a:pt x="29502" y="53487"/>
                  </a:lnTo>
                  <a:lnTo>
                    <a:pt x="29659" y="53408"/>
                  </a:lnTo>
                  <a:lnTo>
                    <a:pt x="29801" y="53330"/>
                  </a:lnTo>
                  <a:lnTo>
                    <a:pt x="29950" y="53251"/>
                  </a:lnTo>
                  <a:lnTo>
                    <a:pt x="30091" y="53157"/>
                  </a:lnTo>
                  <a:lnTo>
                    <a:pt x="30225" y="53062"/>
                  </a:lnTo>
                  <a:lnTo>
                    <a:pt x="30359" y="52968"/>
                  </a:lnTo>
                  <a:lnTo>
                    <a:pt x="30492" y="52858"/>
                  </a:lnTo>
                  <a:lnTo>
                    <a:pt x="30610" y="52756"/>
                  </a:lnTo>
                  <a:lnTo>
                    <a:pt x="30736" y="52638"/>
                  </a:lnTo>
                  <a:lnTo>
                    <a:pt x="30854" y="52520"/>
                  </a:lnTo>
                  <a:lnTo>
                    <a:pt x="30964" y="52402"/>
                  </a:lnTo>
                  <a:lnTo>
                    <a:pt x="31074" y="52276"/>
                  </a:lnTo>
                  <a:lnTo>
                    <a:pt x="31176" y="52142"/>
                  </a:lnTo>
                  <a:lnTo>
                    <a:pt x="31271" y="52009"/>
                  </a:lnTo>
                  <a:lnTo>
                    <a:pt x="31365" y="51875"/>
                  </a:lnTo>
                  <a:lnTo>
                    <a:pt x="31452" y="51734"/>
                  </a:lnTo>
                  <a:lnTo>
                    <a:pt x="31538" y="51592"/>
                  </a:lnTo>
                  <a:lnTo>
                    <a:pt x="31617" y="51443"/>
                  </a:lnTo>
                  <a:lnTo>
                    <a:pt x="31688" y="51293"/>
                  </a:lnTo>
                  <a:lnTo>
                    <a:pt x="31750" y="51136"/>
                  </a:lnTo>
                  <a:lnTo>
                    <a:pt x="31813" y="50979"/>
                  </a:lnTo>
                  <a:lnTo>
                    <a:pt x="31868" y="50821"/>
                  </a:lnTo>
                  <a:lnTo>
                    <a:pt x="31923" y="50664"/>
                  </a:lnTo>
                  <a:lnTo>
                    <a:pt x="31963" y="50499"/>
                  </a:lnTo>
                  <a:lnTo>
                    <a:pt x="32002" y="50334"/>
                  </a:lnTo>
                  <a:lnTo>
                    <a:pt x="32034" y="50161"/>
                  </a:lnTo>
                  <a:lnTo>
                    <a:pt x="32057" y="49988"/>
                  </a:lnTo>
                  <a:lnTo>
                    <a:pt x="32057" y="49988"/>
                  </a:lnTo>
                  <a:lnTo>
                    <a:pt x="32191" y="48903"/>
                  </a:lnTo>
                  <a:lnTo>
                    <a:pt x="32317" y="47818"/>
                  </a:lnTo>
                  <a:lnTo>
                    <a:pt x="32435" y="46732"/>
                  </a:lnTo>
                  <a:lnTo>
                    <a:pt x="32545" y="45655"/>
                  </a:lnTo>
                  <a:lnTo>
                    <a:pt x="32647" y="44578"/>
                  </a:lnTo>
                  <a:lnTo>
                    <a:pt x="32749" y="43509"/>
                  </a:lnTo>
                  <a:lnTo>
                    <a:pt x="32836" y="42439"/>
                  </a:lnTo>
                  <a:lnTo>
                    <a:pt x="32914" y="41378"/>
                  </a:lnTo>
                  <a:lnTo>
                    <a:pt x="32985" y="40324"/>
                  </a:lnTo>
                  <a:lnTo>
                    <a:pt x="33056" y="39270"/>
                  </a:lnTo>
                  <a:lnTo>
                    <a:pt x="33111" y="38224"/>
                  </a:lnTo>
                  <a:lnTo>
                    <a:pt x="33166" y="37186"/>
                  </a:lnTo>
                  <a:lnTo>
                    <a:pt x="33213" y="36156"/>
                  </a:lnTo>
                  <a:lnTo>
                    <a:pt x="33260" y="35134"/>
                  </a:lnTo>
                  <a:lnTo>
                    <a:pt x="33292" y="34120"/>
                  </a:lnTo>
                  <a:lnTo>
                    <a:pt x="33323" y="33113"/>
                  </a:lnTo>
                  <a:lnTo>
                    <a:pt x="33347" y="32122"/>
                  </a:lnTo>
                  <a:lnTo>
                    <a:pt x="33370" y="31132"/>
                  </a:lnTo>
                  <a:lnTo>
                    <a:pt x="33386" y="30157"/>
                  </a:lnTo>
                  <a:lnTo>
                    <a:pt x="33394" y="29189"/>
                  </a:lnTo>
                  <a:lnTo>
                    <a:pt x="33402" y="27294"/>
                  </a:lnTo>
                  <a:lnTo>
                    <a:pt x="33394" y="25439"/>
                  </a:lnTo>
                  <a:lnTo>
                    <a:pt x="33362" y="23638"/>
                  </a:lnTo>
                  <a:lnTo>
                    <a:pt x="33323" y="21892"/>
                  </a:lnTo>
                  <a:lnTo>
                    <a:pt x="33276" y="20202"/>
                  </a:lnTo>
                  <a:lnTo>
                    <a:pt x="33213" y="18574"/>
                  </a:lnTo>
                  <a:lnTo>
                    <a:pt x="33142" y="17017"/>
                  </a:lnTo>
                  <a:lnTo>
                    <a:pt x="33064" y="15523"/>
                  </a:lnTo>
                  <a:lnTo>
                    <a:pt x="32977" y="14100"/>
                  </a:lnTo>
                  <a:lnTo>
                    <a:pt x="32891" y="12755"/>
                  </a:lnTo>
                  <a:lnTo>
                    <a:pt x="32796" y="11497"/>
                  </a:lnTo>
                  <a:lnTo>
                    <a:pt x="32710" y="10317"/>
                  </a:lnTo>
                  <a:lnTo>
                    <a:pt x="32615" y="9224"/>
                  </a:lnTo>
                  <a:lnTo>
                    <a:pt x="32521" y="8218"/>
                  </a:lnTo>
                  <a:lnTo>
                    <a:pt x="32435" y="7306"/>
                  </a:lnTo>
                  <a:lnTo>
                    <a:pt x="32356" y="6496"/>
                  </a:lnTo>
                  <a:lnTo>
                    <a:pt x="32214" y="5183"/>
                  </a:lnTo>
                  <a:lnTo>
                    <a:pt x="32104" y="4310"/>
                  </a:lnTo>
                  <a:lnTo>
                    <a:pt x="32057" y="3893"/>
                  </a:lnTo>
                  <a:lnTo>
                    <a:pt x="32057" y="3893"/>
                  </a:lnTo>
                  <a:lnTo>
                    <a:pt x="32018" y="3665"/>
                  </a:lnTo>
                  <a:lnTo>
                    <a:pt x="31971" y="3445"/>
                  </a:lnTo>
                  <a:lnTo>
                    <a:pt x="31916" y="3225"/>
                  </a:lnTo>
                  <a:lnTo>
                    <a:pt x="31845" y="3012"/>
                  </a:lnTo>
                  <a:lnTo>
                    <a:pt x="31766" y="2800"/>
                  </a:lnTo>
                  <a:lnTo>
                    <a:pt x="31680" y="2596"/>
                  </a:lnTo>
                  <a:lnTo>
                    <a:pt x="31585" y="2399"/>
                  </a:lnTo>
                  <a:lnTo>
                    <a:pt x="31475" y="2210"/>
                  </a:lnTo>
                  <a:lnTo>
                    <a:pt x="31365" y="2029"/>
                  </a:lnTo>
                  <a:lnTo>
                    <a:pt x="31239" y="1849"/>
                  </a:lnTo>
                  <a:lnTo>
                    <a:pt x="31106" y="1676"/>
                  </a:lnTo>
                  <a:lnTo>
                    <a:pt x="30972" y="1510"/>
                  </a:lnTo>
                  <a:lnTo>
                    <a:pt x="30823" y="1353"/>
                  </a:lnTo>
                  <a:lnTo>
                    <a:pt x="30665" y="1204"/>
                  </a:lnTo>
                  <a:lnTo>
                    <a:pt x="30508" y="1062"/>
                  </a:lnTo>
                  <a:lnTo>
                    <a:pt x="30343" y="929"/>
                  </a:lnTo>
                  <a:lnTo>
                    <a:pt x="30170" y="803"/>
                  </a:lnTo>
                  <a:lnTo>
                    <a:pt x="29989" y="685"/>
                  </a:lnTo>
                  <a:lnTo>
                    <a:pt x="29801" y="575"/>
                  </a:lnTo>
                  <a:lnTo>
                    <a:pt x="29612" y="473"/>
                  </a:lnTo>
                  <a:lnTo>
                    <a:pt x="29415" y="378"/>
                  </a:lnTo>
                  <a:lnTo>
                    <a:pt x="29219" y="300"/>
                  </a:lnTo>
                  <a:lnTo>
                    <a:pt x="29014" y="229"/>
                  </a:lnTo>
                  <a:lnTo>
                    <a:pt x="28802" y="166"/>
                  </a:lnTo>
                  <a:lnTo>
                    <a:pt x="28590" y="111"/>
                  </a:lnTo>
                  <a:lnTo>
                    <a:pt x="28377" y="71"/>
                  </a:lnTo>
                  <a:lnTo>
                    <a:pt x="28157" y="32"/>
                  </a:lnTo>
                  <a:lnTo>
                    <a:pt x="27937" y="16"/>
                  </a:lnTo>
                  <a:lnTo>
                    <a:pt x="27709" y="1"/>
                  </a:lnTo>
                  <a:lnTo>
                    <a:pt x="27489" y="9"/>
                  </a:lnTo>
                  <a:lnTo>
                    <a:pt x="27261" y="16"/>
                  </a:lnTo>
                  <a:lnTo>
                    <a:pt x="27025" y="40"/>
                  </a:lnTo>
                  <a:lnTo>
                    <a:pt x="27025" y="40"/>
                  </a:lnTo>
                  <a:lnTo>
                    <a:pt x="26805" y="79"/>
                  </a:lnTo>
                  <a:lnTo>
                    <a:pt x="26577" y="127"/>
                  </a:lnTo>
                  <a:lnTo>
                    <a:pt x="26357" y="182"/>
                  </a:lnTo>
                  <a:lnTo>
                    <a:pt x="26144" y="252"/>
                  </a:lnTo>
                  <a:lnTo>
                    <a:pt x="25940" y="331"/>
                  </a:lnTo>
                  <a:lnTo>
                    <a:pt x="25735" y="417"/>
                  </a:lnTo>
                  <a:lnTo>
                    <a:pt x="25539" y="512"/>
                  </a:lnTo>
                  <a:lnTo>
                    <a:pt x="25350" y="622"/>
                  </a:lnTo>
                  <a:lnTo>
                    <a:pt x="25161" y="732"/>
                  </a:lnTo>
                  <a:lnTo>
                    <a:pt x="24981" y="858"/>
                  </a:lnTo>
                  <a:lnTo>
                    <a:pt x="24815" y="991"/>
                  </a:lnTo>
                  <a:lnTo>
                    <a:pt x="24650" y="1125"/>
                  </a:lnTo>
                  <a:lnTo>
                    <a:pt x="24493" y="1275"/>
                  </a:lnTo>
                  <a:lnTo>
                    <a:pt x="24336" y="1432"/>
                  </a:lnTo>
                  <a:lnTo>
                    <a:pt x="24194" y="1589"/>
                  </a:lnTo>
                  <a:lnTo>
                    <a:pt x="24061" y="1754"/>
                  </a:lnTo>
                  <a:lnTo>
                    <a:pt x="23935" y="1927"/>
                  </a:lnTo>
                  <a:lnTo>
                    <a:pt x="23817" y="2108"/>
                  </a:lnTo>
                  <a:lnTo>
                    <a:pt x="23707" y="2297"/>
                  </a:lnTo>
                  <a:lnTo>
                    <a:pt x="23605" y="2486"/>
                  </a:lnTo>
                  <a:lnTo>
                    <a:pt x="23518" y="2682"/>
                  </a:lnTo>
                  <a:lnTo>
                    <a:pt x="23432" y="2879"/>
                  </a:lnTo>
                  <a:lnTo>
                    <a:pt x="23361" y="3083"/>
                  </a:lnTo>
                  <a:lnTo>
                    <a:pt x="23298" y="3295"/>
                  </a:lnTo>
                  <a:lnTo>
                    <a:pt x="23243" y="3508"/>
                  </a:lnTo>
                  <a:lnTo>
                    <a:pt x="23204" y="3720"/>
                  </a:lnTo>
                  <a:lnTo>
                    <a:pt x="23172" y="3940"/>
                  </a:lnTo>
                  <a:lnTo>
                    <a:pt x="23149" y="4160"/>
                  </a:lnTo>
                  <a:lnTo>
                    <a:pt x="23141" y="4388"/>
                  </a:lnTo>
                  <a:lnTo>
                    <a:pt x="23141" y="4609"/>
                  </a:lnTo>
                  <a:lnTo>
                    <a:pt x="23149" y="4837"/>
                  </a:lnTo>
                  <a:lnTo>
                    <a:pt x="23172" y="5065"/>
                  </a:lnTo>
                  <a:lnTo>
                    <a:pt x="23172" y="5065"/>
                  </a:lnTo>
                  <a:lnTo>
                    <a:pt x="23211" y="5324"/>
                  </a:lnTo>
                  <a:lnTo>
                    <a:pt x="23290" y="6016"/>
                  </a:lnTo>
                  <a:lnTo>
                    <a:pt x="23408" y="7093"/>
                  </a:lnTo>
                  <a:lnTo>
                    <a:pt x="23550" y="8556"/>
                  </a:lnTo>
                  <a:lnTo>
                    <a:pt x="23628" y="9413"/>
                  </a:lnTo>
                  <a:lnTo>
                    <a:pt x="23707" y="10357"/>
                  </a:lnTo>
                  <a:lnTo>
                    <a:pt x="23793" y="11379"/>
                  </a:lnTo>
                  <a:lnTo>
                    <a:pt x="23880" y="12480"/>
                  </a:lnTo>
                  <a:lnTo>
                    <a:pt x="23958" y="13659"/>
                  </a:lnTo>
                  <a:lnTo>
                    <a:pt x="24037" y="14902"/>
                  </a:lnTo>
                  <a:lnTo>
                    <a:pt x="24116" y="16215"/>
                  </a:lnTo>
                  <a:lnTo>
                    <a:pt x="24186" y="17583"/>
                  </a:lnTo>
                  <a:lnTo>
                    <a:pt x="24249" y="19022"/>
                  </a:lnTo>
                  <a:lnTo>
                    <a:pt x="24304" y="20516"/>
                  </a:lnTo>
                  <a:lnTo>
                    <a:pt x="24352" y="22065"/>
                  </a:lnTo>
                  <a:lnTo>
                    <a:pt x="24391" y="23661"/>
                  </a:lnTo>
                  <a:lnTo>
                    <a:pt x="24414" y="25305"/>
                  </a:lnTo>
                  <a:lnTo>
                    <a:pt x="24430" y="26996"/>
                  </a:lnTo>
                  <a:lnTo>
                    <a:pt x="24422" y="28725"/>
                  </a:lnTo>
                  <a:lnTo>
                    <a:pt x="24407" y="30487"/>
                  </a:lnTo>
                  <a:lnTo>
                    <a:pt x="24375" y="32295"/>
                  </a:lnTo>
                  <a:lnTo>
                    <a:pt x="24320" y="34128"/>
                  </a:lnTo>
                  <a:lnTo>
                    <a:pt x="24289" y="35055"/>
                  </a:lnTo>
                  <a:lnTo>
                    <a:pt x="24249" y="35983"/>
                  </a:lnTo>
                  <a:lnTo>
                    <a:pt x="24202" y="36927"/>
                  </a:lnTo>
                  <a:lnTo>
                    <a:pt x="24155" y="37871"/>
                  </a:lnTo>
                  <a:lnTo>
                    <a:pt x="24100" y="38822"/>
                  </a:lnTo>
                  <a:lnTo>
                    <a:pt x="24037" y="39773"/>
                  </a:lnTo>
                  <a:lnTo>
                    <a:pt x="23974" y="40733"/>
                  </a:lnTo>
                  <a:lnTo>
                    <a:pt x="23903" y="41700"/>
                  </a:lnTo>
                  <a:lnTo>
                    <a:pt x="23825" y="42667"/>
                  </a:lnTo>
                  <a:lnTo>
                    <a:pt x="23738" y="43642"/>
                  </a:lnTo>
                  <a:lnTo>
                    <a:pt x="23644" y="44609"/>
                  </a:lnTo>
                  <a:lnTo>
                    <a:pt x="23550" y="45592"/>
                  </a:lnTo>
                  <a:lnTo>
                    <a:pt x="23550" y="45592"/>
                  </a:lnTo>
                  <a:lnTo>
                    <a:pt x="22976" y="45655"/>
                  </a:lnTo>
                  <a:lnTo>
                    <a:pt x="22362" y="45726"/>
                  </a:lnTo>
                  <a:lnTo>
                    <a:pt x="21710" y="45789"/>
                  </a:lnTo>
                  <a:lnTo>
                    <a:pt x="21010" y="45844"/>
                  </a:lnTo>
                  <a:lnTo>
                    <a:pt x="20263" y="45891"/>
                  </a:lnTo>
                  <a:lnTo>
                    <a:pt x="19484" y="45938"/>
                  </a:lnTo>
                  <a:lnTo>
                    <a:pt x="18675" y="45970"/>
                  </a:lnTo>
                  <a:lnTo>
                    <a:pt x="17818" y="45985"/>
                  </a:lnTo>
                  <a:lnTo>
                    <a:pt x="16929" y="45993"/>
                  </a:lnTo>
                  <a:lnTo>
                    <a:pt x="16009" y="45985"/>
                  </a:lnTo>
                  <a:lnTo>
                    <a:pt x="15058" y="45954"/>
                  </a:lnTo>
                  <a:lnTo>
                    <a:pt x="14067" y="45915"/>
                  </a:lnTo>
                  <a:lnTo>
                    <a:pt x="13053" y="45852"/>
                  </a:lnTo>
                  <a:lnTo>
                    <a:pt x="12534" y="45812"/>
                  </a:lnTo>
                  <a:lnTo>
                    <a:pt x="12007" y="45765"/>
                  </a:lnTo>
                  <a:lnTo>
                    <a:pt x="11480" y="45718"/>
                  </a:lnTo>
                  <a:lnTo>
                    <a:pt x="10938" y="45663"/>
                  </a:lnTo>
                  <a:lnTo>
                    <a:pt x="10395" y="45600"/>
                  </a:lnTo>
                  <a:lnTo>
                    <a:pt x="9845" y="45537"/>
                  </a:lnTo>
                  <a:lnTo>
                    <a:pt x="9845" y="45537"/>
                  </a:lnTo>
                  <a:lnTo>
                    <a:pt x="9750" y="44562"/>
                  </a:lnTo>
                  <a:lnTo>
                    <a:pt x="9656" y="43587"/>
                  </a:lnTo>
                  <a:lnTo>
                    <a:pt x="9569" y="42612"/>
                  </a:lnTo>
                  <a:lnTo>
                    <a:pt x="9491" y="41653"/>
                  </a:lnTo>
                  <a:lnTo>
                    <a:pt x="9420" y="40686"/>
                  </a:lnTo>
                  <a:lnTo>
                    <a:pt x="9357" y="39726"/>
                  </a:lnTo>
                  <a:lnTo>
                    <a:pt x="9294" y="38775"/>
                  </a:lnTo>
                  <a:lnTo>
                    <a:pt x="9239" y="37823"/>
                  </a:lnTo>
                  <a:lnTo>
                    <a:pt x="9192" y="36880"/>
                  </a:lnTo>
                  <a:lnTo>
                    <a:pt x="9153" y="35944"/>
                  </a:lnTo>
                  <a:lnTo>
                    <a:pt x="9113" y="35008"/>
                  </a:lnTo>
                  <a:lnTo>
                    <a:pt x="9074" y="34080"/>
                  </a:lnTo>
                  <a:lnTo>
                    <a:pt x="9027" y="32248"/>
                  </a:lnTo>
                  <a:lnTo>
                    <a:pt x="8988" y="30455"/>
                  </a:lnTo>
                  <a:lnTo>
                    <a:pt x="8972" y="28686"/>
                  </a:lnTo>
                  <a:lnTo>
                    <a:pt x="8972" y="26964"/>
                  </a:lnTo>
                  <a:lnTo>
                    <a:pt x="8988" y="25273"/>
                  </a:lnTo>
                  <a:lnTo>
                    <a:pt x="9011" y="23630"/>
                  </a:lnTo>
                  <a:lnTo>
                    <a:pt x="9051" y="22034"/>
                  </a:lnTo>
                  <a:lnTo>
                    <a:pt x="9098" y="20493"/>
                  </a:lnTo>
                  <a:lnTo>
                    <a:pt x="9153" y="18999"/>
                  </a:lnTo>
                  <a:lnTo>
                    <a:pt x="9216" y="17567"/>
                  </a:lnTo>
                  <a:lnTo>
                    <a:pt x="9286" y="16191"/>
                  </a:lnTo>
                  <a:lnTo>
                    <a:pt x="9365" y="14886"/>
                  </a:lnTo>
                  <a:lnTo>
                    <a:pt x="9444" y="13644"/>
                  </a:lnTo>
                  <a:lnTo>
                    <a:pt x="9522" y="12472"/>
                  </a:lnTo>
                  <a:lnTo>
                    <a:pt x="9609" y="11371"/>
                  </a:lnTo>
                  <a:lnTo>
                    <a:pt x="9687" y="10349"/>
                  </a:lnTo>
                  <a:lnTo>
                    <a:pt x="9774" y="9405"/>
                  </a:lnTo>
                  <a:lnTo>
                    <a:pt x="9853" y="8548"/>
                  </a:lnTo>
                  <a:lnTo>
                    <a:pt x="9994" y="7093"/>
                  </a:lnTo>
                  <a:lnTo>
                    <a:pt x="10112" y="6016"/>
                  </a:lnTo>
                  <a:lnTo>
                    <a:pt x="10191" y="5332"/>
                  </a:lnTo>
                  <a:lnTo>
                    <a:pt x="10222" y="5073"/>
                  </a:lnTo>
                  <a:lnTo>
                    <a:pt x="10222" y="5073"/>
                  </a:lnTo>
                  <a:lnTo>
                    <a:pt x="10246" y="4845"/>
                  </a:lnTo>
                  <a:lnTo>
                    <a:pt x="10261" y="4616"/>
                  </a:lnTo>
                  <a:lnTo>
                    <a:pt x="10261" y="4388"/>
                  </a:lnTo>
                  <a:lnTo>
                    <a:pt x="10254" y="4160"/>
                  </a:lnTo>
                  <a:lnTo>
                    <a:pt x="10230" y="3940"/>
                  </a:lnTo>
                  <a:lnTo>
                    <a:pt x="10199" y="3720"/>
                  </a:lnTo>
                  <a:lnTo>
                    <a:pt x="10159" y="3508"/>
                  </a:lnTo>
                  <a:lnTo>
                    <a:pt x="10104" y="3295"/>
                  </a:lnTo>
                  <a:lnTo>
                    <a:pt x="10041" y="3091"/>
                  </a:lnTo>
                  <a:lnTo>
                    <a:pt x="9970" y="2887"/>
                  </a:lnTo>
                  <a:lnTo>
                    <a:pt x="9884" y="2682"/>
                  </a:lnTo>
                  <a:lnTo>
                    <a:pt x="9798" y="2486"/>
                  </a:lnTo>
                  <a:lnTo>
                    <a:pt x="9695" y="2297"/>
                  </a:lnTo>
                  <a:lnTo>
                    <a:pt x="9585" y="2108"/>
                  </a:lnTo>
                  <a:lnTo>
                    <a:pt x="9467" y="1935"/>
                  </a:lnTo>
                  <a:lnTo>
                    <a:pt x="9341" y="1762"/>
                  </a:lnTo>
                  <a:lnTo>
                    <a:pt x="9208" y="1589"/>
                  </a:lnTo>
                  <a:lnTo>
                    <a:pt x="9058" y="1432"/>
                  </a:lnTo>
                  <a:lnTo>
                    <a:pt x="8909" y="1275"/>
                  </a:lnTo>
                  <a:lnTo>
                    <a:pt x="8752" y="1133"/>
                  </a:lnTo>
                  <a:lnTo>
                    <a:pt x="8587" y="991"/>
                  </a:lnTo>
                  <a:lnTo>
                    <a:pt x="8414" y="858"/>
                  </a:lnTo>
                  <a:lnTo>
                    <a:pt x="8241" y="732"/>
                  </a:lnTo>
                  <a:lnTo>
                    <a:pt x="8052" y="622"/>
                  </a:lnTo>
                  <a:lnTo>
                    <a:pt x="7863" y="512"/>
                  </a:lnTo>
                  <a:lnTo>
                    <a:pt x="7667" y="417"/>
                  </a:lnTo>
                  <a:lnTo>
                    <a:pt x="7462" y="331"/>
                  </a:lnTo>
                  <a:lnTo>
                    <a:pt x="7258" y="252"/>
                  </a:lnTo>
                  <a:lnTo>
                    <a:pt x="7046" y="182"/>
                  </a:lnTo>
                  <a:lnTo>
                    <a:pt x="6825" y="127"/>
                  </a:lnTo>
                  <a:lnTo>
                    <a:pt x="6597" y="79"/>
                  </a:lnTo>
                  <a:lnTo>
                    <a:pt x="6369" y="40"/>
                  </a:lnTo>
                  <a:lnTo>
                    <a:pt x="6369" y="40"/>
                  </a:lnTo>
                  <a:lnTo>
                    <a:pt x="6141" y="16"/>
                  </a:lnTo>
                  <a:lnTo>
                    <a:pt x="5913" y="1"/>
                  </a:lnTo>
                  <a:lnTo>
                    <a:pt x="5693" y="1"/>
                  </a:lnTo>
                  <a:lnTo>
                    <a:pt x="5465" y="16"/>
                  </a:lnTo>
                  <a:lnTo>
                    <a:pt x="5245" y="32"/>
                  </a:lnTo>
                  <a:lnTo>
                    <a:pt x="5025" y="64"/>
                  </a:lnTo>
                  <a:lnTo>
                    <a:pt x="4812" y="111"/>
                  </a:lnTo>
                  <a:lnTo>
                    <a:pt x="4600" y="158"/>
                  </a:lnTo>
                  <a:lnTo>
                    <a:pt x="4388" y="221"/>
                  </a:lnTo>
                  <a:lnTo>
                    <a:pt x="4183" y="300"/>
                  </a:lnTo>
                  <a:lnTo>
                    <a:pt x="3987" y="378"/>
                  </a:lnTo>
                  <a:lnTo>
                    <a:pt x="3790" y="473"/>
                  </a:lnTo>
                  <a:lnTo>
                    <a:pt x="3602" y="575"/>
                  </a:lnTo>
                  <a:lnTo>
                    <a:pt x="3413" y="677"/>
                  </a:lnTo>
                  <a:lnTo>
                    <a:pt x="3232" y="803"/>
                  </a:lnTo>
                  <a:lnTo>
                    <a:pt x="3059" y="929"/>
                  </a:lnTo>
                  <a:lnTo>
                    <a:pt x="2894" y="1062"/>
                  </a:lnTo>
                  <a:lnTo>
                    <a:pt x="2729" y="1204"/>
                  </a:lnTo>
                  <a:lnTo>
                    <a:pt x="2579" y="1353"/>
                  </a:lnTo>
                  <a:lnTo>
                    <a:pt x="2430" y="1510"/>
                  </a:lnTo>
                  <a:lnTo>
                    <a:pt x="2289" y="1676"/>
                  </a:lnTo>
                  <a:lnTo>
                    <a:pt x="2163" y="1849"/>
                  </a:lnTo>
                  <a:lnTo>
                    <a:pt x="2037" y="2029"/>
                  </a:lnTo>
                  <a:lnTo>
                    <a:pt x="1919" y="2210"/>
                  </a:lnTo>
                  <a:lnTo>
                    <a:pt x="1817" y="2399"/>
                  </a:lnTo>
                  <a:lnTo>
                    <a:pt x="1722" y="2596"/>
                  </a:lnTo>
                  <a:lnTo>
                    <a:pt x="1628" y="2800"/>
                  </a:lnTo>
                  <a:lnTo>
                    <a:pt x="1549" y="3012"/>
                  </a:lnTo>
                  <a:lnTo>
                    <a:pt x="1487" y="3225"/>
                  </a:lnTo>
                  <a:lnTo>
                    <a:pt x="1424" y="3445"/>
                  </a:lnTo>
                  <a:lnTo>
                    <a:pt x="1376" y="3665"/>
                  </a:lnTo>
                  <a:lnTo>
                    <a:pt x="1345" y="3893"/>
                  </a:lnTo>
                  <a:lnTo>
                    <a:pt x="1345" y="3893"/>
                  </a:lnTo>
                  <a:lnTo>
                    <a:pt x="1290" y="4310"/>
                  </a:lnTo>
                  <a:lnTo>
                    <a:pt x="1188" y="5183"/>
                  </a:lnTo>
                  <a:lnTo>
                    <a:pt x="1046" y="6496"/>
                  </a:lnTo>
                  <a:lnTo>
                    <a:pt x="960" y="7306"/>
                  </a:lnTo>
                  <a:lnTo>
                    <a:pt x="873" y="8218"/>
                  </a:lnTo>
                  <a:lnTo>
                    <a:pt x="787" y="9224"/>
                  </a:lnTo>
                  <a:lnTo>
                    <a:pt x="692" y="10317"/>
                  </a:lnTo>
                  <a:lnTo>
                    <a:pt x="598" y="11497"/>
                  </a:lnTo>
                  <a:lnTo>
                    <a:pt x="512" y="12755"/>
                  </a:lnTo>
                  <a:lnTo>
                    <a:pt x="417" y="14100"/>
                  </a:lnTo>
                  <a:lnTo>
                    <a:pt x="339" y="15523"/>
                  </a:lnTo>
                  <a:lnTo>
                    <a:pt x="260" y="17017"/>
                  </a:lnTo>
                  <a:lnTo>
                    <a:pt x="189" y="18574"/>
                  </a:lnTo>
                  <a:lnTo>
                    <a:pt x="126" y="20202"/>
                  </a:lnTo>
                  <a:lnTo>
                    <a:pt x="71" y="21892"/>
                  </a:lnTo>
                  <a:lnTo>
                    <a:pt x="32" y="23638"/>
                  </a:lnTo>
                  <a:lnTo>
                    <a:pt x="8" y="25439"/>
                  </a:lnTo>
                  <a:lnTo>
                    <a:pt x="0" y="27294"/>
                  </a:lnTo>
                  <a:lnTo>
                    <a:pt x="8" y="29189"/>
                  </a:lnTo>
                  <a:lnTo>
                    <a:pt x="16" y="30157"/>
                  </a:lnTo>
                  <a:lnTo>
                    <a:pt x="32" y="31132"/>
                  </a:lnTo>
                  <a:lnTo>
                    <a:pt x="48" y="32122"/>
                  </a:lnTo>
                  <a:lnTo>
                    <a:pt x="71" y="33113"/>
                  </a:lnTo>
                  <a:lnTo>
                    <a:pt x="103" y="34120"/>
                  </a:lnTo>
                  <a:lnTo>
                    <a:pt x="142" y="35134"/>
                  </a:lnTo>
                  <a:lnTo>
                    <a:pt x="181" y="36156"/>
                  </a:lnTo>
                  <a:lnTo>
                    <a:pt x="228" y="37186"/>
                  </a:lnTo>
                  <a:lnTo>
                    <a:pt x="283" y="38224"/>
                  </a:lnTo>
                  <a:lnTo>
                    <a:pt x="346" y="39270"/>
                  </a:lnTo>
                  <a:lnTo>
                    <a:pt x="409" y="40324"/>
                  </a:lnTo>
                  <a:lnTo>
                    <a:pt x="488" y="41378"/>
                  </a:lnTo>
                  <a:lnTo>
                    <a:pt x="567" y="42439"/>
                  </a:lnTo>
                  <a:lnTo>
                    <a:pt x="653" y="43509"/>
                  </a:lnTo>
                  <a:lnTo>
                    <a:pt x="747" y="44578"/>
                  </a:lnTo>
                  <a:lnTo>
                    <a:pt x="850" y="45655"/>
                  </a:lnTo>
                  <a:lnTo>
                    <a:pt x="960" y="46732"/>
                  </a:lnTo>
                  <a:lnTo>
                    <a:pt x="1078" y="47818"/>
                  </a:lnTo>
                  <a:lnTo>
                    <a:pt x="1203" y="48903"/>
                  </a:lnTo>
                  <a:lnTo>
                    <a:pt x="1337" y="49988"/>
                  </a:lnTo>
                  <a:lnTo>
                    <a:pt x="1337" y="49988"/>
                  </a:lnTo>
                  <a:lnTo>
                    <a:pt x="1369" y="50169"/>
                  </a:lnTo>
                  <a:lnTo>
                    <a:pt x="1400" y="50350"/>
                  </a:lnTo>
                  <a:lnTo>
                    <a:pt x="1439" y="50523"/>
                  </a:lnTo>
                  <a:lnTo>
                    <a:pt x="1487" y="50696"/>
                  </a:lnTo>
                  <a:lnTo>
                    <a:pt x="1542" y="50861"/>
                  </a:lnTo>
                  <a:lnTo>
                    <a:pt x="1604" y="51034"/>
                  </a:lnTo>
                  <a:lnTo>
                    <a:pt x="1667" y="51191"/>
                  </a:lnTo>
                  <a:lnTo>
                    <a:pt x="1738" y="51356"/>
                  </a:lnTo>
                  <a:lnTo>
                    <a:pt x="1817" y="51513"/>
                  </a:lnTo>
                  <a:lnTo>
                    <a:pt x="1903" y="51663"/>
                  </a:lnTo>
                  <a:lnTo>
                    <a:pt x="1998" y="51812"/>
                  </a:lnTo>
                  <a:lnTo>
                    <a:pt x="2092" y="51954"/>
                  </a:lnTo>
                  <a:lnTo>
                    <a:pt x="2194" y="52095"/>
                  </a:lnTo>
                  <a:lnTo>
                    <a:pt x="2296" y="52237"/>
                  </a:lnTo>
                  <a:lnTo>
                    <a:pt x="2406" y="52371"/>
                  </a:lnTo>
                  <a:lnTo>
                    <a:pt x="2524" y="52496"/>
                  </a:lnTo>
                  <a:lnTo>
                    <a:pt x="2650" y="52622"/>
                  </a:lnTo>
                  <a:lnTo>
                    <a:pt x="2776" y="52740"/>
                  </a:lnTo>
                  <a:lnTo>
                    <a:pt x="2902" y="52858"/>
                  </a:lnTo>
                  <a:lnTo>
                    <a:pt x="3035" y="52968"/>
                  </a:lnTo>
                  <a:lnTo>
                    <a:pt x="3177" y="53070"/>
                  </a:lnTo>
                  <a:lnTo>
                    <a:pt x="3319" y="53165"/>
                  </a:lnTo>
                  <a:lnTo>
                    <a:pt x="3468" y="53259"/>
                  </a:lnTo>
                  <a:lnTo>
                    <a:pt x="3625" y="53346"/>
                  </a:lnTo>
                  <a:lnTo>
                    <a:pt x="3775" y="53432"/>
                  </a:lnTo>
                  <a:lnTo>
                    <a:pt x="3940" y="53503"/>
                  </a:lnTo>
                  <a:lnTo>
                    <a:pt x="4097" y="53574"/>
                  </a:lnTo>
                  <a:lnTo>
                    <a:pt x="4262" y="53637"/>
                  </a:lnTo>
                  <a:lnTo>
                    <a:pt x="4435" y="53692"/>
                  </a:lnTo>
                  <a:lnTo>
                    <a:pt x="4608" y="53747"/>
                  </a:lnTo>
                  <a:lnTo>
                    <a:pt x="4781" y="53786"/>
                  </a:lnTo>
                  <a:lnTo>
                    <a:pt x="4962" y="53825"/>
                  </a:lnTo>
                  <a:lnTo>
                    <a:pt x="4962" y="53825"/>
                  </a:lnTo>
                  <a:lnTo>
                    <a:pt x="5787" y="53975"/>
                  </a:lnTo>
                  <a:lnTo>
                    <a:pt x="6613" y="54116"/>
                  </a:lnTo>
                  <a:lnTo>
                    <a:pt x="7423" y="54242"/>
                  </a:lnTo>
                  <a:lnTo>
                    <a:pt x="8225" y="54352"/>
                  </a:lnTo>
                  <a:lnTo>
                    <a:pt x="9019" y="54454"/>
                  </a:lnTo>
                  <a:lnTo>
                    <a:pt x="9805" y="54549"/>
                  </a:lnTo>
                  <a:lnTo>
                    <a:pt x="10576" y="54627"/>
                  </a:lnTo>
                  <a:lnTo>
                    <a:pt x="11339" y="54698"/>
                  </a:lnTo>
                  <a:lnTo>
                    <a:pt x="12086" y="54761"/>
                  </a:lnTo>
                  <a:lnTo>
                    <a:pt x="12825" y="54808"/>
                  </a:lnTo>
                  <a:lnTo>
                    <a:pt x="13548" y="54855"/>
                  </a:lnTo>
                  <a:lnTo>
                    <a:pt x="14264" y="54887"/>
                  </a:lnTo>
                  <a:lnTo>
                    <a:pt x="14963" y="54910"/>
                  </a:lnTo>
                  <a:lnTo>
                    <a:pt x="15647" y="54926"/>
                  </a:lnTo>
                  <a:lnTo>
                    <a:pt x="16324" y="54942"/>
                  </a:lnTo>
                  <a:lnTo>
                    <a:pt x="16984" y="54942"/>
                  </a:lnTo>
                  <a:lnTo>
                    <a:pt x="16984" y="54942"/>
                  </a:lnTo>
                  <a:lnTo>
                    <a:pt x="17629" y="54942"/>
                  </a:lnTo>
                  <a:lnTo>
                    <a:pt x="18250" y="54934"/>
                  </a:lnTo>
                  <a:lnTo>
                    <a:pt x="18863" y="54918"/>
                  </a:lnTo>
                  <a:lnTo>
                    <a:pt x="19461" y="54895"/>
                  </a:lnTo>
                  <a:lnTo>
                    <a:pt x="20043" y="54871"/>
                  </a:lnTo>
                  <a:lnTo>
                    <a:pt x="20609" y="54840"/>
                  </a:lnTo>
                  <a:lnTo>
                    <a:pt x="21159" y="54808"/>
                  </a:lnTo>
                  <a:lnTo>
                    <a:pt x="21694" y="54769"/>
                  </a:lnTo>
                  <a:lnTo>
                    <a:pt x="22708" y="54682"/>
                  </a:lnTo>
                  <a:lnTo>
                    <a:pt x="23652" y="54588"/>
                  </a:lnTo>
                  <a:lnTo>
                    <a:pt x="24525" y="54486"/>
                  </a:lnTo>
                  <a:lnTo>
                    <a:pt x="25327" y="54384"/>
                  </a:lnTo>
                  <a:lnTo>
                    <a:pt x="26050" y="54273"/>
                  </a:lnTo>
                  <a:lnTo>
                    <a:pt x="26695" y="54171"/>
                  </a:lnTo>
                  <a:lnTo>
                    <a:pt x="27253" y="54077"/>
                  </a:lnTo>
                  <a:lnTo>
                    <a:pt x="27725" y="53982"/>
                  </a:lnTo>
                  <a:lnTo>
                    <a:pt x="28110" y="53904"/>
                  </a:lnTo>
                  <a:lnTo>
                    <a:pt x="28401" y="53841"/>
                  </a:lnTo>
                  <a:lnTo>
                    <a:pt x="28700" y="53770"/>
                  </a:lnTo>
                  <a:lnTo>
                    <a:pt x="28700" y="53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5220;p67">
              <a:extLst>
                <a:ext uri="{FF2B5EF4-FFF2-40B4-BE49-F238E27FC236}">
                  <a16:creationId xmlns:a16="http://schemas.microsoft.com/office/drawing/2014/main" id="{0E007854-DD23-19B4-9DC7-7C46671E93C9}"/>
                </a:ext>
              </a:extLst>
            </p:cNvPr>
            <p:cNvSpPr/>
            <p:nvPr/>
          </p:nvSpPr>
          <p:spPr>
            <a:xfrm>
              <a:off x="-1315000" y="-2926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5221;p67">
              <a:extLst>
                <a:ext uri="{FF2B5EF4-FFF2-40B4-BE49-F238E27FC236}">
                  <a16:creationId xmlns:a16="http://schemas.microsoft.com/office/drawing/2014/main" id="{68A7563F-F966-046B-C197-7766ACD530C5}"/>
                </a:ext>
              </a:extLst>
            </p:cNvPr>
            <p:cNvSpPr/>
            <p:nvPr/>
          </p:nvSpPr>
          <p:spPr>
            <a:xfrm>
              <a:off x="-3133850" y="-5790700"/>
              <a:ext cx="2706800" cy="2837900"/>
            </a:xfrm>
            <a:custGeom>
              <a:avLst/>
              <a:gdLst/>
              <a:ahLst/>
              <a:cxnLst/>
              <a:rect l="l" t="t" r="r" b="b"/>
              <a:pathLst>
                <a:path w="108272" h="113516" extrusionOk="0">
                  <a:moveTo>
                    <a:pt x="20569" y="0"/>
                  </a:moveTo>
                  <a:lnTo>
                    <a:pt x="18265" y="8"/>
                  </a:lnTo>
                  <a:lnTo>
                    <a:pt x="15962" y="24"/>
                  </a:lnTo>
                  <a:lnTo>
                    <a:pt x="13650" y="40"/>
                  </a:lnTo>
                  <a:lnTo>
                    <a:pt x="11330" y="71"/>
                  </a:lnTo>
                  <a:lnTo>
                    <a:pt x="9019" y="102"/>
                  </a:lnTo>
                  <a:lnTo>
                    <a:pt x="6691" y="142"/>
                  </a:lnTo>
                  <a:lnTo>
                    <a:pt x="4372" y="197"/>
                  </a:lnTo>
                  <a:lnTo>
                    <a:pt x="4136" y="205"/>
                  </a:lnTo>
                  <a:lnTo>
                    <a:pt x="3916" y="228"/>
                  </a:lnTo>
                  <a:lnTo>
                    <a:pt x="3688" y="260"/>
                  </a:lnTo>
                  <a:lnTo>
                    <a:pt x="3468" y="307"/>
                  </a:lnTo>
                  <a:lnTo>
                    <a:pt x="3255" y="362"/>
                  </a:lnTo>
                  <a:lnTo>
                    <a:pt x="3043" y="425"/>
                  </a:lnTo>
                  <a:lnTo>
                    <a:pt x="2839" y="504"/>
                  </a:lnTo>
                  <a:lnTo>
                    <a:pt x="2634" y="590"/>
                  </a:lnTo>
                  <a:lnTo>
                    <a:pt x="2438" y="684"/>
                  </a:lnTo>
                  <a:lnTo>
                    <a:pt x="2249" y="787"/>
                  </a:lnTo>
                  <a:lnTo>
                    <a:pt x="2060" y="897"/>
                  </a:lnTo>
                  <a:lnTo>
                    <a:pt x="1887" y="1023"/>
                  </a:lnTo>
                  <a:lnTo>
                    <a:pt x="1714" y="1148"/>
                  </a:lnTo>
                  <a:lnTo>
                    <a:pt x="1549" y="1282"/>
                  </a:lnTo>
                  <a:lnTo>
                    <a:pt x="1384" y="1431"/>
                  </a:lnTo>
                  <a:lnTo>
                    <a:pt x="1235" y="1581"/>
                  </a:lnTo>
                  <a:lnTo>
                    <a:pt x="1093" y="1738"/>
                  </a:lnTo>
                  <a:lnTo>
                    <a:pt x="951" y="1903"/>
                  </a:lnTo>
                  <a:lnTo>
                    <a:pt x="826" y="2076"/>
                  </a:lnTo>
                  <a:lnTo>
                    <a:pt x="700" y="2257"/>
                  </a:lnTo>
                  <a:lnTo>
                    <a:pt x="590" y="2438"/>
                  </a:lnTo>
                  <a:lnTo>
                    <a:pt x="488" y="2627"/>
                  </a:lnTo>
                  <a:lnTo>
                    <a:pt x="393" y="2823"/>
                  </a:lnTo>
                  <a:lnTo>
                    <a:pt x="307" y="3028"/>
                  </a:lnTo>
                  <a:lnTo>
                    <a:pt x="236" y="3232"/>
                  </a:lnTo>
                  <a:lnTo>
                    <a:pt x="165" y="3444"/>
                  </a:lnTo>
                  <a:lnTo>
                    <a:pt x="110" y="3657"/>
                  </a:lnTo>
                  <a:lnTo>
                    <a:pt x="63" y="3869"/>
                  </a:lnTo>
                  <a:lnTo>
                    <a:pt x="32" y="4097"/>
                  </a:lnTo>
                  <a:lnTo>
                    <a:pt x="8" y="4317"/>
                  </a:lnTo>
                  <a:lnTo>
                    <a:pt x="0" y="4545"/>
                  </a:lnTo>
                  <a:lnTo>
                    <a:pt x="0" y="4773"/>
                  </a:lnTo>
                  <a:lnTo>
                    <a:pt x="8" y="5001"/>
                  </a:lnTo>
                  <a:lnTo>
                    <a:pt x="32" y="5229"/>
                  </a:lnTo>
                  <a:lnTo>
                    <a:pt x="63" y="5450"/>
                  </a:lnTo>
                  <a:lnTo>
                    <a:pt x="102" y="5662"/>
                  </a:lnTo>
                  <a:lnTo>
                    <a:pt x="157" y="5874"/>
                  </a:lnTo>
                  <a:lnTo>
                    <a:pt x="220" y="6086"/>
                  </a:lnTo>
                  <a:lnTo>
                    <a:pt x="299" y="6291"/>
                  </a:lnTo>
                  <a:lnTo>
                    <a:pt x="378" y="6488"/>
                  </a:lnTo>
                  <a:lnTo>
                    <a:pt x="472" y="6684"/>
                  </a:lnTo>
                  <a:lnTo>
                    <a:pt x="574" y="6873"/>
                  </a:lnTo>
                  <a:lnTo>
                    <a:pt x="676" y="7054"/>
                  </a:lnTo>
                  <a:lnTo>
                    <a:pt x="794" y="7235"/>
                  </a:lnTo>
                  <a:lnTo>
                    <a:pt x="920" y="7408"/>
                  </a:lnTo>
                  <a:lnTo>
                    <a:pt x="1054" y="7573"/>
                  </a:lnTo>
                  <a:lnTo>
                    <a:pt x="1195" y="7730"/>
                  </a:lnTo>
                  <a:lnTo>
                    <a:pt x="1345" y="7879"/>
                  </a:lnTo>
                  <a:lnTo>
                    <a:pt x="1502" y="8021"/>
                  </a:lnTo>
                  <a:lnTo>
                    <a:pt x="1659" y="8162"/>
                  </a:lnTo>
                  <a:lnTo>
                    <a:pt x="1832" y="8288"/>
                  </a:lnTo>
                  <a:lnTo>
                    <a:pt x="2005" y="8414"/>
                  </a:lnTo>
                  <a:lnTo>
                    <a:pt x="2186" y="8524"/>
                  </a:lnTo>
                  <a:lnTo>
                    <a:pt x="2367" y="8626"/>
                  </a:lnTo>
                  <a:lnTo>
                    <a:pt x="2563" y="8729"/>
                  </a:lnTo>
                  <a:lnTo>
                    <a:pt x="2760" y="8815"/>
                  </a:lnTo>
                  <a:lnTo>
                    <a:pt x="2957" y="8894"/>
                  </a:lnTo>
                  <a:lnTo>
                    <a:pt x="3161" y="8957"/>
                  </a:lnTo>
                  <a:lnTo>
                    <a:pt x="3373" y="9020"/>
                  </a:lnTo>
                  <a:lnTo>
                    <a:pt x="3586" y="9067"/>
                  </a:lnTo>
                  <a:lnTo>
                    <a:pt x="3806" y="9106"/>
                  </a:lnTo>
                  <a:lnTo>
                    <a:pt x="4026" y="9130"/>
                  </a:lnTo>
                  <a:lnTo>
                    <a:pt x="4246" y="9145"/>
                  </a:lnTo>
                  <a:lnTo>
                    <a:pt x="4474" y="9153"/>
                  </a:lnTo>
                  <a:lnTo>
                    <a:pt x="4576" y="9153"/>
                  </a:lnTo>
                  <a:lnTo>
                    <a:pt x="6731" y="9106"/>
                  </a:lnTo>
                  <a:lnTo>
                    <a:pt x="8885" y="9067"/>
                  </a:lnTo>
                  <a:lnTo>
                    <a:pt x="11032" y="9035"/>
                  </a:lnTo>
                  <a:lnTo>
                    <a:pt x="13178" y="9004"/>
                  </a:lnTo>
                  <a:lnTo>
                    <a:pt x="15325" y="8988"/>
                  </a:lnTo>
                  <a:lnTo>
                    <a:pt x="17463" y="8972"/>
                  </a:lnTo>
                  <a:lnTo>
                    <a:pt x="19602" y="8964"/>
                  </a:lnTo>
                  <a:lnTo>
                    <a:pt x="23872" y="8964"/>
                  </a:lnTo>
                  <a:lnTo>
                    <a:pt x="25995" y="8980"/>
                  </a:lnTo>
                  <a:lnTo>
                    <a:pt x="28118" y="8996"/>
                  </a:lnTo>
                  <a:lnTo>
                    <a:pt x="30240" y="9020"/>
                  </a:lnTo>
                  <a:lnTo>
                    <a:pt x="32356" y="9051"/>
                  </a:lnTo>
                  <a:lnTo>
                    <a:pt x="34471" y="9090"/>
                  </a:lnTo>
                  <a:lnTo>
                    <a:pt x="36578" y="9130"/>
                  </a:lnTo>
                  <a:lnTo>
                    <a:pt x="38685" y="9177"/>
                  </a:lnTo>
                  <a:lnTo>
                    <a:pt x="40785" y="9240"/>
                  </a:lnTo>
                  <a:lnTo>
                    <a:pt x="42876" y="9295"/>
                  </a:lnTo>
                  <a:lnTo>
                    <a:pt x="44968" y="9365"/>
                  </a:lnTo>
                  <a:lnTo>
                    <a:pt x="47059" y="9444"/>
                  </a:lnTo>
                  <a:lnTo>
                    <a:pt x="49143" y="9523"/>
                  </a:lnTo>
                  <a:lnTo>
                    <a:pt x="51218" y="9609"/>
                  </a:lnTo>
                  <a:lnTo>
                    <a:pt x="53294" y="9704"/>
                  </a:lnTo>
                  <a:lnTo>
                    <a:pt x="55362" y="9806"/>
                  </a:lnTo>
                  <a:lnTo>
                    <a:pt x="57422" y="9916"/>
                  </a:lnTo>
                  <a:lnTo>
                    <a:pt x="59482" y="10026"/>
                  </a:lnTo>
                  <a:lnTo>
                    <a:pt x="61534" y="10144"/>
                  </a:lnTo>
                  <a:lnTo>
                    <a:pt x="63579" y="10270"/>
                  </a:lnTo>
                  <a:lnTo>
                    <a:pt x="65623" y="10403"/>
                  </a:lnTo>
                  <a:lnTo>
                    <a:pt x="67660" y="10545"/>
                  </a:lnTo>
                  <a:lnTo>
                    <a:pt x="69688" y="10687"/>
                  </a:lnTo>
                  <a:lnTo>
                    <a:pt x="71717" y="10836"/>
                  </a:lnTo>
                  <a:lnTo>
                    <a:pt x="71764" y="11481"/>
                  </a:lnTo>
                  <a:lnTo>
                    <a:pt x="71827" y="12126"/>
                  </a:lnTo>
                  <a:lnTo>
                    <a:pt x="71906" y="12762"/>
                  </a:lnTo>
                  <a:lnTo>
                    <a:pt x="72000" y="13392"/>
                  </a:lnTo>
                  <a:lnTo>
                    <a:pt x="72102" y="14021"/>
                  </a:lnTo>
                  <a:lnTo>
                    <a:pt x="72220" y="14642"/>
                  </a:lnTo>
                  <a:lnTo>
                    <a:pt x="72362" y="15255"/>
                  </a:lnTo>
                  <a:lnTo>
                    <a:pt x="72503" y="15868"/>
                  </a:lnTo>
                  <a:lnTo>
                    <a:pt x="72668" y="16474"/>
                  </a:lnTo>
                  <a:lnTo>
                    <a:pt x="72841" y="17072"/>
                  </a:lnTo>
                  <a:lnTo>
                    <a:pt x="73030" y="17669"/>
                  </a:lnTo>
                  <a:lnTo>
                    <a:pt x="73234" y="18259"/>
                  </a:lnTo>
                  <a:lnTo>
                    <a:pt x="73447" y="18841"/>
                  </a:lnTo>
                  <a:lnTo>
                    <a:pt x="73675" y="19415"/>
                  </a:lnTo>
                  <a:lnTo>
                    <a:pt x="73911" y="19989"/>
                  </a:lnTo>
                  <a:lnTo>
                    <a:pt x="74162" y="20555"/>
                  </a:lnTo>
                  <a:lnTo>
                    <a:pt x="74429" y="21105"/>
                  </a:lnTo>
                  <a:lnTo>
                    <a:pt x="74705" y="21656"/>
                  </a:lnTo>
                  <a:lnTo>
                    <a:pt x="74996" y="22198"/>
                  </a:lnTo>
                  <a:lnTo>
                    <a:pt x="75294" y="22741"/>
                  </a:lnTo>
                  <a:lnTo>
                    <a:pt x="75601" y="23268"/>
                  </a:lnTo>
                  <a:lnTo>
                    <a:pt x="75923" y="23787"/>
                  </a:lnTo>
                  <a:lnTo>
                    <a:pt x="76262" y="24298"/>
                  </a:lnTo>
                  <a:lnTo>
                    <a:pt x="76600" y="24809"/>
                  </a:lnTo>
                  <a:lnTo>
                    <a:pt x="76961" y="25304"/>
                  </a:lnTo>
                  <a:lnTo>
                    <a:pt x="77323" y="25792"/>
                  </a:lnTo>
                  <a:lnTo>
                    <a:pt x="77700" y="26272"/>
                  </a:lnTo>
                  <a:lnTo>
                    <a:pt x="78086" y="26743"/>
                  </a:lnTo>
                  <a:lnTo>
                    <a:pt x="78487" y="27207"/>
                  </a:lnTo>
                  <a:lnTo>
                    <a:pt x="78888" y="27663"/>
                  </a:lnTo>
                  <a:lnTo>
                    <a:pt x="79304" y="28104"/>
                  </a:lnTo>
                  <a:lnTo>
                    <a:pt x="79737" y="28544"/>
                  </a:lnTo>
                  <a:lnTo>
                    <a:pt x="80169" y="28969"/>
                  </a:lnTo>
                  <a:lnTo>
                    <a:pt x="80618" y="29386"/>
                  </a:lnTo>
                  <a:lnTo>
                    <a:pt x="81066" y="29794"/>
                  </a:lnTo>
                  <a:lnTo>
                    <a:pt x="81530" y="30188"/>
                  </a:lnTo>
                  <a:lnTo>
                    <a:pt x="82001" y="30573"/>
                  </a:lnTo>
                  <a:lnTo>
                    <a:pt x="82481" y="30950"/>
                  </a:lnTo>
                  <a:lnTo>
                    <a:pt x="82976" y="31320"/>
                  </a:lnTo>
                  <a:lnTo>
                    <a:pt x="83472" y="31674"/>
                  </a:lnTo>
                  <a:lnTo>
                    <a:pt x="83975" y="32020"/>
                  </a:lnTo>
                  <a:lnTo>
                    <a:pt x="84486" y="32350"/>
                  </a:lnTo>
                  <a:lnTo>
                    <a:pt x="85013" y="32672"/>
                  </a:lnTo>
                  <a:lnTo>
                    <a:pt x="85540" y="32987"/>
                  </a:lnTo>
                  <a:lnTo>
                    <a:pt x="86074" y="33286"/>
                  </a:lnTo>
                  <a:lnTo>
                    <a:pt x="86617" y="33569"/>
                  </a:lnTo>
                  <a:lnTo>
                    <a:pt x="87167" y="33844"/>
                  </a:lnTo>
                  <a:lnTo>
                    <a:pt x="87726" y="34111"/>
                  </a:lnTo>
                  <a:lnTo>
                    <a:pt x="88284" y="34363"/>
                  </a:lnTo>
                  <a:lnTo>
                    <a:pt x="88858" y="34599"/>
                  </a:lnTo>
                  <a:lnTo>
                    <a:pt x="89432" y="34827"/>
                  </a:lnTo>
                  <a:lnTo>
                    <a:pt x="90021" y="35047"/>
                  </a:lnTo>
                  <a:lnTo>
                    <a:pt x="90603" y="35244"/>
                  </a:lnTo>
                  <a:lnTo>
                    <a:pt x="91201" y="35432"/>
                  </a:lnTo>
                  <a:lnTo>
                    <a:pt x="91798" y="35605"/>
                  </a:lnTo>
                  <a:lnTo>
                    <a:pt x="92412" y="35771"/>
                  </a:lnTo>
                  <a:lnTo>
                    <a:pt x="93017" y="35920"/>
                  </a:lnTo>
                  <a:lnTo>
                    <a:pt x="93638" y="36054"/>
                  </a:lnTo>
                  <a:lnTo>
                    <a:pt x="94260" y="36172"/>
                  </a:lnTo>
                  <a:lnTo>
                    <a:pt x="94881" y="36282"/>
                  </a:lnTo>
                  <a:lnTo>
                    <a:pt x="95518" y="36368"/>
                  </a:lnTo>
                  <a:lnTo>
                    <a:pt x="96154" y="36447"/>
                  </a:lnTo>
                  <a:lnTo>
                    <a:pt x="96791" y="36510"/>
                  </a:lnTo>
                  <a:lnTo>
                    <a:pt x="97436" y="36557"/>
                  </a:lnTo>
                  <a:lnTo>
                    <a:pt x="97601" y="38743"/>
                  </a:lnTo>
                  <a:lnTo>
                    <a:pt x="97751" y="40929"/>
                  </a:lnTo>
                  <a:lnTo>
                    <a:pt x="97900" y="43123"/>
                  </a:lnTo>
                  <a:lnTo>
                    <a:pt x="98042" y="45325"/>
                  </a:lnTo>
                  <a:lnTo>
                    <a:pt x="98175" y="47526"/>
                  </a:lnTo>
                  <a:lnTo>
                    <a:pt x="98301" y="49736"/>
                  </a:lnTo>
                  <a:lnTo>
                    <a:pt x="98419" y="51953"/>
                  </a:lnTo>
                  <a:lnTo>
                    <a:pt x="98529" y="54179"/>
                  </a:lnTo>
                  <a:lnTo>
                    <a:pt x="98639" y="56404"/>
                  </a:lnTo>
                  <a:lnTo>
                    <a:pt x="98733" y="58637"/>
                  </a:lnTo>
                  <a:lnTo>
                    <a:pt x="98820" y="60878"/>
                  </a:lnTo>
                  <a:lnTo>
                    <a:pt x="98906" y="63119"/>
                  </a:lnTo>
                  <a:lnTo>
                    <a:pt x="98977" y="65368"/>
                  </a:lnTo>
                  <a:lnTo>
                    <a:pt x="99048" y="67625"/>
                  </a:lnTo>
                  <a:lnTo>
                    <a:pt x="99103" y="69882"/>
                  </a:lnTo>
                  <a:lnTo>
                    <a:pt x="99158" y="72146"/>
                  </a:lnTo>
                  <a:lnTo>
                    <a:pt x="99205" y="74411"/>
                  </a:lnTo>
                  <a:lnTo>
                    <a:pt x="99237" y="76684"/>
                  </a:lnTo>
                  <a:lnTo>
                    <a:pt x="99268" y="78956"/>
                  </a:lnTo>
                  <a:lnTo>
                    <a:pt x="99292" y="81244"/>
                  </a:lnTo>
                  <a:lnTo>
                    <a:pt x="99307" y="83525"/>
                  </a:lnTo>
                  <a:lnTo>
                    <a:pt x="99315" y="85813"/>
                  </a:lnTo>
                  <a:lnTo>
                    <a:pt x="99315" y="88109"/>
                  </a:lnTo>
                  <a:lnTo>
                    <a:pt x="99307" y="90405"/>
                  </a:lnTo>
                  <a:lnTo>
                    <a:pt x="99292" y="92701"/>
                  </a:lnTo>
                  <a:lnTo>
                    <a:pt x="99268" y="95005"/>
                  </a:lnTo>
                  <a:lnTo>
                    <a:pt x="99245" y="97317"/>
                  </a:lnTo>
                  <a:lnTo>
                    <a:pt x="99205" y="99629"/>
                  </a:lnTo>
                  <a:lnTo>
                    <a:pt x="99158" y="101941"/>
                  </a:lnTo>
                  <a:lnTo>
                    <a:pt x="99111" y="104260"/>
                  </a:lnTo>
                  <a:lnTo>
                    <a:pt x="99048" y="106580"/>
                  </a:lnTo>
                  <a:lnTo>
                    <a:pt x="98985" y="108900"/>
                  </a:lnTo>
                  <a:lnTo>
                    <a:pt x="98985" y="109128"/>
                  </a:lnTo>
                  <a:lnTo>
                    <a:pt x="98993" y="109356"/>
                  </a:lnTo>
                  <a:lnTo>
                    <a:pt x="99017" y="109584"/>
                  </a:lnTo>
                  <a:lnTo>
                    <a:pt x="99048" y="109804"/>
                  </a:lnTo>
                  <a:lnTo>
                    <a:pt x="99087" y="110024"/>
                  </a:lnTo>
                  <a:lnTo>
                    <a:pt x="99142" y="110236"/>
                  </a:lnTo>
                  <a:lnTo>
                    <a:pt x="99213" y="110449"/>
                  </a:lnTo>
                  <a:lnTo>
                    <a:pt x="99284" y="110653"/>
                  </a:lnTo>
                  <a:lnTo>
                    <a:pt x="99370" y="110858"/>
                  </a:lnTo>
                  <a:lnTo>
                    <a:pt x="99457" y="111054"/>
                  </a:lnTo>
                  <a:lnTo>
                    <a:pt x="99559" y="111243"/>
                  </a:lnTo>
                  <a:lnTo>
                    <a:pt x="99677" y="111424"/>
                  </a:lnTo>
                  <a:lnTo>
                    <a:pt x="99795" y="111605"/>
                  </a:lnTo>
                  <a:lnTo>
                    <a:pt x="99921" y="111778"/>
                  </a:lnTo>
                  <a:lnTo>
                    <a:pt x="100054" y="111943"/>
                  </a:lnTo>
                  <a:lnTo>
                    <a:pt x="100204" y="112108"/>
                  </a:lnTo>
                  <a:lnTo>
                    <a:pt x="100353" y="112257"/>
                  </a:lnTo>
                  <a:lnTo>
                    <a:pt x="100510" y="112407"/>
                  </a:lnTo>
                  <a:lnTo>
                    <a:pt x="100676" y="112540"/>
                  </a:lnTo>
                  <a:lnTo>
                    <a:pt x="100849" y="112674"/>
                  </a:lnTo>
                  <a:lnTo>
                    <a:pt x="101022" y="112792"/>
                  </a:lnTo>
                  <a:lnTo>
                    <a:pt x="101210" y="112910"/>
                  </a:lnTo>
                  <a:lnTo>
                    <a:pt x="101399" y="113012"/>
                  </a:lnTo>
                  <a:lnTo>
                    <a:pt x="101596" y="113106"/>
                  </a:lnTo>
                  <a:lnTo>
                    <a:pt x="101792" y="113193"/>
                  </a:lnTo>
                  <a:lnTo>
                    <a:pt x="102004" y="113272"/>
                  </a:lnTo>
                  <a:lnTo>
                    <a:pt x="102209" y="113335"/>
                  </a:lnTo>
                  <a:lnTo>
                    <a:pt x="102429" y="113397"/>
                  </a:lnTo>
                  <a:lnTo>
                    <a:pt x="102649" y="113445"/>
                  </a:lnTo>
                  <a:lnTo>
                    <a:pt x="102869" y="113476"/>
                  </a:lnTo>
                  <a:lnTo>
                    <a:pt x="103097" y="113500"/>
                  </a:lnTo>
                  <a:lnTo>
                    <a:pt x="103325" y="113515"/>
                  </a:lnTo>
                  <a:lnTo>
                    <a:pt x="103467" y="113515"/>
                  </a:lnTo>
                  <a:lnTo>
                    <a:pt x="103687" y="113507"/>
                  </a:lnTo>
                  <a:lnTo>
                    <a:pt x="103907" y="113492"/>
                  </a:lnTo>
                  <a:lnTo>
                    <a:pt x="104127" y="113468"/>
                  </a:lnTo>
                  <a:lnTo>
                    <a:pt x="104347" y="113429"/>
                  </a:lnTo>
                  <a:lnTo>
                    <a:pt x="104560" y="113382"/>
                  </a:lnTo>
                  <a:lnTo>
                    <a:pt x="104764" y="113327"/>
                  </a:lnTo>
                  <a:lnTo>
                    <a:pt x="104969" y="113256"/>
                  </a:lnTo>
                  <a:lnTo>
                    <a:pt x="105173" y="113177"/>
                  </a:lnTo>
                  <a:lnTo>
                    <a:pt x="105362" y="113091"/>
                  </a:lnTo>
                  <a:lnTo>
                    <a:pt x="105558" y="112996"/>
                  </a:lnTo>
                  <a:lnTo>
                    <a:pt x="105739" y="112894"/>
                  </a:lnTo>
                  <a:lnTo>
                    <a:pt x="105920" y="112784"/>
                  </a:lnTo>
                  <a:lnTo>
                    <a:pt x="106093" y="112658"/>
                  </a:lnTo>
                  <a:lnTo>
                    <a:pt x="106258" y="112532"/>
                  </a:lnTo>
                  <a:lnTo>
                    <a:pt x="106423" y="112399"/>
                  </a:lnTo>
                  <a:lnTo>
                    <a:pt x="106581" y="112257"/>
                  </a:lnTo>
                  <a:lnTo>
                    <a:pt x="106730" y="112100"/>
                  </a:lnTo>
                  <a:lnTo>
                    <a:pt x="106864" y="111943"/>
                  </a:lnTo>
                  <a:lnTo>
                    <a:pt x="106997" y="111785"/>
                  </a:lnTo>
                  <a:lnTo>
                    <a:pt x="107123" y="111612"/>
                  </a:lnTo>
                  <a:lnTo>
                    <a:pt x="107241" y="111439"/>
                  </a:lnTo>
                  <a:lnTo>
                    <a:pt x="107351" y="111251"/>
                  </a:lnTo>
                  <a:lnTo>
                    <a:pt x="107453" y="111070"/>
                  </a:lnTo>
                  <a:lnTo>
                    <a:pt x="107548" y="110873"/>
                  </a:lnTo>
                  <a:lnTo>
                    <a:pt x="107634" y="110677"/>
                  </a:lnTo>
                  <a:lnTo>
                    <a:pt x="107705" y="110472"/>
                  </a:lnTo>
                  <a:lnTo>
                    <a:pt x="107768" y="110268"/>
                  </a:lnTo>
                  <a:lnTo>
                    <a:pt x="107823" y="110055"/>
                  </a:lnTo>
                  <a:lnTo>
                    <a:pt x="107870" y="109835"/>
                  </a:lnTo>
                  <a:lnTo>
                    <a:pt x="107901" y="109623"/>
                  </a:lnTo>
                  <a:lnTo>
                    <a:pt x="107925" y="109395"/>
                  </a:lnTo>
                  <a:lnTo>
                    <a:pt x="107941" y="109167"/>
                  </a:lnTo>
                  <a:lnTo>
                    <a:pt x="108012" y="106674"/>
                  </a:lnTo>
                  <a:lnTo>
                    <a:pt x="108074" y="104182"/>
                  </a:lnTo>
                  <a:lnTo>
                    <a:pt x="108130" y="101697"/>
                  </a:lnTo>
                  <a:lnTo>
                    <a:pt x="108169" y="99212"/>
                  </a:lnTo>
                  <a:lnTo>
                    <a:pt x="108208" y="96735"/>
                  </a:lnTo>
                  <a:lnTo>
                    <a:pt x="108240" y="94258"/>
                  </a:lnTo>
                  <a:lnTo>
                    <a:pt x="108255" y="91781"/>
                  </a:lnTo>
                  <a:lnTo>
                    <a:pt x="108271" y="89312"/>
                  </a:lnTo>
                  <a:lnTo>
                    <a:pt x="108271" y="86851"/>
                  </a:lnTo>
                  <a:lnTo>
                    <a:pt x="108271" y="84390"/>
                  </a:lnTo>
                  <a:lnTo>
                    <a:pt x="108255" y="81936"/>
                  </a:lnTo>
                  <a:lnTo>
                    <a:pt x="108232" y="79483"/>
                  </a:lnTo>
                  <a:lnTo>
                    <a:pt x="108200" y="77037"/>
                  </a:lnTo>
                  <a:lnTo>
                    <a:pt x="108161" y="74600"/>
                  </a:lnTo>
                  <a:lnTo>
                    <a:pt x="108114" y="72162"/>
                  </a:lnTo>
                  <a:lnTo>
                    <a:pt x="108059" y="69732"/>
                  </a:lnTo>
                  <a:lnTo>
                    <a:pt x="107996" y="67303"/>
                  </a:lnTo>
                  <a:lnTo>
                    <a:pt x="107925" y="64889"/>
                  </a:lnTo>
                  <a:lnTo>
                    <a:pt x="107846" y="62474"/>
                  </a:lnTo>
                  <a:lnTo>
                    <a:pt x="107752" y="60060"/>
                  </a:lnTo>
                  <a:lnTo>
                    <a:pt x="107658" y="57662"/>
                  </a:lnTo>
                  <a:lnTo>
                    <a:pt x="107548" y="55264"/>
                  </a:lnTo>
                  <a:lnTo>
                    <a:pt x="107438" y="52873"/>
                  </a:lnTo>
                  <a:lnTo>
                    <a:pt x="107312" y="50483"/>
                  </a:lnTo>
                  <a:lnTo>
                    <a:pt x="107178" y="48108"/>
                  </a:lnTo>
                  <a:lnTo>
                    <a:pt x="107044" y="45733"/>
                  </a:lnTo>
                  <a:lnTo>
                    <a:pt x="106895" y="43367"/>
                  </a:lnTo>
                  <a:lnTo>
                    <a:pt x="106738" y="41008"/>
                  </a:lnTo>
                  <a:lnTo>
                    <a:pt x="106573" y="38656"/>
                  </a:lnTo>
                  <a:lnTo>
                    <a:pt x="106400" y="36313"/>
                  </a:lnTo>
                  <a:lnTo>
                    <a:pt x="106219" y="33978"/>
                  </a:lnTo>
                  <a:lnTo>
                    <a:pt x="106030" y="31642"/>
                  </a:lnTo>
                  <a:lnTo>
                    <a:pt x="106007" y="31422"/>
                  </a:lnTo>
                  <a:lnTo>
                    <a:pt x="105967" y="31202"/>
                  </a:lnTo>
                  <a:lnTo>
                    <a:pt x="105920" y="30982"/>
                  </a:lnTo>
                  <a:lnTo>
                    <a:pt x="105865" y="30769"/>
                  </a:lnTo>
                  <a:lnTo>
                    <a:pt x="105802" y="30557"/>
                  </a:lnTo>
                  <a:lnTo>
                    <a:pt x="105723" y="30353"/>
                  </a:lnTo>
                  <a:lnTo>
                    <a:pt x="105637" y="30148"/>
                  </a:lnTo>
                  <a:lnTo>
                    <a:pt x="105535" y="29952"/>
                  </a:lnTo>
                  <a:lnTo>
                    <a:pt x="105433" y="29755"/>
                  </a:lnTo>
                  <a:lnTo>
                    <a:pt x="105315" y="29566"/>
                  </a:lnTo>
                  <a:lnTo>
                    <a:pt x="105189" y="29386"/>
                  </a:lnTo>
                  <a:lnTo>
                    <a:pt x="105055" y="29213"/>
                  </a:lnTo>
                  <a:lnTo>
                    <a:pt x="104914" y="29040"/>
                  </a:lnTo>
                  <a:lnTo>
                    <a:pt x="104756" y="28874"/>
                  </a:lnTo>
                  <a:lnTo>
                    <a:pt x="104599" y="28717"/>
                  </a:lnTo>
                  <a:lnTo>
                    <a:pt x="104426" y="28576"/>
                  </a:lnTo>
                  <a:lnTo>
                    <a:pt x="104253" y="28434"/>
                  </a:lnTo>
                  <a:lnTo>
                    <a:pt x="104072" y="28300"/>
                  </a:lnTo>
                  <a:lnTo>
                    <a:pt x="103884" y="28182"/>
                  </a:lnTo>
                  <a:lnTo>
                    <a:pt x="103687" y="28072"/>
                  </a:lnTo>
                  <a:lnTo>
                    <a:pt x="103490" y="27970"/>
                  </a:lnTo>
                  <a:lnTo>
                    <a:pt x="103286" y="27884"/>
                  </a:lnTo>
                  <a:lnTo>
                    <a:pt x="103082" y="27805"/>
                  </a:lnTo>
                  <a:lnTo>
                    <a:pt x="102869" y="27734"/>
                  </a:lnTo>
                  <a:lnTo>
                    <a:pt x="102657" y="27671"/>
                  </a:lnTo>
                  <a:lnTo>
                    <a:pt x="102445" y="27624"/>
                  </a:lnTo>
                  <a:lnTo>
                    <a:pt x="102225" y="27585"/>
                  </a:lnTo>
                  <a:lnTo>
                    <a:pt x="102004" y="27561"/>
                  </a:lnTo>
                  <a:lnTo>
                    <a:pt x="101784" y="27546"/>
                  </a:lnTo>
                  <a:lnTo>
                    <a:pt x="101564" y="27538"/>
                  </a:lnTo>
                  <a:lnTo>
                    <a:pt x="101336" y="27546"/>
                  </a:lnTo>
                  <a:lnTo>
                    <a:pt x="101108" y="27561"/>
                  </a:lnTo>
                  <a:lnTo>
                    <a:pt x="100636" y="27608"/>
                  </a:lnTo>
                  <a:lnTo>
                    <a:pt x="100157" y="27632"/>
                  </a:lnTo>
                  <a:lnTo>
                    <a:pt x="99677" y="27656"/>
                  </a:lnTo>
                  <a:lnTo>
                    <a:pt x="98718" y="27656"/>
                  </a:lnTo>
                  <a:lnTo>
                    <a:pt x="98238" y="27632"/>
                  </a:lnTo>
                  <a:lnTo>
                    <a:pt x="97766" y="27601"/>
                  </a:lnTo>
                  <a:lnTo>
                    <a:pt x="97295" y="27561"/>
                  </a:lnTo>
                  <a:lnTo>
                    <a:pt x="96831" y="27506"/>
                  </a:lnTo>
                  <a:lnTo>
                    <a:pt x="96367" y="27443"/>
                  </a:lnTo>
                  <a:lnTo>
                    <a:pt x="95911" y="27365"/>
                  </a:lnTo>
                  <a:lnTo>
                    <a:pt x="95455" y="27278"/>
                  </a:lnTo>
                  <a:lnTo>
                    <a:pt x="95006" y="27184"/>
                  </a:lnTo>
                  <a:lnTo>
                    <a:pt x="94558" y="27074"/>
                  </a:lnTo>
                  <a:lnTo>
                    <a:pt x="94118" y="26956"/>
                  </a:lnTo>
                  <a:lnTo>
                    <a:pt x="93678" y="26822"/>
                  </a:lnTo>
                  <a:lnTo>
                    <a:pt x="93245" y="26681"/>
                  </a:lnTo>
                  <a:lnTo>
                    <a:pt x="92813" y="26531"/>
                  </a:lnTo>
                  <a:lnTo>
                    <a:pt x="92388" y="26366"/>
                  </a:lnTo>
                  <a:lnTo>
                    <a:pt x="91971" y="26193"/>
                  </a:lnTo>
                  <a:lnTo>
                    <a:pt x="91555" y="26012"/>
                  </a:lnTo>
                  <a:lnTo>
                    <a:pt x="91146" y="25823"/>
                  </a:lnTo>
                  <a:lnTo>
                    <a:pt x="90745" y="25627"/>
                  </a:lnTo>
                  <a:lnTo>
                    <a:pt x="90344" y="25415"/>
                  </a:lnTo>
                  <a:lnTo>
                    <a:pt x="89959" y="25194"/>
                  </a:lnTo>
                  <a:lnTo>
                    <a:pt x="89565" y="24966"/>
                  </a:lnTo>
                  <a:lnTo>
                    <a:pt x="89188" y="24730"/>
                  </a:lnTo>
                  <a:lnTo>
                    <a:pt x="88818" y="24479"/>
                  </a:lnTo>
                  <a:lnTo>
                    <a:pt x="88449" y="24227"/>
                  </a:lnTo>
                  <a:lnTo>
                    <a:pt x="88087" y="23960"/>
                  </a:lnTo>
                  <a:lnTo>
                    <a:pt x="87733" y="23692"/>
                  </a:lnTo>
                  <a:lnTo>
                    <a:pt x="87387" y="23409"/>
                  </a:lnTo>
                  <a:lnTo>
                    <a:pt x="87041" y="23126"/>
                  </a:lnTo>
                  <a:lnTo>
                    <a:pt x="86711" y="22828"/>
                  </a:lnTo>
                  <a:lnTo>
                    <a:pt x="86381" y="22521"/>
                  </a:lnTo>
                  <a:lnTo>
                    <a:pt x="86066" y="22214"/>
                  </a:lnTo>
                  <a:lnTo>
                    <a:pt x="85752" y="21892"/>
                  </a:lnTo>
                  <a:lnTo>
                    <a:pt x="85445" y="21569"/>
                  </a:lnTo>
                  <a:lnTo>
                    <a:pt x="85154" y="21231"/>
                  </a:lnTo>
                  <a:lnTo>
                    <a:pt x="84863" y="20893"/>
                  </a:lnTo>
                  <a:lnTo>
                    <a:pt x="84588" y="20547"/>
                  </a:lnTo>
                  <a:lnTo>
                    <a:pt x="84313" y="20185"/>
                  </a:lnTo>
                  <a:lnTo>
                    <a:pt x="84046" y="19832"/>
                  </a:lnTo>
                  <a:lnTo>
                    <a:pt x="83794" y="19462"/>
                  </a:lnTo>
                  <a:lnTo>
                    <a:pt x="83550" y="19085"/>
                  </a:lnTo>
                  <a:lnTo>
                    <a:pt x="83307" y="18707"/>
                  </a:lnTo>
                  <a:lnTo>
                    <a:pt x="83079" y="18322"/>
                  </a:lnTo>
                  <a:lnTo>
                    <a:pt x="82866" y="17929"/>
                  </a:lnTo>
                  <a:lnTo>
                    <a:pt x="82654" y="17528"/>
                  </a:lnTo>
                  <a:lnTo>
                    <a:pt x="82450" y="17127"/>
                  </a:lnTo>
                  <a:lnTo>
                    <a:pt x="82261" y="16718"/>
                  </a:lnTo>
                  <a:lnTo>
                    <a:pt x="82080" y="16301"/>
                  </a:lnTo>
                  <a:lnTo>
                    <a:pt x="81907" y="15884"/>
                  </a:lnTo>
                  <a:lnTo>
                    <a:pt x="81750" y="15460"/>
                  </a:lnTo>
                  <a:lnTo>
                    <a:pt x="81593" y="15035"/>
                  </a:lnTo>
                  <a:lnTo>
                    <a:pt x="81451" y="14595"/>
                  </a:lnTo>
                  <a:lnTo>
                    <a:pt x="81325" y="14162"/>
                  </a:lnTo>
                  <a:lnTo>
                    <a:pt x="81199" y="13714"/>
                  </a:lnTo>
                  <a:lnTo>
                    <a:pt x="81097" y="13274"/>
                  </a:lnTo>
                  <a:lnTo>
                    <a:pt x="80995" y="12818"/>
                  </a:lnTo>
                  <a:lnTo>
                    <a:pt x="80908" y="12361"/>
                  </a:lnTo>
                  <a:lnTo>
                    <a:pt x="80830" y="11905"/>
                  </a:lnTo>
                  <a:lnTo>
                    <a:pt x="80767" y="11441"/>
                  </a:lnTo>
                  <a:lnTo>
                    <a:pt x="80712" y="10977"/>
                  </a:lnTo>
                  <a:lnTo>
                    <a:pt x="80673" y="10506"/>
                  </a:lnTo>
                  <a:lnTo>
                    <a:pt x="80641" y="10034"/>
                  </a:lnTo>
                  <a:lnTo>
                    <a:pt x="80625" y="9554"/>
                  </a:lnTo>
                  <a:lnTo>
                    <a:pt x="80618" y="9082"/>
                  </a:lnTo>
                  <a:lnTo>
                    <a:pt x="80625" y="8603"/>
                  </a:lnTo>
                  <a:lnTo>
                    <a:pt x="80641" y="8123"/>
                  </a:lnTo>
                  <a:lnTo>
                    <a:pt x="80673" y="7643"/>
                  </a:lnTo>
                  <a:lnTo>
                    <a:pt x="80712" y="7164"/>
                  </a:lnTo>
                  <a:lnTo>
                    <a:pt x="80728" y="6944"/>
                  </a:lnTo>
                  <a:lnTo>
                    <a:pt x="80735" y="6716"/>
                  </a:lnTo>
                  <a:lnTo>
                    <a:pt x="80735" y="6495"/>
                  </a:lnTo>
                  <a:lnTo>
                    <a:pt x="80712" y="6275"/>
                  </a:lnTo>
                  <a:lnTo>
                    <a:pt x="80688" y="6055"/>
                  </a:lnTo>
                  <a:lnTo>
                    <a:pt x="80649" y="5835"/>
                  </a:lnTo>
                  <a:lnTo>
                    <a:pt x="80602" y="5623"/>
                  </a:lnTo>
                  <a:lnTo>
                    <a:pt x="80547" y="5402"/>
                  </a:lnTo>
                  <a:lnTo>
                    <a:pt x="80476" y="5198"/>
                  </a:lnTo>
                  <a:lnTo>
                    <a:pt x="80397" y="4993"/>
                  </a:lnTo>
                  <a:lnTo>
                    <a:pt x="80303" y="4789"/>
                  </a:lnTo>
                  <a:lnTo>
                    <a:pt x="80209" y="4592"/>
                  </a:lnTo>
                  <a:lnTo>
                    <a:pt x="80099" y="4396"/>
                  </a:lnTo>
                  <a:lnTo>
                    <a:pt x="79973" y="4207"/>
                  </a:lnTo>
                  <a:lnTo>
                    <a:pt x="79847" y="4026"/>
                  </a:lnTo>
                  <a:lnTo>
                    <a:pt x="79705" y="3853"/>
                  </a:lnTo>
                  <a:lnTo>
                    <a:pt x="79556" y="3680"/>
                  </a:lnTo>
                  <a:lnTo>
                    <a:pt x="79407" y="3515"/>
                  </a:lnTo>
                  <a:lnTo>
                    <a:pt x="79242" y="3366"/>
                  </a:lnTo>
                  <a:lnTo>
                    <a:pt x="79069" y="3224"/>
                  </a:lnTo>
                  <a:lnTo>
                    <a:pt x="78896" y="3091"/>
                  </a:lnTo>
                  <a:lnTo>
                    <a:pt x="78715" y="2965"/>
                  </a:lnTo>
                  <a:lnTo>
                    <a:pt x="78526" y="2847"/>
                  </a:lnTo>
                  <a:lnTo>
                    <a:pt x="78329" y="2737"/>
                  </a:lnTo>
                  <a:lnTo>
                    <a:pt x="78133" y="2642"/>
                  </a:lnTo>
                  <a:lnTo>
                    <a:pt x="77928" y="2556"/>
                  </a:lnTo>
                  <a:lnTo>
                    <a:pt x="77724" y="2477"/>
                  </a:lnTo>
                  <a:lnTo>
                    <a:pt x="77512" y="2406"/>
                  </a:lnTo>
                  <a:lnTo>
                    <a:pt x="77292" y="2351"/>
                  </a:lnTo>
                  <a:lnTo>
                    <a:pt x="77071" y="2304"/>
                  </a:lnTo>
                  <a:lnTo>
                    <a:pt x="76851" y="2273"/>
                  </a:lnTo>
                  <a:lnTo>
                    <a:pt x="76631" y="2241"/>
                  </a:lnTo>
                  <a:lnTo>
                    <a:pt x="74453" y="2068"/>
                  </a:lnTo>
                  <a:lnTo>
                    <a:pt x="72275" y="1895"/>
                  </a:lnTo>
                  <a:lnTo>
                    <a:pt x="70089" y="1738"/>
                  </a:lnTo>
                  <a:lnTo>
                    <a:pt x="67895" y="1581"/>
                  </a:lnTo>
                  <a:lnTo>
                    <a:pt x="65702" y="1431"/>
                  </a:lnTo>
                  <a:lnTo>
                    <a:pt x="63492" y="1290"/>
                  </a:lnTo>
                  <a:lnTo>
                    <a:pt x="61283" y="1156"/>
                  </a:lnTo>
                  <a:lnTo>
                    <a:pt x="59066" y="1030"/>
                  </a:lnTo>
                  <a:lnTo>
                    <a:pt x="56840" y="912"/>
                  </a:lnTo>
                  <a:lnTo>
                    <a:pt x="54615" y="802"/>
                  </a:lnTo>
                  <a:lnTo>
                    <a:pt x="52382" y="692"/>
                  </a:lnTo>
                  <a:lnTo>
                    <a:pt x="50141" y="598"/>
                  </a:lnTo>
                  <a:lnTo>
                    <a:pt x="47892" y="511"/>
                  </a:lnTo>
                  <a:lnTo>
                    <a:pt x="45644" y="425"/>
                  </a:lnTo>
                  <a:lnTo>
                    <a:pt x="43387" y="354"/>
                  </a:lnTo>
                  <a:lnTo>
                    <a:pt x="41123" y="283"/>
                  </a:lnTo>
                  <a:lnTo>
                    <a:pt x="38858" y="220"/>
                  </a:lnTo>
                  <a:lnTo>
                    <a:pt x="36586" y="173"/>
                  </a:lnTo>
                  <a:lnTo>
                    <a:pt x="34313" y="126"/>
                  </a:lnTo>
                  <a:lnTo>
                    <a:pt x="32033" y="87"/>
                  </a:lnTo>
                  <a:lnTo>
                    <a:pt x="29753" y="55"/>
                  </a:lnTo>
                  <a:lnTo>
                    <a:pt x="27465" y="32"/>
                  </a:lnTo>
                  <a:lnTo>
                    <a:pt x="25169" y="16"/>
                  </a:lnTo>
                  <a:lnTo>
                    <a:pt x="22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5222;p67">
              <a:extLst>
                <a:ext uri="{FF2B5EF4-FFF2-40B4-BE49-F238E27FC236}">
                  <a16:creationId xmlns:a16="http://schemas.microsoft.com/office/drawing/2014/main" id="{38C63483-AF30-9DEE-7354-277CEEEBD28C}"/>
                </a:ext>
              </a:extLst>
            </p:cNvPr>
            <p:cNvSpPr/>
            <p:nvPr/>
          </p:nvSpPr>
          <p:spPr>
            <a:xfrm>
              <a:off x="-3133850" y="-5790700"/>
              <a:ext cx="2706800" cy="2837900"/>
            </a:xfrm>
            <a:custGeom>
              <a:avLst/>
              <a:gdLst/>
              <a:ahLst/>
              <a:cxnLst/>
              <a:rect l="l" t="t" r="r" b="b"/>
              <a:pathLst>
                <a:path w="108272" h="113516" fill="none" extrusionOk="0">
                  <a:moveTo>
                    <a:pt x="99197" y="27656"/>
                  </a:moveTo>
                  <a:lnTo>
                    <a:pt x="99197" y="27656"/>
                  </a:lnTo>
                  <a:lnTo>
                    <a:pt x="98718" y="27656"/>
                  </a:lnTo>
                  <a:lnTo>
                    <a:pt x="98238" y="27632"/>
                  </a:lnTo>
                  <a:lnTo>
                    <a:pt x="97766" y="27601"/>
                  </a:lnTo>
                  <a:lnTo>
                    <a:pt x="97295" y="27561"/>
                  </a:lnTo>
                  <a:lnTo>
                    <a:pt x="96831" y="27506"/>
                  </a:lnTo>
                  <a:lnTo>
                    <a:pt x="96367" y="27443"/>
                  </a:lnTo>
                  <a:lnTo>
                    <a:pt x="95911" y="27365"/>
                  </a:lnTo>
                  <a:lnTo>
                    <a:pt x="95455" y="27278"/>
                  </a:lnTo>
                  <a:lnTo>
                    <a:pt x="95006" y="27184"/>
                  </a:lnTo>
                  <a:lnTo>
                    <a:pt x="94558" y="27074"/>
                  </a:lnTo>
                  <a:lnTo>
                    <a:pt x="94118" y="26956"/>
                  </a:lnTo>
                  <a:lnTo>
                    <a:pt x="93678" y="26822"/>
                  </a:lnTo>
                  <a:lnTo>
                    <a:pt x="93245" y="26681"/>
                  </a:lnTo>
                  <a:lnTo>
                    <a:pt x="92813" y="26531"/>
                  </a:lnTo>
                  <a:lnTo>
                    <a:pt x="92388" y="26366"/>
                  </a:lnTo>
                  <a:lnTo>
                    <a:pt x="91971" y="26193"/>
                  </a:lnTo>
                  <a:lnTo>
                    <a:pt x="91555" y="26012"/>
                  </a:lnTo>
                  <a:lnTo>
                    <a:pt x="91146" y="25823"/>
                  </a:lnTo>
                  <a:lnTo>
                    <a:pt x="90745" y="25627"/>
                  </a:lnTo>
                  <a:lnTo>
                    <a:pt x="90344" y="25415"/>
                  </a:lnTo>
                  <a:lnTo>
                    <a:pt x="89959" y="25194"/>
                  </a:lnTo>
                  <a:lnTo>
                    <a:pt x="89565" y="24966"/>
                  </a:lnTo>
                  <a:lnTo>
                    <a:pt x="89188" y="24730"/>
                  </a:lnTo>
                  <a:lnTo>
                    <a:pt x="88818" y="24479"/>
                  </a:lnTo>
                  <a:lnTo>
                    <a:pt x="88449" y="24227"/>
                  </a:lnTo>
                  <a:lnTo>
                    <a:pt x="88087" y="23960"/>
                  </a:lnTo>
                  <a:lnTo>
                    <a:pt x="87733" y="23692"/>
                  </a:lnTo>
                  <a:lnTo>
                    <a:pt x="87387" y="23409"/>
                  </a:lnTo>
                  <a:lnTo>
                    <a:pt x="87041" y="23126"/>
                  </a:lnTo>
                  <a:lnTo>
                    <a:pt x="86711" y="22828"/>
                  </a:lnTo>
                  <a:lnTo>
                    <a:pt x="86381" y="22521"/>
                  </a:lnTo>
                  <a:lnTo>
                    <a:pt x="86066" y="22214"/>
                  </a:lnTo>
                  <a:lnTo>
                    <a:pt x="85752" y="21892"/>
                  </a:lnTo>
                  <a:lnTo>
                    <a:pt x="85445" y="21569"/>
                  </a:lnTo>
                  <a:lnTo>
                    <a:pt x="85154" y="21231"/>
                  </a:lnTo>
                  <a:lnTo>
                    <a:pt x="84863" y="20893"/>
                  </a:lnTo>
                  <a:lnTo>
                    <a:pt x="84588" y="20547"/>
                  </a:lnTo>
                  <a:lnTo>
                    <a:pt x="84313" y="20185"/>
                  </a:lnTo>
                  <a:lnTo>
                    <a:pt x="84046" y="19832"/>
                  </a:lnTo>
                  <a:lnTo>
                    <a:pt x="83794" y="19462"/>
                  </a:lnTo>
                  <a:lnTo>
                    <a:pt x="83550" y="19085"/>
                  </a:lnTo>
                  <a:lnTo>
                    <a:pt x="83307" y="18707"/>
                  </a:lnTo>
                  <a:lnTo>
                    <a:pt x="83079" y="18322"/>
                  </a:lnTo>
                  <a:lnTo>
                    <a:pt x="82866" y="17929"/>
                  </a:lnTo>
                  <a:lnTo>
                    <a:pt x="82654" y="17528"/>
                  </a:lnTo>
                  <a:lnTo>
                    <a:pt x="82450" y="17127"/>
                  </a:lnTo>
                  <a:lnTo>
                    <a:pt x="82261" y="16718"/>
                  </a:lnTo>
                  <a:lnTo>
                    <a:pt x="82080" y="16301"/>
                  </a:lnTo>
                  <a:lnTo>
                    <a:pt x="81907" y="15884"/>
                  </a:lnTo>
                  <a:lnTo>
                    <a:pt x="81750" y="15460"/>
                  </a:lnTo>
                  <a:lnTo>
                    <a:pt x="81593" y="15035"/>
                  </a:lnTo>
                  <a:lnTo>
                    <a:pt x="81451" y="14595"/>
                  </a:lnTo>
                  <a:lnTo>
                    <a:pt x="81325" y="14162"/>
                  </a:lnTo>
                  <a:lnTo>
                    <a:pt x="81199" y="13714"/>
                  </a:lnTo>
                  <a:lnTo>
                    <a:pt x="81097" y="13274"/>
                  </a:lnTo>
                  <a:lnTo>
                    <a:pt x="80995" y="12818"/>
                  </a:lnTo>
                  <a:lnTo>
                    <a:pt x="80908" y="12361"/>
                  </a:lnTo>
                  <a:lnTo>
                    <a:pt x="80830" y="11905"/>
                  </a:lnTo>
                  <a:lnTo>
                    <a:pt x="80767" y="11441"/>
                  </a:lnTo>
                  <a:lnTo>
                    <a:pt x="80712" y="10977"/>
                  </a:lnTo>
                  <a:lnTo>
                    <a:pt x="80673" y="10506"/>
                  </a:lnTo>
                  <a:lnTo>
                    <a:pt x="80641" y="10034"/>
                  </a:lnTo>
                  <a:lnTo>
                    <a:pt x="80625" y="9554"/>
                  </a:lnTo>
                  <a:lnTo>
                    <a:pt x="80618" y="9082"/>
                  </a:lnTo>
                  <a:lnTo>
                    <a:pt x="80618" y="9082"/>
                  </a:lnTo>
                  <a:lnTo>
                    <a:pt x="80625" y="8603"/>
                  </a:lnTo>
                  <a:lnTo>
                    <a:pt x="80641" y="8123"/>
                  </a:lnTo>
                  <a:lnTo>
                    <a:pt x="80673" y="7643"/>
                  </a:lnTo>
                  <a:lnTo>
                    <a:pt x="80712" y="7164"/>
                  </a:lnTo>
                  <a:lnTo>
                    <a:pt x="80712" y="7164"/>
                  </a:lnTo>
                  <a:lnTo>
                    <a:pt x="80728" y="6944"/>
                  </a:lnTo>
                  <a:lnTo>
                    <a:pt x="80735" y="6716"/>
                  </a:lnTo>
                  <a:lnTo>
                    <a:pt x="80735" y="6495"/>
                  </a:lnTo>
                  <a:lnTo>
                    <a:pt x="80712" y="6275"/>
                  </a:lnTo>
                  <a:lnTo>
                    <a:pt x="80688" y="6055"/>
                  </a:lnTo>
                  <a:lnTo>
                    <a:pt x="80649" y="5835"/>
                  </a:lnTo>
                  <a:lnTo>
                    <a:pt x="80602" y="5623"/>
                  </a:lnTo>
                  <a:lnTo>
                    <a:pt x="80547" y="5402"/>
                  </a:lnTo>
                  <a:lnTo>
                    <a:pt x="80476" y="5198"/>
                  </a:lnTo>
                  <a:lnTo>
                    <a:pt x="80397" y="4993"/>
                  </a:lnTo>
                  <a:lnTo>
                    <a:pt x="80303" y="4789"/>
                  </a:lnTo>
                  <a:lnTo>
                    <a:pt x="80209" y="4592"/>
                  </a:lnTo>
                  <a:lnTo>
                    <a:pt x="80099" y="4396"/>
                  </a:lnTo>
                  <a:lnTo>
                    <a:pt x="79973" y="4207"/>
                  </a:lnTo>
                  <a:lnTo>
                    <a:pt x="79847" y="4026"/>
                  </a:lnTo>
                  <a:lnTo>
                    <a:pt x="79705" y="3853"/>
                  </a:lnTo>
                  <a:lnTo>
                    <a:pt x="79705" y="3853"/>
                  </a:lnTo>
                  <a:lnTo>
                    <a:pt x="79556" y="3680"/>
                  </a:lnTo>
                  <a:lnTo>
                    <a:pt x="79407" y="3515"/>
                  </a:lnTo>
                  <a:lnTo>
                    <a:pt x="79242" y="3366"/>
                  </a:lnTo>
                  <a:lnTo>
                    <a:pt x="79069" y="3224"/>
                  </a:lnTo>
                  <a:lnTo>
                    <a:pt x="78896" y="3091"/>
                  </a:lnTo>
                  <a:lnTo>
                    <a:pt x="78715" y="2965"/>
                  </a:lnTo>
                  <a:lnTo>
                    <a:pt x="78526" y="2847"/>
                  </a:lnTo>
                  <a:lnTo>
                    <a:pt x="78329" y="2737"/>
                  </a:lnTo>
                  <a:lnTo>
                    <a:pt x="78133" y="2642"/>
                  </a:lnTo>
                  <a:lnTo>
                    <a:pt x="77928" y="2556"/>
                  </a:lnTo>
                  <a:lnTo>
                    <a:pt x="77724" y="2477"/>
                  </a:lnTo>
                  <a:lnTo>
                    <a:pt x="77512" y="2406"/>
                  </a:lnTo>
                  <a:lnTo>
                    <a:pt x="77292" y="2351"/>
                  </a:lnTo>
                  <a:lnTo>
                    <a:pt x="77071" y="2304"/>
                  </a:lnTo>
                  <a:lnTo>
                    <a:pt x="76851" y="2273"/>
                  </a:lnTo>
                  <a:lnTo>
                    <a:pt x="76631" y="2241"/>
                  </a:lnTo>
                  <a:lnTo>
                    <a:pt x="76631" y="2241"/>
                  </a:lnTo>
                  <a:lnTo>
                    <a:pt x="74453" y="2068"/>
                  </a:lnTo>
                  <a:lnTo>
                    <a:pt x="72275" y="1895"/>
                  </a:lnTo>
                  <a:lnTo>
                    <a:pt x="70089" y="1738"/>
                  </a:lnTo>
                  <a:lnTo>
                    <a:pt x="67895" y="1581"/>
                  </a:lnTo>
                  <a:lnTo>
                    <a:pt x="65702" y="1431"/>
                  </a:lnTo>
                  <a:lnTo>
                    <a:pt x="63492" y="1290"/>
                  </a:lnTo>
                  <a:lnTo>
                    <a:pt x="61283" y="1156"/>
                  </a:lnTo>
                  <a:lnTo>
                    <a:pt x="59066" y="1030"/>
                  </a:lnTo>
                  <a:lnTo>
                    <a:pt x="56840" y="912"/>
                  </a:lnTo>
                  <a:lnTo>
                    <a:pt x="54615" y="802"/>
                  </a:lnTo>
                  <a:lnTo>
                    <a:pt x="52382" y="692"/>
                  </a:lnTo>
                  <a:lnTo>
                    <a:pt x="50141" y="598"/>
                  </a:lnTo>
                  <a:lnTo>
                    <a:pt x="47892" y="511"/>
                  </a:lnTo>
                  <a:lnTo>
                    <a:pt x="45644" y="425"/>
                  </a:lnTo>
                  <a:lnTo>
                    <a:pt x="43387" y="354"/>
                  </a:lnTo>
                  <a:lnTo>
                    <a:pt x="41123" y="283"/>
                  </a:lnTo>
                  <a:lnTo>
                    <a:pt x="38858" y="220"/>
                  </a:lnTo>
                  <a:lnTo>
                    <a:pt x="36586" y="173"/>
                  </a:lnTo>
                  <a:lnTo>
                    <a:pt x="34313" y="126"/>
                  </a:lnTo>
                  <a:lnTo>
                    <a:pt x="32033" y="87"/>
                  </a:lnTo>
                  <a:lnTo>
                    <a:pt x="29753" y="55"/>
                  </a:lnTo>
                  <a:lnTo>
                    <a:pt x="27465" y="32"/>
                  </a:lnTo>
                  <a:lnTo>
                    <a:pt x="25169" y="16"/>
                  </a:lnTo>
                  <a:lnTo>
                    <a:pt x="22873" y="0"/>
                  </a:lnTo>
                  <a:lnTo>
                    <a:pt x="20569" y="0"/>
                  </a:lnTo>
                  <a:lnTo>
                    <a:pt x="18265" y="8"/>
                  </a:lnTo>
                  <a:lnTo>
                    <a:pt x="15962" y="24"/>
                  </a:lnTo>
                  <a:lnTo>
                    <a:pt x="13650" y="40"/>
                  </a:lnTo>
                  <a:lnTo>
                    <a:pt x="11330" y="71"/>
                  </a:lnTo>
                  <a:lnTo>
                    <a:pt x="9019" y="102"/>
                  </a:lnTo>
                  <a:lnTo>
                    <a:pt x="6691" y="142"/>
                  </a:lnTo>
                  <a:lnTo>
                    <a:pt x="4372" y="197"/>
                  </a:lnTo>
                  <a:lnTo>
                    <a:pt x="4372" y="197"/>
                  </a:lnTo>
                  <a:lnTo>
                    <a:pt x="4136" y="205"/>
                  </a:lnTo>
                  <a:lnTo>
                    <a:pt x="3916" y="228"/>
                  </a:lnTo>
                  <a:lnTo>
                    <a:pt x="3688" y="260"/>
                  </a:lnTo>
                  <a:lnTo>
                    <a:pt x="3468" y="307"/>
                  </a:lnTo>
                  <a:lnTo>
                    <a:pt x="3255" y="362"/>
                  </a:lnTo>
                  <a:lnTo>
                    <a:pt x="3043" y="425"/>
                  </a:lnTo>
                  <a:lnTo>
                    <a:pt x="2839" y="504"/>
                  </a:lnTo>
                  <a:lnTo>
                    <a:pt x="2634" y="590"/>
                  </a:lnTo>
                  <a:lnTo>
                    <a:pt x="2438" y="684"/>
                  </a:lnTo>
                  <a:lnTo>
                    <a:pt x="2249" y="787"/>
                  </a:lnTo>
                  <a:lnTo>
                    <a:pt x="2060" y="897"/>
                  </a:lnTo>
                  <a:lnTo>
                    <a:pt x="1887" y="1023"/>
                  </a:lnTo>
                  <a:lnTo>
                    <a:pt x="1714" y="1148"/>
                  </a:lnTo>
                  <a:lnTo>
                    <a:pt x="1549" y="1282"/>
                  </a:lnTo>
                  <a:lnTo>
                    <a:pt x="1384" y="1431"/>
                  </a:lnTo>
                  <a:lnTo>
                    <a:pt x="1235" y="1581"/>
                  </a:lnTo>
                  <a:lnTo>
                    <a:pt x="1093" y="1738"/>
                  </a:lnTo>
                  <a:lnTo>
                    <a:pt x="951" y="1903"/>
                  </a:lnTo>
                  <a:lnTo>
                    <a:pt x="826" y="2076"/>
                  </a:lnTo>
                  <a:lnTo>
                    <a:pt x="700" y="2257"/>
                  </a:lnTo>
                  <a:lnTo>
                    <a:pt x="590" y="2438"/>
                  </a:lnTo>
                  <a:lnTo>
                    <a:pt x="488" y="2627"/>
                  </a:lnTo>
                  <a:lnTo>
                    <a:pt x="393" y="2823"/>
                  </a:lnTo>
                  <a:lnTo>
                    <a:pt x="307" y="3028"/>
                  </a:lnTo>
                  <a:lnTo>
                    <a:pt x="236" y="3232"/>
                  </a:lnTo>
                  <a:lnTo>
                    <a:pt x="165" y="3444"/>
                  </a:lnTo>
                  <a:lnTo>
                    <a:pt x="110" y="3657"/>
                  </a:lnTo>
                  <a:lnTo>
                    <a:pt x="63" y="3869"/>
                  </a:lnTo>
                  <a:lnTo>
                    <a:pt x="32" y="4097"/>
                  </a:lnTo>
                  <a:lnTo>
                    <a:pt x="8" y="4317"/>
                  </a:lnTo>
                  <a:lnTo>
                    <a:pt x="0" y="4545"/>
                  </a:lnTo>
                  <a:lnTo>
                    <a:pt x="0" y="4773"/>
                  </a:lnTo>
                  <a:lnTo>
                    <a:pt x="0" y="4773"/>
                  </a:lnTo>
                  <a:lnTo>
                    <a:pt x="8" y="5001"/>
                  </a:lnTo>
                  <a:lnTo>
                    <a:pt x="32" y="5229"/>
                  </a:lnTo>
                  <a:lnTo>
                    <a:pt x="63" y="5450"/>
                  </a:lnTo>
                  <a:lnTo>
                    <a:pt x="102" y="5662"/>
                  </a:lnTo>
                  <a:lnTo>
                    <a:pt x="157" y="5874"/>
                  </a:lnTo>
                  <a:lnTo>
                    <a:pt x="220" y="6086"/>
                  </a:lnTo>
                  <a:lnTo>
                    <a:pt x="299" y="6291"/>
                  </a:lnTo>
                  <a:lnTo>
                    <a:pt x="378" y="6488"/>
                  </a:lnTo>
                  <a:lnTo>
                    <a:pt x="472" y="6684"/>
                  </a:lnTo>
                  <a:lnTo>
                    <a:pt x="574" y="6873"/>
                  </a:lnTo>
                  <a:lnTo>
                    <a:pt x="676" y="7054"/>
                  </a:lnTo>
                  <a:lnTo>
                    <a:pt x="794" y="7235"/>
                  </a:lnTo>
                  <a:lnTo>
                    <a:pt x="920" y="7408"/>
                  </a:lnTo>
                  <a:lnTo>
                    <a:pt x="1054" y="7573"/>
                  </a:lnTo>
                  <a:lnTo>
                    <a:pt x="1195" y="7730"/>
                  </a:lnTo>
                  <a:lnTo>
                    <a:pt x="1345" y="7879"/>
                  </a:lnTo>
                  <a:lnTo>
                    <a:pt x="1502" y="8021"/>
                  </a:lnTo>
                  <a:lnTo>
                    <a:pt x="1659" y="8162"/>
                  </a:lnTo>
                  <a:lnTo>
                    <a:pt x="1832" y="8288"/>
                  </a:lnTo>
                  <a:lnTo>
                    <a:pt x="2005" y="8414"/>
                  </a:lnTo>
                  <a:lnTo>
                    <a:pt x="2186" y="8524"/>
                  </a:lnTo>
                  <a:lnTo>
                    <a:pt x="2367" y="8626"/>
                  </a:lnTo>
                  <a:lnTo>
                    <a:pt x="2563" y="8729"/>
                  </a:lnTo>
                  <a:lnTo>
                    <a:pt x="2760" y="8815"/>
                  </a:lnTo>
                  <a:lnTo>
                    <a:pt x="2957" y="8894"/>
                  </a:lnTo>
                  <a:lnTo>
                    <a:pt x="3161" y="8957"/>
                  </a:lnTo>
                  <a:lnTo>
                    <a:pt x="3373" y="9020"/>
                  </a:lnTo>
                  <a:lnTo>
                    <a:pt x="3586" y="9067"/>
                  </a:lnTo>
                  <a:lnTo>
                    <a:pt x="3806" y="9106"/>
                  </a:lnTo>
                  <a:lnTo>
                    <a:pt x="4026" y="9130"/>
                  </a:lnTo>
                  <a:lnTo>
                    <a:pt x="4246" y="9145"/>
                  </a:lnTo>
                  <a:lnTo>
                    <a:pt x="4474" y="9153"/>
                  </a:lnTo>
                  <a:lnTo>
                    <a:pt x="4474" y="9153"/>
                  </a:lnTo>
                  <a:lnTo>
                    <a:pt x="4576" y="9153"/>
                  </a:lnTo>
                  <a:lnTo>
                    <a:pt x="4576" y="9153"/>
                  </a:lnTo>
                  <a:lnTo>
                    <a:pt x="6731" y="9106"/>
                  </a:lnTo>
                  <a:lnTo>
                    <a:pt x="8885" y="9067"/>
                  </a:lnTo>
                  <a:lnTo>
                    <a:pt x="11032" y="9035"/>
                  </a:lnTo>
                  <a:lnTo>
                    <a:pt x="13178" y="9004"/>
                  </a:lnTo>
                  <a:lnTo>
                    <a:pt x="15325" y="8988"/>
                  </a:lnTo>
                  <a:lnTo>
                    <a:pt x="17463" y="8972"/>
                  </a:lnTo>
                  <a:lnTo>
                    <a:pt x="19602" y="8964"/>
                  </a:lnTo>
                  <a:lnTo>
                    <a:pt x="21741" y="8964"/>
                  </a:lnTo>
                  <a:lnTo>
                    <a:pt x="23872" y="8964"/>
                  </a:lnTo>
                  <a:lnTo>
                    <a:pt x="25995" y="8980"/>
                  </a:lnTo>
                  <a:lnTo>
                    <a:pt x="28118" y="8996"/>
                  </a:lnTo>
                  <a:lnTo>
                    <a:pt x="30240" y="9020"/>
                  </a:lnTo>
                  <a:lnTo>
                    <a:pt x="32356" y="9051"/>
                  </a:lnTo>
                  <a:lnTo>
                    <a:pt x="34471" y="9090"/>
                  </a:lnTo>
                  <a:lnTo>
                    <a:pt x="36578" y="9130"/>
                  </a:lnTo>
                  <a:lnTo>
                    <a:pt x="38685" y="9177"/>
                  </a:lnTo>
                  <a:lnTo>
                    <a:pt x="40785" y="9240"/>
                  </a:lnTo>
                  <a:lnTo>
                    <a:pt x="42876" y="9295"/>
                  </a:lnTo>
                  <a:lnTo>
                    <a:pt x="44968" y="9365"/>
                  </a:lnTo>
                  <a:lnTo>
                    <a:pt x="47059" y="9444"/>
                  </a:lnTo>
                  <a:lnTo>
                    <a:pt x="49143" y="9523"/>
                  </a:lnTo>
                  <a:lnTo>
                    <a:pt x="51218" y="9609"/>
                  </a:lnTo>
                  <a:lnTo>
                    <a:pt x="53294" y="9704"/>
                  </a:lnTo>
                  <a:lnTo>
                    <a:pt x="55362" y="9806"/>
                  </a:lnTo>
                  <a:lnTo>
                    <a:pt x="57422" y="9916"/>
                  </a:lnTo>
                  <a:lnTo>
                    <a:pt x="59482" y="10026"/>
                  </a:lnTo>
                  <a:lnTo>
                    <a:pt x="61534" y="10144"/>
                  </a:lnTo>
                  <a:lnTo>
                    <a:pt x="63579" y="10270"/>
                  </a:lnTo>
                  <a:lnTo>
                    <a:pt x="65623" y="10403"/>
                  </a:lnTo>
                  <a:lnTo>
                    <a:pt x="67660" y="10545"/>
                  </a:lnTo>
                  <a:lnTo>
                    <a:pt x="69688" y="10687"/>
                  </a:lnTo>
                  <a:lnTo>
                    <a:pt x="71717" y="10836"/>
                  </a:lnTo>
                  <a:lnTo>
                    <a:pt x="71717" y="10836"/>
                  </a:lnTo>
                  <a:lnTo>
                    <a:pt x="71764" y="11481"/>
                  </a:lnTo>
                  <a:lnTo>
                    <a:pt x="71827" y="12126"/>
                  </a:lnTo>
                  <a:lnTo>
                    <a:pt x="71906" y="12762"/>
                  </a:lnTo>
                  <a:lnTo>
                    <a:pt x="72000" y="13392"/>
                  </a:lnTo>
                  <a:lnTo>
                    <a:pt x="72102" y="14021"/>
                  </a:lnTo>
                  <a:lnTo>
                    <a:pt x="72220" y="14642"/>
                  </a:lnTo>
                  <a:lnTo>
                    <a:pt x="72362" y="15255"/>
                  </a:lnTo>
                  <a:lnTo>
                    <a:pt x="72503" y="15868"/>
                  </a:lnTo>
                  <a:lnTo>
                    <a:pt x="72668" y="16474"/>
                  </a:lnTo>
                  <a:lnTo>
                    <a:pt x="72841" y="17072"/>
                  </a:lnTo>
                  <a:lnTo>
                    <a:pt x="73030" y="17669"/>
                  </a:lnTo>
                  <a:lnTo>
                    <a:pt x="73234" y="18259"/>
                  </a:lnTo>
                  <a:lnTo>
                    <a:pt x="73447" y="18841"/>
                  </a:lnTo>
                  <a:lnTo>
                    <a:pt x="73675" y="19415"/>
                  </a:lnTo>
                  <a:lnTo>
                    <a:pt x="73911" y="19989"/>
                  </a:lnTo>
                  <a:lnTo>
                    <a:pt x="74162" y="20555"/>
                  </a:lnTo>
                  <a:lnTo>
                    <a:pt x="74429" y="21105"/>
                  </a:lnTo>
                  <a:lnTo>
                    <a:pt x="74705" y="21656"/>
                  </a:lnTo>
                  <a:lnTo>
                    <a:pt x="74996" y="22198"/>
                  </a:lnTo>
                  <a:lnTo>
                    <a:pt x="75294" y="22741"/>
                  </a:lnTo>
                  <a:lnTo>
                    <a:pt x="75601" y="23268"/>
                  </a:lnTo>
                  <a:lnTo>
                    <a:pt x="75923" y="23787"/>
                  </a:lnTo>
                  <a:lnTo>
                    <a:pt x="76262" y="24298"/>
                  </a:lnTo>
                  <a:lnTo>
                    <a:pt x="76600" y="24809"/>
                  </a:lnTo>
                  <a:lnTo>
                    <a:pt x="76961" y="25304"/>
                  </a:lnTo>
                  <a:lnTo>
                    <a:pt x="77323" y="25792"/>
                  </a:lnTo>
                  <a:lnTo>
                    <a:pt x="77700" y="26272"/>
                  </a:lnTo>
                  <a:lnTo>
                    <a:pt x="78086" y="26743"/>
                  </a:lnTo>
                  <a:lnTo>
                    <a:pt x="78487" y="27207"/>
                  </a:lnTo>
                  <a:lnTo>
                    <a:pt x="78888" y="27663"/>
                  </a:lnTo>
                  <a:lnTo>
                    <a:pt x="79304" y="28104"/>
                  </a:lnTo>
                  <a:lnTo>
                    <a:pt x="79737" y="28544"/>
                  </a:lnTo>
                  <a:lnTo>
                    <a:pt x="80169" y="28969"/>
                  </a:lnTo>
                  <a:lnTo>
                    <a:pt x="80618" y="29386"/>
                  </a:lnTo>
                  <a:lnTo>
                    <a:pt x="81066" y="29794"/>
                  </a:lnTo>
                  <a:lnTo>
                    <a:pt x="81530" y="30188"/>
                  </a:lnTo>
                  <a:lnTo>
                    <a:pt x="82001" y="30573"/>
                  </a:lnTo>
                  <a:lnTo>
                    <a:pt x="82481" y="30950"/>
                  </a:lnTo>
                  <a:lnTo>
                    <a:pt x="82976" y="31320"/>
                  </a:lnTo>
                  <a:lnTo>
                    <a:pt x="83472" y="31674"/>
                  </a:lnTo>
                  <a:lnTo>
                    <a:pt x="83975" y="32020"/>
                  </a:lnTo>
                  <a:lnTo>
                    <a:pt x="84486" y="32350"/>
                  </a:lnTo>
                  <a:lnTo>
                    <a:pt x="85013" y="32672"/>
                  </a:lnTo>
                  <a:lnTo>
                    <a:pt x="85540" y="32987"/>
                  </a:lnTo>
                  <a:lnTo>
                    <a:pt x="86074" y="33286"/>
                  </a:lnTo>
                  <a:lnTo>
                    <a:pt x="86617" y="33569"/>
                  </a:lnTo>
                  <a:lnTo>
                    <a:pt x="87167" y="33844"/>
                  </a:lnTo>
                  <a:lnTo>
                    <a:pt x="87726" y="34111"/>
                  </a:lnTo>
                  <a:lnTo>
                    <a:pt x="88284" y="34363"/>
                  </a:lnTo>
                  <a:lnTo>
                    <a:pt x="88858" y="34599"/>
                  </a:lnTo>
                  <a:lnTo>
                    <a:pt x="89432" y="34827"/>
                  </a:lnTo>
                  <a:lnTo>
                    <a:pt x="90021" y="35047"/>
                  </a:lnTo>
                  <a:lnTo>
                    <a:pt x="90603" y="35244"/>
                  </a:lnTo>
                  <a:lnTo>
                    <a:pt x="91201" y="35432"/>
                  </a:lnTo>
                  <a:lnTo>
                    <a:pt x="91798" y="35605"/>
                  </a:lnTo>
                  <a:lnTo>
                    <a:pt x="92412" y="35771"/>
                  </a:lnTo>
                  <a:lnTo>
                    <a:pt x="93017" y="35920"/>
                  </a:lnTo>
                  <a:lnTo>
                    <a:pt x="93638" y="36054"/>
                  </a:lnTo>
                  <a:lnTo>
                    <a:pt x="94260" y="36172"/>
                  </a:lnTo>
                  <a:lnTo>
                    <a:pt x="94881" y="36282"/>
                  </a:lnTo>
                  <a:lnTo>
                    <a:pt x="95518" y="36368"/>
                  </a:lnTo>
                  <a:lnTo>
                    <a:pt x="96154" y="36447"/>
                  </a:lnTo>
                  <a:lnTo>
                    <a:pt x="96791" y="36510"/>
                  </a:lnTo>
                  <a:lnTo>
                    <a:pt x="97436" y="36557"/>
                  </a:lnTo>
                  <a:lnTo>
                    <a:pt x="97436" y="36557"/>
                  </a:lnTo>
                  <a:lnTo>
                    <a:pt x="97601" y="38743"/>
                  </a:lnTo>
                  <a:lnTo>
                    <a:pt x="97751" y="40929"/>
                  </a:lnTo>
                  <a:lnTo>
                    <a:pt x="97900" y="43123"/>
                  </a:lnTo>
                  <a:lnTo>
                    <a:pt x="98042" y="45325"/>
                  </a:lnTo>
                  <a:lnTo>
                    <a:pt x="98175" y="47526"/>
                  </a:lnTo>
                  <a:lnTo>
                    <a:pt x="98301" y="49736"/>
                  </a:lnTo>
                  <a:lnTo>
                    <a:pt x="98419" y="51953"/>
                  </a:lnTo>
                  <a:lnTo>
                    <a:pt x="98529" y="54179"/>
                  </a:lnTo>
                  <a:lnTo>
                    <a:pt x="98639" y="56404"/>
                  </a:lnTo>
                  <a:lnTo>
                    <a:pt x="98733" y="58637"/>
                  </a:lnTo>
                  <a:lnTo>
                    <a:pt x="98820" y="60878"/>
                  </a:lnTo>
                  <a:lnTo>
                    <a:pt x="98906" y="63119"/>
                  </a:lnTo>
                  <a:lnTo>
                    <a:pt x="98977" y="65368"/>
                  </a:lnTo>
                  <a:lnTo>
                    <a:pt x="99048" y="67625"/>
                  </a:lnTo>
                  <a:lnTo>
                    <a:pt x="99103" y="69882"/>
                  </a:lnTo>
                  <a:lnTo>
                    <a:pt x="99158" y="72146"/>
                  </a:lnTo>
                  <a:lnTo>
                    <a:pt x="99205" y="74411"/>
                  </a:lnTo>
                  <a:lnTo>
                    <a:pt x="99237" y="76684"/>
                  </a:lnTo>
                  <a:lnTo>
                    <a:pt x="99268" y="78956"/>
                  </a:lnTo>
                  <a:lnTo>
                    <a:pt x="99292" y="81244"/>
                  </a:lnTo>
                  <a:lnTo>
                    <a:pt x="99307" y="83525"/>
                  </a:lnTo>
                  <a:lnTo>
                    <a:pt x="99315" y="85813"/>
                  </a:lnTo>
                  <a:lnTo>
                    <a:pt x="99315" y="88109"/>
                  </a:lnTo>
                  <a:lnTo>
                    <a:pt x="99307" y="90405"/>
                  </a:lnTo>
                  <a:lnTo>
                    <a:pt x="99292" y="92701"/>
                  </a:lnTo>
                  <a:lnTo>
                    <a:pt x="99268" y="95005"/>
                  </a:lnTo>
                  <a:lnTo>
                    <a:pt x="99245" y="97317"/>
                  </a:lnTo>
                  <a:lnTo>
                    <a:pt x="99205" y="99629"/>
                  </a:lnTo>
                  <a:lnTo>
                    <a:pt x="99158" y="101941"/>
                  </a:lnTo>
                  <a:lnTo>
                    <a:pt x="99111" y="104260"/>
                  </a:lnTo>
                  <a:lnTo>
                    <a:pt x="99048" y="106580"/>
                  </a:lnTo>
                  <a:lnTo>
                    <a:pt x="98985" y="108900"/>
                  </a:lnTo>
                  <a:lnTo>
                    <a:pt x="98985" y="108900"/>
                  </a:lnTo>
                  <a:lnTo>
                    <a:pt x="98985" y="109128"/>
                  </a:lnTo>
                  <a:lnTo>
                    <a:pt x="98993" y="109356"/>
                  </a:lnTo>
                  <a:lnTo>
                    <a:pt x="99017" y="109584"/>
                  </a:lnTo>
                  <a:lnTo>
                    <a:pt x="99048" y="109804"/>
                  </a:lnTo>
                  <a:lnTo>
                    <a:pt x="99087" y="110024"/>
                  </a:lnTo>
                  <a:lnTo>
                    <a:pt x="99142" y="110236"/>
                  </a:lnTo>
                  <a:lnTo>
                    <a:pt x="99213" y="110449"/>
                  </a:lnTo>
                  <a:lnTo>
                    <a:pt x="99284" y="110653"/>
                  </a:lnTo>
                  <a:lnTo>
                    <a:pt x="99370" y="110858"/>
                  </a:lnTo>
                  <a:lnTo>
                    <a:pt x="99457" y="111054"/>
                  </a:lnTo>
                  <a:lnTo>
                    <a:pt x="99559" y="111243"/>
                  </a:lnTo>
                  <a:lnTo>
                    <a:pt x="99677" y="111424"/>
                  </a:lnTo>
                  <a:lnTo>
                    <a:pt x="99795" y="111605"/>
                  </a:lnTo>
                  <a:lnTo>
                    <a:pt x="99921" y="111778"/>
                  </a:lnTo>
                  <a:lnTo>
                    <a:pt x="100054" y="111943"/>
                  </a:lnTo>
                  <a:lnTo>
                    <a:pt x="100204" y="112108"/>
                  </a:lnTo>
                  <a:lnTo>
                    <a:pt x="100353" y="112257"/>
                  </a:lnTo>
                  <a:lnTo>
                    <a:pt x="100510" y="112407"/>
                  </a:lnTo>
                  <a:lnTo>
                    <a:pt x="100676" y="112540"/>
                  </a:lnTo>
                  <a:lnTo>
                    <a:pt x="100849" y="112674"/>
                  </a:lnTo>
                  <a:lnTo>
                    <a:pt x="101022" y="112792"/>
                  </a:lnTo>
                  <a:lnTo>
                    <a:pt x="101210" y="112910"/>
                  </a:lnTo>
                  <a:lnTo>
                    <a:pt x="101399" y="113012"/>
                  </a:lnTo>
                  <a:lnTo>
                    <a:pt x="101596" y="113106"/>
                  </a:lnTo>
                  <a:lnTo>
                    <a:pt x="101792" y="113193"/>
                  </a:lnTo>
                  <a:lnTo>
                    <a:pt x="102004" y="113272"/>
                  </a:lnTo>
                  <a:lnTo>
                    <a:pt x="102209" y="113335"/>
                  </a:lnTo>
                  <a:lnTo>
                    <a:pt x="102429" y="113397"/>
                  </a:lnTo>
                  <a:lnTo>
                    <a:pt x="102649" y="113445"/>
                  </a:lnTo>
                  <a:lnTo>
                    <a:pt x="102869" y="113476"/>
                  </a:lnTo>
                  <a:lnTo>
                    <a:pt x="103097" y="113500"/>
                  </a:lnTo>
                  <a:lnTo>
                    <a:pt x="103325" y="113515"/>
                  </a:lnTo>
                  <a:lnTo>
                    <a:pt x="103325" y="113515"/>
                  </a:lnTo>
                  <a:lnTo>
                    <a:pt x="103467" y="113515"/>
                  </a:lnTo>
                  <a:lnTo>
                    <a:pt x="103467" y="113515"/>
                  </a:lnTo>
                  <a:lnTo>
                    <a:pt x="103687" y="113507"/>
                  </a:lnTo>
                  <a:lnTo>
                    <a:pt x="103907" y="113492"/>
                  </a:lnTo>
                  <a:lnTo>
                    <a:pt x="104127" y="113468"/>
                  </a:lnTo>
                  <a:lnTo>
                    <a:pt x="104347" y="113429"/>
                  </a:lnTo>
                  <a:lnTo>
                    <a:pt x="104560" y="113382"/>
                  </a:lnTo>
                  <a:lnTo>
                    <a:pt x="104764" y="113327"/>
                  </a:lnTo>
                  <a:lnTo>
                    <a:pt x="104969" y="113256"/>
                  </a:lnTo>
                  <a:lnTo>
                    <a:pt x="105173" y="113177"/>
                  </a:lnTo>
                  <a:lnTo>
                    <a:pt x="105362" y="113091"/>
                  </a:lnTo>
                  <a:lnTo>
                    <a:pt x="105558" y="112996"/>
                  </a:lnTo>
                  <a:lnTo>
                    <a:pt x="105739" y="112894"/>
                  </a:lnTo>
                  <a:lnTo>
                    <a:pt x="105920" y="112784"/>
                  </a:lnTo>
                  <a:lnTo>
                    <a:pt x="106093" y="112658"/>
                  </a:lnTo>
                  <a:lnTo>
                    <a:pt x="106258" y="112532"/>
                  </a:lnTo>
                  <a:lnTo>
                    <a:pt x="106423" y="112399"/>
                  </a:lnTo>
                  <a:lnTo>
                    <a:pt x="106581" y="112257"/>
                  </a:lnTo>
                  <a:lnTo>
                    <a:pt x="106730" y="112100"/>
                  </a:lnTo>
                  <a:lnTo>
                    <a:pt x="106864" y="111943"/>
                  </a:lnTo>
                  <a:lnTo>
                    <a:pt x="106997" y="111785"/>
                  </a:lnTo>
                  <a:lnTo>
                    <a:pt x="107123" y="111612"/>
                  </a:lnTo>
                  <a:lnTo>
                    <a:pt x="107241" y="111439"/>
                  </a:lnTo>
                  <a:lnTo>
                    <a:pt x="107351" y="111251"/>
                  </a:lnTo>
                  <a:lnTo>
                    <a:pt x="107453" y="111070"/>
                  </a:lnTo>
                  <a:lnTo>
                    <a:pt x="107548" y="110873"/>
                  </a:lnTo>
                  <a:lnTo>
                    <a:pt x="107634" y="110677"/>
                  </a:lnTo>
                  <a:lnTo>
                    <a:pt x="107705" y="110472"/>
                  </a:lnTo>
                  <a:lnTo>
                    <a:pt x="107768" y="110268"/>
                  </a:lnTo>
                  <a:lnTo>
                    <a:pt x="107823" y="110055"/>
                  </a:lnTo>
                  <a:lnTo>
                    <a:pt x="107870" y="109835"/>
                  </a:lnTo>
                  <a:lnTo>
                    <a:pt x="107901" y="109623"/>
                  </a:lnTo>
                  <a:lnTo>
                    <a:pt x="107925" y="109395"/>
                  </a:lnTo>
                  <a:lnTo>
                    <a:pt x="107941" y="109167"/>
                  </a:lnTo>
                  <a:lnTo>
                    <a:pt x="107941" y="109167"/>
                  </a:lnTo>
                  <a:lnTo>
                    <a:pt x="108012" y="106674"/>
                  </a:lnTo>
                  <a:lnTo>
                    <a:pt x="108074" y="104182"/>
                  </a:lnTo>
                  <a:lnTo>
                    <a:pt x="108130" y="101697"/>
                  </a:lnTo>
                  <a:lnTo>
                    <a:pt x="108169" y="99212"/>
                  </a:lnTo>
                  <a:lnTo>
                    <a:pt x="108208" y="96735"/>
                  </a:lnTo>
                  <a:lnTo>
                    <a:pt x="108240" y="94258"/>
                  </a:lnTo>
                  <a:lnTo>
                    <a:pt x="108255" y="91781"/>
                  </a:lnTo>
                  <a:lnTo>
                    <a:pt x="108271" y="89312"/>
                  </a:lnTo>
                  <a:lnTo>
                    <a:pt x="108271" y="86851"/>
                  </a:lnTo>
                  <a:lnTo>
                    <a:pt x="108271" y="84390"/>
                  </a:lnTo>
                  <a:lnTo>
                    <a:pt x="108255" y="81936"/>
                  </a:lnTo>
                  <a:lnTo>
                    <a:pt x="108232" y="79483"/>
                  </a:lnTo>
                  <a:lnTo>
                    <a:pt x="108200" y="77037"/>
                  </a:lnTo>
                  <a:lnTo>
                    <a:pt x="108161" y="74600"/>
                  </a:lnTo>
                  <a:lnTo>
                    <a:pt x="108114" y="72162"/>
                  </a:lnTo>
                  <a:lnTo>
                    <a:pt x="108059" y="69732"/>
                  </a:lnTo>
                  <a:lnTo>
                    <a:pt x="107996" y="67303"/>
                  </a:lnTo>
                  <a:lnTo>
                    <a:pt x="107925" y="64889"/>
                  </a:lnTo>
                  <a:lnTo>
                    <a:pt x="107846" y="62474"/>
                  </a:lnTo>
                  <a:lnTo>
                    <a:pt x="107752" y="60060"/>
                  </a:lnTo>
                  <a:lnTo>
                    <a:pt x="107658" y="57662"/>
                  </a:lnTo>
                  <a:lnTo>
                    <a:pt x="107548" y="55264"/>
                  </a:lnTo>
                  <a:lnTo>
                    <a:pt x="107438" y="52873"/>
                  </a:lnTo>
                  <a:lnTo>
                    <a:pt x="107312" y="50483"/>
                  </a:lnTo>
                  <a:lnTo>
                    <a:pt x="107178" y="48108"/>
                  </a:lnTo>
                  <a:lnTo>
                    <a:pt x="107044" y="45733"/>
                  </a:lnTo>
                  <a:lnTo>
                    <a:pt x="106895" y="43367"/>
                  </a:lnTo>
                  <a:lnTo>
                    <a:pt x="106738" y="41008"/>
                  </a:lnTo>
                  <a:lnTo>
                    <a:pt x="106573" y="38656"/>
                  </a:lnTo>
                  <a:lnTo>
                    <a:pt x="106400" y="36313"/>
                  </a:lnTo>
                  <a:lnTo>
                    <a:pt x="106219" y="33978"/>
                  </a:lnTo>
                  <a:lnTo>
                    <a:pt x="106030" y="31642"/>
                  </a:lnTo>
                  <a:lnTo>
                    <a:pt x="106030" y="31642"/>
                  </a:lnTo>
                  <a:lnTo>
                    <a:pt x="106007" y="31422"/>
                  </a:lnTo>
                  <a:lnTo>
                    <a:pt x="105967" y="31202"/>
                  </a:lnTo>
                  <a:lnTo>
                    <a:pt x="105920" y="30982"/>
                  </a:lnTo>
                  <a:lnTo>
                    <a:pt x="105865" y="30769"/>
                  </a:lnTo>
                  <a:lnTo>
                    <a:pt x="105802" y="30557"/>
                  </a:lnTo>
                  <a:lnTo>
                    <a:pt x="105723" y="30353"/>
                  </a:lnTo>
                  <a:lnTo>
                    <a:pt x="105637" y="30148"/>
                  </a:lnTo>
                  <a:lnTo>
                    <a:pt x="105535" y="29952"/>
                  </a:lnTo>
                  <a:lnTo>
                    <a:pt x="105433" y="29755"/>
                  </a:lnTo>
                  <a:lnTo>
                    <a:pt x="105315" y="29566"/>
                  </a:lnTo>
                  <a:lnTo>
                    <a:pt x="105189" y="29386"/>
                  </a:lnTo>
                  <a:lnTo>
                    <a:pt x="105055" y="29213"/>
                  </a:lnTo>
                  <a:lnTo>
                    <a:pt x="104914" y="29040"/>
                  </a:lnTo>
                  <a:lnTo>
                    <a:pt x="104756" y="28874"/>
                  </a:lnTo>
                  <a:lnTo>
                    <a:pt x="104599" y="28717"/>
                  </a:lnTo>
                  <a:lnTo>
                    <a:pt x="104426" y="28576"/>
                  </a:lnTo>
                  <a:lnTo>
                    <a:pt x="104426" y="28576"/>
                  </a:lnTo>
                  <a:lnTo>
                    <a:pt x="104253" y="28434"/>
                  </a:lnTo>
                  <a:lnTo>
                    <a:pt x="104072" y="28300"/>
                  </a:lnTo>
                  <a:lnTo>
                    <a:pt x="103884" y="28182"/>
                  </a:lnTo>
                  <a:lnTo>
                    <a:pt x="103687" y="28072"/>
                  </a:lnTo>
                  <a:lnTo>
                    <a:pt x="103490" y="27970"/>
                  </a:lnTo>
                  <a:lnTo>
                    <a:pt x="103286" y="27884"/>
                  </a:lnTo>
                  <a:lnTo>
                    <a:pt x="103082" y="27805"/>
                  </a:lnTo>
                  <a:lnTo>
                    <a:pt x="102869" y="27734"/>
                  </a:lnTo>
                  <a:lnTo>
                    <a:pt x="102657" y="27671"/>
                  </a:lnTo>
                  <a:lnTo>
                    <a:pt x="102445" y="27624"/>
                  </a:lnTo>
                  <a:lnTo>
                    <a:pt x="102225" y="27585"/>
                  </a:lnTo>
                  <a:lnTo>
                    <a:pt x="102004" y="27561"/>
                  </a:lnTo>
                  <a:lnTo>
                    <a:pt x="101784" y="27546"/>
                  </a:lnTo>
                  <a:lnTo>
                    <a:pt x="101564" y="27538"/>
                  </a:lnTo>
                  <a:lnTo>
                    <a:pt x="101336" y="27546"/>
                  </a:lnTo>
                  <a:lnTo>
                    <a:pt x="101108" y="27561"/>
                  </a:lnTo>
                  <a:lnTo>
                    <a:pt x="101108" y="27561"/>
                  </a:lnTo>
                  <a:lnTo>
                    <a:pt x="100636" y="27608"/>
                  </a:lnTo>
                  <a:lnTo>
                    <a:pt x="100157" y="27632"/>
                  </a:lnTo>
                  <a:lnTo>
                    <a:pt x="99677" y="27656"/>
                  </a:lnTo>
                  <a:lnTo>
                    <a:pt x="99197" y="27656"/>
                  </a:lnTo>
                  <a:lnTo>
                    <a:pt x="99197" y="276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5223;p67">
              <a:extLst>
                <a:ext uri="{FF2B5EF4-FFF2-40B4-BE49-F238E27FC236}">
                  <a16:creationId xmlns:a16="http://schemas.microsoft.com/office/drawing/2014/main" id="{D2845063-3D09-50F0-E496-997A0F9114EB}"/>
                </a:ext>
              </a:extLst>
            </p:cNvPr>
            <p:cNvSpPr/>
            <p:nvPr/>
          </p:nvSpPr>
          <p:spPr>
            <a:xfrm>
              <a:off x="-653925" y="-5099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5224;p67">
              <a:extLst>
                <a:ext uri="{FF2B5EF4-FFF2-40B4-BE49-F238E27FC236}">
                  <a16:creationId xmlns:a16="http://schemas.microsoft.com/office/drawing/2014/main" id="{C3DCB748-3A9E-BB1C-B5B1-BFF0EEA1DE71}"/>
                </a:ext>
              </a:extLst>
            </p:cNvPr>
            <p:cNvSpPr/>
            <p:nvPr/>
          </p:nvSpPr>
          <p:spPr>
            <a:xfrm>
              <a:off x="-4835575" y="-5763775"/>
              <a:ext cx="4377650" cy="4382075"/>
            </a:xfrm>
            <a:custGeom>
              <a:avLst/>
              <a:gdLst/>
              <a:ahLst/>
              <a:cxnLst/>
              <a:rect l="l" t="t" r="r" b="b"/>
              <a:pathLst>
                <a:path w="175106" h="175283" extrusionOk="0">
                  <a:moveTo>
                    <a:pt x="49639" y="1"/>
                  </a:moveTo>
                  <a:lnTo>
                    <a:pt x="49411" y="8"/>
                  </a:lnTo>
                  <a:lnTo>
                    <a:pt x="47162" y="134"/>
                  </a:lnTo>
                  <a:lnTo>
                    <a:pt x="44921" y="268"/>
                  </a:lnTo>
                  <a:lnTo>
                    <a:pt x="42680" y="409"/>
                  </a:lnTo>
                  <a:lnTo>
                    <a:pt x="40455" y="559"/>
                  </a:lnTo>
                  <a:lnTo>
                    <a:pt x="38238" y="708"/>
                  </a:lnTo>
                  <a:lnTo>
                    <a:pt x="36028" y="866"/>
                  </a:lnTo>
                  <a:lnTo>
                    <a:pt x="33842" y="1031"/>
                  </a:lnTo>
                  <a:lnTo>
                    <a:pt x="31664" y="1204"/>
                  </a:lnTo>
                  <a:lnTo>
                    <a:pt x="31444" y="1227"/>
                  </a:lnTo>
                  <a:lnTo>
                    <a:pt x="31216" y="1259"/>
                  </a:lnTo>
                  <a:lnTo>
                    <a:pt x="31004" y="1306"/>
                  </a:lnTo>
                  <a:lnTo>
                    <a:pt x="30784" y="1361"/>
                  </a:lnTo>
                  <a:lnTo>
                    <a:pt x="30571" y="1432"/>
                  </a:lnTo>
                  <a:lnTo>
                    <a:pt x="30367" y="1502"/>
                  </a:lnTo>
                  <a:lnTo>
                    <a:pt x="30162" y="1597"/>
                  </a:lnTo>
                  <a:lnTo>
                    <a:pt x="29966" y="1691"/>
                  </a:lnTo>
                  <a:lnTo>
                    <a:pt x="29769" y="1793"/>
                  </a:lnTo>
                  <a:lnTo>
                    <a:pt x="29581" y="1911"/>
                  </a:lnTo>
                  <a:lnTo>
                    <a:pt x="29400" y="2037"/>
                  </a:lnTo>
                  <a:lnTo>
                    <a:pt x="29219" y="2171"/>
                  </a:lnTo>
                  <a:lnTo>
                    <a:pt x="29054" y="2312"/>
                  </a:lnTo>
                  <a:lnTo>
                    <a:pt x="28889" y="2470"/>
                  </a:lnTo>
                  <a:lnTo>
                    <a:pt x="28731" y="2627"/>
                  </a:lnTo>
                  <a:lnTo>
                    <a:pt x="28582" y="2800"/>
                  </a:lnTo>
                  <a:lnTo>
                    <a:pt x="28441" y="2973"/>
                  </a:lnTo>
                  <a:lnTo>
                    <a:pt x="28315" y="3154"/>
                  </a:lnTo>
                  <a:lnTo>
                    <a:pt x="28197" y="3342"/>
                  </a:lnTo>
                  <a:lnTo>
                    <a:pt x="28087" y="3539"/>
                  </a:lnTo>
                  <a:lnTo>
                    <a:pt x="27984" y="3736"/>
                  </a:lnTo>
                  <a:lnTo>
                    <a:pt x="27890" y="3940"/>
                  </a:lnTo>
                  <a:lnTo>
                    <a:pt x="27811" y="4145"/>
                  </a:lnTo>
                  <a:lnTo>
                    <a:pt x="27741" y="4357"/>
                  </a:lnTo>
                  <a:lnTo>
                    <a:pt x="27686" y="4569"/>
                  </a:lnTo>
                  <a:lnTo>
                    <a:pt x="27631" y="4781"/>
                  </a:lnTo>
                  <a:lnTo>
                    <a:pt x="27599" y="5002"/>
                  </a:lnTo>
                  <a:lnTo>
                    <a:pt x="27568" y="5222"/>
                  </a:lnTo>
                  <a:lnTo>
                    <a:pt x="27552" y="5442"/>
                  </a:lnTo>
                  <a:lnTo>
                    <a:pt x="27544" y="5670"/>
                  </a:lnTo>
                  <a:lnTo>
                    <a:pt x="27552" y="5890"/>
                  </a:lnTo>
                  <a:lnTo>
                    <a:pt x="27568" y="6118"/>
                  </a:lnTo>
                  <a:lnTo>
                    <a:pt x="27607" y="6582"/>
                  </a:lnTo>
                  <a:lnTo>
                    <a:pt x="27639" y="7054"/>
                  </a:lnTo>
                  <a:lnTo>
                    <a:pt x="27654" y="7534"/>
                  </a:lnTo>
                  <a:lnTo>
                    <a:pt x="27662" y="8005"/>
                  </a:lnTo>
                  <a:lnTo>
                    <a:pt x="27654" y="8477"/>
                  </a:lnTo>
                  <a:lnTo>
                    <a:pt x="27639" y="8957"/>
                  </a:lnTo>
                  <a:lnTo>
                    <a:pt x="27607" y="9429"/>
                  </a:lnTo>
                  <a:lnTo>
                    <a:pt x="27568" y="9900"/>
                  </a:lnTo>
                  <a:lnTo>
                    <a:pt x="27513" y="10364"/>
                  </a:lnTo>
                  <a:lnTo>
                    <a:pt x="27450" y="10828"/>
                  </a:lnTo>
                  <a:lnTo>
                    <a:pt x="27371" y="11284"/>
                  </a:lnTo>
                  <a:lnTo>
                    <a:pt x="27285" y="11741"/>
                  </a:lnTo>
                  <a:lnTo>
                    <a:pt x="27182" y="12197"/>
                  </a:lnTo>
                  <a:lnTo>
                    <a:pt x="27080" y="12637"/>
                  </a:lnTo>
                  <a:lnTo>
                    <a:pt x="26954" y="13085"/>
                  </a:lnTo>
                  <a:lnTo>
                    <a:pt x="26829" y="13518"/>
                  </a:lnTo>
                  <a:lnTo>
                    <a:pt x="26687" y="13958"/>
                  </a:lnTo>
                  <a:lnTo>
                    <a:pt x="26530" y="14383"/>
                  </a:lnTo>
                  <a:lnTo>
                    <a:pt x="26373" y="14807"/>
                  </a:lnTo>
                  <a:lnTo>
                    <a:pt x="26200" y="15224"/>
                  </a:lnTo>
                  <a:lnTo>
                    <a:pt x="26019" y="15641"/>
                  </a:lnTo>
                  <a:lnTo>
                    <a:pt x="25830" y="16050"/>
                  </a:lnTo>
                  <a:lnTo>
                    <a:pt x="25626" y="16451"/>
                  </a:lnTo>
                  <a:lnTo>
                    <a:pt x="25413" y="16852"/>
                  </a:lnTo>
                  <a:lnTo>
                    <a:pt x="25201" y="17245"/>
                  </a:lnTo>
                  <a:lnTo>
                    <a:pt x="24973" y="17630"/>
                  </a:lnTo>
                  <a:lnTo>
                    <a:pt x="24729" y="18008"/>
                  </a:lnTo>
                  <a:lnTo>
                    <a:pt x="24486" y="18385"/>
                  </a:lnTo>
                  <a:lnTo>
                    <a:pt x="24234" y="18755"/>
                  </a:lnTo>
                  <a:lnTo>
                    <a:pt x="23967" y="19108"/>
                  </a:lnTo>
                  <a:lnTo>
                    <a:pt x="23691" y="19470"/>
                  </a:lnTo>
                  <a:lnTo>
                    <a:pt x="23416" y="19816"/>
                  </a:lnTo>
                  <a:lnTo>
                    <a:pt x="23125" y="20154"/>
                  </a:lnTo>
                  <a:lnTo>
                    <a:pt x="22834" y="20492"/>
                  </a:lnTo>
                  <a:lnTo>
                    <a:pt x="22528" y="20815"/>
                  </a:lnTo>
                  <a:lnTo>
                    <a:pt x="22213" y="21137"/>
                  </a:lnTo>
                  <a:lnTo>
                    <a:pt x="21899" y="21444"/>
                  </a:lnTo>
                  <a:lnTo>
                    <a:pt x="21568" y="21751"/>
                  </a:lnTo>
                  <a:lnTo>
                    <a:pt x="21238" y="22049"/>
                  </a:lnTo>
                  <a:lnTo>
                    <a:pt x="20892" y="22332"/>
                  </a:lnTo>
                  <a:lnTo>
                    <a:pt x="20546" y="22615"/>
                  </a:lnTo>
                  <a:lnTo>
                    <a:pt x="20192" y="22883"/>
                  </a:lnTo>
                  <a:lnTo>
                    <a:pt x="19831" y="23150"/>
                  </a:lnTo>
                  <a:lnTo>
                    <a:pt x="19461" y="23402"/>
                  </a:lnTo>
                  <a:lnTo>
                    <a:pt x="19092" y="23653"/>
                  </a:lnTo>
                  <a:lnTo>
                    <a:pt x="18714" y="23889"/>
                  </a:lnTo>
                  <a:lnTo>
                    <a:pt x="18321" y="24117"/>
                  </a:lnTo>
                  <a:lnTo>
                    <a:pt x="17936" y="24338"/>
                  </a:lnTo>
                  <a:lnTo>
                    <a:pt x="17535" y="24550"/>
                  </a:lnTo>
                  <a:lnTo>
                    <a:pt x="17134" y="24746"/>
                  </a:lnTo>
                  <a:lnTo>
                    <a:pt x="16725" y="24935"/>
                  </a:lnTo>
                  <a:lnTo>
                    <a:pt x="16308" y="25116"/>
                  </a:lnTo>
                  <a:lnTo>
                    <a:pt x="15891" y="25289"/>
                  </a:lnTo>
                  <a:lnTo>
                    <a:pt x="15467" y="25454"/>
                  </a:lnTo>
                  <a:lnTo>
                    <a:pt x="15034" y="25604"/>
                  </a:lnTo>
                  <a:lnTo>
                    <a:pt x="14602" y="25745"/>
                  </a:lnTo>
                  <a:lnTo>
                    <a:pt x="14162" y="25879"/>
                  </a:lnTo>
                  <a:lnTo>
                    <a:pt x="13721" y="25997"/>
                  </a:lnTo>
                  <a:lnTo>
                    <a:pt x="13273" y="26107"/>
                  </a:lnTo>
                  <a:lnTo>
                    <a:pt x="12825" y="26201"/>
                  </a:lnTo>
                  <a:lnTo>
                    <a:pt x="12369" y="26288"/>
                  </a:lnTo>
                  <a:lnTo>
                    <a:pt x="11913" y="26366"/>
                  </a:lnTo>
                  <a:lnTo>
                    <a:pt x="11449" y="26429"/>
                  </a:lnTo>
                  <a:lnTo>
                    <a:pt x="10977" y="26484"/>
                  </a:lnTo>
                  <a:lnTo>
                    <a:pt x="10513" y="26524"/>
                  </a:lnTo>
                  <a:lnTo>
                    <a:pt x="10042" y="26555"/>
                  </a:lnTo>
                  <a:lnTo>
                    <a:pt x="9562" y="26579"/>
                  </a:lnTo>
                  <a:lnTo>
                    <a:pt x="8610" y="26579"/>
                  </a:lnTo>
                  <a:lnTo>
                    <a:pt x="8139" y="26555"/>
                  </a:lnTo>
                  <a:lnTo>
                    <a:pt x="7667" y="26531"/>
                  </a:lnTo>
                  <a:lnTo>
                    <a:pt x="7195" y="26484"/>
                  </a:lnTo>
                  <a:lnTo>
                    <a:pt x="6975" y="26469"/>
                  </a:lnTo>
                  <a:lnTo>
                    <a:pt x="6527" y="26469"/>
                  </a:lnTo>
                  <a:lnTo>
                    <a:pt x="6307" y="26484"/>
                  </a:lnTo>
                  <a:lnTo>
                    <a:pt x="6087" y="26516"/>
                  </a:lnTo>
                  <a:lnTo>
                    <a:pt x="5866" y="26555"/>
                  </a:lnTo>
                  <a:lnTo>
                    <a:pt x="5646" y="26602"/>
                  </a:lnTo>
                  <a:lnTo>
                    <a:pt x="5434" y="26665"/>
                  </a:lnTo>
                  <a:lnTo>
                    <a:pt x="5229" y="26728"/>
                  </a:lnTo>
                  <a:lnTo>
                    <a:pt x="5017" y="26815"/>
                  </a:lnTo>
                  <a:lnTo>
                    <a:pt x="4821" y="26901"/>
                  </a:lnTo>
                  <a:lnTo>
                    <a:pt x="4624" y="27003"/>
                  </a:lnTo>
                  <a:lnTo>
                    <a:pt x="4427" y="27113"/>
                  </a:lnTo>
                  <a:lnTo>
                    <a:pt x="4239" y="27231"/>
                  </a:lnTo>
                  <a:lnTo>
                    <a:pt x="4058" y="27365"/>
                  </a:lnTo>
                  <a:lnTo>
                    <a:pt x="3877" y="27506"/>
                  </a:lnTo>
                  <a:lnTo>
                    <a:pt x="3712" y="27656"/>
                  </a:lnTo>
                  <a:lnTo>
                    <a:pt x="3555" y="27813"/>
                  </a:lnTo>
                  <a:lnTo>
                    <a:pt x="3397" y="27970"/>
                  </a:lnTo>
                  <a:lnTo>
                    <a:pt x="3256" y="28143"/>
                  </a:lnTo>
                  <a:lnTo>
                    <a:pt x="3122" y="28316"/>
                  </a:lnTo>
                  <a:lnTo>
                    <a:pt x="2996" y="28505"/>
                  </a:lnTo>
                  <a:lnTo>
                    <a:pt x="2879" y="28694"/>
                  </a:lnTo>
                  <a:lnTo>
                    <a:pt x="2776" y="28883"/>
                  </a:lnTo>
                  <a:lnTo>
                    <a:pt x="2674" y="29079"/>
                  </a:lnTo>
                  <a:lnTo>
                    <a:pt x="2588" y="29284"/>
                  </a:lnTo>
                  <a:lnTo>
                    <a:pt x="2509" y="29496"/>
                  </a:lnTo>
                  <a:lnTo>
                    <a:pt x="2446" y="29708"/>
                  </a:lnTo>
                  <a:lnTo>
                    <a:pt x="2391" y="29921"/>
                  </a:lnTo>
                  <a:lnTo>
                    <a:pt x="2344" y="30141"/>
                  </a:lnTo>
                  <a:lnTo>
                    <a:pt x="2312" y="30361"/>
                  </a:lnTo>
                  <a:lnTo>
                    <a:pt x="2289" y="30581"/>
                  </a:lnTo>
                  <a:lnTo>
                    <a:pt x="2084" y="33097"/>
                  </a:lnTo>
                  <a:lnTo>
                    <a:pt x="1896" y="35692"/>
                  </a:lnTo>
                  <a:lnTo>
                    <a:pt x="1707" y="38374"/>
                  </a:lnTo>
                  <a:lnTo>
                    <a:pt x="1518" y="41134"/>
                  </a:lnTo>
                  <a:lnTo>
                    <a:pt x="1337" y="43972"/>
                  </a:lnTo>
                  <a:lnTo>
                    <a:pt x="1172" y="46890"/>
                  </a:lnTo>
                  <a:lnTo>
                    <a:pt x="1007" y="49878"/>
                  </a:lnTo>
                  <a:lnTo>
                    <a:pt x="850" y="52937"/>
                  </a:lnTo>
                  <a:lnTo>
                    <a:pt x="708" y="56074"/>
                  </a:lnTo>
                  <a:lnTo>
                    <a:pt x="575" y="59274"/>
                  </a:lnTo>
                  <a:lnTo>
                    <a:pt x="449" y="62546"/>
                  </a:lnTo>
                  <a:lnTo>
                    <a:pt x="339" y="65887"/>
                  </a:lnTo>
                  <a:lnTo>
                    <a:pt x="244" y="69284"/>
                  </a:lnTo>
                  <a:lnTo>
                    <a:pt x="158" y="72744"/>
                  </a:lnTo>
                  <a:lnTo>
                    <a:pt x="95" y="76267"/>
                  </a:lnTo>
                  <a:lnTo>
                    <a:pt x="48" y="79853"/>
                  </a:lnTo>
                  <a:lnTo>
                    <a:pt x="9" y="83493"/>
                  </a:lnTo>
                  <a:lnTo>
                    <a:pt x="1" y="85333"/>
                  </a:lnTo>
                  <a:lnTo>
                    <a:pt x="1" y="87181"/>
                  </a:lnTo>
                  <a:lnTo>
                    <a:pt x="1" y="89053"/>
                  </a:lnTo>
                  <a:lnTo>
                    <a:pt x="1" y="90932"/>
                  </a:lnTo>
                  <a:lnTo>
                    <a:pt x="16" y="92819"/>
                  </a:lnTo>
                  <a:lnTo>
                    <a:pt x="32" y="94730"/>
                  </a:lnTo>
                  <a:lnTo>
                    <a:pt x="48" y="96641"/>
                  </a:lnTo>
                  <a:lnTo>
                    <a:pt x="71" y="98575"/>
                  </a:lnTo>
                  <a:lnTo>
                    <a:pt x="103" y="100518"/>
                  </a:lnTo>
                  <a:lnTo>
                    <a:pt x="142" y="102468"/>
                  </a:lnTo>
                  <a:lnTo>
                    <a:pt x="189" y="104433"/>
                  </a:lnTo>
                  <a:lnTo>
                    <a:pt x="237" y="106407"/>
                  </a:lnTo>
                  <a:lnTo>
                    <a:pt x="292" y="108397"/>
                  </a:lnTo>
                  <a:lnTo>
                    <a:pt x="355" y="110394"/>
                  </a:lnTo>
                  <a:lnTo>
                    <a:pt x="417" y="112399"/>
                  </a:lnTo>
                  <a:lnTo>
                    <a:pt x="488" y="114420"/>
                  </a:lnTo>
                  <a:lnTo>
                    <a:pt x="575" y="116449"/>
                  </a:lnTo>
                  <a:lnTo>
                    <a:pt x="661" y="118485"/>
                  </a:lnTo>
                  <a:lnTo>
                    <a:pt x="748" y="120530"/>
                  </a:lnTo>
                  <a:lnTo>
                    <a:pt x="850" y="122590"/>
                  </a:lnTo>
                  <a:lnTo>
                    <a:pt x="960" y="124658"/>
                  </a:lnTo>
                  <a:lnTo>
                    <a:pt x="1070" y="126734"/>
                  </a:lnTo>
                  <a:lnTo>
                    <a:pt x="1196" y="128818"/>
                  </a:lnTo>
                  <a:lnTo>
                    <a:pt x="1322" y="130909"/>
                  </a:lnTo>
                  <a:lnTo>
                    <a:pt x="1455" y="133009"/>
                  </a:lnTo>
                  <a:lnTo>
                    <a:pt x="1597" y="135116"/>
                  </a:lnTo>
                  <a:lnTo>
                    <a:pt x="1754" y="137231"/>
                  </a:lnTo>
                  <a:lnTo>
                    <a:pt x="1911" y="139355"/>
                  </a:lnTo>
                  <a:lnTo>
                    <a:pt x="2076" y="141486"/>
                  </a:lnTo>
                  <a:lnTo>
                    <a:pt x="2249" y="143624"/>
                  </a:lnTo>
                  <a:lnTo>
                    <a:pt x="2273" y="143852"/>
                  </a:lnTo>
                  <a:lnTo>
                    <a:pt x="2312" y="144073"/>
                  </a:lnTo>
                  <a:lnTo>
                    <a:pt x="2360" y="144285"/>
                  </a:lnTo>
                  <a:lnTo>
                    <a:pt x="2415" y="144505"/>
                  </a:lnTo>
                  <a:lnTo>
                    <a:pt x="2477" y="144717"/>
                  </a:lnTo>
                  <a:lnTo>
                    <a:pt x="2556" y="144922"/>
                  </a:lnTo>
                  <a:lnTo>
                    <a:pt x="2643" y="145126"/>
                  </a:lnTo>
                  <a:lnTo>
                    <a:pt x="2745" y="145323"/>
                  </a:lnTo>
                  <a:lnTo>
                    <a:pt x="2847" y="145519"/>
                  </a:lnTo>
                  <a:lnTo>
                    <a:pt x="2965" y="145708"/>
                  </a:lnTo>
                  <a:lnTo>
                    <a:pt x="3091" y="145889"/>
                  </a:lnTo>
                  <a:lnTo>
                    <a:pt x="3224" y="146062"/>
                  </a:lnTo>
                  <a:lnTo>
                    <a:pt x="3374" y="146235"/>
                  </a:lnTo>
                  <a:lnTo>
                    <a:pt x="3523" y="146392"/>
                  </a:lnTo>
                  <a:lnTo>
                    <a:pt x="3681" y="146550"/>
                  </a:lnTo>
                  <a:lnTo>
                    <a:pt x="3853" y="146699"/>
                  </a:lnTo>
                  <a:lnTo>
                    <a:pt x="4026" y="146840"/>
                  </a:lnTo>
                  <a:lnTo>
                    <a:pt x="4215" y="146966"/>
                  </a:lnTo>
                  <a:lnTo>
                    <a:pt x="4404" y="147084"/>
                  </a:lnTo>
                  <a:lnTo>
                    <a:pt x="4593" y="147202"/>
                  </a:lnTo>
                  <a:lnTo>
                    <a:pt x="4789" y="147297"/>
                  </a:lnTo>
                  <a:lnTo>
                    <a:pt x="4994" y="147391"/>
                  </a:lnTo>
                  <a:lnTo>
                    <a:pt x="5198" y="147470"/>
                  </a:lnTo>
                  <a:lnTo>
                    <a:pt x="5410" y="147540"/>
                  </a:lnTo>
                  <a:lnTo>
                    <a:pt x="5623" y="147595"/>
                  </a:lnTo>
                  <a:lnTo>
                    <a:pt x="5835" y="147650"/>
                  </a:lnTo>
                  <a:lnTo>
                    <a:pt x="6055" y="147682"/>
                  </a:lnTo>
                  <a:lnTo>
                    <a:pt x="6275" y="147713"/>
                  </a:lnTo>
                  <a:lnTo>
                    <a:pt x="6495" y="147729"/>
                  </a:lnTo>
                  <a:lnTo>
                    <a:pt x="6723" y="147737"/>
                  </a:lnTo>
                  <a:lnTo>
                    <a:pt x="6944" y="147729"/>
                  </a:lnTo>
                  <a:lnTo>
                    <a:pt x="7172" y="147713"/>
                  </a:lnTo>
                  <a:lnTo>
                    <a:pt x="7643" y="147666"/>
                  </a:lnTo>
                  <a:lnTo>
                    <a:pt x="8123" y="147635"/>
                  </a:lnTo>
                  <a:lnTo>
                    <a:pt x="8603" y="147619"/>
                  </a:lnTo>
                  <a:lnTo>
                    <a:pt x="9082" y="147611"/>
                  </a:lnTo>
                  <a:lnTo>
                    <a:pt x="9562" y="147619"/>
                  </a:lnTo>
                  <a:lnTo>
                    <a:pt x="10042" y="147635"/>
                  </a:lnTo>
                  <a:lnTo>
                    <a:pt x="10513" y="147666"/>
                  </a:lnTo>
                  <a:lnTo>
                    <a:pt x="10977" y="147705"/>
                  </a:lnTo>
                  <a:lnTo>
                    <a:pt x="11449" y="147760"/>
                  </a:lnTo>
                  <a:lnTo>
                    <a:pt x="11913" y="147823"/>
                  </a:lnTo>
                  <a:lnTo>
                    <a:pt x="12369" y="147902"/>
                  </a:lnTo>
                  <a:lnTo>
                    <a:pt x="12825" y="147989"/>
                  </a:lnTo>
                  <a:lnTo>
                    <a:pt x="13273" y="148091"/>
                  </a:lnTo>
                  <a:lnTo>
                    <a:pt x="13721" y="148201"/>
                  </a:lnTo>
                  <a:lnTo>
                    <a:pt x="14162" y="148319"/>
                  </a:lnTo>
                  <a:lnTo>
                    <a:pt x="14602" y="148452"/>
                  </a:lnTo>
                  <a:lnTo>
                    <a:pt x="15034" y="148586"/>
                  </a:lnTo>
                  <a:lnTo>
                    <a:pt x="15467" y="148743"/>
                  </a:lnTo>
                  <a:lnTo>
                    <a:pt x="15891" y="148901"/>
                  </a:lnTo>
                  <a:lnTo>
                    <a:pt x="16308" y="149074"/>
                  </a:lnTo>
                  <a:lnTo>
                    <a:pt x="16725" y="149254"/>
                  </a:lnTo>
                  <a:lnTo>
                    <a:pt x="17134" y="149443"/>
                  </a:lnTo>
                  <a:lnTo>
                    <a:pt x="17535" y="149648"/>
                  </a:lnTo>
                  <a:lnTo>
                    <a:pt x="17936" y="149860"/>
                  </a:lnTo>
                  <a:lnTo>
                    <a:pt x="18321" y="150080"/>
                  </a:lnTo>
                  <a:lnTo>
                    <a:pt x="18714" y="150308"/>
                  </a:lnTo>
                  <a:lnTo>
                    <a:pt x="19092" y="150544"/>
                  </a:lnTo>
                  <a:lnTo>
                    <a:pt x="19461" y="150788"/>
                  </a:lnTo>
                  <a:lnTo>
                    <a:pt x="19831" y="151047"/>
                  </a:lnTo>
                  <a:lnTo>
                    <a:pt x="20192" y="151307"/>
                  </a:lnTo>
                  <a:lnTo>
                    <a:pt x="20546" y="151582"/>
                  </a:lnTo>
                  <a:lnTo>
                    <a:pt x="20892" y="151857"/>
                  </a:lnTo>
                  <a:lnTo>
                    <a:pt x="21238" y="152148"/>
                  </a:lnTo>
                  <a:lnTo>
                    <a:pt x="21568" y="152447"/>
                  </a:lnTo>
                  <a:lnTo>
                    <a:pt x="21899" y="152746"/>
                  </a:lnTo>
                  <a:lnTo>
                    <a:pt x="22213" y="153060"/>
                  </a:lnTo>
                  <a:lnTo>
                    <a:pt x="22528" y="153383"/>
                  </a:lnTo>
                  <a:lnTo>
                    <a:pt x="22834" y="153705"/>
                  </a:lnTo>
                  <a:lnTo>
                    <a:pt x="23125" y="154043"/>
                  </a:lnTo>
                  <a:lnTo>
                    <a:pt x="23416" y="154381"/>
                  </a:lnTo>
                  <a:lnTo>
                    <a:pt x="23691" y="154727"/>
                  </a:lnTo>
                  <a:lnTo>
                    <a:pt x="23967" y="155081"/>
                  </a:lnTo>
                  <a:lnTo>
                    <a:pt x="24234" y="155443"/>
                  </a:lnTo>
                  <a:lnTo>
                    <a:pt x="24486" y="155813"/>
                  </a:lnTo>
                  <a:lnTo>
                    <a:pt x="24729" y="156182"/>
                  </a:lnTo>
                  <a:lnTo>
                    <a:pt x="24973" y="156567"/>
                  </a:lnTo>
                  <a:lnTo>
                    <a:pt x="25201" y="156953"/>
                  </a:lnTo>
                  <a:lnTo>
                    <a:pt x="25413" y="157346"/>
                  </a:lnTo>
                  <a:lnTo>
                    <a:pt x="25626" y="157739"/>
                  </a:lnTo>
                  <a:lnTo>
                    <a:pt x="25830" y="158148"/>
                  </a:lnTo>
                  <a:lnTo>
                    <a:pt x="26019" y="158557"/>
                  </a:lnTo>
                  <a:lnTo>
                    <a:pt x="26200" y="158966"/>
                  </a:lnTo>
                  <a:lnTo>
                    <a:pt x="26373" y="159390"/>
                  </a:lnTo>
                  <a:lnTo>
                    <a:pt x="26530" y="159807"/>
                  </a:lnTo>
                  <a:lnTo>
                    <a:pt x="26687" y="160240"/>
                  </a:lnTo>
                  <a:lnTo>
                    <a:pt x="26829" y="160672"/>
                  </a:lnTo>
                  <a:lnTo>
                    <a:pt x="26954" y="161112"/>
                  </a:lnTo>
                  <a:lnTo>
                    <a:pt x="27080" y="161553"/>
                  </a:lnTo>
                  <a:lnTo>
                    <a:pt x="27182" y="162001"/>
                  </a:lnTo>
                  <a:lnTo>
                    <a:pt x="27285" y="162449"/>
                  </a:lnTo>
                  <a:lnTo>
                    <a:pt x="27371" y="162905"/>
                  </a:lnTo>
                  <a:lnTo>
                    <a:pt x="27450" y="163369"/>
                  </a:lnTo>
                  <a:lnTo>
                    <a:pt x="27513" y="163833"/>
                  </a:lnTo>
                  <a:lnTo>
                    <a:pt x="27568" y="164297"/>
                  </a:lnTo>
                  <a:lnTo>
                    <a:pt x="27607" y="164769"/>
                  </a:lnTo>
                  <a:lnTo>
                    <a:pt x="27639" y="165241"/>
                  </a:lnTo>
                  <a:lnTo>
                    <a:pt x="27654" y="165712"/>
                  </a:lnTo>
                  <a:lnTo>
                    <a:pt x="27662" y="166192"/>
                  </a:lnTo>
                  <a:lnTo>
                    <a:pt x="27654" y="166672"/>
                  </a:lnTo>
                  <a:lnTo>
                    <a:pt x="27639" y="167151"/>
                  </a:lnTo>
                  <a:lnTo>
                    <a:pt x="27607" y="167631"/>
                  </a:lnTo>
                  <a:lnTo>
                    <a:pt x="27568" y="168103"/>
                  </a:lnTo>
                  <a:lnTo>
                    <a:pt x="27552" y="168331"/>
                  </a:lnTo>
                  <a:lnTo>
                    <a:pt x="27544" y="168551"/>
                  </a:lnTo>
                  <a:lnTo>
                    <a:pt x="27544" y="168779"/>
                  </a:lnTo>
                  <a:lnTo>
                    <a:pt x="27568" y="168999"/>
                  </a:lnTo>
                  <a:lnTo>
                    <a:pt x="27591" y="169220"/>
                  </a:lnTo>
                  <a:lnTo>
                    <a:pt x="27631" y="169440"/>
                  </a:lnTo>
                  <a:lnTo>
                    <a:pt x="27678" y="169652"/>
                  </a:lnTo>
                  <a:lnTo>
                    <a:pt x="27733" y="169864"/>
                  </a:lnTo>
                  <a:lnTo>
                    <a:pt x="27804" y="170077"/>
                  </a:lnTo>
                  <a:lnTo>
                    <a:pt x="27882" y="170281"/>
                  </a:lnTo>
                  <a:lnTo>
                    <a:pt x="27977" y="170485"/>
                  </a:lnTo>
                  <a:lnTo>
                    <a:pt x="28071" y="170682"/>
                  </a:lnTo>
                  <a:lnTo>
                    <a:pt x="28181" y="170879"/>
                  </a:lnTo>
                  <a:lnTo>
                    <a:pt x="28307" y="171067"/>
                  </a:lnTo>
                  <a:lnTo>
                    <a:pt x="28433" y="171248"/>
                  </a:lnTo>
                  <a:lnTo>
                    <a:pt x="28574" y="171421"/>
                  </a:lnTo>
                  <a:lnTo>
                    <a:pt x="28724" y="171594"/>
                  </a:lnTo>
                  <a:lnTo>
                    <a:pt x="28873" y="171751"/>
                  </a:lnTo>
                  <a:lnTo>
                    <a:pt x="29038" y="171909"/>
                  </a:lnTo>
                  <a:lnTo>
                    <a:pt x="29211" y="172050"/>
                  </a:lnTo>
                  <a:lnTo>
                    <a:pt x="29384" y="172184"/>
                  </a:lnTo>
                  <a:lnTo>
                    <a:pt x="29565" y="172310"/>
                  </a:lnTo>
                  <a:lnTo>
                    <a:pt x="29754" y="172428"/>
                  </a:lnTo>
                  <a:lnTo>
                    <a:pt x="29950" y="172538"/>
                  </a:lnTo>
                  <a:lnTo>
                    <a:pt x="30147" y="172632"/>
                  </a:lnTo>
                  <a:lnTo>
                    <a:pt x="30351" y="172719"/>
                  </a:lnTo>
                  <a:lnTo>
                    <a:pt x="30563" y="172797"/>
                  </a:lnTo>
                  <a:lnTo>
                    <a:pt x="30776" y="172868"/>
                  </a:lnTo>
                  <a:lnTo>
                    <a:pt x="30988" y="172923"/>
                  </a:lnTo>
                  <a:lnTo>
                    <a:pt x="31208" y="172970"/>
                  </a:lnTo>
                  <a:lnTo>
                    <a:pt x="31428" y="173002"/>
                  </a:lnTo>
                  <a:lnTo>
                    <a:pt x="31649" y="173025"/>
                  </a:lnTo>
                  <a:lnTo>
                    <a:pt x="33488" y="173175"/>
                  </a:lnTo>
                  <a:lnTo>
                    <a:pt x="35320" y="173324"/>
                  </a:lnTo>
                  <a:lnTo>
                    <a:pt x="37153" y="173458"/>
                  </a:lnTo>
                  <a:lnTo>
                    <a:pt x="38977" y="173592"/>
                  </a:lnTo>
                  <a:lnTo>
                    <a:pt x="40793" y="173725"/>
                  </a:lnTo>
                  <a:lnTo>
                    <a:pt x="42601" y="173843"/>
                  </a:lnTo>
                  <a:lnTo>
                    <a:pt x="44410" y="173961"/>
                  </a:lnTo>
                  <a:lnTo>
                    <a:pt x="46210" y="174071"/>
                  </a:lnTo>
                  <a:lnTo>
                    <a:pt x="48003" y="174173"/>
                  </a:lnTo>
                  <a:lnTo>
                    <a:pt x="49788" y="174276"/>
                  </a:lnTo>
                  <a:lnTo>
                    <a:pt x="51573" y="174370"/>
                  </a:lnTo>
                  <a:lnTo>
                    <a:pt x="53342" y="174456"/>
                  </a:lnTo>
                  <a:lnTo>
                    <a:pt x="55111" y="174543"/>
                  </a:lnTo>
                  <a:lnTo>
                    <a:pt x="56872" y="174622"/>
                  </a:lnTo>
                  <a:lnTo>
                    <a:pt x="60371" y="174771"/>
                  </a:lnTo>
                  <a:lnTo>
                    <a:pt x="63839" y="174889"/>
                  </a:lnTo>
                  <a:lnTo>
                    <a:pt x="67275" y="174999"/>
                  </a:lnTo>
                  <a:lnTo>
                    <a:pt x="70680" y="175086"/>
                  </a:lnTo>
                  <a:lnTo>
                    <a:pt x="74053" y="175156"/>
                  </a:lnTo>
                  <a:lnTo>
                    <a:pt x="77394" y="175211"/>
                  </a:lnTo>
                  <a:lnTo>
                    <a:pt x="80697" y="175251"/>
                  </a:lnTo>
                  <a:lnTo>
                    <a:pt x="83968" y="175274"/>
                  </a:lnTo>
                  <a:lnTo>
                    <a:pt x="87191" y="175282"/>
                  </a:lnTo>
                  <a:lnTo>
                    <a:pt x="89314" y="175274"/>
                  </a:lnTo>
                  <a:lnTo>
                    <a:pt x="91414" y="175266"/>
                  </a:lnTo>
                  <a:lnTo>
                    <a:pt x="93497" y="175251"/>
                  </a:lnTo>
                  <a:lnTo>
                    <a:pt x="95565" y="175227"/>
                  </a:lnTo>
                  <a:lnTo>
                    <a:pt x="97610" y="175204"/>
                  </a:lnTo>
                  <a:lnTo>
                    <a:pt x="99638" y="175172"/>
                  </a:lnTo>
                  <a:lnTo>
                    <a:pt x="101651" y="175133"/>
                  </a:lnTo>
                  <a:lnTo>
                    <a:pt x="103640" y="175093"/>
                  </a:lnTo>
                  <a:lnTo>
                    <a:pt x="105606" y="175046"/>
                  </a:lnTo>
                  <a:lnTo>
                    <a:pt x="107556" y="174991"/>
                  </a:lnTo>
                  <a:lnTo>
                    <a:pt x="109490" y="174936"/>
                  </a:lnTo>
                  <a:lnTo>
                    <a:pt x="111393" y="174873"/>
                  </a:lnTo>
                  <a:lnTo>
                    <a:pt x="113280" y="174810"/>
                  </a:lnTo>
                  <a:lnTo>
                    <a:pt x="115152" y="174740"/>
                  </a:lnTo>
                  <a:lnTo>
                    <a:pt x="118816" y="174590"/>
                  </a:lnTo>
                  <a:lnTo>
                    <a:pt x="122393" y="174425"/>
                  </a:lnTo>
                  <a:lnTo>
                    <a:pt x="125877" y="174244"/>
                  </a:lnTo>
                  <a:lnTo>
                    <a:pt x="129265" y="174055"/>
                  </a:lnTo>
                  <a:lnTo>
                    <a:pt x="132552" y="173859"/>
                  </a:lnTo>
                  <a:lnTo>
                    <a:pt x="135744" y="173654"/>
                  </a:lnTo>
                  <a:lnTo>
                    <a:pt x="138834" y="173434"/>
                  </a:lnTo>
                  <a:lnTo>
                    <a:pt x="141814" y="173214"/>
                  </a:lnTo>
                  <a:lnTo>
                    <a:pt x="144684" y="172994"/>
                  </a:lnTo>
                  <a:lnTo>
                    <a:pt x="144905" y="172970"/>
                  </a:lnTo>
                  <a:lnTo>
                    <a:pt x="145133" y="172931"/>
                  </a:lnTo>
                  <a:lnTo>
                    <a:pt x="145345" y="172892"/>
                  </a:lnTo>
                  <a:lnTo>
                    <a:pt x="145565" y="172829"/>
                  </a:lnTo>
                  <a:lnTo>
                    <a:pt x="145777" y="172766"/>
                  </a:lnTo>
                  <a:lnTo>
                    <a:pt x="145982" y="172687"/>
                  </a:lnTo>
                  <a:lnTo>
                    <a:pt x="146186" y="172601"/>
                  </a:lnTo>
                  <a:lnTo>
                    <a:pt x="146383" y="172506"/>
                  </a:lnTo>
                  <a:lnTo>
                    <a:pt x="146579" y="172396"/>
                  </a:lnTo>
                  <a:lnTo>
                    <a:pt x="146768" y="172286"/>
                  </a:lnTo>
                  <a:lnTo>
                    <a:pt x="146949" y="172160"/>
                  </a:lnTo>
                  <a:lnTo>
                    <a:pt x="147122" y="172019"/>
                  </a:lnTo>
                  <a:lnTo>
                    <a:pt x="147295" y="171877"/>
                  </a:lnTo>
                  <a:lnTo>
                    <a:pt x="147460" y="171728"/>
                  </a:lnTo>
                  <a:lnTo>
                    <a:pt x="147617" y="171563"/>
                  </a:lnTo>
                  <a:lnTo>
                    <a:pt x="147767" y="171398"/>
                  </a:lnTo>
                  <a:lnTo>
                    <a:pt x="147900" y="171217"/>
                  </a:lnTo>
                  <a:lnTo>
                    <a:pt x="148034" y="171036"/>
                  </a:lnTo>
                  <a:lnTo>
                    <a:pt x="148152" y="170847"/>
                  </a:lnTo>
                  <a:lnTo>
                    <a:pt x="148262" y="170658"/>
                  </a:lnTo>
                  <a:lnTo>
                    <a:pt x="148364" y="170462"/>
                  </a:lnTo>
                  <a:lnTo>
                    <a:pt x="148459" y="170257"/>
                  </a:lnTo>
                  <a:lnTo>
                    <a:pt x="148537" y="170053"/>
                  </a:lnTo>
                  <a:lnTo>
                    <a:pt x="148608" y="169841"/>
                  </a:lnTo>
                  <a:lnTo>
                    <a:pt x="148663" y="169628"/>
                  </a:lnTo>
                  <a:lnTo>
                    <a:pt x="148718" y="169408"/>
                  </a:lnTo>
                  <a:lnTo>
                    <a:pt x="148749" y="169196"/>
                  </a:lnTo>
                  <a:lnTo>
                    <a:pt x="148781" y="168976"/>
                  </a:lnTo>
                  <a:lnTo>
                    <a:pt x="148797" y="168748"/>
                  </a:lnTo>
                  <a:lnTo>
                    <a:pt x="148804" y="168528"/>
                  </a:lnTo>
                  <a:lnTo>
                    <a:pt x="148797" y="168299"/>
                  </a:lnTo>
                  <a:lnTo>
                    <a:pt x="148781" y="168079"/>
                  </a:lnTo>
                  <a:lnTo>
                    <a:pt x="148742" y="167608"/>
                  </a:lnTo>
                  <a:lnTo>
                    <a:pt x="148710" y="167136"/>
                  </a:lnTo>
                  <a:lnTo>
                    <a:pt x="148694" y="166664"/>
                  </a:lnTo>
                  <a:lnTo>
                    <a:pt x="148687" y="166192"/>
                  </a:lnTo>
                  <a:lnTo>
                    <a:pt x="148694" y="165712"/>
                  </a:lnTo>
                  <a:lnTo>
                    <a:pt x="148710" y="165241"/>
                  </a:lnTo>
                  <a:lnTo>
                    <a:pt x="148742" y="164769"/>
                  </a:lnTo>
                  <a:lnTo>
                    <a:pt x="148781" y="164297"/>
                  </a:lnTo>
                  <a:lnTo>
                    <a:pt x="148836" y="163833"/>
                  </a:lnTo>
                  <a:lnTo>
                    <a:pt x="148899" y="163369"/>
                  </a:lnTo>
                  <a:lnTo>
                    <a:pt x="148977" y="162905"/>
                  </a:lnTo>
                  <a:lnTo>
                    <a:pt x="149064" y="162449"/>
                  </a:lnTo>
                  <a:lnTo>
                    <a:pt x="149166" y="162001"/>
                  </a:lnTo>
                  <a:lnTo>
                    <a:pt x="149268" y="161553"/>
                  </a:lnTo>
                  <a:lnTo>
                    <a:pt x="149394" y="161112"/>
                  </a:lnTo>
                  <a:lnTo>
                    <a:pt x="149520" y="160672"/>
                  </a:lnTo>
                  <a:lnTo>
                    <a:pt x="149662" y="160240"/>
                  </a:lnTo>
                  <a:lnTo>
                    <a:pt x="149819" y="159807"/>
                  </a:lnTo>
                  <a:lnTo>
                    <a:pt x="149976" y="159390"/>
                  </a:lnTo>
                  <a:lnTo>
                    <a:pt x="150149" y="158966"/>
                  </a:lnTo>
                  <a:lnTo>
                    <a:pt x="150330" y="158557"/>
                  </a:lnTo>
                  <a:lnTo>
                    <a:pt x="150519" y="158148"/>
                  </a:lnTo>
                  <a:lnTo>
                    <a:pt x="150723" y="157739"/>
                  </a:lnTo>
                  <a:lnTo>
                    <a:pt x="150935" y="157346"/>
                  </a:lnTo>
                  <a:lnTo>
                    <a:pt x="151148" y="156953"/>
                  </a:lnTo>
                  <a:lnTo>
                    <a:pt x="151376" y="156567"/>
                  </a:lnTo>
                  <a:lnTo>
                    <a:pt x="151619" y="156182"/>
                  </a:lnTo>
                  <a:lnTo>
                    <a:pt x="151863" y="155813"/>
                  </a:lnTo>
                  <a:lnTo>
                    <a:pt x="152115" y="155443"/>
                  </a:lnTo>
                  <a:lnTo>
                    <a:pt x="152382" y="155081"/>
                  </a:lnTo>
                  <a:lnTo>
                    <a:pt x="152657" y="154727"/>
                  </a:lnTo>
                  <a:lnTo>
                    <a:pt x="152932" y="154381"/>
                  </a:lnTo>
                  <a:lnTo>
                    <a:pt x="153223" y="154043"/>
                  </a:lnTo>
                  <a:lnTo>
                    <a:pt x="153514" y="153705"/>
                  </a:lnTo>
                  <a:lnTo>
                    <a:pt x="153821" y="153383"/>
                  </a:lnTo>
                  <a:lnTo>
                    <a:pt x="154135" y="153060"/>
                  </a:lnTo>
                  <a:lnTo>
                    <a:pt x="154450" y="152746"/>
                  </a:lnTo>
                  <a:lnTo>
                    <a:pt x="154780" y="152447"/>
                  </a:lnTo>
                  <a:lnTo>
                    <a:pt x="155110" y="152148"/>
                  </a:lnTo>
                  <a:lnTo>
                    <a:pt x="155456" y="151857"/>
                  </a:lnTo>
                  <a:lnTo>
                    <a:pt x="155802" y="151582"/>
                  </a:lnTo>
                  <a:lnTo>
                    <a:pt x="156156" y="151307"/>
                  </a:lnTo>
                  <a:lnTo>
                    <a:pt x="156518" y="151047"/>
                  </a:lnTo>
                  <a:lnTo>
                    <a:pt x="156887" y="150788"/>
                  </a:lnTo>
                  <a:lnTo>
                    <a:pt x="157257" y="150544"/>
                  </a:lnTo>
                  <a:lnTo>
                    <a:pt x="157634" y="150308"/>
                  </a:lnTo>
                  <a:lnTo>
                    <a:pt x="158028" y="150080"/>
                  </a:lnTo>
                  <a:lnTo>
                    <a:pt x="158413" y="149860"/>
                  </a:lnTo>
                  <a:lnTo>
                    <a:pt x="158814" y="149648"/>
                  </a:lnTo>
                  <a:lnTo>
                    <a:pt x="159215" y="149451"/>
                  </a:lnTo>
                  <a:lnTo>
                    <a:pt x="159624" y="149254"/>
                  </a:lnTo>
                  <a:lnTo>
                    <a:pt x="160040" y="149074"/>
                  </a:lnTo>
                  <a:lnTo>
                    <a:pt x="160457" y="148901"/>
                  </a:lnTo>
                  <a:lnTo>
                    <a:pt x="160882" y="148743"/>
                  </a:lnTo>
                  <a:lnTo>
                    <a:pt x="161314" y="148594"/>
                  </a:lnTo>
                  <a:lnTo>
                    <a:pt x="161747" y="148452"/>
                  </a:lnTo>
                  <a:lnTo>
                    <a:pt x="162187" y="148319"/>
                  </a:lnTo>
                  <a:lnTo>
                    <a:pt x="162627" y="148201"/>
                  </a:lnTo>
                  <a:lnTo>
                    <a:pt x="163075" y="148091"/>
                  </a:lnTo>
                  <a:lnTo>
                    <a:pt x="163524" y="147989"/>
                  </a:lnTo>
                  <a:lnTo>
                    <a:pt x="163980" y="147902"/>
                  </a:lnTo>
                  <a:lnTo>
                    <a:pt x="164436" y="147831"/>
                  </a:lnTo>
                  <a:lnTo>
                    <a:pt x="164900" y="147760"/>
                  </a:lnTo>
                  <a:lnTo>
                    <a:pt x="165364" y="147713"/>
                  </a:lnTo>
                  <a:lnTo>
                    <a:pt x="165835" y="147666"/>
                  </a:lnTo>
                  <a:lnTo>
                    <a:pt x="166307" y="147635"/>
                  </a:lnTo>
                  <a:lnTo>
                    <a:pt x="166787" y="147619"/>
                  </a:lnTo>
                  <a:lnTo>
                    <a:pt x="167266" y="147611"/>
                  </a:lnTo>
                  <a:lnTo>
                    <a:pt x="167738" y="147619"/>
                  </a:lnTo>
                  <a:lnTo>
                    <a:pt x="168210" y="147635"/>
                  </a:lnTo>
                  <a:lnTo>
                    <a:pt x="168682" y="147666"/>
                  </a:lnTo>
                  <a:lnTo>
                    <a:pt x="169146" y="147705"/>
                  </a:lnTo>
                  <a:lnTo>
                    <a:pt x="169374" y="147721"/>
                  </a:lnTo>
                  <a:lnTo>
                    <a:pt x="169594" y="147729"/>
                  </a:lnTo>
                  <a:lnTo>
                    <a:pt x="169822" y="147721"/>
                  </a:lnTo>
                  <a:lnTo>
                    <a:pt x="170042" y="147705"/>
                  </a:lnTo>
                  <a:lnTo>
                    <a:pt x="170262" y="147682"/>
                  </a:lnTo>
                  <a:lnTo>
                    <a:pt x="170482" y="147643"/>
                  </a:lnTo>
                  <a:lnTo>
                    <a:pt x="170695" y="147595"/>
                  </a:lnTo>
                  <a:lnTo>
                    <a:pt x="170907" y="147532"/>
                  </a:lnTo>
                  <a:lnTo>
                    <a:pt x="171119" y="147462"/>
                  </a:lnTo>
                  <a:lnTo>
                    <a:pt x="171324" y="147383"/>
                  </a:lnTo>
                  <a:lnTo>
                    <a:pt x="171528" y="147289"/>
                  </a:lnTo>
                  <a:lnTo>
                    <a:pt x="171725" y="147194"/>
                  </a:lnTo>
                  <a:lnTo>
                    <a:pt x="171921" y="147084"/>
                  </a:lnTo>
                  <a:lnTo>
                    <a:pt x="172110" y="146958"/>
                  </a:lnTo>
                  <a:lnTo>
                    <a:pt x="172291" y="146833"/>
                  </a:lnTo>
                  <a:lnTo>
                    <a:pt x="172472" y="146691"/>
                  </a:lnTo>
                  <a:lnTo>
                    <a:pt x="172637" y="146542"/>
                  </a:lnTo>
                  <a:lnTo>
                    <a:pt x="172794" y="146384"/>
                  </a:lnTo>
                  <a:lnTo>
                    <a:pt x="172951" y="146219"/>
                  </a:lnTo>
                  <a:lnTo>
                    <a:pt x="173093" y="146054"/>
                  </a:lnTo>
                  <a:lnTo>
                    <a:pt x="173226" y="145873"/>
                  </a:lnTo>
                  <a:lnTo>
                    <a:pt x="173352" y="145692"/>
                  </a:lnTo>
                  <a:lnTo>
                    <a:pt x="173470" y="145504"/>
                  </a:lnTo>
                  <a:lnTo>
                    <a:pt x="173572" y="145307"/>
                  </a:lnTo>
                  <a:lnTo>
                    <a:pt x="173675" y="145111"/>
                  </a:lnTo>
                  <a:lnTo>
                    <a:pt x="173761" y="144906"/>
                  </a:lnTo>
                  <a:lnTo>
                    <a:pt x="173840" y="144702"/>
                  </a:lnTo>
                  <a:lnTo>
                    <a:pt x="173903" y="144489"/>
                  </a:lnTo>
                  <a:lnTo>
                    <a:pt x="173958" y="144269"/>
                  </a:lnTo>
                  <a:lnTo>
                    <a:pt x="174005" y="144057"/>
                  </a:lnTo>
                  <a:lnTo>
                    <a:pt x="174036" y="143837"/>
                  </a:lnTo>
                  <a:lnTo>
                    <a:pt x="174060" y="143609"/>
                  </a:lnTo>
                  <a:lnTo>
                    <a:pt x="174209" y="141769"/>
                  </a:lnTo>
                  <a:lnTo>
                    <a:pt x="174351" y="139913"/>
                  </a:lnTo>
                  <a:lnTo>
                    <a:pt x="174484" y="138041"/>
                  </a:lnTo>
                  <a:lnTo>
                    <a:pt x="174618" y="136170"/>
                  </a:lnTo>
                  <a:lnTo>
                    <a:pt x="174744" y="134283"/>
                  </a:lnTo>
                  <a:lnTo>
                    <a:pt x="174870" y="132396"/>
                  </a:lnTo>
                  <a:lnTo>
                    <a:pt x="174988" y="130500"/>
                  </a:lnTo>
                  <a:lnTo>
                    <a:pt x="175098" y="128605"/>
                  </a:lnTo>
                  <a:lnTo>
                    <a:pt x="175106" y="128369"/>
                  </a:lnTo>
                  <a:lnTo>
                    <a:pt x="175106" y="128141"/>
                  </a:lnTo>
                  <a:lnTo>
                    <a:pt x="175090" y="127921"/>
                  </a:lnTo>
                  <a:lnTo>
                    <a:pt x="175058" y="127693"/>
                  </a:lnTo>
                  <a:lnTo>
                    <a:pt x="175027" y="127473"/>
                  </a:lnTo>
                  <a:lnTo>
                    <a:pt x="174980" y="127261"/>
                  </a:lnTo>
                  <a:lnTo>
                    <a:pt x="174917" y="127048"/>
                  </a:lnTo>
                  <a:lnTo>
                    <a:pt x="174854" y="126844"/>
                  </a:lnTo>
                  <a:lnTo>
                    <a:pt x="174775" y="126640"/>
                  </a:lnTo>
                  <a:lnTo>
                    <a:pt x="174689" y="126443"/>
                  </a:lnTo>
                  <a:lnTo>
                    <a:pt x="174587" y="126246"/>
                  </a:lnTo>
                  <a:lnTo>
                    <a:pt x="174484" y="126058"/>
                  </a:lnTo>
                  <a:lnTo>
                    <a:pt x="174366" y="125877"/>
                  </a:lnTo>
                  <a:lnTo>
                    <a:pt x="174249" y="125696"/>
                  </a:lnTo>
                  <a:lnTo>
                    <a:pt x="174115" y="125531"/>
                  </a:lnTo>
                  <a:lnTo>
                    <a:pt x="173973" y="125366"/>
                  </a:lnTo>
                  <a:lnTo>
                    <a:pt x="173832" y="125208"/>
                  </a:lnTo>
                  <a:lnTo>
                    <a:pt x="173675" y="125059"/>
                  </a:lnTo>
                  <a:lnTo>
                    <a:pt x="173509" y="124917"/>
                  </a:lnTo>
                  <a:lnTo>
                    <a:pt x="173344" y="124776"/>
                  </a:lnTo>
                  <a:lnTo>
                    <a:pt x="173171" y="124650"/>
                  </a:lnTo>
                  <a:lnTo>
                    <a:pt x="172990" y="124532"/>
                  </a:lnTo>
                  <a:lnTo>
                    <a:pt x="172802" y="124422"/>
                  </a:lnTo>
                  <a:lnTo>
                    <a:pt x="172613" y="124320"/>
                  </a:lnTo>
                  <a:lnTo>
                    <a:pt x="172409" y="124233"/>
                  </a:lnTo>
                  <a:lnTo>
                    <a:pt x="172204" y="124147"/>
                  </a:lnTo>
                  <a:lnTo>
                    <a:pt x="172000" y="124076"/>
                  </a:lnTo>
                  <a:lnTo>
                    <a:pt x="171787" y="124013"/>
                  </a:lnTo>
                  <a:lnTo>
                    <a:pt x="171567" y="123958"/>
                  </a:lnTo>
                  <a:lnTo>
                    <a:pt x="171347" y="123919"/>
                  </a:lnTo>
                  <a:lnTo>
                    <a:pt x="171119" y="123887"/>
                  </a:lnTo>
                  <a:lnTo>
                    <a:pt x="170891" y="123872"/>
                  </a:lnTo>
                  <a:lnTo>
                    <a:pt x="170663" y="123864"/>
                  </a:lnTo>
                  <a:lnTo>
                    <a:pt x="170427" y="123864"/>
                  </a:lnTo>
                  <a:lnTo>
                    <a:pt x="170207" y="123880"/>
                  </a:lnTo>
                  <a:lnTo>
                    <a:pt x="169979" y="123911"/>
                  </a:lnTo>
                  <a:lnTo>
                    <a:pt x="169759" y="123942"/>
                  </a:lnTo>
                  <a:lnTo>
                    <a:pt x="169547" y="123990"/>
                  </a:lnTo>
                  <a:lnTo>
                    <a:pt x="169334" y="124053"/>
                  </a:lnTo>
                  <a:lnTo>
                    <a:pt x="169122" y="124123"/>
                  </a:lnTo>
                  <a:lnTo>
                    <a:pt x="168918" y="124194"/>
                  </a:lnTo>
                  <a:lnTo>
                    <a:pt x="168721" y="124288"/>
                  </a:lnTo>
                  <a:lnTo>
                    <a:pt x="168532" y="124383"/>
                  </a:lnTo>
                  <a:lnTo>
                    <a:pt x="168344" y="124485"/>
                  </a:lnTo>
                  <a:lnTo>
                    <a:pt x="168155" y="124603"/>
                  </a:lnTo>
                  <a:lnTo>
                    <a:pt x="167982" y="124729"/>
                  </a:lnTo>
                  <a:lnTo>
                    <a:pt x="167809" y="124855"/>
                  </a:lnTo>
                  <a:lnTo>
                    <a:pt x="167644" y="124996"/>
                  </a:lnTo>
                  <a:lnTo>
                    <a:pt x="167487" y="125146"/>
                  </a:lnTo>
                  <a:lnTo>
                    <a:pt x="167337" y="125295"/>
                  </a:lnTo>
                  <a:lnTo>
                    <a:pt x="167196" y="125460"/>
                  </a:lnTo>
                  <a:lnTo>
                    <a:pt x="167062" y="125625"/>
                  </a:lnTo>
                  <a:lnTo>
                    <a:pt x="166936" y="125798"/>
                  </a:lnTo>
                  <a:lnTo>
                    <a:pt x="166818" y="125979"/>
                  </a:lnTo>
                  <a:lnTo>
                    <a:pt x="166708" y="126168"/>
                  </a:lnTo>
                  <a:lnTo>
                    <a:pt x="166606" y="126364"/>
                  </a:lnTo>
                  <a:lnTo>
                    <a:pt x="166519" y="126561"/>
                  </a:lnTo>
                  <a:lnTo>
                    <a:pt x="166433" y="126765"/>
                  </a:lnTo>
                  <a:lnTo>
                    <a:pt x="166362" y="126970"/>
                  </a:lnTo>
                  <a:lnTo>
                    <a:pt x="166299" y="127182"/>
                  </a:lnTo>
                  <a:lnTo>
                    <a:pt x="166252" y="127402"/>
                  </a:lnTo>
                  <a:lnTo>
                    <a:pt x="166205" y="127622"/>
                  </a:lnTo>
                  <a:lnTo>
                    <a:pt x="166173" y="127850"/>
                  </a:lnTo>
                  <a:lnTo>
                    <a:pt x="166158" y="128079"/>
                  </a:lnTo>
                  <a:lnTo>
                    <a:pt x="166000" y="130752"/>
                  </a:lnTo>
                  <a:lnTo>
                    <a:pt x="165827" y="133418"/>
                  </a:lnTo>
                  <a:lnTo>
                    <a:pt x="165647" y="136076"/>
                  </a:lnTo>
                  <a:lnTo>
                    <a:pt x="165458" y="138718"/>
                  </a:lnTo>
                  <a:lnTo>
                    <a:pt x="164813" y="138765"/>
                  </a:lnTo>
                  <a:lnTo>
                    <a:pt x="164176" y="138828"/>
                  </a:lnTo>
                  <a:lnTo>
                    <a:pt x="163539" y="138906"/>
                  </a:lnTo>
                  <a:lnTo>
                    <a:pt x="162910" y="139001"/>
                  </a:lnTo>
                  <a:lnTo>
                    <a:pt x="162289" y="139103"/>
                  </a:lnTo>
                  <a:lnTo>
                    <a:pt x="161668" y="139229"/>
                  </a:lnTo>
                  <a:lnTo>
                    <a:pt x="161055" y="139362"/>
                  </a:lnTo>
                  <a:lnTo>
                    <a:pt x="160441" y="139512"/>
                  </a:lnTo>
                  <a:lnTo>
                    <a:pt x="159836" y="139669"/>
                  </a:lnTo>
                  <a:lnTo>
                    <a:pt x="159238" y="139850"/>
                  </a:lnTo>
                  <a:lnTo>
                    <a:pt x="158641" y="140039"/>
                  </a:lnTo>
                  <a:lnTo>
                    <a:pt x="158059" y="140235"/>
                  </a:lnTo>
                  <a:lnTo>
                    <a:pt x="157477" y="140448"/>
                  </a:lnTo>
                  <a:lnTo>
                    <a:pt x="156903" y="140676"/>
                  </a:lnTo>
                  <a:lnTo>
                    <a:pt x="156329" y="140919"/>
                  </a:lnTo>
                  <a:lnTo>
                    <a:pt x="155771" y="141171"/>
                  </a:lnTo>
                  <a:lnTo>
                    <a:pt x="155213" y="141430"/>
                  </a:lnTo>
                  <a:lnTo>
                    <a:pt x="154662" y="141706"/>
                  </a:lnTo>
                  <a:lnTo>
                    <a:pt x="154128" y="141997"/>
                  </a:lnTo>
                  <a:lnTo>
                    <a:pt x="153593" y="142295"/>
                  </a:lnTo>
                  <a:lnTo>
                    <a:pt x="153058" y="142602"/>
                  </a:lnTo>
                  <a:lnTo>
                    <a:pt x="152539" y="142925"/>
                  </a:lnTo>
                  <a:lnTo>
                    <a:pt x="152028" y="143263"/>
                  </a:lnTo>
                  <a:lnTo>
                    <a:pt x="151525" y="143601"/>
                  </a:lnTo>
                  <a:lnTo>
                    <a:pt x="151030" y="143962"/>
                  </a:lnTo>
                  <a:lnTo>
                    <a:pt x="150542" y="144324"/>
                  </a:lnTo>
                  <a:lnTo>
                    <a:pt x="150063" y="144702"/>
                  </a:lnTo>
                  <a:lnTo>
                    <a:pt x="149591" y="145087"/>
                  </a:lnTo>
                  <a:lnTo>
                    <a:pt x="149135" y="145480"/>
                  </a:lnTo>
                  <a:lnTo>
                    <a:pt x="148679" y="145889"/>
                  </a:lnTo>
                  <a:lnTo>
                    <a:pt x="148238" y="146306"/>
                  </a:lnTo>
                  <a:lnTo>
                    <a:pt x="147798" y="146730"/>
                  </a:lnTo>
                  <a:lnTo>
                    <a:pt x="147373" y="147163"/>
                  </a:lnTo>
                  <a:lnTo>
                    <a:pt x="146957" y="147611"/>
                  </a:lnTo>
                  <a:lnTo>
                    <a:pt x="146556" y="148059"/>
                  </a:lnTo>
                  <a:lnTo>
                    <a:pt x="146155" y="148523"/>
                  </a:lnTo>
                  <a:lnTo>
                    <a:pt x="145769" y="148995"/>
                  </a:lnTo>
                  <a:lnTo>
                    <a:pt x="145392" y="149475"/>
                  </a:lnTo>
                  <a:lnTo>
                    <a:pt x="145030" y="149962"/>
                  </a:lnTo>
                  <a:lnTo>
                    <a:pt x="144676" y="150458"/>
                  </a:lnTo>
                  <a:lnTo>
                    <a:pt x="144331" y="150961"/>
                  </a:lnTo>
                  <a:lnTo>
                    <a:pt x="144000" y="151472"/>
                  </a:lnTo>
                  <a:lnTo>
                    <a:pt x="143678" y="151991"/>
                  </a:lnTo>
                  <a:lnTo>
                    <a:pt x="143363" y="152518"/>
                  </a:lnTo>
                  <a:lnTo>
                    <a:pt x="143065" y="153052"/>
                  </a:lnTo>
                  <a:lnTo>
                    <a:pt x="142782" y="153595"/>
                  </a:lnTo>
                  <a:lnTo>
                    <a:pt x="142506" y="154145"/>
                  </a:lnTo>
                  <a:lnTo>
                    <a:pt x="142239" y="154696"/>
                  </a:lnTo>
                  <a:lnTo>
                    <a:pt x="141987" y="155262"/>
                  </a:lnTo>
                  <a:lnTo>
                    <a:pt x="141752" y="155828"/>
                  </a:lnTo>
                  <a:lnTo>
                    <a:pt x="141524" y="156402"/>
                  </a:lnTo>
                  <a:lnTo>
                    <a:pt x="141311" y="156984"/>
                  </a:lnTo>
                  <a:lnTo>
                    <a:pt x="141107" y="157574"/>
                  </a:lnTo>
                  <a:lnTo>
                    <a:pt x="140918" y="158172"/>
                  </a:lnTo>
                  <a:lnTo>
                    <a:pt x="140745" y="158769"/>
                  </a:lnTo>
                  <a:lnTo>
                    <a:pt x="140580" y="159375"/>
                  </a:lnTo>
                  <a:lnTo>
                    <a:pt x="140431" y="159980"/>
                  </a:lnTo>
                  <a:lnTo>
                    <a:pt x="140297" y="160593"/>
                  </a:lnTo>
                  <a:lnTo>
                    <a:pt x="140179" y="161215"/>
                  </a:lnTo>
                  <a:lnTo>
                    <a:pt x="140069" y="161844"/>
                  </a:lnTo>
                  <a:lnTo>
                    <a:pt x="139975" y="162473"/>
                  </a:lnTo>
                  <a:lnTo>
                    <a:pt x="139896" y="163102"/>
                  </a:lnTo>
                  <a:lnTo>
                    <a:pt x="139833" y="163747"/>
                  </a:lnTo>
                  <a:lnTo>
                    <a:pt x="139786" y="164384"/>
                  </a:lnTo>
                  <a:lnTo>
                    <a:pt x="137388" y="164557"/>
                  </a:lnTo>
                  <a:lnTo>
                    <a:pt x="134919" y="164730"/>
                  </a:lnTo>
                  <a:lnTo>
                    <a:pt x="132387" y="164895"/>
                  </a:lnTo>
                  <a:lnTo>
                    <a:pt x="129792" y="165052"/>
                  </a:lnTo>
                  <a:lnTo>
                    <a:pt x="127135" y="165209"/>
                  </a:lnTo>
                  <a:lnTo>
                    <a:pt x="124414" y="165351"/>
                  </a:lnTo>
                  <a:lnTo>
                    <a:pt x="121638" y="165492"/>
                  </a:lnTo>
                  <a:lnTo>
                    <a:pt x="118792" y="165618"/>
                  </a:lnTo>
                  <a:lnTo>
                    <a:pt x="115899" y="165744"/>
                  </a:lnTo>
                  <a:lnTo>
                    <a:pt x="112942" y="165854"/>
                  </a:lnTo>
                  <a:lnTo>
                    <a:pt x="109939" y="165956"/>
                  </a:lnTo>
                  <a:lnTo>
                    <a:pt x="106872" y="166051"/>
                  </a:lnTo>
                  <a:lnTo>
                    <a:pt x="103758" y="166129"/>
                  </a:lnTo>
                  <a:lnTo>
                    <a:pt x="100598" y="166192"/>
                  </a:lnTo>
                  <a:lnTo>
                    <a:pt x="97382" y="166247"/>
                  </a:lnTo>
                  <a:lnTo>
                    <a:pt x="94119" y="166286"/>
                  </a:lnTo>
                  <a:lnTo>
                    <a:pt x="90816" y="166310"/>
                  </a:lnTo>
                  <a:lnTo>
                    <a:pt x="87459" y="166318"/>
                  </a:lnTo>
                  <a:lnTo>
                    <a:pt x="84062" y="166310"/>
                  </a:lnTo>
                  <a:lnTo>
                    <a:pt x="80626" y="166286"/>
                  </a:lnTo>
                  <a:lnTo>
                    <a:pt x="77143" y="166247"/>
                  </a:lnTo>
                  <a:lnTo>
                    <a:pt x="73628" y="166192"/>
                  </a:lnTo>
                  <a:lnTo>
                    <a:pt x="70066" y="166113"/>
                  </a:lnTo>
                  <a:lnTo>
                    <a:pt x="68274" y="166066"/>
                  </a:lnTo>
                  <a:lnTo>
                    <a:pt x="66473" y="166011"/>
                  </a:lnTo>
                  <a:lnTo>
                    <a:pt x="64664" y="165956"/>
                  </a:lnTo>
                  <a:lnTo>
                    <a:pt x="62840" y="165893"/>
                  </a:lnTo>
                  <a:lnTo>
                    <a:pt x="61016" y="165830"/>
                  </a:lnTo>
                  <a:lnTo>
                    <a:pt x="59176" y="165752"/>
                  </a:lnTo>
                  <a:lnTo>
                    <a:pt x="57336" y="165673"/>
                  </a:lnTo>
                  <a:lnTo>
                    <a:pt x="55481" y="165595"/>
                  </a:lnTo>
                  <a:lnTo>
                    <a:pt x="53625" y="165500"/>
                  </a:lnTo>
                  <a:lnTo>
                    <a:pt x="51754" y="165406"/>
                  </a:lnTo>
                  <a:lnTo>
                    <a:pt x="49882" y="165311"/>
                  </a:lnTo>
                  <a:lnTo>
                    <a:pt x="48003" y="165201"/>
                  </a:lnTo>
                  <a:lnTo>
                    <a:pt x="46108" y="165091"/>
                  </a:lnTo>
                  <a:lnTo>
                    <a:pt x="44213" y="164973"/>
                  </a:lnTo>
                  <a:lnTo>
                    <a:pt x="42311" y="164847"/>
                  </a:lnTo>
                  <a:lnTo>
                    <a:pt x="40400" y="164714"/>
                  </a:lnTo>
                  <a:lnTo>
                    <a:pt x="38489" y="164580"/>
                  </a:lnTo>
                  <a:lnTo>
                    <a:pt x="36563" y="164431"/>
                  </a:lnTo>
                  <a:lnTo>
                    <a:pt x="36516" y="163786"/>
                  </a:lnTo>
                  <a:lnTo>
                    <a:pt x="36453" y="163149"/>
                  </a:lnTo>
                  <a:lnTo>
                    <a:pt x="36374" y="162512"/>
                  </a:lnTo>
                  <a:lnTo>
                    <a:pt x="36280" y="161883"/>
                  </a:lnTo>
                  <a:lnTo>
                    <a:pt x="36178" y="161254"/>
                  </a:lnTo>
                  <a:lnTo>
                    <a:pt x="36060" y="160633"/>
                  </a:lnTo>
                  <a:lnTo>
                    <a:pt x="35918" y="160019"/>
                  </a:lnTo>
                  <a:lnTo>
                    <a:pt x="35777" y="159406"/>
                  </a:lnTo>
                  <a:lnTo>
                    <a:pt x="35611" y="158801"/>
                  </a:lnTo>
                  <a:lnTo>
                    <a:pt x="35438" y="158195"/>
                  </a:lnTo>
                  <a:lnTo>
                    <a:pt x="35250" y="157605"/>
                  </a:lnTo>
                  <a:lnTo>
                    <a:pt x="35045" y="157016"/>
                  </a:lnTo>
                  <a:lnTo>
                    <a:pt x="34833" y="156434"/>
                  </a:lnTo>
                  <a:lnTo>
                    <a:pt x="34605" y="155852"/>
                  </a:lnTo>
                  <a:lnTo>
                    <a:pt x="34369" y="155286"/>
                  </a:lnTo>
                  <a:lnTo>
                    <a:pt x="34117" y="154720"/>
                  </a:lnTo>
                  <a:lnTo>
                    <a:pt x="33850" y="154161"/>
                  </a:lnTo>
                  <a:lnTo>
                    <a:pt x="33575" y="153611"/>
                  </a:lnTo>
                  <a:lnTo>
                    <a:pt x="33284" y="153068"/>
                  </a:lnTo>
                  <a:lnTo>
                    <a:pt x="32985" y="152534"/>
                  </a:lnTo>
                  <a:lnTo>
                    <a:pt x="32679" y="152007"/>
                  </a:lnTo>
                  <a:lnTo>
                    <a:pt x="32356" y="151488"/>
                  </a:lnTo>
                  <a:lnTo>
                    <a:pt x="32018" y="150969"/>
                  </a:lnTo>
                  <a:lnTo>
                    <a:pt x="31680" y="150465"/>
                  </a:lnTo>
                  <a:lnTo>
                    <a:pt x="31318" y="149970"/>
                  </a:lnTo>
                  <a:lnTo>
                    <a:pt x="30957" y="149483"/>
                  </a:lnTo>
                  <a:lnTo>
                    <a:pt x="30579" y="149003"/>
                  </a:lnTo>
                  <a:lnTo>
                    <a:pt x="30194" y="148531"/>
                  </a:lnTo>
                  <a:lnTo>
                    <a:pt x="29793" y="148067"/>
                  </a:lnTo>
                  <a:lnTo>
                    <a:pt x="29392" y="147611"/>
                  </a:lnTo>
                  <a:lnTo>
                    <a:pt x="28975" y="147163"/>
                  </a:lnTo>
                  <a:lnTo>
                    <a:pt x="28543" y="146730"/>
                  </a:lnTo>
                  <a:lnTo>
                    <a:pt x="28110" y="146306"/>
                  </a:lnTo>
                  <a:lnTo>
                    <a:pt x="27662" y="145889"/>
                  </a:lnTo>
                  <a:lnTo>
                    <a:pt x="27214" y="145480"/>
                  </a:lnTo>
                  <a:lnTo>
                    <a:pt x="26750" y="145079"/>
                  </a:lnTo>
                  <a:lnTo>
                    <a:pt x="26278" y="144694"/>
                  </a:lnTo>
                  <a:lnTo>
                    <a:pt x="25799" y="144316"/>
                  </a:lnTo>
                  <a:lnTo>
                    <a:pt x="25303" y="143955"/>
                  </a:lnTo>
                  <a:lnTo>
                    <a:pt x="24808" y="143601"/>
                  </a:lnTo>
                  <a:lnTo>
                    <a:pt x="24305" y="143255"/>
                  </a:lnTo>
                  <a:lnTo>
                    <a:pt x="23794" y="142917"/>
                  </a:lnTo>
                  <a:lnTo>
                    <a:pt x="23267" y="142602"/>
                  </a:lnTo>
                  <a:lnTo>
                    <a:pt x="22740" y="142288"/>
                  </a:lnTo>
                  <a:lnTo>
                    <a:pt x="22205" y="141989"/>
                  </a:lnTo>
                  <a:lnTo>
                    <a:pt x="21663" y="141698"/>
                  </a:lnTo>
                  <a:lnTo>
                    <a:pt x="21112" y="141423"/>
                  </a:lnTo>
                  <a:lnTo>
                    <a:pt x="20554" y="141163"/>
                  </a:lnTo>
                  <a:lnTo>
                    <a:pt x="19996" y="140912"/>
                  </a:lnTo>
                  <a:lnTo>
                    <a:pt x="19422" y="140668"/>
                  </a:lnTo>
                  <a:lnTo>
                    <a:pt x="18848" y="140440"/>
                  </a:lnTo>
                  <a:lnTo>
                    <a:pt x="18258" y="140227"/>
                  </a:lnTo>
                  <a:lnTo>
                    <a:pt x="17676" y="140023"/>
                  </a:lnTo>
                  <a:lnTo>
                    <a:pt x="17079" y="139842"/>
                  </a:lnTo>
                  <a:lnTo>
                    <a:pt x="16481" y="139661"/>
                  </a:lnTo>
                  <a:lnTo>
                    <a:pt x="15868" y="139504"/>
                  </a:lnTo>
                  <a:lnTo>
                    <a:pt x="15262" y="139355"/>
                  </a:lnTo>
                  <a:lnTo>
                    <a:pt x="14641" y="139221"/>
                  </a:lnTo>
                  <a:lnTo>
                    <a:pt x="14020" y="139095"/>
                  </a:lnTo>
                  <a:lnTo>
                    <a:pt x="13399" y="138993"/>
                  </a:lnTo>
                  <a:lnTo>
                    <a:pt x="12762" y="138898"/>
                  </a:lnTo>
                  <a:lnTo>
                    <a:pt x="12125" y="138820"/>
                  </a:lnTo>
                  <a:lnTo>
                    <a:pt x="11488" y="138757"/>
                  </a:lnTo>
                  <a:lnTo>
                    <a:pt x="10844" y="138710"/>
                  </a:lnTo>
                  <a:lnTo>
                    <a:pt x="10702" y="136791"/>
                  </a:lnTo>
                  <a:lnTo>
                    <a:pt x="10560" y="134872"/>
                  </a:lnTo>
                  <a:lnTo>
                    <a:pt x="10435" y="132962"/>
                  </a:lnTo>
                  <a:lnTo>
                    <a:pt x="10309" y="131059"/>
                  </a:lnTo>
                  <a:lnTo>
                    <a:pt x="10191" y="129164"/>
                  </a:lnTo>
                  <a:lnTo>
                    <a:pt x="10073" y="127276"/>
                  </a:lnTo>
                  <a:lnTo>
                    <a:pt x="9971" y="125389"/>
                  </a:lnTo>
                  <a:lnTo>
                    <a:pt x="9869" y="123518"/>
                  </a:lnTo>
                  <a:lnTo>
                    <a:pt x="9774" y="121646"/>
                  </a:lnTo>
                  <a:lnTo>
                    <a:pt x="9688" y="119791"/>
                  </a:lnTo>
                  <a:lnTo>
                    <a:pt x="9601" y="117935"/>
                  </a:lnTo>
                  <a:lnTo>
                    <a:pt x="9523" y="116095"/>
                  </a:lnTo>
                  <a:lnTo>
                    <a:pt x="9452" y="114255"/>
                  </a:lnTo>
                  <a:lnTo>
                    <a:pt x="9381" y="112430"/>
                  </a:lnTo>
                  <a:lnTo>
                    <a:pt x="9318" y="110606"/>
                  </a:lnTo>
                  <a:lnTo>
                    <a:pt x="9263" y="108798"/>
                  </a:lnTo>
                  <a:lnTo>
                    <a:pt x="9216" y="106997"/>
                  </a:lnTo>
                  <a:lnTo>
                    <a:pt x="9169" y="105204"/>
                  </a:lnTo>
                  <a:lnTo>
                    <a:pt x="9090" y="101642"/>
                  </a:lnTo>
                  <a:lnTo>
                    <a:pt x="9027" y="98127"/>
                  </a:lnTo>
                  <a:lnTo>
                    <a:pt x="8988" y="94644"/>
                  </a:lnTo>
                  <a:lnTo>
                    <a:pt x="8964" y="91207"/>
                  </a:lnTo>
                  <a:lnTo>
                    <a:pt x="8956" y="87810"/>
                  </a:lnTo>
                  <a:lnTo>
                    <a:pt x="8964" y="84453"/>
                  </a:lnTo>
                  <a:lnTo>
                    <a:pt x="8988" y="81150"/>
                  </a:lnTo>
                  <a:lnTo>
                    <a:pt x="9027" y="77887"/>
                  </a:lnTo>
                  <a:lnTo>
                    <a:pt x="9082" y="74671"/>
                  </a:lnTo>
                  <a:lnTo>
                    <a:pt x="9145" y="71510"/>
                  </a:lnTo>
                  <a:lnTo>
                    <a:pt x="9232" y="68396"/>
                  </a:lnTo>
                  <a:lnTo>
                    <a:pt x="9318" y="65329"/>
                  </a:lnTo>
                  <a:lnTo>
                    <a:pt x="9420" y="62325"/>
                  </a:lnTo>
                  <a:lnTo>
                    <a:pt x="9530" y="59369"/>
                  </a:lnTo>
                  <a:lnTo>
                    <a:pt x="9656" y="56475"/>
                  </a:lnTo>
                  <a:lnTo>
                    <a:pt x="9782" y="53628"/>
                  </a:lnTo>
                  <a:lnTo>
                    <a:pt x="9924" y="50853"/>
                  </a:lnTo>
                  <a:lnTo>
                    <a:pt x="10073" y="48132"/>
                  </a:lnTo>
                  <a:lnTo>
                    <a:pt x="10222" y="45474"/>
                  </a:lnTo>
                  <a:lnTo>
                    <a:pt x="10387" y="42871"/>
                  </a:lnTo>
                  <a:lnTo>
                    <a:pt x="10545" y="40347"/>
                  </a:lnTo>
                  <a:lnTo>
                    <a:pt x="10718" y="37878"/>
                  </a:lnTo>
                  <a:lnTo>
                    <a:pt x="10891" y="35480"/>
                  </a:lnTo>
                  <a:lnTo>
                    <a:pt x="11535" y="35433"/>
                  </a:lnTo>
                  <a:lnTo>
                    <a:pt x="12172" y="35370"/>
                  </a:lnTo>
                  <a:lnTo>
                    <a:pt x="12809" y="35291"/>
                  </a:lnTo>
                  <a:lnTo>
                    <a:pt x="13438" y="35197"/>
                  </a:lnTo>
                  <a:lnTo>
                    <a:pt x="14059" y="35087"/>
                  </a:lnTo>
                  <a:lnTo>
                    <a:pt x="14681" y="34969"/>
                  </a:lnTo>
                  <a:lnTo>
                    <a:pt x="15294" y="34835"/>
                  </a:lnTo>
                  <a:lnTo>
                    <a:pt x="15907" y="34686"/>
                  </a:lnTo>
                  <a:lnTo>
                    <a:pt x="16513" y="34521"/>
                  </a:lnTo>
                  <a:lnTo>
                    <a:pt x="17110" y="34348"/>
                  </a:lnTo>
                  <a:lnTo>
                    <a:pt x="17700" y="34159"/>
                  </a:lnTo>
                  <a:lnTo>
                    <a:pt x="18290" y="33954"/>
                  </a:lnTo>
                  <a:lnTo>
                    <a:pt x="18871" y="33742"/>
                  </a:lnTo>
                  <a:lnTo>
                    <a:pt x="19445" y="33514"/>
                  </a:lnTo>
                  <a:lnTo>
                    <a:pt x="20012" y="33278"/>
                  </a:lnTo>
                  <a:lnTo>
                    <a:pt x="20578" y="33027"/>
                  </a:lnTo>
                  <a:lnTo>
                    <a:pt x="21128" y="32759"/>
                  </a:lnTo>
                  <a:lnTo>
                    <a:pt x="21678" y="32484"/>
                  </a:lnTo>
                  <a:lnTo>
                    <a:pt x="22221" y="32201"/>
                  </a:lnTo>
                  <a:lnTo>
                    <a:pt x="22756" y="31902"/>
                  </a:lnTo>
                  <a:lnTo>
                    <a:pt x="23283" y="31588"/>
                  </a:lnTo>
                  <a:lnTo>
                    <a:pt x="23801" y="31265"/>
                  </a:lnTo>
                  <a:lnTo>
                    <a:pt x="24313" y="30935"/>
                  </a:lnTo>
                  <a:lnTo>
                    <a:pt x="24816" y="30589"/>
                  </a:lnTo>
                  <a:lnTo>
                    <a:pt x="25319" y="30235"/>
                  </a:lnTo>
                  <a:lnTo>
                    <a:pt x="25806" y="29873"/>
                  </a:lnTo>
                  <a:lnTo>
                    <a:pt x="26286" y="29496"/>
                  </a:lnTo>
                  <a:lnTo>
                    <a:pt x="26750" y="29111"/>
                  </a:lnTo>
                  <a:lnTo>
                    <a:pt x="27214" y="28710"/>
                  </a:lnTo>
                  <a:lnTo>
                    <a:pt x="27670" y="28309"/>
                  </a:lnTo>
                  <a:lnTo>
                    <a:pt x="28110" y="27892"/>
                  </a:lnTo>
                  <a:lnTo>
                    <a:pt x="28551" y="27467"/>
                  </a:lnTo>
                  <a:lnTo>
                    <a:pt x="28975" y="27035"/>
                  </a:lnTo>
                  <a:lnTo>
                    <a:pt x="29384" y="26586"/>
                  </a:lnTo>
                  <a:lnTo>
                    <a:pt x="29793" y="26130"/>
                  </a:lnTo>
                  <a:lnTo>
                    <a:pt x="30186" y="25674"/>
                  </a:lnTo>
                  <a:lnTo>
                    <a:pt x="30579" y="25203"/>
                  </a:lnTo>
                  <a:lnTo>
                    <a:pt x="30949" y="24723"/>
                  </a:lnTo>
                  <a:lnTo>
                    <a:pt x="31318" y="24235"/>
                  </a:lnTo>
                  <a:lnTo>
                    <a:pt x="31672" y="23740"/>
                  </a:lnTo>
                  <a:lnTo>
                    <a:pt x="32018" y="23237"/>
                  </a:lnTo>
                  <a:lnTo>
                    <a:pt x="32348" y="22726"/>
                  </a:lnTo>
                  <a:lnTo>
                    <a:pt x="32671" y="22207"/>
                  </a:lnTo>
                  <a:lnTo>
                    <a:pt x="32977" y="21672"/>
                  </a:lnTo>
                  <a:lnTo>
                    <a:pt x="33276" y="21137"/>
                  </a:lnTo>
                  <a:lnTo>
                    <a:pt x="33567" y="20602"/>
                  </a:lnTo>
                  <a:lnTo>
                    <a:pt x="33842" y="20052"/>
                  </a:lnTo>
                  <a:lnTo>
                    <a:pt x="34110" y="19494"/>
                  </a:lnTo>
                  <a:lnTo>
                    <a:pt x="34361" y="18935"/>
                  </a:lnTo>
                  <a:lnTo>
                    <a:pt x="34597" y="18361"/>
                  </a:lnTo>
                  <a:lnTo>
                    <a:pt x="34825" y="17787"/>
                  </a:lnTo>
                  <a:lnTo>
                    <a:pt x="35037" y="17206"/>
                  </a:lnTo>
                  <a:lnTo>
                    <a:pt x="35242" y="16616"/>
                  </a:lnTo>
                  <a:lnTo>
                    <a:pt x="35431" y="16026"/>
                  </a:lnTo>
                  <a:lnTo>
                    <a:pt x="35604" y="15428"/>
                  </a:lnTo>
                  <a:lnTo>
                    <a:pt x="35769" y="14823"/>
                  </a:lnTo>
                  <a:lnTo>
                    <a:pt x="35918" y="14210"/>
                  </a:lnTo>
                  <a:lnTo>
                    <a:pt x="36052" y="13596"/>
                  </a:lnTo>
                  <a:lnTo>
                    <a:pt x="36170" y="12975"/>
                  </a:lnTo>
                  <a:lnTo>
                    <a:pt x="36280" y="12354"/>
                  </a:lnTo>
                  <a:lnTo>
                    <a:pt x="36366" y="11725"/>
                  </a:lnTo>
                  <a:lnTo>
                    <a:pt x="36445" y="11088"/>
                  </a:lnTo>
                  <a:lnTo>
                    <a:pt x="36516" y="10451"/>
                  </a:lnTo>
                  <a:lnTo>
                    <a:pt x="36563" y="9806"/>
                  </a:lnTo>
                  <a:lnTo>
                    <a:pt x="39865" y="9570"/>
                  </a:lnTo>
                  <a:lnTo>
                    <a:pt x="43191" y="9350"/>
                  </a:lnTo>
                  <a:lnTo>
                    <a:pt x="46533" y="9146"/>
                  </a:lnTo>
                  <a:lnTo>
                    <a:pt x="49898" y="8957"/>
                  </a:lnTo>
                  <a:lnTo>
                    <a:pt x="50126" y="8941"/>
                  </a:lnTo>
                  <a:lnTo>
                    <a:pt x="50354" y="8910"/>
                  </a:lnTo>
                  <a:lnTo>
                    <a:pt x="50574" y="8870"/>
                  </a:lnTo>
                  <a:lnTo>
                    <a:pt x="50794" y="8815"/>
                  </a:lnTo>
                  <a:lnTo>
                    <a:pt x="51007" y="8752"/>
                  </a:lnTo>
                  <a:lnTo>
                    <a:pt x="51211" y="8682"/>
                  </a:lnTo>
                  <a:lnTo>
                    <a:pt x="51416" y="8603"/>
                  </a:lnTo>
                  <a:lnTo>
                    <a:pt x="51620" y="8509"/>
                  </a:lnTo>
                  <a:lnTo>
                    <a:pt x="51809" y="8406"/>
                  </a:lnTo>
                  <a:lnTo>
                    <a:pt x="51998" y="8296"/>
                  </a:lnTo>
                  <a:lnTo>
                    <a:pt x="52178" y="8178"/>
                  </a:lnTo>
                  <a:lnTo>
                    <a:pt x="52351" y="8053"/>
                  </a:lnTo>
                  <a:lnTo>
                    <a:pt x="52524" y="7919"/>
                  </a:lnTo>
                  <a:lnTo>
                    <a:pt x="52682" y="7777"/>
                  </a:lnTo>
                  <a:lnTo>
                    <a:pt x="52839" y="7628"/>
                  </a:lnTo>
                  <a:lnTo>
                    <a:pt x="52988" y="7471"/>
                  </a:lnTo>
                  <a:lnTo>
                    <a:pt x="53130" y="7306"/>
                  </a:lnTo>
                  <a:lnTo>
                    <a:pt x="53256" y="7140"/>
                  </a:lnTo>
                  <a:lnTo>
                    <a:pt x="53381" y="6960"/>
                  </a:lnTo>
                  <a:lnTo>
                    <a:pt x="53499" y="6779"/>
                  </a:lnTo>
                  <a:lnTo>
                    <a:pt x="53602" y="6590"/>
                  </a:lnTo>
                  <a:lnTo>
                    <a:pt x="53704" y="6401"/>
                  </a:lnTo>
                  <a:lnTo>
                    <a:pt x="53790" y="6205"/>
                  </a:lnTo>
                  <a:lnTo>
                    <a:pt x="53869" y="6000"/>
                  </a:lnTo>
                  <a:lnTo>
                    <a:pt x="53940" y="5788"/>
                  </a:lnTo>
                  <a:lnTo>
                    <a:pt x="53995" y="5576"/>
                  </a:lnTo>
                  <a:lnTo>
                    <a:pt x="54042" y="5363"/>
                  </a:lnTo>
                  <a:lnTo>
                    <a:pt x="54081" y="5143"/>
                  </a:lnTo>
                  <a:lnTo>
                    <a:pt x="54113" y="4923"/>
                  </a:lnTo>
                  <a:lnTo>
                    <a:pt x="54128" y="4695"/>
                  </a:lnTo>
                  <a:lnTo>
                    <a:pt x="54128" y="4467"/>
                  </a:lnTo>
                  <a:lnTo>
                    <a:pt x="54128" y="4239"/>
                  </a:lnTo>
                  <a:lnTo>
                    <a:pt x="54105" y="4011"/>
                  </a:lnTo>
                  <a:lnTo>
                    <a:pt x="54073" y="3783"/>
                  </a:lnTo>
                  <a:lnTo>
                    <a:pt x="54034" y="3563"/>
                  </a:lnTo>
                  <a:lnTo>
                    <a:pt x="53987" y="3342"/>
                  </a:lnTo>
                  <a:lnTo>
                    <a:pt x="53924" y="3130"/>
                  </a:lnTo>
                  <a:lnTo>
                    <a:pt x="53853" y="2918"/>
                  </a:lnTo>
                  <a:lnTo>
                    <a:pt x="53767" y="2713"/>
                  </a:lnTo>
                  <a:lnTo>
                    <a:pt x="53680" y="2517"/>
                  </a:lnTo>
                  <a:lnTo>
                    <a:pt x="53578" y="2320"/>
                  </a:lnTo>
                  <a:lnTo>
                    <a:pt x="53468" y="2139"/>
                  </a:lnTo>
                  <a:lnTo>
                    <a:pt x="53350" y="1959"/>
                  </a:lnTo>
                  <a:lnTo>
                    <a:pt x="53224" y="1778"/>
                  </a:lnTo>
                  <a:lnTo>
                    <a:pt x="53090" y="1613"/>
                  </a:lnTo>
                  <a:lnTo>
                    <a:pt x="52949" y="1447"/>
                  </a:lnTo>
                  <a:lnTo>
                    <a:pt x="52800" y="1298"/>
                  </a:lnTo>
                  <a:lnTo>
                    <a:pt x="52642" y="1149"/>
                  </a:lnTo>
                  <a:lnTo>
                    <a:pt x="52477" y="1007"/>
                  </a:lnTo>
                  <a:lnTo>
                    <a:pt x="52304" y="873"/>
                  </a:lnTo>
                  <a:lnTo>
                    <a:pt x="52131" y="755"/>
                  </a:lnTo>
                  <a:lnTo>
                    <a:pt x="51950" y="637"/>
                  </a:lnTo>
                  <a:lnTo>
                    <a:pt x="51762" y="535"/>
                  </a:lnTo>
                  <a:lnTo>
                    <a:pt x="51565" y="433"/>
                  </a:lnTo>
                  <a:lnTo>
                    <a:pt x="51368" y="347"/>
                  </a:lnTo>
                  <a:lnTo>
                    <a:pt x="51164" y="268"/>
                  </a:lnTo>
                  <a:lnTo>
                    <a:pt x="50960" y="197"/>
                  </a:lnTo>
                  <a:lnTo>
                    <a:pt x="50747" y="142"/>
                  </a:lnTo>
                  <a:lnTo>
                    <a:pt x="50535" y="87"/>
                  </a:lnTo>
                  <a:lnTo>
                    <a:pt x="50315" y="56"/>
                  </a:lnTo>
                  <a:lnTo>
                    <a:pt x="50095" y="24"/>
                  </a:lnTo>
                  <a:lnTo>
                    <a:pt x="49867" y="8"/>
                  </a:lnTo>
                  <a:lnTo>
                    <a:pt x="49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5225;p67">
              <a:extLst>
                <a:ext uri="{FF2B5EF4-FFF2-40B4-BE49-F238E27FC236}">
                  <a16:creationId xmlns:a16="http://schemas.microsoft.com/office/drawing/2014/main" id="{78467988-F574-262D-3CAE-D989686D5814}"/>
                </a:ext>
              </a:extLst>
            </p:cNvPr>
            <p:cNvSpPr/>
            <p:nvPr/>
          </p:nvSpPr>
          <p:spPr>
            <a:xfrm>
              <a:off x="-4835575" y="-5763775"/>
              <a:ext cx="4377650" cy="4382075"/>
            </a:xfrm>
            <a:custGeom>
              <a:avLst/>
              <a:gdLst/>
              <a:ahLst/>
              <a:cxnLst/>
              <a:rect l="l" t="t" r="r" b="b"/>
              <a:pathLst>
                <a:path w="175106" h="175283" fill="none" extrusionOk="0">
                  <a:moveTo>
                    <a:pt x="27662" y="166192"/>
                  </a:moveTo>
                  <a:lnTo>
                    <a:pt x="27662" y="166192"/>
                  </a:lnTo>
                  <a:lnTo>
                    <a:pt x="27654" y="166672"/>
                  </a:lnTo>
                  <a:lnTo>
                    <a:pt x="27639" y="167151"/>
                  </a:lnTo>
                  <a:lnTo>
                    <a:pt x="27607" y="167631"/>
                  </a:lnTo>
                  <a:lnTo>
                    <a:pt x="27568" y="168103"/>
                  </a:lnTo>
                  <a:lnTo>
                    <a:pt x="27568" y="168103"/>
                  </a:lnTo>
                  <a:lnTo>
                    <a:pt x="27552" y="168331"/>
                  </a:lnTo>
                  <a:lnTo>
                    <a:pt x="27544" y="168551"/>
                  </a:lnTo>
                  <a:lnTo>
                    <a:pt x="27544" y="168779"/>
                  </a:lnTo>
                  <a:lnTo>
                    <a:pt x="27568" y="168999"/>
                  </a:lnTo>
                  <a:lnTo>
                    <a:pt x="27591" y="169220"/>
                  </a:lnTo>
                  <a:lnTo>
                    <a:pt x="27631" y="169440"/>
                  </a:lnTo>
                  <a:lnTo>
                    <a:pt x="27678" y="169652"/>
                  </a:lnTo>
                  <a:lnTo>
                    <a:pt x="27733" y="169864"/>
                  </a:lnTo>
                  <a:lnTo>
                    <a:pt x="27804" y="170077"/>
                  </a:lnTo>
                  <a:lnTo>
                    <a:pt x="27882" y="170281"/>
                  </a:lnTo>
                  <a:lnTo>
                    <a:pt x="27977" y="170485"/>
                  </a:lnTo>
                  <a:lnTo>
                    <a:pt x="28071" y="170682"/>
                  </a:lnTo>
                  <a:lnTo>
                    <a:pt x="28181" y="170879"/>
                  </a:lnTo>
                  <a:lnTo>
                    <a:pt x="28307" y="171067"/>
                  </a:lnTo>
                  <a:lnTo>
                    <a:pt x="28433" y="171248"/>
                  </a:lnTo>
                  <a:lnTo>
                    <a:pt x="28574" y="171421"/>
                  </a:lnTo>
                  <a:lnTo>
                    <a:pt x="28574" y="171421"/>
                  </a:lnTo>
                  <a:lnTo>
                    <a:pt x="28724" y="171594"/>
                  </a:lnTo>
                  <a:lnTo>
                    <a:pt x="28873" y="171751"/>
                  </a:lnTo>
                  <a:lnTo>
                    <a:pt x="29038" y="171909"/>
                  </a:lnTo>
                  <a:lnTo>
                    <a:pt x="29211" y="172050"/>
                  </a:lnTo>
                  <a:lnTo>
                    <a:pt x="29384" y="172184"/>
                  </a:lnTo>
                  <a:lnTo>
                    <a:pt x="29565" y="172310"/>
                  </a:lnTo>
                  <a:lnTo>
                    <a:pt x="29754" y="172428"/>
                  </a:lnTo>
                  <a:lnTo>
                    <a:pt x="29950" y="172538"/>
                  </a:lnTo>
                  <a:lnTo>
                    <a:pt x="30147" y="172632"/>
                  </a:lnTo>
                  <a:lnTo>
                    <a:pt x="30351" y="172719"/>
                  </a:lnTo>
                  <a:lnTo>
                    <a:pt x="30563" y="172797"/>
                  </a:lnTo>
                  <a:lnTo>
                    <a:pt x="30776" y="172868"/>
                  </a:lnTo>
                  <a:lnTo>
                    <a:pt x="30988" y="172923"/>
                  </a:lnTo>
                  <a:lnTo>
                    <a:pt x="31208" y="172970"/>
                  </a:lnTo>
                  <a:lnTo>
                    <a:pt x="31428" y="173002"/>
                  </a:lnTo>
                  <a:lnTo>
                    <a:pt x="31649" y="173025"/>
                  </a:lnTo>
                  <a:lnTo>
                    <a:pt x="31649" y="173025"/>
                  </a:lnTo>
                  <a:lnTo>
                    <a:pt x="33488" y="173175"/>
                  </a:lnTo>
                  <a:lnTo>
                    <a:pt x="35320" y="173324"/>
                  </a:lnTo>
                  <a:lnTo>
                    <a:pt x="37153" y="173458"/>
                  </a:lnTo>
                  <a:lnTo>
                    <a:pt x="38977" y="173592"/>
                  </a:lnTo>
                  <a:lnTo>
                    <a:pt x="40793" y="173725"/>
                  </a:lnTo>
                  <a:lnTo>
                    <a:pt x="42601" y="173843"/>
                  </a:lnTo>
                  <a:lnTo>
                    <a:pt x="44410" y="173961"/>
                  </a:lnTo>
                  <a:lnTo>
                    <a:pt x="46210" y="174071"/>
                  </a:lnTo>
                  <a:lnTo>
                    <a:pt x="48003" y="174173"/>
                  </a:lnTo>
                  <a:lnTo>
                    <a:pt x="49788" y="174276"/>
                  </a:lnTo>
                  <a:lnTo>
                    <a:pt x="51573" y="174370"/>
                  </a:lnTo>
                  <a:lnTo>
                    <a:pt x="53342" y="174456"/>
                  </a:lnTo>
                  <a:lnTo>
                    <a:pt x="55111" y="174543"/>
                  </a:lnTo>
                  <a:lnTo>
                    <a:pt x="56872" y="174622"/>
                  </a:lnTo>
                  <a:lnTo>
                    <a:pt x="60371" y="174771"/>
                  </a:lnTo>
                  <a:lnTo>
                    <a:pt x="63839" y="174889"/>
                  </a:lnTo>
                  <a:lnTo>
                    <a:pt x="67275" y="174999"/>
                  </a:lnTo>
                  <a:lnTo>
                    <a:pt x="70680" y="175086"/>
                  </a:lnTo>
                  <a:lnTo>
                    <a:pt x="74053" y="175156"/>
                  </a:lnTo>
                  <a:lnTo>
                    <a:pt x="77394" y="175211"/>
                  </a:lnTo>
                  <a:lnTo>
                    <a:pt x="80697" y="175251"/>
                  </a:lnTo>
                  <a:lnTo>
                    <a:pt x="83968" y="175274"/>
                  </a:lnTo>
                  <a:lnTo>
                    <a:pt x="87191" y="175282"/>
                  </a:lnTo>
                  <a:lnTo>
                    <a:pt x="87191" y="175282"/>
                  </a:lnTo>
                  <a:lnTo>
                    <a:pt x="89314" y="175274"/>
                  </a:lnTo>
                  <a:lnTo>
                    <a:pt x="91414" y="175266"/>
                  </a:lnTo>
                  <a:lnTo>
                    <a:pt x="93497" y="175251"/>
                  </a:lnTo>
                  <a:lnTo>
                    <a:pt x="95565" y="175227"/>
                  </a:lnTo>
                  <a:lnTo>
                    <a:pt x="97610" y="175204"/>
                  </a:lnTo>
                  <a:lnTo>
                    <a:pt x="99638" y="175172"/>
                  </a:lnTo>
                  <a:lnTo>
                    <a:pt x="101651" y="175133"/>
                  </a:lnTo>
                  <a:lnTo>
                    <a:pt x="103640" y="175093"/>
                  </a:lnTo>
                  <a:lnTo>
                    <a:pt x="105606" y="175046"/>
                  </a:lnTo>
                  <a:lnTo>
                    <a:pt x="107556" y="174991"/>
                  </a:lnTo>
                  <a:lnTo>
                    <a:pt x="109490" y="174936"/>
                  </a:lnTo>
                  <a:lnTo>
                    <a:pt x="111393" y="174873"/>
                  </a:lnTo>
                  <a:lnTo>
                    <a:pt x="113280" y="174810"/>
                  </a:lnTo>
                  <a:lnTo>
                    <a:pt x="115152" y="174740"/>
                  </a:lnTo>
                  <a:lnTo>
                    <a:pt x="118816" y="174590"/>
                  </a:lnTo>
                  <a:lnTo>
                    <a:pt x="122393" y="174425"/>
                  </a:lnTo>
                  <a:lnTo>
                    <a:pt x="125877" y="174244"/>
                  </a:lnTo>
                  <a:lnTo>
                    <a:pt x="129265" y="174055"/>
                  </a:lnTo>
                  <a:lnTo>
                    <a:pt x="132552" y="173859"/>
                  </a:lnTo>
                  <a:lnTo>
                    <a:pt x="135744" y="173654"/>
                  </a:lnTo>
                  <a:lnTo>
                    <a:pt x="138834" y="173434"/>
                  </a:lnTo>
                  <a:lnTo>
                    <a:pt x="141814" y="173214"/>
                  </a:lnTo>
                  <a:lnTo>
                    <a:pt x="144684" y="172994"/>
                  </a:lnTo>
                  <a:lnTo>
                    <a:pt x="144684" y="172994"/>
                  </a:lnTo>
                  <a:lnTo>
                    <a:pt x="144905" y="172970"/>
                  </a:lnTo>
                  <a:lnTo>
                    <a:pt x="145133" y="172931"/>
                  </a:lnTo>
                  <a:lnTo>
                    <a:pt x="145345" y="172892"/>
                  </a:lnTo>
                  <a:lnTo>
                    <a:pt x="145565" y="172829"/>
                  </a:lnTo>
                  <a:lnTo>
                    <a:pt x="145777" y="172766"/>
                  </a:lnTo>
                  <a:lnTo>
                    <a:pt x="145982" y="172687"/>
                  </a:lnTo>
                  <a:lnTo>
                    <a:pt x="146186" y="172601"/>
                  </a:lnTo>
                  <a:lnTo>
                    <a:pt x="146383" y="172506"/>
                  </a:lnTo>
                  <a:lnTo>
                    <a:pt x="146579" y="172396"/>
                  </a:lnTo>
                  <a:lnTo>
                    <a:pt x="146768" y="172286"/>
                  </a:lnTo>
                  <a:lnTo>
                    <a:pt x="146949" y="172160"/>
                  </a:lnTo>
                  <a:lnTo>
                    <a:pt x="147122" y="172019"/>
                  </a:lnTo>
                  <a:lnTo>
                    <a:pt x="147295" y="171877"/>
                  </a:lnTo>
                  <a:lnTo>
                    <a:pt x="147460" y="171728"/>
                  </a:lnTo>
                  <a:lnTo>
                    <a:pt x="147617" y="171563"/>
                  </a:lnTo>
                  <a:lnTo>
                    <a:pt x="147767" y="171398"/>
                  </a:lnTo>
                  <a:lnTo>
                    <a:pt x="147767" y="171398"/>
                  </a:lnTo>
                  <a:lnTo>
                    <a:pt x="147900" y="171217"/>
                  </a:lnTo>
                  <a:lnTo>
                    <a:pt x="148034" y="171036"/>
                  </a:lnTo>
                  <a:lnTo>
                    <a:pt x="148152" y="170847"/>
                  </a:lnTo>
                  <a:lnTo>
                    <a:pt x="148262" y="170658"/>
                  </a:lnTo>
                  <a:lnTo>
                    <a:pt x="148364" y="170462"/>
                  </a:lnTo>
                  <a:lnTo>
                    <a:pt x="148459" y="170257"/>
                  </a:lnTo>
                  <a:lnTo>
                    <a:pt x="148537" y="170053"/>
                  </a:lnTo>
                  <a:lnTo>
                    <a:pt x="148608" y="169841"/>
                  </a:lnTo>
                  <a:lnTo>
                    <a:pt x="148663" y="169628"/>
                  </a:lnTo>
                  <a:lnTo>
                    <a:pt x="148718" y="169408"/>
                  </a:lnTo>
                  <a:lnTo>
                    <a:pt x="148749" y="169196"/>
                  </a:lnTo>
                  <a:lnTo>
                    <a:pt x="148781" y="168976"/>
                  </a:lnTo>
                  <a:lnTo>
                    <a:pt x="148797" y="168748"/>
                  </a:lnTo>
                  <a:lnTo>
                    <a:pt x="148804" y="168528"/>
                  </a:lnTo>
                  <a:lnTo>
                    <a:pt x="148797" y="168299"/>
                  </a:lnTo>
                  <a:lnTo>
                    <a:pt x="148781" y="168079"/>
                  </a:lnTo>
                  <a:lnTo>
                    <a:pt x="148781" y="168079"/>
                  </a:lnTo>
                  <a:lnTo>
                    <a:pt x="148742" y="167608"/>
                  </a:lnTo>
                  <a:lnTo>
                    <a:pt x="148710" y="167136"/>
                  </a:lnTo>
                  <a:lnTo>
                    <a:pt x="148694" y="166664"/>
                  </a:lnTo>
                  <a:lnTo>
                    <a:pt x="148687" y="166192"/>
                  </a:lnTo>
                  <a:lnTo>
                    <a:pt x="148687" y="166192"/>
                  </a:lnTo>
                  <a:lnTo>
                    <a:pt x="148694" y="165712"/>
                  </a:lnTo>
                  <a:lnTo>
                    <a:pt x="148710" y="165241"/>
                  </a:lnTo>
                  <a:lnTo>
                    <a:pt x="148742" y="164769"/>
                  </a:lnTo>
                  <a:lnTo>
                    <a:pt x="148781" y="164297"/>
                  </a:lnTo>
                  <a:lnTo>
                    <a:pt x="148836" y="163833"/>
                  </a:lnTo>
                  <a:lnTo>
                    <a:pt x="148899" y="163369"/>
                  </a:lnTo>
                  <a:lnTo>
                    <a:pt x="148977" y="162905"/>
                  </a:lnTo>
                  <a:lnTo>
                    <a:pt x="149064" y="162449"/>
                  </a:lnTo>
                  <a:lnTo>
                    <a:pt x="149166" y="162001"/>
                  </a:lnTo>
                  <a:lnTo>
                    <a:pt x="149268" y="161553"/>
                  </a:lnTo>
                  <a:lnTo>
                    <a:pt x="149394" y="161112"/>
                  </a:lnTo>
                  <a:lnTo>
                    <a:pt x="149520" y="160672"/>
                  </a:lnTo>
                  <a:lnTo>
                    <a:pt x="149662" y="160240"/>
                  </a:lnTo>
                  <a:lnTo>
                    <a:pt x="149819" y="159807"/>
                  </a:lnTo>
                  <a:lnTo>
                    <a:pt x="149976" y="159390"/>
                  </a:lnTo>
                  <a:lnTo>
                    <a:pt x="150149" y="158966"/>
                  </a:lnTo>
                  <a:lnTo>
                    <a:pt x="150330" y="158557"/>
                  </a:lnTo>
                  <a:lnTo>
                    <a:pt x="150519" y="158148"/>
                  </a:lnTo>
                  <a:lnTo>
                    <a:pt x="150723" y="157739"/>
                  </a:lnTo>
                  <a:lnTo>
                    <a:pt x="150935" y="157346"/>
                  </a:lnTo>
                  <a:lnTo>
                    <a:pt x="151148" y="156953"/>
                  </a:lnTo>
                  <a:lnTo>
                    <a:pt x="151376" y="156567"/>
                  </a:lnTo>
                  <a:lnTo>
                    <a:pt x="151619" y="156182"/>
                  </a:lnTo>
                  <a:lnTo>
                    <a:pt x="151863" y="155813"/>
                  </a:lnTo>
                  <a:lnTo>
                    <a:pt x="152115" y="155443"/>
                  </a:lnTo>
                  <a:lnTo>
                    <a:pt x="152382" y="155081"/>
                  </a:lnTo>
                  <a:lnTo>
                    <a:pt x="152657" y="154727"/>
                  </a:lnTo>
                  <a:lnTo>
                    <a:pt x="152932" y="154381"/>
                  </a:lnTo>
                  <a:lnTo>
                    <a:pt x="153223" y="154043"/>
                  </a:lnTo>
                  <a:lnTo>
                    <a:pt x="153514" y="153705"/>
                  </a:lnTo>
                  <a:lnTo>
                    <a:pt x="153821" y="153383"/>
                  </a:lnTo>
                  <a:lnTo>
                    <a:pt x="154135" y="153060"/>
                  </a:lnTo>
                  <a:lnTo>
                    <a:pt x="154450" y="152746"/>
                  </a:lnTo>
                  <a:lnTo>
                    <a:pt x="154780" y="152447"/>
                  </a:lnTo>
                  <a:lnTo>
                    <a:pt x="155110" y="152148"/>
                  </a:lnTo>
                  <a:lnTo>
                    <a:pt x="155456" y="151857"/>
                  </a:lnTo>
                  <a:lnTo>
                    <a:pt x="155802" y="151582"/>
                  </a:lnTo>
                  <a:lnTo>
                    <a:pt x="156156" y="151307"/>
                  </a:lnTo>
                  <a:lnTo>
                    <a:pt x="156518" y="151047"/>
                  </a:lnTo>
                  <a:lnTo>
                    <a:pt x="156887" y="150788"/>
                  </a:lnTo>
                  <a:lnTo>
                    <a:pt x="157257" y="150544"/>
                  </a:lnTo>
                  <a:lnTo>
                    <a:pt x="157634" y="150308"/>
                  </a:lnTo>
                  <a:lnTo>
                    <a:pt x="158028" y="150080"/>
                  </a:lnTo>
                  <a:lnTo>
                    <a:pt x="158413" y="149860"/>
                  </a:lnTo>
                  <a:lnTo>
                    <a:pt x="158814" y="149648"/>
                  </a:lnTo>
                  <a:lnTo>
                    <a:pt x="159215" y="149451"/>
                  </a:lnTo>
                  <a:lnTo>
                    <a:pt x="159624" y="149254"/>
                  </a:lnTo>
                  <a:lnTo>
                    <a:pt x="160040" y="149074"/>
                  </a:lnTo>
                  <a:lnTo>
                    <a:pt x="160457" y="148901"/>
                  </a:lnTo>
                  <a:lnTo>
                    <a:pt x="160882" y="148743"/>
                  </a:lnTo>
                  <a:lnTo>
                    <a:pt x="161314" y="148594"/>
                  </a:lnTo>
                  <a:lnTo>
                    <a:pt x="161747" y="148452"/>
                  </a:lnTo>
                  <a:lnTo>
                    <a:pt x="162187" y="148319"/>
                  </a:lnTo>
                  <a:lnTo>
                    <a:pt x="162627" y="148201"/>
                  </a:lnTo>
                  <a:lnTo>
                    <a:pt x="163075" y="148091"/>
                  </a:lnTo>
                  <a:lnTo>
                    <a:pt x="163524" y="147989"/>
                  </a:lnTo>
                  <a:lnTo>
                    <a:pt x="163980" y="147902"/>
                  </a:lnTo>
                  <a:lnTo>
                    <a:pt x="164436" y="147831"/>
                  </a:lnTo>
                  <a:lnTo>
                    <a:pt x="164900" y="147760"/>
                  </a:lnTo>
                  <a:lnTo>
                    <a:pt x="165364" y="147713"/>
                  </a:lnTo>
                  <a:lnTo>
                    <a:pt x="165835" y="147666"/>
                  </a:lnTo>
                  <a:lnTo>
                    <a:pt x="166307" y="147635"/>
                  </a:lnTo>
                  <a:lnTo>
                    <a:pt x="166787" y="147619"/>
                  </a:lnTo>
                  <a:lnTo>
                    <a:pt x="167266" y="147611"/>
                  </a:lnTo>
                  <a:lnTo>
                    <a:pt x="167266" y="147611"/>
                  </a:lnTo>
                  <a:lnTo>
                    <a:pt x="167738" y="147619"/>
                  </a:lnTo>
                  <a:lnTo>
                    <a:pt x="168210" y="147635"/>
                  </a:lnTo>
                  <a:lnTo>
                    <a:pt x="168682" y="147666"/>
                  </a:lnTo>
                  <a:lnTo>
                    <a:pt x="169146" y="147705"/>
                  </a:lnTo>
                  <a:lnTo>
                    <a:pt x="169146" y="147705"/>
                  </a:lnTo>
                  <a:lnTo>
                    <a:pt x="169374" y="147721"/>
                  </a:lnTo>
                  <a:lnTo>
                    <a:pt x="169594" y="147729"/>
                  </a:lnTo>
                  <a:lnTo>
                    <a:pt x="169822" y="147721"/>
                  </a:lnTo>
                  <a:lnTo>
                    <a:pt x="170042" y="147705"/>
                  </a:lnTo>
                  <a:lnTo>
                    <a:pt x="170262" y="147682"/>
                  </a:lnTo>
                  <a:lnTo>
                    <a:pt x="170482" y="147643"/>
                  </a:lnTo>
                  <a:lnTo>
                    <a:pt x="170695" y="147595"/>
                  </a:lnTo>
                  <a:lnTo>
                    <a:pt x="170907" y="147532"/>
                  </a:lnTo>
                  <a:lnTo>
                    <a:pt x="171119" y="147462"/>
                  </a:lnTo>
                  <a:lnTo>
                    <a:pt x="171324" y="147383"/>
                  </a:lnTo>
                  <a:lnTo>
                    <a:pt x="171528" y="147289"/>
                  </a:lnTo>
                  <a:lnTo>
                    <a:pt x="171725" y="147194"/>
                  </a:lnTo>
                  <a:lnTo>
                    <a:pt x="171921" y="147084"/>
                  </a:lnTo>
                  <a:lnTo>
                    <a:pt x="172110" y="146958"/>
                  </a:lnTo>
                  <a:lnTo>
                    <a:pt x="172291" y="146833"/>
                  </a:lnTo>
                  <a:lnTo>
                    <a:pt x="172472" y="146691"/>
                  </a:lnTo>
                  <a:lnTo>
                    <a:pt x="172472" y="146691"/>
                  </a:lnTo>
                  <a:lnTo>
                    <a:pt x="172637" y="146542"/>
                  </a:lnTo>
                  <a:lnTo>
                    <a:pt x="172794" y="146384"/>
                  </a:lnTo>
                  <a:lnTo>
                    <a:pt x="172951" y="146219"/>
                  </a:lnTo>
                  <a:lnTo>
                    <a:pt x="173093" y="146054"/>
                  </a:lnTo>
                  <a:lnTo>
                    <a:pt x="173226" y="145873"/>
                  </a:lnTo>
                  <a:lnTo>
                    <a:pt x="173352" y="145692"/>
                  </a:lnTo>
                  <a:lnTo>
                    <a:pt x="173470" y="145504"/>
                  </a:lnTo>
                  <a:lnTo>
                    <a:pt x="173572" y="145307"/>
                  </a:lnTo>
                  <a:lnTo>
                    <a:pt x="173675" y="145111"/>
                  </a:lnTo>
                  <a:lnTo>
                    <a:pt x="173761" y="144906"/>
                  </a:lnTo>
                  <a:lnTo>
                    <a:pt x="173840" y="144702"/>
                  </a:lnTo>
                  <a:lnTo>
                    <a:pt x="173903" y="144489"/>
                  </a:lnTo>
                  <a:lnTo>
                    <a:pt x="173958" y="144269"/>
                  </a:lnTo>
                  <a:lnTo>
                    <a:pt x="174005" y="144057"/>
                  </a:lnTo>
                  <a:lnTo>
                    <a:pt x="174036" y="143837"/>
                  </a:lnTo>
                  <a:lnTo>
                    <a:pt x="174060" y="143609"/>
                  </a:lnTo>
                  <a:lnTo>
                    <a:pt x="174060" y="143609"/>
                  </a:lnTo>
                  <a:lnTo>
                    <a:pt x="174209" y="141769"/>
                  </a:lnTo>
                  <a:lnTo>
                    <a:pt x="174351" y="139913"/>
                  </a:lnTo>
                  <a:lnTo>
                    <a:pt x="174484" y="138041"/>
                  </a:lnTo>
                  <a:lnTo>
                    <a:pt x="174618" y="136170"/>
                  </a:lnTo>
                  <a:lnTo>
                    <a:pt x="174744" y="134283"/>
                  </a:lnTo>
                  <a:lnTo>
                    <a:pt x="174870" y="132396"/>
                  </a:lnTo>
                  <a:lnTo>
                    <a:pt x="174988" y="130500"/>
                  </a:lnTo>
                  <a:lnTo>
                    <a:pt x="175098" y="128605"/>
                  </a:lnTo>
                  <a:lnTo>
                    <a:pt x="175098" y="128605"/>
                  </a:lnTo>
                  <a:lnTo>
                    <a:pt x="175106" y="128369"/>
                  </a:lnTo>
                  <a:lnTo>
                    <a:pt x="175106" y="128141"/>
                  </a:lnTo>
                  <a:lnTo>
                    <a:pt x="175090" y="127921"/>
                  </a:lnTo>
                  <a:lnTo>
                    <a:pt x="175058" y="127693"/>
                  </a:lnTo>
                  <a:lnTo>
                    <a:pt x="175027" y="127473"/>
                  </a:lnTo>
                  <a:lnTo>
                    <a:pt x="174980" y="127261"/>
                  </a:lnTo>
                  <a:lnTo>
                    <a:pt x="174917" y="127048"/>
                  </a:lnTo>
                  <a:lnTo>
                    <a:pt x="174854" y="126844"/>
                  </a:lnTo>
                  <a:lnTo>
                    <a:pt x="174775" y="126640"/>
                  </a:lnTo>
                  <a:lnTo>
                    <a:pt x="174689" y="126443"/>
                  </a:lnTo>
                  <a:lnTo>
                    <a:pt x="174587" y="126246"/>
                  </a:lnTo>
                  <a:lnTo>
                    <a:pt x="174484" y="126058"/>
                  </a:lnTo>
                  <a:lnTo>
                    <a:pt x="174366" y="125877"/>
                  </a:lnTo>
                  <a:lnTo>
                    <a:pt x="174249" y="125696"/>
                  </a:lnTo>
                  <a:lnTo>
                    <a:pt x="174115" y="125531"/>
                  </a:lnTo>
                  <a:lnTo>
                    <a:pt x="173973" y="125366"/>
                  </a:lnTo>
                  <a:lnTo>
                    <a:pt x="173832" y="125208"/>
                  </a:lnTo>
                  <a:lnTo>
                    <a:pt x="173675" y="125059"/>
                  </a:lnTo>
                  <a:lnTo>
                    <a:pt x="173509" y="124917"/>
                  </a:lnTo>
                  <a:lnTo>
                    <a:pt x="173344" y="124776"/>
                  </a:lnTo>
                  <a:lnTo>
                    <a:pt x="173171" y="124650"/>
                  </a:lnTo>
                  <a:lnTo>
                    <a:pt x="172990" y="124532"/>
                  </a:lnTo>
                  <a:lnTo>
                    <a:pt x="172802" y="124422"/>
                  </a:lnTo>
                  <a:lnTo>
                    <a:pt x="172613" y="124320"/>
                  </a:lnTo>
                  <a:lnTo>
                    <a:pt x="172409" y="124233"/>
                  </a:lnTo>
                  <a:lnTo>
                    <a:pt x="172204" y="124147"/>
                  </a:lnTo>
                  <a:lnTo>
                    <a:pt x="172000" y="124076"/>
                  </a:lnTo>
                  <a:lnTo>
                    <a:pt x="171787" y="124013"/>
                  </a:lnTo>
                  <a:lnTo>
                    <a:pt x="171567" y="123958"/>
                  </a:lnTo>
                  <a:lnTo>
                    <a:pt x="171347" y="123919"/>
                  </a:lnTo>
                  <a:lnTo>
                    <a:pt x="171119" y="123887"/>
                  </a:lnTo>
                  <a:lnTo>
                    <a:pt x="170891" y="123872"/>
                  </a:lnTo>
                  <a:lnTo>
                    <a:pt x="170891" y="123872"/>
                  </a:lnTo>
                  <a:lnTo>
                    <a:pt x="170663" y="123864"/>
                  </a:lnTo>
                  <a:lnTo>
                    <a:pt x="170427" y="123864"/>
                  </a:lnTo>
                  <a:lnTo>
                    <a:pt x="170207" y="123880"/>
                  </a:lnTo>
                  <a:lnTo>
                    <a:pt x="169979" y="123911"/>
                  </a:lnTo>
                  <a:lnTo>
                    <a:pt x="169759" y="123942"/>
                  </a:lnTo>
                  <a:lnTo>
                    <a:pt x="169547" y="123990"/>
                  </a:lnTo>
                  <a:lnTo>
                    <a:pt x="169334" y="124053"/>
                  </a:lnTo>
                  <a:lnTo>
                    <a:pt x="169122" y="124123"/>
                  </a:lnTo>
                  <a:lnTo>
                    <a:pt x="168918" y="124194"/>
                  </a:lnTo>
                  <a:lnTo>
                    <a:pt x="168721" y="124288"/>
                  </a:lnTo>
                  <a:lnTo>
                    <a:pt x="168532" y="124383"/>
                  </a:lnTo>
                  <a:lnTo>
                    <a:pt x="168344" y="124485"/>
                  </a:lnTo>
                  <a:lnTo>
                    <a:pt x="168155" y="124603"/>
                  </a:lnTo>
                  <a:lnTo>
                    <a:pt x="167982" y="124729"/>
                  </a:lnTo>
                  <a:lnTo>
                    <a:pt x="167809" y="124855"/>
                  </a:lnTo>
                  <a:lnTo>
                    <a:pt x="167644" y="124996"/>
                  </a:lnTo>
                  <a:lnTo>
                    <a:pt x="167487" y="125146"/>
                  </a:lnTo>
                  <a:lnTo>
                    <a:pt x="167337" y="125295"/>
                  </a:lnTo>
                  <a:lnTo>
                    <a:pt x="167196" y="125460"/>
                  </a:lnTo>
                  <a:lnTo>
                    <a:pt x="167062" y="125625"/>
                  </a:lnTo>
                  <a:lnTo>
                    <a:pt x="166936" y="125798"/>
                  </a:lnTo>
                  <a:lnTo>
                    <a:pt x="166818" y="125979"/>
                  </a:lnTo>
                  <a:lnTo>
                    <a:pt x="166708" y="126168"/>
                  </a:lnTo>
                  <a:lnTo>
                    <a:pt x="166606" y="126364"/>
                  </a:lnTo>
                  <a:lnTo>
                    <a:pt x="166519" y="126561"/>
                  </a:lnTo>
                  <a:lnTo>
                    <a:pt x="166433" y="126765"/>
                  </a:lnTo>
                  <a:lnTo>
                    <a:pt x="166362" y="126970"/>
                  </a:lnTo>
                  <a:lnTo>
                    <a:pt x="166299" y="127182"/>
                  </a:lnTo>
                  <a:lnTo>
                    <a:pt x="166252" y="127402"/>
                  </a:lnTo>
                  <a:lnTo>
                    <a:pt x="166205" y="127622"/>
                  </a:lnTo>
                  <a:lnTo>
                    <a:pt x="166173" y="127850"/>
                  </a:lnTo>
                  <a:lnTo>
                    <a:pt x="166158" y="128079"/>
                  </a:lnTo>
                  <a:lnTo>
                    <a:pt x="166158" y="128079"/>
                  </a:lnTo>
                  <a:lnTo>
                    <a:pt x="166000" y="130752"/>
                  </a:lnTo>
                  <a:lnTo>
                    <a:pt x="165827" y="133418"/>
                  </a:lnTo>
                  <a:lnTo>
                    <a:pt x="165647" y="136076"/>
                  </a:lnTo>
                  <a:lnTo>
                    <a:pt x="165458" y="138718"/>
                  </a:lnTo>
                  <a:lnTo>
                    <a:pt x="165458" y="138718"/>
                  </a:lnTo>
                  <a:lnTo>
                    <a:pt x="164813" y="138765"/>
                  </a:lnTo>
                  <a:lnTo>
                    <a:pt x="164176" y="138828"/>
                  </a:lnTo>
                  <a:lnTo>
                    <a:pt x="163539" y="138906"/>
                  </a:lnTo>
                  <a:lnTo>
                    <a:pt x="162910" y="139001"/>
                  </a:lnTo>
                  <a:lnTo>
                    <a:pt x="162289" y="139103"/>
                  </a:lnTo>
                  <a:lnTo>
                    <a:pt x="161668" y="139229"/>
                  </a:lnTo>
                  <a:lnTo>
                    <a:pt x="161055" y="139362"/>
                  </a:lnTo>
                  <a:lnTo>
                    <a:pt x="160441" y="139512"/>
                  </a:lnTo>
                  <a:lnTo>
                    <a:pt x="159836" y="139669"/>
                  </a:lnTo>
                  <a:lnTo>
                    <a:pt x="159238" y="139850"/>
                  </a:lnTo>
                  <a:lnTo>
                    <a:pt x="158641" y="140039"/>
                  </a:lnTo>
                  <a:lnTo>
                    <a:pt x="158059" y="140235"/>
                  </a:lnTo>
                  <a:lnTo>
                    <a:pt x="157477" y="140448"/>
                  </a:lnTo>
                  <a:lnTo>
                    <a:pt x="156903" y="140676"/>
                  </a:lnTo>
                  <a:lnTo>
                    <a:pt x="156329" y="140919"/>
                  </a:lnTo>
                  <a:lnTo>
                    <a:pt x="155771" y="141171"/>
                  </a:lnTo>
                  <a:lnTo>
                    <a:pt x="155213" y="141430"/>
                  </a:lnTo>
                  <a:lnTo>
                    <a:pt x="154662" y="141706"/>
                  </a:lnTo>
                  <a:lnTo>
                    <a:pt x="154128" y="141997"/>
                  </a:lnTo>
                  <a:lnTo>
                    <a:pt x="153593" y="142295"/>
                  </a:lnTo>
                  <a:lnTo>
                    <a:pt x="153058" y="142602"/>
                  </a:lnTo>
                  <a:lnTo>
                    <a:pt x="152539" y="142925"/>
                  </a:lnTo>
                  <a:lnTo>
                    <a:pt x="152028" y="143263"/>
                  </a:lnTo>
                  <a:lnTo>
                    <a:pt x="151525" y="143601"/>
                  </a:lnTo>
                  <a:lnTo>
                    <a:pt x="151030" y="143962"/>
                  </a:lnTo>
                  <a:lnTo>
                    <a:pt x="150542" y="144324"/>
                  </a:lnTo>
                  <a:lnTo>
                    <a:pt x="150063" y="144702"/>
                  </a:lnTo>
                  <a:lnTo>
                    <a:pt x="149591" y="145087"/>
                  </a:lnTo>
                  <a:lnTo>
                    <a:pt x="149135" y="145480"/>
                  </a:lnTo>
                  <a:lnTo>
                    <a:pt x="148679" y="145889"/>
                  </a:lnTo>
                  <a:lnTo>
                    <a:pt x="148238" y="146306"/>
                  </a:lnTo>
                  <a:lnTo>
                    <a:pt x="147798" y="146730"/>
                  </a:lnTo>
                  <a:lnTo>
                    <a:pt x="147373" y="147163"/>
                  </a:lnTo>
                  <a:lnTo>
                    <a:pt x="146957" y="147611"/>
                  </a:lnTo>
                  <a:lnTo>
                    <a:pt x="146556" y="148059"/>
                  </a:lnTo>
                  <a:lnTo>
                    <a:pt x="146155" y="148523"/>
                  </a:lnTo>
                  <a:lnTo>
                    <a:pt x="145769" y="148995"/>
                  </a:lnTo>
                  <a:lnTo>
                    <a:pt x="145392" y="149475"/>
                  </a:lnTo>
                  <a:lnTo>
                    <a:pt x="145030" y="149962"/>
                  </a:lnTo>
                  <a:lnTo>
                    <a:pt x="144676" y="150458"/>
                  </a:lnTo>
                  <a:lnTo>
                    <a:pt x="144331" y="150961"/>
                  </a:lnTo>
                  <a:lnTo>
                    <a:pt x="144000" y="151472"/>
                  </a:lnTo>
                  <a:lnTo>
                    <a:pt x="143678" y="151991"/>
                  </a:lnTo>
                  <a:lnTo>
                    <a:pt x="143363" y="152518"/>
                  </a:lnTo>
                  <a:lnTo>
                    <a:pt x="143065" y="153052"/>
                  </a:lnTo>
                  <a:lnTo>
                    <a:pt x="142782" y="153595"/>
                  </a:lnTo>
                  <a:lnTo>
                    <a:pt x="142506" y="154145"/>
                  </a:lnTo>
                  <a:lnTo>
                    <a:pt x="142239" y="154696"/>
                  </a:lnTo>
                  <a:lnTo>
                    <a:pt x="141987" y="155262"/>
                  </a:lnTo>
                  <a:lnTo>
                    <a:pt x="141752" y="155828"/>
                  </a:lnTo>
                  <a:lnTo>
                    <a:pt x="141524" y="156402"/>
                  </a:lnTo>
                  <a:lnTo>
                    <a:pt x="141311" y="156984"/>
                  </a:lnTo>
                  <a:lnTo>
                    <a:pt x="141107" y="157574"/>
                  </a:lnTo>
                  <a:lnTo>
                    <a:pt x="140918" y="158172"/>
                  </a:lnTo>
                  <a:lnTo>
                    <a:pt x="140745" y="158769"/>
                  </a:lnTo>
                  <a:lnTo>
                    <a:pt x="140580" y="159375"/>
                  </a:lnTo>
                  <a:lnTo>
                    <a:pt x="140431" y="159980"/>
                  </a:lnTo>
                  <a:lnTo>
                    <a:pt x="140297" y="160593"/>
                  </a:lnTo>
                  <a:lnTo>
                    <a:pt x="140179" y="161215"/>
                  </a:lnTo>
                  <a:lnTo>
                    <a:pt x="140069" y="161844"/>
                  </a:lnTo>
                  <a:lnTo>
                    <a:pt x="139975" y="162473"/>
                  </a:lnTo>
                  <a:lnTo>
                    <a:pt x="139896" y="163102"/>
                  </a:lnTo>
                  <a:lnTo>
                    <a:pt x="139833" y="163747"/>
                  </a:lnTo>
                  <a:lnTo>
                    <a:pt x="139786" y="164384"/>
                  </a:lnTo>
                  <a:lnTo>
                    <a:pt x="139786" y="164384"/>
                  </a:lnTo>
                  <a:lnTo>
                    <a:pt x="137388" y="164557"/>
                  </a:lnTo>
                  <a:lnTo>
                    <a:pt x="134919" y="164730"/>
                  </a:lnTo>
                  <a:lnTo>
                    <a:pt x="132387" y="164895"/>
                  </a:lnTo>
                  <a:lnTo>
                    <a:pt x="129792" y="165052"/>
                  </a:lnTo>
                  <a:lnTo>
                    <a:pt x="127135" y="165209"/>
                  </a:lnTo>
                  <a:lnTo>
                    <a:pt x="124414" y="165351"/>
                  </a:lnTo>
                  <a:lnTo>
                    <a:pt x="121638" y="165492"/>
                  </a:lnTo>
                  <a:lnTo>
                    <a:pt x="118792" y="165618"/>
                  </a:lnTo>
                  <a:lnTo>
                    <a:pt x="115899" y="165744"/>
                  </a:lnTo>
                  <a:lnTo>
                    <a:pt x="112942" y="165854"/>
                  </a:lnTo>
                  <a:lnTo>
                    <a:pt x="109939" y="165956"/>
                  </a:lnTo>
                  <a:lnTo>
                    <a:pt x="106872" y="166051"/>
                  </a:lnTo>
                  <a:lnTo>
                    <a:pt x="103758" y="166129"/>
                  </a:lnTo>
                  <a:lnTo>
                    <a:pt x="100598" y="166192"/>
                  </a:lnTo>
                  <a:lnTo>
                    <a:pt x="97382" y="166247"/>
                  </a:lnTo>
                  <a:lnTo>
                    <a:pt x="94119" y="166286"/>
                  </a:lnTo>
                  <a:lnTo>
                    <a:pt x="90816" y="166310"/>
                  </a:lnTo>
                  <a:lnTo>
                    <a:pt x="87459" y="166318"/>
                  </a:lnTo>
                  <a:lnTo>
                    <a:pt x="84062" y="166310"/>
                  </a:lnTo>
                  <a:lnTo>
                    <a:pt x="80626" y="166286"/>
                  </a:lnTo>
                  <a:lnTo>
                    <a:pt x="77143" y="166247"/>
                  </a:lnTo>
                  <a:lnTo>
                    <a:pt x="73628" y="166192"/>
                  </a:lnTo>
                  <a:lnTo>
                    <a:pt x="70066" y="166113"/>
                  </a:lnTo>
                  <a:lnTo>
                    <a:pt x="68274" y="166066"/>
                  </a:lnTo>
                  <a:lnTo>
                    <a:pt x="66473" y="166011"/>
                  </a:lnTo>
                  <a:lnTo>
                    <a:pt x="64664" y="165956"/>
                  </a:lnTo>
                  <a:lnTo>
                    <a:pt x="62840" y="165893"/>
                  </a:lnTo>
                  <a:lnTo>
                    <a:pt x="61016" y="165830"/>
                  </a:lnTo>
                  <a:lnTo>
                    <a:pt x="59176" y="165752"/>
                  </a:lnTo>
                  <a:lnTo>
                    <a:pt x="57336" y="165673"/>
                  </a:lnTo>
                  <a:lnTo>
                    <a:pt x="55481" y="165595"/>
                  </a:lnTo>
                  <a:lnTo>
                    <a:pt x="53625" y="165500"/>
                  </a:lnTo>
                  <a:lnTo>
                    <a:pt x="51754" y="165406"/>
                  </a:lnTo>
                  <a:lnTo>
                    <a:pt x="49882" y="165311"/>
                  </a:lnTo>
                  <a:lnTo>
                    <a:pt x="48003" y="165201"/>
                  </a:lnTo>
                  <a:lnTo>
                    <a:pt x="46108" y="165091"/>
                  </a:lnTo>
                  <a:lnTo>
                    <a:pt x="44213" y="164973"/>
                  </a:lnTo>
                  <a:lnTo>
                    <a:pt x="42311" y="164847"/>
                  </a:lnTo>
                  <a:lnTo>
                    <a:pt x="40400" y="164714"/>
                  </a:lnTo>
                  <a:lnTo>
                    <a:pt x="38489" y="164580"/>
                  </a:lnTo>
                  <a:lnTo>
                    <a:pt x="36563" y="164431"/>
                  </a:lnTo>
                  <a:lnTo>
                    <a:pt x="36563" y="164431"/>
                  </a:lnTo>
                  <a:lnTo>
                    <a:pt x="36516" y="163786"/>
                  </a:lnTo>
                  <a:lnTo>
                    <a:pt x="36453" y="163149"/>
                  </a:lnTo>
                  <a:lnTo>
                    <a:pt x="36374" y="162512"/>
                  </a:lnTo>
                  <a:lnTo>
                    <a:pt x="36280" y="161883"/>
                  </a:lnTo>
                  <a:lnTo>
                    <a:pt x="36178" y="161254"/>
                  </a:lnTo>
                  <a:lnTo>
                    <a:pt x="36060" y="160633"/>
                  </a:lnTo>
                  <a:lnTo>
                    <a:pt x="35918" y="160019"/>
                  </a:lnTo>
                  <a:lnTo>
                    <a:pt x="35777" y="159406"/>
                  </a:lnTo>
                  <a:lnTo>
                    <a:pt x="35611" y="158801"/>
                  </a:lnTo>
                  <a:lnTo>
                    <a:pt x="35438" y="158195"/>
                  </a:lnTo>
                  <a:lnTo>
                    <a:pt x="35250" y="157605"/>
                  </a:lnTo>
                  <a:lnTo>
                    <a:pt x="35045" y="157016"/>
                  </a:lnTo>
                  <a:lnTo>
                    <a:pt x="34833" y="156434"/>
                  </a:lnTo>
                  <a:lnTo>
                    <a:pt x="34605" y="155852"/>
                  </a:lnTo>
                  <a:lnTo>
                    <a:pt x="34369" y="155286"/>
                  </a:lnTo>
                  <a:lnTo>
                    <a:pt x="34117" y="154720"/>
                  </a:lnTo>
                  <a:lnTo>
                    <a:pt x="33850" y="154161"/>
                  </a:lnTo>
                  <a:lnTo>
                    <a:pt x="33575" y="153611"/>
                  </a:lnTo>
                  <a:lnTo>
                    <a:pt x="33284" y="153068"/>
                  </a:lnTo>
                  <a:lnTo>
                    <a:pt x="32985" y="152534"/>
                  </a:lnTo>
                  <a:lnTo>
                    <a:pt x="32679" y="152007"/>
                  </a:lnTo>
                  <a:lnTo>
                    <a:pt x="32356" y="151488"/>
                  </a:lnTo>
                  <a:lnTo>
                    <a:pt x="32018" y="150969"/>
                  </a:lnTo>
                  <a:lnTo>
                    <a:pt x="31680" y="150465"/>
                  </a:lnTo>
                  <a:lnTo>
                    <a:pt x="31318" y="149970"/>
                  </a:lnTo>
                  <a:lnTo>
                    <a:pt x="30957" y="149483"/>
                  </a:lnTo>
                  <a:lnTo>
                    <a:pt x="30579" y="149003"/>
                  </a:lnTo>
                  <a:lnTo>
                    <a:pt x="30194" y="148531"/>
                  </a:lnTo>
                  <a:lnTo>
                    <a:pt x="29793" y="148067"/>
                  </a:lnTo>
                  <a:lnTo>
                    <a:pt x="29392" y="147611"/>
                  </a:lnTo>
                  <a:lnTo>
                    <a:pt x="28975" y="147163"/>
                  </a:lnTo>
                  <a:lnTo>
                    <a:pt x="28543" y="146730"/>
                  </a:lnTo>
                  <a:lnTo>
                    <a:pt x="28110" y="146306"/>
                  </a:lnTo>
                  <a:lnTo>
                    <a:pt x="27662" y="145889"/>
                  </a:lnTo>
                  <a:lnTo>
                    <a:pt x="27214" y="145480"/>
                  </a:lnTo>
                  <a:lnTo>
                    <a:pt x="26750" y="145079"/>
                  </a:lnTo>
                  <a:lnTo>
                    <a:pt x="26278" y="144694"/>
                  </a:lnTo>
                  <a:lnTo>
                    <a:pt x="25799" y="144316"/>
                  </a:lnTo>
                  <a:lnTo>
                    <a:pt x="25303" y="143955"/>
                  </a:lnTo>
                  <a:lnTo>
                    <a:pt x="24808" y="143601"/>
                  </a:lnTo>
                  <a:lnTo>
                    <a:pt x="24305" y="143255"/>
                  </a:lnTo>
                  <a:lnTo>
                    <a:pt x="23794" y="142917"/>
                  </a:lnTo>
                  <a:lnTo>
                    <a:pt x="23267" y="142602"/>
                  </a:lnTo>
                  <a:lnTo>
                    <a:pt x="22740" y="142288"/>
                  </a:lnTo>
                  <a:lnTo>
                    <a:pt x="22205" y="141989"/>
                  </a:lnTo>
                  <a:lnTo>
                    <a:pt x="21663" y="141698"/>
                  </a:lnTo>
                  <a:lnTo>
                    <a:pt x="21112" y="141423"/>
                  </a:lnTo>
                  <a:lnTo>
                    <a:pt x="20554" y="141163"/>
                  </a:lnTo>
                  <a:lnTo>
                    <a:pt x="19996" y="140912"/>
                  </a:lnTo>
                  <a:lnTo>
                    <a:pt x="19422" y="140668"/>
                  </a:lnTo>
                  <a:lnTo>
                    <a:pt x="18848" y="140440"/>
                  </a:lnTo>
                  <a:lnTo>
                    <a:pt x="18258" y="140227"/>
                  </a:lnTo>
                  <a:lnTo>
                    <a:pt x="17676" y="140023"/>
                  </a:lnTo>
                  <a:lnTo>
                    <a:pt x="17079" y="139842"/>
                  </a:lnTo>
                  <a:lnTo>
                    <a:pt x="16481" y="139661"/>
                  </a:lnTo>
                  <a:lnTo>
                    <a:pt x="15868" y="139504"/>
                  </a:lnTo>
                  <a:lnTo>
                    <a:pt x="15262" y="139355"/>
                  </a:lnTo>
                  <a:lnTo>
                    <a:pt x="14641" y="139221"/>
                  </a:lnTo>
                  <a:lnTo>
                    <a:pt x="14020" y="139095"/>
                  </a:lnTo>
                  <a:lnTo>
                    <a:pt x="13399" y="138993"/>
                  </a:lnTo>
                  <a:lnTo>
                    <a:pt x="12762" y="138898"/>
                  </a:lnTo>
                  <a:lnTo>
                    <a:pt x="12125" y="138820"/>
                  </a:lnTo>
                  <a:lnTo>
                    <a:pt x="11488" y="138757"/>
                  </a:lnTo>
                  <a:lnTo>
                    <a:pt x="10844" y="138710"/>
                  </a:lnTo>
                  <a:lnTo>
                    <a:pt x="10844" y="138710"/>
                  </a:lnTo>
                  <a:lnTo>
                    <a:pt x="10702" y="136791"/>
                  </a:lnTo>
                  <a:lnTo>
                    <a:pt x="10560" y="134872"/>
                  </a:lnTo>
                  <a:lnTo>
                    <a:pt x="10435" y="132962"/>
                  </a:lnTo>
                  <a:lnTo>
                    <a:pt x="10309" y="131059"/>
                  </a:lnTo>
                  <a:lnTo>
                    <a:pt x="10191" y="129164"/>
                  </a:lnTo>
                  <a:lnTo>
                    <a:pt x="10073" y="127276"/>
                  </a:lnTo>
                  <a:lnTo>
                    <a:pt x="9971" y="125389"/>
                  </a:lnTo>
                  <a:lnTo>
                    <a:pt x="9869" y="123518"/>
                  </a:lnTo>
                  <a:lnTo>
                    <a:pt x="9774" y="121646"/>
                  </a:lnTo>
                  <a:lnTo>
                    <a:pt x="9688" y="119791"/>
                  </a:lnTo>
                  <a:lnTo>
                    <a:pt x="9601" y="117935"/>
                  </a:lnTo>
                  <a:lnTo>
                    <a:pt x="9523" y="116095"/>
                  </a:lnTo>
                  <a:lnTo>
                    <a:pt x="9452" y="114255"/>
                  </a:lnTo>
                  <a:lnTo>
                    <a:pt x="9381" y="112430"/>
                  </a:lnTo>
                  <a:lnTo>
                    <a:pt x="9318" y="110606"/>
                  </a:lnTo>
                  <a:lnTo>
                    <a:pt x="9263" y="108798"/>
                  </a:lnTo>
                  <a:lnTo>
                    <a:pt x="9216" y="106997"/>
                  </a:lnTo>
                  <a:lnTo>
                    <a:pt x="9169" y="105204"/>
                  </a:lnTo>
                  <a:lnTo>
                    <a:pt x="9090" y="101642"/>
                  </a:lnTo>
                  <a:lnTo>
                    <a:pt x="9027" y="98127"/>
                  </a:lnTo>
                  <a:lnTo>
                    <a:pt x="8988" y="94644"/>
                  </a:lnTo>
                  <a:lnTo>
                    <a:pt x="8964" y="91207"/>
                  </a:lnTo>
                  <a:lnTo>
                    <a:pt x="8956" y="87810"/>
                  </a:lnTo>
                  <a:lnTo>
                    <a:pt x="8964" y="84453"/>
                  </a:lnTo>
                  <a:lnTo>
                    <a:pt x="8988" y="81150"/>
                  </a:lnTo>
                  <a:lnTo>
                    <a:pt x="9027" y="77887"/>
                  </a:lnTo>
                  <a:lnTo>
                    <a:pt x="9082" y="74671"/>
                  </a:lnTo>
                  <a:lnTo>
                    <a:pt x="9145" y="71510"/>
                  </a:lnTo>
                  <a:lnTo>
                    <a:pt x="9232" y="68396"/>
                  </a:lnTo>
                  <a:lnTo>
                    <a:pt x="9318" y="65329"/>
                  </a:lnTo>
                  <a:lnTo>
                    <a:pt x="9420" y="62325"/>
                  </a:lnTo>
                  <a:lnTo>
                    <a:pt x="9530" y="59369"/>
                  </a:lnTo>
                  <a:lnTo>
                    <a:pt x="9656" y="56475"/>
                  </a:lnTo>
                  <a:lnTo>
                    <a:pt x="9782" y="53628"/>
                  </a:lnTo>
                  <a:lnTo>
                    <a:pt x="9924" y="50853"/>
                  </a:lnTo>
                  <a:lnTo>
                    <a:pt x="10073" y="48132"/>
                  </a:lnTo>
                  <a:lnTo>
                    <a:pt x="10222" y="45474"/>
                  </a:lnTo>
                  <a:lnTo>
                    <a:pt x="10387" y="42871"/>
                  </a:lnTo>
                  <a:lnTo>
                    <a:pt x="10545" y="40347"/>
                  </a:lnTo>
                  <a:lnTo>
                    <a:pt x="10718" y="37878"/>
                  </a:lnTo>
                  <a:lnTo>
                    <a:pt x="10891" y="35480"/>
                  </a:lnTo>
                  <a:lnTo>
                    <a:pt x="10891" y="35480"/>
                  </a:lnTo>
                  <a:lnTo>
                    <a:pt x="11535" y="35433"/>
                  </a:lnTo>
                  <a:lnTo>
                    <a:pt x="12172" y="35370"/>
                  </a:lnTo>
                  <a:lnTo>
                    <a:pt x="12809" y="35291"/>
                  </a:lnTo>
                  <a:lnTo>
                    <a:pt x="13438" y="35197"/>
                  </a:lnTo>
                  <a:lnTo>
                    <a:pt x="14059" y="35087"/>
                  </a:lnTo>
                  <a:lnTo>
                    <a:pt x="14681" y="34969"/>
                  </a:lnTo>
                  <a:lnTo>
                    <a:pt x="15294" y="34835"/>
                  </a:lnTo>
                  <a:lnTo>
                    <a:pt x="15907" y="34686"/>
                  </a:lnTo>
                  <a:lnTo>
                    <a:pt x="16513" y="34521"/>
                  </a:lnTo>
                  <a:lnTo>
                    <a:pt x="17110" y="34348"/>
                  </a:lnTo>
                  <a:lnTo>
                    <a:pt x="17700" y="34159"/>
                  </a:lnTo>
                  <a:lnTo>
                    <a:pt x="18290" y="33954"/>
                  </a:lnTo>
                  <a:lnTo>
                    <a:pt x="18871" y="33742"/>
                  </a:lnTo>
                  <a:lnTo>
                    <a:pt x="19445" y="33514"/>
                  </a:lnTo>
                  <a:lnTo>
                    <a:pt x="20012" y="33278"/>
                  </a:lnTo>
                  <a:lnTo>
                    <a:pt x="20578" y="33027"/>
                  </a:lnTo>
                  <a:lnTo>
                    <a:pt x="21128" y="32759"/>
                  </a:lnTo>
                  <a:lnTo>
                    <a:pt x="21678" y="32484"/>
                  </a:lnTo>
                  <a:lnTo>
                    <a:pt x="22221" y="32201"/>
                  </a:lnTo>
                  <a:lnTo>
                    <a:pt x="22756" y="31902"/>
                  </a:lnTo>
                  <a:lnTo>
                    <a:pt x="23283" y="31588"/>
                  </a:lnTo>
                  <a:lnTo>
                    <a:pt x="23801" y="31265"/>
                  </a:lnTo>
                  <a:lnTo>
                    <a:pt x="24313" y="30935"/>
                  </a:lnTo>
                  <a:lnTo>
                    <a:pt x="24816" y="30589"/>
                  </a:lnTo>
                  <a:lnTo>
                    <a:pt x="25319" y="30235"/>
                  </a:lnTo>
                  <a:lnTo>
                    <a:pt x="25806" y="29873"/>
                  </a:lnTo>
                  <a:lnTo>
                    <a:pt x="26286" y="29496"/>
                  </a:lnTo>
                  <a:lnTo>
                    <a:pt x="26750" y="29111"/>
                  </a:lnTo>
                  <a:lnTo>
                    <a:pt x="27214" y="28710"/>
                  </a:lnTo>
                  <a:lnTo>
                    <a:pt x="27670" y="28309"/>
                  </a:lnTo>
                  <a:lnTo>
                    <a:pt x="28110" y="27892"/>
                  </a:lnTo>
                  <a:lnTo>
                    <a:pt x="28551" y="27467"/>
                  </a:lnTo>
                  <a:lnTo>
                    <a:pt x="28975" y="27035"/>
                  </a:lnTo>
                  <a:lnTo>
                    <a:pt x="29384" y="26586"/>
                  </a:lnTo>
                  <a:lnTo>
                    <a:pt x="29793" y="26130"/>
                  </a:lnTo>
                  <a:lnTo>
                    <a:pt x="30186" y="25674"/>
                  </a:lnTo>
                  <a:lnTo>
                    <a:pt x="30579" y="25203"/>
                  </a:lnTo>
                  <a:lnTo>
                    <a:pt x="30949" y="24723"/>
                  </a:lnTo>
                  <a:lnTo>
                    <a:pt x="31318" y="24235"/>
                  </a:lnTo>
                  <a:lnTo>
                    <a:pt x="31672" y="23740"/>
                  </a:lnTo>
                  <a:lnTo>
                    <a:pt x="32018" y="23237"/>
                  </a:lnTo>
                  <a:lnTo>
                    <a:pt x="32348" y="22726"/>
                  </a:lnTo>
                  <a:lnTo>
                    <a:pt x="32671" y="22207"/>
                  </a:lnTo>
                  <a:lnTo>
                    <a:pt x="32977" y="21672"/>
                  </a:lnTo>
                  <a:lnTo>
                    <a:pt x="33276" y="21137"/>
                  </a:lnTo>
                  <a:lnTo>
                    <a:pt x="33567" y="20602"/>
                  </a:lnTo>
                  <a:lnTo>
                    <a:pt x="33842" y="20052"/>
                  </a:lnTo>
                  <a:lnTo>
                    <a:pt x="34110" y="19494"/>
                  </a:lnTo>
                  <a:lnTo>
                    <a:pt x="34361" y="18935"/>
                  </a:lnTo>
                  <a:lnTo>
                    <a:pt x="34597" y="18361"/>
                  </a:lnTo>
                  <a:lnTo>
                    <a:pt x="34825" y="17787"/>
                  </a:lnTo>
                  <a:lnTo>
                    <a:pt x="35037" y="17206"/>
                  </a:lnTo>
                  <a:lnTo>
                    <a:pt x="35242" y="16616"/>
                  </a:lnTo>
                  <a:lnTo>
                    <a:pt x="35431" y="16026"/>
                  </a:lnTo>
                  <a:lnTo>
                    <a:pt x="35604" y="15428"/>
                  </a:lnTo>
                  <a:lnTo>
                    <a:pt x="35769" y="14823"/>
                  </a:lnTo>
                  <a:lnTo>
                    <a:pt x="35918" y="14210"/>
                  </a:lnTo>
                  <a:lnTo>
                    <a:pt x="36052" y="13596"/>
                  </a:lnTo>
                  <a:lnTo>
                    <a:pt x="36170" y="12975"/>
                  </a:lnTo>
                  <a:lnTo>
                    <a:pt x="36280" y="12354"/>
                  </a:lnTo>
                  <a:lnTo>
                    <a:pt x="36366" y="11725"/>
                  </a:lnTo>
                  <a:lnTo>
                    <a:pt x="36445" y="11088"/>
                  </a:lnTo>
                  <a:lnTo>
                    <a:pt x="36516" y="10451"/>
                  </a:lnTo>
                  <a:lnTo>
                    <a:pt x="36563" y="9806"/>
                  </a:lnTo>
                  <a:lnTo>
                    <a:pt x="36563" y="9806"/>
                  </a:lnTo>
                  <a:lnTo>
                    <a:pt x="39865" y="9570"/>
                  </a:lnTo>
                  <a:lnTo>
                    <a:pt x="43191" y="9350"/>
                  </a:lnTo>
                  <a:lnTo>
                    <a:pt x="46533" y="9146"/>
                  </a:lnTo>
                  <a:lnTo>
                    <a:pt x="49898" y="8957"/>
                  </a:lnTo>
                  <a:lnTo>
                    <a:pt x="49898" y="8957"/>
                  </a:lnTo>
                  <a:lnTo>
                    <a:pt x="50126" y="8941"/>
                  </a:lnTo>
                  <a:lnTo>
                    <a:pt x="50354" y="8910"/>
                  </a:lnTo>
                  <a:lnTo>
                    <a:pt x="50574" y="8870"/>
                  </a:lnTo>
                  <a:lnTo>
                    <a:pt x="50794" y="8815"/>
                  </a:lnTo>
                  <a:lnTo>
                    <a:pt x="51007" y="8752"/>
                  </a:lnTo>
                  <a:lnTo>
                    <a:pt x="51211" y="8682"/>
                  </a:lnTo>
                  <a:lnTo>
                    <a:pt x="51416" y="8603"/>
                  </a:lnTo>
                  <a:lnTo>
                    <a:pt x="51620" y="8509"/>
                  </a:lnTo>
                  <a:lnTo>
                    <a:pt x="51809" y="8406"/>
                  </a:lnTo>
                  <a:lnTo>
                    <a:pt x="51998" y="8296"/>
                  </a:lnTo>
                  <a:lnTo>
                    <a:pt x="52178" y="8178"/>
                  </a:lnTo>
                  <a:lnTo>
                    <a:pt x="52351" y="8053"/>
                  </a:lnTo>
                  <a:lnTo>
                    <a:pt x="52524" y="7919"/>
                  </a:lnTo>
                  <a:lnTo>
                    <a:pt x="52682" y="7777"/>
                  </a:lnTo>
                  <a:lnTo>
                    <a:pt x="52839" y="7628"/>
                  </a:lnTo>
                  <a:lnTo>
                    <a:pt x="52988" y="7471"/>
                  </a:lnTo>
                  <a:lnTo>
                    <a:pt x="53130" y="7306"/>
                  </a:lnTo>
                  <a:lnTo>
                    <a:pt x="53256" y="7140"/>
                  </a:lnTo>
                  <a:lnTo>
                    <a:pt x="53381" y="6960"/>
                  </a:lnTo>
                  <a:lnTo>
                    <a:pt x="53499" y="6779"/>
                  </a:lnTo>
                  <a:lnTo>
                    <a:pt x="53602" y="6590"/>
                  </a:lnTo>
                  <a:lnTo>
                    <a:pt x="53704" y="6401"/>
                  </a:lnTo>
                  <a:lnTo>
                    <a:pt x="53790" y="6205"/>
                  </a:lnTo>
                  <a:lnTo>
                    <a:pt x="53869" y="6000"/>
                  </a:lnTo>
                  <a:lnTo>
                    <a:pt x="53940" y="5788"/>
                  </a:lnTo>
                  <a:lnTo>
                    <a:pt x="53995" y="5576"/>
                  </a:lnTo>
                  <a:lnTo>
                    <a:pt x="54042" y="5363"/>
                  </a:lnTo>
                  <a:lnTo>
                    <a:pt x="54081" y="5143"/>
                  </a:lnTo>
                  <a:lnTo>
                    <a:pt x="54113" y="4923"/>
                  </a:lnTo>
                  <a:lnTo>
                    <a:pt x="54128" y="4695"/>
                  </a:lnTo>
                  <a:lnTo>
                    <a:pt x="54128" y="4467"/>
                  </a:lnTo>
                  <a:lnTo>
                    <a:pt x="54128" y="4239"/>
                  </a:lnTo>
                  <a:lnTo>
                    <a:pt x="54128" y="4239"/>
                  </a:lnTo>
                  <a:lnTo>
                    <a:pt x="54105" y="4011"/>
                  </a:lnTo>
                  <a:lnTo>
                    <a:pt x="54073" y="3783"/>
                  </a:lnTo>
                  <a:lnTo>
                    <a:pt x="54034" y="3563"/>
                  </a:lnTo>
                  <a:lnTo>
                    <a:pt x="53987" y="3342"/>
                  </a:lnTo>
                  <a:lnTo>
                    <a:pt x="53924" y="3130"/>
                  </a:lnTo>
                  <a:lnTo>
                    <a:pt x="53853" y="2918"/>
                  </a:lnTo>
                  <a:lnTo>
                    <a:pt x="53767" y="2713"/>
                  </a:lnTo>
                  <a:lnTo>
                    <a:pt x="53680" y="2517"/>
                  </a:lnTo>
                  <a:lnTo>
                    <a:pt x="53578" y="2320"/>
                  </a:lnTo>
                  <a:lnTo>
                    <a:pt x="53468" y="2139"/>
                  </a:lnTo>
                  <a:lnTo>
                    <a:pt x="53350" y="1959"/>
                  </a:lnTo>
                  <a:lnTo>
                    <a:pt x="53224" y="1778"/>
                  </a:lnTo>
                  <a:lnTo>
                    <a:pt x="53090" y="1613"/>
                  </a:lnTo>
                  <a:lnTo>
                    <a:pt x="52949" y="1447"/>
                  </a:lnTo>
                  <a:lnTo>
                    <a:pt x="52800" y="1298"/>
                  </a:lnTo>
                  <a:lnTo>
                    <a:pt x="52642" y="1149"/>
                  </a:lnTo>
                  <a:lnTo>
                    <a:pt x="52477" y="1007"/>
                  </a:lnTo>
                  <a:lnTo>
                    <a:pt x="52304" y="873"/>
                  </a:lnTo>
                  <a:lnTo>
                    <a:pt x="52131" y="755"/>
                  </a:lnTo>
                  <a:lnTo>
                    <a:pt x="51950" y="637"/>
                  </a:lnTo>
                  <a:lnTo>
                    <a:pt x="51762" y="535"/>
                  </a:lnTo>
                  <a:lnTo>
                    <a:pt x="51565" y="433"/>
                  </a:lnTo>
                  <a:lnTo>
                    <a:pt x="51368" y="347"/>
                  </a:lnTo>
                  <a:lnTo>
                    <a:pt x="51164" y="268"/>
                  </a:lnTo>
                  <a:lnTo>
                    <a:pt x="50960" y="197"/>
                  </a:lnTo>
                  <a:lnTo>
                    <a:pt x="50747" y="142"/>
                  </a:lnTo>
                  <a:lnTo>
                    <a:pt x="50535" y="87"/>
                  </a:lnTo>
                  <a:lnTo>
                    <a:pt x="50315" y="56"/>
                  </a:lnTo>
                  <a:lnTo>
                    <a:pt x="50095" y="24"/>
                  </a:lnTo>
                  <a:lnTo>
                    <a:pt x="49867" y="8"/>
                  </a:lnTo>
                  <a:lnTo>
                    <a:pt x="49639" y="1"/>
                  </a:lnTo>
                  <a:lnTo>
                    <a:pt x="49411" y="8"/>
                  </a:lnTo>
                  <a:lnTo>
                    <a:pt x="49411" y="8"/>
                  </a:lnTo>
                  <a:lnTo>
                    <a:pt x="47162" y="134"/>
                  </a:lnTo>
                  <a:lnTo>
                    <a:pt x="44921" y="268"/>
                  </a:lnTo>
                  <a:lnTo>
                    <a:pt x="42680" y="409"/>
                  </a:lnTo>
                  <a:lnTo>
                    <a:pt x="40455" y="559"/>
                  </a:lnTo>
                  <a:lnTo>
                    <a:pt x="38238" y="708"/>
                  </a:lnTo>
                  <a:lnTo>
                    <a:pt x="36028" y="866"/>
                  </a:lnTo>
                  <a:lnTo>
                    <a:pt x="33842" y="1031"/>
                  </a:lnTo>
                  <a:lnTo>
                    <a:pt x="31664" y="1204"/>
                  </a:lnTo>
                  <a:lnTo>
                    <a:pt x="31664" y="1204"/>
                  </a:lnTo>
                  <a:lnTo>
                    <a:pt x="31444" y="1227"/>
                  </a:lnTo>
                  <a:lnTo>
                    <a:pt x="31216" y="1259"/>
                  </a:lnTo>
                  <a:lnTo>
                    <a:pt x="31004" y="1306"/>
                  </a:lnTo>
                  <a:lnTo>
                    <a:pt x="30784" y="1361"/>
                  </a:lnTo>
                  <a:lnTo>
                    <a:pt x="30571" y="1432"/>
                  </a:lnTo>
                  <a:lnTo>
                    <a:pt x="30367" y="1502"/>
                  </a:lnTo>
                  <a:lnTo>
                    <a:pt x="30162" y="1597"/>
                  </a:lnTo>
                  <a:lnTo>
                    <a:pt x="29966" y="1691"/>
                  </a:lnTo>
                  <a:lnTo>
                    <a:pt x="29769" y="1793"/>
                  </a:lnTo>
                  <a:lnTo>
                    <a:pt x="29581" y="1911"/>
                  </a:lnTo>
                  <a:lnTo>
                    <a:pt x="29400" y="2037"/>
                  </a:lnTo>
                  <a:lnTo>
                    <a:pt x="29219" y="2171"/>
                  </a:lnTo>
                  <a:lnTo>
                    <a:pt x="29054" y="2312"/>
                  </a:lnTo>
                  <a:lnTo>
                    <a:pt x="28889" y="2470"/>
                  </a:lnTo>
                  <a:lnTo>
                    <a:pt x="28731" y="2627"/>
                  </a:lnTo>
                  <a:lnTo>
                    <a:pt x="28582" y="2800"/>
                  </a:lnTo>
                  <a:lnTo>
                    <a:pt x="28582" y="2800"/>
                  </a:lnTo>
                  <a:lnTo>
                    <a:pt x="28441" y="2973"/>
                  </a:lnTo>
                  <a:lnTo>
                    <a:pt x="28315" y="3154"/>
                  </a:lnTo>
                  <a:lnTo>
                    <a:pt x="28197" y="3342"/>
                  </a:lnTo>
                  <a:lnTo>
                    <a:pt x="28087" y="3539"/>
                  </a:lnTo>
                  <a:lnTo>
                    <a:pt x="27984" y="3736"/>
                  </a:lnTo>
                  <a:lnTo>
                    <a:pt x="27890" y="3940"/>
                  </a:lnTo>
                  <a:lnTo>
                    <a:pt x="27811" y="4145"/>
                  </a:lnTo>
                  <a:lnTo>
                    <a:pt x="27741" y="4357"/>
                  </a:lnTo>
                  <a:lnTo>
                    <a:pt x="27686" y="4569"/>
                  </a:lnTo>
                  <a:lnTo>
                    <a:pt x="27631" y="4781"/>
                  </a:lnTo>
                  <a:lnTo>
                    <a:pt x="27599" y="5002"/>
                  </a:lnTo>
                  <a:lnTo>
                    <a:pt x="27568" y="5222"/>
                  </a:lnTo>
                  <a:lnTo>
                    <a:pt x="27552" y="5442"/>
                  </a:lnTo>
                  <a:lnTo>
                    <a:pt x="27544" y="5670"/>
                  </a:lnTo>
                  <a:lnTo>
                    <a:pt x="27552" y="5890"/>
                  </a:lnTo>
                  <a:lnTo>
                    <a:pt x="27568" y="6118"/>
                  </a:lnTo>
                  <a:lnTo>
                    <a:pt x="27568" y="6118"/>
                  </a:lnTo>
                  <a:lnTo>
                    <a:pt x="27607" y="6582"/>
                  </a:lnTo>
                  <a:lnTo>
                    <a:pt x="27639" y="7054"/>
                  </a:lnTo>
                  <a:lnTo>
                    <a:pt x="27654" y="7534"/>
                  </a:lnTo>
                  <a:lnTo>
                    <a:pt x="27662" y="8005"/>
                  </a:lnTo>
                  <a:lnTo>
                    <a:pt x="27662" y="8005"/>
                  </a:lnTo>
                  <a:lnTo>
                    <a:pt x="27654" y="8477"/>
                  </a:lnTo>
                  <a:lnTo>
                    <a:pt x="27639" y="8957"/>
                  </a:lnTo>
                  <a:lnTo>
                    <a:pt x="27607" y="9429"/>
                  </a:lnTo>
                  <a:lnTo>
                    <a:pt x="27568" y="9900"/>
                  </a:lnTo>
                  <a:lnTo>
                    <a:pt x="27513" y="10364"/>
                  </a:lnTo>
                  <a:lnTo>
                    <a:pt x="27450" y="10828"/>
                  </a:lnTo>
                  <a:lnTo>
                    <a:pt x="27371" y="11284"/>
                  </a:lnTo>
                  <a:lnTo>
                    <a:pt x="27285" y="11741"/>
                  </a:lnTo>
                  <a:lnTo>
                    <a:pt x="27182" y="12197"/>
                  </a:lnTo>
                  <a:lnTo>
                    <a:pt x="27080" y="12637"/>
                  </a:lnTo>
                  <a:lnTo>
                    <a:pt x="26954" y="13085"/>
                  </a:lnTo>
                  <a:lnTo>
                    <a:pt x="26829" y="13518"/>
                  </a:lnTo>
                  <a:lnTo>
                    <a:pt x="26687" y="13958"/>
                  </a:lnTo>
                  <a:lnTo>
                    <a:pt x="26530" y="14383"/>
                  </a:lnTo>
                  <a:lnTo>
                    <a:pt x="26373" y="14807"/>
                  </a:lnTo>
                  <a:lnTo>
                    <a:pt x="26200" y="15224"/>
                  </a:lnTo>
                  <a:lnTo>
                    <a:pt x="26019" y="15641"/>
                  </a:lnTo>
                  <a:lnTo>
                    <a:pt x="25830" y="16050"/>
                  </a:lnTo>
                  <a:lnTo>
                    <a:pt x="25626" y="16451"/>
                  </a:lnTo>
                  <a:lnTo>
                    <a:pt x="25413" y="16852"/>
                  </a:lnTo>
                  <a:lnTo>
                    <a:pt x="25201" y="17245"/>
                  </a:lnTo>
                  <a:lnTo>
                    <a:pt x="24973" y="17630"/>
                  </a:lnTo>
                  <a:lnTo>
                    <a:pt x="24729" y="18008"/>
                  </a:lnTo>
                  <a:lnTo>
                    <a:pt x="24486" y="18385"/>
                  </a:lnTo>
                  <a:lnTo>
                    <a:pt x="24234" y="18755"/>
                  </a:lnTo>
                  <a:lnTo>
                    <a:pt x="23967" y="19108"/>
                  </a:lnTo>
                  <a:lnTo>
                    <a:pt x="23691" y="19470"/>
                  </a:lnTo>
                  <a:lnTo>
                    <a:pt x="23416" y="19816"/>
                  </a:lnTo>
                  <a:lnTo>
                    <a:pt x="23125" y="20154"/>
                  </a:lnTo>
                  <a:lnTo>
                    <a:pt x="22834" y="20492"/>
                  </a:lnTo>
                  <a:lnTo>
                    <a:pt x="22528" y="20815"/>
                  </a:lnTo>
                  <a:lnTo>
                    <a:pt x="22213" y="21137"/>
                  </a:lnTo>
                  <a:lnTo>
                    <a:pt x="21899" y="21444"/>
                  </a:lnTo>
                  <a:lnTo>
                    <a:pt x="21568" y="21751"/>
                  </a:lnTo>
                  <a:lnTo>
                    <a:pt x="21238" y="22049"/>
                  </a:lnTo>
                  <a:lnTo>
                    <a:pt x="20892" y="22332"/>
                  </a:lnTo>
                  <a:lnTo>
                    <a:pt x="20546" y="22615"/>
                  </a:lnTo>
                  <a:lnTo>
                    <a:pt x="20192" y="22883"/>
                  </a:lnTo>
                  <a:lnTo>
                    <a:pt x="19831" y="23150"/>
                  </a:lnTo>
                  <a:lnTo>
                    <a:pt x="19461" y="23402"/>
                  </a:lnTo>
                  <a:lnTo>
                    <a:pt x="19092" y="23653"/>
                  </a:lnTo>
                  <a:lnTo>
                    <a:pt x="18714" y="23889"/>
                  </a:lnTo>
                  <a:lnTo>
                    <a:pt x="18321" y="24117"/>
                  </a:lnTo>
                  <a:lnTo>
                    <a:pt x="17936" y="24338"/>
                  </a:lnTo>
                  <a:lnTo>
                    <a:pt x="17535" y="24550"/>
                  </a:lnTo>
                  <a:lnTo>
                    <a:pt x="17134" y="24746"/>
                  </a:lnTo>
                  <a:lnTo>
                    <a:pt x="16725" y="24935"/>
                  </a:lnTo>
                  <a:lnTo>
                    <a:pt x="16308" y="25116"/>
                  </a:lnTo>
                  <a:lnTo>
                    <a:pt x="15891" y="25289"/>
                  </a:lnTo>
                  <a:lnTo>
                    <a:pt x="15467" y="25454"/>
                  </a:lnTo>
                  <a:lnTo>
                    <a:pt x="15034" y="25604"/>
                  </a:lnTo>
                  <a:lnTo>
                    <a:pt x="14602" y="25745"/>
                  </a:lnTo>
                  <a:lnTo>
                    <a:pt x="14162" y="25879"/>
                  </a:lnTo>
                  <a:lnTo>
                    <a:pt x="13721" y="25997"/>
                  </a:lnTo>
                  <a:lnTo>
                    <a:pt x="13273" y="26107"/>
                  </a:lnTo>
                  <a:lnTo>
                    <a:pt x="12825" y="26201"/>
                  </a:lnTo>
                  <a:lnTo>
                    <a:pt x="12369" y="26288"/>
                  </a:lnTo>
                  <a:lnTo>
                    <a:pt x="11913" y="26366"/>
                  </a:lnTo>
                  <a:lnTo>
                    <a:pt x="11449" y="26429"/>
                  </a:lnTo>
                  <a:lnTo>
                    <a:pt x="10977" y="26484"/>
                  </a:lnTo>
                  <a:lnTo>
                    <a:pt x="10513" y="26524"/>
                  </a:lnTo>
                  <a:lnTo>
                    <a:pt x="10042" y="26555"/>
                  </a:lnTo>
                  <a:lnTo>
                    <a:pt x="9562" y="26579"/>
                  </a:lnTo>
                  <a:lnTo>
                    <a:pt x="9082" y="26579"/>
                  </a:lnTo>
                  <a:lnTo>
                    <a:pt x="9082" y="26579"/>
                  </a:lnTo>
                  <a:lnTo>
                    <a:pt x="8610" y="26579"/>
                  </a:lnTo>
                  <a:lnTo>
                    <a:pt x="8139" y="26555"/>
                  </a:lnTo>
                  <a:lnTo>
                    <a:pt x="7667" y="26531"/>
                  </a:lnTo>
                  <a:lnTo>
                    <a:pt x="7195" y="26484"/>
                  </a:lnTo>
                  <a:lnTo>
                    <a:pt x="7195" y="26484"/>
                  </a:lnTo>
                  <a:lnTo>
                    <a:pt x="6975" y="26469"/>
                  </a:lnTo>
                  <a:lnTo>
                    <a:pt x="6747" y="26469"/>
                  </a:lnTo>
                  <a:lnTo>
                    <a:pt x="6527" y="26469"/>
                  </a:lnTo>
                  <a:lnTo>
                    <a:pt x="6307" y="26484"/>
                  </a:lnTo>
                  <a:lnTo>
                    <a:pt x="6087" y="26516"/>
                  </a:lnTo>
                  <a:lnTo>
                    <a:pt x="5866" y="26555"/>
                  </a:lnTo>
                  <a:lnTo>
                    <a:pt x="5646" y="26602"/>
                  </a:lnTo>
                  <a:lnTo>
                    <a:pt x="5434" y="26665"/>
                  </a:lnTo>
                  <a:lnTo>
                    <a:pt x="5229" y="26728"/>
                  </a:lnTo>
                  <a:lnTo>
                    <a:pt x="5017" y="26815"/>
                  </a:lnTo>
                  <a:lnTo>
                    <a:pt x="4821" y="26901"/>
                  </a:lnTo>
                  <a:lnTo>
                    <a:pt x="4624" y="27003"/>
                  </a:lnTo>
                  <a:lnTo>
                    <a:pt x="4427" y="27113"/>
                  </a:lnTo>
                  <a:lnTo>
                    <a:pt x="4239" y="27231"/>
                  </a:lnTo>
                  <a:lnTo>
                    <a:pt x="4058" y="27365"/>
                  </a:lnTo>
                  <a:lnTo>
                    <a:pt x="3877" y="27506"/>
                  </a:lnTo>
                  <a:lnTo>
                    <a:pt x="3877" y="27506"/>
                  </a:lnTo>
                  <a:lnTo>
                    <a:pt x="3712" y="27656"/>
                  </a:lnTo>
                  <a:lnTo>
                    <a:pt x="3555" y="27813"/>
                  </a:lnTo>
                  <a:lnTo>
                    <a:pt x="3397" y="27970"/>
                  </a:lnTo>
                  <a:lnTo>
                    <a:pt x="3256" y="28143"/>
                  </a:lnTo>
                  <a:lnTo>
                    <a:pt x="3122" y="28316"/>
                  </a:lnTo>
                  <a:lnTo>
                    <a:pt x="2996" y="28505"/>
                  </a:lnTo>
                  <a:lnTo>
                    <a:pt x="2879" y="28694"/>
                  </a:lnTo>
                  <a:lnTo>
                    <a:pt x="2776" y="28883"/>
                  </a:lnTo>
                  <a:lnTo>
                    <a:pt x="2674" y="29079"/>
                  </a:lnTo>
                  <a:lnTo>
                    <a:pt x="2588" y="29284"/>
                  </a:lnTo>
                  <a:lnTo>
                    <a:pt x="2509" y="29496"/>
                  </a:lnTo>
                  <a:lnTo>
                    <a:pt x="2446" y="29708"/>
                  </a:lnTo>
                  <a:lnTo>
                    <a:pt x="2391" y="29921"/>
                  </a:lnTo>
                  <a:lnTo>
                    <a:pt x="2344" y="30141"/>
                  </a:lnTo>
                  <a:lnTo>
                    <a:pt x="2312" y="30361"/>
                  </a:lnTo>
                  <a:lnTo>
                    <a:pt x="2289" y="30581"/>
                  </a:lnTo>
                  <a:lnTo>
                    <a:pt x="2289" y="30581"/>
                  </a:lnTo>
                  <a:lnTo>
                    <a:pt x="2084" y="33097"/>
                  </a:lnTo>
                  <a:lnTo>
                    <a:pt x="1896" y="35692"/>
                  </a:lnTo>
                  <a:lnTo>
                    <a:pt x="1707" y="38374"/>
                  </a:lnTo>
                  <a:lnTo>
                    <a:pt x="1518" y="41134"/>
                  </a:lnTo>
                  <a:lnTo>
                    <a:pt x="1337" y="43972"/>
                  </a:lnTo>
                  <a:lnTo>
                    <a:pt x="1172" y="46890"/>
                  </a:lnTo>
                  <a:lnTo>
                    <a:pt x="1007" y="49878"/>
                  </a:lnTo>
                  <a:lnTo>
                    <a:pt x="850" y="52937"/>
                  </a:lnTo>
                  <a:lnTo>
                    <a:pt x="708" y="56074"/>
                  </a:lnTo>
                  <a:lnTo>
                    <a:pt x="575" y="59274"/>
                  </a:lnTo>
                  <a:lnTo>
                    <a:pt x="449" y="62546"/>
                  </a:lnTo>
                  <a:lnTo>
                    <a:pt x="339" y="65887"/>
                  </a:lnTo>
                  <a:lnTo>
                    <a:pt x="244" y="69284"/>
                  </a:lnTo>
                  <a:lnTo>
                    <a:pt x="158" y="72744"/>
                  </a:lnTo>
                  <a:lnTo>
                    <a:pt x="95" y="76267"/>
                  </a:lnTo>
                  <a:lnTo>
                    <a:pt x="48" y="79853"/>
                  </a:lnTo>
                  <a:lnTo>
                    <a:pt x="9" y="83493"/>
                  </a:lnTo>
                  <a:lnTo>
                    <a:pt x="1" y="85333"/>
                  </a:lnTo>
                  <a:lnTo>
                    <a:pt x="1" y="87181"/>
                  </a:lnTo>
                  <a:lnTo>
                    <a:pt x="1" y="89053"/>
                  </a:lnTo>
                  <a:lnTo>
                    <a:pt x="1" y="90932"/>
                  </a:lnTo>
                  <a:lnTo>
                    <a:pt x="16" y="92819"/>
                  </a:lnTo>
                  <a:lnTo>
                    <a:pt x="32" y="94730"/>
                  </a:lnTo>
                  <a:lnTo>
                    <a:pt x="48" y="96641"/>
                  </a:lnTo>
                  <a:lnTo>
                    <a:pt x="71" y="98575"/>
                  </a:lnTo>
                  <a:lnTo>
                    <a:pt x="103" y="100518"/>
                  </a:lnTo>
                  <a:lnTo>
                    <a:pt x="142" y="102468"/>
                  </a:lnTo>
                  <a:lnTo>
                    <a:pt x="189" y="104433"/>
                  </a:lnTo>
                  <a:lnTo>
                    <a:pt x="237" y="106407"/>
                  </a:lnTo>
                  <a:lnTo>
                    <a:pt x="292" y="108397"/>
                  </a:lnTo>
                  <a:lnTo>
                    <a:pt x="355" y="110394"/>
                  </a:lnTo>
                  <a:lnTo>
                    <a:pt x="417" y="112399"/>
                  </a:lnTo>
                  <a:lnTo>
                    <a:pt x="488" y="114420"/>
                  </a:lnTo>
                  <a:lnTo>
                    <a:pt x="575" y="116449"/>
                  </a:lnTo>
                  <a:lnTo>
                    <a:pt x="661" y="118485"/>
                  </a:lnTo>
                  <a:lnTo>
                    <a:pt x="748" y="120530"/>
                  </a:lnTo>
                  <a:lnTo>
                    <a:pt x="850" y="122590"/>
                  </a:lnTo>
                  <a:lnTo>
                    <a:pt x="960" y="124658"/>
                  </a:lnTo>
                  <a:lnTo>
                    <a:pt x="1070" y="126734"/>
                  </a:lnTo>
                  <a:lnTo>
                    <a:pt x="1196" y="128818"/>
                  </a:lnTo>
                  <a:lnTo>
                    <a:pt x="1322" y="130909"/>
                  </a:lnTo>
                  <a:lnTo>
                    <a:pt x="1455" y="133009"/>
                  </a:lnTo>
                  <a:lnTo>
                    <a:pt x="1597" y="135116"/>
                  </a:lnTo>
                  <a:lnTo>
                    <a:pt x="1754" y="137231"/>
                  </a:lnTo>
                  <a:lnTo>
                    <a:pt x="1911" y="139355"/>
                  </a:lnTo>
                  <a:lnTo>
                    <a:pt x="2076" y="141486"/>
                  </a:lnTo>
                  <a:lnTo>
                    <a:pt x="2249" y="143624"/>
                  </a:lnTo>
                  <a:lnTo>
                    <a:pt x="2249" y="143624"/>
                  </a:lnTo>
                  <a:lnTo>
                    <a:pt x="2273" y="143852"/>
                  </a:lnTo>
                  <a:lnTo>
                    <a:pt x="2312" y="144073"/>
                  </a:lnTo>
                  <a:lnTo>
                    <a:pt x="2360" y="144285"/>
                  </a:lnTo>
                  <a:lnTo>
                    <a:pt x="2415" y="144505"/>
                  </a:lnTo>
                  <a:lnTo>
                    <a:pt x="2477" y="144717"/>
                  </a:lnTo>
                  <a:lnTo>
                    <a:pt x="2556" y="144922"/>
                  </a:lnTo>
                  <a:lnTo>
                    <a:pt x="2643" y="145126"/>
                  </a:lnTo>
                  <a:lnTo>
                    <a:pt x="2745" y="145323"/>
                  </a:lnTo>
                  <a:lnTo>
                    <a:pt x="2847" y="145519"/>
                  </a:lnTo>
                  <a:lnTo>
                    <a:pt x="2965" y="145708"/>
                  </a:lnTo>
                  <a:lnTo>
                    <a:pt x="3091" y="145889"/>
                  </a:lnTo>
                  <a:lnTo>
                    <a:pt x="3224" y="146062"/>
                  </a:lnTo>
                  <a:lnTo>
                    <a:pt x="3374" y="146235"/>
                  </a:lnTo>
                  <a:lnTo>
                    <a:pt x="3523" y="146392"/>
                  </a:lnTo>
                  <a:lnTo>
                    <a:pt x="3681" y="146550"/>
                  </a:lnTo>
                  <a:lnTo>
                    <a:pt x="3853" y="146699"/>
                  </a:lnTo>
                  <a:lnTo>
                    <a:pt x="3853" y="146699"/>
                  </a:lnTo>
                  <a:lnTo>
                    <a:pt x="4026" y="146840"/>
                  </a:lnTo>
                  <a:lnTo>
                    <a:pt x="4215" y="146966"/>
                  </a:lnTo>
                  <a:lnTo>
                    <a:pt x="4404" y="147084"/>
                  </a:lnTo>
                  <a:lnTo>
                    <a:pt x="4593" y="147202"/>
                  </a:lnTo>
                  <a:lnTo>
                    <a:pt x="4789" y="147297"/>
                  </a:lnTo>
                  <a:lnTo>
                    <a:pt x="4994" y="147391"/>
                  </a:lnTo>
                  <a:lnTo>
                    <a:pt x="5198" y="147470"/>
                  </a:lnTo>
                  <a:lnTo>
                    <a:pt x="5410" y="147540"/>
                  </a:lnTo>
                  <a:lnTo>
                    <a:pt x="5623" y="147595"/>
                  </a:lnTo>
                  <a:lnTo>
                    <a:pt x="5835" y="147650"/>
                  </a:lnTo>
                  <a:lnTo>
                    <a:pt x="6055" y="147682"/>
                  </a:lnTo>
                  <a:lnTo>
                    <a:pt x="6275" y="147713"/>
                  </a:lnTo>
                  <a:lnTo>
                    <a:pt x="6495" y="147729"/>
                  </a:lnTo>
                  <a:lnTo>
                    <a:pt x="6723" y="147737"/>
                  </a:lnTo>
                  <a:lnTo>
                    <a:pt x="6944" y="147729"/>
                  </a:lnTo>
                  <a:lnTo>
                    <a:pt x="7172" y="147713"/>
                  </a:lnTo>
                  <a:lnTo>
                    <a:pt x="7172" y="147713"/>
                  </a:lnTo>
                  <a:lnTo>
                    <a:pt x="7643" y="147666"/>
                  </a:lnTo>
                  <a:lnTo>
                    <a:pt x="8123" y="147635"/>
                  </a:lnTo>
                  <a:lnTo>
                    <a:pt x="8603" y="147619"/>
                  </a:lnTo>
                  <a:lnTo>
                    <a:pt x="9082" y="147611"/>
                  </a:lnTo>
                  <a:lnTo>
                    <a:pt x="9082" y="147611"/>
                  </a:lnTo>
                  <a:lnTo>
                    <a:pt x="9562" y="147619"/>
                  </a:lnTo>
                  <a:lnTo>
                    <a:pt x="10042" y="147635"/>
                  </a:lnTo>
                  <a:lnTo>
                    <a:pt x="10513" y="147666"/>
                  </a:lnTo>
                  <a:lnTo>
                    <a:pt x="10977" y="147705"/>
                  </a:lnTo>
                  <a:lnTo>
                    <a:pt x="11449" y="147760"/>
                  </a:lnTo>
                  <a:lnTo>
                    <a:pt x="11913" y="147823"/>
                  </a:lnTo>
                  <a:lnTo>
                    <a:pt x="12369" y="147902"/>
                  </a:lnTo>
                  <a:lnTo>
                    <a:pt x="12825" y="147989"/>
                  </a:lnTo>
                  <a:lnTo>
                    <a:pt x="13273" y="148091"/>
                  </a:lnTo>
                  <a:lnTo>
                    <a:pt x="13721" y="148201"/>
                  </a:lnTo>
                  <a:lnTo>
                    <a:pt x="14162" y="148319"/>
                  </a:lnTo>
                  <a:lnTo>
                    <a:pt x="14602" y="148452"/>
                  </a:lnTo>
                  <a:lnTo>
                    <a:pt x="15034" y="148586"/>
                  </a:lnTo>
                  <a:lnTo>
                    <a:pt x="15467" y="148743"/>
                  </a:lnTo>
                  <a:lnTo>
                    <a:pt x="15891" y="148901"/>
                  </a:lnTo>
                  <a:lnTo>
                    <a:pt x="16308" y="149074"/>
                  </a:lnTo>
                  <a:lnTo>
                    <a:pt x="16725" y="149254"/>
                  </a:lnTo>
                  <a:lnTo>
                    <a:pt x="17134" y="149443"/>
                  </a:lnTo>
                  <a:lnTo>
                    <a:pt x="17535" y="149648"/>
                  </a:lnTo>
                  <a:lnTo>
                    <a:pt x="17936" y="149860"/>
                  </a:lnTo>
                  <a:lnTo>
                    <a:pt x="18321" y="150080"/>
                  </a:lnTo>
                  <a:lnTo>
                    <a:pt x="18714" y="150308"/>
                  </a:lnTo>
                  <a:lnTo>
                    <a:pt x="19092" y="150544"/>
                  </a:lnTo>
                  <a:lnTo>
                    <a:pt x="19461" y="150788"/>
                  </a:lnTo>
                  <a:lnTo>
                    <a:pt x="19831" y="151047"/>
                  </a:lnTo>
                  <a:lnTo>
                    <a:pt x="20192" y="151307"/>
                  </a:lnTo>
                  <a:lnTo>
                    <a:pt x="20546" y="151582"/>
                  </a:lnTo>
                  <a:lnTo>
                    <a:pt x="20892" y="151857"/>
                  </a:lnTo>
                  <a:lnTo>
                    <a:pt x="21238" y="152148"/>
                  </a:lnTo>
                  <a:lnTo>
                    <a:pt x="21568" y="152447"/>
                  </a:lnTo>
                  <a:lnTo>
                    <a:pt x="21899" y="152746"/>
                  </a:lnTo>
                  <a:lnTo>
                    <a:pt x="22213" y="153060"/>
                  </a:lnTo>
                  <a:lnTo>
                    <a:pt x="22528" y="153383"/>
                  </a:lnTo>
                  <a:lnTo>
                    <a:pt x="22834" y="153705"/>
                  </a:lnTo>
                  <a:lnTo>
                    <a:pt x="23125" y="154043"/>
                  </a:lnTo>
                  <a:lnTo>
                    <a:pt x="23416" y="154381"/>
                  </a:lnTo>
                  <a:lnTo>
                    <a:pt x="23691" y="154727"/>
                  </a:lnTo>
                  <a:lnTo>
                    <a:pt x="23967" y="155081"/>
                  </a:lnTo>
                  <a:lnTo>
                    <a:pt x="24234" y="155443"/>
                  </a:lnTo>
                  <a:lnTo>
                    <a:pt x="24486" y="155813"/>
                  </a:lnTo>
                  <a:lnTo>
                    <a:pt x="24729" y="156182"/>
                  </a:lnTo>
                  <a:lnTo>
                    <a:pt x="24973" y="156567"/>
                  </a:lnTo>
                  <a:lnTo>
                    <a:pt x="25201" y="156953"/>
                  </a:lnTo>
                  <a:lnTo>
                    <a:pt x="25413" y="157346"/>
                  </a:lnTo>
                  <a:lnTo>
                    <a:pt x="25626" y="157739"/>
                  </a:lnTo>
                  <a:lnTo>
                    <a:pt x="25830" y="158148"/>
                  </a:lnTo>
                  <a:lnTo>
                    <a:pt x="26019" y="158557"/>
                  </a:lnTo>
                  <a:lnTo>
                    <a:pt x="26200" y="158966"/>
                  </a:lnTo>
                  <a:lnTo>
                    <a:pt x="26373" y="159390"/>
                  </a:lnTo>
                  <a:lnTo>
                    <a:pt x="26530" y="159807"/>
                  </a:lnTo>
                  <a:lnTo>
                    <a:pt x="26687" y="160240"/>
                  </a:lnTo>
                  <a:lnTo>
                    <a:pt x="26829" y="160672"/>
                  </a:lnTo>
                  <a:lnTo>
                    <a:pt x="26954" y="161112"/>
                  </a:lnTo>
                  <a:lnTo>
                    <a:pt x="27080" y="161553"/>
                  </a:lnTo>
                  <a:lnTo>
                    <a:pt x="27182" y="162001"/>
                  </a:lnTo>
                  <a:lnTo>
                    <a:pt x="27285" y="162449"/>
                  </a:lnTo>
                  <a:lnTo>
                    <a:pt x="27371" y="162905"/>
                  </a:lnTo>
                  <a:lnTo>
                    <a:pt x="27450" y="163369"/>
                  </a:lnTo>
                  <a:lnTo>
                    <a:pt x="27513" y="163833"/>
                  </a:lnTo>
                  <a:lnTo>
                    <a:pt x="27568" y="164297"/>
                  </a:lnTo>
                  <a:lnTo>
                    <a:pt x="27607" y="164769"/>
                  </a:lnTo>
                  <a:lnTo>
                    <a:pt x="27639" y="165241"/>
                  </a:lnTo>
                  <a:lnTo>
                    <a:pt x="27654" y="165712"/>
                  </a:lnTo>
                  <a:lnTo>
                    <a:pt x="27662" y="166192"/>
                  </a:lnTo>
                  <a:lnTo>
                    <a:pt x="27662" y="166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5226;p67">
              <a:extLst>
                <a:ext uri="{FF2B5EF4-FFF2-40B4-BE49-F238E27FC236}">
                  <a16:creationId xmlns:a16="http://schemas.microsoft.com/office/drawing/2014/main" id="{24DDA994-E44D-58AC-2EF2-B2487AAE72F3}"/>
                </a:ext>
              </a:extLst>
            </p:cNvPr>
            <p:cNvSpPr/>
            <p:nvPr/>
          </p:nvSpPr>
          <p:spPr>
            <a:xfrm>
              <a:off x="-4144025" y="-1608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5227;p67">
              <a:extLst>
                <a:ext uri="{FF2B5EF4-FFF2-40B4-BE49-F238E27FC236}">
                  <a16:creationId xmlns:a16="http://schemas.microsoft.com/office/drawing/2014/main" id="{DFBBD80A-2D50-41B6-20A8-3131FAEC44C7}"/>
                </a:ext>
              </a:extLst>
            </p:cNvPr>
            <p:cNvSpPr/>
            <p:nvPr/>
          </p:nvSpPr>
          <p:spPr>
            <a:xfrm>
              <a:off x="-2767050" y="-5057050"/>
              <a:ext cx="223900" cy="223925"/>
            </a:xfrm>
            <a:custGeom>
              <a:avLst/>
              <a:gdLst/>
              <a:ahLst/>
              <a:cxnLst/>
              <a:rect l="l" t="t" r="r" b="b"/>
              <a:pathLst>
                <a:path w="8956" h="8957" extrusionOk="0">
                  <a:moveTo>
                    <a:pt x="4474" y="0"/>
                  </a:moveTo>
                  <a:lnTo>
                    <a:pt x="4246" y="8"/>
                  </a:lnTo>
                  <a:lnTo>
                    <a:pt x="4018" y="24"/>
                  </a:lnTo>
                  <a:lnTo>
                    <a:pt x="3790" y="55"/>
                  </a:lnTo>
                  <a:lnTo>
                    <a:pt x="3570" y="95"/>
                  </a:lnTo>
                  <a:lnTo>
                    <a:pt x="3358" y="142"/>
                  </a:lnTo>
                  <a:lnTo>
                    <a:pt x="3145" y="205"/>
                  </a:lnTo>
                  <a:lnTo>
                    <a:pt x="2933" y="275"/>
                  </a:lnTo>
                  <a:lnTo>
                    <a:pt x="2728" y="354"/>
                  </a:lnTo>
                  <a:lnTo>
                    <a:pt x="2532" y="441"/>
                  </a:lnTo>
                  <a:lnTo>
                    <a:pt x="2343" y="543"/>
                  </a:lnTo>
                  <a:lnTo>
                    <a:pt x="2155" y="653"/>
                  </a:lnTo>
                  <a:lnTo>
                    <a:pt x="1974" y="763"/>
                  </a:lnTo>
                  <a:lnTo>
                    <a:pt x="1793" y="889"/>
                  </a:lnTo>
                  <a:lnTo>
                    <a:pt x="1628" y="1022"/>
                  </a:lnTo>
                  <a:lnTo>
                    <a:pt x="1463" y="1164"/>
                  </a:lnTo>
                  <a:lnTo>
                    <a:pt x="1305" y="1313"/>
                  </a:lnTo>
                  <a:lnTo>
                    <a:pt x="1164" y="1471"/>
                  </a:lnTo>
                  <a:lnTo>
                    <a:pt x="1022" y="1628"/>
                  </a:lnTo>
                  <a:lnTo>
                    <a:pt x="889" y="1801"/>
                  </a:lnTo>
                  <a:lnTo>
                    <a:pt x="763" y="1974"/>
                  </a:lnTo>
                  <a:lnTo>
                    <a:pt x="645" y="2155"/>
                  </a:lnTo>
                  <a:lnTo>
                    <a:pt x="535" y="2344"/>
                  </a:lnTo>
                  <a:lnTo>
                    <a:pt x="440" y="2540"/>
                  </a:lnTo>
                  <a:lnTo>
                    <a:pt x="346" y="2737"/>
                  </a:lnTo>
                  <a:lnTo>
                    <a:pt x="267" y="2941"/>
                  </a:lnTo>
                  <a:lnTo>
                    <a:pt x="197" y="3146"/>
                  </a:lnTo>
                  <a:lnTo>
                    <a:pt x="134" y="3358"/>
                  </a:lnTo>
                  <a:lnTo>
                    <a:pt x="87" y="3578"/>
                  </a:lnTo>
                  <a:lnTo>
                    <a:pt x="47" y="3798"/>
                  </a:lnTo>
                  <a:lnTo>
                    <a:pt x="16" y="4026"/>
                  </a:lnTo>
                  <a:lnTo>
                    <a:pt x="0" y="4246"/>
                  </a:lnTo>
                  <a:lnTo>
                    <a:pt x="0" y="4482"/>
                  </a:lnTo>
                  <a:lnTo>
                    <a:pt x="0" y="4710"/>
                  </a:lnTo>
                  <a:lnTo>
                    <a:pt x="16" y="4938"/>
                  </a:lnTo>
                  <a:lnTo>
                    <a:pt x="47" y="5166"/>
                  </a:lnTo>
                  <a:lnTo>
                    <a:pt x="87" y="5387"/>
                  </a:lnTo>
                  <a:lnTo>
                    <a:pt x="134" y="5599"/>
                  </a:lnTo>
                  <a:lnTo>
                    <a:pt x="197" y="5811"/>
                  </a:lnTo>
                  <a:lnTo>
                    <a:pt x="267" y="6024"/>
                  </a:lnTo>
                  <a:lnTo>
                    <a:pt x="346" y="6220"/>
                  </a:lnTo>
                  <a:lnTo>
                    <a:pt x="440" y="6425"/>
                  </a:lnTo>
                  <a:lnTo>
                    <a:pt x="535" y="6613"/>
                  </a:lnTo>
                  <a:lnTo>
                    <a:pt x="645" y="6802"/>
                  </a:lnTo>
                  <a:lnTo>
                    <a:pt x="763" y="6983"/>
                  </a:lnTo>
                  <a:lnTo>
                    <a:pt x="889" y="7164"/>
                  </a:lnTo>
                  <a:lnTo>
                    <a:pt x="1022" y="7329"/>
                  </a:lnTo>
                  <a:lnTo>
                    <a:pt x="1164" y="7494"/>
                  </a:lnTo>
                  <a:lnTo>
                    <a:pt x="1305" y="7651"/>
                  </a:lnTo>
                  <a:lnTo>
                    <a:pt x="1463" y="7793"/>
                  </a:lnTo>
                  <a:lnTo>
                    <a:pt x="1628" y="7934"/>
                  </a:lnTo>
                  <a:lnTo>
                    <a:pt x="1793" y="8068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3" y="8422"/>
                  </a:lnTo>
                  <a:lnTo>
                    <a:pt x="2532" y="8516"/>
                  </a:lnTo>
                  <a:lnTo>
                    <a:pt x="2728" y="8611"/>
                  </a:lnTo>
                  <a:lnTo>
                    <a:pt x="2933" y="8689"/>
                  </a:lnTo>
                  <a:lnTo>
                    <a:pt x="3145" y="8760"/>
                  </a:lnTo>
                  <a:lnTo>
                    <a:pt x="3358" y="8815"/>
                  </a:lnTo>
                  <a:lnTo>
                    <a:pt x="3570" y="8870"/>
                  </a:lnTo>
                  <a:lnTo>
                    <a:pt x="3790" y="8909"/>
                  </a:lnTo>
                  <a:lnTo>
                    <a:pt x="4018" y="8933"/>
                  </a:lnTo>
                  <a:lnTo>
                    <a:pt x="4246" y="8957"/>
                  </a:lnTo>
                  <a:lnTo>
                    <a:pt x="4710" y="8957"/>
                  </a:lnTo>
                  <a:lnTo>
                    <a:pt x="4930" y="8933"/>
                  </a:lnTo>
                  <a:lnTo>
                    <a:pt x="5158" y="8909"/>
                  </a:lnTo>
                  <a:lnTo>
                    <a:pt x="5378" y="8870"/>
                  </a:lnTo>
                  <a:lnTo>
                    <a:pt x="5598" y="8815"/>
                  </a:lnTo>
                  <a:lnTo>
                    <a:pt x="5811" y="8760"/>
                  </a:lnTo>
                  <a:lnTo>
                    <a:pt x="6015" y="8689"/>
                  </a:lnTo>
                  <a:lnTo>
                    <a:pt x="6220" y="8611"/>
                  </a:lnTo>
                  <a:lnTo>
                    <a:pt x="6416" y="8516"/>
                  </a:lnTo>
                  <a:lnTo>
                    <a:pt x="6613" y="8422"/>
                  </a:lnTo>
                  <a:lnTo>
                    <a:pt x="6801" y="8312"/>
                  </a:lnTo>
                  <a:lnTo>
                    <a:pt x="6982" y="8194"/>
                  </a:lnTo>
                  <a:lnTo>
                    <a:pt x="7155" y="8068"/>
                  </a:lnTo>
                  <a:lnTo>
                    <a:pt x="7328" y="7934"/>
                  </a:lnTo>
                  <a:lnTo>
                    <a:pt x="7486" y="7793"/>
                  </a:lnTo>
                  <a:lnTo>
                    <a:pt x="7643" y="7651"/>
                  </a:lnTo>
                  <a:lnTo>
                    <a:pt x="7792" y="7494"/>
                  </a:lnTo>
                  <a:lnTo>
                    <a:pt x="7934" y="7329"/>
                  </a:lnTo>
                  <a:lnTo>
                    <a:pt x="8067" y="7164"/>
                  </a:lnTo>
                  <a:lnTo>
                    <a:pt x="8193" y="6983"/>
                  </a:lnTo>
                  <a:lnTo>
                    <a:pt x="8311" y="6802"/>
                  </a:lnTo>
                  <a:lnTo>
                    <a:pt x="8413" y="6613"/>
                  </a:lnTo>
                  <a:lnTo>
                    <a:pt x="8516" y="6425"/>
                  </a:lnTo>
                  <a:lnTo>
                    <a:pt x="8602" y="6220"/>
                  </a:lnTo>
                  <a:lnTo>
                    <a:pt x="8689" y="6024"/>
                  </a:lnTo>
                  <a:lnTo>
                    <a:pt x="8759" y="5811"/>
                  </a:lnTo>
                  <a:lnTo>
                    <a:pt x="8814" y="5599"/>
                  </a:lnTo>
                  <a:lnTo>
                    <a:pt x="8869" y="5387"/>
                  </a:lnTo>
                  <a:lnTo>
                    <a:pt x="8909" y="5166"/>
                  </a:lnTo>
                  <a:lnTo>
                    <a:pt x="8932" y="4938"/>
                  </a:lnTo>
                  <a:lnTo>
                    <a:pt x="8948" y="4710"/>
                  </a:lnTo>
                  <a:lnTo>
                    <a:pt x="8956" y="4482"/>
                  </a:lnTo>
                  <a:lnTo>
                    <a:pt x="8948" y="4246"/>
                  </a:lnTo>
                  <a:lnTo>
                    <a:pt x="8932" y="4026"/>
                  </a:lnTo>
                  <a:lnTo>
                    <a:pt x="8909" y="3798"/>
                  </a:lnTo>
                  <a:lnTo>
                    <a:pt x="8869" y="3578"/>
                  </a:lnTo>
                  <a:lnTo>
                    <a:pt x="8814" y="3358"/>
                  </a:lnTo>
                  <a:lnTo>
                    <a:pt x="8759" y="3146"/>
                  </a:lnTo>
                  <a:lnTo>
                    <a:pt x="8689" y="2941"/>
                  </a:lnTo>
                  <a:lnTo>
                    <a:pt x="8602" y="2737"/>
                  </a:lnTo>
                  <a:lnTo>
                    <a:pt x="8516" y="2540"/>
                  </a:lnTo>
                  <a:lnTo>
                    <a:pt x="8413" y="2344"/>
                  </a:lnTo>
                  <a:lnTo>
                    <a:pt x="8311" y="2155"/>
                  </a:lnTo>
                  <a:lnTo>
                    <a:pt x="8193" y="1974"/>
                  </a:lnTo>
                  <a:lnTo>
                    <a:pt x="8067" y="1801"/>
                  </a:lnTo>
                  <a:lnTo>
                    <a:pt x="7934" y="1628"/>
                  </a:lnTo>
                  <a:lnTo>
                    <a:pt x="7792" y="1471"/>
                  </a:lnTo>
                  <a:lnTo>
                    <a:pt x="7643" y="1313"/>
                  </a:lnTo>
                  <a:lnTo>
                    <a:pt x="7486" y="1164"/>
                  </a:lnTo>
                  <a:lnTo>
                    <a:pt x="7328" y="1022"/>
                  </a:lnTo>
                  <a:lnTo>
                    <a:pt x="7155" y="889"/>
                  </a:lnTo>
                  <a:lnTo>
                    <a:pt x="6982" y="763"/>
                  </a:lnTo>
                  <a:lnTo>
                    <a:pt x="6801" y="653"/>
                  </a:lnTo>
                  <a:lnTo>
                    <a:pt x="6613" y="543"/>
                  </a:lnTo>
                  <a:lnTo>
                    <a:pt x="6416" y="441"/>
                  </a:lnTo>
                  <a:lnTo>
                    <a:pt x="6220" y="354"/>
                  </a:lnTo>
                  <a:lnTo>
                    <a:pt x="6015" y="275"/>
                  </a:lnTo>
                  <a:lnTo>
                    <a:pt x="5811" y="205"/>
                  </a:lnTo>
                  <a:lnTo>
                    <a:pt x="5598" y="142"/>
                  </a:lnTo>
                  <a:lnTo>
                    <a:pt x="5378" y="95"/>
                  </a:lnTo>
                  <a:lnTo>
                    <a:pt x="5158" y="55"/>
                  </a:lnTo>
                  <a:lnTo>
                    <a:pt x="4930" y="24"/>
                  </a:lnTo>
                  <a:lnTo>
                    <a:pt x="4710" y="8"/>
                  </a:lnTo>
                  <a:lnTo>
                    <a:pt x="4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5228;p67">
              <a:extLst>
                <a:ext uri="{FF2B5EF4-FFF2-40B4-BE49-F238E27FC236}">
                  <a16:creationId xmlns:a16="http://schemas.microsoft.com/office/drawing/2014/main" id="{D05D15CC-612C-C678-7C4E-B2EAFC953D88}"/>
                </a:ext>
              </a:extLst>
            </p:cNvPr>
            <p:cNvSpPr/>
            <p:nvPr/>
          </p:nvSpPr>
          <p:spPr>
            <a:xfrm>
              <a:off x="-2767050" y="-5057050"/>
              <a:ext cx="223900" cy="223925"/>
            </a:xfrm>
            <a:custGeom>
              <a:avLst/>
              <a:gdLst/>
              <a:ahLst/>
              <a:cxnLst/>
              <a:rect l="l" t="t" r="r" b="b"/>
              <a:pathLst>
                <a:path w="8956" h="8957" fill="none" extrusionOk="0">
                  <a:moveTo>
                    <a:pt x="8956" y="4482"/>
                  </a:moveTo>
                  <a:lnTo>
                    <a:pt x="8956" y="4482"/>
                  </a:lnTo>
                  <a:lnTo>
                    <a:pt x="8948" y="4246"/>
                  </a:lnTo>
                  <a:lnTo>
                    <a:pt x="8932" y="4026"/>
                  </a:lnTo>
                  <a:lnTo>
                    <a:pt x="8909" y="3798"/>
                  </a:lnTo>
                  <a:lnTo>
                    <a:pt x="8869" y="3578"/>
                  </a:lnTo>
                  <a:lnTo>
                    <a:pt x="8814" y="3358"/>
                  </a:lnTo>
                  <a:lnTo>
                    <a:pt x="8759" y="3146"/>
                  </a:lnTo>
                  <a:lnTo>
                    <a:pt x="8689" y="2941"/>
                  </a:lnTo>
                  <a:lnTo>
                    <a:pt x="8602" y="2737"/>
                  </a:lnTo>
                  <a:lnTo>
                    <a:pt x="8516" y="2540"/>
                  </a:lnTo>
                  <a:lnTo>
                    <a:pt x="8413" y="2344"/>
                  </a:lnTo>
                  <a:lnTo>
                    <a:pt x="8311" y="2155"/>
                  </a:lnTo>
                  <a:lnTo>
                    <a:pt x="8193" y="1974"/>
                  </a:lnTo>
                  <a:lnTo>
                    <a:pt x="8067" y="1801"/>
                  </a:lnTo>
                  <a:lnTo>
                    <a:pt x="7934" y="1628"/>
                  </a:lnTo>
                  <a:lnTo>
                    <a:pt x="7792" y="1471"/>
                  </a:lnTo>
                  <a:lnTo>
                    <a:pt x="7643" y="1313"/>
                  </a:lnTo>
                  <a:lnTo>
                    <a:pt x="7486" y="1164"/>
                  </a:lnTo>
                  <a:lnTo>
                    <a:pt x="7328" y="1022"/>
                  </a:lnTo>
                  <a:lnTo>
                    <a:pt x="7155" y="889"/>
                  </a:lnTo>
                  <a:lnTo>
                    <a:pt x="6982" y="763"/>
                  </a:lnTo>
                  <a:lnTo>
                    <a:pt x="6801" y="653"/>
                  </a:lnTo>
                  <a:lnTo>
                    <a:pt x="6613" y="543"/>
                  </a:lnTo>
                  <a:lnTo>
                    <a:pt x="6416" y="441"/>
                  </a:lnTo>
                  <a:lnTo>
                    <a:pt x="6220" y="354"/>
                  </a:lnTo>
                  <a:lnTo>
                    <a:pt x="6015" y="275"/>
                  </a:lnTo>
                  <a:lnTo>
                    <a:pt x="5811" y="205"/>
                  </a:lnTo>
                  <a:lnTo>
                    <a:pt x="5598" y="142"/>
                  </a:lnTo>
                  <a:lnTo>
                    <a:pt x="5378" y="95"/>
                  </a:lnTo>
                  <a:lnTo>
                    <a:pt x="5158" y="55"/>
                  </a:lnTo>
                  <a:lnTo>
                    <a:pt x="4930" y="24"/>
                  </a:lnTo>
                  <a:lnTo>
                    <a:pt x="4710" y="8"/>
                  </a:lnTo>
                  <a:lnTo>
                    <a:pt x="4474" y="0"/>
                  </a:lnTo>
                  <a:lnTo>
                    <a:pt x="4474" y="0"/>
                  </a:lnTo>
                  <a:lnTo>
                    <a:pt x="4246" y="8"/>
                  </a:lnTo>
                  <a:lnTo>
                    <a:pt x="4018" y="24"/>
                  </a:lnTo>
                  <a:lnTo>
                    <a:pt x="3790" y="55"/>
                  </a:lnTo>
                  <a:lnTo>
                    <a:pt x="3570" y="95"/>
                  </a:lnTo>
                  <a:lnTo>
                    <a:pt x="3358" y="142"/>
                  </a:lnTo>
                  <a:lnTo>
                    <a:pt x="3145" y="205"/>
                  </a:lnTo>
                  <a:lnTo>
                    <a:pt x="2933" y="275"/>
                  </a:lnTo>
                  <a:lnTo>
                    <a:pt x="2728" y="354"/>
                  </a:lnTo>
                  <a:lnTo>
                    <a:pt x="2532" y="441"/>
                  </a:lnTo>
                  <a:lnTo>
                    <a:pt x="2343" y="543"/>
                  </a:lnTo>
                  <a:lnTo>
                    <a:pt x="2155" y="653"/>
                  </a:lnTo>
                  <a:lnTo>
                    <a:pt x="1974" y="763"/>
                  </a:lnTo>
                  <a:lnTo>
                    <a:pt x="1793" y="889"/>
                  </a:lnTo>
                  <a:lnTo>
                    <a:pt x="1628" y="1022"/>
                  </a:lnTo>
                  <a:lnTo>
                    <a:pt x="1463" y="1164"/>
                  </a:lnTo>
                  <a:lnTo>
                    <a:pt x="1305" y="1313"/>
                  </a:lnTo>
                  <a:lnTo>
                    <a:pt x="1164" y="1471"/>
                  </a:lnTo>
                  <a:lnTo>
                    <a:pt x="1022" y="1628"/>
                  </a:lnTo>
                  <a:lnTo>
                    <a:pt x="889" y="1801"/>
                  </a:lnTo>
                  <a:lnTo>
                    <a:pt x="763" y="1974"/>
                  </a:lnTo>
                  <a:lnTo>
                    <a:pt x="645" y="2155"/>
                  </a:lnTo>
                  <a:lnTo>
                    <a:pt x="535" y="2344"/>
                  </a:lnTo>
                  <a:lnTo>
                    <a:pt x="440" y="2540"/>
                  </a:lnTo>
                  <a:lnTo>
                    <a:pt x="346" y="2737"/>
                  </a:lnTo>
                  <a:lnTo>
                    <a:pt x="267" y="2941"/>
                  </a:lnTo>
                  <a:lnTo>
                    <a:pt x="197" y="3146"/>
                  </a:lnTo>
                  <a:lnTo>
                    <a:pt x="134" y="3358"/>
                  </a:lnTo>
                  <a:lnTo>
                    <a:pt x="87" y="3578"/>
                  </a:lnTo>
                  <a:lnTo>
                    <a:pt x="47" y="3798"/>
                  </a:lnTo>
                  <a:lnTo>
                    <a:pt x="16" y="4026"/>
                  </a:lnTo>
                  <a:lnTo>
                    <a:pt x="0" y="4246"/>
                  </a:lnTo>
                  <a:lnTo>
                    <a:pt x="0" y="4482"/>
                  </a:lnTo>
                  <a:lnTo>
                    <a:pt x="0" y="4482"/>
                  </a:lnTo>
                  <a:lnTo>
                    <a:pt x="0" y="4710"/>
                  </a:lnTo>
                  <a:lnTo>
                    <a:pt x="16" y="4938"/>
                  </a:lnTo>
                  <a:lnTo>
                    <a:pt x="47" y="5166"/>
                  </a:lnTo>
                  <a:lnTo>
                    <a:pt x="87" y="5387"/>
                  </a:lnTo>
                  <a:lnTo>
                    <a:pt x="134" y="5599"/>
                  </a:lnTo>
                  <a:lnTo>
                    <a:pt x="197" y="5811"/>
                  </a:lnTo>
                  <a:lnTo>
                    <a:pt x="267" y="6024"/>
                  </a:lnTo>
                  <a:lnTo>
                    <a:pt x="346" y="6220"/>
                  </a:lnTo>
                  <a:lnTo>
                    <a:pt x="440" y="6425"/>
                  </a:lnTo>
                  <a:lnTo>
                    <a:pt x="535" y="6613"/>
                  </a:lnTo>
                  <a:lnTo>
                    <a:pt x="645" y="6802"/>
                  </a:lnTo>
                  <a:lnTo>
                    <a:pt x="763" y="6983"/>
                  </a:lnTo>
                  <a:lnTo>
                    <a:pt x="889" y="7164"/>
                  </a:lnTo>
                  <a:lnTo>
                    <a:pt x="1022" y="7329"/>
                  </a:lnTo>
                  <a:lnTo>
                    <a:pt x="1164" y="7494"/>
                  </a:lnTo>
                  <a:lnTo>
                    <a:pt x="1305" y="7651"/>
                  </a:lnTo>
                  <a:lnTo>
                    <a:pt x="1463" y="7793"/>
                  </a:lnTo>
                  <a:lnTo>
                    <a:pt x="1628" y="7934"/>
                  </a:lnTo>
                  <a:lnTo>
                    <a:pt x="1793" y="8068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3" y="8422"/>
                  </a:lnTo>
                  <a:lnTo>
                    <a:pt x="2532" y="8516"/>
                  </a:lnTo>
                  <a:lnTo>
                    <a:pt x="2728" y="8611"/>
                  </a:lnTo>
                  <a:lnTo>
                    <a:pt x="2933" y="8689"/>
                  </a:lnTo>
                  <a:lnTo>
                    <a:pt x="3145" y="8760"/>
                  </a:lnTo>
                  <a:lnTo>
                    <a:pt x="3358" y="8815"/>
                  </a:lnTo>
                  <a:lnTo>
                    <a:pt x="3570" y="8870"/>
                  </a:lnTo>
                  <a:lnTo>
                    <a:pt x="3790" y="8909"/>
                  </a:lnTo>
                  <a:lnTo>
                    <a:pt x="4018" y="8933"/>
                  </a:lnTo>
                  <a:lnTo>
                    <a:pt x="4246" y="8957"/>
                  </a:lnTo>
                  <a:lnTo>
                    <a:pt x="4474" y="8957"/>
                  </a:lnTo>
                  <a:lnTo>
                    <a:pt x="4474" y="8957"/>
                  </a:lnTo>
                  <a:lnTo>
                    <a:pt x="4710" y="8957"/>
                  </a:lnTo>
                  <a:lnTo>
                    <a:pt x="4930" y="8933"/>
                  </a:lnTo>
                  <a:lnTo>
                    <a:pt x="5158" y="8909"/>
                  </a:lnTo>
                  <a:lnTo>
                    <a:pt x="5378" y="8870"/>
                  </a:lnTo>
                  <a:lnTo>
                    <a:pt x="5598" y="8815"/>
                  </a:lnTo>
                  <a:lnTo>
                    <a:pt x="5811" y="8760"/>
                  </a:lnTo>
                  <a:lnTo>
                    <a:pt x="6015" y="8689"/>
                  </a:lnTo>
                  <a:lnTo>
                    <a:pt x="6220" y="8611"/>
                  </a:lnTo>
                  <a:lnTo>
                    <a:pt x="6416" y="8516"/>
                  </a:lnTo>
                  <a:lnTo>
                    <a:pt x="6613" y="8422"/>
                  </a:lnTo>
                  <a:lnTo>
                    <a:pt x="6801" y="8312"/>
                  </a:lnTo>
                  <a:lnTo>
                    <a:pt x="6982" y="8194"/>
                  </a:lnTo>
                  <a:lnTo>
                    <a:pt x="7155" y="8068"/>
                  </a:lnTo>
                  <a:lnTo>
                    <a:pt x="7328" y="7934"/>
                  </a:lnTo>
                  <a:lnTo>
                    <a:pt x="7486" y="7793"/>
                  </a:lnTo>
                  <a:lnTo>
                    <a:pt x="7643" y="7651"/>
                  </a:lnTo>
                  <a:lnTo>
                    <a:pt x="7792" y="7494"/>
                  </a:lnTo>
                  <a:lnTo>
                    <a:pt x="7934" y="7329"/>
                  </a:lnTo>
                  <a:lnTo>
                    <a:pt x="8067" y="7164"/>
                  </a:lnTo>
                  <a:lnTo>
                    <a:pt x="8193" y="6983"/>
                  </a:lnTo>
                  <a:lnTo>
                    <a:pt x="8311" y="6802"/>
                  </a:lnTo>
                  <a:lnTo>
                    <a:pt x="8413" y="6613"/>
                  </a:lnTo>
                  <a:lnTo>
                    <a:pt x="8516" y="6425"/>
                  </a:lnTo>
                  <a:lnTo>
                    <a:pt x="8602" y="6220"/>
                  </a:lnTo>
                  <a:lnTo>
                    <a:pt x="8689" y="6024"/>
                  </a:lnTo>
                  <a:lnTo>
                    <a:pt x="8759" y="5811"/>
                  </a:lnTo>
                  <a:lnTo>
                    <a:pt x="8814" y="5599"/>
                  </a:lnTo>
                  <a:lnTo>
                    <a:pt x="8869" y="5387"/>
                  </a:lnTo>
                  <a:lnTo>
                    <a:pt x="8909" y="5166"/>
                  </a:lnTo>
                  <a:lnTo>
                    <a:pt x="8932" y="4938"/>
                  </a:lnTo>
                  <a:lnTo>
                    <a:pt x="8948" y="4710"/>
                  </a:lnTo>
                  <a:lnTo>
                    <a:pt x="8956" y="4482"/>
                  </a:lnTo>
                  <a:lnTo>
                    <a:pt x="8956" y="4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5229;p67">
              <a:extLst>
                <a:ext uri="{FF2B5EF4-FFF2-40B4-BE49-F238E27FC236}">
                  <a16:creationId xmlns:a16="http://schemas.microsoft.com/office/drawing/2014/main" id="{1A2F0F12-6BD9-D0A1-20F5-FCC1B24A67C9}"/>
                </a:ext>
              </a:extLst>
            </p:cNvPr>
            <p:cNvSpPr/>
            <p:nvPr/>
          </p:nvSpPr>
          <p:spPr>
            <a:xfrm>
              <a:off x="-2543175" y="-494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5230;p67">
              <a:extLst>
                <a:ext uri="{FF2B5EF4-FFF2-40B4-BE49-F238E27FC236}">
                  <a16:creationId xmlns:a16="http://schemas.microsoft.com/office/drawing/2014/main" id="{74913783-0998-FED2-4142-366EE242D8D8}"/>
                </a:ext>
              </a:extLst>
            </p:cNvPr>
            <p:cNvSpPr/>
            <p:nvPr/>
          </p:nvSpPr>
          <p:spPr>
            <a:xfrm>
              <a:off x="-3528575" y="-5057050"/>
              <a:ext cx="224125" cy="223925"/>
            </a:xfrm>
            <a:custGeom>
              <a:avLst/>
              <a:gdLst/>
              <a:ahLst/>
              <a:cxnLst/>
              <a:rect l="l" t="t" r="r" b="b"/>
              <a:pathLst>
                <a:path w="8965" h="8957" extrusionOk="0">
                  <a:moveTo>
                    <a:pt x="4482" y="0"/>
                  </a:moveTo>
                  <a:lnTo>
                    <a:pt x="4246" y="8"/>
                  </a:lnTo>
                  <a:lnTo>
                    <a:pt x="4018" y="24"/>
                  </a:lnTo>
                  <a:lnTo>
                    <a:pt x="3798" y="55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6" y="205"/>
                  </a:lnTo>
                  <a:lnTo>
                    <a:pt x="2941" y="275"/>
                  </a:lnTo>
                  <a:lnTo>
                    <a:pt x="2737" y="354"/>
                  </a:lnTo>
                  <a:lnTo>
                    <a:pt x="2540" y="441"/>
                  </a:lnTo>
                  <a:lnTo>
                    <a:pt x="2344" y="543"/>
                  </a:lnTo>
                  <a:lnTo>
                    <a:pt x="2155" y="653"/>
                  </a:lnTo>
                  <a:lnTo>
                    <a:pt x="1974" y="763"/>
                  </a:lnTo>
                  <a:lnTo>
                    <a:pt x="1801" y="889"/>
                  </a:lnTo>
                  <a:lnTo>
                    <a:pt x="1628" y="1022"/>
                  </a:lnTo>
                  <a:lnTo>
                    <a:pt x="1471" y="1164"/>
                  </a:lnTo>
                  <a:lnTo>
                    <a:pt x="1314" y="1313"/>
                  </a:lnTo>
                  <a:lnTo>
                    <a:pt x="1164" y="1471"/>
                  </a:lnTo>
                  <a:lnTo>
                    <a:pt x="1023" y="1628"/>
                  </a:lnTo>
                  <a:lnTo>
                    <a:pt x="889" y="1801"/>
                  </a:lnTo>
                  <a:lnTo>
                    <a:pt x="763" y="1974"/>
                  </a:lnTo>
                  <a:lnTo>
                    <a:pt x="653" y="2155"/>
                  </a:lnTo>
                  <a:lnTo>
                    <a:pt x="543" y="2344"/>
                  </a:lnTo>
                  <a:lnTo>
                    <a:pt x="441" y="2540"/>
                  </a:lnTo>
                  <a:lnTo>
                    <a:pt x="354" y="2737"/>
                  </a:lnTo>
                  <a:lnTo>
                    <a:pt x="276" y="2941"/>
                  </a:lnTo>
                  <a:lnTo>
                    <a:pt x="205" y="3146"/>
                  </a:lnTo>
                  <a:lnTo>
                    <a:pt x="142" y="3358"/>
                  </a:lnTo>
                  <a:lnTo>
                    <a:pt x="95" y="3578"/>
                  </a:lnTo>
                  <a:lnTo>
                    <a:pt x="56" y="3798"/>
                  </a:lnTo>
                  <a:lnTo>
                    <a:pt x="24" y="4026"/>
                  </a:lnTo>
                  <a:lnTo>
                    <a:pt x="8" y="4246"/>
                  </a:lnTo>
                  <a:lnTo>
                    <a:pt x="1" y="4482"/>
                  </a:lnTo>
                  <a:lnTo>
                    <a:pt x="8" y="4710"/>
                  </a:lnTo>
                  <a:lnTo>
                    <a:pt x="24" y="4938"/>
                  </a:lnTo>
                  <a:lnTo>
                    <a:pt x="56" y="5166"/>
                  </a:lnTo>
                  <a:lnTo>
                    <a:pt x="95" y="5387"/>
                  </a:lnTo>
                  <a:lnTo>
                    <a:pt x="142" y="5599"/>
                  </a:lnTo>
                  <a:lnTo>
                    <a:pt x="205" y="5811"/>
                  </a:lnTo>
                  <a:lnTo>
                    <a:pt x="276" y="6024"/>
                  </a:lnTo>
                  <a:lnTo>
                    <a:pt x="354" y="6220"/>
                  </a:lnTo>
                  <a:lnTo>
                    <a:pt x="441" y="6425"/>
                  </a:lnTo>
                  <a:lnTo>
                    <a:pt x="543" y="6613"/>
                  </a:lnTo>
                  <a:lnTo>
                    <a:pt x="653" y="6802"/>
                  </a:lnTo>
                  <a:lnTo>
                    <a:pt x="763" y="6983"/>
                  </a:lnTo>
                  <a:lnTo>
                    <a:pt x="889" y="7164"/>
                  </a:lnTo>
                  <a:lnTo>
                    <a:pt x="1023" y="7329"/>
                  </a:lnTo>
                  <a:lnTo>
                    <a:pt x="1164" y="7494"/>
                  </a:lnTo>
                  <a:lnTo>
                    <a:pt x="1314" y="7651"/>
                  </a:lnTo>
                  <a:lnTo>
                    <a:pt x="1471" y="7793"/>
                  </a:lnTo>
                  <a:lnTo>
                    <a:pt x="1628" y="7934"/>
                  </a:lnTo>
                  <a:lnTo>
                    <a:pt x="1801" y="8068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2"/>
                  </a:lnTo>
                  <a:lnTo>
                    <a:pt x="2540" y="8516"/>
                  </a:lnTo>
                  <a:lnTo>
                    <a:pt x="2737" y="8611"/>
                  </a:lnTo>
                  <a:lnTo>
                    <a:pt x="2941" y="8689"/>
                  </a:lnTo>
                  <a:lnTo>
                    <a:pt x="3146" y="8760"/>
                  </a:lnTo>
                  <a:lnTo>
                    <a:pt x="3358" y="8815"/>
                  </a:lnTo>
                  <a:lnTo>
                    <a:pt x="3578" y="8870"/>
                  </a:lnTo>
                  <a:lnTo>
                    <a:pt x="3798" y="8909"/>
                  </a:lnTo>
                  <a:lnTo>
                    <a:pt x="4018" y="8933"/>
                  </a:lnTo>
                  <a:lnTo>
                    <a:pt x="4246" y="8957"/>
                  </a:lnTo>
                  <a:lnTo>
                    <a:pt x="4710" y="8957"/>
                  </a:lnTo>
                  <a:lnTo>
                    <a:pt x="4938" y="8933"/>
                  </a:lnTo>
                  <a:lnTo>
                    <a:pt x="5159" y="8909"/>
                  </a:lnTo>
                  <a:lnTo>
                    <a:pt x="5387" y="8870"/>
                  </a:lnTo>
                  <a:lnTo>
                    <a:pt x="5599" y="8815"/>
                  </a:lnTo>
                  <a:lnTo>
                    <a:pt x="5811" y="8760"/>
                  </a:lnTo>
                  <a:lnTo>
                    <a:pt x="6023" y="8689"/>
                  </a:lnTo>
                  <a:lnTo>
                    <a:pt x="6228" y="8611"/>
                  </a:lnTo>
                  <a:lnTo>
                    <a:pt x="6424" y="8516"/>
                  </a:lnTo>
                  <a:lnTo>
                    <a:pt x="6613" y="8422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8"/>
                  </a:lnTo>
                  <a:lnTo>
                    <a:pt x="7329" y="7934"/>
                  </a:lnTo>
                  <a:lnTo>
                    <a:pt x="7494" y="7793"/>
                  </a:lnTo>
                  <a:lnTo>
                    <a:pt x="7651" y="7651"/>
                  </a:lnTo>
                  <a:lnTo>
                    <a:pt x="7800" y="7494"/>
                  </a:lnTo>
                  <a:lnTo>
                    <a:pt x="7942" y="7329"/>
                  </a:lnTo>
                  <a:lnTo>
                    <a:pt x="8068" y="7164"/>
                  </a:lnTo>
                  <a:lnTo>
                    <a:pt x="8194" y="6983"/>
                  </a:lnTo>
                  <a:lnTo>
                    <a:pt x="8312" y="6802"/>
                  </a:lnTo>
                  <a:lnTo>
                    <a:pt x="8422" y="6613"/>
                  </a:lnTo>
                  <a:lnTo>
                    <a:pt x="8516" y="6425"/>
                  </a:lnTo>
                  <a:lnTo>
                    <a:pt x="8610" y="6220"/>
                  </a:lnTo>
                  <a:lnTo>
                    <a:pt x="8689" y="6024"/>
                  </a:lnTo>
                  <a:lnTo>
                    <a:pt x="8760" y="5811"/>
                  </a:lnTo>
                  <a:lnTo>
                    <a:pt x="8823" y="5599"/>
                  </a:lnTo>
                  <a:lnTo>
                    <a:pt x="8870" y="5387"/>
                  </a:lnTo>
                  <a:lnTo>
                    <a:pt x="8909" y="5166"/>
                  </a:lnTo>
                  <a:lnTo>
                    <a:pt x="8941" y="4938"/>
                  </a:lnTo>
                  <a:lnTo>
                    <a:pt x="8956" y="4710"/>
                  </a:lnTo>
                  <a:lnTo>
                    <a:pt x="8964" y="4482"/>
                  </a:lnTo>
                  <a:lnTo>
                    <a:pt x="8956" y="4246"/>
                  </a:lnTo>
                  <a:lnTo>
                    <a:pt x="8941" y="4026"/>
                  </a:lnTo>
                  <a:lnTo>
                    <a:pt x="8909" y="3798"/>
                  </a:lnTo>
                  <a:lnTo>
                    <a:pt x="8870" y="3578"/>
                  </a:lnTo>
                  <a:lnTo>
                    <a:pt x="8823" y="3358"/>
                  </a:lnTo>
                  <a:lnTo>
                    <a:pt x="8760" y="3146"/>
                  </a:lnTo>
                  <a:lnTo>
                    <a:pt x="8689" y="2941"/>
                  </a:lnTo>
                  <a:lnTo>
                    <a:pt x="8610" y="2737"/>
                  </a:lnTo>
                  <a:lnTo>
                    <a:pt x="8516" y="2540"/>
                  </a:lnTo>
                  <a:lnTo>
                    <a:pt x="8422" y="2344"/>
                  </a:lnTo>
                  <a:lnTo>
                    <a:pt x="8312" y="2155"/>
                  </a:lnTo>
                  <a:lnTo>
                    <a:pt x="8194" y="1974"/>
                  </a:lnTo>
                  <a:lnTo>
                    <a:pt x="8068" y="1801"/>
                  </a:lnTo>
                  <a:lnTo>
                    <a:pt x="7942" y="1628"/>
                  </a:lnTo>
                  <a:lnTo>
                    <a:pt x="7800" y="1471"/>
                  </a:lnTo>
                  <a:lnTo>
                    <a:pt x="7651" y="1313"/>
                  </a:lnTo>
                  <a:lnTo>
                    <a:pt x="7494" y="1164"/>
                  </a:lnTo>
                  <a:lnTo>
                    <a:pt x="7329" y="1022"/>
                  </a:lnTo>
                  <a:lnTo>
                    <a:pt x="7164" y="889"/>
                  </a:lnTo>
                  <a:lnTo>
                    <a:pt x="6983" y="763"/>
                  </a:lnTo>
                  <a:lnTo>
                    <a:pt x="6802" y="653"/>
                  </a:lnTo>
                  <a:lnTo>
                    <a:pt x="6613" y="543"/>
                  </a:lnTo>
                  <a:lnTo>
                    <a:pt x="6424" y="441"/>
                  </a:lnTo>
                  <a:lnTo>
                    <a:pt x="6228" y="354"/>
                  </a:lnTo>
                  <a:lnTo>
                    <a:pt x="6023" y="275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59" y="55"/>
                  </a:lnTo>
                  <a:lnTo>
                    <a:pt x="4938" y="24"/>
                  </a:lnTo>
                  <a:lnTo>
                    <a:pt x="4710" y="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5231;p67">
              <a:extLst>
                <a:ext uri="{FF2B5EF4-FFF2-40B4-BE49-F238E27FC236}">
                  <a16:creationId xmlns:a16="http://schemas.microsoft.com/office/drawing/2014/main" id="{2B5381F5-D038-ED18-1893-35B53A328ECC}"/>
                </a:ext>
              </a:extLst>
            </p:cNvPr>
            <p:cNvSpPr/>
            <p:nvPr/>
          </p:nvSpPr>
          <p:spPr>
            <a:xfrm>
              <a:off x="-3528575" y="-5057050"/>
              <a:ext cx="224125" cy="223925"/>
            </a:xfrm>
            <a:custGeom>
              <a:avLst/>
              <a:gdLst/>
              <a:ahLst/>
              <a:cxnLst/>
              <a:rect l="l" t="t" r="r" b="b"/>
              <a:pathLst>
                <a:path w="8965" h="8957" fill="none" extrusionOk="0">
                  <a:moveTo>
                    <a:pt x="8964" y="4482"/>
                  </a:moveTo>
                  <a:lnTo>
                    <a:pt x="8964" y="4482"/>
                  </a:lnTo>
                  <a:lnTo>
                    <a:pt x="8956" y="4246"/>
                  </a:lnTo>
                  <a:lnTo>
                    <a:pt x="8941" y="4026"/>
                  </a:lnTo>
                  <a:lnTo>
                    <a:pt x="8909" y="3798"/>
                  </a:lnTo>
                  <a:lnTo>
                    <a:pt x="8870" y="3578"/>
                  </a:lnTo>
                  <a:lnTo>
                    <a:pt x="8823" y="3358"/>
                  </a:lnTo>
                  <a:lnTo>
                    <a:pt x="8760" y="3146"/>
                  </a:lnTo>
                  <a:lnTo>
                    <a:pt x="8689" y="2941"/>
                  </a:lnTo>
                  <a:lnTo>
                    <a:pt x="8610" y="2737"/>
                  </a:lnTo>
                  <a:lnTo>
                    <a:pt x="8516" y="2540"/>
                  </a:lnTo>
                  <a:lnTo>
                    <a:pt x="8422" y="2344"/>
                  </a:lnTo>
                  <a:lnTo>
                    <a:pt x="8312" y="2155"/>
                  </a:lnTo>
                  <a:lnTo>
                    <a:pt x="8194" y="1974"/>
                  </a:lnTo>
                  <a:lnTo>
                    <a:pt x="8068" y="1801"/>
                  </a:lnTo>
                  <a:lnTo>
                    <a:pt x="7942" y="1628"/>
                  </a:lnTo>
                  <a:lnTo>
                    <a:pt x="7800" y="1471"/>
                  </a:lnTo>
                  <a:lnTo>
                    <a:pt x="7651" y="1313"/>
                  </a:lnTo>
                  <a:lnTo>
                    <a:pt x="7494" y="1164"/>
                  </a:lnTo>
                  <a:lnTo>
                    <a:pt x="7329" y="1022"/>
                  </a:lnTo>
                  <a:lnTo>
                    <a:pt x="7164" y="889"/>
                  </a:lnTo>
                  <a:lnTo>
                    <a:pt x="6983" y="763"/>
                  </a:lnTo>
                  <a:lnTo>
                    <a:pt x="6802" y="653"/>
                  </a:lnTo>
                  <a:lnTo>
                    <a:pt x="6613" y="543"/>
                  </a:lnTo>
                  <a:lnTo>
                    <a:pt x="6424" y="441"/>
                  </a:lnTo>
                  <a:lnTo>
                    <a:pt x="6228" y="354"/>
                  </a:lnTo>
                  <a:lnTo>
                    <a:pt x="6023" y="275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59" y="55"/>
                  </a:lnTo>
                  <a:lnTo>
                    <a:pt x="4938" y="24"/>
                  </a:lnTo>
                  <a:lnTo>
                    <a:pt x="4710" y="8"/>
                  </a:lnTo>
                  <a:lnTo>
                    <a:pt x="4482" y="0"/>
                  </a:lnTo>
                  <a:lnTo>
                    <a:pt x="4482" y="0"/>
                  </a:lnTo>
                  <a:lnTo>
                    <a:pt x="4246" y="8"/>
                  </a:lnTo>
                  <a:lnTo>
                    <a:pt x="4018" y="24"/>
                  </a:lnTo>
                  <a:lnTo>
                    <a:pt x="3798" y="55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6" y="205"/>
                  </a:lnTo>
                  <a:lnTo>
                    <a:pt x="2941" y="275"/>
                  </a:lnTo>
                  <a:lnTo>
                    <a:pt x="2737" y="354"/>
                  </a:lnTo>
                  <a:lnTo>
                    <a:pt x="2540" y="441"/>
                  </a:lnTo>
                  <a:lnTo>
                    <a:pt x="2344" y="543"/>
                  </a:lnTo>
                  <a:lnTo>
                    <a:pt x="2155" y="653"/>
                  </a:lnTo>
                  <a:lnTo>
                    <a:pt x="1974" y="763"/>
                  </a:lnTo>
                  <a:lnTo>
                    <a:pt x="1801" y="889"/>
                  </a:lnTo>
                  <a:lnTo>
                    <a:pt x="1628" y="1022"/>
                  </a:lnTo>
                  <a:lnTo>
                    <a:pt x="1471" y="1164"/>
                  </a:lnTo>
                  <a:lnTo>
                    <a:pt x="1314" y="1313"/>
                  </a:lnTo>
                  <a:lnTo>
                    <a:pt x="1164" y="1471"/>
                  </a:lnTo>
                  <a:lnTo>
                    <a:pt x="1023" y="1628"/>
                  </a:lnTo>
                  <a:lnTo>
                    <a:pt x="889" y="1801"/>
                  </a:lnTo>
                  <a:lnTo>
                    <a:pt x="763" y="1974"/>
                  </a:lnTo>
                  <a:lnTo>
                    <a:pt x="653" y="2155"/>
                  </a:lnTo>
                  <a:lnTo>
                    <a:pt x="543" y="2344"/>
                  </a:lnTo>
                  <a:lnTo>
                    <a:pt x="441" y="2540"/>
                  </a:lnTo>
                  <a:lnTo>
                    <a:pt x="354" y="2737"/>
                  </a:lnTo>
                  <a:lnTo>
                    <a:pt x="276" y="2941"/>
                  </a:lnTo>
                  <a:lnTo>
                    <a:pt x="205" y="3146"/>
                  </a:lnTo>
                  <a:lnTo>
                    <a:pt x="142" y="3358"/>
                  </a:lnTo>
                  <a:lnTo>
                    <a:pt x="95" y="3578"/>
                  </a:lnTo>
                  <a:lnTo>
                    <a:pt x="56" y="3798"/>
                  </a:lnTo>
                  <a:lnTo>
                    <a:pt x="24" y="4026"/>
                  </a:lnTo>
                  <a:lnTo>
                    <a:pt x="8" y="4246"/>
                  </a:lnTo>
                  <a:lnTo>
                    <a:pt x="1" y="4482"/>
                  </a:lnTo>
                  <a:lnTo>
                    <a:pt x="1" y="4482"/>
                  </a:lnTo>
                  <a:lnTo>
                    <a:pt x="8" y="4710"/>
                  </a:lnTo>
                  <a:lnTo>
                    <a:pt x="24" y="4938"/>
                  </a:lnTo>
                  <a:lnTo>
                    <a:pt x="56" y="5166"/>
                  </a:lnTo>
                  <a:lnTo>
                    <a:pt x="95" y="5387"/>
                  </a:lnTo>
                  <a:lnTo>
                    <a:pt x="142" y="5599"/>
                  </a:lnTo>
                  <a:lnTo>
                    <a:pt x="205" y="5811"/>
                  </a:lnTo>
                  <a:lnTo>
                    <a:pt x="276" y="6024"/>
                  </a:lnTo>
                  <a:lnTo>
                    <a:pt x="354" y="6220"/>
                  </a:lnTo>
                  <a:lnTo>
                    <a:pt x="441" y="6425"/>
                  </a:lnTo>
                  <a:lnTo>
                    <a:pt x="543" y="6613"/>
                  </a:lnTo>
                  <a:lnTo>
                    <a:pt x="653" y="6802"/>
                  </a:lnTo>
                  <a:lnTo>
                    <a:pt x="763" y="6983"/>
                  </a:lnTo>
                  <a:lnTo>
                    <a:pt x="889" y="7164"/>
                  </a:lnTo>
                  <a:lnTo>
                    <a:pt x="1023" y="7329"/>
                  </a:lnTo>
                  <a:lnTo>
                    <a:pt x="1164" y="7494"/>
                  </a:lnTo>
                  <a:lnTo>
                    <a:pt x="1314" y="7651"/>
                  </a:lnTo>
                  <a:lnTo>
                    <a:pt x="1471" y="7793"/>
                  </a:lnTo>
                  <a:lnTo>
                    <a:pt x="1628" y="7934"/>
                  </a:lnTo>
                  <a:lnTo>
                    <a:pt x="1801" y="8068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2"/>
                  </a:lnTo>
                  <a:lnTo>
                    <a:pt x="2540" y="8516"/>
                  </a:lnTo>
                  <a:lnTo>
                    <a:pt x="2737" y="8611"/>
                  </a:lnTo>
                  <a:lnTo>
                    <a:pt x="2941" y="8689"/>
                  </a:lnTo>
                  <a:lnTo>
                    <a:pt x="3146" y="8760"/>
                  </a:lnTo>
                  <a:lnTo>
                    <a:pt x="3358" y="8815"/>
                  </a:lnTo>
                  <a:lnTo>
                    <a:pt x="3578" y="8870"/>
                  </a:lnTo>
                  <a:lnTo>
                    <a:pt x="3798" y="8909"/>
                  </a:lnTo>
                  <a:lnTo>
                    <a:pt x="4018" y="8933"/>
                  </a:lnTo>
                  <a:lnTo>
                    <a:pt x="4246" y="8957"/>
                  </a:lnTo>
                  <a:lnTo>
                    <a:pt x="4482" y="8957"/>
                  </a:lnTo>
                  <a:lnTo>
                    <a:pt x="4482" y="8957"/>
                  </a:lnTo>
                  <a:lnTo>
                    <a:pt x="4710" y="8957"/>
                  </a:lnTo>
                  <a:lnTo>
                    <a:pt x="4938" y="8933"/>
                  </a:lnTo>
                  <a:lnTo>
                    <a:pt x="5159" y="8909"/>
                  </a:lnTo>
                  <a:lnTo>
                    <a:pt x="5387" y="8870"/>
                  </a:lnTo>
                  <a:lnTo>
                    <a:pt x="5599" y="8815"/>
                  </a:lnTo>
                  <a:lnTo>
                    <a:pt x="5811" y="8760"/>
                  </a:lnTo>
                  <a:lnTo>
                    <a:pt x="6023" y="8689"/>
                  </a:lnTo>
                  <a:lnTo>
                    <a:pt x="6228" y="8611"/>
                  </a:lnTo>
                  <a:lnTo>
                    <a:pt x="6424" y="8516"/>
                  </a:lnTo>
                  <a:lnTo>
                    <a:pt x="6613" y="8422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8"/>
                  </a:lnTo>
                  <a:lnTo>
                    <a:pt x="7329" y="7934"/>
                  </a:lnTo>
                  <a:lnTo>
                    <a:pt x="7494" y="7793"/>
                  </a:lnTo>
                  <a:lnTo>
                    <a:pt x="7651" y="7651"/>
                  </a:lnTo>
                  <a:lnTo>
                    <a:pt x="7800" y="7494"/>
                  </a:lnTo>
                  <a:lnTo>
                    <a:pt x="7942" y="7329"/>
                  </a:lnTo>
                  <a:lnTo>
                    <a:pt x="8068" y="7164"/>
                  </a:lnTo>
                  <a:lnTo>
                    <a:pt x="8194" y="6983"/>
                  </a:lnTo>
                  <a:lnTo>
                    <a:pt x="8312" y="6802"/>
                  </a:lnTo>
                  <a:lnTo>
                    <a:pt x="8422" y="6613"/>
                  </a:lnTo>
                  <a:lnTo>
                    <a:pt x="8516" y="6425"/>
                  </a:lnTo>
                  <a:lnTo>
                    <a:pt x="8610" y="6220"/>
                  </a:lnTo>
                  <a:lnTo>
                    <a:pt x="8689" y="6024"/>
                  </a:lnTo>
                  <a:lnTo>
                    <a:pt x="8760" y="5811"/>
                  </a:lnTo>
                  <a:lnTo>
                    <a:pt x="8823" y="5599"/>
                  </a:lnTo>
                  <a:lnTo>
                    <a:pt x="8870" y="5387"/>
                  </a:lnTo>
                  <a:lnTo>
                    <a:pt x="8909" y="5166"/>
                  </a:lnTo>
                  <a:lnTo>
                    <a:pt x="8941" y="4938"/>
                  </a:lnTo>
                  <a:lnTo>
                    <a:pt x="8956" y="4710"/>
                  </a:lnTo>
                  <a:lnTo>
                    <a:pt x="8964" y="4482"/>
                  </a:lnTo>
                  <a:lnTo>
                    <a:pt x="8964" y="4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5232;p67">
              <a:extLst>
                <a:ext uri="{FF2B5EF4-FFF2-40B4-BE49-F238E27FC236}">
                  <a16:creationId xmlns:a16="http://schemas.microsoft.com/office/drawing/2014/main" id="{57BAEFAD-D60F-146B-5C5C-E3E7F6BDF04E}"/>
                </a:ext>
              </a:extLst>
            </p:cNvPr>
            <p:cNvSpPr/>
            <p:nvPr/>
          </p:nvSpPr>
          <p:spPr>
            <a:xfrm>
              <a:off x="-3304475" y="-4945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5233;p67">
              <a:extLst>
                <a:ext uri="{FF2B5EF4-FFF2-40B4-BE49-F238E27FC236}">
                  <a16:creationId xmlns:a16="http://schemas.microsoft.com/office/drawing/2014/main" id="{2A463209-4CC1-DB72-B31D-5FC94831E0B5}"/>
                </a:ext>
              </a:extLst>
            </p:cNvPr>
            <p:cNvSpPr/>
            <p:nvPr/>
          </p:nvSpPr>
          <p:spPr>
            <a:xfrm>
              <a:off x="-2005750" y="-5057050"/>
              <a:ext cx="224125" cy="223925"/>
            </a:xfrm>
            <a:custGeom>
              <a:avLst/>
              <a:gdLst/>
              <a:ahLst/>
              <a:cxnLst/>
              <a:rect l="l" t="t" r="r" b="b"/>
              <a:pathLst>
                <a:path w="8965" h="8957" extrusionOk="0">
                  <a:moveTo>
                    <a:pt x="4483" y="0"/>
                  </a:moveTo>
                  <a:lnTo>
                    <a:pt x="4247" y="8"/>
                  </a:lnTo>
                  <a:lnTo>
                    <a:pt x="4019" y="24"/>
                  </a:lnTo>
                  <a:lnTo>
                    <a:pt x="3799" y="55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6" y="205"/>
                  </a:lnTo>
                  <a:lnTo>
                    <a:pt x="2941" y="275"/>
                  </a:lnTo>
                  <a:lnTo>
                    <a:pt x="2737" y="354"/>
                  </a:lnTo>
                  <a:lnTo>
                    <a:pt x="2540" y="441"/>
                  </a:lnTo>
                  <a:lnTo>
                    <a:pt x="2344" y="543"/>
                  </a:lnTo>
                  <a:lnTo>
                    <a:pt x="2155" y="653"/>
                  </a:lnTo>
                  <a:lnTo>
                    <a:pt x="1974" y="763"/>
                  </a:lnTo>
                  <a:lnTo>
                    <a:pt x="1801" y="889"/>
                  </a:lnTo>
                  <a:lnTo>
                    <a:pt x="1628" y="1022"/>
                  </a:lnTo>
                  <a:lnTo>
                    <a:pt x="1471" y="1164"/>
                  </a:lnTo>
                  <a:lnTo>
                    <a:pt x="1314" y="1313"/>
                  </a:lnTo>
                  <a:lnTo>
                    <a:pt x="1164" y="1471"/>
                  </a:lnTo>
                  <a:lnTo>
                    <a:pt x="1023" y="1628"/>
                  </a:lnTo>
                  <a:lnTo>
                    <a:pt x="889" y="1801"/>
                  </a:lnTo>
                  <a:lnTo>
                    <a:pt x="763" y="1974"/>
                  </a:lnTo>
                  <a:lnTo>
                    <a:pt x="653" y="2155"/>
                  </a:lnTo>
                  <a:lnTo>
                    <a:pt x="543" y="2344"/>
                  </a:lnTo>
                  <a:lnTo>
                    <a:pt x="441" y="2540"/>
                  </a:lnTo>
                  <a:lnTo>
                    <a:pt x="355" y="2737"/>
                  </a:lnTo>
                  <a:lnTo>
                    <a:pt x="276" y="2941"/>
                  </a:lnTo>
                  <a:lnTo>
                    <a:pt x="205" y="3146"/>
                  </a:lnTo>
                  <a:lnTo>
                    <a:pt x="142" y="3358"/>
                  </a:lnTo>
                  <a:lnTo>
                    <a:pt x="95" y="3578"/>
                  </a:lnTo>
                  <a:lnTo>
                    <a:pt x="56" y="3798"/>
                  </a:lnTo>
                  <a:lnTo>
                    <a:pt x="24" y="4026"/>
                  </a:lnTo>
                  <a:lnTo>
                    <a:pt x="9" y="4246"/>
                  </a:lnTo>
                  <a:lnTo>
                    <a:pt x="1" y="4482"/>
                  </a:lnTo>
                  <a:lnTo>
                    <a:pt x="9" y="4710"/>
                  </a:lnTo>
                  <a:lnTo>
                    <a:pt x="24" y="4938"/>
                  </a:lnTo>
                  <a:lnTo>
                    <a:pt x="56" y="5166"/>
                  </a:lnTo>
                  <a:lnTo>
                    <a:pt x="95" y="5387"/>
                  </a:lnTo>
                  <a:lnTo>
                    <a:pt x="142" y="5599"/>
                  </a:lnTo>
                  <a:lnTo>
                    <a:pt x="205" y="5811"/>
                  </a:lnTo>
                  <a:lnTo>
                    <a:pt x="276" y="6024"/>
                  </a:lnTo>
                  <a:lnTo>
                    <a:pt x="355" y="6220"/>
                  </a:lnTo>
                  <a:lnTo>
                    <a:pt x="441" y="6425"/>
                  </a:lnTo>
                  <a:lnTo>
                    <a:pt x="543" y="6613"/>
                  </a:lnTo>
                  <a:lnTo>
                    <a:pt x="653" y="6802"/>
                  </a:lnTo>
                  <a:lnTo>
                    <a:pt x="763" y="6983"/>
                  </a:lnTo>
                  <a:lnTo>
                    <a:pt x="889" y="7164"/>
                  </a:lnTo>
                  <a:lnTo>
                    <a:pt x="1023" y="7329"/>
                  </a:lnTo>
                  <a:lnTo>
                    <a:pt x="1164" y="7494"/>
                  </a:lnTo>
                  <a:lnTo>
                    <a:pt x="1314" y="7651"/>
                  </a:lnTo>
                  <a:lnTo>
                    <a:pt x="1471" y="7793"/>
                  </a:lnTo>
                  <a:lnTo>
                    <a:pt x="1628" y="7934"/>
                  </a:lnTo>
                  <a:lnTo>
                    <a:pt x="1801" y="8068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2"/>
                  </a:lnTo>
                  <a:lnTo>
                    <a:pt x="2540" y="8516"/>
                  </a:lnTo>
                  <a:lnTo>
                    <a:pt x="2737" y="8611"/>
                  </a:lnTo>
                  <a:lnTo>
                    <a:pt x="2941" y="8689"/>
                  </a:lnTo>
                  <a:lnTo>
                    <a:pt x="3146" y="8760"/>
                  </a:lnTo>
                  <a:lnTo>
                    <a:pt x="3358" y="8815"/>
                  </a:lnTo>
                  <a:lnTo>
                    <a:pt x="3578" y="8870"/>
                  </a:lnTo>
                  <a:lnTo>
                    <a:pt x="3799" y="8909"/>
                  </a:lnTo>
                  <a:lnTo>
                    <a:pt x="4019" y="8933"/>
                  </a:lnTo>
                  <a:lnTo>
                    <a:pt x="4247" y="8957"/>
                  </a:lnTo>
                  <a:lnTo>
                    <a:pt x="4711" y="8957"/>
                  </a:lnTo>
                  <a:lnTo>
                    <a:pt x="4939" y="8933"/>
                  </a:lnTo>
                  <a:lnTo>
                    <a:pt x="5159" y="8909"/>
                  </a:lnTo>
                  <a:lnTo>
                    <a:pt x="5387" y="8870"/>
                  </a:lnTo>
                  <a:lnTo>
                    <a:pt x="5599" y="8815"/>
                  </a:lnTo>
                  <a:lnTo>
                    <a:pt x="5811" y="8760"/>
                  </a:lnTo>
                  <a:lnTo>
                    <a:pt x="6024" y="8689"/>
                  </a:lnTo>
                  <a:lnTo>
                    <a:pt x="6228" y="8611"/>
                  </a:lnTo>
                  <a:lnTo>
                    <a:pt x="6425" y="8516"/>
                  </a:lnTo>
                  <a:lnTo>
                    <a:pt x="6613" y="8422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8"/>
                  </a:lnTo>
                  <a:lnTo>
                    <a:pt x="7329" y="7934"/>
                  </a:lnTo>
                  <a:lnTo>
                    <a:pt x="7494" y="7793"/>
                  </a:lnTo>
                  <a:lnTo>
                    <a:pt x="7651" y="7651"/>
                  </a:lnTo>
                  <a:lnTo>
                    <a:pt x="7801" y="7494"/>
                  </a:lnTo>
                  <a:lnTo>
                    <a:pt x="7942" y="7329"/>
                  </a:lnTo>
                  <a:lnTo>
                    <a:pt x="8068" y="7164"/>
                  </a:lnTo>
                  <a:lnTo>
                    <a:pt x="8194" y="6983"/>
                  </a:lnTo>
                  <a:lnTo>
                    <a:pt x="8312" y="6802"/>
                  </a:lnTo>
                  <a:lnTo>
                    <a:pt x="8422" y="6613"/>
                  </a:lnTo>
                  <a:lnTo>
                    <a:pt x="8524" y="6425"/>
                  </a:lnTo>
                  <a:lnTo>
                    <a:pt x="8611" y="6220"/>
                  </a:lnTo>
                  <a:lnTo>
                    <a:pt x="8689" y="6024"/>
                  </a:lnTo>
                  <a:lnTo>
                    <a:pt x="8760" y="5811"/>
                  </a:lnTo>
                  <a:lnTo>
                    <a:pt x="8823" y="5599"/>
                  </a:lnTo>
                  <a:lnTo>
                    <a:pt x="8870" y="5387"/>
                  </a:lnTo>
                  <a:lnTo>
                    <a:pt x="8909" y="5166"/>
                  </a:lnTo>
                  <a:lnTo>
                    <a:pt x="8941" y="4938"/>
                  </a:lnTo>
                  <a:lnTo>
                    <a:pt x="8957" y="4710"/>
                  </a:lnTo>
                  <a:lnTo>
                    <a:pt x="8964" y="4482"/>
                  </a:lnTo>
                  <a:lnTo>
                    <a:pt x="8957" y="4246"/>
                  </a:lnTo>
                  <a:lnTo>
                    <a:pt x="8941" y="4026"/>
                  </a:lnTo>
                  <a:lnTo>
                    <a:pt x="8909" y="3798"/>
                  </a:lnTo>
                  <a:lnTo>
                    <a:pt x="8870" y="3578"/>
                  </a:lnTo>
                  <a:lnTo>
                    <a:pt x="8823" y="3358"/>
                  </a:lnTo>
                  <a:lnTo>
                    <a:pt x="8760" y="3146"/>
                  </a:lnTo>
                  <a:lnTo>
                    <a:pt x="8689" y="2941"/>
                  </a:lnTo>
                  <a:lnTo>
                    <a:pt x="8611" y="2737"/>
                  </a:lnTo>
                  <a:lnTo>
                    <a:pt x="8524" y="2540"/>
                  </a:lnTo>
                  <a:lnTo>
                    <a:pt x="8422" y="2344"/>
                  </a:lnTo>
                  <a:lnTo>
                    <a:pt x="8312" y="2155"/>
                  </a:lnTo>
                  <a:lnTo>
                    <a:pt x="8194" y="1974"/>
                  </a:lnTo>
                  <a:lnTo>
                    <a:pt x="8068" y="1801"/>
                  </a:lnTo>
                  <a:lnTo>
                    <a:pt x="7942" y="1628"/>
                  </a:lnTo>
                  <a:lnTo>
                    <a:pt x="7801" y="1471"/>
                  </a:lnTo>
                  <a:lnTo>
                    <a:pt x="7651" y="1313"/>
                  </a:lnTo>
                  <a:lnTo>
                    <a:pt x="7494" y="1164"/>
                  </a:lnTo>
                  <a:lnTo>
                    <a:pt x="7329" y="1022"/>
                  </a:lnTo>
                  <a:lnTo>
                    <a:pt x="7164" y="889"/>
                  </a:lnTo>
                  <a:lnTo>
                    <a:pt x="6983" y="763"/>
                  </a:lnTo>
                  <a:lnTo>
                    <a:pt x="6802" y="653"/>
                  </a:lnTo>
                  <a:lnTo>
                    <a:pt x="6613" y="543"/>
                  </a:lnTo>
                  <a:lnTo>
                    <a:pt x="6425" y="441"/>
                  </a:lnTo>
                  <a:lnTo>
                    <a:pt x="6228" y="354"/>
                  </a:lnTo>
                  <a:lnTo>
                    <a:pt x="6024" y="275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59" y="55"/>
                  </a:lnTo>
                  <a:lnTo>
                    <a:pt x="4939" y="24"/>
                  </a:lnTo>
                  <a:lnTo>
                    <a:pt x="4711" y="8"/>
                  </a:lnTo>
                  <a:lnTo>
                    <a:pt x="4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5234;p67">
              <a:extLst>
                <a:ext uri="{FF2B5EF4-FFF2-40B4-BE49-F238E27FC236}">
                  <a16:creationId xmlns:a16="http://schemas.microsoft.com/office/drawing/2014/main" id="{30C1E52E-FBBC-4061-5730-9CC3CC5715D0}"/>
                </a:ext>
              </a:extLst>
            </p:cNvPr>
            <p:cNvSpPr/>
            <p:nvPr/>
          </p:nvSpPr>
          <p:spPr>
            <a:xfrm>
              <a:off x="-2005750" y="-5057050"/>
              <a:ext cx="224125" cy="223925"/>
            </a:xfrm>
            <a:custGeom>
              <a:avLst/>
              <a:gdLst/>
              <a:ahLst/>
              <a:cxnLst/>
              <a:rect l="l" t="t" r="r" b="b"/>
              <a:pathLst>
                <a:path w="8965" h="8957" fill="none" extrusionOk="0">
                  <a:moveTo>
                    <a:pt x="4483" y="8957"/>
                  </a:moveTo>
                  <a:lnTo>
                    <a:pt x="4483" y="8957"/>
                  </a:lnTo>
                  <a:lnTo>
                    <a:pt x="4711" y="8957"/>
                  </a:lnTo>
                  <a:lnTo>
                    <a:pt x="4939" y="8933"/>
                  </a:lnTo>
                  <a:lnTo>
                    <a:pt x="5159" y="8909"/>
                  </a:lnTo>
                  <a:lnTo>
                    <a:pt x="5387" y="8870"/>
                  </a:lnTo>
                  <a:lnTo>
                    <a:pt x="5599" y="8815"/>
                  </a:lnTo>
                  <a:lnTo>
                    <a:pt x="5811" y="8760"/>
                  </a:lnTo>
                  <a:lnTo>
                    <a:pt x="6024" y="8689"/>
                  </a:lnTo>
                  <a:lnTo>
                    <a:pt x="6228" y="8611"/>
                  </a:lnTo>
                  <a:lnTo>
                    <a:pt x="6425" y="8516"/>
                  </a:lnTo>
                  <a:lnTo>
                    <a:pt x="6613" y="8422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8"/>
                  </a:lnTo>
                  <a:lnTo>
                    <a:pt x="7329" y="7934"/>
                  </a:lnTo>
                  <a:lnTo>
                    <a:pt x="7494" y="7793"/>
                  </a:lnTo>
                  <a:lnTo>
                    <a:pt x="7651" y="7651"/>
                  </a:lnTo>
                  <a:lnTo>
                    <a:pt x="7801" y="7494"/>
                  </a:lnTo>
                  <a:lnTo>
                    <a:pt x="7942" y="7329"/>
                  </a:lnTo>
                  <a:lnTo>
                    <a:pt x="8068" y="7164"/>
                  </a:lnTo>
                  <a:lnTo>
                    <a:pt x="8194" y="6983"/>
                  </a:lnTo>
                  <a:lnTo>
                    <a:pt x="8312" y="6802"/>
                  </a:lnTo>
                  <a:lnTo>
                    <a:pt x="8422" y="6613"/>
                  </a:lnTo>
                  <a:lnTo>
                    <a:pt x="8524" y="6425"/>
                  </a:lnTo>
                  <a:lnTo>
                    <a:pt x="8611" y="6220"/>
                  </a:lnTo>
                  <a:lnTo>
                    <a:pt x="8689" y="6024"/>
                  </a:lnTo>
                  <a:lnTo>
                    <a:pt x="8760" y="5811"/>
                  </a:lnTo>
                  <a:lnTo>
                    <a:pt x="8823" y="5599"/>
                  </a:lnTo>
                  <a:lnTo>
                    <a:pt x="8870" y="5387"/>
                  </a:lnTo>
                  <a:lnTo>
                    <a:pt x="8909" y="5166"/>
                  </a:lnTo>
                  <a:lnTo>
                    <a:pt x="8941" y="4938"/>
                  </a:lnTo>
                  <a:lnTo>
                    <a:pt x="8957" y="4710"/>
                  </a:lnTo>
                  <a:lnTo>
                    <a:pt x="8964" y="4482"/>
                  </a:lnTo>
                  <a:lnTo>
                    <a:pt x="8964" y="4482"/>
                  </a:lnTo>
                  <a:lnTo>
                    <a:pt x="8957" y="4246"/>
                  </a:lnTo>
                  <a:lnTo>
                    <a:pt x="8941" y="4026"/>
                  </a:lnTo>
                  <a:lnTo>
                    <a:pt x="8909" y="3798"/>
                  </a:lnTo>
                  <a:lnTo>
                    <a:pt x="8870" y="3578"/>
                  </a:lnTo>
                  <a:lnTo>
                    <a:pt x="8823" y="3358"/>
                  </a:lnTo>
                  <a:lnTo>
                    <a:pt x="8760" y="3146"/>
                  </a:lnTo>
                  <a:lnTo>
                    <a:pt x="8689" y="2941"/>
                  </a:lnTo>
                  <a:lnTo>
                    <a:pt x="8611" y="2737"/>
                  </a:lnTo>
                  <a:lnTo>
                    <a:pt x="8524" y="2540"/>
                  </a:lnTo>
                  <a:lnTo>
                    <a:pt x="8422" y="2344"/>
                  </a:lnTo>
                  <a:lnTo>
                    <a:pt x="8312" y="2155"/>
                  </a:lnTo>
                  <a:lnTo>
                    <a:pt x="8194" y="1974"/>
                  </a:lnTo>
                  <a:lnTo>
                    <a:pt x="8068" y="1801"/>
                  </a:lnTo>
                  <a:lnTo>
                    <a:pt x="7942" y="1628"/>
                  </a:lnTo>
                  <a:lnTo>
                    <a:pt x="7801" y="1471"/>
                  </a:lnTo>
                  <a:lnTo>
                    <a:pt x="7651" y="1313"/>
                  </a:lnTo>
                  <a:lnTo>
                    <a:pt x="7494" y="1164"/>
                  </a:lnTo>
                  <a:lnTo>
                    <a:pt x="7329" y="1022"/>
                  </a:lnTo>
                  <a:lnTo>
                    <a:pt x="7164" y="889"/>
                  </a:lnTo>
                  <a:lnTo>
                    <a:pt x="6983" y="763"/>
                  </a:lnTo>
                  <a:lnTo>
                    <a:pt x="6802" y="653"/>
                  </a:lnTo>
                  <a:lnTo>
                    <a:pt x="6613" y="543"/>
                  </a:lnTo>
                  <a:lnTo>
                    <a:pt x="6425" y="441"/>
                  </a:lnTo>
                  <a:lnTo>
                    <a:pt x="6228" y="354"/>
                  </a:lnTo>
                  <a:lnTo>
                    <a:pt x="6024" y="275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59" y="55"/>
                  </a:lnTo>
                  <a:lnTo>
                    <a:pt x="4939" y="24"/>
                  </a:lnTo>
                  <a:lnTo>
                    <a:pt x="4711" y="8"/>
                  </a:lnTo>
                  <a:lnTo>
                    <a:pt x="4483" y="0"/>
                  </a:lnTo>
                  <a:lnTo>
                    <a:pt x="4483" y="0"/>
                  </a:lnTo>
                  <a:lnTo>
                    <a:pt x="4247" y="8"/>
                  </a:lnTo>
                  <a:lnTo>
                    <a:pt x="4019" y="24"/>
                  </a:lnTo>
                  <a:lnTo>
                    <a:pt x="3799" y="55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6" y="205"/>
                  </a:lnTo>
                  <a:lnTo>
                    <a:pt x="2941" y="275"/>
                  </a:lnTo>
                  <a:lnTo>
                    <a:pt x="2737" y="354"/>
                  </a:lnTo>
                  <a:lnTo>
                    <a:pt x="2540" y="441"/>
                  </a:lnTo>
                  <a:lnTo>
                    <a:pt x="2344" y="543"/>
                  </a:lnTo>
                  <a:lnTo>
                    <a:pt x="2155" y="653"/>
                  </a:lnTo>
                  <a:lnTo>
                    <a:pt x="1974" y="763"/>
                  </a:lnTo>
                  <a:lnTo>
                    <a:pt x="1801" y="889"/>
                  </a:lnTo>
                  <a:lnTo>
                    <a:pt x="1628" y="1022"/>
                  </a:lnTo>
                  <a:lnTo>
                    <a:pt x="1471" y="1164"/>
                  </a:lnTo>
                  <a:lnTo>
                    <a:pt x="1314" y="1313"/>
                  </a:lnTo>
                  <a:lnTo>
                    <a:pt x="1164" y="1471"/>
                  </a:lnTo>
                  <a:lnTo>
                    <a:pt x="1023" y="1628"/>
                  </a:lnTo>
                  <a:lnTo>
                    <a:pt x="889" y="1801"/>
                  </a:lnTo>
                  <a:lnTo>
                    <a:pt x="763" y="1974"/>
                  </a:lnTo>
                  <a:lnTo>
                    <a:pt x="653" y="2155"/>
                  </a:lnTo>
                  <a:lnTo>
                    <a:pt x="543" y="2344"/>
                  </a:lnTo>
                  <a:lnTo>
                    <a:pt x="441" y="2540"/>
                  </a:lnTo>
                  <a:lnTo>
                    <a:pt x="355" y="2737"/>
                  </a:lnTo>
                  <a:lnTo>
                    <a:pt x="276" y="2941"/>
                  </a:lnTo>
                  <a:lnTo>
                    <a:pt x="205" y="3146"/>
                  </a:lnTo>
                  <a:lnTo>
                    <a:pt x="142" y="3358"/>
                  </a:lnTo>
                  <a:lnTo>
                    <a:pt x="95" y="3578"/>
                  </a:lnTo>
                  <a:lnTo>
                    <a:pt x="56" y="3798"/>
                  </a:lnTo>
                  <a:lnTo>
                    <a:pt x="24" y="4026"/>
                  </a:lnTo>
                  <a:lnTo>
                    <a:pt x="9" y="4246"/>
                  </a:lnTo>
                  <a:lnTo>
                    <a:pt x="1" y="4482"/>
                  </a:lnTo>
                  <a:lnTo>
                    <a:pt x="1" y="4482"/>
                  </a:lnTo>
                  <a:lnTo>
                    <a:pt x="9" y="4710"/>
                  </a:lnTo>
                  <a:lnTo>
                    <a:pt x="24" y="4938"/>
                  </a:lnTo>
                  <a:lnTo>
                    <a:pt x="56" y="5166"/>
                  </a:lnTo>
                  <a:lnTo>
                    <a:pt x="95" y="5387"/>
                  </a:lnTo>
                  <a:lnTo>
                    <a:pt x="142" y="5599"/>
                  </a:lnTo>
                  <a:lnTo>
                    <a:pt x="205" y="5811"/>
                  </a:lnTo>
                  <a:lnTo>
                    <a:pt x="276" y="6024"/>
                  </a:lnTo>
                  <a:lnTo>
                    <a:pt x="355" y="6220"/>
                  </a:lnTo>
                  <a:lnTo>
                    <a:pt x="441" y="6425"/>
                  </a:lnTo>
                  <a:lnTo>
                    <a:pt x="543" y="6613"/>
                  </a:lnTo>
                  <a:lnTo>
                    <a:pt x="653" y="6802"/>
                  </a:lnTo>
                  <a:lnTo>
                    <a:pt x="763" y="6983"/>
                  </a:lnTo>
                  <a:lnTo>
                    <a:pt x="889" y="7164"/>
                  </a:lnTo>
                  <a:lnTo>
                    <a:pt x="1023" y="7329"/>
                  </a:lnTo>
                  <a:lnTo>
                    <a:pt x="1164" y="7494"/>
                  </a:lnTo>
                  <a:lnTo>
                    <a:pt x="1314" y="7651"/>
                  </a:lnTo>
                  <a:lnTo>
                    <a:pt x="1471" y="7793"/>
                  </a:lnTo>
                  <a:lnTo>
                    <a:pt x="1628" y="7934"/>
                  </a:lnTo>
                  <a:lnTo>
                    <a:pt x="1801" y="8068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2"/>
                  </a:lnTo>
                  <a:lnTo>
                    <a:pt x="2540" y="8516"/>
                  </a:lnTo>
                  <a:lnTo>
                    <a:pt x="2737" y="8611"/>
                  </a:lnTo>
                  <a:lnTo>
                    <a:pt x="2941" y="8689"/>
                  </a:lnTo>
                  <a:lnTo>
                    <a:pt x="3146" y="8760"/>
                  </a:lnTo>
                  <a:lnTo>
                    <a:pt x="3358" y="8815"/>
                  </a:lnTo>
                  <a:lnTo>
                    <a:pt x="3578" y="8870"/>
                  </a:lnTo>
                  <a:lnTo>
                    <a:pt x="3799" y="8909"/>
                  </a:lnTo>
                  <a:lnTo>
                    <a:pt x="4019" y="8933"/>
                  </a:lnTo>
                  <a:lnTo>
                    <a:pt x="4247" y="8957"/>
                  </a:lnTo>
                  <a:lnTo>
                    <a:pt x="4483" y="8957"/>
                  </a:lnTo>
                  <a:lnTo>
                    <a:pt x="4483" y="89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5235;p67">
              <a:extLst>
                <a:ext uri="{FF2B5EF4-FFF2-40B4-BE49-F238E27FC236}">
                  <a16:creationId xmlns:a16="http://schemas.microsoft.com/office/drawing/2014/main" id="{3A3CFD03-E7B1-46BF-D950-D82C82755AD6}"/>
                </a:ext>
              </a:extLst>
            </p:cNvPr>
            <p:cNvSpPr/>
            <p:nvPr/>
          </p:nvSpPr>
          <p:spPr>
            <a:xfrm>
              <a:off x="-1893700" y="-483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5236;p67">
              <a:extLst>
                <a:ext uri="{FF2B5EF4-FFF2-40B4-BE49-F238E27FC236}">
                  <a16:creationId xmlns:a16="http://schemas.microsoft.com/office/drawing/2014/main" id="{A5C2B0CA-66E3-9CAD-C9ED-BC3E9FB7BA01}"/>
                </a:ext>
              </a:extLst>
            </p:cNvPr>
            <p:cNvSpPr/>
            <p:nvPr/>
          </p:nvSpPr>
          <p:spPr>
            <a:xfrm>
              <a:off x="-2767050" y="-2369575"/>
              <a:ext cx="223900" cy="224150"/>
            </a:xfrm>
            <a:custGeom>
              <a:avLst/>
              <a:gdLst/>
              <a:ahLst/>
              <a:cxnLst/>
              <a:rect l="l" t="t" r="r" b="b"/>
              <a:pathLst>
                <a:path w="8956" h="8966" extrusionOk="0">
                  <a:moveTo>
                    <a:pt x="4482" y="1"/>
                  </a:moveTo>
                  <a:lnTo>
                    <a:pt x="4246" y="9"/>
                  </a:lnTo>
                  <a:lnTo>
                    <a:pt x="4018" y="24"/>
                  </a:lnTo>
                  <a:lnTo>
                    <a:pt x="3798" y="56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5" y="205"/>
                  </a:lnTo>
                  <a:lnTo>
                    <a:pt x="2941" y="276"/>
                  </a:lnTo>
                  <a:lnTo>
                    <a:pt x="2736" y="355"/>
                  </a:lnTo>
                  <a:lnTo>
                    <a:pt x="2532" y="449"/>
                  </a:lnTo>
                  <a:lnTo>
                    <a:pt x="2343" y="543"/>
                  </a:lnTo>
                  <a:lnTo>
                    <a:pt x="2155" y="654"/>
                  </a:lnTo>
                  <a:lnTo>
                    <a:pt x="1974" y="771"/>
                  </a:lnTo>
                  <a:lnTo>
                    <a:pt x="1793" y="897"/>
                  </a:lnTo>
                  <a:lnTo>
                    <a:pt x="1628" y="1023"/>
                  </a:lnTo>
                  <a:lnTo>
                    <a:pt x="1463" y="1165"/>
                  </a:lnTo>
                  <a:lnTo>
                    <a:pt x="1305" y="1314"/>
                  </a:lnTo>
                  <a:lnTo>
                    <a:pt x="1164" y="1471"/>
                  </a:lnTo>
                  <a:lnTo>
                    <a:pt x="1022" y="1636"/>
                  </a:lnTo>
                  <a:lnTo>
                    <a:pt x="889" y="1802"/>
                  </a:lnTo>
                  <a:lnTo>
                    <a:pt x="763" y="1982"/>
                  </a:lnTo>
                  <a:lnTo>
                    <a:pt x="645" y="2163"/>
                  </a:lnTo>
                  <a:lnTo>
                    <a:pt x="535" y="2352"/>
                  </a:lnTo>
                  <a:lnTo>
                    <a:pt x="440" y="2541"/>
                  </a:lnTo>
                  <a:lnTo>
                    <a:pt x="346" y="2737"/>
                  </a:lnTo>
                  <a:lnTo>
                    <a:pt x="267" y="2942"/>
                  </a:lnTo>
                  <a:lnTo>
                    <a:pt x="197" y="3154"/>
                  </a:lnTo>
                  <a:lnTo>
                    <a:pt x="134" y="3366"/>
                  </a:lnTo>
                  <a:lnTo>
                    <a:pt x="87" y="3579"/>
                  </a:lnTo>
                  <a:lnTo>
                    <a:pt x="47" y="3799"/>
                  </a:lnTo>
                  <a:lnTo>
                    <a:pt x="16" y="4027"/>
                  </a:lnTo>
                  <a:lnTo>
                    <a:pt x="0" y="4255"/>
                  </a:lnTo>
                  <a:lnTo>
                    <a:pt x="0" y="4483"/>
                  </a:lnTo>
                  <a:lnTo>
                    <a:pt x="0" y="4711"/>
                  </a:lnTo>
                  <a:lnTo>
                    <a:pt x="16" y="4939"/>
                  </a:lnTo>
                  <a:lnTo>
                    <a:pt x="47" y="5167"/>
                  </a:lnTo>
                  <a:lnTo>
                    <a:pt x="87" y="5387"/>
                  </a:lnTo>
                  <a:lnTo>
                    <a:pt x="134" y="5600"/>
                  </a:lnTo>
                  <a:lnTo>
                    <a:pt x="197" y="5812"/>
                  </a:lnTo>
                  <a:lnTo>
                    <a:pt x="267" y="6024"/>
                  </a:lnTo>
                  <a:lnTo>
                    <a:pt x="346" y="6229"/>
                  </a:lnTo>
                  <a:lnTo>
                    <a:pt x="440" y="6425"/>
                  </a:lnTo>
                  <a:lnTo>
                    <a:pt x="535" y="6614"/>
                  </a:lnTo>
                  <a:lnTo>
                    <a:pt x="645" y="6803"/>
                  </a:lnTo>
                  <a:lnTo>
                    <a:pt x="763" y="6984"/>
                  </a:lnTo>
                  <a:lnTo>
                    <a:pt x="889" y="7164"/>
                  </a:lnTo>
                  <a:lnTo>
                    <a:pt x="1022" y="7330"/>
                  </a:lnTo>
                  <a:lnTo>
                    <a:pt x="1164" y="7495"/>
                  </a:lnTo>
                  <a:lnTo>
                    <a:pt x="1305" y="7652"/>
                  </a:lnTo>
                  <a:lnTo>
                    <a:pt x="1463" y="7801"/>
                  </a:lnTo>
                  <a:lnTo>
                    <a:pt x="1628" y="7943"/>
                  </a:lnTo>
                  <a:lnTo>
                    <a:pt x="1793" y="8069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3" y="8423"/>
                  </a:lnTo>
                  <a:lnTo>
                    <a:pt x="2532" y="8517"/>
                  </a:lnTo>
                  <a:lnTo>
                    <a:pt x="2736" y="8611"/>
                  </a:lnTo>
                  <a:lnTo>
                    <a:pt x="2941" y="8690"/>
                  </a:lnTo>
                  <a:lnTo>
                    <a:pt x="3145" y="8761"/>
                  </a:lnTo>
                  <a:lnTo>
                    <a:pt x="3358" y="8824"/>
                  </a:lnTo>
                  <a:lnTo>
                    <a:pt x="3578" y="8871"/>
                  </a:lnTo>
                  <a:lnTo>
                    <a:pt x="3798" y="8910"/>
                  </a:lnTo>
                  <a:lnTo>
                    <a:pt x="4018" y="8941"/>
                  </a:lnTo>
                  <a:lnTo>
                    <a:pt x="4246" y="8957"/>
                  </a:lnTo>
                  <a:lnTo>
                    <a:pt x="4482" y="8965"/>
                  </a:lnTo>
                  <a:lnTo>
                    <a:pt x="4710" y="8957"/>
                  </a:lnTo>
                  <a:lnTo>
                    <a:pt x="4938" y="8941"/>
                  </a:lnTo>
                  <a:lnTo>
                    <a:pt x="5158" y="8910"/>
                  </a:lnTo>
                  <a:lnTo>
                    <a:pt x="5378" y="8871"/>
                  </a:lnTo>
                  <a:lnTo>
                    <a:pt x="5598" y="8824"/>
                  </a:lnTo>
                  <a:lnTo>
                    <a:pt x="5811" y="8761"/>
                  </a:lnTo>
                  <a:lnTo>
                    <a:pt x="6015" y="8690"/>
                  </a:lnTo>
                  <a:lnTo>
                    <a:pt x="6220" y="8611"/>
                  </a:lnTo>
                  <a:lnTo>
                    <a:pt x="6416" y="8517"/>
                  </a:lnTo>
                  <a:lnTo>
                    <a:pt x="6613" y="8423"/>
                  </a:lnTo>
                  <a:lnTo>
                    <a:pt x="6801" y="8312"/>
                  </a:lnTo>
                  <a:lnTo>
                    <a:pt x="6982" y="8194"/>
                  </a:lnTo>
                  <a:lnTo>
                    <a:pt x="7155" y="8069"/>
                  </a:lnTo>
                  <a:lnTo>
                    <a:pt x="7328" y="7943"/>
                  </a:lnTo>
                  <a:lnTo>
                    <a:pt x="7493" y="7801"/>
                  </a:lnTo>
                  <a:lnTo>
                    <a:pt x="7643" y="7652"/>
                  </a:lnTo>
                  <a:lnTo>
                    <a:pt x="7792" y="7495"/>
                  </a:lnTo>
                  <a:lnTo>
                    <a:pt x="7934" y="7330"/>
                  </a:lnTo>
                  <a:lnTo>
                    <a:pt x="8067" y="7164"/>
                  </a:lnTo>
                  <a:lnTo>
                    <a:pt x="8193" y="6984"/>
                  </a:lnTo>
                  <a:lnTo>
                    <a:pt x="8311" y="6803"/>
                  </a:lnTo>
                  <a:lnTo>
                    <a:pt x="8413" y="6614"/>
                  </a:lnTo>
                  <a:lnTo>
                    <a:pt x="8516" y="6425"/>
                  </a:lnTo>
                  <a:lnTo>
                    <a:pt x="8602" y="6229"/>
                  </a:lnTo>
                  <a:lnTo>
                    <a:pt x="8689" y="6024"/>
                  </a:lnTo>
                  <a:lnTo>
                    <a:pt x="8759" y="5812"/>
                  </a:lnTo>
                  <a:lnTo>
                    <a:pt x="8814" y="5600"/>
                  </a:lnTo>
                  <a:lnTo>
                    <a:pt x="8869" y="5387"/>
                  </a:lnTo>
                  <a:lnTo>
                    <a:pt x="8909" y="5167"/>
                  </a:lnTo>
                  <a:lnTo>
                    <a:pt x="8932" y="4939"/>
                  </a:lnTo>
                  <a:lnTo>
                    <a:pt x="8948" y="4711"/>
                  </a:lnTo>
                  <a:lnTo>
                    <a:pt x="8956" y="4483"/>
                  </a:lnTo>
                  <a:lnTo>
                    <a:pt x="8948" y="4255"/>
                  </a:lnTo>
                  <a:lnTo>
                    <a:pt x="8932" y="4027"/>
                  </a:lnTo>
                  <a:lnTo>
                    <a:pt x="8909" y="3799"/>
                  </a:lnTo>
                  <a:lnTo>
                    <a:pt x="8869" y="3579"/>
                  </a:lnTo>
                  <a:lnTo>
                    <a:pt x="8814" y="3366"/>
                  </a:lnTo>
                  <a:lnTo>
                    <a:pt x="8759" y="3154"/>
                  </a:lnTo>
                  <a:lnTo>
                    <a:pt x="8689" y="2942"/>
                  </a:lnTo>
                  <a:lnTo>
                    <a:pt x="8602" y="2737"/>
                  </a:lnTo>
                  <a:lnTo>
                    <a:pt x="8516" y="2541"/>
                  </a:lnTo>
                  <a:lnTo>
                    <a:pt x="8413" y="2352"/>
                  </a:lnTo>
                  <a:lnTo>
                    <a:pt x="8311" y="2163"/>
                  </a:lnTo>
                  <a:lnTo>
                    <a:pt x="8193" y="1982"/>
                  </a:lnTo>
                  <a:lnTo>
                    <a:pt x="8067" y="1802"/>
                  </a:lnTo>
                  <a:lnTo>
                    <a:pt x="7934" y="1636"/>
                  </a:lnTo>
                  <a:lnTo>
                    <a:pt x="7792" y="1471"/>
                  </a:lnTo>
                  <a:lnTo>
                    <a:pt x="7643" y="1314"/>
                  </a:lnTo>
                  <a:lnTo>
                    <a:pt x="7493" y="1165"/>
                  </a:lnTo>
                  <a:lnTo>
                    <a:pt x="7328" y="1023"/>
                  </a:lnTo>
                  <a:lnTo>
                    <a:pt x="7155" y="897"/>
                  </a:lnTo>
                  <a:lnTo>
                    <a:pt x="6982" y="771"/>
                  </a:lnTo>
                  <a:lnTo>
                    <a:pt x="6801" y="654"/>
                  </a:lnTo>
                  <a:lnTo>
                    <a:pt x="6613" y="543"/>
                  </a:lnTo>
                  <a:lnTo>
                    <a:pt x="6416" y="449"/>
                  </a:lnTo>
                  <a:lnTo>
                    <a:pt x="6220" y="355"/>
                  </a:lnTo>
                  <a:lnTo>
                    <a:pt x="6015" y="276"/>
                  </a:lnTo>
                  <a:lnTo>
                    <a:pt x="5811" y="205"/>
                  </a:lnTo>
                  <a:lnTo>
                    <a:pt x="5598" y="142"/>
                  </a:lnTo>
                  <a:lnTo>
                    <a:pt x="5378" y="95"/>
                  </a:lnTo>
                  <a:lnTo>
                    <a:pt x="5158" y="56"/>
                  </a:lnTo>
                  <a:lnTo>
                    <a:pt x="4938" y="24"/>
                  </a:lnTo>
                  <a:lnTo>
                    <a:pt x="4710" y="9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5237;p67">
              <a:extLst>
                <a:ext uri="{FF2B5EF4-FFF2-40B4-BE49-F238E27FC236}">
                  <a16:creationId xmlns:a16="http://schemas.microsoft.com/office/drawing/2014/main" id="{822430A2-4A92-434A-F52C-E363E859F51F}"/>
                </a:ext>
              </a:extLst>
            </p:cNvPr>
            <p:cNvSpPr/>
            <p:nvPr/>
          </p:nvSpPr>
          <p:spPr>
            <a:xfrm>
              <a:off x="-2767050" y="-2369575"/>
              <a:ext cx="223900" cy="224150"/>
            </a:xfrm>
            <a:custGeom>
              <a:avLst/>
              <a:gdLst/>
              <a:ahLst/>
              <a:cxnLst/>
              <a:rect l="l" t="t" r="r" b="b"/>
              <a:pathLst>
                <a:path w="8956" h="8966" fill="none" extrusionOk="0">
                  <a:moveTo>
                    <a:pt x="0" y="4483"/>
                  </a:moveTo>
                  <a:lnTo>
                    <a:pt x="0" y="4483"/>
                  </a:lnTo>
                  <a:lnTo>
                    <a:pt x="0" y="4711"/>
                  </a:lnTo>
                  <a:lnTo>
                    <a:pt x="16" y="4939"/>
                  </a:lnTo>
                  <a:lnTo>
                    <a:pt x="47" y="5167"/>
                  </a:lnTo>
                  <a:lnTo>
                    <a:pt x="87" y="5387"/>
                  </a:lnTo>
                  <a:lnTo>
                    <a:pt x="134" y="5600"/>
                  </a:lnTo>
                  <a:lnTo>
                    <a:pt x="197" y="5812"/>
                  </a:lnTo>
                  <a:lnTo>
                    <a:pt x="267" y="6024"/>
                  </a:lnTo>
                  <a:lnTo>
                    <a:pt x="346" y="6229"/>
                  </a:lnTo>
                  <a:lnTo>
                    <a:pt x="440" y="6425"/>
                  </a:lnTo>
                  <a:lnTo>
                    <a:pt x="535" y="6614"/>
                  </a:lnTo>
                  <a:lnTo>
                    <a:pt x="645" y="6803"/>
                  </a:lnTo>
                  <a:lnTo>
                    <a:pt x="763" y="6984"/>
                  </a:lnTo>
                  <a:lnTo>
                    <a:pt x="889" y="7164"/>
                  </a:lnTo>
                  <a:lnTo>
                    <a:pt x="1022" y="7330"/>
                  </a:lnTo>
                  <a:lnTo>
                    <a:pt x="1164" y="7495"/>
                  </a:lnTo>
                  <a:lnTo>
                    <a:pt x="1305" y="7652"/>
                  </a:lnTo>
                  <a:lnTo>
                    <a:pt x="1463" y="7801"/>
                  </a:lnTo>
                  <a:lnTo>
                    <a:pt x="1628" y="7943"/>
                  </a:lnTo>
                  <a:lnTo>
                    <a:pt x="1793" y="8069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3" y="8423"/>
                  </a:lnTo>
                  <a:lnTo>
                    <a:pt x="2532" y="8517"/>
                  </a:lnTo>
                  <a:lnTo>
                    <a:pt x="2736" y="8611"/>
                  </a:lnTo>
                  <a:lnTo>
                    <a:pt x="2941" y="8690"/>
                  </a:lnTo>
                  <a:lnTo>
                    <a:pt x="3145" y="8761"/>
                  </a:lnTo>
                  <a:lnTo>
                    <a:pt x="3358" y="8824"/>
                  </a:lnTo>
                  <a:lnTo>
                    <a:pt x="3578" y="8871"/>
                  </a:lnTo>
                  <a:lnTo>
                    <a:pt x="3798" y="8910"/>
                  </a:lnTo>
                  <a:lnTo>
                    <a:pt x="4018" y="8941"/>
                  </a:lnTo>
                  <a:lnTo>
                    <a:pt x="4246" y="8957"/>
                  </a:lnTo>
                  <a:lnTo>
                    <a:pt x="4482" y="8965"/>
                  </a:lnTo>
                  <a:lnTo>
                    <a:pt x="4482" y="8965"/>
                  </a:lnTo>
                  <a:lnTo>
                    <a:pt x="4710" y="8957"/>
                  </a:lnTo>
                  <a:lnTo>
                    <a:pt x="4938" y="8941"/>
                  </a:lnTo>
                  <a:lnTo>
                    <a:pt x="5158" y="8910"/>
                  </a:lnTo>
                  <a:lnTo>
                    <a:pt x="5378" y="8871"/>
                  </a:lnTo>
                  <a:lnTo>
                    <a:pt x="5598" y="8824"/>
                  </a:lnTo>
                  <a:lnTo>
                    <a:pt x="5811" y="8761"/>
                  </a:lnTo>
                  <a:lnTo>
                    <a:pt x="6015" y="8690"/>
                  </a:lnTo>
                  <a:lnTo>
                    <a:pt x="6220" y="8611"/>
                  </a:lnTo>
                  <a:lnTo>
                    <a:pt x="6416" y="8517"/>
                  </a:lnTo>
                  <a:lnTo>
                    <a:pt x="6613" y="8423"/>
                  </a:lnTo>
                  <a:lnTo>
                    <a:pt x="6801" y="8312"/>
                  </a:lnTo>
                  <a:lnTo>
                    <a:pt x="6982" y="8194"/>
                  </a:lnTo>
                  <a:lnTo>
                    <a:pt x="7155" y="8069"/>
                  </a:lnTo>
                  <a:lnTo>
                    <a:pt x="7328" y="7943"/>
                  </a:lnTo>
                  <a:lnTo>
                    <a:pt x="7493" y="7801"/>
                  </a:lnTo>
                  <a:lnTo>
                    <a:pt x="7643" y="7652"/>
                  </a:lnTo>
                  <a:lnTo>
                    <a:pt x="7792" y="7495"/>
                  </a:lnTo>
                  <a:lnTo>
                    <a:pt x="7934" y="7330"/>
                  </a:lnTo>
                  <a:lnTo>
                    <a:pt x="8067" y="7164"/>
                  </a:lnTo>
                  <a:lnTo>
                    <a:pt x="8193" y="6984"/>
                  </a:lnTo>
                  <a:lnTo>
                    <a:pt x="8311" y="6803"/>
                  </a:lnTo>
                  <a:lnTo>
                    <a:pt x="8413" y="6614"/>
                  </a:lnTo>
                  <a:lnTo>
                    <a:pt x="8516" y="6425"/>
                  </a:lnTo>
                  <a:lnTo>
                    <a:pt x="8602" y="6229"/>
                  </a:lnTo>
                  <a:lnTo>
                    <a:pt x="8689" y="6024"/>
                  </a:lnTo>
                  <a:lnTo>
                    <a:pt x="8759" y="5812"/>
                  </a:lnTo>
                  <a:lnTo>
                    <a:pt x="8814" y="5600"/>
                  </a:lnTo>
                  <a:lnTo>
                    <a:pt x="8869" y="5387"/>
                  </a:lnTo>
                  <a:lnTo>
                    <a:pt x="8909" y="5167"/>
                  </a:lnTo>
                  <a:lnTo>
                    <a:pt x="8932" y="4939"/>
                  </a:lnTo>
                  <a:lnTo>
                    <a:pt x="8948" y="4711"/>
                  </a:lnTo>
                  <a:lnTo>
                    <a:pt x="8956" y="4483"/>
                  </a:lnTo>
                  <a:lnTo>
                    <a:pt x="8956" y="4483"/>
                  </a:lnTo>
                  <a:lnTo>
                    <a:pt x="8948" y="4255"/>
                  </a:lnTo>
                  <a:lnTo>
                    <a:pt x="8932" y="4027"/>
                  </a:lnTo>
                  <a:lnTo>
                    <a:pt x="8909" y="3799"/>
                  </a:lnTo>
                  <a:lnTo>
                    <a:pt x="8869" y="3579"/>
                  </a:lnTo>
                  <a:lnTo>
                    <a:pt x="8814" y="3366"/>
                  </a:lnTo>
                  <a:lnTo>
                    <a:pt x="8759" y="3154"/>
                  </a:lnTo>
                  <a:lnTo>
                    <a:pt x="8689" y="2942"/>
                  </a:lnTo>
                  <a:lnTo>
                    <a:pt x="8602" y="2737"/>
                  </a:lnTo>
                  <a:lnTo>
                    <a:pt x="8516" y="2541"/>
                  </a:lnTo>
                  <a:lnTo>
                    <a:pt x="8413" y="2352"/>
                  </a:lnTo>
                  <a:lnTo>
                    <a:pt x="8311" y="2163"/>
                  </a:lnTo>
                  <a:lnTo>
                    <a:pt x="8193" y="1982"/>
                  </a:lnTo>
                  <a:lnTo>
                    <a:pt x="8067" y="1802"/>
                  </a:lnTo>
                  <a:lnTo>
                    <a:pt x="7934" y="1636"/>
                  </a:lnTo>
                  <a:lnTo>
                    <a:pt x="7792" y="1471"/>
                  </a:lnTo>
                  <a:lnTo>
                    <a:pt x="7643" y="1314"/>
                  </a:lnTo>
                  <a:lnTo>
                    <a:pt x="7493" y="1165"/>
                  </a:lnTo>
                  <a:lnTo>
                    <a:pt x="7328" y="1023"/>
                  </a:lnTo>
                  <a:lnTo>
                    <a:pt x="7155" y="897"/>
                  </a:lnTo>
                  <a:lnTo>
                    <a:pt x="6982" y="771"/>
                  </a:lnTo>
                  <a:lnTo>
                    <a:pt x="6801" y="654"/>
                  </a:lnTo>
                  <a:lnTo>
                    <a:pt x="6613" y="543"/>
                  </a:lnTo>
                  <a:lnTo>
                    <a:pt x="6416" y="449"/>
                  </a:lnTo>
                  <a:lnTo>
                    <a:pt x="6220" y="355"/>
                  </a:lnTo>
                  <a:lnTo>
                    <a:pt x="6015" y="276"/>
                  </a:lnTo>
                  <a:lnTo>
                    <a:pt x="5811" y="205"/>
                  </a:lnTo>
                  <a:lnTo>
                    <a:pt x="5598" y="142"/>
                  </a:lnTo>
                  <a:lnTo>
                    <a:pt x="5378" y="95"/>
                  </a:lnTo>
                  <a:lnTo>
                    <a:pt x="5158" y="56"/>
                  </a:lnTo>
                  <a:lnTo>
                    <a:pt x="4938" y="24"/>
                  </a:lnTo>
                  <a:lnTo>
                    <a:pt x="4710" y="9"/>
                  </a:lnTo>
                  <a:lnTo>
                    <a:pt x="4482" y="1"/>
                  </a:lnTo>
                  <a:lnTo>
                    <a:pt x="4482" y="1"/>
                  </a:lnTo>
                  <a:lnTo>
                    <a:pt x="4246" y="9"/>
                  </a:lnTo>
                  <a:lnTo>
                    <a:pt x="4018" y="24"/>
                  </a:lnTo>
                  <a:lnTo>
                    <a:pt x="3798" y="56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5" y="205"/>
                  </a:lnTo>
                  <a:lnTo>
                    <a:pt x="2941" y="276"/>
                  </a:lnTo>
                  <a:lnTo>
                    <a:pt x="2736" y="355"/>
                  </a:lnTo>
                  <a:lnTo>
                    <a:pt x="2532" y="449"/>
                  </a:lnTo>
                  <a:lnTo>
                    <a:pt x="2343" y="543"/>
                  </a:lnTo>
                  <a:lnTo>
                    <a:pt x="2155" y="654"/>
                  </a:lnTo>
                  <a:lnTo>
                    <a:pt x="1974" y="771"/>
                  </a:lnTo>
                  <a:lnTo>
                    <a:pt x="1793" y="897"/>
                  </a:lnTo>
                  <a:lnTo>
                    <a:pt x="1628" y="1023"/>
                  </a:lnTo>
                  <a:lnTo>
                    <a:pt x="1463" y="1165"/>
                  </a:lnTo>
                  <a:lnTo>
                    <a:pt x="1305" y="1314"/>
                  </a:lnTo>
                  <a:lnTo>
                    <a:pt x="1164" y="1471"/>
                  </a:lnTo>
                  <a:lnTo>
                    <a:pt x="1022" y="1636"/>
                  </a:lnTo>
                  <a:lnTo>
                    <a:pt x="889" y="1802"/>
                  </a:lnTo>
                  <a:lnTo>
                    <a:pt x="763" y="1982"/>
                  </a:lnTo>
                  <a:lnTo>
                    <a:pt x="645" y="2163"/>
                  </a:lnTo>
                  <a:lnTo>
                    <a:pt x="535" y="2352"/>
                  </a:lnTo>
                  <a:lnTo>
                    <a:pt x="440" y="2541"/>
                  </a:lnTo>
                  <a:lnTo>
                    <a:pt x="346" y="2737"/>
                  </a:lnTo>
                  <a:lnTo>
                    <a:pt x="267" y="2942"/>
                  </a:lnTo>
                  <a:lnTo>
                    <a:pt x="197" y="3154"/>
                  </a:lnTo>
                  <a:lnTo>
                    <a:pt x="134" y="3366"/>
                  </a:lnTo>
                  <a:lnTo>
                    <a:pt x="87" y="3579"/>
                  </a:lnTo>
                  <a:lnTo>
                    <a:pt x="47" y="3799"/>
                  </a:lnTo>
                  <a:lnTo>
                    <a:pt x="16" y="4027"/>
                  </a:lnTo>
                  <a:lnTo>
                    <a:pt x="0" y="4255"/>
                  </a:lnTo>
                  <a:lnTo>
                    <a:pt x="0" y="4483"/>
                  </a:lnTo>
                  <a:lnTo>
                    <a:pt x="0" y="4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5238;p67">
              <a:extLst>
                <a:ext uri="{FF2B5EF4-FFF2-40B4-BE49-F238E27FC236}">
                  <a16:creationId xmlns:a16="http://schemas.microsoft.com/office/drawing/2014/main" id="{62C9F676-918E-2B2B-6239-11DAC08123DC}"/>
                </a:ext>
              </a:extLst>
            </p:cNvPr>
            <p:cNvSpPr/>
            <p:nvPr/>
          </p:nvSpPr>
          <p:spPr>
            <a:xfrm>
              <a:off x="-2767050" y="-22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5239;p67">
              <a:extLst>
                <a:ext uri="{FF2B5EF4-FFF2-40B4-BE49-F238E27FC236}">
                  <a16:creationId xmlns:a16="http://schemas.microsoft.com/office/drawing/2014/main" id="{54A27FF0-B5DB-9F39-ECD9-1E1AC91E4980}"/>
                </a:ext>
              </a:extLst>
            </p:cNvPr>
            <p:cNvSpPr/>
            <p:nvPr/>
          </p:nvSpPr>
          <p:spPr>
            <a:xfrm>
              <a:off x="-3528575" y="-2369575"/>
              <a:ext cx="224125" cy="224150"/>
            </a:xfrm>
            <a:custGeom>
              <a:avLst/>
              <a:gdLst/>
              <a:ahLst/>
              <a:cxnLst/>
              <a:rect l="l" t="t" r="r" b="b"/>
              <a:pathLst>
                <a:path w="8965" h="8966" extrusionOk="0">
                  <a:moveTo>
                    <a:pt x="4482" y="1"/>
                  </a:moveTo>
                  <a:lnTo>
                    <a:pt x="4254" y="9"/>
                  </a:lnTo>
                  <a:lnTo>
                    <a:pt x="4026" y="24"/>
                  </a:lnTo>
                  <a:lnTo>
                    <a:pt x="3798" y="56"/>
                  </a:lnTo>
                  <a:lnTo>
                    <a:pt x="3578" y="95"/>
                  </a:lnTo>
                  <a:lnTo>
                    <a:pt x="3366" y="142"/>
                  </a:lnTo>
                  <a:lnTo>
                    <a:pt x="3154" y="205"/>
                  </a:lnTo>
                  <a:lnTo>
                    <a:pt x="2941" y="276"/>
                  </a:lnTo>
                  <a:lnTo>
                    <a:pt x="2737" y="355"/>
                  </a:lnTo>
                  <a:lnTo>
                    <a:pt x="2540" y="449"/>
                  </a:lnTo>
                  <a:lnTo>
                    <a:pt x="2344" y="543"/>
                  </a:lnTo>
                  <a:lnTo>
                    <a:pt x="2155" y="654"/>
                  </a:lnTo>
                  <a:lnTo>
                    <a:pt x="1974" y="771"/>
                  </a:lnTo>
                  <a:lnTo>
                    <a:pt x="1801" y="897"/>
                  </a:lnTo>
                  <a:lnTo>
                    <a:pt x="1628" y="1023"/>
                  </a:lnTo>
                  <a:lnTo>
                    <a:pt x="1471" y="1165"/>
                  </a:lnTo>
                  <a:lnTo>
                    <a:pt x="1314" y="1314"/>
                  </a:lnTo>
                  <a:lnTo>
                    <a:pt x="1164" y="1471"/>
                  </a:lnTo>
                  <a:lnTo>
                    <a:pt x="1023" y="1636"/>
                  </a:lnTo>
                  <a:lnTo>
                    <a:pt x="889" y="1802"/>
                  </a:lnTo>
                  <a:lnTo>
                    <a:pt x="763" y="1982"/>
                  </a:lnTo>
                  <a:lnTo>
                    <a:pt x="653" y="2163"/>
                  </a:lnTo>
                  <a:lnTo>
                    <a:pt x="543" y="2352"/>
                  </a:lnTo>
                  <a:lnTo>
                    <a:pt x="441" y="2541"/>
                  </a:lnTo>
                  <a:lnTo>
                    <a:pt x="354" y="2737"/>
                  </a:lnTo>
                  <a:lnTo>
                    <a:pt x="276" y="2942"/>
                  </a:lnTo>
                  <a:lnTo>
                    <a:pt x="205" y="3154"/>
                  </a:lnTo>
                  <a:lnTo>
                    <a:pt x="142" y="3366"/>
                  </a:lnTo>
                  <a:lnTo>
                    <a:pt x="95" y="3579"/>
                  </a:lnTo>
                  <a:lnTo>
                    <a:pt x="56" y="3799"/>
                  </a:lnTo>
                  <a:lnTo>
                    <a:pt x="24" y="4027"/>
                  </a:lnTo>
                  <a:lnTo>
                    <a:pt x="8" y="4255"/>
                  </a:lnTo>
                  <a:lnTo>
                    <a:pt x="1" y="4483"/>
                  </a:lnTo>
                  <a:lnTo>
                    <a:pt x="8" y="4711"/>
                  </a:lnTo>
                  <a:lnTo>
                    <a:pt x="24" y="4939"/>
                  </a:lnTo>
                  <a:lnTo>
                    <a:pt x="56" y="5167"/>
                  </a:lnTo>
                  <a:lnTo>
                    <a:pt x="95" y="5387"/>
                  </a:lnTo>
                  <a:lnTo>
                    <a:pt x="142" y="5600"/>
                  </a:lnTo>
                  <a:lnTo>
                    <a:pt x="205" y="5812"/>
                  </a:lnTo>
                  <a:lnTo>
                    <a:pt x="276" y="6024"/>
                  </a:lnTo>
                  <a:lnTo>
                    <a:pt x="354" y="6229"/>
                  </a:lnTo>
                  <a:lnTo>
                    <a:pt x="441" y="6425"/>
                  </a:lnTo>
                  <a:lnTo>
                    <a:pt x="543" y="6614"/>
                  </a:lnTo>
                  <a:lnTo>
                    <a:pt x="653" y="6803"/>
                  </a:lnTo>
                  <a:lnTo>
                    <a:pt x="763" y="6984"/>
                  </a:lnTo>
                  <a:lnTo>
                    <a:pt x="889" y="7164"/>
                  </a:lnTo>
                  <a:lnTo>
                    <a:pt x="1023" y="7330"/>
                  </a:lnTo>
                  <a:lnTo>
                    <a:pt x="1164" y="7495"/>
                  </a:lnTo>
                  <a:lnTo>
                    <a:pt x="1314" y="7652"/>
                  </a:lnTo>
                  <a:lnTo>
                    <a:pt x="1471" y="7801"/>
                  </a:lnTo>
                  <a:lnTo>
                    <a:pt x="1628" y="7943"/>
                  </a:lnTo>
                  <a:lnTo>
                    <a:pt x="1801" y="8069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3"/>
                  </a:lnTo>
                  <a:lnTo>
                    <a:pt x="2540" y="8517"/>
                  </a:lnTo>
                  <a:lnTo>
                    <a:pt x="2737" y="8611"/>
                  </a:lnTo>
                  <a:lnTo>
                    <a:pt x="2941" y="8690"/>
                  </a:lnTo>
                  <a:lnTo>
                    <a:pt x="3154" y="8761"/>
                  </a:lnTo>
                  <a:lnTo>
                    <a:pt x="3366" y="8824"/>
                  </a:lnTo>
                  <a:lnTo>
                    <a:pt x="3578" y="8871"/>
                  </a:lnTo>
                  <a:lnTo>
                    <a:pt x="3798" y="8910"/>
                  </a:lnTo>
                  <a:lnTo>
                    <a:pt x="4026" y="8941"/>
                  </a:lnTo>
                  <a:lnTo>
                    <a:pt x="4254" y="8957"/>
                  </a:lnTo>
                  <a:lnTo>
                    <a:pt x="4482" y="8965"/>
                  </a:lnTo>
                  <a:lnTo>
                    <a:pt x="4710" y="8957"/>
                  </a:lnTo>
                  <a:lnTo>
                    <a:pt x="4938" y="8941"/>
                  </a:lnTo>
                  <a:lnTo>
                    <a:pt x="5166" y="8910"/>
                  </a:lnTo>
                  <a:lnTo>
                    <a:pt x="5387" y="8871"/>
                  </a:lnTo>
                  <a:lnTo>
                    <a:pt x="5599" y="8824"/>
                  </a:lnTo>
                  <a:lnTo>
                    <a:pt x="5811" y="8761"/>
                  </a:lnTo>
                  <a:lnTo>
                    <a:pt x="6023" y="8690"/>
                  </a:lnTo>
                  <a:lnTo>
                    <a:pt x="6228" y="8611"/>
                  </a:lnTo>
                  <a:lnTo>
                    <a:pt x="6424" y="8517"/>
                  </a:lnTo>
                  <a:lnTo>
                    <a:pt x="6621" y="8423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9"/>
                  </a:lnTo>
                  <a:lnTo>
                    <a:pt x="7329" y="7943"/>
                  </a:lnTo>
                  <a:lnTo>
                    <a:pt x="7494" y="7801"/>
                  </a:lnTo>
                  <a:lnTo>
                    <a:pt x="7651" y="7652"/>
                  </a:lnTo>
                  <a:lnTo>
                    <a:pt x="7800" y="7495"/>
                  </a:lnTo>
                  <a:lnTo>
                    <a:pt x="7942" y="7330"/>
                  </a:lnTo>
                  <a:lnTo>
                    <a:pt x="8068" y="7164"/>
                  </a:lnTo>
                  <a:lnTo>
                    <a:pt x="8194" y="6984"/>
                  </a:lnTo>
                  <a:lnTo>
                    <a:pt x="8312" y="6803"/>
                  </a:lnTo>
                  <a:lnTo>
                    <a:pt x="8422" y="6614"/>
                  </a:lnTo>
                  <a:lnTo>
                    <a:pt x="8524" y="6425"/>
                  </a:lnTo>
                  <a:lnTo>
                    <a:pt x="8610" y="6229"/>
                  </a:lnTo>
                  <a:lnTo>
                    <a:pt x="8689" y="6024"/>
                  </a:lnTo>
                  <a:lnTo>
                    <a:pt x="8760" y="5812"/>
                  </a:lnTo>
                  <a:lnTo>
                    <a:pt x="8823" y="5600"/>
                  </a:lnTo>
                  <a:lnTo>
                    <a:pt x="8870" y="5387"/>
                  </a:lnTo>
                  <a:lnTo>
                    <a:pt x="8909" y="5167"/>
                  </a:lnTo>
                  <a:lnTo>
                    <a:pt x="8941" y="4939"/>
                  </a:lnTo>
                  <a:lnTo>
                    <a:pt x="8956" y="4711"/>
                  </a:lnTo>
                  <a:lnTo>
                    <a:pt x="8964" y="4483"/>
                  </a:lnTo>
                  <a:lnTo>
                    <a:pt x="8956" y="4255"/>
                  </a:lnTo>
                  <a:lnTo>
                    <a:pt x="8941" y="4027"/>
                  </a:lnTo>
                  <a:lnTo>
                    <a:pt x="8909" y="3799"/>
                  </a:lnTo>
                  <a:lnTo>
                    <a:pt x="8870" y="3579"/>
                  </a:lnTo>
                  <a:lnTo>
                    <a:pt x="8823" y="3366"/>
                  </a:lnTo>
                  <a:lnTo>
                    <a:pt x="8760" y="3154"/>
                  </a:lnTo>
                  <a:lnTo>
                    <a:pt x="8689" y="2942"/>
                  </a:lnTo>
                  <a:lnTo>
                    <a:pt x="8610" y="2737"/>
                  </a:lnTo>
                  <a:lnTo>
                    <a:pt x="8524" y="2541"/>
                  </a:lnTo>
                  <a:lnTo>
                    <a:pt x="8422" y="2352"/>
                  </a:lnTo>
                  <a:lnTo>
                    <a:pt x="8312" y="2163"/>
                  </a:lnTo>
                  <a:lnTo>
                    <a:pt x="8194" y="1982"/>
                  </a:lnTo>
                  <a:lnTo>
                    <a:pt x="8068" y="1802"/>
                  </a:lnTo>
                  <a:lnTo>
                    <a:pt x="7942" y="1636"/>
                  </a:lnTo>
                  <a:lnTo>
                    <a:pt x="7800" y="1471"/>
                  </a:lnTo>
                  <a:lnTo>
                    <a:pt x="7651" y="1314"/>
                  </a:lnTo>
                  <a:lnTo>
                    <a:pt x="7494" y="1165"/>
                  </a:lnTo>
                  <a:lnTo>
                    <a:pt x="7329" y="1023"/>
                  </a:lnTo>
                  <a:lnTo>
                    <a:pt x="7164" y="897"/>
                  </a:lnTo>
                  <a:lnTo>
                    <a:pt x="6983" y="771"/>
                  </a:lnTo>
                  <a:lnTo>
                    <a:pt x="6802" y="654"/>
                  </a:lnTo>
                  <a:lnTo>
                    <a:pt x="6621" y="543"/>
                  </a:lnTo>
                  <a:lnTo>
                    <a:pt x="6424" y="449"/>
                  </a:lnTo>
                  <a:lnTo>
                    <a:pt x="6228" y="355"/>
                  </a:lnTo>
                  <a:lnTo>
                    <a:pt x="6023" y="276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66" y="56"/>
                  </a:lnTo>
                  <a:lnTo>
                    <a:pt x="4938" y="24"/>
                  </a:lnTo>
                  <a:lnTo>
                    <a:pt x="4710" y="9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5240;p67">
              <a:extLst>
                <a:ext uri="{FF2B5EF4-FFF2-40B4-BE49-F238E27FC236}">
                  <a16:creationId xmlns:a16="http://schemas.microsoft.com/office/drawing/2014/main" id="{7B6894B5-0F6D-2A1F-5036-479A5489C266}"/>
                </a:ext>
              </a:extLst>
            </p:cNvPr>
            <p:cNvSpPr/>
            <p:nvPr/>
          </p:nvSpPr>
          <p:spPr>
            <a:xfrm>
              <a:off x="-3528575" y="-2369575"/>
              <a:ext cx="224125" cy="224150"/>
            </a:xfrm>
            <a:custGeom>
              <a:avLst/>
              <a:gdLst/>
              <a:ahLst/>
              <a:cxnLst/>
              <a:rect l="l" t="t" r="r" b="b"/>
              <a:pathLst>
                <a:path w="8965" h="8966" fill="none" extrusionOk="0">
                  <a:moveTo>
                    <a:pt x="1" y="4483"/>
                  </a:moveTo>
                  <a:lnTo>
                    <a:pt x="1" y="4483"/>
                  </a:lnTo>
                  <a:lnTo>
                    <a:pt x="8" y="4711"/>
                  </a:lnTo>
                  <a:lnTo>
                    <a:pt x="24" y="4939"/>
                  </a:lnTo>
                  <a:lnTo>
                    <a:pt x="56" y="5167"/>
                  </a:lnTo>
                  <a:lnTo>
                    <a:pt x="95" y="5387"/>
                  </a:lnTo>
                  <a:lnTo>
                    <a:pt x="142" y="5600"/>
                  </a:lnTo>
                  <a:lnTo>
                    <a:pt x="205" y="5812"/>
                  </a:lnTo>
                  <a:lnTo>
                    <a:pt x="276" y="6024"/>
                  </a:lnTo>
                  <a:lnTo>
                    <a:pt x="354" y="6229"/>
                  </a:lnTo>
                  <a:lnTo>
                    <a:pt x="441" y="6425"/>
                  </a:lnTo>
                  <a:lnTo>
                    <a:pt x="543" y="6614"/>
                  </a:lnTo>
                  <a:lnTo>
                    <a:pt x="653" y="6803"/>
                  </a:lnTo>
                  <a:lnTo>
                    <a:pt x="763" y="6984"/>
                  </a:lnTo>
                  <a:lnTo>
                    <a:pt x="889" y="7164"/>
                  </a:lnTo>
                  <a:lnTo>
                    <a:pt x="1023" y="7330"/>
                  </a:lnTo>
                  <a:lnTo>
                    <a:pt x="1164" y="7495"/>
                  </a:lnTo>
                  <a:lnTo>
                    <a:pt x="1314" y="7652"/>
                  </a:lnTo>
                  <a:lnTo>
                    <a:pt x="1471" y="7801"/>
                  </a:lnTo>
                  <a:lnTo>
                    <a:pt x="1628" y="7943"/>
                  </a:lnTo>
                  <a:lnTo>
                    <a:pt x="1801" y="8069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3"/>
                  </a:lnTo>
                  <a:lnTo>
                    <a:pt x="2540" y="8517"/>
                  </a:lnTo>
                  <a:lnTo>
                    <a:pt x="2737" y="8611"/>
                  </a:lnTo>
                  <a:lnTo>
                    <a:pt x="2941" y="8690"/>
                  </a:lnTo>
                  <a:lnTo>
                    <a:pt x="3154" y="8761"/>
                  </a:lnTo>
                  <a:lnTo>
                    <a:pt x="3366" y="8824"/>
                  </a:lnTo>
                  <a:lnTo>
                    <a:pt x="3578" y="8871"/>
                  </a:lnTo>
                  <a:lnTo>
                    <a:pt x="3798" y="8910"/>
                  </a:lnTo>
                  <a:lnTo>
                    <a:pt x="4026" y="8941"/>
                  </a:lnTo>
                  <a:lnTo>
                    <a:pt x="4254" y="8957"/>
                  </a:lnTo>
                  <a:lnTo>
                    <a:pt x="4482" y="8965"/>
                  </a:lnTo>
                  <a:lnTo>
                    <a:pt x="4482" y="8965"/>
                  </a:lnTo>
                  <a:lnTo>
                    <a:pt x="4710" y="8957"/>
                  </a:lnTo>
                  <a:lnTo>
                    <a:pt x="4938" y="8941"/>
                  </a:lnTo>
                  <a:lnTo>
                    <a:pt x="5166" y="8910"/>
                  </a:lnTo>
                  <a:lnTo>
                    <a:pt x="5387" y="8871"/>
                  </a:lnTo>
                  <a:lnTo>
                    <a:pt x="5599" y="8824"/>
                  </a:lnTo>
                  <a:lnTo>
                    <a:pt x="5811" y="8761"/>
                  </a:lnTo>
                  <a:lnTo>
                    <a:pt x="6023" y="8690"/>
                  </a:lnTo>
                  <a:lnTo>
                    <a:pt x="6228" y="8611"/>
                  </a:lnTo>
                  <a:lnTo>
                    <a:pt x="6424" y="8517"/>
                  </a:lnTo>
                  <a:lnTo>
                    <a:pt x="6621" y="8423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9"/>
                  </a:lnTo>
                  <a:lnTo>
                    <a:pt x="7329" y="7943"/>
                  </a:lnTo>
                  <a:lnTo>
                    <a:pt x="7494" y="7801"/>
                  </a:lnTo>
                  <a:lnTo>
                    <a:pt x="7651" y="7652"/>
                  </a:lnTo>
                  <a:lnTo>
                    <a:pt x="7800" y="7495"/>
                  </a:lnTo>
                  <a:lnTo>
                    <a:pt x="7942" y="7330"/>
                  </a:lnTo>
                  <a:lnTo>
                    <a:pt x="8068" y="7164"/>
                  </a:lnTo>
                  <a:lnTo>
                    <a:pt x="8194" y="6984"/>
                  </a:lnTo>
                  <a:lnTo>
                    <a:pt x="8312" y="6803"/>
                  </a:lnTo>
                  <a:lnTo>
                    <a:pt x="8422" y="6614"/>
                  </a:lnTo>
                  <a:lnTo>
                    <a:pt x="8524" y="6425"/>
                  </a:lnTo>
                  <a:lnTo>
                    <a:pt x="8610" y="6229"/>
                  </a:lnTo>
                  <a:lnTo>
                    <a:pt x="8689" y="6024"/>
                  </a:lnTo>
                  <a:lnTo>
                    <a:pt x="8760" y="5812"/>
                  </a:lnTo>
                  <a:lnTo>
                    <a:pt x="8823" y="5600"/>
                  </a:lnTo>
                  <a:lnTo>
                    <a:pt x="8870" y="5387"/>
                  </a:lnTo>
                  <a:lnTo>
                    <a:pt x="8909" y="5167"/>
                  </a:lnTo>
                  <a:lnTo>
                    <a:pt x="8941" y="4939"/>
                  </a:lnTo>
                  <a:lnTo>
                    <a:pt x="8956" y="4711"/>
                  </a:lnTo>
                  <a:lnTo>
                    <a:pt x="8964" y="4483"/>
                  </a:lnTo>
                  <a:lnTo>
                    <a:pt x="8964" y="4483"/>
                  </a:lnTo>
                  <a:lnTo>
                    <a:pt x="8956" y="4255"/>
                  </a:lnTo>
                  <a:lnTo>
                    <a:pt x="8941" y="4027"/>
                  </a:lnTo>
                  <a:lnTo>
                    <a:pt x="8909" y="3799"/>
                  </a:lnTo>
                  <a:lnTo>
                    <a:pt x="8870" y="3579"/>
                  </a:lnTo>
                  <a:lnTo>
                    <a:pt x="8823" y="3366"/>
                  </a:lnTo>
                  <a:lnTo>
                    <a:pt x="8760" y="3154"/>
                  </a:lnTo>
                  <a:lnTo>
                    <a:pt x="8689" y="2942"/>
                  </a:lnTo>
                  <a:lnTo>
                    <a:pt x="8610" y="2737"/>
                  </a:lnTo>
                  <a:lnTo>
                    <a:pt x="8524" y="2541"/>
                  </a:lnTo>
                  <a:lnTo>
                    <a:pt x="8422" y="2352"/>
                  </a:lnTo>
                  <a:lnTo>
                    <a:pt x="8312" y="2163"/>
                  </a:lnTo>
                  <a:lnTo>
                    <a:pt x="8194" y="1982"/>
                  </a:lnTo>
                  <a:lnTo>
                    <a:pt x="8068" y="1802"/>
                  </a:lnTo>
                  <a:lnTo>
                    <a:pt x="7942" y="1636"/>
                  </a:lnTo>
                  <a:lnTo>
                    <a:pt x="7800" y="1471"/>
                  </a:lnTo>
                  <a:lnTo>
                    <a:pt x="7651" y="1314"/>
                  </a:lnTo>
                  <a:lnTo>
                    <a:pt x="7494" y="1165"/>
                  </a:lnTo>
                  <a:lnTo>
                    <a:pt x="7329" y="1023"/>
                  </a:lnTo>
                  <a:lnTo>
                    <a:pt x="7164" y="897"/>
                  </a:lnTo>
                  <a:lnTo>
                    <a:pt x="6983" y="771"/>
                  </a:lnTo>
                  <a:lnTo>
                    <a:pt x="6802" y="654"/>
                  </a:lnTo>
                  <a:lnTo>
                    <a:pt x="6621" y="543"/>
                  </a:lnTo>
                  <a:lnTo>
                    <a:pt x="6424" y="449"/>
                  </a:lnTo>
                  <a:lnTo>
                    <a:pt x="6228" y="355"/>
                  </a:lnTo>
                  <a:lnTo>
                    <a:pt x="6023" y="276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66" y="56"/>
                  </a:lnTo>
                  <a:lnTo>
                    <a:pt x="4938" y="24"/>
                  </a:lnTo>
                  <a:lnTo>
                    <a:pt x="4710" y="9"/>
                  </a:lnTo>
                  <a:lnTo>
                    <a:pt x="4482" y="1"/>
                  </a:lnTo>
                  <a:lnTo>
                    <a:pt x="4482" y="1"/>
                  </a:lnTo>
                  <a:lnTo>
                    <a:pt x="4254" y="9"/>
                  </a:lnTo>
                  <a:lnTo>
                    <a:pt x="4026" y="24"/>
                  </a:lnTo>
                  <a:lnTo>
                    <a:pt x="3798" y="56"/>
                  </a:lnTo>
                  <a:lnTo>
                    <a:pt x="3578" y="95"/>
                  </a:lnTo>
                  <a:lnTo>
                    <a:pt x="3366" y="142"/>
                  </a:lnTo>
                  <a:lnTo>
                    <a:pt x="3154" y="205"/>
                  </a:lnTo>
                  <a:lnTo>
                    <a:pt x="2941" y="276"/>
                  </a:lnTo>
                  <a:lnTo>
                    <a:pt x="2737" y="355"/>
                  </a:lnTo>
                  <a:lnTo>
                    <a:pt x="2540" y="449"/>
                  </a:lnTo>
                  <a:lnTo>
                    <a:pt x="2344" y="543"/>
                  </a:lnTo>
                  <a:lnTo>
                    <a:pt x="2155" y="654"/>
                  </a:lnTo>
                  <a:lnTo>
                    <a:pt x="1974" y="771"/>
                  </a:lnTo>
                  <a:lnTo>
                    <a:pt x="1801" y="897"/>
                  </a:lnTo>
                  <a:lnTo>
                    <a:pt x="1628" y="1023"/>
                  </a:lnTo>
                  <a:lnTo>
                    <a:pt x="1471" y="1165"/>
                  </a:lnTo>
                  <a:lnTo>
                    <a:pt x="1314" y="1314"/>
                  </a:lnTo>
                  <a:lnTo>
                    <a:pt x="1164" y="1471"/>
                  </a:lnTo>
                  <a:lnTo>
                    <a:pt x="1023" y="1636"/>
                  </a:lnTo>
                  <a:lnTo>
                    <a:pt x="889" y="1802"/>
                  </a:lnTo>
                  <a:lnTo>
                    <a:pt x="763" y="1982"/>
                  </a:lnTo>
                  <a:lnTo>
                    <a:pt x="653" y="2163"/>
                  </a:lnTo>
                  <a:lnTo>
                    <a:pt x="543" y="2352"/>
                  </a:lnTo>
                  <a:lnTo>
                    <a:pt x="441" y="2541"/>
                  </a:lnTo>
                  <a:lnTo>
                    <a:pt x="354" y="2737"/>
                  </a:lnTo>
                  <a:lnTo>
                    <a:pt x="276" y="2942"/>
                  </a:lnTo>
                  <a:lnTo>
                    <a:pt x="205" y="3154"/>
                  </a:lnTo>
                  <a:lnTo>
                    <a:pt x="142" y="3366"/>
                  </a:lnTo>
                  <a:lnTo>
                    <a:pt x="95" y="3579"/>
                  </a:lnTo>
                  <a:lnTo>
                    <a:pt x="56" y="3799"/>
                  </a:lnTo>
                  <a:lnTo>
                    <a:pt x="24" y="4027"/>
                  </a:lnTo>
                  <a:lnTo>
                    <a:pt x="8" y="4255"/>
                  </a:lnTo>
                  <a:lnTo>
                    <a:pt x="1" y="4483"/>
                  </a:lnTo>
                  <a:lnTo>
                    <a:pt x="1" y="4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5241;p67">
              <a:extLst>
                <a:ext uri="{FF2B5EF4-FFF2-40B4-BE49-F238E27FC236}">
                  <a16:creationId xmlns:a16="http://schemas.microsoft.com/office/drawing/2014/main" id="{BE280C5A-A8B6-C300-75AD-3975A217707E}"/>
                </a:ext>
              </a:extLst>
            </p:cNvPr>
            <p:cNvSpPr/>
            <p:nvPr/>
          </p:nvSpPr>
          <p:spPr>
            <a:xfrm>
              <a:off x="-3528575" y="-22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5242;p67">
              <a:extLst>
                <a:ext uri="{FF2B5EF4-FFF2-40B4-BE49-F238E27FC236}">
                  <a16:creationId xmlns:a16="http://schemas.microsoft.com/office/drawing/2014/main" id="{ABB342A7-A4DE-7BC4-E181-44361AD9792C}"/>
                </a:ext>
              </a:extLst>
            </p:cNvPr>
            <p:cNvSpPr/>
            <p:nvPr/>
          </p:nvSpPr>
          <p:spPr>
            <a:xfrm>
              <a:off x="-2005750" y="-2369575"/>
              <a:ext cx="224125" cy="224150"/>
            </a:xfrm>
            <a:custGeom>
              <a:avLst/>
              <a:gdLst/>
              <a:ahLst/>
              <a:cxnLst/>
              <a:rect l="l" t="t" r="r" b="b"/>
              <a:pathLst>
                <a:path w="8965" h="8966" extrusionOk="0">
                  <a:moveTo>
                    <a:pt x="4483" y="1"/>
                  </a:moveTo>
                  <a:lnTo>
                    <a:pt x="4247" y="9"/>
                  </a:lnTo>
                  <a:lnTo>
                    <a:pt x="4019" y="24"/>
                  </a:lnTo>
                  <a:lnTo>
                    <a:pt x="3799" y="56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6" y="205"/>
                  </a:lnTo>
                  <a:lnTo>
                    <a:pt x="2941" y="276"/>
                  </a:lnTo>
                  <a:lnTo>
                    <a:pt x="2737" y="355"/>
                  </a:lnTo>
                  <a:lnTo>
                    <a:pt x="2540" y="449"/>
                  </a:lnTo>
                  <a:lnTo>
                    <a:pt x="2344" y="543"/>
                  </a:lnTo>
                  <a:lnTo>
                    <a:pt x="2155" y="654"/>
                  </a:lnTo>
                  <a:lnTo>
                    <a:pt x="1974" y="771"/>
                  </a:lnTo>
                  <a:lnTo>
                    <a:pt x="1801" y="897"/>
                  </a:lnTo>
                  <a:lnTo>
                    <a:pt x="1628" y="1023"/>
                  </a:lnTo>
                  <a:lnTo>
                    <a:pt x="1471" y="1165"/>
                  </a:lnTo>
                  <a:lnTo>
                    <a:pt x="1314" y="1314"/>
                  </a:lnTo>
                  <a:lnTo>
                    <a:pt x="1164" y="1471"/>
                  </a:lnTo>
                  <a:lnTo>
                    <a:pt x="1023" y="1636"/>
                  </a:lnTo>
                  <a:lnTo>
                    <a:pt x="889" y="1802"/>
                  </a:lnTo>
                  <a:lnTo>
                    <a:pt x="763" y="1982"/>
                  </a:lnTo>
                  <a:lnTo>
                    <a:pt x="653" y="2163"/>
                  </a:lnTo>
                  <a:lnTo>
                    <a:pt x="543" y="2352"/>
                  </a:lnTo>
                  <a:lnTo>
                    <a:pt x="441" y="2541"/>
                  </a:lnTo>
                  <a:lnTo>
                    <a:pt x="355" y="2737"/>
                  </a:lnTo>
                  <a:lnTo>
                    <a:pt x="276" y="2942"/>
                  </a:lnTo>
                  <a:lnTo>
                    <a:pt x="205" y="3154"/>
                  </a:lnTo>
                  <a:lnTo>
                    <a:pt x="142" y="3366"/>
                  </a:lnTo>
                  <a:lnTo>
                    <a:pt x="95" y="3579"/>
                  </a:lnTo>
                  <a:lnTo>
                    <a:pt x="56" y="3799"/>
                  </a:lnTo>
                  <a:lnTo>
                    <a:pt x="24" y="4027"/>
                  </a:lnTo>
                  <a:lnTo>
                    <a:pt x="9" y="4255"/>
                  </a:lnTo>
                  <a:lnTo>
                    <a:pt x="1" y="4483"/>
                  </a:lnTo>
                  <a:lnTo>
                    <a:pt x="9" y="4711"/>
                  </a:lnTo>
                  <a:lnTo>
                    <a:pt x="24" y="4939"/>
                  </a:lnTo>
                  <a:lnTo>
                    <a:pt x="56" y="5167"/>
                  </a:lnTo>
                  <a:lnTo>
                    <a:pt x="95" y="5387"/>
                  </a:lnTo>
                  <a:lnTo>
                    <a:pt x="142" y="5600"/>
                  </a:lnTo>
                  <a:lnTo>
                    <a:pt x="205" y="5812"/>
                  </a:lnTo>
                  <a:lnTo>
                    <a:pt x="276" y="6024"/>
                  </a:lnTo>
                  <a:lnTo>
                    <a:pt x="355" y="6229"/>
                  </a:lnTo>
                  <a:lnTo>
                    <a:pt x="441" y="6425"/>
                  </a:lnTo>
                  <a:lnTo>
                    <a:pt x="543" y="6614"/>
                  </a:lnTo>
                  <a:lnTo>
                    <a:pt x="653" y="6803"/>
                  </a:lnTo>
                  <a:lnTo>
                    <a:pt x="763" y="6984"/>
                  </a:lnTo>
                  <a:lnTo>
                    <a:pt x="889" y="7164"/>
                  </a:lnTo>
                  <a:lnTo>
                    <a:pt x="1023" y="7330"/>
                  </a:lnTo>
                  <a:lnTo>
                    <a:pt x="1164" y="7495"/>
                  </a:lnTo>
                  <a:lnTo>
                    <a:pt x="1314" y="7652"/>
                  </a:lnTo>
                  <a:lnTo>
                    <a:pt x="1471" y="7801"/>
                  </a:lnTo>
                  <a:lnTo>
                    <a:pt x="1628" y="7943"/>
                  </a:lnTo>
                  <a:lnTo>
                    <a:pt x="1801" y="8069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3"/>
                  </a:lnTo>
                  <a:lnTo>
                    <a:pt x="2540" y="8517"/>
                  </a:lnTo>
                  <a:lnTo>
                    <a:pt x="2737" y="8611"/>
                  </a:lnTo>
                  <a:lnTo>
                    <a:pt x="2941" y="8690"/>
                  </a:lnTo>
                  <a:lnTo>
                    <a:pt x="3146" y="8761"/>
                  </a:lnTo>
                  <a:lnTo>
                    <a:pt x="3358" y="8824"/>
                  </a:lnTo>
                  <a:lnTo>
                    <a:pt x="3578" y="8871"/>
                  </a:lnTo>
                  <a:lnTo>
                    <a:pt x="3799" y="8910"/>
                  </a:lnTo>
                  <a:lnTo>
                    <a:pt x="4019" y="8941"/>
                  </a:lnTo>
                  <a:lnTo>
                    <a:pt x="4247" y="8957"/>
                  </a:lnTo>
                  <a:lnTo>
                    <a:pt x="4483" y="8965"/>
                  </a:lnTo>
                  <a:lnTo>
                    <a:pt x="4711" y="8957"/>
                  </a:lnTo>
                  <a:lnTo>
                    <a:pt x="4939" y="8941"/>
                  </a:lnTo>
                  <a:lnTo>
                    <a:pt x="5159" y="8910"/>
                  </a:lnTo>
                  <a:lnTo>
                    <a:pt x="5387" y="8871"/>
                  </a:lnTo>
                  <a:lnTo>
                    <a:pt x="5599" y="8824"/>
                  </a:lnTo>
                  <a:lnTo>
                    <a:pt x="5811" y="8761"/>
                  </a:lnTo>
                  <a:lnTo>
                    <a:pt x="6024" y="8690"/>
                  </a:lnTo>
                  <a:lnTo>
                    <a:pt x="6228" y="8611"/>
                  </a:lnTo>
                  <a:lnTo>
                    <a:pt x="6425" y="8517"/>
                  </a:lnTo>
                  <a:lnTo>
                    <a:pt x="6613" y="8423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9"/>
                  </a:lnTo>
                  <a:lnTo>
                    <a:pt x="7329" y="7943"/>
                  </a:lnTo>
                  <a:lnTo>
                    <a:pt x="7494" y="7801"/>
                  </a:lnTo>
                  <a:lnTo>
                    <a:pt x="7651" y="7652"/>
                  </a:lnTo>
                  <a:lnTo>
                    <a:pt x="7801" y="7495"/>
                  </a:lnTo>
                  <a:lnTo>
                    <a:pt x="7942" y="7330"/>
                  </a:lnTo>
                  <a:lnTo>
                    <a:pt x="8068" y="7164"/>
                  </a:lnTo>
                  <a:lnTo>
                    <a:pt x="8194" y="6984"/>
                  </a:lnTo>
                  <a:lnTo>
                    <a:pt x="8312" y="6803"/>
                  </a:lnTo>
                  <a:lnTo>
                    <a:pt x="8422" y="6614"/>
                  </a:lnTo>
                  <a:lnTo>
                    <a:pt x="8524" y="6425"/>
                  </a:lnTo>
                  <a:lnTo>
                    <a:pt x="8611" y="6229"/>
                  </a:lnTo>
                  <a:lnTo>
                    <a:pt x="8689" y="6024"/>
                  </a:lnTo>
                  <a:lnTo>
                    <a:pt x="8760" y="5812"/>
                  </a:lnTo>
                  <a:lnTo>
                    <a:pt x="8823" y="5600"/>
                  </a:lnTo>
                  <a:lnTo>
                    <a:pt x="8870" y="5387"/>
                  </a:lnTo>
                  <a:lnTo>
                    <a:pt x="8909" y="5167"/>
                  </a:lnTo>
                  <a:lnTo>
                    <a:pt x="8941" y="4939"/>
                  </a:lnTo>
                  <a:lnTo>
                    <a:pt x="8957" y="4711"/>
                  </a:lnTo>
                  <a:lnTo>
                    <a:pt x="8964" y="4483"/>
                  </a:lnTo>
                  <a:lnTo>
                    <a:pt x="8957" y="4255"/>
                  </a:lnTo>
                  <a:lnTo>
                    <a:pt x="8941" y="4027"/>
                  </a:lnTo>
                  <a:lnTo>
                    <a:pt x="8909" y="3799"/>
                  </a:lnTo>
                  <a:lnTo>
                    <a:pt x="8870" y="3579"/>
                  </a:lnTo>
                  <a:lnTo>
                    <a:pt x="8823" y="3366"/>
                  </a:lnTo>
                  <a:lnTo>
                    <a:pt x="8760" y="3154"/>
                  </a:lnTo>
                  <a:lnTo>
                    <a:pt x="8689" y="2942"/>
                  </a:lnTo>
                  <a:lnTo>
                    <a:pt x="8611" y="2737"/>
                  </a:lnTo>
                  <a:lnTo>
                    <a:pt x="8524" y="2541"/>
                  </a:lnTo>
                  <a:lnTo>
                    <a:pt x="8422" y="2352"/>
                  </a:lnTo>
                  <a:lnTo>
                    <a:pt x="8312" y="2163"/>
                  </a:lnTo>
                  <a:lnTo>
                    <a:pt x="8194" y="1982"/>
                  </a:lnTo>
                  <a:lnTo>
                    <a:pt x="8068" y="1802"/>
                  </a:lnTo>
                  <a:lnTo>
                    <a:pt x="7942" y="1636"/>
                  </a:lnTo>
                  <a:lnTo>
                    <a:pt x="7801" y="1471"/>
                  </a:lnTo>
                  <a:lnTo>
                    <a:pt x="7651" y="1314"/>
                  </a:lnTo>
                  <a:lnTo>
                    <a:pt x="7494" y="1165"/>
                  </a:lnTo>
                  <a:lnTo>
                    <a:pt x="7329" y="1023"/>
                  </a:lnTo>
                  <a:lnTo>
                    <a:pt x="7164" y="897"/>
                  </a:lnTo>
                  <a:lnTo>
                    <a:pt x="6983" y="771"/>
                  </a:lnTo>
                  <a:lnTo>
                    <a:pt x="6802" y="654"/>
                  </a:lnTo>
                  <a:lnTo>
                    <a:pt x="6613" y="543"/>
                  </a:lnTo>
                  <a:lnTo>
                    <a:pt x="6425" y="449"/>
                  </a:lnTo>
                  <a:lnTo>
                    <a:pt x="6228" y="355"/>
                  </a:lnTo>
                  <a:lnTo>
                    <a:pt x="6024" y="276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59" y="56"/>
                  </a:lnTo>
                  <a:lnTo>
                    <a:pt x="4939" y="24"/>
                  </a:lnTo>
                  <a:lnTo>
                    <a:pt x="4711" y="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5243;p67">
              <a:extLst>
                <a:ext uri="{FF2B5EF4-FFF2-40B4-BE49-F238E27FC236}">
                  <a16:creationId xmlns:a16="http://schemas.microsoft.com/office/drawing/2014/main" id="{7C7EC0EB-4C37-111A-57A3-C8C8C6F10FD3}"/>
                </a:ext>
              </a:extLst>
            </p:cNvPr>
            <p:cNvSpPr/>
            <p:nvPr/>
          </p:nvSpPr>
          <p:spPr>
            <a:xfrm>
              <a:off x="-2005750" y="-2369575"/>
              <a:ext cx="224125" cy="224150"/>
            </a:xfrm>
            <a:custGeom>
              <a:avLst/>
              <a:gdLst/>
              <a:ahLst/>
              <a:cxnLst/>
              <a:rect l="l" t="t" r="r" b="b"/>
              <a:pathLst>
                <a:path w="8965" h="8966" fill="none" extrusionOk="0">
                  <a:moveTo>
                    <a:pt x="1" y="4483"/>
                  </a:moveTo>
                  <a:lnTo>
                    <a:pt x="1" y="4483"/>
                  </a:lnTo>
                  <a:lnTo>
                    <a:pt x="9" y="4711"/>
                  </a:lnTo>
                  <a:lnTo>
                    <a:pt x="24" y="4939"/>
                  </a:lnTo>
                  <a:lnTo>
                    <a:pt x="56" y="5167"/>
                  </a:lnTo>
                  <a:lnTo>
                    <a:pt x="95" y="5387"/>
                  </a:lnTo>
                  <a:lnTo>
                    <a:pt x="142" y="5600"/>
                  </a:lnTo>
                  <a:lnTo>
                    <a:pt x="205" y="5812"/>
                  </a:lnTo>
                  <a:lnTo>
                    <a:pt x="276" y="6024"/>
                  </a:lnTo>
                  <a:lnTo>
                    <a:pt x="355" y="6229"/>
                  </a:lnTo>
                  <a:lnTo>
                    <a:pt x="441" y="6425"/>
                  </a:lnTo>
                  <a:lnTo>
                    <a:pt x="543" y="6614"/>
                  </a:lnTo>
                  <a:lnTo>
                    <a:pt x="653" y="6803"/>
                  </a:lnTo>
                  <a:lnTo>
                    <a:pt x="763" y="6984"/>
                  </a:lnTo>
                  <a:lnTo>
                    <a:pt x="889" y="7164"/>
                  </a:lnTo>
                  <a:lnTo>
                    <a:pt x="1023" y="7330"/>
                  </a:lnTo>
                  <a:lnTo>
                    <a:pt x="1164" y="7495"/>
                  </a:lnTo>
                  <a:lnTo>
                    <a:pt x="1314" y="7652"/>
                  </a:lnTo>
                  <a:lnTo>
                    <a:pt x="1471" y="7801"/>
                  </a:lnTo>
                  <a:lnTo>
                    <a:pt x="1628" y="7943"/>
                  </a:lnTo>
                  <a:lnTo>
                    <a:pt x="1801" y="8069"/>
                  </a:lnTo>
                  <a:lnTo>
                    <a:pt x="1974" y="8194"/>
                  </a:lnTo>
                  <a:lnTo>
                    <a:pt x="2155" y="8312"/>
                  </a:lnTo>
                  <a:lnTo>
                    <a:pt x="2344" y="8423"/>
                  </a:lnTo>
                  <a:lnTo>
                    <a:pt x="2540" y="8517"/>
                  </a:lnTo>
                  <a:lnTo>
                    <a:pt x="2737" y="8611"/>
                  </a:lnTo>
                  <a:lnTo>
                    <a:pt x="2941" y="8690"/>
                  </a:lnTo>
                  <a:lnTo>
                    <a:pt x="3146" y="8761"/>
                  </a:lnTo>
                  <a:lnTo>
                    <a:pt x="3358" y="8824"/>
                  </a:lnTo>
                  <a:lnTo>
                    <a:pt x="3578" y="8871"/>
                  </a:lnTo>
                  <a:lnTo>
                    <a:pt x="3799" y="8910"/>
                  </a:lnTo>
                  <a:lnTo>
                    <a:pt x="4019" y="8941"/>
                  </a:lnTo>
                  <a:lnTo>
                    <a:pt x="4247" y="8957"/>
                  </a:lnTo>
                  <a:lnTo>
                    <a:pt x="4483" y="8965"/>
                  </a:lnTo>
                  <a:lnTo>
                    <a:pt x="4483" y="8965"/>
                  </a:lnTo>
                  <a:lnTo>
                    <a:pt x="4711" y="8957"/>
                  </a:lnTo>
                  <a:lnTo>
                    <a:pt x="4939" y="8941"/>
                  </a:lnTo>
                  <a:lnTo>
                    <a:pt x="5159" y="8910"/>
                  </a:lnTo>
                  <a:lnTo>
                    <a:pt x="5387" y="8871"/>
                  </a:lnTo>
                  <a:lnTo>
                    <a:pt x="5599" y="8824"/>
                  </a:lnTo>
                  <a:lnTo>
                    <a:pt x="5811" y="8761"/>
                  </a:lnTo>
                  <a:lnTo>
                    <a:pt x="6024" y="8690"/>
                  </a:lnTo>
                  <a:lnTo>
                    <a:pt x="6228" y="8611"/>
                  </a:lnTo>
                  <a:lnTo>
                    <a:pt x="6425" y="8517"/>
                  </a:lnTo>
                  <a:lnTo>
                    <a:pt x="6613" y="8423"/>
                  </a:lnTo>
                  <a:lnTo>
                    <a:pt x="6802" y="8312"/>
                  </a:lnTo>
                  <a:lnTo>
                    <a:pt x="6983" y="8194"/>
                  </a:lnTo>
                  <a:lnTo>
                    <a:pt x="7164" y="8069"/>
                  </a:lnTo>
                  <a:lnTo>
                    <a:pt x="7329" y="7943"/>
                  </a:lnTo>
                  <a:lnTo>
                    <a:pt x="7494" y="7801"/>
                  </a:lnTo>
                  <a:lnTo>
                    <a:pt x="7651" y="7652"/>
                  </a:lnTo>
                  <a:lnTo>
                    <a:pt x="7801" y="7495"/>
                  </a:lnTo>
                  <a:lnTo>
                    <a:pt x="7942" y="7330"/>
                  </a:lnTo>
                  <a:lnTo>
                    <a:pt x="8068" y="7164"/>
                  </a:lnTo>
                  <a:lnTo>
                    <a:pt x="8194" y="6984"/>
                  </a:lnTo>
                  <a:lnTo>
                    <a:pt x="8312" y="6803"/>
                  </a:lnTo>
                  <a:lnTo>
                    <a:pt x="8422" y="6614"/>
                  </a:lnTo>
                  <a:lnTo>
                    <a:pt x="8524" y="6425"/>
                  </a:lnTo>
                  <a:lnTo>
                    <a:pt x="8611" y="6229"/>
                  </a:lnTo>
                  <a:lnTo>
                    <a:pt x="8689" y="6024"/>
                  </a:lnTo>
                  <a:lnTo>
                    <a:pt x="8760" y="5812"/>
                  </a:lnTo>
                  <a:lnTo>
                    <a:pt x="8823" y="5600"/>
                  </a:lnTo>
                  <a:lnTo>
                    <a:pt x="8870" y="5387"/>
                  </a:lnTo>
                  <a:lnTo>
                    <a:pt x="8909" y="5167"/>
                  </a:lnTo>
                  <a:lnTo>
                    <a:pt x="8941" y="4939"/>
                  </a:lnTo>
                  <a:lnTo>
                    <a:pt x="8957" y="4711"/>
                  </a:lnTo>
                  <a:lnTo>
                    <a:pt x="8964" y="4483"/>
                  </a:lnTo>
                  <a:lnTo>
                    <a:pt x="8964" y="4483"/>
                  </a:lnTo>
                  <a:lnTo>
                    <a:pt x="8957" y="4255"/>
                  </a:lnTo>
                  <a:lnTo>
                    <a:pt x="8941" y="4027"/>
                  </a:lnTo>
                  <a:lnTo>
                    <a:pt x="8909" y="3799"/>
                  </a:lnTo>
                  <a:lnTo>
                    <a:pt x="8870" y="3579"/>
                  </a:lnTo>
                  <a:lnTo>
                    <a:pt x="8823" y="3366"/>
                  </a:lnTo>
                  <a:lnTo>
                    <a:pt x="8760" y="3154"/>
                  </a:lnTo>
                  <a:lnTo>
                    <a:pt x="8689" y="2942"/>
                  </a:lnTo>
                  <a:lnTo>
                    <a:pt x="8611" y="2737"/>
                  </a:lnTo>
                  <a:lnTo>
                    <a:pt x="8524" y="2541"/>
                  </a:lnTo>
                  <a:lnTo>
                    <a:pt x="8422" y="2352"/>
                  </a:lnTo>
                  <a:lnTo>
                    <a:pt x="8312" y="2163"/>
                  </a:lnTo>
                  <a:lnTo>
                    <a:pt x="8194" y="1982"/>
                  </a:lnTo>
                  <a:lnTo>
                    <a:pt x="8068" y="1802"/>
                  </a:lnTo>
                  <a:lnTo>
                    <a:pt x="7942" y="1636"/>
                  </a:lnTo>
                  <a:lnTo>
                    <a:pt x="7801" y="1471"/>
                  </a:lnTo>
                  <a:lnTo>
                    <a:pt x="7651" y="1314"/>
                  </a:lnTo>
                  <a:lnTo>
                    <a:pt x="7494" y="1165"/>
                  </a:lnTo>
                  <a:lnTo>
                    <a:pt x="7329" y="1023"/>
                  </a:lnTo>
                  <a:lnTo>
                    <a:pt x="7164" y="897"/>
                  </a:lnTo>
                  <a:lnTo>
                    <a:pt x="6983" y="771"/>
                  </a:lnTo>
                  <a:lnTo>
                    <a:pt x="6802" y="654"/>
                  </a:lnTo>
                  <a:lnTo>
                    <a:pt x="6613" y="543"/>
                  </a:lnTo>
                  <a:lnTo>
                    <a:pt x="6425" y="449"/>
                  </a:lnTo>
                  <a:lnTo>
                    <a:pt x="6228" y="355"/>
                  </a:lnTo>
                  <a:lnTo>
                    <a:pt x="6024" y="276"/>
                  </a:lnTo>
                  <a:lnTo>
                    <a:pt x="5811" y="205"/>
                  </a:lnTo>
                  <a:lnTo>
                    <a:pt x="5599" y="142"/>
                  </a:lnTo>
                  <a:lnTo>
                    <a:pt x="5387" y="95"/>
                  </a:lnTo>
                  <a:lnTo>
                    <a:pt x="5159" y="56"/>
                  </a:lnTo>
                  <a:lnTo>
                    <a:pt x="4939" y="24"/>
                  </a:lnTo>
                  <a:lnTo>
                    <a:pt x="4711" y="9"/>
                  </a:lnTo>
                  <a:lnTo>
                    <a:pt x="4483" y="1"/>
                  </a:lnTo>
                  <a:lnTo>
                    <a:pt x="4483" y="1"/>
                  </a:lnTo>
                  <a:lnTo>
                    <a:pt x="4247" y="9"/>
                  </a:lnTo>
                  <a:lnTo>
                    <a:pt x="4019" y="24"/>
                  </a:lnTo>
                  <a:lnTo>
                    <a:pt x="3799" y="56"/>
                  </a:lnTo>
                  <a:lnTo>
                    <a:pt x="3578" y="95"/>
                  </a:lnTo>
                  <a:lnTo>
                    <a:pt x="3358" y="142"/>
                  </a:lnTo>
                  <a:lnTo>
                    <a:pt x="3146" y="205"/>
                  </a:lnTo>
                  <a:lnTo>
                    <a:pt x="2941" y="276"/>
                  </a:lnTo>
                  <a:lnTo>
                    <a:pt x="2737" y="355"/>
                  </a:lnTo>
                  <a:lnTo>
                    <a:pt x="2540" y="449"/>
                  </a:lnTo>
                  <a:lnTo>
                    <a:pt x="2344" y="543"/>
                  </a:lnTo>
                  <a:lnTo>
                    <a:pt x="2155" y="654"/>
                  </a:lnTo>
                  <a:lnTo>
                    <a:pt x="1974" y="771"/>
                  </a:lnTo>
                  <a:lnTo>
                    <a:pt x="1801" y="897"/>
                  </a:lnTo>
                  <a:lnTo>
                    <a:pt x="1628" y="1023"/>
                  </a:lnTo>
                  <a:lnTo>
                    <a:pt x="1471" y="1165"/>
                  </a:lnTo>
                  <a:lnTo>
                    <a:pt x="1314" y="1314"/>
                  </a:lnTo>
                  <a:lnTo>
                    <a:pt x="1164" y="1471"/>
                  </a:lnTo>
                  <a:lnTo>
                    <a:pt x="1023" y="1636"/>
                  </a:lnTo>
                  <a:lnTo>
                    <a:pt x="889" y="1802"/>
                  </a:lnTo>
                  <a:lnTo>
                    <a:pt x="763" y="1982"/>
                  </a:lnTo>
                  <a:lnTo>
                    <a:pt x="653" y="2163"/>
                  </a:lnTo>
                  <a:lnTo>
                    <a:pt x="543" y="2352"/>
                  </a:lnTo>
                  <a:lnTo>
                    <a:pt x="441" y="2541"/>
                  </a:lnTo>
                  <a:lnTo>
                    <a:pt x="355" y="2737"/>
                  </a:lnTo>
                  <a:lnTo>
                    <a:pt x="276" y="2942"/>
                  </a:lnTo>
                  <a:lnTo>
                    <a:pt x="205" y="3154"/>
                  </a:lnTo>
                  <a:lnTo>
                    <a:pt x="142" y="3366"/>
                  </a:lnTo>
                  <a:lnTo>
                    <a:pt x="95" y="3579"/>
                  </a:lnTo>
                  <a:lnTo>
                    <a:pt x="56" y="3799"/>
                  </a:lnTo>
                  <a:lnTo>
                    <a:pt x="24" y="4027"/>
                  </a:lnTo>
                  <a:lnTo>
                    <a:pt x="9" y="4255"/>
                  </a:lnTo>
                  <a:lnTo>
                    <a:pt x="1" y="4483"/>
                  </a:lnTo>
                  <a:lnTo>
                    <a:pt x="1" y="4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5244;p67">
              <a:extLst>
                <a:ext uri="{FF2B5EF4-FFF2-40B4-BE49-F238E27FC236}">
                  <a16:creationId xmlns:a16="http://schemas.microsoft.com/office/drawing/2014/main" id="{F153D18A-6FF0-53D3-79FE-D2445E9C44FF}"/>
                </a:ext>
              </a:extLst>
            </p:cNvPr>
            <p:cNvSpPr/>
            <p:nvPr/>
          </p:nvSpPr>
          <p:spPr>
            <a:xfrm>
              <a:off x="-2005750" y="-225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3" name="Google Shape;6757;p67">
            <a:extLst>
              <a:ext uri="{FF2B5EF4-FFF2-40B4-BE49-F238E27FC236}">
                <a16:creationId xmlns:a16="http://schemas.microsoft.com/office/drawing/2014/main" id="{CE5F1ED4-59A6-B12C-0622-06F32EF9510E}"/>
              </a:ext>
            </a:extLst>
          </p:cNvPr>
          <p:cNvGrpSpPr/>
          <p:nvPr/>
        </p:nvGrpSpPr>
        <p:grpSpPr>
          <a:xfrm>
            <a:off x="7831673" y="2059027"/>
            <a:ext cx="421060" cy="487957"/>
            <a:chOff x="-3894900" y="-9679700"/>
            <a:chExt cx="5489700" cy="9917825"/>
          </a:xfrm>
        </p:grpSpPr>
        <p:sp>
          <p:nvSpPr>
            <p:cNvPr id="3174" name="Google Shape;6758;p67">
              <a:extLst>
                <a:ext uri="{FF2B5EF4-FFF2-40B4-BE49-F238E27FC236}">
                  <a16:creationId xmlns:a16="http://schemas.microsoft.com/office/drawing/2014/main" id="{9242E189-980F-B875-D674-93A5D4E30756}"/>
                </a:ext>
              </a:extLst>
            </p:cNvPr>
            <p:cNvSpPr/>
            <p:nvPr/>
          </p:nvSpPr>
          <p:spPr>
            <a:xfrm>
              <a:off x="-3799825" y="-9534475"/>
              <a:ext cx="3107000" cy="6947400"/>
            </a:xfrm>
            <a:custGeom>
              <a:avLst/>
              <a:gdLst/>
              <a:ahLst/>
              <a:cxnLst/>
              <a:rect l="l" t="t" r="r" b="b"/>
              <a:pathLst>
                <a:path w="124280" h="277896" extrusionOk="0">
                  <a:moveTo>
                    <a:pt x="105995" y="1"/>
                  </a:moveTo>
                  <a:lnTo>
                    <a:pt x="105020" y="56"/>
                  </a:lnTo>
                  <a:lnTo>
                    <a:pt x="104057" y="121"/>
                  </a:lnTo>
                  <a:lnTo>
                    <a:pt x="103100" y="186"/>
                  </a:lnTo>
                  <a:lnTo>
                    <a:pt x="102150" y="260"/>
                  </a:lnTo>
                  <a:lnTo>
                    <a:pt x="101205" y="343"/>
                  </a:lnTo>
                  <a:lnTo>
                    <a:pt x="100267" y="426"/>
                  </a:lnTo>
                  <a:lnTo>
                    <a:pt x="99340" y="519"/>
                  </a:lnTo>
                  <a:lnTo>
                    <a:pt x="98414" y="611"/>
                  </a:lnTo>
                  <a:lnTo>
                    <a:pt x="97494" y="713"/>
                  </a:lnTo>
                  <a:lnTo>
                    <a:pt x="96585" y="824"/>
                  </a:lnTo>
                  <a:lnTo>
                    <a:pt x="95677" y="935"/>
                  </a:lnTo>
                  <a:lnTo>
                    <a:pt x="94775" y="1055"/>
                  </a:lnTo>
                  <a:lnTo>
                    <a:pt x="93885" y="1175"/>
                  </a:lnTo>
                  <a:lnTo>
                    <a:pt x="92995" y="1305"/>
                  </a:lnTo>
                  <a:lnTo>
                    <a:pt x="92117" y="1434"/>
                  </a:lnTo>
                  <a:lnTo>
                    <a:pt x="91239" y="1582"/>
                  </a:lnTo>
                  <a:lnTo>
                    <a:pt x="90373" y="1721"/>
                  </a:lnTo>
                  <a:lnTo>
                    <a:pt x="89514" y="1878"/>
                  </a:lnTo>
                  <a:lnTo>
                    <a:pt x="88654" y="2036"/>
                  </a:lnTo>
                  <a:lnTo>
                    <a:pt x="87806" y="2193"/>
                  </a:lnTo>
                  <a:lnTo>
                    <a:pt x="86964" y="2360"/>
                  </a:lnTo>
                  <a:lnTo>
                    <a:pt x="86123" y="2535"/>
                  </a:lnTo>
                  <a:lnTo>
                    <a:pt x="85293" y="2711"/>
                  </a:lnTo>
                  <a:lnTo>
                    <a:pt x="84470" y="2896"/>
                  </a:lnTo>
                  <a:lnTo>
                    <a:pt x="83646" y="3081"/>
                  </a:lnTo>
                  <a:lnTo>
                    <a:pt x="82835" y="3275"/>
                  </a:lnTo>
                  <a:lnTo>
                    <a:pt x="82024" y="3479"/>
                  </a:lnTo>
                  <a:lnTo>
                    <a:pt x="81225" y="3682"/>
                  </a:lnTo>
                  <a:lnTo>
                    <a:pt x="80431" y="3886"/>
                  </a:lnTo>
                  <a:lnTo>
                    <a:pt x="79638" y="4099"/>
                  </a:lnTo>
                  <a:lnTo>
                    <a:pt x="78857" y="4321"/>
                  </a:lnTo>
                  <a:lnTo>
                    <a:pt x="78076" y="4543"/>
                  </a:lnTo>
                  <a:lnTo>
                    <a:pt x="77307" y="4774"/>
                  </a:lnTo>
                  <a:lnTo>
                    <a:pt x="76538" y="5005"/>
                  </a:lnTo>
                  <a:lnTo>
                    <a:pt x="75781" y="5246"/>
                  </a:lnTo>
                  <a:lnTo>
                    <a:pt x="75025" y="5496"/>
                  </a:lnTo>
                  <a:lnTo>
                    <a:pt x="74274" y="5745"/>
                  </a:lnTo>
                  <a:lnTo>
                    <a:pt x="73535" y="5995"/>
                  </a:lnTo>
                  <a:lnTo>
                    <a:pt x="72796" y="6254"/>
                  </a:lnTo>
                  <a:lnTo>
                    <a:pt x="72064" y="6522"/>
                  </a:lnTo>
                  <a:lnTo>
                    <a:pt x="71337" y="6791"/>
                  </a:lnTo>
                  <a:lnTo>
                    <a:pt x="70617" y="7059"/>
                  </a:lnTo>
                  <a:lnTo>
                    <a:pt x="69902" y="7336"/>
                  </a:lnTo>
                  <a:lnTo>
                    <a:pt x="69194" y="7623"/>
                  </a:lnTo>
                  <a:lnTo>
                    <a:pt x="68491" y="7910"/>
                  </a:lnTo>
                  <a:lnTo>
                    <a:pt x="67795" y="8206"/>
                  </a:lnTo>
                  <a:lnTo>
                    <a:pt x="67105" y="8502"/>
                  </a:lnTo>
                  <a:lnTo>
                    <a:pt x="66415" y="8807"/>
                  </a:lnTo>
                  <a:lnTo>
                    <a:pt x="65737" y="9113"/>
                  </a:lnTo>
                  <a:lnTo>
                    <a:pt x="65058" y="9427"/>
                  </a:lnTo>
                  <a:lnTo>
                    <a:pt x="64392" y="9742"/>
                  </a:lnTo>
                  <a:lnTo>
                    <a:pt x="63726" y="10065"/>
                  </a:lnTo>
                  <a:lnTo>
                    <a:pt x="63066" y="10389"/>
                  </a:lnTo>
                  <a:lnTo>
                    <a:pt x="62413" y="10722"/>
                  </a:lnTo>
                  <a:lnTo>
                    <a:pt x="61765" y="11055"/>
                  </a:lnTo>
                  <a:lnTo>
                    <a:pt x="61123" y="11388"/>
                  </a:lnTo>
                  <a:lnTo>
                    <a:pt x="60481" y="11740"/>
                  </a:lnTo>
                  <a:lnTo>
                    <a:pt x="59851" y="12082"/>
                  </a:lnTo>
                  <a:lnTo>
                    <a:pt x="59228" y="12434"/>
                  </a:lnTo>
                  <a:lnTo>
                    <a:pt x="58604" y="12794"/>
                  </a:lnTo>
                  <a:lnTo>
                    <a:pt x="57987" y="13155"/>
                  </a:lnTo>
                  <a:lnTo>
                    <a:pt x="57375" y="13525"/>
                  </a:lnTo>
                  <a:lnTo>
                    <a:pt x="56770" y="13895"/>
                  </a:lnTo>
                  <a:lnTo>
                    <a:pt x="56170" y="14265"/>
                  </a:lnTo>
                  <a:lnTo>
                    <a:pt x="55577" y="14645"/>
                  </a:lnTo>
                  <a:lnTo>
                    <a:pt x="54983" y="15033"/>
                  </a:lnTo>
                  <a:lnTo>
                    <a:pt x="54402" y="15422"/>
                  </a:lnTo>
                  <a:lnTo>
                    <a:pt x="53821" y="15810"/>
                  </a:lnTo>
                  <a:lnTo>
                    <a:pt x="53246" y="16208"/>
                  </a:lnTo>
                  <a:lnTo>
                    <a:pt x="52677" y="16606"/>
                  </a:lnTo>
                  <a:lnTo>
                    <a:pt x="52113" y="17013"/>
                  </a:lnTo>
                  <a:lnTo>
                    <a:pt x="51550" y="17420"/>
                  </a:lnTo>
                  <a:lnTo>
                    <a:pt x="50999" y="17836"/>
                  </a:lnTo>
                  <a:lnTo>
                    <a:pt x="50448" y="18252"/>
                  </a:lnTo>
                  <a:lnTo>
                    <a:pt x="49903" y="18669"/>
                  </a:lnTo>
                  <a:lnTo>
                    <a:pt x="49365" y="19094"/>
                  </a:lnTo>
                  <a:lnTo>
                    <a:pt x="48832" y="19520"/>
                  </a:lnTo>
                  <a:lnTo>
                    <a:pt x="48299" y="19955"/>
                  </a:lnTo>
                  <a:lnTo>
                    <a:pt x="47778" y="20389"/>
                  </a:lnTo>
                  <a:lnTo>
                    <a:pt x="47258" y="20833"/>
                  </a:lnTo>
                  <a:lnTo>
                    <a:pt x="46743" y="21278"/>
                  </a:lnTo>
                  <a:lnTo>
                    <a:pt x="46234" y="21731"/>
                  </a:lnTo>
                  <a:lnTo>
                    <a:pt x="45726" y="22184"/>
                  </a:lnTo>
                  <a:lnTo>
                    <a:pt x="45229" y="22637"/>
                  </a:lnTo>
                  <a:lnTo>
                    <a:pt x="44733" y="23100"/>
                  </a:lnTo>
                  <a:lnTo>
                    <a:pt x="44242" y="23562"/>
                  </a:lnTo>
                  <a:lnTo>
                    <a:pt x="43752" y="24034"/>
                  </a:lnTo>
                  <a:lnTo>
                    <a:pt x="43274" y="24506"/>
                  </a:lnTo>
                  <a:lnTo>
                    <a:pt x="42795" y="24978"/>
                  </a:lnTo>
                  <a:lnTo>
                    <a:pt x="42323" y="25459"/>
                  </a:lnTo>
                  <a:lnTo>
                    <a:pt x="41857" y="25940"/>
                  </a:lnTo>
                  <a:lnTo>
                    <a:pt x="41397" y="26430"/>
                  </a:lnTo>
                  <a:lnTo>
                    <a:pt x="40936" y="26921"/>
                  </a:lnTo>
                  <a:lnTo>
                    <a:pt x="40482" y="27411"/>
                  </a:lnTo>
                  <a:lnTo>
                    <a:pt x="40034" y="27910"/>
                  </a:lnTo>
                  <a:lnTo>
                    <a:pt x="39592" y="28410"/>
                  </a:lnTo>
                  <a:lnTo>
                    <a:pt x="39150" y="28919"/>
                  </a:lnTo>
                  <a:lnTo>
                    <a:pt x="38714" y="29427"/>
                  </a:lnTo>
                  <a:lnTo>
                    <a:pt x="38284" y="29936"/>
                  </a:lnTo>
                  <a:lnTo>
                    <a:pt x="37861" y="30454"/>
                  </a:lnTo>
                  <a:lnTo>
                    <a:pt x="37437" y="30972"/>
                  </a:lnTo>
                  <a:lnTo>
                    <a:pt x="37019" y="31500"/>
                  </a:lnTo>
                  <a:lnTo>
                    <a:pt x="36607" y="32027"/>
                  </a:lnTo>
                  <a:lnTo>
                    <a:pt x="36196" y="32554"/>
                  </a:lnTo>
                  <a:lnTo>
                    <a:pt x="35796" y="33091"/>
                  </a:lnTo>
                  <a:lnTo>
                    <a:pt x="35396" y="33627"/>
                  </a:lnTo>
                  <a:lnTo>
                    <a:pt x="34997" y="34164"/>
                  </a:lnTo>
                  <a:lnTo>
                    <a:pt x="34609" y="34710"/>
                  </a:lnTo>
                  <a:lnTo>
                    <a:pt x="34222" y="35256"/>
                  </a:lnTo>
                  <a:lnTo>
                    <a:pt x="33840" y="35801"/>
                  </a:lnTo>
                  <a:lnTo>
                    <a:pt x="33459" y="36356"/>
                  </a:lnTo>
                  <a:lnTo>
                    <a:pt x="33083" y="36911"/>
                  </a:lnTo>
                  <a:lnTo>
                    <a:pt x="32714" y="37466"/>
                  </a:lnTo>
                  <a:lnTo>
                    <a:pt x="32351" y="38031"/>
                  </a:lnTo>
                  <a:lnTo>
                    <a:pt x="31988" y="38595"/>
                  </a:lnTo>
                  <a:lnTo>
                    <a:pt x="31630" y="39169"/>
                  </a:lnTo>
                  <a:lnTo>
                    <a:pt x="31279" y="39742"/>
                  </a:lnTo>
                  <a:lnTo>
                    <a:pt x="30928" y="40316"/>
                  </a:lnTo>
                  <a:lnTo>
                    <a:pt x="30583" y="40889"/>
                  </a:lnTo>
                  <a:lnTo>
                    <a:pt x="30244" y="41472"/>
                  </a:lnTo>
                  <a:lnTo>
                    <a:pt x="29905" y="42055"/>
                  </a:lnTo>
                  <a:lnTo>
                    <a:pt x="29572" y="42647"/>
                  </a:lnTo>
                  <a:lnTo>
                    <a:pt x="29245" y="43239"/>
                  </a:lnTo>
                  <a:lnTo>
                    <a:pt x="28918" y="43831"/>
                  </a:lnTo>
                  <a:lnTo>
                    <a:pt x="28597" y="44423"/>
                  </a:lnTo>
                  <a:lnTo>
                    <a:pt x="28282" y="45024"/>
                  </a:lnTo>
                  <a:lnTo>
                    <a:pt x="27967" y="45626"/>
                  </a:lnTo>
                  <a:lnTo>
                    <a:pt x="27658" y="46227"/>
                  </a:lnTo>
                  <a:lnTo>
                    <a:pt x="27356" y="46838"/>
                  </a:lnTo>
                  <a:lnTo>
                    <a:pt x="27053" y="47448"/>
                  </a:lnTo>
                  <a:lnTo>
                    <a:pt x="26756" y="48059"/>
                  </a:lnTo>
                  <a:lnTo>
                    <a:pt x="26460" y="48678"/>
                  </a:lnTo>
                  <a:lnTo>
                    <a:pt x="26169" y="49298"/>
                  </a:lnTo>
                  <a:lnTo>
                    <a:pt x="25884" y="49918"/>
                  </a:lnTo>
                  <a:lnTo>
                    <a:pt x="25600" y="50547"/>
                  </a:lnTo>
                  <a:lnTo>
                    <a:pt x="25321" y="51167"/>
                  </a:lnTo>
                  <a:lnTo>
                    <a:pt x="25049" y="51796"/>
                  </a:lnTo>
                  <a:lnTo>
                    <a:pt x="24776" y="52434"/>
                  </a:lnTo>
                  <a:lnTo>
                    <a:pt x="24510" y="53063"/>
                  </a:lnTo>
                  <a:lnTo>
                    <a:pt x="24244" y="53702"/>
                  </a:lnTo>
                  <a:lnTo>
                    <a:pt x="23983" y="54340"/>
                  </a:lnTo>
                  <a:lnTo>
                    <a:pt x="23729" y="54988"/>
                  </a:lnTo>
                  <a:lnTo>
                    <a:pt x="23475" y="55635"/>
                  </a:lnTo>
                  <a:lnTo>
                    <a:pt x="23226" y="56283"/>
                  </a:lnTo>
                  <a:lnTo>
                    <a:pt x="22978" y="56930"/>
                  </a:lnTo>
                  <a:lnTo>
                    <a:pt x="22736" y="57578"/>
                  </a:lnTo>
                  <a:lnTo>
                    <a:pt x="22500" y="58235"/>
                  </a:lnTo>
                  <a:lnTo>
                    <a:pt x="22264" y="58891"/>
                  </a:lnTo>
                  <a:lnTo>
                    <a:pt x="22027" y="59557"/>
                  </a:lnTo>
                  <a:lnTo>
                    <a:pt x="21797" y="60214"/>
                  </a:lnTo>
                  <a:lnTo>
                    <a:pt x="21573" y="60880"/>
                  </a:lnTo>
                  <a:lnTo>
                    <a:pt x="21355" y="61546"/>
                  </a:lnTo>
                  <a:lnTo>
                    <a:pt x="21137" y="62212"/>
                  </a:lnTo>
                  <a:lnTo>
                    <a:pt x="20919" y="62888"/>
                  </a:lnTo>
                  <a:lnTo>
                    <a:pt x="20502" y="64238"/>
                  </a:lnTo>
                  <a:lnTo>
                    <a:pt x="20090" y="65598"/>
                  </a:lnTo>
                  <a:lnTo>
                    <a:pt x="19696" y="66958"/>
                  </a:lnTo>
                  <a:lnTo>
                    <a:pt x="19315" y="68337"/>
                  </a:lnTo>
                  <a:lnTo>
                    <a:pt x="18946" y="69724"/>
                  </a:lnTo>
                  <a:lnTo>
                    <a:pt x="18594" y="71112"/>
                  </a:lnTo>
                  <a:lnTo>
                    <a:pt x="18249" y="72509"/>
                  </a:lnTo>
                  <a:lnTo>
                    <a:pt x="17916" y="73915"/>
                  </a:lnTo>
                  <a:lnTo>
                    <a:pt x="17595" y="75330"/>
                  </a:lnTo>
                  <a:lnTo>
                    <a:pt x="17287" y="76755"/>
                  </a:lnTo>
                  <a:lnTo>
                    <a:pt x="16996" y="78189"/>
                  </a:lnTo>
                  <a:lnTo>
                    <a:pt x="16711" y="79623"/>
                  </a:lnTo>
                  <a:lnTo>
                    <a:pt x="16439" y="81066"/>
                  </a:lnTo>
                  <a:lnTo>
                    <a:pt x="16173" y="82509"/>
                  </a:lnTo>
                  <a:lnTo>
                    <a:pt x="15924" y="83970"/>
                  </a:lnTo>
                  <a:lnTo>
                    <a:pt x="15682" y="85432"/>
                  </a:lnTo>
                  <a:lnTo>
                    <a:pt x="15452" y="86903"/>
                  </a:lnTo>
                  <a:lnTo>
                    <a:pt x="15234" y="88374"/>
                  </a:lnTo>
                  <a:lnTo>
                    <a:pt x="15028" y="89854"/>
                  </a:lnTo>
                  <a:lnTo>
                    <a:pt x="14828" y="91334"/>
                  </a:lnTo>
                  <a:lnTo>
                    <a:pt x="14641" y="92823"/>
                  </a:lnTo>
                  <a:lnTo>
                    <a:pt x="14465" y="94322"/>
                  </a:lnTo>
                  <a:lnTo>
                    <a:pt x="14296" y="95821"/>
                  </a:lnTo>
                  <a:lnTo>
                    <a:pt x="14138" y="97329"/>
                  </a:lnTo>
                  <a:lnTo>
                    <a:pt x="13987" y="98837"/>
                  </a:lnTo>
                  <a:lnTo>
                    <a:pt x="13848" y="100354"/>
                  </a:lnTo>
                  <a:lnTo>
                    <a:pt x="13714" y="101871"/>
                  </a:lnTo>
                  <a:lnTo>
                    <a:pt x="13593" y="103397"/>
                  </a:lnTo>
                  <a:lnTo>
                    <a:pt x="13478" y="104924"/>
                  </a:lnTo>
                  <a:lnTo>
                    <a:pt x="13375" y="106450"/>
                  </a:lnTo>
                  <a:lnTo>
                    <a:pt x="13278" y="107986"/>
                  </a:lnTo>
                  <a:lnTo>
                    <a:pt x="13188" y="109521"/>
                  </a:lnTo>
                  <a:lnTo>
                    <a:pt x="13109" y="111057"/>
                  </a:lnTo>
                  <a:lnTo>
                    <a:pt x="13036" y="112602"/>
                  </a:lnTo>
                  <a:lnTo>
                    <a:pt x="12970" y="114147"/>
                  </a:lnTo>
                  <a:lnTo>
                    <a:pt x="12915" y="115692"/>
                  </a:lnTo>
                  <a:lnTo>
                    <a:pt x="12861" y="117246"/>
                  </a:lnTo>
                  <a:lnTo>
                    <a:pt x="12818" y="118800"/>
                  </a:lnTo>
                  <a:lnTo>
                    <a:pt x="12782" y="120354"/>
                  </a:lnTo>
                  <a:lnTo>
                    <a:pt x="12758" y="121908"/>
                  </a:lnTo>
                  <a:lnTo>
                    <a:pt x="12733" y="123462"/>
                  </a:lnTo>
                  <a:lnTo>
                    <a:pt x="12715" y="125026"/>
                  </a:lnTo>
                  <a:lnTo>
                    <a:pt x="12709" y="126580"/>
                  </a:lnTo>
                  <a:lnTo>
                    <a:pt x="12703" y="128143"/>
                  </a:lnTo>
                  <a:lnTo>
                    <a:pt x="12709" y="129707"/>
                  </a:lnTo>
                  <a:lnTo>
                    <a:pt x="12715" y="131270"/>
                  </a:lnTo>
                  <a:lnTo>
                    <a:pt x="12733" y="132833"/>
                  </a:lnTo>
                  <a:lnTo>
                    <a:pt x="12752" y="134397"/>
                  </a:lnTo>
                  <a:lnTo>
                    <a:pt x="12776" y="135960"/>
                  </a:lnTo>
                  <a:lnTo>
                    <a:pt x="12806" y="137524"/>
                  </a:lnTo>
                  <a:lnTo>
                    <a:pt x="12842" y="139087"/>
                  </a:lnTo>
                  <a:lnTo>
                    <a:pt x="12885" y="140650"/>
                  </a:lnTo>
                  <a:lnTo>
                    <a:pt x="12933" y="142214"/>
                  </a:lnTo>
                  <a:lnTo>
                    <a:pt x="12982" y="143777"/>
                  </a:lnTo>
                  <a:lnTo>
                    <a:pt x="13036" y="145340"/>
                  </a:lnTo>
                  <a:lnTo>
                    <a:pt x="13097" y="146895"/>
                  </a:lnTo>
                  <a:lnTo>
                    <a:pt x="13157" y="148458"/>
                  </a:lnTo>
                  <a:lnTo>
                    <a:pt x="13224" y="150012"/>
                  </a:lnTo>
                  <a:lnTo>
                    <a:pt x="13297" y="151566"/>
                  </a:lnTo>
                  <a:lnTo>
                    <a:pt x="13448" y="154675"/>
                  </a:lnTo>
                  <a:lnTo>
                    <a:pt x="13611" y="157764"/>
                  </a:lnTo>
                  <a:lnTo>
                    <a:pt x="13787" y="160854"/>
                  </a:lnTo>
                  <a:lnTo>
                    <a:pt x="13975" y="163925"/>
                  </a:lnTo>
                  <a:lnTo>
                    <a:pt x="14168" y="166987"/>
                  </a:lnTo>
                  <a:lnTo>
                    <a:pt x="14374" y="170031"/>
                  </a:lnTo>
                  <a:lnTo>
                    <a:pt x="14586" y="173056"/>
                  </a:lnTo>
                  <a:lnTo>
                    <a:pt x="14798" y="176072"/>
                  </a:lnTo>
                  <a:lnTo>
                    <a:pt x="15016" y="179060"/>
                  </a:lnTo>
                  <a:lnTo>
                    <a:pt x="15240" y="182029"/>
                  </a:lnTo>
                  <a:lnTo>
                    <a:pt x="15682" y="187904"/>
                  </a:lnTo>
                  <a:lnTo>
                    <a:pt x="16118" y="193667"/>
                  </a:lnTo>
                  <a:lnTo>
                    <a:pt x="16330" y="196516"/>
                  </a:lnTo>
                  <a:lnTo>
                    <a:pt x="16536" y="199328"/>
                  </a:lnTo>
                  <a:lnTo>
                    <a:pt x="16742" y="202113"/>
                  </a:lnTo>
                  <a:lnTo>
                    <a:pt x="16929" y="204860"/>
                  </a:lnTo>
                  <a:lnTo>
                    <a:pt x="17111" y="207580"/>
                  </a:lnTo>
                  <a:lnTo>
                    <a:pt x="17287" y="210263"/>
                  </a:lnTo>
                  <a:lnTo>
                    <a:pt x="17444" y="212899"/>
                  </a:lnTo>
                  <a:lnTo>
                    <a:pt x="17589" y="215508"/>
                  </a:lnTo>
                  <a:lnTo>
                    <a:pt x="17723" y="218071"/>
                  </a:lnTo>
                  <a:lnTo>
                    <a:pt x="17783" y="219338"/>
                  </a:lnTo>
                  <a:lnTo>
                    <a:pt x="17838" y="220596"/>
                  </a:lnTo>
                  <a:lnTo>
                    <a:pt x="17886" y="221845"/>
                  </a:lnTo>
                  <a:lnTo>
                    <a:pt x="17934" y="223075"/>
                  </a:lnTo>
                  <a:lnTo>
                    <a:pt x="17977" y="224296"/>
                  </a:lnTo>
                  <a:lnTo>
                    <a:pt x="18013" y="225518"/>
                  </a:lnTo>
                  <a:lnTo>
                    <a:pt x="18043" y="226711"/>
                  </a:lnTo>
                  <a:lnTo>
                    <a:pt x="18068" y="227904"/>
                  </a:lnTo>
                  <a:lnTo>
                    <a:pt x="18092" y="229079"/>
                  </a:lnTo>
                  <a:lnTo>
                    <a:pt x="18110" y="230245"/>
                  </a:lnTo>
                  <a:lnTo>
                    <a:pt x="18116" y="231401"/>
                  </a:lnTo>
                  <a:lnTo>
                    <a:pt x="18122" y="232539"/>
                  </a:lnTo>
                  <a:lnTo>
                    <a:pt x="18116" y="233668"/>
                  </a:lnTo>
                  <a:lnTo>
                    <a:pt x="18110" y="234787"/>
                  </a:lnTo>
                  <a:lnTo>
                    <a:pt x="18098" y="235888"/>
                  </a:lnTo>
                  <a:lnTo>
                    <a:pt x="18074" y="236979"/>
                  </a:lnTo>
                  <a:lnTo>
                    <a:pt x="18050" y="238052"/>
                  </a:lnTo>
                  <a:lnTo>
                    <a:pt x="18013" y="239116"/>
                  </a:lnTo>
                  <a:lnTo>
                    <a:pt x="17971" y="240162"/>
                  </a:lnTo>
                  <a:lnTo>
                    <a:pt x="17922" y="241198"/>
                  </a:lnTo>
                  <a:lnTo>
                    <a:pt x="17868" y="242215"/>
                  </a:lnTo>
                  <a:lnTo>
                    <a:pt x="17801" y="243224"/>
                  </a:lnTo>
                  <a:lnTo>
                    <a:pt x="17729" y="244213"/>
                  </a:lnTo>
                  <a:lnTo>
                    <a:pt x="17650" y="245194"/>
                  </a:lnTo>
                  <a:lnTo>
                    <a:pt x="17565" y="246156"/>
                  </a:lnTo>
                  <a:lnTo>
                    <a:pt x="17468" y="247109"/>
                  </a:lnTo>
                  <a:lnTo>
                    <a:pt x="17365" y="248034"/>
                  </a:lnTo>
                  <a:lnTo>
                    <a:pt x="17250" y="248959"/>
                  </a:lnTo>
                  <a:lnTo>
                    <a:pt x="17129" y="249856"/>
                  </a:lnTo>
                  <a:lnTo>
                    <a:pt x="17002" y="250745"/>
                  </a:lnTo>
                  <a:lnTo>
                    <a:pt x="16863" y="251614"/>
                  </a:lnTo>
                  <a:lnTo>
                    <a:pt x="16711" y="252465"/>
                  </a:lnTo>
                  <a:lnTo>
                    <a:pt x="16554" y="253307"/>
                  </a:lnTo>
                  <a:lnTo>
                    <a:pt x="16391" y="254130"/>
                  </a:lnTo>
                  <a:lnTo>
                    <a:pt x="16215" y="254935"/>
                  </a:lnTo>
                  <a:lnTo>
                    <a:pt x="16027" y="255722"/>
                  </a:lnTo>
                  <a:lnTo>
                    <a:pt x="15827" y="256489"/>
                  </a:lnTo>
                  <a:lnTo>
                    <a:pt x="15622" y="257248"/>
                  </a:lnTo>
                  <a:lnTo>
                    <a:pt x="15404" y="257979"/>
                  </a:lnTo>
                  <a:lnTo>
                    <a:pt x="15295" y="258339"/>
                  </a:lnTo>
                  <a:lnTo>
                    <a:pt x="15180" y="258700"/>
                  </a:lnTo>
                  <a:lnTo>
                    <a:pt x="15058" y="259052"/>
                  </a:lnTo>
                  <a:lnTo>
                    <a:pt x="14937" y="259403"/>
                  </a:lnTo>
                  <a:lnTo>
                    <a:pt x="14816" y="259746"/>
                  </a:lnTo>
                  <a:lnTo>
                    <a:pt x="14689" y="260088"/>
                  </a:lnTo>
                  <a:lnTo>
                    <a:pt x="14562" y="260421"/>
                  </a:lnTo>
                  <a:lnTo>
                    <a:pt x="14429" y="260745"/>
                  </a:lnTo>
                  <a:lnTo>
                    <a:pt x="14296" y="261078"/>
                  </a:lnTo>
                  <a:lnTo>
                    <a:pt x="14162" y="261392"/>
                  </a:lnTo>
                  <a:lnTo>
                    <a:pt x="14017" y="261716"/>
                  </a:lnTo>
                  <a:lnTo>
                    <a:pt x="13878" y="262021"/>
                  </a:lnTo>
                  <a:lnTo>
                    <a:pt x="13732" y="262327"/>
                  </a:lnTo>
                  <a:lnTo>
                    <a:pt x="13581" y="262632"/>
                  </a:lnTo>
                  <a:lnTo>
                    <a:pt x="13430" y="262928"/>
                  </a:lnTo>
                  <a:lnTo>
                    <a:pt x="13278" y="263224"/>
                  </a:lnTo>
                  <a:lnTo>
                    <a:pt x="13121" y="263511"/>
                  </a:lnTo>
                  <a:lnTo>
                    <a:pt x="12957" y="263797"/>
                  </a:lnTo>
                  <a:lnTo>
                    <a:pt x="12794" y="264075"/>
                  </a:lnTo>
                  <a:lnTo>
                    <a:pt x="12631" y="264343"/>
                  </a:lnTo>
                  <a:lnTo>
                    <a:pt x="12461" y="264621"/>
                  </a:lnTo>
                  <a:lnTo>
                    <a:pt x="12285" y="264880"/>
                  </a:lnTo>
                  <a:lnTo>
                    <a:pt x="12110" y="265139"/>
                  </a:lnTo>
                  <a:lnTo>
                    <a:pt x="11934" y="265398"/>
                  </a:lnTo>
                  <a:lnTo>
                    <a:pt x="11753" y="265648"/>
                  </a:lnTo>
                  <a:lnTo>
                    <a:pt x="11565" y="265888"/>
                  </a:lnTo>
                  <a:lnTo>
                    <a:pt x="11377" y="266129"/>
                  </a:lnTo>
                  <a:lnTo>
                    <a:pt x="11190" y="266360"/>
                  </a:lnTo>
                  <a:lnTo>
                    <a:pt x="10996" y="266591"/>
                  </a:lnTo>
                  <a:lnTo>
                    <a:pt x="10796" y="266813"/>
                  </a:lnTo>
                  <a:lnTo>
                    <a:pt x="10596" y="267035"/>
                  </a:lnTo>
                  <a:lnTo>
                    <a:pt x="10390" y="267248"/>
                  </a:lnTo>
                  <a:lnTo>
                    <a:pt x="10184" y="267461"/>
                  </a:lnTo>
                  <a:lnTo>
                    <a:pt x="9973" y="267664"/>
                  </a:lnTo>
                  <a:lnTo>
                    <a:pt x="9761" y="267859"/>
                  </a:lnTo>
                  <a:lnTo>
                    <a:pt x="9543" y="268053"/>
                  </a:lnTo>
                  <a:lnTo>
                    <a:pt x="9319" y="268238"/>
                  </a:lnTo>
                  <a:lnTo>
                    <a:pt x="9095" y="268423"/>
                  </a:lnTo>
                  <a:lnTo>
                    <a:pt x="8864" y="268599"/>
                  </a:lnTo>
                  <a:lnTo>
                    <a:pt x="8634" y="268774"/>
                  </a:lnTo>
                  <a:lnTo>
                    <a:pt x="8404" y="268941"/>
                  </a:lnTo>
                  <a:lnTo>
                    <a:pt x="8162" y="269098"/>
                  </a:lnTo>
                  <a:lnTo>
                    <a:pt x="7920" y="269255"/>
                  </a:lnTo>
                  <a:lnTo>
                    <a:pt x="7678" y="269413"/>
                  </a:lnTo>
                  <a:lnTo>
                    <a:pt x="7430" y="269552"/>
                  </a:lnTo>
                  <a:lnTo>
                    <a:pt x="7175" y="269700"/>
                  </a:lnTo>
                  <a:lnTo>
                    <a:pt x="6921" y="269829"/>
                  </a:lnTo>
                  <a:lnTo>
                    <a:pt x="6661" y="269959"/>
                  </a:lnTo>
                  <a:lnTo>
                    <a:pt x="6400" y="270088"/>
                  </a:lnTo>
                  <a:lnTo>
                    <a:pt x="6134" y="270199"/>
                  </a:lnTo>
                  <a:lnTo>
                    <a:pt x="5861" y="270310"/>
                  </a:lnTo>
                  <a:lnTo>
                    <a:pt x="5589" y="270421"/>
                  </a:lnTo>
                  <a:lnTo>
                    <a:pt x="5310" y="270523"/>
                  </a:lnTo>
                  <a:lnTo>
                    <a:pt x="5026" y="270615"/>
                  </a:lnTo>
                  <a:lnTo>
                    <a:pt x="4741" y="270708"/>
                  </a:lnTo>
                  <a:lnTo>
                    <a:pt x="4457" y="270791"/>
                  </a:lnTo>
                  <a:lnTo>
                    <a:pt x="4160" y="270874"/>
                  </a:lnTo>
                  <a:lnTo>
                    <a:pt x="3863" y="270948"/>
                  </a:lnTo>
                  <a:lnTo>
                    <a:pt x="3567" y="271013"/>
                  </a:lnTo>
                  <a:lnTo>
                    <a:pt x="3258" y="271078"/>
                  </a:lnTo>
                  <a:lnTo>
                    <a:pt x="2955" y="271133"/>
                  </a:lnTo>
                  <a:lnTo>
                    <a:pt x="2640" y="271180"/>
                  </a:lnTo>
                  <a:lnTo>
                    <a:pt x="2325" y="271226"/>
                  </a:lnTo>
                  <a:lnTo>
                    <a:pt x="2004" y="271263"/>
                  </a:lnTo>
                  <a:lnTo>
                    <a:pt x="1684" y="271300"/>
                  </a:lnTo>
                  <a:lnTo>
                    <a:pt x="1357" y="271328"/>
                  </a:lnTo>
                  <a:lnTo>
                    <a:pt x="1024" y="271346"/>
                  </a:lnTo>
                  <a:lnTo>
                    <a:pt x="685" y="271355"/>
                  </a:lnTo>
                  <a:lnTo>
                    <a:pt x="345" y="271365"/>
                  </a:lnTo>
                  <a:lnTo>
                    <a:pt x="0" y="271374"/>
                  </a:lnTo>
                  <a:lnTo>
                    <a:pt x="146" y="271429"/>
                  </a:lnTo>
                  <a:lnTo>
                    <a:pt x="557" y="271596"/>
                  </a:lnTo>
                  <a:lnTo>
                    <a:pt x="1229" y="271855"/>
                  </a:lnTo>
                  <a:lnTo>
                    <a:pt x="2156" y="272197"/>
                  </a:lnTo>
                  <a:lnTo>
                    <a:pt x="2707" y="272392"/>
                  </a:lnTo>
                  <a:lnTo>
                    <a:pt x="3318" y="272604"/>
                  </a:lnTo>
                  <a:lnTo>
                    <a:pt x="3990" y="272826"/>
                  </a:lnTo>
                  <a:lnTo>
                    <a:pt x="4711" y="273067"/>
                  </a:lnTo>
                  <a:lnTo>
                    <a:pt x="5492" y="273307"/>
                  </a:lnTo>
                  <a:lnTo>
                    <a:pt x="6321" y="273566"/>
                  </a:lnTo>
                  <a:lnTo>
                    <a:pt x="7205" y="273825"/>
                  </a:lnTo>
                  <a:lnTo>
                    <a:pt x="8138" y="274094"/>
                  </a:lnTo>
                  <a:lnTo>
                    <a:pt x="9119" y="274362"/>
                  </a:lnTo>
                  <a:lnTo>
                    <a:pt x="10148" y="274630"/>
                  </a:lnTo>
                  <a:lnTo>
                    <a:pt x="11226" y="274908"/>
                  </a:lnTo>
                  <a:lnTo>
                    <a:pt x="12346" y="275176"/>
                  </a:lnTo>
                  <a:lnTo>
                    <a:pt x="13508" y="275444"/>
                  </a:lnTo>
                  <a:lnTo>
                    <a:pt x="14713" y="275703"/>
                  </a:lnTo>
                  <a:lnTo>
                    <a:pt x="15961" y="275962"/>
                  </a:lnTo>
                  <a:lnTo>
                    <a:pt x="17244" y="276203"/>
                  </a:lnTo>
                  <a:lnTo>
                    <a:pt x="18564" y="276443"/>
                  </a:lnTo>
                  <a:lnTo>
                    <a:pt x="19920" y="276665"/>
                  </a:lnTo>
                  <a:lnTo>
                    <a:pt x="21313" y="276878"/>
                  </a:lnTo>
                  <a:lnTo>
                    <a:pt x="22742" y="277072"/>
                  </a:lnTo>
                  <a:lnTo>
                    <a:pt x="24201" y="277248"/>
                  </a:lnTo>
                  <a:lnTo>
                    <a:pt x="24940" y="277331"/>
                  </a:lnTo>
                  <a:lnTo>
                    <a:pt x="25691" y="277415"/>
                  </a:lnTo>
                  <a:lnTo>
                    <a:pt x="26447" y="277489"/>
                  </a:lnTo>
                  <a:lnTo>
                    <a:pt x="27210" y="277553"/>
                  </a:lnTo>
                  <a:lnTo>
                    <a:pt x="27979" y="277618"/>
                  </a:lnTo>
                  <a:lnTo>
                    <a:pt x="28754" y="277674"/>
                  </a:lnTo>
                  <a:lnTo>
                    <a:pt x="29541" y="277720"/>
                  </a:lnTo>
                  <a:lnTo>
                    <a:pt x="30329" y="277766"/>
                  </a:lnTo>
                  <a:lnTo>
                    <a:pt x="31128" y="277803"/>
                  </a:lnTo>
                  <a:lnTo>
                    <a:pt x="31927" y="277840"/>
                  </a:lnTo>
                  <a:lnTo>
                    <a:pt x="32732" y="277859"/>
                  </a:lnTo>
                  <a:lnTo>
                    <a:pt x="33550" y="277877"/>
                  </a:lnTo>
                  <a:lnTo>
                    <a:pt x="34367" y="277887"/>
                  </a:lnTo>
                  <a:lnTo>
                    <a:pt x="35197" y="277896"/>
                  </a:lnTo>
                  <a:lnTo>
                    <a:pt x="36026" y="277887"/>
                  </a:lnTo>
                  <a:lnTo>
                    <a:pt x="36862" y="277877"/>
                  </a:lnTo>
                  <a:lnTo>
                    <a:pt x="37697" y="277859"/>
                  </a:lnTo>
                  <a:lnTo>
                    <a:pt x="38545" y="277831"/>
                  </a:lnTo>
                  <a:lnTo>
                    <a:pt x="39392" y="277794"/>
                  </a:lnTo>
                  <a:lnTo>
                    <a:pt x="40246" y="277748"/>
                  </a:lnTo>
                  <a:lnTo>
                    <a:pt x="41106" y="277692"/>
                  </a:lnTo>
                  <a:lnTo>
                    <a:pt x="41966" y="277637"/>
                  </a:lnTo>
                  <a:lnTo>
                    <a:pt x="42832" y="277563"/>
                  </a:lnTo>
                  <a:lnTo>
                    <a:pt x="43703" y="277479"/>
                  </a:lnTo>
                  <a:lnTo>
                    <a:pt x="44575" y="277387"/>
                  </a:lnTo>
                  <a:lnTo>
                    <a:pt x="45453" y="277285"/>
                  </a:lnTo>
                  <a:lnTo>
                    <a:pt x="46331" y="277174"/>
                  </a:lnTo>
                  <a:lnTo>
                    <a:pt x="47215" y="277054"/>
                  </a:lnTo>
                  <a:lnTo>
                    <a:pt x="48099" y="276924"/>
                  </a:lnTo>
                  <a:lnTo>
                    <a:pt x="48989" y="276786"/>
                  </a:lnTo>
                  <a:lnTo>
                    <a:pt x="49879" y="276628"/>
                  </a:lnTo>
                  <a:lnTo>
                    <a:pt x="50775" y="276462"/>
                  </a:lnTo>
                  <a:lnTo>
                    <a:pt x="51665" y="276286"/>
                  </a:lnTo>
                  <a:lnTo>
                    <a:pt x="52568" y="276101"/>
                  </a:lnTo>
                  <a:lnTo>
                    <a:pt x="53464" y="275898"/>
                  </a:lnTo>
                  <a:lnTo>
                    <a:pt x="54366" y="275694"/>
                  </a:lnTo>
                  <a:lnTo>
                    <a:pt x="55268" y="275463"/>
                  </a:lnTo>
                  <a:lnTo>
                    <a:pt x="56170" y="275232"/>
                  </a:lnTo>
                  <a:lnTo>
                    <a:pt x="57072" y="274982"/>
                  </a:lnTo>
                  <a:lnTo>
                    <a:pt x="57980" y="274723"/>
                  </a:lnTo>
                  <a:lnTo>
                    <a:pt x="58883" y="274445"/>
                  </a:lnTo>
                  <a:lnTo>
                    <a:pt x="59791" y="274158"/>
                  </a:lnTo>
                  <a:lnTo>
                    <a:pt x="60699" y="273862"/>
                  </a:lnTo>
                  <a:lnTo>
                    <a:pt x="61601" y="273548"/>
                  </a:lnTo>
                  <a:lnTo>
                    <a:pt x="62509" y="273215"/>
                  </a:lnTo>
                  <a:lnTo>
                    <a:pt x="63418" y="272873"/>
                  </a:lnTo>
                  <a:lnTo>
                    <a:pt x="64326" y="272521"/>
                  </a:lnTo>
                  <a:lnTo>
                    <a:pt x="65228" y="272151"/>
                  </a:lnTo>
                  <a:lnTo>
                    <a:pt x="66136" y="271762"/>
                  </a:lnTo>
                  <a:lnTo>
                    <a:pt x="67038" y="271365"/>
                  </a:lnTo>
                  <a:lnTo>
                    <a:pt x="67947" y="270948"/>
                  </a:lnTo>
                  <a:lnTo>
                    <a:pt x="68849" y="270514"/>
                  </a:lnTo>
                  <a:lnTo>
                    <a:pt x="69745" y="270070"/>
                  </a:lnTo>
                  <a:lnTo>
                    <a:pt x="70647" y="269607"/>
                  </a:lnTo>
                  <a:lnTo>
                    <a:pt x="71543" y="269126"/>
                  </a:lnTo>
                  <a:lnTo>
                    <a:pt x="72439" y="268636"/>
                  </a:lnTo>
                  <a:lnTo>
                    <a:pt x="73335" y="268118"/>
                  </a:lnTo>
                  <a:lnTo>
                    <a:pt x="74225" y="267590"/>
                  </a:lnTo>
                  <a:lnTo>
                    <a:pt x="75115" y="267045"/>
                  </a:lnTo>
                  <a:lnTo>
                    <a:pt x="76005" y="266489"/>
                  </a:lnTo>
                  <a:lnTo>
                    <a:pt x="76889" y="265907"/>
                  </a:lnTo>
                  <a:lnTo>
                    <a:pt x="77767" y="265315"/>
                  </a:lnTo>
                  <a:lnTo>
                    <a:pt x="78645" y="264704"/>
                  </a:lnTo>
                  <a:lnTo>
                    <a:pt x="79523" y="264066"/>
                  </a:lnTo>
                  <a:lnTo>
                    <a:pt x="80395" y="263418"/>
                  </a:lnTo>
                  <a:lnTo>
                    <a:pt x="81261" y="262752"/>
                  </a:lnTo>
                  <a:lnTo>
                    <a:pt x="82127" y="262068"/>
                  </a:lnTo>
                  <a:lnTo>
                    <a:pt x="82987" y="261365"/>
                  </a:lnTo>
                  <a:lnTo>
                    <a:pt x="83840" y="260634"/>
                  </a:lnTo>
                  <a:lnTo>
                    <a:pt x="84694" y="259894"/>
                  </a:lnTo>
                  <a:lnTo>
                    <a:pt x="124280" y="141446"/>
                  </a:lnTo>
                  <a:lnTo>
                    <a:pt x="105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6759;p67">
              <a:extLst>
                <a:ext uri="{FF2B5EF4-FFF2-40B4-BE49-F238E27FC236}">
                  <a16:creationId xmlns:a16="http://schemas.microsoft.com/office/drawing/2014/main" id="{B9F0883C-56D2-38BC-9409-621F73D9D213}"/>
                </a:ext>
              </a:extLst>
            </p:cNvPr>
            <p:cNvSpPr/>
            <p:nvPr/>
          </p:nvSpPr>
          <p:spPr>
            <a:xfrm>
              <a:off x="-3799825" y="-9534475"/>
              <a:ext cx="3107000" cy="6947400"/>
            </a:xfrm>
            <a:custGeom>
              <a:avLst/>
              <a:gdLst/>
              <a:ahLst/>
              <a:cxnLst/>
              <a:rect l="l" t="t" r="r" b="b"/>
              <a:pathLst>
                <a:path w="124280" h="277896" fill="none" extrusionOk="0">
                  <a:moveTo>
                    <a:pt x="0" y="271374"/>
                  </a:moveTo>
                  <a:lnTo>
                    <a:pt x="0" y="271374"/>
                  </a:lnTo>
                  <a:lnTo>
                    <a:pt x="146" y="271429"/>
                  </a:lnTo>
                  <a:lnTo>
                    <a:pt x="557" y="271596"/>
                  </a:lnTo>
                  <a:lnTo>
                    <a:pt x="1229" y="271855"/>
                  </a:lnTo>
                  <a:lnTo>
                    <a:pt x="2156" y="272197"/>
                  </a:lnTo>
                  <a:lnTo>
                    <a:pt x="2707" y="272392"/>
                  </a:lnTo>
                  <a:lnTo>
                    <a:pt x="3318" y="272604"/>
                  </a:lnTo>
                  <a:lnTo>
                    <a:pt x="3990" y="272826"/>
                  </a:lnTo>
                  <a:lnTo>
                    <a:pt x="4711" y="273067"/>
                  </a:lnTo>
                  <a:lnTo>
                    <a:pt x="5492" y="273307"/>
                  </a:lnTo>
                  <a:lnTo>
                    <a:pt x="6321" y="273566"/>
                  </a:lnTo>
                  <a:lnTo>
                    <a:pt x="7205" y="273825"/>
                  </a:lnTo>
                  <a:lnTo>
                    <a:pt x="8138" y="274094"/>
                  </a:lnTo>
                  <a:lnTo>
                    <a:pt x="9119" y="274362"/>
                  </a:lnTo>
                  <a:lnTo>
                    <a:pt x="10148" y="274630"/>
                  </a:lnTo>
                  <a:lnTo>
                    <a:pt x="11226" y="274908"/>
                  </a:lnTo>
                  <a:lnTo>
                    <a:pt x="12346" y="275176"/>
                  </a:lnTo>
                  <a:lnTo>
                    <a:pt x="13508" y="275444"/>
                  </a:lnTo>
                  <a:lnTo>
                    <a:pt x="14713" y="275703"/>
                  </a:lnTo>
                  <a:lnTo>
                    <a:pt x="15961" y="275962"/>
                  </a:lnTo>
                  <a:lnTo>
                    <a:pt x="17244" y="276203"/>
                  </a:lnTo>
                  <a:lnTo>
                    <a:pt x="18564" y="276443"/>
                  </a:lnTo>
                  <a:lnTo>
                    <a:pt x="19920" y="276665"/>
                  </a:lnTo>
                  <a:lnTo>
                    <a:pt x="21313" y="276878"/>
                  </a:lnTo>
                  <a:lnTo>
                    <a:pt x="22742" y="277072"/>
                  </a:lnTo>
                  <a:lnTo>
                    <a:pt x="24201" y="277248"/>
                  </a:lnTo>
                  <a:lnTo>
                    <a:pt x="24940" y="277331"/>
                  </a:lnTo>
                  <a:lnTo>
                    <a:pt x="25691" y="277415"/>
                  </a:lnTo>
                  <a:lnTo>
                    <a:pt x="26447" y="277489"/>
                  </a:lnTo>
                  <a:lnTo>
                    <a:pt x="27210" y="277553"/>
                  </a:lnTo>
                  <a:lnTo>
                    <a:pt x="27979" y="277618"/>
                  </a:lnTo>
                  <a:lnTo>
                    <a:pt x="28754" y="277674"/>
                  </a:lnTo>
                  <a:lnTo>
                    <a:pt x="29541" y="277720"/>
                  </a:lnTo>
                  <a:lnTo>
                    <a:pt x="30329" y="277766"/>
                  </a:lnTo>
                  <a:lnTo>
                    <a:pt x="31128" y="277803"/>
                  </a:lnTo>
                  <a:lnTo>
                    <a:pt x="31927" y="277840"/>
                  </a:lnTo>
                  <a:lnTo>
                    <a:pt x="32732" y="277859"/>
                  </a:lnTo>
                  <a:lnTo>
                    <a:pt x="33550" y="277877"/>
                  </a:lnTo>
                  <a:lnTo>
                    <a:pt x="34367" y="277887"/>
                  </a:lnTo>
                  <a:lnTo>
                    <a:pt x="35197" y="277896"/>
                  </a:lnTo>
                  <a:lnTo>
                    <a:pt x="36026" y="277887"/>
                  </a:lnTo>
                  <a:lnTo>
                    <a:pt x="36862" y="277877"/>
                  </a:lnTo>
                  <a:lnTo>
                    <a:pt x="37697" y="277859"/>
                  </a:lnTo>
                  <a:lnTo>
                    <a:pt x="38545" y="277831"/>
                  </a:lnTo>
                  <a:lnTo>
                    <a:pt x="39392" y="277794"/>
                  </a:lnTo>
                  <a:lnTo>
                    <a:pt x="40246" y="277748"/>
                  </a:lnTo>
                  <a:lnTo>
                    <a:pt x="41106" y="277692"/>
                  </a:lnTo>
                  <a:lnTo>
                    <a:pt x="41966" y="277637"/>
                  </a:lnTo>
                  <a:lnTo>
                    <a:pt x="42832" y="277563"/>
                  </a:lnTo>
                  <a:lnTo>
                    <a:pt x="43703" y="277479"/>
                  </a:lnTo>
                  <a:lnTo>
                    <a:pt x="44575" y="277387"/>
                  </a:lnTo>
                  <a:lnTo>
                    <a:pt x="45453" y="277285"/>
                  </a:lnTo>
                  <a:lnTo>
                    <a:pt x="46331" y="277174"/>
                  </a:lnTo>
                  <a:lnTo>
                    <a:pt x="47215" y="277054"/>
                  </a:lnTo>
                  <a:lnTo>
                    <a:pt x="48099" y="276924"/>
                  </a:lnTo>
                  <a:lnTo>
                    <a:pt x="48989" y="276786"/>
                  </a:lnTo>
                  <a:lnTo>
                    <a:pt x="49879" y="276628"/>
                  </a:lnTo>
                  <a:lnTo>
                    <a:pt x="50775" y="276462"/>
                  </a:lnTo>
                  <a:lnTo>
                    <a:pt x="51665" y="276286"/>
                  </a:lnTo>
                  <a:lnTo>
                    <a:pt x="52568" y="276101"/>
                  </a:lnTo>
                  <a:lnTo>
                    <a:pt x="53464" y="275898"/>
                  </a:lnTo>
                  <a:lnTo>
                    <a:pt x="54366" y="275694"/>
                  </a:lnTo>
                  <a:lnTo>
                    <a:pt x="55268" y="275463"/>
                  </a:lnTo>
                  <a:lnTo>
                    <a:pt x="56170" y="275232"/>
                  </a:lnTo>
                  <a:lnTo>
                    <a:pt x="57072" y="274982"/>
                  </a:lnTo>
                  <a:lnTo>
                    <a:pt x="57980" y="274723"/>
                  </a:lnTo>
                  <a:lnTo>
                    <a:pt x="58883" y="274445"/>
                  </a:lnTo>
                  <a:lnTo>
                    <a:pt x="59791" y="274158"/>
                  </a:lnTo>
                  <a:lnTo>
                    <a:pt x="60699" y="273862"/>
                  </a:lnTo>
                  <a:lnTo>
                    <a:pt x="61601" y="273548"/>
                  </a:lnTo>
                  <a:lnTo>
                    <a:pt x="62509" y="273215"/>
                  </a:lnTo>
                  <a:lnTo>
                    <a:pt x="63418" y="272873"/>
                  </a:lnTo>
                  <a:lnTo>
                    <a:pt x="64326" y="272521"/>
                  </a:lnTo>
                  <a:lnTo>
                    <a:pt x="65228" y="272151"/>
                  </a:lnTo>
                  <a:lnTo>
                    <a:pt x="66136" y="271762"/>
                  </a:lnTo>
                  <a:lnTo>
                    <a:pt x="67038" y="271365"/>
                  </a:lnTo>
                  <a:lnTo>
                    <a:pt x="67947" y="270948"/>
                  </a:lnTo>
                  <a:lnTo>
                    <a:pt x="68849" y="270514"/>
                  </a:lnTo>
                  <a:lnTo>
                    <a:pt x="69745" y="270070"/>
                  </a:lnTo>
                  <a:lnTo>
                    <a:pt x="70647" y="269607"/>
                  </a:lnTo>
                  <a:lnTo>
                    <a:pt x="71543" y="269126"/>
                  </a:lnTo>
                  <a:lnTo>
                    <a:pt x="72439" y="268636"/>
                  </a:lnTo>
                  <a:lnTo>
                    <a:pt x="73335" y="268118"/>
                  </a:lnTo>
                  <a:lnTo>
                    <a:pt x="74225" y="267590"/>
                  </a:lnTo>
                  <a:lnTo>
                    <a:pt x="75115" y="267045"/>
                  </a:lnTo>
                  <a:lnTo>
                    <a:pt x="76005" y="266489"/>
                  </a:lnTo>
                  <a:lnTo>
                    <a:pt x="76889" y="265907"/>
                  </a:lnTo>
                  <a:lnTo>
                    <a:pt x="77767" y="265315"/>
                  </a:lnTo>
                  <a:lnTo>
                    <a:pt x="78645" y="264704"/>
                  </a:lnTo>
                  <a:lnTo>
                    <a:pt x="79523" y="264066"/>
                  </a:lnTo>
                  <a:lnTo>
                    <a:pt x="80395" y="263418"/>
                  </a:lnTo>
                  <a:lnTo>
                    <a:pt x="81261" y="262752"/>
                  </a:lnTo>
                  <a:lnTo>
                    <a:pt x="82127" y="262068"/>
                  </a:lnTo>
                  <a:lnTo>
                    <a:pt x="82987" y="261365"/>
                  </a:lnTo>
                  <a:lnTo>
                    <a:pt x="83840" y="260634"/>
                  </a:lnTo>
                  <a:lnTo>
                    <a:pt x="84694" y="259894"/>
                  </a:lnTo>
                  <a:lnTo>
                    <a:pt x="124280" y="141446"/>
                  </a:lnTo>
                  <a:lnTo>
                    <a:pt x="105995" y="1"/>
                  </a:lnTo>
                  <a:lnTo>
                    <a:pt x="105995" y="1"/>
                  </a:lnTo>
                  <a:lnTo>
                    <a:pt x="105020" y="56"/>
                  </a:lnTo>
                  <a:lnTo>
                    <a:pt x="104057" y="121"/>
                  </a:lnTo>
                  <a:lnTo>
                    <a:pt x="103100" y="186"/>
                  </a:lnTo>
                  <a:lnTo>
                    <a:pt x="102150" y="260"/>
                  </a:lnTo>
                  <a:lnTo>
                    <a:pt x="101205" y="343"/>
                  </a:lnTo>
                  <a:lnTo>
                    <a:pt x="100267" y="426"/>
                  </a:lnTo>
                  <a:lnTo>
                    <a:pt x="99340" y="519"/>
                  </a:lnTo>
                  <a:lnTo>
                    <a:pt x="98414" y="611"/>
                  </a:lnTo>
                  <a:lnTo>
                    <a:pt x="97494" y="713"/>
                  </a:lnTo>
                  <a:lnTo>
                    <a:pt x="96585" y="824"/>
                  </a:lnTo>
                  <a:lnTo>
                    <a:pt x="95677" y="935"/>
                  </a:lnTo>
                  <a:lnTo>
                    <a:pt x="94775" y="1055"/>
                  </a:lnTo>
                  <a:lnTo>
                    <a:pt x="93885" y="1175"/>
                  </a:lnTo>
                  <a:lnTo>
                    <a:pt x="92995" y="1305"/>
                  </a:lnTo>
                  <a:lnTo>
                    <a:pt x="92117" y="1434"/>
                  </a:lnTo>
                  <a:lnTo>
                    <a:pt x="91239" y="1582"/>
                  </a:lnTo>
                  <a:lnTo>
                    <a:pt x="90373" y="1721"/>
                  </a:lnTo>
                  <a:lnTo>
                    <a:pt x="89514" y="1878"/>
                  </a:lnTo>
                  <a:lnTo>
                    <a:pt x="88654" y="2036"/>
                  </a:lnTo>
                  <a:lnTo>
                    <a:pt x="87806" y="2193"/>
                  </a:lnTo>
                  <a:lnTo>
                    <a:pt x="86964" y="2360"/>
                  </a:lnTo>
                  <a:lnTo>
                    <a:pt x="86123" y="2535"/>
                  </a:lnTo>
                  <a:lnTo>
                    <a:pt x="85293" y="2711"/>
                  </a:lnTo>
                  <a:lnTo>
                    <a:pt x="84470" y="2896"/>
                  </a:lnTo>
                  <a:lnTo>
                    <a:pt x="83646" y="3081"/>
                  </a:lnTo>
                  <a:lnTo>
                    <a:pt x="82835" y="3275"/>
                  </a:lnTo>
                  <a:lnTo>
                    <a:pt x="82024" y="3479"/>
                  </a:lnTo>
                  <a:lnTo>
                    <a:pt x="81225" y="3682"/>
                  </a:lnTo>
                  <a:lnTo>
                    <a:pt x="80431" y="3886"/>
                  </a:lnTo>
                  <a:lnTo>
                    <a:pt x="79638" y="4099"/>
                  </a:lnTo>
                  <a:lnTo>
                    <a:pt x="78857" y="4321"/>
                  </a:lnTo>
                  <a:lnTo>
                    <a:pt x="78076" y="4543"/>
                  </a:lnTo>
                  <a:lnTo>
                    <a:pt x="77307" y="4774"/>
                  </a:lnTo>
                  <a:lnTo>
                    <a:pt x="76538" y="5005"/>
                  </a:lnTo>
                  <a:lnTo>
                    <a:pt x="75781" y="5246"/>
                  </a:lnTo>
                  <a:lnTo>
                    <a:pt x="75025" y="5496"/>
                  </a:lnTo>
                  <a:lnTo>
                    <a:pt x="74274" y="5745"/>
                  </a:lnTo>
                  <a:lnTo>
                    <a:pt x="73535" y="5995"/>
                  </a:lnTo>
                  <a:lnTo>
                    <a:pt x="72796" y="6254"/>
                  </a:lnTo>
                  <a:lnTo>
                    <a:pt x="72064" y="6522"/>
                  </a:lnTo>
                  <a:lnTo>
                    <a:pt x="71337" y="6791"/>
                  </a:lnTo>
                  <a:lnTo>
                    <a:pt x="70617" y="7059"/>
                  </a:lnTo>
                  <a:lnTo>
                    <a:pt x="69902" y="7336"/>
                  </a:lnTo>
                  <a:lnTo>
                    <a:pt x="69194" y="7623"/>
                  </a:lnTo>
                  <a:lnTo>
                    <a:pt x="68491" y="7910"/>
                  </a:lnTo>
                  <a:lnTo>
                    <a:pt x="67795" y="8206"/>
                  </a:lnTo>
                  <a:lnTo>
                    <a:pt x="67105" y="8502"/>
                  </a:lnTo>
                  <a:lnTo>
                    <a:pt x="66415" y="8807"/>
                  </a:lnTo>
                  <a:lnTo>
                    <a:pt x="65737" y="9113"/>
                  </a:lnTo>
                  <a:lnTo>
                    <a:pt x="65058" y="9427"/>
                  </a:lnTo>
                  <a:lnTo>
                    <a:pt x="64392" y="9742"/>
                  </a:lnTo>
                  <a:lnTo>
                    <a:pt x="63726" y="10065"/>
                  </a:lnTo>
                  <a:lnTo>
                    <a:pt x="63066" y="10389"/>
                  </a:lnTo>
                  <a:lnTo>
                    <a:pt x="62413" y="10722"/>
                  </a:lnTo>
                  <a:lnTo>
                    <a:pt x="61765" y="11055"/>
                  </a:lnTo>
                  <a:lnTo>
                    <a:pt x="61123" y="11388"/>
                  </a:lnTo>
                  <a:lnTo>
                    <a:pt x="60481" y="11740"/>
                  </a:lnTo>
                  <a:lnTo>
                    <a:pt x="59851" y="12082"/>
                  </a:lnTo>
                  <a:lnTo>
                    <a:pt x="59228" y="12434"/>
                  </a:lnTo>
                  <a:lnTo>
                    <a:pt x="58604" y="12794"/>
                  </a:lnTo>
                  <a:lnTo>
                    <a:pt x="57987" y="13155"/>
                  </a:lnTo>
                  <a:lnTo>
                    <a:pt x="57375" y="13525"/>
                  </a:lnTo>
                  <a:lnTo>
                    <a:pt x="56770" y="13895"/>
                  </a:lnTo>
                  <a:lnTo>
                    <a:pt x="56170" y="14265"/>
                  </a:lnTo>
                  <a:lnTo>
                    <a:pt x="55577" y="14645"/>
                  </a:lnTo>
                  <a:lnTo>
                    <a:pt x="54983" y="15033"/>
                  </a:lnTo>
                  <a:lnTo>
                    <a:pt x="54402" y="15422"/>
                  </a:lnTo>
                  <a:lnTo>
                    <a:pt x="53821" y="15810"/>
                  </a:lnTo>
                  <a:lnTo>
                    <a:pt x="53246" y="16208"/>
                  </a:lnTo>
                  <a:lnTo>
                    <a:pt x="52677" y="16606"/>
                  </a:lnTo>
                  <a:lnTo>
                    <a:pt x="52113" y="17013"/>
                  </a:lnTo>
                  <a:lnTo>
                    <a:pt x="51550" y="17420"/>
                  </a:lnTo>
                  <a:lnTo>
                    <a:pt x="50999" y="17836"/>
                  </a:lnTo>
                  <a:lnTo>
                    <a:pt x="50448" y="18252"/>
                  </a:lnTo>
                  <a:lnTo>
                    <a:pt x="49903" y="18669"/>
                  </a:lnTo>
                  <a:lnTo>
                    <a:pt x="49365" y="19094"/>
                  </a:lnTo>
                  <a:lnTo>
                    <a:pt x="48832" y="19520"/>
                  </a:lnTo>
                  <a:lnTo>
                    <a:pt x="48299" y="19955"/>
                  </a:lnTo>
                  <a:lnTo>
                    <a:pt x="47778" y="20389"/>
                  </a:lnTo>
                  <a:lnTo>
                    <a:pt x="47258" y="20833"/>
                  </a:lnTo>
                  <a:lnTo>
                    <a:pt x="46743" y="21278"/>
                  </a:lnTo>
                  <a:lnTo>
                    <a:pt x="46234" y="21731"/>
                  </a:lnTo>
                  <a:lnTo>
                    <a:pt x="45726" y="22184"/>
                  </a:lnTo>
                  <a:lnTo>
                    <a:pt x="45229" y="22637"/>
                  </a:lnTo>
                  <a:lnTo>
                    <a:pt x="44733" y="23100"/>
                  </a:lnTo>
                  <a:lnTo>
                    <a:pt x="44242" y="23562"/>
                  </a:lnTo>
                  <a:lnTo>
                    <a:pt x="43752" y="24034"/>
                  </a:lnTo>
                  <a:lnTo>
                    <a:pt x="43274" y="24506"/>
                  </a:lnTo>
                  <a:lnTo>
                    <a:pt x="42795" y="24978"/>
                  </a:lnTo>
                  <a:lnTo>
                    <a:pt x="42323" y="25459"/>
                  </a:lnTo>
                  <a:lnTo>
                    <a:pt x="41857" y="25940"/>
                  </a:lnTo>
                  <a:lnTo>
                    <a:pt x="41397" y="26430"/>
                  </a:lnTo>
                  <a:lnTo>
                    <a:pt x="40936" y="26921"/>
                  </a:lnTo>
                  <a:lnTo>
                    <a:pt x="40482" y="27411"/>
                  </a:lnTo>
                  <a:lnTo>
                    <a:pt x="40034" y="27910"/>
                  </a:lnTo>
                  <a:lnTo>
                    <a:pt x="39592" y="28410"/>
                  </a:lnTo>
                  <a:lnTo>
                    <a:pt x="39150" y="28919"/>
                  </a:lnTo>
                  <a:lnTo>
                    <a:pt x="38714" y="29427"/>
                  </a:lnTo>
                  <a:lnTo>
                    <a:pt x="38284" y="29936"/>
                  </a:lnTo>
                  <a:lnTo>
                    <a:pt x="37861" y="30454"/>
                  </a:lnTo>
                  <a:lnTo>
                    <a:pt x="37437" y="30972"/>
                  </a:lnTo>
                  <a:lnTo>
                    <a:pt x="37019" y="31500"/>
                  </a:lnTo>
                  <a:lnTo>
                    <a:pt x="36607" y="32027"/>
                  </a:lnTo>
                  <a:lnTo>
                    <a:pt x="36196" y="32554"/>
                  </a:lnTo>
                  <a:lnTo>
                    <a:pt x="35796" y="33091"/>
                  </a:lnTo>
                  <a:lnTo>
                    <a:pt x="35396" y="33627"/>
                  </a:lnTo>
                  <a:lnTo>
                    <a:pt x="34997" y="34164"/>
                  </a:lnTo>
                  <a:lnTo>
                    <a:pt x="34609" y="34710"/>
                  </a:lnTo>
                  <a:lnTo>
                    <a:pt x="34222" y="35256"/>
                  </a:lnTo>
                  <a:lnTo>
                    <a:pt x="33840" y="35801"/>
                  </a:lnTo>
                  <a:lnTo>
                    <a:pt x="33459" y="36356"/>
                  </a:lnTo>
                  <a:lnTo>
                    <a:pt x="33083" y="36911"/>
                  </a:lnTo>
                  <a:lnTo>
                    <a:pt x="32714" y="37466"/>
                  </a:lnTo>
                  <a:lnTo>
                    <a:pt x="32351" y="38031"/>
                  </a:lnTo>
                  <a:lnTo>
                    <a:pt x="31988" y="38595"/>
                  </a:lnTo>
                  <a:lnTo>
                    <a:pt x="31630" y="39169"/>
                  </a:lnTo>
                  <a:lnTo>
                    <a:pt x="31279" y="39742"/>
                  </a:lnTo>
                  <a:lnTo>
                    <a:pt x="30928" y="40316"/>
                  </a:lnTo>
                  <a:lnTo>
                    <a:pt x="30583" y="40889"/>
                  </a:lnTo>
                  <a:lnTo>
                    <a:pt x="30244" y="41472"/>
                  </a:lnTo>
                  <a:lnTo>
                    <a:pt x="29905" y="42055"/>
                  </a:lnTo>
                  <a:lnTo>
                    <a:pt x="29572" y="42647"/>
                  </a:lnTo>
                  <a:lnTo>
                    <a:pt x="29245" y="43239"/>
                  </a:lnTo>
                  <a:lnTo>
                    <a:pt x="28918" y="43831"/>
                  </a:lnTo>
                  <a:lnTo>
                    <a:pt x="28597" y="44423"/>
                  </a:lnTo>
                  <a:lnTo>
                    <a:pt x="28282" y="45024"/>
                  </a:lnTo>
                  <a:lnTo>
                    <a:pt x="27967" y="45626"/>
                  </a:lnTo>
                  <a:lnTo>
                    <a:pt x="27658" y="46227"/>
                  </a:lnTo>
                  <a:lnTo>
                    <a:pt x="27356" y="46838"/>
                  </a:lnTo>
                  <a:lnTo>
                    <a:pt x="27053" y="47448"/>
                  </a:lnTo>
                  <a:lnTo>
                    <a:pt x="26756" y="48059"/>
                  </a:lnTo>
                  <a:lnTo>
                    <a:pt x="26460" y="48678"/>
                  </a:lnTo>
                  <a:lnTo>
                    <a:pt x="26169" y="49298"/>
                  </a:lnTo>
                  <a:lnTo>
                    <a:pt x="25884" y="49918"/>
                  </a:lnTo>
                  <a:lnTo>
                    <a:pt x="25600" y="50547"/>
                  </a:lnTo>
                  <a:lnTo>
                    <a:pt x="25321" y="51167"/>
                  </a:lnTo>
                  <a:lnTo>
                    <a:pt x="25049" y="51796"/>
                  </a:lnTo>
                  <a:lnTo>
                    <a:pt x="24776" y="52434"/>
                  </a:lnTo>
                  <a:lnTo>
                    <a:pt x="24510" y="53063"/>
                  </a:lnTo>
                  <a:lnTo>
                    <a:pt x="24244" y="53702"/>
                  </a:lnTo>
                  <a:lnTo>
                    <a:pt x="23983" y="54340"/>
                  </a:lnTo>
                  <a:lnTo>
                    <a:pt x="23729" y="54988"/>
                  </a:lnTo>
                  <a:lnTo>
                    <a:pt x="23475" y="55635"/>
                  </a:lnTo>
                  <a:lnTo>
                    <a:pt x="23226" y="56283"/>
                  </a:lnTo>
                  <a:lnTo>
                    <a:pt x="22978" y="56930"/>
                  </a:lnTo>
                  <a:lnTo>
                    <a:pt x="22736" y="57578"/>
                  </a:lnTo>
                  <a:lnTo>
                    <a:pt x="22500" y="58235"/>
                  </a:lnTo>
                  <a:lnTo>
                    <a:pt x="22264" y="58891"/>
                  </a:lnTo>
                  <a:lnTo>
                    <a:pt x="22027" y="59557"/>
                  </a:lnTo>
                  <a:lnTo>
                    <a:pt x="21797" y="60214"/>
                  </a:lnTo>
                  <a:lnTo>
                    <a:pt x="21573" y="60880"/>
                  </a:lnTo>
                  <a:lnTo>
                    <a:pt x="21355" y="61546"/>
                  </a:lnTo>
                  <a:lnTo>
                    <a:pt x="21137" y="62212"/>
                  </a:lnTo>
                  <a:lnTo>
                    <a:pt x="20919" y="62888"/>
                  </a:lnTo>
                  <a:lnTo>
                    <a:pt x="20502" y="64238"/>
                  </a:lnTo>
                  <a:lnTo>
                    <a:pt x="20090" y="65598"/>
                  </a:lnTo>
                  <a:lnTo>
                    <a:pt x="19696" y="66958"/>
                  </a:lnTo>
                  <a:lnTo>
                    <a:pt x="19315" y="68337"/>
                  </a:lnTo>
                  <a:lnTo>
                    <a:pt x="18946" y="69724"/>
                  </a:lnTo>
                  <a:lnTo>
                    <a:pt x="18594" y="71112"/>
                  </a:lnTo>
                  <a:lnTo>
                    <a:pt x="18249" y="72509"/>
                  </a:lnTo>
                  <a:lnTo>
                    <a:pt x="17916" y="73915"/>
                  </a:lnTo>
                  <a:lnTo>
                    <a:pt x="17595" y="75330"/>
                  </a:lnTo>
                  <a:lnTo>
                    <a:pt x="17287" y="76755"/>
                  </a:lnTo>
                  <a:lnTo>
                    <a:pt x="16996" y="78189"/>
                  </a:lnTo>
                  <a:lnTo>
                    <a:pt x="16711" y="79623"/>
                  </a:lnTo>
                  <a:lnTo>
                    <a:pt x="16439" y="81066"/>
                  </a:lnTo>
                  <a:lnTo>
                    <a:pt x="16173" y="82509"/>
                  </a:lnTo>
                  <a:lnTo>
                    <a:pt x="15924" y="83970"/>
                  </a:lnTo>
                  <a:lnTo>
                    <a:pt x="15682" y="85432"/>
                  </a:lnTo>
                  <a:lnTo>
                    <a:pt x="15452" y="86903"/>
                  </a:lnTo>
                  <a:lnTo>
                    <a:pt x="15234" y="88374"/>
                  </a:lnTo>
                  <a:lnTo>
                    <a:pt x="15028" y="89854"/>
                  </a:lnTo>
                  <a:lnTo>
                    <a:pt x="14828" y="91334"/>
                  </a:lnTo>
                  <a:lnTo>
                    <a:pt x="14641" y="92823"/>
                  </a:lnTo>
                  <a:lnTo>
                    <a:pt x="14465" y="94322"/>
                  </a:lnTo>
                  <a:lnTo>
                    <a:pt x="14296" y="95821"/>
                  </a:lnTo>
                  <a:lnTo>
                    <a:pt x="14138" y="97329"/>
                  </a:lnTo>
                  <a:lnTo>
                    <a:pt x="13987" y="98837"/>
                  </a:lnTo>
                  <a:lnTo>
                    <a:pt x="13848" y="100354"/>
                  </a:lnTo>
                  <a:lnTo>
                    <a:pt x="13714" y="101871"/>
                  </a:lnTo>
                  <a:lnTo>
                    <a:pt x="13593" y="103397"/>
                  </a:lnTo>
                  <a:lnTo>
                    <a:pt x="13478" y="104924"/>
                  </a:lnTo>
                  <a:lnTo>
                    <a:pt x="13375" y="106450"/>
                  </a:lnTo>
                  <a:lnTo>
                    <a:pt x="13278" y="107986"/>
                  </a:lnTo>
                  <a:lnTo>
                    <a:pt x="13188" y="109521"/>
                  </a:lnTo>
                  <a:lnTo>
                    <a:pt x="13109" y="111057"/>
                  </a:lnTo>
                  <a:lnTo>
                    <a:pt x="13036" y="112602"/>
                  </a:lnTo>
                  <a:lnTo>
                    <a:pt x="12970" y="114147"/>
                  </a:lnTo>
                  <a:lnTo>
                    <a:pt x="12915" y="115692"/>
                  </a:lnTo>
                  <a:lnTo>
                    <a:pt x="12861" y="117246"/>
                  </a:lnTo>
                  <a:lnTo>
                    <a:pt x="12818" y="118800"/>
                  </a:lnTo>
                  <a:lnTo>
                    <a:pt x="12782" y="120354"/>
                  </a:lnTo>
                  <a:lnTo>
                    <a:pt x="12758" y="121908"/>
                  </a:lnTo>
                  <a:lnTo>
                    <a:pt x="12733" y="123462"/>
                  </a:lnTo>
                  <a:lnTo>
                    <a:pt x="12715" y="125026"/>
                  </a:lnTo>
                  <a:lnTo>
                    <a:pt x="12709" y="126580"/>
                  </a:lnTo>
                  <a:lnTo>
                    <a:pt x="12703" y="128143"/>
                  </a:lnTo>
                  <a:lnTo>
                    <a:pt x="12709" y="129707"/>
                  </a:lnTo>
                  <a:lnTo>
                    <a:pt x="12715" y="131270"/>
                  </a:lnTo>
                  <a:lnTo>
                    <a:pt x="12733" y="132833"/>
                  </a:lnTo>
                  <a:lnTo>
                    <a:pt x="12752" y="134397"/>
                  </a:lnTo>
                  <a:lnTo>
                    <a:pt x="12776" y="135960"/>
                  </a:lnTo>
                  <a:lnTo>
                    <a:pt x="12806" y="137524"/>
                  </a:lnTo>
                  <a:lnTo>
                    <a:pt x="12842" y="139087"/>
                  </a:lnTo>
                  <a:lnTo>
                    <a:pt x="12885" y="140650"/>
                  </a:lnTo>
                  <a:lnTo>
                    <a:pt x="12933" y="142214"/>
                  </a:lnTo>
                  <a:lnTo>
                    <a:pt x="12982" y="143777"/>
                  </a:lnTo>
                  <a:lnTo>
                    <a:pt x="13036" y="145340"/>
                  </a:lnTo>
                  <a:lnTo>
                    <a:pt x="13097" y="146895"/>
                  </a:lnTo>
                  <a:lnTo>
                    <a:pt x="13157" y="148458"/>
                  </a:lnTo>
                  <a:lnTo>
                    <a:pt x="13224" y="150012"/>
                  </a:lnTo>
                  <a:lnTo>
                    <a:pt x="13297" y="151566"/>
                  </a:lnTo>
                  <a:lnTo>
                    <a:pt x="13448" y="154675"/>
                  </a:lnTo>
                  <a:lnTo>
                    <a:pt x="13611" y="157764"/>
                  </a:lnTo>
                  <a:lnTo>
                    <a:pt x="13787" y="160854"/>
                  </a:lnTo>
                  <a:lnTo>
                    <a:pt x="13975" y="163925"/>
                  </a:lnTo>
                  <a:lnTo>
                    <a:pt x="14168" y="166987"/>
                  </a:lnTo>
                  <a:lnTo>
                    <a:pt x="14374" y="170031"/>
                  </a:lnTo>
                  <a:lnTo>
                    <a:pt x="14586" y="173056"/>
                  </a:lnTo>
                  <a:lnTo>
                    <a:pt x="14798" y="176072"/>
                  </a:lnTo>
                  <a:lnTo>
                    <a:pt x="15016" y="179060"/>
                  </a:lnTo>
                  <a:lnTo>
                    <a:pt x="15240" y="182029"/>
                  </a:lnTo>
                  <a:lnTo>
                    <a:pt x="15682" y="187904"/>
                  </a:lnTo>
                  <a:lnTo>
                    <a:pt x="16118" y="193667"/>
                  </a:lnTo>
                  <a:lnTo>
                    <a:pt x="16330" y="196516"/>
                  </a:lnTo>
                  <a:lnTo>
                    <a:pt x="16536" y="199328"/>
                  </a:lnTo>
                  <a:lnTo>
                    <a:pt x="16742" y="202113"/>
                  </a:lnTo>
                  <a:lnTo>
                    <a:pt x="16929" y="204860"/>
                  </a:lnTo>
                  <a:lnTo>
                    <a:pt x="17111" y="207580"/>
                  </a:lnTo>
                  <a:lnTo>
                    <a:pt x="17287" y="210263"/>
                  </a:lnTo>
                  <a:lnTo>
                    <a:pt x="17444" y="212899"/>
                  </a:lnTo>
                  <a:lnTo>
                    <a:pt x="17589" y="215508"/>
                  </a:lnTo>
                  <a:lnTo>
                    <a:pt x="17723" y="218071"/>
                  </a:lnTo>
                  <a:lnTo>
                    <a:pt x="17783" y="219338"/>
                  </a:lnTo>
                  <a:lnTo>
                    <a:pt x="17838" y="220596"/>
                  </a:lnTo>
                  <a:lnTo>
                    <a:pt x="17886" y="221845"/>
                  </a:lnTo>
                  <a:lnTo>
                    <a:pt x="17934" y="223075"/>
                  </a:lnTo>
                  <a:lnTo>
                    <a:pt x="17977" y="224296"/>
                  </a:lnTo>
                  <a:lnTo>
                    <a:pt x="18013" y="225518"/>
                  </a:lnTo>
                  <a:lnTo>
                    <a:pt x="18043" y="226711"/>
                  </a:lnTo>
                  <a:lnTo>
                    <a:pt x="18068" y="227904"/>
                  </a:lnTo>
                  <a:lnTo>
                    <a:pt x="18092" y="229079"/>
                  </a:lnTo>
                  <a:lnTo>
                    <a:pt x="18110" y="230245"/>
                  </a:lnTo>
                  <a:lnTo>
                    <a:pt x="18116" y="231401"/>
                  </a:lnTo>
                  <a:lnTo>
                    <a:pt x="18122" y="232539"/>
                  </a:lnTo>
                  <a:lnTo>
                    <a:pt x="18116" y="233668"/>
                  </a:lnTo>
                  <a:lnTo>
                    <a:pt x="18110" y="234787"/>
                  </a:lnTo>
                  <a:lnTo>
                    <a:pt x="18098" y="235888"/>
                  </a:lnTo>
                  <a:lnTo>
                    <a:pt x="18074" y="236979"/>
                  </a:lnTo>
                  <a:lnTo>
                    <a:pt x="18050" y="238052"/>
                  </a:lnTo>
                  <a:lnTo>
                    <a:pt x="18013" y="239116"/>
                  </a:lnTo>
                  <a:lnTo>
                    <a:pt x="17971" y="240162"/>
                  </a:lnTo>
                  <a:lnTo>
                    <a:pt x="17922" y="241198"/>
                  </a:lnTo>
                  <a:lnTo>
                    <a:pt x="17868" y="242215"/>
                  </a:lnTo>
                  <a:lnTo>
                    <a:pt x="17801" y="243224"/>
                  </a:lnTo>
                  <a:lnTo>
                    <a:pt x="17729" y="244213"/>
                  </a:lnTo>
                  <a:lnTo>
                    <a:pt x="17650" y="245194"/>
                  </a:lnTo>
                  <a:lnTo>
                    <a:pt x="17565" y="246156"/>
                  </a:lnTo>
                  <a:lnTo>
                    <a:pt x="17468" y="247109"/>
                  </a:lnTo>
                  <a:lnTo>
                    <a:pt x="17365" y="248034"/>
                  </a:lnTo>
                  <a:lnTo>
                    <a:pt x="17250" y="248959"/>
                  </a:lnTo>
                  <a:lnTo>
                    <a:pt x="17129" y="249856"/>
                  </a:lnTo>
                  <a:lnTo>
                    <a:pt x="17002" y="250745"/>
                  </a:lnTo>
                  <a:lnTo>
                    <a:pt x="16863" y="251614"/>
                  </a:lnTo>
                  <a:lnTo>
                    <a:pt x="16711" y="252465"/>
                  </a:lnTo>
                  <a:lnTo>
                    <a:pt x="16554" y="253307"/>
                  </a:lnTo>
                  <a:lnTo>
                    <a:pt x="16391" y="254130"/>
                  </a:lnTo>
                  <a:lnTo>
                    <a:pt x="16215" y="254935"/>
                  </a:lnTo>
                  <a:lnTo>
                    <a:pt x="16027" y="255722"/>
                  </a:lnTo>
                  <a:lnTo>
                    <a:pt x="15827" y="256489"/>
                  </a:lnTo>
                  <a:lnTo>
                    <a:pt x="15622" y="257248"/>
                  </a:lnTo>
                  <a:lnTo>
                    <a:pt x="15404" y="257979"/>
                  </a:lnTo>
                  <a:lnTo>
                    <a:pt x="15295" y="258339"/>
                  </a:lnTo>
                  <a:lnTo>
                    <a:pt x="15180" y="258700"/>
                  </a:lnTo>
                  <a:lnTo>
                    <a:pt x="15058" y="259052"/>
                  </a:lnTo>
                  <a:lnTo>
                    <a:pt x="14937" y="259403"/>
                  </a:lnTo>
                  <a:lnTo>
                    <a:pt x="14816" y="259746"/>
                  </a:lnTo>
                  <a:lnTo>
                    <a:pt x="14689" y="260088"/>
                  </a:lnTo>
                  <a:lnTo>
                    <a:pt x="14562" y="260421"/>
                  </a:lnTo>
                  <a:lnTo>
                    <a:pt x="14429" y="260745"/>
                  </a:lnTo>
                  <a:lnTo>
                    <a:pt x="14296" y="261078"/>
                  </a:lnTo>
                  <a:lnTo>
                    <a:pt x="14162" y="261392"/>
                  </a:lnTo>
                  <a:lnTo>
                    <a:pt x="14017" y="261716"/>
                  </a:lnTo>
                  <a:lnTo>
                    <a:pt x="13878" y="262021"/>
                  </a:lnTo>
                  <a:lnTo>
                    <a:pt x="13732" y="262327"/>
                  </a:lnTo>
                  <a:lnTo>
                    <a:pt x="13581" y="262632"/>
                  </a:lnTo>
                  <a:lnTo>
                    <a:pt x="13430" y="262928"/>
                  </a:lnTo>
                  <a:lnTo>
                    <a:pt x="13278" y="263224"/>
                  </a:lnTo>
                  <a:lnTo>
                    <a:pt x="13121" y="263511"/>
                  </a:lnTo>
                  <a:lnTo>
                    <a:pt x="12957" y="263797"/>
                  </a:lnTo>
                  <a:lnTo>
                    <a:pt x="12794" y="264075"/>
                  </a:lnTo>
                  <a:lnTo>
                    <a:pt x="12631" y="264343"/>
                  </a:lnTo>
                  <a:lnTo>
                    <a:pt x="12461" y="264621"/>
                  </a:lnTo>
                  <a:lnTo>
                    <a:pt x="12285" y="264880"/>
                  </a:lnTo>
                  <a:lnTo>
                    <a:pt x="12110" y="265139"/>
                  </a:lnTo>
                  <a:lnTo>
                    <a:pt x="11934" y="265398"/>
                  </a:lnTo>
                  <a:lnTo>
                    <a:pt x="11753" y="265648"/>
                  </a:lnTo>
                  <a:lnTo>
                    <a:pt x="11565" y="265888"/>
                  </a:lnTo>
                  <a:lnTo>
                    <a:pt x="11377" y="266129"/>
                  </a:lnTo>
                  <a:lnTo>
                    <a:pt x="11190" y="266360"/>
                  </a:lnTo>
                  <a:lnTo>
                    <a:pt x="10996" y="266591"/>
                  </a:lnTo>
                  <a:lnTo>
                    <a:pt x="10796" y="266813"/>
                  </a:lnTo>
                  <a:lnTo>
                    <a:pt x="10596" y="267035"/>
                  </a:lnTo>
                  <a:lnTo>
                    <a:pt x="10390" y="267248"/>
                  </a:lnTo>
                  <a:lnTo>
                    <a:pt x="10184" y="267461"/>
                  </a:lnTo>
                  <a:lnTo>
                    <a:pt x="9973" y="267664"/>
                  </a:lnTo>
                  <a:lnTo>
                    <a:pt x="9761" y="267859"/>
                  </a:lnTo>
                  <a:lnTo>
                    <a:pt x="9543" y="268053"/>
                  </a:lnTo>
                  <a:lnTo>
                    <a:pt x="9319" y="268238"/>
                  </a:lnTo>
                  <a:lnTo>
                    <a:pt x="9095" y="268423"/>
                  </a:lnTo>
                  <a:lnTo>
                    <a:pt x="8864" y="268599"/>
                  </a:lnTo>
                  <a:lnTo>
                    <a:pt x="8634" y="268774"/>
                  </a:lnTo>
                  <a:lnTo>
                    <a:pt x="8404" y="268941"/>
                  </a:lnTo>
                  <a:lnTo>
                    <a:pt x="8162" y="269098"/>
                  </a:lnTo>
                  <a:lnTo>
                    <a:pt x="7920" y="269255"/>
                  </a:lnTo>
                  <a:lnTo>
                    <a:pt x="7678" y="269413"/>
                  </a:lnTo>
                  <a:lnTo>
                    <a:pt x="7430" y="269552"/>
                  </a:lnTo>
                  <a:lnTo>
                    <a:pt x="7175" y="269700"/>
                  </a:lnTo>
                  <a:lnTo>
                    <a:pt x="6921" y="269829"/>
                  </a:lnTo>
                  <a:lnTo>
                    <a:pt x="6661" y="269959"/>
                  </a:lnTo>
                  <a:lnTo>
                    <a:pt x="6400" y="270088"/>
                  </a:lnTo>
                  <a:lnTo>
                    <a:pt x="6134" y="270199"/>
                  </a:lnTo>
                  <a:lnTo>
                    <a:pt x="5861" y="270310"/>
                  </a:lnTo>
                  <a:lnTo>
                    <a:pt x="5589" y="270421"/>
                  </a:lnTo>
                  <a:lnTo>
                    <a:pt x="5310" y="270523"/>
                  </a:lnTo>
                  <a:lnTo>
                    <a:pt x="5026" y="270615"/>
                  </a:lnTo>
                  <a:lnTo>
                    <a:pt x="4741" y="270708"/>
                  </a:lnTo>
                  <a:lnTo>
                    <a:pt x="4457" y="270791"/>
                  </a:lnTo>
                  <a:lnTo>
                    <a:pt x="4160" y="270874"/>
                  </a:lnTo>
                  <a:lnTo>
                    <a:pt x="3863" y="270948"/>
                  </a:lnTo>
                  <a:lnTo>
                    <a:pt x="3567" y="271013"/>
                  </a:lnTo>
                  <a:lnTo>
                    <a:pt x="3258" y="271078"/>
                  </a:lnTo>
                  <a:lnTo>
                    <a:pt x="2955" y="271133"/>
                  </a:lnTo>
                  <a:lnTo>
                    <a:pt x="2640" y="271180"/>
                  </a:lnTo>
                  <a:lnTo>
                    <a:pt x="2325" y="271226"/>
                  </a:lnTo>
                  <a:lnTo>
                    <a:pt x="2004" y="271263"/>
                  </a:lnTo>
                  <a:lnTo>
                    <a:pt x="1684" y="271300"/>
                  </a:lnTo>
                  <a:lnTo>
                    <a:pt x="1357" y="271328"/>
                  </a:lnTo>
                  <a:lnTo>
                    <a:pt x="1024" y="271346"/>
                  </a:lnTo>
                  <a:lnTo>
                    <a:pt x="685" y="271355"/>
                  </a:lnTo>
                  <a:lnTo>
                    <a:pt x="345" y="271365"/>
                  </a:lnTo>
                  <a:lnTo>
                    <a:pt x="0" y="271374"/>
                  </a:lnTo>
                  <a:lnTo>
                    <a:pt x="0" y="2713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6760;p67">
              <a:extLst>
                <a:ext uri="{FF2B5EF4-FFF2-40B4-BE49-F238E27FC236}">
                  <a16:creationId xmlns:a16="http://schemas.microsoft.com/office/drawing/2014/main" id="{F735EA44-2526-4E02-9232-2E3C19379D1E}"/>
                </a:ext>
              </a:extLst>
            </p:cNvPr>
            <p:cNvSpPr/>
            <p:nvPr/>
          </p:nvSpPr>
          <p:spPr>
            <a:xfrm>
              <a:off x="-3799825" y="-275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6761;p67">
              <a:extLst>
                <a:ext uri="{FF2B5EF4-FFF2-40B4-BE49-F238E27FC236}">
                  <a16:creationId xmlns:a16="http://schemas.microsoft.com/office/drawing/2014/main" id="{7FC7CE46-0B91-BFBB-C1FC-5068D28BB006}"/>
                </a:ext>
              </a:extLst>
            </p:cNvPr>
            <p:cNvSpPr/>
            <p:nvPr/>
          </p:nvSpPr>
          <p:spPr>
            <a:xfrm>
              <a:off x="-2865425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extrusionOk="0">
                  <a:moveTo>
                    <a:pt x="12782" y="1"/>
                  </a:moveTo>
                  <a:lnTo>
                    <a:pt x="12449" y="10"/>
                  </a:lnTo>
                  <a:lnTo>
                    <a:pt x="12122" y="28"/>
                  </a:lnTo>
                  <a:lnTo>
                    <a:pt x="11795" y="56"/>
                  </a:lnTo>
                  <a:lnTo>
                    <a:pt x="11474" y="102"/>
                  </a:lnTo>
                  <a:lnTo>
                    <a:pt x="11153" y="158"/>
                  </a:lnTo>
                  <a:lnTo>
                    <a:pt x="10832" y="223"/>
                  </a:lnTo>
                  <a:lnTo>
                    <a:pt x="10517" y="306"/>
                  </a:lnTo>
                  <a:lnTo>
                    <a:pt x="10202" y="398"/>
                  </a:lnTo>
                  <a:lnTo>
                    <a:pt x="9894" y="500"/>
                  </a:lnTo>
                  <a:lnTo>
                    <a:pt x="9585" y="611"/>
                  </a:lnTo>
                  <a:lnTo>
                    <a:pt x="9282" y="741"/>
                  </a:lnTo>
                  <a:lnTo>
                    <a:pt x="8979" y="879"/>
                  </a:lnTo>
                  <a:lnTo>
                    <a:pt x="8683" y="1027"/>
                  </a:lnTo>
                  <a:lnTo>
                    <a:pt x="8386" y="1185"/>
                  </a:lnTo>
                  <a:lnTo>
                    <a:pt x="8095" y="1351"/>
                  </a:lnTo>
                  <a:lnTo>
                    <a:pt x="7805" y="1536"/>
                  </a:lnTo>
                  <a:lnTo>
                    <a:pt x="7520" y="1721"/>
                  </a:lnTo>
                  <a:lnTo>
                    <a:pt x="7242" y="1925"/>
                  </a:lnTo>
                  <a:lnTo>
                    <a:pt x="6963" y="2128"/>
                  </a:lnTo>
                  <a:lnTo>
                    <a:pt x="6691" y="2350"/>
                  </a:lnTo>
                  <a:lnTo>
                    <a:pt x="6418" y="2582"/>
                  </a:lnTo>
                  <a:lnTo>
                    <a:pt x="6152" y="2822"/>
                  </a:lnTo>
                  <a:lnTo>
                    <a:pt x="5891" y="3072"/>
                  </a:lnTo>
                  <a:lnTo>
                    <a:pt x="5637" y="3331"/>
                  </a:lnTo>
                  <a:lnTo>
                    <a:pt x="5383" y="3599"/>
                  </a:lnTo>
                  <a:lnTo>
                    <a:pt x="5135" y="3867"/>
                  </a:lnTo>
                  <a:lnTo>
                    <a:pt x="4892" y="4154"/>
                  </a:lnTo>
                  <a:lnTo>
                    <a:pt x="4650" y="4450"/>
                  </a:lnTo>
                  <a:lnTo>
                    <a:pt x="4420" y="4756"/>
                  </a:lnTo>
                  <a:lnTo>
                    <a:pt x="4190" y="5061"/>
                  </a:lnTo>
                  <a:lnTo>
                    <a:pt x="3966" y="5385"/>
                  </a:lnTo>
                  <a:lnTo>
                    <a:pt x="3748" y="5708"/>
                  </a:lnTo>
                  <a:lnTo>
                    <a:pt x="3530" y="6041"/>
                  </a:lnTo>
                  <a:lnTo>
                    <a:pt x="3324" y="6384"/>
                  </a:lnTo>
                  <a:lnTo>
                    <a:pt x="3118" y="6735"/>
                  </a:lnTo>
                  <a:lnTo>
                    <a:pt x="2919" y="7087"/>
                  </a:lnTo>
                  <a:lnTo>
                    <a:pt x="2731" y="7457"/>
                  </a:lnTo>
                  <a:lnTo>
                    <a:pt x="2543" y="7827"/>
                  </a:lnTo>
                  <a:lnTo>
                    <a:pt x="2362" y="8206"/>
                  </a:lnTo>
                  <a:lnTo>
                    <a:pt x="2186" y="8585"/>
                  </a:lnTo>
                  <a:lnTo>
                    <a:pt x="2016" y="8983"/>
                  </a:lnTo>
                  <a:lnTo>
                    <a:pt x="1853" y="9381"/>
                  </a:lnTo>
                  <a:lnTo>
                    <a:pt x="1696" y="9788"/>
                  </a:lnTo>
                  <a:lnTo>
                    <a:pt x="1544" y="10195"/>
                  </a:lnTo>
                  <a:lnTo>
                    <a:pt x="1399" y="10611"/>
                  </a:lnTo>
                  <a:lnTo>
                    <a:pt x="1266" y="11037"/>
                  </a:lnTo>
                  <a:lnTo>
                    <a:pt x="1132" y="11462"/>
                  </a:lnTo>
                  <a:lnTo>
                    <a:pt x="1005" y="11897"/>
                  </a:lnTo>
                  <a:lnTo>
                    <a:pt x="890" y="12341"/>
                  </a:lnTo>
                  <a:lnTo>
                    <a:pt x="781" y="12785"/>
                  </a:lnTo>
                  <a:lnTo>
                    <a:pt x="672" y="13229"/>
                  </a:lnTo>
                  <a:lnTo>
                    <a:pt x="575" y="13692"/>
                  </a:lnTo>
                  <a:lnTo>
                    <a:pt x="491" y="14145"/>
                  </a:lnTo>
                  <a:lnTo>
                    <a:pt x="406" y="14608"/>
                  </a:lnTo>
                  <a:lnTo>
                    <a:pt x="333" y="15079"/>
                  </a:lnTo>
                  <a:lnTo>
                    <a:pt x="261" y="15551"/>
                  </a:lnTo>
                  <a:lnTo>
                    <a:pt x="200" y="16032"/>
                  </a:lnTo>
                  <a:lnTo>
                    <a:pt x="152" y="16513"/>
                  </a:lnTo>
                  <a:lnTo>
                    <a:pt x="103" y="17004"/>
                  </a:lnTo>
                  <a:lnTo>
                    <a:pt x="67" y="17485"/>
                  </a:lnTo>
                  <a:lnTo>
                    <a:pt x="43" y="17984"/>
                  </a:lnTo>
                  <a:lnTo>
                    <a:pt x="18" y="18475"/>
                  </a:lnTo>
                  <a:lnTo>
                    <a:pt x="6" y="18974"/>
                  </a:lnTo>
                  <a:lnTo>
                    <a:pt x="0" y="19483"/>
                  </a:lnTo>
                  <a:lnTo>
                    <a:pt x="6" y="19982"/>
                  </a:lnTo>
                  <a:lnTo>
                    <a:pt x="18" y="20482"/>
                  </a:lnTo>
                  <a:lnTo>
                    <a:pt x="43" y="20982"/>
                  </a:lnTo>
                  <a:lnTo>
                    <a:pt x="67" y="21472"/>
                  </a:lnTo>
                  <a:lnTo>
                    <a:pt x="103" y="21962"/>
                  </a:lnTo>
                  <a:lnTo>
                    <a:pt x="152" y="22443"/>
                  </a:lnTo>
                  <a:lnTo>
                    <a:pt x="200" y="22933"/>
                  </a:lnTo>
                  <a:lnTo>
                    <a:pt x="261" y="23405"/>
                  </a:lnTo>
                  <a:lnTo>
                    <a:pt x="333" y="23877"/>
                  </a:lnTo>
                  <a:lnTo>
                    <a:pt x="406" y="24349"/>
                  </a:lnTo>
                  <a:lnTo>
                    <a:pt x="491" y="24811"/>
                  </a:lnTo>
                  <a:lnTo>
                    <a:pt x="575" y="25274"/>
                  </a:lnTo>
                  <a:lnTo>
                    <a:pt x="672" y="25727"/>
                  </a:lnTo>
                  <a:lnTo>
                    <a:pt x="781" y="26180"/>
                  </a:lnTo>
                  <a:lnTo>
                    <a:pt x="890" y="26625"/>
                  </a:lnTo>
                  <a:lnTo>
                    <a:pt x="1005" y="27059"/>
                  </a:lnTo>
                  <a:lnTo>
                    <a:pt x="1132" y="27494"/>
                  </a:lnTo>
                  <a:lnTo>
                    <a:pt x="1266" y="27929"/>
                  </a:lnTo>
                  <a:lnTo>
                    <a:pt x="1399" y="28345"/>
                  </a:lnTo>
                  <a:lnTo>
                    <a:pt x="1544" y="28761"/>
                  </a:lnTo>
                  <a:lnTo>
                    <a:pt x="1696" y="29178"/>
                  </a:lnTo>
                  <a:lnTo>
                    <a:pt x="1853" y="29585"/>
                  </a:lnTo>
                  <a:lnTo>
                    <a:pt x="2016" y="29983"/>
                  </a:lnTo>
                  <a:lnTo>
                    <a:pt x="2186" y="30371"/>
                  </a:lnTo>
                  <a:lnTo>
                    <a:pt x="2362" y="30760"/>
                  </a:lnTo>
                  <a:lnTo>
                    <a:pt x="2543" y="31139"/>
                  </a:lnTo>
                  <a:lnTo>
                    <a:pt x="2731" y="31509"/>
                  </a:lnTo>
                  <a:lnTo>
                    <a:pt x="2919" y="31870"/>
                  </a:lnTo>
                  <a:lnTo>
                    <a:pt x="3118" y="32231"/>
                  </a:lnTo>
                  <a:lnTo>
                    <a:pt x="3324" y="32582"/>
                  </a:lnTo>
                  <a:lnTo>
                    <a:pt x="3530" y="32924"/>
                  </a:lnTo>
                  <a:lnTo>
                    <a:pt x="3748" y="33257"/>
                  </a:lnTo>
                  <a:lnTo>
                    <a:pt x="3966" y="33581"/>
                  </a:lnTo>
                  <a:lnTo>
                    <a:pt x="4190" y="33896"/>
                  </a:lnTo>
                  <a:lnTo>
                    <a:pt x="4420" y="34210"/>
                  </a:lnTo>
                  <a:lnTo>
                    <a:pt x="4650" y="34516"/>
                  </a:lnTo>
                  <a:lnTo>
                    <a:pt x="4892" y="34802"/>
                  </a:lnTo>
                  <a:lnTo>
                    <a:pt x="5135" y="35089"/>
                  </a:lnTo>
                  <a:lnTo>
                    <a:pt x="5383" y="35367"/>
                  </a:lnTo>
                  <a:lnTo>
                    <a:pt x="5637" y="35635"/>
                  </a:lnTo>
                  <a:lnTo>
                    <a:pt x="5891" y="35894"/>
                  </a:lnTo>
                  <a:lnTo>
                    <a:pt x="6152" y="36144"/>
                  </a:lnTo>
                  <a:lnTo>
                    <a:pt x="6418" y="36384"/>
                  </a:lnTo>
                  <a:lnTo>
                    <a:pt x="6691" y="36606"/>
                  </a:lnTo>
                  <a:lnTo>
                    <a:pt x="6963" y="36828"/>
                  </a:lnTo>
                  <a:lnTo>
                    <a:pt x="7242" y="37041"/>
                  </a:lnTo>
                  <a:lnTo>
                    <a:pt x="7520" y="37235"/>
                  </a:lnTo>
                  <a:lnTo>
                    <a:pt x="7805" y="37430"/>
                  </a:lnTo>
                  <a:lnTo>
                    <a:pt x="8095" y="37605"/>
                  </a:lnTo>
                  <a:lnTo>
                    <a:pt x="8386" y="37781"/>
                  </a:lnTo>
                  <a:lnTo>
                    <a:pt x="8683" y="37938"/>
                  </a:lnTo>
                  <a:lnTo>
                    <a:pt x="8979" y="38086"/>
                  </a:lnTo>
                  <a:lnTo>
                    <a:pt x="9282" y="38225"/>
                  </a:lnTo>
                  <a:lnTo>
                    <a:pt x="9585" y="38345"/>
                  </a:lnTo>
                  <a:lnTo>
                    <a:pt x="9894" y="38466"/>
                  </a:lnTo>
                  <a:lnTo>
                    <a:pt x="10202" y="38567"/>
                  </a:lnTo>
                  <a:lnTo>
                    <a:pt x="10517" y="38660"/>
                  </a:lnTo>
                  <a:lnTo>
                    <a:pt x="10832" y="38734"/>
                  </a:lnTo>
                  <a:lnTo>
                    <a:pt x="11153" y="38808"/>
                  </a:lnTo>
                  <a:lnTo>
                    <a:pt x="11474" y="38863"/>
                  </a:lnTo>
                  <a:lnTo>
                    <a:pt x="11795" y="38900"/>
                  </a:lnTo>
                  <a:lnTo>
                    <a:pt x="12122" y="38937"/>
                  </a:lnTo>
                  <a:lnTo>
                    <a:pt x="12449" y="38956"/>
                  </a:lnTo>
                  <a:lnTo>
                    <a:pt x="12782" y="38965"/>
                  </a:lnTo>
                  <a:lnTo>
                    <a:pt x="13151" y="38956"/>
                  </a:lnTo>
                  <a:lnTo>
                    <a:pt x="13520" y="38928"/>
                  </a:lnTo>
                  <a:lnTo>
                    <a:pt x="13890" y="38891"/>
                  </a:lnTo>
                  <a:lnTo>
                    <a:pt x="14253" y="38836"/>
                  </a:lnTo>
                  <a:lnTo>
                    <a:pt x="14610" y="38762"/>
                  </a:lnTo>
                  <a:lnTo>
                    <a:pt x="14968" y="38678"/>
                  </a:lnTo>
                  <a:lnTo>
                    <a:pt x="15319" y="38577"/>
                  </a:lnTo>
                  <a:lnTo>
                    <a:pt x="15670" y="38456"/>
                  </a:lnTo>
                  <a:lnTo>
                    <a:pt x="15355" y="398"/>
                  </a:lnTo>
                  <a:lnTo>
                    <a:pt x="15040" y="306"/>
                  </a:lnTo>
                  <a:lnTo>
                    <a:pt x="14725" y="223"/>
                  </a:lnTo>
                  <a:lnTo>
                    <a:pt x="14404" y="158"/>
                  </a:lnTo>
                  <a:lnTo>
                    <a:pt x="14084" y="102"/>
                  </a:lnTo>
                  <a:lnTo>
                    <a:pt x="13763" y="56"/>
                  </a:lnTo>
                  <a:lnTo>
                    <a:pt x="13436" y="28"/>
                  </a:lnTo>
                  <a:lnTo>
                    <a:pt x="13109" y="10"/>
                  </a:lnTo>
                  <a:lnTo>
                    <a:pt x="127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6762;p67">
              <a:extLst>
                <a:ext uri="{FF2B5EF4-FFF2-40B4-BE49-F238E27FC236}">
                  <a16:creationId xmlns:a16="http://schemas.microsoft.com/office/drawing/2014/main" id="{35B0D7AF-BE48-A263-7936-FE2A0B959D12}"/>
                </a:ext>
              </a:extLst>
            </p:cNvPr>
            <p:cNvSpPr/>
            <p:nvPr/>
          </p:nvSpPr>
          <p:spPr>
            <a:xfrm>
              <a:off x="-2865425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fill="none" extrusionOk="0">
                  <a:moveTo>
                    <a:pt x="15355" y="398"/>
                  </a:moveTo>
                  <a:lnTo>
                    <a:pt x="15355" y="398"/>
                  </a:lnTo>
                  <a:lnTo>
                    <a:pt x="15040" y="306"/>
                  </a:lnTo>
                  <a:lnTo>
                    <a:pt x="14725" y="223"/>
                  </a:lnTo>
                  <a:lnTo>
                    <a:pt x="14404" y="158"/>
                  </a:lnTo>
                  <a:lnTo>
                    <a:pt x="14084" y="102"/>
                  </a:lnTo>
                  <a:lnTo>
                    <a:pt x="13763" y="56"/>
                  </a:lnTo>
                  <a:lnTo>
                    <a:pt x="13436" y="28"/>
                  </a:lnTo>
                  <a:lnTo>
                    <a:pt x="13109" y="10"/>
                  </a:lnTo>
                  <a:lnTo>
                    <a:pt x="12782" y="1"/>
                  </a:lnTo>
                  <a:lnTo>
                    <a:pt x="12782" y="1"/>
                  </a:lnTo>
                  <a:lnTo>
                    <a:pt x="12449" y="10"/>
                  </a:lnTo>
                  <a:lnTo>
                    <a:pt x="12122" y="28"/>
                  </a:lnTo>
                  <a:lnTo>
                    <a:pt x="11795" y="56"/>
                  </a:lnTo>
                  <a:lnTo>
                    <a:pt x="11474" y="102"/>
                  </a:lnTo>
                  <a:lnTo>
                    <a:pt x="11153" y="158"/>
                  </a:lnTo>
                  <a:lnTo>
                    <a:pt x="10832" y="223"/>
                  </a:lnTo>
                  <a:lnTo>
                    <a:pt x="10517" y="306"/>
                  </a:lnTo>
                  <a:lnTo>
                    <a:pt x="10202" y="398"/>
                  </a:lnTo>
                  <a:lnTo>
                    <a:pt x="9894" y="500"/>
                  </a:lnTo>
                  <a:lnTo>
                    <a:pt x="9585" y="611"/>
                  </a:lnTo>
                  <a:lnTo>
                    <a:pt x="9282" y="741"/>
                  </a:lnTo>
                  <a:lnTo>
                    <a:pt x="8979" y="879"/>
                  </a:lnTo>
                  <a:lnTo>
                    <a:pt x="8683" y="1027"/>
                  </a:lnTo>
                  <a:lnTo>
                    <a:pt x="8386" y="1185"/>
                  </a:lnTo>
                  <a:lnTo>
                    <a:pt x="8095" y="1351"/>
                  </a:lnTo>
                  <a:lnTo>
                    <a:pt x="7805" y="1536"/>
                  </a:lnTo>
                  <a:lnTo>
                    <a:pt x="7520" y="1721"/>
                  </a:lnTo>
                  <a:lnTo>
                    <a:pt x="7242" y="1925"/>
                  </a:lnTo>
                  <a:lnTo>
                    <a:pt x="6963" y="2128"/>
                  </a:lnTo>
                  <a:lnTo>
                    <a:pt x="6691" y="2350"/>
                  </a:lnTo>
                  <a:lnTo>
                    <a:pt x="6418" y="2582"/>
                  </a:lnTo>
                  <a:lnTo>
                    <a:pt x="6152" y="2822"/>
                  </a:lnTo>
                  <a:lnTo>
                    <a:pt x="5891" y="3072"/>
                  </a:lnTo>
                  <a:lnTo>
                    <a:pt x="5637" y="3331"/>
                  </a:lnTo>
                  <a:lnTo>
                    <a:pt x="5383" y="3599"/>
                  </a:lnTo>
                  <a:lnTo>
                    <a:pt x="5135" y="3867"/>
                  </a:lnTo>
                  <a:lnTo>
                    <a:pt x="4892" y="4154"/>
                  </a:lnTo>
                  <a:lnTo>
                    <a:pt x="4650" y="4450"/>
                  </a:lnTo>
                  <a:lnTo>
                    <a:pt x="4420" y="4756"/>
                  </a:lnTo>
                  <a:lnTo>
                    <a:pt x="4190" y="5061"/>
                  </a:lnTo>
                  <a:lnTo>
                    <a:pt x="3966" y="5385"/>
                  </a:lnTo>
                  <a:lnTo>
                    <a:pt x="3748" y="5708"/>
                  </a:lnTo>
                  <a:lnTo>
                    <a:pt x="3530" y="6041"/>
                  </a:lnTo>
                  <a:lnTo>
                    <a:pt x="3324" y="6384"/>
                  </a:lnTo>
                  <a:lnTo>
                    <a:pt x="3118" y="6735"/>
                  </a:lnTo>
                  <a:lnTo>
                    <a:pt x="2919" y="7087"/>
                  </a:lnTo>
                  <a:lnTo>
                    <a:pt x="2731" y="7457"/>
                  </a:lnTo>
                  <a:lnTo>
                    <a:pt x="2543" y="7827"/>
                  </a:lnTo>
                  <a:lnTo>
                    <a:pt x="2362" y="8206"/>
                  </a:lnTo>
                  <a:lnTo>
                    <a:pt x="2186" y="8585"/>
                  </a:lnTo>
                  <a:lnTo>
                    <a:pt x="2016" y="8983"/>
                  </a:lnTo>
                  <a:lnTo>
                    <a:pt x="1853" y="9381"/>
                  </a:lnTo>
                  <a:lnTo>
                    <a:pt x="1696" y="9788"/>
                  </a:lnTo>
                  <a:lnTo>
                    <a:pt x="1544" y="10195"/>
                  </a:lnTo>
                  <a:lnTo>
                    <a:pt x="1399" y="10611"/>
                  </a:lnTo>
                  <a:lnTo>
                    <a:pt x="1266" y="11037"/>
                  </a:lnTo>
                  <a:lnTo>
                    <a:pt x="1132" y="11462"/>
                  </a:lnTo>
                  <a:lnTo>
                    <a:pt x="1005" y="11897"/>
                  </a:lnTo>
                  <a:lnTo>
                    <a:pt x="890" y="12341"/>
                  </a:lnTo>
                  <a:lnTo>
                    <a:pt x="781" y="12785"/>
                  </a:lnTo>
                  <a:lnTo>
                    <a:pt x="672" y="13229"/>
                  </a:lnTo>
                  <a:lnTo>
                    <a:pt x="575" y="13692"/>
                  </a:lnTo>
                  <a:lnTo>
                    <a:pt x="491" y="14145"/>
                  </a:lnTo>
                  <a:lnTo>
                    <a:pt x="406" y="14608"/>
                  </a:lnTo>
                  <a:lnTo>
                    <a:pt x="333" y="15079"/>
                  </a:lnTo>
                  <a:lnTo>
                    <a:pt x="261" y="15551"/>
                  </a:lnTo>
                  <a:lnTo>
                    <a:pt x="200" y="16032"/>
                  </a:lnTo>
                  <a:lnTo>
                    <a:pt x="152" y="16513"/>
                  </a:lnTo>
                  <a:lnTo>
                    <a:pt x="103" y="17004"/>
                  </a:lnTo>
                  <a:lnTo>
                    <a:pt x="67" y="17485"/>
                  </a:lnTo>
                  <a:lnTo>
                    <a:pt x="43" y="17984"/>
                  </a:lnTo>
                  <a:lnTo>
                    <a:pt x="18" y="18475"/>
                  </a:lnTo>
                  <a:lnTo>
                    <a:pt x="6" y="18974"/>
                  </a:lnTo>
                  <a:lnTo>
                    <a:pt x="0" y="19483"/>
                  </a:lnTo>
                  <a:lnTo>
                    <a:pt x="0" y="19483"/>
                  </a:lnTo>
                  <a:lnTo>
                    <a:pt x="6" y="19982"/>
                  </a:lnTo>
                  <a:lnTo>
                    <a:pt x="18" y="20482"/>
                  </a:lnTo>
                  <a:lnTo>
                    <a:pt x="43" y="20982"/>
                  </a:lnTo>
                  <a:lnTo>
                    <a:pt x="67" y="21472"/>
                  </a:lnTo>
                  <a:lnTo>
                    <a:pt x="103" y="21962"/>
                  </a:lnTo>
                  <a:lnTo>
                    <a:pt x="152" y="22443"/>
                  </a:lnTo>
                  <a:lnTo>
                    <a:pt x="200" y="22933"/>
                  </a:lnTo>
                  <a:lnTo>
                    <a:pt x="261" y="23405"/>
                  </a:lnTo>
                  <a:lnTo>
                    <a:pt x="333" y="23877"/>
                  </a:lnTo>
                  <a:lnTo>
                    <a:pt x="406" y="24349"/>
                  </a:lnTo>
                  <a:lnTo>
                    <a:pt x="491" y="24811"/>
                  </a:lnTo>
                  <a:lnTo>
                    <a:pt x="575" y="25274"/>
                  </a:lnTo>
                  <a:lnTo>
                    <a:pt x="672" y="25727"/>
                  </a:lnTo>
                  <a:lnTo>
                    <a:pt x="781" y="26180"/>
                  </a:lnTo>
                  <a:lnTo>
                    <a:pt x="890" y="26625"/>
                  </a:lnTo>
                  <a:lnTo>
                    <a:pt x="1005" y="27059"/>
                  </a:lnTo>
                  <a:lnTo>
                    <a:pt x="1132" y="27494"/>
                  </a:lnTo>
                  <a:lnTo>
                    <a:pt x="1266" y="27929"/>
                  </a:lnTo>
                  <a:lnTo>
                    <a:pt x="1399" y="28345"/>
                  </a:lnTo>
                  <a:lnTo>
                    <a:pt x="1544" y="28761"/>
                  </a:lnTo>
                  <a:lnTo>
                    <a:pt x="1696" y="29178"/>
                  </a:lnTo>
                  <a:lnTo>
                    <a:pt x="1853" y="29585"/>
                  </a:lnTo>
                  <a:lnTo>
                    <a:pt x="2016" y="29983"/>
                  </a:lnTo>
                  <a:lnTo>
                    <a:pt x="2186" y="30371"/>
                  </a:lnTo>
                  <a:lnTo>
                    <a:pt x="2362" y="30760"/>
                  </a:lnTo>
                  <a:lnTo>
                    <a:pt x="2543" y="31139"/>
                  </a:lnTo>
                  <a:lnTo>
                    <a:pt x="2731" y="31509"/>
                  </a:lnTo>
                  <a:lnTo>
                    <a:pt x="2919" y="31870"/>
                  </a:lnTo>
                  <a:lnTo>
                    <a:pt x="3118" y="32231"/>
                  </a:lnTo>
                  <a:lnTo>
                    <a:pt x="3324" y="32582"/>
                  </a:lnTo>
                  <a:lnTo>
                    <a:pt x="3530" y="32924"/>
                  </a:lnTo>
                  <a:lnTo>
                    <a:pt x="3748" y="33257"/>
                  </a:lnTo>
                  <a:lnTo>
                    <a:pt x="3966" y="33581"/>
                  </a:lnTo>
                  <a:lnTo>
                    <a:pt x="4190" y="33896"/>
                  </a:lnTo>
                  <a:lnTo>
                    <a:pt x="4420" y="34210"/>
                  </a:lnTo>
                  <a:lnTo>
                    <a:pt x="4650" y="34516"/>
                  </a:lnTo>
                  <a:lnTo>
                    <a:pt x="4892" y="34802"/>
                  </a:lnTo>
                  <a:lnTo>
                    <a:pt x="5135" y="35089"/>
                  </a:lnTo>
                  <a:lnTo>
                    <a:pt x="5383" y="35367"/>
                  </a:lnTo>
                  <a:lnTo>
                    <a:pt x="5637" y="35635"/>
                  </a:lnTo>
                  <a:lnTo>
                    <a:pt x="5891" y="35894"/>
                  </a:lnTo>
                  <a:lnTo>
                    <a:pt x="6152" y="36144"/>
                  </a:lnTo>
                  <a:lnTo>
                    <a:pt x="6418" y="36384"/>
                  </a:lnTo>
                  <a:lnTo>
                    <a:pt x="6691" y="36606"/>
                  </a:lnTo>
                  <a:lnTo>
                    <a:pt x="6963" y="36828"/>
                  </a:lnTo>
                  <a:lnTo>
                    <a:pt x="7242" y="37041"/>
                  </a:lnTo>
                  <a:lnTo>
                    <a:pt x="7520" y="37235"/>
                  </a:lnTo>
                  <a:lnTo>
                    <a:pt x="7805" y="37430"/>
                  </a:lnTo>
                  <a:lnTo>
                    <a:pt x="8095" y="37605"/>
                  </a:lnTo>
                  <a:lnTo>
                    <a:pt x="8386" y="37781"/>
                  </a:lnTo>
                  <a:lnTo>
                    <a:pt x="8683" y="37938"/>
                  </a:lnTo>
                  <a:lnTo>
                    <a:pt x="8979" y="38086"/>
                  </a:lnTo>
                  <a:lnTo>
                    <a:pt x="9282" y="38225"/>
                  </a:lnTo>
                  <a:lnTo>
                    <a:pt x="9585" y="38345"/>
                  </a:lnTo>
                  <a:lnTo>
                    <a:pt x="9894" y="38466"/>
                  </a:lnTo>
                  <a:lnTo>
                    <a:pt x="10202" y="38567"/>
                  </a:lnTo>
                  <a:lnTo>
                    <a:pt x="10517" y="38660"/>
                  </a:lnTo>
                  <a:lnTo>
                    <a:pt x="10832" y="38734"/>
                  </a:lnTo>
                  <a:lnTo>
                    <a:pt x="11153" y="38808"/>
                  </a:lnTo>
                  <a:lnTo>
                    <a:pt x="11474" y="38863"/>
                  </a:lnTo>
                  <a:lnTo>
                    <a:pt x="11795" y="38900"/>
                  </a:lnTo>
                  <a:lnTo>
                    <a:pt x="12122" y="38937"/>
                  </a:lnTo>
                  <a:lnTo>
                    <a:pt x="12449" y="38956"/>
                  </a:lnTo>
                  <a:lnTo>
                    <a:pt x="12782" y="38965"/>
                  </a:lnTo>
                  <a:lnTo>
                    <a:pt x="12782" y="38965"/>
                  </a:lnTo>
                  <a:lnTo>
                    <a:pt x="13151" y="38956"/>
                  </a:lnTo>
                  <a:lnTo>
                    <a:pt x="13520" y="38928"/>
                  </a:lnTo>
                  <a:lnTo>
                    <a:pt x="13890" y="38891"/>
                  </a:lnTo>
                  <a:lnTo>
                    <a:pt x="14253" y="38836"/>
                  </a:lnTo>
                  <a:lnTo>
                    <a:pt x="14610" y="38762"/>
                  </a:lnTo>
                  <a:lnTo>
                    <a:pt x="14968" y="38678"/>
                  </a:lnTo>
                  <a:lnTo>
                    <a:pt x="15319" y="38577"/>
                  </a:lnTo>
                  <a:lnTo>
                    <a:pt x="15670" y="38456"/>
                  </a:lnTo>
                  <a:lnTo>
                    <a:pt x="15355" y="3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6763;p67">
              <a:extLst>
                <a:ext uri="{FF2B5EF4-FFF2-40B4-BE49-F238E27FC236}">
                  <a16:creationId xmlns:a16="http://schemas.microsoft.com/office/drawing/2014/main" id="{875BE67E-ACB8-7BBB-E7CF-A42185BB9F9F}"/>
                </a:ext>
              </a:extLst>
            </p:cNvPr>
            <p:cNvSpPr/>
            <p:nvPr/>
          </p:nvSpPr>
          <p:spPr>
            <a:xfrm>
              <a:off x="-2481550" y="-64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6764;p67">
              <a:extLst>
                <a:ext uri="{FF2B5EF4-FFF2-40B4-BE49-F238E27FC236}">
                  <a16:creationId xmlns:a16="http://schemas.microsoft.com/office/drawing/2014/main" id="{AABF7445-1218-ED81-59AC-671002E614D6}"/>
                </a:ext>
              </a:extLst>
            </p:cNvPr>
            <p:cNvSpPr/>
            <p:nvPr/>
          </p:nvSpPr>
          <p:spPr>
            <a:xfrm>
              <a:off x="-3799825" y="-2033425"/>
              <a:ext cx="5299575" cy="2126100"/>
            </a:xfrm>
            <a:custGeom>
              <a:avLst/>
              <a:gdLst/>
              <a:ahLst/>
              <a:cxnLst/>
              <a:rect l="l" t="t" r="r" b="b"/>
              <a:pathLst>
                <a:path w="211983" h="85044" extrusionOk="0">
                  <a:moveTo>
                    <a:pt x="90749" y="0"/>
                  </a:moveTo>
                  <a:lnTo>
                    <a:pt x="88938" y="139"/>
                  </a:lnTo>
                  <a:lnTo>
                    <a:pt x="87158" y="296"/>
                  </a:lnTo>
                  <a:lnTo>
                    <a:pt x="85396" y="463"/>
                  </a:lnTo>
                  <a:lnTo>
                    <a:pt x="83659" y="648"/>
                  </a:lnTo>
                  <a:lnTo>
                    <a:pt x="81951" y="851"/>
                  </a:lnTo>
                  <a:lnTo>
                    <a:pt x="80262" y="1064"/>
                  </a:lnTo>
                  <a:lnTo>
                    <a:pt x="78597" y="1295"/>
                  </a:lnTo>
                  <a:lnTo>
                    <a:pt x="76956" y="1545"/>
                  </a:lnTo>
                  <a:lnTo>
                    <a:pt x="75333" y="1795"/>
                  </a:lnTo>
                  <a:lnTo>
                    <a:pt x="73741" y="2072"/>
                  </a:lnTo>
                  <a:lnTo>
                    <a:pt x="72167" y="2359"/>
                  </a:lnTo>
                  <a:lnTo>
                    <a:pt x="70617" y="2655"/>
                  </a:lnTo>
                  <a:lnTo>
                    <a:pt x="69085" y="2970"/>
                  </a:lnTo>
                  <a:lnTo>
                    <a:pt x="67583" y="3294"/>
                  </a:lnTo>
                  <a:lnTo>
                    <a:pt x="66094" y="3636"/>
                  </a:lnTo>
                  <a:lnTo>
                    <a:pt x="64635" y="3987"/>
                  </a:lnTo>
                  <a:lnTo>
                    <a:pt x="63133" y="4367"/>
                  </a:lnTo>
                  <a:lnTo>
                    <a:pt x="61650" y="4755"/>
                  </a:lnTo>
                  <a:lnTo>
                    <a:pt x="60197" y="5162"/>
                  </a:lnTo>
                  <a:lnTo>
                    <a:pt x="58762" y="5588"/>
                  </a:lnTo>
                  <a:lnTo>
                    <a:pt x="57351" y="6023"/>
                  </a:lnTo>
                  <a:lnTo>
                    <a:pt x="55964" y="6467"/>
                  </a:lnTo>
                  <a:lnTo>
                    <a:pt x="54602" y="6920"/>
                  </a:lnTo>
                  <a:lnTo>
                    <a:pt x="53258" y="7392"/>
                  </a:lnTo>
                  <a:lnTo>
                    <a:pt x="51938" y="7873"/>
                  </a:lnTo>
                  <a:lnTo>
                    <a:pt x="50642" y="8372"/>
                  </a:lnTo>
                  <a:lnTo>
                    <a:pt x="49365" y="8872"/>
                  </a:lnTo>
                  <a:lnTo>
                    <a:pt x="48105" y="9390"/>
                  </a:lnTo>
                  <a:lnTo>
                    <a:pt x="46876" y="9917"/>
                  </a:lnTo>
                  <a:lnTo>
                    <a:pt x="45665" y="10454"/>
                  </a:lnTo>
                  <a:lnTo>
                    <a:pt x="44472" y="11000"/>
                  </a:lnTo>
                  <a:lnTo>
                    <a:pt x="43304" y="11564"/>
                  </a:lnTo>
                  <a:lnTo>
                    <a:pt x="42153" y="12128"/>
                  </a:lnTo>
                  <a:lnTo>
                    <a:pt x="41021" y="12711"/>
                  </a:lnTo>
                  <a:lnTo>
                    <a:pt x="39913" y="13294"/>
                  </a:lnTo>
                  <a:lnTo>
                    <a:pt x="38823" y="13895"/>
                  </a:lnTo>
                  <a:lnTo>
                    <a:pt x="37758" y="14496"/>
                  </a:lnTo>
                  <a:lnTo>
                    <a:pt x="36710" y="15116"/>
                  </a:lnTo>
                  <a:lnTo>
                    <a:pt x="35681" y="15736"/>
                  </a:lnTo>
                  <a:lnTo>
                    <a:pt x="34670" y="16374"/>
                  </a:lnTo>
                  <a:lnTo>
                    <a:pt x="33677" y="17013"/>
                  </a:lnTo>
                  <a:lnTo>
                    <a:pt x="32708" y="17660"/>
                  </a:lnTo>
                  <a:lnTo>
                    <a:pt x="31757" y="18317"/>
                  </a:lnTo>
                  <a:lnTo>
                    <a:pt x="30819" y="18983"/>
                  </a:lnTo>
                  <a:lnTo>
                    <a:pt x="29905" y="19658"/>
                  </a:lnTo>
                  <a:lnTo>
                    <a:pt x="29009" y="20334"/>
                  </a:lnTo>
                  <a:lnTo>
                    <a:pt x="28131" y="21018"/>
                  </a:lnTo>
                  <a:lnTo>
                    <a:pt x="27271" y="21712"/>
                  </a:lnTo>
                  <a:lnTo>
                    <a:pt x="26423" y="22415"/>
                  </a:lnTo>
                  <a:lnTo>
                    <a:pt x="25600" y="23118"/>
                  </a:lnTo>
                  <a:lnTo>
                    <a:pt x="24794" y="23830"/>
                  </a:lnTo>
                  <a:lnTo>
                    <a:pt x="24001" y="24552"/>
                  </a:lnTo>
                  <a:lnTo>
                    <a:pt x="23226" y="25274"/>
                  </a:lnTo>
                  <a:lnTo>
                    <a:pt x="22469" y="25995"/>
                  </a:lnTo>
                  <a:lnTo>
                    <a:pt x="21731" y="26735"/>
                  </a:lnTo>
                  <a:lnTo>
                    <a:pt x="21004" y="27475"/>
                  </a:lnTo>
                  <a:lnTo>
                    <a:pt x="20296" y="28215"/>
                  </a:lnTo>
                  <a:lnTo>
                    <a:pt x="19606" y="28965"/>
                  </a:lnTo>
                  <a:lnTo>
                    <a:pt x="18927" y="29714"/>
                  </a:lnTo>
                  <a:lnTo>
                    <a:pt x="18267" y="30463"/>
                  </a:lnTo>
                  <a:lnTo>
                    <a:pt x="17626" y="31231"/>
                  </a:lnTo>
                  <a:lnTo>
                    <a:pt x="16996" y="31990"/>
                  </a:lnTo>
                  <a:lnTo>
                    <a:pt x="16378" y="32757"/>
                  </a:lnTo>
                  <a:lnTo>
                    <a:pt x="15779" y="33525"/>
                  </a:lnTo>
                  <a:lnTo>
                    <a:pt x="15198" y="34293"/>
                  </a:lnTo>
                  <a:lnTo>
                    <a:pt x="14629" y="35070"/>
                  </a:lnTo>
                  <a:lnTo>
                    <a:pt x="14072" y="35847"/>
                  </a:lnTo>
                  <a:lnTo>
                    <a:pt x="13533" y="36624"/>
                  </a:lnTo>
                  <a:lnTo>
                    <a:pt x="13006" y="37411"/>
                  </a:lnTo>
                  <a:lnTo>
                    <a:pt x="12491" y="38188"/>
                  </a:lnTo>
                  <a:lnTo>
                    <a:pt x="11989" y="38974"/>
                  </a:lnTo>
                  <a:lnTo>
                    <a:pt x="11504" y="39760"/>
                  </a:lnTo>
                  <a:lnTo>
                    <a:pt x="11032" y="40547"/>
                  </a:lnTo>
                  <a:lnTo>
                    <a:pt x="10572" y="41333"/>
                  </a:lnTo>
                  <a:lnTo>
                    <a:pt x="10130" y="42119"/>
                  </a:lnTo>
                  <a:lnTo>
                    <a:pt x="9694" y="42915"/>
                  </a:lnTo>
                  <a:lnTo>
                    <a:pt x="9270" y="43701"/>
                  </a:lnTo>
                  <a:lnTo>
                    <a:pt x="8864" y="44488"/>
                  </a:lnTo>
                  <a:lnTo>
                    <a:pt x="8465" y="45274"/>
                  </a:lnTo>
                  <a:lnTo>
                    <a:pt x="8083" y="46069"/>
                  </a:lnTo>
                  <a:lnTo>
                    <a:pt x="7708" y="46856"/>
                  </a:lnTo>
                  <a:lnTo>
                    <a:pt x="7345" y="47642"/>
                  </a:lnTo>
                  <a:lnTo>
                    <a:pt x="7000" y="48419"/>
                  </a:lnTo>
                  <a:lnTo>
                    <a:pt x="6661" y="49205"/>
                  </a:lnTo>
                  <a:lnTo>
                    <a:pt x="6334" y="49992"/>
                  </a:lnTo>
                  <a:lnTo>
                    <a:pt x="6019" y="50769"/>
                  </a:lnTo>
                  <a:lnTo>
                    <a:pt x="5710" y="51546"/>
                  </a:lnTo>
                  <a:lnTo>
                    <a:pt x="5413" y="52323"/>
                  </a:lnTo>
                  <a:lnTo>
                    <a:pt x="5129" y="53091"/>
                  </a:lnTo>
                  <a:lnTo>
                    <a:pt x="4856" y="53859"/>
                  </a:lnTo>
                  <a:lnTo>
                    <a:pt x="4590" y="54626"/>
                  </a:lnTo>
                  <a:lnTo>
                    <a:pt x="4336" y="55394"/>
                  </a:lnTo>
                  <a:lnTo>
                    <a:pt x="4093" y="56153"/>
                  </a:lnTo>
                  <a:lnTo>
                    <a:pt x="3857" y="56911"/>
                  </a:lnTo>
                  <a:lnTo>
                    <a:pt x="3627" y="57661"/>
                  </a:lnTo>
                  <a:lnTo>
                    <a:pt x="3409" y="58410"/>
                  </a:lnTo>
                  <a:lnTo>
                    <a:pt x="3203" y="59159"/>
                  </a:lnTo>
                  <a:lnTo>
                    <a:pt x="3004" y="59899"/>
                  </a:lnTo>
                  <a:lnTo>
                    <a:pt x="2810" y="60630"/>
                  </a:lnTo>
                  <a:lnTo>
                    <a:pt x="2628" y="61361"/>
                  </a:lnTo>
                  <a:lnTo>
                    <a:pt x="2453" y="62083"/>
                  </a:lnTo>
                  <a:lnTo>
                    <a:pt x="2283" y="62804"/>
                  </a:lnTo>
                  <a:lnTo>
                    <a:pt x="2126" y="63517"/>
                  </a:lnTo>
                  <a:lnTo>
                    <a:pt x="1974" y="64220"/>
                  </a:lnTo>
                  <a:lnTo>
                    <a:pt x="1829" y="64923"/>
                  </a:lnTo>
                  <a:lnTo>
                    <a:pt x="1696" y="65616"/>
                  </a:lnTo>
                  <a:lnTo>
                    <a:pt x="1562" y="66310"/>
                  </a:lnTo>
                  <a:lnTo>
                    <a:pt x="1441" y="66986"/>
                  </a:lnTo>
                  <a:lnTo>
                    <a:pt x="1326" y="67661"/>
                  </a:lnTo>
                  <a:lnTo>
                    <a:pt x="1211" y="68327"/>
                  </a:lnTo>
                  <a:lnTo>
                    <a:pt x="1108" y="68984"/>
                  </a:lnTo>
                  <a:lnTo>
                    <a:pt x="1011" y="69641"/>
                  </a:lnTo>
                  <a:lnTo>
                    <a:pt x="921" y="70279"/>
                  </a:lnTo>
                  <a:lnTo>
                    <a:pt x="836" y="70917"/>
                  </a:lnTo>
                  <a:lnTo>
                    <a:pt x="757" y="71546"/>
                  </a:lnTo>
                  <a:lnTo>
                    <a:pt x="678" y="72166"/>
                  </a:lnTo>
                  <a:lnTo>
                    <a:pt x="612" y="72777"/>
                  </a:lnTo>
                  <a:lnTo>
                    <a:pt x="545" y="73369"/>
                  </a:lnTo>
                  <a:lnTo>
                    <a:pt x="485" y="73961"/>
                  </a:lnTo>
                  <a:lnTo>
                    <a:pt x="430" y="74544"/>
                  </a:lnTo>
                  <a:lnTo>
                    <a:pt x="333" y="75681"/>
                  </a:lnTo>
                  <a:lnTo>
                    <a:pt x="249" y="76773"/>
                  </a:lnTo>
                  <a:lnTo>
                    <a:pt x="182" y="77818"/>
                  </a:lnTo>
                  <a:lnTo>
                    <a:pt x="128" y="78827"/>
                  </a:lnTo>
                  <a:lnTo>
                    <a:pt x="85" y="79779"/>
                  </a:lnTo>
                  <a:lnTo>
                    <a:pt x="55" y="80695"/>
                  </a:lnTo>
                  <a:lnTo>
                    <a:pt x="31" y="81556"/>
                  </a:lnTo>
                  <a:lnTo>
                    <a:pt x="19" y="82360"/>
                  </a:lnTo>
                  <a:lnTo>
                    <a:pt x="6" y="83119"/>
                  </a:lnTo>
                  <a:lnTo>
                    <a:pt x="6" y="83813"/>
                  </a:lnTo>
                  <a:lnTo>
                    <a:pt x="0" y="85043"/>
                  </a:lnTo>
                  <a:lnTo>
                    <a:pt x="211983" y="85043"/>
                  </a:lnTo>
                  <a:lnTo>
                    <a:pt x="211977" y="83813"/>
                  </a:lnTo>
                  <a:lnTo>
                    <a:pt x="211977" y="83119"/>
                  </a:lnTo>
                  <a:lnTo>
                    <a:pt x="211964" y="82360"/>
                  </a:lnTo>
                  <a:lnTo>
                    <a:pt x="211952" y="81556"/>
                  </a:lnTo>
                  <a:lnTo>
                    <a:pt x="211928" y="80695"/>
                  </a:lnTo>
                  <a:lnTo>
                    <a:pt x="211898" y="79779"/>
                  </a:lnTo>
                  <a:lnTo>
                    <a:pt x="211855" y="78827"/>
                  </a:lnTo>
                  <a:lnTo>
                    <a:pt x="211801" y="77818"/>
                  </a:lnTo>
                  <a:lnTo>
                    <a:pt x="211734" y="76773"/>
                  </a:lnTo>
                  <a:lnTo>
                    <a:pt x="211656" y="75681"/>
                  </a:lnTo>
                  <a:lnTo>
                    <a:pt x="211553" y="74544"/>
                  </a:lnTo>
                  <a:lnTo>
                    <a:pt x="211498" y="73961"/>
                  </a:lnTo>
                  <a:lnTo>
                    <a:pt x="211438" y="73369"/>
                  </a:lnTo>
                  <a:lnTo>
                    <a:pt x="211377" y="72777"/>
                  </a:lnTo>
                  <a:lnTo>
                    <a:pt x="211305" y="72166"/>
                  </a:lnTo>
                  <a:lnTo>
                    <a:pt x="211232" y="71546"/>
                  </a:lnTo>
                  <a:lnTo>
                    <a:pt x="211147" y="70917"/>
                  </a:lnTo>
                  <a:lnTo>
                    <a:pt x="211062" y="70279"/>
                  </a:lnTo>
                  <a:lnTo>
                    <a:pt x="210971" y="69641"/>
                  </a:lnTo>
                  <a:lnTo>
                    <a:pt x="210875" y="68984"/>
                  </a:lnTo>
                  <a:lnTo>
                    <a:pt x="210772" y="68327"/>
                  </a:lnTo>
                  <a:lnTo>
                    <a:pt x="210663" y="67661"/>
                  </a:lnTo>
                  <a:lnTo>
                    <a:pt x="210542" y="66986"/>
                  </a:lnTo>
                  <a:lnTo>
                    <a:pt x="210421" y="66310"/>
                  </a:lnTo>
                  <a:lnTo>
                    <a:pt x="210287" y="65616"/>
                  </a:lnTo>
                  <a:lnTo>
                    <a:pt x="210154" y="64923"/>
                  </a:lnTo>
                  <a:lnTo>
                    <a:pt x="210009" y="64220"/>
                  </a:lnTo>
                  <a:lnTo>
                    <a:pt x="209857" y="63517"/>
                  </a:lnTo>
                  <a:lnTo>
                    <a:pt x="209700" y="62804"/>
                  </a:lnTo>
                  <a:lnTo>
                    <a:pt x="209530" y="62083"/>
                  </a:lnTo>
                  <a:lnTo>
                    <a:pt x="209355" y="61361"/>
                  </a:lnTo>
                  <a:lnTo>
                    <a:pt x="209173" y="60630"/>
                  </a:lnTo>
                  <a:lnTo>
                    <a:pt x="208979" y="59899"/>
                  </a:lnTo>
                  <a:lnTo>
                    <a:pt x="208780" y="59159"/>
                  </a:lnTo>
                  <a:lnTo>
                    <a:pt x="208574" y="58410"/>
                  </a:lnTo>
                  <a:lnTo>
                    <a:pt x="208356" y="57661"/>
                  </a:lnTo>
                  <a:lnTo>
                    <a:pt x="208132" y="56911"/>
                  </a:lnTo>
                  <a:lnTo>
                    <a:pt x="207896" y="56153"/>
                  </a:lnTo>
                  <a:lnTo>
                    <a:pt x="207647" y="55394"/>
                  </a:lnTo>
                  <a:lnTo>
                    <a:pt x="207393" y="54626"/>
                  </a:lnTo>
                  <a:lnTo>
                    <a:pt x="207127" y="53859"/>
                  </a:lnTo>
                  <a:lnTo>
                    <a:pt x="206854" y="53091"/>
                  </a:lnTo>
                  <a:lnTo>
                    <a:pt x="206570" y="52323"/>
                  </a:lnTo>
                  <a:lnTo>
                    <a:pt x="206273" y="51546"/>
                  </a:lnTo>
                  <a:lnTo>
                    <a:pt x="205970" y="50769"/>
                  </a:lnTo>
                  <a:lnTo>
                    <a:pt x="205649" y="49992"/>
                  </a:lnTo>
                  <a:lnTo>
                    <a:pt x="205322" y="49205"/>
                  </a:lnTo>
                  <a:lnTo>
                    <a:pt x="204983" y="48419"/>
                  </a:lnTo>
                  <a:lnTo>
                    <a:pt x="204638" y="47642"/>
                  </a:lnTo>
                  <a:lnTo>
                    <a:pt x="204275" y="46856"/>
                  </a:lnTo>
                  <a:lnTo>
                    <a:pt x="203900" y="46069"/>
                  </a:lnTo>
                  <a:lnTo>
                    <a:pt x="203518" y="45274"/>
                  </a:lnTo>
                  <a:lnTo>
                    <a:pt x="203119" y="44488"/>
                  </a:lnTo>
                  <a:lnTo>
                    <a:pt x="202713" y="43701"/>
                  </a:lnTo>
                  <a:lnTo>
                    <a:pt x="202289" y="42915"/>
                  </a:lnTo>
                  <a:lnTo>
                    <a:pt x="201859" y="42119"/>
                  </a:lnTo>
                  <a:lnTo>
                    <a:pt x="201411" y="41333"/>
                  </a:lnTo>
                  <a:lnTo>
                    <a:pt x="200951" y="40547"/>
                  </a:lnTo>
                  <a:lnTo>
                    <a:pt x="200479" y="39760"/>
                  </a:lnTo>
                  <a:lnTo>
                    <a:pt x="199994" y="38974"/>
                  </a:lnTo>
                  <a:lnTo>
                    <a:pt x="199492" y="38188"/>
                  </a:lnTo>
                  <a:lnTo>
                    <a:pt x="198977" y="37411"/>
                  </a:lnTo>
                  <a:lnTo>
                    <a:pt x="198450" y="36624"/>
                  </a:lnTo>
                  <a:lnTo>
                    <a:pt x="197911" y="35847"/>
                  </a:lnTo>
                  <a:lnTo>
                    <a:pt x="197354" y="35070"/>
                  </a:lnTo>
                  <a:lnTo>
                    <a:pt x="196785" y="34293"/>
                  </a:lnTo>
                  <a:lnTo>
                    <a:pt x="196204" y="33525"/>
                  </a:lnTo>
                  <a:lnTo>
                    <a:pt x="195605" y="32757"/>
                  </a:lnTo>
                  <a:lnTo>
                    <a:pt x="194987" y="31990"/>
                  </a:lnTo>
                  <a:lnTo>
                    <a:pt x="194357" y="31231"/>
                  </a:lnTo>
                  <a:lnTo>
                    <a:pt x="193716" y="30463"/>
                  </a:lnTo>
                  <a:lnTo>
                    <a:pt x="193056" y="29714"/>
                  </a:lnTo>
                  <a:lnTo>
                    <a:pt x="192377" y="28965"/>
                  </a:lnTo>
                  <a:lnTo>
                    <a:pt x="191687" y="28215"/>
                  </a:lnTo>
                  <a:lnTo>
                    <a:pt x="190979" y="27475"/>
                  </a:lnTo>
                  <a:lnTo>
                    <a:pt x="190252" y="26735"/>
                  </a:lnTo>
                  <a:lnTo>
                    <a:pt x="189514" y="25995"/>
                  </a:lnTo>
                  <a:lnTo>
                    <a:pt x="188757" y="25274"/>
                  </a:lnTo>
                  <a:lnTo>
                    <a:pt x="187982" y="24552"/>
                  </a:lnTo>
                  <a:lnTo>
                    <a:pt x="187195" y="23830"/>
                  </a:lnTo>
                  <a:lnTo>
                    <a:pt x="186383" y="23118"/>
                  </a:lnTo>
                  <a:lnTo>
                    <a:pt x="185560" y="22415"/>
                  </a:lnTo>
                  <a:lnTo>
                    <a:pt x="184712" y="21712"/>
                  </a:lnTo>
                  <a:lnTo>
                    <a:pt x="183852" y="21018"/>
                  </a:lnTo>
                  <a:lnTo>
                    <a:pt x="182974" y="20334"/>
                  </a:lnTo>
                  <a:lnTo>
                    <a:pt x="182078" y="19658"/>
                  </a:lnTo>
                  <a:lnTo>
                    <a:pt x="181164" y="18983"/>
                  </a:lnTo>
                  <a:lnTo>
                    <a:pt x="180226" y="18317"/>
                  </a:lnTo>
                  <a:lnTo>
                    <a:pt x="179275" y="17660"/>
                  </a:lnTo>
                  <a:lnTo>
                    <a:pt x="178306" y="17013"/>
                  </a:lnTo>
                  <a:lnTo>
                    <a:pt x="177313" y="16374"/>
                  </a:lnTo>
                  <a:lnTo>
                    <a:pt x="176302" y="15736"/>
                  </a:lnTo>
                  <a:lnTo>
                    <a:pt x="175273" y="15116"/>
                  </a:lnTo>
                  <a:lnTo>
                    <a:pt x="174225" y="14496"/>
                  </a:lnTo>
                  <a:lnTo>
                    <a:pt x="173160" y="13895"/>
                  </a:lnTo>
                  <a:lnTo>
                    <a:pt x="172070" y="13294"/>
                  </a:lnTo>
                  <a:lnTo>
                    <a:pt x="170962" y="12711"/>
                  </a:lnTo>
                  <a:lnTo>
                    <a:pt x="169830" y="12128"/>
                  </a:lnTo>
                  <a:lnTo>
                    <a:pt x="168685" y="11564"/>
                  </a:lnTo>
                  <a:lnTo>
                    <a:pt x="167511" y="11000"/>
                  </a:lnTo>
                  <a:lnTo>
                    <a:pt x="166324" y="10454"/>
                  </a:lnTo>
                  <a:lnTo>
                    <a:pt x="165107" y="9917"/>
                  </a:lnTo>
                  <a:lnTo>
                    <a:pt x="163878" y="9390"/>
                  </a:lnTo>
                  <a:lnTo>
                    <a:pt x="162618" y="8872"/>
                  </a:lnTo>
                  <a:lnTo>
                    <a:pt x="161347" y="8372"/>
                  </a:lnTo>
                  <a:lnTo>
                    <a:pt x="160045" y="7873"/>
                  </a:lnTo>
                  <a:lnTo>
                    <a:pt x="158725" y="7392"/>
                  </a:lnTo>
                  <a:lnTo>
                    <a:pt x="157381" y="6920"/>
                  </a:lnTo>
                  <a:lnTo>
                    <a:pt x="156019" y="6467"/>
                  </a:lnTo>
                  <a:lnTo>
                    <a:pt x="154632" y="6023"/>
                  </a:lnTo>
                  <a:lnTo>
                    <a:pt x="153221" y="5588"/>
                  </a:lnTo>
                  <a:lnTo>
                    <a:pt x="151786" y="5162"/>
                  </a:lnTo>
                  <a:lnTo>
                    <a:pt x="150333" y="4755"/>
                  </a:lnTo>
                  <a:lnTo>
                    <a:pt x="148850" y="4367"/>
                  </a:lnTo>
                  <a:lnTo>
                    <a:pt x="147348" y="3987"/>
                  </a:lnTo>
                  <a:lnTo>
                    <a:pt x="145889" y="3636"/>
                  </a:lnTo>
                  <a:lnTo>
                    <a:pt x="144406" y="3294"/>
                  </a:lnTo>
                  <a:lnTo>
                    <a:pt x="142898" y="2970"/>
                  </a:lnTo>
                  <a:lnTo>
                    <a:pt x="141366" y="2655"/>
                  </a:lnTo>
                  <a:lnTo>
                    <a:pt x="139816" y="2359"/>
                  </a:lnTo>
                  <a:lnTo>
                    <a:pt x="138242" y="2072"/>
                  </a:lnTo>
                  <a:lnTo>
                    <a:pt x="136650" y="1795"/>
                  </a:lnTo>
                  <a:lnTo>
                    <a:pt x="135033" y="1545"/>
                  </a:lnTo>
                  <a:lnTo>
                    <a:pt x="133386" y="1295"/>
                  </a:lnTo>
                  <a:lnTo>
                    <a:pt x="131721" y="1064"/>
                  </a:lnTo>
                  <a:lnTo>
                    <a:pt x="130032" y="851"/>
                  </a:lnTo>
                  <a:lnTo>
                    <a:pt x="128324" y="648"/>
                  </a:lnTo>
                  <a:lnTo>
                    <a:pt x="126587" y="463"/>
                  </a:lnTo>
                  <a:lnTo>
                    <a:pt x="124831" y="296"/>
                  </a:lnTo>
                  <a:lnTo>
                    <a:pt x="123045" y="139"/>
                  </a:lnTo>
                  <a:lnTo>
                    <a:pt x="121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6765;p67">
              <a:extLst>
                <a:ext uri="{FF2B5EF4-FFF2-40B4-BE49-F238E27FC236}">
                  <a16:creationId xmlns:a16="http://schemas.microsoft.com/office/drawing/2014/main" id="{9078DAE4-B900-7CC3-EFA1-C20C8C7657EA}"/>
                </a:ext>
              </a:extLst>
            </p:cNvPr>
            <p:cNvSpPr/>
            <p:nvPr/>
          </p:nvSpPr>
          <p:spPr>
            <a:xfrm>
              <a:off x="-3799825" y="-2033425"/>
              <a:ext cx="5299575" cy="2126100"/>
            </a:xfrm>
            <a:custGeom>
              <a:avLst/>
              <a:gdLst/>
              <a:ahLst/>
              <a:cxnLst/>
              <a:rect l="l" t="t" r="r" b="b"/>
              <a:pathLst>
                <a:path w="211983" h="85044" fill="none" extrusionOk="0">
                  <a:moveTo>
                    <a:pt x="211983" y="85043"/>
                  </a:moveTo>
                  <a:lnTo>
                    <a:pt x="0" y="85043"/>
                  </a:lnTo>
                  <a:lnTo>
                    <a:pt x="0" y="85043"/>
                  </a:lnTo>
                  <a:lnTo>
                    <a:pt x="6" y="83813"/>
                  </a:lnTo>
                  <a:lnTo>
                    <a:pt x="6" y="83119"/>
                  </a:lnTo>
                  <a:lnTo>
                    <a:pt x="19" y="82360"/>
                  </a:lnTo>
                  <a:lnTo>
                    <a:pt x="31" y="81556"/>
                  </a:lnTo>
                  <a:lnTo>
                    <a:pt x="55" y="80695"/>
                  </a:lnTo>
                  <a:lnTo>
                    <a:pt x="85" y="79779"/>
                  </a:lnTo>
                  <a:lnTo>
                    <a:pt x="128" y="78827"/>
                  </a:lnTo>
                  <a:lnTo>
                    <a:pt x="182" y="77818"/>
                  </a:lnTo>
                  <a:lnTo>
                    <a:pt x="249" y="76773"/>
                  </a:lnTo>
                  <a:lnTo>
                    <a:pt x="333" y="75681"/>
                  </a:lnTo>
                  <a:lnTo>
                    <a:pt x="430" y="74544"/>
                  </a:lnTo>
                  <a:lnTo>
                    <a:pt x="485" y="73961"/>
                  </a:lnTo>
                  <a:lnTo>
                    <a:pt x="545" y="73369"/>
                  </a:lnTo>
                  <a:lnTo>
                    <a:pt x="612" y="72777"/>
                  </a:lnTo>
                  <a:lnTo>
                    <a:pt x="678" y="72166"/>
                  </a:lnTo>
                  <a:lnTo>
                    <a:pt x="757" y="71546"/>
                  </a:lnTo>
                  <a:lnTo>
                    <a:pt x="836" y="70917"/>
                  </a:lnTo>
                  <a:lnTo>
                    <a:pt x="921" y="70279"/>
                  </a:lnTo>
                  <a:lnTo>
                    <a:pt x="1011" y="69641"/>
                  </a:lnTo>
                  <a:lnTo>
                    <a:pt x="1108" y="68984"/>
                  </a:lnTo>
                  <a:lnTo>
                    <a:pt x="1211" y="68327"/>
                  </a:lnTo>
                  <a:lnTo>
                    <a:pt x="1326" y="67661"/>
                  </a:lnTo>
                  <a:lnTo>
                    <a:pt x="1441" y="66986"/>
                  </a:lnTo>
                  <a:lnTo>
                    <a:pt x="1562" y="66310"/>
                  </a:lnTo>
                  <a:lnTo>
                    <a:pt x="1696" y="65616"/>
                  </a:lnTo>
                  <a:lnTo>
                    <a:pt x="1829" y="64923"/>
                  </a:lnTo>
                  <a:lnTo>
                    <a:pt x="1974" y="64220"/>
                  </a:lnTo>
                  <a:lnTo>
                    <a:pt x="2126" y="63517"/>
                  </a:lnTo>
                  <a:lnTo>
                    <a:pt x="2283" y="62804"/>
                  </a:lnTo>
                  <a:lnTo>
                    <a:pt x="2453" y="62083"/>
                  </a:lnTo>
                  <a:lnTo>
                    <a:pt x="2628" y="61361"/>
                  </a:lnTo>
                  <a:lnTo>
                    <a:pt x="2810" y="60630"/>
                  </a:lnTo>
                  <a:lnTo>
                    <a:pt x="3004" y="59899"/>
                  </a:lnTo>
                  <a:lnTo>
                    <a:pt x="3203" y="59159"/>
                  </a:lnTo>
                  <a:lnTo>
                    <a:pt x="3409" y="58410"/>
                  </a:lnTo>
                  <a:lnTo>
                    <a:pt x="3627" y="57661"/>
                  </a:lnTo>
                  <a:lnTo>
                    <a:pt x="3857" y="56911"/>
                  </a:lnTo>
                  <a:lnTo>
                    <a:pt x="4093" y="56153"/>
                  </a:lnTo>
                  <a:lnTo>
                    <a:pt x="4336" y="55394"/>
                  </a:lnTo>
                  <a:lnTo>
                    <a:pt x="4590" y="54626"/>
                  </a:lnTo>
                  <a:lnTo>
                    <a:pt x="4856" y="53859"/>
                  </a:lnTo>
                  <a:lnTo>
                    <a:pt x="5129" y="53091"/>
                  </a:lnTo>
                  <a:lnTo>
                    <a:pt x="5413" y="52323"/>
                  </a:lnTo>
                  <a:lnTo>
                    <a:pt x="5710" y="51546"/>
                  </a:lnTo>
                  <a:lnTo>
                    <a:pt x="6019" y="50769"/>
                  </a:lnTo>
                  <a:lnTo>
                    <a:pt x="6334" y="49992"/>
                  </a:lnTo>
                  <a:lnTo>
                    <a:pt x="6661" y="49205"/>
                  </a:lnTo>
                  <a:lnTo>
                    <a:pt x="7000" y="48419"/>
                  </a:lnTo>
                  <a:lnTo>
                    <a:pt x="7345" y="47642"/>
                  </a:lnTo>
                  <a:lnTo>
                    <a:pt x="7708" y="46856"/>
                  </a:lnTo>
                  <a:lnTo>
                    <a:pt x="8083" y="46069"/>
                  </a:lnTo>
                  <a:lnTo>
                    <a:pt x="8465" y="45274"/>
                  </a:lnTo>
                  <a:lnTo>
                    <a:pt x="8864" y="44488"/>
                  </a:lnTo>
                  <a:lnTo>
                    <a:pt x="9270" y="43701"/>
                  </a:lnTo>
                  <a:lnTo>
                    <a:pt x="9694" y="42915"/>
                  </a:lnTo>
                  <a:lnTo>
                    <a:pt x="10130" y="42119"/>
                  </a:lnTo>
                  <a:lnTo>
                    <a:pt x="10572" y="41333"/>
                  </a:lnTo>
                  <a:lnTo>
                    <a:pt x="11032" y="40547"/>
                  </a:lnTo>
                  <a:lnTo>
                    <a:pt x="11504" y="39760"/>
                  </a:lnTo>
                  <a:lnTo>
                    <a:pt x="11989" y="38974"/>
                  </a:lnTo>
                  <a:lnTo>
                    <a:pt x="12491" y="38188"/>
                  </a:lnTo>
                  <a:lnTo>
                    <a:pt x="13006" y="37411"/>
                  </a:lnTo>
                  <a:lnTo>
                    <a:pt x="13533" y="36624"/>
                  </a:lnTo>
                  <a:lnTo>
                    <a:pt x="14072" y="35847"/>
                  </a:lnTo>
                  <a:lnTo>
                    <a:pt x="14629" y="35070"/>
                  </a:lnTo>
                  <a:lnTo>
                    <a:pt x="15198" y="34293"/>
                  </a:lnTo>
                  <a:lnTo>
                    <a:pt x="15779" y="33525"/>
                  </a:lnTo>
                  <a:lnTo>
                    <a:pt x="16378" y="32757"/>
                  </a:lnTo>
                  <a:lnTo>
                    <a:pt x="16996" y="31990"/>
                  </a:lnTo>
                  <a:lnTo>
                    <a:pt x="17626" y="31231"/>
                  </a:lnTo>
                  <a:lnTo>
                    <a:pt x="18267" y="30463"/>
                  </a:lnTo>
                  <a:lnTo>
                    <a:pt x="18927" y="29714"/>
                  </a:lnTo>
                  <a:lnTo>
                    <a:pt x="19606" y="28965"/>
                  </a:lnTo>
                  <a:lnTo>
                    <a:pt x="20296" y="28215"/>
                  </a:lnTo>
                  <a:lnTo>
                    <a:pt x="21004" y="27475"/>
                  </a:lnTo>
                  <a:lnTo>
                    <a:pt x="21731" y="26735"/>
                  </a:lnTo>
                  <a:lnTo>
                    <a:pt x="22469" y="25995"/>
                  </a:lnTo>
                  <a:lnTo>
                    <a:pt x="23226" y="25274"/>
                  </a:lnTo>
                  <a:lnTo>
                    <a:pt x="24001" y="24552"/>
                  </a:lnTo>
                  <a:lnTo>
                    <a:pt x="24794" y="23830"/>
                  </a:lnTo>
                  <a:lnTo>
                    <a:pt x="25600" y="23118"/>
                  </a:lnTo>
                  <a:lnTo>
                    <a:pt x="26423" y="22415"/>
                  </a:lnTo>
                  <a:lnTo>
                    <a:pt x="27271" y="21712"/>
                  </a:lnTo>
                  <a:lnTo>
                    <a:pt x="28131" y="21018"/>
                  </a:lnTo>
                  <a:lnTo>
                    <a:pt x="29009" y="20334"/>
                  </a:lnTo>
                  <a:lnTo>
                    <a:pt x="29905" y="19658"/>
                  </a:lnTo>
                  <a:lnTo>
                    <a:pt x="30819" y="18983"/>
                  </a:lnTo>
                  <a:lnTo>
                    <a:pt x="31757" y="18317"/>
                  </a:lnTo>
                  <a:lnTo>
                    <a:pt x="32708" y="17660"/>
                  </a:lnTo>
                  <a:lnTo>
                    <a:pt x="33677" y="17013"/>
                  </a:lnTo>
                  <a:lnTo>
                    <a:pt x="34670" y="16374"/>
                  </a:lnTo>
                  <a:lnTo>
                    <a:pt x="35681" y="15736"/>
                  </a:lnTo>
                  <a:lnTo>
                    <a:pt x="36710" y="15116"/>
                  </a:lnTo>
                  <a:lnTo>
                    <a:pt x="37758" y="14496"/>
                  </a:lnTo>
                  <a:lnTo>
                    <a:pt x="38823" y="13895"/>
                  </a:lnTo>
                  <a:lnTo>
                    <a:pt x="39913" y="13294"/>
                  </a:lnTo>
                  <a:lnTo>
                    <a:pt x="41021" y="12711"/>
                  </a:lnTo>
                  <a:lnTo>
                    <a:pt x="42153" y="12128"/>
                  </a:lnTo>
                  <a:lnTo>
                    <a:pt x="43304" y="11564"/>
                  </a:lnTo>
                  <a:lnTo>
                    <a:pt x="44472" y="11000"/>
                  </a:lnTo>
                  <a:lnTo>
                    <a:pt x="45665" y="10454"/>
                  </a:lnTo>
                  <a:lnTo>
                    <a:pt x="46876" y="9917"/>
                  </a:lnTo>
                  <a:lnTo>
                    <a:pt x="48105" y="9390"/>
                  </a:lnTo>
                  <a:lnTo>
                    <a:pt x="49365" y="8872"/>
                  </a:lnTo>
                  <a:lnTo>
                    <a:pt x="50642" y="8372"/>
                  </a:lnTo>
                  <a:lnTo>
                    <a:pt x="51938" y="7873"/>
                  </a:lnTo>
                  <a:lnTo>
                    <a:pt x="53258" y="7392"/>
                  </a:lnTo>
                  <a:lnTo>
                    <a:pt x="54602" y="6920"/>
                  </a:lnTo>
                  <a:lnTo>
                    <a:pt x="55964" y="6467"/>
                  </a:lnTo>
                  <a:lnTo>
                    <a:pt x="57351" y="6023"/>
                  </a:lnTo>
                  <a:lnTo>
                    <a:pt x="58762" y="5588"/>
                  </a:lnTo>
                  <a:lnTo>
                    <a:pt x="60197" y="5162"/>
                  </a:lnTo>
                  <a:lnTo>
                    <a:pt x="61650" y="4755"/>
                  </a:lnTo>
                  <a:lnTo>
                    <a:pt x="63133" y="4367"/>
                  </a:lnTo>
                  <a:lnTo>
                    <a:pt x="64635" y="3987"/>
                  </a:lnTo>
                  <a:lnTo>
                    <a:pt x="64635" y="3987"/>
                  </a:lnTo>
                  <a:lnTo>
                    <a:pt x="66094" y="3636"/>
                  </a:lnTo>
                  <a:lnTo>
                    <a:pt x="67583" y="3294"/>
                  </a:lnTo>
                  <a:lnTo>
                    <a:pt x="69085" y="2970"/>
                  </a:lnTo>
                  <a:lnTo>
                    <a:pt x="70617" y="2655"/>
                  </a:lnTo>
                  <a:lnTo>
                    <a:pt x="72167" y="2359"/>
                  </a:lnTo>
                  <a:lnTo>
                    <a:pt x="73741" y="2072"/>
                  </a:lnTo>
                  <a:lnTo>
                    <a:pt x="75333" y="1795"/>
                  </a:lnTo>
                  <a:lnTo>
                    <a:pt x="76956" y="1545"/>
                  </a:lnTo>
                  <a:lnTo>
                    <a:pt x="78597" y="1295"/>
                  </a:lnTo>
                  <a:lnTo>
                    <a:pt x="80262" y="1064"/>
                  </a:lnTo>
                  <a:lnTo>
                    <a:pt x="81951" y="851"/>
                  </a:lnTo>
                  <a:lnTo>
                    <a:pt x="83659" y="648"/>
                  </a:lnTo>
                  <a:lnTo>
                    <a:pt x="85396" y="463"/>
                  </a:lnTo>
                  <a:lnTo>
                    <a:pt x="87158" y="296"/>
                  </a:lnTo>
                  <a:lnTo>
                    <a:pt x="88938" y="139"/>
                  </a:lnTo>
                  <a:lnTo>
                    <a:pt x="90749" y="0"/>
                  </a:lnTo>
                  <a:lnTo>
                    <a:pt x="121240" y="0"/>
                  </a:lnTo>
                  <a:lnTo>
                    <a:pt x="121240" y="0"/>
                  </a:lnTo>
                  <a:lnTo>
                    <a:pt x="123045" y="139"/>
                  </a:lnTo>
                  <a:lnTo>
                    <a:pt x="124831" y="296"/>
                  </a:lnTo>
                  <a:lnTo>
                    <a:pt x="126587" y="463"/>
                  </a:lnTo>
                  <a:lnTo>
                    <a:pt x="128324" y="648"/>
                  </a:lnTo>
                  <a:lnTo>
                    <a:pt x="130032" y="851"/>
                  </a:lnTo>
                  <a:lnTo>
                    <a:pt x="131721" y="1064"/>
                  </a:lnTo>
                  <a:lnTo>
                    <a:pt x="133386" y="1295"/>
                  </a:lnTo>
                  <a:lnTo>
                    <a:pt x="135033" y="1545"/>
                  </a:lnTo>
                  <a:lnTo>
                    <a:pt x="136650" y="1795"/>
                  </a:lnTo>
                  <a:lnTo>
                    <a:pt x="138242" y="2072"/>
                  </a:lnTo>
                  <a:lnTo>
                    <a:pt x="139816" y="2359"/>
                  </a:lnTo>
                  <a:lnTo>
                    <a:pt x="141366" y="2655"/>
                  </a:lnTo>
                  <a:lnTo>
                    <a:pt x="142898" y="2970"/>
                  </a:lnTo>
                  <a:lnTo>
                    <a:pt x="144406" y="3294"/>
                  </a:lnTo>
                  <a:lnTo>
                    <a:pt x="145889" y="3636"/>
                  </a:lnTo>
                  <a:lnTo>
                    <a:pt x="147348" y="3987"/>
                  </a:lnTo>
                  <a:lnTo>
                    <a:pt x="147348" y="3987"/>
                  </a:lnTo>
                  <a:lnTo>
                    <a:pt x="148850" y="4367"/>
                  </a:lnTo>
                  <a:lnTo>
                    <a:pt x="150333" y="4755"/>
                  </a:lnTo>
                  <a:lnTo>
                    <a:pt x="151786" y="5162"/>
                  </a:lnTo>
                  <a:lnTo>
                    <a:pt x="153221" y="5588"/>
                  </a:lnTo>
                  <a:lnTo>
                    <a:pt x="154632" y="6023"/>
                  </a:lnTo>
                  <a:lnTo>
                    <a:pt x="156019" y="6467"/>
                  </a:lnTo>
                  <a:lnTo>
                    <a:pt x="157381" y="6920"/>
                  </a:lnTo>
                  <a:lnTo>
                    <a:pt x="158725" y="7392"/>
                  </a:lnTo>
                  <a:lnTo>
                    <a:pt x="160045" y="7873"/>
                  </a:lnTo>
                  <a:lnTo>
                    <a:pt x="161347" y="8372"/>
                  </a:lnTo>
                  <a:lnTo>
                    <a:pt x="162618" y="8872"/>
                  </a:lnTo>
                  <a:lnTo>
                    <a:pt x="163878" y="9390"/>
                  </a:lnTo>
                  <a:lnTo>
                    <a:pt x="165107" y="9917"/>
                  </a:lnTo>
                  <a:lnTo>
                    <a:pt x="166324" y="10454"/>
                  </a:lnTo>
                  <a:lnTo>
                    <a:pt x="167511" y="11000"/>
                  </a:lnTo>
                  <a:lnTo>
                    <a:pt x="168685" y="11564"/>
                  </a:lnTo>
                  <a:lnTo>
                    <a:pt x="169830" y="12128"/>
                  </a:lnTo>
                  <a:lnTo>
                    <a:pt x="170962" y="12711"/>
                  </a:lnTo>
                  <a:lnTo>
                    <a:pt x="172070" y="13294"/>
                  </a:lnTo>
                  <a:lnTo>
                    <a:pt x="173160" y="13895"/>
                  </a:lnTo>
                  <a:lnTo>
                    <a:pt x="174225" y="14496"/>
                  </a:lnTo>
                  <a:lnTo>
                    <a:pt x="175273" y="15116"/>
                  </a:lnTo>
                  <a:lnTo>
                    <a:pt x="176302" y="15736"/>
                  </a:lnTo>
                  <a:lnTo>
                    <a:pt x="177313" y="16374"/>
                  </a:lnTo>
                  <a:lnTo>
                    <a:pt x="178306" y="17013"/>
                  </a:lnTo>
                  <a:lnTo>
                    <a:pt x="179275" y="17660"/>
                  </a:lnTo>
                  <a:lnTo>
                    <a:pt x="180226" y="18317"/>
                  </a:lnTo>
                  <a:lnTo>
                    <a:pt x="181164" y="18983"/>
                  </a:lnTo>
                  <a:lnTo>
                    <a:pt x="182078" y="19658"/>
                  </a:lnTo>
                  <a:lnTo>
                    <a:pt x="182974" y="20334"/>
                  </a:lnTo>
                  <a:lnTo>
                    <a:pt x="183852" y="21018"/>
                  </a:lnTo>
                  <a:lnTo>
                    <a:pt x="184712" y="21712"/>
                  </a:lnTo>
                  <a:lnTo>
                    <a:pt x="185560" y="22415"/>
                  </a:lnTo>
                  <a:lnTo>
                    <a:pt x="186383" y="23118"/>
                  </a:lnTo>
                  <a:lnTo>
                    <a:pt x="187195" y="23830"/>
                  </a:lnTo>
                  <a:lnTo>
                    <a:pt x="187982" y="24552"/>
                  </a:lnTo>
                  <a:lnTo>
                    <a:pt x="188757" y="25274"/>
                  </a:lnTo>
                  <a:lnTo>
                    <a:pt x="189514" y="25995"/>
                  </a:lnTo>
                  <a:lnTo>
                    <a:pt x="190252" y="26735"/>
                  </a:lnTo>
                  <a:lnTo>
                    <a:pt x="190979" y="27475"/>
                  </a:lnTo>
                  <a:lnTo>
                    <a:pt x="191687" y="28215"/>
                  </a:lnTo>
                  <a:lnTo>
                    <a:pt x="192377" y="28965"/>
                  </a:lnTo>
                  <a:lnTo>
                    <a:pt x="193056" y="29714"/>
                  </a:lnTo>
                  <a:lnTo>
                    <a:pt x="193716" y="30463"/>
                  </a:lnTo>
                  <a:lnTo>
                    <a:pt x="194357" y="31231"/>
                  </a:lnTo>
                  <a:lnTo>
                    <a:pt x="194987" y="31990"/>
                  </a:lnTo>
                  <a:lnTo>
                    <a:pt x="195605" y="32757"/>
                  </a:lnTo>
                  <a:lnTo>
                    <a:pt x="196204" y="33525"/>
                  </a:lnTo>
                  <a:lnTo>
                    <a:pt x="196785" y="34293"/>
                  </a:lnTo>
                  <a:lnTo>
                    <a:pt x="197354" y="35070"/>
                  </a:lnTo>
                  <a:lnTo>
                    <a:pt x="197911" y="35847"/>
                  </a:lnTo>
                  <a:lnTo>
                    <a:pt x="198450" y="36624"/>
                  </a:lnTo>
                  <a:lnTo>
                    <a:pt x="198977" y="37411"/>
                  </a:lnTo>
                  <a:lnTo>
                    <a:pt x="199492" y="38188"/>
                  </a:lnTo>
                  <a:lnTo>
                    <a:pt x="199994" y="38974"/>
                  </a:lnTo>
                  <a:lnTo>
                    <a:pt x="200479" y="39760"/>
                  </a:lnTo>
                  <a:lnTo>
                    <a:pt x="200951" y="40547"/>
                  </a:lnTo>
                  <a:lnTo>
                    <a:pt x="201411" y="41333"/>
                  </a:lnTo>
                  <a:lnTo>
                    <a:pt x="201859" y="42119"/>
                  </a:lnTo>
                  <a:lnTo>
                    <a:pt x="202289" y="42915"/>
                  </a:lnTo>
                  <a:lnTo>
                    <a:pt x="202713" y="43701"/>
                  </a:lnTo>
                  <a:lnTo>
                    <a:pt x="203119" y="44488"/>
                  </a:lnTo>
                  <a:lnTo>
                    <a:pt x="203518" y="45274"/>
                  </a:lnTo>
                  <a:lnTo>
                    <a:pt x="203900" y="46069"/>
                  </a:lnTo>
                  <a:lnTo>
                    <a:pt x="204275" y="46856"/>
                  </a:lnTo>
                  <a:lnTo>
                    <a:pt x="204638" y="47642"/>
                  </a:lnTo>
                  <a:lnTo>
                    <a:pt x="204983" y="48419"/>
                  </a:lnTo>
                  <a:lnTo>
                    <a:pt x="205322" y="49205"/>
                  </a:lnTo>
                  <a:lnTo>
                    <a:pt x="205649" y="49992"/>
                  </a:lnTo>
                  <a:lnTo>
                    <a:pt x="205970" y="50769"/>
                  </a:lnTo>
                  <a:lnTo>
                    <a:pt x="206273" y="51546"/>
                  </a:lnTo>
                  <a:lnTo>
                    <a:pt x="206570" y="52323"/>
                  </a:lnTo>
                  <a:lnTo>
                    <a:pt x="206854" y="53091"/>
                  </a:lnTo>
                  <a:lnTo>
                    <a:pt x="207127" y="53859"/>
                  </a:lnTo>
                  <a:lnTo>
                    <a:pt x="207393" y="54626"/>
                  </a:lnTo>
                  <a:lnTo>
                    <a:pt x="207647" y="55394"/>
                  </a:lnTo>
                  <a:lnTo>
                    <a:pt x="207896" y="56153"/>
                  </a:lnTo>
                  <a:lnTo>
                    <a:pt x="208132" y="56911"/>
                  </a:lnTo>
                  <a:lnTo>
                    <a:pt x="208356" y="57661"/>
                  </a:lnTo>
                  <a:lnTo>
                    <a:pt x="208574" y="58410"/>
                  </a:lnTo>
                  <a:lnTo>
                    <a:pt x="208780" y="59159"/>
                  </a:lnTo>
                  <a:lnTo>
                    <a:pt x="208979" y="59899"/>
                  </a:lnTo>
                  <a:lnTo>
                    <a:pt x="209173" y="60630"/>
                  </a:lnTo>
                  <a:lnTo>
                    <a:pt x="209355" y="61361"/>
                  </a:lnTo>
                  <a:lnTo>
                    <a:pt x="209530" y="62083"/>
                  </a:lnTo>
                  <a:lnTo>
                    <a:pt x="209700" y="62804"/>
                  </a:lnTo>
                  <a:lnTo>
                    <a:pt x="209857" y="63517"/>
                  </a:lnTo>
                  <a:lnTo>
                    <a:pt x="210009" y="64220"/>
                  </a:lnTo>
                  <a:lnTo>
                    <a:pt x="210154" y="64923"/>
                  </a:lnTo>
                  <a:lnTo>
                    <a:pt x="210287" y="65616"/>
                  </a:lnTo>
                  <a:lnTo>
                    <a:pt x="210421" y="66310"/>
                  </a:lnTo>
                  <a:lnTo>
                    <a:pt x="210542" y="66986"/>
                  </a:lnTo>
                  <a:lnTo>
                    <a:pt x="210663" y="67661"/>
                  </a:lnTo>
                  <a:lnTo>
                    <a:pt x="210772" y="68327"/>
                  </a:lnTo>
                  <a:lnTo>
                    <a:pt x="210875" y="68984"/>
                  </a:lnTo>
                  <a:lnTo>
                    <a:pt x="210971" y="69641"/>
                  </a:lnTo>
                  <a:lnTo>
                    <a:pt x="211062" y="70279"/>
                  </a:lnTo>
                  <a:lnTo>
                    <a:pt x="211147" y="70917"/>
                  </a:lnTo>
                  <a:lnTo>
                    <a:pt x="211232" y="71546"/>
                  </a:lnTo>
                  <a:lnTo>
                    <a:pt x="211305" y="72166"/>
                  </a:lnTo>
                  <a:lnTo>
                    <a:pt x="211377" y="72777"/>
                  </a:lnTo>
                  <a:lnTo>
                    <a:pt x="211438" y="73369"/>
                  </a:lnTo>
                  <a:lnTo>
                    <a:pt x="211498" y="73961"/>
                  </a:lnTo>
                  <a:lnTo>
                    <a:pt x="211553" y="74544"/>
                  </a:lnTo>
                  <a:lnTo>
                    <a:pt x="211656" y="75681"/>
                  </a:lnTo>
                  <a:lnTo>
                    <a:pt x="211734" y="76773"/>
                  </a:lnTo>
                  <a:lnTo>
                    <a:pt x="211801" y="77818"/>
                  </a:lnTo>
                  <a:lnTo>
                    <a:pt x="211855" y="78827"/>
                  </a:lnTo>
                  <a:lnTo>
                    <a:pt x="211898" y="79779"/>
                  </a:lnTo>
                  <a:lnTo>
                    <a:pt x="211928" y="80695"/>
                  </a:lnTo>
                  <a:lnTo>
                    <a:pt x="211952" y="81556"/>
                  </a:lnTo>
                  <a:lnTo>
                    <a:pt x="211964" y="82360"/>
                  </a:lnTo>
                  <a:lnTo>
                    <a:pt x="211977" y="83119"/>
                  </a:lnTo>
                  <a:lnTo>
                    <a:pt x="211977" y="83813"/>
                  </a:lnTo>
                  <a:lnTo>
                    <a:pt x="211983" y="85043"/>
                  </a:lnTo>
                  <a:lnTo>
                    <a:pt x="211983" y="850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6766;p67">
              <a:extLst>
                <a:ext uri="{FF2B5EF4-FFF2-40B4-BE49-F238E27FC236}">
                  <a16:creationId xmlns:a16="http://schemas.microsoft.com/office/drawing/2014/main" id="{53173D5C-EB0F-065C-FB41-4AE9902BDF78}"/>
                </a:ext>
              </a:extLst>
            </p:cNvPr>
            <p:cNvSpPr/>
            <p:nvPr/>
          </p:nvSpPr>
          <p:spPr>
            <a:xfrm>
              <a:off x="1499725" y="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6767;p67">
              <a:extLst>
                <a:ext uri="{FF2B5EF4-FFF2-40B4-BE49-F238E27FC236}">
                  <a16:creationId xmlns:a16="http://schemas.microsoft.com/office/drawing/2014/main" id="{ED5931E1-DE12-96EC-D377-C14F2EA2AE36}"/>
                </a:ext>
              </a:extLst>
            </p:cNvPr>
            <p:cNvSpPr/>
            <p:nvPr/>
          </p:nvSpPr>
          <p:spPr>
            <a:xfrm>
              <a:off x="-1207950" y="-2033425"/>
              <a:ext cx="2707700" cy="2126100"/>
            </a:xfrm>
            <a:custGeom>
              <a:avLst/>
              <a:gdLst/>
              <a:ahLst/>
              <a:cxnLst/>
              <a:rect l="l" t="t" r="r" b="b"/>
              <a:pathLst>
                <a:path w="108308" h="85044" extrusionOk="0">
                  <a:moveTo>
                    <a:pt x="1" y="0"/>
                  </a:moveTo>
                  <a:lnTo>
                    <a:pt x="243" y="47"/>
                  </a:lnTo>
                  <a:lnTo>
                    <a:pt x="933" y="185"/>
                  </a:lnTo>
                  <a:lnTo>
                    <a:pt x="2053" y="426"/>
                  </a:lnTo>
                  <a:lnTo>
                    <a:pt x="2768" y="592"/>
                  </a:lnTo>
                  <a:lnTo>
                    <a:pt x="3573" y="777"/>
                  </a:lnTo>
                  <a:lnTo>
                    <a:pt x="4469" y="999"/>
                  </a:lnTo>
                  <a:lnTo>
                    <a:pt x="5462" y="1249"/>
                  </a:lnTo>
                  <a:lnTo>
                    <a:pt x="6534" y="1527"/>
                  </a:lnTo>
                  <a:lnTo>
                    <a:pt x="7690" y="1832"/>
                  </a:lnTo>
                  <a:lnTo>
                    <a:pt x="8919" y="2183"/>
                  </a:lnTo>
                  <a:lnTo>
                    <a:pt x="10227" y="2563"/>
                  </a:lnTo>
                  <a:lnTo>
                    <a:pt x="11607" y="2970"/>
                  </a:lnTo>
                  <a:lnTo>
                    <a:pt x="13055" y="3423"/>
                  </a:lnTo>
                  <a:lnTo>
                    <a:pt x="14562" y="3904"/>
                  </a:lnTo>
                  <a:lnTo>
                    <a:pt x="16130" y="4431"/>
                  </a:lnTo>
                  <a:lnTo>
                    <a:pt x="17759" y="4986"/>
                  </a:lnTo>
                  <a:lnTo>
                    <a:pt x="19436" y="5588"/>
                  </a:lnTo>
                  <a:lnTo>
                    <a:pt x="20296" y="5902"/>
                  </a:lnTo>
                  <a:lnTo>
                    <a:pt x="21168" y="6226"/>
                  </a:lnTo>
                  <a:lnTo>
                    <a:pt x="22046" y="6568"/>
                  </a:lnTo>
                  <a:lnTo>
                    <a:pt x="22942" y="6911"/>
                  </a:lnTo>
                  <a:lnTo>
                    <a:pt x="23844" y="7271"/>
                  </a:lnTo>
                  <a:lnTo>
                    <a:pt x="24758" y="7632"/>
                  </a:lnTo>
                  <a:lnTo>
                    <a:pt x="25679" y="8011"/>
                  </a:lnTo>
                  <a:lnTo>
                    <a:pt x="26611" y="8400"/>
                  </a:lnTo>
                  <a:lnTo>
                    <a:pt x="27556" y="8807"/>
                  </a:lnTo>
                  <a:lnTo>
                    <a:pt x="28500" y="9214"/>
                  </a:lnTo>
                  <a:lnTo>
                    <a:pt x="29457" y="9640"/>
                  </a:lnTo>
                  <a:lnTo>
                    <a:pt x="30426" y="10074"/>
                  </a:lnTo>
                  <a:lnTo>
                    <a:pt x="31394" y="10518"/>
                  </a:lnTo>
                  <a:lnTo>
                    <a:pt x="32369" y="10972"/>
                  </a:lnTo>
                  <a:lnTo>
                    <a:pt x="33356" y="11444"/>
                  </a:lnTo>
                  <a:lnTo>
                    <a:pt x="34343" y="11925"/>
                  </a:lnTo>
                  <a:lnTo>
                    <a:pt x="35342" y="12415"/>
                  </a:lnTo>
                  <a:lnTo>
                    <a:pt x="36341" y="12914"/>
                  </a:lnTo>
                  <a:lnTo>
                    <a:pt x="37340" y="13432"/>
                  </a:lnTo>
                  <a:lnTo>
                    <a:pt x="38351" y="13960"/>
                  </a:lnTo>
                  <a:lnTo>
                    <a:pt x="39362" y="14506"/>
                  </a:lnTo>
                  <a:lnTo>
                    <a:pt x="40374" y="15061"/>
                  </a:lnTo>
                  <a:lnTo>
                    <a:pt x="41391" y="15625"/>
                  </a:lnTo>
                  <a:lnTo>
                    <a:pt x="42408" y="16198"/>
                  </a:lnTo>
                  <a:lnTo>
                    <a:pt x="43431" y="16791"/>
                  </a:lnTo>
                  <a:lnTo>
                    <a:pt x="44448" y="17401"/>
                  </a:lnTo>
                  <a:lnTo>
                    <a:pt x="45472" y="18021"/>
                  </a:lnTo>
                  <a:lnTo>
                    <a:pt x="46495" y="18650"/>
                  </a:lnTo>
                  <a:lnTo>
                    <a:pt x="47512" y="19288"/>
                  </a:lnTo>
                  <a:lnTo>
                    <a:pt x="48535" y="19954"/>
                  </a:lnTo>
                  <a:lnTo>
                    <a:pt x="49552" y="20620"/>
                  </a:lnTo>
                  <a:lnTo>
                    <a:pt x="50576" y="21305"/>
                  </a:lnTo>
                  <a:lnTo>
                    <a:pt x="51587" y="22008"/>
                  </a:lnTo>
                  <a:lnTo>
                    <a:pt x="52604" y="22720"/>
                  </a:lnTo>
                  <a:lnTo>
                    <a:pt x="53615" y="23442"/>
                  </a:lnTo>
                  <a:lnTo>
                    <a:pt x="54620" y="24182"/>
                  </a:lnTo>
                  <a:lnTo>
                    <a:pt x="55625" y="24941"/>
                  </a:lnTo>
                  <a:lnTo>
                    <a:pt x="56624" y="25708"/>
                  </a:lnTo>
                  <a:lnTo>
                    <a:pt x="57617" y="26495"/>
                  </a:lnTo>
                  <a:lnTo>
                    <a:pt x="58610" y="27290"/>
                  </a:lnTo>
                  <a:lnTo>
                    <a:pt x="59591" y="28104"/>
                  </a:lnTo>
                  <a:lnTo>
                    <a:pt x="60572" y="28937"/>
                  </a:lnTo>
                  <a:lnTo>
                    <a:pt x="61541" y="29779"/>
                  </a:lnTo>
                  <a:lnTo>
                    <a:pt x="62504" y="30630"/>
                  </a:lnTo>
                  <a:lnTo>
                    <a:pt x="63460" y="31509"/>
                  </a:lnTo>
                  <a:lnTo>
                    <a:pt x="64411" y="32397"/>
                  </a:lnTo>
                  <a:lnTo>
                    <a:pt x="65355" y="33303"/>
                  </a:lnTo>
                  <a:lnTo>
                    <a:pt x="66288" y="34219"/>
                  </a:lnTo>
                  <a:lnTo>
                    <a:pt x="67208" y="35153"/>
                  </a:lnTo>
                  <a:lnTo>
                    <a:pt x="68122" y="36106"/>
                  </a:lnTo>
                  <a:lnTo>
                    <a:pt x="69025" y="37068"/>
                  </a:lnTo>
                  <a:lnTo>
                    <a:pt x="69473" y="37559"/>
                  </a:lnTo>
                  <a:lnTo>
                    <a:pt x="69915" y="38049"/>
                  </a:lnTo>
                  <a:lnTo>
                    <a:pt x="70357" y="38549"/>
                  </a:lnTo>
                  <a:lnTo>
                    <a:pt x="70799" y="39048"/>
                  </a:lnTo>
                  <a:lnTo>
                    <a:pt x="71234" y="39557"/>
                  </a:lnTo>
                  <a:lnTo>
                    <a:pt x="71670" y="40066"/>
                  </a:lnTo>
                  <a:lnTo>
                    <a:pt x="72100" y="40584"/>
                  </a:lnTo>
                  <a:lnTo>
                    <a:pt x="72530" y="41102"/>
                  </a:lnTo>
                  <a:lnTo>
                    <a:pt x="72954" y="41620"/>
                  </a:lnTo>
                  <a:lnTo>
                    <a:pt x="73372" y="42147"/>
                  </a:lnTo>
                  <a:lnTo>
                    <a:pt x="73790" y="42674"/>
                  </a:lnTo>
                  <a:lnTo>
                    <a:pt x="74207" y="43211"/>
                  </a:lnTo>
                  <a:lnTo>
                    <a:pt x="74619" y="43747"/>
                  </a:lnTo>
                  <a:lnTo>
                    <a:pt x="75025" y="44293"/>
                  </a:lnTo>
                  <a:lnTo>
                    <a:pt x="75430" y="44839"/>
                  </a:lnTo>
                  <a:lnTo>
                    <a:pt x="75830" y="45385"/>
                  </a:lnTo>
                  <a:lnTo>
                    <a:pt x="76230" y="45940"/>
                  </a:lnTo>
                  <a:lnTo>
                    <a:pt x="76623" y="46504"/>
                  </a:lnTo>
                  <a:lnTo>
                    <a:pt x="77017" y="47069"/>
                  </a:lnTo>
                  <a:lnTo>
                    <a:pt x="77404" y="47633"/>
                  </a:lnTo>
                  <a:lnTo>
                    <a:pt x="77786" y="48206"/>
                  </a:lnTo>
                  <a:lnTo>
                    <a:pt x="78167" y="48780"/>
                  </a:lnTo>
                  <a:lnTo>
                    <a:pt x="78543" y="49363"/>
                  </a:lnTo>
                  <a:lnTo>
                    <a:pt x="78912" y="49946"/>
                  </a:lnTo>
                  <a:lnTo>
                    <a:pt x="79281" y="50538"/>
                  </a:lnTo>
                  <a:lnTo>
                    <a:pt x="79645" y="51130"/>
                  </a:lnTo>
                  <a:lnTo>
                    <a:pt x="80002" y="51731"/>
                  </a:lnTo>
                  <a:lnTo>
                    <a:pt x="80359" y="52332"/>
                  </a:lnTo>
                  <a:lnTo>
                    <a:pt x="80710" y="52943"/>
                  </a:lnTo>
                  <a:lnTo>
                    <a:pt x="81055" y="53553"/>
                  </a:lnTo>
                  <a:lnTo>
                    <a:pt x="81400" y="54164"/>
                  </a:lnTo>
                  <a:lnTo>
                    <a:pt x="81739" y="54784"/>
                  </a:lnTo>
                  <a:lnTo>
                    <a:pt x="82072" y="55413"/>
                  </a:lnTo>
                  <a:lnTo>
                    <a:pt x="82399" y="56042"/>
                  </a:lnTo>
                  <a:lnTo>
                    <a:pt x="82726" y="56671"/>
                  </a:lnTo>
                  <a:lnTo>
                    <a:pt x="83047" y="57309"/>
                  </a:lnTo>
                  <a:lnTo>
                    <a:pt x="83362" y="57957"/>
                  </a:lnTo>
                  <a:lnTo>
                    <a:pt x="83671" y="58604"/>
                  </a:lnTo>
                  <a:lnTo>
                    <a:pt x="83980" y="59252"/>
                  </a:lnTo>
                  <a:lnTo>
                    <a:pt x="84276" y="59909"/>
                  </a:lnTo>
                  <a:lnTo>
                    <a:pt x="84573" y="60575"/>
                  </a:lnTo>
                  <a:lnTo>
                    <a:pt x="84864" y="61241"/>
                  </a:lnTo>
                  <a:lnTo>
                    <a:pt x="85154" y="61907"/>
                  </a:lnTo>
                  <a:lnTo>
                    <a:pt x="85433" y="62582"/>
                  </a:lnTo>
                  <a:lnTo>
                    <a:pt x="85711" y="63258"/>
                  </a:lnTo>
                  <a:lnTo>
                    <a:pt x="85984" y="63942"/>
                  </a:lnTo>
                  <a:lnTo>
                    <a:pt x="86250" y="64636"/>
                  </a:lnTo>
                  <a:lnTo>
                    <a:pt x="86511" y="65330"/>
                  </a:lnTo>
                  <a:lnTo>
                    <a:pt x="86765" y="66024"/>
                  </a:lnTo>
                  <a:lnTo>
                    <a:pt x="87013" y="66727"/>
                  </a:lnTo>
                  <a:lnTo>
                    <a:pt x="87255" y="67439"/>
                  </a:lnTo>
                  <a:lnTo>
                    <a:pt x="87498" y="68151"/>
                  </a:lnTo>
                  <a:lnTo>
                    <a:pt x="87728" y="68864"/>
                  </a:lnTo>
                  <a:lnTo>
                    <a:pt x="87958" y="69585"/>
                  </a:lnTo>
                  <a:lnTo>
                    <a:pt x="88182" y="70316"/>
                  </a:lnTo>
                  <a:lnTo>
                    <a:pt x="88400" y="71047"/>
                  </a:lnTo>
                  <a:lnTo>
                    <a:pt x="88606" y="71778"/>
                  </a:lnTo>
                  <a:lnTo>
                    <a:pt x="88811" y="72518"/>
                  </a:lnTo>
                  <a:lnTo>
                    <a:pt x="89011" y="73267"/>
                  </a:lnTo>
                  <a:lnTo>
                    <a:pt x="89205" y="74016"/>
                  </a:lnTo>
                  <a:lnTo>
                    <a:pt x="89393" y="74775"/>
                  </a:lnTo>
                  <a:lnTo>
                    <a:pt x="89574" y="75533"/>
                  </a:lnTo>
                  <a:lnTo>
                    <a:pt x="89750" y="76301"/>
                  </a:lnTo>
                  <a:lnTo>
                    <a:pt x="89913" y="77069"/>
                  </a:lnTo>
                  <a:lnTo>
                    <a:pt x="90077" y="77846"/>
                  </a:lnTo>
                  <a:lnTo>
                    <a:pt x="90234" y="78623"/>
                  </a:lnTo>
                  <a:lnTo>
                    <a:pt x="90386" y="79409"/>
                  </a:lnTo>
                  <a:lnTo>
                    <a:pt x="90525" y="80196"/>
                  </a:lnTo>
                  <a:lnTo>
                    <a:pt x="90664" y="80991"/>
                  </a:lnTo>
                  <a:lnTo>
                    <a:pt x="90797" y="81796"/>
                  </a:lnTo>
                  <a:lnTo>
                    <a:pt x="90918" y="82601"/>
                  </a:lnTo>
                  <a:lnTo>
                    <a:pt x="91040" y="83406"/>
                  </a:lnTo>
                  <a:lnTo>
                    <a:pt x="91149" y="84220"/>
                  </a:lnTo>
                  <a:lnTo>
                    <a:pt x="91251" y="85043"/>
                  </a:lnTo>
                  <a:lnTo>
                    <a:pt x="108308" y="85043"/>
                  </a:lnTo>
                  <a:lnTo>
                    <a:pt x="108302" y="83813"/>
                  </a:lnTo>
                  <a:lnTo>
                    <a:pt x="108302" y="83119"/>
                  </a:lnTo>
                  <a:lnTo>
                    <a:pt x="108289" y="82360"/>
                  </a:lnTo>
                  <a:lnTo>
                    <a:pt x="108277" y="81556"/>
                  </a:lnTo>
                  <a:lnTo>
                    <a:pt x="108253" y="80695"/>
                  </a:lnTo>
                  <a:lnTo>
                    <a:pt x="108223" y="79779"/>
                  </a:lnTo>
                  <a:lnTo>
                    <a:pt x="108180" y="78827"/>
                  </a:lnTo>
                  <a:lnTo>
                    <a:pt x="108126" y="77818"/>
                  </a:lnTo>
                  <a:lnTo>
                    <a:pt x="108059" y="76773"/>
                  </a:lnTo>
                  <a:lnTo>
                    <a:pt x="107981" y="75681"/>
                  </a:lnTo>
                  <a:lnTo>
                    <a:pt x="107878" y="74544"/>
                  </a:lnTo>
                  <a:lnTo>
                    <a:pt x="107823" y="73961"/>
                  </a:lnTo>
                  <a:lnTo>
                    <a:pt x="107763" y="73369"/>
                  </a:lnTo>
                  <a:lnTo>
                    <a:pt x="107702" y="72777"/>
                  </a:lnTo>
                  <a:lnTo>
                    <a:pt x="107630" y="72166"/>
                  </a:lnTo>
                  <a:lnTo>
                    <a:pt x="107557" y="71546"/>
                  </a:lnTo>
                  <a:lnTo>
                    <a:pt x="107472" y="70917"/>
                  </a:lnTo>
                  <a:lnTo>
                    <a:pt x="107387" y="70279"/>
                  </a:lnTo>
                  <a:lnTo>
                    <a:pt x="107296" y="69641"/>
                  </a:lnTo>
                  <a:lnTo>
                    <a:pt x="107200" y="68984"/>
                  </a:lnTo>
                  <a:lnTo>
                    <a:pt x="107097" y="68327"/>
                  </a:lnTo>
                  <a:lnTo>
                    <a:pt x="106988" y="67661"/>
                  </a:lnTo>
                  <a:lnTo>
                    <a:pt x="106867" y="66986"/>
                  </a:lnTo>
                  <a:lnTo>
                    <a:pt x="106746" y="66310"/>
                  </a:lnTo>
                  <a:lnTo>
                    <a:pt x="106612" y="65616"/>
                  </a:lnTo>
                  <a:lnTo>
                    <a:pt x="106479" y="64923"/>
                  </a:lnTo>
                  <a:lnTo>
                    <a:pt x="106334" y="64220"/>
                  </a:lnTo>
                  <a:lnTo>
                    <a:pt x="106182" y="63517"/>
                  </a:lnTo>
                  <a:lnTo>
                    <a:pt x="106025" y="62804"/>
                  </a:lnTo>
                  <a:lnTo>
                    <a:pt x="105855" y="62083"/>
                  </a:lnTo>
                  <a:lnTo>
                    <a:pt x="105680" y="61361"/>
                  </a:lnTo>
                  <a:lnTo>
                    <a:pt x="105498" y="60630"/>
                  </a:lnTo>
                  <a:lnTo>
                    <a:pt x="105304" y="59899"/>
                  </a:lnTo>
                  <a:lnTo>
                    <a:pt x="105105" y="59159"/>
                  </a:lnTo>
                  <a:lnTo>
                    <a:pt x="104899" y="58410"/>
                  </a:lnTo>
                  <a:lnTo>
                    <a:pt x="104681" y="57661"/>
                  </a:lnTo>
                  <a:lnTo>
                    <a:pt x="104457" y="56911"/>
                  </a:lnTo>
                  <a:lnTo>
                    <a:pt x="104221" y="56153"/>
                  </a:lnTo>
                  <a:lnTo>
                    <a:pt x="103972" y="55394"/>
                  </a:lnTo>
                  <a:lnTo>
                    <a:pt x="103718" y="54626"/>
                  </a:lnTo>
                  <a:lnTo>
                    <a:pt x="103452" y="53859"/>
                  </a:lnTo>
                  <a:lnTo>
                    <a:pt x="103179" y="53091"/>
                  </a:lnTo>
                  <a:lnTo>
                    <a:pt x="102895" y="52323"/>
                  </a:lnTo>
                  <a:lnTo>
                    <a:pt x="102598" y="51546"/>
                  </a:lnTo>
                  <a:lnTo>
                    <a:pt x="102295" y="50769"/>
                  </a:lnTo>
                  <a:lnTo>
                    <a:pt x="101974" y="49992"/>
                  </a:lnTo>
                  <a:lnTo>
                    <a:pt x="101647" y="49205"/>
                  </a:lnTo>
                  <a:lnTo>
                    <a:pt x="101308" y="48419"/>
                  </a:lnTo>
                  <a:lnTo>
                    <a:pt x="100963" y="47642"/>
                  </a:lnTo>
                  <a:lnTo>
                    <a:pt x="100600" y="46856"/>
                  </a:lnTo>
                  <a:lnTo>
                    <a:pt x="100225" y="46069"/>
                  </a:lnTo>
                  <a:lnTo>
                    <a:pt x="99843" y="45274"/>
                  </a:lnTo>
                  <a:lnTo>
                    <a:pt x="99444" y="44488"/>
                  </a:lnTo>
                  <a:lnTo>
                    <a:pt x="99038" y="43701"/>
                  </a:lnTo>
                  <a:lnTo>
                    <a:pt x="98614" y="42915"/>
                  </a:lnTo>
                  <a:lnTo>
                    <a:pt x="98184" y="42119"/>
                  </a:lnTo>
                  <a:lnTo>
                    <a:pt x="97736" y="41333"/>
                  </a:lnTo>
                  <a:lnTo>
                    <a:pt x="97276" y="40547"/>
                  </a:lnTo>
                  <a:lnTo>
                    <a:pt x="96804" y="39760"/>
                  </a:lnTo>
                  <a:lnTo>
                    <a:pt x="96319" y="38974"/>
                  </a:lnTo>
                  <a:lnTo>
                    <a:pt x="95817" y="38188"/>
                  </a:lnTo>
                  <a:lnTo>
                    <a:pt x="95302" y="37411"/>
                  </a:lnTo>
                  <a:lnTo>
                    <a:pt x="94775" y="36624"/>
                  </a:lnTo>
                  <a:lnTo>
                    <a:pt x="94236" y="35847"/>
                  </a:lnTo>
                  <a:lnTo>
                    <a:pt x="93679" y="35070"/>
                  </a:lnTo>
                  <a:lnTo>
                    <a:pt x="93110" y="34293"/>
                  </a:lnTo>
                  <a:lnTo>
                    <a:pt x="92529" y="33525"/>
                  </a:lnTo>
                  <a:lnTo>
                    <a:pt x="91930" y="32757"/>
                  </a:lnTo>
                  <a:lnTo>
                    <a:pt x="91312" y="31990"/>
                  </a:lnTo>
                  <a:lnTo>
                    <a:pt x="90682" y="31231"/>
                  </a:lnTo>
                  <a:lnTo>
                    <a:pt x="90041" y="30463"/>
                  </a:lnTo>
                  <a:lnTo>
                    <a:pt x="89381" y="29714"/>
                  </a:lnTo>
                  <a:lnTo>
                    <a:pt x="88702" y="28965"/>
                  </a:lnTo>
                  <a:lnTo>
                    <a:pt x="88012" y="28215"/>
                  </a:lnTo>
                  <a:lnTo>
                    <a:pt x="87304" y="27475"/>
                  </a:lnTo>
                  <a:lnTo>
                    <a:pt x="86577" y="26735"/>
                  </a:lnTo>
                  <a:lnTo>
                    <a:pt x="85839" y="25995"/>
                  </a:lnTo>
                  <a:lnTo>
                    <a:pt x="85082" y="25274"/>
                  </a:lnTo>
                  <a:lnTo>
                    <a:pt x="84307" y="24552"/>
                  </a:lnTo>
                  <a:lnTo>
                    <a:pt x="83520" y="23830"/>
                  </a:lnTo>
                  <a:lnTo>
                    <a:pt x="82708" y="23118"/>
                  </a:lnTo>
                  <a:lnTo>
                    <a:pt x="81885" y="22415"/>
                  </a:lnTo>
                  <a:lnTo>
                    <a:pt x="81037" y="21712"/>
                  </a:lnTo>
                  <a:lnTo>
                    <a:pt x="80177" y="21018"/>
                  </a:lnTo>
                  <a:lnTo>
                    <a:pt x="79299" y="20334"/>
                  </a:lnTo>
                  <a:lnTo>
                    <a:pt x="78403" y="19658"/>
                  </a:lnTo>
                  <a:lnTo>
                    <a:pt x="77489" y="18983"/>
                  </a:lnTo>
                  <a:lnTo>
                    <a:pt x="76551" y="18317"/>
                  </a:lnTo>
                  <a:lnTo>
                    <a:pt x="75600" y="17660"/>
                  </a:lnTo>
                  <a:lnTo>
                    <a:pt x="74631" y="17013"/>
                  </a:lnTo>
                  <a:lnTo>
                    <a:pt x="73638" y="16374"/>
                  </a:lnTo>
                  <a:lnTo>
                    <a:pt x="72627" y="15736"/>
                  </a:lnTo>
                  <a:lnTo>
                    <a:pt x="71598" y="15116"/>
                  </a:lnTo>
                  <a:lnTo>
                    <a:pt x="70550" y="14496"/>
                  </a:lnTo>
                  <a:lnTo>
                    <a:pt x="69485" y="13895"/>
                  </a:lnTo>
                  <a:lnTo>
                    <a:pt x="68395" y="13294"/>
                  </a:lnTo>
                  <a:lnTo>
                    <a:pt x="67287" y="12711"/>
                  </a:lnTo>
                  <a:lnTo>
                    <a:pt x="66155" y="12128"/>
                  </a:lnTo>
                  <a:lnTo>
                    <a:pt x="65010" y="11564"/>
                  </a:lnTo>
                  <a:lnTo>
                    <a:pt x="63836" y="11000"/>
                  </a:lnTo>
                  <a:lnTo>
                    <a:pt x="62649" y="10454"/>
                  </a:lnTo>
                  <a:lnTo>
                    <a:pt x="61432" y="9917"/>
                  </a:lnTo>
                  <a:lnTo>
                    <a:pt x="60203" y="9390"/>
                  </a:lnTo>
                  <a:lnTo>
                    <a:pt x="58943" y="8872"/>
                  </a:lnTo>
                  <a:lnTo>
                    <a:pt x="57672" y="8372"/>
                  </a:lnTo>
                  <a:lnTo>
                    <a:pt x="56370" y="7873"/>
                  </a:lnTo>
                  <a:lnTo>
                    <a:pt x="55050" y="7392"/>
                  </a:lnTo>
                  <a:lnTo>
                    <a:pt x="53706" y="6920"/>
                  </a:lnTo>
                  <a:lnTo>
                    <a:pt x="52344" y="6467"/>
                  </a:lnTo>
                  <a:lnTo>
                    <a:pt x="50957" y="6023"/>
                  </a:lnTo>
                  <a:lnTo>
                    <a:pt x="49546" y="5588"/>
                  </a:lnTo>
                  <a:lnTo>
                    <a:pt x="48111" y="5162"/>
                  </a:lnTo>
                  <a:lnTo>
                    <a:pt x="46658" y="4755"/>
                  </a:lnTo>
                  <a:lnTo>
                    <a:pt x="45175" y="4367"/>
                  </a:lnTo>
                  <a:lnTo>
                    <a:pt x="43673" y="3987"/>
                  </a:lnTo>
                  <a:lnTo>
                    <a:pt x="42214" y="3636"/>
                  </a:lnTo>
                  <a:lnTo>
                    <a:pt x="40731" y="3294"/>
                  </a:lnTo>
                  <a:lnTo>
                    <a:pt x="39223" y="2970"/>
                  </a:lnTo>
                  <a:lnTo>
                    <a:pt x="37691" y="2655"/>
                  </a:lnTo>
                  <a:lnTo>
                    <a:pt x="36141" y="2359"/>
                  </a:lnTo>
                  <a:lnTo>
                    <a:pt x="34567" y="2072"/>
                  </a:lnTo>
                  <a:lnTo>
                    <a:pt x="32975" y="1795"/>
                  </a:lnTo>
                  <a:lnTo>
                    <a:pt x="31358" y="1545"/>
                  </a:lnTo>
                  <a:lnTo>
                    <a:pt x="29711" y="1295"/>
                  </a:lnTo>
                  <a:lnTo>
                    <a:pt x="28046" y="1064"/>
                  </a:lnTo>
                  <a:lnTo>
                    <a:pt x="26357" y="851"/>
                  </a:lnTo>
                  <a:lnTo>
                    <a:pt x="24649" y="648"/>
                  </a:lnTo>
                  <a:lnTo>
                    <a:pt x="22912" y="463"/>
                  </a:lnTo>
                  <a:lnTo>
                    <a:pt x="21156" y="296"/>
                  </a:lnTo>
                  <a:lnTo>
                    <a:pt x="19370" y="139"/>
                  </a:lnTo>
                  <a:lnTo>
                    <a:pt x="17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6768;p67">
              <a:extLst>
                <a:ext uri="{FF2B5EF4-FFF2-40B4-BE49-F238E27FC236}">
                  <a16:creationId xmlns:a16="http://schemas.microsoft.com/office/drawing/2014/main" id="{846FC010-B6DA-45FA-26B9-E75AF547D188}"/>
                </a:ext>
              </a:extLst>
            </p:cNvPr>
            <p:cNvSpPr/>
            <p:nvPr/>
          </p:nvSpPr>
          <p:spPr>
            <a:xfrm>
              <a:off x="-1207950" y="-2033425"/>
              <a:ext cx="2707700" cy="2126100"/>
            </a:xfrm>
            <a:custGeom>
              <a:avLst/>
              <a:gdLst/>
              <a:ahLst/>
              <a:cxnLst/>
              <a:rect l="l" t="t" r="r" b="b"/>
              <a:pathLst>
                <a:path w="108308" h="85044" fill="none" extrusionOk="0">
                  <a:moveTo>
                    <a:pt x="43673" y="3987"/>
                  </a:moveTo>
                  <a:lnTo>
                    <a:pt x="43673" y="3987"/>
                  </a:lnTo>
                  <a:lnTo>
                    <a:pt x="42214" y="3636"/>
                  </a:lnTo>
                  <a:lnTo>
                    <a:pt x="40731" y="3294"/>
                  </a:lnTo>
                  <a:lnTo>
                    <a:pt x="39223" y="2970"/>
                  </a:lnTo>
                  <a:lnTo>
                    <a:pt x="37691" y="2655"/>
                  </a:lnTo>
                  <a:lnTo>
                    <a:pt x="36141" y="2359"/>
                  </a:lnTo>
                  <a:lnTo>
                    <a:pt x="34567" y="2072"/>
                  </a:lnTo>
                  <a:lnTo>
                    <a:pt x="32975" y="1795"/>
                  </a:lnTo>
                  <a:lnTo>
                    <a:pt x="31358" y="1545"/>
                  </a:lnTo>
                  <a:lnTo>
                    <a:pt x="29711" y="1295"/>
                  </a:lnTo>
                  <a:lnTo>
                    <a:pt x="28046" y="1064"/>
                  </a:lnTo>
                  <a:lnTo>
                    <a:pt x="26357" y="851"/>
                  </a:lnTo>
                  <a:lnTo>
                    <a:pt x="24649" y="648"/>
                  </a:lnTo>
                  <a:lnTo>
                    <a:pt x="22912" y="463"/>
                  </a:lnTo>
                  <a:lnTo>
                    <a:pt x="21156" y="296"/>
                  </a:lnTo>
                  <a:lnTo>
                    <a:pt x="19370" y="139"/>
                  </a:lnTo>
                  <a:lnTo>
                    <a:pt x="17565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3" y="47"/>
                  </a:lnTo>
                  <a:lnTo>
                    <a:pt x="933" y="185"/>
                  </a:lnTo>
                  <a:lnTo>
                    <a:pt x="2053" y="426"/>
                  </a:lnTo>
                  <a:lnTo>
                    <a:pt x="2768" y="592"/>
                  </a:lnTo>
                  <a:lnTo>
                    <a:pt x="3573" y="777"/>
                  </a:lnTo>
                  <a:lnTo>
                    <a:pt x="4469" y="999"/>
                  </a:lnTo>
                  <a:lnTo>
                    <a:pt x="5462" y="1249"/>
                  </a:lnTo>
                  <a:lnTo>
                    <a:pt x="6534" y="1527"/>
                  </a:lnTo>
                  <a:lnTo>
                    <a:pt x="7690" y="1832"/>
                  </a:lnTo>
                  <a:lnTo>
                    <a:pt x="8919" y="2183"/>
                  </a:lnTo>
                  <a:lnTo>
                    <a:pt x="10227" y="2563"/>
                  </a:lnTo>
                  <a:lnTo>
                    <a:pt x="11607" y="2970"/>
                  </a:lnTo>
                  <a:lnTo>
                    <a:pt x="13055" y="3423"/>
                  </a:lnTo>
                  <a:lnTo>
                    <a:pt x="14562" y="3904"/>
                  </a:lnTo>
                  <a:lnTo>
                    <a:pt x="16130" y="4431"/>
                  </a:lnTo>
                  <a:lnTo>
                    <a:pt x="17759" y="4986"/>
                  </a:lnTo>
                  <a:lnTo>
                    <a:pt x="19436" y="5588"/>
                  </a:lnTo>
                  <a:lnTo>
                    <a:pt x="20296" y="5902"/>
                  </a:lnTo>
                  <a:lnTo>
                    <a:pt x="21168" y="6226"/>
                  </a:lnTo>
                  <a:lnTo>
                    <a:pt x="22046" y="6568"/>
                  </a:lnTo>
                  <a:lnTo>
                    <a:pt x="22942" y="6911"/>
                  </a:lnTo>
                  <a:lnTo>
                    <a:pt x="23844" y="7271"/>
                  </a:lnTo>
                  <a:lnTo>
                    <a:pt x="24758" y="7632"/>
                  </a:lnTo>
                  <a:lnTo>
                    <a:pt x="25679" y="8011"/>
                  </a:lnTo>
                  <a:lnTo>
                    <a:pt x="26611" y="8400"/>
                  </a:lnTo>
                  <a:lnTo>
                    <a:pt x="27556" y="8807"/>
                  </a:lnTo>
                  <a:lnTo>
                    <a:pt x="28500" y="9214"/>
                  </a:lnTo>
                  <a:lnTo>
                    <a:pt x="29457" y="9640"/>
                  </a:lnTo>
                  <a:lnTo>
                    <a:pt x="30426" y="10074"/>
                  </a:lnTo>
                  <a:lnTo>
                    <a:pt x="31394" y="10518"/>
                  </a:lnTo>
                  <a:lnTo>
                    <a:pt x="32369" y="10972"/>
                  </a:lnTo>
                  <a:lnTo>
                    <a:pt x="33356" y="11444"/>
                  </a:lnTo>
                  <a:lnTo>
                    <a:pt x="34343" y="11925"/>
                  </a:lnTo>
                  <a:lnTo>
                    <a:pt x="35342" y="12415"/>
                  </a:lnTo>
                  <a:lnTo>
                    <a:pt x="36341" y="12914"/>
                  </a:lnTo>
                  <a:lnTo>
                    <a:pt x="37340" y="13432"/>
                  </a:lnTo>
                  <a:lnTo>
                    <a:pt x="38351" y="13960"/>
                  </a:lnTo>
                  <a:lnTo>
                    <a:pt x="39362" y="14506"/>
                  </a:lnTo>
                  <a:lnTo>
                    <a:pt x="40374" y="15061"/>
                  </a:lnTo>
                  <a:lnTo>
                    <a:pt x="41391" y="15625"/>
                  </a:lnTo>
                  <a:lnTo>
                    <a:pt x="42408" y="16198"/>
                  </a:lnTo>
                  <a:lnTo>
                    <a:pt x="43431" y="16791"/>
                  </a:lnTo>
                  <a:lnTo>
                    <a:pt x="44448" y="17401"/>
                  </a:lnTo>
                  <a:lnTo>
                    <a:pt x="45472" y="18021"/>
                  </a:lnTo>
                  <a:lnTo>
                    <a:pt x="46495" y="18650"/>
                  </a:lnTo>
                  <a:lnTo>
                    <a:pt x="47512" y="19288"/>
                  </a:lnTo>
                  <a:lnTo>
                    <a:pt x="48535" y="19954"/>
                  </a:lnTo>
                  <a:lnTo>
                    <a:pt x="49552" y="20620"/>
                  </a:lnTo>
                  <a:lnTo>
                    <a:pt x="50576" y="21305"/>
                  </a:lnTo>
                  <a:lnTo>
                    <a:pt x="51587" y="22008"/>
                  </a:lnTo>
                  <a:lnTo>
                    <a:pt x="52604" y="22720"/>
                  </a:lnTo>
                  <a:lnTo>
                    <a:pt x="53615" y="23442"/>
                  </a:lnTo>
                  <a:lnTo>
                    <a:pt x="54620" y="24182"/>
                  </a:lnTo>
                  <a:lnTo>
                    <a:pt x="55625" y="24941"/>
                  </a:lnTo>
                  <a:lnTo>
                    <a:pt x="56624" y="25708"/>
                  </a:lnTo>
                  <a:lnTo>
                    <a:pt x="57617" y="26495"/>
                  </a:lnTo>
                  <a:lnTo>
                    <a:pt x="58610" y="27290"/>
                  </a:lnTo>
                  <a:lnTo>
                    <a:pt x="59591" y="28104"/>
                  </a:lnTo>
                  <a:lnTo>
                    <a:pt x="60572" y="28937"/>
                  </a:lnTo>
                  <a:lnTo>
                    <a:pt x="61541" y="29779"/>
                  </a:lnTo>
                  <a:lnTo>
                    <a:pt x="62504" y="30630"/>
                  </a:lnTo>
                  <a:lnTo>
                    <a:pt x="63460" y="31509"/>
                  </a:lnTo>
                  <a:lnTo>
                    <a:pt x="64411" y="32397"/>
                  </a:lnTo>
                  <a:lnTo>
                    <a:pt x="65355" y="33303"/>
                  </a:lnTo>
                  <a:lnTo>
                    <a:pt x="66288" y="34219"/>
                  </a:lnTo>
                  <a:lnTo>
                    <a:pt x="67208" y="35153"/>
                  </a:lnTo>
                  <a:lnTo>
                    <a:pt x="68122" y="36106"/>
                  </a:lnTo>
                  <a:lnTo>
                    <a:pt x="69025" y="37068"/>
                  </a:lnTo>
                  <a:lnTo>
                    <a:pt x="69473" y="37559"/>
                  </a:lnTo>
                  <a:lnTo>
                    <a:pt x="69915" y="38049"/>
                  </a:lnTo>
                  <a:lnTo>
                    <a:pt x="70357" y="38549"/>
                  </a:lnTo>
                  <a:lnTo>
                    <a:pt x="70799" y="39048"/>
                  </a:lnTo>
                  <a:lnTo>
                    <a:pt x="71234" y="39557"/>
                  </a:lnTo>
                  <a:lnTo>
                    <a:pt x="71670" y="40066"/>
                  </a:lnTo>
                  <a:lnTo>
                    <a:pt x="72100" y="40584"/>
                  </a:lnTo>
                  <a:lnTo>
                    <a:pt x="72530" y="41102"/>
                  </a:lnTo>
                  <a:lnTo>
                    <a:pt x="72954" y="41620"/>
                  </a:lnTo>
                  <a:lnTo>
                    <a:pt x="73372" y="42147"/>
                  </a:lnTo>
                  <a:lnTo>
                    <a:pt x="73790" y="42674"/>
                  </a:lnTo>
                  <a:lnTo>
                    <a:pt x="74207" y="43211"/>
                  </a:lnTo>
                  <a:lnTo>
                    <a:pt x="74619" y="43747"/>
                  </a:lnTo>
                  <a:lnTo>
                    <a:pt x="75025" y="44293"/>
                  </a:lnTo>
                  <a:lnTo>
                    <a:pt x="75430" y="44839"/>
                  </a:lnTo>
                  <a:lnTo>
                    <a:pt x="75830" y="45385"/>
                  </a:lnTo>
                  <a:lnTo>
                    <a:pt x="76230" y="45940"/>
                  </a:lnTo>
                  <a:lnTo>
                    <a:pt x="76623" y="46504"/>
                  </a:lnTo>
                  <a:lnTo>
                    <a:pt x="77017" y="47069"/>
                  </a:lnTo>
                  <a:lnTo>
                    <a:pt x="77404" y="47633"/>
                  </a:lnTo>
                  <a:lnTo>
                    <a:pt x="77786" y="48206"/>
                  </a:lnTo>
                  <a:lnTo>
                    <a:pt x="78167" y="48780"/>
                  </a:lnTo>
                  <a:lnTo>
                    <a:pt x="78543" y="49363"/>
                  </a:lnTo>
                  <a:lnTo>
                    <a:pt x="78912" y="49946"/>
                  </a:lnTo>
                  <a:lnTo>
                    <a:pt x="79281" y="50538"/>
                  </a:lnTo>
                  <a:lnTo>
                    <a:pt x="79645" y="51130"/>
                  </a:lnTo>
                  <a:lnTo>
                    <a:pt x="80002" y="51731"/>
                  </a:lnTo>
                  <a:lnTo>
                    <a:pt x="80359" y="52332"/>
                  </a:lnTo>
                  <a:lnTo>
                    <a:pt x="80710" y="52943"/>
                  </a:lnTo>
                  <a:lnTo>
                    <a:pt x="81055" y="53553"/>
                  </a:lnTo>
                  <a:lnTo>
                    <a:pt x="81400" y="54164"/>
                  </a:lnTo>
                  <a:lnTo>
                    <a:pt x="81739" y="54784"/>
                  </a:lnTo>
                  <a:lnTo>
                    <a:pt x="82072" y="55413"/>
                  </a:lnTo>
                  <a:lnTo>
                    <a:pt x="82399" y="56042"/>
                  </a:lnTo>
                  <a:lnTo>
                    <a:pt x="82726" y="56671"/>
                  </a:lnTo>
                  <a:lnTo>
                    <a:pt x="83047" y="57309"/>
                  </a:lnTo>
                  <a:lnTo>
                    <a:pt x="83362" y="57957"/>
                  </a:lnTo>
                  <a:lnTo>
                    <a:pt x="83671" y="58604"/>
                  </a:lnTo>
                  <a:lnTo>
                    <a:pt x="83980" y="59252"/>
                  </a:lnTo>
                  <a:lnTo>
                    <a:pt x="84276" y="59909"/>
                  </a:lnTo>
                  <a:lnTo>
                    <a:pt x="84573" y="60575"/>
                  </a:lnTo>
                  <a:lnTo>
                    <a:pt x="84864" y="61241"/>
                  </a:lnTo>
                  <a:lnTo>
                    <a:pt x="85154" y="61907"/>
                  </a:lnTo>
                  <a:lnTo>
                    <a:pt x="85433" y="62582"/>
                  </a:lnTo>
                  <a:lnTo>
                    <a:pt x="85711" y="63258"/>
                  </a:lnTo>
                  <a:lnTo>
                    <a:pt x="85984" y="63942"/>
                  </a:lnTo>
                  <a:lnTo>
                    <a:pt x="86250" y="64636"/>
                  </a:lnTo>
                  <a:lnTo>
                    <a:pt x="86511" y="65330"/>
                  </a:lnTo>
                  <a:lnTo>
                    <a:pt x="86765" y="66024"/>
                  </a:lnTo>
                  <a:lnTo>
                    <a:pt x="87013" y="66727"/>
                  </a:lnTo>
                  <a:lnTo>
                    <a:pt x="87255" y="67439"/>
                  </a:lnTo>
                  <a:lnTo>
                    <a:pt x="87498" y="68151"/>
                  </a:lnTo>
                  <a:lnTo>
                    <a:pt x="87728" y="68864"/>
                  </a:lnTo>
                  <a:lnTo>
                    <a:pt x="87958" y="69585"/>
                  </a:lnTo>
                  <a:lnTo>
                    <a:pt x="88182" y="70316"/>
                  </a:lnTo>
                  <a:lnTo>
                    <a:pt x="88400" y="71047"/>
                  </a:lnTo>
                  <a:lnTo>
                    <a:pt x="88606" y="71778"/>
                  </a:lnTo>
                  <a:lnTo>
                    <a:pt x="88811" y="72518"/>
                  </a:lnTo>
                  <a:lnTo>
                    <a:pt x="89011" y="73267"/>
                  </a:lnTo>
                  <a:lnTo>
                    <a:pt x="89205" y="74016"/>
                  </a:lnTo>
                  <a:lnTo>
                    <a:pt x="89393" y="74775"/>
                  </a:lnTo>
                  <a:lnTo>
                    <a:pt x="89574" y="75533"/>
                  </a:lnTo>
                  <a:lnTo>
                    <a:pt x="89750" y="76301"/>
                  </a:lnTo>
                  <a:lnTo>
                    <a:pt x="89913" y="77069"/>
                  </a:lnTo>
                  <a:lnTo>
                    <a:pt x="90077" y="77846"/>
                  </a:lnTo>
                  <a:lnTo>
                    <a:pt x="90234" y="78623"/>
                  </a:lnTo>
                  <a:lnTo>
                    <a:pt x="90386" y="79409"/>
                  </a:lnTo>
                  <a:lnTo>
                    <a:pt x="90525" y="80196"/>
                  </a:lnTo>
                  <a:lnTo>
                    <a:pt x="90664" y="80991"/>
                  </a:lnTo>
                  <a:lnTo>
                    <a:pt x="90797" y="81796"/>
                  </a:lnTo>
                  <a:lnTo>
                    <a:pt x="90918" y="82601"/>
                  </a:lnTo>
                  <a:lnTo>
                    <a:pt x="91040" y="83406"/>
                  </a:lnTo>
                  <a:lnTo>
                    <a:pt x="91149" y="84220"/>
                  </a:lnTo>
                  <a:lnTo>
                    <a:pt x="91251" y="85043"/>
                  </a:lnTo>
                  <a:lnTo>
                    <a:pt x="108308" y="85043"/>
                  </a:lnTo>
                  <a:lnTo>
                    <a:pt x="108308" y="85043"/>
                  </a:lnTo>
                  <a:lnTo>
                    <a:pt x="108302" y="83813"/>
                  </a:lnTo>
                  <a:lnTo>
                    <a:pt x="108302" y="83119"/>
                  </a:lnTo>
                  <a:lnTo>
                    <a:pt x="108289" y="82360"/>
                  </a:lnTo>
                  <a:lnTo>
                    <a:pt x="108277" y="81556"/>
                  </a:lnTo>
                  <a:lnTo>
                    <a:pt x="108253" y="80695"/>
                  </a:lnTo>
                  <a:lnTo>
                    <a:pt x="108223" y="79779"/>
                  </a:lnTo>
                  <a:lnTo>
                    <a:pt x="108180" y="78827"/>
                  </a:lnTo>
                  <a:lnTo>
                    <a:pt x="108126" y="77818"/>
                  </a:lnTo>
                  <a:lnTo>
                    <a:pt x="108059" y="76773"/>
                  </a:lnTo>
                  <a:lnTo>
                    <a:pt x="107981" y="75681"/>
                  </a:lnTo>
                  <a:lnTo>
                    <a:pt x="107878" y="74544"/>
                  </a:lnTo>
                  <a:lnTo>
                    <a:pt x="107823" y="73961"/>
                  </a:lnTo>
                  <a:lnTo>
                    <a:pt x="107763" y="73369"/>
                  </a:lnTo>
                  <a:lnTo>
                    <a:pt x="107702" y="72777"/>
                  </a:lnTo>
                  <a:lnTo>
                    <a:pt x="107630" y="72166"/>
                  </a:lnTo>
                  <a:lnTo>
                    <a:pt x="107557" y="71546"/>
                  </a:lnTo>
                  <a:lnTo>
                    <a:pt x="107472" y="70917"/>
                  </a:lnTo>
                  <a:lnTo>
                    <a:pt x="107387" y="70279"/>
                  </a:lnTo>
                  <a:lnTo>
                    <a:pt x="107296" y="69641"/>
                  </a:lnTo>
                  <a:lnTo>
                    <a:pt x="107200" y="68984"/>
                  </a:lnTo>
                  <a:lnTo>
                    <a:pt x="107097" y="68327"/>
                  </a:lnTo>
                  <a:lnTo>
                    <a:pt x="106988" y="67661"/>
                  </a:lnTo>
                  <a:lnTo>
                    <a:pt x="106867" y="66986"/>
                  </a:lnTo>
                  <a:lnTo>
                    <a:pt x="106746" y="66310"/>
                  </a:lnTo>
                  <a:lnTo>
                    <a:pt x="106612" y="65616"/>
                  </a:lnTo>
                  <a:lnTo>
                    <a:pt x="106479" y="64923"/>
                  </a:lnTo>
                  <a:lnTo>
                    <a:pt x="106334" y="64220"/>
                  </a:lnTo>
                  <a:lnTo>
                    <a:pt x="106182" y="63517"/>
                  </a:lnTo>
                  <a:lnTo>
                    <a:pt x="106025" y="62804"/>
                  </a:lnTo>
                  <a:lnTo>
                    <a:pt x="105855" y="62083"/>
                  </a:lnTo>
                  <a:lnTo>
                    <a:pt x="105680" y="61361"/>
                  </a:lnTo>
                  <a:lnTo>
                    <a:pt x="105498" y="60630"/>
                  </a:lnTo>
                  <a:lnTo>
                    <a:pt x="105304" y="59899"/>
                  </a:lnTo>
                  <a:lnTo>
                    <a:pt x="105105" y="59159"/>
                  </a:lnTo>
                  <a:lnTo>
                    <a:pt x="104899" y="58410"/>
                  </a:lnTo>
                  <a:lnTo>
                    <a:pt x="104681" y="57661"/>
                  </a:lnTo>
                  <a:lnTo>
                    <a:pt x="104457" y="56911"/>
                  </a:lnTo>
                  <a:lnTo>
                    <a:pt x="104221" y="56153"/>
                  </a:lnTo>
                  <a:lnTo>
                    <a:pt x="103972" y="55394"/>
                  </a:lnTo>
                  <a:lnTo>
                    <a:pt x="103718" y="54626"/>
                  </a:lnTo>
                  <a:lnTo>
                    <a:pt x="103452" y="53859"/>
                  </a:lnTo>
                  <a:lnTo>
                    <a:pt x="103179" y="53091"/>
                  </a:lnTo>
                  <a:lnTo>
                    <a:pt x="102895" y="52323"/>
                  </a:lnTo>
                  <a:lnTo>
                    <a:pt x="102598" y="51546"/>
                  </a:lnTo>
                  <a:lnTo>
                    <a:pt x="102295" y="50769"/>
                  </a:lnTo>
                  <a:lnTo>
                    <a:pt x="101974" y="49992"/>
                  </a:lnTo>
                  <a:lnTo>
                    <a:pt x="101647" y="49205"/>
                  </a:lnTo>
                  <a:lnTo>
                    <a:pt x="101308" y="48419"/>
                  </a:lnTo>
                  <a:lnTo>
                    <a:pt x="100963" y="47642"/>
                  </a:lnTo>
                  <a:lnTo>
                    <a:pt x="100600" y="46856"/>
                  </a:lnTo>
                  <a:lnTo>
                    <a:pt x="100225" y="46069"/>
                  </a:lnTo>
                  <a:lnTo>
                    <a:pt x="99843" y="45274"/>
                  </a:lnTo>
                  <a:lnTo>
                    <a:pt x="99444" y="44488"/>
                  </a:lnTo>
                  <a:lnTo>
                    <a:pt x="99038" y="43701"/>
                  </a:lnTo>
                  <a:lnTo>
                    <a:pt x="98614" y="42915"/>
                  </a:lnTo>
                  <a:lnTo>
                    <a:pt x="98184" y="42119"/>
                  </a:lnTo>
                  <a:lnTo>
                    <a:pt x="97736" y="41333"/>
                  </a:lnTo>
                  <a:lnTo>
                    <a:pt x="97276" y="40547"/>
                  </a:lnTo>
                  <a:lnTo>
                    <a:pt x="96804" y="39760"/>
                  </a:lnTo>
                  <a:lnTo>
                    <a:pt x="96319" y="38974"/>
                  </a:lnTo>
                  <a:lnTo>
                    <a:pt x="95817" y="38188"/>
                  </a:lnTo>
                  <a:lnTo>
                    <a:pt x="95302" y="37411"/>
                  </a:lnTo>
                  <a:lnTo>
                    <a:pt x="94775" y="36624"/>
                  </a:lnTo>
                  <a:lnTo>
                    <a:pt x="94236" y="35847"/>
                  </a:lnTo>
                  <a:lnTo>
                    <a:pt x="93679" y="35070"/>
                  </a:lnTo>
                  <a:lnTo>
                    <a:pt x="93110" y="34293"/>
                  </a:lnTo>
                  <a:lnTo>
                    <a:pt x="92529" y="33525"/>
                  </a:lnTo>
                  <a:lnTo>
                    <a:pt x="91930" y="32757"/>
                  </a:lnTo>
                  <a:lnTo>
                    <a:pt x="91312" y="31990"/>
                  </a:lnTo>
                  <a:lnTo>
                    <a:pt x="90682" y="31231"/>
                  </a:lnTo>
                  <a:lnTo>
                    <a:pt x="90041" y="30463"/>
                  </a:lnTo>
                  <a:lnTo>
                    <a:pt x="89381" y="29714"/>
                  </a:lnTo>
                  <a:lnTo>
                    <a:pt x="88702" y="28965"/>
                  </a:lnTo>
                  <a:lnTo>
                    <a:pt x="88012" y="28215"/>
                  </a:lnTo>
                  <a:lnTo>
                    <a:pt x="87304" y="27475"/>
                  </a:lnTo>
                  <a:lnTo>
                    <a:pt x="86577" y="26735"/>
                  </a:lnTo>
                  <a:lnTo>
                    <a:pt x="85839" y="25995"/>
                  </a:lnTo>
                  <a:lnTo>
                    <a:pt x="85082" y="25274"/>
                  </a:lnTo>
                  <a:lnTo>
                    <a:pt x="84307" y="24552"/>
                  </a:lnTo>
                  <a:lnTo>
                    <a:pt x="83520" y="23830"/>
                  </a:lnTo>
                  <a:lnTo>
                    <a:pt x="82708" y="23118"/>
                  </a:lnTo>
                  <a:lnTo>
                    <a:pt x="81885" y="22415"/>
                  </a:lnTo>
                  <a:lnTo>
                    <a:pt x="81037" y="21712"/>
                  </a:lnTo>
                  <a:lnTo>
                    <a:pt x="80177" y="21018"/>
                  </a:lnTo>
                  <a:lnTo>
                    <a:pt x="79299" y="20334"/>
                  </a:lnTo>
                  <a:lnTo>
                    <a:pt x="78403" y="19658"/>
                  </a:lnTo>
                  <a:lnTo>
                    <a:pt x="77489" y="18983"/>
                  </a:lnTo>
                  <a:lnTo>
                    <a:pt x="76551" y="18317"/>
                  </a:lnTo>
                  <a:lnTo>
                    <a:pt x="75600" y="17660"/>
                  </a:lnTo>
                  <a:lnTo>
                    <a:pt x="74631" y="17013"/>
                  </a:lnTo>
                  <a:lnTo>
                    <a:pt x="73638" y="16374"/>
                  </a:lnTo>
                  <a:lnTo>
                    <a:pt x="72627" y="15736"/>
                  </a:lnTo>
                  <a:lnTo>
                    <a:pt x="71598" y="15116"/>
                  </a:lnTo>
                  <a:lnTo>
                    <a:pt x="70550" y="14496"/>
                  </a:lnTo>
                  <a:lnTo>
                    <a:pt x="69485" y="13895"/>
                  </a:lnTo>
                  <a:lnTo>
                    <a:pt x="68395" y="13294"/>
                  </a:lnTo>
                  <a:lnTo>
                    <a:pt x="67287" y="12711"/>
                  </a:lnTo>
                  <a:lnTo>
                    <a:pt x="66155" y="12128"/>
                  </a:lnTo>
                  <a:lnTo>
                    <a:pt x="65010" y="11564"/>
                  </a:lnTo>
                  <a:lnTo>
                    <a:pt x="63836" y="11000"/>
                  </a:lnTo>
                  <a:lnTo>
                    <a:pt x="62649" y="10454"/>
                  </a:lnTo>
                  <a:lnTo>
                    <a:pt x="61432" y="9917"/>
                  </a:lnTo>
                  <a:lnTo>
                    <a:pt x="60203" y="9390"/>
                  </a:lnTo>
                  <a:lnTo>
                    <a:pt x="58943" y="8872"/>
                  </a:lnTo>
                  <a:lnTo>
                    <a:pt x="57672" y="8372"/>
                  </a:lnTo>
                  <a:lnTo>
                    <a:pt x="56370" y="7873"/>
                  </a:lnTo>
                  <a:lnTo>
                    <a:pt x="55050" y="7392"/>
                  </a:lnTo>
                  <a:lnTo>
                    <a:pt x="53706" y="6920"/>
                  </a:lnTo>
                  <a:lnTo>
                    <a:pt x="52344" y="6467"/>
                  </a:lnTo>
                  <a:lnTo>
                    <a:pt x="50957" y="6023"/>
                  </a:lnTo>
                  <a:lnTo>
                    <a:pt x="49546" y="5588"/>
                  </a:lnTo>
                  <a:lnTo>
                    <a:pt x="48111" y="5162"/>
                  </a:lnTo>
                  <a:lnTo>
                    <a:pt x="46658" y="4755"/>
                  </a:lnTo>
                  <a:lnTo>
                    <a:pt x="45175" y="4367"/>
                  </a:lnTo>
                  <a:lnTo>
                    <a:pt x="43673" y="3987"/>
                  </a:lnTo>
                  <a:lnTo>
                    <a:pt x="43673" y="39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6769;p67">
              <a:extLst>
                <a:ext uri="{FF2B5EF4-FFF2-40B4-BE49-F238E27FC236}">
                  <a16:creationId xmlns:a16="http://schemas.microsoft.com/office/drawing/2014/main" id="{81168F6D-6583-DA6A-135C-D6DEDEC0C942}"/>
                </a:ext>
              </a:extLst>
            </p:cNvPr>
            <p:cNvSpPr/>
            <p:nvPr/>
          </p:nvSpPr>
          <p:spPr>
            <a:xfrm>
              <a:off x="-116125" y="-193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6770;p67">
              <a:extLst>
                <a:ext uri="{FF2B5EF4-FFF2-40B4-BE49-F238E27FC236}">
                  <a16:creationId xmlns:a16="http://schemas.microsoft.com/office/drawing/2014/main" id="{91FD6CCC-A5ED-2AFD-FDC2-9FC96DC48CFB}"/>
                </a:ext>
              </a:extLst>
            </p:cNvPr>
            <p:cNvSpPr/>
            <p:nvPr/>
          </p:nvSpPr>
          <p:spPr>
            <a:xfrm>
              <a:off x="-1149975" y="-2033200"/>
              <a:ext cx="1007975" cy="1133950"/>
            </a:xfrm>
            <a:custGeom>
              <a:avLst/>
              <a:gdLst/>
              <a:ahLst/>
              <a:cxnLst/>
              <a:rect l="l" t="t" r="r" b="b"/>
              <a:pathLst>
                <a:path w="40319" h="45358" extrusionOk="0">
                  <a:moveTo>
                    <a:pt x="15246" y="1"/>
                  </a:moveTo>
                  <a:lnTo>
                    <a:pt x="10245" y="3257"/>
                  </a:lnTo>
                  <a:lnTo>
                    <a:pt x="1" y="9945"/>
                  </a:lnTo>
                  <a:lnTo>
                    <a:pt x="1" y="10593"/>
                  </a:lnTo>
                  <a:lnTo>
                    <a:pt x="7" y="11231"/>
                  </a:lnTo>
                  <a:lnTo>
                    <a:pt x="19" y="11860"/>
                  </a:lnTo>
                  <a:lnTo>
                    <a:pt x="31" y="12480"/>
                  </a:lnTo>
                  <a:lnTo>
                    <a:pt x="49" y="13100"/>
                  </a:lnTo>
                  <a:lnTo>
                    <a:pt x="73" y="13710"/>
                  </a:lnTo>
                  <a:lnTo>
                    <a:pt x="97" y="14312"/>
                  </a:lnTo>
                  <a:lnTo>
                    <a:pt x="128" y="14913"/>
                  </a:lnTo>
                  <a:lnTo>
                    <a:pt x="158" y="15505"/>
                  </a:lnTo>
                  <a:lnTo>
                    <a:pt x="200" y="16088"/>
                  </a:lnTo>
                  <a:lnTo>
                    <a:pt x="243" y="16661"/>
                  </a:lnTo>
                  <a:lnTo>
                    <a:pt x="285" y="17235"/>
                  </a:lnTo>
                  <a:lnTo>
                    <a:pt x="334" y="17799"/>
                  </a:lnTo>
                  <a:lnTo>
                    <a:pt x="388" y="18354"/>
                  </a:lnTo>
                  <a:lnTo>
                    <a:pt x="443" y="18909"/>
                  </a:lnTo>
                  <a:lnTo>
                    <a:pt x="503" y="19455"/>
                  </a:lnTo>
                  <a:lnTo>
                    <a:pt x="564" y="19992"/>
                  </a:lnTo>
                  <a:lnTo>
                    <a:pt x="630" y="20528"/>
                  </a:lnTo>
                  <a:lnTo>
                    <a:pt x="703" y="21055"/>
                  </a:lnTo>
                  <a:lnTo>
                    <a:pt x="776" y="21573"/>
                  </a:lnTo>
                  <a:lnTo>
                    <a:pt x="854" y="22082"/>
                  </a:lnTo>
                  <a:lnTo>
                    <a:pt x="933" y="22591"/>
                  </a:lnTo>
                  <a:lnTo>
                    <a:pt x="1018" y="23091"/>
                  </a:lnTo>
                  <a:lnTo>
                    <a:pt x="1109" y="23590"/>
                  </a:lnTo>
                  <a:lnTo>
                    <a:pt x="1199" y="24080"/>
                  </a:lnTo>
                  <a:lnTo>
                    <a:pt x="1290" y="24561"/>
                  </a:lnTo>
                  <a:lnTo>
                    <a:pt x="1387" y="25033"/>
                  </a:lnTo>
                  <a:lnTo>
                    <a:pt x="1490" y="25505"/>
                  </a:lnTo>
                  <a:lnTo>
                    <a:pt x="1593" y="25968"/>
                  </a:lnTo>
                  <a:lnTo>
                    <a:pt x="1702" y="26430"/>
                  </a:lnTo>
                  <a:lnTo>
                    <a:pt x="1811" y="26874"/>
                  </a:lnTo>
                  <a:lnTo>
                    <a:pt x="1926" y="27327"/>
                  </a:lnTo>
                  <a:lnTo>
                    <a:pt x="2041" y="27762"/>
                  </a:lnTo>
                  <a:lnTo>
                    <a:pt x="2162" y="28197"/>
                  </a:lnTo>
                  <a:lnTo>
                    <a:pt x="2283" y="28623"/>
                  </a:lnTo>
                  <a:lnTo>
                    <a:pt x="2404" y="29048"/>
                  </a:lnTo>
                  <a:lnTo>
                    <a:pt x="2531" y="29464"/>
                  </a:lnTo>
                  <a:lnTo>
                    <a:pt x="2665" y="29871"/>
                  </a:lnTo>
                  <a:lnTo>
                    <a:pt x="2798" y="30279"/>
                  </a:lnTo>
                  <a:lnTo>
                    <a:pt x="2937" y="30676"/>
                  </a:lnTo>
                  <a:lnTo>
                    <a:pt x="3076" y="31065"/>
                  </a:lnTo>
                  <a:lnTo>
                    <a:pt x="3216" y="31453"/>
                  </a:lnTo>
                  <a:lnTo>
                    <a:pt x="3361" y="31833"/>
                  </a:lnTo>
                  <a:lnTo>
                    <a:pt x="3506" y="32203"/>
                  </a:lnTo>
                  <a:lnTo>
                    <a:pt x="3658" y="32573"/>
                  </a:lnTo>
                  <a:lnTo>
                    <a:pt x="3809" y="32934"/>
                  </a:lnTo>
                  <a:lnTo>
                    <a:pt x="3966" y="33294"/>
                  </a:lnTo>
                  <a:lnTo>
                    <a:pt x="4124" y="33646"/>
                  </a:lnTo>
                  <a:lnTo>
                    <a:pt x="4281" y="33988"/>
                  </a:lnTo>
                  <a:lnTo>
                    <a:pt x="4445" y="34330"/>
                  </a:lnTo>
                  <a:lnTo>
                    <a:pt x="4608" y="34663"/>
                  </a:lnTo>
                  <a:lnTo>
                    <a:pt x="4778" y="34996"/>
                  </a:lnTo>
                  <a:lnTo>
                    <a:pt x="4947" y="35320"/>
                  </a:lnTo>
                  <a:lnTo>
                    <a:pt x="5117" y="35635"/>
                  </a:lnTo>
                  <a:lnTo>
                    <a:pt x="5292" y="35949"/>
                  </a:lnTo>
                  <a:lnTo>
                    <a:pt x="5468" y="36255"/>
                  </a:lnTo>
                  <a:lnTo>
                    <a:pt x="5650" y="36551"/>
                  </a:lnTo>
                  <a:lnTo>
                    <a:pt x="5831" y="36847"/>
                  </a:lnTo>
                  <a:lnTo>
                    <a:pt x="6013" y="37143"/>
                  </a:lnTo>
                  <a:lnTo>
                    <a:pt x="6195" y="37429"/>
                  </a:lnTo>
                  <a:lnTo>
                    <a:pt x="6382" y="37707"/>
                  </a:lnTo>
                  <a:lnTo>
                    <a:pt x="6576" y="37975"/>
                  </a:lnTo>
                  <a:lnTo>
                    <a:pt x="6764" y="38243"/>
                  </a:lnTo>
                  <a:lnTo>
                    <a:pt x="6957" y="38512"/>
                  </a:lnTo>
                  <a:lnTo>
                    <a:pt x="7151" y="38771"/>
                  </a:lnTo>
                  <a:lnTo>
                    <a:pt x="7351" y="39021"/>
                  </a:lnTo>
                  <a:lnTo>
                    <a:pt x="7551" y="39270"/>
                  </a:lnTo>
                  <a:lnTo>
                    <a:pt x="7751" y="39511"/>
                  </a:lnTo>
                  <a:lnTo>
                    <a:pt x="7950" y="39742"/>
                  </a:lnTo>
                  <a:lnTo>
                    <a:pt x="8156" y="39973"/>
                  </a:lnTo>
                  <a:lnTo>
                    <a:pt x="8362" y="40205"/>
                  </a:lnTo>
                  <a:lnTo>
                    <a:pt x="8574" y="40427"/>
                  </a:lnTo>
                  <a:lnTo>
                    <a:pt x="8780" y="40639"/>
                  </a:lnTo>
                  <a:lnTo>
                    <a:pt x="8992" y="40852"/>
                  </a:lnTo>
                  <a:lnTo>
                    <a:pt x="9204" y="41056"/>
                  </a:lnTo>
                  <a:lnTo>
                    <a:pt x="9422" y="41259"/>
                  </a:lnTo>
                  <a:lnTo>
                    <a:pt x="9852" y="41639"/>
                  </a:lnTo>
                  <a:lnTo>
                    <a:pt x="10294" y="42009"/>
                  </a:lnTo>
                  <a:lnTo>
                    <a:pt x="10736" y="42351"/>
                  </a:lnTo>
                  <a:lnTo>
                    <a:pt x="11184" y="42675"/>
                  </a:lnTo>
                  <a:lnTo>
                    <a:pt x="11644" y="42980"/>
                  </a:lnTo>
                  <a:lnTo>
                    <a:pt x="12104" y="43267"/>
                  </a:lnTo>
                  <a:lnTo>
                    <a:pt x="12564" y="43535"/>
                  </a:lnTo>
                  <a:lnTo>
                    <a:pt x="13036" y="43785"/>
                  </a:lnTo>
                  <a:lnTo>
                    <a:pt x="13509" y="44016"/>
                  </a:lnTo>
                  <a:lnTo>
                    <a:pt x="13981" y="44229"/>
                  </a:lnTo>
                  <a:lnTo>
                    <a:pt x="14465" y="44414"/>
                  </a:lnTo>
                  <a:lnTo>
                    <a:pt x="14944" y="44590"/>
                  </a:lnTo>
                  <a:lnTo>
                    <a:pt x="15434" y="44747"/>
                  </a:lnTo>
                  <a:lnTo>
                    <a:pt x="15918" y="44886"/>
                  </a:lnTo>
                  <a:lnTo>
                    <a:pt x="16409" y="45006"/>
                  </a:lnTo>
                  <a:lnTo>
                    <a:pt x="16905" y="45108"/>
                  </a:lnTo>
                  <a:lnTo>
                    <a:pt x="17396" y="45191"/>
                  </a:lnTo>
                  <a:lnTo>
                    <a:pt x="17892" y="45256"/>
                  </a:lnTo>
                  <a:lnTo>
                    <a:pt x="18389" y="45311"/>
                  </a:lnTo>
                  <a:lnTo>
                    <a:pt x="18891" y="45339"/>
                  </a:lnTo>
                  <a:lnTo>
                    <a:pt x="19388" y="45357"/>
                  </a:lnTo>
                  <a:lnTo>
                    <a:pt x="19890" y="45357"/>
                  </a:lnTo>
                  <a:lnTo>
                    <a:pt x="20387" y="45339"/>
                  </a:lnTo>
                  <a:lnTo>
                    <a:pt x="20889" y="45311"/>
                  </a:lnTo>
                  <a:lnTo>
                    <a:pt x="21386" y="45256"/>
                  </a:lnTo>
                  <a:lnTo>
                    <a:pt x="21882" y="45191"/>
                  </a:lnTo>
                  <a:lnTo>
                    <a:pt x="22379" y="45117"/>
                  </a:lnTo>
                  <a:lnTo>
                    <a:pt x="22875" y="45015"/>
                  </a:lnTo>
                  <a:lnTo>
                    <a:pt x="23372" y="44904"/>
                  </a:lnTo>
                  <a:lnTo>
                    <a:pt x="23862" y="44784"/>
                  </a:lnTo>
                  <a:lnTo>
                    <a:pt x="24359" y="44636"/>
                  </a:lnTo>
                  <a:lnTo>
                    <a:pt x="24843" y="44479"/>
                  </a:lnTo>
                  <a:lnTo>
                    <a:pt x="25327" y="44312"/>
                  </a:lnTo>
                  <a:lnTo>
                    <a:pt x="25812" y="44127"/>
                  </a:lnTo>
                  <a:lnTo>
                    <a:pt x="26296" y="43923"/>
                  </a:lnTo>
                  <a:lnTo>
                    <a:pt x="26768" y="43711"/>
                  </a:lnTo>
                  <a:lnTo>
                    <a:pt x="27241" y="43489"/>
                  </a:lnTo>
                  <a:lnTo>
                    <a:pt x="27713" y="43239"/>
                  </a:lnTo>
                  <a:lnTo>
                    <a:pt x="28179" y="42989"/>
                  </a:lnTo>
                  <a:lnTo>
                    <a:pt x="28639" y="42721"/>
                  </a:lnTo>
                  <a:lnTo>
                    <a:pt x="29094" y="42434"/>
                  </a:lnTo>
                  <a:lnTo>
                    <a:pt x="29542" y="42138"/>
                  </a:lnTo>
                  <a:lnTo>
                    <a:pt x="29990" y="41833"/>
                  </a:lnTo>
                  <a:lnTo>
                    <a:pt x="30426" y="41518"/>
                  </a:lnTo>
                  <a:lnTo>
                    <a:pt x="30861" y="41185"/>
                  </a:lnTo>
                  <a:lnTo>
                    <a:pt x="31291" y="40834"/>
                  </a:lnTo>
                  <a:lnTo>
                    <a:pt x="31709" y="40482"/>
                  </a:lnTo>
                  <a:lnTo>
                    <a:pt x="32127" y="40112"/>
                  </a:lnTo>
                  <a:lnTo>
                    <a:pt x="32533" y="39724"/>
                  </a:lnTo>
                  <a:lnTo>
                    <a:pt x="32932" y="39335"/>
                  </a:lnTo>
                  <a:lnTo>
                    <a:pt x="33326" y="38928"/>
                  </a:lnTo>
                  <a:lnTo>
                    <a:pt x="33713" y="38512"/>
                  </a:lnTo>
                  <a:lnTo>
                    <a:pt x="34089" y="38086"/>
                  </a:lnTo>
                  <a:lnTo>
                    <a:pt x="34458" y="37651"/>
                  </a:lnTo>
                  <a:lnTo>
                    <a:pt x="34821" y="37198"/>
                  </a:lnTo>
                  <a:lnTo>
                    <a:pt x="35172" y="36745"/>
                  </a:lnTo>
                  <a:lnTo>
                    <a:pt x="35512" y="36273"/>
                  </a:lnTo>
                  <a:lnTo>
                    <a:pt x="35845" y="35792"/>
                  </a:lnTo>
                  <a:lnTo>
                    <a:pt x="36171" y="35302"/>
                  </a:lnTo>
                  <a:lnTo>
                    <a:pt x="36480" y="34802"/>
                  </a:lnTo>
                  <a:lnTo>
                    <a:pt x="36783" y="34293"/>
                  </a:lnTo>
                  <a:lnTo>
                    <a:pt x="37080" y="33775"/>
                  </a:lnTo>
                  <a:lnTo>
                    <a:pt x="37358" y="33248"/>
                  </a:lnTo>
                  <a:lnTo>
                    <a:pt x="37631" y="32711"/>
                  </a:lnTo>
                  <a:lnTo>
                    <a:pt x="37891" y="32166"/>
                  </a:lnTo>
                  <a:lnTo>
                    <a:pt x="38139" y="31611"/>
                  </a:lnTo>
                  <a:lnTo>
                    <a:pt x="38375" y="31046"/>
                  </a:lnTo>
                  <a:lnTo>
                    <a:pt x="38599" y="30473"/>
                  </a:lnTo>
                  <a:lnTo>
                    <a:pt x="38811" y="29890"/>
                  </a:lnTo>
                  <a:lnTo>
                    <a:pt x="39011" y="29298"/>
                  </a:lnTo>
                  <a:lnTo>
                    <a:pt x="39199" y="28706"/>
                  </a:lnTo>
                  <a:lnTo>
                    <a:pt x="39368" y="28105"/>
                  </a:lnTo>
                  <a:lnTo>
                    <a:pt x="39526" y="27485"/>
                  </a:lnTo>
                  <a:lnTo>
                    <a:pt x="39605" y="27179"/>
                  </a:lnTo>
                  <a:lnTo>
                    <a:pt x="39677" y="26865"/>
                  </a:lnTo>
                  <a:lnTo>
                    <a:pt x="39744" y="26560"/>
                  </a:lnTo>
                  <a:lnTo>
                    <a:pt x="39804" y="26245"/>
                  </a:lnTo>
                  <a:lnTo>
                    <a:pt x="39865" y="25931"/>
                  </a:lnTo>
                  <a:lnTo>
                    <a:pt x="39925" y="25607"/>
                  </a:lnTo>
                  <a:lnTo>
                    <a:pt x="39974" y="25292"/>
                  </a:lnTo>
                  <a:lnTo>
                    <a:pt x="40028" y="24969"/>
                  </a:lnTo>
                  <a:lnTo>
                    <a:pt x="40071" y="24645"/>
                  </a:lnTo>
                  <a:lnTo>
                    <a:pt x="40113" y="24321"/>
                  </a:lnTo>
                  <a:lnTo>
                    <a:pt x="40149" y="23997"/>
                  </a:lnTo>
                  <a:lnTo>
                    <a:pt x="40186" y="23664"/>
                  </a:lnTo>
                  <a:lnTo>
                    <a:pt x="40216" y="23340"/>
                  </a:lnTo>
                  <a:lnTo>
                    <a:pt x="40246" y="23007"/>
                  </a:lnTo>
                  <a:lnTo>
                    <a:pt x="40264" y="22674"/>
                  </a:lnTo>
                  <a:lnTo>
                    <a:pt x="40289" y="22341"/>
                  </a:lnTo>
                  <a:lnTo>
                    <a:pt x="40301" y="22008"/>
                  </a:lnTo>
                  <a:lnTo>
                    <a:pt x="40313" y="21666"/>
                  </a:lnTo>
                  <a:lnTo>
                    <a:pt x="40319" y="21333"/>
                  </a:lnTo>
                  <a:lnTo>
                    <a:pt x="40319" y="20991"/>
                  </a:lnTo>
                  <a:lnTo>
                    <a:pt x="40319" y="20648"/>
                  </a:lnTo>
                  <a:lnTo>
                    <a:pt x="40313" y="20306"/>
                  </a:lnTo>
                  <a:lnTo>
                    <a:pt x="40307" y="19964"/>
                  </a:lnTo>
                  <a:lnTo>
                    <a:pt x="40289" y="19622"/>
                  </a:lnTo>
                  <a:lnTo>
                    <a:pt x="40271" y="19270"/>
                  </a:lnTo>
                  <a:lnTo>
                    <a:pt x="40252" y="18918"/>
                  </a:lnTo>
                  <a:lnTo>
                    <a:pt x="40222" y="18576"/>
                  </a:lnTo>
                  <a:lnTo>
                    <a:pt x="40192" y="18225"/>
                  </a:lnTo>
                  <a:lnTo>
                    <a:pt x="40156" y="17873"/>
                  </a:lnTo>
                  <a:lnTo>
                    <a:pt x="40119" y="17522"/>
                  </a:lnTo>
                  <a:lnTo>
                    <a:pt x="40071" y="17161"/>
                  </a:lnTo>
                  <a:lnTo>
                    <a:pt x="40022" y="16809"/>
                  </a:lnTo>
                  <a:lnTo>
                    <a:pt x="39968" y="16449"/>
                  </a:lnTo>
                  <a:lnTo>
                    <a:pt x="39913" y="16097"/>
                  </a:lnTo>
                  <a:lnTo>
                    <a:pt x="39841" y="15690"/>
                  </a:lnTo>
                  <a:lnTo>
                    <a:pt x="39762" y="15274"/>
                  </a:lnTo>
                  <a:lnTo>
                    <a:pt x="39677" y="14857"/>
                  </a:lnTo>
                  <a:lnTo>
                    <a:pt x="39586" y="14450"/>
                  </a:lnTo>
                  <a:lnTo>
                    <a:pt x="39489" y="14034"/>
                  </a:lnTo>
                  <a:lnTo>
                    <a:pt x="39393" y="13618"/>
                  </a:lnTo>
                  <a:lnTo>
                    <a:pt x="39284" y="13201"/>
                  </a:lnTo>
                  <a:lnTo>
                    <a:pt x="39169" y="12776"/>
                  </a:lnTo>
                  <a:lnTo>
                    <a:pt x="39041" y="12360"/>
                  </a:lnTo>
                  <a:lnTo>
                    <a:pt x="38914" y="11934"/>
                  </a:lnTo>
                  <a:lnTo>
                    <a:pt x="38781" y="11518"/>
                  </a:lnTo>
                  <a:lnTo>
                    <a:pt x="38642" y="11092"/>
                  </a:lnTo>
                  <a:lnTo>
                    <a:pt x="38490" y="10667"/>
                  </a:lnTo>
                  <a:lnTo>
                    <a:pt x="38339" y="10241"/>
                  </a:lnTo>
                  <a:lnTo>
                    <a:pt x="38176" y="9816"/>
                  </a:lnTo>
                  <a:lnTo>
                    <a:pt x="38006" y="9390"/>
                  </a:lnTo>
                  <a:lnTo>
                    <a:pt x="37837" y="8965"/>
                  </a:lnTo>
                  <a:lnTo>
                    <a:pt x="37655" y="8530"/>
                  </a:lnTo>
                  <a:lnTo>
                    <a:pt x="37461" y="8104"/>
                  </a:lnTo>
                  <a:lnTo>
                    <a:pt x="37267" y="7669"/>
                  </a:lnTo>
                  <a:lnTo>
                    <a:pt x="37068" y="7244"/>
                  </a:lnTo>
                  <a:lnTo>
                    <a:pt x="36856" y="6809"/>
                  </a:lnTo>
                  <a:lnTo>
                    <a:pt x="36638" y="6374"/>
                  </a:lnTo>
                  <a:lnTo>
                    <a:pt x="36414" y="5940"/>
                  </a:lnTo>
                  <a:lnTo>
                    <a:pt x="36184" y="5505"/>
                  </a:lnTo>
                  <a:lnTo>
                    <a:pt x="35947" y="5070"/>
                  </a:lnTo>
                  <a:lnTo>
                    <a:pt x="35699" y="4635"/>
                  </a:lnTo>
                  <a:lnTo>
                    <a:pt x="35445" y="4200"/>
                  </a:lnTo>
                  <a:lnTo>
                    <a:pt x="35185" y="3766"/>
                  </a:lnTo>
                  <a:lnTo>
                    <a:pt x="34918" y="3331"/>
                  </a:lnTo>
                  <a:lnTo>
                    <a:pt x="34646" y="2887"/>
                  </a:lnTo>
                  <a:lnTo>
                    <a:pt x="34361" y="2452"/>
                  </a:lnTo>
                  <a:lnTo>
                    <a:pt x="15246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6771;p67">
              <a:extLst>
                <a:ext uri="{FF2B5EF4-FFF2-40B4-BE49-F238E27FC236}">
                  <a16:creationId xmlns:a16="http://schemas.microsoft.com/office/drawing/2014/main" id="{881A6414-99D8-B12D-1C05-803ADF92A497}"/>
                </a:ext>
              </a:extLst>
            </p:cNvPr>
            <p:cNvSpPr/>
            <p:nvPr/>
          </p:nvSpPr>
          <p:spPr>
            <a:xfrm>
              <a:off x="-1149975" y="-2033200"/>
              <a:ext cx="1007975" cy="1133950"/>
            </a:xfrm>
            <a:custGeom>
              <a:avLst/>
              <a:gdLst/>
              <a:ahLst/>
              <a:cxnLst/>
              <a:rect l="l" t="t" r="r" b="b"/>
              <a:pathLst>
                <a:path w="40319" h="45358" fill="none" extrusionOk="0">
                  <a:moveTo>
                    <a:pt x="1" y="9945"/>
                  </a:moveTo>
                  <a:lnTo>
                    <a:pt x="10245" y="3257"/>
                  </a:lnTo>
                  <a:lnTo>
                    <a:pt x="15246" y="1"/>
                  </a:lnTo>
                  <a:lnTo>
                    <a:pt x="34361" y="2452"/>
                  </a:lnTo>
                  <a:lnTo>
                    <a:pt x="34361" y="2452"/>
                  </a:lnTo>
                  <a:lnTo>
                    <a:pt x="34646" y="2887"/>
                  </a:lnTo>
                  <a:lnTo>
                    <a:pt x="34918" y="3331"/>
                  </a:lnTo>
                  <a:lnTo>
                    <a:pt x="35185" y="3766"/>
                  </a:lnTo>
                  <a:lnTo>
                    <a:pt x="35445" y="4200"/>
                  </a:lnTo>
                  <a:lnTo>
                    <a:pt x="35699" y="4635"/>
                  </a:lnTo>
                  <a:lnTo>
                    <a:pt x="35947" y="5070"/>
                  </a:lnTo>
                  <a:lnTo>
                    <a:pt x="36184" y="5505"/>
                  </a:lnTo>
                  <a:lnTo>
                    <a:pt x="36414" y="5940"/>
                  </a:lnTo>
                  <a:lnTo>
                    <a:pt x="36638" y="6374"/>
                  </a:lnTo>
                  <a:lnTo>
                    <a:pt x="36856" y="6809"/>
                  </a:lnTo>
                  <a:lnTo>
                    <a:pt x="37068" y="7244"/>
                  </a:lnTo>
                  <a:lnTo>
                    <a:pt x="37267" y="7669"/>
                  </a:lnTo>
                  <a:lnTo>
                    <a:pt x="37461" y="8104"/>
                  </a:lnTo>
                  <a:lnTo>
                    <a:pt x="37655" y="8530"/>
                  </a:lnTo>
                  <a:lnTo>
                    <a:pt x="37837" y="8965"/>
                  </a:lnTo>
                  <a:lnTo>
                    <a:pt x="38006" y="9390"/>
                  </a:lnTo>
                  <a:lnTo>
                    <a:pt x="38176" y="9816"/>
                  </a:lnTo>
                  <a:lnTo>
                    <a:pt x="38339" y="10241"/>
                  </a:lnTo>
                  <a:lnTo>
                    <a:pt x="38490" y="10667"/>
                  </a:lnTo>
                  <a:lnTo>
                    <a:pt x="38642" y="11092"/>
                  </a:lnTo>
                  <a:lnTo>
                    <a:pt x="38781" y="11518"/>
                  </a:lnTo>
                  <a:lnTo>
                    <a:pt x="38914" y="11934"/>
                  </a:lnTo>
                  <a:lnTo>
                    <a:pt x="39041" y="12360"/>
                  </a:lnTo>
                  <a:lnTo>
                    <a:pt x="39169" y="12776"/>
                  </a:lnTo>
                  <a:lnTo>
                    <a:pt x="39284" y="13201"/>
                  </a:lnTo>
                  <a:lnTo>
                    <a:pt x="39393" y="13618"/>
                  </a:lnTo>
                  <a:lnTo>
                    <a:pt x="39489" y="14034"/>
                  </a:lnTo>
                  <a:lnTo>
                    <a:pt x="39586" y="14450"/>
                  </a:lnTo>
                  <a:lnTo>
                    <a:pt x="39677" y="14857"/>
                  </a:lnTo>
                  <a:lnTo>
                    <a:pt x="39762" y="15274"/>
                  </a:lnTo>
                  <a:lnTo>
                    <a:pt x="39841" y="15690"/>
                  </a:lnTo>
                  <a:lnTo>
                    <a:pt x="39913" y="16097"/>
                  </a:lnTo>
                  <a:lnTo>
                    <a:pt x="39913" y="16097"/>
                  </a:lnTo>
                  <a:lnTo>
                    <a:pt x="39968" y="16449"/>
                  </a:lnTo>
                  <a:lnTo>
                    <a:pt x="40022" y="16809"/>
                  </a:lnTo>
                  <a:lnTo>
                    <a:pt x="40071" y="17161"/>
                  </a:lnTo>
                  <a:lnTo>
                    <a:pt x="40119" y="17522"/>
                  </a:lnTo>
                  <a:lnTo>
                    <a:pt x="40156" y="17873"/>
                  </a:lnTo>
                  <a:lnTo>
                    <a:pt x="40192" y="18225"/>
                  </a:lnTo>
                  <a:lnTo>
                    <a:pt x="40222" y="18576"/>
                  </a:lnTo>
                  <a:lnTo>
                    <a:pt x="40252" y="18918"/>
                  </a:lnTo>
                  <a:lnTo>
                    <a:pt x="40271" y="19270"/>
                  </a:lnTo>
                  <a:lnTo>
                    <a:pt x="40289" y="19622"/>
                  </a:lnTo>
                  <a:lnTo>
                    <a:pt x="40307" y="19964"/>
                  </a:lnTo>
                  <a:lnTo>
                    <a:pt x="40313" y="20306"/>
                  </a:lnTo>
                  <a:lnTo>
                    <a:pt x="40319" y="20648"/>
                  </a:lnTo>
                  <a:lnTo>
                    <a:pt x="40319" y="20991"/>
                  </a:lnTo>
                  <a:lnTo>
                    <a:pt x="40319" y="21333"/>
                  </a:lnTo>
                  <a:lnTo>
                    <a:pt x="40313" y="21666"/>
                  </a:lnTo>
                  <a:lnTo>
                    <a:pt x="40301" y="22008"/>
                  </a:lnTo>
                  <a:lnTo>
                    <a:pt x="40289" y="22341"/>
                  </a:lnTo>
                  <a:lnTo>
                    <a:pt x="40264" y="22674"/>
                  </a:lnTo>
                  <a:lnTo>
                    <a:pt x="40246" y="23007"/>
                  </a:lnTo>
                  <a:lnTo>
                    <a:pt x="40216" y="23340"/>
                  </a:lnTo>
                  <a:lnTo>
                    <a:pt x="40186" y="23664"/>
                  </a:lnTo>
                  <a:lnTo>
                    <a:pt x="40149" y="23997"/>
                  </a:lnTo>
                  <a:lnTo>
                    <a:pt x="40113" y="24321"/>
                  </a:lnTo>
                  <a:lnTo>
                    <a:pt x="40071" y="24645"/>
                  </a:lnTo>
                  <a:lnTo>
                    <a:pt x="40028" y="24969"/>
                  </a:lnTo>
                  <a:lnTo>
                    <a:pt x="39974" y="25292"/>
                  </a:lnTo>
                  <a:lnTo>
                    <a:pt x="39925" y="25607"/>
                  </a:lnTo>
                  <a:lnTo>
                    <a:pt x="39865" y="25931"/>
                  </a:lnTo>
                  <a:lnTo>
                    <a:pt x="39804" y="26245"/>
                  </a:lnTo>
                  <a:lnTo>
                    <a:pt x="39744" y="26560"/>
                  </a:lnTo>
                  <a:lnTo>
                    <a:pt x="39677" y="26865"/>
                  </a:lnTo>
                  <a:lnTo>
                    <a:pt x="39605" y="27179"/>
                  </a:lnTo>
                  <a:lnTo>
                    <a:pt x="39526" y="27485"/>
                  </a:lnTo>
                  <a:lnTo>
                    <a:pt x="39368" y="28105"/>
                  </a:lnTo>
                  <a:lnTo>
                    <a:pt x="39199" y="28706"/>
                  </a:lnTo>
                  <a:lnTo>
                    <a:pt x="39011" y="29298"/>
                  </a:lnTo>
                  <a:lnTo>
                    <a:pt x="38811" y="29890"/>
                  </a:lnTo>
                  <a:lnTo>
                    <a:pt x="38599" y="30473"/>
                  </a:lnTo>
                  <a:lnTo>
                    <a:pt x="38375" y="31046"/>
                  </a:lnTo>
                  <a:lnTo>
                    <a:pt x="38139" y="31611"/>
                  </a:lnTo>
                  <a:lnTo>
                    <a:pt x="37891" y="32166"/>
                  </a:lnTo>
                  <a:lnTo>
                    <a:pt x="37631" y="32711"/>
                  </a:lnTo>
                  <a:lnTo>
                    <a:pt x="37358" y="33248"/>
                  </a:lnTo>
                  <a:lnTo>
                    <a:pt x="37080" y="33775"/>
                  </a:lnTo>
                  <a:lnTo>
                    <a:pt x="36783" y="34293"/>
                  </a:lnTo>
                  <a:lnTo>
                    <a:pt x="36480" y="34802"/>
                  </a:lnTo>
                  <a:lnTo>
                    <a:pt x="36171" y="35302"/>
                  </a:lnTo>
                  <a:lnTo>
                    <a:pt x="35845" y="35792"/>
                  </a:lnTo>
                  <a:lnTo>
                    <a:pt x="35512" y="36273"/>
                  </a:lnTo>
                  <a:lnTo>
                    <a:pt x="35172" y="36745"/>
                  </a:lnTo>
                  <a:lnTo>
                    <a:pt x="34821" y="37198"/>
                  </a:lnTo>
                  <a:lnTo>
                    <a:pt x="34458" y="37651"/>
                  </a:lnTo>
                  <a:lnTo>
                    <a:pt x="34089" y="38086"/>
                  </a:lnTo>
                  <a:lnTo>
                    <a:pt x="33713" y="38512"/>
                  </a:lnTo>
                  <a:lnTo>
                    <a:pt x="33326" y="38928"/>
                  </a:lnTo>
                  <a:lnTo>
                    <a:pt x="32932" y="39335"/>
                  </a:lnTo>
                  <a:lnTo>
                    <a:pt x="32533" y="39724"/>
                  </a:lnTo>
                  <a:lnTo>
                    <a:pt x="32127" y="40112"/>
                  </a:lnTo>
                  <a:lnTo>
                    <a:pt x="31709" y="40482"/>
                  </a:lnTo>
                  <a:lnTo>
                    <a:pt x="31291" y="40834"/>
                  </a:lnTo>
                  <a:lnTo>
                    <a:pt x="30861" y="41185"/>
                  </a:lnTo>
                  <a:lnTo>
                    <a:pt x="30426" y="41518"/>
                  </a:lnTo>
                  <a:lnTo>
                    <a:pt x="29990" y="41833"/>
                  </a:lnTo>
                  <a:lnTo>
                    <a:pt x="29542" y="42138"/>
                  </a:lnTo>
                  <a:lnTo>
                    <a:pt x="29094" y="42434"/>
                  </a:lnTo>
                  <a:lnTo>
                    <a:pt x="28639" y="42721"/>
                  </a:lnTo>
                  <a:lnTo>
                    <a:pt x="28179" y="42989"/>
                  </a:lnTo>
                  <a:lnTo>
                    <a:pt x="27713" y="43239"/>
                  </a:lnTo>
                  <a:lnTo>
                    <a:pt x="27241" y="43489"/>
                  </a:lnTo>
                  <a:lnTo>
                    <a:pt x="26768" y="43711"/>
                  </a:lnTo>
                  <a:lnTo>
                    <a:pt x="26296" y="43923"/>
                  </a:lnTo>
                  <a:lnTo>
                    <a:pt x="25812" y="44127"/>
                  </a:lnTo>
                  <a:lnTo>
                    <a:pt x="25327" y="44312"/>
                  </a:lnTo>
                  <a:lnTo>
                    <a:pt x="24843" y="44479"/>
                  </a:lnTo>
                  <a:lnTo>
                    <a:pt x="24359" y="44636"/>
                  </a:lnTo>
                  <a:lnTo>
                    <a:pt x="23862" y="44784"/>
                  </a:lnTo>
                  <a:lnTo>
                    <a:pt x="23372" y="44904"/>
                  </a:lnTo>
                  <a:lnTo>
                    <a:pt x="22875" y="45015"/>
                  </a:lnTo>
                  <a:lnTo>
                    <a:pt x="22379" y="45117"/>
                  </a:lnTo>
                  <a:lnTo>
                    <a:pt x="21882" y="45191"/>
                  </a:lnTo>
                  <a:lnTo>
                    <a:pt x="21386" y="45256"/>
                  </a:lnTo>
                  <a:lnTo>
                    <a:pt x="20889" y="45311"/>
                  </a:lnTo>
                  <a:lnTo>
                    <a:pt x="20387" y="45339"/>
                  </a:lnTo>
                  <a:lnTo>
                    <a:pt x="19890" y="45357"/>
                  </a:lnTo>
                  <a:lnTo>
                    <a:pt x="19388" y="45357"/>
                  </a:lnTo>
                  <a:lnTo>
                    <a:pt x="18891" y="45339"/>
                  </a:lnTo>
                  <a:lnTo>
                    <a:pt x="18389" y="45311"/>
                  </a:lnTo>
                  <a:lnTo>
                    <a:pt x="17892" y="45256"/>
                  </a:lnTo>
                  <a:lnTo>
                    <a:pt x="17396" y="45191"/>
                  </a:lnTo>
                  <a:lnTo>
                    <a:pt x="16905" y="45108"/>
                  </a:lnTo>
                  <a:lnTo>
                    <a:pt x="16409" y="45006"/>
                  </a:lnTo>
                  <a:lnTo>
                    <a:pt x="15918" y="44886"/>
                  </a:lnTo>
                  <a:lnTo>
                    <a:pt x="15434" y="44747"/>
                  </a:lnTo>
                  <a:lnTo>
                    <a:pt x="14944" y="44590"/>
                  </a:lnTo>
                  <a:lnTo>
                    <a:pt x="14465" y="44414"/>
                  </a:lnTo>
                  <a:lnTo>
                    <a:pt x="13981" y="44229"/>
                  </a:lnTo>
                  <a:lnTo>
                    <a:pt x="13509" y="44016"/>
                  </a:lnTo>
                  <a:lnTo>
                    <a:pt x="13036" y="43785"/>
                  </a:lnTo>
                  <a:lnTo>
                    <a:pt x="12564" y="43535"/>
                  </a:lnTo>
                  <a:lnTo>
                    <a:pt x="12104" y="43267"/>
                  </a:lnTo>
                  <a:lnTo>
                    <a:pt x="11644" y="42980"/>
                  </a:lnTo>
                  <a:lnTo>
                    <a:pt x="11184" y="42675"/>
                  </a:lnTo>
                  <a:lnTo>
                    <a:pt x="10736" y="42351"/>
                  </a:lnTo>
                  <a:lnTo>
                    <a:pt x="10294" y="42009"/>
                  </a:lnTo>
                  <a:lnTo>
                    <a:pt x="9852" y="41639"/>
                  </a:lnTo>
                  <a:lnTo>
                    <a:pt x="9422" y="41259"/>
                  </a:lnTo>
                  <a:lnTo>
                    <a:pt x="9204" y="41056"/>
                  </a:lnTo>
                  <a:lnTo>
                    <a:pt x="8992" y="40852"/>
                  </a:lnTo>
                  <a:lnTo>
                    <a:pt x="8780" y="40639"/>
                  </a:lnTo>
                  <a:lnTo>
                    <a:pt x="8574" y="40427"/>
                  </a:lnTo>
                  <a:lnTo>
                    <a:pt x="8362" y="40205"/>
                  </a:lnTo>
                  <a:lnTo>
                    <a:pt x="8156" y="39973"/>
                  </a:lnTo>
                  <a:lnTo>
                    <a:pt x="7950" y="39742"/>
                  </a:lnTo>
                  <a:lnTo>
                    <a:pt x="7751" y="39511"/>
                  </a:lnTo>
                  <a:lnTo>
                    <a:pt x="7551" y="39270"/>
                  </a:lnTo>
                  <a:lnTo>
                    <a:pt x="7351" y="39021"/>
                  </a:lnTo>
                  <a:lnTo>
                    <a:pt x="7151" y="38771"/>
                  </a:lnTo>
                  <a:lnTo>
                    <a:pt x="6957" y="38512"/>
                  </a:lnTo>
                  <a:lnTo>
                    <a:pt x="6764" y="38243"/>
                  </a:lnTo>
                  <a:lnTo>
                    <a:pt x="6576" y="37975"/>
                  </a:lnTo>
                  <a:lnTo>
                    <a:pt x="6382" y="37707"/>
                  </a:lnTo>
                  <a:lnTo>
                    <a:pt x="6195" y="37429"/>
                  </a:lnTo>
                  <a:lnTo>
                    <a:pt x="6013" y="37143"/>
                  </a:lnTo>
                  <a:lnTo>
                    <a:pt x="5831" y="36847"/>
                  </a:lnTo>
                  <a:lnTo>
                    <a:pt x="5650" y="36551"/>
                  </a:lnTo>
                  <a:lnTo>
                    <a:pt x="5468" y="36255"/>
                  </a:lnTo>
                  <a:lnTo>
                    <a:pt x="5292" y="35949"/>
                  </a:lnTo>
                  <a:lnTo>
                    <a:pt x="5117" y="35635"/>
                  </a:lnTo>
                  <a:lnTo>
                    <a:pt x="4947" y="35320"/>
                  </a:lnTo>
                  <a:lnTo>
                    <a:pt x="4778" y="34996"/>
                  </a:lnTo>
                  <a:lnTo>
                    <a:pt x="4608" y="34663"/>
                  </a:lnTo>
                  <a:lnTo>
                    <a:pt x="4445" y="34330"/>
                  </a:lnTo>
                  <a:lnTo>
                    <a:pt x="4281" y="33988"/>
                  </a:lnTo>
                  <a:lnTo>
                    <a:pt x="4124" y="33646"/>
                  </a:lnTo>
                  <a:lnTo>
                    <a:pt x="3966" y="33294"/>
                  </a:lnTo>
                  <a:lnTo>
                    <a:pt x="3809" y="32934"/>
                  </a:lnTo>
                  <a:lnTo>
                    <a:pt x="3658" y="32573"/>
                  </a:lnTo>
                  <a:lnTo>
                    <a:pt x="3506" y="32203"/>
                  </a:lnTo>
                  <a:lnTo>
                    <a:pt x="3361" y="31833"/>
                  </a:lnTo>
                  <a:lnTo>
                    <a:pt x="3216" y="31453"/>
                  </a:lnTo>
                  <a:lnTo>
                    <a:pt x="3076" y="31065"/>
                  </a:lnTo>
                  <a:lnTo>
                    <a:pt x="2937" y="30676"/>
                  </a:lnTo>
                  <a:lnTo>
                    <a:pt x="2798" y="30279"/>
                  </a:lnTo>
                  <a:lnTo>
                    <a:pt x="2665" y="29871"/>
                  </a:lnTo>
                  <a:lnTo>
                    <a:pt x="2531" y="29464"/>
                  </a:lnTo>
                  <a:lnTo>
                    <a:pt x="2404" y="29048"/>
                  </a:lnTo>
                  <a:lnTo>
                    <a:pt x="2283" y="28623"/>
                  </a:lnTo>
                  <a:lnTo>
                    <a:pt x="2162" y="28197"/>
                  </a:lnTo>
                  <a:lnTo>
                    <a:pt x="2041" y="27762"/>
                  </a:lnTo>
                  <a:lnTo>
                    <a:pt x="1926" y="27327"/>
                  </a:lnTo>
                  <a:lnTo>
                    <a:pt x="1811" y="26874"/>
                  </a:lnTo>
                  <a:lnTo>
                    <a:pt x="1702" y="26430"/>
                  </a:lnTo>
                  <a:lnTo>
                    <a:pt x="1593" y="25968"/>
                  </a:lnTo>
                  <a:lnTo>
                    <a:pt x="1490" y="25505"/>
                  </a:lnTo>
                  <a:lnTo>
                    <a:pt x="1387" y="25033"/>
                  </a:lnTo>
                  <a:lnTo>
                    <a:pt x="1290" y="24561"/>
                  </a:lnTo>
                  <a:lnTo>
                    <a:pt x="1199" y="24080"/>
                  </a:lnTo>
                  <a:lnTo>
                    <a:pt x="1109" y="23590"/>
                  </a:lnTo>
                  <a:lnTo>
                    <a:pt x="1018" y="23091"/>
                  </a:lnTo>
                  <a:lnTo>
                    <a:pt x="933" y="22591"/>
                  </a:lnTo>
                  <a:lnTo>
                    <a:pt x="854" y="22082"/>
                  </a:lnTo>
                  <a:lnTo>
                    <a:pt x="776" y="21573"/>
                  </a:lnTo>
                  <a:lnTo>
                    <a:pt x="703" y="21055"/>
                  </a:lnTo>
                  <a:lnTo>
                    <a:pt x="630" y="20528"/>
                  </a:lnTo>
                  <a:lnTo>
                    <a:pt x="564" y="19992"/>
                  </a:lnTo>
                  <a:lnTo>
                    <a:pt x="503" y="19455"/>
                  </a:lnTo>
                  <a:lnTo>
                    <a:pt x="443" y="18909"/>
                  </a:lnTo>
                  <a:lnTo>
                    <a:pt x="388" y="18354"/>
                  </a:lnTo>
                  <a:lnTo>
                    <a:pt x="334" y="17799"/>
                  </a:lnTo>
                  <a:lnTo>
                    <a:pt x="285" y="17235"/>
                  </a:lnTo>
                  <a:lnTo>
                    <a:pt x="243" y="16661"/>
                  </a:lnTo>
                  <a:lnTo>
                    <a:pt x="200" y="16088"/>
                  </a:lnTo>
                  <a:lnTo>
                    <a:pt x="158" y="15505"/>
                  </a:lnTo>
                  <a:lnTo>
                    <a:pt x="128" y="14913"/>
                  </a:lnTo>
                  <a:lnTo>
                    <a:pt x="97" y="14312"/>
                  </a:lnTo>
                  <a:lnTo>
                    <a:pt x="73" y="13710"/>
                  </a:lnTo>
                  <a:lnTo>
                    <a:pt x="49" y="13100"/>
                  </a:lnTo>
                  <a:lnTo>
                    <a:pt x="31" y="12480"/>
                  </a:lnTo>
                  <a:lnTo>
                    <a:pt x="19" y="11860"/>
                  </a:lnTo>
                  <a:lnTo>
                    <a:pt x="7" y="11231"/>
                  </a:lnTo>
                  <a:lnTo>
                    <a:pt x="1" y="10593"/>
                  </a:lnTo>
                  <a:lnTo>
                    <a:pt x="1" y="9945"/>
                  </a:lnTo>
                  <a:lnTo>
                    <a:pt x="1" y="9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6772;p67">
              <a:extLst>
                <a:ext uri="{FF2B5EF4-FFF2-40B4-BE49-F238E27FC236}">
                  <a16:creationId xmlns:a16="http://schemas.microsoft.com/office/drawing/2014/main" id="{F2181C2E-5C56-3B50-4FAA-4203707F3097}"/>
                </a:ext>
              </a:extLst>
            </p:cNvPr>
            <p:cNvSpPr/>
            <p:nvPr/>
          </p:nvSpPr>
          <p:spPr>
            <a:xfrm>
              <a:off x="-1149975" y="-178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6773;p67">
              <a:extLst>
                <a:ext uri="{FF2B5EF4-FFF2-40B4-BE49-F238E27FC236}">
                  <a16:creationId xmlns:a16="http://schemas.microsoft.com/office/drawing/2014/main" id="{F56A9525-777C-4077-5EDE-8227BCC4170E}"/>
                </a:ext>
              </a:extLst>
            </p:cNvPr>
            <p:cNvSpPr/>
            <p:nvPr/>
          </p:nvSpPr>
          <p:spPr>
            <a:xfrm>
              <a:off x="-2158100" y="-2033200"/>
              <a:ext cx="1008150" cy="1133950"/>
            </a:xfrm>
            <a:custGeom>
              <a:avLst/>
              <a:gdLst/>
              <a:ahLst/>
              <a:cxnLst/>
              <a:rect l="l" t="t" r="r" b="b"/>
              <a:pathLst>
                <a:path w="40326" h="45358" extrusionOk="0">
                  <a:moveTo>
                    <a:pt x="25080" y="1"/>
                  </a:moveTo>
                  <a:lnTo>
                    <a:pt x="5959" y="2452"/>
                  </a:lnTo>
                  <a:lnTo>
                    <a:pt x="5674" y="2887"/>
                  </a:lnTo>
                  <a:lnTo>
                    <a:pt x="5402" y="3331"/>
                  </a:lnTo>
                  <a:lnTo>
                    <a:pt x="5135" y="3766"/>
                  </a:lnTo>
                  <a:lnTo>
                    <a:pt x="4875" y="4200"/>
                  </a:lnTo>
                  <a:lnTo>
                    <a:pt x="4621" y="4635"/>
                  </a:lnTo>
                  <a:lnTo>
                    <a:pt x="4373" y="5070"/>
                  </a:lnTo>
                  <a:lnTo>
                    <a:pt x="4136" y="5505"/>
                  </a:lnTo>
                  <a:lnTo>
                    <a:pt x="3906" y="5940"/>
                  </a:lnTo>
                  <a:lnTo>
                    <a:pt x="3682" y="6374"/>
                  </a:lnTo>
                  <a:lnTo>
                    <a:pt x="3464" y="6809"/>
                  </a:lnTo>
                  <a:lnTo>
                    <a:pt x="3252" y="7244"/>
                  </a:lnTo>
                  <a:lnTo>
                    <a:pt x="3053" y="7679"/>
                  </a:lnTo>
                  <a:lnTo>
                    <a:pt x="2859" y="8104"/>
                  </a:lnTo>
                  <a:lnTo>
                    <a:pt x="2665" y="8539"/>
                  </a:lnTo>
                  <a:lnTo>
                    <a:pt x="2483" y="8965"/>
                  </a:lnTo>
                  <a:lnTo>
                    <a:pt x="2314" y="9390"/>
                  </a:lnTo>
                  <a:lnTo>
                    <a:pt x="2144" y="9825"/>
                  </a:lnTo>
                  <a:lnTo>
                    <a:pt x="1981" y="10250"/>
                  </a:lnTo>
                  <a:lnTo>
                    <a:pt x="1830" y="10676"/>
                  </a:lnTo>
                  <a:lnTo>
                    <a:pt x="1678" y="11102"/>
                  </a:lnTo>
                  <a:lnTo>
                    <a:pt x="1539" y="11518"/>
                  </a:lnTo>
                  <a:lnTo>
                    <a:pt x="1406" y="11943"/>
                  </a:lnTo>
                  <a:lnTo>
                    <a:pt x="1279" y="12369"/>
                  </a:lnTo>
                  <a:lnTo>
                    <a:pt x="1157" y="12785"/>
                  </a:lnTo>
                  <a:lnTo>
                    <a:pt x="1036" y="13201"/>
                  </a:lnTo>
                  <a:lnTo>
                    <a:pt x="927" y="13618"/>
                  </a:lnTo>
                  <a:lnTo>
                    <a:pt x="830" y="14034"/>
                  </a:lnTo>
                  <a:lnTo>
                    <a:pt x="734" y="14450"/>
                  </a:lnTo>
                  <a:lnTo>
                    <a:pt x="643" y="14867"/>
                  </a:lnTo>
                  <a:lnTo>
                    <a:pt x="558" y="15283"/>
                  </a:lnTo>
                  <a:lnTo>
                    <a:pt x="479" y="15690"/>
                  </a:lnTo>
                  <a:lnTo>
                    <a:pt x="407" y="16106"/>
                  </a:lnTo>
                  <a:lnTo>
                    <a:pt x="340" y="16513"/>
                  </a:lnTo>
                  <a:lnTo>
                    <a:pt x="280" y="16920"/>
                  </a:lnTo>
                  <a:lnTo>
                    <a:pt x="225" y="17327"/>
                  </a:lnTo>
                  <a:lnTo>
                    <a:pt x="183" y="17725"/>
                  </a:lnTo>
                  <a:lnTo>
                    <a:pt x="140" y="18132"/>
                  </a:lnTo>
                  <a:lnTo>
                    <a:pt x="104" y="18530"/>
                  </a:lnTo>
                  <a:lnTo>
                    <a:pt x="68" y="18928"/>
                  </a:lnTo>
                  <a:lnTo>
                    <a:pt x="43" y="19326"/>
                  </a:lnTo>
                  <a:lnTo>
                    <a:pt x="25" y="19723"/>
                  </a:lnTo>
                  <a:lnTo>
                    <a:pt x="13" y="20121"/>
                  </a:lnTo>
                  <a:lnTo>
                    <a:pt x="1" y="20510"/>
                  </a:lnTo>
                  <a:lnTo>
                    <a:pt x="1" y="20898"/>
                  </a:lnTo>
                  <a:lnTo>
                    <a:pt x="1" y="21287"/>
                  </a:lnTo>
                  <a:lnTo>
                    <a:pt x="7" y="21675"/>
                  </a:lnTo>
                  <a:lnTo>
                    <a:pt x="19" y="22064"/>
                  </a:lnTo>
                  <a:lnTo>
                    <a:pt x="37" y="22443"/>
                  </a:lnTo>
                  <a:lnTo>
                    <a:pt x="62" y="22822"/>
                  </a:lnTo>
                  <a:lnTo>
                    <a:pt x="92" y="23202"/>
                  </a:lnTo>
                  <a:lnTo>
                    <a:pt x="128" y="23581"/>
                  </a:lnTo>
                  <a:lnTo>
                    <a:pt x="164" y="23951"/>
                  </a:lnTo>
                  <a:lnTo>
                    <a:pt x="207" y="24330"/>
                  </a:lnTo>
                  <a:lnTo>
                    <a:pt x="255" y="24700"/>
                  </a:lnTo>
                  <a:lnTo>
                    <a:pt x="310" y="25070"/>
                  </a:lnTo>
                  <a:lnTo>
                    <a:pt x="370" y="25431"/>
                  </a:lnTo>
                  <a:lnTo>
                    <a:pt x="431" y="25801"/>
                  </a:lnTo>
                  <a:lnTo>
                    <a:pt x="497" y="26162"/>
                  </a:lnTo>
                  <a:lnTo>
                    <a:pt x="570" y="26523"/>
                  </a:lnTo>
                  <a:lnTo>
                    <a:pt x="649" y="26874"/>
                  </a:lnTo>
                  <a:lnTo>
                    <a:pt x="728" y="27226"/>
                  </a:lnTo>
                  <a:lnTo>
                    <a:pt x="812" y="27587"/>
                  </a:lnTo>
                  <a:lnTo>
                    <a:pt x="903" y="27929"/>
                  </a:lnTo>
                  <a:lnTo>
                    <a:pt x="1000" y="28280"/>
                  </a:lnTo>
                  <a:lnTo>
                    <a:pt x="1103" y="28623"/>
                  </a:lnTo>
                  <a:lnTo>
                    <a:pt x="1206" y="28965"/>
                  </a:lnTo>
                  <a:lnTo>
                    <a:pt x="1315" y="29307"/>
                  </a:lnTo>
                  <a:lnTo>
                    <a:pt x="1424" y="29649"/>
                  </a:lnTo>
                  <a:lnTo>
                    <a:pt x="1539" y="29982"/>
                  </a:lnTo>
                  <a:lnTo>
                    <a:pt x="1660" y="30316"/>
                  </a:lnTo>
                  <a:lnTo>
                    <a:pt x="1787" y="30639"/>
                  </a:lnTo>
                  <a:lnTo>
                    <a:pt x="1914" y="30972"/>
                  </a:lnTo>
                  <a:lnTo>
                    <a:pt x="2047" y="31296"/>
                  </a:lnTo>
                  <a:lnTo>
                    <a:pt x="2181" y="31611"/>
                  </a:lnTo>
                  <a:lnTo>
                    <a:pt x="2326" y="31934"/>
                  </a:lnTo>
                  <a:lnTo>
                    <a:pt x="2465" y="32249"/>
                  </a:lnTo>
                  <a:lnTo>
                    <a:pt x="2617" y="32563"/>
                  </a:lnTo>
                  <a:lnTo>
                    <a:pt x="2768" y="32869"/>
                  </a:lnTo>
                  <a:lnTo>
                    <a:pt x="2925" y="33174"/>
                  </a:lnTo>
                  <a:lnTo>
                    <a:pt x="3083" y="33479"/>
                  </a:lnTo>
                  <a:lnTo>
                    <a:pt x="3246" y="33785"/>
                  </a:lnTo>
                  <a:lnTo>
                    <a:pt x="3410" y="34081"/>
                  </a:lnTo>
                  <a:lnTo>
                    <a:pt x="3579" y="34377"/>
                  </a:lnTo>
                  <a:lnTo>
                    <a:pt x="3755" y="34663"/>
                  </a:lnTo>
                  <a:lnTo>
                    <a:pt x="3931" y="34950"/>
                  </a:lnTo>
                  <a:lnTo>
                    <a:pt x="4106" y="35237"/>
                  </a:lnTo>
                  <a:lnTo>
                    <a:pt x="4294" y="35524"/>
                  </a:lnTo>
                  <a:lnTo>
                    <a:pt x="4475" y="35801"/>
                  </a:lnTo>
                  <a:lnTo>
                    <a:pt x="4663" y="36070"/>
                  </a:lnTo>
                  <a:lnTo>
                    <a:pt x="4857" y="36347"/>
                  </a:lnTo>
                  <a:lnTo>
                    <a:pt x="5051" y="36615"/>
                  </a:lnTo>
                  <a:lnTo>
                    <a:pt x="5250" y="36884"/>
                  </a:lnTo>
                  <a:lnTo>
                    <a:pt x="5656" y="37402"/>
                  </a:lnTo>
                  <a:lnTo>
                    <a:pt x="6074" y="37910"/>
                  </a:lnTo>
                  <a:lnTo>
                    <a:pt x="6504" y="38401"/>
                  </a:lnTo>
                  <a:lnTo>
                    <a:pt x="6940" y="38873"/>
                  </a:lnTo>
                  <a:lnTo>
                    <a:pt x="7388" y="39335"/>
                  </a:lnTo>
                  <a:lnTo>
                    <a:pt x="7848" y="39788"/>
                  </a:lnTo>
                  <a:lnTo>
                    <a:pt x="8314" y="40223"/>
                  </a:lnTo>
                  <a:lnTo>
                    <a:pt x="8792" y="40639"/>
                  </a:lnTo>
                  <a:lnTo>
                    <a:pt x="9277" y="41037"/>
                  </a:lnTo>
                  <a:lnTo>
                    <a:pt x="9767" y="41426"/>
                  </a:lnTo>
                  <a:lnTo>
                    <a:pt x="10270" y="41796"/>
                  </a:lnTo>
                  <a:lnTo>
                    <a:pt x="10778" y="42147"/>
                  </a:lnTo>
                  <a:lnTo>
                    <a:pt x="11293" y="42480"/>
                  </a:lnTo>
                  <a:lnTo>
                    <a:pt x="11814" y="42804"/>
                  </a:lnTo>
                  <a:lnTo>
                    <a:pt x="12347" y="43100"/>
                  </a:lnTo>
                  <a:lnTo>
                    <a:pt x="12879" y="43387"/>
                  </a:lnTo>
                  <a:lnTo>
                    <a:pt x="13418" y="43655"/>
                  </a:lnTo>
                  <a:lnTo>
                    <a:pt x="13963" y="43896"/>
                  </a:lnTo>
                  <a:lnTo>
                    <a:pt x="14508" y="44127"/>
                  </a:lnTo>
                  <a:lnTo>
                    <a:pt x="15059" y="44340"/>
                  </a:lnTo>
                  <a:lnTo>
                    <a:pt x="15616" y="44534"/>
                  </a:lnTo>
                  <a:lnTo>
                    <a:pt x="16179" y="44701"/>
                  </a:lnTo>
                  <a:lnTo>
                    <a:pt x="16736" y="44858"/>
                  </a:lnTo>
                  <a:lnTo>
                    <a:pt x="17305" y="44987"/>
                  </a:lnTo>
                  <a:lnTo>
                    <a:pt x="17869" y="45098"/>
                  </a:lnTo>
                  <a:lnTo>
                    <a:pt x="18438" y="45200"/>
                  </a:lnTo>
                  <a:lnTo>
                    <a:pt x="19007" y="45265"/>
                  </a:lnTo>
                  <a:lnTo>
                    <a:pt x="19576" y="45320"/>
                  </a:lnTo>
                  <a:lnTo>
                    <a:pt x="20151" y="45348"/>
                  </a:lnTo>
                  <a:lnTo>
                    <a:pt x="20720" y="45357"/>
                  </a:lnTo>
                  <a:lnTo>
                    <a:pt x="21289" y="45348"/>
                  </a:lnTo>
                  <a:lnTo>
                    <a:pt x="21859" y="45311"/>
                  </a:lnTo>
                  <a:lnTo>
                    <a:pt x="22143" y="45293"/>
                  </a:lnTo>
                  <a:lnTo>
                    <a:pt x="22428" y="45256"/>
                  </a:lnTo>
                  <a:lnTo>
                    <a:pt x="22712" y="45219"/>
                  </a:lnTo>
                  <a:lnTo>
                    <a:pt x="22997" y="45182"/>
                  </a:lnTo>
                  <a:lnTo>
                    <a:pt x="23275" y="45135"/>
                  </a:lnTo>
                  <a:lnTo>
                    <a:pt x="23560" y="45080"/>
                  </a:lnTo>
                  <a:lnTo>
                    <a:pt x="23838" y="45015"/>
                  </a:lnTo>
                  <a:lnTo>
                    <a:pt x="24123" y="44950"/>
                  </a:lnTo>
                  <a:lnTo>
                    <a:pt x="24402" y="44886"/>
                  </a:lnTo>
                  <a:lnTo>
                    <a:pt x="24680" y="44802"/>
                  </a:lnTo>
                  <a:lnTo>
                    <a:pt x="24959" y="44728"/>
                  </a:lnTo>
                  <a:lnTo>
                    <a:pt x="25237" y="44636"/>
                  </a:lnTo>
                  <a:lnTo>
                    <a:pt x="25516" y="44543"/>
                  </a:lnTo>
                  <a:lnTo>
                    <a:pt x="25788" y="44442"/>
                  </a:lnTo>
                  <a:lnTo>
                    <a:pt x="26067" y="44340"/>
                  </a:lnTo>
                  <a:lnTo>
                    <a:pt x="26339" y="44220"/>
                  </a:lnTo>
                  <a:lnTo>
                    <a:pt x="26612" y="44109"/>
                  </a:lnTo>
                  <a:lnTo>
                    <a:pt x="26884" y="43979"/>
                  </a:lnTo>
                  <a:lnTo>
                    <a:pt x="27150" y="43849"/>
                  </a:lnTo>
                  <a:lnTo>
                    <a:pt x="27423" y="43711"/>
                  </a:lnTo>
                  <a:lnTo>
                    <a:pt x="27689" y="43572"/>
                  </a:lnTo>
                  <a:lnTo>
                    <a:pt x="27956" y="43424"/>
                  </a:lnTo>
                  <a:lnTo>
                    <a:pt x="28222" y="43267"/>
                  </a:lnTo>
                  <a:lnTo>
                    <a:pt x="28482" y="43109"/>
                  </a:lnTo>
                  <a:lnTo>
                    <a:pt x="28743" y="42934"/>
                  </a:lnTo>
                  <a:lnTo>
                    <a:pt x="29003" y="42767"/>
                  </a:lnTo>
                  <a:lnTo>
                    <a:pt x="29264" y="42582"/>
                  </a:lnTo>
                  <a:lnTo>
                    <a:pt x="29524" y="42397"/>
                  </a:lnTo>
                  <a:lnTo>
                    <a:pt x="29778" y="42203"/>
                  </a:lnTo>
                  <a:lnTo>
                    <a:pt x="30032" y="41999"/>
                  </a:lnTo>
                  <a:lnTo>
                    <a:pt x="30281" y="41796"/>
                  </a:lnTo>
                  <a:lnTo>
                    <a:pt x="30529" y="41583"/>
                  </a:lnTo>
                  <a:lnTo>
                    <a:pt x="30777" y="41361"/>
                  </a:lnTo>
                  <a:lnTo>
                    <a:pt x="31025" y="41139"/>
                  </a:lnTo>
                  <a:lnTo>
                    <a:pt x="31268" y="40908"/>
                  </a:lnTo>
                  <a:lnTo>
                    <a:pt x="31510" y="40667"/>
                  </a:lnTo>
                  <a:lnTo>
                    <a:pt x="31752" y="40417"/>
                  </a:lnTo>
                  <a:lnTo>
                    <a:pt x="31988" y="40168"/>
                  </a:lnTo>
                  <a:lnTo>
                    <a:pt x="32224" y="39909"/>
                  </a:lnTo>
                  <a:lnTo>
                    <a:pt x="32454" y="39640"/>
                  </a:lnTo>
                  <a:lnTo>
                    <a:pt x="32684" y="39372"/>
                  </a:lnTo>
                  <a:lnTo>
                    <a:pt x="32915" y="39085"/>
                  </a:lnTo>
                  <a:lnTo>
                    <a:pt x="33139" y="38799"/>
                  </a:lnTo>
                  <a:lnTo>
                    <a:pt x="33363" y="38503"/>
                  </a:lnTo>
                  <a:lnTo>
                    <a:pt x="33587" y="38206"/>
                  </a:lnTo>
                  <a:lnTo>
                    <a:pt x="33805" y="37901"/>
                  </a:lnTo>
                  <a:lnTo>
                    <a:pt x="34016" y="37587"/>
                  </a:lnTo>
                  <a:lnTo>
                    <a:pt x="34228" y="37263"/>
                  </a:lnTo>
                  <a:lnTo>
                    <a:pt x="34440" y="36930"/>
                  </a:lnTo>
                  <a:lnTo>
                    <a:pt x="34646" y="36597"/>
                  </a:lnTo>
                  <a:lnTo>
                    <a:pt x="34852" y="36255"/>
                  </a:lnTo>
                  <a:lnTo>
                    <a:pt x="35052" y="35903"/>
                  </a:lnTo>
                  <a:lnTo>
                    <a:pt x="35252" y="35542"/>
                  </a:lnTo>
                  <a:lnTo>
                    <a:pt x="35445" y="35172"/>
                  </a:lnTo>
                  <a:lnTo>
                    <a:pt x="35639" y="34802"/>
                  </a:lnTo>
                  <a:lnTo>
                    <a:pt x="35827" y="34423"/>
                  </a:lnTo>
                  <a:lnTo>
                    <a:pt x="36015" y="34034"/>
                  </a:lnTo>
                  <a:lnTo>
                    <a:pt x="36196" y="33646"/>
                  </a:lnTo>
                  <a:lnTo>
                    <a:pt x="36378" y="33239"/>
                  </a:lnTo>
                  <a:lnTo>
                    <a:pt x="36553" y="32832"/>
                  </a:lnTo>
                  <a:lnTo>
                    <a:pt x="36729" y="32415"/>
                  </a:lnTo>
                  <a:lnTo>
                    <a:pt x="36899" y="31990"/>
                  </a:lnTo>
                  <a:lnTo>
                    <a:pt x="37062" y="31555"/>
                  </a:lnTo>
                  <a:lnTo>
                    <a:pt x="37225" y="31120"/>
                  </a:lnTo>
                  <a:lnTo>
                    <a:pt x="37389" y="30667"/>
                  </a:lnTo>
                  <a:lnTo>
                    <a:pt x="37540" y="30214"/>
                  </a:lnTo>
                  <a:lnTo>
                    <a:pt x="37692" y="29751"/>
                  </a:lnTo>
                  <a:lnTo>
                    <a:pt x="37843" y="29279"/>
                  </a:lnTo>
                  <a:lnTo>
                    <a:pt x="37988" y="28798"/>
                  </a:lnTo>
                  <a:lnTo>
                    <a:pt x="38128" y="28317"/>
                  </a:lnTo>
                  <a:lnTo>
                    <a:pt x="38267" y="27818"/>
                  </a:lnTo>
                  <a:lnTo>
                    <a:pt x="38394" y="27318"/>
                  </a:lnTo>
                  <a:lnTo>
                    <a:pt x="38527" y="26809"/>
                  </a:lnTo>
                  <a:lnTo>
                    <a:pt x="38648" y="26291"/>
                  </a:lnTo>
                  <a:lnTo>
                    <a:pt x="38769" y="25764"/>
                  </a:lnTo>
                  <a:lnTo>
                    <a:pt x="38891" y="25237"/>
                  </a:lnTo>
                  <a:lnTo>
                    <a:pt x="39000" y="24691"/>
                  </a:lnTo>
                  <a:lnTo>
                    <a:pt x="39109" y="24145"/>
                  </a:lnTo>
                  <a:lnTo>
                    <a:pt x="39211" y="23581"/>
                  </a:lnTo>
                  <a:lnTo>
                    <a:pt x="39314" y="23017"/>
                  </a:lnTo>
                  <a:lnTo>
                    <a:pt x="39411" y="22443"/>
                  </a:lnTo>
                  <a:lnTo>
                    <a:pt x="39502" y="21860"/>
                  </a:lnTo>
                  <a:lnTo>
                    <a:pt x="39587" y="21268"/>
                  </a:lnTo>
                  <a:lnTo>
                    <a:pt x="39666" y="20676"/>
                  </a:lnTo>
                  <a:lnTo>
                    <a:pt x="39744" y="20066"/>
                  </a:lnTo>
                  <a:lnTo>
                    <a:pt x="39817" y="19446"/>
                  </a:lnTo>
                  <a:lnTo>
                    <a:pt x="39884" y="18826"/>
                  </a:lnTo>
                  <a:lnTo>
                    <a:pt x="39950" y="18197"/>
                  </a:lnTo>
                  <a:lnTo>
                    <a:pt x="40011" y="17549"/>
                  </a:lnTo>
                  <a:lnTo>
                    <a:pt x="40059" y="16902"/>
                  </a:lnTo>
                  <a:lnTo>
                    <a:pt x="40114" y="16245"/>
                  </a:lnTo>
                  <a:lnTo>
                    <a:pt x="40156" y="15579"/>
                  </a:lnTo>
                  <a:lnTo>
                    <a:pt x="40192" y="14904"/>
                  </a:lnTo>
                  <a:lnTo>
                    <a:pt x="40229" y="14219"/>
                  </a:lnTo>
                  <a:lnTo>
                    <a:pt x="40259" y="13534"/>
                  </a:lnTo>
                  <a:lnTo>
                    <a:pt x="40283" y="12831"/>
                  </a:lnTo>
                  <a:lnTo>
                    <a:pt x="40301" y="12119"/>
                  </a:lnTo>
                  <a:lnTo>
                    <a:pt x="40313" y="11407"/>
                  </a:lnTo>
                  <a:lnTo>
                    <a:pt x="40319" y="10676"/>
                  </a:lnTo>
                  <a:lnTo>
                    <a:pt x="40326" y="9945"/>
                  </a:lnTo>
                  <a:lnTo>
                    <a:pt x="2508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6774;p67">
              <a:extLst>
                <a:ext uri="{FF2B5EF4-FFF2-40B4-BE49-F238E27FC236}">
                  <a16:creationId xmlns:a16="http://schemas.microsoft.com/office/drawing/2014/main" id="{C6E4E860-583F-2579-5001-7C7C4CF06C26}"/>
                </a:ext>
              </a:extLst>
            </p:cNvPr>
            <p:cNvSpPr/>
            <p:nvPr/>
          </p:nvSpPr>
          <p:spPr>
            <a:xfrm>
              <a:off x="-2158100" y="-2033200"/>
              <a:ext cx="1008150" cy="1133950"/>
            </a:xfrm>
            <a:custGeom>
              <a:avLst/>
              <a:gdLst/>
              <a:ahLst/>
              <a:cxnLst/>
              <a:rect l="l" t="t" r="r" b="b"/>
              <a:pathLst>
                <a:path w="40326" h="45358" fill="none" extrusionOk="0">
                  <a:moveTo>
                    <a:pt x="5959" y="2452"/>
                  </a:moveTo>
                  <a:lnTo>
                    <a:pt x="25080" y="1"/>
                  </a:lnTo>
                  <a:lnTo>
                    <a:pt x="40326" y="9945"/>
                  </a:lnTo>
                  <a:lnTo>
                    <a:pt x="40326" y="9945"/>
                  </a:lnTo>
                  <a:lnTo>
                    <a:pt x="40319" y="10676"/>
                  </a:lnTo>
                  <a:lnTo>
                    <a:pt x="40313" y="11407"/>
                  </a:lnTo>
                  <a:lnTo>
                    <a:pt x="40301" y="12119"/>
                  </a:lnTo>
                  <a:lnTo>
                    <a:pt x="40283" y="12831"/>
                  </a:lnTo>
                  <a:lnTo>
                    <a:pt x="40259" y="13534"/>
                  </a:lnTo>
                  <a:lnTo>
                    <a:pt x="40229" y="14219"/>
                  </a:lnTo>
                  <a:lnTo>
                    <a:pt x="40192" y="14904"/>
                  </a:lnTo>
                  <a:lnTo>
                    <a:pt x="40156" y="15579"/>
                  </a:lnTo>
                  <a:lnTo>
                    <a:pt x="40114" y="16245"/>
                  </a:lnTo>
                  <a:lnTo>
                    <a:pt x="40059" y="16902"/>
                  </a:lnTo>
                  <a:lnTo>
                    <a:pt x="40011" y="17549"/>
                  </a:lnTo>
                  <a:lnTo>
                    <a:pt x="39950" y="18197"/>
                  </a:lnTo>
                  <a:lnTo>
                    <a:pt x="39884" y="18826"/>
                  </a:lnTo>
                  <a:lnTo>
                    <a:pt x="39817" y="19446"/>
                  </a:lnTo>
                  <a:lnTo>
                    <a:pt x="39744" y="20066"/>
                  </a:lnTo>
                  <a:lnTo>
                    <a:pt x="39666" y="20676"/>
                  </a:lnTo>
                  <a:lnTo>
                    <a:pt x="39587" y="21268"/>
                  </a:lnTo>
                  <a:lnTo>
                    <a:pt x="39502" y="21860"/>
                  </a:lnTo>
                  <a:lnTo>
                    <a:pt x="39411" y="22443"/>
                  </a:lnTo>
                  <a:lnTo>
                    <a:pt x="39314" y="23017"/>
                  </a:lnTo>
                  <a:lnTo>
                    <a:pt x="39211" y="23581"/>
                  </a:lnTo>
                  <a:lnTo>
                    <a:pt x="39109" y="24145"/>
                  </a:lnTo>
                  <a:lnTo>
                    <a:pt x="39000" y="24691"/>
                  </a:lnTo>
                  <a:lnTo>
                    <a:pt x="38891" y="25237"/>
                  </a:lnTo>
                  <a:lnTo>
                    <a:pt x="38769" y="25764"/>
                  </a:lnTo>
                  <a:lnTo>
                    <a:pt x="38648" y="26291"/>
                  </a:lnTo>
                  <a:lnTo>
                    <a:pt x="38527" y="26809"/>
                  </a:lnTo>
                  <a:lnTo>
                    <a:pt x="38394" y="27318"/>
                  </a:lnTo>
                  <a:lnTo>
                    <a:pt x="38267" y="27818"/>
                  </a:lnTo>
                  <a:lnTo>
                    <a:pt x="38128" y="28317"/>
                  </a:lnTo>
                  <a:lnTo>
                    <a:pt x="37988" y="28798"/>
                  </a:lnTo>
                  <a:lnTo>
                    <a:pt x="37843" y="29279"/>
                  </a:lnTo>
                  <a:lnTo>
                    <a:pt x="37692" y="29751"/>
                  </a:lnTo>
                  <a:lnTo>
                    <a:pt x="37540" y="30214"/>
                  </a:lnTo>
                  <a:lnTo>
                    <a:pt x="37389" y="30667"/>
                  </a:lnTo>
                  <a:lnTo>
                    <a:pt x="37225" y="31120"/>
                  </a:lnTo>
                  <a:lnTo>
                    <a:pt x="37062" y="31555"/>
                  </a:lnTo>
                  <a:lnTo>
                    <a:pt x="36899" y="31990"/>
                  </a:lnTo>
                  <a:lnTo>
                    <a:pt x="36729" y="32415"/>
                  </a:lnTo>
                  <a:lnTo>
                    <a:pt x="36553" y="32832"/>
                  </a:lnTo>
                  <a:lnTo>
                    <a:pt x="36378" y="33239"/>
                  </a:lnTo>
                  <a:lnTo>
                    <a:pt x="36196" y="33646"/>
                  </a:lnTo>
                  <a:lnTo>
                    <a:pt x="36015" y="34034"/>
                  </a:lnTo>
                  <a:lnTo>
                    <a:pt x="35827" y="34423"/>
                  </a:lnTo>
                  <a:lnTo>
                    <a:pt x="35639" y="34802"/>
                  </a:lnTo>
                  <a:lnTo>
                    <a:pt x="35445" y="35172"/>
                  </a:lnTo>
                  <a:lnTo>
                    <a:pt x="35252" y="35542"/>
                  </a:lnTo>
                  <a:lnTo>
                    <a:pt x="35052" y="35903"/>
                  </a:lnTo>
                  <a:lnTo>
                    <a:pt x="34852" y="36255"/>
                  </a:lnTo>
                  <a:lnTo>
                    <a:pt x="34646" y="36597"/>
                  </a:lnTo>
                  <a:lnTo>
                    <a:pt x="34440" y="36930"/>
                  </a:lnTo>
                  <a:lnTo>
                    <a:pt x="34228" y="37263"/>
                  </a:lnTo>
                  <a:lnTo>
                    <a:pt x="34016" y="37587"/>
                  </a:lnTo>
                  <a:lnTo>
                    <a:pt x="33805" y="37901"/>
                  </a:lnTo>
                  <a:lnTo>
                    <a:pt x="33587" y="38206"/>
                  </a:lnTo>
                  <a:lnTo>
                    <a:pt x="33363" y="38503"/>
                  </a:lnTo>
                  <a:lnTo>
                    <a:pt x="33139" y="38799"/>
                  </a:lnTo>
                  <a:lnTo>
                    <a:pt x="32915" y="39085"/>
                  </a:lnTo>
                  <a:lnTo>
                    <a:pt x="32684" y="39372"/>
                  </a:lnTo>
                  <a:lnTo>
                    <a:pt x="32454" y="39640"/>
                  </a:lnTo>
                  <a:lnTo>
                    <a:pt x="32224" y="39909"/>
                  </a:lnTo>
                  <a:lnTo>
                    <a:pt x="31988" y="40168"/>
                  </a:lnTo>
                  <a:lnTo>
                    <a:pt x="31752" y="40417"/>
                  </a:lnTo>
                  <a:lnTo>
                    <a:pt x="31510" y="40667"/>
                  </a:lnTo>
                  <a:lnTo>
                    <a:pt x="31268" y="40908"/>
                  </a:lnTo>
                  <a:lnTo>
                    <a:pt x="31025" y="41139"/>
                  </a:lnTo>
                  <a:lnTo>
                    <a:pt x="30777" y="41361"/>
                  </a:lnTo>
                  <a:lnTo>
                    <a:pt x="30529" y="41583"/>
                  </a:lnTo>
                  <a:lnTo>
                    <a:pt x="30281" y="41796"/>
                  </a:lnTo>
                  <a:lnTo>
                    <a:pt x="30032" y="41999"/>
                  </a:lnTo>
                  <a:lnTo>
                    <a:pt x="29778" y="42203"/>
                  </a:lnTo>
                  <a:lnTo>
                    <a:pt x="29524" y="42397"/>
                  </a:lnTo>
                  <a:lnTo>
                    <a:pt x="29264" y="42582"/>
                  </a:lnTo>
                  <a:lnTo>
                    <a:pt x="29003" y="42767"/>
                  </a:lnTo>
                  <a:lnTo>
                    <a:pt x="28743" y="42934"/>
                  </a:lnTo>
                  <a:lnTo>
                    <a:pt x="28482" y="43109"/>
                  </a:lnTo>
                  <a:lnTo>
                    <a:pt x="28222" y="43267"/>
                  </a:lnTo>
                  <a:lnTo>
                    <a:pt x="27956" y="43424"/>
                  </a:lnTo>
                  <a:lnTo>
                    <a:pt x="27689" y="43572"/>
                  </a:lnTo>
                  <a:lnTo>
                    <a:pt x="27423" y="43711"/>
                  </a:lnTo>
                  <a:lnTo>
                    <a:pt x="27150" y="43849"/>
                  </a:lnTo>
                  <a:lnTo>
                    <a:pt x="26884" y="43979"/>
                  </a:lnTo>
                  <a:lnTo>
                    <a:pt x="26612" y="44109"/>
                  </a:lnTo>
                  <a:lnTo>
                    <a:pt x="26339" y="44220"/>
                  </a:lnTo>
                  <a:lnTo>
                    <a:pt x="26067" y="44340"/>
                  </a:lnTo>
                  <a:lnTo>
                    <a:pt x="25788" y="44442"/>
                  </a:lnTo>
                  <a:lnTo>
                    <a:pt x="25516" y="44543"/>
                  </a:lnTo>
                  <a:lnTo>
                    <a:pt x="25237" y="44636"/>
                  </a:lnTo>
                  <a:lnTo>
                    <a:pt x="24959" y="44728"/>
                  </a:lnTo>
                  <a:lnTo>
                    <a:pt x="24680" y="44802"/>
                  </a:lnTo>
                  <a:lnTo>
                    <a:pt x="24402" y="44886"/>
                  </a:lnTo>
                  <a:lnTo>
                    <a:pt x="24123" y="44950"/>
                  </a:lnTo>
                  <a:lnTo>
                    <a:pt x="23838" y="45015"/>
                  </a:lnTo>
                  <a:lnTo>
                    <a:pt x="23560" y="45080"/>
                  </a:lnTo>
                  <a:lnTo>
                    <a:pt x="23275" y="45135"/>
                  </a:lnTo>
                  <a:lnTo>
                    <a:pt x="22997" y="45182"/>
                  </a:lnTo>
                  <a:lnTo>
                    <a:pt x="22712" y="45219"/>
                  </a:lnTo>
                  <a:lnTo>
                    <a:pt x="22428" y="45256"/>
                  </a:lnTo>
                  <a:lnTo>
                    <a:pt x="22143" y="45293"/>
                  </a:lnTo>
                  <a:lnTo>
                    <a:pt x="21859" y="45311"/>
                  </a:lnTo>
                  <a:lnTo>
                    <a:pt x="21289" y="45348"/>
                  </a:lnTo>
                  <a:lnTo>
                    <a:pt x="20720" y="45357"/>
                  </a:lnTo>
                  <a:lnTo>
                    <a:pt x="20151" y="45348"/>
                  </a:lnTo>
                  <a:lnTo>
                    <a:pt x="19576" y="45320"/>
                  </a:lnTo>
                  <a:lnTo>
                    <a:pt x="19007" y="45265"/>
                  </a:lnTo>
                  <a:lnTo>
                    <a:pt x="18438" y="45200"/>
                  </a:lnTo>
                  <a:lnTo>
                    <a:pt x="17869" y="45098"/>
                  </a:lnTo>
                  <a:lnTo>
                    <a:pt x="17305" y="44987"/>
                  </a:lnTo>
                  <a:lnTo>
                    <a:pt x="16736" y="44858"/>
                  </a:lnTo>
                  <a:lnTo>
                    <a:pt x="16179" y="44701"/>
                  </a:lnTo>
                  <a:lnTo>
                    <a:pt x="15616" y="44534"/>
                  </a:lnTo>
                  <a:lnTo>
                    <a:pt x="15059" y="44340"/>
                  </a:lnTo>
                  <a:lnTo>
                    <a:pt x="14508" y="44127"/>
                  </a:lnTo>
                  <a:lnTo>
                    <a:pt x="13963" y="43896"/>
                  </a:lnTo>
                  <a:lnTo>
                    <a:pt x="13418" y="43655"/>
                  </a:lnTo>
                  <a:lnTo>
                    <a:pt x="12879" y="43387"/>
                  </a:lnTo>
                  <a:lnTo>
                    <a:pt x="12347" y="43100"/>
                  </a:lnTo>
                  <a:lnTo>
                    <a:pt x="11814" y="42804"/>
                  </a:lnTo>
                  <a:lnTo>
                    <a:pt x="11293" y="42480"/>
                  </a:lnTo>
                  <a:lnTo>
                    <a:pt x="10778" y="42147"/>
                  </a:lnTo>
                  <a:lnTo>
                    <a:pt x="10270" y="41796"/>
                  </a:lnTo>
                  <a:lnTo>
                    <a:pt x="9767" y="41426"/>
                  </a:lnTo>
                  <a:lnTo>
                    <a:pt x="9277" y="41037"/>
                  </a:lnTo>
                  <a:lnTo>
                    <a:pt x="8792" y="40639"/>
                  </a:lnTo>
                  <a:lnTo>
                    <a:pt x="8314" y="40223"/>
                  </a:lnTo>
                  <a:lnTo>
                    <a:pt x="7848" y="39788"/>
                  </a:lnTo>
                  <a:lnTo>
                    <a:pt x="7388" y="39335"/>
                  </a:lnTo>
                  <a:lnTo>
                    <a:pt x="6940" y="38873"/>
                  </a:lnTo>
                  <a:lnTo>
                    <a:pt x="6504" y="38401"/>
                  </a:lnTo>
                  <a:lnTo>
                    <a:pt x="6074" y="37910"/>
                  </a:lnTo>
                  <a:lnTo>
                    <a:pt x="5656" y="37402"/>
                  </a:lnTo>
                  <a:lnTo>
                    <a:pt x="5250" y="36884"/>
                  </a:lnTo>
                  <a:lnTo>
                    <a:pt x="5051" y="36615"/>
                  </a:lnTo>
                  <a:lnTo>
                    <a:pt x="4857" y="36347"/>
                  </a:lnTo>
                  <a:lnTo>
                    <a:pt x="4663" y="36070"/>
                  </a:lnTo>
                  <a:lnTo>
                    <a:pt x="4475" y="35801"/>
                  </a:lnTo>
                  <a:lnTo>
                    <a:pt x="4294" y="35524"/>
                  </a:lnTo>
                  <a:lnTo>
                    <a:pt x="4106" y="35237"/>
                  </a:lnTo>
                  <a:lnTo>
                    <a:pt x="3931" y="34950"/>
                  </a:lnTo>
                  <a:lnTo>
                    <a:pt x="3755" y="34663"/>
                  </a:lnTo>
                  <a:lnTo>
                    <a:pt x="3579" y="34377"/>
                  </a:lnTo>
                  <a:lnTo>
                    <a:pt x="3410" y="34081"/>
                  </a:lnTo>
                  <a:lnTo>
                    <a:pt x="3246" y="33785"/>
                  </a:lnTo>
                  <a:lnTo>
                    <a:pt x="3083" y="33479"/>
                  </a:lnTo>
                  <a:lnTo>
                    <a:pt x="2925" y="33174"/>
                  </a:lnTo>
                  <a:lnTo>
                    <a:pt x="2768" y="32869"/>
                  </a:lnTo>
                  <a:lnTo>
                    <a:pt x="2617" y="32563"/>
                  </a:lnTo>
                  <a:lnTo>
                    <a:pt x="2465" y="32249"/>
                  </a:lnTo>
                  <a:lnTo>
                    <a:pt x="2326" y="31934"/>
                  </a:lnTo>
                  <a:lnTo>
                    <a:pt x="2181" y="31611"/>
                  </a:lnTo>
                  <a:lnTo>
                    <a:pt x="2047" y="31296"/>
                  </a:lnTo>
                  <a:lnTo>
                    <a:pt x="1914" y="30972"/>
                  </a:lnTo>
                  <a:lnTo>
                    <a:pt x="1787" y="30639"/>
                  </a:lnTo>
                  <a:lnTo>
                    <a:pt x="1660" y="30316"/>
                  </a:lnTo>
                  <a:lnTo>
                    <a:pt x="1539" y="29982"/>
                  </a:lnTo>
                  <a:lnTo>
                    <a:pt x="1424" y="29649"/>
                  </a:lnTo>
                  <a:lnTo>
                    <a:pt x="1315" y="29307"/>
                  </a:lnTo>
                  <a:lnTo>
                    <a:pt x="1206" y="28965"/>
                  </a:lnTo>
                  <a:lnTo>
                    <a:pt x="1103" y="28623"/>
                  </a:lnTo>
                  <a:lnTo>
                    <a:pt x="1000" y="28280"/>
                  </a:lnTo>
                  <a:lnTo>
                    <a:pt x="903" y="27929"/>
                  </a:lnTo>
                  <a:lnTo>
                    <a:pt x="812" y="27587"/>
                  </a:lnTo>
                  <a:lnTo>
                    <a:pt x="728" y="27226"/>
                  </a:lnTo>
                  <a:lnTo>
                    <a:pt x="649" y="26874"/>
                  </a:lnTo>
                  <a:lnTo>
                    <a:pt x="570" y="26523"/>
                  </a:lnTo>
                  <a:lnTo>
                    <a:pt x="497" y="26162"/>
                  </a:lnTo>
                  <a:lnTo>
                    <a:pt x="431" y="25801"/>
                  </a:lnTo>
                  <a:lnTo>
                    <a:pt x="370" y="25431"/>
                  </a:lnTo>
                  <a:lnTo>
                    <a:pt x="310" y="25070"/>
                  </a:lnTo>
                  <a:lnTo>
                    <a:pt x="255" y="24700"/>
                  </a:lnTo>
                  <a:lnTo>
                    <a:pt x="207" y="24330"/>
                  </a:lnTo>
                  <a:lnTo>
                    <a:pt x="164" y="23951"/>
                  </a:lnTo>
                  <a:lnTo>
                    <a:pt x="128" y="23581"/>
                  </a:lnTo>
                  <a:lnTo>
                    <a:pt x="92" y="23202"/>
                  </a:lnTo>
                  <a:lnTo>
                    <a:pt x="62" y="22822"/>
                  </a:lnTo>
                  <a:lnTo>
                    <a:pt x="37" y="22443"/>
                  </a:lnTo>
                  <a:lnTo>
                    <a:pt x="19" y="22064"/>
                  </a:lnTo>
                  <a:lnTo>
                    <a:pt x="7" y="21675"/>
                  </a:lnTo>
                  <a:lnTo>
                    <a:pt x="1" y="21287"/>
                  </a:lnTo>
                  <a:lnTo>
                    <a:pt x="1" y="20898"/>
                  </a:lnTo>
                  <a:lnTo>
                    <a:pt x="1" y="20510"/>
                  </a:lnTo>
                  <a:lnTo>
                    <a:pt x="13" y="20121"/>
                  </a:lnTo>
                  <a:lnTo>
                    <a:pt x="25" y="19723"/>
                  </a:lnTo>
                  <a:lnTo>
                    <a:pt x="43" y="19326"/>
                  </a:lnTo>
                  <a:lnTo>
                    <a:pt x="68" y="18928"/>
                  </a:lnTo>
                  <a:lnTo>
                    <a:pt x="104" y="18530"/>
                  </a:lnTo>
                  <a:lnTo>
                    <a:pt x="140" y="18132"/>
                  </a:lnTo>
                  <a:lnTo>
                    <a:pt x="183" y="17725"/>
                  </a:lnTo>
                  <a:lnTo>
                    <a:pt x="225" y="17327"/>
                  </a:lnTo>
                  <a:lnTo>
                    <a:pt x="280" y="16920"/>
                  </a:lnTo>
                  <a:lnTo>
                    <a:pt x="340" y="16513"/>
                  </a:lnTo>
                  <a:lnTo>
                    <a:pt x="407" y="16106"/>
                  </a:lnTo>
                  <a:lnTo>
                    <a:pt x="479" y="15690"/>
                  </a:lnTo>
                  <a:lnTo>
                    <a:pt x="558" y="15283"/>
                  </a:lnTo>
                  <a:lnTo>
                    <a:pt x="643" y="14867"/>
                  </a:lnTo>
                  <a:lnTo>
                    <a:pt x="734" y="14450"/>
                  </a:lnTo>
                  <a:lnTo>
                    <a:pt x="830" y="14034"/>
                  </a:lnTo>
                  <a:lnTo>
                    <a:pt x="927" y="13618"/>
                  </a:lnTo>
                  <a:lnTo>
                    <a:pt x="1036" y="13201"/>
                  </a:lnTo>
                  <a:lnTo>
                    <a:pt x="1157" y="12785"/>
                  </a:lnTo>
                  <a:lnTo>
                    <a:pt x="1279" y="12369"/>
                  </a:lnTo>
                  <a:lnTo>
                    <a:pt x="1406" y="11943"/>
                  </a:lnTo>
                  <a:lnTo>
                    <a:pt x="1539" y="11518"/>
                  </a:lnTo>
                  <a:lnTo>
                    <a:pt x="1678" y="11102"/>
                  </a:lnTo>
                  <a:lnTo>
                    <a:pt x="1830" y="10676"/>
                  </a:lnTo>
                  <a:lnTo>
                    <a:pt x="1981" y="10250"/>
                  </a:lnTo>
                  <a:lnTo>
                    <a:pt x="2144" y="9825"/>
                  </a:lnTo>
                  <a:lnTo>
                    <a:pt x="2314" y="9390"/>
                  </a:lnTo>
                  <a:lnTo>
                    <a:pt x="2483" y="8965"/>
                  </a:lnTo>
                  <a:lnTo>
                    <a:pt x="2665" y="8539"/>
                  </a:lnTo>
                  <a:lnTo>
                    <a:pt x="2859" y="8104"/>
                  </a:lnTo>
                  <a:lnTo>
                    <a:pt x="3053" y="7679"/>
                  </a:lnTo>
                  <a:lnTo>
                    <a:pt x="3252" y="7244"/>
                  </a:lnTo>
                  <a:lnTo>
                    <a:pt x="3464" y="6809"/>
                  </a:lnTo>
                  <a:lnTo>
                    <a:pt x="3682" y="6374"/>
                  </a:lnTo>
                  <a:lnTo>
                    <a:pt x="3906" y="5940"/>
                  </a:lnTo>
                  <a:lnTo>
                    <a:pt x="4136" y="5505"/>
                  </a:lnTo>
                  <a:lnTo>
                    <a:pt x="4373" y="5070"/>
                  </a:lnTo>
                  <a:lnTo>
                    <a:pt x="4621" y="4635"/>
                  </a:lnTo>
                  <a:lnTo>
                    <a:pt x="4875" y="4200"/>
                  </a:lnTo>
                  <a:lnTo>
                    <a:pt x="5135" y="3766"/>
                  </a:lnTo>
                  <a:lnTo>
                    <a:pt x="5402" y="3331"/>
                  </a:lnTo>
                  <a:lnTo>
                    <a:pt x="5674" y="2887"/>
                  </a:lnTo>
                  <a:lnTo>
                    <a:pt x="5959" y="2452"/>
                  </a:lnTo>
                  <a:lnTo>
                    <a:pt x="5959" y="24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6775;p67">
              <a:extLst>
                <a:ext uri="{FF2B5EF4-FFF2-40B4-BE49-F238E27FC236}">
                  <a16:creationId xmlns:a16="http://schemas.microsoft.com/office/drawing/2014/main" id="{C454511D-9828-0C76-E567-BA55F0724094}"/>
                </a:ext>
              </a:extLst>
            </p:cNvPr>
            <p:cNvSpPr/>
            <p:nvPr/>
          </p:nvSpPr>
          <p:spPr>
            <a:xfrm>
              <a:off x="-2009150" y="-197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6776;p67">
              <a:extLst>
                <a:ext uri="{FF2B5EF4-FFF2-40B4-BE49-F238E27FC236}">
                  <a16:creationId xmlns:a16="http://schemas.microsoft.com/office/drawing/2014/main" id="{274EA9F8-D6BD-B4A1-FE37-1C73F4831461}"/>
                </a:ext>
              </a:extLst>
            </p:cNvPr>
            <p:cNvSpPr/>
            <p:nvPr/>
          </p:nvSpPr>
          <p:spPr>
            <a:xfrm>
              <a:off x="-893850" y="-2033200"/>
              <a:ext cx="741725" cy="402425"/>
            </a:xfrm>
            <a:custGeom>
              <a:avLst/>
              <a:gdLst/>
              <a:ahLst/>
              <a:cxnLst/>
              <a:rect l="l" t="t" r="r" b="b"/>
              <a:pathLst>
                <a:path w="29669" h="16097" extrusionOk="0">
                  <a:moveTo>
                    <a:pt x="5001" y="1"/>
                  </a:moveTo>
                  <a:lnTo>
                    <a:pt x="0" y="3257"/>
                  </a:lnTo>
                  <a:lnTo>
                    <a:pt x="1514" y="3738"/>
                  </a:lnTo>
                  <a:lnTo>
                    <a:pt x="3088" y="4256"/>
                  </a:lnTo>
                  <a:lnTo>
                    <a:pt x="4723" y="4820"/>
                  </a:lnTo>
                  <a:lnTo>
                    <a:pt x="6412" y="5412"/>
                  </a:lnTo>
                  <a:lnTo>
                    <a:pt x="7278" y="5727"/>
                  </a:lnTo>
                  <a:lnTo>
                    <a:pt x="8156" y="6060"/>
                  </a:lnTo>
                  <a:lnTo>
                    <a:pt x="9046" y="6393"/>
                  </a:lnTo>
                  <a:lnTo>
                    <a:pt x="9948" y="6735"/>
                  </a:lnTo>
                  <a:lnTo>
                    <a:pt x="10856" y="7096"/>
                  </a:lnTo>
                  <a:lnTo>
                    <a:pt x="11783" y="7466"/>
                  </a:lnTo>
                  <a:lnTo>
                    <a:pt x="12715" y="7845"/>
                  </a:lnTo>
                  <a:lnTo>
                    <a:pt x="13654" y="8234"/>
                  </a:lnTo>
                  <a:lnTo>
                    <a:pt x="14610" y="8632"/>
                  </a:lnTo>
                  <a:lnTo>
                    <a:pt x="15567" y="9048"/>
                  </a:lnTo>
                  <a:lnTo>
                    <a:pt x="16536" y="9473"/>
                  </a:lnTo>
                  <a:lnTo>
                    <a:pt x="17510" y="9908"/>
                  </a:lnTo>
                  <a:lnTo>
                    <a:pt x="18497" y="10361"/>
                  </a:lnTo>
                  <a:lnTo>
                    <a:pt x="19484" y="10815"/>
                  </a:lnTo>
                  <a:lnTo>
                    <a:pt x="20483" y="11287"/>
                  </a:lnTo>
                  <a:lnTo>
                    <a:pt x="21488" y="11777"/>
                  </a:lnTo>
                  <a:lnTo>
                    <a:pt x="22493" y="12267"/>
                  </a:lnTo>
                  <a:lnTo>
                    <a:pt x="23511" y="12776"/>
                  </a:lnTo>
                  <a:lnTo>
                    <a:pt x="24528" y="13303"/>
                  </a:lnTo>
                  <a:lnTo>
                    <a:pt x="25551" y="13831"/>
                  </a:lnTo>
                  <a:lnTo>
                    <a:pt x="26574" y="14376"/>
                  </a:lnTo>
                  <a:lnTo>
                    <a:pt x="27604" y="14941"/>
                  </a:lnTo>
                  <a:lnTo>
                    <a:pt x="28633" y="15514"/>
                  </a:lnTo>
                  <a:lnTo>
                    <a:pt x="29668" y="16097"/>
                  </a:lnTo>
                  <a:lnTo>
                    <a:pt x="29668" y="16097"/>
                  </a:lnTo>
                  <a:lnTo>
                    <a:pt x="29596" y="15690"/>
                  </a:lnTo>
                  <a:lnTo>
                    <a:pt x="29517" y="15274"/>
                  </a:lnTo>
                  <a:lnTo>
                    <a:pt x="29432" y="14857"/>
                  </a:lnTo>
                  <a:lnTo>
                    <a:pt x="29341" y="14450"/>
                  </a:lnTo>
                  <a:lnTo>
                    <a:pt x="29244" y="14034"/>
                  </a:lnTo>
                  <a:lnTo>
                    <a:pt x="29148" y="13618"/>
                  </a:lnTo>
                  <a:lnTo>
                    <a:pt x="29039" y="13201"/>
                  </a:lnTo>
                  <a:lnTo>
                    <a:pt x="28924" y="12776"/>
                  </a:lnTo>
                  <a:lnTo>
                    <a:pt x="28796" y="12360"/>
                  </a:lnTo>
                  <a:lnTo>
                    <a:pt x="28669" y="11934"/>
                  </a:lnTo>
                  <a:lnTo>
                    <a:pt x="28536" y="11518"/>
                  </a:lnTo>
                  <a:lnTo>
                    <a:pt x="28397" y="11092"/>
                  </a:lnTo>
                  <a:lnTo>
                    <a:pt x="28245" y="10667"/>
                  </a:lnTo>
                  <a:lnTo>
                    <a:pt x="28094" y="10241"/>
                  </a:lnTo>
                  <a:lnTo>
                    <a:pt x="27931" y="9816"/>
                  </a:lnTo>
                  <a:lnTo>
                    <a:pt x="27761" y="9390"/>
                  </a:lnTo>
                  <a:lnTo>
                    <a:pt x="27592" y="8965"/>
                  </a:lnTo>
                  <a:lnTo>
                    <a:pt x="27410" y="8530"/>
                  </a:lnTo>
                  <a:lnTo>
                    <a:pt x="27216" y="8104"/>
                  </a:lnTo>
                  <a:lnTo>
                    <a:pt x="27022" y="7669"/>
                  </a:lnTo>
                  <a:lnTo>
                    <a:pt x="26823" y="7244"/>
                  </a:lnTo>
                  <a:lnTo>
                    <a:pt x="26611" y="6809"/>
                  </a:lnTo>
                  <a:lnTo>
                    <a:pt x="26393" y="6374"/>
                  </a:lnTo>
                  <a:lnTo>
                    <a:pt x="26169" y="5940"/>
                  </a:lnTo>
                  <a:lnTo>
                    <a:pt x="25939" y="5505"/>
                  </a:lnTo>
                  <a:lnTo>
                    <a:pt x="25702" y="5070"/>
                  </a:lnTo>
                  <a:lnTo>
                    <a:pt x="25454" y="4635"/>
                  </a:lnTo>
                  <a:lnTo>
                    <a:pt x="25200" y="4200"/>
                  </a:lnTo>
                  <a:lnTo>
                    <a:pt x="24940" y="3766"/>
                  </a:lnTo>
                  <a:lnTo>
                    <a:pt x="24673" y="3331"/>
                  </a:lnTo>
                  <a:lnTo>
                    <a:pt x="24401" y="2887"/>
                  </a:lnTo>
                  <a:lnTo>
                    <a:pt x="24116" y="2452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6777;p67">
              <a:extLst>
                <a:ext uri="{FF2B5EF4-FFF2-40B4-BE49-F238E27FC236}">
                  <a16:creationId xmlns:a16="http://schemas.microsoft.com/office/drawing/2014/main" id="{9E496C37-06C5-FA04-B6A9-7FC7BFE1D742}"/>
                </a:ext>
              </a:extLst>
            </p:cNvPr>
            <p:cNvSpPr/>
            <p:nvPr/>
          </p:nvSpPr>
          <p:spPr>
            <a:xfrm>
              <a:off x="-893850" y="-2033200"/>
              <a:ext cx="741725" cy="402425"/>
            </a:xfrm>
            <a:custGeom>
              <a:avLst/>
              <a:gdLst/>
              <a:ahLst/>
              <a:cxnLst/>
              <a:rect l="l" t="t" r="r" b="b"/>
              <a:pathLst>
                <a:path w="29669" h="16097" fill="none" extrusionOk="0">
                  <a:moveTo>
                    <a:pt x="29668" y="16097"/>
                  </a:moveTo>
                  <a:lnTo>
                    <a:pt x="29668" y="16097"/>
                  </a:lnTo>
                  <a:lnTo>
                    <a:pt x="28633" y="15514"/>
                  </a:lnTo>
                  <a:lnTo>
                    <a:pt x="27604" y="14941"/>
                  </a:lnTo>
                  <a:lnTo>
                    <a:pt x="26574" y="14376"/>
                  </a:lnTo>
                  <a:lnTo>
                    <a:pt x="25551" y="13831"/>
                  </a:lnTo>
                  <a:lnTo>
                    <a:pt x="24528" y="13303"/>
                  </a:lnTo>
                  <a:lnTo>
                    <a:pt x="23511" y="12776"/>
                  </a:lnTo>
                  <a:lnTo>
                    <a:pt x="22493" y="12267"/>
                  </a:lnTo>
                  <a:lnTo>
                    <a:pt x="21488" y="11777"/>
                  </a:lnTo>
                  <a:lnTo>
                    <a:pt x="20483" y="11287"/>
                  </a:lnTo>
                  <a:lnTo>
                    <a:pt x="19484" y="10815"/>
                  </a:lnTo>
                  <a:lnTo>
                    <a:pt x="18497" y="10361"/>
                  </a:lnTo>
                  <a:lnTo>
                    <a:pt x="17510" y="9908"/>
                  </a:lnTo>
                  <a:lnTo>
                    <a:pt x="16536" y="9473"/>
                  </a:lnTo>
                  <a:lnTo>
                    <a:pt x="15567" y="9048"/>
                  </a:lnTo>
                  <a:lnTo>
                    <a:pt x="14610" y="8632"/>
                  </a:lnTo>
                  <a:lnTo>
                    <a:pt x="13654" y="8234"/>
                  </a:lnTo>
                  <a:lnTo>
                    <a:pt x="12715" y="7845"/>
                  </a:lnTo>
                  <a:lnTo>
                    <a:pt x="11783" y="7466"/>
                  </a:lnTo>
                  <a:lnTo>
                    <a:pt x="10856" y="7096"/>
                  </a:lnTo>
                  <a:lnTo>
                    <a:pt x="9948" y="6735"/>
                  </a:lnTo>
                  <a:lnTo>
                    <a:pt x="9046" y="6393"/>
                  </a:lnTo>
                  <a:lnTo>
                    <a:pt x="8156" y="6060"/>
                  </a:lnTo>
                  <a:lnTo>
                    <a:pt x="7278" y="5727"/>
                  </a:lnTo>
                  <a:lnTo>
                    <a:pt x="6412" y="5412"/>
                  </a:lnTo>
                  <a:lnTo>
                    <a:pt x="4723" y="4820"/>
                  </a:lnTo>
                  <a:lnTo>
                    <a:pt x="3088" y="4256"/>
                  </a:lnTo>
                  <a:lnTo>
                    <a:pt x="1514" y="3738"/>
                  </a:lnTo>
                  <a:lnTo>
                    <a:pt x="0" y="3257"/>
                  </a:lnTo>
                  <a:lnTo>
                    <a:pt x="5001" y="1"/>
                  </a:lnTo>
                  <a:lnTo>
                    <a:pt x="24116" y="2452"/>
                  </a:lnTo>
                  <a:lnTo>
                    <a:pt x="24116" y="2452"/>
                  </a:lnTo>
                  <a:lnTo>
                    <a:pt x="24401" y="2887"/>
                  </a:lnTo>
                  <a:lnTo>
                    <a:pt x="24673" y="3331"/>
                  </a:lnTo>
                  <a:lnTo>
                    <a:pt x="24940" y="3766"/>
                  </a:lnTo>
                  <a:lnTo>
                    <a:pt x="25200" y="4200"/>
                  </a:lnTo>
                  <a:lnTo>
                    <a:pt x="25454" y="4635"/>
                  </a:lnTo>
                  <a:lnTo>
                    <a:pt x="25702" y="5070"/>
                  </a:lnTo>
                  <a:lnTo>
                    <a:pt x="25939" y="5505"/>
                  </a:lnTo>
                  <a:lnTo>
                    <a:pt x="26169" y="5940"/>
                  </a:lnTo>
                  <a:lnTo>
                    <a:pt x="26393" y="6374"/>
                  </a:lnTo>
                  <a:lnTo>
                    <a:pt x="26611" y="6809"/>
                  </a:lnTo>
                  <a:lnTo>
                    <a:pt x="26823" y="7244"/>
                  </a:lnTo>
                  <a:lnTo>
                    <a:pt x="27022" y="7669"/>
                  </a:lnTo>
                  <a:lnTo>
                    <a:pt x="27216" y="8104"/>
                  </a:lnTo>
                  <a:lnTo>
                    <a:pt x="27410" y="8530"/>
                  </a:lnTo>
                  <a:lnTo>
                    <a:pt x="27592" y="8965"/>
                  </a:lnTo>
                  <a:lnTo>
                    <a:pt x="27761" y="9390"/>
                  </a:lnTo>
                  <a:lnTo>
                    <a:pt x="27931" y="9816"/>
                  </a:lnTo>
                  <a:lnTo>
                    <a:pt x="28094" y="10241"/>
                  </a:lnTo>
                  <a:lnTo>
                    <a:pt x="28245" y="10667"/>
                  </a:lnTo>
                  <a:lnTo>
                    <a:pt x="28397" y="11092"/>
                  </a:lnTo>
                  <a:lnTo>
                    <a:pt x="28536" y="11518"/>
                  </a:lnTo>
                  <a:lnTo>
                    <a:pt x="28669" y="11934"/>
                  </a:lnTo>
                  <a:lnTo>
                    <a:pt x="28796" y="12360"/>
                  </a:lnTo>
                  <a:lnTo>
                    <a:pt x="28924" y="12776"/>
                  </a:lnTo>
                  <a:lnTo>
                    <a:pt x="29039" y="13201"/>
                  </a:lnTo>
                  <a:lnTo>
                    <a:pt x="29148" y="13618"/>
                  </a:lnTo>
                  <a:lnTo>
                    <a:pt x="29244" y="14034"/>
                  </a:lnTo>
                  <a:lnTo>
                    <a:pt x="29341" y="14450"/>
                  </a:lnTo>
                  <a:lnTo>
                    <a:pt x="29432" y="14857"/>
                  </a:lnTo>
                  <a:lnTo>
                    <a:pt x="29517" y="15274"/>
                  </a:lnTo>
                  <a:lnTo>
                    <a:pt x="29596" y="15690"/>
                  </a:lnTo>
                  <a:lnTo>
                    <a:pt x="29668" y="16097"/>
                  </a:lnTo>
                  <a:lnTo>
                    <a:pt x="29668" y="160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6778;p67">
              <a:extLst>
                <a:ext uri="{FF2B5EF4-FFF2-40B4-BE49-F238E27FC236}">
                  <a16:creationId xmlns:a16="http://schemas.microsoft.com/office/drawing/2014/main" id="{09CEF75B-827F-E170-552D-543C14C08B38}"/>
                </a:ext>
              </a:extLst>
            </p:cNvPr>
            <p:cNvSpPr/>
            <p:nvPr/>
          </p:nvSpPr>
          <p:spPr>
            <a:xfrm>
              <a:off x="-152150" y="-163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6779;p67">
              <a:extLst>
                <a:ext uri="{FF2B5EF4-FFF2-40B4-BE49-F238E27FC236}">
                  <a16:creationId xmlns:a16="http://schemas.microsoft.com/office/drawing/2014/main" id="{3D2EDE05-9BB2-A8A0-057A-926BFBD1A1D3}"/>
                </a:ext>
              </a:extLst>
            </p:cNvPr>
            <p:cNvSpPr/>
            <p:nvPr/>
          </p:nvSpPr>
          <p:spPr>
            <a:xfrm>
              <a:off x="-1530675" y="-2867400"/>
              <a:ext cx="761275" cy="1082850"/>
            </a:xfrm>
            <a:custGeom>
              <a:avLst/>
              <a:gdLst/>
              <a:ahLst/>
              <a:cxnLst/>
              <a:rect l="l" t="t" r="r" b="b"/>
              <a:pathLst>
                <a:path w="30451" h="43314" extrusionOk="0">
                  <a:moveTo>
                    <a:pt x="29318" y="1"/>
                  </a:moveTo>
                  <a:lnTo>
                    <a:pt x="17656" y="19"/>
                  </a:lnTo>
                  <a:lnTo>
                    <a:pt x="1133" y="38"/>
                  </a:lnTo>
                  <a:lnTo>
                    <a:pt x="1085" y="2869"/>
                  </a:lnTo>
                  <a:lnTo>
                    <a:pt x="1024" y="6143"/>
                  </a:lnTo>
                  <a:lnTo>
                    <a:pt x="982" y="7938"/>
                  </a:lnTo>
                  <a:lnTo>
                    <a:pt x="933" y="9844"/>
                  </a:lnTo>
                  <a:lnTo>
                    <a:pt x="879" y="11851"/>
                  </a:lnTo>
                  <a:lnTo>
                    <a:pt x="818" y="13951"/>
                  </a:lnTo>
                  <a:lnTo>
                    <a:pt x="752" y="16153"/>
                  </a:lnTo>
                  <a:lnTo>
                    <a:pt x="673" y="18447"/>
                  </a:lnTo>
                  <a:lnTo>
                    <a:pt x="582" y="20843"/>
                  </a:lnTo>
                  <a:lnTo>
                    <a:pt x="485" y="23322"/>
                  </a:lnTo>
                  <a:lnTo>
                    <a:pt x="382" y="25894"/>
                  </a:lnTo>
                  <a:lnTo>
                    <a:pt x="267" y="28549"/>
                  </a:lnTo>
                  <a:lnTo>
                    <a:pt x="140" y="31296"/>
                  </a:lnTo>
                  <a:lnTo>
                    <a:pt x="1" y="34118"/>
                  </a:lnTo>
                  <a:lnTo>
                    <a:pt x="61" y="34220"/>
                  </a:lnTo>
                  <a:lnTo>
                    <a:pt x="237" y="34506"/>
                  </a:lnTo>
                  <a:lnTo>
                    <a:pt x="370" y="34719"/>
                  </a:lnTo>
                  <a:lnTo>
                    <a:pt x="528" y="34969"/>
                  </a:lnTo>
                  <a:lnTo>
                    <a:pt x="721" y="35246"/>
                  </a:lnTo>
                  <a:lnTo>
                    <a:pt x="939" y="35552"/>
                  </a:lnTo>
                  <a:lnTo>
                    <a:pt x="1194" y="35885"/>
                  </a:lnTo>
                  <a:lnTo>
                    <a:pt x="1472" y="36246"/>
                  </a:lnTo>
                  <a:lnTo>
                    <a:pt x="1781" y="36625"/>
                  </a:lnTo>
                  <a:lnTo>
                    <a:pt x="2120" y="37023"/>
                  </a:lnTo>
                  <a:lnTo>
                    <a:pt x="2489" y="37439"/>
                  </a:lnTo>
                  <a:lnTo>
                    <a:pt x="2889" y="37855"/>
                  </a:lnTo>
                  <a:lnTo>
                    <a:pt x="3319" y="38281"/>
                  </a:lnTo>
                  <a:lnTo>
                    <a:pt x="3549" y="38503"/>
                  </a:lnTo>
                  <a:lnTo>
                    <a:pt x="3779" y="38716"/>
                  </a:lnTo>
                  <a:lnTo>
                    <a:pt x="4021" y="38928"/>
                  </a:lnTo>
                  <a:lnTo>
                    <a:pt x="4269" y="39141"/>
                  </a:lnTo>
                  <a:lnTo>
                    <a:pt x="4524" y="39363"/>
                  </a:lnTo>
                  <a:lnTo>
                    <a:pt x="4790" y="39576"/>
                  </a:lnTo>
                  <a:lnTo>
                    <a:pt x="5057" y="39779"/>
                  </a:lnTo>
                  <a:lnTo>
                    <a:pt x="5335" y="39992"/>
                  </a:lnTo>
                  <a:lnTo>
                    <a:pt x="5620" y="40196"/>
                  </a:lnTo>
                  <a:lnTo>
                    <a:pt x="5916" y="40399"/>
                  </a:lnTo>
                  <a:lnTo>
                    <a:pt x="6219" y="40603"/>
                  </a:lnTo>
                  <a:lnTo>
                    <a:pt x="6528" y="40797"/>
                  </a:lnTo>
                  <a:lnTo>
                    <a:pt x="6843" y="40991"/>
                  </a:lnTo>
                  <a:lnTo>
                    <a:pt x="7164" y="41176"/>
                  </a:lnTo>
                  <a:lnTo>
                    <a:pt x="7497" y="41361"/>
                  </a:lnTo>
                  <a:lnTo>
                    <a:pt x="7836" y="41537"/>
                  </a:lnTo>
                  <a:lnTo>
                    <a:pt x="8181" y="41713"/>
                  </a:lnTo>
                  <a:lnTo>
                    <a:pt x="8532" y="41879"/>
                  </a:lnTo>
                  <a:lnTo>
                    <a:pt x="8895" y="42037"/>
                  </a:lnTo>
                  <a:lnTo>
                    <a:pt x="9265" y="42185"/>
                  </a:lnTo>
                  <a:lnTo>
                    <a:pt x="9640" y="42333"/>
                  </a:lnTo>
                  <a:lnTo>
                    <a:pt x="10021" y="42462"/>
                  </a:lnTo>
                  <a:lnTo>
                    <a:pt x="10415" y="42592"/>
                  </a:lnTo>
                  <a:lnTo>
                    <a:pt x="10815" y="42712"/>
                  </a:lnTo>
                  <a:lnTo>
                    <a:pt x="11220" y="42823"/>
                  </a:lnTo>
                  <a:lnTo>
                    <a:pt x="11638" y="42915"/>
                  </a:lnTo>
                  <a:lnTo>
                    <a:pt x="12056" y="43008"/>
                  </a:lnTo>
                  <a:lnTo>
                    <a:pt x="12486" y="43082"/>
                  </a:lnTo>
                  <a:lnTo>
                    <a:pt x="12928" y="43156"/>
                  </a:lnTo>
                  <a:lnTo>
                    <a:pt x="13370" y="43211"/>
                  </a:lnTo>
                  <a:lnTo>
                    <a:pt x="13824" y="43258"/>
                  </a:lnTo>
                  <a:lnTo>
                    <a:pt x="14284" y="43285"/>
                  </a:lnTo>
                  <a:lnTo>
                    <a:pt x="14750" y="43304"/>
                  </a:lnTo>
                  <a:lnTo>
                    <a:pt x="15229" y="43313"/>
                  </a:lnTo>
                  <a:lnTo>
                    <a:pt x="15671" y="43304"/>
                  </a:lnTo>
                  <a:lnTo>
                    <a:pt x="16106" y="43285"/>
                  </a:lnTo>
                  <a:lnTo>
                    <a:pt x="16542" y="43258"/>
                  </a:lnTo>
                  <a:lnTo>
                    <a:pt x="16966" y="43221"/>
                  </a:lnTo>
                  <a:lnTo>
                    <a:pt x="17384" y="43174"/>
                  </a:lnTo>
                  <a:lnTo>
                    <a:pt x="17790" y="43110"/>
                  </a:lnTo>
                  <a:lnTo>
                    <a:pt x="18195" y="43045"/>
                  </a:lnTo>
                  <a:lnTo>
                    <a:pt x="18595" y="42962"/>
                  </a:lnTo>
                  <a:lnTo>
                    <a:pt x="18964" y="42878"/>
                  </a:lnTo>
                  <a:lnTo>
                    <a:pt x="19328" y="42786"/>
                  </a:lnTo>
                  <a:lnTo>
                    <a:pt x="19685" y="42693"/>
                  </a:lnTo>
                  <a:lnTo>
                    <a:pt x="20036" y="42592"/>
                  </a:lnTo>
                  <a:lnTo>
                    <a:pt x="20381" y="42471"/>
                  </a:lnTo>
                  <a:lnTo>
                    <a:pt x="20726" y="42360"/>
                  </a:lnTo>
                  <a:lnTo>
                    <a:pt x="21059" y="42231"/>
                  </a:lnTo>
                  <a:lnTo>
                    <a:pt x="21386" y="42101"/>
                  </a:lnTo>
                  <a:lnTo>
                    <a:pt x="21707" y="41963"/>
                  </a:lnTo>
                  <a:lnTo>
                    <a:pt x="22028" y="41824"/>
                  </a:lnTo>
                  <a:lnTo>
                    <a:pt x="22337" y="41676"/>
                  </a:lnTo>
                  <a:lnTo>
                    <a:pt x="22640" y="41528"/>
                  </a:lnTo>
                  <a:lnTo>
                    <a:pt x="22942" y="41370"/>
                  </a:lnTo>
                  <a:lnTo>
                    <a:pt x="23233" y="41204"/>
                  </a:lnTo>
                  <a:lnTo>
                    <a:pt x="23524" y="41047"/>
                  </a:lnTo>
                  <a:lnTo>
                    <a:pt x="23802" y="40871"/>
                  </a:lnTo>
                  <a:lnTo>
                    <a:pt x="24081" y="40704"/>
                  </a:lnTo>
                  <a:lnTo>
                    <a:pt x="24347" y="40529"/>
                  </a:lnTo>
                  <a:lnTo>
                    <a:pt x="24613" y="40353"/>
                  </a:lnTo>
                  <a:lnTo>
                    <a:pt x="24868" y="40168"/>
                  </a:lnTo>
                  <a:lnTo>
                    <a:pt x="25122" y="39983"/>
                  </a:lnTo>
                  <a:lnTo>
                    <a:pt x="25364" y="39798"/>
                  </a:lnTo>
                  <a:lnTo>
                    <a:pt x="25842" y="39428"/>
                  </a:lnTo>
                  <a:lnTo>
                    <a:pt x="26291" y="39049"/>
                  </a:lnTo>
                  <a:lnTo>
                    <a:pt x="26720" y="38669"/>
                  </a:lnTo>
                  <a:lnTo>
                    <a:pt x="27126" y="38290"/>
                  </a:lnTo>
                  <a:lnTo>
                    <a:pt x="27508" y="37911"/>
                  </a:lnTo>
                  <a:lnTo>
                    <a:pt x="27865" y="37541"/>
                  </a:lnTo>
                  <a:lnTo>
                    <a:pt x="28198" y="37171"/>
                  </a:lnTo>
                  <a:lnTo>
                    <a:pt x="28507" y="36819"/>
                  </a:lnTo>
                  <a:lnTo>
                    <a:pt x="28797" y="36477"/>
                  </a:lnTo>
                  <a:lnTo>
                    <a:pt x="29064" y="36144"/>
                  </a:lnTo>
                  <a:lnTo>
                    <a:pt x="29306" y="35829"/>
                  </a:lnTo>
                  <a:lnTo>
                    <a:pt x="29524" y="35533"/>
                  </a:lnTo>
                  <a:lnTo>
                    <a:pt x="29717" y="35265"/>
                  </a:lnTo>
                  <a:lnTo>
                    <a:pt x="29887" y="35015"/>
                  </a:lnTo>
                  <a:lnTo>
                    <a:pt x="30038" y="34793"/>
                  </a:lnTo>
                  <a:lnTo>
                    <a:pt x="30268" y="34423"/>
                  </a:lnTo>
                  <a:lnTo>
                    <a:pt x="30408" y="34201"/>
                  </a:lnTo>
                  <a:lnTo>
                    <a:pt x="30450" y="34118"/>
                  </a:lnTo>
                  <a:lnTo>
                    <a:pt x="30311" y="31287"/>
                  </a:lnTo>
                  <a:lnTo>
                    <a:pt x="30184" y="28540"/>
                  </a:lnTo>
                  <a:lnTo>
                    <a:pt x="30069" y="25875"/>
                  </a:lnTo>
                  <a:lnTo>
                    <a:pt x="29966" y="23304"/>
                  </a:lnTo>
                  <a:lnTo>
                    <a:pt x="29869" y="20815"/>
                  </a:lnTo>
                  <a:lnTo>
                    <a:pt x="29784" y="18419"/>
                  </a:lnTo>
                  <a:lnTo>
                    <a:pt x="29705" y="16125"/>
                  </a:lnTo>
                  <a:lnTo>
                    <a:pt x="29633" y="13914"/>
                  </a:lnTo>
                  <a:lnTo>
                    <a:pt x="29572" y="11814"/>
                  </a:lnTo>
                  <a:lnTo>
                    <a:pt x="29518" y="9807"/>
                  </a:lnTo>
                  <a:lnTo>
                    <a:pt x="29469" y="7901"/>
                  </a:lnTo>
                  <a:lnTo>
                    <a:pt x="29427" y="6097"/>
                  </a:lnTo>
                  <a:lnTo>
                    <a:pt x="29366" y="2831"/>
                  </a:lnTo>
                  <a:lnTo>
                    <a:pt x="29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6780;p67">
              <a:extLst>
                <a:ext uri="{FF2B5EF4-FFF2-40B4-BE49-F238E27FC236}">
                  <a16:creationId xmlns:a16="http://schemas.microsoft.com/office/drawing/2014/main" id="{3ADEBD71-1470-AC84-D39D-D317D1FAB39B}"/>
                </a:ext>
              </a:extLst>
            </p:cNvPr>
            <p:cNvSpPr/>
            <p:nvPr/>
          </p:nvSpPr>
          <p:spPr>
            <a:xfrm>
              <a:off x="-1530675" y="-2867400"/>
              <a:ext cx="761275" cy="1082850"/>
            </a:xfrm>
            <a:custGeom>
              <a:avLst/>
              <a:gdLst/>
              <a:ahLst/>
              <a:cxnLst/>
              <a:rect l="l" t="t" r="r" b="b"/>
              <a:pathLst>
                <a:path w="30451" h="43314" fill="none" extrusionOk="0">
                  <a:moveTo>
                    <a:pt x="30450" y="34118"/>
                  </a:moveTo>
                  <a:lnTo>
                    <a:pt x="30450" y="34118"/>
                  </a:lnTo>
                  <a:lnTo>
                    <a:pt x="30408" y="34201"/>
                  </a:lnTo>
                  <a:lnTo>
                    <a:pt x="30268" y="34423"/>
                  </a:lnTo>
                  <a:lnTo>
                    <a:pt x="30038" y="34793"/>
                  </a:lnTo>
                  <a:lnTo>
                    <a:pt x="29887" y="35015"/>
                  </a:lnTo>
                  <a:lnTo>
                    <a:pt x="29717" y="35265"/>
                  </a:lnTo>
                  <a:lnTo>
                    <a:pt x="29524" y="35533"/>
                  </a:lnTo>
                  <a:lnTo>
                    <a:pt x="29306" y="35829"/>
                  </a:lnTo>
                  <a:lnTo>
                    <a:pt x="29064" y="36144"/>
                  </a:lnTo>
                  <a:lnTo>
                    <a:pt x="28797" y="36477"/>
                  </a:lnTo>
                  <a:lnTo>
                    <a:pt x="28507" y="36819"/>
                  </a:lnTo>
                  <a:lnTo>
                    <a:pt x="28198" y="37171"/>
                  </a:lnTo>
                  <a:lnTo>
                    <a:pt x="27865" y="37541"/>
                  </a:lnTo>
                  <a:lnTo>
                    <a:pt x="27508" y="37911"/>
                  </a:lnTo>
                  <a:lnTo>
                    <a:pt x="27126" y="38290"/>
                  </a:lnTo>
                  <a:lnTo>
                    <a:pt x="26720" y="38669"/>
                  </a:lnTo>
                  <a:lnTo>
                    <a:pt x="26291" y="39049"/>
                  </a:lnTo>
                  <a:lnTo>
                    <a:pt x="25842" y="39428"/>
                  </a:lnTo>
                  <a:lnTo>
                    <a:pt x="25364" y="39798"/>
                  </a:lnTo>
                  <a:lnTo>
                    <a:pt x="25122" y="39983"/>
                  </a:lnTo>
                  <a:lnTo>
                    <a:pt x="24868" y="40168"/>
                  </a:lnTo>
                  <a:lnTo>
                    <a:pt x="24613" y="40353"/>
                  </a:lnTo>
                  <a:lnTo>
                    <a:pt x="24347" y="40529"/>
                  </a:lnTo>
                  <a:lnTo>
                    <a:pt x="24081" y="40704"/>
                  </a:lnTo>
                  <a:lnTo>
                    <a:pt x="23802" y="40871"/>
                  </a:lnTo>
                  <a:lnTo>
                    <a:pt x="23524" y="41047"/>
                  </a:lnTo>
                  <a:lnTo>
                    <a:pt x="23233" y="41204"/>
                  </a:lnTo>
                  <a:lnTo>
                    <a:pt x="22942" y="41370"/>
                  </a:lnTo>
                  <a:lnTo>
                    <a:pt x="22640" y="41528"/>
                  </a:lnTo>
                  <a:lnTo>
                    <a:pt x="22337" y="41676"/>
                  </a:lnTo>
                  <a:lnTo>
                    <a:pt x="22028" y="41824"/>
                  </a:lnTo>
                  <a:lnTo>
                    <a:pt x="21707" y="41963"/>
                  </a:lnTo>
                  <a:lnTo>
                    <a:pt x="21386" y="42101"/>
                  </a:lnTo>
                  <a:lnTo>
                    <a:pt x="21059" y="42231"/>
                  </a:lnTo>
                  <a:lnTo>
                    <a:pt x="20726" y="42360"/>
                  </a:lnTo>
                  <a:lnTo>
                    <a:pt x="20381" y="42471"/>
                  </a:lnTo>
                  <a:lnTo>
                    <a:pt x="20036" y="42592"/>
                  </a:lnTo>
                  <a:lnTo>
                    <a:pt x="19685" y="42693"/>
                  </a:lnTo>
                  <a:lnTo>
                    <a:pt x="19328" y="42786"/>
                  </a:lnTo>
                  <a:lnTo>
                    <a:pt x="18964" y="42878"/>
                  </a:lnTo>
                  <a:lnTo>
                    <a:pt x="18595" y="42962"/>
                  </a:lnTo>
                  <a:lnTo>
                    <a:pt x="18595" y="42962"/>
                  </a:lnTo>
                  <a:lnTo>
                    <a:pt x="18195" y="43045"/>
                  </a:lnTo>
                  <a:lnTo>
                    <a:pt x="17790" y="43110"/>
                  </a:lnTo>
                  <a:lnTo>
                    <a:pt x="17384" y="43174"/>
                  </a:lnTo>
                  <a:lnTo>
                    <a:pt x="16966" y="43221"/>
                  </a:lnTo>
                  <a:lnTo>
                    <a:pt x="16542" y="43258"/>
                  </a:lnTo>
                  <a:lnTo>
                    <a:pt x="16106" y="43285"/>
                  </a:lnTo>
                  <a:lnTo>
                    <a:pt x="15671" y="43304"/>
                  </a:lnTo>
                  <a:lnTo>
                    <a:pt x="15229" y="43313"/>
                  </a:lnTo>
                  <a:lnTo>
                    <a:pt x="15229" y="43313"/>
                  </a:lnTo>
                  <a:lnTo>
                    <a:pt x="14750" y="43304"/>
                  </a:lnTo>
                  <a:lnTo>
                    <a:pt x="14284" y="43285"/>
                  </a:lnTo>
                  <a:lnTo>
                    <a:pt x="13824" y="43258"/>
                  </a:lnTo>
                  <a:lnTo>
                    <a:pt x="13370" y="43211"/>
                  </a:lnTo>
                  <a:lnTo>
                    <a:pt x="12928" y="43156"/>
                  </a:lnTo>
                  <a:lnTo>
                    <a:pt x="12486" y="43082"/>
                  </a:lnTo>
                  <a:lnTo>
                    <a:pt x="12056" y="43008"/>
                  </a:lnTo>
                  <a:lnTo>
                    <a:pt x="11638" y="42915"/>
                  </a:lnTo>
                  <a:lnTo>
                    <a:pt x="11220" y="42823"/>
                  </a:lnTo>
                  <a:lnTo>
                    <a:pt x="10815" y="42712"/>
                  </a:lnTo>
                  <a:lnTo>
                    <a:pt x="10415" y="42592"/>
                  </a:lnTo>
                  <a:lnTo>
                    <a:pt x="10021" y="42462"/>
                  </a:lnTo>
                  <a:lnTo>
                    <a:pt x="9640" y="42333"/>
                  </a:lnTo>
                  <a:lnTo>
                    <a:pt x="9265" y="42185"/>
                  </a:lnTo>
                  <a:lnTo>
                    <a:pt x="8895" y="42037"/>
                  </a:lnTo>
                  <a:lnTo>
                    <a:pt x="8532" y="41879"/>
                  </a:lnTo>
                  <a:lnTo>
                    <a:pt x="8181" y="41713"/>
                  </a:lnTo>
                  <a:lnTo>
                    <a:pt x="7836" y="41537"/>
                  </a:lnTo>
                  <a:lnTo>
                    <a:pt x="7497" y="41361"/>
                  </a:lnTo>
                  <a:lnTo>
                    <a:pt x="7164" y="41176"/>
                  </a:lnTo>
                  <a:lnTo>
                    <a:pt x="6843" y="40991"/>
                  </a:lnTo>
                  <a:lnTo>
                    <a:pt x="6528" y="40797"/>
                  </a:lnTo>
                  <a:lnTo>
                    <a:pt x="6219" y="40603"/>
                  </a:lnTo>
                  <a:lnTo>
                    <a:pt x="5916" y="40399"/>
                  </a:lnTo>
                  <a:lnTo>
                    <a:pt x="5620" y="40196"/>
                  </a:lnTo>
                  <a:lnTo>
                    <a:pt x="5335" y="39992"/>
                  </a:lnTo>
                  <a:lnTo>
                    <a:pt x="5057" y="39779"/>
                  </a:lnTo>
                  <a:lnTo>
                    <a:pt x="4790" y="39576"/>
                  </a:lnTo>
                  <a:lnTo>
                    <a:pt x="4524" y="39363"/>
                  </a:lnTo>
                  <a:lnTo>
                    <a:pt x="4269" y="39141"/>
                  </a:lnTo>
                  <a:lnTo>
                    <a:pt x="4021" y="38928"/>
                  </a:lnTo>
                  <a:lnTo>
                    <a:pt x="3779" y="38716"/>
                  </a:lnTo>
                  <a:lnTo>
                    <a:pt x="3549" y="38503"/>
                  </a:lnTo>
                  <a:lnTo>
                    <a:pt x="3319" y="38281"/>
                  </a:lnTo>
                  <a:lnTo>
                    <a:pt x="2889" y="37855"/>
                  </a:lnTo>
                  <a:lnTo>
                    <a:pt x="2489" y="37439"/>
                  </a:lnTo>
                  <a:lnTo>
                    <a:pt x="2120" y="37023"/>
                  </a:lnTo>
                  <a:lnTo>
                    <a:pt x="1781" y="36625"/>
                  </a:lnTo>
                  <a:lnTo>
                    <a:pt x="1472" y="36246"/>
                  </a:lnTo>
                  <a:lnTo>
                    <a:pt x="1194" y="35885"/>
                  </a:lnTo>
                  <a:lnTo>
                    <a:pt x="939" y="35552"/>
                  </a:lnTo>
                  <a:lnTo>
                    <a:pt x="721" y="35246"/>
                  </a:lnTo>
                  <a:lnTo>
                    <a:pt x="528" y="34969"/>
                  </a:lnTo>
                  <a:lnTo>
                    <a:pt x="370" y="34719"/>
                  </a:lnTo>
                  <a:lnTo>
                    <a:pt x="237" y="34506"/>
                  </a:lnTo>
                  <a:lnTo>
                    <a:pt x="61" y="34220"/>
                  </a:lnTo>
                  <a:lnTo>
                    <a:pt x="1" y="34118"/>
                  </a:lnTo>
                  <a:lnTo>
                    <a:pt x="1" y="34118"/>
                  </a:lnTo>
                  <a:lnTo>
                    <a:pt x="140" y="31296"/>
                  </a:lnTo>
                  <a:lnTo>
                    <a:pt x="267" y="28549"/>
                  </a:lnTo>
                  <a:lnTo>
                    <a:pt x="382" y="25894"/>
                  </a:lnTo>
                  <a:lnTo>
                    <a:pt x="485" y="23322"/>
                  </a:lnTo>
                  <a:lnTo>
                    <a:pt x="582" y="20843"/>
                  </a:lnTo>
                  <a:lnTo>
                    <a:pt x="673" y="18447"/>
                  </a:lnTo>
                  <a:lnTo>
                    <a:pt x="752" y="16153"/>
                  </a:lnTo>
                  <a:lnTo>
                    <a:pt x="818" y="13951"/>
                  </a:lnTo>
                  <a:lnTo>
                    <a:pt x="879" y="11851"/>
                  </a:lnTo>
                  <a:lnTo>
                    <a:pt x="933" y="9844"/>
                  </a:lnTo>
                  <a:lnTo>
                    <a:pt x="982" y="7938"/>
                  </a:lnTo>
                  <a:lnTo>
                    <a:pt x="1024" y="6143"/>
                  </a:lnTo>
                  <a:lnTo>
                    <a:pt x="1085" y="2869"/>
                  </a:lnTo>
                  <a:lnTo>
                    <a:pt x="1133" y="38"/>
                  </a:lnTo>
                  <a:lnTo>
                    <a:pt x="17656" y="19"/>
                  </a:lnTo>
                  <a:lnTo>
                    <a:pt x="29318" y="1"/>
                  </a:lnTo>
                  <a:lnTo>
                    <a:pt x="29318" y="1"/>
                  </a:lnTo>
                  <a:lnTo>
                    <a:pt x="29366" y="2831"/>
                  </a:lnTo>
                  <a:lnTo>
                    <a:pt x="29427" y="6097"/>
                  </a:lnTo>
                  <a:lnTo>
                    <a:pt x="29469" y="7901"/>
                  </a:lnTo>
                  <a:lnTo>
                    <a:pt x="29518" y="9807"/>
                  </a:lnTo>
                  <a:lnTo>
                    <a:pt x="29572" y="11814"/>
                  </a:lnTo>
                  <a:lnTo>
                    <a:pt x="29633" y="13914"/>
                  </a:lnTo>
                  <a:lnTo>
                    <a:pt x="29705" y="16125"/>
                  </a:lnTo>
                  <a:lnTo>
                    <a:pt x="29784" y="18419"/>
                  </a:lnTo>
                  <a:lnTo>
                    <a:pt x="29869" y="20815"/>
                  </a:lnTo>
                  <a:lnTo>
                    <a:pt x="29966" y="23304"/>
                  </a:lnTo>
                  <a:lnTo>
                    <a:pt x="30069" y="25875"/>
                  </a:lnTo>
                  <a:lnTo>
                    <a:pt x="30184" y="28540"/>
                  </a:lnTo>
                  <a:lnTo>
                    <a:pt x="30311" y="31287"/>
                  </a:lnTo>
                  <a:lnTo>
                    <a:pt x="30450" y="34118"/>
                  </a:lnTo>
                  <a:lnTo>
                    <a:pt x="30450" y="341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6781;p67">
              <a:extLst>
                <a:ext uri="{FF2B5EF4-FFF2-40B4-BE49-F238E27FC236}">
                  <a16:creationId xmlns:a16="http://schemas.microsoft.com/office/drawing/2014/main" id="{00387CD0-2BE8-5EEA-0F8E-162BEE6CEA5F}"/>
                </a:ext>
              </a:extLst>
            </p:cNvPr>
            <p:cNvSpPr/>
            <p:nvPr/>
          </p:nvSpPr>
          <p:spPr>
            <a:xfrm>
              <a:off x="-769425" y="-201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6782;p67">
              <a:extLst>
                <a:ext uri="{FF2B5EF4-FFF2-40B4-BE49-F238E27FC236}">
                  <a16:creationId xmlns:a16="http://schemas.microsoft.com/office/drawing/2014/main" id="{D01C57C3-B95B-ED64-7BD7-D95FA6D1C78A}"/>
                </a:ext>
              </a:extLst>
            </p:cNvPr>
            <p:cNvSpPr/>
            <p:nvPr/>
          </p:nvSpPr>
          <p:spPr>
            <a:xfrm>
              <a:off x="-1089275" y="-2867400"/>
              <a:ext cx="319875" cy="1074050"/>
            </a:xfrm>
            <a:custGeom>
              <a:avLst/>
              <a:gdLst/>
              <a:ahLst/>
              <a:cxnLst/>
              <a:rect l="l" t="t" r="r" b="b"/>
              <a:pathLst>
                <a:path w="12795" h="42962" extrusionOk="0">
                  <a:moveTo>
                    <a:pt x="11662" y="1"/>
                  </a:moveTo>
                  <a:lnTo>
                    <a:pt x="0" y="19"/>
                  </a:lnTo>
                  <a:lnTo>
                    <a:pt x="97" y="7244"/>
                  </a:lnTo>
                  <a:lnTo>
                    <a:pt x="170" y="12351"/>
                  </a:lnTo>
                  <a:lnTo>
                    <a:pt x="218" y="15163"/>
                  </a:lnTo>
                  <a:lnTo>
                    <a:pt x="267" y="18123"/>
                  </a:lnTo>
                  <a:lnTo>
                    <a:pt x="327" y="21185"/>
                  </a:lnTo>
                  <a:lnTo>
                    <a:pt x="394" y="24312"/>
                  </a:lnTo>
                  <a:lnTo>
                    <a:pt x="461" y="27494"/>
                  </a:lnTo>
                  <a:lnTo>
                    <a:pt x="539" y="30686"/>
                  </a:lnTo>
                  <a:lnTo>
                    <a:pt x="630" y="33859"/>
                  </a:lnTo>
                  <a:lnTo>
                    <a:pt x="721" y="36986"/>
                  </a:lnTo>
                  <a:lnTo>
                    <a:pt x="824" y="40029"/>
                  </a:lnTo>
                  <a:lnTo>
                    <a:pt x="939" y="42962"/>
                  </a:lnTo>
                  <a:lnTo>
                    <a:pt x="1308" y="42878"/>
                  </a:lnTo>
                  <a:lnTo>
                    <a:pt x="1672" y="42786"/>
                  </a:lnTo>
                  <a:lnTo>
                    <a:pt x="2029" y="42693"/>
                  </a:lnTo>
                  <a:lnTo>
                    <a:pt x="2380" y="42592"/>
                  </a:lnTo>
                  <a:lnTo>
                    <a:pt x="2725" y="42471"/>
                  </a:lnTo>
                  <a:lnTo>
                    <a:pt x="3070" y="42360"/>
                  </a:lnTo>
                  <a:lnTo>
                    <a:pt x="3403" y="42231"/>
                  </a:lnTo>
                  <a:lnTo>
                    <a:pt x="3730" y="42101"/>
                  </a:lnTo>
                  <a:lnTo>
                    <a:pt x="4051" y="41963"/>
                  </a:lnTo>
                  <a:lnTo>
                    <a:pt x="4372" y="41824"/>
                  </a:lnTo>
                  <a:lnTo>
                    <a:pt x="4681" y="41676"/>
                  </a:lnTo>
                  <a:lnTo>
                    <a:pt x="4984" y="41528"/>
                  </a:lnTo>
                  <a:lnTo>
                    <a:pt x="5286" y="41370"/>
                  </a:lnTo>
                  <a:lnTo>
                    <a:pt x="5577" y="41204"/>
                  </a:lnTo>
                  <a:lnTo>
                    <a:pt x="5868" y="41047"/>
                  </a:lnTo>
                  <a:lnTo>
                    <a:pt x="6146" y="40871"/>
                  </a:lnTo>
                  <a:lnTo>
                    <a:pt x="6425" y="40704"/>
                  </a:lnTo>
                  <a:lnTo>
                    <a:pt x="6691" y="40529"/>
                  </a:lnTo>
                  <a:lnTo>
                    <a:pt x="6957" y="40353"/>
                  </a:lnTo>
                  <a:lnTo>
                    <a:pt x="7212" y="40168"/>
                  </a:lnTo>
                  <a:lnTo>
                    <a:pt x="7466" y="39983"/>
                  </a:lnTo>
                  <a:lnTo>
                    <a:pt x="7708" y="39798"/>
                  </a:lnTo>
                  <a:lnTo>
                    <a:pt x="8186" y="39428"/>
                  </a:lnTo>
                  <a:lnTo>
                    <a:pt x="8635" y="39049"/>
                  </a:lnTo>
                  <a:lnTo>
                    <a:pt x="9064" y="38669"/>
                  </a:lnTo>
                  <a:lnTo>
                    <a:pt x="9470" y="38290"/>
                  </a:lnTo>
                  <a:lnTo>
                    <a:pt x="9852" y="37911"/>
                  </a:lnTo>
                  <a:lnTo>
                    <a:pt x="10209" y="37541"/>
                  </a:lnTo>
                  <a:lnTo>
                    <a:pt x="10542" y="37171"/>
                  </a:lnTo>
                  <a:lnTo>
                    <a:pt x="10851" y="36819"/>
                  </a:lnTo>
                  <a:lnTo>
                    <a:pt x="11141" y="36477"/>
                  </a:lnTo>
                  <a:lnTo>
                    <a:pt x="11408" y="36144"/>
                  </a:lnTo>
                  <a:lnTo>
                    <a:pt x="11650" y="35829"/>
                  </a:lnTo>
                  <a:lnTo>
                    <a:pt x="11868" y="35533"/>
                  </a:lnTo>
                  <a:lnTo>
                    <a:pt x="12061" y="35265"/>
                  </a:lnTo>
                  <a:lnTo>
                    <a:pt x="12231" y="35015"/>
                  </a:lnTo>
                  <a:lnTo>
                    <a:pt x="12382" y="34793"/>
                  </a:lnTo>
                  <a:lnTo>
                    <a:pt x="12612" y="34423"/>
                  </a:lnTo>
                  <a:lnTo>
                    <a:pt x="12752" y="34201"/>
                  </a:lnTo>
                  <a:lnTo>
                    <a:pt x="12794" y="34118"/>
                  </a:lnTo>
                  <a:lnTo>
                    <a:pt x="12655" y="31287"/>
                  </a:lnTo>
                  <a:lnTo>
                    <a:pt x="12528" y="28540"/>
                  </a:lnTo>
                  <a:lnTo>
                    <a:pt x="12413" y="25875"/>
                  </a:lnTo>
                  <a:lnTo>
                    <a:pt x="12310" y="23304"/>
                  </a:lnTo>
                  <a:lnTo>
                    <a:pt x="12213" y="20815"/>
                  </a:lnTo>
                  <a:lnTo>
                    <a:pt x="12128" y="18419"/>
                  </a:lnTo>
                  <a:lnTo>
                    <a:pt x="12049" y="16125"/>
                  </a:lnTo>
                  <a:lnTo>
                    <a:pt x="11977" y="13914"/>
                  </a:lnTo>
                  <a:lnTo>
                    <a:pt x="11916" y="11814"/>
                  </a:lnTo>
                  <a:lnTo>
                    <a:pt x="11862" y="9807"/>
                  </a:lnTo>
                  <a:lnTo>
                    <a:pt x="11813" y="7901"/>
                  </a:lnTo>
                  <a:lnTo>
                    <a:pt x="11771" y="6097"/>
                  </a:lnTo>
                  <a:lnTo>
                    <a:pt x="11710" y="2831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6783;p67">
              <a:extLst>
                <a:ext uri="{FF2B5EF4-FFF2-40B4-BE49-F238E27FC236}">
                  <a16:creationId xmlns:a16="http://schemas.microsoft.com/office/drawing/2014/main" id="{C4C19F6E-A39D-2396-C6A4-F735204BF2E3}"/>
                </a:ext>
              </a:extLst>
            </p:cNvPr>
            <p:cNvSpPr/>
            <p:nvPr/>
          </p:nvSpPr>
          <p:spPr>
            <a:xfrm>
              <a:off x="-1089275" y="-2867400"/>
              <a:ext cx="319875" cy="1074050"/>
            </a:xfrm>
            <a:custGeom>
              <a:avLst/>
              <a:gdLst/>
              <a:ahLst/>
              <a:cxnLst/>
              <a:rect l="l" t="t" r="r" b="b"/>
              <a:pathLst>
                <a:path w="12795" h="42962" fill="none" extrusionOk="0">
                  <a:moveTo>
                    <a:pt x="12794" y="34118"/>
                  </a:moveTo>
                  <a:lnTo>
                    <a:pt x="12794" y="34118"/>
                  </a:lnTo>
                  <a:lnTo>
                    <a:pt x="12752" y="34201"/>
                  </a:lnTo>
                  <a:lnTo>
                    <a:pt x="12612" y="34423"/>
                  </a:lnTo>
                  <a:lnTo>
                    <a:pt x="12382" y="34793"/>
                  </a:lnTo>
                  <a:lnTo>
                    <a:pt x="12231" y="35015"/>
                  </a:lnTo>
                  <a:lnTo>
                    <a:pt x="12061" y="35265"/>
                  </a:lnTo>
                  <a:lnTo>
                    <a:pt x="11868" y="35533"/>
                  </a:lnTo>
                  <a:lnTo>
                    <a:pt x="11650" y="35829"/>
                  </a:lnTo>
                  <a:lnTo>
                    <a:pt x="11408" y="36144"/>
                  </a:lnTo>
                  <a:lnTo>
                    <a:pt x="11141" y="36477"/>
                  </a:lnTo>
                  <a:lnTo>
                    <a:pt x="10851" y="36819"/>
                  </a:lnTo>
                  <a:lnTo>
                    <a:pt x="10542" y="37171"/>
                  </a:lnTo>
                  <a:lnTo>
                    <a:pt x="10209" y="37541"/>
                  </a:lnTo>
                  <a:lnTo>
                    <a:pt x="9852" y="37911"/>
                  </a:lnTo>
                  <a:lnTo>
                    <a:pt x="9470" y="38290"/>
                  </a:lnTo>
                  <a:lnTo>
                    <a:pt x="9064" y="38669"/>
                  </a:lnTo>
                  <a:lnTo>
                    <a:pt x="8635" y="39049"/>
                  </a:lnTo>
                  <a:lnTo>
                    <a:pt x="8186" y="39428"/>
                  </a:lnTo>
                  <a:lnTo>
                    <a:pt x="7708" y="39798"/>
                  </a:lnTo>
                  <a:lnTo>
                    <a:pt x="7466" y="39983"/>
                  </a:lnTo>
                  <a:lnTo>
                    <a:pt x="7212" y="40168"/>
                  </a:lnTo>
                  <a:lnTo>
                    <a:pt x="6957" y="40353"/>
                  </a:lnTo>
                  <a:lnTo>
                    <a:pt x="6691" y="40529"/>
                  </a:lnTo>
                  <a:lnTo>
                    <a:pt x="6425" y="40704"/>
                  </a:lnTo>
                  <a:lnTo>
                    <a:pt x="6146" y="40871"/>
                  </a:lnTo>
                  <a:lnTo>
                    <a:pt x="5868" y="41047"/>
                  </a:lnTo>
                  <a:lnTo>
                    <a:pt x="5577" y="41204"/>
                  </a:lnTo>
                  <a:lnTo>
                    <a:pt x="5286" y="41370"/>
                  </a:lnTo>
                  <a:lnTo>
                    <a:pt x="4984" y="41528"/>
                  </a:lnTo>
                  <a:lnTo>
                    <a:pt x="4681" y="41676"/>
                  </a:lnTo>
                  <a:lnTo>
                    <a:pt x="4372" y="41824"/>
                  </a:lnTo>
                  <a:lnTo>
                    <a:pt x="4051" y="41963"/>
                  </a:lnTo>
                  <a:lnTo>
                    <a:pt x="3730" y="42101"/>
                  </a:lnTo>
                  <a:lnTo>
                    <a:pt x="3403" y="42231"/>
                  </a:lnTo>
                  <a:lnTo>
                    <a:pt x="3070" y="42360"/>
                  </a:lnTo>
                  <a:lnTo>
                    <a:pt x="2725" y="42471"/>
                  </a:lnTo>
                  <a:lnTo>
                    <a:pt x="2380" y="42592"/>
                  </a:lnTo>
                  <a:lnTo>
                    <a:pt x="2029" y="42693"/>
                  </a:lnTo>
                  <a:lnTo>
                    <a:pt x="1672" y="42786"/>
                  </a:lnTo>
                  <a:lnTo>
                    <a:pt x="1308" y="42878"/>
                  </a:lnTo>
                  <a:lnTo>
                    <a:pt x="939" y="42962"/>
                  </a:lnTo>
                  <a:lnTo>
                    <a:pt x="939" y="42962"/>
                  </a:lnTo>
                  <a:lnTo>
                    <a:pt x="824" y="40029"/>
                  </a:lnTo>
                  <a:lnTo>
                    <a:pt x="721" y="36986"/>
                  </a:lnTo>
                  <a:lnTo>
                    <a:pt x="630" y="33859"/>
                  </a:lnTo>
                  <a:lnTo>
                    <a:pt x="539" y="30686"/>
                  </a:lnTo>
                  <a:lnTo>
                    <a:pt x="461" y="27494"/>
                  </a:lnTo>
                  <a:lnTo>
                    <a:pt x="394" y="24312"/>
                  </a:lnTo>
                  <a:lnTo>
                    <a:pt x="327" y="21185"/>
                  </a:lnTo>
                  <a:lnTo>
                    <a:pt x="267" y="18123"/>
                  </a:lnTo>
                  <a:lnTo>
                    <a:pt x="218" y="15163"/>
                  </a:lnTo>
                  <a:lnTo>
                    <a:pt x="170" y="12351"/>
                  </a:lnTo>
                  <a:lnTo>
                    <a:pt x="97" y="7244"/>
                  </a:lnTo>
                  <a:lnTo>
                    <a:pt x="0" y="19"/>
                  </a:lnTo>
                  <a:lnTo>
                    <a:pt x="11662" y="1"/>
                  </a:lnTo>
                  <a:lnTo>
                    <a:pt x="11662" y="1"/>
                  </a:lnTo>
                  <a:lnTo>
                    <a:pt x="11710" y="2831"/>
                  </a:lnTo>
                  <a:lnTo>
                    <a:pt x="11771" y="6097"/>
                  </a:lnTo>
                  <a:lnTo>
                    <a:pt x="11813" y="7901"/>
                  </a:lnTo>
                  <a:lnTo>
                    <a:pt x="11862" y="9807"/>
                  </a:lnTo>
                  <a:lnTo>
                    <a:pt x="11916" y="11814"/>
                  </a:lnTo>
                  <a:lnTo>
                    <a:pt x="11977" y="13914"/>
                  </a:lnTo>
                  <a:lnTo>
                    <a:pt x="12049" y="16125"/>
                  </a:lnTo>
                  <a:lnTo>
                    <a:pt x="12128" y="18419"/>
                  </a:lnTo>
                  <a:lnTo>
                    <a:pt x="12213" y="20815"/>
                  </a:lnTo>
                  <a:lnTo>
                    <a:pt x="12310" y="23304"/>
                  </a:lnTo>
                  <a:lnTo>
                    <a:pt x="12413" y="25875"/>
                  </a:lnTo>
                  <a:lnTo>
                    <a:pt x="12528" y="28540"/>
                  </a:lnTo>
                  <a:lnTo>
                    <a:pt x="12655" y="31287"/>
                  </a:lnTo>
                  <a:lnTo>
                    <a:pt x="12794" y="34118"/>
                  </a:lnTo>
                  <a:lnTo>
                    <a:pt x="12794" y="341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6784;p67">
              <a:extLst>
                <a:ext uri="{FF2B5EF4-FFF2-40B4-BE49-F238E27FC236}">
                  <a16:creationId xmlns:a16="http://schemas.microsoft.com/office/drawing/2014/main" id="{BAC96197-4BFF-502D-2B74-05344ADBA52E}"/>
                </a:ext>
              </a:extLst>
            </p:cNvPr>
            <p:cNvSpPr/>
            <p:nvPr/>
          </p:nvSpPr>
          <p:spPr>
            <a:xfrm>
              <a:off x="-769425" y="-201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6785;p67">
              <a:extLst>
                <a:ext uri="{FF2B5EF4-FFF2-40B4-BE49-F238E27FC236}">
                  <a16:creationId xmlns:a16="http://schemas.microsoft.com/office/drawing/2014/main" id="{14CA191E-01D0-78A1-0D9E-2642F909E0C0}"/>
                </a:ext>
              </a:extLst>
            </p:cNvPr>
            <p:cNvSpPr/>
            <p:nvPr/>
          </p:nvSpPr>
          <p:spPr>
            <a:xfrm>
              <a:off x="-2488525" y="-8143150"/>
              <a:ext cx="1338575" cy="5393275"/>
            </a:xfrm>
            <a:custGeom>
              <a:avLst/>
              <a:gdLst/>
              <a:ahLst/>
              <a:cxnLst/>
              <a:rect l="l" t="t" r="r" b="b"/>
              <a:pathLst>
                <a:path w="53543" h="215731" extrusionOk="0">
                  <a:moveTo>
                    <a:pt x="53543" y="1"/>
                  </a:moveTo>
                  <a:lnTo>
                    <a:pt x="52507" y="10"/>
                  </a:lnTo>
                  <a:lnTo>
                    <a:pt x="51405" y="38"/>
                  </a:lnTo>
                  <a:lnTo>
                    <a:pt x="50243" y="75"/>
                  </a:lnTo>
                  <a:lnTo>
                    <a:pt x="49020" y="139"/>
                  </a:lnTo>
                  <a:lnTo>
                    <a:pt x="47748" y="213"/>
                  </a:lnTo>
                  <a:lnTo>
                    <a:pt x="46422" y="324"/>
                  </a:lnTo>
                  <a:lnTo>
                    <a:pt x="45744" y="380"/>
                  </a:lnTo>
                  <a:lnTo>
                    <a:pt x="45054" y="454"/>
                  </a:lnTo>
                  <a:lnTo>
                    <a:pt x="44351" y="528"/>
                  </a:lnTo>
                  <a:lnTo>
                    <a:pt x="43643" y="611"/>
                  </a:lnTo>
                  <a:lnTo>
                    <a:pt x="42923" y="694"/>
                  </a:lnTo>
                  <a:lnTo>
                    <a:pt x="42202" y="796"/>
                  </a:lnTo>
                  <a:lnTo>
                    <a:pt x="41463" y="898"/>
                  </a:lnTo>
                  <a:lnTo>
                    <a:pt x="40725" y="1009"/>
                  </a:lnTo>
                  <a:lnTo>
                    <a:pt x="39974" y="1129"/>
                  </a:lnTo>
                  <a:lnTo>
                    <a:pt x="39223" y="1259"/>
                  </a:lnTo>
                  <a:lnTo>
                    <a:pt x="38466" y="1397"/>
                  </a:lnTo>
                  <a:lnTo>
                    <a:pt x="37697" y="1546"/>
                  </a:lnTo>
                  <a:lnTo>
                    <a:pt x="36934" y="1694"/>
                  </a:lnTo>
                  <a:lnTo>
                    <a:pt x="36159" y="1860"/>
                  </a:lnTo>
                  <a:lnTo>
                    <a:pt x="35384" y="2036"/>
                  </a:lnTo>
                  <a:lnTo>
                    <a:pt x="34609" y="2221"/>
                  </a:lnTo>
                  <a:lnTo>
                    <a:pt x="33828" y="2415"/>
                  </a:lnTo>
                  <a:lnTo>
                    <a:pt x="33047" y="2619"/>
                  </a:lnTo>
                  <a:lnTo>
                    <a:pt x="32266" y="2831"/>
                  </a:lnTo>
                  <a:lnTo>
                    <a:pt x="31485" y="3053"/>
                  </a:lnTo>
                  <a:lnTo>
                    <a:pt x="30704" y="3294"/>
                  </a:lnTo>
                  <a:lnTo>
                    <a:pt x="29923" y="3534"/>
                  </a:lnTo>
                  <a:lnTo>
                    <a:pt x="29142" y="3793"/>
                  </a:lnTo>
                  <a:lnTo>
                    <a:pt x="28367" y="4062"/>
                  </a:lnTo>
                  <a:lnTo>
                    <a:pt x="27592" y="4349"/>
                  </a:lnTo>
                  <a:lnTo>
                    <a:pt x="26817" y="4635"/>
                  </a:lnTo>
                  <a:lnTo>
                    <a:pt x="26048" y="4941"/>
                  </a:lnTo>
                  <a:lnTo>
                    <a:pt x="25285" y="5264"/>
                  </a:lnTo>
                  <a:lnTo>
                    <a:pt x="24528" y="5597"/>
                  </a:lnTo>
                  <a:lnTo>
                    <a:pt x="23771" y="5940"/>
                  </a:lnTo>
                  <a:lnTo>
                    <a:pt x="23027" y="6291"/>
                  </a:lnTo>
                  <a:lnTo>
                    <a:pt x="22288" y="6661"/>
                  </a:lnTo>
                  <a:lnTo>
                    <a:pt x="21555" y="7050"/>
                  </a:lnTo>
                  <a:lnTo>
                    <a:pt x="20829" y="7448"/>
                  </a:lnTo>
                  <a:lnTo>
                    <a:pt x="20108" y="7855"/>
                  </a:lnTo>
                  <a:lnTo>
                    <a:pt x="19400" y="8280"/>
                  </a:lnTo>
                  <a:lnTo>
                    <a:pt x="18704" y="8724"/>
                  </a:lnTo>
                  <a:lnTo>
                    <a:pt x="18013" y="9177"/>
                  </a:lnTo>
                  <a:lnTo>
                    <a:pt x="17335" y="9649"/>
                  </a:lnTo>
                  <a:lnTo>
                    <a:pt x="16663" y="10140"/>
                  </a:lnTo>
                  <a:lnTo>
                    <a:pt x="16336" y="10389"/>
                  </a:lnTo>
                  <a:lnTo>
                    <a:pt x="16009" y="10639"/>
                  </a:lnTo>
                  <a:lnTo>
                    <a:pt x="15688" y="10898"/>
                  </a:lnTo>
                  <a:lnTo>
                    <a:pt x="15367" y="11157"/>
                  </a:lnTo>
                  <a:lnTo>
                    <a:pt x="15053" y="11416"/>
                  </a:lnTo>
                  <a:lnTo>
                    <a:pt x="14738" y="11684"/>
                  </a:lnTo>
                  <a:lnTo>
                    <a:pt x="14429" y="11962"/>
                  </a:lnTo>
                  <a:lnTo>
                    <a:pt x="14120" y="12239"/>
                  </a:lnTo>
                  <a:lnTo>
                    <a:pt x="13817" y="12517"/>
                  </a:lnTo>
                  <a:lnTo>
                    <a:pt x="13515" y="12804"/>
                  </a:lnTo>
                  <a:lnTo>
                    <a:pt x="13218" y="13091"/>
                  </a:lnTo>
                  <a:lnTo>
                    <a:pt x="12927" y="13387"/>
                  </a:lnTo>
                  <a:lnTo>
                    <a:pt x="12637" y="13683"/>
                  </a:lnTo>
                  <a:lnTo>
                    <a:pt x="12352" y="13988"/>
                  </a:lnTo>
                  <a:lnTo>
                    <a:pt x="12074" y="14293"/>
                  </a:lnTo>
                  <a:lnTo>
                    <a:pt x="11795" y="14598"/>
                  </a:lnTo>
                  <a:lnTo>
                    <a:pt x="11523" y="14913"/>
                  </a:lnTo>
                  <a:lnTo>
                    <a:pt x="11256" y="15237"/>
                  </a:lnTo>
                  <a:lnTo>
                    <a:pt x="10990" y="15561"/>
                  </a:lnTo>
                  <a:lnTo>
                    <a:pt x="10729" y="15884"/>
                  </a:lnTo>
                  <a:lnTo>
                    <a:pt x="10475" y="16217"/>
                  </a:lnTo>
                  <a:lnTo>
                    <a:pt x="10221" y="16550"/>
                  </a:lnTo>
                  <a:lnTo>
                    <a:pt x="9979" y="16893"/>
                  </a:lnTo>
                  <a:lnTo>
                    <a:pt x="9737" y="17235"/>
                  </a:lnTo>
                  <a:lnTo>
                    <a:pt x="9367" y="17781"/>
                  </a:lnTo>
                  <a:lnTo>
                    <a:pt x="9004" y="18327"/>
                  </a:lnTo>
                  <a:lnTo>
                    <a:pt x="8653" y="18872"/>
                  </a:lnTo>
                  <a:lnTo>
                    <a:pt x="8314" y="19418"/>
                  </a:lnTo>
                  <a:lnTo>
                    <a:pt x="7981" y="19964"/>
                  </a:lnTo>
                  <a:lnTo>
                    <a:pt x="7660" y="20510"/>
                  </a:lnTo>
                  <a:lnTo>
                    <a:pt x="7351" y="21065"/>
                  </a:lnTo>
                  <a:lnTo>
                    <a:pt x="7042" y="21611"/>
                  </a:lnTo>
                  <a:lnTo>
                    <a:pt x="6752" y="22166"/>
                  </a:lnTo>
                  <a:lnTo>
                    <a:pt x="6467" y="22711"/>
                  </a:lnTo>
                  <a:lnTo>
                    <a:pt x="6188" y="23266"/>
                  </a:lnTo>
                  <a:lnTo>
                    <a:pt x="5922" y="23822"/>
                  </a:lnTo>
                  <a:lnTo>
                    <a:pt x="5662" y="24377"/>
                  </a:lnTo>
                  <a:lnTo>
                    <a:pt x="5413" y="24932"/>
                  </a:lnTo>
                  <a:lnTo>
                    <a:pt x="5165" y="25496"/>
                  </a:lnTo>
                  <a:lnTo>
                    <a:pt x="4935" y="26051"/>
                  </a:lnTo>
                  <a:lnTo>
                    <a:pt x="4705" y="26615"/>
                  </a:lnTo>
                  <a:lnTo>
                    <a:pt x="4487" y="27180"/>
                  </a:lnTo>
                  <a:lnTo>
                    <a:pt x="4275" y="27753"/>
                  </a:lnTo>
                  <a:lnTo>
                    <a:pt x="4075" y="28317"/>
                  </a:lnTo>
                  <a:lnTo>
                    <a:pt x="3876" y="28891"/>
                  </a:lnTo>
                  <a:lnTo>
                    <a:pt x="3688" y="29465"/>
                  </a:lnTo>
                  <a:lnTo>
                    <a:pt x="3506" y="30038"/>
                  </a:lnTo>
                  <a:lnTo>
                    <a:pt x="3331" y="30621"/>
                  </a:lnTo>
                  <a:lnTo>
                    <a:pt x="3167" y="31194"/>
                  </a:lnTo>
                  <a:lnTo>
                    <a:pt x="3004" y="31777"/>
                  </a:lnTo>
                  <a:lnTo>
                    <a:pt x="2852" y="32369"/>
                  </a:lnTo>
                  <a:lnTo>
                    <a:pt x="2701" y="32952"/>
                  </a:lnTo>
                  <a:lnTo>
                    <a:pt x="2562" y="33544"/>
                  </a:lnTo>
                  <a:lnTo>
                    <a:pt x="2428" y="34145"/>
                  </a:lnTo>
                  <a:lnTo>
                    <a:pt x="2295" y="34738"/>
                  </a:lnTo>
                  <a:lnTo>
                    <a:pt x="2174" y="35339"/>
                  </a:lnTo>
                  <a:lnTo>
                    <a:pt x="2059" y="35949"/>
                  </a:lnTo>
                  <a:lnTo>
                    <a:pt x="1944" y="36551"/>
                  </a:lnTo>
                  <a:lnTo>
                    <a:pt x="1841" y="37161"/>
                  </a:lnTo>
                  <a:lnTo>
                    <a:pt x="1738" y="37781"/>
                  </a:lnTo>
                  <a:lnTo>
                    <a:pt x="1647" y="38401"/>
                  </a:lnTo>
                  <a:lnTo>
                    <a:pt x="1557" y="39021"/>
                  </a:lnTo>
                  <a:lnTo>
                    <a:pt x="1472" y="39640"/>
                  </a:lnTo>
                  <a:lnTo>
                    <a:pt x="1393" y="40279"/>
                  </a:lnTo>
                  <a:lnTo>
                    <a:pt x="1314" y="40908"/>
                  </a:lnTo>
                  <a:lnTo>
                    <a:pt x="1248" y="41546"/>
                  </a:lnTo>
                  <a:lnTo>
                    <a:pt x="1181" y="42184"/>
                  </a:lnTo>
                  <a:lnTo>
                    <a:pt x="1121" y="42832"/>
                  </a:lnTo>
                  <a:lnTo>
                    <a:pt x="1060" y="43480"/>
                  </a:lnTo>
                  <a:lnTo>
                    <a:pt x="1012" y="44136"/>
                  </a:lnTo>
                  <a:lnTo>
                    <a:pt x="963" y="44793"/>
                  </a:lnTo>
                  <a:lnTo>
                    <a:pt x="915" y="45459"/>
                  </a:lnTo>
                  <a:lnTo>
                    <a:pt x="872" y="46125"/>
                  </a:lnTo>
                  <a:lnTo>
                    <a:pt x="836" y="46801"/>
                  </a:lnTo>
                  <a:lnTo>
                    <a:pt x="769" y="48160"/>
                  </a:lnTo>
                  <a:lnTo>
                    <a:pt x="721" y="49539"/>
                  </a:lnTo>
                  <a:lnTo>
                    <a:pt x="679" y="50945"/>
                  </a:lnTo>
                  <a:lnTo>
                    <a:pt x="648" y="52370"/>
                  </a:lnTo>
                  <a:lnTo>
                    <a:pt x="630" y="53813"/>
                  </a:lnTo>
                  <a:lnTo>
                    <a:pt x="618" y="55284"/>
                  </a:lnTo>
                  <a:lnTo>
                    <a:pt x="618" y="56773"/>
                  </a:lnTo>
                  <a:lnTo>
                    <a:pt x="642" y="59178"/>
                  </a:lnTo>
                  <a:lnTo>
                    <a:pt x="667" y="61657"/>
                  </a:lnTo>
                  <a:lnTo>
                    <a:pt x="709" y="66792"/>
                  </a:lnTo>
                  <a:lnTo>
                    <a:pt x="739" y="72102"/>
                  </a:lnTo>
                  <a:lnTo>
                    <a:pt x="751" y="77541"/>
                  </a:lnTo>
                  <a:lnTo>
                    <a:pt x="757" y="83027"/>
                  </a:lnTo>
                  <a:lnTo>
                    <a:pt x="757" y="88503"/>
                  </a:lnTo>
                  <a:lnTo>
                    <a:pt x="739" y="93915"/>
                  </a:lnTo>
                  <a:lnTo>
                    <a:pt x="715" y="99197"/>
                  </a:lnTo>
                  <a:lnTo>
                    <a:pt x="679" y="104276"/>
                  </a:lnTo>
                  <a:lnTo>
                    <a:pt x="636" y="109105"/>
                  </a:lnTo>
                  <a:lnTo>
                    <a:pt x="582" y="113601"/>
                  </a:lnTo>
                  <a:lnTo>
                    <a:pt x="545" y="115719"/>
                  </a:lnTo>
                  <a:lnTo>
                    <a:pt x="515" y="117727"/>
                  </a:lnTo>
                  <a:lnTo>
                    <a:pt x="479" y="119614"/>
                  </a:lnTo>
                  <a:lnTo>
                    <a:pt x="443" y="121390"/>
                  </a:lnTo>
                  <a:lnTo>
                    <a:pt x="400" y="123037"/>
                  </a:lnTo>
                  <a:lnTo>
                    <a:pt x="358" y="124554"/>
                  </a:lnTo>
                  <a:lnTo>
                    <a:pt x="315" y="125923"/>
                  </a:lnTo>
                  <a:lnTo>
                    <a:pt x="267" y="127144"/>
                  </a:lnTo>
                  <a:lnTo>
                    <a:pt x="218" y="128199"/>
                  </a:lnTo>
                  <a:lnTo>
                    <a:pt x="170" y="129096"/>
                  </a:lnTo>
                  <a:lnTo>
                    <a:pt x="128" y="129836"/>
                  </a:lnTo>
                  <a:lnTo>
                    <a:pt x="91" y="130595"/>
                  </a:lnTo>
                  <a:lnTo>
                    <a:pt x="61" y="131353"/>
                  </a:lnTo>
                  <a:lnTo>
                    <a:pt x="43" y="132112"/>
                  </a:lnTo>
                  <a:lnTo>
                    <a:pt x="25" y="132880"/>
                  </a:lnTo>
                  <a:lnTo>
                    <a:pt x="13" y="133657"/>
                  </a:lnTo>
                  <a:lnTo>
                    <a:pt x="1" y="134425"/>
                  </a:lnTo>
                  <a:lnTo>
                    <a:pt x="1" y="135202"/>
                  </a:lnTo>
                  <a:lnTo>
                    <a:pt x="1" y="135655"/>
                  </a:lnTo>
                  <a:lnTo>
                    <a:pt x="7" y="136117"/>
                  </a:lnTo>
                  <a:lnTo>
                    <a:pt x="19" y="136571"/>
                  </a:lnTo>
                  <a:lnTo>
                    <a:pt x="31" y="137033"/>
                  </a:lnTo>
                  <a:lnTo>
                    <a:pt x="49" y="137496"/>
                  </a:lnTo>
                  <a:lnTo>
                    <a:pt x="73" y="137958"/>
                  </a:lnTo>
                  <a:lnTo>
                    <a:pt x="97" y="138421"/>
                  </a:lnTo>
                  <a:lnTo>
                    <a:pt x="128" y="138893"/>
                  </a:lnTo>
                  <a:lnTo>
                    <a:pt x="164" y="139355"/>
                  </a:lnTo>
                  <a:lnTo>
                    <a:pt x="200" y="139827"/>
                  </a:lnTo>
                  <a:lnTo>
                    <a:pt x="243" y="140299"/>
                  </a:lnTo>
                  <a:lnTo>
                    <a:pt x="285" y="140771"/>
                  </a:lnTo>
                  <a:lnTo>
                    <a:pt x="334" y="141242"/>
                  </a:lnTo>
                  <a:lnTo>
                    <a:pt x="388" y="141714"/>
                  </a:lnTo>
                  <a:lnTo>
                    <a:pt x="449" y="142195"/>
                  </a:lnTo>
                  <a:lnTo>
                    <a:pt x="509" y="142667"/>
                  </a:lnTo>
                  <a:lnTo>
                    <a:pt x="576" y="143148"/>
                  </a:lnTo>
                  <a:lnTo>
                    <a:pt x="642" y="143629"/>
                  </a:lnTo>
                  <a:lnTo>
                    <a:pt x="715" y="144110"/>
                  </a:lnTo>
                  <a:lnTo>
                    <a:pt x="794" y="144591"/>
                  </a:lnTo>
                  <a:lnTo>
                    <a:pt x="963" y="145553"/>
                  </a:lnTo>
                  <a:lnTo>
                    <a:pt x="1145" y="146534"/>
                  </a:lnTo>
                  <a:lnTo>
                    <a:pt x="1339" y="147514"/>
                  </a:lnTo>
                  <a:lnTo>
                    <a:pt x="1557" y="148495"/>
                  </a:lnTo>
                  <a:lnTo>
                    <a:pt x="1787" y="149485"/>
                  </a:lnTo>
                  <a:lnTo>
                    <a:pt x="2029" y="150484"/>
                  </a:lnTo>
                  <a:lnTo>
                    <a:pt x="2289" y="151483"/>
                  </a:lnTo>
                  <a:lnTo>
                    <a:pt x="2568" y="152491"/>
                  </a:lnTo>
                  <a:lnTo>
                    <a:pt x="2864" y="153500"/>
                  </a:lnTo>
                  <a:lnTo>
                    <a:pt x="3173" y="154517"/>
                  </a:lnTo>
                  <a:lnTo>
                    <a:pt x="3494" y="155535"/>
                  </a:lnTo>
                  <a:lnTo>
                    <a:pt x="3833" y="156571"/>
                  </a:lnTo>
                  <a:lnTo>
                    <a:pt x="4190" y="157598"/>
                  </a:lnTo>
                  <a:lnTo>
                    <a:pt x="4560" y="158634"/>
                  </a:lnTo>
                  <a:lnTo>
                    <a:pt x="4947" y="159679"/>
                  </a:lnTo>
                  <a:lnTo>
                    <a:pt x="5353" y="160725"/>
                  </a:lnTo>
                  <a:lnTo>
                    <a:pt x="5771" y="161779"/>
                  </a:lnTo>
                  <a:lnTo>
                    <a:pt x="6207" y="162843"/>
                  </a:lnTo>
                  <a:lnTo>
                    <a:pt x="6655" y="163907"/>
                  </a:lnTo>
                  <a:lnTo>
                    <a:pt x="7121" y="164971"/>
                  </a:lnTo>
                  <a:lnTo>
                    <a:pt x="7605" y="166044"/>
                  </a:lnTo>
                  <a:lnTo>
                    <a:pt x="8102" y="167126"/>
                  </a:lnTo>
                  <a:lnTo>
                    <a:pt x="8610" y="168209"/>
                  </a:lnTo>
                  <a:lnTo>
                    <a:pt x="9143" y="169300"/>
                  </a:lnTo>
                  <a:lnTo>
                    <a:pt x="9688" y="170392"/>
                  </a:lnTo>
                  <a:lnTo>
                    <a:pt x="10245" y="171493"/>
                  </a:lnTo>
                  <a:lnTo>
                    <a:pt x="10820" y="172594"/>
                  </a:lnTo>
                  <a:lnTo>
                    <a:pt x="11414" y="173704"/>
                  </a:lnTo>
                  <a:lnTo>
                    <a:pt x="12019" y="174814"/>
                  </a:lnTo>
                  <a:lnTo>
                    <a:pt x="12643" y="175933"/>
                  </a:lnTo>
                  <a:lnTo>
                    <a:pt x="13279" y="177062"/>
                  </a:lnTo>
                  <a:lnTo>
                    <a:pt x="13932" y="178190"/>
                  </a:lnTo>
                  <a:lnTo>
                    <a:pt x="14598" y="179328"/>
                  </a:lnTo>
                  <a:lnTo>
                    <a:pt x="15283" y="180466"/>
                  </a:lnTo>
                  <a:lnTo>
                    <a:pt x="15985" y="181604"/>
                  </a:lnTo>
                  <a:lnTo>
                    <a:pt x="16699" y="182751"/>
                  </a:lnTo>
                  <a:lnTo>
                    <a:pt x="17432" y="183907"/>
                  </a:lnTo>
                  <a:lnTo>
                    <a:pt x="18177" y="185064"/>
                  </a:lnTo>
                  <a:lnTo>
                    <a:pt x="18940" y="186229"/>
                  </a:lnTo>
                  <a:lnTo>
                    <a:pt x="19721" y="187395"/>
                  </a:lnTo>
                  <a:lnTo>
                    <a:pt x="20514" y="188570"/>
                  </a:lnTo>
                  <a:lnTo>
                    <a:pt x="21325" y="189745"/>
                  </a:lnTo>
                  <a:lnTo>
                    <a:pt x="22149" y="190929"/>
                  </a:lnTo>
                  <a:lnTo>
                    <a:pt x="22990" y="192122"/>
                  </a:lnTo>
                  <a:lnTo>
                    <a:pt x="23844" y="193306"/>
                  </a:lnTo>
                  <a:lnTo>
                    <a:pt x="24716" y="194509"/>
                  </a:lnTo>
                  <a:lnTo>
                    <a:pt x="25600" y="195711"/>
                  </a:lnTo>
                  <a:lnTo>
                    <a:pt x="26502" y="196914"/>
                  </a:lnTo>
                  <a:lnTo>
                    <a:pt x="27422" y="198126"/>
                  </a:lnTo>
                  <a:lnTo>
                    <a:pt x="28355" y="199338"/>
                  </a:lnTo>
                  <a:lnTo>
                    <a:pt x="29299" y="200559"/>
                  </a:lnTo>
                  <a:lnTo>
                    <a:pt x="30268" y="201789"/>
                  </a:lnTo>
                  <a:lnTo>
                    <a:pt x="31243" y="203020"/>
                  </a:lnTo>
                  <a:lnTo>
                    <a:pt x="32242" y="204250"/>
                  </a:lnTo>
                  <a:lnTo>
                    <a:pt x="32520" y="204592"/>
                  </a:lnTo>
                  <a:lnTo>
                    <a:pt x="32811" y="204934"/>
                  </a:lnTo>
                  <a:lnTo>
                    <a:pt x="33096" y="205277"/>
                  </a:lnTo>
                  <a:lnTo>
                    <a:pt x="33386" y="205610"/>
                  </a:lnTo>
                  <a:lnTo>
                    <a:pt x="33677" y="205934"/>
                  </a:lnTo>
                  <a:lnTo>
                    <a:pt x="33968" y="206257"/>
                  </a:lnTo>
                  <a:lnTo>
                    <a:pt x="34264" y="206572"/>
                  </a:lnTo>
                  <a:lnTo>
                    <a:pt x="34561" y="206877"/>
                  </a:lnTo>
                  <a:lnTo>
                    <a:pt x="34858" y="207192"/>
                  </a:lnTo>
                  <a:lnTo>
                    <a:pt x="35160" y="207488"/>
                  </a:lnTo>
                  <a:lnTo>
                    <a:pt x="35463" y="207784"/>
                  </a:lnTo>
                  <a:lnTo>
                    <a:pt x="35772" y="208080"/>
                  </a:lnTo>
                  <a:lnTo>
                    <a:pt x="36075" y="208357"/>
                  </a:lnTo>
                  <a:lnTo>
                    <a:pt x="36383" y="208644"/>
                  </a:lnTo>
                  <a:lnTo>
                    <a:pt x="36698" y="208922"/>
                  </a:lnTo>
                  <a:lnTo>
                    <a:pt x="37007" y="209190"/>
                  </a:lnTo>
                  <a:lnTo>
                    <a:pt x="37322" y="209449"/>
                  </a:lnTo>
                  <a:lnTo>
                    <a:pt x="37637" y="209708"/>
                  </a:lnTo>
                  <a:lnTo>
                    <a:pt x="37958" y="209967"/>
                  </a:lnTo>
                  <a:lnTo>
                    <a:pt x="38272" y="210217"/>
                  </a:lnTo>
                  <a:lnTo>
                    <a:pt x="38593" y="210457"/>
                  </a:lnTo>
                  <a:lnTo>
                    <a:pt x="38920" y="210698"/>
                  </a:lnTo>
                  <a:lnTo>
                    <a:pt x="39241" y="210929"/>
                  </a:lnTo>
                  <a:lnTo>
                    <a:pt x="39568" y="211160"/>
                  </a:lnTo>
                  <a:lnTo>
                    <a:pt x="39895" y="211382"/>
                  </a:lnTo>
                  <a:lnTo>
                    <a:pt x="40222" y="211595"/>
                  </a:lnTo>
                  <a:lnTo>
                    <a:pt x="40549" y="211808"/>
                  </a:lnTo>
                  <a:lnTo>
                    <a:pt x="40882" y="212021"/>
                  </a:lnTo>
                  <a:lnTo>
                    <a:pt x="41215" y="212215"/>
                  </a:lnTo>
                  <a:lnTo>
                    <a:pt x="41548" y="212418"/>
                  </a:lnTo>
                  <a:lnTo>
                    <a:pt x="41887" y="212603"/>
                  </a:lnTo>
                  <a:lnTo>
                    <a:pt x="42220" y="212788"/>
                  </a:lnTo>
                  <a:lnTo>
                    <a:pt x="42559" y="212964"/>
                  </a:lnTo>
                  <a:lnTo>
                    <a:pt x="42898" y="213140"/>
                  </a:lnTo>
                  <a:lnTo>
                    <a:pt x="43237" y="213306"/>
                  </a:lnTo>
                  <a:lnTo>
                    <a:pt x="43582" y="213473"/>
                  </a:lnTo>
                  <a:lnTo>
                    <a:pt x="43922" y="213630"/>
                  </a:lnTo>
                  <a:lnTo>
                    <a:pt x="44267" y="213778"/>
                  </a:lnTo>
                  <a:lnTo>
                    <a:pt x="44612" y="213926"/>
                  </a:lnTo>
                  <a:lnTo>
                    <a:pt x="44957" y="214065"/>
                  </a:lnTo>
                  <a:lnTo>
                    <a:pt x="45308" y="214204"/>
                  </a:lnTo>
                  <a:lnTo>
                    <a:pt x="45653" y="214333"/>
                  </a:lnTo>
                  <a:lnTo>
                    <a:pt x="46004" y="214454"/>
                  </a:lnTo>
                  <a:lnTo>
                    <a:pt x="46356" y="214574"/>
                  </a:lnTo>
                  <a:lnTo>
                    <a:pt x="46707" y="214685"/>
                  </a:lnTo>
                  <a:lnTo>
                    <a:pt x="47058" y="214796"/>
                  </a:lnTo>
                  <a:lnTo>
                    <a:pt x="47409" y="214898"/>
                  </a:lnTo>
                  <a:lnTo>
                    <a:pt x="47760" y="214990"/>
                  </a:lnTo>
                  <a:lnTo>
                    <a:pt x="48117" y="215083"/>
                  </a:lnTo>
                  <a:lnTo>
                    <a:pt x="48475" y="215166"/>
                  </a:lnTo>
                  <a:lnTo>
                    <a:pt x="48826" y="215240"/>
                  </a:lnTo>
                  <a:lnTo>
                    <a:pt x="49183" y="215314"/>
                  </a:lnTo>
                  <a:lnTo>
                    <a:pt x="49540" y="215379"/>
                  </a:lnTo>
                  <a:lnTo>
                    <a:pt x="49898" y="215443"/>
                  </a:lnTo>
                  <a:lnTo>
                    <a:pt x="50261" y="215499"/>
                  </a:lnTo>
                  <a:lnTo>
                    <a:pt x="50618" y="215545"/>
                  </a:lnTo>
                  <a:lnTo>
                    <a:pt x="50975" y="215591"/>
                  </a:lnTo>
                  <a:lnTo>
                    <a:pt x="51339" y="215628"/>
                  </a:lnTo>
                  <a:lnTo>
                    <a:pt x="51702" y="215656"/>
                  </a:lnTo>
                  <a:lnTo>
                    <a:pt x="52059" y="215684"/>
                  </a:lnTo>
                  <a:lnTo>
                    <a:pt x="52422" y="215702"/>
                  </a:lnTo>
                  <a:lnTo>
                    <a:pt x="52786" y="215721"/>
                  </a:lnTo>
                  <a:lnTo>
                    <a:pt x="53149" y="215721"/>
                  </a:lnTo>
                  <a:lnTo>
                    <a:pt x="53512" y="215730"/>
                  </a:lnTo>
                  <a:lnTo>
                    <a:pt x="53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6786;p67">
              <a:extLst>
                <a:ext uri="{FF2B5EF4-FFF2-40B4-BE49-F238E27FC236}">
                  <a16:creationId xmlns:a16="http://schemas.microsoft.com/office/drawing/2014/main" id="{B740E0B2-2678-4B34-A5AF-B33C365BBDD2}"/>
                </a:ext>
              </a:extLst>
            </p:cNvPr>
            <p:cNvSpPr/>
            <p:nvPr/>
          </p:nvSpPr>
          <p:spPr>
            <a:xfrm>
              <a:off x="-2488525" y="-8143150"/>
              <a:ext cx="1338575" cy="5393275"/>
            </a:xfrm>
            <a:custGeom>
              <a:avLst/>
              <a:gdLst/>
              <a:ahLst/>
              <a:cxnLst/>
              <a:rect l="l" t="t" r="r" b="b"/>
              <a:pathLst>
                <a:path w="53543" h="215731" fill="none" extrusionOk="0">
                  <a:moveTo>
                    <a:pt x="9737" y="17235"/>
                  </a:moveTo>
                  <a:lnTo>
                    <a:pt x="9737" y="17235"/>
                  </a:lnTo>
                  <a:lnTo>
                    <a:pt x="9367" y="17781"/>
                  </a:lnTo>
                  <a:lnTo>
                    <a:pt x="9004" y="18327"/>
                  </a:lnTo>
                  <a:lnTo>
                    <a:pt x="8653" y="18872"/>
                  </a:lnTo>
                  <a:lnTo>
                    <a:pt x="8314" y="19418"/>
                  </a:lnTo>
                  <a:lnTo>
                    <a:pt x="7981" y="19964"/>
                  </a:lnTo>
                  <a:lnTo>
                    <a:pt x="7660" y="20510"/>
                  </a:lnTo>
                  <a:lnTo>
                    <a:pt x="7351" y="21065"/>
                  </a:lnTo>
                  <a:lnTo>
                    <a:pt x="7042" y="21611"/>
                  </a:lnTo>
                  <a:lnTo>
                    <a:pt x="6752" y="22166"/>
                  </a:lnTo>
                  <a:lnTo>
                    <a:pt x="6467" y="22711"/>
                  </a:lnTo>
                  <a:lnTo>
                    <a:pt x="6188" y="23266"/>
                  </a:lnTo>
                  <a:lnTo>
                    <a:pt x="5922" y="23822"/>
                  </a:lnTo>
                  <a:lnTo>
                    <a:pt x="5662" y="24377"/>
                  </a:lnTo>
                  <a:lnTo>
                    <a:pt x="5413" y="24932"/>
                  </a:lnTo>
                  <a:lnTo>
                    <a:pt x="5165" y="25496"/>
                  </a:lnTo>
                  <a:lnTo>
                    <a:pt x="4935" y="26051"/>
                  </a:lnTo>
                  <a:lnTo>
                    <a:pt x="4705" y="26615"/>
                  </a:lnTo>
                  <a:lnTo>
                    <a:pt x="4487" y="27180"/>
                  </a:lnTo>
                  <a:lnTo>
                    <a:pt x="4275" y="27753"/>
                  </a:lnTo>
                  <a:lnTo>
                    <a:pt x="4075" y="28317"/>
                  </a:lnTo>
                  <a:lnTo>
                    <a:pt x="3876" y="28891"/>
                  </a:lnTo>
                  <a:lnTo>
                    <a:pt x="3688" y="29465"/>
                  </a:lnTo>
                  <a:lnTo>
                    <a:pt x="3506" y="30038"/>
                  </a:lnTo>
                  <a:lnTo>
                    <a:pt x="3331" y="30621"/>
                  </a:lnTo>
                  <a:lnTo>
                    <a:pt x="3167" y="31194"/>
                  </a:lnTo>
                  <a:lnTo>
                    <a:pt x="3004" y="31777"/>
                  </a:lnTo>
                  <a:lnTo>
                    <a:pt x="2852" y="32369"/>
                  </a:lnTo>
                  <a:lnTo>
                    <a:pt x="2701" y="32952"/>
                  </a:lnTo>
                  <a:lnTo>
                    <a:pt x="2562" y="33544"/>
                  </a:lnTo>
                  <a:lnTo>
                    <a:pt x="2428" y="34145"/>
                  </a:lnTo>
                  <a:lnTo>
                    <a:pt x="2295" y="34738"/>
                  </a:lnTo>
                  <a:lnTo>
                    <a:pt x="2174" y="35339"/>
                  </a:lnTo>
                  <a:lnTo>
                    <a:pt x="2059" y="35949"/>
                  </a:lnTo>
                  <a:lnTo>
                    <a:pt x="1944" y="36551"/>
                  </a:lnTo>
                  <a:lnTo>
                    <a:pt x="1841" y="37161"/>
                  </a:lnTo>
                  <a:lnTo>
                    <a:pt x="1738" y="37781"/>
                  </a:lnTo>
                  <a:lnTo>
                    <a:pt x="1647" y="38401"/>
                  </a:lnTo>
                  <a:lnTo>
                    <a:pt x="1557" y="39021"/>
                  </a:lnTo>
                  <a:lnTo>
                    <a:pt x="1472" y="39640"/>
                  </a:lnTo>
                  <a:lnTo>
                    <a:pt x="1393" y="40279"/>
                  </a:lnTo>
                  <a:lnTo>
                    <a:pt x="1314" y="40908"/>
                  </a:lnTo>
                  <a:lnTo>
                    <a:pt x="1248" y="41546"/>
                  </a:lnTo>
                  <a:lnTo>
                    <a:pt x="1181" y="42184"/>
                  </a:lnTo>
                  <a:lnTo>
                    <a:pt x="1121" y="42832"/>
                  </a:lnTo>
                  <a:lnTo>
                    <a:pt x="1060" y="43480"/>
                  </a:lnTo>
                  <a:lnTo>
                    <a:pt x="1012" y="44136"/>
                  </a:lnTo>
                  <a:lnTo>
                    <a:pt x="963" y="44793"/>
                  </a:lnTo>
                  <a:lnTo>
                    <a:pt x="915" y="45459"/>
                  </a:lnTo>
                  <a:lnTo>
                    <a:pt x="872" y="46125"/>
                  </a:lnTo>
                  <a:lnTo>
                    <a:pt x="836" y="46801"/>
                  </a:lnTo>
                  <a:lnTo>
                    <a:pt x="769" y="48160"/>
                  </a:lnTo>
                  <a:lnTo>
                    <a:pt x="721" y="49539"/>
                  </a:lnTo>
                  <a:lnTo>
                    <a:pt x="679" y="50945"/>
                  </a:lnTo>
                  <a:lnTo>
                    <a:pt x="648" y="52370"/>
                  </a:lnTo>
                  <a:lnTo>
                    <a:pt x="630" y="53813"/>
                  </a:lnTo>
                  <a:lnTo>
                    <a:pt x="618" y="55284"/>
                  </a:lnTo>
                  <a:lnTo>
                    <a:pt x="618" y="56773"/>
                  </a:lnTo>
                  <a:lnTo>
                    <a:pt x="618" y="56773"/>
                  </a:lnTo>
                  <a:lnTo>
                    <a:pt x="642" y="59178"/>
                  </a:lnTo>
                  <a:lnTo>
                    <a:pt x="667" y="61657"/>
                  </a:lnTo>
                  <a:lnTo>
                    <a:pt x="709" y="66792"/>
                  </a:lnTo>
                  <a:lnTo>
                    <a:pt x="739" y="72102"/>
                  </a:lnTo>
                  <a:lnTo>
                    <a:pt x="751" y="77541"/>
                  </a:lnTo>
                  <a:lnTo>
                    <a:pt x="757" y="83027"/>
                  </a:lnTo>
                  <a:lnTo>
                    <a:pt x="757" y="88503"/>
                  </a:lnTo>
                  <a:lnTo>
                    <a:pt x="739" y="93915"/>
                  </a:lnTo>
                  <a:lnTo>
                    <a:pt x="715" y="99197"/>
                  </a:lnTo>
                  <a:lnTo>
                    <a:pt x="679" y="104276"/>
                  </a:lnTo>
                  <a:lnTo>
                    <a:pt x="636" y="109105"/>
                  </a:lnTo>
                  <a:lnTo>
                    <a:pt x="582" y="113601"/>
                  </a:lnTo>
                  <a:lnTo>
                    <a:pt x="545" y="115719"/>
                  </a:lnTo>
                  <a:lnTo>
                    <a:pt x="515" y="117727"/>
                  </a:lnTo>
                  <a:lnTo>
                    <a:pt x="479" y="119614"/>
                  </a:lnTo>
                  <a:lnTo>
                    <a:pt x="443" y="121390"/>
                  </a:lnTo>
                  <a:lnTo>
                    <a:pt x="400" y="123037"/>
                  </a:lnTo>
                  <a:lnTo>
                    <a:pt x="358" y="124554"/>
                  </a:lnTo>
                  <a:lnTo>
                    <a:pt x="315" y="125923"/>
                  </a:lnTo>
                  <a:lnTo>
                    <a:pt x="267" y="127144"/>
                  </a:lnTo>
                  <a:lnTo>
                    <a:pt x="218" y="128199"/>
                  </a:lnTo>
                  <a:lnTo>
                    <a:pt x="170" y="129096"/>
                  </a:lnTo>
                  <a:lnTo>
                    <a:pt x="170" y="129096"/>
                  </a:lnTo>
                  <a:lnTo>
                    <a:pt x="128" y="129836"/>
                  </a:lnTo>
                  <a:lnTo>
                    <a:pt x="91" y="130595"/>
                  </a:lnTo>
                  <a:lnTo>
                    <a:pt x="61" y="131353"/>
                  </a:lnTo>
                  <a:lnTo>
                    <a:pt x="43" y="132112"/>
                  </a:lnTo>
                  <a:lnTo>
                    <a:pt x="25" y="132880"/>
                  </a:lnTo>
                  <a:lnTo>
                    <a:pt x="13" y="133657"/>
                  </a:lnTo>
                  <a:lnTo>
                    <a:pt x="1" y="134425"/>
                  </a:lnTo>
                  <a:lnTo>
                    <a:pt x="1" y="135202"/>
                  </a:lnTo>
                  <a:lnTo>
                    <a:pt x="1" y="135202"/>
                  </a:lnTo>
                  <a:lnTo>
                    <a:pt x="1" y="135655"/>
                  </a:lnTo>
                  <a:lnTo>
                    <a:pt x="7" y="136117"/>
                  </a:lnTo>
                  <a:lnTo>
                    <a:pt x="19" y="136571"/>
                  </a:lnTo>
                  <a:lnTo>
                    <a:pt x="31" y="137033"/>
                  </a:lnTo>
                  <a:lnTo>
                    <a:pt x="49" y="137496"/>
                  </a:lnTo>
                  <a:lnTo>
                    <a:pt x="73" y="137958"/>
                  </a:lnTo>
                  <a:lnTo>
                    <a:pt x="97" y="138421"/>
                  </a:lnTo>
                  <a:lnTo>
                    <a:pt x="128" y="138893"/>
                  </a:lnTo>
                  <a:lnTo>
                    <a:pt x="164" y="139355"/>
                  </a:lnTo>
                  <a:lnTo>
                    <a:pt x="200" y="139827"/>
                  </a:lnTo>
                  <a:lnTo>
                    <a:pt x="243" y="140299"/>
                  </a:lnTo>
                  <a:lnTo>
                    <a:pt x="285" y="140771"/>
                  </a:lnTo>
                  <a:lnTo>
                    <a:pt x="334" y="141242"/>
                  </a:lnTo>
                  <a:lnTo>
                    <a:pt x="388" y="141714"/>
                  </a:lnTo>
                  <a:lnTo>
                    <a:pt x="449" y="142195"/>
                  </a:lnTo>
                  <a:lnTo>
                    <a:pt x="509" y="142667"/>
                  </a:lnTo>
                  <a:lnTo>
                    <a:pt x="576" y="143148"/>
                  </a:lnTo>
                  <a:lnTo>
                    <a:pt x="642" y="143629"/>
                  </a:lnTo>
                  <a:lnTo>
                    <a:pt x="715" y="144110"/>
                  </a:lnTo>
                  <a:lnTo>
                    <a:pt x="794" y="144591"/>
                  </a:lnTo>
                  <a:lnTo>
                    <a:pt x="963" y="145553"/>
                  </a:lnTo>
                  <a:lnTo>
                    <a:pt x="1145" y="146534"/>
                  </a:lnTo>
                  <a:lnTo>
                    <a:pt x="1339" y="147514"/>
                  </a:lnTo>
                  <a:lnTo>
                    <a:pt x="1557" y="148495"/>
                  </a:lnTo>
                  <a:lnTo>
                    <a:pt x="1787" y="149485"/>
                  </a:lnTo>
                  <a:lnTo>
                    <a:pt x="2029" y="150484"/>
                  </a:lnTo>
                  <a:lnTo>
                    <a:pt x="2289" y="151483"/>
                  </a:lnTo>
                  <a:lnTo>
                    <a:pt x="2568" y="152491"/>
                  </a:lnTo>
                  <a:lnTo>
                    <a:pt x="2864" y="153500"/>
                  </a:lnTo>
                  <a:lnTo>
                    <a:pt x="3173" y="154517"/>
                  </a:lnTo>
                  <a:lnTo>
                    <a:pt x="3494" y="155535"/>
                  </a:lnTo>
                  <a:lnTo>
                    <a:pt x="3833" y="156571"/>
                  </a:lnTo>
                  <a:lnTo>
                    <a:pt x="4190" y="157598"/>
                  </a:lnTo>
                  <a:lnTo>
                    <a:pt x="4560" y="158634"/>
                  </a:lnTo>
                  <a:lnTo>
                    <a:pt x="4947" y="159679"/>
                  </a:lnTo>
                  <a:lnTo>
                    <a:pt x="5353" y="160725"/>
                  </a:lnTo>
                  <a:lnTo>
                    <a:pt x="5771" y="161779"/>
                  </a:lnTo>
                  <a:lnTo>
                    <a:pt x="6207" y="162843"/>
                  </a:lnTo>
                  <a:lnTo>
                    <a:pt x="6655" y="163907"/>
                  </a:lnTo>
                  <a:lnTo>
                    <a:pt x="7121" y="164971"/>
                  </a:lnTo>
                  <a:lnTo>
                    <a:pt x="7605" y="166044"/>
                  </a:lnTo>
                  <a:lnTo>
                    <a:pt x="8102" y="167126"/>
                  </a:lnTo>
                  <a:lnTo>
                    <a:pt x="8610" y="168209"/>
                  </a:lnTo>
                  <a:lnTo>
                    <a:pt x="9143" y="169300"/>
                  </a:lnTo>
                  <a:lnTo>
                    <a:pt x="9688" y="170392"/>
                  </a:lnTo>
                  <a:lnTo>
                    <a:pt x="10245" y="171493"/>
                  </a:lnTo>
                  <a:lnTo>
                    <a:pt x="10820" y="172594"/>
                  </a:lnTo>
                  <a:lnTo>
                    <a:pt x="11414" y="173704"/>
                  </a:lnTo>
                  <a:lnTo>
                    <a:pt x="12019" y="174814"/>
                  </a:lnTo>
                  <a:lnTo>
                    <a:pt x="12643" y="175933"/>
                  </a:lnTo>
                  <a:lnTo>
                    <a:pt x="13279" y="177062"/>
                  </a:lnTo>
                  <a:lnTo>
                    <a:pt x="13932" y="178190"/>
                  </a:lnTo>
                  <a:lnTo>
                    <a:pt x="14598" y="179328"/>
                  </a:lnTo>
                  <a:lnTo>
                    <a:pt x="15283" y="180466"/>
                  </a:lnTo>
                  <a:lnTo>
                    <a:pt x="15985" y="181604"/>
                  </a:lnTo>
                  <a:lnTo>
                    <a:pt x="16699" y="182751"/>
                  </a:lnTo>
                  <a:lnTo>
                    <a:pt x="17432" y="183907"/>
                  </a:lnTo>
                  <a:lnTo>
                    <a:pt x="18177" y="185064"/>
                  </a:lnTo>
                  <a:lnTo>
                    <a:pt x="18940" y="186229"/>
                  </a:lnTo>
                  <a:lnTo>
                    <a:pt x="19721" y="187395"/>
                  </a:lnTo>
                  <a:lnTo>
                    <a:pt x="20514" y="188570"/>
                  </a:lnTo>
                  <a:lnTo>
                    <a:pt x="21325" y="189745"/>
                  </a:lnTo>
                  <a:lnTo>
                    <a:pt x="22149" y="190929"/>
                  </a:lnTo>
                  <a:lnTo>
                    <a:pt x="22990" y="192122"/>
                  </a:lnTo>
                  <a:lnTo>
                    <a:pt x="23844" y="193306"/>
                  </a:lnTo>
                  <a:lnTo>
                    <a:pt x="24716" y="194509"/>
                  </a:lnTo>
                  <a:lnTo>
                    <a:pt x="25600" y="195711"/>
                  </a:lnTo>
                  <a:lnTo>
                    <a:pt x="26502" y="196914"/>
                  </a:lnTo>
                  <a:lnTo>
                    <a:pt x="27422" y="198126"/>
                  </a:lnTo>
                  <a:lnTo>
                    <a:pt x="28355" y="199338"/>
                  </a:lnTo>
                  <a:lnTo>
                    <a:pt x="29299" y="200559"/>
                  </a:lnTo>
                  <a:lnTo>
                    <a:pt x="30268" y="201789"/>
                  </a:lnTo>
                  <a:lnTo>
                    <a:pt x="31243" y="203020"/>
                  </a:lnTo>
                  <a:lnTo>
                    <a:pt x="32242" y="204250"/>
                  </a:lnTo>
                  <a:lnTo>
                    <a:pt x="32242" y="204250"/>
                  </a:lnTo>
                  <a:lnTo>
                    <a:pt x="32520" y="204592"/>
                  </a:lnTo>
                  <a:lnTo>
                    <a:pt x="32811" y="204934"/>
                  </a:lnTo>
                  <a:lnTo>
                    <a:pt x="33096" y="205277"/>
                  </a:lnTo>
                  <a:lnTo>
                    <a:pt x="33386" y="205610"/>
                  </a:lnTo>
                  <a:lnTo>
                    <a:pt x="33677" y="205934"/>
                  </a:lnTo>
                  <a:lnTo>
                    <a:pt x="33968" y="206257"/>
                  </a:lnTo>
                  <a:lnTo>
                    <a:pt x="34264" y="206572"/>
                  </a:lnTo>
                  <a:lnTo>
                    <a:pt x="34561" y="206877"/>
                  </a:lnTo>
                  <a:lnTo>
                    <a:pt x="34858" y="207192"/>
                  </a:lnTo>
                  <a:lnTo>
                    <a:pt x="35160" y="207488"/>
                  </a:lnTo>
                  <a:lnTo>
                    <a:pt x="35463" y="207784"/>
                  </a:lnTo>
                  <a:lnTo>
                    <a:pt x="35772" y="208080"/>
                  </a:lnTo>
                  <a:lnTo>
                    <a:pt x="36075" y="208357"/>
                  </a:lnTo>
                  <a:lnTo>
                    <a:pt x="36383" y="208644"/>
                  </a:lnTo>
                  <a:lnTo>
                    <a:pt x="36698" y="208922"/>
                  </a:lnTo>
                  <a:lnTo>
                    <a:pt x="37007" y="209190"/>
                  </a:lnTo>
                  <a:lnTo>
                    <a:pt x="37322" y="209449"/>
                  </a:lnTo>
                  <a:lnTo>
                    <a:pt x="37637" y="209708"/>
                  </a:lnTo>
                  <a:lnTo>
                    <a:pt x="37958" y="209967"/>
                  </a:lnTo>
                  <a:lnTo>
                    <a:pt x="38272" y="210217"/>
                  </a:lnTo>
                  <a:lnTo>
                    <a:pt x="38593" y="210457"/>
                  </a:lnTo>
                  <a:lnTo>
                    <a:pt x="38920" y="210698"/>
                  </a:lnTo>
                  <a:lnTo>
                    <a:pt x="39241" y="210929"/>
                  </a:lnTo>
                  <a:lnTo>
                    <a:pt x="39568" y="211160"/>
                  </a:lnTo>
                  <a:lnTo>
                    <a:pt x="39895" y="211382"/>
                  </a:lnTo>
                  <a:lnTo>
                    <a:pt x="40222" y="211595"/>
                  </a:lnTo>
                  <a:lnTo>
                    <a:pt x="40549" y="211808"/>
                  </a:lnTo>
                  <a:lnTo>
                    <a:pt x="40882" y="212021"/>
                  </a:lnTo>
                  <a:lnTo>
                    <a:pt x="41215" y="212215"/>
                  </a:lnTo>
                  <a:lnTo>
                    <a:pt x="41548" y="212418"/>
                  </a:lnTo>
                  <a:lnTo>
                    <a:pt x="41887" y="212603"/>
                  </a:lnTo>
                  <a:lnTo>
                    <a:pt x="42220" y="212788"/>
                  </a:lnTo>
                  <a:lnTo>
                    <a:pt x="42559" y="212964"/>
                  </a:lnTo>
                  <a:lnTo>
                    <a:pt x="42898" y="213140"/>
                  </a:lnTo>
                  <a:lnTo>
                    <a:pt x="43237" y="213306"/>
                  </a:lnTo>
                  <a:lnTo>
                    <a:pt x="43582" y="213473"/>
                  </a:lnTo>
                  <a:lnTo>
                    <a:pt x="43922" y="213630"/>
                  </a:lnTo>
                  <a:lnTo>
                    <a:pt x="44267" y="213778"/>
                  </a:lnTo>
                  <a:lnTo>
                    <a:pt x="44612" y="213926"/>
                  </a:lnTo>
                  <a:lnTo>
                    <a:pt x="44957" y="214065"/>
                  </a:lnTo>
                  <a:lnTo>
                    <a:pt x="45308" y="214204"/>
                  </a:lnTo>
                  <a:lnTo>
                    <a:pt x="45653" y="214333"/>
                  </a:lnTo>
                  <a:lnTo>
                    <a:pt x="46004" y="214454"/>
                  </a:lnTo>
                  <a:lnTo>
                    <a:pt x="46356" y="214574"/>
                  </a:lnTo>
                  <a:lnTo>
                    <a:pt x="46707" y="214685"/>
                  </a:lnTo>
                  <a:lnTo>
                    <a:pt x="47058" y="214796"/>
                  </a:lnTo>
                  <a:lnTo>
                    <a:pt x="47409" y="214898"/>
                  </a:lnTo>
                  <a:lnTo>
                    <a:pt x="47760" y="214990"/>
                  </a:lnTo>
                  <a:lnTo>
                    <a:pt x="48117" y="215083"/>
                  </a:lnTo>
                  <a:lnTo>
                    <a:pt x="48475" y="215166"/>
                  </a:lnTo>
                  <a:lnTo>
                    <a:pt x="48826" y="215240"/>
                  </a:lnTo>
                  <a:lnTo>
                    <a:pt x="49183" y="215314"/>
                  </a:lnTo>
                  <a:lnTo>
                    <a:pt x="49540" y="215379"/>
                  </a:lnTo>
                  <a:lnTo>
                    <a:pt x="49898" y="215443"/>
                  </a:lnTo>
                  <a:lnTo>
                    <a:pt x="50261" y="215499"/>
                  </a:lnTo>
                  <a:lnTo>
                    <a:pt x="50618" y="215545"/>
                  </a:lnTo>
                  <a:lnTo>
                    <a:pt x="50975" y="215591"/>
                  </a:lnTo>
                  <a:lnTo>
                    <a:pt x="51339" y="215628"/>
                  </a:lnTo>
                  <a:lnTo>
                    <a:pt x="51702" y="215656"/>
                  </a:lnTo>
                  <a:lnTo>
                    <a:pt x="52059" y="215684"/>
                  </a:lnTo>
                  <a:lnTo>
                    <a:pt x="52422" y="215702"/>
                  </a:lnTo>
                  <a:lnTo>
                    <a:pt x="52786" y="215721"/>
                  </a:lnTo>
                  <a:lnTo>
                    <a:pt x="53149" y="215721"/>
                  </a:lnTo>
                  <a:lnTo>
                    <a:pt x="53512" y="215730"/>
                  </a:lnTo>
                  <a:lnTo>
                    <a:pt x="53543" y="1"/>
                  </a:lnTo>
                  <a:lnTo>
                    <a:pt x="53543" y="1"/>
                  </a:lnTo>
                  <a:lnTo>
                    <a:pt x="52507" y="10"/>
                  </a:lnTo>
                  <a:lnTo>
                    <a:pt x="51405" y="38"/>
                  </a:lnTo>
                  <a:lnTo>
                    <a:pt x="50243" y="75"/>
                  </a:lnTo>
                  <a:lnTo>
                    <a:pt x="49020" y="139"/>
                  </a:lnTo>
                  <a:lnTo>
                    <a:pt x="47748" y="213"/>
                  </a:lnTo>
                  <a:lnTo>
                    <a:pt x="46422" y="324"/>
                  </a:lnTo>
                  <a:lnTo>
                    <a:pt x="45744" y="380"/>
                  </a:lnTo>
                  <a:lnTo>
                    <a:pt x="45054" y="454"/>
                  </a:lnTo>
                  <a:lnTo>
                    <a:pt x="44351" y="528"/>
                  </a:lnTo>
                  <a:lnTo>
                    <a:pt x="43643" y="611"/>
                  </a:lnTo>
                  <a:lnTo>
                    <a:pt x="42923" y="694"/>
                  </a:lnTo>
                  <a:lnTo>
                    <a:pt x="42202" y="796"/>
                  </a:lnTo>
                  <a:lnTo>
                    <a:pt x="41463" y="898"/>
                  </a:lnTo>
                  <a:lnTo>
                    <a:pt x="40725" y="1009"/>
                  </a:lnTo>
                  <a:lnTo>
                    <a:pt x="39974" y="1129"/>
                  </a:lnTo>
                  <a:lnTo>
                    <a:pt x="39223" y="1259"/>
                  </a:lnTo>
                  <a:lnTo>
                    <a:pt x="38466" y="1397"/>
                  </a:lnTo>
                  <a:lnTo>
                    <a:pt x="37697" y="1546"/>
                  </a:lnTo>
                  <a:lnTo>
                    <a:pt x="36934" y="1694"/>
                  </a:lnTo>
                  <a:lnTo>
                    <a:pt x="36159" y="1860"/>
                  </a:lnTo>
                  <a:lnTo>
                    <a:pt x="35384" y="2036"/>
                  </a:lnTo>
                  <a:lnTo>
                    <a:pt x="34609" y="2221"/>
                  </a:lnTo>
                  <a:lnTo>
                    <a:pt x="33828" y="2415"/>
                  </a:lnTo>
                  <a:lnTo>
                    <a:pt x="33047" y="2619"/>
                  </a:lnTo>
                  <a:lnTo>
                    <a:pt x="32266" y="2831"/>
                  </a:lnTo>
                  <a:lnTo>
                    <a:pt x="31485" y="3053"/>
                  </a:lnTo>
                  <a:lnTo>
                    <a:pt x="30704" y="3294"/>
                  </a:lnTo>
                  <a:lnTo>
                    <a:pt x="29923" y="3534"/>
                  </a:lnTo>
                  <a:lnTo>
                    <a:pt x="29142" y="3793"/>
                  </a:lnTo>
                  <a:lnTo>
                    <a:pt x="28367" y="4062"/>
                  </a:lnTo>
                  <a:lnTo>
                    <a:pt x="27592" y="4349"/>
                  </a:lnTo>
                  <a:lnTo>
                    <a:pt x="26817" y="4635"/>
                  </a:lnTo>
                  <a:lnTo>
                    <a:pt x="26048" y="4941"/>
                  </a:lnTo>
                  <a:lnTo>
                    <a:pt x="25285" y="5264"/>
                  </a:lnTo>
                  <a:lnTo>
                    <a:pt x="24528" y="5597"/>
                  </a:lnTo>
                  <a:lnTo>
                    <a:pt x="23771" y="5940"/>
                  </a:lnTo>
                  <a:lnTo>
                    <a:pt x="23027" y="6291"/>
                  </a:lnTo>
                  <a:lnTo>
                    <a:pt x="22288" y="6661"/>
                  </a:lnTo>
                  <a:lnTo>
                    <a:pt x="21555" y="7050"/>
                  </a:lnTo>
                  <a:lnTo>
                    <a:pt x="20829" y="7448"/>
                  </a:lnTo>
                  <a:lnTo>
                    <a:pt x="20108" y="7855"/>
                  </a:lnTo>
                  <a:lnTo>
                    <a:pt x="19400" y="8280"/>
                  </a:lnTo>
                  <a:lnTo>
                    <a:pt x="18704" y="8724"/>
                  </a:lnTo>
                  <a:lnTo>
                    <a:pt x="18013" y="9177"/>
                  </a:lnTo>
                  <a:lnTo>
                    <a:pt x="17335" y="9649"/>
                  </a:lnTo>
                  <a:lnTo>
                    <a:pt x="16663" y="10140"/>
                  </a:lnTo>
                  <a:lnTo>
                    <a:pt x="16336" y="10389"/>
                  </a:lnTo>
                  <a:lnTo>
                    <a:pt x="16009" y="10639"/>
                  </a:lnTo>
                  <a:lnTo>
                    <a:pt x="15688" y="10898"/>
                  </a:lnTo>
                  <a:lnTo>
                    <a:pt x="15367" y="11157"/>
                  </a:lnTo>
                  <a:lnTo>
                    <a:pt x="15053" y="11416"/>
                  </a:lnTo>
                  <a:lnTo>
                    <a:pt x="14738" y="11684"/>
                  </a:lnTo>
                  <a:lnTo>
                    <a:pt x="14429" y="11962"/>
                  </a:lnTo>
                  <a:lnTo>
                    <a:pt x="14120" y="12239"/>
                  </a:lnTo>
                  <a:lnTo>
                    <a:pt x="13817" y="12517"/>
                  </a:lnTo>
                  <a:lnTo>
                    <a:pt x="13515" y="12804"/>
                  </a:lnTo>
                  <a:lnTo>
                    <a:pt x="13218" y="13091"/>
                  </a:lnTo>
                  <a:lnTo>
                    <a:pt x="12927" y="13387"/>
                  </a:lnTo>
                  <a:lnTo>
                    <a:pt x="12637" y="13683"/>
                  </a:lnTo>
                  <a:lnTo>
                    <a:pt x="12352" y="13988"/>
                  </a:lnTo>
                  <a:lnTo>
                    <a:pt x="12074" y="14293"/>
                  </a:lnTo>
                  <a:lnTo>
                    <a:pt x="11795" y="14598"/>
                  </a:lnTo>
                  <a:lnTo>
                    <a:pt x="11523" y="14913"/>
                  </a:lnTo>
                  <a:lnTo>
                    <a:pt x="11256" y="15237"/>
                  </a:lnTo>
                  <a:lnTo>
                    <a:pt x="10990" y="15561"/>
                  </a:lnTo>
                  <a:lnTo>
                    <a:pt x="10729" y="15884"/>
                  </a:lnTo>
                  <a:lnTo>
                    <a:pt x="10475" y="16217"/>
                  </a:lnTo>
                  <a:lnTo>
                    <a:pt x="10221" y="16550"/>
                  </a:lnTo>
                  <a:lnTo>
                    <a:pt x="9979" y="16893"/>
                  </a:lnTo>
                  <a:lnTo>
                    <a:pt x="9737" y="17235"/>
                  </a:lnTo>
                  <a:lnTo>
                    <a:pt x="9737" y="17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6787;p67">
              <a:extLst>
                <a:ext uri="{FF2B5EF4-FFF2-40B4-BE49-F238E27FC236}">
                  <a16:creationId xmlns:a16="http://schemas.microsoft.com/office/drawing/2014/main" id="{5C78A88F-DF6F-7065-51F3-181BD44FD657}"/>
                </a:ext>
              </a:extLst>
            </p:cNvPr>
            <p:cNvSpPr/>
            <p:nvPr/>
          </p:nvSpPr>
          <p:spPr>
            <a:xfrm>
              <a:off x="-2245125" y="-771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6788;p67">
              <a:extLst>
                <a:ext uri="{FF2B5EF4-FFF2-40B4-BE49-F238E27FC236}">
                  <a16:creationId xmlns:a16="http://schemas.microsoft.com/office/drawing/2014/main" id="{FCD7DFC0-60BE-1736-8087-11BA071B65F8}"/>
                </a:ext>
              </a:extLst>
            </p:cNvPr>
            <p:cNvSpPr/>
            <p:nvPr/>
          </p:nvSpPr>
          <p:spPr>
            <a:xfrm>
              <a:off x="174050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extrusionOk="0">
                  <a:moveTo>
                    <a:pt x="2888" y="1"/>
                  </a:moveTo>
                  <a:lnTo>
                    <a:pt x="2561" y="10"/>
                  </a:lnTo>
                  <a:lnTo>
                    <a:pt x="2234" y="28"/>
                  </a:lnTo>
                  <a:lnTo>
                    <a:pt x="1908" y="56"/>
                  </a:lnTo>
                  <a:lnTo>
                    <a:pt x="1581" y="102"/>
                  </a:lnTo>
                  <a:lnTo>
                    <a:pt x="1260" y="158"/>
                  </a:lnTo>
                  <a:lnTo>
                    <a:pt x="945" y="223"/>
                  </a:lnTo>
                  <a:lnTo>
                    <a:pt x="630" y="306"/>
                  </a:lnTo>
                  <a:lnTo>
                    <a:pt x="315" y="398"/>
                  </a:lnTo>
                  <a:lnTo>
                    <a:pt x="0" y="38456"/>
                  </a:lnTo>
                  <a:lnTo>
                    <a:pt x="351" y="38577"/>
                  </a:lnTo>
                  <a:lnTo>
                    <a:pt x="703" y="38678"/>
                  </a:lnTo>
                  <a:lnTo>
                    <a:pt x="1060" y="38762"/>
                  </a:lnTo>
                  <a:lnTo>
                    <a:pt x="1417" y="38836"/>
                  </a:lnTo>
                  <a:lnTo>
                    <a:pt x="1780" y="38891"/>
                  </a:lnTo>
                  <a:lnTo>
                    <a:pt x="2150" y="38928"/>
                  </a:lnTo>
                  <a:lnTo>
                    <a:pt x="2519" y="38956"/>
                  </a:lnTo>
                  <a:lnTo>
                    <a:pt x="2888" y="38965"/>
                  </a:lnTo>
                  <a:lnTo>
                    <a:pt x="3221" y="38956"/>
                  </a:lnTo>
                  <a:lnTo>
                    <a:pt x="3548" y="38937"/>
                  </a:lnTo>
                  <a:lnTo>
                    <a:pt x="3875" y="38900"/>
                  </a:lnTo>
                  <a:lnTo>
                    <a:pt x="4196" y="38863"/>
                  </a:lnTo>
                  <a:lnTo>
                    <a:pt x="4517" y="38808"/>
                  </a:lnTo>
                  <a:lnTo>
                    <a:pt x="4838" y="38734"/>
                  </a:lnTo>
                  <a:lnTo>
                    <a:pt x="5153" y="38660"/>
                  </a:lnTo>
                  <a:lnTo>
                    <a:pt x="5468" y="38567"/>
                  </a:lnTo>
                  <a:lnTo>
                    <a:pt x="5776" y="38466"/>
                  </a:lnTo>
                  <a:lnTo>
                    <a:pt x="6085" y="38345"/>
                  </a:lnTo>
                  <a:lnTo>
                    <a:pt x="6388" y="38225"/>
                  </a:lnTo>
                  <a:lnTo>
                    <a:pt x="6691" y="38086"/>
                  </a:lnTo>
                  <a:lnTo>
                    <a:pt x="6987" y="37938"/>
                  </a:lnTo>
                  <a:lnTo>
                    <a:pt x="7284" y="37781"/>
                  </a:lnTo>
                  <a:lnTo>
                    <a:pt x="7575" y="37605"/>
                  </a:lnTo>
                  <a:lnTo>
                    <a:pt x="7865" y="37430"/>
                  </a:lnTo>
                  <a:lnTo>
                    <a:pt x="8150" y="37235"/>
                  </a:lnTo>
                  <a:lnTo>
                    <a:pt x="8428" y="37041"/>
                  </a:lnTo>
                  <a:lnTo>
                    <a:pt x="8707" y="36828"/>
                  </a:lnTo>
                  <a:lnTo>
                    <a:pt x="8979" y="36606"/>
                  </a:lnTo>
                  <a:lnTo>
                    <a:pt x="9252" y="36384"/>
                  </a:lnTo>
                  <a:lnTo>
                    <a:pt x="9518" y="36144"/>
                  </a:lnTo>
                  <a:lnTo>
                    <a:pt x="9779" y="35894"/>
                  </a:lnTo>
                  <a:lnTo>
                    <a:pt x="10033" y="35635"/>
                  </a:lnTo>
                  <a:lnTo>
                    <a:pt x="10287" y="35367"/>
                  </a:lnTo>
                  <a:lnTo>
                    <a:pt x="10536" y="35089"/>
                  </a:lnTo>
                  <a:lnTo>
                    <a:pt x="10778" y="34802"/>
                  </a:lnTo>
                  <a:lnTo>
                    <a:pt x="11020" y="34516"/>
                  </a:lnTo>
                  <a:lnTo>
                    <a:pt x="11250" y="34210"/>
                  </a:lnTo>
                  <a:lnTo>
                    <a:pt x="11480" y="33896"/>
                  </a:lnTo>
                  <a:lnTo>
                    <a:pt x="11704" y="33581"/>
                  </a:lnTo>
                  <a:lnTo>
                    <a:pt x="11928" y="33257"/>
                  </a:lnTo>
                  <a:lnTo>
                    <a:pt x="12140" y="32924"/>
                  </a:lnTo>
                  <a:lnTo>
                    <a:pt x="12346" y="32582"/>
                  </a:lnTo>
                  <a:lnTo>
                    <a:pt x="12552" y="32231"/>
                  </a:lnTo>
                  <a:lnTo>
                    <a:pt x="12752" y="31870"/>
                  </a:lnTo>
                  <a:lnTo>
                    <a:pt x="12945" y="31509"/>
                  </a:lnTo>
                  <a:lnTo>
                    <a:pt x="13127" y="31139"/>
                  </a:lnTo>
                  <a:lnTo>
                    <a:pt x="13309" y="30760"/>
                  </a:lnTo>
                  <a:lnTo>
                    <a:pt x="13484" y="30371"/>
                  </a:lnTo>
                  <a:lnTo>
                    <a:pt x="13654" y="29983"/>
                  </a:lnTo>
                  <a:lnTo>
                    <a:pt x="13817" y="29585"/>
                  </a:lnTo>
                  <a:lnTo>
                    <a:pt x="13975" y="29178"/>
                  </a:lnTo>
                  <a:lnTo>
                    <a:pt x="14126" y="28761"/>
                  </a:lnTo>
                  <a:lnTo>
                    <a:pt x="14271" y="28345"/>
                  </a:lnTo>
                  <a:lnTo>
                    <a:pt x="14411" y="27929"/>
                  </a:lnTo>
                  <a:lnTo>
                    <a:pt x="14538" y="27494"/>
                  </a:lnTo>
                  <a:lnTo>
                    <a:pt x="14665" y="27059"/>
                  </a:lnTo>
                  <a:lnTo>
                    <a:pt x="14780" y="26625"/>
                  </a:lnTo>
                  <a:lnTo>
                    <a:pt x="14895" y="26180"/>
                  </a:lnTo>
                  <a:lnTo>
                    <a:pt x="14998" y="25727"/>
                  </a:lnTo>
                  <a:lnTo>
                    <a:pt x="15095" y="25274"/>
                  </a:lnTo>
                  <a:lnTo>
                    <a:pt x="15186" y="24811"/>
                  </a:lnTo>
                  <a:lnTo>
                    <a:pt x="15264" y="24349"/>
                  </a:lnTo>
                  <a:lnTo>
                    <a:pt x="15343" y="23877"/>
                  </a:lnTo>
                  <a:lnTo>
                    <a:pt x="15410" y="23405"/>
                  </a:lnTo>
                  <a:lnTo>
                    <a:pt x="15470" y="22933"/>
                  </a:lnTo>
                  <a:lnTo>
                    <a:pt x="15519" y="22443"/>
                  </a:lnTo>
                  <a:lnTo>
                    <a:pt x="15567" y="21962"/>
                  </a:lnTo>
                  <a:lnTo>
                    <a:pt x="15603" y="21472"/>
                  </a:lnTo>
                  <a:lnTo>
                    <a:pt x="15634" y="20982"/>
                  </a:lnTo>
                  <a:lnTo>
                    <a:pt x="15652" y="20482"/>
                  </a:lnTo>
                  <a:lnTo>
                    <a:pt x="15664" y="19982"/>
                  </a:lnTo>
                  <a:lnTo>
                    <a:pt x="15670" y="19483"/>
                  </a:lnTo>
                  <a:lnTo>
                    <a:pt x="15664" y="18974"/>
                  </a:lnTo>
                  <a:lnTo>
                    <a:pt x="15652" y="18475"/>
                  </a:lnTo>
                  <a:lnTo>
                    <a:pt x="15634" y="17984"/>
                  </a:lnTo>
                  <a:lnTo>
                    <a:pt x="15603" y="17485"/>
                  </a:lnTo>
                  <a:lnTo>
                    <a:pt x="15567" y="17004"/>
                  </a:lnTo>
                  <a:lnTo>
                    <a:pt x="15519" y="16513"/>
                  </a:lnTo>
                  <a:lnTo>
                    <a:pt x="15470" y="16032"/>
                  </a:lnTo>
                  <a:lnTo>
                    <a:pt x="15410" y="15551"/>
                  </a:lnTo>
                  <a:lnTo>
                    <a:pt x="15343" y="15079"/>
                  </a:lnTo>
                  <a:lnTo>
                    <a:pt x="15264" y="14608"/>
                  </a:lnTo>
                  <a:lnTo>
                    <a:pt x="15186" y="14145"/>
                  </a:lnTo>
                  <a:lnTo>
                    <a:pt x="15095" y="13692"/>
                  </a:lnTo>
                  <a:lnTo>
                    <a:pt x="14998" y="13229"/>
                  </a:lnTo>
                  <a:lnTo>
                    <a:pt x="14895" y="12785"/>
                  </a:lnTo>
                  <a:lnTo>
                    <a:pt x="14780" y="12341"/>
                  </a:lnTo>
                  <a:lnTo>
                    <a:pt x="14665" y="11897"/>
                  </a:lnTo>
                  <a:lnTo>
                    <a:pt x="14538" y="11462"/>
                  </a:lnTo>
                  <a:lnTo>
                    <a:pt x="14411" y="11037"/>
                  </a:lnTo>
                  <a:lnTo>
                    <a:pt x="14271" y="10611"/>
                  </a:lnTo>
                  <a:lnTo>
                    <a:pt x="14126" y="10195"/>
                  </a:lnTo>
                  <a:lnTo>
                    <a:pt x="13975" y="9788"/>
                  </a:lnTo>
                  <a:lnTo>
                    <a:pt x="13817" y="9381"/>
                  </a:lnTo>
                  <a:lnTo>
                    <a:pt x="13654" y="8983"/>
                  </a:lnTo>
                  <a:lnTo>
                    <a:pt x="13484" y="8585"/>
                  </a:lnTo>
                  <a:lnTo>
                    <a:pt x="13309" y="8206"/>
                  </a:lnTo>
                  <a:lnTo>
                    <a:pt x="13127" y="7827"/>
                  </a:lnTo>
                  <a:lnTo>
                    <a:pt x="12945" y="7457"/>
                  </a:lnTo>
                  <a:lnTo>
                    <a:pt x="12752" y="7087"/>
                  </a:lnTo>
                  <a:lnTo>
                    <a:pt x="12552" y="6735"/>
                  </a:lnTo>
                  <a:lnTo>
                    <a:pt x="12346" y="6384"/>
                  </a:lnTo>
                  <a:lnTo>
                    <a:pt x="12140" y="6041"/>
                  </a:lnTo>
                  <a:lnTo>
                    <a:pt x="11928" y="5708"/>
                  </a:lnTo>
                  <a:lnTo>
                    <a:pt x="11704" y="5385"/>
                  </a:lnTo>
                  <a:lnTo>
                    <a:pt x="11480" y="5061"/>
                  </a:lnTo>
                  <a:lnTo>
                    <a:pt x="11250" y="4756"/>
                  </a:lnTo>
                  <a:lnTo>
                    <a:pt x="11020" y="4450"/>
                  </a:lnTo>
                  <a:lnTo>
                    <a:pt x="10778" y="4154"/>
                  </a:lnTo>
                  <a:lnTo>
                    <a:pt x="10536" y="3867"/>
                  </a:lnTo>
                  <a:lnTo>
                    <a:pt x="10287" y="3599"/>
                  </a:lnTo>
                  <a:lnTo>
                    <a:pt x="10033" y="3331"/>
                  </a:lnTo>
                  <a:lnTo>
                    <a:pt x="9779" y="3072"/>
                  </a:lnTo>
                  <a:lnTo>
                    <a:pt x="9518" y="2822"/>
                  </a:lnTo>
                  <a:lnTo>
                    <a:pt x="9252" y="2582"/>
                  </a:lnTo>
                  <a:lnTo>
                    <a:pt x="8979" y="2350"/>
                  </a:lnTo>
                  <a:lnTo>
                    <a:pt x="8707" y="2128"/>
                  </a:lnTo>
                  <a:lnTo>
                    <a:pt x="8428" y="1925"/>
                  </a:lnTo>
                  <a:lnTo>
                    <a:pt x="8150" y="1721"/>
                  </a:lnTo>
                  <a:lnTo>
                    <a:pt x="7865" y="1536"/>
                  </a:lnTo>
                  <a:lnTo>
                    <a:pt x="7575" y="1351"/>
                  </a:lnTo>
                  <a:lnTo>
                    <a:pt x="7284" y="1185"/>
                  </a:lnTo>
                  <a:lnTo>
                    <a:pt x="6987" y="1027"/>
                  </a:lnTo>
                  <a:lnTo>
                    <a:pt x="6691" y="879"/>
                  </a:lnTo>
                  <a:lnTo>
                    <a:pt x="6388" y="741"/>
                  </a:lnTo>
                  <a:lnTo>
                    <a:pt x="6085" y="611"/>
                  </a:lnTo>
                  <a:lnTo>
                    <a:pt x="5776" y="500"/>
                  </a:lnTo>
                  <a:lnTo>
                    <a:pt x="5468" y="398"/>
                  </a:lnTo>
                  <a:lnTo>
                    <a:pt x="5153" y="306"/>
                  </a:lnTo>
                  <a:lnTo>
                    <a:pt x="4838" y="223"/>
                  </a:lnTo>
                  <a:lnTo>
                    <a:pt x="4517" y="158"/>
                  </a:lnTo>
                  <a:lnTo>
                    <a:pt x="4196" y="102"/>
                  </a:lnTo>
                  <a:lnTo>
                    <a:pt x="3875" y="56"/>
                  </a:lnTo>
                  <a:lnTo>
                    <a:pt x="3548" y="28"/>
                  </a:lnTo>
                  <a:lnTo>
                    <a:pt x="3221" y="10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6789;p67">
              <a:extLst>
                <a:ext uri="{FF2B5EF4-FFF2-40B4-BE49-F238E27FC236}">
                  <a16:creationId xmlns:a16="http://schemas.microsoft.com/office/drawing/2014/main" id="{3A31495C-331C-4CEB-02DE-92C1D1ABD3E0}"/>
                </a:ext>
              </a:extLst>
            </p:cNvPr>
            <p:cNvSpPr/>
            <p:nvPr/>
          </p:nvSpPr>
          <p:spPr>
            <a:xfrm>
              <a:off x="174050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61" y="10"/>
                  </a:lnTo>
                  <a:lnTo>
                    <a:pt x="2234" y="28"/>
                  </a:lnTo>
                  <a:lnTo>
                    <a:pt x="1908" y="56"/>
                  </a:lnTo>
                  <a:lnTo>
                    <a:pt x="1581" y="102"/>
                  </a:lnTo>
                  <a:lnTo>
                    <a:pt x="1260" y="158"/>
                  </a:lnTo>
                  <a:lnTo>
                    <a:pt x="945" y="223"/>
                  </a:lnTo>
                  <a:lnTo>
                    <a:pt x="630" y="306"/>
                  </a:lnTo>
                  <a:lnTo>
                    <a:pt x="315" y="398"/>
                  </a:lnTo>
                  <a:lnTo>
                    <a:pt x="0" y="38456"/>
                  </a:lnTo>
                  <a:lnTo>
                    <a:pt x="0" y="38456"/>
                  </a:lnTo>
                  <a:lnTo>
                    <a:pt x="351" y="38577"/>
                  </a:lnTo>
                  <a:lnTo>
                    <a:pt x="703" y="38678"/>
                  </a:lnTo>
                  <a:lnTo>
                    <a:pt x="1060" y="38762"/>
                  </a:lnTo>
                  <a:lnTo>
                    <a:pt x="1417" y="38836"/>
                  </a:lnTo>
                  <a:lnTo>
                    <a:pt x="1780" y="38891"/>
                  </a:lnTo>
                  <a:lnTo>
                    <a:pt x="2150" y="38928"/>
                  </a:lnTo>
                  <a:lnTo>
                    <a:pt x="2519" y="38956"/>
                  </a:lnTo>
                  <a:lnTo>
                    <a:pt x="2888" y="38965"/>
                  </a:lnTo>
                  <a:lnTo>
                    <a:pt x="2888" y="38965"/>
                  </a:lnTo>
                  <a:lnTo>
                    <a:pt x="3221" y="38956"/>
                  </a:lnTo>
                  <a:lnTo>
                    <a:pt x="3548" y="38937"/>
                  </a:lnTo>
                  <a:lnTo>
                    <a:pt x="3875" y="38900"/>
                  </a:lnTo>
                  <a:lnTo>
                    <a:pt x="4196" y="38863"/>
                  </a:lnTo>
                  <a:lnTo>
                    <a:pt x="4517" y="38808"/>
                  </a:lnTo>
                  <a:lnTo>
                    <a:pt x="4838" y="38734"/>
                  </a:lnTo>
                  <a:lnTo>
                    <a:pt x="5153" y="38660"/>
                  </a:lnTo>
                  <a:lnTo>
                    <a:pt x="5468" y="38567"/>
                  </a:lnTo>
                  <a:lnTo>
                    <a:pt x="5776" y="38466"/>
                  </a:lnTo>
                  <a:lnTo>
                    <a:pt x="6085" y="38345"/>
                  </a:lnTo>
                  <a:lnTo>
                    <a:pt x="6388" y="38225"/>
                  </a:lnTo>
                  <a:lnTo>
                    <a:pt x="6691" y="38086"/>
                  </a:lnTo>
                  <a:lnTo>
                    <a:pt x="6987" y="37938"/>
                  </a:lnTo>
                  <a:lnTo>
                    <a:pt x="7284" y="37781"/>
                  </a:lnTo>
                  <a:lnTo>
                    <a:pt x="7575" y="37605"/>
                  </a:lnTo>
                  <a:lnTo>
                    <a:pt x="7865" y="37430"/>
                  </a:lnTo>
                  <a:lnTo>
                    <a:pt x="8150" y="37235"/>
                  </a:lnTo>
                  <a:lnTo>
                    <a:pt x="8428" y="37041"/>
                  </a:lnTo>
                  <a:lnTo>
                    <a:pt x="8707" y="36828"/>
                  </a:lnTo>
                  <a:lnTo>
                    <a:pt x="8979" y="36606"/>
                  </a:lnTo>
                  <a:lnTo>
                    <a:pt x="9252" y="36384"/>
                  </a:lnTo>
                  <a:lnTo>
                    <a:pt x="9518" y="36144"/>
                  </a:lnTo>
                  <a:lnTo>
                    <a:pt x="9779" y="35894"/>
                  </a:lnTo>
                  <a:lnTo>
                    <a:pt x="10033" y="35635"/>
                  </a:lnTo>
                  <a:lnTo>
                    <a:pt x="10287" y="35367"/>
                  </a:lnTo>
                  <a:lnTo>
                    <a:pt x="10536" y="35089"/>
                  </a:lnTo>
                  <a:lnTo>
                    <a:pt x="10778" y="34802"/>
                  </a:lnTo>
                  <a:lnTo>
                    <a:pt x="11020" y="34516"/>
                  </a:lnTo>
                  <a:lnTo>
                    <a:pt x="11250" y="34210"/>
                  </a:lnTo>
                  <a:lnTo>
                    <a:pt x="11480" y="33896"/>
                  </a:lnTo>
                  <a:lnTo>
                    <a:pt x="11704" y="33581"/>
                  </a:lnTo>
                  <a:lnTo>
                    <a:pt x="11928" y="33257"/>
                  </a:lnTo>
                  <a:lnTo>
                    <a:pt x="12140" y="32924"/>
                  </a:lnTo>
                  <a:lnTo>
                    <a:pt x="12346" y="32582"/>
                  </a:lnTo>
                  <a:lnTo>
                    <a:pt x="12552" y="32231"/>
                  </a:lnTo>
                  <a:lnTo>
                    <a:pt x="12752" y="31870"/>
                  </a:lnTo>
                  <a:lnTo>
                    <a:pt x="12945" y="31509"/>
                  </a:lnTo>
                  <a:lnTo>
                    <a:pt x="13127" y="31139"/>
                  </a:lnTo>
                  <a:lnTo>
                    <a:pt x="13309" y="30760"/>
                  </a:lnTo>
                  <a:lnTo>
                    <a:pt x="13484" y="30371"/>
                  </a:lnTo>
                  <a:lnTo>
                    <a:pt x="13654" y="29983"/>
                  </a:lnTo>
                  <a:lnTo>
                    <a:pt x="13817" y="29585"/>
                  </a:lnTo>
                  <a:lnTo>
                    <a:pt x="13975" y="29178"/>
                  </a:lnTo>
                  <a:lnTo>
                    <a:pt x="14126" y="28761"/>
                  </a:lnTo>
                  <a:lnTo>
                    <a:pt x="14271" y="28345"/>
                  </a:lnTo>
                  <a:lnTo>
                    <a:pt x="14411" y="27929"/>
                  </a:lnTo>
                  <a:lnTo>
                    <a:pt x="14538" y="27494"/>
                  </a:lnTo>
                  <a:lnTo>
                    <a:pt x="14665" y="27059"/>
                  </a:lnTo>
                  <a:lnTo>
                    <a:pt x="14780" y="26625"/>
                  </a:lnTo>
                  <a:lnTo>
                    <a:pt x="14895" y="26180"/>
                  </a:lnTo>
                  <a:lnTo>
                    <a:pt x="14998" y="25727"/>
                  </a:lnTo>
                  <a:lnTo>
                    <a:pt x="15095" y="25274"/>
                  </a:lnTo>
                  <a:lnTo>
                    <a:pt x="15186" y="24811"/>
                  </a:lnTo>
                  <a:lnTo>
                    <a:pt x="15264" y="24349"/>
                  </a:lnTo>
                  <a:lnTo>
                    <a:pt x="15343" y="23877"/>
                  </a:lnTo>
                  <a:lnTo>
                    <a:pt x="15410" y="23405"/>
                  </a:lnTo>
                  <a:lnTo>
                    <a:pt x="15470" y="22933"/>
                  </a:lnTo>
                  <a:lnTo>
                    <a:pt x="15519" y="22443"/>
                  </a:lnTo>
                  <a:lnTo>
                    <a:pt x="15567" y="21962"/>
                  </a:lnTo>
                  <a:lnTo>
                    <a:pt x="15603" y="21472"/>
                  </a:lnTo>
                  <a:lnTo>
                    <a:pt x="15634" y="20982"/>
                  </a:lnTo>
                  <a:lnTo>
                    <a:pt x="15652" y="20482"/>
                  </a:lnTo>
                  <a:lnTo>
                    <a:pt x="15664" y="19982"/>
                  </a:lnTo>
                  <a:lnTo>
                    <a:pt x="15670" y="19483"/>
                  </a:lnTo>
                  <a:lnTo>
                    <a:pt x="15670" y="19483"/>
                  </a:lnTo>
                  <a:lnTo>
                    <a:pt x="15664" y="18974"/>
                  </a:lnTo>
                  <a:lnTo>
                    <a:pt x="15652" y="18475"/>
                  </a:lnTo>
                  <a:lnTo>
                    <a:pt x="15634" y="17984"/>
                  </a:lnTo>
                  <a:lnTo>
                    <a:pt x="15603" y="17485"/>
                  </a:lnTo>
                  <a:lnTo>
                    <a:pt x="15567" y="17004"/>
                  </a:lnTo>
                  <a:lnTo>
                    <a:pt x="15519" y="16513"/>
                  </a:lnTo>
                  <a:lnTo>
                    <a:pt x="15470" y="16032"/>
                  </a:lnTo>
                  <a:lnTo>
                    <a:pt x="15410" y="15551"/>
                  </a:lnTo>
                  <a:lnTo>
                    <a:pt x="15343" y="15079"/>
                  </a:lnTo>
                  <a:lnTo>
                    <a:pt x="15264" y="14608"/>
                  </a:lnTo>
                  <a:lnTo>
                    <a:pt x="15186" y="14145"/>
                  </a:lnTo>
                  <a:lnTo>
                    <a:pt x="15095" y="13692"/>
                  </a:lnTo>
                  <a:lnTo>
                    <a:pt x="14998" y="13229"/>
                  </a:lnTo>
                  <a:lnTo>
                    <a:pt x="14895" y="12785"/>
                  </a:lnTo>
                  <a:lnTo>
                    <a:pt x="14780" y="12341"/>
                  </a:lnTo>
                  <a:lnTo>
                    <a:pt x="14665" y="11897"/>
                  </a:lnTo>
                  <a:lnTo>
                    <a:pt x="14538" y="11462"/>
                  </a:lnTo>
                  <a:lnTo>
                    <a:pt x="14411" y="11037"/>
                  </a:lnTo>
                  <a:lnTo>
                    <a:pt x="14271" y="10611"/>
                  </a:lnTo>
                  <a:lnTo>
                    <a:pt x="14126" y="10195"/>
                  </a:lnTo>
                  <a:lnTo>
                    <a:pt x="13975" y="9788"/>
                  </a:lnTo>
                  <a:lnTo>
                    <a:pt x="13817" y="9381"/>
                  </a:lnTo>
                  <a:lnTo>
                    <a:pt x="13654" y="8983"/>
                  </a:lnTo>
                  <a:lnTo>
                    <a:pt x="13484" y="8585"/>
                  </a:lnTo>
                  <a:lnTo>
                    <a:pt x="13309" y="8206"/>
                  </a:lnTo>
                  <a:lnTo>
                    <a:pt x="13127" y="7827"/>
                  </a:lnTo>
                  <a:lnTo>
                    <a:pt x="12945" y="7457"/>
                  </a:lnTo>
                  <a:lnTo>
                    <a:pt x="12752" y="7087"/>
                  </a:lnTo>
                  <a:lnTo>
                    <a:pt x="12552" y="6735"/>
                  </a:lnTo>
                  <a:lnTo>
                    <a:pt x="12346" y="6384"/>
                  </a:lnTo>
                  <a:lnTo>
                    <a:pt x="12140" y="6041"/>
                  </a:lnTo>
                  <a:lnTo>
                    <a:pt x="11928" y="5708"/>
                  </a:lnTo>
                  <a:lnTo>
                    <a:pt x="11704" y="5385"/>
                  </a:lnTo>
                  <a:lnTo>
                    <a:pt x="11480" y="5061"/>
                  </a:lnTo>
                  <a:lnTo>
                    <a:pt x="11250" y="4756"/>
                  </a:lnTo>
                  <a:lnTo>
                    <a:pt x="11020" y="4450"/>
                  </a:lnTo>
                  <a:lnTo>
                    <a:pt x="10778" y="4154"/>
                  </a:lnTo>
                  <a:lnTo>
                    <a:pt x="10536" y="3867"/>
                  </a:lnTo>
                  <a:lnTo>
                    <a:pt x="10287" y="3599"/>
                  </a:lnTo>
                  <a:lnTo>
                    <a:pt x="10033" y="3331"/>
                  </a:lnTo>
                  <a:lnTo>
                    <a:pt x="9779" y="3072"/>
                  </a:lnTo>
                  <a:lnTo>
                    <a:pt x="9518" y="2822"/>
                  </a:lnTo>
                  <a:lnTo>
                    <a:pt x="9252" y="2582"/>
                  </a:lnTo>
                  <a:lnTo>
                    <a:pt x="8979" y="2350"/>
                  </a:lnTo>
                  <a:lnTo>
                    <a:pt x="8707" y="2128"/>
                  </a:lnTo>
                  <a:lnTo>
                    <a:pt x="8428" y="1925"/>
                  </a:lnTo>
                  <a:lnTo>
                    <a:pt x="8150" y="1721"/>
                  </a:lnTo>
                  <a:lnTo>
                    <a:pt x="7865" y="1536"/>
                  </a:lnTo>
                  <a:lnTo>
                    <a:pt x="7575" y="1351"/>
                  </a:lnTo>
                  <a:lnTo>
                    <a:pt x="7284" y="1185"/>
                  </a:lnTo>
                  <a:lnTo>
                    <a:pt x="6987" y="1027"/>
                  </a:lnTo>
                  <a:lnTo>
                    <a:pt x="6691" y="879"/>
                  </a:lnTo>
                  <a:lnTo>
                    <a:pt x="6388" y="741"/>
                  </a:lnTo>
                  <a:lnTo>
                    <a:pt x="6085" y="611"/>
                  </a:lnTo>
                  <a:lnTo>
                    <a:pt x="5776" y="500"/>
                  </a:lnTo>
                  <a:lnTo>
                    <a:pt x="5468" y="398"/>
                  </a:lnTo>
                  <a:lnTo>
                    <a:pt x="5153" y="306"/>
                  </a:lnTo>
                  <a:lnTo>
                    <a:pt x="4838" y="223"/>
                  </a:lnTo>
                  <a:lnTo>
                    <a:pt x="4517" y="158"/>
                  </a:lnTo>
                  <a:lnTo>
                    <a:pt x="4196" y="102"/>
                  </a:lnTo>
                  <a:lnTo>
                    <a:pt x="3875" y="56"/>
                  </a:lnTo>
                  <a:lnTo>
                    <a:pt x="3548" y="28"/>
                  </a:lnTo>
                  <a:lnTo>
                    <a:pt x="3221" y="10"/>
                  </a:lnTo>
                  <a:lnTo>
                    <a:pt x="2888" y="1"/>
                  </a:lnTo>
                  <a:lnTo>
                    <a:pt x="28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6790;p67">
              <a:extLst>
                <a:ext uri="{FF2B5EF4-FFF2-40B4-BE49-F238E27FC236}">
                  <a16:creationId xmlns:a16="http://schemas.microsoft.com/office/drawing/2014/main" id="{EB8FA8B6-FC6D-EF86-2F2A-644DABFAD490}"/>
                </a:ext>
              </a:extLst>
            </p:cNvPr>
            <p:cNvSpPr/>
            <p:nvPr/>
          </p:nvSpPr>
          <p:spPr>
            <a:xfrm>
              <a:off x="246250" y="-648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6791;p67">
              <a:extLst>
                <a:ext uri="{FF2B5EF4-FFF2-40B4-BE49-F238E27FC236}">
                  <a16:creationId xmlns:a16="http://schemas.microsoft.com/office/drawing/2014/main" id="{E69FDD2A-18F4-BF6A-2145-DB4301C26256}"/>
                </a:ext>
              </a:extLst>
            </p:cNvPr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extrusionOk="0">
                  <a:moveTo>
                    <a:pt x="37" y="1"/>
                  </a:moveTo>
                  <a:lnTo>
                    <a:pt x="37" y="3054"/>
                  </a:lnTo>
                  <a:lnTo>
                    <a:pt x="0" y="250347"/>
                  </a:lnTo>
                  <a:lnTo>
                    <a:pt x="0" y="255851"/>
                  </a:lnTo>
                  <a:lnTo>
                    <a:pt x="363" y="255842"/>
                  </a:lnTo>
                  <a:lnTo>
                    <a:pt x="727" y="255842"/>
                  </a:lnTo>
                  <a:lnTo>
                    <a:pt x="1090" y="255823"/>
                  </a:lnTo>
                  <a:lnTo>
                    <a:pt x="1453" y="255805"/>
                  </a:lnTo>
                  <a:lnTo>
                    <a:pt x="1811" y="255777"/>
                  </a:lnTo>
                  <a:lnTo>
                    <a:pt x="2174" y="255749"/>
                  </a:lnTo>
                  <a:lnTo>
                    <a:pt x="2537" y="255712"/>
                  </a:lnTo>
                  <a:lnTo>
                    <a:pt x="2894" y="255666"/>
                  </a:lnTo>
                  <a:lnTo>
                    <a:pt x="3252" y="255620"/>
                  </a:lnTo>
                  <a:lnTo>
                    <a:pt x="3615" y="255564"/>
                  </a:lnTo>
                  <a:lnTo>
                    <a:pt x="3972" y="255500"/>
                  </a:lnTo>
                  <a:lnTo>
                    <a:pt x="4329" y="255435"/>
                  </a:lnTo>
                  <a:lnTo>
                    <a:pt x="4687" y="255361"/>
                  </a:lnTo>
                  <a:lnTo>
                    <a:pt x="5044" y="255287"/>
                  </a:lnTo>
                  <a:lnTo>
                    <a:pt x="5395" y="255204"/>
                  </a:lnTo>
                  <a:lnTo>
                    <a:pt x="5752" y="255111"/>
                  </a:lnTo>
                  <a:lnTo>
                    <a:pt x="6103" y="255019"/>
                  </a:lnTo>
                  <a:lnTo>
                    <a:pt x="6455" y="254917"/>
                  </a:lnTo>
                  <a:lnTo>
                    <a:pt x="6812" y="254806"/>
                  </a:lnTo>
                  <a:lnTo>
                    <a:pt x="7163" y="254695"/>
                  </a:lnTo>
                  <a:lnTo>
                    <a:pt x="7508" y="254575"/>
                  </a:lnTo>
                  <a:lnTo>
                    <a:pt x="7859" y="254454"/>
                  </a:lnTo>
                  <a:lnTo>
                    <a:pt x="8210" y="254325"/>
                  </a:lnTo>
                  <a:lnTo>
                    <a:pt x="8556" y="254195"/>
                  </a:lnTo>
                  <a:lnTo>
                    <a:pt x="8901" y="254047"/>
                  </a:lnTo>
                  <a:lnTo>
                    <a:pt x="9246" y="253908"/>
                  </a:lnTo>
                  <a:lnTo>
                    <a:pt x="9591" y="253751"/>
                  </a:lnTo>
                  <a:lnTo>
                    <a:pt x="9930" y="253594"/>
                  </a:lnTo>
                  <a:lnTo>
                    <a:pt x="10275" y="253437"/>
                  </a:lnTo>
                  <a:lnTo>
                    <a:pt x="10614" y="253261"/>
                  </a:lnTo>
                  <a:lnTo>
                    <a:pt x="10953" y="253094"/>
                  </a:lnTo>
                  <a:lnTo>
                    <a:pt x="11292" y="252909"/>
                  </a:lnTo>
                  <a:lnTo>
                    <a:pt x="11631" y="252724"/>
                  </a:lnTo>
                  <a:lnTo>
                    <a:pt x="11964" y="252539"/>
                  </a:lnTo>
                  <a:lnTo>
                    <a:pt x="12297" y="252345"/>
                  </a:lnTo>
                  <a:lnTo>
                    <a:pt x="12630" y="252142"/>
                  </a:lnTo>
                  <a:lnTo>
                    <a:pt x="12963" y="251929"/>
                  </a:lnTo>
                  <a:lnTo>
                    <a:pt x="13290" y="251725"/>
                  </a:lnTo>
                  <a:lnTo>
                    <a:pt x="13623" y="251503"/>
                  </a:lnTo>
                  <a:lnTo>
                    <a:pt x="13950" y="251281"/>
                  </a:lnTo>
                  <a:lnTo>
                    <a:pt x="14271" y="251050"/>
                  </a:lnTo>
                  <a:lnTo>
                    <a:pt x="14598" y="250819"/>
                  </a:lnTo>
                  <a:lnTo>
                    <a:pt x="14919" y="250578"/>
                  </a:lnTo>
                  <a:lnTo>
                    <a:pt x="15240" y="250338"/>
                  </a:lnTo>
                  <a:lnTo>
                    <a:pt x="15561" y="250088"/>
                  </a:lnTo>
                  <a:lnTo>
                    <a:pt x="15876" y="249829"/>
                  </a:lnTo>
                  <a:lnTo>
                    <a:pt x="16191" y="249570"/>
                  </a:lnTo>
                  <a:lnTo>
                    <a:pt x="16505" y="249311"/>
                  </a:lnTo>
                  <a:lnTo>
                    <a:pt x="16820" y="249033"/>
                  </a:lnTo>
                  <a:lnTo>
                    <a:pt x="17129" y="248765"/>
                  </a:lnTo>
                  <a:lnTo>
                    <a:pt x="17438" y="248478"/>
                  </a:lnTo>
                  <a:lnTo>
                    <a:pt x="17747" y="248191"/>
                  </a:lnTo>
                  <a:lnTo>
                    <a:pt x="18049" y="247905"/>
                  </a:lnTo>
                  <a:lnTo>
                    <a:pt x="18352" y="247609"/>
                  </a:lnTo>
                  <a:lnTo>
                    <a:pt x="18655" y="247303"/>
                  </a:lnTo>
                  <a:lnTo>
                    <a:pt x="18952" y="246998"/>
                  </a:lnTo>
                  <a:lnTo>
                    <a:pt x="19248" y="246693"/>
                  </a:lnTo>
                  <a:lnTo>
                    <a:pt x="19545" y="246369"/>
                  </a:lnTo>
                  <a:lnTo>
                    <a:pt x="19835" y="246055"/>
                  </a:lnTo>
                  <a:lnTo>
                    <a:pt x="20132" y="245722"/>
                  </a:lnTo>
                  <a:lnTo>
                    <a:pt x="20417" y="245388"/>
                  </a:lnTo>
                  <a:lnTo>
                    <a:pt x="20707" y="245055"/>
                  </a:lnTo>
                  <a:lnTo>
                    <a:pt x="20992" y="244713"/>
                  </a:lnTo>
                  <a:lnTo>
                    <a:pt x="21270" y="244371"/>
                  </a:lnTo>
                  <a:lnTo>
                    <a:pt x="26029" y="225342"/>
                  </a:lnTo>
                  <a:lnTo>
                    <a:pt x="29402" y="211845"/>
                  </a:lnTo>
                  <a:lnTo>
                    <a:pt x="41584" y="211845"/>
                  </a:lnTo>
                  <a:lnTo>
                    <a:pt x="46494" y="182945"/>
                  </a:lnTo>
                  <a:lnTo>
                    <a:pt x="52955" y="144887"/>
                  </a:lnTo>
                  <a:lnTo>
                    <a:pt x="52955" y="80659"/>
                  </a:lnTo>
                  <a:lnTo>
                    <a:pt x="52955" y="79956"/>
                  </a:lnTo>
                  <a:lnTo>
                    <a:pt x="52949" y="79262"/>
                  </a:lnTo>
                  <a:lnTo>
                    <a:pt x="52943" y="78559"/>
                  </a:lnTo>
                  <a:lnTo>
                    <a:pt x="52925" y="77865"/>
                  </a:lnTo>
                  <a:lnTo>
                    <a:pt x="52906" y="77171"/>
                  </a:lnTo>
                  <a:lnTo>
                    <a:pt x="52888" y="76477"/>
                  </a:lnTo>
                  <a:lnTo>
                    <a:pt x="52864" y="75784"/>
                  </a:lnTo>
                  <a:lnTo>
                    <a:pt x="52834" y="75099"/>
                  </a:lnTo>
                  <a:lnTo>
                    <a:pt x="52804" y="74405"/>
                  </a:lnTo>
                  <a:lnTo>
                    <a:pt x="52761" y="73721"/>
                  </a:lnTo>
                  <a:lnTo>
                    <a:pt x="52725" y="73036"/>
                  </a:lnTo>
                  <a:lnTo>
                    <a:pt x="52682" y="72352"/>
                  </a:lnTo>
                  <a:lnTo>
                    <a:pt x="52634" y="71667"/>
                  </a:lnTo>
                  <a:lnTo>
                    <a:pt x="52579" y="70992"/>
                  </a:lnTo>
                  <a:lnTo>
                    <a:pt x="52525" y="70307"/>
                  </a:lnTo>
                  <a:lnTo>
                    <a:pt x="52464" y="69632"/>
                  </a:lnTo>
                  <a:lnTo>
                    <a:pt x="52404" y="68956"/>
                  </a:lnTo>
                  <a:lnTo>
                    <a:pt x="52337" y="68281"/>
                  </a:lnTo>
                  <a:lnTo>
                    <a:pt x="52271" y="67615"/>
                  </a:lnTo>
                  <a:lnTo>
                    <a:pt x="52192" y="66940"/>
                  </a:lnTo>
                  <a:lnTo>
                    <a:pt x="52119" y="66274"/>
                  </a:lnTo>
                  <a:lnTo>
                    <a:pt x="52035" y="65608"/>
                  </a:lnTo>
                  <a:lnTo>
                    <a:pt x="51950" y="64942"/>
                  </a:lnTo>
                  <a:lnTo>
                    <a:pt x="51865" y="64285"/>
                  </a:lnTo>
                  <a:lnTo>
                    <a:pt x="51774" y="63619"/>
                  </a:lnTo>
                  <a:lnTo>
                    <a:pt x="51677" y="62962"/>
                  </a:lnTo>
                  <a:lnTo>
                    <a:pt x="51580" y="62305"/>
                  </a:lnTo>
                  <a:lnTo>
                    <a:pt x="51478" y="61658"/>
                  </a:lnTo>
                  <a:lnTo>
                    <a:pt x="51375" y="61001"/>
                  </a:lnTo>
                  <a:lnTo>
                    <a:pt x="51266" y="60353"/>
                  </a:lnTo>
                  <a:lnTo>
                    <a:pt x="51151" y="59706"/>
                  </a:lnTo>
                  <a:lnTo>
                    <a:pt x="51036" y="59058"/>
                  </a:lnTo>
                  <a:lnTo>
                    <a:pt x="50812" y="57865"/>
                  </a:lnTo>
                  <a:lnTo>
                    <a:pt x="50575" y="56671"/>
                  </a:lnTo>
                  <a:lnTo>
                    <a:pt x="50327" y="55487"/>
                  </a:lnTo>
                  <a:lnTo>
                    <a:pt x="50067" y="54312"/>
                  </a:lnTo>
                  <a:lnTo>
                    <a:pt x="49794" y="53147"/>
                  </a:lnTo>
                  <a:lnTo>
                    <a:pt x="49516" y="51990"/>
                  </a:lnTo>
                  <a:lnTo>
                    <a:pt x="49219" y="50843"/>
                  </a:lnTo>
                  <a:lnTo>
                    <a:pt x="48916" y="49696"/>
                  </a:lnTo>
                  <a:lnTo>
                    <a:pt x="48602" y="48568"/>
                  </a:lnTo>
                  <a:lnTo>
                    <a:pt x="48275" y="47448"/>
                  </a:lnTo>
                  <a:lnTo>
                    <a:pt x="47936" y="46329"/>
                  </a:lnTo>
                  <a:lnTo>
                    <a:pt x="47590" y="45228"/>
                  </a:lnTo>
                  <a:lnTo>
                    <a:pt x="47227" y="44127"/>
                  </a:lnTo>
                  <a:lnTo>
                    <a:pt x="46858" y="43045"/>
                  </a:lnTo>
                  <a:lnTo>
                    <a:pt x="46482" y="41972"/>
                  </a:lnTo>
                  <a:lnTo>
                    <a:pt x="46089" y="40899"/>
                  </a:lnTo>
                  <a:lnTo>
                    <a:pt x="45689" y="39844"/>
                  </a:lnTo>
                  <a:lnTo>
                    <a:pt x="45277" y="38799"/>
                  </a:lnTo>
                  <a:lnTo>
                    <a:pt x="44860" y="37763"/>
                  </a:lnTo>
                  <a:lnTo>
                    <a:pt x="44430" y="36736"/>
                  </a:lnTo>
                  <a:lnTo>
                    <a:pt x="43988" y="35718"/>
                  </a:lnTo>
                  <a:lnTo>
                    <a:pt x="43540" y="34719"/>
                  </a:lnTo>
                  <a:lnTo>
                    <a:pt x="43080" y="33729"/>
                  </a:lnTo>
                  <a:lnTo>
                    <a:pt x="42613" y="32739"/>
                  </a:lnTo>
                  <a:lnTo>
                    <a:pt x="42135" y="31768"/>
                  </a:lnTo>
                  <a:lnTo>
                    <a:pt x="41645" y="30815"/>
                  </a:lnTo>
                  <a:lnTo>
                    <a:pt x="41148" y="29862"/>
                  </a:lnTo>
                  <a:lnTo>
                    <a:pt x="40640" y="28928"/>
                  </a:lnTo>
                  <a:lnTo>
                    <a:pt x="40125" y="28003"/>
                  </a:lnTo>
                  <a:lnTo>
                    <a:pt x="39604" y="27087"/>
                  </a:lnTo>
                  <a:lnTo>
                    <a:pt x="39071" y="26190"/>
                  </a:lnTo>
                  <a:lnTo>
                    <a:pt x="38526" y="25302"/>
                  </a:lnTo>
                  <a:lnTo>
                    <a:pt x="37982" y="24432"/>
                  </a:lnTo>
                  <a:lnTo>
                    <a:pt x="37418" y="23563"/>
                  </a:lnTo>
                  <a:lnTo>
                    <a:pt x="36855" y="22721"/>
                  </a:lnTo>
                  <a:lnTo>
                    <a:pt x="36280" y="21879"/>
                  </a:lnTo>
                  <a:lnTo>
                    <a:pt x="35693" y="21056"/>
                  </a:lnTo>
                  <a:lnTo>
                    <a:pt x="35106" y="20242"/>
                  </a:lnTo>
                  <a:lnTo>
                    <a:pt x="34506" y="19446"/>
                  </a:lnTo>
                  <a:lnTo>
                    <a:pt x="33895" y="18669"/>
                  </a:lnTo>
                  <a:lnTo>
                    <a:pt x="33283" y="17892"/>
                  </a:lnTo>
                  <a:lnTo>
                    <a:pt x="32659" y="17143"/>
                  </a:lnTo>
                  <a:lnTo>
                    <a:pt x="32030" y="16402"/>
                  </a:lnTo>
                  <a:lnTo>
                    <a:pt x="31394" y="15672"/>
                  </a:lnTo>
                  <a:lnTo>
                    <a:pt x="30746" y="14959"/>
                  </a:lnTo>
                  <a:lnTo>
                    <a:pt x="30092" y="14256"/>
                  </a:lnTo>
                  <a:lnTo>
                    <a:pt x="29432" y="13572"/>
                  </a:lnTo>
                  <a:lnTo>
                    <a:pt x="28766" y="12906"/>
                  </a:lnTo>
                  <a:lnTo>
                    <a:pt x="28094" y="12249"/>
                  </a:lnTo>
                  <a:lnTo>
                    <a:pt x="27416" y="11611"/>
                  </a:lnTo>
                  <a:lnTo>
                    <a:pt x="26726" y="10991"/>
                  </a:lnTo>
                  <a:lnTo>
                    <a:pt x="26036" y="10380"/>
                  </a:lnTo>
                  <a:lnTo>
                    <a:pt x="25333" y="9788"/>
                  </a:lnTo>
                  <a:lnTo>
                    <a:pt x="24625" y="9215"/>
                  </a:lnTo>
                  <a:lnTo>
                    <a:pt x="23910" y="8650"/>
                  </a:lnTo>
                  <a:lnTo>
                    <a:pt x="23196" y="8104"/>
                  </a:lnTo>
                  <a:lnTo>
                    <a:pt x="22469" y="7577"/>
                  </a:lnTo>
                  <a:lnTo>
                    <a:pt x="21737" y="7068"/>
                  </a:lnTo>
                  <a:lnTo>
                    <a:pt x="20998" y="6569"/>
                  </a:lnTo>
                  <a:lnTo>
                    <a:pt x="20253" y="6088"/>
                  </a:lnTo>
                  <a:lnTo>
                    <a:pt x="19509" y="5625"/>
                  </a:lnTo>
                  <a:lnTo>
                    <a:pt x="18752" y="5181"/>
                  </a:lnTo>
                  <a:lnTo>
                    <a:pt x="17989" y="4756"/>
                  </a:lnTo>
                  <a:lnTo>
                    <a:pt x="17226" y="4349"/>
                  </a:lnTo>
                  <a:lnTo>
                    <a:pt x="16717" y="4080"/>
                  </a:lnTo>
                  <a:lnTo>
                    <a:pt x="16209" y="3831"/>
                  </a:lnTo>
                  <a:lnTo>
                    <a:pt x="15700" y="3590"/>
                  </a:lnTo>
                  <a:lnTo>
                    <a:pt x="15185" y="3350"/>
                  </a:lnTo>
                  <a:lnTo>
                    <a:pt x="14671" y="3118"/>
                  </a:lnTo>
                  <a:lnTo>
                    <a:pt x="14156" y="2896"/>
                  </a:lnTo>
                  <a:lnTo>
                    <a:pt x="13635" y="2683"/>
                  </a:lnTo>
                  <a:lnTo>
                    <a:pt x="13115" y="2480"/>
                  </a:lnTo>
                  <a:lnTo>
                    <a:pt x="12588" y="2276"/>
                  </a:lnTo>
                  <a:lnTo>
                    <a:pt x="12061" y="2091"/>
                  </a:lnTo>
                  <a:lnTo>
                    <a:pt x="11534" y="1906"/>
                  </a:lnTo>
                  <a:lnTo>
                    <a:pt x="11002" y="1731"/>
                  </a:lnTo>
                  <a:lnTo>
                    <a:pt x="10475" y="1564"/>
                  </a:lnTo>
                  <a:lnTo>
                    <a:pt x="9936" y="1407"/>
                  </a:lnTo>
                  <a:lnTo>
                    <a:pt x="9403" y="1259"/>
                  </a:lnTo>
                  <a:lnTo>
                    <a:pt x="8864" y="1111"/>
                  </a:lnTo>
                  <a:lnTo>
                    <a:pt x="8325" y="981"/>
                  </a:lnTo>
                  <a:lnTo>
                    <a:pt x="7787" y="852"/>
                  </a:lnTo>
                  <a:lnTo>
                    <a:pt x="7242" y="741"/>
                  </a:lnTo>
                  <a:lnTo>
                    <a:pt x="6697" y="630"/>
                  </a:lnTo>
                  <a:lnTo>
                    <a:pt x="6152" y="528"/>
                  </a:lnTo>
                  <a:lnTo>
                    <a:pt x="5601" y="436"/>
                  </a:lnTo>
                  <a:lnTo>
                    <a:pt x="5056" y="352"/>
                  </a:lnTo>
                  <a:lnTo>
                    <a:pt x="4499" y="278"/>
                  </a:lnTo>
                  <a:lnTo>
                    <a:pt x="3948" y="213"/>
                  </a:lnTo>
                  <a:lnTo>
                    <a:pt x="3391" y="158"/>
                  </a:lnTo>
                  <a:lnTo>
                    <a:pt x="2840" y="112"/>
                  </a:lnTo>
                  <a:lnTo>
                    <a:pt x="2277" y="65"/>
                  </a:lnTo>
                  <a:lnTo>
                    <a:pt x="1720" y="38"/>
                  </a:lnTo>
                  <a:lnTo>
                    <a:pt x="1163" y="1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6792;p67">
              <a:extLst>
                <a:ext uri="{FF2B5EF4-FFF2-40B4-BE49-F238E27FC236}">
                  <a16:creationId xmlns:a16="http://schemas.microsoft.com/office/drawing/2014/main" id="{F7F16FA0-7295-A038-DDB3-845B06E7717D}"/>
                </a:ext>
              </a:extLst>
            </p:cNvPr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fill="none" extrusionOk="0">
                  <a:moveTo>
                    <a:pt x="52955" y="80659"/>
                  </a:moveTo>
                  <a:lnTo>
                    <a:pt x="52955" y="144887"/>
                  </a:lnTo>
                  <a:lnTo>
                    <a:pt x="46494" y="182945"/>
                  </a:lnTo>
                  <a:lnTo>
                    <a:pt x="41584" y="211845"/>
                  </a:lnTo>
                  <a:lnTo>
                    <a:pt x="29402" y="211845"/>
                  </a:lnTo>
                  <a:lnTo>
                    <a:pt x="26029" y="225342"/>
                  </a:lnTo>
                  <a:lnTo>
                    <a:pt x="21270" y="244371"/>
                  </a:lnTo>
                  <a:lnTo>
                    <a:pt x="21270" y="244371"/>
                  </a:lnTo>
                  <a:lnTo>
                    <a:pt x="20992" y="244713"/>
                  </a:lnTo>
                  <a:lnTo>
                    <a:pt x="20707" y="245055"/>
                  </a:lnTo>
                  <a:lnTo>
                    <a:pt x="20417" y="245388"/>
                  </a:lnTo>
                  <a:lnTo>
                    <a:pt x="20132" y="245722"/>
                  </a:lnTo>
                  <a:lnTo>
                    <a:pt x="19835" y="246055"/>
                  </a:lnTo>
                  <a:lnTo>
                    <a:pt x="19545" y="246369"/>
                  </a:lnTo>
                  <a:lnTo>
                    <a:pt x="19248" y="246693"/>
                  </a:lnTo>
                  <a:lnTo>
                    <a:pt x="18952" y="246998"/>
                  </a:lnTo>
                  <a:lnTo>
                    <a:pt x="18655" y="247303"/>
                  </a:lnTo>
                  <a:lnTo>
                    <a:pt x="18352" y="247609"/>
                  </a:lnTo>
                  <a:lnTo>
                    <a:pt x="18049" y="247905"/>
                  </a:lnTo>
                  <a:lnTo>
                    <a:pt x="17747" y="248191"/>
                  </a:lnTo>
                  <a:lnTo>
                    <a:pt x="17438" y="248478"/>
                  </a:lnTo>
                  <a:lnTo>
                    <a:pt x="17129" y="248765"/>
                  </a:lnTo>
                  <a:lnTo>
                    <a:pt x="16820" y="249033"/>
                  </a:lnTo>
                  <a:lnTo>
                    <a:pt x="16505" y="249311"/>
                  </a:lnTo>
                  <a:lnTo>
                    <a:pt x="16191" y="249570"/>
                  </a:lnTo>
                  <a:lnTo>
                    <a:pt x="15876" y="249829"/>
                  </a:lnTo>
                  <a:lnTo>
                    <a:pt x="15561" y="250088"/>
                  </a:lnTo>
                  <a:lnTo>
                    <a:pt x="15240" y="250338"/>
                  </a:lnTo>
                  <a:lnTo>
                    <a:pt x="14919" y="250578"/>
                  </a:lnTo>
                  <a:lnTo>
                    <a:pt x="14598" y="250819"/>
                  </a:lnTo>
                  <a:lnTo>
                    <a:pt x="14271" y="251050"/>
                  </a:lnTo>
                  <a:lnTo>
                    <a:pt x="13950" y="251281"/>
                  </a:lnTo>
                  <a:lnTo>
                    <a:pt x="13623" y="251503"/>
                  </a:lnTo>
                  <a:lnTo>
                    <a:pt x="13290" y="251725"/>
                  </a:lnTo>
                  <a:lnTo>
                    <a:pt x="12963" y="251929"/>
                  </a:lnTo>
                  <a:lnTo>
                    <a:pt x="12630" y="252142"/>
                  </a:lnTo>
                  <a:lnTo>
                    <a:pt x="12297" y="252345"/>
                  </a:lnTo>
                  <a:lnTo>
                    <a:pt x="11964" y="252539"/>
                  </a:lnTo>
                  <a:lnTo>
                    <a:pt x="11631" y="252724"/>
                  </a:lnTo>
                  <a:lnTo>
                    <a:pt x="11292" y="252909"/>
                  </a:lnTo>
                  <a:lnTo>
                    <a:pt x="10953" y="253094"/>
                  </a:lnTo>
                  <a:lnTo>
                    <a:pt x="10614" y="253261"/>
                  </a:lnTo>
                  <a:lnTo>
                    <a:pt x="10275" y="253437"/>
                  </a:lnTo>
                  <a:lnTo>
                    <a:pt x="9930" y="253594"/>
                  </a:lnTo>
                  <a:lnTo>
                    <a:pt x="9591" y="253751"/>
                  </a:lnTo>
                  <a:lnTo>
                    <a:pt x="9246" y="253908"/>
                  </a:lnTo>
                  <a:lnTo>
                    <a:pt x="8901" y="254047"/>
                  </a:lnTo>
                  <a:lnTo>
                    <a:pt x="8556" y="254195"/>
                  </a:lnTo>
                  <a:lnTo>
                    <a:pt x="8210" y="254325"/>
                  </a:lnTo>
                  <a:lnTo>
                    <a:pt x="7859" y="254454"/>
                  </a:lnTo>
                  <a:lnTo>
                    <a:pt x="7508" y="254575"/>
                  </a:lnTo>
                  <a:lnTo>
                    <a:pt x="7163" y="254695"/>
                  </a:lnTo>
                  <a:lnTo>
                    <a:pt x="6812" y="254806"/>
                  </a:lnTo>
                  <a:lnTo>
                    <a:pt x="6455" y="254917"/>
                  </a:lnTo>
                  <a:lnTo>
                    <a:pt x="6103" y="255019"/>
                  </a:lnTo>
                  <a:lnTo>
                    <a:pt x="5752" y="255111"/>
                  </a:lnTo>
                  <a:lnTo>
                    <a:pt x="5395" y="255204"/>
                  </a:lnTo>
                  <a:lnTo>
                    <a:pt x="5044" y="255287"/>
                  </a:lnTo>
                  <a:lnTo>
                    <a:pt x="4687" y="255361"/>
                  </a:lnTo>
                  <a:lnTo>
                    <a:pt x="4329" y="255435"/>
                  </a:lnTo>
                  <a:lnTo>
                    <a:pt x="3972" y="255500"/>
                  </a:lnTo>
                  <a:lnTo>
                    <a:pt x="3615" y="255564"/>
                  </a:lnTo>
                  <a:lnTo>
                    <a:pt x="3252" y="255620"/>
                  </a:lnTo>
                  <a:lnTo>
                    <a:pt x="2894" y="255666"/>
                  </a:lnTo>
                  <a:lnTo>
                    <a:pt x="2537" y="255712"/>
                  </a:lnTo>
                  <a:lnTo>
                    <a:pt x="2174" y="255749"/>
                  </a:lnTo>
                  <a:lnTo>
                    <a:pt x="1811" y="255777"/>
                  </a:lnTo>
                  <a:lnTo>
                    <a:pt x="1453" y="255805"/>
                  </a:lnTo>
                  <a:lnTo>
                    <a:pt x="1090" y="255823"/>
                  </a:lnTo>
                  <a:lnTo>
                    <a:pt x="727" y="255842"/>
                  </a:lnTo>
                  <a:lnTo>
                    <a:pt x="363" y="255842"/>
                  </a:lnTo>
                  <a:lnTo>
                    <a:pt x="0" y="255851"/>
                  </a:lnTo>
                  <a:lnTo>
                    <a:pt x="0" y="250347"/>
                  </a:lnTo>
                  <a:lnTo>
                    <a:pt x="37" y="3054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600" y="1"/>
                  </a:lnTo>
                  <a:lnTo>
                    <a:pt x="1163" y="19"/>
                  </a:lnTo>
                  <a:lnTo>
                    <a:pt x="1720" y="38"/>
                  </a:lnTo>
                  <a:lnTo>
                    <a:pt x="2277" y="65"/>
                  </a:lnTo>
                  <a:lnTo>
                    <a:pt x="2840" y="112"/>
                  </a:lnTo>
                  <a:lnTo>
                    <a:pt x="3391" y="158"/>
                  </a:lnTo>
                  <a:lnTo>
                    <a:pt x="3948" y="213"/>
                  </a:lnTo>
                  <a:lnTo>
                    <a:pt x="4499" y="278"/>
                  </a:lnTo>
                  <a:lnTo>
                    <a:pt x="5056" y="352"/>
                  </a:lnTo>
                  <a:lnTo>
                    <a:pt x="5601" y="436"/>
                  </a:lnTo>
                  <a:lnTo>
                    <a:pt x="6152" y="528"/>
                  </a:lnTo>
                  <a:lnTo>
                    <a:pt x="6697" y="630"/>
                  </a:lnTo>
                  <a:lnTo>
                    <a:pt x="7242" y="741"/>
                  </a:lnTo>
                  <a:lnTo>
                    <a:pt x="7787" y="852"/>
                  </a:lnTo>
                  <a:lnTo>
                    <a:pt x="8325" y="981"/>
                  </a:lnTo>
                  <a:lnTo>
                    <a:pt x="8864" y="1111"/>
                  </a:lnTo>
                  <a:lnTo>
                    <a:pt x="9403" y="1259"/>
                  </a:lnTo>
                  <a:lnTo>
                    <a:pt x="9936" y="1407"/>
                  </a:lnTo>
                  <a:lnTo>
                    <a:pt x="10475" y="1564"/>
                  </a:lnTo>
                  <a:lnTo>
                    <a:pt x="11002" y="1731"/>
                  </a:lnTo>
                  <a:lnTo>
                    <a:pt x="11534" y="1906"/>
                  </a:lnTo>
                  <a:lnTo>
                    <a:pt x="12061" y="2091"/>
                  </a:lnTo>
                  <a:lnTo>
                    <a:pt x="12588" y="2276"/>
                  </a:lnTo>
                  <a:lnTo>
                    <a:pt x="13115" y="2480"/>
                  </a:lnTo>
                  <a:lnTo>
                    <a:pt x="13635" y="2683"/>
                  </a:lnTo>
                  <a:lnTo>
                    <a:pt x="14156" y="2896"/>
                  </a:lnTo>
                  <a:lnTo>
                    <a:pt x="14671" y="3118"/>
                  </a:lnTo>
                  <a:lnTo>
                    <a:pt x="15185" y="3350"/>
                  </a:lnTo>
                  <a:lnTo>
                    <a:pt x="15700" y="3590"/>
                  </a:lnTo>
                  <a:lnTo>
                    <a:pt x="16209" y="3831"/>
                  </a:lnTo>
                  <a:lnTo>
                    <a:pt x="16717" y="4080"/>
                  </a:lnTo>
                  <a:lnTo>
                    <a:pt x="17226" y="4349"/>
                  </a:lnTo>
                  <a:lnTo>
                    <a:pt x="17226" y="4349"/>
                  </a:lnTo>
                  <a:lnTo>
                    <a:pt x="17989" y="4756"/>
                  </a:lnTo>
                  <a:lnTo>
                    <a:pt x="18752" y="5181"/>
                  </a:lnTo>
                  <a:lnTo>
                    <a:pt x="19509" y="5625"/>
                  </a:lnTo>
                  <a:lnTo>
                    <a:pt x="20253" y="6088"/>
                  </a:lnTo>
                  <a:lnTo>
                    <a:pt x="20998" y="6569"/>
                  </a:lnTo>
                  <a:lnTo>
                    <a:pt x="21737" y="7068"/>
                  </a:lnTo>
                  <a:lnTo>
                    <a:pt x="22469" y="7577"/>
                  </a:lnTo>
                  <a:lnTo>
                    <a:pt x="23196" y="8104"/>
                  </a:lnTo>
                  <a:lnTo>
                    <a:pt x="23910" y="8650"/>
                  </a:lnTo>
                  <a:lnTo>
                    <a:pt x="24625" y="9215"/>
                  </a:lnTo>
                  <a:lnTo>
                    <a:pt x="25333" y="9788"/>
                  </a:lnTo>
                  <a:lnTo>
                    <a:pt x="26036" y="10380"/>
                  </a:lnTo>
                  <a:lnTo>
                    <a:pt x="26726" y="10991"/>
                  </a:lnTo>
                  <a:lnTo>
                    <a:pt x="27416" y="11611"/>
                  </a:lnTo>
                  <a:lnTo>
                    <a:pt x="28094" y="12249"/>
                  </a:lnTo>
                  <a:lnTo>
                    <a:pt x="28766" y="12906"/>
                  </a:lnTo>
                  <a:lnTo>
                    <a:pt x="29432" y="13572"/>
                  </a:lnTo>
                  <a:lnTo>
                    <a:pt x="30092" y="14256"/>
                  </a:lnTo>
                  <a:lnTo>
                    <a:pt x="30746" y="14959"/>
                  </a:lnTo>
                  <a:lnTo>
                    <a:pt x="31394" y="15672"/>
                  </a:lnTo>
                  <a:lnTo>
                    <a:pt x="32030" y="16402"/>
                  </a:lnTo>
                  <a:lnTo>
                    <a:pt x="32659" y="17143"/>
                  </a:lnTo>
                  <a:lnTo>
                    <a:pt x="33283" y="17892"/>
                  </a:lnTo>
                  <a:lnTo>
                    <a:pt x="33895" y="18669"/>
                  </a:lnTo>
                  <a:lnTo>
                    <a:pt x="34506" y="19446"/>
                  </a:lnTo>
                  <a:lnTo>
                    <a:pt x="35106" y="20242"/>
                  </a:lnTo>
                  <a:lnTo>
                    <a:pt x="35693" y="21056"/>
                  </a:lnTo>
                  <a:lnTo>
                    <a:pt x="36280" y="21879"/>
                  </a:lnTo>
                  <a:lnTo>
                    <a:pt x="36855" y="22721"/>
                  </a:lnTo>
                  <a:lnTo>
                    <a:pt x="37418" y="23563"/>
                  </a:lnTo>
                  <a:lnTo>
                    <a:pt x="37982" y="24432"/>
                  </a:lnTo>
                  <a:lnTo>
                    <a:pt x="38526" y="25302"/>
                  </a:lnTo>
                  <a:lnTo>
                    <a:pt x="39071" y="26190"/>
                  </a:lnTo>
                  <a:lnTo>
                    <a:pt x="39604" y="27087"/>
                  </a:lnTo>
                  <a:lnTo>
                    <a:pt x="40125" y="28003"/>
                  </a:lnTo>
                  <a:lnTo>
                    <a:pt x="40640" y="28928"/>
                  </a:lnTo>
                  <a:lnTo>
                    <a:pt x="41148" y="29862"/>
                  </a:lnTo>
                  <a:lnTo>
                    <a:pt x="41645" y="30815"/>
                  </a:lnTo>
                  <a:lnTo>
                    <a:pt x="42135" y="31768"/>
                  </a:lnTo>
                  <a:lnTo>
                    <a:pt x="42613" y="32739"/>
                  </a:lnTo>
                  <a:lnTo>
                    <a:pt x="43080" y="33729"/>
                  </a:lnTo>
                  <a:lnTo>
                    <a:pt x="43540" y="34719"/>
                  </a:lnTo>
                  <a:lnTo>
                    <a:pt x="43988" y="35718"/>
                  </a:lnTo>
                  <a:lnTo>
                    <a:pt x="44430" y="36736"/>
                  </a:lnTo>
                  <a:lnTo>
                    <a:pt x="44860" y="37763"/>
                  </a:lnTo>
                  <a:lnTo>
                    <a:pt x="45277" y="38799"/>
                  </a:lnTo>
                  <a:lnTo>
                    <a:pt x="45689" y="39844"/>
                  </a:lnTo>
                  <a:lnTo>
                    <a:pt x="46089" y="40899"/>
                  </a:lnTo>
                  <a:lnTo>
                    <a:pt x="46482" y="41972"/>
                  </a:lnTo>
                  <a:lnTo>
                    <a:pt x="46858" y="43045"/>
                  </a:lnTo>
                  <a:lnTo>
                    <a:pt x="47227" y="44127"/>
                  </a:lnTo>
                  <a:lnTo>
                    <a:pt x="47590" y="45228"/>
                  </a:lnTo>
                  <a:lnTo>
                    <a:pt x="47936" y="46329"/>
                  </a:lnTo>
                  <a:lnTo>
                    <a:pt x="48275" y="47448"/>
                  </a:lnTo>
                  <a:lnTo>
                    <a:pt x="48602" y="48568"/>
                  </a:lnTo>
                  <a:lnTo>
                    <a:pt x="48916" y="49696"/>
                  </a:lnTo>
                  <a:lnTo>
                    <a:pt x="49219" y="50843"/>
                  </a:lnTo>
                  <a:lnTo>
                    <a:pt x="49516" y="51990"/>
                  </a:lnTo>
                  <a:lnTo>
                    <a:pt x="49794" y="53147"/>
                  </a:lnTo>
                  <a:lnTo>
                    <a:pt x="50067" y="54312"/>
                  </a:lnTo>
                  <a:lnTo>
                    <a:pt x="50327" y="55487"/>
                  </a:lnTo>
                  <a:lnTo>
                    <a:pt x="50575" y="56671"/>
                  </a:lnTo>
                  <a:lnTo>
                    <a:pt x="50812" y="57865"/>
                  </a:lnTo>
                  <a:lnTo>
                    <a:pt x="51036" y="59058"/>
                  </a:lnTo>
                  <a:lnTo>
                    <a:pt x="51036" y="59058"/>
                  </a:lnTo>
                  <a:lnTo>
                    <a:pt x="51151" y="59706"/>
                  </a:lnTo>
                  <a:lnTo>
                    <a:pt x="51266" y="60353"/>
                  </a:lnTo>
                  <a:lnTo>
                    <a:pt x="51375" y="61001"/>
                  </a:lnTo>
                  <a:lnTo>
                    <a:pt x="51478" y="61658"/>
                  </a:lnTo>
                  <a:lnTo>
                    <a:pt x="51580" y="62305"/>
                  </a:lnTo>
                  <a:lnTo>
                    <a:pt x="51677" y="62962"/>
                  </a:lnTo>
                  <a:lnTo>
                    <a:pt x="51774" y="63619"/>
                  </a:lnTo>
                  <a:lnTo>
                    <a:pt x="51865" y="64285"/>
                  </a:lnTo>
                  <a:lnTo>
                    <a:pt x="51950" y="64942"/>
                  </a:lnTo>
                  <a:lnTo>
                    <a:pt x="52035" y="65608"/>
                  </a:lnTo>
                  <a:lnTo>
                    <a:pt x="52119" y="66274"/>
                  </a:lnTo>
                  <a:lnTo>
                    <a:pt x="52192" y="66940"/>
                  </a:lnTo>
                  <a:lnTo>
                    <a:pt x="52271" y="67615"/>
                  </a:lnTo>
                  <a:lnTo>
                    <a:pt x="52337" y="68281"/>
                  </a:lnTo>
                  <a:lnTo>
                    <a:pt x="52404" y="68956"/>
                  </a:lnTo>
                  <a:lnTo>
                    <a:pt x="52464" y="69632"/>
                  </a:lnTo>
                  <a:lnTo>
                    <a:pt x="52525" y="70307"/>
                  </a:lnTo>
                  <a:lnTo>
                    <a:pt x="52579" y="70992"/>
                  </a:lnTo>
                  <a:lnTo>
                    <a:pt x="52634" y="71667"/>
                  </a:lnTo>
                  <a:lnTo>
                    <a:pt x="52682" y="72352"/>
                  </a:lnTo>
                  <a:lnTo>
                    <a:pt x="52725" y="73036"/>
                  </a:lnTo>
                  <a:lnTo>
                    <a:pt x="52761" y="73721"/>
                  </a:lnTo>
                  <a:lnTo>
                    <a:pt x="52804" y="74405"/>
                  </a:lnTo>
                  <a:lnTo>
                    <a:pt x="52834" y="75099"/>
                  </a:lnTo>
                  <a:lnTo>
                    <a:pt x="52864" y="75784"/>
                  </a:lnTo>
                  <a:lnTo>
                    <a:pt x="52888" y="76477"/>
                  </a:lnTo>
                  <a:lnTo>
                    <a:pt x="52906" y="77171"/>
                  </a:lnTo>
                  <a:lnTo>
                    <a:pt x="52925" y="77865"/>
                  </a:lnTo>
                  <a:lnTo>
                    <a:pt x="52943" y="78559"/>
                  </a:lnTo>
                  <a:lnTo>
                    <a:pt x="52949" y="79262"/>
                  </a:lnTo>
                  <a:lnTo>
                    <a:pt x="52955" y="79956"/>
                  </a:lnTo>
                  <a:lnTo>
                    <a:pt x="52955" y="80659"/>
                  </a:lnTo>
                  <a:lnTo>
                    <a:pt x="52955" y="80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793;p67">
              <a:extLst>
                <a:ext uri="{FF2B5EF4-FFF2-40B4-BE49-F238E27FC236}">
                  <a16:creationId xmlns:a16="http://schemas.microsoft.com/office/drawing/2014/main" id="{D8B00ABB-4EDD-3419-5A9A-98B054818562}"/>
                </a:ext>
              </a:extLst>
            </p:cNvPr>
            <p:cNvSpPr/>
            <p:nvPr/>
          </p:nvSpPr>
          <p:spPr>
            <a:xfrm>
              <a:off x="172975" y="-712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794;p67">
              <a:extLst>
                <a:ext uri="{FF2B5EF4-FFF2-40B4-BE49-F238E27FC236}">
                  <a16:creationId xmlns:a16="http://schemas.microsoft.com/office/drawing/2014/main" id="{51480A60-396C-5625-B331-BF15DD5B8CE5}"/>
                </a:ext>
              </a:extLst>
            </p:cNvPr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extrusionOk="0">
                  <a:moveTo>
                    <a:pt x="37" y="1"/>
                  </a:moveTo>
                  <a:lnTo>
                    <a:pt x="37" y="3054"/>
                  </a:lnTo>
                  <a:lnTo>
                    <a:pt x="545" y="3266"/>
                  </a:lnTo>
                  <a:lnTo>
                    <a:pt x="1054" y="3488"/>
                  </a:lnTo>
                  <a:lnTo>
                    <a:pt x="1556" y="3720"/>
                  </a:lnTo>
                  <a:lnTo>
                    <a:pt x="2059" y="3951"/>
                  </a:lnTo>
                  <a:lnTo>
                    <a:pt x="2561" y="4201"/>
                  </a:lnTo>
                  <a:lnTo>
                    <a:pt x="3064" y="4441"/>
                  </a:lnTo>
                  <a:lnTo>
                    <a:pt x="3560" y="4700"/>
                  </a:lnTo>
                  <a:lnTo>
                    <a:pt x="4051" y="4968"/>
                  </a:lnTo>
                  <a:lnTo>
                    <a:pt x="4541" y="5237"/>
                  </a:lnTo>
                  <a:lnTo>
                    <a:pt x="5032" y="5514"/>
                  </a:lnTo>
                  <a:lnTo>
                    <a:pt x="5522" y="5792"/>
                  </a:lnTo>
                  <a:lnTo>
                    <a:pt x="6006" y="6088"/>
                  </a:lnTo>
                  <a:lnTo>
                    <a:pt x="6485" y="6384"/>
                  </a:lnTo>
                  <a:lnTo>
                    <a:pt x="6963" y="6680"/>
                  </a:lnTo>
                  <a:lnTo>
                    <a:pt x="7441" y="6994"/>
                  </a:lnTo>
                  <a:lnTo>
                    <a:pt x="7914" y="7309"/>
                  </a:lnTo>
                  <a:lnTo>
                    <a:pt x="8386" y="7633"/>
                  </a:lnTo>
                  <a:lnTo>
                    <a:pt x="8858" y="7966"/>
                  </a:lnTo>
                  <a:lnTo>
                    <a:pt x="9324" y="8299"/>
                  </a:lnTo>
                  <a:lnTo>
                    <a:pt x="9785" y="8641"/>
                  </a:lnTo>
                  <a:lnTo>
                    <a:pt x="10245" y="8993"/>
                  </a:lnTo>
                  <a:lnTo>
                    <a:pt x="10705" y="9344"/>
                  </a:lnTo>
                  <a:lnTo>
                    <a:pt x="11159" y="9705"/>
                  </a:lnTo>
                  <a:lnTo>
                    <a:pt x="11613" y="10075"/>
                  </a:lnTo>
                  <a:lnTo>
                    <a:pt x="12061" y="10445"/>
                  </a:lnTo>
                  <a:lnTo>
                    <a:pt x="12509" y="10824"/>
                  </a:lnTo>
                  <a:lnTo>
                    <a:pt x="12951" y="11213"/>
                  </a:lnTo>
                  <a:lnTo>
                    <a:pt x="13393" y="11611"/>
                  </a:lnTo>
                  <a:lnTo>
                    <a:pt x="13835" y="12008"/>
                  </a:lnTo>
                  <a:lnTo>
                    <a:pt x="14265" y="12415"/>
                  </a:lnTo>
                  <a:lnTo>
                    <a:pt x="14701" y="12822"/>
                  </a:lnTo>
                  <a:lnTo>
                    <a:pt x="15125" y="13239"/>
                  </a:lnTo>
                  <a:lnTo>
                    <a:pt x="15555" y="13664"/>
                  </a:lnTo>
                  <a:lnTo>
                    <a:pt x="15979" y="14090"/>
                  </a:lnTo>
                  <a:lnTo>
                    <a:pt x="16396" y="14525"/>
                  </a:lnTo>
                  <a:lnTo>
                    <a:pt x="16814" y="14969"/>
                  </a:lnTo>
                  <a:lnTo>
                    <a:pt x="17226" y="15413"/>
                  </a:lnTo>
                  <a:lnTo>
                    <a:pt x="17638" y="15866"/>
                  </a:lnTo>
                  <a:lnTo>
                    <a:pt x="18043" y="16328"/>
                  </a:lnTo>
                  <a:lnTo>
                    <a:pt x="18443" y="16791"/>
                  </a:lnTo>
                  <a:lnTo>
                    <a:pt x="18843" y="17263"/>
                  </a:lnTo>
                  <a:lnTo>
                    <a:pt x="19242" y="17744"/>
                  </a:lnTo>
                  <a:lnTo>
                    <a:pt x="19636" y="18225"/>
                  </a:lnTo>
                  <a:lnTo>
                    <a:pt x="20023" y="18706"/>
                  </a:lnTo>
                  <a:lnTo>
                    <a:pt x="20411" y="19205"/>
                  </a:lnTo>
                  <a:lnTo>
                    <a:pt x="20792" y="19705"/>
                  </a:lnTo>
                  <a:lnTo>
                    <a:pt x="21174" y="20205"/>
                  </a:lnTo>
                  <a:lnTo>
                    <a:pt x="21549" y="20713"/>
                  </a:lnTo>
                  <a:lnTo>
                    <a:pt x="21924" y="21231"/>
                  </a:lnTo>
                  <a:lnTo>
                    <a:pt x="22294" y="21749"/>
                  </a:lnTo>
                  <a:lnTo>
                    <a:pt x="22657" y="22277"/>
                  </a:lnTo>
                  <a:lnTo>
                    <a:pt x="23020" y="22813"/>
                  </a:lnTo>
                  <a:lnTo>
                    <a:pt x="23378" y="23350"/>
                  </a:lnTo>
                  <a:lnTo>
                    <a:pt x="23735" y="23896"/>
                  </a:lnTo>
                  <a:lnTo>
                    <a:pt x="24086" y="24441"/>
                  </a:lnTo>
                  <a:lnTo>
                    <a:pt x="24431" y="24996"/>
                  </a:lnTo>
                  <a:lnTo>
                    <a:pt x="24776" y="25552"/>
                  </a:lnTo>
                  <a:lnTo>
                    <a:pt x="25115" y="26116"/>
                  </a:lnTo>
                  <a:lnTo>
                    <a:pt x="25448" y="26689"/>
                  </a:lnTo>
                  <a:lnTo>
                    <a:pt x="25781" y="27263"/>
                  </a:lnTo>
                  <a:lnTo>
                    <a:pt x="26108" y="27837"/>
                  </a:lnTo>
                  <a:lnTo>
                    <a:pt x="26429" y="28429"/>
                  </a:lnTo>
                  <a:lnTo>
                    <a:pt x="26750" y="29011"/>
                  </a:lnTo>
                  <a:lnTo>
                    <a:pt x="27071" y="29613"/>
                  </a:lnTo>
                  <a:lnTo>
                    <a:pt x="27380" y="30214"/>
                  </a:lnTo>
                  <a:lnTo>
                    <a:pt x="27688" y="30815"/>
                  </a:lnTo>
                  <a:lnTo>
                    <a:pt x="27991" y="31426"/>
                  </a:lnTo>
                  <a:lnTo>
                    <a:pt x="28294" y="32036"/>
                  </a:lnTo>
                  <a:lnTo>
                    <a:pt x="28591" y="32656"/>
                  </a:lnTo>
                  <a:lnTo>
                    <a:pt x="28881" y="33285"/>
                  </a:lnTo>
                  <a:lnTo>
                    <a:pt x="29166" y="33914"/>
                  </a:lnTo>
                  <a:lnTo>
                    <a:pt x="29450" y="34553"/>
                  </a:lnTo>
                  <a:lnTo>
                    <a:pt x="29729" y="35191"/>
                  </a:lnTo>
                  <a:lnTo>
                    <a:pt x="30007" y="35829"/>
                  </a:lnTo>
                  <a:lnTo>
                    <a:pt x="30274" y="36477"/>
                  </a:lnTo>
                  <a:lnTo>
                    <a:pt x="30540" y="37134"/>
                  </a:lnTo>
                  <a:lnTo>
                    <a:pt x="30807" y="37790"/>
                  </a:lnTo>
                  <a:lnTo>
                    <a:pt x="31061" y="38456"/>
                  </a:lnTo>
                  <a:lnTo>
                    <a:pt x="31315" y="39123"/>
                  </a:lnTo>
                  <a:lnTo>
                    <a:pt x="31564" y="39789"/>
                  </a:lnTo>
                  <a:lnTo>
                    <a:pt x="31806" y="40473"/>
                  </a:lnTo>
                  <a:lnTo>
                    <a:pt x="32048" y="41148"/>
                  </a:lnTo>
                  <a:lnTo>
                    <a:pt x="32284" y="41833"/>
                  </a:lnTo>
                  <a:lnTo>
                    <a:pt x="32514" y="42527"/>
                  </a:lnTo>
                  <a:lnTo>
                    <a:pt x="32738" y="43221"/>
                  </a:lnTo>
                  <a:lnTo>
                    <a:pt x="32962" y="43914"/>
                  </a:lnTo>
                  <a:lnTo>
                    <a:pt x="33180" y="44618"/>
                  </a:lnTo>
                  <a:lnTo>
                    <a:pt x="33392" y="45330"/>
                  </a:lnTo>
                  <a:lnTo>
                    <a:pt x="33598" y="46042"/>
                  </a:lnTo>
                  <a:lnTo>
                    <a:pt x="33804" y="46754"/>
                  </a:lnTo>
                  <a:lnTo>
                    <a:pt x="33998" y="47476"/>
                  </a:lnTo>
                  <a:lnTo>
                    <a:pt x="34191" y="48198"/>
                  </a:lnTo>
                  <a:lnTo>
                    <a:pt x="34379" y="48928"/>
                  </a:lnTo>
                  <a:lnTo>
                    <a:pt x="34567" y="49659"/>
                  </a:lnTo>
                  <a:lnTo>
                    <a:pt x="34742" y="50390"/>
                  </a:lnTo>
                  <a:lnTo>
                    <a:pt x="34918" y="51139"/>
                  </a:lnTo>
                  <a:lnTo>
                    <a:pt x="35087" y="51879"/>
                  </a:lnTo>
                  <a:lnTo>
                    <a:pt x="35251" y="52629"/>
                  </a:lnTo>
                  <a:lnTo>
                    <a:pt x="35414" y="53378"/>
                  </a:lnTo>
                  <a:lnTo>
                    <a:pt x="35566" y="54137"/>
                  </a:lnTo>
                  <a:lnTo>
                    <a:pt x="35717" y="54895"/>
                  </a:lnTo>
                  <a:lnTo>
                    <a:pt x="35862" y="55663"/>
                  </a:lnTo>
                  <a:lnTo>
                    <a:pt x="36002" y="56431"/>
                  </a:lnTo>
                  <a:lnTo>
                    <a:pt x="36135" y="57199"/>
                  </a:lnTo>
                  <a:lnTo>
                    <a:pt x="36262" y="57976"/>
                  </a:lnTo>
                  <a:lnTo>
                    <a:pt x="36383" y="58753"/>
                  </a:lnTo>
                  <a:lnTo>
                    <a:pt x="36504" y="59539"/>
                  </a:lnTo>
                  <a:lnTo>
                    <a:pt x="36619" y="60325"/>
                  </a:lnTo>
                  <a:lnTo>
                    <a:pt x="36728" y="61112"/>
                  </a:lnTo>
                  <a:lnTo>
                    <a:pt x="36831" y="61907"/>
                  </a:lnTo>
                  <a:lnTo>
                    <a:pt x="36928" y="62712"/>
                  </a:lnTo>
                  <a:lnTo>
                    <a:pt x="37019" y="63508"/>
                  </a:lnTo>
                  <a:lnTo>
                    <a:pt x="37104" y="64313"/>
                  </a:lnTo>
                  <a:lnTo>
                    <a:pt x="37188" y="65127"/>
                  </a:lnTo>
                  <a:lnTo>
                    <a:pt x="37261" y="65931"/>
                  </a:lnTo>
                  <a:lnTo>
                    <a:pt x="37334" y="66746"/>
                  </a:lnTo>
                  <a:lnTo>
                    <a:pt x="37400" y="67569"/>
                  </a:lnTo>
                  <a:lnTo>
                    <a:pt x="37455" y="68392"/>
                  </a:lnTo>
                  <a:lnTo>
                    <a:pt x="37509" y="69216"/>
                  </a:lnTo>
                  <a:lnTo>
                    <a:pt x="37558" y="70039"/>
                  </a:lnTo>
                  <a:lnTo>
                    <a:pt x="37600" y="70871"/>
                  </a:lnTo>
                  <a:lnTo>
                    <a:pt x="37642" y="71713"/>
                  </a:lnTo>
                  <a:lnTo>
                    <a:pt x="37673" y="72546"/>
                  </a:lnTo>
                  <a:lnTo>
                    <a:pt x="37697" y="73388"/>
                  </a:lnTo>
                  <a:lnTo>
                    <a:pt x="37715" y="74239"/>
                  </a:lnTo>
                  <a:lnTo>
                    <a:pt x="37733" y="75081"/>
                  </a:lnTo>
                  <a:lnTo>
                    <a:pt x="37739" y="75932"/>
                  </a:lnTo>
                  <a:lnTo>
                    <a:pt x="37745" y="76783"/>
                  </a:lnTo>
                  <a:lnTo>
                    <a:pt x="37745" y="144887"/>
                  </a:lnTo>
                  <a:lnTo>
                    <a:pt x="26375" y="211845"/>
                  </a:lnTo>
                  <a:lnTo>
                    <a:pt x="14186" y="211845"/>
                  </a:lnTo>
                  <a:lnTo>
                    <a:pt x="6061" y="244371"/>
                  </a:lnTo>
                  <a:lnTo>
                    <a:pt x="5704" y="244796"/>
                  </a:lnTo>
                  <a:lnTo>
                    <a:pt x="5347" y="245222"/>
                  </a:lnTo>
                  <a:lnTo>
                    <a:pt x="4983" y="245647"/>
                  </a:lnTo>
                  <a:lnTo>
                    <a:pt x="4620" y="246055"/>
                  </a:lnTo>
                  <a:lnTo>
                    <a:pt x="4251" y="246452"/>
                  </a:lnTo>
                  <a:lnTo>
                    <a:pt x="3881" y="246850"/>
                  </a:lnTo>
                  <a:lnTo>
                    <a:pt x="3506" y="247239"/>
                  </a:lnTo>
                  <a:lnTo>
                    <a:pt x="3130" y="247618"/>
                  </a:lnTo>
                  <a:lnTo>
                    <a:pt x="2749" y="247988"/>
                  </a:lnTo>
                  <a:lnTo>
                    <a:pt x="2362" y="248349"/>
                  </a:lnTo>
                  <a:lnTo>
                    <a:pt x="1980" y="248700"/>
                  </a:lnTo>
                  <a:lnTo>
                    <a:pt x="1587" y="249052"/>
                  </a:lnTo>
                  <a:lnTo>
                    <a:pt x="1193" y="249385"/>
                  </a:lnTo>
                  <a:lnTo>
                    <a:pt x="799" y="249718"/>
                  </a:lnTo>
                  <a:lnTo>
                    <a:pt x="400" y="250032"/>
                  </a:lnTo>
                  <a:lnTo>
                    <a:pt x="0" y="250347"/>
                  </a:lnTo>
                  <a:lnTo>
                    <a:pt x="0" y="255851"/>
                  </a:lnTo>
                  <a:lnTo>
                    <a:pt x="363" y="255842"/>
                  </a:lnTo>
                  <a:lnTo>
                    <a:pt x="727" y="255842"/>
                  </a:lnTo>
                  <a:lnTo>
                    <a:pt x="1090" y="255823"/>
                  </a:lnTo>
                  <a:lnTo>
                    <a:pt x="1453" y="255805"/>
                  </a:lnTo>
                  <a:lnTo>
                    <a:pt x="1811" y="255777"/>
                  </a:lnTo>
                  <a:lnTo>
                    <a:pt x="2174" y="255749"/>
                  </a:lnTo>
                  <a:lnTo>
                    <a:pt x="2537" y="255712"/>
                  </a:lnTo>
                  <a:lnTo>
                    <a:pt x="2894" y="255666"/>
                  </a:lnTo>
                  <a:lnTo>
                    <a:pt x="3252" y="255620"/>
                  </a:lnTo>
                  <a:lnTo>
                    <a:pt x="3615" y="255564"/>
                  </a:lnTo>
                  <a:lnTo>
                    <a:pt x="3972" y="255500"/>
                  </a:lnTo>
                  <a:lnTo>
                    <a:pt x="4329" y="255435"/>
                  </a:lnTo>
                  <a:lnTo>
                    <a:pt x="4687" y="255361"/>
                  </a:lnTo>
                  <a:lnTo>
                    <a:pt x="5044" y="255287"/>
                  </a:lnTo>
                  <a:lnTo>
                    <a:pt x="5395" y="255204"/>
                  </a:lnTo>
                  <a:lnTo>
                    <a:pt x="5752" y="255111"/>
                  </a:lnTo>
                  <a:lnTo>
                    <a:pt x="6103" y="255019"/>
                  </a:lnTo>
                  <a:lnTo>
                    <a:pt x="6455" y="254917"/>
                  </a:lnTo>
                  <a:lnTo>
                    <a:pt x="6812" y="254806"/>
                  </a:lnTo>
                  <a:lnTo>
                    <a:pt x="7163" y="254695"/>
                  </a:lnTo>
                  <a:lnTo>
                    <a:pt x="7508" y="254575"/>
                  </a:lnTo>
                  <a:lnTo>
                    <a:pt x="7859" y="254454"/>
                  </a:lnTo>
                  <a:lnTo>
                    <a:pt x="8210" y="254325"/>
                  </a:lnTo>
                  <a:lnTo>
                    <a:pt x="8556" y="254195"/>
                  </a:lnTo>
                  <a:lnTo>
                    <a:pt x="8901" y="254047"/>
                  </a:lnTo>
                  <a:lnTo>
                    <a:pt x="9246" y="253908"/>
                  </a:lnTo>
                  <a:lnTo>
                    <a:pt x="9591" y="253751"/>
                  </a:lnTo>
                  <a:lnTo>
                    <a:pt x="9930" y="253594"/>
                  </a:lnTo>
                  <a:lnTo>
                    <a:pt x="10275" y="253437"/>
                  </a:lnTo>
                  <a:lnTo>
                    <a:pt x="10614" y="253261"/>
                  </a:lnTo>
                  <a:lnTo>
                    <a:pt x="10953" y="253094"/>
                  </a:lnTo>
                  <a:lnTo>
                    <a:pt x="11292" y="252909"/>
                  </a:lnTo>
                  <a:lnTo>
                    <a:pt x="11631" y="252724"/>
                  </a:lnTo>
                  <a:lnTo>
                    <a:pt x="11964" y="252539"/>
                  </a:lnTo>
                  <a:lnTo>
                    <a:pt x="12297" y="252345"/>
                  </a:lnTo>
                  <a:lnTo>
                    <a:pt x="12630" y="252142"/>
                  </a:lnTo>
                  <a:lnTo>
                    <a:pt x="12963" y="251929"/>
                  </a:lnTo>
                  <a:lnTo>
                    <a:pt x="13290" y="251725"/>
                  </a:lnTo>
                  <a:lnTo>
                    <a:pt x="13623" y="251503"/>
                  </a:lnTo>
                  <a:lnTo>
                    <a:pt x="13950" y="251281"/>
                  </a:lnTo>
                  <a:lnTo>
                    <a:pt x="14271" y="251050"/>
                  </a:lnTo>
                  <a:lnTo>
                    <a:pt x="14598" y="250819"/>
                  </a:lnTo>
                  <a:lnTo>
                    <a:pt x="14919" y="250578"/>
                  </a:lnTo>
                  <a:lnTo>
                    <a:pt x="15240" y="250338"/>
                  </a:lnTo>
                  <a:lnTo>
                    <a:pt x="15561" y="250088"/>
                  </a:lnTo>
                  <a:lnTo>
                    <a:pt x="15876" y="249829"/>
                  </a:lnTo>
                  <a:lnTo>
                    <a:pt x="16191" y="249570"/>
                  </a:lnTo>
                  <a:lnTo>
                    <a:pt x="16505" y="249311"/>
                  </a:lnTo>
                  <a:lnTo>
                    <a:pt x="16820" y="249033"/>
                  </a:lnTo>
                  <a:lnTo>
                    <a:pt x="17129" y="248765"/>
                  </a:lnTo>
                  <a:lnTo>
                    <a:pt x="17438" y="248478"/>
                  </a:lnTo>
                  <a:lnTo>
                    <a:pt x="17747" y="248191"/>
                  </a:lnTo>
                  <a:lnTo>
                    <a:pt x="18049" y="247905"/>
                  </a:lnTo>
                  <a:lnTo>
                    <a:pt x="18352" y="247609"/>
                  </a:lnTo>
                  <a:lnTo>
                    <a:pt x="18655" y="247303"/>
                  </a:lnTo>
                  <a:lnTo>
                    <a:pt x="18952" y="246998"/>
                  </a:lnTo>
                  <a:lnTo>
                    <a:pt x="19248" y="246693"/>
                  </a:lnTo>
                  <a:lnTo>
                    <a:pt x="19545" y="246369"/>
                  </a:lnTo>
                  <a:lnTo>
                    <a:pt x="19835" y="246055"/>
                  </a:lnTo>
                  <a:lnTo>
                    <a:pt x="20132" y="245722"/>
                  </a:lnTo>
                  <a:lnTo>
                    <a:pt x="20417" y="245388"/>
                  </a:lnTo>
                  <a:lnTo>
                    <a:pt x="20707" y="245055"/>
                  </a:lnTo>
                  <a:lnTo>
                    <a:pt x="20992" y="244713"/>
                  </a:lnTo>
                  <a:lnTo>
                    <a:pt x="21270" y="244371"/>
                  </a:lnTo>
                  <a:lnTo>
                    <a:pt x="26029" y="225342"/>
                  </a:lnTo>
                  <a:lnTo>
                    <a:pt x="29402" y="211845"/>
                  </a:lnTo>
                  <a:lnTo>
                    <a:pt x="41584" y="211845"/>
                  </a:lnTo>
                  <a:lnTo>
                    <a:pt x="46494" y="182945"/>
                  </a:lnTo>
                  <a:lnTo>
                    <a:pt x="52955" y="144887"/>
                  </a:lnTo>
                  <a:lnTo>
                    <a:pt x="52955" y="80659"/>
                  </a:lnTo>
                  <a:lnTo>
                    <a:pt x="52955" y="79956"/>
                  </a:lnTo>
                  <a:lnTo>
                    <a:pt x="52949" y="79262"/>
                  </a:lnTo>
                  <a:lnTo>
                    <a:pt x="52943" y="78559"/>
                  </a:lnTo>
                  <a:lnTo>
                    <a:pt x="52925" y="77865"/>
                  </a:lnTo>
                  <a:lnTo>
                    <a:pt x="52906" y="77171"/>
                  </a:lnTo>
                  <a:lnTo>
                    <a:pt x="52888" y="76477"/>
                  </a:lnTo>
                  <a:lnTo>
                    <a:pt x="52864" y="75784"/>
                  </a:lnTo>
                  <a:lnTo>
                    <a:pt x="52834" y="75099"/>
                  </a:lnTo>
                  <a:lnTo>
                    <a:pt x="52804" y="74405"/>
                  </a:lnTo>
                  <a:lnTo>
                    <a:pt x="52761" y="73721"/>
                  </a:lnTo>
                  <a:lnTo>
                    <a:pt x="52725" y="73036"/>
                  </a:lnTo>
                  <a:lnTo>
                    <a:pt x="52682" y="72352"/>
                  </a:lnTo>
                  <a:lnTo>
                    <a:pt x="52634" y="71667"/>
                  </a:lnTo>
                  <a:lnTo>
                    <a:pt x="52579" y="70992"/>
                  </a:lnTo>
                  <a:lnTo>
                    <a:pt x="52525" y="70307"/>
                  </a:lnTo>
                  <a:lnTo>
                    <a:pt x="52464" y="69632"/>
                  </a:lnTo>
                  <a:lnTo>
                    <a:pt x="52404" y="68956"/>
                  </a:lnTo>
                  <a:lnTo>
                    <a:pt x="52337" y="68281"/>
                  </a:lnTo>
                  <a:lnTo>
                    <a:pt x="52271" y="67615"/>
                  </a:lnTo>
                  <a:lnTo>
                    <a:pt x="52192" y="66940"/>
                  </a:lnTo>
                  <a:lnTo>
                    <a:pt x="52119" y="66274"/>
                  </a:lnTo>
                  <a:lnTo>
                    <a:pt x="52035" y="65608"/>
                  </a:lnTo>
                  <a:lnTo>
                    <a:pt x="51950" y="64942"/>
                  </a:lnTo>
                  <a:lnTo>
                    <a:pt x="51865" y="64285"/>
                  </a:lnTo>
                  <a:lnTo>
                    <a:pt x="51774" y="63619"/>
                  </a:lnTo>
                  <a:lnTo>
                    <a:pt x="51677" y="62962"/>
                  </a:lnTo>
                  <a:lnTo>
                    <a:pt x="51580" y="62305"/>
                  </a:lnTo>
                  <a:lnTo>
                    <a:pt x="51478" y="61658"/>
                  </a:lnTo>
                  <a:lnTo>
                    <a:pt x="51375" y="61001"/>
                  </a:lnTo>
                  <a:lnTo>
                    <a:pt x="51266" y="60353"/>
                  </a:lnTo>
                  <a:lnTo>
                    <a:pt x="51151" y="59706"/>
                  </a:lnTo>
                  <a:lnTo>
                    <a:pt x="51036" y="59058"/>
                  </a:lnTo>
                  <a:lnTo>
                    <a:pt x="50812" y="57865"/>
                  </a:lnTo>
                  <a:lnTo>
                    <a:pt x="50575" y="56671"/>
                  </a:lnTo>
                  <a:lnTo>
                    <a:pt x="50327" y="55487"/>
                  </a:lnTo>
                  <a:lnTo>
                    <a:pt x="50067" y="54312"/>
                  </a:lnTo>
                  <a:lnTo>
                    <a:pt x="49794" y="53147"/>
                  </a:lnTo>
                  <a:lnTo>
                    <a:pt x="49516" y="51990"/>
                  </a:lnTo>
                  <a:lnTo>
                    <a:pt x="49219" y="50843"/>
                  </a:lnTo>
                  <a:lnTo>
                    <a:pt x="48916" y="49696"/>
                  </a:lnTo>
                  <a:lnTo>
                    <a:pt x="48602" y="48568"/>
                  </a:lnTo>
                  <a:lnTo>
                    <a:pt x="48275" y="47448"/>
                  </a:lnTo>
                  <a:lnTo>
                    <a:pt x="47936" y="46329"/>
                  </a:lnTo>
                  <a:lnTo>
                    <a:pt x="47590" y="45228"/>
                  </a:lnTo>
                  <a:lnTo>
                    <a:pt x="47227" y="44127"/>
                  </a:lnTo>
                  <a:lnTo>
                    <a:pt x="46858" y="43045"/>
                  </a:lnTo>
                  <a:lnTo>
                    <a:pt x="46482" y="41972"/>
                  </a:lnTo>
                  <a:lnTo>
                    <a:pt x="46089" y="40899"/>
                  </a:lnTo>
                  <a:lnTo>
                    <a:pt x="45689" y="39844"/>
                  </a:lnTo>
                  <a:lnTo>
                    <a:pt x="45277" y="38799"/>
                  </a:lnTo>
                  <a:lnTo>
                    <a:pt x="44860" y="37763"/>
                  </a:lnTo>
                  <a:lnTo>
                    <a:pt x="44430" y="36736"/>
                  </a:lnTo>
                  <a:lnTo>
                    <a:pt x="43988" y="35718"/>
                  </a:lnTo>
                  <a:lnTo>
                    <a:pt x="43540" y="34719"/>
                  </a:lnTo>
                  <a:lnTo>
                    <a:pt x="43080" y="33729"/>
                  </a:lnTo>
                  <a:lnTo>
                    <a:pt x="42613" y="32739"/>
                  </a:lnTo>
                  <a:lnTo>
                    <a:pt x="42135" y="31768"/>
                  </a:lnTo>
                  <a:lnTo>
                    <a:pt x="41645" y="30815"/>
                  </a:lnTo>
                  <a:lnTo>
                    <a:pt x="41148" y="29862"/>
                  </a:lnTo>
                  <a:lnTo>
                    <a:pt x="40640" y="28928"/>
                  </a:lnTo>
                  <a:lnTo>
                    <a:pt x="40125" y="28003"/>
                  </a:lnTo>
                  <a:lnTo>
                    <a:pt x="39604" y="27087"/>
                  </a:lnTo>
                  <a:lnTo>
                    <a:pt x="39071" y="26190"/>
                  </a:lnTo>
                  <a:lnTo>
                    <a:pt x="38526" y="25302"/>
                  </a:lnTo>
                  <a:lnTo>
                    <a:pt x="37982" y="24432"/>
                  </a:lnTo>
                  <a:lnTo>
                    <a:pt x="37418" y="23563"/>
                  </a:lnTo>
                  <a:lnTo>
                    <a:pt x="36855" y="22721"/>
                  </a:lnTo>
                  <a:lnTo>
                    <a:pt x="36280" y="21879"/>
                  </a:lnTo>
                  <a:lnTo>
                    <a:pt x="35693" y="21056"/>
                  </a:lnTo>
                  <a:lnTo>
                    <a:pt x="35106" y="20242"/>
                  </a:lnTo>
                  <a:lnTo>
                    <a:pt x="34506" y="19446"/>
                  </a:lnTo>
                  <a:lnTo>
                    <a:pt x="33895" y="18669"/>
                  </a:lnTo>
                  <a:lnTo>
                    <a:pt x="33283" y="17892"/>
                  </a:lnTo>
                  <a:lnTo>
                    <a:pt x="32659" y="17143"/>
                  </a:lnTo>
                  <a:lnTo>
                    <a:pt x="32030" y="16402"/>
                  </a:lnTo>
                  <a:lnTo>
                    <a:pt x="31394" y="15672"/>
                  </a:lnTo>
                  <a:lnTo>
                    <a:pt x="30746" y="14959"/>
                  </a:lnTo>
                  <a:lnTo>
                    <a:pt x="30092" y="14256"/>
                  </a:lnTo>
                  <a:lnTo>
                    <a:pt x="29432" y="13572"/>
                  </a:lnTo>
                  <a:lnTo>
                    <a:pt x="28766" y="12906"/>
                  </a:lnTo>
                  <a:lnTo>
                    <a:pt x="28094" y="12249"/>
                  </a:lnTo>
                  <a:lnTo>
                    <a:pt x="27416" y="11611"/>
                  </a:lnTo>
                  <a:lnTo>
                    <a:pt x="26726" y="10991"/>
                  </a:lnTo>
                  <a:lnTo>
                    <a:pt x="26036" y="10380"/>
                  </a:lnTo>
                  <a:lnTo>
                    <a:pt x="25333" y="9788"/>
                  </a:lnTo>
                  <a:lnTo>
                    <a:pt x="24625" y="9215"/>
                  </a:lnTo>
                  <a:lnTo>
                    <a:pt x="23910" y="8650"/>
                  </a:lnTo>
                  <a:lnTo>
                    <a:pt x="23196" y="8104"/>
                  </a:lnTo>
                  <a:lnTo>
                    <a:pt x="22469" y="7577"/>
                  </a:lnTo>
                  <a:lnTo>
                    <a:pt x="21737" y="7068"/>
                  </a:lnTo>
                  <a:lnTo>
                    <a:pt x="20998" y="6569"/>
                  </a:lnTo>
                  <a:lnTo>
                    <a:pt x="20253" y="6088"/>
                  </a:lnTo>
                  <a:lnTo>
                    <a:pt x="19509" y="5625"/>
                  </a:lnTo>
                  <a:lnTo>
                    <a:pt x="18752" y="5181"/>
                  </a:lnTo>
                  <a:lnTo>
                    <a:pt x="17989" y="4756"/>
                  </a:lnTo>
                  <a:lnTo>
                    <a:pt x="17226" y="4349"/>
                  </a:lnTo>
                  <a:lnTo>
                    <a:pt x="16717" y="4080"/>
                  </a:lnTo>
                  <a:lnTo>
                    <a:pt x="16209" y="3831"/>
                  </a:lnTo>
                  <a:lnTo>
                    <a:pt x="15700" y="3590"/>
                  </a:lnTo>
                  <a:lnTo>
                    <a:pt x="15185" y="3350"/>
                  </a:lnTo>
                  <a:lnTo>
                    <a:pt x="14671" y="3118"/>
                  </a:lnTo>
                  <a:lnTo>
                    <a:pt x="14156" y="2896"/>
                  </a:lnTo>
                  <a:lnTo>
                    <a:pt x="13635" y="2683"/>
                  </a:lnTo>
                  <a:lnTo>
                    <a:pt x="13115" y="2480"/>
                  </a:lnTo>
                  <a:lnTo>
                    <a:pt x="12588" y="2276"/>
                  </a:lnTo>
                  <a:lnTo>
                    <a:pt x="12061" y="2091"/>
                  </a:lnTo>
                  <a:lnTo>
                    <a:pt x="11534" y="1906"/>
                  </a:lnTo>
                  <a:lnTo>
                    <a:pt x="11002" y="1731"/>
                  </a:lnTo>
                  <a:lnTo>
                    <a:pt x="10475" y="1564"/>
                  </a:lnTo>
                  <a:lnTo>
                    <a:pt x="9936" y="1407"/>
                  </a:lnTo>
                  <a:lnTo>
                    <a:pt x="9403" y="1259"/>
                  </a:lnTo>
                  <a:lnTo>
                    <a:pt x="8864" y="1111"/>
                  </a:lnTo>
                  <a:lnTo>
                    <a:pt x="8325" y="981"/>
                  </a:lnTo>
                  <a:lnTo>
                    <a:pt x="7787" y="852"/>
                  </a:lnTo>
                  <a:lnTo>
                    <a:pt x="7242" y="741"/>
                  </a:lnTo>
                  <a:lnTo>
                    <a:pt x="6697" y="630"/>
                  </a:lnTo>
                  <a:lnTo>
                    <a:pt x="6152" y="528"/>
                  </a:lnTo>
                  <a:lnTo>
                    <a:pt x="5601" y="436"/>
                  </a:lnTo>
                  <a:lnTo>
                    <a:pt x="5056" y="352"/>
                  </a:lnTo>
                  <a:lnTo>
                    <a:pt x="4499" y="278"/>
                  </a:lnTo>
                  <a:lnTo>
                    <a:pt x="3948" y="213"/>
                  </a:lnTo>
                  <a:lnTo>
                    <a:pt x="3391" y="158"/>
                  </a:lnTo>
                  <a:lnTo>
                    <a:pt x="2840" y="112"/>
                  </a:lnTo>
                  <a:lnTo>
                    <a:pt x="2277" y="65"/>
                  </a:lnTo>
                  <a:lnTo>
                    <a:pt x="1720" y="38"/>
                  </a:lnTo>
                  <a:lnTo>
                    <a:pt x="1163" y="1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795;p67">
              <a:extLst>
                <a:ext uri="{FF2B5EF4-FFF2-40B4-BE49-F238E27FC236}">
                  <a16:creationId xmlns:a16="http://schemas.microsoft.com/office/drawing/2014/main" id="{83729708-4B5B-D0AF-2210-92DD25C12534}"/>
                </a:ext>
              </a:extLst>
            </p:cNvPr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fill="none" extrusionOk="0">
                  <a:moveTo>
                    <a:pt x="52955" y="80659"/>
                  </a:moveTo>
                  <a:lnTo>
                    <a:pt x="52955" y="144887"/>
                  </a:lnTo>
                  <a:lnTo>
                    <a:pt x="46494" y="182945"/>
                  </a:lnTo>
                  <a:lnTo>
                    <a:pt x="41584" y="211845"/>
                  </a:lnTo>
                  <a:lnTo>
                    <a:pt x="29402" y="211845"/>
                  </a:lnTo>
                  <a:lnTo>
                    <a:pt x="26029" y="225342"/>
                  </a:lnTo>
                  <a:lnTo>
                    <a:pt x="21270" y="244371"/>
                  </a:lnTo>
                  <a:lnTo>
                    <a:pt x="21270" y="244371"/>
                  </a:lnTo>
                  <a:lnTo>
                    <a:pt x="20992" y="244713"/>
                  </a:lnTo>
                  <a:lnTo>
                    <a:pt x="20707" y="245055"/>
                  </a:lnTo>
                  <a:lnTo>
                    <a:pt x="20417" y="245388"/>
                  </a:lnTo>
                  <a:lnTo>
                    <a:pt x="20132" y="245722"/>
                  </a:lnTo>
                  <a:lnTo>
                    <a:pt x="19835" y="246055"/>
                  </a:lnTo>
                  <a:lnTo>
                    <a:pt x="19545" y="246369"/>
                  </a:lnTo>
                  <a:lnTo>
                    <a:pt x="19248" y="246693"/>
                  </a:lnTo>
                  <a:lnTo>
                    <a:pt x="18952" y="246998"/>
                  </a:lnTo>
                  <a:lnTo>
                    <a:pt x="18655" y="247303"/>
                  </a:lnTo>
                  <a:lnTo>
                    <a:pt x="18352" y="247609"/>
                  </a:lnTo>
                  <a:lnTo>
                    <a:pt x="18049" y="247905"/>
                  </a:lnTo>
                  <a:lnTo>
                    <a:pt x="17747" y="248191"/>
                  </a:lnTo>
                  <a:lnTo>
                    <a:pt x="17438" y="248478"/>
                  </a:lnTo>
                  <a:lnTo>
                    <a:pt x="17129" y="248765"/>
                  </a:lnTo>
                  <a:lnTo>
                    <a:pt x="16820" y="249033"/>
                  </a:lnTo>
                  <a:lnTo>
                    <a:pt x="16505" y="249311"/>
                  </a:lnTo>
                  <a:lnTo>
                    <a:pt x="16191" y="249570"/>
                  </a:lnTo>
                  <a:lnTo>
                    <a:pt x="15876" y="249829"/>
                  </a:lnTo>
                  <a:lnTo>
                    <a:pt x="15561" y="250088"/>
                  </a:lnTo>
                  <a:lnTo>
                    <a:pt x="15240" y="250338"/>
                  </a:lnTo>
                  <a:lnTo>
                    <a:pt x="14919" y="250578"/>
                  </a:lnTo>
                  <a:lnTo>
                    <a:pt x="14598" y="250819"/>
                  </a:lnTo>
                  <a:lnTo>
                    <a:pt x="14271" y="251050"/>
                  </a:lnTo>
                  <a:lnTo>
                    <a:pt x="13950" y="251281"/>
                  </a:lnTo>
                  <a:lnTo>
                    <a:pt x="13623" y="251503"/>
                  </a:lnTo>
                  <a:lnTo>
                    <a:pt x="13290" y="251725"/>
                  </a:lnTo>
                  <a:lnTo>
                    <a:pt x="12963" y="251929"/>
                  </a:lnTo>
                  <a:lnTo>
                    <a:pt x="12630" y="252142"/>
                  </a:lnTo>
                  <a:lnTo>
                    <a:pt x="12297" y="252345"/>
                  </a:lnTo>
                  <a:lnTo>
                    <a:pt x="11964" y="252539"/>
                  </a:lnTo>
                  <a:lnTo>
                    <a:pt x="11631" y="252724"/>
                  </a:lnTo>
                  <a:lnTo>
                    <a:pt x="11292" y="252909"/>
                  </a:lnTo>
                  <a:lnTo>
                    <a:pt x="10953" y="253094"/>
                  </a:lnTo>
                  <a:lnTo>
                    <a:pt x="10614" y="253261"/>
                  </a:lnTo>
                  <a:lnTo>
                    <a:pt x="10275" y="253437"/>
                  </a:lnTo>
                  <a:lnTo>
                    <a:pt x="9930" y="253594"/>
                  </a:lnTo>
                  <a:lnTo>
                    <a:pt x="9591" y="253751"/>
                  </a:lnTo>
                  <a:lnTo>
                    <a:pt x="9246" y="253908"/>
                  </a:lnTo>
                  <a:lnTo>
                    <a:pt x="8901" y="254047"/>
                  </a:lnTo>
                  <a:lnTo>
                    <a:pt x="8556" y="254195"/>
                  </a:lnTo>
                  <a:lnTo>
                    <a:pt x="8210" y="254325"/>
                  </a:lnTo>
                  <a:lnTo>
                    <a:pt x="7859" y="254454"/>
                  </a:lnTo>
                  <a:lnTo>
                    <a:pt x="7508" y="254575"/>
                  </a:lnTo>
                  <a:lnTo>
                    <a:pt x="7163" y="254695"/>
                  </a:lnTo>
                  <a:lnTo>
                    <a:pt x="6812" y="254806"/>
                  </a:lnTo>
                  <a:lnTo>
                    <a:pt x="6455" y="254917"/>
                  </a:lnTo>
                  <a:lnTo>
                    <a:pt x="6103" y="255019"/>
                  </a:lnTo>
                  <a:lnTo>
                    <a:pt x="5752" y="255111"/>
                  </a:lnTo>
                  <a:lnTo>
                    <a:pt x="5395" y="255204"/>
                  </a:lnTo>
                  <a:lnTo>
                    <a:pt x="5044" y="255287"/>
                  </a:lnTo>
                  <a:lnTo>
                    <a:pt x="4687" y="255361"/>
                  </a:lnTo>
                  <a:lnTo>
                    <a:pt x="4329" y="255435"/>
                  </a:lnTo>
                  <a:lnTo>
                    <a:pt x="3972" y="255500"/>
                  </a:lnTo>
                  <a:lnTo>
                    <a:pt x="3615" y="255564"/>
                  </a:lnTo>
                  <a:lnTo>
                    <a:pt x="3252" y="255620"/>
                  </a:lnTo>
                  <a:lnTo>
                    <a:pt x="2894" y="255666"/>
                  </a:lnTo>
                  <a:lnTo>
                    <a:pt x="2537" y="255712"/>
                  </a:lnTo>
                  <a:lnTo>
                    <a:pt x="2174" y="255749"/>
                  </a:lnTo>
                  <a:lnTo>
                    <a:pt x="1811" y="255777"/>
                  </a:lnTo>
                  <a:lnTo>
                    <a:pt x="1453" y="255805"/>
                  </a:lnTo>
                  <a:lnTo>
                    <a:pt x="1090" y="255823"/>
                  </a:lnTo>
                  <a:lnTo>
                    <a:pt x="727" y="255842"/>
                  </a:lnTo>
                  <a:lnTo>
                    <a:pt x="363" y="255842"/>
                  </a:lnTo>
                  <a:lnTo>
                    <a:pt x="0" y="255851"/>
                  </a:lnTo>
                  <a:lnTo>
                    <a:pt x="0" y="250347"/>
                  </a:lnTo>
                  <a:lnTo>
                    <a:pt x="0" y="250347"/>
                  </a:lnTo>
                  <a:lnTo>
                    <a:pt x="400" y="250032"/>
                  </a:lnTo>
                  <a:lnTo>
                    <a:pt x="799" y="249718"/>
                  </a:lnTo>
                  <a:lnTo>
                    <a:pt x="1193" y="249385"/>
                  </a:lnTo>
                  <a:lnTo>
                    <a:pt x="1587" y="249052"/>
                  </a:lnTo>
                  <a:lnTo>
                    <a:pt x="1980" y="248700"/>
                  </a:lnTo>
                  <a:lnTo>
                    <a:pt x="2362" y="248349"/>
                  </a:lnTo>
                  <a:lnTo>
                    <a:pt x="2749" y="247988"/>
                  </a:lnTo>
                  <a:lnTo>
                    <a:pt x="3130" y="247618"/>
                  </a:lnTo>
                  <a:lnTo>
                    <a:pt x="3506" y="247239"/>
                  </a:lnTo>
                  <a:lnTo>
                    <a:pt x="3881" y="246850"/>
                  </a:lnTo>
                  <a:lnTo>
                    <a:pt x="4251" y="246452"/>
                  </a:lnTo>
                  <a:lnTo>
                    <a:pt x="4620" y="246055"/>
                  </a:lnTo>
                  <a:lnTo>
                    <a:pt x="4983" y="245647"/>
                  </a:lnTo>
                  <a:lnTo>
                    <a:pt x="5347" y="245222"/>
                  </a:lnTo>
                  <a:lnTo>
                    <a:pt x="5704" y="244796"/>
                  </a:lnTo>
                  <a:lnTo>
                    <a:pt x="6061" y="244371"/>
                  </a:lnTo>
                  <a:lnTo>
                    <a:pt x="14186" y="211845"/>
                  </a:lnTo>
                  <a:lnTo>
                    <a:pt x="26375" y="211845"/>
                  </a:lnTo>
                  <a:lnTo>
                    <a:pt x="37745" y="144887"/>
                  </a:lnTo>
                  <a:lnTo>
                    <a:pt x="37745" y="76783"/>
                  </a:lnTo>
                  <a:lnTo>
                    <a:pt x="37745" y="76783"/>
                  </a:lnTo>
                  <a:lnTo>
                    <a:pt x="37739" y="75932"/>
                  </a:lnTo>
                  <a:lnTo>
                    <a:pt x="37733" y="75081"/>
                  </a:lnTo>
                  <a:lnTo>
                    <a:pt x="37715" y="74239"/>
                  </a:lnTo>
                  <a:lnTo>
                    <a:pt x="37697" y="73388"/>
                  </a:lnTo>
                  <a:lnTo>
                    <a:pt x="37673" y="72546"/>
                  </a:lnTo>
                  <a:lnTo>
                    <a:pt x="37642" y="71713"/>
                  </a:lnTo>
                  <a:lnTo>
                    <a:pt x="37600" y="70871"/>
                  </a:lnTo>
                  <a:lnTo>
                    <a:pt x="37558" y="70039"/>
                  </a:lnTo>
                  <a:lnTo>
                    <a:pt x="37509" y="69216"/>
                  </a:lnTo>
                  <a:lnTo>
                    <a:pt x="37455" y="68392"/>
                  </a:lnTo>
                  <a:lnTo>
                    <a:pt x="37400" y="67569"/>
                  </a:lnTo>
                  <a:lnTo>
                    <a:pt x="37334" y="66746"/>
                  </a:lnTo>
                  <a:lnTo>
                    <a:pt x="37261" y="65931"/>
                  </a:lnTo>
                  <a:lnTo>
                    <a:pt x="37188" y="65127"/>
                  </a:lnTo>
                  <a:lnTo>
                    <a:pt x="37104" y="64313"/>
                  </a:lnTo>
                  <a:lnTo>
                    <a:pt x="37019" y="63508"/>
                  </a:lnTo>
                  <a:lnTo>
                    <a:pt x="36928" y="62712"/>
                  </a:lnTo>
                  <a:lnTo>
                    <a:pt x="36831" y="61907"/>
                  </a:lnTo>
                  <a:lnTo>
                    <a:pt x="36728" y="61112"/>
                  </a:lnTo>
                  <a:lnTo>
                    <a:pt x="36619" y="60325"/>
                  </a:lnTo>
                  <a:lnTo>
                    <a:pt x="36504" y="59539"/>
                  </a:lnTo>
                  <a:lnTo>
                    <a:pt x="36383" y="58753"/>
                  </a:lnTo>
                  <a:lnTo>
                    <a:pt x="36262" y="57976"/>
                  </a:lnTo>
                  <a:lnTo>
                    <a:pt x="36135" y="57199"/>
                  </a:lnTo>
                  <a:lnTo>
                    <a:pt x="36002" y="56431"/>
                  </a:lnTo>
                  <a:lnTo>
                    <a:pt x="35862" y="55663"/>
                  </a:lnTo>
                  <a:lnTo>
                    <a:pt x="35717" y="54895"/>
                  </a:lnTo>
                  <a:lnTo>
                    <a:pt x="35566" y="54137"/>
                  </a:lnTo>
                  <a:lnTo>
                    <a:pt x="35414" y="53378"/>
                  </a:lnTo>
                  <a:lnTo>
                    <a:pt x="35251" y="52629"/>
                  </a:lnTo>
                  <a:lnTo>
                    <a:pt x="35087" y="51879"/>
                  </a:lnTo>
                  <a:lnTo>
                    <a:pt x="34918" y="51139"/>
                  </a:lnTo>
                  <a:lnTo>
                    <a:pt x="34742" y="50390"/>
                  </a:lnTo>
                  <a:lnTo>
                    <a:pt x="34567" y="49659"/>
                  </a:lnTo>
                  <a:lnTo>
                    <a:pt x="34379" y="48928"/>
                  </a:lnTo>
                  <a:lnTo>
                    <a:pt x="34191" y="48198"/>
                  </a:lnTo>
                  <a:lnTo>
                    <a:pt x="33998" y="47476"/>
                  </a:lnTo>
                  <a:lnTo>
                    <a:pt x="33804" y="46754"/>
                  </a:lnTo>
                  <a:lnTo>
                    <a:pt x="33598" y="46042"/>
                  </a:lnTo>
                  <a:lnTo>
                    <a:pt x="33392" y="45330"/>
                  </a:lnTo>
                  <a:lnTo>
                    <a:pt x="33180" y="44618"/>
                  </a:lnTo>
                  <a:lnTo>
                    <a:pt x="32962" y="43914"/>
                  </a:lnTo>
                  <a:lnTo>
                    <a:pt x="32738" y="43221"/>
                  </a:lnTo>
                  <a:lnTo>
                    <a:pt x="32514" y="42527"/>
                  </a:lnTo>
                  <a:lnTo>
                    <a:pt x="32284" y="41833"/>
                  </a:lnTo>
                  <a:lnTo>
                    <a:pt x="32048" y="41148"/>
                  </a:lnTo>
                  <a:lnTo>
                    <a:pt x="31806" y="40473"/>
                  </a:lnTo>
                  <a:lnTo>
                    <a:pt x="31564" y="39789"/>
                  </a:lnTo>
                  <a:lnTo>
                    <a:pt x="31315" y="39123"/>
                  </a:lnTo>
                  <a:lnTo>
                    <a:pt x="31061" y="38456"/>
                  </a:lnTo>
                  <a:lnTo>
                    <a:pt x="30807" y="37790"/>
                  </a:lnTo>
                  <a:lnTo>
                    <a:pt x="30540" y="37134"/>
                  </a:lnTo>
                  <a:lnTo>
                    <a:pt x="30274" y="36477"/>
                  </a:lnTo>
                  <a:lnTo>
                    <a:pt x="30007" y="35829"/>
                  </a:lnTo>
                  <a:lnTo>
                    <a:pt x="29729" y="35191"/>
                  </a:lnTo>
                  <a:lnTo>
                    <a:pt x="29450" y="34553"/>
                  </a:lnTo>
                  <a:lnTo>
                    <a:pt x="29166" y="33914"/>
                  </a:lnTo>
                  <a:lnTo>
                    <a:pt x="28881" y="33285"/>
                  </a:lnTo>
                  <a:lnTo>
                    <a:pt x="28591" y="32656"/>
                  </a:lnTo>
                  <a:lnTo>
                    <a:pt x="28294" y="32036"/>
                  </a:lnTo>
                  <a:lnTo>
                    <a:pt x="27991" y="31426"/>
                  </a:lnTo>
                  <a:lnTo>
                    <a:pt x="27688" y="30815"/>
                  </a:lnTo>
                  <a:lnTo>
                    <a:pt x="27380" y="30214"/>
                  </a:lnTo>
                  <a:lnTo>
                    <a:pt x="27071" y="29613"/>
                  </a:lnTo>
                  <a:lnTo>
                    <a:pt x="26750" y="29011"/>
                  </a:lnTo>
                  <a:lnTo>
                    <a:pt x="26429" y="28429"/>
                  </a:lnTo>
                  <a:lnTo>
                    <a:pt x="26108" y="27837"/>
                  </a:lnTo>
                  <a:lnTo>
                    <a:pt x="25781" y="27263"/>
                  </a:lnTo>
                  <a:lnTo>
                    <a:pt x="25448" y="26689"/>
                  </a:lnTo>
                  <a:lnTo>
                    <a:pt x="25115" y="26116"/>
                  </a:lnTo>
                  <a:lnTo>
                    <a:pt x="24776" y="25552"/>
                  </a:lnTo>
                  <a:lnTo>
                    <a:pt x="24431" y="24996"/>
                  </a:lnTo>
                  <a:lnTo>
                    <a:pt x="24086" y="24441"/>
                  </a:lnTo>
                  <a:lnTo>
                    <a:pt x="23735" y="23896"/>
                  </a:lnTo>
                  <a:lnTo>
                    <a:pt x="23378" y="23350"/>
                  </a:lnTo>
                  <a:lnTo>
                    <a:pt x="23020" y="22813"/>
                  </a:lnTo>
                  <a:lnTo>
                    <a:pt x="22657" y="22277"/>
                  </a:lnTo>
                  <a:lnTo>
                    <a:pt x="22294" y="21749"/>
                  </a:lnTo>
                  <a:lnTo>
                    <a:pt x="21924" y="21231"/>
                  </a:lnTo>
                  <a:lnTo>
                    <a:pt x="21549" y="20713"/>
                  </a:lnTo>
                  <a:lnTo>
                    <a:pt x="21174" y="20205"/>
                  </a:lnTo>
                  <a:lnTo>
                    <a:pt x="20792" y="19705"/>
                  </a:lnTo>
                  <a:lnTo>
                    <a:pt x="20411" y="19205"/>
                  </a:lnTo>
                  <a:lnTo>
                    <a:pt x="20023" y="18706"/>
                  </a:lnTo>
                  <a:lnTo>
                    <a:pt x="19636" y="18225"/>
                  </a:lnTo>
                  <a:lnTo>
                    <a:pt x="19242" y="17744"/>
                  </a:lnTo>
                  <a:lnTo>
                    <a:pt x="18843" y="17263"/>
                  </a:lnTo>
                  <a:lnTo>
                    <a:pt x="18443" y="16791"/>
                  </a:lnTo>
                  <a:lnTo>
                    <a:pt x="18043" y="16328"/>
                  </a:lnTo>
                  <a:lnTo>
                    <a:pt x="17638" y="15866"/>
                  </a:lnTo>
                  <a:lnTo>
                    <a:pt x="17226" y="15413"/>
                  </a:lnTo>
                  <a:lnTo>
                    <a:pt x="16814" y="14969"/>
                  </a:lnTo>
                  <a:lnTo>
                    <a:pt x="16396" y="14525"/>
                  </a:lnTo>
                  <a:lnTo>
                    <a:pt x="15979" y="14090"/>
                  </a:lnTo>
                  <a:lnTo>
                    <a:pt x="15555" y="13664"/>
                  </a:lnTo>
                  <a:lnTo>
                    <a:pt x="15125" y="13239"/>
                  </a:lnTo>
                  <a:lnTo>
                    <a:pt x="14701" y="12822"/>
                  </a:lnTo>
                  <a:lnTo>
                    <a:pt x="14265" y="12415"/>
                  </a:lnTo>
                  <a:lnTo>
                    <a:pt x="13835" y="12008"/>
                  </a:lnTo>
                  <a:lnTo>
                    <a:pt x="13393" y="11611"/>
                  </a:lnTo>
                  <a:lnTo>
                    <a:pt x="12951" y="11213"/>
                  </a:lnTo>
                  <a:lnTo>
                    <a:pt x="12509" y="10824"/>
                  </a:lnTo>
                  <a:lnTo>
                    <a:pt x="12061" y="10445"/>
                  </a:lnTo>
                  <a:lnTo>
                    <a:pt x="11613" y="10075"/>
                  </a:lnTo>
                  <a:lnTo>
                    <a:pt x="11159" y="9705"/>
                  </a:lnTo>
                  <a:lnTo>
                    <a:pt x="10705" y="9344"/>
                  </a:lnTo>
                  <a:lnTo>
                    <a:pt x="10245" y="8993"/>
                  </a:lnTo>
                  <a:lnTo>
                    <a:pt x="9785" y="8641"/>
                  </a:lnTo>
                  <a:lnTo>
                    <a:pt x="9324" y="8299"/>
                  </a:lnTo>
                  <a:lnTo>
                    <a:pt x="8858" y="7966"/>
                  </a:lnTo>
                  <a:lnTo>
                    <a:pt x="8386" y="7633"/>
                  </a:lnTo>
                  <a:lnTo>
                    <a:pt x="7914" y="7309"/>
                  </a:lnTo>
                  <a:lnTo>
                    <a:pt x="7441" y="6994"/>
                  </a:lnTo>
                  <a:lnTo>
                    <a:pt x="6963" y="6680"/>
                  </a:lnTo>
                  <a:lnTo>
                    <a:pt x="6485" y="6384"/>
                  </a:lnTo>
                  <a:lnTo>
                    <a:pt x="6006" y="6088"/>
                  </a:lnTo>
                  <a:lnTo>
                    <a:pt x="5522" y="5792"/>
                  </a:lnTo>
                  <a:lnTo>
                    <a:pt x="5032" y="5514"/>
                  </a:lnTo>
                  <a:lnTo>
                    <a:pt x="4541" y="5237"/>
                  </a:lnTo>
                  <a:lnTo>
                    <a:pt x="4051" y="4968"/>
                  </a:lnTo>
                  <a:lnTo>
                    <a:pt x="3560" y="4700"/>
                  </a:lnTo>
                  <a:lnTo>
                    <a:pt x="3064" y="4441"/>
                  </a:lnTo>
                  <a:lnTo>
                    <a:pt x="2561" y="4201"/>
                  </a:lnTo>
                  <a:lnTo>
                    <a:pt x="2059" y="3951"/>
                  </a:lnTo>
                  <a:lnTo>
                    <a:pt x="1556" y="3720"/>
                  </a:lnTo>
                  <a:lnTo>
                    <a:pt x="1054" y="3488"/>
                  </a:lnTo>
                  <a:lnTo>
                    <a:pt x="545" y="3266"/>
                  </a:lnTo>
                  <a:lnTo>
                    <a:pt x="37" y="3054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600" y="1"/>
                  </a:lnTo>
                  <a:lnTo>
                    <a:pt x="1163" y="19"/>
                  </a:lnTo>
                  <a:lnTo>
                    <a:pt x="1720" y="38"/>
                  </a:lnTo>
                  <a:lnTo>
                    <a:pt x="2277" y="65"/>
                  </a:lnTo>
                  <a:lnTo>
                    <a:pt x="2840" y="112"/>
                  </a:lnTo>
                  <a:lnTo>
                    <a:pt x="3391" y="158"/>
                  </a:lnTo>
                  <a:lnTo>
                    <a:pt x="3948" y="213"/>
                  </a:lnTo>
                  <a:lnTo>
                    <a:pt x="4499" y="278"/>
                  </a:lnTo>
                  <a:lnTo>
                    <a:pt x="5056" y="352"/>
                  </a:lnTo>
                  <a:lnTo>
                    <a:pt x="5601" y="436"/>
                  </a:lnTo>
                  <a:lnTo>
                    <a:pt x="6152" y="528"/>
                  </a:lnTo>
                  <a:lnTo>
                    <a:pt x="6697" y="630"/>
                  </a:lnTo>
                  <a:lnTo>
                    <a:pt x="7242" y="741"/>
                  </a:lnTo>
                  <a:lnTo>
                    <a:pt x="7787" y="852"/>
                  </a:lnTo>
                  <a:lnTo>
                    <a:pt x="8325" y="981"/>
                  </a:lnTo>
                  <a:lnTo>
                    <a:pt x="8864" y="1111"/>
                  </a:lnTo>
                  <a:lnTo>
                    <a:pt x="9403" y="1259"/>
                  </a:lnTo>
                  <a:lnTo>
                    <a:pt x="9936" y="1407"/>
                  </a:lnTo>
                  <a:lnTo>
                    <a:pt x="10475" y="1564"/>
                  </a:lnTo>
                  <a:lnTo>
                    <a:pt x="11002" y="1731"/>
                  </a:lnTo>
                  <a:lnTo>
                    <a:pt x="11534" y="1906"/>
                  </a:lnTo>
                  <a:lnTo>
                    <a:pt x="12061" y="2091"/>
                  </a:lnTo>
                  <a:lnTo>
                    <a:pt x="12588" y="2276"/>
                  </a:lnTo>
                  <a:lnTo>
                    <a:pt x="13115" y="2480"/>
                  </a:lnTo>
                  <a:lnTo>
                    <a:pt x="13635" y="2683"/>
                  </a:lnTo>
                  <a:lnTo>
                    <a:pt x="14156" y="2896"/>
                  </a:lnTo>
                  <a:lnTo>
                    <a:pt x="14671" y="3118"/>
                  </a:lnTo>
                  <a:lnTo>
                    <a:pt x="15185" y="3350"/>
                  </a:lnTo>
                  <a:lnTo>
                    <a:pt x="15700" y="3590"/>
                  </a:lnTo>
                  <a:lnTo>
                    <a:pt x="16209" y="3831"/>
                  </a:lnTo>
                  <a:lnTo>
                    <a:pt x="16717" y="4080"/>
                  </a:lnTo>
                  <a:lnTo>
                    <a:pt x="17226" y="4349"/>
                  </a:lnTo>
                  <a:lnTo>
                    <a:pt x="17226" y="4349"/>
                  </a:lnTo>
                  <a:lnTo>
                    <a:pt x="17989" y="4756"/>
                  </a:lnTo>
                  <a:lnTo>
                    <a:pt x="18752" y="5181"/>
                  </a:lnTo>
                  <a:lnTo>
                    <a:pt x="19509" y="5625"/>
                  </a:lnTo>
                  <a:lnTo>
                    <a:pt x="20253" y="6088"/>
                  </a:lnTo>
                  <a:lnTo>
                    <a:pt x="20998" y="6569"/>
                  </a:lnTo>
                  <a:lnTo>
                    <a:pt x="21737" y="7068"/>
                  </a:lnTo>
                  <a:lnTo>
                    <a:pt x="22469" y="7577"/>
                  </a:lnTo>
                  <a:lnTo>
                    <a:pt x="23196" y="8104"/>
                  </a:lnTo>
                  <a:lnTo>
                    <a:pt x="23910" y="8650"/>
                  </a:lnTo>
                  <a:lnTo>
                    <a:pt x="24625" y="9215"/>
                  </a:lnTo>
                  <a:lnTo>
                    <a:pt x="25333" y="9788"/>
                  </a:lnTo>
                  <a:lnTo>
                    <a:pt x="26036" y="10380"/>
                  </a:lnTo>
                  <a:lnTo>
                    <a:pt x="26726" y="10991"/>
                  </a:lnTo>
                  <a:lnTo>
                    <a:pt x="27416" y="11611"/>
                  </a:lnTo>
                  <a:lnTo>
                    <a:pt x="28094" y="12249"/>
                  </a:lnTo>
                  <a:lnTo>
                    <a:pt x="28766" y="12906"/>
                  </a:lnTo>
                  <a:lnTo>
                    <a:pt x="29432" y="13572"/>
                  </a:lnTo>
                  <a:lnTo>
                    <a:pt x="30092" y="14256"/>
                  </a:lnTo>
                  <a:lnTo>
                    <a:pt x="30746" y="14959"/>
                  </a:lnTo>
                  <a:lnTo>
                    <a:pt x="31394" y="15672"/>
                  </a:lnTo>
                  <a:lnTo>
                    <a:pt x="32030" y="16402"/>
                  </a:lnTo>
                  <a:lnTo>
                    <a:pt x="32659" y="17143"/>
                  </a:lnTo>
                  <a:lnTo>
                    <a:pt x="33283" y="17892"/>
                  </a:lnTo>
                  <a:lnTo>
                    <a:pt x="33895" y="18669"/>
                  </a:lnTo>
                  <a:lnTo>
                    <a:pt x="34506" y="19446"/>
                  </a:lnTo>
                  <a:lnTo>
                    <a:pt x="35106" y="20242"/>
                  </a:lnTo>
                  <a:lnTo>
                    <a:pt x="35693" y="21056"/>
                  </a:lnTo>
                  <a:lnTo>
                    <a:pt x="36280" y="21879"/>
                  </a:lnTo>
                  <a:lnTo>
                    <a:pt x="36855" y="22721"/>
                  </a:lnTo>
                  <a:lnTo>
                    <a:pt x="37418" y="23563"/>
                  </a:lnTo>
                  <a:lnTo>
                    <a:pt x="37982" y="24432"/>
                  </a:lnTo>
                  <a:lnTo>
                    <a:pt x="38526" y="25302"/>
                  </a:lnTo>
                  <a:lnTo>
                    <a:pt x="39071" y="26190"/>
                  </a:lnTo>
                  <a:lnTo>
                    <a:pt x="39604" y="27087"/>
                  </a:lnTo>
                  <a:lnTo>
                    <a:pt x="40125" y="28003"/>
                  </a:lnTo>
                  <a:lnTo>
                    <a:pt x="40640" y="28928"/>
                  </a:lnTo>
                  <a:lnTo>
                    <a:pt x="41148" y="29862"/>
                  </a:lnTo>
                  <a:lnTo>
                    <a:pt x="41645" y="30815"/>
                  </a:lnTo>
                  <a:lnTo>
                    <a:pt x="42135" y="31768"/>
                  </a:lnTo>
                  <a:lnTo>
                    <a:pt x="42613" y="32739"/>
                  </a:lnTo>
                  <a:lnTo>
                    <a:pt x="43080" y="33729"/>
                  </a:lnTo>
                  <a:lnTo>
                    <a:pt x="43540" y="34719"/>
                  </a:lnTo>
                  <a:lnTo>
                    <a:pt x="43988" y="35718"/>
                  </a:lnTo>
                  <a:lnTo>
                    <a:pt x="44430" y="36736"/>
                  </a:lnTo>
                  <a:lnTo>
                    <a:pt x="44860" y="37763"/>
                  </a:lnTo>
                  <a:lnTo>
                    <a:pt x="45277" y="38799"/>
                  </a:lnTo>
                  <a:lnTo>
                    <a:pt x="45689" y="39844"/>
                  </a:lnTo>
                  <a:lnTo>
                    <a:pt x="46089" y="40899"/>
                  </a:lnTo>
                  <a:lnTo>
                    <a:pt x="46482" y="41972"/>
                  </a:lnTo>
                  <a:lnTo>
                    <a:pt x="46858" y="43045"/>
                  </a:lnTo>
                  <a:lnTo>
                    <a:pt x="47227" y="44127"/>
                  </a:lnTo>
                  <a:lnTo>
                    <a:pt x="47590" y="45228"/>
                  </a:lnTo>
                  <a:lnTo>
                    <a:pt x="47936" y="46329"/>
                  </a:lnTo>
                  <a:lnTo>
                    <a:pt x="48275" y="47448"/>
                  </a:lnTo>
                  <a:lnTo>
                    <a:pt x="48602" y="48568"/>
                  </a:lnTo>
                  <a:lnTo>
                    <a:pt x="48916" y="49696"/>
                  </a:lnTo>
                  <a:lnTo>
                    <a:pt x="49219" y="50843"/>
                  </a:lnTo>
                  <a:lnTo>
                    <a:pt x="49516" y="51990"/>
                  </a:lnTo>
                  <a:lnTo>
                    <a:pt x="49794" y="53147"/>
                  </a:lnTo>
                  <a:lnTo>
                    <a:pt x="50067" y="54312"/>
                  </a:lnTo>
                  <a:lnTo>
                    <a:pt x="50327" y="55487"/>
                  </a:lnTo>
                  <a:lnTo>
                    <a:pt x="50575" y="56671"/>
                  </a:lnTo>
                  <a:lnTo>
                    <a:pt x="50812" y="57865"/>
                  </a:lnTo>
                  <a:lnTo>
                    <a:pt x="51036" y="59058"/>
                  </a:lnTo>
                  <a:lnTo>
                    <a:pt x="51036" y="59058"/>
                  </a:lnTo>
                  <a:lnTo>
                    <a:pt x="51151" y="59706"/>
                  </a:lnTo>
                  <a:lnTo>
                    <a:pt x="51266" y="60353"/>
                  </a:lnTo>
                  <a:lnTo>
                    <a:pt x="51375" y="61001"/>
                  </a:lnTo>
                  <a:lnTo>
                    <a:pt x="51478" y="61658"/>
                  </a:lnTo>
                  <a:lnTo>
                    <a:pt x="51580" y="62305"/>
                  </a:lnTo>
                  <a:lnTo>
                    <a:pt x="51677" y="62962"/>
                  </a:lnTo>
                  <a:lnTo>
                    <a:pt x="51774" y="63619"/>
                  </a:lnTo>
                  <a:lnTo>
                    <a:pt x="51865" y="64285"/>
                  </a:lnTo>
                  <a:lnTo>
                    <a:pt x="51950" y="64942"/>
                  </a:lnTo>
                  <a:lnTo>
                    <a:pt x="52035" y="65608"/>
                  </a:lnTo>
                  <a:lnTo>
                    <a:pt x="52119" y="66274"/>
                  </a:lnTo>
                  <a:lnTo>
                    <a:pt x="52192" y="66940"/>
                  </a:lnTo>
                  <a:lnTo>
                    <a:pt x="52271" y="67615"/>
                  </a:lnTo>
                  <a:lnTo>
                    <a:pt x="52337" y="68281"/>
                  </a:lnTo>
                  <a:lnTo>
                    <a:pt x="52404" y="68956"/>
                  </a:lnTo>
                  <a:lnTo>
                    <a:pt x="52464" y="69632"/>
                  </a:lnTo>
                  <a:lnTo>
                    <a:pt x="52525" y="70307"/>
                  </a:lnTo>
                  <a:lnTo>
                    <a:pt x="52579" y="70992"/>
                  </a:lnTo>
                  <a:lnTo>
                    <a:pt x="52634" y="71667"/>
                  </a:lnTo>
                  <a:lnTo>
                    <a:pt x="52682" y="72352"/>
                  </a:lnTo>
                  <a:lnTo>
                    <a:pt x="52725" y="73036"/>
                  </a:lnTo>
                  <a:lnTo>
                    <a:pt x="52761" y="73721"/>
                  </a:lnTo>
                  <a:lnTo>
                    <a:pt x="52804" y="74405"/>
                  </a:lnTo>
                  <a:lnTo>
                    <a:pt x="52834" y="75099"/>
                  </a:lnTo>
                  <a:lnTo>
                    <a:pt x="52864" y="75784"/>
                  </a:lnTo>
                  <a:lnTo>
                    <a:pt x="52888" y="76477"/>
                  </a:lnTo>
                  <a:lnTo>
                    <a:pt x="52906" y="77171"/>
                  </a:lnTo>
                  <a:lnTo>
                    <a:pt x="52925" y="77865"/>
                  </a:lnTo>
                  <a:lnTo>
                    <a:pt x="52943" y="78559"/>
                  </a:lnTo>
                  <a:lnTo>
                    <a:pt x="52949" y="79262"/>
                  </a:lnTo>
                  <a:lnTo>
                    <a:pt x="52955" y="79956"/>
                  </a:lnTo>
                  <a:lnTo>
                    <a:pt x="52955" y="80659"/>
                  </a:lnTo>
                  <a:lnTo>
                    <a:pt x="52955" y="80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796;p67">
              <a:extLst>
                <a:ext uri="{FF2B5EF4-FFF2-40B4-BE49-F238E27FC236}">
                  <a16:creationId xmlns:a16="http://schemas.microsoft.com/office/drawing/2014/main" id="{5B7E58CD-975B-4F87-F3F6-8A680C2AECBB}"/>
                </a:ext>
              </a:extLst>
            </p:cNvPr>
            <p:cNvSpPr/>
            <p:nvPr/>
          </p:nvSpPr>
          <p:spPr>
            <a:xfrm>
              <a:off x="172975" y="-712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797;p67">
              <a:extLst>
                <a:ext uri="{FF2B5EF4-FFF2-40B4-BE49-F238E27FC236}">
                  <a16:creationId xmlns:a16="http://schemas.microsoft.com/office/drawing/2014/main" id="{41A3147A-FE4C-CDF9-52EA-BC028F8FE7BC}"/>
                </a:ext>
              </a:extLst>
            </p:cNvPr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extrusionOk="0">
                  <a:moveTo>
                    <a:pt x="19188" y="0"/>
                  </a:moveTo>
                  <a:lnTo>
                    <a:pt x="18813" y="10"/>
                  </a:lnTo>
                  <a:lnTo>
                    <a:pt x="18443" y="28"/>
                  </a:lnTo>
                  <a:lnTo>
                    <a:pt x="18068" y="56"/>
                  </a:lnTo>
                  <a:lnTo>
                    <a:pt x="17699" y="93"/>
                  </a:lnTo>
                  <a:lnTo>
                    <a:pt x="17329" y="139"/>
                  </a:lnTo>
                  <a:lnTo>
                    <a:pt x="16966" y="204"/>
                  </a:lnTo>
                  <a:lnTo>
                    <a:pt x="16603" y="269"/>
                  </a:lnTo>
                  <a:lnTo>
                    <a:pt x="16245" y="352"/>
                  </a:lnTo>
                  <a:lnTo>
                    <a:pt x="15816" y="463"/>
                  </a:lnTo>
                  <a:lnTo>
                    <a:pt x="15398" y="583"/>
                  </a:lnTo>
                  <a:lnTo>
                    <a:pt x="14974" y="713"/>
                  </a:lnTo>
                  <a:lnTo>
                    <a:pt x="14562" y="870"/>
                  </a:lnTo>
                  <a:lnTo>
                    <a:pt x="14151" y="1027"/>
                  </a:lnTo>
                  <a:lnTo>
                    <a:pt x="13739" y="1203"/>
                  </a:lnTo>
                  <a:lnTo>
                    <a:pt x="13339" y="1397"/>
                  </a:lnTo>
                  <a:lnTo>
                    <a:pt x="12934" y="1601"/>
                  </a:lnTo>
                  <a:lnTo>
                    <a:pt x="12540" y="1813"/>
                  </a:lnTo>
                  <a:lnTo>
                    <a:pt x="12146" y="2045"/>
                  </a:lnTo>
                  <a:lnTo>
                    <a:pt x="11759" y="2285"/>
                  </a:lnTo>
                  <a:lnTo>
                    <a:pt x="11371" y="2544"/>
                  </a:lnTo>
                  <a:lnTo>
                    <a:pt x="10996" y="2803"/>
                  </a:lnTo>
                  <a:lnTo>
                    <a:pt x="10621" y="3090"/>
                  </a:lnTo>
                  <a:lnTo>
                    <a:pt x="10245" y="3377"/>
                  </a:lnTo>
                  <a:lnTo>
                    <a:pt x="9882" y="3682"/>
                  </a:lnTo>
                  <a:lnTo>
                    <a:pt x="9519" y="3997"/>
                  </a:lnTo>
                  <a:lnTo>
                    <a:pt x="9161" y="4320"/>
                  </a:lnTo>
                  <a:lnTo>
                    <a:pt x="8810" y="4663"/>
                  </a:lnTo>
                  <a:lnTo>
                    <a:pt x="8465" y="5005"/>
                  </a:lnTo>
                  <a:lnTo>
                    <a:pt x="8126" y="5366"/>
                  </a:lnTo>
                  <a:lnTo>
                    <a:pt x="7793" y="5736"/>
                  </a:lnTo>
                  <a:lnTo>
                    <a:pt x="7460" y="6115"/>
                  </a:lnTo>
                  <a:lnTo>
                    <a:pt x="7139" y="6513"/>
                  </a:lnTo>
                  <a:lnTo>
                    <a:pt x="6818" y="6911"/>
                  </a:lnTo>
                  <a:lnTo>
                    <a:pt x="6503" y="7327"/>
                  </a:lnTo>
                  <a:lnTo>
                    <a:pt x="6201" y="7743"/>
                  </a:lnTo>
                  <a:lnTo>
                    <a:pt x="5898" y="8178"/>
                  </a:lnTo>
                  <a:lnTo>
                    <a:pt x="5601" y="8622"/>
                  </a:lnTo>
                  <a:lnTo>
                    <a:pt x="5317" y="9075"/>
                  </a:lnTo>
                  <a:lnTo>
                    <a:pt x="5032" y="9529"/>
                  </a:lnTo>
                  <a:lnTo>
                    <a:pt x="4754" y="10000"/>
                  </a:lnTo>
                  <a:lnTo>
                    <a:pt x="4487" y="10482"/>
                  </a:lnTo>
                  <a:lnTo>
                    <a:pt x="4227" y="10972"/>
                  </a:lnTo>
                  <a:lnTo>
                    <a:pt x="3966" y="11462"/>
                  </a:lnTo>
                  <a:lnTo>
                    <a:pt x="3718" y="11971"/>
                  </a:lnTo>
                  <a:lnTo>
                    <a:pt x="3476" y="12489"/>
                  </a:lnTo>
                  <a:lnTo>
                    <a:pt x="3246" y="13007"/>
                  </a:lnTo>
                  <a:lnTo>
                    <a:pt x="3016" y="13534"/>
                  </a:lnTo>
                  <a:lnTo>
                    <a:pt x="2798" y="14071"/>
                  </a:lnTo>
                  <a:lnTo>
                    <a:pt x="2586" y="14617"/>
                  </a:lnTo>
                  <a:lnTo>
                    <a:pt x="2380" y="15172"/>
                  </a:lnTo>
                  <a:lnTo>
                    <a:pt x="2180" y="15736"/>
                  </a:lnTo>
                  <a:lnTo>
                    <a:pt x="1993" y="16300"/>
                  </a:lnTo>
                  <a:lnTo>
                    <a:pt x="1811" y="16874"/>
                  </a:lnTo>
                  <a:lnTo>
                    <a:pt x="1635" y="17457"/>
                  </a:lnTo>
                  <a:lnTo>
                    <a:pt x="1472" y="18039"/>
                  </a:lnTo>
                  <a:lnTo>
                    <a:pt x="1314" y="18641"/>
                  </a:lnTo>
                  <a:lnTo>
                    <a:pt x="1163" y="19242"/>
                  </a:lnTo>
                  <a:lnTo>
                    <a:pt x="1024" y="19843"/>
                  </a:lnTo>
                  <a:lnTo>
                    <a:pt x="891" y="20463"/>
                  </a:lnTo>
                  <a:lnTo>
                    <a:pt x="770" y="21074"/>
                  </a:lnTo>
                  <a:lnTo>
                    <a:pt x="655" y="21703"/>
                  </a:lnTo>
                  <a:lnTo>
                    <a:pt x="552" y="22332"/>
                  </a:lnTo>
                  <a:lnTo>
                    <a:pt x="455" y="22970"/>
                  </a:lnTo>
                  <a:lnTo>
                    <a:pt x="364" y="23608"/>
                  </a:lnTo>
                  <a:lnTo>
                    <a:pt x="285" y="24256"/>
                  </a:lnTo>
                  <a:lnTo>
                    <a:pt x="219" y="24904"/>
                  </a:lnTo>
                  <a:lnTo>
                    <a:pt x="158" y="25560"/>
                  </a:lnTo>
                  <a:lnTo>
                    <a:pt x="110" y="26217"/>
                  </a:lnTo>
                  <a:lnTo>
                    <a:pt x="67" y="26883"/>
                  </a:lnTo>
                  <a:lnTo>
                    <a:pt x="37" y="27559"/>
                  </a:lnTo>
                  <a:lnTo>
                    <a:pt x="13" y="28225"/>
                  </a:lnTo>
                  <a:lnTo>
                    <a:pt x="7" y="28900"/>
                  </a:lnTo>
                  <a:lnTo>
                    <a:pt x="1" y="29113"/>
                  </a:lnTo>
                  <a:lnTo>
                    <a:pt x="1" y="29325"/>
                  </a:lnTo>
                  <a:lnTo>
                    <a:pt x="1" y="42397"/>
                  </a:lnTo>
                  <a:lnTo>
                    <a:pt x="11050" y="42397"/>
                  </a:lnTo>
                  <a:lnTo>
                    <a:pt x="14423" y="28900"/>
                  </a:lnTo>
                  <a:lnTo>
                    <a:pt x="26605" y="28900"/>
                  </a:lnTo>
                  <a:lnTo>
                    <a:pt x="31515" y="0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798;p67">
              <a:extLst>
                <a:ext uri="{FF2B5EF4-FFF2-40B4-BE49-F238E27FC236}">
                  <a16:creationId xmlns:a16="http://schemas.microsoft.com/office/drawing/2014/main" id="{9E02CE55-0553-97D5-00E4-823956A2B676}"/>
                </a:ext>
              </a:extLst>
            </p:cNvPr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fill="none" extrusionOk="0">
                  <a:moveTo>
                    <a:pt x="31515" y="0"/>
                  </a:moveTo>
                  <a:lnTo>
                    <a:pt x="26605" y="28900"/>
                  </a:lnTo>
                  <a:lnTo>
                    <a:pt x="14423" y="28900"/>
                  </a:lnTo>
                  <a:lnTo>
                    <a:pt x="11050" y="42397"/>
                  </a:lnTo>
                  <a:lnTo>
                    <a:pt x="1" y="42397"/>
                  </a:lnTo>
                  <a:lnTo>
                    <a:pt x="1" y="29325"/>
                  </a:lnTo>
                  <a:lnTo>
                    <a:pt x="1" y="29325"/>
                  </a:lnTo>
                  <a:lnTo>
                    <a:pt x="1" y="29113"/>
                  </a:lnTo>
                  <a:lnTo>
                    <a:pt x="7" y="28900"/>
                  </a:lnTo>
                  <a:lnTo>
                    <a:pt x="7" y="28900"/>
                  </a:lnTo>
                  <a:lnTo>
                    <a:pt x="13" y="28225"/>
                  </a:lnTo>
                  <a:lnTo>
                    <a:pt x="37" y="27559"/>
                  </a:lnTo>
                  <a:lnTo>
                    <a:pt x="67" y="26883"/>
                  </a:lnTo>
                  <a:lnTo>
                    <a:pt x="110" y="26217"/>
                  </a:lnTo>
                  <a:lnTo>
                    <a:pt x="158" y="25560"/>
                  </a:lnTo>
                  <a:lnTo>
                    <a:pt x="219" y="24904"/>
                  </a:lnTo>
                  <a:lnTo>
                    <a:pt x="285" y="24256"/>
                  </a:lnTo>
                  <a:lnTo>
                    <a:pt x="364" y="23608"/>
                  </a:lnTo>
                  <a:lnTo>
                    <a:pt x="455" y="22970"/>
                  </a:lnTo>
                  <a:lnTo>
                    <a:pt x="552" y="22332"/>
                  </a:lnTo>
                  <a:lnTo>
                    <a:pt x="655" y="21703"/>
                  </a:lnTo>
                  <a:lnTo>
                    <a:pt x="770" y="21074"/>
                  </a:lnTo>
                  <a:lnTo>
                    <a:pt x="891" y="20463"/>
                  </a:lnTo>
                  <a:lnTo>
                    <a:pt x="1024" y="19843"/>
                  </a:lnTo>
                  <a:lnTo>
                    <a:pt x="1163" y="19242"/>
                  </a:lnTo>
                  <a:lnTo>
                    <a:pt x="1314" y="18641"/>
                  </a:lnTo>
                  <a:lnTo>
                    <a:pt x="1472" y="18039"/>
                  </a:lnTo>
                  <a:lnTo>
                    <a:pt x="1635" y="17457"/>
                  </a:lnTo>
                  <a:lnTo>
                    <a:pt x="1811" y="16874"/>
                  </a:lnTo>
                  <a:lnTo>
                    <a:pt x="1993" y="16300"/>
                  </a:lnTo>
                  <a:lnTo>
                    <a:pt x="2180" y="15736"/>
                  </a:lnTo>
                  <a:lnTo>
                    <a:pt x="2380" y="15172"/>
                  </a:lnTo>
                  <a:lnTo>
                    <a:pt x="2586" y="14617"/>
                  </a:lnTo>
                  <a:lnTo>
                    <a:pt x="2798" y="14071"/>
                  </a:lnTo>
                  <a:lnTo>
                    <a:pt x="3016" y="13534"/>
                  </a:lnTo>
                  <a:lnTo>
                    <a:pt x="3246" y="13007"/>
                  </a:lnTo>
                  <a:lnTo>
                    <a:pt x="3476" y="12489"/>
                  </a:lnTo>
                  <a:lnTo>
                    <a:pt x="3718" y="11971"/>
                  </a:lnTo>
                  <a:lnTo>
                    <a:pt x="3966" y="11462"/>
                  </a:lnTo>
                  <a:lnTo>
                    <a:pt x="4227" y="10972"/>
                  </a:lnTo>
                  <a:lnTo>
                    <a:pt x="4487" y="10482"/>
                  </a:lnTo>
                  <a:lnTo>
                    <a:pt x="4754" y="10000"/>
                  </a:lnTo>
                  <a:lnTo>
                    <a:pt x="5032" y="9529"/>
                  </a:lnTo>
                  <a:lnTo>
                    <a:pt x="5317" y="9075"/>
                  </a:lnTo>
                  <a:lnTo>
                    <a:pt x="5601" y="8622"/>
                  </a:lnTo>
                  <a:lnTo>
                    <a:pt x="5898" y="8178"/>
                  </a:lnTo>
                  <a:lnTo>
                    <a:pt x="6201" y="7743"/>
                  </a:lnTo>
                  <a:lnTo>
                    <a:pt x="6503" y="7327"/>
                  </a:lnTo>
                  <a:lnTo>
                    <a:pt x="6818" y="6911"/>
                  </a:lnTo>
                  <a:lnTo>
                    <a:pt x="7139" y="6513"/>
                  </a:lnTo>
                  <a:lnTo>
                    <a:pt x="7460" y="6115"/>
                  </a:lnTo>
                  <a:lnTo>
                    <a:pt x="7793" y="5736"/>
                  </a:lnTo>
                  <a:lnTo>
                    <a:pt x="8126" y="5366"/>
                  </a:lnTo>
                  <a:lnTo>
                    <a:pt x="8465" y="5005"/>
                  </a:lnTo>
                  <a:lnTo>
                    <a:pt x="8810" y="4663"/>
                  </a:lnTo>
                  <a:lnTo>
                    <a:pt x="9161" y="4320"/>
                  </a:lnTo>
                  <a:lnTo>
                    <a:pt x="9519" y="3997"/>
                  </a:lnTo>
                  <a:lnTo>
                    <a:pt x="9882" y="3682"/>
                  </a:lnTo>
                  <a:lnTo>
                    <a:pt x="10245" y="3377"/>
                  </a:lnTo>
                  <a:lnTo>
                    <a:pt x="10621" y="3090"/>
                  </a:lnTo>
                  <a:lnTo>
                    <a:pt x="10996" y="2803"/>
                  </a:lnTo>
                  <a:lnTo>
                    <a:pt x="11371" y="2544"/>
                  </a:lnTo>
                  <a:lnTo>
                    <a:pt x="11759" y="2285"/>
                  </a:lnTo>
                  <a:lnTo>
                    <a:pt x="12146" y="2045"/>
                  </a:lnTo>
                  <a:lnTo>
                    <a:pt x="12540" y="1813"/>
                  </a:lnTo>
                  <a:lnTo>
                    <a:pt x="12934" y="1601"/>
                  </a:lnTo>
                  <a:lnTo>
                    <a:pt x="13339" y="1397"/>
                  </a:lnTo>
                  <a:lnTo>
                    <a:pt x="13739" y="1203"/>
                  </a:lnTo>
                  <a:lnTo>
                    <a:pt x="14151" y="1027"/>
                  </a:lnTo>
                  <a:lnTo>
                    <a:pt x="14562" y="870"/>
                  </a:lnTo>
                  <a:lnTo>
                    <a:pt x="14974" y="713"/>
                  </a:lnTo>
                  <a:lnTo>
                    <a:pt x="15398" y="583"/>
                  </a:lnTo>
                  <a:lnTo>
                    <a:pt x="15816" y="463"/>
                  </a:lnTo>
                  <a:lnTo>
                    <a:pt x="16245" y="352"/>
                  </a:lnTo>
                  <a:lnTo>
                    <a:pt x="16245" y="352"/>
                  </a:lnTo>
                  <a:lnTo>
                    <a:pt x="16603" y="269"/>
                  </a:lnTo>
                  <a:lnTo>
                    <a:pt x="16966" y="204"/>
                  </a:lnTo>
                  <a:lnTo>
                    <a:pt x="17329" y="139"/>
                  </a:lnTo>
                  <a:lnTo>
                    <a:pt x="17699" y="93"/>
                  </a:lnTo>
                  <a:lnTo>
                    <a:pt x="18068" y="56"/>
                  </a:lnTo>
                  <a:lnTo>
                    <a:pt x="18443" y="28"/>
                  </a:lnTo>
                  <a:lnTo>
                    <a:pt x="18813" y="10"/>
                  </a:lnTo>
                  <a:lnTo>
                    <a:pt x="19188" y="0"/>
                  </a:lnTo>
                  <a:lnTo>
                    <a:pt x="315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799;p67">
              <a:extLst>
                <a:ext uri="{FF2B5EF4-FFF2-40B4-BE49-F238E27FC236}">
                  <a16:creationId xmlns:a16="http://schemas.microsoft.com/office/drawing/2014/main" id="{1C74EF21-0BB0-7415-B728-0F18D19F68BF}"/>
                </a:ext>
              </a:extLst>
            </p:cNvPr>
            <p:cNvSpPr/>
            <p:nvPr/>
          </p:nvSpPr>
          <p:spPr>
            <a:xfrm>
              <a:off x="11475" y="-457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800;p67">
              <a:extLst>
                <a:ext uri="{FF2B5EF4-FFF2-40B4-BE49-F238E27FC236}">
                  <a16:creationId xmlns:a16="http://schemas.microsoft.com/office/drawing/2014/main" id="{EB0F3D68-AC63-12C0-6CC1-73315BBDAB5B}"/>
                </a:ext>
              </a:extLst>
            </p:cNvPr>
            <p:cNvSpPr/>
            <p:nvPr/>
          </p:nvSpPr>
          <p:spPr>
            <a:xfrm>
              <a:off x="-720250" y="-9037475"/>
              <a:ext cx="845275" cy="1975075"/>
            </a:xfrm>
            <a:custGeom>
              <a:avLst/>
              <a:gdLst/>
              <a:ahLst/>
              <a:cxnLst/>
              <a:rect l="l" t="t" r="r" b="b"/>
              <a:pathLst>
                <a:path w="33811" h="79003" extrusionOk="0">
                  <a:moveTo>
                    <a:pt x="1" y="1"/>
                  </a:moveTo>
                  <a:lnTo>
                    <a:pt x="1" y="79003"/>
                  </a:lnTo>
                  <a:lnTo>
                    <a:pt x="18159" y="79003"/>
                  </a:lnTo>
                  <a:lnTo>
                    <a:pt x="18159" y="54710"/>
                  </a:lnTo>
                  <a:lnTo>
                    <a:pt x="33811" y="54710"/>
                  </a:lnTo>
                  <a:lnTo>
                    <a:pt x="33587" y="53517"/>
                  </a:lnTo>
                  <a:lnTo>
                    <a:pt x="33350" y="52323"/>
                  </a:lnTo>
                  <a:lnTo>
                    <a:pt x="33102" y="51139"/>
                  </a:lnTo>
                  <a:lnTo>
                    <a:pt x="32842" y="49964"/>
                  </a:lnTo>
                  <a:lnTo>
                    <a:pt x="32569" y="48799"/>
                  </a:lnTo>
                  <a:lnTo>
                    <a:pt x="32291" y="47642"/>
                  </a:lnTo>
                  <a:lnTo>
                    <a:pt x="31994" y="46495"/>
                  </a:lnTo>
                  <a:lnTo>
                    <a:pt x="31691" y="45348"/>
                  </a:lnTo>
                  <a:lnTo>
                    <a:pt x="31377" y="44220"/>
                  </a:lnTo>
                  <a:lnTo>
                    <a:pt x="31050" y="43100"/>
                  </a:lnTo>
                  <a:lnTo>
                    <a:pt x="30711" y="41981"/>
                  </a:lnTo>
                  <a:lnTo>
                    <a:pt x="30365" y="40880"/>
                  </a:lnTo>
                  <a:lnTo>
                    <a:pt x="30002" y="39779"/>
                  </a:lnTo>
                  <a:lnTo>
                    <a:pt x="29633" y="38697"/>
                  </a:lnTo>
                  <a:lnTo>
                    <a:pt x="29257" y="37624"/>
                  </a:lnTo>
                  <a:lnTo>
                    <a:pt x="28864" y="36551"/>
                  </a:lnTo>
                  <a:lnTo>
                    <a:pt x="28464" y="35496"/>
                  </a:lnTo>
                  <a:lnTo>
                    <a:pt x="28052" y="34451"/>
                  </a:lnTo>
                  <a:lnTo>
                    <a:pt x="27635" y="33415"/>
                  </a:lnTo>
                  <a:lnTo>
                    <a:pt x="27205" y="32388"/>
                  </a:lnTo>
                  <a:lnTo>
                    <a:pt x="26763" y="31370"/>
                  </a:lnTo>
                  <a:lnTo>
                    <a:pt x="26315" y="30371"/>
                  </a:lnTo>
                  <a:lnTo>
                    <a:pt x="25855" y="29381"/>
                  </a:lnTo>
                  <a:lnTo>
                    <a:pt x="25388" y="28391"/>
                  </a:lnTo>
                  <a:lnTo>
                    <a:pt x="24910" y="27420"/>
                  </a:lnTo>
                  <a:lnTo>
                    <a:pt x="24420" y="26467"/>
                  </a:lnTo>
                  <a:lnTo>
                    <a:pt x="23923" y="25514"/>
                  </a:lnTo>
                  <a:lnTo>
                    <a:pt x="23415" y="24580"/>
                  </a:lnTo>
                  <a:lnTo>
                    <a:pt x="22900" y="23655"/>
                  </a:lnTo>
                  <a:lnTo>
                    <a:pt x="22379" y="22739"/>
                  </a:lnTo>
                  <a:lnTo>
                    <a:pt x="21846" y="21842"/>
                  </a:lnTo>
                  <a:lnTo>
                    <a:pt x="21301" y="20954"/>
                  </a:lnTo>
                  <a:lnTo>
                    <a:pt x="20757" y="20084"/>
                  </a:lnTo>
                  <a:lnTo>
                    <a:pt x="20193" y="19215"/>
                  </a:lnTo>
                  <a:lnTo>
                    <a:pt x="19630" y="18373"/>
                  </a:lnTo>
                  <a:lnTo>
                    <a:pt x="19055" y="17531"/>
                  </a:lnTo>
                  <a:lnTo>
                    <a:pt x="18468" y="16708"/>
                  </a:lnTo>
                  <a:lnTo>
                    <a:pt x="17881" y="15894"/>
                  </a:lnTo>
                  <a:lnTo>
                    <a:pt x="17281" y="15098"/>
                  </a:lnTo>
                  <a:lnTo>
                    <a:pt x="16670" y="14321"/>
                  </a:lnTo>
                  <a:lnTo>
                    <a:pt x="16058" y="13544"/>
                  </a:lnTo>
                  <a:lnTo>
                    <a:pt x="15434" y="12795"/>
                  </a:lnTo>
                  <a:lnTo>
                    <a:pt x="14805" y="12054"/>
                  </a:lnTo>
                  <a:lnTo>
                    <a:pt x="14169" y="11324"/>
                  </a:lnTo>
                  <a:lnTo>
                    <a:pt x="13521" y="10611"/>
                  </a:lnTo>
                  <a:lnTo>
                    <a:pt x="12867" y="9908"/>
                  </a:lnTo>
                  <a:lnTo>
                    <a:pt x="12207" y="9224"/>
                  </a:lnTo>
                  <a:lnTo>
                    <a:pt x="11541" y="8558"/>
                  </a:lnTo>
                  <a:lnTo>
                    <a:pt x="10869" y="7901"/>
                  </a:lnTo>
                  <a:lnTo>
                    <a:pt x="10191" y="7263"/>
                  </a:lnTo>
                  <a:lnTo>
                    <a:pt x="9501" y="6643"/>
                  </a:lnTo>
                  <a:lnTo>
                    <a:pt x="8811" y="6032"/>
                  </a:lnTo>
                  <a:lnTo>
                    <a:pt x="8108" y="5440"/>
                  </a:lnTo>
                  <a:lnTo>
                    <a:pt x="7400" y="4867"/>
                  </a:lnTo>
                  <a:lnTo>
                    <a:pt x="6685" y="4302"/>
                  </a:lnTo>
                  <a:lnTo>
                    <a:pt x="5971" y="3756"/>
                  </a:lnTo>
                  <a:lnTo>
                    <a:pt x="5244" y="3229"/>
                  </a:lnTo>
                  <a:lnTo>
                    <a:pt x="4512" y="2720"/>
                  </a:lnTo>
                  <a:lnTo>
                    <a:pt x="3773" y="2221"/>
                  </a:lnTo>
                  <a:lnTo>
                    <a:pt x="3028" y="1740"/>
                  </a:lnTo>
                  <a:lnTo>
                    <a:pt x="2284" y="1277"/>
                  </a:lnTo>
                  <a:lnTo>
                    <a:pt x="1527" y="833"/>
                  </a:lnTo>
                  <a:lnTo>
                    <a:pt x="764" y="4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801;p67">
              <a:extLst>
                <a:ext uri="{FF2B5EF4-FFF2-40B4-BE49-F238E27FC236}">
                  <a16:creationId xmlns:a16="http://schemas.microsoft.com/office/drawing/2014/main" id="{0A4DBDD9-F587-9267-9B7F-E190939E0C79}"/>
                </a:ext>
              </a:extLst>
            </p:cNvPr>
            <p:cNvSpPr/>
            <p:nvPr/>
          </p:nvSpPr>
          <p:spPr>
            <a:xfrm>
              <a:off x="-720250" y="-9037475"/>
              <a:ext cx="845275" cy="1975075"/>
            </a:xfrm>
            <a:custGeom>
              <a:avLst/>
              <a:gdLst/>
              <a:ahLst/>
              <a:cxnLst/>
              <a:rect l="l" t="t" r="r" b="b"/>
              <a:pathLst>
                <a:path w="33811" h="79003" fill="none" extrusionOk="0">
                  <a:moveTo>
                    <a:pt x="33811" y="54710"/>
                  </a:moveTo>
                  <a:lnTo>
                    <a:pt x="18159" y="54710"/>
                  </a:lnTo>
                  <a:lnTo>
                    <a:pt x="18159" y="79003"/>
                  </a:lnTo>
                  <a:lnTo>
                    <a:pt x="1" y="79003"/>
                  </a:lnTo>
                  <a:lnTo>
                    <a:pt x="1" y="1"/>
                  </a:lnTo>
                  <a:lnTo>
                    <a:pt x="1" y="1"/>
                  </a:lnTo>
                  <a:lnTo>
                    <a:pt x="764" y="408"/>
                  </a:lnTo>
                  <a:lnTo>
                    <a:pt x="1527" y="833"/>
                  </a:lnTo>
                  <a:lnTo>
                    <a:pt x="2284" y="1277"/>
                  </a:lnTo>
                  <a:lnTo>
                    <a:pt x="3028" y="1740"/>
                  </a:lnTo>
                  <a:lnTo>
                    <a:pt x="3773" y="2221"/>
                  </a:lnTo>
                  <a:lnTo>
                    <a:pt x="4512" y="2720"/>
                  </a:lnTo>
                  <a:lnTo>
                    <a:pt x="5244" y="3229"/>
                  </a:lnTo>
                  <a:lnTo>
                    <a:pt x="5971" y="3756"/>
                  </a:lnTo>
                  <a:lnTo>
                    <a:pt x="6685" y="4302"/>
                  </a:lnTo>
                  <a:lnTo>
                    <a:pt x="7400" y="4867"/>
                  </a:lnTo>
                  <a:lnTo>
                    <a:pt x="8108" y="5440"/>
                  </a:lnTo>
                  <a:lnTo>
                    <a:pt x="8811" y="6032"/>
                  </a:lnTo>
                  <a:lnTo>
                    <a:pt x="9501" y="6643"/>
                  </a:lnTo>
                  <a:lnTo>
                    <a:pt x="10191" y="7263"/>
                  </a:lnTo>
                  <a:lnTo>
                    <a:pt x="10869" y="7901"/>
                  </a:lnTo>
                  <a:lnTo>
                    <a:pt x="11541" y="8558"/>
                  </a:lnTo>
                  <a:lnTo>
                    <a:pt x="12207" y="9224"/>
                  </a:lnTo>
                  <a:lnTo>
                    <a:pt x="12867" y="9908"/>
                  </a:lnTo>
                  <a:lnTo>
                    <a:pt x="13521" y="10611"/>
                  </a:lnTo>
                  <a:lnTo>
                    <a:pt x="14169" y="11324"/>
                  </a:lnTo>
                  <a:lnTo>
                    <a:pt x="14805" y="12054"/>
                  </a:lnTo>
                  <a:lnTo>
                    <a:pt x="15434" y="12795"/>
                  </a:lnTo>
                  <a:lnTo>
                    <a:pt x="16058" y="13544"/>
                  </a:lnTo>
                  <a:lnTo>
                    <a:pt x="16670" y="14321"/>
                  </a:lnTo>
                  <a:lnTo>
                    <a:pt x="17281" y="15098"/>
                  </a:lnTo>
                  <a:lnTo>
                    <a:pt x="17881" y="15894"/>
                  </a:lnTo>
                  <a:lnTo>
                    <a:pt x="18468" y="16708"/>
                  </a:lnTo>
                  <a:lnTo>
                    <a:pt x="19055" y="17531"/>
                  </a:lnTo>
                  <a:lnTo>
                    <a:pt x="19630" y="18373"/>
                  </a:lnTo>
                  <a:lnTo>
                    <a:pt x="20193" y="19215"/>
                  </a:lnTo>
                  <a:lnTo>
                    <a:pt x="20757" y="20084"/>
                  </a:lnTo>
                  <a:lnTo>
                    <a:pt x="21301" y="20954"/>
                  </a:lnTo>
                  <a:lnTo>
                    <a:pt x="21846" y="21842"/>
                  </a:lnTo>
                  <a:lnTo>
                    <a:pt x="22379" y="22739"/>
                  </a:lnTo>
                  <a:lnTo>
                    <a:pt x="22900" y="23655"/>
                  </a:lnTo>
                  <a:lnTo>
                    <a:pt x="23415" y="24580"/>
                  </a:lnTo>
                  <a:lnTo>
                    <a:pt x="23923" y="25514"/>
                  </a:lnTo>
                  <a:lnTo>
                    <a:pt x="24420" y="26467"/>
                  </a:lnTo>
                  <a:lnTo>
                    <a:pt x="24910" y="27420"/>
                  </a:lnTo>
                  <a:lnTo>
                    <a:pt x="25388" y="28391"/>
                  </a:lnTo>
                  <a:lnTo>
                    <a:pt x="25855" y="29381"/>
                  </a:lnTo>
                  <a:lnTo>
                    <a:pt x="26315" y="30371"/>
                  </a:lnTo>
                  <a:lnTo>
                    <a:pt x="26763" y="31370"/>
                  </a:lnTo>
                  <a:lnTo>
                    <a:pt x="27205" y="32388"/>
                  </a:lnTo>
                  <a:lnTo>
                    <a:pt x="27635" y="33415"/>
                  </a:lnTo>
                  <a:lnTo>
                    <a:pt x="28052" y="34451"/>
                  </a:lnTo>
                  <a:lnTo>
                    <a:pt x="28464" y="35496"/>
                  </a:lnTo>
                  <a:lnTo>
                    <a:pt x="28864" y="36551"/>
                  </a:lnTo>
                  <a:lnTo>
                    <a:pt x="29257" y="37624"/>
                  </a:lnTo>
                  <a:lnTo>
                    <a:pt x="29633" y="38697"/>
                  </a:lnTo>
                  <a:lnTo>
                    <a:pt x="30002" y="39779"/>
                  </a:lnTo>
                  <a:lnTo>
                    <a:pt x="30365" y="40880"/>
                  </a:lnTo>
                  <a:lnTo>
                    <a:pt x="30711" y="41981"/>
                  </a:lnTo>
                  <a:lnTo>
                    <a:pt x="31050" y="43100"/>
                  </a:lnTo>
                  <a:lnTo>
                    <a:pt x="31377" y="44220"/>
                  </a:lnTo>
                  <a:lnTo>
                    <a:pt x="31691" y="45348"/>
                  </a:lnTo>
                  <a:lnTo>
                    <a:pt x="31994" y="46495"/>
                  </a:lnTo>
                  <a:lnTo>
                    <a:pt x="32291" y="47642"/>
                  </a:lnTo>
                  <a:lnTo>
                    <a:pt x="32569" y="48799"/>
                  </a:lnTo>
                  <a:lnTo>
                    <a:pt x="32842" y="49964"/>
                  </a:lnTo>
                  <a:lnTo>
                    <a:pt x="33102" y="51139"/>
                  </a:lnTo>
                  <a:lnTo>
                    <a:pt x="33350" y="52323"/>
                  </a:lnTo>
                  <a:lnTo>
                    <a:pt x="33587" y="53517"/>
                  </a:lnTo>
                  <a:lnTo>
                    <a:pt x="33811" y="54710"/>
                  </a:lnTo>
                  <a:lnTo>
                    <a:pt x="33811" y="54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802;p67">
              <a:extLst>
                <a:ext uri="{FF2B5EF4-FFF2-40B4-BE49-F238E27FC236}">
                  <a16:creationId xmlns:a16="http://schemas.microsoft.com/office/drawing/2014/main" id="{6D2AF16E-695D-DB3A-A510-324A4BC048DC}"/>
                </a:ext>
              </a:extLst>
            </p:cNvPr>
            <p:cNvSpPr/>
            <p:nvPr/>
          </p:nvSpPr>
          <p:spPr>
            <a:xfrm>
              <a:off x="125000" y="-766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803;p67">
              <a:extLst>
                <a:ext uri="{FF2B5EF4-FFF2-40B4-BE49-F238E27FC236}">
                  <a16:creationId xmlns:a16="http://schemas.microsoft.com/office/drawing/2014/main" id="{7CEA9FB8-2DFB-E87F-67BC-CDED601A0C70}"/>
                </a:ext>
              </a:extLst>
            </p:cNvPr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extrusionOk="0">
                  <a:moveTo>
                    <a:pt x="19188" y="0"/>
                  </a:moveTo>
                  <a:lnTo>
                    <a:pt x="18813" y="10"/>
                  </a:lnTo>
                  <a:lnTo>
                    <a:pt x="18443" y="28"/>
                  </a:lnTo>
                  <a:lnTo>
                    <a:pt x="18068" y="56"/>
                  </a:lnTo>
                  <a:lnTo>
                    <a:pt x="17699" y="93"/>
                  </a:lnTo>
                  <a:lnTo>
                    <a:pt x="17329" y="139"/>
                  </a:lnTo>
                  <a:lnTo>
                    <a:pt x="16966" y="204"/>
                  </a:lnTo>
                  <a:lnTo>
                    <a:pt x="16603" y="269"/>
                  </a:lnTo>
                  <a:lnTo>
                    <a:pt x="16245" y="352"/>
                  </a:lnTo>
                  <a:lnTo>
                    <a:pt x="11396" y="28900"/>
                  </a:lnTo>
                  <a:lnTo>
                    <a:pt x="7" y="28900"/>
                  </a:lnTo>
                  <a:lnTo>
                    <a:pt x="1" y="29113"/>
                  </a:lnTo>
                  <a:lnTo>
                    <a:pt x="1" y="29325"/>
                  </a:lnTo>
                  <a:lnTo>
                    <a:pt x="1" y="42397"/>
                  </a:lnTo>
                  <a:lnTo>
                    <a:pt x="11050" y="42397"/>
                  </a:lnTo>
                  <a:lnTo>
                    <a:pt x="14423" y="28900"/>
                  </a:lnTo>
                  <a:lnTo>
                    <a:pt x="26605" y="28900"/>
                  </a:lnTo>
                  <a:lnTo>
                    <a:pt x="31515" y="0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804;p67">
              <a:extLst>
                <a:ext uri="{FF2B5EF4-FFF2-40B4-BE49-F238E27FC236}">
                  <a16:creationId xmlns:a16="http://schemas.microsoft.com/office/drawing/2014/main" id="{3C1FC96E-9588-D09C-D03A-C2D706D37589}"/>
                </a:ext>
              </a:extLst>
            </p:cNvPr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fill="none" extrusionOk="0">
                  <a:moveTo>
                    <a:pt x="19188" y="0"/>
                  </a:moveTo>
                  <a:lnTo>
                    <a:pt x="31515" y="0"/>
                  </a:lnTo>
                  <a:lnTo>
                    <a:pt x="26605" y="28900"/>
                  </a:lnTo>
                  <a:lnTo>
                    <a:pt x="14423" y="28900"/>
                  </a:lnTo>
                  <a:lnTo>
                    <a:pt x="11050" y="42397"/>
                  </a:lnTo>
                  <a:lnTo>
                    <a:pt x="1" y="42397"/>
                  </a:lnTo>
                  <a:lnTo>
                    <a:pt x="1" y="29325"/>
                  </a:lnTo>
                  <a:lnTo>
                    <a:pt x="1" y="29325"/>
                  </a:lnTo>
                  <a:lnTo>
                    <a:pt x="1" y="29113"/>
                  </a:lnTo>
                  <a:lnTo>
                    <a:pt x="7" y="28900"/>
                  </a:lnTo>
                  <a:lnTo>
                    <a:pt x="11396" y="28900"/>
                  </a:lnTo>
                  <a:lnTo>
                    <a:pt x="16245" y="352"/>
                  </a:lnTo>
                  <a:lnTo>
                    <a:pt x="16245" y="352"/>
                  </a:lnTo>
                  <a:lnTo>
                    <a:pt x="16603" y="269"/>
                  </a:lnTo>
                  <a:lnTo>
                    <a:pt x="16966" y="204"/>
                  </a:lnTo>
                  <a:lnTo>
                    <a:pt x="17329" y="139"/>
                  </a:lnTo>
                  <a:lnTo>
                    <a:pt x="17699" y="93"/>
                  </a:lnTo>
                  <a:lnTo>
                    <a:pt x="18068" y="56"/>
                  </a:lnTo>
                  <a:lnTo>
                    <a:pt x="18443" y="28"/>
                  </a:lnTo>
                  <a:lnTo>
                    <a:pt x="18813" y="10"/>
                  </a:lnTo>
                  <a:lnTo>
                    <a:pt x="19188" y="0"/>
                  </a:lnTo>
                  <a:lnTo>
                    <a:pt x="19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805;p67">
              <a:extLst>
                <a:ext uri="{FF2B5EF4-FFF2-40B4-BE49-F238E27FC236}">
                  <a16:creationId xmlns:a16="http://schemas.microsoft.com/office/drawing/2014/main" id="{DE6C395C-B757-3EBE-D76D-55C60A4A1858}"/>
                </a:ext>
              </a:extLst>
            </p:cNvPr>
            <p:cNvSpPr/>
            <p:nvPr/>
          </p:nvSpPr>
          <p:spPr>
            <a:xfrm>
              <a:off x="-296700" y="-457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806;p67">
              <a:extLst>
                <a:ext uri="{FF2B5EF4-FFF2-40B4-BE49-F238E27FC236}">
                  <a16:creationId xmlns:a16="http://schemas.microsoft.com/office/drawing/2014/main" id="{9D640EFE-4282-35F2-FCAB-EE2C22A540E3}"/>
                </a:ext>
              </a:extLst>
            </p:cNvPr>
            <p:cNvSpPr/>
            <p:nvPr/>
          </p:nvSpPr>
          <p:spPr>
            <a:xfrm>
              <a:off x="-720250" y="-9037475"/>
              <a:ext cx="845275" cy="1367775"/>
            </a:xfrm>
            <a:custGeom>
              <a:avLst/>
              <a:gdLst/>
              <a:ahLst/>
              <a:cxnLst/>
              <a:rect l="l" t="t" r="r" b="b"/>
              <a:pathLst>
                <a:path w="33811" h="54711" extrusionOk="0">
                  <a:moveTo>
                    <a:pt x="1" y="1"/>
                  </a:moveTo>
                  <a:lnTo>
                    <a:pt x="1" y="11083"/>
                  </a:lnTo>
                  <a:lnTo>
                    <a:pt x="443" y="11573"/>
                  </a:lnTo>
                  <a:lnTo>
                    <a:pt x="885" y="12064"/>
                  </a:lnTo>
                  <a:lnTo>
                    <a:pt x="1321" y="12573"/>
                  </a:lnTo>
                  <a:lnTo>
                    <a:pt x="1757" y="13081"/>
                  </a:lnTo>
                  <a:lnTo>
                    <a:pt x="2187" y="13599"/>
                  </a:lnTo>
                  <a:lnTo>
                    <a:pt x="2610" y="14127"/>
                  </a:lnTo>
                  <a:lnTo>
                    <a:pt x="3028" y="14654"/>
                  </a:lnTo>
                  <a:lnTo>
                    <a:pt x="3446" y="15200"/>
                  </a:lnTo>
                  <a:lnTo>
                    <a:pt x="3858" y="15736"/>
                  </a:lnTo>
                  <a:lnTo>
                    <a:pt x="4269" y="16291"/>
                  </a:lnTo>
                  <a:lnTo>
                    <a:pt x="4669" y="16846"/>
                  </a:lnTo>
                  <a:lnTo>
                    <a:pt x="5075" y="17411"/>
                  </a:lnTo>
                  <a:lnTo>
                    <a:pt x="5468" y="17984"/>
                  </a:lnTo>
                  <a:lnTo>
                    <a:pt x="5862" y="18567"/>
                  </a:lnTo>
                  <a:lnTo>
                    <a:pt x="6249" y="19150"/>
                  </a:lnTo>
                  <a:lnTo>
                    <a:pt x="6631" y="19733"/>
                  </a:lnTo>
                  <a:lnTo>
                    <a:pt x="7006" y="20334"/>
                  </a:lnTo>
                  <a:lnTo>
                    <a:pt x="7382" y="20935"/>
                  </a:lnTo>
                  <a:lnTo>
                    <a:pt x="7751" y="21546"/>
                  </a:lnTo>
                  <a:lnTo>
                    <a:pt x="8120" y="22156"/>
                  </a:lnTo>
                  <a:lnTo>
                    <a:pt x="8478" y="22776"/>
                  </a:lnTo>
                  <a:lnTo>
                    <a:pt x="8835" y="23405"/>
                  </a:lnTo>
                  <a:lnTo>
                    <a:pt x="9186" y="24044"/>
                  </a:lnTo>
                  <a:lnTo>
                    <a:pt x="9537" y="24682"/>
                  </a:lnTo>
                  <a:lnTo>
                    <a:pt x="9876" y="25320"/>
                  </a:lnTo>
                  <a:lnTo>
                    <a:pt x="10215" y="25977"/>
                  </a:lnTo>
                  <a:lnTo>
                    <a:pt x="10548" y="26634"/>
                  </a:lnTo>
                  <a:lnTo>
                    <a:pt x="10875" y="27300"/>
                  </a:lnTo>
                  <a:lnTo>
                    <a:pt x="11196" y="27966"/>
                  </a:lnTo>
                  <a:lnTo>
                    <a:pt x="11517" y="28641"/>
                  </a:lnTo>
                  <a:lnTo>
                    <a:pt x="11832" y="29317"/>
                  </a:lnTo>
                  <a:lnTo>
                    <a:pt x="12141" y="30001"/>
                  </a:lnTo>
                  <a:lnTo>
                    <a:pt x="12443" y="30695"/>
                  </a:lnTo>
                  <a:lnTo>
                    <a:pt x="12740" y="31389"/>
                  </a:lnTo>
                  <a:lnTo>
                    <a:pt x="13037" y="32092"/>
                  </a:lnTo>
                  <a:lnTo>
                    <a:pt x="13327" y="32804"/>
                  </a:lnTo>
                  <a:lnTo>
                    <a:pt x="13606" y="33516"/>
                  </a:lnTo>
                  <a:lnTo>
                    <a:pt x="13884" y="34238"/>
                  </a:lnTo>
                  <a:lnTo>
                    <a:pt x="14163" y="34960"/>
                  </a:lnTo>
                  <a:lnTo>
                    <a:pt x="14429" y="35690"/>
                  </a:lnTo>
                  <a:lnTo>
                    <a:pt x="14690" y="36430"/>
                  </a:lnTo>
                  <a:lnTo>
                    <a:pt x="14950" y="37170"/>
                  </a:lnTo>
                  <a:lnTo>
                    <a:pt x="15198" y="37911"/>
                  </a:lnTo>
                  <a:lnTo>
                    <a:pt x="15447" y="38660"/>
                  </a:lnTo>
                  <a:lnTo>
                    <a:pt x="15689" y="39418"/>
                  </a:lnTo>
                  <a:lnTo>
                    <a:pt x="15925" y="40177"/>
                  </a:lnTo>
                  <a:lnTo>
                    <a:pt x="16155" y="40945"/>
                  </a:lnTo>
                  <a:lnTo>
                    <a:pt x="16379" y="41722"/>
                  </a:lnTo>
                  <a:lnTo>
                    <a:pt x="16603" y="42490"/>
                  </a:lnTo>
                  <a:lnTo>
                    <a:pt x="16815" y="43276"/>
                  </a:lnTo>
                  <a:lnTo>
                    <a:pt x="17021" y="44062"/>
                  </a:lnTo>
                  <a:lnTo>
                    <a:pt x="17227" y="44849"/>
                  </a:lnTo>
                  <a:lnTo>
                    <a:pt x="17420" y="45644"/>
                  </a:lnTo>
                  <a:lnTo>
                    <a:pt x="17614" y="46449"/>
                  </a:lnTo>
                  <a:lnTo>
                    <a:pt x="17802" y="47254"/>
                  </a:lnTo>
                  <a:lnTo>
                    <a:pt x="17977" y="48068"/>
                  </a:lnTo>
                  <a:lnTo>
                    <a:pt x="18153" y="48882"/>
                  </a:lnTo>
                  <a:lnTo>
                    <a:pt x="18323" y="49696"/>
                  </a:lnTo>
                  <a:lnTo>
                    <a:pt x="18486" y="50519"/>
                  </a:lnTo>
                  <a:lnTo>
                    <a:pt x="18643" y="51352"/>
                  </a:lnTo>
                  <a:lnTo>
                    <a:pt x="18789" y="52185"/>
                  </a:lnTo>
                  <a:lnTo>
                    <a:pt x="18934" y="53026"/>
                  </a:lnTo>
                  <a:lnTo>
                    <a:pt x="19073" y="53868"/>
                  </a:lnTo>
                  <a:lnTo>
                    <a:pt x="19207" y="54710"/>
                  </a:lnTo>
                  <a:lnTo>
                    <a:pt x="33811" y="54710"/>
                  </a:lnTo>
                  <a:lnTo>
                    <a:pt x="33587" y="53517"/>
                  </a:lnTo>
                  <a:lnTo>
                    <a:pt x="33350" y="52323"/>
                  </a:lnTo>
                  <a:lnTo>
                    <a:pt x="33102" y="51139"/>
                  </a:lnTo>
                  <a:lnTo>
                    <a:pt x="32842" y="49964"/>
                  </a:lnTo>
                  <a:lnTo>
                    <a:pt x="32569" y="48799"/>
                  </a:lnTo>
                  <a:lnTo>
                    <a:pt x="32291" y="47642"/>
                  </a:lnTo>
                  <a:lnTo>
                    <a:pt x="31994" y="46495"/>
                  </a:lnTo>
                  <a:lnTo>
                    <a:pt x="31691" y="45348"/>
                  </a:lnTo>
                  <a:lnTo>
                    <a:pt x="31377" y="44220"/>
                  </a:lnTo>
                  <a:lnTo>
                    <a:pt x="31050" y="43100"/>
                  </a:lnTo>
                  <a:lnTo>
                    <a:pt x="30711" y="41981"/>
                  </a:lnTo>
                  <a:lnTo>
                    <a:pt x="30365" y="40880"/>
                  </a:lnTo>
                  <a:lnTo>
                    <a:pt x="30002" y="39779"/>
                  </a:lnTo>
                  <a:lnTo>
                    <a:pt x="29633" y="38697"/>
                  </a:lnTo>
                  <a:lnTo>
                    <a:pt x="29257" y="37624"/>
                  </a:lnTo>
                  <a:lnTo>
                    <a:pt x="28864" y="36551"/>
                  </a:lnTo>
                  <a:lnTo>
                    <a:pt x="28464" y="35496"/>
                  </a:lnTo>
                  <a:lnTo>
                    <a:pt x="28052" y="34451"/>
                  </a:lnTo>
                  <a:lnTo>
                    <a:pt x="27635" y="33415"/>
                  </a:lnTo>
                  <a:lnTo>
                    <a:pt x="27205" y="32388"/>
                  </a:lnTo>
                  <a:lnTo>
                    <a:pt x="26763" y="31370"/>
                  </a:lnTo>
                  <a:lnTo>
                    <a:pt x="26315" y="30371"/>
                  </a:lnTo>
                  <a:lnTo>
                    <a:pt x="25855" y="29381"/>
                  </a:lnTo>
                  <a:lnTo>
                    <a:pt x="25388" y="28391"/>
                  </a:lnTo>
                  <a:lnTo>
                    <a:pt x="24910" y="27420"/>
                  </a:lnTo>
                  <a:lnTo>
                    <a:pt x="24420" y="26467"/>
                  </a:lnTo>
                  <a:lnTo>
                    <a:pt x="23923" y="25514"/>
                  </a:lnTo>
                  <a:lnTo>
                    <a:pt x="23415" y="24580"/>
                  </a:lnTo>
                  <a:lnTo>
                    <a:pt x="22900" y="23655"/>
                  </a:lnTo>
                  <a:lnTo>
                    <a:pt x="22379" y="22739"/>
                  </a:lnTo>
                  <a:lnTo>
                    <a:pt x="21846" y="21842"/>
                  </a:lnTo>
                  <a:lnTo>
                    <a:pt x="21301" y="20954"/>
                  </a:lnTo>
                  <a:lnTo>
                    <a:pt x="20757" y="20084"/>
                  </a:lnTo>
                  <a:lnTo>
                    <a:pt x="20193" y="19215"/>
                  </a:lnTo>
                  <a:lnTo>
                    <a:pt x="19630" y="18373"/>
                  </a:lnTo>
                  <a:lnTo>
                    <a:pt x="19055" y="17531"/>
                  </a:lnTo>
                  <a:lnTo>
                    <a:pt x="18468" y="16708"/>
                  </a:lnTo>
                  <a:lnTo>
                    <a:pt x="17881" y="15894"/>
                  </a:lnTo>
                  <a:lnTo>
                    <a:pt x="17281" y="15098"/>
                  </a:lnTo>
                  <a:lnTo>
                    <a:pt x="16670" y="14321"/>
                  </a:lnTo>
                  <a:lnTo>
                    <a:pt x="16058" y="13544"/>
                  </a:lnTo>
                  <a:lnTo>
                    <a:pt x="15434" y="12795"/>
                  </a:lnTo>
                  <a:lnTo>
                    <a:pt x="14805" y="12054"/>
                  </a:lnTo>
                  <a:lnTo>
                    <a:pt x="14169" y="11324"/>
                  </a:lnTo>
                  <a:lnTo>
                    <a:pt x="13521" y="10611"/>
                  </a:lnTo>
                  <a:lnTo>
                    <a:pt x="12867" y="9908"/>
                  </a:lnTo>
                  <a:lnTo>
                    <a:pt x="12207" y="9224"/>
                  </a:lnTo>
                  <a:lnTo>
                    <a:pt x="11541" y="8558"/>
                  </a:lnTo>
                  <a:lnTo>
                    <a:pt x="10869" y="7901"/>
                  </a:lnTo>
                  <a:lnTo>
                    <a:pt x="10191" y="7263"/>
                  </a:lnTo>
                  <a:lnTo>
                    <a:pt x="9501" y="6643"/>
                  </a:lnTo>
                  <a:lnTo>
                    <a:pt x="8811" y="6032"/>
                  </a:lnTo>
                  <a:lnTo>
                    <a:pt x="8108" y="5440"/>
                  </a:lnTo>
                  <a:lnTo>
                    <a:pt x="7400" y="4867"/>
                  </a:lnTo>
                  <a:lnTo>
                    <a:pt x="6685" y="4302"/>
                  </a:lnTo>
                  <a:lnTo>
                    <a:pt x="5971" y="3756"/>
                  </a:lnTo>
                  <a:lnTo>
                    <a:pt x="5244" y="3229"/>
                  </a:lnTo>
                  <a:lnTo>
                    <a:pt x="4512" y="2720"/>
                  </a:lnTo>
                  <a:lnTo>
                    <a:pt x="3773" y="2221"/>
                  </a:lnTo>
                  <a:lnTo>
                    <a:pt x="3028" y="1740"/>
                  </a:lnTo>
                  <a:lnTo>
                    <a:pt x="2284" y="1277"/>
                  </a:lnTo>
                  <a:lnTo>
                    <a:pt x="1527" y="833"/>
                  </a:lnTo>
                  <a:lnTo>
                    <a:pt x="764" y="4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807;p67">
              <a:extLst>
                <a:ext uri="{FF2B5EF4-FFF2-40B4-BE49-F238E27FC236}">
                  <a16:creationId xmlns:a16="http://schemas.microsoft.com/office/drawing/2014/main" id="{360E59E0-24F6-0F38-3027-5E121CA15114}"/>
                </a:ext>
              </a:extLst>
            </p:cNvPr>
            <p:cNvSpPr/>
            <p:nvPr/>
          </p:nvSpPr>
          <p:spPr>
            <a:xfrm>
              <a:off x="-720250" y="-9037475"/>
              <a:ext cx="845275" cy="1367775"/>
            </a:xfrm>
            <a:custGeom>
              <a:avLst/>
              <a:gdLst/>
              <a:ahLst/>
              <a:cxnLst/>
              <a:rect l="l" t="t" r="r" b="b"/>
              <a:pathLst>
                <a:path w="33811" h="54711" fill="none" extrusionOk="0">
                  <a:moveTo>
                    <a:pt x="1" y="1108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64" y="408"/>
                  </a:lnTo>
                  <a:lnTo>
                    <a:pt x="1527" y="833"/>
                  </a:lnTo>
                  <a:lnTo>
                    <a:pt x="2284" y="1277"/>
                  </a:lnTo>
                  <a:lnTo>
                    <a:pt x="3028" y="1740"/>
                  </a:lnTo>
                  <a:lnTo>
                    <a:pt x="3773" y="2221"/>
                  </a:lnTo>
                  <a:lnTo>
                    <a:pt x="4512" y="2720"/>
                  </a:lnTo>
                  <a:lnTo>
                    <a:pt x="5244" y="3229"/>
                  </a:lnTo>
                  <a:lnTo>
                    <a:pt x="5971" y="3756"/>
                  </a:lnTo>
                  <a:lnTo>
                    <a:pt x="6685" y="4302"/>
                  </a:lnTo>
                  <a:lnTo>
                    <a:pt x="7400" y="4867"/>
                  </a:lnTo>
                  <a:lnTo>
                    <a:pt x="8108" y="5440"/>
                  </a:lnTo>
                  <a:lnTo>
                    <a:pt x="8811" y="6032"/>
                  </a:lnTo>
                  <a:lnTo>
                    <a:pt x="9501" y="6643"/>
                  </a:lnTo>
                  <a:lnTo>
                    <a:pt x="10191" y="7263"/>
                  </a:lnTo>
                  <a:lnTo>
                    <a:pt x="10869" y="7901"/>
                  </a:lnTo>
                  <a:lnTo>
                    <a:pt x="11541" y="8558"/>
                  </a:lnTo>
                  <a:lnTo>
                    <a:pt x="12207" y="9224"/>
                  </a:lnTo>
                  <a:lnTo>
                    <a:pt x="12867" y="9908"/>
                  </a:lnTo>
                  <a:lnTo>
                    <a:pt x="13521" y="10611"/>
                  </a:lnTo>
                  <a:lnTo>
                    <a:pt x="14169" y="11324"/>
                  </a:lnTo>
                  <a:lnTo>
                    <a:pt x="14805" y="12054"/>
                  </a:lnTo>
                  <a:lnTo>
                    <a:pt x="15434" y="12795"/>
                  </a:lnTo>
                  <a:lnTo>
                    <a:pt x="16058" y="13544"/>
                  </a:lnTo>
                  <a:lnTo>
                    <a:pt x="16670" y="14321"/>
                  </a:lnTo>
                  <a:lnTo>
                    <a:pt x="17281" y="15098"/>
                  </a:lnTo>
                  <a:lnTo>
                    <a:pt x="17881" y="15894"/>
                  </a:lnTo>
                  <a:lnTo>
                    <a:pt x="18468" y="16708"/>
                  </a:lnTo>
                  <a:lnTo>
                    <a:pt x="19055" y="17531"/>
                  </a:lnTo>
                  <a:lnTo>
                    <a:pt x="19630" y="18373"/>
                  </a:lnTo>
                  <a:lnTo>
                    <a:pt x="20193" y="19215"/>
                  </a:lnTo>
                  <a:lnTo>
                    <a:pt x="20757" y="20084"/>
                  </a:lnTo>
                  <a:lnTo>
                    <a:pt x="21301" y="20954"/>
                  </a:lnTo>
                  <a:lnTo>
                    <a:pt x="21846" y="21842"/>
                  </a:lnTo>
                  <a:lnTo>
                    <a:pt x="22379" y="22739"/>
                  </a:lnTo>
                  <a:lnTo>
                    <a:pt x="22900" y="23655"/>
                  </a:lnTo>
                  <a:lnTo>
                    <a:pt x="23415" y="24580"/>
                  </a:lnTo>
                  <a:lnTo>
                    <a:pt x="23923" y="25514"/>
                  </a:lnTo>
                  <a:lnTo>
                    <a:pt x="24420" y="26467"/>
                  </a:lnTo>
                  <a:lnTo>
                    <a:pt x="24910" y="27420"/>
                  </a:lnTo>
                  <a:lnTo>
                    <a:pt x="25388" y="28391"/>
                  </a:lnTo>
                  <a:lnTo>
                    <a:pt x="25855" y="29381"/>
                  </a:lnTo>
                  <a:lnTo>
                    <a:pt x="26315" y="30371"/>
                  </a:lnTo>
                  <a:lnTo>
                    <a:pt x="26763" y="31370"/>
                  </a:lnTo>
                  <a:lnTo>
                    <a:pt x="27205" y="32388"/>
                  </a:lnTo>
                  <a:lnTo>
                    <a:pt x="27635" y="33415"/>
                  </a:lnTo>
                  <a:lnTo>
                    <a:pt x="28052" y="34451"/>
                  </a:lnTo>
                  <a:lnTo>
                    <a:pt x="28464" y="35496"/>
                  </a:lnTo>
                  <a:lnTo>
                    <a:pt x="28864" y="36551"/>
                  </a:lnTo>
                  <a:lnTo>
                    <a:pt x="29257" y="37624"/>
                  </a:lnTo>
                  <a:lnTo>
                    <a:pt x="29633" y="38697"/>
                  </a:lnTo>
                  <a:lnTo>
                    <a:pt x="30002" y="39779"/>
                  </a:lnTo>
                  <a:lnTo>
                    <a:pt x="30365" y="40880"/>
                  </a:lnTo>
                  <a:lnTo>
                    <a:pt x="30711" y="41981"/>
                  </a:lnTo>
                  <a:lnTo>
                    <a:pt x="31050" y="43100"/>
                  </a:lnTo>
                  <a:lnTo>
                    <a:pt x="31377" y="44220"/>
                  </a:lnTo>
                  <a:lnTo>
                    <a:pt x="31691" y="45348"/>
                  </a:lnTo>
                  <a:lnTo>
                    <a:pt x="31994" y="46495"/>
                  </a:lnTo>
                  <a:lnTo>
                    <a:pt x="32291" y="47642"/>
                  </a:lnTo>
                  <a:lnTo>
                    <a:pt x="32569" y="48799"/>
                  </a:lnTo>
                  <a:lnTo>
                    <a:pt x="32842" y="49964"/>
                  </a:lnTo>
                  <a:lnTo>
                    <a:pt x="33102" y="51139"/>
                  </a:lnTo>
                  <a:lnTo>
                    <a:pt x="33350" y="52323"/>
                  </a:lnTo>
                  <a:lnTo>
                    <a:pt x="33587" y="53517"/>
                  </a:lnTo>
                  <a:lnTo>
                    <a:pt x="33811" y="54710"/>
                  </a:lnTo>
                  <a:lnTo>
                    <a:pt x="19207" y="54710"/>
                  </a:lnTo>
                  <a:lnTo>
                    <a:pt x="19207" y="54710"/>
                  </a:lnTo>
                  <a:lnTo>
                    <a:pt x="19073" y="53868"/>
                  </a:lnTo>
                  <a:lnTo>
                    <a:pt x="18934" y="53026"/>
                  </a:lnTo>
                  <a:lnTo>
                    <a:pt x="18789" y="52185"/>
                  </a:lnTo>
                  <a:lnTo>
                    <a:pt x="18643" y="51352"/>
                  </a:lnTo>
                  <a:lnTo>
                    <a:pt x="18486" y="50519"/>
                  </a:lnTo>
                  <a:lnTo>
                    <a:pt x="18323" y="49696"/>
                  </a:lnTo>
                  <a:lnTo>
                    <a:pt x="18153" y="48882"/>
                  </a:lnTo>
                  <a:lnTo>
                    <a:pt x="17977" y="48068"/>
                  </a:lnTo>
                  <a:lnTo>
                    <a:pt x="17802" y="47254"/>
                  </a:lnTo>
                  <a:lnTo>
                    <a:pt x="17614" y="46449"/>
                  </a:lnTo>
                  <a:lnTo>
                    <a:pt x="17420" y="45644"/>
                  </a:lnTo>
                  <a:lnTo>
                    <a:pt x="17227" y="44849"/>
                  </a:lnTo>
                  <a:lnTo>
                    <a:pt x="17021" y="44062"/>
                  </a:lnTo>
                  <a:lnTo>
                    <a:pt x="16815" y="43276"/>
                  </a:lnTo>
                  <a:lnTo>
                    <a:pt x="16603" y="42490"/>
                  </a:lnTo>
                  <a:lnTo>
                    <a:pt x="16379" y="41722"/>
                  </a:lnTo>
                  <a:lnTo>
                    <a:pt x="16155" y="40945"/>
                  </a:lnTo>
                  <a:lnTo>
                    <a:pt x="15925" y="40177"/>
                  </a:lnTo>
                  <a:lnTo>
                    <a:pt x="15689" y="39418"/>
                  </a:lnTo>
                  <a:lnTo>
                    <a:pt x="15447" y="38660"/>
                  </a:lnTo>
                  <a:lnTo>
                    <a:pt x="15198" y="37911"/>
                  </a:lnTo>
                  <a:lnTo>
                    <a:pt x="14950" y="37170"/>
                  </a:lnTo>
                  <a:lnTo>
                    <a:pt x="14690" y="36430"/>
                  </a:lnTo>
                  <a:lnTo>
                    <a:pt x="14429" y="35690"/>
                  </a:lnTo>
                  <a:lnTo>
                    <a:pt x="14163" y="34960"/>
                  </a:lnTo>
                  <a:lnTo>
                    <a:pt x="13884" y="34238"/>
                  </a:lnTo>
                  <a:lnTo>
                    <a:pt x="13606" y="33516"/>
                  </a:lnTo>
                  <a:lnTo>
                    <a:pt x="13327" y="32804"/>
                  </a:lnTo>
                  <a:lnTo>
                    <a:pt x="13037" y="32092"/>
                  </a:lnTo>
                  <a:lnTo>
                    <a:pt x="12740" y="31389"/>
                  </a:lnTo>
                  <a:lnTo>
                    <a:pt x="12443" y="30695"/>
                  </a:lnTo>
                  <a:lnTo>
                    <a:pt x="12141" y="30001"/>
                  </a:lnTo>
                  <a:lnTo>
                    <a:pt x="11832" y="29317"/>
                  </a:lnTo>
                  <a:lnTo>
                    <a:pt x="11517" y="28641"/>
                  </a:lnTo>
                  <a:lnTo>
                    <a:pt x="11196" y="27966"/>
                  </a:lnTo>
                  <a:lnTo>
                    <a:pt x="10875" y="27300"/>
                  </a:lnTo>
                  <a:lnTo>
                    <a:pt x="10548" y="26634"/>
                  </a:lnTo>
                  <a:lnTo>
                    <a:pt x="10215" y="25977"/>
                  </a:lnTo>
                  <a:lnTo>
                    <a:pt x="9876" y="25320"/>
                  </a:lnTo>
                  <a:lnTo>
                    <a:pt x="9537" y="24682"/>
                  </a:lnTo>
                  <a:lnTo>
                    <a:pt x="9186" y="24044"/>
                  </a:lnTo>
                  <a:lnTo>
                    <a:pt x="8835" y="23405"/>
                  </a:lnTo>
                  <a:lnTo>
                    <a:pt x="8478" y="22776"/>
                  </a:lnTo>
                  <a:lnTo>
                    <a:pt x="8120" y="22156"/>
                  </a:lnTo>
                  <a:lnTo>
                    <a:pt x="7751" y="21546"/>
                  </a:lnTo>
                  <a:lnTo>
                    <a:pt x="7382" y="20935"/>
                  </a:lnTo>
                  <a:lnTo>
                    <a:pt x="7006" y="20334"/>
                  </a:lnTo>
                  <a:lnTo>
                    <a:pt x="6631" y="19733"/>
                  </a:lnTo>
                  <a:lnTo>
                    <a:pt x="6249" y="19150"/>
                  </a:lnTo>
                  <a:lnTo>
                    <a:pt x="5862" y="18567"/>
                  </a:lnTo>
                  <a:lnTo>
                    <a:pt x="5468" y="17984"/>
                  </a:lnTo>
                  <a:lnTo>
                    <a:pt x="5075" y="17411"/>
                  </a:lnTo>
                  <a:lnTo>
                    <a:pt x="4669" y="16846"/>
                  </a:lnTo>
                  <a:lnTo>
                    <a:pt x="4269" y="16291"/>
                  </a:lnTo>
                  <a:lnTo>
                    <a:pt x="3858" y="15736"/>
                  </a:lnTo>
                  <a:lnTo>
                    <a:pt x="3446" y="15200"/>
                  </a:lnTo>
                  <a:lnTo>
                    <a:pt x="3028" y="14654"/>
                  </a:lnTo>
                  <a:lnTo>
                    <a:pt x="2610" y="14127"/>
                  </a:lnTo>
                  <a:lnTo>
                    <a:pt x="2187" y="13599"/>
                  </a:lnTo>
                  <a:lnTo>
                    <a:pt x="1757" y="13081"/>
                  </a:lnTo>
                  <a:lnTo>
                    <a:pt x="1321" y="12573"/>
                  </a:lnTo>
                  <a:lnTo>
                    <a:pt x="885" y="12064"/>
                  </a:lnTo>
                  <a:lnTo>
                    <a:pt x="443" y="11573"/>
                  </a:lnTo>
                  <a:lnTo>
                    <a:pt x="1" y="11083"/>
                  </a:lnTo>
                  <a:lnTo>
                    <a:pt x="1" y="110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808;p67">
              <a:extLst>
                <a:ext uri="{FF2B5EF4-FFF2-40B4-BE49-F238E27FC236}">
                  <a16:creationId xmlns:a16="http://schemas.microsoft.com/office/drawing/2014/main" id="{10C995E3-32C1-ED99-6469-57B4BF08CD15}"/>
                </a:ext>
              </a:extLst>
            </p:cNvPr>
            <p:cNvSpPr/>
            <p:nvPr/>
          </p:nvSpPr>
          <p:spPr>
            <a:xfrm>
              <a:off x="-720250" y="-876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6809;p67">
              <a:extLst>
                <a:ext uri="{FF2B5EF4-FFF2-40B4-BE49-F238E27FC236}">
                  <a16:creationId xmlns:a16="http://schemas.microsoft.com/office/drawing/2014/main" id="{7DABA0AE-C7C5-4013-E7C3-6F3B61BEA591}"/>
                </a:ext>
              </a:extLst>
            </p:cNvPr>
            <p:cNvSpPr/>
            <p:nvPr/>
          </p:nvSpPr>
          <p:spPr>
            <a:xfrm>
              <a:off x="-2009150" y="-6289050"/>
              <a:ext cx="379825" cy="581450"/>
            </a:xfrm>
            <a:custGeom>
              <a:avLst/>
              <a:gdLst/>
              <a:ahLst/>
              <a:cxnLst/>
              <a:rect l="l" t="t" r="r" b="b"/>
              <a:pathLst>
                <a:path w="15193" h="23258" extrusionOk="0">
                  <a:moveTo>
                    <a:pt x="7400" y="1"/>
                  </a:moveTo>
                  <a:lnTo>
                    <a:pt x="7206" y="19"/>
                  </a:lnTo>
                  <a:lnTo>
                    <a:pt x="7012" y="38"/>
                  </a:lnTo>
                  <a:lnTo>
                    <a:pt x="6818" y="56"/>
                  </a:lnTo>
                  <a:lnTo>
                    <a:pt x="6631" y="93"/>
                  </a:lnTo>
                  <a:lnTo>
                    <a:pt x="6437" y="130"/>
                  </a:lnTo>
                  <a:lnTo>
                    <a:pt x="6249" y="186"/>
                  </a:lnTo>
                  <a:lnTo>
                    <a:pt x="6068" y="232"/>
                  </a:lnTo>
                  <a:lnTo>
                    <a:pt x="5880" y="297"/>
                  </a:lnTo>
                  <a:lnTo>
                    <a:pt x="5698" y="371"/>
                  </a:lnTo>
                  <a:lnTo>
                    <a:pt x="5517" y="445"/>
                  </a:lnTo>
                  <a:lnTo>
                    <a:pt x="5335" y="519"/>
                  </a:lnTo>
                  <a:lnTo>
                    <a:pt x="5159" y="611"/>
                  </a:lnTo>
                  <a:lnTo>
                    <a:pt x="4984" y="704"/>
                  </a:lnTo>
                  <a:lnTo>
                    <a:pt x="4808" y="805"/>
                  </a:lnTo>
                  <a:lnTo>
                    <a:pt x="4639" y="916"/>
                  </a:lnTo>
                  <a:lnTo>
                    <a:pt x="4469" y="1027"/>
                  </a:lnTo>
                  <a:lnTo>
                    <a:pt x="4306" y="1148"/>
                  </a:lnTo>
                  <a:lnTo>
                    <a:pt x="4136" y="1268"/>
                  </a:lnTo>
                  <a:lnTo>
                    <a:pt x="3973" y="1407"/>
                  </a:lnTo>
                  <a:lnTo>
                    <a:pt x="3815" y="1536"/>
                  </a:lnTo>
                  <a:lnTo>
                    <a:pt x="3658" y="1684"/>
                  </a:lnTo>
                  <a:lnTo>
                    <a:pt x="3500" y="1832"/>
                  </a:lnTo>
                  <a:lnTo>
                    <a:pt x="3349" y="1990"/>
                  </a:lnTo>
                  <a:lnTo>
                    <a:pt x="3198" y="2147"/>
                  </a:lnTo>
                  <a:lnTo>
                    <a:pt x="3052" y="2313"/>
                  </a:lnTo>
                  <a:lnTo>
                    <a:pt x="2907" y="2480"/>
                  </a:lnTo>
                  <a:lnTo>
                    <a:pt x="2768" y="2656"/>
                  </a:lnTo>
                  <a:lnTo>
                    <a:pt x="2629" y="2831"/>
                  </a:lnTo>
                  <a:lnTo>
                    <a:pt x="2489" y="3016"/>
                  </a:lnTo>
                  <a:lnTo>
                    <a:pt x="2356" y="3211"/>
                  </a:lnTo>
                  <a:lnTo>
                    <a:pt x="2223" y="3405"/>
                  </a:lnTo>
                  <a:lnTo>
                    <a:pt x="2096" y="3608"/>
                  </a:lnTo>
                  <a:lnTo>
                    <a:pt x="1975" y="3812"/>
                  </a:lnTo>
                  <a:lnTo>
                    <a:pt x="1854" y="4015"/>
                  </a:lnTo>
                  <a:lnTo>
                    <a:pt x="1739" y="4228"/>
                  </a:lnTo>
                  <a:lnTo>
                    <a:pt x="1624" y="4450"/>
                  </a:lnTo>
                  <a:lnTo>
                    <a:pt x="1508" y="4672"/>
                  </a:lnTo>
                  <a:lnTo>
                    <a:pt x="1406" y="4894"/>
                  </a:lnTo>
                  <a:lnTo>
                    <a:pt x="1297" y="5126"/>
                  </a:lnTo>
                  <a:lnTo>
                    <a:pt x="1200" y="5357"/>
                  </a:lnTo>
                  <a:lnTo>
                    <a:pt x="1103" y="5597"/>
                  </a:lnTo>
                  <a:lnTo>
                    <a:pt x="1006" y="5838"/>
                  </a:lnTo>
                  <a:lnTo>
                    <a:pt x="921" y="6088"/>
                  </a:lnTo>
                  <a:lnTo>
                    <a:pt x="830" y="6337"/>
                  </a:lnTo>
                  <a:lnTo>
                    <a:pt x="752" y="6587"/>
                  </a:lnTo>
                  <a:lnTo>
                    <a:pt x="673" y="6846"/>
                  </a:lnTo>
                  <a:lnTo>
                    <a:pt x="600" y="7105"/>
                  </a:lnTo>
                  <a:lnTo>
                    <a:pt x="528" y="7364"/>
                  </a:lnTo>
                  <a:lnTo>
                    <a:pt x="461" y="7633"/>
                  </a:lnTo>
                  <a:lnTo>
                    <a:pt x="400" y="7901"/>
                  </a:lnTo>
                  <a:lnTo>
                    <a:pt x="346" y="8169"/>
                  </a:lnTo>
                  <a:lnTo>
                    <a:pt x="291" y="8447"/>
                  </a:lnTo>
                  <a:lnTo>
                    <a:pt x="243" y="8724"/>
                  </a:lnTo>
                  <a:lnTo>
                    <a:pt x="195" y="9002"/>
                  </a:lnTo>
                  <a:lnTo>
                    <a:pt x="158" y="9279"/>
                  </a:lnTo>
                  <a:lnTo>
                    <a:pt x="122" y="9566"/>
                  </a:lnTo>
                  <a:lnTo>
                    <a:pt x="92" y="9853"/>
                  </a:lnTo>
                  <a:lnTo>
                    <a:pt x="61" y="10149"/>
                  </a:lnTo>
                  <a:lnTo>
                    <a:pt x="43" y="10436"/>
                  </a:lnTo>
                  <a:lnTo>
                    <a:pt x="25" y="10732"/>
                  </a:lnTo>
                  <a:lnTo>
                    <a:pt x="13" y="11028"/>
                  </a:lnTo>
                  <a:lnTo>
                    <a:pt x="7" y="11324"/>
                  </a:lnTo>
                  <a:lnTo>
                    <a:pt x="1" y="11629"/>
                  </a:lnTo>
                  <a:lnTo>
                    <a:pt x="7" y="11925"/>
                  </a:lnTo>
                  <a:lnTo>
                    <a:pt x="13" y="12221"/>
                  </a:lnTo>
                  <a:lnTo>
                    <a:pt x="25" y="12517"/>
                  </a:lnTo>
                  <a:lnTo>
                    <a:pt x="43" y="12813"/>
                  </a:lnTo>
                  <a:lnTo>
                    <a:pt x="61" y="13109"/>
                  </a:lnTo>
                  <a:lnTo>
                    <a:pt x="92" y="13396"/>
                  </a:lnTo>
                  <a:lnTo>
                    <a:pt x="122" y="13683"/>
                  </a:lnTo>
                  <a:lnTo>
                    <a:pt x="158" y="13969"/>
                  </a:lnTo>
                  <a:lnTo>
                    <a:pt x="195" y="14256"/>
                  </a:lnTo>
                  <a:lnTo>
                    <a:pt x="243" y="14534"/>
                  </a:lnTo>
                  <a:lnTo>
                    <a:pt x="291" y="14811"/>
                  </a:lnTo>
                  <a:lnTo>
                    <a:pt x="346" y="15079"/>
                  </a:lnTo>
                  <a:lnTo>
                    <a:pt x="400" y="15357"/>
                  </a:lnTo>
                  <a:lnTo>
                    <a:pt x="461" y="15625"/>
                  </a:lnTo>
                  <a:lnTo>
                    <a:pt x="528" y="15894"/>
                  </a:lnTo>
                  <a:lnTo>
                    <a:pt x="600" y="16153"/>
                  </a:lnTo>
                  <a:lnTo>
                    <a:pt x="673" y="16412"/>
                  </a:lnTo>
                  <a:lnTo>
                    <a:pt x="752" y="16671"/>
                  </a:lnTo>
                  <a:lnTo>
                    <a:pt x="830" y="16920"/>
                  </a:lnTo>
                  <a:lnTo>
                    <a:pt x="921" y="17170"/>
                  </a:lnTo>
                  <a:lnTo>
                    <a:pt x="1006" y="17411"/>
                  </a:lnTo>
                  <a:lnTo>
                    <a:pt x="1103" y="17651"/>
                  </a:lnTo>
                  <a:lnTo>
                    <a:pt x="1200" y="17892"/>
                  </a:lnTo>
                  <a:lnTo>
                    <a:pt x="1297" y="18123"/>
                  </a:lnTo>
                  <a:lnTo>
                    <a:pt x="1406" y="18354"/>
                  </a:lnTo>
                  <a:lnTo>
                    <a:pt x="1508" y="18586"/>
                  </a:lnTo>
                  <a:lnTo>
                    <a:pt x="1624" y="18808"/>
                  </a:lnTo>
                  <a:lnTo>
                    <a:pt x="1739" y="19020"/>
                  </a:lnTo>
                  <a:lnTo>
                    <a:pt x="1854" y="19233"/>
                  </a:lnTo>
                  <a:lnTo>
                    <a:pt x="1975" y="19446"/>
                  </a:lnTo>
                  <a:lnTo>
                    <a:pt x="2096" y="19649"/>
                  </a:lnTo>
                  <a:lnTo>
                    <a:pt x="2223" y="19844"/>
                  </a:lnTo>
                  <a:lnTo>
                    <a:pt x="2356" y="20038"/>
                  </a:lnTo>
                  <a:lnTo>
                    <a:pt x="2489" y="20232"/>
                  </a:lnTo>
                  <a:lnTo>
                    <a:pt x="2629" y="20417"/>
                  </a:lnTo>
                  <a:lnTo>
                    <a:pt x="2768" y="20602"/>
                  </a:lnTo>
                  <a:lnTo>
                    <a:pt x="2907" y="20769"/>
                  </a:lnTo>
                  <a:lnTo>
                    <a:pt x="3052" y="20944"/>
                  </a:lnTo>
                  <a:lnTo>
                    <a:pt x="3198" y="21111"/>
                  </a:lnTo>
                  <a:lnTo>
                    <a:pt x="3349" y="21268"/>
                  </a:lnTo>
                  <a:lnTo>
                    <a:pt x="3500" y="21426"/>
                  </a:lnTo>
                  <a:lnTo>
                    <a:pt x="3658" y="21574"/>
                  </a:lnTo>
                  <a:lnTo>
                    <a:pt x="3815" y="21712"/>
                  </a:lnTo>
                  <a:lnTo>
                    <a:pt x="3973" y="21851"/>
                  </a:lnTo>
                  <a:lnTo>
                    <a:pt x="4136" y="21981"/>
                  </a:lnTo>
                  <a:lnTo>
                    <a:pt x="4306" y="22110"/>
                  </a:lnTo>
                  <a:lnTo>
                    <a:pt x="4469" y="22230"/>
                  </a:lnTo>
                  <a:lnTo>
                    <a:pt x="4639" y="22341"/>
                  </a:lnTo>
                  <a:lnTo>
                    <a:pt x="4808" y="22443"/>
                  </a:lnTo>
                  <a:lnTo>
                    <a:pt x="4984" y="22545"/>
                  </a:lnTo>
                  <a:lnTo>
                    <a:pt x="5159" y="22647"/>
                  </a:lnTo>
                  <a:lnTo>
                    <a:pt x="5335" y="22730"/>
                  </a:lnTo>
                  <a:lnTo>
                    <a:pt x="5517" y="22813"/>
                  </a:lnTo>
                  <a:lnTo>
                    <a:pt x="5698" y="22887"/>
                  </a:lnTo>
                  <a:lnTo>
                    <a:pt x="5880" y="22952"/>
                  </a:lnTo>
                  <a:lnTo>
                    <a:pt x="6068" y="23017"/>
                  </a:lnTo>
                  <a:lnTo>
                    <a:pt x="6249" y="23072"/>
                  </a:lnTo>
                  <a:lnTo>
                    <a:pt x="6437" y="23118"/>
                  </a:lnTo>
                  <a:lnTo>
                    <a:pt x="6631" y="23155"/>
                  </a:lnTo>
                  <a:lnTo>
                    <a:pt x="6818" y="23192"/>
                  </a:lnTo>
                  <a:lnTo>
                    <a:pt x="7012" y="23220"/>
                  </a:lnTo>
                  <a:lnTo>
                    <a:pt x="7206" y="23239"/>
                  </a:lnTo>
                  <a:lnTo>
                    <a:pt x="7400" y="23248"/>
                  </a:lnTo>
                  <a:lnTo>
                    <a:pt x="7593" y="23257"/>
                  </a:lnTo>
                  <a:lnTo>
                    <a:pt x="7793" y="23248"/>
                  </a:lnTo>
                  <a:lnTo>
                    <a:pt x="7987" y="23239"/>
                  </a:lnTo>
                  <a:lnTo>
                    <a:pt x="8181" y="23220"/>
                  </a:lnTo>
                  <a:lnTo>
                    <a:pt x="8375" y="23192"/>
                  </a:lnTo>
                  <a:lnTo>
                    <a:pt x="8562" y="23155"/>
                  </a:lnTo>
                  <a:lnTo>
                    <a:pt x="8750" y="23118"/>
                  </a:lnTo>
                  <a:lnTo>
                    <a:pt x="8938" y="23072"/>
                  </a:lnTo>
                  <a:lnTo>
                    <a:pt x="9125" y="23017"/>
                  </a:lnTo>
                  <a:lnTo>
                    <a:pt x="9313" y="22952"/>
                  </a:lnTo>
                  <a:lnTo>
                    <a:pt x="9495" y="22887"/>
                  </a:lnTo>
                  <a:lnTo>
                    <a:pt x="9676" y="22813"/>
                  </a:lnTo>
                  <a:lnTo>
                    <a:pt x="9852" y="22730"/>
                  </a:lnTo>
                  <a:lnTo>
                    <a:pt x="10034" y="22647"/>
                  </a:lnTo>
                  <a:lnTo>
                    <a:pt x="10209" y="22545"/>
                  </a:lnTo>
                  <a:lnTo>
                    <a:pt x="10379" y="22443"/>
                  </a:lnTo>
                  <a:lnTo>
                    <a:pt x="10554" y="22341"/>
                  </a:lnTo>
                  <a:lnTo>
                    <a:pt x="10718" y="22230"/>
                  </a:lnTo>
                  <a:lnTo>
                    <a:pt x="10887" y="22110"/>
                  </a:lnTo>
                  <a:lnTo>
                    <a:pt x="11051" y="21981"/>
                  </a:lnTo>
                  <a:lnTo>
                    <a:pt x="11214" y="21851"/>
                  </a:lnTo>
                  <a:lnTo>
                    <a:pt x="11378" y="21712"/>
                  </a:lnTo>
                  <a:lnTo>
                    <a:pt x="11535" y="21574"/>
                  </a:lnTo>
                  <a:lnTo>
                    <a:pt x="11686" y="21426"/>
                  </a:lnTo>
                  <a:lnTo>
                    <a:pt x="11844" y="21268"/>
                  </a:lnTo>
                  <a:lnTo>
                    <a:pt x="11989" y="21111"/>
                  </a:lnTo>
                  <a:lnTo>
                    <a:pt x="12141" y="20944"/>
                  </a:lnTo>
                  <a:lnTo>
                    <a:pt x="12286" y="20769"/>
                  </a:lnTo>
                  <a:lnTo>
                    <a:pt x="12425" y="20602"/>
                  </a:lnTo>
                  <a:lnTo>
                    <a:pt x="12564" y="20417"/>
                  </a:lnTo>
                  <a:lnTo>
                    <a:pt x="12704" y="20232"/>
                  </a:lnTo>
                  <a:lnTo>
                    <a:pt x="12837" y="20038"/>
                  </a:lnTo>
                  <a:lnTo>
                    <a:pt x="12964" y="19844"/>
                  </a:lnTo>
                  <a:lnTo>
                    <a:pt x="13091" y="19649"/>
                  </a:lnTo>
                  <a:lnTo>
                    <a:pt x="13218" y="19446"/>
                  </a:lnTo>
                  <a:lnTo>
                    <a:pt x="13339" y="19233"/>
                  </a:lnTo>
                  <a:lnTo>
                    <a:pt x="13454" y="19020"/>
                  </a:lnTo>
                  <a:lnTo>
                    <a:pt x="13570" y="18808"/>
                  </a:lnTo>
                  <a:lnTo>
                    <a:pt x="13678" y="18586"/>
                  </a:lnTo>
                  <a:lnTo>
                    <a:pt x="13787" y="18354"/>
                  </a:lnTo>
                  <a:lnTo>
                    <a:pt x="13890" y="18123"/>
                  </a:lnTo>
                  <a:lnTo>
                    <a:pt x="13993" y="17892"/>
                  </a:lnTo>
                  <a:lnTo>
                    <a:pt x="14090" y="17651"/>
                  </a:lnTo>
                  <a:lnTo>
                    <a:pt x="14181" y="17411"/>
                  </a:lnTo>
                  <a:lnTo>
                    <a:pt x="14272" y="17170"/>
                  </a:lnTo>
                  <a:lnTo>
                    <a:pt x="14357" y="16920"/>
                  </a:lnTo>
                  <a:lnTo>
                    <a:pt x="14441" y="16671"/>
                  </a:lnTo>
                  <a:lnTo>
                    <a:pt x="14520" y="16412"/>
                  </a:lnTo>
                  <a:lnTo>
                    <a:pt x="14593" y="16153"/>
                  </a:lnTo>
                  <a:lnTo>
                    <a:pt x="14665" y="15894"/>
                  </a:lnTo>
                  <a:lnTo>
                    <a:pt x="14726" y="15625"/>
                  </a:lnTo>
                  <a:lnTo>
                    <a:pt x="14793" y="15357"/>
                  </a:lnTo>
                  <a:lnTo>
                    <a:pt x="14847" y="15079"/>
                  </a:lnTo>
                  <a:lnTo>
                    <a:pt x="14902" y="14811"/>
                  </a:lnTo>
                  <a:lnTo>
                    <a:pt x="14950" y="14534"/>
                  </a:lnTo>
                  <a:lnTo>
                    <a:pt x="14992" y="14256"/>
                  </a:lnTo>
                  <a:lnTo>
                    <a:pt x="15035" y="13969"/>
                  </a:lnTo>
                  <a:lnTo>
                    <a:pt x="15071" y="13683"/>
                  </a:lnTo>
                  <a:lnTo>
                    <a:pt x="15101" y="13396"/>
                  </a:lnTo>
                  <a:lnTo>
                    <a:pt x="15126" y="13109"/>
                  </a:lnTo>
                  <a:lnTo>
                    <a:pt x="15150" y="12813"/>
                  </a:lnTo>
                  <a:lnTo>
                    <a:pt x="15168" y="12517"/>
                  </a:lnTo>
                  <a:lnTo>
                    <a:pt x="15180" y="12221"/>
                  </a:lnTo>
                  <a:lnTo>
                    <a:pt x="15186" y="11925"/>
                  </a:lnTo>
                  <a:lnTo>
                    <a:pt x="15192" y="11629"/>
                  </a:lnTo>
                  <a:lnTo>
                    <a:pt x="15186" y="11324"/>
                  </a:lnTo>
                  <a:lnTo>
                    <a:pt x="15180" y="11028"/>
                  </a:lnTo>
                  <a:lnTo>
                    <a:pt x="15168" y="10732"/>
                  </a:lnTo>
                  <a:lnTo>
                    <a:pt x="15150" y="10436"/>
                  </a:lnTo>
                  <a:lnTo>
                    <a:pt x="15126" y="10149"/>
                  </a:lnTo>
                  <a:lnTo>
                    <a:pt x="15101" y="9853"/>
                  </a:lnTo>
                  <a:lnTo>
                    <a:pt x="15071" y="9566"/>
                  </a:lnTo>
                  <a:lnTo>
                    <a:pt x="15035" y="9279"/>
                  </a:lnTo>
                  <a:lnTo>
                    <a:pt x="14992" y="9002"/>
                  </a:lnTo>
                  <a:lnTo>
                    <a:pt x="14950" y="8724"/>
                  </a:lnTo>
                  <a:lnTo>
                    <a:pt x="14902" y="8447"/>
                  </a:lnTo>
                  <a:lnTo>
                    <a:pt x="14847" y="8169"/>
                  </a:lnTo>
                  <a:lnTo>
                    <a:pt x="14793" y="7901"/>
                  </a:lnTo>
                  <a:lnTo>
                    <a:pt x="14726" y="7633"/>
                  </a:lnTo>
                  <a:lnTo>
                    <a:pt x="14665" y="7364"/>
                  </a:lnTo>
                  <a:lnTo>
                    <a:pt x="14593" y="7105"/>
                  </a:lnTo>
                  <a:lnTo>
                    <a:pt x="14520" y="6846"/>
                  </a:lnTo>
                  <a:lnTo>
                    <a:pt x="14441" y="6587"/>
                  </a:lnTo>
                  <a:lnTo>
                    <a:pt x="14357" y="6337"/>
                  </a:lnTo>
                  <a:lnTo>
                    <a:pt x="14272" y="6088"/>
                  </a:lnTo>
                  <a:lnTo>
                    <a:pt x="14181" y="5838"/>
                  </a:lnTo>
                  <a:lnTo>
                    <a:pt x="14090" y="5597"/>
                  </a:lnTo>
                  <a:lnTo>
                    <a:pt x="13993" y="5357"/>
                  </a:lnTo>
                  <a:lnTo>
                    <a:pt x="13890" y="5126"/>
                  </a:lnTo>
                  <a:lnTo>
                    <a:pt x="13787" y="4894"/>
                  </a:lnTo>
                  <a:lnTo>
                    <a:pt x="13678" y="4672"/>
                  </a:lnTo>
                  <a:lnTo>
                    <a:pt x="13570" y="4450"/>
                  </a:lnTo>
                  <a:lnTo>
                    <a:pt x="13454" y="4228"/>
                  </a:lnTo>
                  <a:lnTo>
                    <a:pt x="13339" y="4015"/>
                  </a:lnTo>
                  <a:lnTo>
                    <a:pt x="13218" y="3812"/>
                  </a:lnTo>
                  <a:lnTo>
                    <a:pt x="13091" y="3608"/>
                  </a:lnTo>
                  <a:lnTo>
                    <a:pt x="12964" y="3405"/>
                  </a:lnTo>
                  <a:lnTo>
                    <a:pt x="12837" y="3211"/>
                  </a:lnTo>
                  <a:lnTo>
                    <a:pt x="12704" y="3016"/>
                  </a:lnTo>
                  <a:lnTo>
                    <a:pt x="12564" y="2831"/>
                  </a:lnTo>
                  <a:lnTo>
                    <a:pt x="12425" y="2656"/>
                  </a:lnTo>
                  <a:lnTo>
                    <a:pt x="12286" y="2480"/>
                  </a:lnTo>
                  <a:lnTo>
                    <a:pt x="12141" y="2313"/>
                  </a:lnTo>
                  <a:lnTo>
                    <a:pt x="11989" y="2147"/>
                  </a:lnTo>
                  <a:lnTo>
                    <a:pt x="11844" y="1990"/>
                  </a:lnTo>
                  <a:lnTo>
                    <a:pt x="11686" y="1832"/>
                  </a:lnTo>
                  <a:lnTo>
                    <a:pt x="11535" y="1684"/>
                  </a:lnTo>
                  <a:lnTo>
                    <a:pt x="11378" y="1536"/>
                  </a:lnTo>
                  <a:lnTo>
                    <a:pt x="11214" y="1407"/>
                  </a:lnTo>
                  <a:lnTo>
                    <a:pt x="11051" y="1268"/>
                  </a:lnTo>
                  <a:lnTo>
                    <a:pt x="10887" y="1148"/>
                  </a:lnTo>
                  <a:lnTo>
                    <a:pt x="10718" y="1027"/>
                  </a:lnTo>
                  <a:lnTo>
                    <a:pt x="10554" y="916"/>
                  </a:lnTo>
                  <a:lnTo>
                    <a:pt x="10379" y="805"/>
                  </a:lnTo>
                  <a:lnTo>
                    <a:pt x="10209" y="704"/>
                  </a:lnTo>
                  <a:lnTo>
                    <a:pt x="10034" y="611"/>
                  </a:lnTo>
                  <a:lnTo>
                    <a:pt x="9852" y="519"/>
                  </a:lnTo>
                  <a:lnTo>
                    <a:pt x="9676" y="445"/>
                  </a:lnTo>
                  <a:lnTo>
                    <a:pt x="9495" y="371"/>
                  </a:lnTo>
                  <a:lnTo>
                    <a:pt x="9313" y="297"/>
                  </a:lnTo>
                  <a:lnTo>
                    <a:pt x="9125" y="232"/>
                  </a:lnTo>
                  <a:lnTo>
                    <a:pt x="8938" y="186"/>
                  </a:lnTo>
                  <a:lnTo>
                    <a:pt x="8750" y="130"/>
                  </a:lnTo>
                  <a:lnTo>
                    <a:pt x="8562" y="93"/>
                  </a:lnTo>
                  <a:lnTo>
                    <a:pt x="8375" y="56"/>
                  </a:lnTo>
                  <a:lnTo>
                    <a:pt x="8181" y="38"/>
                  </a:lnTo>
                  <a:lnTo>
                    <a:pt x="7987" y="19"/>
                  </a:lnTo>
                  <a:lnTo>
                    <a:pt x="7793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6810;p67">
              <a:extLst>
                <a:ext uri="{FF2B5EF4-FFF2-40B4-BE49-F238E27FC236}">
                  <a16:creationId xmlns:a16="http://schemas.microsoft.com/office/drawing/2014/main" id="{3BFD8D3D-9E14-E737-7EE9-A35E0301673A}"/>
                </a:ext>
              </a:extLst>
            </p:cNvPr>
            <p:cNvSpPr/>
            <p:nvPr/>
          </p:nvSpPr>
          <p:spPr>
            <a:xfrm>
              <a:off x="-2009150" y="-6289050"/>
              <a:ext cx="379825" cy="581450"/>
            </a:xfrm>
            <a:custGeom>
              <a:avLst/>
              <a:gdLst/>
              <a:ahLst/>
              <a:cxnLst/>
              <a:rect l="l" t="t" r="r" b="b"/>
              <a:pathLst>
                <a:path w="15193" h="23258" fill="none" extrusionOk="0">
                  <a:moveTo>
                    <a:pt x="15192" y="11629"/>
                  </a:moveTo>
                  <a:lnTo>
                    <a:pt x="15192" y="11629"/>
                  </a:lnTo>
                  <a:lnTo>
                    <a:pt x="15186" y="11925"/>
                  </a:lnTo>
                  <a:lnTo>
                    <a:pt x="15180" y="12221"/>
                  </a:lnTo>
                  <a:lnTo>
                    <a:pt x="15168" y="12517"/>
                  </a:lnTo>
                  <a:lnTo>
                    <a:pt x="15150" y="12813"/>
                  </a:lnTo>
                  <a:lnTo>
                    <a:pt x="15126" y="13109"/>
                  </a:lnTo>
                  <a:lnTo>
                    <a:pt x="15101" y="13396"/>
                  </a:lnTo>
                  <a:lnTo>
                    <a:pt x="15071" y="13683"/>
                  </a:lnTo>
                  <a:lnTo>
                    <a:pt x="15035" y="13969"/>
                  </a:lnTo>
                  <a:lnTo>
                    <a:pt x="14992" y="14256"/>
                  </a:lnTo>
                  <a:lnTo>
                    <a:pt x="14950" y="14534"/>
                  </a:lnTo>
                  <a:lnTo>
                    <a:pt x="14902" y="14811"/>
                  </a:lnTo>
                  <a:lnTo>
                    <a:pt x="14847" y="15079"/>
                  </a:lnTo>
                  <a:lnTo>
                    <a:pt x="14793" y="15357"/>
                  </a:lnTo>
                  <a:lnTo>
                    <a:pt x="14726" y="15625"/>
                  </a:lnTo>
                  <a:lnTo>
                    <a:pt x="14665" y="15894"/>
                  </a:lnTo>
                  <a:lnTo>
                    <a:pt x="14593" y="16153"/>
                  </a:lnTo>
                  <a:lnTo>
                    <a:pt x="14520" y="16412"/>
                  </a:lnTo>
                  <a:lnTo>
                    <a:pt x="14441" y="16671"/>
                  </a:lnTo>
                  <a:lnTo>
                    <a:pt x="14357" y="16920"/>
                  </a:lnTo>
                  <a:lnTo>
                    <a:pt x="14272" y="17170"/>
                  </a:lnTo>
                  <a:lnTo>
                    <a:pt x="14181" y="17411"/>
                  </a:lnTo>
                  <a:lnTo>
                    <a:pt x="14090" y="17651"/>
                  </a:lnTo>
                  <a:lnTo>
                    <a:pt x="13993" y="17892"/>
                  </a:lnTo>
                  <a:lnTo>
                    <a:pt x="13890" y="18123"/>
                  </a:lnTo>
                  <a:lnTo>
                    <a:pt x="13787" y="18354"/>
                  </a:lnTo>
                  <a:lnTo>
                    <a:pt x="13678" y="18586"/>
                  </a:lnTo>
                  <a:lnTo>
                    <a:pt x="13570" y="18808"/>
                  </a:lnTo>
                  <a:lnTo>
                    <a:pt x="13454" y="19020"/>
                  </a:lnTo>
                  <a:lnTo>
                    <a:pt x="13339" y="19233"/>
                  </a:lnTo>
                  <a:lnTo>
                    <a:pt x="13218" y="19446"/>
                  </a:lnTo>
                  <a:lnTo>
                    <a:pt x="13091" y="19649"/>
                  </a:lnTo>
                  <a:lnTo>
                    <a:pt x="12964" y="19844"/>
                  </a:lnTo>
                  <a:lnTo>
                    <a:pt x="12837" y="20038"/>
                  </a:lnTo>
                  <a:lnTo>
                    <a:pt x="12704" y="20232"/>
                  </a:lnTo>
                  <a:lnTo>
                    <a:pt x="12564" y="20417"/>
                  </a:lnTo>
                  <a:lnTo>
                    <a:pt x="12425" y="20602"/>
                  </a:lnTo>
                  <a:lnTo>
                    <a:pt x="12286" y="20769"/>
                  </a:lnTo>
                  <a:lnTo>
                    <a:pt x="12141" y="20944"/>
                  </a:lnTo>
                  <a:lnTo>
                    <a:pt x="11989" y="21111"/>
                  </a:lnTo>
                  <a:lnTo>
                    <a:pt x="11844" y="21268"/>
                  </a:lnTo>
                  <a:lnTo>
                    <a:pt x="11686" y="21426"/>
                  </a:lnTo>
                  <a:lnTo>
                    <a:pt x="11535" y="21574"/>
                  </a:lnTo>
                  <a:lnTo>
                    <a:pt x="11378" y="21712"/>
                  </a:lnTo>
                  <a:lnTo>
                    <a:pt x="11214" y="21851"/>
                  </a:lnTo>
                  <a:lnTo>
                    <a:pt x="11051" y="21981"/>
                  </a:lnTo>
                  <a:lnTo>
                    <a:pt x="10887" y="22110"/>
                  </a:lnTo>
                  <a:lnTo>
                    <a:pt x="10718" y="22230"/>
                  </a:lnTo>
                  <a:lnTo>
                    <a:pt x="10554" y="22341"/>
                  </a:lnTo>
                  <a:lnTo>
                    <a:pt x="10379" y="22443"/>
                  </a:lnTo>
                  <a:lnTo>
                    <a:pt x="10209" y="22545"/>
                  </a:lnTo>
                  <a:lnTo>
                    <a:pt x="10034" y="22647"/>
                  </a:lnTo>
                  <a:lnTo>
                    <a:pt x="9852" y="22730"/>
                  </a:lnTo>
                  <a:lnTo>
                    <a:pt x="9676" y="22813"/>
                  </a:lnTo>
                  <a:lnTo>
                    <a:pt x="9495" y="22887"/>
                  </a:lnTo>
                  <a:lnTo>
                    <a:pt x="9313" y="22952"/>
                  </a:lnTo>
                  <a:lnTo>
                    <a:pt x="9125" y="23017"/>
                  </a:lnTo>
                  <a:lnTo>
                    <a:pt x="8938" y="23072"/>
                  </a:lnTo>
                  <a:lnTo>
                    <a:pt x="8750" y="23118"/>
                  </a:lnTo>
                  <a:lnTo>
                    <a:pt x="8562" y="23155"/>
                  </a:lnTo>
                  <a:lnTo>
                    <a:pt x="8375" y="23192"/>
                  </a:lnTo>
                  <a:lnTo>
                    <a:pt x="8181" y="23220"/>
                  </a:lnTo>
                  <a:lnTo>
                    <a:pt x="7987" y="23239"/>
                  </a:lnTo>
                  <a:lnTo>
                    <a:pt x="7793" y="23248"/>
                  </a:lnTo>
                  <a:lnTo>
                    <a:pt x="7593" y="23257"/>
                  </a:lnTo>
                  <a:lnTo>
                    <a:pt x="7593" y="23257"/>
                  </a:lnTo>
                  <a:lnTo>
                    <a:pt x="7400" y="23248"/>
                  </a:lnTo>
                  <a:lnTo>
                    <a:pt x="7206" y="23239"/>
                  </a:lnTo>
                  <a:lnTo>
                    <a:pt x="7012" y="23220"/>
                  </a:lnTo>
                  <a:lnTo>
                    <a:pt x="6818" y="23192"/>
                  </a:lnTo>
                  <a:lnTo>
                    <a:pt x="6631" y="23155"/>
                  </a:lnTo>
                  <a:lnTo>
                    <a:pt x="6437" y="23118"/>
                  </a:lnTo>
                  <a:lnTo>
                    <a:pt x="6249" y="23072"/>
                  </a:lnTo>
                  <a:lnTo>
                    <a:pt x="6068" y="23017"/>
                  </a:lnTo>
                  <a:lnTo>
                    <a:pt x="5880" y="22952"/>
                  </a:lnTo>
                  <a:lnTo>
                    <a:pt x="5698" y="22887"/>
                  </a:lnTo>
                  <a:lnTo>
                    <a:pt x="5517" y="22813"/>
                  </a:lnTo>
                  <a:lnTo>
                    <a:pt x="5335" y="22730"/>
                  </a:lnTo>
                  <a:lnTo>
                    <a:pt x="5159" y="22647"/>
                  </a:lnTo>
                  <a:lnTo>
                    <a:pt x="4984" y="22545"/>
                  </a:lnTo>
                  <a:lnTo>
                    <a:pt x="4808" y="22443"/>
                  </a:lnTo>
                  <a:lnTo>
                    <a:pt x="4639" y="22341"/>
                  </a:lnTo>
                  <a:lnTo>
                    <a:pt x="4469" y="22230"/>
                  </a:lnTo>
                  <a:lnTo>
                    <a:pt x="4306" y="22110"/>
                  </a:lnTo>
                  <a:lnTo>
                    <a:pt x="4136" y="21981"/>
                  </a:lnTo>
                  <a:lnTo>
                    <a:pt x="3973" y="21851"/>
                  </a:lnTo>
                  <a:lnTo>
                    <a:pt x="3815" y="21712"/>
                  </a:lnTo>
                  <a:lnTo>
                    <a:pt x="3658" y="21574"/>
                  </a:lnTo>
                  <a:lnTo>
                    <a:pt x="3500" y="21426"/>
                  </a:lnTo>
                  <a:lnTo>
                    <a:pt x="3349" y="21268"/>
                  </a:lnTo>
                  <a:lnTo>
                    <a:pt x="3198" y="21111"/>
                  </a:lnTo>
                  <a:lnTo>
                    <a:pt x="3052" y="20944"/>
                  </a:lnTo>
                  <a:lnTo>
                    <a:pt x="2907" y="20769"/>
                  </a:lnTo>
                  <a:lnTo>
                    <a:pt x="2768" y="20602"/>
                  </a:lnTo>
                  <a:lnTo>
                    <a:pt x="2629" y="20417"/>
                  </a:lnTo>
                  <a:lnTo>
                    <a:pt x="2489" y="20232"/>
                  </a:lnTo>
                  <a:lnTo>
                    <a:pt x="2356" y="20038"/>
                  </a:lnTo>
                  <a:lnTo>
                    <a:pt x="2223" y="19844"/>
                  </a:lnTo>
                  <a:lnTo>
                    <a:pt x="2096" y="19649"/>
                  </a:lnTo>
                  <a:lnTo>
                    <a:pt x="1975" y="19446"/>
                  </a:lnTo>
                  <a:lnTo>
                    <a:pt x="1854" y="19233"/>
                  </a:lnTo>
                  <a:lnTo>
                    <a:pt x="1739" y="19020"/>
                  </a:lnTo>
                  <a:lnTo>
                    <a:pt x="1624" y="18808"/>
                  </a:lnTo>
                  <a:lnTo>
                    <a:pt x="1508" y="18586"/>
                  </a:lnTo>
                  <a:lnTo>
                    <a:pt x="1406" y="18354"/>
                  </a:lnTo>
                  <a:lnTo>
                    <a:pt x="1297" y="18123"/>
                  </a:lnTo>
                  <a:lnTo>
                    <a:pt x="1200" y="17892"/>
                  </a:lnTo>
                  <a:lnTo>
                    <a:pt x="1103" y="17651"/>
                  </a:lnTo>
                  <a:lnTo>
                    <a:pt x="1006" y="17411"/>
                  </a:lnTo>
                  <a:lnTo>
                    <a:pt x="921" y="17170"/>
                  </a:lnTo>
                  <a:lnTo>
                    <a:pt x="830" y="16920"/>
                  </a:lnTo>
                  <a:lnTo>
                    <a:pt x="752" y="16671"/>
                  </a:lnTo>
                  <a:lnTo>
                    <a:pt x="673" y="16412"/>
                  </a:lnTo>
                  <a:lnTo>
                    <a:pt x="600" y="16153"/>
                  </a:lnTo>
                  <a:lnTo>
                    <a:pt x="528" y="15894"/>
                  </a:lnTo>
                  <a:lnTo>
                    <a:pt x="461" y="15625"/>
                  </a:lnTo>
                  <a:lnTo>
                    <a:pt x="400" y="15357"/>
                  </a:lnTo>
                  <a:lnTo>
                    <a:pt x="346" y="15079"/>
                  </a:lnTo>
                  <a:lnTo>
                    <a:pt x="291" y="14811"/>
                  </a:lnTo>
                  <a:lnTo>
                    <a:pt x="243" y="14534"/>
                  </a:lnTo>
                  <a:lnTo>
                    <a:pt x="195" y="14256"/>
                  </a:lnTo>
                  <a:lnTo>
                    <a:pt x="158" y="13969"/>
                  </a:lnTo>
                  <a:lnTo>
                    <a:pt x="122" y="13683"/>
                  </a:lnTo>
                  <a:lnTo>
                    <a:pt x="92" y="13396"/>
                  </a:lnTo>
                  <a:lnTo>
                    <a:pt x="61" y="13109"/>
                  </a:lnTo>
                  <a:lnTo>
                    <a:pt x="43" y="12813"/>
                  </a:lnTo>
                  <a:lnTo>
                    <a:pt x="25" y="12517"/>
                  </a:lnTo>
                  <a:lnTo>
                    <a:pt x="13" y="12221"/>
                  </a:lnTo>
                  <a:lnTo>
                    <a:pt x="7" y="11925"/>
                  </a:lnTo>
                  <a:lnTo>
                    <a:pt x="1" y="11629"/>
                  </a:lnTo>
                  <a:lnTo>
                    <a:pt x="1" y="11629"/>
                  </a:lnTo>
                  <a:lnTo>
                    <a:pt x="7" y="11324"/>
                  </a:lnTo>
                  <a:lnTo>
                    <a:pt x="13" y="11028"/>
                  </a:lnTo>
                  <a:lnTo>
                    <a:pt x="25" y="10732"/>
                  </a:lnTo>
                  <a:lnTo>
                    <a:pt x="43" y="10436"/>
                  </a:lnTo>
                  <a:lnTo>
                    <a:pt x="61" y="10149"/>
                  </a:lnTo>
                  <a:lnTo>
                    <a:pt x="92" y="9853"/>
                  </a:lnTo>
                  <a:lnTo>
                    <a:pt x="122" y="9566"/>
                  </a:lnTo>
                  <a:lnTo>
                    <a:pt x="158" y="9279"/>
                  </a:lnTo>
                  <a:lnTo>
                    <a:pt x="195" y="9002"/>
                  </a:lnTo>
                  <a:lnTo>
                    <a:pt x="243" y="8724"/>
                  </a:lnTo>
                  <a:lnTo>
                    <a:pt x="291" y="8447"/>
                  </a:lnTo>
                  <a:lnTo>
                    <a:pt x="346" y="8169"/>
                  </a:lnTo>
                  <a:lnTo>
                    <a:pt x="400" y="7901"/>
                  </a:lnTo>
                  <a:lnTo>
                    <a:pt x="461" y="7633"/>
                  </a:lnTo>
                  <a:lnTo>
                    <a:pt x="528" y="7364"/>
                  </a:lnTo>
                  <a:lnTo>
                    <a:pt x="600" y="7105"/>
                  </a:lnTo>
                  <a:lnTo>
                    <a:pt x="673" y="6846"/>
                  </a:lnTo>
                  <a:lnTo>
                    <a:pt x="752" y="6587"/>
                  </a:lnTo>
                  <a:lnTo>
                    <a:pt x="830" y="6337"/>
                  </a:lnTo>
                  <a:lnTo>
                    <a:pt x="921" y="6088"/>
                  </a:lnTo>
                  <a:lnTo>
                    <a:pt x="1006" y="5838"/>
                  </a:lnTo>
                  <a:lnTo>
                    <a:pt x="1103" y="5597"/>
                  </a:lnTo>
                  <a:lnTo>
                    <a:pt x="1200" y="5357"/>
                  </a:lnTo>
                  <a:lnTo>
                    <a:pt x="1297" y="5126"/>
                  </a:lnTo>
                  <a:lnTo>
                    <a:pt x="1406" y="4894"/>
                  </a:lnTo>
                  <a:lnTo>
                    <a:pt x="1508" y="4672"/>
                  </a:lnTo>
                  <a:lnTo>
                    <a:pt x="1624" y="4450"/>
                  </a:lnTo>
                  <a:lnTo>
                    <a:pt x="1739" y="4228"/>
                  </a:lnTo>
                  <a:lnTo>
                    <a:pt x="1854" y="4015"/>
                  </a:lnTo>
                  <a:lnTo>
                    <a:pt x="1975" y="3812"/>
                  </a:lnTo>
                  <a:lnTo>
                    <a:pt x="2096" y="3608"/>
                  </a:lnTo>
                  <a:lnTo>
                    <a:pt x="2223" y="3405"/>
                  </a:lnTo>
                  <a:lnTo>
                    <a:pt x="2356" y="3211"/>
                  </a:lnTo>
                  <a:lnTo>
                    <a:pt x="2489" y="3016"/>
                  </a:lnTo>
                  <a:lnTo>
                    <a:pt x="2629" y="2831"/>
                  </a:lnTo>
                  <a:lnTo>
                    <a:pt x="2768" y="2656"/>
                  </a:lnTo>
                  <a:lnTo>
                    <a:pt x="2907" y="2480"/>
                  </a:lnTo>
                  <a:lnTo>
                    <a:pt x="3052" y="2313"/>
                  </a:lnTo>
                  <a:lnTo>
                    <a:pt x="3198" y="2147"/>
                  </a:lnTo>
                  <a:lnTo>
                    <a:pt x="3349" y="1990"/>
                  </a:lnTo>
                  <a:lnTo>
                    <a:pt x="3500" y="1832"/>
                  </a:lnTo>
                  <a:lnTo>
                    <a:pt x="3658" y="1684"/>
                  </a:lnTo>
                  <a:lnTo>
                    <a:pt x="3815" y="1536"/>
                  </a:lnTo>
                  <a:lnTo>
                    <a:pt x="3973" y="1407"/>
                  </a:lnTo>
                  <a:lnTo>
                    <a:pt x="4136" y="1268"/>
                  </a:lnTo>
                  <a:lnTo>
                    <a:pt x="4306" y="1148"/>
                  </a:lnTo>
                  <a:lnTo>
                    <a:pt x="4469" y="1027"/>
                  </a:lnTo>
                  <a:lnTo>
                    <a:pt x="4639" y="916"/>
                  </a:lnTo>
                  <a:lnTo>
                    <a:pt x="4808" y="805"/>
                  </a:lnTo>
                  <a:lnTo>
                    <a:pt x="4984" y="704"/>
                  </a:lnTo>
                  <a:lnTo>
                    <a:pt x="5159" y="611"/>
                  </a:lnTo>
                  <a:lnTo>
                    <a:pt x="5335" y="519"/>
                  </a:lnTo>
                  <a:lnTo>
                    <a:pt x="5517" y="445"/>
                  </a:lnTo>
                  <a:lnTo>
                    <a:pt x="5698" y="371"/>
                  </a:lnTo>
                  <a:lnTo>
                    <a:pt x="5880" y="297"/>
                  </a:lnTo>
                  <a:lnTo>
                    <a:pt x="6068" y="232"/>
                  </a:lnTo>
                  <a:lnTo>
                    <a:pt x="6249" y="186"/>
                  </a:lnTo>
                  <a:lnTo>
                    <a:pt x="6437" y="130"/>
                  </a:lnTo>
                  <a:lnTo>
                    <a:pt x="6631" y="93"/>
                  </a:lnTo>
                  <a:lnTo>
                    <a:pt x="6818" y="56"/>
                  </a:lnTo>
                  <a:lnTo>
                    <a:pt x="7012" y="38"/>
                  </a:lnTo>
                  <a:lnTo>
                    <a:pt x="7206" y="19"/>
                  </a:lnTo>
                  <a:lnTo>
                    <a:pt x="7400" y="1"/>
                  </a:lnTo>
                  <a:lnTo>
                    <a:pt x="7593" y="1"/>
                  </a:lnTo>
                  <a:lnTo>
                    <a:pt x="7593" y="1"/>
                  </a:lnTo>
                  <a:lnTo>
                    <a:pt x="7793" y="1"/>
                  </a:lnTo>
                  <a:lnTo>
                    <a:pt x="7987" y="19"/>
                  </a:lnTo>
                  <a:lnTo>
                    <a:pt x="8181" y="38"/>
                  </a:lnTo>
                  <a:lnTo>
                    <a:pt x="8375" y="56"/>
                  </a:lnTo>
                  <a:lnTo>
                    <a:pt x="8562" y="93"/>
                  </a:lnTo>
                  <a:lnTo>
                    <a:pt x="8750" y="130"/>
                  </a:lnTo>
                  <a:lnTo>
                    <a:pt x="8938" y="186"/>
                  </a:lnTo>
                  <a:lnTo>
                    <a:pt x="9125" y="232"/>
                  </a:lnTo>
                  <a:lnTo>
                    <a:pt x="9313" y="297"/>
                  </a:lnTo>
                  <a:lnTo>
                    <a:pt x="9495" y="371"/>
                  </a:lnTo>
                  <a:lnTo>
                    <a:pt x="9676" y="445"/>
                  </a:lnTo>
                  <a:lnTo>
                    <a:pt x="9852" y="519"/>
                  </a:lnTo>
                  <a:lnTo>
                    <a:pt x="10034" y="611"/>
                  </a:lnTo>
                  <a:lnTo>
                    <a:pt x="10209" y="704"/>
                  </a:lnTo>
                  <a:lnTo>
                    <a:pt x="10379" y="805"/>
                  </a:lnTo>
                  <a:lnTo>
                    <a:pt x="10554" y="916"/>
                  </a:lnTo>
                  <a:lnTo>
                    <a:pt x="10718" y="1027"/>
                  </a:lnTo>
                  <a:lnTo>
                    <a:pt x="10887" y="1148"/>
                  </a:lnTo>
                  <a:lnTo>
                    <a:pt x="11051" y="1268"/>
                  </a:lnTo>
                  <a:lnTo>
                    <a:pt x="11214" y="1407"/>
                  </a:lnTo>
                  <a:lnTo>
                    <a:pt x="11378" y="1536"/>
                  </a:lnTo>
                  <a:lnTo>
                    <a:pt x="11535" y="1684"/>
                  </a:lnTo>
                  <a:lnTo>
                    <a:pt x="11686" y="1832"/>
                  </a:lnTo>
                  <a:lnTo>
                    <a:pt x="11844" y="1990"/>
                  </a:lnTo>
                  <a:lnTo>
                    <a:pt x="11989" y="2147"/>
                  </a:lnTo>
                  <a:lnTo>
                    <a:pt x="12141" y="2313"/>
                  </a:lnTo>
                  <a:lnTo>
                    <a:pt x="12286" y="2480"/>
                  </a:lnTo>
                  <a:lnTo>
                    <a:pt x="12425" y="2656"/>
                  </a:lnTo>
                  <a:lnTo>
                    <a:pt x="12564" y="2831"/>
                  </a:lnTo>
                  <a:lnTo>
                    <a:pt x="12704" y="3016"/>
                  </a:lnTo>
                  <a:lnTo>
                    <a:pt x="12837" y="3211"/>
                  </a:lnTo>
                  <a:lnTo>
                    <a:pt x="12964" y="3405"/>
                  </a:lnTo>
                  <a:lnTo>
                    <a:pt x="13091" y="3608"/>
                  </a:lnTo>
                  <a:lnTo>
                    <a:pt x="13218" y="3812"/>
                  </a:lnTo>
                  <a:lnTo>
                    <a:pt x="13339" y="4015"/>
                  </a:lnTo>
                  <a:lnTo>
                    <a:pt x="13454" y="4228"/>
                  </a:lnTo>
                  <a:lnTo>
                    <a:pt x="13570" y="4450"/>
                  </a:lnTo>
                  <a:lnTo>
                    <a:pt x="13678" y="4672"/>
                  </a:lnTo>
                  <a:lnTo>
                    <a:pt x="13787" y="4894"/>
                  </a:lnTo>
                  <a:lnTo>
                    <a:pt x="13890" y="5126"/>
                  </a:lnTo>
                  <a:lnTo>
                    <a:pt x="13993" y="5357"/>
                  </a:lnTo>
                  <a:lnTo>
                    <a:pt x="14090" y="5597"/>
                  </a:lnTo>
                  <a:lnTo>
                    <a:pt x="14181" y="5838"/>
                  </a:lnTo>
                  <a:lnTo>
                    <a:pt x="14272" y="6088"/>
                  </a:lnTo>
                  <a:lnTo>
                    <a:pt x="14357" y="6337"/>
                  </a:lnTo>
                  <a:lnTo>
                    <a:pt x="14441" y="6587"/>
                  </a:lnTo>
                  <a:lnTo>
                    <a:pt x="14520" y="6846"/>
                  </a:lnTo>
                  <a:lnTo>
                    <a:pt x="14593" y="7105"/>
                  </a:lnTo>
                  <a:lnTo>
                    <a:pt x="14665" y="7364"/>
                  </a:lnTo>
                  <a:lnTo>
                    <a:pt x="14726" y="7633"/>
                  </a:lnTo>
                  <a:lnTo>
                    <a:pt x="14793" y="7901"/>
                  </a:lnTo>
                  <a:lnTo>
                    <a:pt x="14847" y="8169"/>
                  </a:lnTo>
                  <a:lnTo>
                    <a:pt x="14902" y="8447"/>
                  </a:lnTo>
                  <a:lnTo>
                    <a:pt x="14950" y="8724"/>
                  </a:lnTo>
                  <a:lnTo>
                    <a:pt x="14992" y="9002"/>
                  </a:lnTo>
                  <a:lnTo>
                    <a:pt x="15035" y="9279"/>
                  </a:lnTo>
                  <a:lnTo>
                    <a:pt x="15071" y="9566"/>
                  </a:lnTo>
                  <a:lnTo>
                    <a:pt x="15101" y="9853"/>
                  </a:lnTo>
                  <a:lnTo>
                    <a:pt x="15126" y="10149"/>
                  </a:lnTo>
                  <a:lnTo>
                    <a:pt x="15150" y="10436"/>
                  </a:lnTo>
                  <a:lnTo>
                    <a:pt x="15168" y="10732"/>
                  </a:lnTo>
                  <a:lnTo>
                    <a:pt x="15180" y="11028"/>
                  </a:lnTo>
                  <a:lnTo>
                    <a:pt x="15186" y="11324"/>
                  </a:lnTo>
                  <a:lnTo>
                    <a:pt x="15192" y="11629"/>
                  </a:lnTo>
                  <a:lnTo>
                    <a:pt x="15192" y="1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6811;p67">
              <a:extLst>
                <a:ext uri="{FF2B5EF4-FFF2-40B4-BE49-F238E27FC236}">
                  <a16:creationId xmlns:a16="http://schemas.microsoft.com/office/drawing/2014/main" id="{90489B5C-0335-6A81-EED3-365EB7799C69}"/>
                </a:ext>
              </a:extLst>
            </p:cNvPr>
            <p:cNvSpPr/>
            <p:nvPr/>
          </p:nvSpPr>
          <p:spPr>
            <a:xfrm>
              <a:off x="-1629350" y="-599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6812;p67">
              <a:extLst>
                <a:ext uri="{FF2B5EF4-FFF2-40B4-BE49-F238E27FC236}">
                  <a16:creationId xmlns:a16="http://schemas.microsoft.com/office/drawing/2014/main" id="{1A1B1BEC-A89D-F6AB-0F7B-FA62DC619018}"/>
                </a:ext>
              </a:extLst>
            </p:cNvPr>
            <p:cNvSpPr/>
            <p:nvPr/>
          </p:nvSpPr>
          <p:spPr>
            <a:xfrm>
              <a:off x="-692850" y="-6289050"/>
              <a:ext cx="379675" cy="581450"/>
            </a:xfrm>
            <a:custGeom>
              <a:avLst/>
              <a:gdLst/>
              <a:ahLst/>
              <a:cxnLst/>
              <a:rect l="l" t="t" r="r" b="b"/>
              <a:pathLst>
                <a:path w="15187" h="23258" extrusionOk="0">
                  <a:moveTo>
                    <a:pt x="7394" y="1"/>
                  </a:moveTo>
                  <a:lnTo>
                    <a:pt x="7200" y="19"/>
                  </a:lnTo>
                  <a:lnTo>
                    <a:pt x="7006" y="38"/>
                  </a:lnTo>
                  <a:lnTo>
                    <a:pt x="6812" y="56"/>
                  </a:lnTo>
                  <a:lnTo>
                    <a:pt x="6625" y="93"/>
                  </a:lnTo>
                  <a:lnTo>
                    <a:pt x="6437" y="130"/>
                  </a:lnTo>
                  <a:lnTo>
                    <a:pt x="6249" y="186"/>
                  </a:lnTo>
                  <a:lnTo>
                    <a:pt x="6062" y="232"/>
                  </a:lnTo>
                  <a:lnTo>
                    <a:pt x="5874" y="297"/>
                  </a:lnTo>
                  <a:lnTo>
                    <a:pt x="5692" y="371"/>
                  </a:lnTo>
                  <a:lnTo>
                    <a:pt x="5511" y="445"/>
                  </a:lnTo>
                  <a:lnTo>
                    <a:pt x="5335" y="519"/>
                  </a:lnTo>
                  <a:lnTo>
                    <a:pt x="5153" y="611"/>
                  </a:lnTo>
                  <a:lnTo>
                    <a:pt x="4978" y="704"/>
                  </a:lnTo>
                  <a:lnTo>
                    <a:pt x="4808" y="805"/>
                  </a:lnTo>
                  <a:lnTo>
                    <a:pt x="4639" y="916"/>
                  </a:lnTo>
                  <a:lnTo>
                    <a:pt x="4469" y="1027"/>
                  </a:lnTo>
                  <a:lnTo>
                    <a:pt x="4300" y="1148"/>
                  </a:lnTo>
                  <a:lnTo>
                    <a:pt x="4136" y="1268"/>
                  </a:lnTo>
                  <a:lnTo>
                    <a:pt x="3973" y="1407"/>
                  </a:lnTo>
                  <a:lnTo>
                    <a:pt x="3809" y="1536"/>
                  </a:lnTo>
                  <a:lnTo>
                    <a:pt x="3652" y="1684"/>
                  </a:lnTo>
                  <a:lnTo>
                    <a:pt x="3500" y="1832"/>
                  </a:lnTo>
                  <a:lnTo>
                    <a:pt x="3349" y="1990"/>
                  </a:lnTo>
                  <a:lnTo>
                    <a:pt x="3198" y="2147"/>
                  </a:lnTo>
                  <a:lnTo>
                    <a:pt x="3046" y="2313"/>
                  </a:lnTo>
                  <a:lnTo>
                    <a:pt x="2901" y="2480"/>
                  </a:lnTo>
                  <a:lnTo>
                    <a:pt x="2762" y="2656"/>
                  </a:lnTo>
                  <a:lnTo>
                    <a:pt x="2623" y="2831"/>
                  </a:lnTo>
                  <a:lnTo>
                    <a:pt x="2483" y="3016"/>
                  </a:lnTo>
                  <a:lnTo>
                    <a:pt x="2350" y="3211"/>
                  </a:lnTo>
                  <a:lnTo>
                    <a:pt x="2223" y="3405"/>
                  </a:lnTo>
                  <a:lnTo>
                    <a:pt x="2096" y="3608"/>
                  </a:lnTo>
                  <a:lnTo>
                    <a:pt x="1969" y="3812"/>
                  </a:lnTo>
                  <a:lnTo>
                    <a:pt x="1848" y="4015"/>
                  </a:lnTo>
                  <a:lnTo>
                    <a:pt x="1732" y="4228"/>
                  </a:lnTo>
                  <a:lnTo>
                    <a:pt x="1617" y="4450"/>
                  </a:lnTo>
                  <a:lnTo>
                    <a:pt x="1508" y="4672"/>
                  </a:lnTo>
                  <a:lnTo>
                    <a:pt x="1399" y="4894"/>
                  </a:lnTo>
                  <a:lnTo>
                    <a:pt x="1297" y="5126"/>
                  </a:lnTo>
                  <a:lnTo>
                    <a:pt x="1194" y="5357"/>
                  </a:lnTo>
                  <a:lnTo>
                    <a:pt x="1097" y="5597"/>
                  </a:lnTo>
                  <a:lnTo>
                    <a:pt x="1006" y="5838"/>
                  </a:lnTo>
                  <a:lnTo>
                    <a:pt x="915" y="6088"/>
                  </a:lnTo>
                  <a:lnTo>
                    <a:pt x="830" y="6337"/>
                  </a:lnTo>
                  <a:lnTo>
                    <a:pt x="746" y="6587"/>
                  </a:lnTo>
                  <a:lnTo>
                    <a:pt x="667" y="6846"/>
                  </a:lnTo>
                  <a:lnTo>
                    <a:pt x="594" y="7105"/>
                  </a:lnTo>
                  <a:lnTo>
                    <a:pt x="528" y="7364"/>
                  </a:lnTo>
                  <a:lnTo>
                    <a:pt x="461" y="7633"/>
                  </a:lnTo>
                  <a:lnTo>
                    <a:pt x="400" y="7901"/>
                  </a:lnTo>
                  <a:lnTo>
                    <a:pt x="340" y="8169"/>
                  </a:lnTo>
                  <a:lnTo>
                    <a:pt x="285" y="8447"/>
                  </a:lnTo>
                  <a:lnTo>
                    <a:pt x="237" y="8724"/>
                  </a:lnTo>
                  <a:lnTo>
                    <a:pt x="195" y="9002"/>
                  </a:lnTo>
                  <a:lnTo>
                    <a:pt x="152" y="9279"/>
                  </a:lnTo>
                  <a:lnTo>
                    <a:pt x="116" y="9566"/>
                  </a:lnTo>
                  <a:lnTo>
                    <a:pt x="86" y="9853"/>
                  </a:lnTo>
                  <a:lnTo>
                    <a:pt x="61" y="10149"/>
                  </a:lnTo>
                  <a:lnTo>
                    <a:pt x="37" y="10436"/>
                  </a:lnTo>
                  <a:lnTo>
                    <a:pt x="19" y="10732"/>
                  </a:lnTo>
                  <a:lnTo>
                    <a:pt x="7" y="11028"/>
                  </a:lnTo>
                  <a:lnTo>
                    <a:pt x="1" y="11324"/>
                  </a:lnTo>
                  <a:lnTo>
                    <a:pt x="1" y="11629"/>
                  </a:lnTo>
                  <a:lnTo>
                    <a:pt x="1" y="11925"/>
                  </a:lnTo>
                  <a:lnTo>
                    <a:pt x="7" y="12221"/>
                  </a:lnTo>
                  <a:lnTo>
                    <a:pt x="19" y="12517"/>
                  </a:lnTo>
                  <a:lnTo>
                    <a:pt x="37" y="12813"/>
                  </a:lnTo>
                  <a:lnTo>
                    <a:pt x="61" y="13109"/>
                  </a:lnTo>
                  <a:lnTo>
                    <a:pt x="86" y="13396"/>
                  </a:lnTo>
                  <a:lnTo>
                    <a:pt x="116" y="13683"/>
                  </a:lnTo>
                  <a:lnTo>
                    <a:pt x="152" y="13969"/>
                  </a:lnTo>
                  <a:lnTo>
                    <a:pt x="195" y="14256"/>
                  </a:lnTo>
                  <a:lnTo>
                    <a:pt x="237" y="14534"/>
                  </a:lnTo>
                  <a:lnTo>
                    <a:pt x="285" y="14811"/>
                  </a:lnTo>
                  <a:lnTo>
                    <a:pt x="340" y="15079"/>
                  </a:lnTo>
                  <a:lnTo>
                    <a:pt x="400" y="15357"/>
                  </a:lnTo>
                  <a:lnTo>
                    <a:pt x="461" y="15625"/>
                  </a:lnTo>
                  <a:lnTo>
                    <a:pt x="528" y="15894"/>
                  </a:lnTo>
                  <a:lnTo>
                    <a:pt x="594" y="16153"/>
                  </a:lnTo>
                  <a:lnTo>
                    <a:pt x="667" y="16412"/>
                  </a:lnTo>
                  <a:lnTo>
                    <a:pt x="746" y="16671"/>
                  </a:lnTo>
                  <a:lnTo>
                    <a:pt x="830" y="16920"/>
                  </a:lnTo>
                  <a:lnTo>
                    <a:pt x="915" y="17170"/>
                  </a:lnTo>
                  <a:lnTo>
                    <a:pt x="1006" y="17411"/>
                  </a:lnTo>
                  <a:lnTo>
                    <a:pt x="1097" y="17651"/>
                  </a:lnTo>
                  <a:lnTo>
                    <a:pt x="1194" y="17892"/>
                  </a:lnTo>
                  <a:lnTo>
                    <a:pt x="1297" y="18123"/>
                  </a:lnTo>
                  <a:lnTo>
                    <a:pt x="1399" y="18354"/>
                  </a:lnTo>
                  <a:lnTo>
                    <a:pt x="1508" y="18586"/>
                  </a:lnTo>
                  <a:lnTo>
                    <a:pt x="1617" y="18808"/>
                  </a:lnTo>
                  <a:lnTo>
                    <a:pt x="1732" y="19020"/>
                  </a:lnTo>
                  <a:lnTo>
                    <a:pt x="1848" y="19233"/>
                  </a:lnTo>
                  <a:lnTo>
                    <a:pt x="1969" y="19446"/>
                  </a:lnTo>
                  <a:lnTo>
                    <a:pt x="2096" y="19649"/>
                  </a:lnTo>
                  <a:lnTo>
                    <a:pt x="2223" y="19844"/>
                  </a:lnTo>
                  <a:lnTo>
                    <a:pt x="2350" y="20038"/>
                  </a:lnTo>
                  <a:lnTo>
                    <a:pt x="2483" y="20232"/>
                  </a:lnTo>
                  <a:lnTo>
                    <a:pt x="2623" y="20417"/>
                  </a:lnTo>
                  <a:lnTo>
                    <a:pt x="2762" y="20602"/>
                  </a:lnTo>
                  <a:lnTo>
                    <a:pt x="2901" y="20769"/>
                  </a:lnTo>
                  <a:lnTo>
                    <a:pt x="3046" y="20944"/>
                  </a:lnTo>
                  <a:lnTo>
                    <a:pt x="3198" y="21111"/>
                  </a:lnTo>
                  <a:lnTo>
                    <a:pt x="3349" y="21268"/>
                  </a:lnTo>
                  <a:lnTo>
                    <a:pt x="3500" y="21426"/>
                  </a:lnTo>
                  <a:lnTo>
                    <a:pt x="3652" y="21574"/>
                  </a:lnTo>
                  <a:lnTo>
                    <a:pt x="3809" y="21712"/>
                  </a:lnTo>
                  <a:lnTo>
                    <a:pt x="3973" y="21851"/>
                  </a:lnTo>
                  <a:lnTo>
                    <a:pt x="4136" y="21981"/>
                  </a:lnTo>
                  <a:lnTo>
                    <a:pt x="4300" y="22110"/>
                  </a:lnTo>
                  <a:lnTo>
                    <a:pt x="4469" y="22230"/>
                  </a:lnTo>
                  <a:lnTo>
                    <a:pt x="4639" y="22341"/>
                  </a:lnTo>
                  <a:lnTo>
                    <a:pt x="4808" y="22443"/>
                  </a:lnTo>
                  <a:lnTo>
                    <a:pt x="4978" y="22545"/>
                  </a:lnTo>
                  <a:lnTo>
                    <a:pt x="5153" y="22647"/>
                  </a:lnTo>
                  <a:lnTo>
                    <a:pt x="5335" y="22730"/>
                  </a:lnTo>
                  <a:lnTo>
                    <a:pt x="5511" y="22813"/>
                  </a:lnTo>
                  <a:lnTo>
                    <a:pt x="5692" y="22887"/>
                  </a:lnTo>
                  <a:lnTo>
                    <a:pt x="5874" y="22952"/>
                  </a:lnTo>
                  <a:lnTo>
                    <a:pt x="6062" y="23017"/>
                  </a:lnTo>
                  <a:lnTo>
                    <a:pt x="6249" y="23072"/>
                  </a:lnTo>
                  <a:lnTo>
                    <a:pt x="6437" y="23118"/>
                  </a:lnTo>
                  <a:lnTo>
                    <a:pt x="6625" y="23155"/>
                  </a:lnTo>
                  <a:lnTo>
                    <a:pt x="6812" y="23192"/>
                  </a:lnTo>
                  <a:lnTo>
                    <a:pt x="7006" y="23220"/>
                  </a:lnTo>
                  <a:lnTo>
                    <a:pt x="7200" y="23239"/>
                  </a:lnTo>
                  <a:lnTo>
                    <a:pt x="7394" y="23248"/>
                  </a:lnTo>
                  <a:lnTo>
                    <a:pt x="7593" y="23257"/>
                  </a:lnTo>
                  <a:lnTo>
                    <a:pt x="7787" y="23248"/>
                  </a:lnTo>
                  <a:lnTo>
                    <a:pt x="7981" y="23239"/>
                  </a:lnTo>
                  <a:lnTo>
                    <a:pt x="8175" y="23220"/>
                  </a:lnTo>
                  <a:lnTo>
                    <a:pt x="8368" y="23192"/>
                  </a:lnTo>
                  <a:lnTo>
                    <a:pt x="8556" y="23155"/>
                  </a:lnTo>
                  <a:lnTo>
                    <a:pt x="8750" y="23118"/>
                  </a:lnTo>
                  <a:lnTo>
                    <a:pt x="8938" y="23072"/>
                  </a:lnTo>
                  <a:lnTo>
                    <a:pt x="9119" y="23017"/>
                  </a:lnTo>
                  <a:lnTo>
                    <a:pt x="9307" y="22952"/>
                  </a:lnTo>
                  <a:lnTo>
                    <a:pt x="9489" y="22887"/>
                  </a:lnTo>
                  <a:lnTo>
                    <a:pt x="9670" y="22813"/>
                  </a:lnTo>
                  <a:lnTo>
                    <a:pt x="9852" y="22730"/>
                  </a:lnTo>
                  <a:lnTo>
                    <a:pt x="10027" y="22647"/>
                  </a:lnTo>
                  <a:lnTo>
                    <a:pt x="10203" y="22545"/>
                  </a:lnTo>
                  <a:lnTo>
                    <a:pt x="10373" y="22443"/>
                  </a:lnTo>
                  <a:lnTo>
                    <a:pt x="10548" y="22341"/>
                  </a:lnTo>
                  <a:lnTo>
                    <a:pt x="10718" y="22230"/>
                  </a:lnTo>
                  <a:lnTo>
                    <a:pt x="10881" y="22110"/>
                  </a:lnTo>
                  <a:lnTo>
                    <a:pt x="11051" y="21981"/>
                  </a:lnTo>
                  <a:lnTo>
                    <a:pt x="11208" y="21851"/>
                  </a:lnTo>
                  <a:lnTo>
                    <a:pt x="11372" y="21712"/>
                  </a:lnTo>
                  <a:lnTo>
                    <a:pt x="11529" y="21574"/>
                  </a:lnTo>
                  <a:lnTo>
                    <a:pt x="11680" y="21426"/>
                  </a:lnTo>
                  <a:lnTo>
                    <a:pt x="11838" y="21268"/>
                  </a:lnTo>
                  <a:lnTo>
                    <a:pt x="11989" y="21111"/>
                  </a:lnTo>
                  <a:lnTo>
                    <a:pt x="12134" y="20944"/>
                  </a:lnTo>
                  <a:lnTo>
                    <a:pt x="12280" y="20769"/>
                  </a:lnTo>
                  <a:lnTo>
                    <a:pt x="12419" y="20602"/>
                  </a:lnTo>
                  <a:lnTo>
                    <a:pt x="12558" y="20417"/>
                  </a:lnTo>
                  <a:lnTo>
                    <a:pt x="12698" y="20232"/>
                  </a:lnTo>
                  <a:lnTo>
                    <a:pt x="12831" y="20038"/>
                  </a:lnTo>
                  <a:lnTo>
                    <a:pt x="12958" y="19844"/>
                  </a:lnTo>
                  <a:lnTo>
                    <a:pt x="13085" y="19649"/>
                  </a:lnTo>
                  <a:lnTo>
                    <a:pt x="13212" y="19446"/>
                  </a:lnTo>
                  <a:lnTo>
                    <a:pt x="13333" y="19233"/>
                  </a:lnTo>
                  <a:lnTo>
                    <a:pt x="13448" y="19020"/>
                  </a:lnTo>
                  <a:lnTo>
                    <a:pt x="13563" y="18808"/>
                  </a:lnTo>
                  <a:lnTo>
                    <a:pt x="13672" y="18586"/>
                  </a:lnTo>
                  <a:lnTo>
                    <a:pt x="13781" y="18354"/>
                  </a:lnTo>
                  <a:lnTo>
                    <a:pt x="13884" y="18123"/>
                  </a:lnTo>
                  <a:lnTo>
                    <a:pt x="13987" y="17892"/>
                  </a:lnTo>
                  <a:lnTo>
                    <a:pt x="14084" y="17651"/>
                  </a:lnTo>
                  <a:lnTo>
                    <a:pt x="14175" y="17411"/>
                  </a:lnTo>
                  <a:lnTo>
                    <a:pt x="14266" y="17170"/>
                  </a:lnTo>
                  <a:lnTo>
                    <a:pt x="14351" y="16920"/>
                  </a:lnTo>
                  <a:lnTo>
                    <a:pt x="14435" y="16671"/>
                  </a:lnTo>
                  <a:lnTo>
                    <a:pt x="14514" y="16412"/>
                  </a:lnTo>
                  <a:lnTo>
                    <a:pt x="14587" y="16153"/>
                  </a:lnTo>
                  <a:lnTo>
                    <a:pt x="14659" y="15894"/>
                  </a:lnTo>
                  <a:lnTo>
                    <a:pt x="14720" y="15625"/>
                  </a:lnTo>
                  <a:lnTo>
                    <a:pt x="14786" y="15357"/>
                  </a:lnTo>
                  <a:lnTo>
                    <a:pt x="14841" y="15079"/>
                  </a:lnTo>
                  <a:lnTo>
                    <a:pt x="14895" y="14811"/>
                  </a:lnTo>
                  <a:lnTo>
                    <a:pt x="14944" y="14534"/>
                  </a:lnTo>
                  <a:lnTo>
                    <a:pt x="14986" y="14256"/>
                  </a:lnTo>
                  <a:lnTo>
                    <a:pt x="15029" y="13969"/>
                  </a:lnTo>
                  <a:lnTo>
                    <a:pt x="15065" y="13683"/>
                  </a:lnTo>
                  <a:lnTo>
                    <a:pt x="15095" y="13396"/>
                  </a:lnTo>
                  <a:lnTo>
                    <a:pt x="15119" y="13109"/>
                  </a:lnTo>
                  <a:lnTo>
                    <a:pt x="15144" y="12813"/>
                  </a:lnTo>
                  <a:lnTo>
                    <a:pt x="15162" y="12517"/>
                  </a:lnTo>
                  <a:lnTo>
                    <a:pt x="15174" y="12221"/>
                  </a:lnTo>
                  <a:lnTo>
                    <a:pt x="15180" y="11925"/>
                  </a:lnTo>
                  <a:lnTo>
                    <a:pt x="15186" y="11629"/>
                  </a:lnTo>
                  <a:lnTo>
                    <a:pt x="15180" y="11324"/>
                  </a:lnTo>
                  <a:lnTo>
                    <a:pt x="15174" y="11028"/>
                  </a:lnTo>
                  <a:lnTo>
                    <a:pt x="15162" y="10732"/>
                  </a:lnTo>
                  <a:lnTo>
                    <a:pt x="15144" y="10436"/>
                  </a:lnTo>
                  <a:lnTo>
                    <a:pt x="15119" y="10149"/>
                  </a:lnTo>
                  <a:lnTo>
                    <a:pt x="15095" y="9853"/>
                  </a:lnTo>
                  <a:lnTo>
                    <a:pt x="15065" y="9566"/>
                  </a:lnTo>
                  <a:lnTo>
                    <a:pt x="15029" y="9279"/>
                  </a:lnTo>
                  <a:lnTo>
                    <a:pt x="14986" y="9002"/>
                  </a:lnTo>
                  <a:lnTo>
                    <a:pt x="14944" y="8724"/>
                  </a:lnTo>
                  <a:lnTo>
                    <a:pt x="14895" y="8447"/>
                  </a:lnTo>
                  <a:lnTo>
                    <a:pt x="14841" y="8169"/>
                  </a:lnTo>
                  <a:lnTo>
                    <a:pt x="14786" y="7901"/>
                  </a:lnTo>
                  <a:lnTo>
                    <a:pt x="14720" y="7633"/>
                  </a:lnTo>
                  <a:lnTo>
                    <a:pt x="14659" y="7364"/>
                  </a:lnTo>
                  <a:lnTo>
                    <a:pt x="14587" y="7105"/>
                  </a:lnTo>
                  <a:lnTo>
                    <a:pt x="14514" y="6846"/>
                  </a:lnTo>
                  <a:lnTo>
                    <a:pt x="14435" y="6587"/>
                  </a:lnTo>
                  <a:lnTo>
                    <a:pt x="14351" y="6337"/>
                  </a:lnTo>
                  <a:lnTo>
                    <a:pt x="14266" y="6088"/>
                  </a:lnTo>
                  <a:lnTo>
                    <a:pt x="14175" y="5838"/>
                  </a:lnTo>
                  <a:lnTo>
                    <a:pt x="14084" y="5597"/>
                  </a:lnTo>
                  <a:lnTo>
                    <a:pt x="13987" y="5357"/>
                  </a:lnTo>
                  <a:lnTo>
                    <a:pt x="13884" y="5126"/>
                  </a:lnTo>
                  <a:lnTo>
                    <a:pt x="13781" y="4894"/>
                  </a:lnTo>
                  <a:lnTo>
                    <a:pt x="13672" y="4672"/>
                  </a:lnTo>
                  <a:lnTo>
                    <a:pt x="13563" y="4450"/>
                  </a:lnTo>
                  <a:lnTo>
                    <a:pt x="13448" y="4228"/>
                  </a:lnTo>
                  <a:lnTo>
                    <a:pt x="13333" y="4015"/>
                  </a:lnTo>
                  <a:lnTo>
                    <a:pt x="13212" y="3812"/>
                  </a:lnTo>
                  <a:lnTo>
                    <a:pt x="13085" y="3608"/>
                  </a:lnTo>
                  <a:lnTo>
                    <a:pt x="12958" y="3405"/>
                  </a:lnTo>
                  <a:lnTo>
                    <a:pt x="12831" y="3211"/>
                  </a:lnTo>
                  <a:lnTo>
                    <a:pt x="12698" y="3016"/>
                  </a:lnTo>
                  <a:lnTo>
                    <a:pt x="12558" y="2831"/>
                  </a:lnTo>
                  <a:lnTo>
                    <a:pt x="12419" y="2656"/>
                  </a:lnTo>
                  <a:lnTo>
                    <a:pt x="12280" y="2480"/>
                  </a:lnTo>
                  <a:lnTo>
                    <a:pt x="12134" y="2313"/>
                  </a:lnTo>
                  <a:lnTo>
                    <a:pt x="11989" y="2147"/>
                  </a:lnTo>
                  <a:lnTo>
                    <a:pt x="11838" y="1990"/>
                  </a:lnTo>
                  <a:lnTo>
                    <a:pt x="11680" y="1832"/>
                  </a:lnTo>
                  <a:lnTo>
                    <a:pt x="11529" y="1684"/>
                  </a:lnTo>
                  <a:lnTo>
                    <a:pt x="11372" y="1536"/>
                  </a:lnTo>
                  <a:lnTo>
                    <a:pt x="11208" y="1407"/>
                  </a:lnTo>
                  <a:lnTo>
                    <a:pt x="11051" y="1268"/>
                  </a:lnTo>
                  <a:lnTo>
                    <a:pt x="10881" y="1148"/>
                  </a:lnTo>
                  <a:lnTo>
                    <a:pt x="10718" y="1027"/>
                  </a:lnTo>
                  <a:lnTo>
                    <a:pt x="10548" y="916"/>
                  </a:lnTo>
                  <a:lnTo>
                    <a:pt x="10373" y="805"/>
                  </a:lnTo>
                  <a:lnTo>
                    <a:pt x="10203" y="704"/>
                  </a:lnTo>
                  <a:lnTo>
                    <a:pt x="10027" y="611"/>
                  </a:lnTo>
                  <a:lnTo>
                    <a:pt x="9852" y="519"/>
                  </a:lnTo>
                  <a:lnTo>
                    <a:pt x="9670" y="445"/>
                  </a:lnTo>
                  <a:lnTo>
                    <a:pt x="9489" y="371"/>
                  </a:lnTo>
                  <a:lnTo>
                    <a:pt x="9307" y="297"/>
                  </a:lnTo>
                  <a:lnTo>
                    <a:pt x="9119" y="232"/>
                  </a:lnTo>
                  <a:lnTo>
                    <a:pt x="8938" y="186"/>
                  </a:lnTo>
                  <a:lnTo>
                    <a:pt x="8750" y="130"/>
                  </a:lnTo>
                  <a:lnTo>
                    <a:pt x="8556" y="93"/>
                  </a:lnTo>
                  <a:lnTo>
                    <a:pt x="8368" y="56"/>
                  </a:lnTo>
                  <a:lnTo>
                    <a:pt x="8175" y="38"/>
                  </a:lnTo>
                  <a:lnTo>
                    <a:pt x="7981" y="19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6813;p67">
              <a:extLst>
                <a:ext uri="{FF2B5EF4-FFF2-40B4-BE49-F238E27FC236}">
                  <a16:creationId xmlns:a16="http://schemas.microsoft.com/office/drawing/2014/main" id="{5F2F9CBC-D407-F201-56BE-DEE45957451A}"/>
                </a:ext>
              </a:extLst>
            </p:cNvPr>
            <p:cNvSpPr/>
            <p:nvPr/>
          </p:nvSpPr>
          <p:spPr>
            <a:xfrm>
              <a:off x="-692850" y="-6289050"/>
              <a:ext cx="379675" cy="581450"/>
            </a:xfrm>
            <a:custGeom>
              <a:avLst/>
              <a:gdLst/>
              <a:ahLst/>
              <a:cxnLst/>
              <a:rect l="l" t="t" r="r" b="b"/>
              <a:pathLst>
                <a:path w="15187" h="23258" fill="none" extrusionOk="0">
                  <a:moveTo>
                    <a:pt x="15186" y="11629"/>
                  </a:moveTo>
                  <a:lnTo>
                    <a:pt x="15186" y="11629"/>
                  </a:lnTo>
                  <a:lnTo>
                    <a:pt x="15180" y="11925"/>
                  </a:lnTo>
                  <a:lnTo>
                    <a:pt x="15174" y="12221"/>
                  </a:lnTo>
                  <a:lnTo>
                    <a:pt x="15162" y="12517"/>
                  </a:lnTo>
                  <a:lnTo>
                    <a:pt x="15144" y="12813"/>
                  </a:lnTo>
                  <a:lnTo>
                    <a:pt x="15119" y="13109"/>
                  </a:lnTo>
                  <a:lnTo>
                    <a:pt x="15095" y="13396"/>
                  </a:lnTo>
                  <a:lnTo>
                    <a:pt x="15065" y="13683"/>
                  </a:lnTo>
                  <a:lnTo>
                    <a:pt x="15029" y="13969"/>
                  </a:lnTo>
                  <a:lnTo>
                    <a:pt x="14986" y="14256"/>
                  </a:lnTo>
                  <a:lnTo>
                    <a:pt x="14944" y="14534"/>
                  </a:lnTo>
                  <a:lnTo>
                    <a:pt x="14895" y="14811"/>
                  </a:lnTo>
                  <a:lnTo>
                    <a:pt x="14841" y="15079"/>
                  </a:lnTo>
                  <a:lnTo>
                    <a:pt x="14786" y="15357"/>
                  </a:lnTo>
                  <a:lnTo>
                    <a:pt x="14720" y="15625"/>
                  </a:lnTo>
                  <a:lnTo>
                    <a:pt x="14659" y="15894"/>
                  </a:lnTo>
                  <a:lnTo>
                    <a:pt x="14587" y="16153"/>
                  </a:lnTo>
                  <a:lnTo>
                    <a:pt x="14514" y="16412"/>
                  </a:lnTo>
                  <a:lnTo>
                    <a:pt x="14435" y="16671"/>
                  </a:lnTo>
                  <a:lnTo>
                    <a:pt x="14351" y="16920"/>
                  </a:lnTo>
                  <a:lnTo>
                    <a:pt x="14266" y="17170"/>
                  </a:lnTo>
                  <a:lnTo>
                    <a:pt x="14175" y="17411"/>
                  </a:lnTo>
                  <a:lnTo>
                    <a:pt x="14084" y="17651"/>
                  </a:lnTo>
                  <a:lnTo>
                    <a:pt x="13987" y="17892"/>
                  </a:lnTo>
                  <a:lnTo>
                    <a:pt x="13884" y="18123"/>
                  </a:lnTo>
                  <a:lnTo>
                    <a:pt x="13781" y="18354"/>
                  </a:lnTo>
                  <a:lnTo>
                    <a:pt x="13672" y="18586"/>
                  </a:lnTo>
                  <a:lnTo>
                    <a:pt x="13563" y="18808"/>
                  </a:lnTo>
                  <a:lnTo>
                    <a:pt x="13448" y="19020"/>
                  </a:lnTo>
                  <a:lnTo>
                    <a:pt x="13333" y="19233"/>
                  </a:lnTo>
                  <a:lnTo>
                    <a:pt x="13212" y="19446"/>
                  </a:lnTo>
                  <a:lnTo>
                    <a:pt x="13085" y="19649"/>
                  </a:lnTo>
                  <a:lnTo>
                    <a:pt x="12958" y="19844"/>
                  </a:lnTo>
                  <a:lnTo>
                    <a:pt x="12831" y="20038"/>
                  </a:lnTo>
                  <a:lnTo>
                    <a:pt x="12698" y="20232"/>
                  </a:lnTo>
                  <a:lnTo>
                    <a:pt x="12558" y="20417"/>
                  </a:lnTo>
                  <a:lnTo>
                    <a:pt x="12419" y="20602"/>
                  </a:lnTo>
                  <a:lnTo>
                    <a:pt x="12280" y="20769"/>
                  </a:lnTo>
                  <a:lnTo>
                    <a:pt x="12134" y="20944"/>
                  </a:lnTo>
                  <a:lnTo>
                    <a:pt x="11989" y="21111"/>
                  </a:lnTo>
                  <a:lnTo>
                    <a:pt x="11838" y="21268"/>
                  </a:lnTo>
                  <a:lnTo>
                    <a:pt x="11680" y="21426"/>
                  </a:lnTo>
                  <a:lnTo>
                    <a:pt x="11529" y="21574"/>
                  </a:lnTo>
                  <a:lnTo>
                    <a:pt x="11372" y="21712"/>
                  </a:lnTo>
                  <a:lnTo>
                    <a:pt x="11208" y="21851"/>
                  </a:lnTo>
                  <a:lnTo>
                    <a:pt x="11051" y="21981"/>
                  </a:lnTo>
                  <a:lnTo>
                    <a:pt x="10881" y="22110"/>
                  </a:lnTo>
                  <a:lnTo>
                    <a:pt x="10718" y="22230"/>
                  </a:lnTo>
                  <a:lnTo>
                    <a:pt x="10548" y="22341"/>
                  </a:lnTo>
                  <a:lnTo>
                    <a:pt x="10373" y="22443"/>
                  </a:lnTo>
                  <a:lnTo>
                    <a:pt x="10203" y="22545"/>
                  </a:lnTo>
                  <a:lnTo>
                    <a:pt x="10027" y="22647"/>
                  </a:lnTo>
                  <a:lnTo>
                    <a:pt x="9852" y="22730"/>
                  </a:lnTo>
                  <a:lnTo>
                    <a:pt x="9670" y="22813"/>
                  </a:lnTo>
                  <a:lnTo>
                    <a:pt x="9489" y="22887"/>
                  </a:lnTo>
                  <a:lnTo>
                    <a:pt x="9307" y="22952"/>
                  </a:lnTo>
                  <a:lnTo>
                    <a:pt x="9119" y="23017"/>
                  </a:lnTo>
                  <a:lnTo>
                    <a:pt x="8938" y="23072"/>
                  </a:lnTo>
                  <a:lnTo>
                    <a:pt x="8750" y="23118"/>
                  </a:lnTo>
                  <a:lnTo>
                    <a:pt x="8556" y="23155"/>
                  </a:lnTo>
                  <a:lnTo>
                    <a:pt x="8368" y="23192"/>
                  </a:lnTo>
                  <a:lnTo>
                    <a:pt x="8175" y="23220"/>
                  </a:lnTo>
                  <a:lnTo>
                    <a:pt x="7981" y="23239"/>
                  </a:lnTo>
                  <a:lnTo>
                    <a:pt x="7787" y="23248"/>
                  </a:lnTo>
                  <a:lnTo>
                    <a:pt x="7593" y="23257"/>
                  </a:lnTo>
                  <a:lnTo>
                    <a:pt x="7593" y="23257"/>
                  </a:lnTo>
                  <a:lnTo>
                    <a:pt x="7394" y="23248"/>
                  </a:lnTo>
                  <a:lnTo>
                    <a:pt x="7200" y="23239"/>
                  </a:lnTo>
                  <a:lnTo>
                    <a:pt x="7006" y="23220"/>
                  </a:lnTo>
                  <a:lnTo>
                    <a:pt x="6812" y="23192"/>
                  </a:lnTo>
                  <a:lnTo>
                    <a:pt x="6625" y="23155"/>
                  </a:lnTo>
                  <a:lnTo>
                    <a:pt x="6437" y="23118"/>
                  </a:lnTo>
                  <a:lnTo>
                    <a:pt x="6249" y="23072"/>
                  </a:lnTo>
                  <a:lnTo>
                    <a:pt x="6062" y="23017"/>
                  </a:lnTo>
                  <a:lnTo>
                    <a:pt x="5874" y="22952"/>
                  </a:lnTo>
                  <a:lnTo>
                    <a:pt x="5692" y="22887"/>
                  </a:lnTo>
                  <a:lnTo>
                    <a:pt x="5511" y="22813"/>
                  </a:lnTo>
                  <a:lnTo>
                    <a:pt x="5335" y="22730"/>
                  </a:lnTo>
                  <a:lnTo>
                    <a:pt x="5153" y="22647"/>
                  </a:lnTo>
                  <a:lnTo>
                    <a:pt x="4978" y="22545"/>
                  </a:lnTo>
                  <a:lnTo>
                    <a:pt x="4808" y="22443"/>
                  </a:lnTo>
                  <a:lnTo>
                    <a:pt x="4639" y="22341"/>
                  </a:lnTo>
                  <a:lnTo>
                    <a:pt x="4469" y="22230"/>
                  </a:lnTo>
                  <a:lnTo>
                    <a:pt x="4300" y="22110"/>
                  </a:lnTo>
                  <a:lnTo>
                    <a:pt x="4136" y="21981"/>
                  </a:lnTo>
                  <a:lnTo>
                    <a:pt x="3973" y="21851"/>
                  </a:lnTo>
                  <a:lnTo>
                    <a:pt x="3809" y="21712"/>
                  </a:lnTo>
                  <a:lnTo>
                    <a:pt x="3652" y="21574"/>
                  </a:lnTo>
                  <a:lnTo>
                    <a:pt x="3500" y="21426"/>
                  </a:lnTo>
                  <a:lnTo>
                    <a:pt x="3349" y="21268"/>
                  </a:lnTo>
                  <a:lnTo>
                    <a:pt x="3198" y="21111"/>
                  </a:lnTo>
                  <a:lnTo>
                    <a:pt x="3046" y="20944"/>
                  </a:lnTo>
                  <a:lnTo>
                    <a:pt x="2901" y="20769"/>
                  </a:lnTo>
                  <a:lnTo>
                    <a:pt x="2762" y="20602"/>
                  </a:lnTo>
                  <a:lnTo>
                    <a:pt x="2623" y="20417"/>
                  </a:lnTo>
                  <a:lnTo>
                    <a:pt x="2483" y="20232"/>
                  </a:lnTo>
                  <a:lnTo>
                    <a:pt x="2350" y="20038"/>
                  </a:lnTo>
                  <a:lnTo>
                    <a:pt x="2223" y="19844"/>
                  </a:lnTo>
                  <a:lnTo>
                    <a:pt x="2096" y="19649"/>
                  </a:lnTo>
                  <a:lnTo>
                    <a:pt x="1969" y="19446"/>
                  </a:lnTo>
                  <a:lnTo>
                    <a:pt x="1848" y="19233"/>
                  </a:lnTo>
                  <a:lnTo>
                    <a:pt x="1732" y="19020"/>
                  </a:lnTo>
                  <a:lnTo>
                    <a:pt x="1617" y="18808"/>
                  </a:lnTo>
                  <a:lnTo>
                    <a:pt x="1508" y="18586"/>
                  </a:lnTo>
                  <a:lnTo>
                    <a:pt x="1399" y="18354"/>
                  </a:lnTo>
                  <a:lnTo>
                    <a:pt x="1297" y="18123"/>
                  </a:lnTo>
                  <a:lnTo>
                    <a:pt x="1194" y="17892"/>
                  </a:lnTo>
                  <a:lnTo>
                    <a:pt x="1097" y="17651"/>
                  </a:lnTo>
                  <a:lnTo>
                    <a:pt x="1006" y="17411"/>
                  </a:lnTo>
                  <a:lnTo>
                    <a:pt x="915" y="17170"/>
                  </a:lnTo>
                  <a:lnTo>
                    <a:pt x="830" y="16920"/>
                  </a:lnTo>
                  <a:lnTo>
                    <a:pt x="746" y="16671"/>
                  </a:lnTo>
                  <a:lnTo>
                    <a:pt x="667" y="16412"/>
                  </a:lnTo>
                  <a:lnTo>
                    <a:pt x="594" y="16153"/>
                  </a:lnTo>
                  <a:lnTo>
                    <a:pt x="528" y="15894"/>
                  </a:lnTo>
                  <a:lnTo>
                    <a:pt x="461" y="15625"/>
                  </a:lnTo>
                  <a:lnTo>
                    <a:pt x="400" y="15357"/>
                  </a:lnTo>
                  <a:lnTo>
                    <a:pt x="340" y="15079"/>
                  </a:lnTo>
                  <a:lnTo>
                    <a:pt x="285" y="14811"/>
                  </a:lnTo>
                  <a:lnTo>
                    <a:pt x="237" y="14534"/>
                  </a:lnTo>
                  <a:lnTo>
                    <a:pt x="195" y="14256"/>
                  </a:lnTo>
                  <a:lnTo>
                    <a:pt x="152" y="13969"/>
                  </a:lnTo>
                  <a:lnTo>
                    <a:pt x="116" y="13683"/>
                  </a:lnTo>
                  <a:lnTo>
                    <a:pt x="86" y="13396"/>
                  </a:lnTo>
                  <a:lnTo>
                    <a:pt x="61" y="13109"/>
                  </a:lnTo>
                  <a:lnTo>
                    <a:pt x="37" y="12813"/>
                  </a:lnTo>
                  <a:lnTo>
                    <a:pt x="19" y="12517"/>
                  </a:lnTo>
                  <a:lnTo>
                    <a:pt x="7" y="12221"/>
                  </a:lnTo>
                  <a:lnTo>
                    <a:pt x="1" y="11925"/>
                  </a:lnTo>
                  <a:lnTo>
                    <a:pt x="1" y="11629"/>
                  </a:lnTo>
                  <a:lnTo>
                    <a:pt x="1" y="11629"/>
                  </a:lnTo>
                  <a:lnTo>
                    <a:pt x="1" y="11324"/>
                  </a:lnTo>
                  <a:lnTo>
                    <a:pt x="7" y="11028"/>
                  </a:lnTo>
                  <a:lnTo>
                    <a:pt x="19" y="10732"/>
                  </a:lnTo>
                  <a:lnTo>
                    <a:pt x="37" y="10436"/>
                  </a:lnTo>
                  <a:lnTo>
                    <a:pt x="61" y="10149"/>
                  </a:lnTo>
                  <a:lnTo>
                    <a:pt x="86" y="9853"/>
                  </a:lnTo>
                  <a:lnTo>
                    <a:pt x="116" y="9566"/>
                  </a:lnTo>
                  <a:lnTo>
                    <a:pt x="152" y="9279"/>
                  </a:lnTo>
                  <a:lnTo>
                    <a:pt x="195" y="9002"/>
                  </a:lnTo>
                  <a:lnTo>
                    <a:pt x="237" y="8724"/>
                  </a:lnTo>
                  <a:lnTo>
                    <a:pt x="285" y="8447"/>
                  </a:lnTo>
                  <a:lnTo>
                    <a:pt x="340" y="8169"/>
                  </a:lnTo>
                  <a:lnTo>
                    <a:pt x="400" y="7901"/>
                  </a:lnTo>
                  <a:lnTo>
                    <a:pt x="461" y="7633"/>
                  </a:lnTo>
                  <a:lnTo>
                    <a:pt x="528" y="7364"/>
                  </a:lnTo>
                  <a:lnTo>
                    <a:pt x="594" y="7105"/>
                  </a:lnTo>
                  <a:lnTo>
                    <a:pt x="667" y="6846"/>
                  </a:lnTo>
                  <a:lnTo>
                    <a:pt x="746" y="6587"/>
                  </a:lnTo>
                  <a:lnTo>
                    <a:pt x="830" y="6337"/>
                  </a:lnTo>
                  <a:lnTo>
                    <a:pt x="915" y="6088"/>
                  </a:lnTo>
                  <a:lnTo>
                    <a:pt x="1006" y="5838"/>
                  </a:lnTo>
                  <a:lnTo>
                    <a:pt x="1097" y="5597"/>
                  </a:lnTo>
                  <a:lnTo>
                    <a:pt x="1194" y="5357"/>
                  </a:lnTo>
                  <a:lnTo>
                    <a:pt x="1297" y="5126"/>
                  </a:lnTo>
                  <a:lnTo>
                    <a:pt x="1399" y="4894"/>
                  </a:lnTo>
                  <a:lnTo>
                    <a:pt x="1508" y="4672"/>
                  </a:lnTo>
                  <a:lnTo>
                    <a:pt x="1617" y="4450"/>
                  </a:lnTo>
                  <a:lnTo>
                    <a:pt x="1732" y="4228"/>
                  </a:lnTo>
                  <a:lnTo>
                    <a:pt x="1848" y="4015"/>
                  </a:lnTo>
                  <a:lnTo>
                    <a:pt x="1969" y="3812"/>
                  </a:lnTo>
                  <a:lnTo>
                    <a:pt x="2096" y="3608"/>
                  </a:lnTo>
                  <a:lnTo>
                    <a:pt x="2223" y="3405"/>
                  </a:lnTo>
                  <a:lnTo>
                    <a:pt x="2350" y="3211"/>
                  </a:lnTo>
                  <a:lnTo>
                    <a:pt x="2483" y="3016"/>
                  </a:lnTo>
                  <a:lnTo>
                    <a:pt x="2623" y="2831"/>
                  </a:lnTo>
                  <a:lnTo>
                    <a:pt x="2762" y="2656"/>
                  </a:lnTo>
                  <a:lnTo>
                    <a:pt x="2901" y="2480"/>
                  </a:lnTo>
                  <a:lnTo>
                    <a:pt x="3046" y="2313"/>
                  </a:lnTo>
                  <a:lnTo>
                    <a:pt x="3198" y="2147"/>
                  </a:lnTo>
                  <a:lnTo>
                    <a:pt x="3349" y="1990"/>
                  </a:lnTo>
                  <a:lnTo>
                    <a:pt x="3500" y="1832"/>
                  </a:lnTo>
                  <a:lnTo>
                    <a:pt x="3652" y="1684"/>
                  </a:lnTo>
                  <a:lnTo>
                    <a:pt x="3809" y="1536"/>
                  </a:lnTo>
                  <a:lnTo>
                    <a:pt x="3973" y="1407"/>
                  </a:lnTo>
                  <a:lnTo>
                    <a:pt x="4136" y="1268"/>
                  </a:lnTo>
                  <a:lnTo>
                    <a:pt x="4300" y="1148"/>
                  </a:lnTo>
                  <a:lnTo>
                    <a:pt x="4469" y="1027"/>
                  </a:lnTo>
                  <a:lnTo>
                    <a:pt x="4639" y="916"/>
                  </a:lnTo>
                  <a:lnTo>
                    <a:pt x="4808" y="805"/>
                  </a:lnTo>
                  <a:lnTo>
                    <a:pt x="4978" y="704"/>
                  </a:lnTo>
                  <a:lnTo>
                    <a:pt x="5153" y="611"/>
                  </a:lnTo>
                  <a:lnTo>
                    <a:pt x="5335" y="519"/>
                  </a:lnTo>
                  <a:lnTo>
                    <a:pt x="5511" y="445"/>
                  </a:lnTo>
                  <a:lnTo>
                    <a:pt x="5692" y="371"/>
                  </a:lnTo>
                  <a:lnTo>
                    <a:pt x="5874" y="297"/>
                  </a:lnTo>
                  <a:lnTo>
                    <a:pt x="6062" y="232"/>
                  </a:lnTo>
                  <a:lnTo>
                    <a:pt x="6249" y="186"/>
                  </a:lnTo>
                  <a:lnTo>
                    <a:pt x="6437" y="130"/>
                  </a:lnTo>
                  <a:lnTo>
                    <a:pt x="6625" y="93"/>
                  </a:lnTo>
                  <a:lnTo>
                    <a:pt x="6812" y="56"/>
                  </a:lnTo>
                  <a:lnTo>
                    <a:pt x="7006" y="38"/>
                  </a:lnTo>
                  <a:lnTo>
                    <a:pt x="7200" y="19"/>
                  </a:lnTo>
                  <a:lnTo>
                    <a:pt x="7394" y="1"/>
                  </a:lnTo>
                  <a:lnTo>
                    <a:pt x="7593" y="1"/>
                  </a:lnTo>
                  <a:lnTo>
                    <a:pt x="7593" y="1"/>
                  </a:lnTo>
                  <a:lnTo>
                    <a:pt x="7787" y="1"/>
                  </a:lnTo>
                  <a:lnTo>
                    <a:pt x="7981" y="19"/>
                  </a:lnTo>
                  <a:lnTo>
                    <a:pt x="8175" y="38"/>
                  </a:lnTo>
                  <a:lnTo>
                    <a:pt x="8368" y="56"/>
                  </a:lnTo>
                  <a:lnTo>
                    <a:pt x="8556" y="93"/>
                  </a:lnTo>
                  <a:lnTo>
                    <a:pt x="8750" y="130"/>
                  </a:lnTo>
                  <a:lnTo>
                    <a:pt x="8938" y="186"/>
                  </a:lnTo>
                  <a:lnTo>
                    <a:pt x="9119" y="232"/>
                  </a:lnTo>
                  <a:lnTo>
                    <a:pt x="9307" y="297"/>
                  </a:lnTo>
                  <a:lnTo>
                    <a:pt x="9489" y="371"/>
                  </a:lnTo>
                  <a:lnTo>
                    <a:pt x="9670" y="445"/>
                  </a:lnTo>
                  <a:lnTo>
                    <a:pt x="9852" y="519"/>
                  </a:lnTo>
                  <a:lnTo>
                    <a:pt x="10027" y="611"/>
                  </a:lnTo>
                  <a:lnTo>
                    <a:pt x="10203" y="704"/>
                  </a:lnTo>
                  <a:lnTo>
                    <a:pt x="10373" y="805"/>
                  </a:lnTo>
                  <a:lnTo>
                    <a:pt x="10548" y="916"/>
                  </a:lnTo>
                  <a:lnTo>
                    <a:pt x="10718" y="1027"/>
                  </a:lnTo>
                  <a:lnTo>
                    <a:pt x="10881" y="1148"/>
                  </a:lnTo>
                  <a:lnTo>
                    <a:pt x="11051" y="1268"/>
                  </a:lnTo>
                  <a:lnTo>
                    <a:pt x="11208" y="1407"/>
                  </a:lnTo>
                  <a:lnTo>
                    <a:pt x="11372" y="1536"/>
                  </a:lnTo>
                  <a:lnTo>
                    <a:pt x="11529" y="1684"/>
                  </a:lnTo>
                  <a:lnTo>
                    <a:pt x="11680" y="1832"/>
                  </a:lnTo>
                  <a:lnTo>
                    <a:pt x="11838" y="1990"/>
                  </a:lnTo>
                  <a:lnTo>
                    <a:pt x="11989" y="2147"/>
                  </a:lnTo>
                  <a:lnTo>
                    <a:pt x="12134" y="2313"/>
                  </a:lnTo>
                  <a:lnTo>
                    <a:pt x="12280" y="2480"/>
                  </a:lnTo>
                  <a:lnTo>
                    <a:pt x="12419" y="2656"/>
                  </a:lnTo>
                  <a:lnTo>
                    <a:pt x="12558" y="2831"/>
                  </a:lnTo>
                  <a:lnTo>
                    <a:pt x="12698" y="3016"/>
                  </a:lnTo>
                  <a:lnTo>
                    <a:pt x="12831" y="3211"/>
                  </a:lnTo>
                  <a:lnTo>
                    <a:pt x="12958" y="3405"/>
                  </a:lnTo>
                  <a:lnTo>
                    <a:pt x="13085" y="3608"/>
                  </a:lnTo>
                  <a:lnTo>
                    <a:pt x="13212" y="3812"/>
                  </a:lnTo>
                  <a:lnTo>
                    <a:pt x="13333" y="4015"/>
                  </a:lnTo>
                  <a:lnTo>
                    <a:pt x="13448" y="4228"/>
                  </a:lnTo>
                  <a:lnTo>
                    <a:pt x="13563" y="4450"/>
                  </a:lnTo>
                  <a:lnTo>
                    <a:pt x="13672" y="4672"/>
                  </a:lnTo>
                  <a:lnTo>
                    <a:pt x="13781" y="4894"/>
                  </a:lnTo>
                  <a:lnTo>
                    <a:pt x="13884" y="5126"/>
                  </a:lnTo>
                  <a:lnTo>
                    <a:pt x="13987" y="5357"/>
                  </a:lnTo>
                  <a:lnTo>
                    <a:pt x="14084" y="5597"/>
                  </a:lnTo>
                  <a:lnTo>
                    <a:pt x="14175" y="5838"/>
                  </a:lnTo>
                  <a:lnTo>
                    <a:pt x="14266" y="6088"/>
                  </a:lnTo>
                  <a:lnTo>
                    <a:pt x="14351" y="6337"/>
                  </a:lnTo>
                  <a:lnTo>
                    <a:pt x="14435" y="6587"/>
                  </a:lnTo>
                  <a:lnTo>
                    <a:pt x="14514" y="6846"/>
                  </a:lnTo>
                  <a:lnTo>
                    <a:pt x="14587" y="7105"/>
                  </a:lnTo>
                  <a:lnTo>
                    <a:pt x="14659" y="7364"/>
                  </a:lnTo>
                  <a:lnTo>
                    <a:pt x="14720" y="7633"/>
                  </a:lnTo>
                  <a:lnTo>
                    <a:pt x="14786" y="7901"/>
                  </a:lnTo>
                  <a:lnTo>
                    <a:pt x="14841" y="8169"/>
                  </a:lnTo>
                  <a:lnTo>
                    <a:pt x="14895" y="8447"/>
                  </a:lnTo>
                  <a:lnTo>
                    <a:pt x="14944" y="8724"/>
                  </a:lnTo>
                  <a:lnTo>
                    <a:pt x="14986" y="9002"/>
                  </a:lnTo>
                  <a:lnTo>
                    <a:pt x="15029" y="9279"/>
                  </a:lnTo>
                  <a:lnTo>
                    <a:pt x="15065" y="9566"/>
                  </a:lnTo>
                  <a:lnTo>
                    <a:pt x="15095" y="9853"/>
                  </a:lnTo>
                  <a:lnTo>
                    <a:pt x="15119" y="10149"/>
                  </a:lnTo>
                  <a:lnTo>
                    <a:pt x="15144" y="10436"/>
                  </a:lnTo>
                  <a:lnTo>
                    <a:pt x="15162" y="10732"/>
                  </a:lnTo>
                  <a:lnTo>
                    <a:pt x="15174" y="11028"/>
                  </a:lnTo>
                  <a:lnTo>
                    <a:pt x="15180" y="11324"/>
                  </a:lnTo>
                  <a:lnTo>
                    <a:pt x="15186" y="11629"/>
                  </a:lnTo>
                  <a:lnTo>
                    <a:pt x="15186" y="1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6814;p67">
              <a:extLst>
                <a:ext uri="{FF2B5EF4-FFF2-40B4-BE49-F238E27FC236}">
                  <a16:creationId xmlns:a16="http://schemas.microsoft.com/office/drawing/2014/main" id="{29A77C21-28EE-70AD-5FB1-F92994ED0A10}"/>
                </a:ext>
              </a:extLst>
            </p:cNvPr>
            <p:cNvSpPr/>
            <p:nvPr/>
          </p:nvSpPr>
          <p:spPr>
            <a:xfrm>
              <a:off x="-313200" y="-599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6815;p67">
              <a:extLst>
                <a:ext uri="{FF2B5EF4-FFF2-40B4-BE49-F238E27FC236}">
                  <a16:creationId xmlns:a16="http://schemas.microsoft.com/office/drawing/2014/main" id="{802C86AC-CC9C-EDBD-C96D-C835323E38EC}"/>
                </a:ext>
              </a:extLst>
            </p:cNvPr>
            <p:cNvSpPr/>
            <p:nvPr/>
          </p:nvSpPr>
          <p:spPr>
            <a:xfrm>
              <a:off x="-78805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extrusionOk="0">
                  <a:moveTo>
                    <a:pt x="11395" y="11620"/>
                  </a:moveTo>
                  <a:lnTo>
                    <a:pt x="11595" y="11629"/>
                  </a:lnTo>
                  <a:lnTo>
                    <a:pt x="11783" y="11648"/>
                  </a:lnTo>
                  <a:lnTo>
                    <a:pt x="11977" y="11685"/>
                  </a:lnTo>
                  <a:lnTo>
                    <a:pt x="12158" y="11740"/>
                  </a:lnTo>
                  <a:lnTo>
                    <a:pt x="12346" y="11805"/>
                  </a:lnTo>
                  <a:lnTo>
                    <a:pt x="12522" y="11879"/>
                  </a:lnTo>
                  <a:lnTo>
                    <a:pt x="12697" y="11971"/>
                  </a:lnTo>
                  <a:lnTo>
                    <a:pt x="12873" y="12073"/>
                  </a:lnTo>
                  <a:lnTo>
                    <a:pt x="13036" y="12193"/>
                  </a:lnTo>
                  <a:lnTo>
                    <a:pt x="13200" y="12323"/>
                  </a:lnTo>
                  <a:lnTo>
                    <a:pt x="13363" y="12462"/>
                  </a:lnTo>
                  <a:lnTo>
                    <a:pt x="13515" y="12610"/>
                  </a:lnTo>
                  <a:lnTo>
                    <a:pt x="13666" y="12776"/>
                  </a:lnTo>
                  <a:lnTo>
                    <a:pt x="13805" y="12952"/>
                  </a:lnTo>
                  <a:lnTo>
                    <a:pt x="13944" y="13128"/>
                  </a:lnTo>
                  <a:lnTo>
                    <a:pt x="14078" y="13322"/>
                  </a:lnTo>
                  <a:lnTo>
                    <a:pt x="14199" y="13526"/>
                  </a:lnTo>
                  <a:lnTo>
                    <a:pt x="14320" y="13738"/>
                  </a:lnTo>
                  <a:lnTo>
                    <a:pt x="14435" y="13960"/>
                  </a:lnTo>
                  <a:lnTo>
                    <a:pt x="14538" y="14182"/>
                  </a:lnTo>
                  <a:lnTo>
                    <a:pt x="14641" y="14423"/>
                  </a:lnTo>
                  <a:lnTo>
                    <a:pt x="14732" y="14663"/>
                  </a:lnTo>
                  <a:lnTo>
                    <a:pt x="14810" y="14913"/>
                  </a:lnTo>
                  <a:lnTo>
                    <a:pt x="14889" y="15172"/>
                  </a:lnTo>
                  <a:lnTo>
                    <a:pt x="14956" y="15431"/>
                  </a:lnTo>
                  <a:lnTo>
                    <a:pt x="15016" y="15709"/>
                  </a:lnTo>
                  <a:lnTo>
                    <a:pt x="15071" y="15977"/>
                  </a:lnTo>
                  <a:lnTo>
                    <a:pt x="15113" y="16264"/>
                  </a:lnTo>
                  <a:lnTo>
                    <a:pt x="15143" y="16551"/>
                  </a:lnTo>
                  <a:lnTo>
                    <a:pt x="15167" y="16837"/>
                  </a:lnTo>
                  <a:lnTo>
                    <a:pt x="15186" y="17133"/>
                  </a:lnTo>
                  <a:lnTo>
                    <a:pt x="15186" y="17429"/>
                  </a:lnTo>
                  <a:lnTo>
                    <a:pt x="15186" y="17735"/>
                  </a:lnTo>
                  <a:lnTo>
                    <a:pt x="15167" y="18031"/>
                  </a:lnTo>
                  <a:lnTo>
                    <a:pt x="15143" y="18317"/>
                  </a:lnTo>
                  <a:lnTo>
                    <a:pt x="15113" y="18604"/>
                  </a:lnTo>
                  <a:lnTo>
                    <a:pt x="15071" y="18882"/>
                  </a:lnTo>
                  <a:lnTo>
                    <a:pt x="15016" y="19159"/>
                  </a:lnTo>
                  <a:lnTo>
                    <a:pt x="14956" y="19428"/>
                  </a:lnTo>
                  <a:lnTo>
                    <a:pt x="14889" y="19696"/>
                  </a:lnTo>
                  <a:lnTo>
                    <a:pt x="14810" y="19955"/>
                  </a:lnTo>
                  <a:lnTo>
                    <a:pt x="14732" y="20205"/>
                  </a:lnTo>
                  <a:lnTo>
                    <a:pt x="14641" y="20445"/>
                  </a:lnTo>
                  <a:lnTo>
                    <a:pt x="14538" y="20686"/>
                  </a:lnTo>
                  <a:lnTo>
                    <a:pt x="14435" y="20908"/>
                  </a:lnTo>
                  <a:lnTo>
                    <a:pt x="14320" y="21130"/>
                  </a:lnTo>
                  <a:lnTo>
                    <a:pt x="14199" y="21342"/>
                  </a:lnTo>
                  <a:lnTo>
                    <a:pt x="14078" y="21546"/>
                  </a:lnTo>
                  <a:lnTo>
                    <a:pt x="13944" y="21731"/>
                  </a:lnTo>
                  <a:lnTo>
                    <a:pt x="13805" y="21916"/>
                  </a:lnTo>
                  <a:lnTo>
                    <a:pt x="13666" y="22092"/>
                  </a:lnTo>
                  <a:lnTo>
                    <a:pt x="13515" y="22249"/>
                  </a:lnTo>
                  <a:lnTo>
                    <a:pt x="13363" y="22406"/>
                  </a:lnTo>
                  <a:lnTo>
                    <a:pt x="13200" y="22545"/>
                  </a:lnTo>
                  <a:lnTo>
                    <a:pt x="13036" y="22675"/>
                  </a:lnTo>
                  <a:lnTo>
                    <a:pt x="12873" y="22795"/>
                  </a:lnTo>
                  <a:lnTo>
                    <a:pt x="12697" y="22897"/>
                  </a:lnTo>
                  <a:lnTo>
                    <a:pt x="12522" y="22989"/>
                  </a:lnTo>
                  <a:lnTo>
                    <a:pt x="12346" y="23063"/>
                  </a:lnTo>
                  <a:lnTo>
                    <a:pt x="12158" y="23128"/>
                  </a:lnTo>
                  <a:lnTo>
                    <a:pt x="11977" y="23183"/>
                  </a:lnTo>
                  <a:lnTo>
                    <a:pt x="11783" y="23220"/>
                  </a:lnTo>
                  <a:lnTo>
                    <a:pt x="11595" y="23239"/>
                  </a:lnTo>
                  <a:lnTo>
                    <a:pt x="11395" y="23248"/>
                  </a:lnTo>
                  <a:lnTo>
                    <a:pt x="11202" y="23239"/>
                  </a:lnTo>
                  <a:lnTo>
                    <a:pt x="11014" y="23220"/>
                  </a:lnTo>
                  <a:lnTo>
                    <a:pt x="10820" y="23183"/>
                  </a:lnTo>
                  <a:lnTo>
                    <a:pt x="10632" y="23128"/>
                  </a:lnTo>
                  <a:lnTo>
                    <a:pt x="10451" y="23063"/>
                  </a:lnTo>
                  <a:lnTo>
                    <a:pt x="10275" y="22989"/>
                  </a:lnTo>
                  <a:lnTo>
                    <a:pt x="10094" y="22897"/>
                  </a:lnTo>
                  <a:lnTo>
                    <a:pt x="9924" y="22795"/>
                  </a:lnTo>
                  <a:lnTo>
                    <a:pt x="9755" y="22675"/>
                  </a:lnTo>
                  <a:lnTo>
                    <a:pt x="9591" y="22545"/>
                  </a:lnTo>
                  <a:lnTo>
                    <a:pt x="9434" y="22406"/>
                  </a:lnTo>
                  <a:lnTo>
                    <a:pt x="9282" y="22249"/>
                  </a:lnTo>
                  <a:lnTo>
                    <a:pt x="9131" y="22092"/>
                  </a:lnTo>
                  <a:lnTo>
                    <a:pt x="8992" y="21916"/>
                  </a:lnTo>
                  <a:lnTo>
                    <a:pt x="8852" y="21731"/>
                  </a:lnTo>
                  <a:lnTo>
                    <a:pt x="8719" y="21546"/>
                  </a:lnTo>
                  <a:lnTo>
                    <a:pt x="8592" y="21342"/>
                  </a:lnTo>
                  <a:lnTo>
                    <a:pt x="8477" y="21130"/>
                  </a:lnTo>
                  <a:lnTo>
                    <a:pt x="8362" y="20908"/>
                  </a:lnTo>
                  <a:lnTo>
                    <a:pt x="8259" y="20686"/>
                  </a:lnTo>
                  <a:lnTo>
                    <a:pt x="8156" y="20445"/>
                  </a:lnTo>
                  <a:lnTo>
                    <a:pt x="8065" y="20205"/>
                  </a:lnTo>
                  <a:lnTo>
                    <a:pt x="7987" y="19955"/>
                  </a:lnTo>
                  <a:lnTo>
                    <a:pt x="7908" y="19696"/>
                  </a:lnTo>
                  <a:lnTo>
                    <a:pt x="7841" y="19428"/>
                  </a:lnTo>
                  <a:lnTo>
                    <a:pt x="7781" y="19159"/>
                  </a:lnTo>
                  <a:lnTo>
                    <a:pt x="7732" y="18882"/>
                  </a:lnTo>
                  <a:lnTo>
                    <a:pt x="7690" y="18604"/>
                  </a:lnTo>
                  <a:lnTo>
                    <a:pt x="7654" y="18317"/>
                  </a:lnTo>
                  <a:lnTo>
                    <a:pt x="7629" y="18031"/>
                  </a:lnTo>
                  <a:lnTo>
                    <a:pt x="7617" y="17735"/>
                  </a:lnTo>
                  <a:lnTo>
                    <a:pt x="7611" y="17429"/>
                  </a:lnTo>
                  <a:lnTo>
                    <a:pt x="7617" y="17133"/>
                  </a:lnTo>
                  <a:lnTo>
                    <a:pt x="7629" y="16837"/>
                  </a:lnTo>
                  <a:lnTo>
                    <a:pt x="7654" y="16551"/>
                  </a:lnTo>
                  <a:lnTo>
                    <a:pt x="7690" y="16264"/>
                  </a:lnTo>
                  <a:lnTo>
                    <a:pt x="7732" y="15977"/>
                  </a:lnTo>
                  <a:lnTo>
                    <a:pt x="7781" y="15709"/>
                  </a:lnTo>
                  <a:lnTo>
                    <a:pt x="7841" y="15431"/>
                  </a:lnTo>
                  <a:lnTo>
                    <a:pt x="7908" y="15172"/>
                  </a:lnTo>
                  <a:lnTo>
                    <a:pt x="7987" y="14913"/>
                  </a:lnTo>
                  <a:lnTo>
                    <a:pt x="8065" y="14663"/>
                  </a:lnTo>
                  <a:lnTo>
                    <a:pt x="8156" y="14423"/>
                  </a:lnTo>
                  <a:lnTo>
                    <a:pt x="8259" y="14182"/>
                  </a:lnTo>
                  <a:lnTo>
                    <a:pt x="8362" y="13960"/>
                  </a:lnTo>
                  <a:lnTo>
                    <a:pt x="8477" y="13738"/>
                  </a:lnTo>
                  <a:lnTo>
                    <a:pt x="8592" y="13526"/>
                  </a:lnTo>
                  <a:lnTo>
                    <a:pt x="8719" y="13322"/>
                  </a:lnTo>
                  <a:lnTo>
                    <a:pt x="8852" y="13128"/>
                  </a:lnTo>
                  <a:lnTo>
                    <a:pt x="8992" y="12952"/>
                  </a:lnTo>
                  <a:lnTo>
                    <a:pt x="9131" y="12776"/>
                  </a:lnTo>
                  <a:lnTo>
                    <a:pt x="9282" y="12610"/>
                  </a:lnTo>
                  <a:lnTo>
                    <a:pt x="9434" y="12462"/>
                  </a:lnTo>
                  <a:lnTo>
                    <a:pt x="9591" y="12323"/>
                  </a:lnTo>
                  <a:lnTo>
                    <a:pt x="9755" y="12193"/>
                  </a:lnTo>
                  <a:lnTo>
                    <a:pt x="9924" y="12073"/>
                  </a:lnTo>
                  <a:lnTo>
                    <a:pt x="10094" y="11971"/>
                  </a:lnTo>
                  <a:lnTo>
                    <a:pt x="10275" y="11879"/>
                  </a:lnTo>
                  <a:lnTo>
                    <a:pt x="10451" y="11805"/>
                  </a:lnTo>
                  <a:lnTo>
                    <a:pt x="10632" y="11740"/>
                  </a:lnTo>
                  <a:lnTo>
                    <a:pt x="10820" y="11685"/>
                  </a:lnTo>
                  <a:lnTo>
                    <a:pt x="11014" y="11648"/>
                  </a:lnTo>
                  <a:lnTo>
                    <a:pt x="11202" y="11629"/>
                  </a:lnTo>
                  <a:lnTo>
                    <a:pt x="11395" y="11620"/>
                  </a:lnTo>
                  <a:close/>
                  <a:moveTo>
                    <a:pt x="11105" y="1"/>
                  </a:moveTo>
                  <a:lnTo>
                    <a:pt x="10814" y="19"/>
                  </a:lnTo>
                  <a:lnTo>
                    <a:pt x="10524" y="47"/>
                  </a:lnTo>
                  <a:lnTo>
                    <a:pt x="10239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7" y="352"/>
                  </a:lnTo>
                  <a:lnTo>
                    <a:pt x="8828" y="445"/>
                  </a:lnTo>
                  <a:lnTo>
                    <a:pt x="8556" y="547"/>
                  </a:lnTo>
                  <a:lnTo>
                    <a:pt x="8283" y="658"/>
                  </a:lnTo>
                  <a:lnTo>
                    <a:pt x="8017" y="778"/>
                  </a:lnTo>
                  <a:lnTo>
                    <a:pt x="7750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9" y="1370"/>
                  </a:lnTo>
                  <a:lnTo>
                    <a:pt x="6715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8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42" y="4534"/>
                  </a:lnTo>
                  <a:lnTo>
                    <a:pt x="3542" y="4820"/>
                  </a:lnTo>
                  <a:lnTo>
                    <a:pt x="3343" y="5107"/>
                  </a:lnTo>
                  <a:lnTo>
                    <a:pt x="3155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10" y="6347"/>
                  </a:lnTo>
                  <a:lnTo>
                    <a:pt x="2434" y="6671"/>
                  </a:lnTo>
                  <a:lnTo>
                    <a:pt x="2271" y="7004"/>
                  </a:lnTo>
                  <a:lnTo>
                    <a:pt x="2107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54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903" y="10649"/>
                  </a:lnTo>
                  <a:lnTo>
                    <a:pt x="794" y="11046"/>
                  </a:lnTo>
                  <a:lnTo>
                    <a:pt x="697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64" y="13081"/>
                  </a:lnTo>
                  <a:lnTo>
                    <a:pt x="297" y="13498"/>
                  </a:lnTo>
                  <a:lnTo>
                    <a:pt x="237" y="13923"/>
                  </a:lnTo>
                  <a:lnTo>
                    <a:pt x="182" y="14349"/>
                  </a:lnTo>
                  <a:lnTo>
                    <a:pt x="134" y="14784"/>
                  </a:lnTo>
                  <a:lnTo>
                    <a:pt x="97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9" y="16541"/>
                  </a:lnTo>
                  <a:lnTo>
                    <a:pt x="6" y="16985"/>
                  </a:lnTo>
                  <a:lnTo>
                    <a:pt x="0" y="17429"/>
                  </a:lnTo>
                  <a:lnTo>
                    <a:pt x="6" y="17883"/>
                  </a:lnTo>
                  <a:lnTo>
                    <a:pt x="19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7" y="19650"/>
                  </a:lnTo>
                  <a:lnTo>
                    <a:pt x="134" y="20084"/>
                  </a:lnTo>
                  <a:lnTo>
                    <a:pt x="182" y="20519"/>
                  </a:lnTo>
                  <a:lnTo>
                    <a:pt x="237" y="20945"/>
                  </a:lnTo>
                  <a:lnTo>
                    <a:pt x="297" y="21370"/>
                  </a:lnTo>
                  <a:lnTo>
                    <a:pt x="364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7" y="23424"/>
                  </a:lnTo>
                  <a:lnTo>
                    <a:pt x="794" y="23822"/>
                  </a:lnTo>
                  <a:lnTo>
                    <a:pt x="903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54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7" y="27522"/>
                  </a:lnTo>
                  <a:lnTo>
                    <a:pt x="2271" y="27855"/>
                  </a:lnTo>
                  <a:lnTo>
                    <a:pt x="2434" y="28188"/>
                  </a:lnTo>
                  <a:lnTo>
                    <a:pt x="2610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55" y="29455"/>
                  </a:lnTo>
                  <a:lnTo>
                    <a:pt x="3343" y="29761"/>
                  </a:lnTo>
                  <a:lnTo>
                    <a:pt x="3542" y="30048"/>
                  </a:lnTo>
                  <a:lnTo>
                    <a:pt x="3742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8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15" y="33332"/>
                  </a:lnTo>
                  <a:lnTo>
                    <a:pt x="6969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50" y="33951"/>
                  </a:lnTo>
                  <a:lnTo>
                    <a:pt x="8017" y="34081"/>
                  </a:lnTo>
                  <a:lnTo>
                    <a:pt x="8283" y="34210"/>
                  </a:lnTo>
                  <a:lnTo>
                    <a:pt x="8556" y="34321"/>
                  </a:lnTo>
                  <a:lnTo>
                    <a:pt x="8828" y="34423"/>
                  </a:lnTo>
                  <a:lnTo>
                    <a:pt x="9107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9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64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6" y="34516"/>
                  </a:lnTo>
                  <a:lnTo>
                    <a:pt x="13969" y="34423"/>
                  </a:lnTo>
                  <a:lnTo>
                    <a:pt x="14247" y="34321"/>
                  </a:lnTo>
                  <a:lnTo>
                    <a:pt x="14514" y="34210"/>
                  </a:lnTo>
                  <a:lnTo>
                    <a:pt x="14786" y="34081"/>
                  </a:lnTo>
                  <a:lnTo>
                    <a:pt x="15052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34" y="33498"/>
                  </a:lnTo>
                  <a:lnTo>
                    <a:pt x="16088" y="33332"/>
                  </a:lnTo>
                  <a:lnTo>
                    <a:pt x="16336" y="33147"/>
                  </a:lnTo>
                  <a:lnTo>
                    <a:pt x="16584" y="32962"/>
                  </a:lnTo>
                  <a:lnTo>
                    <a:pt x="16826" y="32758"/>
                  </a:lnTo>
                  <a:lnTo>
                    <a:pt x="17069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55" y="30612"/>
                  </a:lnTo>
                  <a:lnTo>
                    <a:pt x="19061" y="30334"/>
                  </a:lnTo>
                  <a:lnTo>
                    <a:pt x="19260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2" y="28188"/>
                  </a:lnTo>
                  <a:lnTo>
                    <a:pt x="20526" y="27855"/>
                  </a:lnTo>
                  <a:lnTo>
                    <a:pt x="20689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9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6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9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89" y="7346"/>
                  </a:lnTo>
                  <a:lnTo>
                    <a:pt x="20526" y="7004"/>
                  </a:lnTo>
                  <a:lnTo>
                    <a:pt x="20362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60" y="4820"/>
                  </a:lnTo>
                  <a:lnTo>
                    <a:pt x="19061" y="4534"/>
                  </a:lnTo>
                  <a:lnTo>
                    <a:pt x="18855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9" y="2314"/>
                  </a:lnTo>
                  <a:lnTo>
                    <a:pt x="16826" y="2101"/>
                  </a:lnTo>
                  <a:lnTo>
                    <a:pt x="16584" y="1906"/>
                  </a:lnTo>
                  <a:lnTo>
                    <a:pt x="16336" y="1721"/>
                  </a:lnTo>
                  <a:lnTo>
                    <a:pt x="16088" y="1536"/>
                  </a:lnTo>
                  <a:lnTo>
                    <a:pt x="15834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52" y="917"/>
                  </a:lnTo>
                  <a:lnTo>
                    <a:pt x="14786" y="778"/>
                  </a:lnTo>
                  <a:lnTo>
                    <a:pt x="14514" y="658"/>
                  </a:lnTo>
                  <a:lnTo>
                    <a:pt x="14247" y="547"/>
                  </a:lnTo>
                  <a:lnTo>
                    <a:pt x="13969" y="445"/>
                  </a:lnTo>
                  <a:lnTo>
                    <a:pt x="13696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64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6816;p67">
              <a:extLst>
                <a:ext uri="{FF2B5EF4-FFF2-40B4-BE49-F238E27FC236}">
                  <a16:creationId xmlns:a16="http://schemas.microsoft.com/office/drawing/2014/main" id="{BB7BD768-5C0C-7BCD-50CD-873CE7DB3422}"/>
                </a:ext>
              </a:extLst>
            </p:cNvPr>
            <p:cNvSpPr/>
            <p:nvPr/>
          </p:nvSpPr>
          <p:spPr>
            <a:xfrm>
              <a:off x="-78805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fill="none" extrusionOk="0">
                  <a:moveTo>
                    <a:pt x="22796" y="17429"/>
                  </a:moveTo>
                  <a:lnTo>
                    <a:pt x="22796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9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89" y="7346"/>
                  </a:lnTo>
                  <a:lnTo>
                    <a:pt x="20526" y="7004"/>
                  </a:lnTo>
                  <a:lnTo>
                    <a:pt x="20362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60" y="4820"/>
                  </a:lnTo>
                  <a:lnTo>
                    <a:pt x="19061" y="4534"/>
                  </a:lnTo>
                  <a:lnTo>
                    <a:pt x="18855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9" y="2314"/>
                  </a:lnTo>
                  <a:lnTo>
                    <a:pt x="16826" y="2101"/>
                  </a:lnTo>
                  <a:lnTo>
                    <a:pt x="16584" y="1906"/>
                  </a:lnTo>
                  <a:lnTo>
                    <a:pt x="16336" y="1721"/>
                  </a:lnTo>
                  <a:lnTo>
                    <a:pt x="16088" y="1536"/>
                  </a:lnTo>
                  <a:lnTo>
                    <a:pt x="15834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52" y="917"/>
                  </a:lnTo>
                  <a:lnTo>
                    <a:pt x="14786" y="778"/>
                  </a:lnTo>
                  <a:lnTo>
                    <a:pt x="14514" y="658"/>
                  </a:lnTo>
                  <a:lnTo>
                    <a:pt x="14247" y="547"/>
                  </a:lnTo>
                  <a:lnTo>
                    <a:pt x="13969" y="445"/>
                  </a:lnTo>
                  <a:lnTo>
                    <a:pt x="13696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64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lnTo>
                    <a:pt x="11401" y="1"/>
                  </a:lnTo>
                  <a:lnTo>
                    <a:pt x="11401" y="1"/>
                  </a:lnTo>
                  <a:lnTo>
                    <a:pt x="11105" y="1"/>
                  </a:lnTo>
                  <a:lnTo>
                    <a:pt x="10814" y="19"/>
                  </a:lnTo>
                  <a:lnTo>
                    <a:pt x="10524" y="47"/>
                  </a:lnTo>
                  <a:lnTo>
                    <a:pt x="10239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7" y="352"/>
                  </a:lnTo>
                  <a:lnTo>
                    <a:pt x="8828" y="445"/>
                  </a:lnTo>
                  <a:lnTo>
                    <a:pt x="8556" y="547"/>
                  </a:lnTo>
                  <a:lnTo>
                    <a:pt x="8283" y="658"/>
                  </a:lnTo>
                  <a:lnTo>
                    <a:pt x="8017" y="778"/>
                  </a:lnTo>
                  <a:lnTo>
                    <a:pt x="7750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9" y="1370"/>
                  </a:lnTo>
                  <a:lnTo>
                    <a:pt x="6715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8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42" y="4534"/>
                  </a:lnTo>
                  <a:lnTo>
                    <a:pt x="3542" y="4820"/>
                  </a:lnTo>
                  <a:lnTo>
                    <a:pt x="3343" y="5107"/>
                  </a:lnTo>
                  <a:lnTo>
                    <a:pt x="3155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10" y="6347"/>
                  </a:lnTo>
                  <a:lnTo>
                    <a:pt x="2434" y="6671"/>
                  </a:lnTo>
                  <a:lnTo>
                    <a:pt x="2271" y="7004"/>
                  </a:lnTo>
                  <a:lnTo>
                    <a:pt x="2107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54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903" y="10649"/>
                  </a:lnTo>
                  <a:lnTo>
                    <a:pt x="794" y="11046"/>
                  </a:lnTo>
                  <a:lnTo>
                    <a:pt x="697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64" y="13081"/>
                  </a:lnTo>
                  <a:lnTo>
                    <a:pt x="297" y="13498"/>
                  </a:lnTo>
                  <a:lnTo>
                    <a:pt x="237" y="13923"/>
                  </a:lnTo>
                  <a:lnTo>
                    <a:pt x="182" y="14349"/>
                  </a:lnTo>
                  <a:lnTo>
                    <a:pt x="134" y="14784"/>
                  </a:lnTo>
                  <a:lnTo>
                    <a:pt x="97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9" y="16541"/>
                  </a:lnTo>
                  <a:lnTo>
                    <a:pt x="6" y="16985"/>
                  </a:lnTo>
                  <a:lnTo>
                    <a:pt x="0" y="17429"/>
                  </a:lnTo>
                  <a:lnTo>
                    <a:pt x="0" y="17429"/>
                  </a:lnTo>
                  <a:lnTo>
                    <a:pt x="6" y="17883"/>
                  </a:lnTo>
                  <a:lnTo>
                    <a:pt x="19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7" y="19650"/>
                  </a:lnTo>
                  <a:lnTo>
                    <a:pt x="134" y="20084"/>
                  </a:lnTo>
                  <a:lnTo>
                    <a:pt x="182" y="20519"/>
                  </a:lnTo>
                  <a:lnTo>
                    <a:pt x="237" y="20945"/>
                  </a:lnTo>
                  <a:lnTo>
                    <a:pt x="297" y="21370"/>
                  </a:lnTo>
                  <a:lnTo>
                    <a:pt x="364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7" y="23424"/>
                  </a:lnTo>
                  <a:lnTo>
                    <a:pt x="794" y="23822"/>
                  </a:lnTo>
                  <a:lnTo>
                    <a:pt x="903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54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7" y="27522"/>
                  </a:lnTo>
                  <a:lnTo>
                    <a:pt x="2271" y="27855"/>
                  </a:lnTo>
                  <a:lnTo>
                    <a:pt x="2434" y="28188"/>
                  </a:lnTo>
                  <a:lnTo>
                    <a:pt x="2610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55" y="29455"/>
                  </a:lnTo>
                  <a:lnTo>
                    <a:pt x="3343" y="29761"/>
                  </a:lnTo>
                  <a:lnTo>
                    <a:pt x="3542" y="30048"/>
                  </a:lnTo>
                  <a:lnTo>
                    <a:pt x="3742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8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15" y="33332"/>
                  </a:lnTo>
                  <a:lnTo>
                    <a:pt x="6969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50" y="33951"/>
                  </a:lnTo>
                  <a:lnTo>
                    <a:pt x="8017" y="34081"/>
                  </a:lnTo>
                  <a:lnTo>
                    <a:pt x="8283" y="34210"/>
                  </a:lnTo>
                  <a:lnTo>
                    <a:pt x="8556" y="34321"/>
                  </a:lnTo>
                  <a:lnTo>
                    <a:pt x="8828" y="34423"/>
                  </a:lnTo>
                  <a:lnTo>
                    <a:pt x="9107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9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401" y="34867"/>
                  </a:lnTo>
                  <a:lnTo>
                    <a:pt x="11401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64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6" y="34516"/>
                  </a:lnTo>
                  <a:lnTo>
                    <a:pt x="13969" y="34423"/>
                  </a:lnTo>
                  <a:lnTo>
                    <a:pt x="14247" y="34321"/>
                  </a:lnTo>
                  <a:lnTo>
                    <a:pt x="14514" y="34210"/>
                  </a:lnTo>
                  <a:lnTo>
                    <a:pt x="14786" y="34081"/>
                  </a:lnTo>
                  <a:lnTo>
                    <a:pt x="15052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34" y="33498"/>
                  </a:lnTo>
                  <a:lnTo>
                    <a:pt x="16088" y="33332"/>
                  </a:lnTo>
                  <a:lnTo>
                    <a:pt x="16336" y="33147"/>
                  </a:lnTo>
                  <a:lnTo>
                    <a:pt x="16584" y="32962"/>
                  </a:lnTo>
                  <a:lnTo>
                    <a:pt x="16826" y="32758"/>
                  </a:lnTo>
                  <a:lnTo>
                    <a:pt x="17069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55" y="30612"/>
                  </a:lnTo>
                  <a:lnTo>
                    <a:pt x="19061" y="30334"/>
                  </a:lnTo>
                  <a:lnTo>
                    <a:pt x="19260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2" y="28188"/>
                  </a:lnTo>
                  <a:lnTo>
                    <a:pt x="20526" y="27855"/>
                  </a:lnTo>
                  <a:lnTo>
                    <a:pt x="20689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9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6" y="17429"/>
                  </a:lnTo>
                  <a:lnTo>
                    <a:pt x="22796" y="17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6817;p67">
              <a:extLst>
                <a:ext uri="{FF2B5EF4-FFF2-40B4-BE49-F238E27FC236}">
                  <a16:creationId xmlns:a16="http://schemas.microsoft.com/office/drawing/2014/main" id="{60953A95-C357-352B-7252-C7E1C112374F}"/>
                </a:ext>
              </a:extLst>
            </p:cNvPr>
            <p:cNvSpPr/>
            <p:nvPr/>
          </p:nvSpPr>
          <p:spPr>
            <a:xfrm>
              <a:off x="-597775" y="-6144050"/>
              <a:ext cx="189375" cy="290750"/>
            </a:xfrm>
            <a:custGeom>
              <a:avLst/>
              <a:gdLst/>
              <a:ahLst/>
              <a:cxnLst/>
              <a:rect l="l" t="t" r="r" b="b"/>
              <a:pathLst>
                <a:path w="7575" h="11630" fill="none" extrusionOk="0">
                  <a:moveTo>
                    <a:pt x="0" y="5810"/>
                  </a:moveTo>
                  <a:lnTo>
                    <a:pt x="0" y="5810"/>
                  </a:lnTo>
                  <a:lnTo>
                    <a:pt x="6" y="5514"/>
                  </a:lnTo>
                  <a:lnTo>
                    <a:pt x="18" y="5218"/>
                  </a:lnTo>
                  <a:lnTo>
                    <a:pt x="43" y="4932"/>
                  </a:lnTo>
                  <a:lnTo>
                    <a:pt x="79" y="4645"/>
                  </a:lnTo>
                  <a:lnTo>
                    <a:pt x="121" y="4358"/>
                  </a:lnTo>
                  <a:lnTo>
                    <a:pt x="170" y="4090"/>
                  </a:lnTo>
                  <a:lnTo>
                    <a:pt x="230" y="3812"/>
                  </a:lnTo>
                  <a:lnTo>
                    <a:pt x="297" y="3553"/>
                  </a:lnTo>
                  <a:lnTo>
                    <a:pt x="376" y="3294"/>
                  </a:lnTo>
                  <a:lnTo>
                    <a:pt x="454" y="3044"/>
                  </a:lnTo>
                  <a:lnTo>
                    <a:pt x="545" y="2804"/>
                  </a:lnTo>
                  <a:lnTo>
                    <a:pt x="648" y="2563"/>
                  </a:lnTo>
                  <a:lnTo>
                    <a:pt x="751" y="2341"/>
                  </a:lnTo>
                  <a:lnTo>
                    <a:pt x="866" y="2119"/>
                  </a:lnTo>
                  <a:lnTo>
                    <a:pt x="981" y="1907"/>
                  </a:lnTo>
                  <a:lnTo>
                    <a:pt x="1108" y="1703"/>
                  </a:lnTo>
                  <a:lnTo>
                    <a:pt x="1241" y="1509"/>
                  </a:lnTo>
                  <a:lnTo>
                    <a:pt x="1381" y="1333"/>
                  </a:lnTo>
                  <a:lnTo>
                    <a:pt x="1520" y="1157"/>
                  </a:lnTo>
                  <a:lnTo>
                    <a:pt x="1671" y="991"/>
                  </a:lnTo>
                  <a:lnTo>
                    <a:pt x="1823" y="843"/>
                  </a:lnTo>
                  <a:lnTo>
                    <a:pt x="1980" y="704"/>
                  </a:lnTo>
                  <a:lnTo>
                    <a:pt x="2144" y="574"/>
                  </a:lnTo>
                  <a:lnTo>
                    <a:pt x="2313" y="454"/>
                  </a:lnTo>
                  <a:lnTo>
                    <a:pt x="2483" y="352"/>
                  </a:lnTo>
                  <a:lnTo>
                    <a:pt x="2664" y="260"/>
                  </a:lnTo>
                  <a:lnTo>
                    <a:pt x="2840" y="186"/>
                  </a:lnTo>
                  <a:lnTo>
                    <a:pt x="3021" y="121"/>
                  </a:lnTo>
                  <a:lnTo>
                    <a:pt x="3209" y="66"/>
                  </a:lnTo>
                  <a:lnTo>
                    <a:pt x="3403" y="29"/>
                  </a:lnTo>
                  <a:lnTo>
                    <a:pt x="3591" y="10"/>
                  </a:lnTo>
                  <a:lnTo>
                    <a:pt x="3784" y="1"/>
                  </a:lnTo>
                  <a:lnTo>
                    <a:pt x="3784" y="1"/>
                  </a:lnTo>
                  <a:lnTo>
                    <a:pt x="3984" y="10"/>
                  </a:lnTo>
                  <a:lnTo>
                    <a:pt x="4172" y="29"/>
                  </a:lnTo>
                  <a:lnTo>
                    <a:pt x="4366" y="66"/>
                  </a:lnTo>
                  <a:lnTo>
                    <a:pt x="4547" y="121"/>
                  </a:lnTo>
                  <a:lnTo>
                    <a:pt x="4735" y="186"/>
                  </a:lnTo>
                  <a:lnTo>
                    <a:pt x="4911" y="260"/>
                  </a:lnTo>
                  <a:lnTo>
                    <a:pt x="5086" y="352"/>
                  </a:lnTo>
                  <a:lnTo>
                    <a:pt x="5262" y="454"/>
                  </a:lnTo>
                  <a:lnTo>
                    <a:pt x="5425" y="574"/>
                  </a:lnTo>
                  <a:lnTo>
                    <a:pt x="5589" y="704"/>
                  </a:lnTo>
                  <a:lnTo>
                    <a:pt x="5752" y="843"/>
                  </a:lnTo>
                  <a:lnTo>
                    <a:pt x="5904" y="991"/>
                  </a:lnTo>
                  <a:lnTo>
                    <a:pt x="6055" y="1157"/>
                  </a:lnTo>
                  <a:lnTo>
                    <a:pt x="6194" y="1333"/>
                  </a:lnTo>
                  <a:lnTo>
                    <a:pt x="6333" y="1509"/>
                  </a:lnTo>
                  <a:lnTo>
                    <a:pt x="6467" y="1703"/>
                  </a:lnTo>
                  <a:lnTo>
                    <a:pt x="6588" y="1907"/>
                  </a:lnTo>
                  <a:lnTo>
                    <a:pt x="6709" y="2119"/>
                  </a:lnTo>
                  <a:lnTo>
                    <a:pt x="6824" y="2341"/>
                  </a:lnTo>
                  <a:lnTo>
                    <a:pt x="6927" y="2563"/>
                  </a:lnTo>
                  <a:lnTo>
                    <a:pt x="7030" y="2804"/>
                  </a:lnTo>
                  <a:lnTo>
                    <a:pt x="7121" y="3044"/>
                  </a:lnTo>
                  <a:lnTo>
                    <a:pt x="7199" y="3294"/>
                  </a:lnTo>
                  <a:lnTo>
                    <a:pt x="7278" y="3553"/>
                  </a:lnTo>
                  <a:lnTo>
                    <a:pt x="7345" y="3812"/>
                  </a:lnTo>
                  <a:lnTo>
                    <a:pt x="7405" y="4090"/>
                  </a:lnTo>
                  <a:lnTo>
                    <a:pt x="7460" y="4358"/>
                  </a:lnTo>
                  <a:lnTo>
                    <a:pt x="7502" y="4645"/>
                  </a:lnTo>
                  <a:lnTo>
                    <a:pt x="7532" y="4932"/>
                  </a:lnTo>
                  <a:lnTo>
                    <a:pt x="7556" y="5218"/>
                  </a:lnTo>
                  <a:lnTo>
                    <a:pt x="7575" y="5514"/>
                  </a:lnTo>
                  <a:lnTo>
                    <a:pt x="7575" y="5810"/>
                  </a:lnTo>
                  <a:lnTo>
                    <a:pt x="7575" y="5810"/>
                  </a:lnTo>
                  <a:lnTo>
                    <a:pt x="7575" y="6116"/>
                  </a:lnTo>
                  <a:lnTo>
                    <a:pt x="7556" y="6412"/>
                  </a:lnTo>
                  <a:lnTo>
                    <a:pt x="7532" y="6698"/>
                  </a:lnTo>
                  <a:lnTo>
                    <a:pt x="7502" y="6985"/>
                  </a:lnTo>
                  <a:lnTo>
                    <a:pt x="7460" y="7263"/>
                  </a:lnTo>
                  <a:lnTo>
                    <a:pt x="7405" y="7540"/>
                  </a:lnTo>
                  <a:lnTo>
                    <a:pt x="7345" y="7809"/>
                  </a:lnTo>
                  <a:lnTo>
                    <a:pt x="7278" y="8077"/>
                  </a:lnTo>
                  <a:lnTo>
                    <a:pt x="7199" y="8336"/>
                  </a:lnTo>
                  <a:lnTo>
                    <a:pt x="7121" y="8586"/>
                  </a:lnTo>
                  <a:lnTo>
                    <a:pt x="7030" y="8826"/>
                  </a:lnTo>
                  <a:lnTo>
                    <a:pt x="6927" y="9067"/>
                  </a:lnTo>
                  <a:lnTo>
                    <a:pt x="6824" y="9289"/>
                  </a:lnTo>
                  <a:lnTo>
                    <a:pt x="6709" y="9511"/>
                  </a:lnTo>
                  <a:lnTo>
                    <a:pt x="6588" y="9723"/>
                  </a:lnTo>
                  <a:lnTo>
                    <a:pt x="6467" y="9927"/>
                  </a:lnTo>
                  <a:lnTo>
                    <a:pt x="6333" y="10112"/>
                  </a:lnTo>
                  <a:lnTo>
                    <a:pt x="6194" y="10297"/>
                  </a:lnTo>
                  <a:lnTo>
                    <a:pt x="6055" y="10473"/>
                  </a:lnTo>
                  <a:lnTo>
                    <a:pt x="5904" y="10630"/>
                  </a:lnTo>
                  <a:lnTo>
                    <a:pt x="5752" y="10787"/>
                  </a:lnTo>
                  <a:lnTo>
                    <a:pt x="5589" y="10926"/>
                  </a:lnTo>
                  <a:lnTo>
                    <a:pt x="5425" y="11056"/>
                  </a:lnTo>
                  <a:lnTo>
                    <a:pt x="5262" y="11176"/>
                  </a:lnTo>
                  <a:lnTo>
                    <a:pt x="5086" y="11278"/>
                  </a:lnTo>
                  <a:lnTo>
                    <a:pt x="4911" y="11370"/>
                  </a:lnTo>
                  <a:lnTo>
                    <a:pt x="4735" y="11444"/>
                  </a:lnTo>
                  <a:lnTo>
                    <a:pt x="4547" y="11509"/>
                  </a:lnTo>
                  <a:lnTo>
                    <a:pt x="4366" y="11564"/>
                  </a:lnTo>
                  <a:lnTo>
                    <a:pt x="4172" y="11601"/>
                  </a:lnTo>
                  <a:lnTo>
                    <a:pt x="3984" y="11620"/>
                  </a:lnTo>
                  <a:lnTo>
                    <a:pt x="3784" y="11629"/>
                  </a:lnTo>
                  <a:lnTo>
                    <a:pt x="3784" y="11629"/>
                  </a:lnTo>
                  <a:lnTo>
                    <a:pt x="3591" y="11620"/>
                  </a:lnTo>
                  <a:lnTo>
                    <a:pt x="3403" y="11601"/>
                  </a:lnTo>
                  <a:lnTo>
                    <a:pt x="3209" y="11564"/>
                  </a:lnTo>
                  <a:lnTo>
                    <a:pt x="3021" y="11509"/>
                  </a:lnTo>
                  <a:lnTo>
                    <a:pt x="2840" y="11444"/>
                  </a:lnTo>
                  <a:lnTo>
                    <a:pt x="2664" y="11370"/>
                  </a:lnTo>
                  <a:lnTo>
                    <a:pt x="2483" y="11278"/>
                  </a:lnTo>
                  <a:lnTo>
                    <a:pt x="2313" y="11176"/>
                  </a:lnTo>
                  <a:lnTo>
                    <a:pt x="2144" y="11056"/>
                  </a:lnTo>
                  <a:lnTo>
                    <a:pt x="1980" y="10926"/>
                  </a:lnTo>
                  <a:lnTo>
                    <a:pt x="1823" y="10787"/>
                  </a:lnTo>
                  <a:lnTo>
                    <a:pt x="1671" y="10630"/>
                  </a:lnTo>
                  <a:lnTo>
                    <a:pt x="1520" y="10473"/>
                  </a:lnTo>
                  <a:lnTo>
                    <a:pt x="1381" y="10297"/>
                  </a:lnTo>
                  <a:lnTo>
                    <a:pt x="1241" y="10112"/>
                  </a:lnTo>
                  <a:lnTo>
                    <a:pt x="1108" y="9927"/>
                  </a:lnTo>
                  <a:lnTo>
                    <a:pt x="981" y="9723"/>
                  </a:lnTo>
                  <a:lnTo>
                    <a:pt x="866" y="9511"/>
                  </a:lnTo>
                  <a:lnTo>
                    <a:pt x="751" y="9289"/>
                  </a:lnTo>
                  <a:lnTo>
                    <a:pt x="648" y="9067"/>
                  </a:lnTo>
                  <a:lnTo>
                    <a:pt x="545" y="8826"/>
                  </a:lnTo>
                  <a:lnTo>
                    <a:pt x="454" y="8586"/>
                  </a:lnTo>
                  <a:lnTo>
                    <a:pt x="376" y="8336"/>
                  </a:lnTo>
                  <a:lnTo>
                    <a:pt x="297" y="8077"/>
                  </a:lnTo>
                  <a:lnTo>
                    <a:pt x="230" y="7809"/>
                  </a:lnTo>
                  <a:lnTo>
                    <a:pt x="170" y="7540"/>
                  </a:lnTo>
                  <a:lnTo>
                    <a:pt x="121" y="7263"/>
                  </a:lnTo>
                  <a:lnTo>
                    <a:pt x="79" y="6985"/>
                  </a:lnTo>
                  <a:lnTo>
                    <a:pt x="43" y="6698"/>
                  </a:lnTo>
                  <a:lnTo>
                    <a:pt x="18" y="6412"/>
                  </a:lnTo>
                  <a:lnTo>
                    <a:pt x="6" y="6116"/>
                  </a:lnTo>
                  <a:lnTo>
                    <a:pt x="0" y="5810"/>
                  </a:lnTo>
                  <a:lnTo>
                    <a:pt x="0" y="58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6818;p67">
              <a:extLst>
                <a:ext uri="{FF2B5EF4-FFF2-40B4-BE49-F238E27FC236}">
                  <a16:creationId xmlns:a16="http://schemas.microsoft.com/office/drawing/2014/main" id="{44078477-8821-11D2-378E-B1BEEF5E7B9F}"/>
                </a:ext>
              </a:extLst>
            </p:cNvPr>
            <p:cNvSpPr/>
            <p:nvPr/>
          </p:nvSpPr>
          <p:spPr>
            <a:xfrm>
              <a:off x="-597775" y="-599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6819;p67">
              <a:extLst>
                <a:ext uri="{FF2B5EF4-FFF2-40B4-BE49-F238E27FC236}">
                  <a16:creationId xmlns:a16="http://schemas.microsoft.com/office/drawing/2014/main" id="{78332DD1-4CB7-93C4-B52F-447A6763BDCC}"/>
                </a:ext>
              </a:extLst>
            </p:cNvPr>
            <p:cNvSpPr/>
            <p:nvPr/>
          </p:nvSpPr>
          <p:spPr>
            <a:xfrm>
              <a:off x="-210420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extrusionOk="0">
                  <a:moveTo>
                    <a:pt x="11395" y="11620"/>
                  </a:moveTo>
                  <a:lnTo>
                    <a:pt x="11589" y="11629"/>
                  </a:lnTo>
                  <a:lnTo>
                    <a:pt x="11783" y="11648"/>
                  </a:lnTo>
                  <a:lnTo>
                    <a:pt x="11977" y="11685"/>
                  </a:lnTo>
                  <a:lnTo>
                    <a:pt x="12158" y="11740"/>
                  </a:lnTo>
                  <a:lnTo>
                    <a:pt x="12346" y="11805"/>
                  </a:lnTo>
                  <a:lnTo>
                    <a:pt x="12522" y="11879"/>
                  </a:lnTo>
                  <a:lnTo>
                    <a:pt x="12697" y="11971"/>
                  </a:lnTo>
                  <a:lnTo>
                    <a:pt x="12873" y="12073"/>
                  </a:lnTo>
                  <a:lnTo>
                    <a:pt x="13036" y="12193"/>
                  </a:lnTo>
                  <a:lnTo>
                    <a:pt x="13200" y="12323"/>
                  </a:lnTo>
                  <a:lnTo>
                    <a:pt x="13363" y="12462"/>
                  </a:lnTo>
                  <a:lnTo>
                    <a:pt x="13515" y="12610"/>
                  </a:lnTo>
                  <a:lnTo>
                    <a:pt x="13666" y="12776"/>
                  </a:lnTo>
                  <a:lnTo>
                    <a:pt x="13805" y="12952"/>
                  </a:lnTo>
                  <a:lnTo>
                    <a:pt x="13945" y="13128"/>
                  </a:lnTo>
                  <a:lnTo>
                    <a:pt x="14078" y="13322"/>
                  </a:lnTo>
                  <a:lnTo>
                    <a:pt x="14205" y="13526"/>
                  </a:lnTo>
                  <a:lnTo>
                    <a:pt x="14320" y="13738"/>
                  </a:lnTo>
                  <a:lnTo>
                    <a:pt x="14435" y="13960"/>
                  </a:lnTo>
                  <a:lnTo>
                    <a:pt x="14538" y="14182"/>
                  </a:lnTo>
                  <a:lnTo>
                    <a:pt x="14641" y="14423"/>
                  </a:lnTo>
                  <a:lnTo>
                    <a:pt x="14732" y="14663"/>
                  </a:lnTo>
                  <a:lnTo>
                    <a:pt x="14816" y="14913"/>
                  </a:lnTo>
                  <a:lnTo>
                    <a:pt x="14889" y="15172"/>
                  </a:lnTo>
                  <a:lnTo>
                    <a:pt x="14956" y="15431"/>
                  </a:lnTo>
                  <a:lnTo>
                    <a:pt x="15016" y="15709"/>
                  </a:lnTo>
                  <a:lnTo>
                    <a:pt x="15071" y="15977"/>
                  </a:lnTo>
                  <a:lnTo>
                    <a:pt x="15113" y="16264"/>
                  </a:lnTo>
                  <a:lnTo>
                    <a:pt x="15143" y="16551"/>
                  </a:lnTo>
                  <a:lnTo>
                    <a:pt x="15168" y="16837"/>
                  </a:lnTo>
                  <a:lnTo>
                    <a:pt x="15186" y="17133"/>
                  </a:lnTo>
                  <a:lnTo>
                    <a:pt x="15186" y="17429"/>
                  </a:lnTo>
                  <a:lnTo>
                    <a:pt x="15186" y="17735"/>
                  </a:lnTo>
                  <a:lnTo>
                    <a:pt x="15168" y="18031"/>
                  </a:lnTo>
                  <a:lnTo>
                    <a:pt x="15143" y="18317"/>
                  </a:lnTo>
                  <a:lnTo>
                    <a:pt x="15113" y="18604"/>
                  </a:lnTo>
                  <a:lnTo>
                    <a:pt x="15071" y="18882"/>
                  </a:lnTo>
                  <a:lnTo>
                    <a:pt x="15016" y="19159"/>
                  </a:lnTo>
                  <a:lnTo>
                    <a:pt x="14956" y="19428"/>
                  </a:lnTo>
                  <a:lnTo>
                    <a:pt x="14889" y="19696"/>
                  </a:lnTo>
                  <a:lnTo>
                    <a:pt x="14816" y="19955"/>
                  </a:lnTo>
                  <a:lnTo>
                    <a:pt x="14732" y="20205"/>
                  </a:lnTo>
                  <a:lnTo>
                    <a:pt x="14641" y="20445"/>
                  </a:lnTo>
                  <a:lnTo>
                    <a:pt x="14538" y="20686"/>
                  </a:lnTo>
                  <a:lnTo>
                    <a:pt x="14435" y="20908"/>
                  </a:lnTo>
                  <a:lnTo>
                    <a:pt x="14320" y="21130"/>
                  </a:lnTo>
                  <a:lnTo>
                    <a:pt x="14205" y="21342"/>
                  </a:lnTo>
                  <a:lnTo>
                    <a:pt x="14078" y="21546"/>
                  </a:lnTo>
                  <a:lnTo>
                    <a:pt x="13945" y="21731"/>
                  </a:lnTo>
                  <a:lnTo>
                    <a:pt x="13805" y="21916"/>
                  </a:lnTo>
                  <a:lnTo>
                    <a:pt x="13666" y="22092"/>
                  </a:lnTo>
                  <a:lnTo>
                    <a:pt x="13515" y="22249"/>
                  </a:lnTo>
                  <a:lnTo>
                    <a:pt x="13363" y="22406"/>
                  </a:lnTo>
                  <a:lnTo>
                    <a:pt x="13200" y="22545"/>
                  </a:lnTo>
                  <a:lnTo>
                    <a:pt x="13036" y="22675"/>
                  </a:lnTo>
                  <a:lnTo>
                    <a:pt x="12873" y="22795"/>
                  </a:lnTo>
                  <a:lnTo>
                    <a:pt x="12697" y="22897"/>
                  </a:lnTo>
                  <a:lnTo>
                    <a:pt x="12522" y="22989"/>
                  </a:lnTo>
                  <a:lnTo>
                    <a:pt x="12346" y="23063"/>
                  </a:lnTo>
                  <a:lnTo>
                    <a:pt x="12158" y="23128"/>
                  </a:lnTo>
                  <a:lnTo>
                    <a:pt x="11977" y="23183"/>
                  </a:lnTo>
                  <a:lnTo>
                    <a:pt x="11783" y="23220"/>
                  </a:lnTo>
                  <a:lnTo>
                    <a:pt x="11589" y="23239"/>
                  </a:lnTo>
                  <a:lnTo>
                    <a:pt x="11395" y="23248"/>
                  </a:lnTo>
                  <a:lnTo>
                    <a:pt x="11202" y="23239"/>
                  </a:lnTo>
                  <a:lnTo>
                    <a:pt x="11008" y="23220"/>
                  </a:lnTo>
                  <a:lnTo>
                    <a:pt x="10820" y="23183"/>
                  </a:lnTo>
                  <a:lnTo>
                    <a:pt x="10633" y="23128"/>
                  </a:lnTo>
                  <a:lnTo>
                    <a:pt x="10451" y="23063"/>
                  </a:lnTo>
                  <a:lnTo>
                    <a:pt x="10269" y="22989"/>
                  </a:lnTo>
                  <a:lnTo>
                    <a:pt x="10094" y="22897"/>
                  </a:lnTo>
                  <a:lnTo>
                    <a:pt x="9924" y="22795"/>
                  </a:lnTo>
                  <a:lnTo>
                    <a:pt x="9755" y="22675"/>
                  </a:lnTo>
                  <a:lnTo>
                    <a:pt x="9591" y="22545"/>
                  </a:lnTo>
                  <a:lnTo>
                    <a:pt x="9434" y="22406"/>
                  </a:lnTo>
                  <a:lnTo>
                    <a:pt x="9282" y="22249"/>
                  </a:lnTo>
                  <a:lnTo>
                    <a:pt x="9131" y="22092"/>
                  </a:lnTo>
                  <a:lnTo>
                    <a:pt x="8986" y="21916"/>
                  </a:lnTo>
                  <a:lnTo>
                    <a:pt x="8852" y="21731"/>
                  </a:lnTo>
                  <a:lnTo>
                    <a:pt x="8719" y="21546"/>
                  </a:lnTo>
                  <a:lnTo>
                    <a:pt x="8592" y="21342"/>
                  </a:lnTo>
                  <a:lnTo>
                    <a:pt x="8477" y="21130"/>
                  </a:lnTo>
                  <a:lnTo>
                    <a:pt x="8362" y="20908"/>
                  </a:lnTo>
                  <a:lnTo>
                    <a:pt x="8253" y="20686"/>
                  </a:lnTo>
                  <a:lnTo>
                    <a:pt x="8156" y="20445"/>
                  </a:lnTo>
                  <a:lnTo>
                    <a:pt x="8065" y="20205"/>
                  </a:lnTo>
                  <a:lnTo>
                    <a:pt x="7981" y="19955"/>
                  </a:lnTo>
                  <a:lnTo>
                    <a:pt x="7908" y="19696"/>
                  </a:lnTo>
                  <a:lnTo>
                    <a:pt x="7835" y="19428"/>
                  </a:lnTo>
                  <a:lnTo>
                    <a:pt x="7781" y="19159"/>
                  </a:lnTo>
                  <a:lnTo>
                    <a:pt x="7726" y="18882"/>
                  </a:lnTo>
                  <a:lnTo>
                    <a:pt x="7684" y="18604"/>
                  </a:lnTo>
                  <a:lnTo>
                    <a:pt x="7654" y="18317"/>
                  </a:lnTo>
                  <a:lnTo>
                    <a:pt x="7629" y="18031"/>
                  </a:lnTo>
                  <a:lnTo>
                    <a:pt x="7611" y="17735"/>
                  </a:lnTo>
                  <a:lnTo>
                    <a:pt x="7605" y="17429"/>
                  </a:lnTo>
                  <a:lnTo>
                    <a:pt x="7611" y="17133"/>
                  </a:lnTo>
                  <a:lnTo>
                    <a:pt x="7629" y="16837"/>
                  </a:lnTo>
                  <a:lnTo>
                    <a:pt x="7654" y="16551"/>
                  </a:lnTo>
                  <a:lnTo>
                    <a:pt x="7684" y="16264"/>
                  </a:lnTo>
                  <a:lnTo>
                    <a:pt x="7726" y="15977"/>
                  </a:lnTo>
                  <a:lnTo>
                    <a:pt x="7781" y="15709"/>
                  </a:lnTo>
                  <a:lnTo>
                    <a:pt x="7835" y="15431"/>
                  </a:lnTo>
                  <a:lnTo>
                    <a:pt x="7908" y="15172"/>
                  </a:lnTo>
                  <a:lnTo>
                    <a:pt x="7981" y="14913"/>
                  </a:lnTo>
                  <a:lnTo>
                    <a:pt x="8065" y="14663"/>
                  </a:lnTo>
                  <a:lnTo>
                    <a:pt x="8156" y="14423"/>
                  </a:lnTo>
                  <a:lnTo>
                    <a:pt x="8253" y="14182"/>
                  </a:lnTo>
                  <a:lnTo>
                    <a:pt x="8362" y="13960"/>
                  </a:lnTo>
                  <a:lnTo>
                    <a:pt x="8477" y="13738"/>
                  </a:lnTo>
                  <a:lnTo>
                    <a:pt x="8592" y="13526"/>
                  </a:lnTo>
                  <a:lnTo>
                    <a:pt x="8719" y="13322"/>
                  </a:lnTo>
                  <a:lnTo>
                    <a:pt x="8852" y="13128"/>
                  </a:lnTo>
                  <a:lnTo>
                    <a:pt x="8986" y="12952"/>
                  </a:lnTo>
                  <a:lnTo>
                    <a:pt x="9131" y="12776"/>
                  </a:lnTo>
                  <a:lnTo>
                    <a:pt x="9282" y="12610"/>
                  </a:lnTo>
                  <a:lnTo>
                    <a:pt x="9434" y="12462"/>
                  </a:lnTo>
                  <a:lnTo>
                    <a:pt x="9591" y="12323"/>
                  </a:lnTo>
                  <a:lnTo>
                    <a:pt x="9755" y="12193"/>
                  </a:lnTo>
                  <a:lnTo>
                    <a:pt x="9924" y="12073"/>
                  </a:lnTo>
                  <a:lnTo>
                    <a:pt x="10094" y="11971"/>
                  </a:lnTo>
                  <a:lnTo>
                    <a:pt x="10269" y="11879"/>
                  </a:lnTo>
                  <a:lnTo>
                    <a:pt x="10451" y="11805"/>
                  </a:lnTo>
                  <a:lnTo>
                    <a:pt x="10633" y="11740"/>
                  </a:lnTo>
                  <a:lnTo>
                    <a:pt x="10820" y="11685"/>
                  </a:lnTo>
                  <a:lnTo>
                    <a:pt x="11008" y="11648"/>
                  </a:lnTo>
                  <a:lnTo>
                    <a:pt x="11202" y="11629"/>
                  </a:lnTo>
                  <a:lnTo>
                    <a:pt x="11395" y="11620"/>
                  </a:lnTo>
                  <a:close/>
                  <a:moveTo>
                    <a:pt x="11105" y="1"/>
                  </a:moveTo>
                  <a:lnTo>
                    <a:pt x="10814" y="19"/>
                  </a:lnTo>
                  <a:lnTo>
                    <a:pt x="10524" y="47"/>
                  </a:lnTo>
                  <a:lnTo>
                    <a:pt x="10233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1" y="352"/>
                  </a:lnTo>
                  <a:lnTo>
                    <a:pt x="8828" y="445"/>
                  </a:lnTo>
                  <a:lnTo>
                    <a:pt x="8550" y="547"/>
                  </a:lnTo>
                  <a:lnTo>
                    <a:pt x="8283" y="658"/>
                  </a:lnTo>
                  <a:lnTo>
                    <a:pt x="8011" y="778"/>
                  </a:lnTo>
                  <a:lnTo>
                    <a:pt x="7744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3" y="1370"/>
                  </a:lnTo>
                  <a:lnTo>
                    <a:pt x="6709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2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36" y="4534"/>
                  </a:lnTo>
                  <a:lnTo>
                    <a:pt x="3536" y="4820"/>
                  </a:lnTo>
                  <a:lnTo>
                    <a:pt x="3343" y="5107"/>
                  </a:lnTo>
                  <a:lnTo>
                    <a:pt x="3149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04" y="6347"/>
                  </a:lnTo>
                  <a:lnTo>
                    <a:pt x="2434" y="6671"/>
                  </a:lnTo>
                  <a:lnTo>
                    <a:pt x="2265" y="7004"/>
                  </a:lnTo>
                  <a:lnTo>
                    <a:pt x="2108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48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897" y="10649"/>
                  </a:lnTo>
                  <a:lnTo>
                    <a:pt x="794" y="11046"/>
                  </a:lnTo>
                  <a:lnTo>
                    <a:pt x="691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58" y="13081"/>
                  </a:lnTo>
                  <a:lnTo>
                    <a:pt x="291" y="13498"/>
                  </a:lnTo>
                  <a:lnTo>
                    <a:pt x="231" y="13923"/>
                  </a:lnTo>
                  <a:lnTo>
                    <a:pt x="176" y="14349"/>
                  </a:lnTo>
                  <a:lnTo>
                    <a:pt x="134" y="14784"/>
                  </a:lnTo>
                  <a:lnTo>
                    <a:pt x="91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3" y="16541"/>
                  </a:lnTo>
                  <a:lnTo>
                    <a:pt x="7" y="16985"/>
                  </a:lnTo>
                  <a:lnTo>
                    <a:pt x="0" y="17429"/>
                  </a:lnTo>
                  <a:lnTo>
                    <a:pt x="7" y="17883"/>
                  </a:lnTo>
                  <a:lnTo>
                    <a:pt x="13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1" y="19650"/>
                  </a:lnTo>
                  <a:lnTo>
                    <a:pt x="134" y="20084"/>
                  </a:lnTo>
                  <a:lnTo>
                    <a:pt x="176" y="20519"/>
                  </a:lnTo>
                  <a:lnTo>
                    <a:pt x="231" y="20945"/>
                  </a:lnTo>
                  <a:lnTo>
                    <a:pt x="291" y="21370"/>
                  </a:lnTo>
                  <a:lnTo>
                    <a:pt x="358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1" y="23424"/>
                  </a:lnTo>
                  <a:lnTo>
                    <a:pt x="794" y="23822"/>
                  </a:lnTo>
                  <a:lnTo>
                    <a:pt x="897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48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8" y="27522"/>
                  </a:lnTo>
                  <a:lnTo>
                    <a:pt x="2265" y="27855"/>
                  </a:lnTo>
                  <a:lnTo>
                    <a:pt x="2434" y="28188"/>
                  </a:lnTo>
                  <a:lnTo>
                    <a:pt x="2604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49" y="29455"/>
                  </a:lnTo>
                  <a:lnTo>
                    <a:pt x="3343" y="29761"/>
                  </a:lnTo>
                  <a:lnTo>
                    <a:pt x="3536" y="30048"/>
                  </a:lnTo>
                  <a:lnTo>
                    <a:pt x="3736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2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09" y="33332"/>
                  </a:lnTo>
                  <a:lnTo>
                    <a:pt x="6963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44" y="33951"/>
                  </a:lnTo>
                  <a:lnTo>
                    <a:pt x="8011" y="34081"/>
                  </a:lnTo>
                  <a:lnTo>
                    <a:pt x="8283" y="34210"/>
                  </a:lnTo>
                  <a:lnTo>
                    <a:pt x="8550" y="34321"/>
                  </a:lnTo>
                  <a:lnTo>
                    <a:pt x="8828" y="34423"/>
                  </a:lnTo>
                  <a:lnTo>
                    <a:pt x="9101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3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58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0" y="34516"/>
                  </a:lnTo>
                  <a:lnTo>
                    <a:pt x="13969" y="34423"/>
                  </a:lnTo>
                  <a:lnTo>
                    <a:pt x="14241" y="34321"/>
                  </a:lnTo>
                  <a:lnTo>
                    <a:pt x="14514" y="34210"/>
                  </a:lnTo>
                  <a:lnTo>
                    <a:pt x="14780" y="34081"/>
                  </a:lnTo>
                  <a:lnTo>
                    <a:pt x="15046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28" y="33498"/>
                  </a:lnTo>
                  <a:lnTo>
                    <a:pt x="16082" y="33332"/>
                  </a:lnTo>
                  <a:lnTo>
                    <a:pt x="16336" y="33147"/>
                  </a:lnTo>
                  <a:lnTo>
                    <a:pt x="16578" y="32962"/>
                  </a:lnTo>
                  <a:lnTo>
                    <a:pt x="16827" y="32758"/>
                  </a:lnTo>
                  <a:lnTo>
                    <a:pt x="17063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49" y="30612"/>
                  </a:lnTo>
                  <a:lnTo>
                    <a:pt x="19055" y="30334"/>
                  </a:lnTo>
                  <a:lnTo>
                    <a:pt x="19255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3" y="28188"/>
                  </a:lnTo>
                  <a:lnTo>
                    <a:pt x="20526" y="27855"/>
                  </a:lnTo>
                  <a:lnTo>
                    <a:pt x="20690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3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7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3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90" y="7346"/>
                  </a:lnTo>
                  <a:lnTo>
                    <a:pt x="20526" y="7004"/>
                  </a:lnTo>
                  <a:lnTo>
                    <a:pt x="20363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55" y="4820"/>
                  </a:lnTo>
                  <a:lnTo>
                    <a:pt x="19055" y="4534"/>
                  </a:lnTo>
                  <a:lnTo>
                    <a:pt x="18849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3" y="2314"/>
                  </a:lnTo>
                  <a:lnTo>
                    <a:pt x="16827" y="2101"/>
                  </a:lnTo>
                  <a:lnTo>
                    <a:pt x="16578" y="1906"/>
                  </a:lnTo>
                  <a:lnTo>
                    <a:pt x="16336" y="1721"/>
                  </a:lnTo>
                  <a:lnTo>
                    <a:pt x="16082" y="1536"/>
                  </a:lnTo>
                  <a:lnTo>
                    <a:pt x="15828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46" y="917"/>
                  </a:lnTo>
                  <a:lnTo>
                    <a:pt x="14780" y="778"/>
                  </a:lnTo>
                  <a:lnTo>
                    <a:pt x="14514" y="658"/>
                  </a:lnTo>
                  <a:lnTo>
                    <a:pt x="14241" y="547"/>
                  </a:lnTo>
                  <a:lnTo>
                    <a:pt x="13969" y="445"/>
                  </a:lnTo>
                  <a:lnTo>
                    <a:pt x="13690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58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6820;p67">
              <a:extLst>
                <a:ext uri="{FF2B5EF4-FFF2-40B4-BE49-F238E27FC236}">
                  <a16:creationId xmlns:a16="http://schemas.microsoft.com/office/drawing/2014/main" id="{F85A60F1-0029-F72D-27B1-AB5B0ECE6734}"/>
                </a:ext>
              </a:extLst>
            </p:cNvPr>
            <p:cNvSpPr/>
            <p:nvPr/>
          </p:nvSpPr>
          <p:spPr>
            <a:xfrm>
              <a:off x="-210420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fill="none" extrusionOk="0">
                  <a:moveTo>
                    <a:pt x="11395" y="34867"/>
                  </a:moveTo>
                  <a:lnTo>
                    <a:pt x="11395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58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0" y="34516"/>
                  </a:lnTo>
                  <a:lnTo>
                    <a:pt x="13969" y="34423"/>
                  </a:lnTo>
                  <a:lnTo>
                    <a:pt x="14241" y="34321"/>
                  </a:lnTo>
                  <a:lnTo>
                    <a:pt x="14514" y="34210"/>
                  </a:lnTo>
                  <a:lnTo>
                    <a:pt x="14780" y="34081"/>
                  </a:lnTo>
                  <a:lnTo>
                    <a:pt x="15046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28" y="33498"/>
                  </a:lnTo>
                  <a:lnTo>
                    <a:pt x="16082" y="33332"/>
                  </a:lnTo>
                  <a:lnTo>
                    <a:pt x="16336" y="33147"/>
                  </a:lnTo>
                  <a:lnTo>
                    <a:pt x="16578" y="32962"/>
                  </a:lnTo>
                  <a:lnTo>
                    <a:pt x="16827" y="32758"/>
                  </a:lnTo>
                  <a:lnTo>
                    <a:pt x="17063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49" y="30612"/>
                  </a:lnTo>
                  <a:lnTo>
                    <a:pt x="19055" y="30334"/>
                  </a:lnTo>
                  <a:lnTo>
                    <a:pt x="19255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3" y="28188"/>
                  </a:lnTo>
                  <a:lnTo>
                    <a:pt x="20526" y="27855"/>
                  </a:lnTo>
                  <a:lnTo>
                    <a:pt x="20690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3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7" y="17429"/>
                  </a:lnTo>
                  <a:lnTo>
                    <a:pt x="22797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3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90" y="7346"/>
                  </a:lnTo>
                  <a:lnTo>
                    <a:pt x="20526" y="7004"/>
                  </a:lnTo>
                  <a:lnTo>
                    <a:pt x="20363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55" y="4820"/>
                  </a:lnTo>
                  <a:lnTo>
                    <a:pt x="19055" y="4534"/>
                  </a:lnTo>
                  <a:lnTo>
                    <a:pt x="18849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3" y="2314"/>
                  </a:lnTo>
                  <a:lnTo>
                    <a:pt x="16827" y="2101"/>
                  </a:lnTo>
                  <a:lnTo>
                    <a:pt x="16578" y="1906"/>
                  </a:lnTo>
                  <a:lnTo>
                    <a:pt x="16336" y="1721"/>
                  </a:lnTo>
                  <a:lnTo>
                    <a:pt x="16082" y="1536"/>
                  </a:lnTo>
                  <a:lnTo>
                    <a:pt x="15828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46" y="917"/>
                  </a:lnTo>
                  <a:lnTo>
                    <a:pt x="14780" y="778"/>
                  </a:lnTo>
                  <a:lnTo>
                    <a:pt x="14514" y="658"/>
                  </a:lnTo>
                  <a:lnTo>
                    <a:pt x="14241" y="547"/>
                  </a:lnTo>
                  <a:lnTo>
                    <a:pt x="13969" y="445"/>
                  </a:lnTo>
                  <a:lnTo>
                    <a:pt x="13690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58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lnTo>
                    <a:pt x="11395" y="1"/>
                  </a:lnTo>
                  <a:lnTo>
                    <a:pt x="11395" y="1"/>
                  </a:lnTo>
                  <a:lnTo>
                    <a:pt x="11105" y="1"/>
                  </a:lnTo>
                  <a:lnTo>
                    <a:pt x="10814" y="19"/>
                  </a:lnTo>
                  <a:lnTo>
                    <a:pt x="10524" y="47"/>
                  </a:lnTo>
                  <a:lnTo>
                    <a:pt x="10233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1" y="352"/>
                  </a:lnTo>
                  <a:lnTo>
                    <a:pt x="8828" y="445"/>
                  </a:lnTo>
                  <a:lnTo>
                    <a:pt x="8550" y="547"/>
                  </a:lnTo>
                  <a:lnTo>
                    <a:pt x="8283" y="658"/>
                  </a:lnTo>
                  <a:lnTo>
                    <a:pt x="8011" y="778"/>
                  </a:lnTo>
                  <a:lnTo>
                    <a:pt x="7744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3" y="1370"/>
                  </a:lnTo>
                  <a:lnTo>
                    <a:pt x="6709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2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36" y="4534"/>
                  </a:lnTo>
                  <a:lnTo>
                    <a:pt x="3536" y="4820"/>
                  </a:lnTo>
                  <a:lnTo>
                    <a:pt x="3343" y="5107"/>
                  </a:lnTo>
                  <a:lnTo>
                    <a:pt x="3149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04" y="6347"/>
                  </a:lnTo>
                  <a:lnTo>
                    <a:pt x="2434" y="6671"/>
                  </a:lnTo>
                  <a:lnTo>
                    <a:pt x="2265" y="7004"/>
                  </a:lnTo>
                  <a:lnTo>
                    <a:pt x="2108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48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897" y="10649"/>
                  </a:lnTo>
                  <a:lnTo>
                    <a:pt x="794" y="11046"/>
                  </a:lnTo>
                  <a:lnTo>
                    <a:pt x="691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58" y="13081"/>
                  </a:lnTo>
                  <a:lnTo>
                    <a:pt x="291" y="13498"/>
                  </a:lnTo>
                  <a:lnTo>
                    <a:pt x="231" y="13923"/>
                  </a:lnTo>
                  <a:lnTo>
                    <a:pt x="176" y="14349"/>
                  </a:lnTo>
                  <a:lnTo>
                    <a:pt x="134" y="14784"/>
                  </a:lnTo>
                  <a:lnTo>
                    <a:pt x="91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3" y="16541"/>
                  </a:lnTo>
                  <a:lnTo>
                    <a:pt x="7" y="16985"/>
                  </a:lnTo>
                  <a:lnTo>
                    <a:pt x="0" y="17429"/>
                  </a:lnTo>
                  <a:lnTo>
                    <a:pt x="0" y="17429"/>
                  </a:lnTo>
                  <a:lnTo>
                    <a:pt x="7" y="17883"/>
                  </a:lnTo>
                  <a:lnTo>
                    <a:pt x="13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1" y="19650"/>
                  </a:lnTo>
                  <a:lnTo>
                    <a:pt x="134" y="20084"/>
                  </a:lnTo>
                  <a:lnTo>
                    <a:pt x="176" y="20519"/>
                  </a:lnTo>
                  <a:lnTo>
                    <a:pt x="231" y="20945"/>
                  </a:lnTo>
                  <a:lnTo>
                    <a:pt x="291" y="21370"/>
                  </a:lnTo>
                  <a:lnTo>
                    <a:pt x="358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1" y="23424"/>
                  </a:lnTo>
                  <a:lnTo>
                    <a:pt x="794" y="23822"/>
                  </a:lnTo>
                  <a:lnTo>
                    <a:pt x="897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48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8" y="27522"/>
                  </a:lnTo>
                  <a:lnTo>
                    <a:pt x="2265" y="27855"/>
                  </a:lnTo>
                  <a:lnTo>
                    <a:pt x="2434" y="28188"/>
                  </a:lnTo>
                  <a:lnTo>
                    <a:pt x="2604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49" y="29455"/>
                  </a:lnTo>
                  <a:lnTo>
                    <a:pt x="3343" y="29761"/>
                  </a:lnTo>
                  <a:lnTo>
                    <a:pt x="3536" y="30048"/>
                  </a:lnTo>
                  <a:lnTo>
                    <a:pt x="3736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2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09" y="33332"/>
                  </a:lnTo>
                  <a:lnTo>
                    <a:pt x="6963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44" y="33951"/>
                  </a:lnTo>
                  <a:lnTo>
                    <a:pt x="8011" y="34081"/>
                  </a:lnTo>
                  <a:lnTo>
                    <a:pt x="8283" y="34210"/>
                  </a:lnTo>
                  <a:lnTo>
                    <a:pt x="8550" y="34321"/>
                  </a:lnTo>
                  <a:lnTo>
                    <a:pt x="8828" y="34423"/>
                  </a:lnTo>
                  <a:lnTo>
                    <a:pt x="9101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3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395" y="34867"/>
                  </a:lnTo>
                  <a:lnTo>
                    <a:pt x="11395" y="34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6821;p67">
              <a:extLst>
                <a:ext uri="{FF2B5EF4-FFF2-40B4-BE49-F238E27FC236}">
                  <a16:creationId xmlns:a16="http://schemas.microsoft.com/office/drawing/2014/main" id="{756A1E7A-C6E8-C1F7-B0F3-981E678EFF9F}"/>
                </a:ext>
              </a:extLst>
            </p:cNvPr>
            <p:cNvSpPr/>
            <p:nvPr/>
          </p:nvSpPr>
          <p:spPr>
            <a:xfrm>
              <a:off x="-1914075" y="-6144050"/>
              <a:ext cx="189525" cy="290750"/>
            </a:xfrm>
            <a:custGeom>
              <a:avLst/>
              <a:gdLst/>
              <a:ahLst/>
              <a:cxnLst/>
              <a:rect l="l" t="t" r="r" b="b"/>
              <a:pathLst>
                <a:path w="7581" h="11630" fill="none" extrusionOk="0">
                  <a:moveTo>
                    <a:pt x="3790" y="1"/>
                  </a:moveTo>
                  <a:lnTo>
                    <a:pt x="3790" y="1"/>
                  </a:lnTo>
                  <a:lnTo>
                    <a:pt x="3984" y="10"/>
                  </a:lnTo>
                  <a:lnTo>
                    <a:pt x="4178" y="29"/>
                  </a:lnTo>
                  <a:lnTo>
                    <a:pt x="4372" y="66"/>
                  </a:lnTo>
                  <a:lnTo>
                    <a:pt x="4553" y="121"/>
                  </a:lnTo>
                  <a:lnTo>
                    <a:pt x="4741" y="186"/>
                  </a:lnTo>
                  <a:lnTo>
                    <a:pt x="4917" y="260"/>
                  </a:lnTo>
                  <a:lnTo>
                    <a:pt x="5092" y="352"/>
                  </a:lnTo>
                  <a:lnTo>
                    <a:pt x="5268" y="454"/>
                  </a:lnTo>
                  <a:lnTo>
                    <a:pt x="5431" y="574"/>
                  </a:lnTo>
                  <a:lnTo>
                    <a:pt x="5595" y="704"/>
                  </a:lnTo>
                  <a:lnTo>
                    <a:pt x="5758" y="843"/>
                  </a:lnTo>
                  <a:lnTo>
                    <a:pt x="5910" y="991"/>
                  </a:lnTo>
                  <a:lnTo>
                    <a:pt x="6061" y="1157"/>
                  </a:lnTo>
                  <a:lnTo>
                    <a:pt x="6200" y="1333"/>
                  </a:lnTo>
                  <a:lnTo>
                    <a:pt x="6340" y="1509"/>
                  </a:lnTo>
                  <a:lnTo>
                    <a:pt x="6473" y="1703"/>
                  </a:lnTo>
                  <a:lnTo>
                    <a:pt x="6600" y="1907"/>
                  </a:lnTo>
                  <a:lnTo>
                    <a:pt x="6715" y="2119"/>
                  </a:lnTo>
                  <a:lnTo>
                    <a:pt x="6830" y="2341"/>
                  </a:lnTo>
                  <a:lnTo>
                    <a:pt x="6933" y="2563"/>
                  </a:lnTo>
                  <a:lnTo>
                    <a:pt x="7036" y="2804"/>
                  </a:lnTo>
                  <a:lnTo>
                    <a:pt x="7127" y="3044"/>
                  </a:lnTo>
                  <a:lnTo>
                    <a:pt x="7211" y="3294"/>
                  </a:lnTo>
                  <a:lnTo>
                    <a:pt x="7284" y="3553"/>
                  </a:lnTo>
                  <a:lnTo>
                    <a:pt x="7351" y="3812"/>
                  </a:lnTo>
                  <a:lnTo>
                    <a:pt x="7411" y="4090"/>
                  </a:lnTo>
                  <a:lnTo>
                    <a:pt x="7466" y="4358"/>
                  </a:lnTo>
                  <a:lnTo>
                    <a:pt x="7508" y="4645"/>
                  </a:lnTo>
                  <a:lnTo>
                    <a:pt x="7538" y="4932"/>
                  </a:lnTo>
                  <a:lnTo>
                    <a:pt x="7563" y="5218"/>
                  </a:lnTo>
                  <a:lnTo>
                    <a:pt x="7581" y="5514"/>
                  </a:lnTo>
                  <a:lnTo>
                    <a:pt x="7581" y="5810"/>
                  </a:lnTo>
                  <a:lnTo>
                    <a:pt x="7581" y="5810"/>
                  </a:lnTo>
                  <a:lnTo>
                    <a:pt x="7581" y="6116"/>
                  </a:lnTo>
                  <a:lnTo>
                    <a:pt x="7563" y="6412"/>
                  </a:lnTo>
                  <a:lnTo>
                    <a:pt x="7538" y="6698"/>
                  </a:lnTo>
                  <a:lnTo>
                    <a:pt x="7508" y="6985"/>
                  </a:lnTo>
                  <a:lnTo>
                    <a:pt x="7466" y="7263"/>
                  </a:lnTo>
                  <a:lnTo>
                    <a:pt x="7411" y="7540"/>
                  </a:lnTo>
                  <a:lnTo>
                    <a:pt x="7351" y="7809"/>
                  </a:lnTo>
                  <a:lnTo>
                    <a:pt x="7284" y="8077"/>
                  </a:lnTo>
                  <a:lnTo>
                    <a:pt x="7211" y="8336"/>
                  </a:lnTo>
                  <a:lnTo>
                    <a:pt x="7127" y="8586"/>
                  </a:lnTo>
                  <a:lnTo>
                    <a:pt x="7036" y="8826"/>
                  </a:lnTo>
                  <a:lnTo>
                    <a:pt x="6933" y="9067"/>
                  </a:lnTo>
                  <a:lnTo>
                    <a:pt x="6830" y="9289"/>
                  </a:lnTo>
                  <a:lnTo>
                    <a:pt x="6715" y="9511"/>
                  </a:lnTo>
                  <a:lnTo>
                    <a:pt x="6600" y="9723"/>
                  </a:lnTo>
                  <a:lnTo>
                    <a:pt x="6473" y="9927"/>
                  </a:lnTo>
                  <a:lnTo>
                    <a:pt x="6340" y="10112"/>
                  </a:lnTo>
                  <a:lnTo>
                    <a:pt x="6200" y="10297"/>
                  </a:lnTo>
                  <a:lnTo>
                    <a:pt x="6061" y="10473"/>
                  </a:lnTo>
                  <a:lnTo>
                    <a:pt x="5910" y="10630"/>
                  </a:lnTo>
                  <a:lnTo>
                    <a:pt x="5758" y="10787"/>
                  </a:lnTo>
                  <a:lnTo>
                    <a:pt x="5595" y="10926"/>
                  </a:lnTo>
                  <a:lnTo>
                    <a:pt x="5431" y="11056"/>
                  </a:lnTo>
                  <a:lnTo>
                    <a:pt x="5268" y="11176"/>
                  </a:lnTo>
                  <a:lnTo>
                    <a:pt x="5092" y="11278"/>
                  </a:lnTo>
                  <a:lnTo>
                    <a:pt x="4917" y="11370"/>
                  </a:lnTo>
                  <a:lnTo>
                    <a:pt x="4741" y="11444"/>
                  </a:lnTo>
                  <a:lnTo>
                    <a:pt x="4553" y="11509"/>
                  </a:lnTo>
                  <a:lnTo>
                    <a:pt x="4372" y="11564"/>
                  </a:lnTo>
                  <a:lnTo>
                    <a:pt x="4178" y="11601"/>
                  </a:lnTo>
                  <a:lnTo>
                    <a:pt x="3984" y="11620"/>
                  </a:lnTo>
                  <a:lnTo>
                    <a:pt x="3790" y="11629"/>
                  </a:lnTo>
                  <a:lnTo>
                    <a:pt x="3790" y="11629"/>
                  </a:lnTo>
                  <a:lnTo>
                    <a:pt x="3597" y="11620"/>
                  </a:lnTo>
                  <a:lnTo>
                    <a:pt x="3403" y="11601"/>
                  </a:lnTo>
                  <a:lnTo>
                    <a:pt x="3215" y="11564"/>
                  </a:lnTo>
                  <a:lnTo>
                    <a:pt x="3028" y="11509"/>
                  </a:lnTo>
                  <a:lnTo>
                    <a:pt x="2846" y="11444"/>
                  </a:lnTo>
                  <a:lnTo>
                    <a:pt x="2664" y="11370"/>
                  </a:lnTo>
                  <a:lnTo>
                    <a:pt x="2489" y="11278"/>
                  </a:lnTo>
                  <a:lnTo>
                    <a:pt x="2319" y="11176"/>
                  </a:lnTo>
                  <a:lnTo>
                    <a:pt x="2150" y="11056"/>
                  </a:lnTo>
                  <a:lnTo>
                    <a:pt x="1986" y="10926"/>
                  </a:lnTo>
                  <a:lnTo>
                    <a:pt x="1829" y="10787"/>
                  </a:lnTo>
                  <a:lnTo>
                    <a:pt x="1677" y="10630"/>
                  </a:lnTo>
                  <a:lnTo>
                    <a:pt x="1526" y="10473"/>
                  </a:lnTo>
                  <a:lnTo>
                    <a:pt x="1381" y="10297"/>
                  </a:lnTo>
                  <a:lnTo>
                    <a:pt x="1247" y="10112"/>
                  </a:lnTo>
                  <a:lnTo>
                    <a:pt x="1114" y="9927"/>
                  </a:lnTo>
                  <a:lnTo>
                    <a:pt x="987" y="9723"/>
                  </a:lnTo>
                  <a:lnTo>
                    <a:pt x="872" y="9511"/>
                  </a:lnTo>
                  <a:lnTo>
                    <a:pt x="757" y="9289"/>
                  </a:lnTo>
                  <a:lnTo>
                    <a:pt x="648" y="9067"/>
                  </a:lnTo>
                  <a:lnTo>
                    <a:pt x="551" y="8826"/>
                  </a:lnTo>
                  <a:lnTo>
                    <a:pt x="460" y="8586"/>
                  </a:lnTo>
                  <a:lnTo>
                    <a:pt x="376" y="8336"/>
                  </a:lnTo>
                  <a:lnTo>
                    <a:pt x="303" y="8077"/>
                  </a:lnTo>
                  <a:lnTo>
                    <a:pt x="230" y="7809"/>
                  </a:lnTo>
                  <a:lnTo>
                    <a:pt x="176" y="7540"/>
                  </a:lnTo>
                  <a:lnTo>
                    <a:pt x="121" y="7263"/>
                  </a:lnTo>
                  <a:lnTo>
                    <a:pt x="79" y="6985"/>
                  </a:lnTo>
                  <a:lnTo>
                    <a:pt x="49" y="6698"/>
                  </a:lnTo>
                  <a:lnTo>
                    <a:pt x="24" y="6412"/>
                  </a:lnTo>
                  <a:lnTo>
                    <a:pt x="6" y="6116"/>
                  </a:lnTo>
                  <a:lnTo>
                    <a:pt x="0" y="5810"/>
                  </a:lnTo>
                  <a:lnTo>
                    <a:pt x="0" y="5810"/>
                  </a:lnTo>
                  <a:lnTo>
                    <a:pt x="6" y="5514"/>
                  </a:lnTo>
                  <a:lnTo>
                    <a:pt x="24" y="5218"/>
                  </a:lnTo>
                  <a:lnTo>
                    <a:pt x="49" y="4932"/>
                  </a:lnTo>
                  <a:lnTo>
                    <a:pt x="79" y="4645"/>
                  </a:lnTo>
                  <a:lnTo>
                    <a:pt x="121" y="4358"/>
                  </a:lnTo>
                  <a:lnTo>
                    <a:pt x="176" y="4090"/>
                  </a:lnTo>
                  <a:lnTo>
                    <a:pt x="230" y="3812"/>
                  </a:lnTo>
                  <a:lnTo>
                    <a:pt x="303" y="3553"/>
                  </a:lnTo>
                  <a:lnTo>
                    <a:pt x="376" y="3294"/>
                  </a:lnTo>
                  <a:lnTo>
                    <a:pt x="460" y="3044"/>
                  </a:lnTo>
                  <a:lnTo>
                    <a:pt x="551" y="2804"/>
                  </a:lnTo>
                  <a:lnTo>
                    <a:pt x="648" y="2563"/>
                  </a:lnTo>
                  <a:lnTo>
                    <a:pt x="757" y="2341"/>
                  </a:lnTo>
                  <a:lnTo>
                    <a:pt x="872" y="2119"/>
                  </a:lnTo>
                  <a:lnTo>
                    <a:pt x="987" y="1907"/>
                  </a:lnTo>
                  <a:lnTo>
                    <a:pt x="1114" y="1703"/>
                  </a:lnTo>
                  <a:lnTo>
                    <a:pt x="1247" y="1509"/>
                  </a:lnTo>
                  <a:lnTo>
                    <a:pt x="1381" y="1333"/>
                  </a:lnTo>
                  <a:lnTo>
                    <a:pt x="1526" y="1157"/>
                  </a:lnTo>
                  <a:lnTo>
                    <a:pt x="1677" y="991"/>
                  </a:lnTo>
                  <a:lnTo>
                    <a:pt x="1829" y="843"/>
                  </a:lnTo>
                  <a:lnTo>
                    <a:pt x="1986" y="704"/>
                  </a:lnTo>
                  <a:lnTo>
                    <a:pt x="2150" y="574"/>
                  </a:lnTo>
                  <a:lnTo>
                    <a:pt x="2319" y="454"/>
                  </a:lnTo>
                  <a:lnTo>
                    <a:pt x="2489" y="352"/>
                  </a:lnTo>
                  <a:lnTo>
                    <a:pt x="2664" y="260"/>
                  </a:lnTo>
                  <a:lnTo>
                    <a:pt x="2846" y="186"/>
                  </a:lnTo>
                  <a:lnTo>
                    <a:pt x="3028" y="121"/>
                  </a:lnTo>
                  <a:lnTo>
                    <a:pt x="3215" y="66"/>
                  </a:lnTo>
                  <a:lnTo>
                    <a:pt x="3403" y="29"/>
                  </a:lnTo>
                  <a:lnTo>
                    <a:pt x="3597" y="10"/>
                  </a:lnTo>
                  <a:lnTo>
                    <a:pt x="3790" y="1"/>
                  </a:lnTo>
                  <a:lnTo>
                    <a:pt x="3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6822;p67">
              <a:extLst>
                <a:ext uri="{FF2B5EF4-FFF2-40B4-BE49-F238E27FC236}">
                  <a16:creationId xmlns:a16="http://schemas.microsoft.com/office/drawing/2014/main" id="{CE493A84-C73B-BC20-DF1A-6107F5B28514}"/>
                </a:ext>
              </a:extLst>
            </p:cNvPr>
            <p:cNvSpPr/>
            <p:nvPr/>
          </p:nvSpPr>
          <p:spPr>
            <a:xfrm>
              <a:off x="-1819325" y="-614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6823;p67">
              <a:extLst>
                <a:ext uri="{FF2B5EF4-FFF2-40B4-BE49-F238E27FC236}">
                  <a16:creationId xmlns:a16="http://schemas.microsoft.com/office/drawing/2014/main" id="{C7295877-38F7-D765-B920-8F4E3D1D2ADD}"/>
                </a:ext>
              </a:extLst>
            </p:cNvPr>
            <p:cNvSpPr/>
            <p:nvPr/>
          </p:nvSpPr>
          <p:spPr>
            <a:xfrm>
              <a:off x="-2193650" y="-6994200"/>
              <a:ext cx="748825" cy="390875"/>
            </a:xfrm>
            <a:custGeom>
              <a:avLst/>
              <a:gdLst/>
              <a:ahLst/>
              <a:cxnLst/>
              <a:rect l="l" t="t" r="r" b="b"/>
              <a:pathLst>
                <a:path w="29953" h="15635" extrusionOk="0">
                  <a:moveTo>
                    <a:pt x="15325" y="1"/>
                  </a:moveTo>
                  <a:lnTo>
                    <a:pt x="15010" y="10"/>
                  </a:lnTo>
                  <a:lnTo>
                    <a:pt x="14695" y="29"/>
                  </a:lnTo>
                  <a:lnTo>
                    <a:pt x="14386" y="56"/>
                  </a:lnTo>
                  <a:lnTo>
                    <a:pt x="14071" y="84"/>
                  </a:lnTo>
                  <a:lnTo>
                    <a:pt x="13763" y="121"/>
                  </a:lnTo>
                  <a:lnTo>
                    <a:pt x="13448" y="158"/>
                  </a:lnTo>
                  <a:lnTo>
                    <a:pt x="13139" y="204"/>
                  </a:lnTo>
                  <a:lnTo>
                    <a:pt x="12824" y="260"/>
                  </a:lnTo>
                  <a:lnTo>
                    <a:pt x="12515" y="315"/>
                  </a:lnTo>
                  <a:lnTo>
                    <a:pt x="12200" y="380"/>
                  </a:lnTo>
                  <a:lnTo>
                    <a:pt x="11892" y="445"/>
                  </a:lnTo>
                  <a:lnTo>
                    <a:pt x="11583" y="528"/>
                  </a:lnTo>
                  <a:lnTo>
                    <a:pt x="11274" y="602"/>
                  </a:lnTo>
                  <a:lnTo>
                    <a:pt x="10965" y="695"/>
                  </a:lnTo>
                  <a:lnTo>
                    <a:pt x="10656" y="787"/>
                  </a:lnTo>
                  <a:lnTo>
                    <a:pt x="10348" y="889"/>
                  </a:lnTo>
                  <a:lnTo>
                    <a:pt x="10039" y="991"/>
                  </a:lnTo>
                  <a:lnTo>
                    <a:pt x="9736" y="1102"/>
                  </a:lnTo>
                  <a:lnTo>
                    <a:pt x="9427" y="1222"/>
                  </a:lnTo>
                  <a:lnTo>
                    <a:pt x="9125" y="1342"/>
                  </a:lnTo>
                  <a:lnTo>
                    <a:pt x="8822" y="1472"/>
                  </a:lnTo>
                  <a:lnTo>
                    <a:pt x="8519" y="1610"/>
                  </a:lnTo>
                  <a:lnTo>
                    <a:pt x="2713" y="4256"/>
                  </a:lnTo>
                  <a:lnTo>
                    <a:pt x="2531" y="4349"/>
                  </a:lnTo>
                  <a:lnTo>
                    <a:pt x="2349" y="4450"/>
                  </a:lnTo>
                  <a:lnTo>
                    <a:pt x="2174" y="4571"/>
                  </a:lnTo>
                  <a:lnTo>
                    <a:pt x="2004" y="4700"/>
                  </a:lnTo>
                  <a:lnTo>
                    <a:pt x="1841" y="4848"/>
                  </a:lnTo>
                  <a:lnTo>
                    <a:pt x="1677" y="5005"/>
                  </a:lnTo>
                  <a:lnTo>
                    <a:pt x="1526" y="5163"/>
                  </a:lnTo>
                  <a:lnTo>
                    <a:pt x="1381" y="5339"/>
                  </a:lnTo>
                  <a:lnTo>
                    <a:pt x="1241" y="5524"/>
                  </a:lnTo>
                  <a:lnTo>
                    <a:pt x="1108" y="5718"/>
                  </a:lnTo>
                  <a:lnTo>
                    <a:pt x="981" y="5921"/>
                  </a:lnTo>
                  <a:lnTo>
                    <a:pt x="866" y="6134"/>
                  </a:lnTo>
                  <a:lnTo>
                    <a:pt x="751" y="6356"/>
                  </a:lnTo>
                  <a:lnTo>
                    <a:pt x="648" y="6587"/>
                  </a:lnTo>
                  <a:lnTo>
                    <a:pt x="545" y="6819"/>
                  </a:lnTo>
                  <a:lnTo>
                    <a:pt x="454" y="7059"/>
                  </a:lnTo>
                  <a:lnTo>
                    <a:pt x="376" y="7309"/>
                  </a:lnTo>
                  <a:lnTo>
                    <a:pt x="297" y="7568"/>
                  </a:lnTo>
                  <a:lnTo>
                    <a:pt x="230" y="7827"/>
                  </a:lnTo>
                  <a:lnTo>
                    <a:pt x="170" y="8086"/>
                  </a:lnTo>
                  <a:lnTo>
                    <a:pt x="121" y="8364"/>
                  </a:lnTo>
                  <a:lnTo>
                    <a:pt x="79" y="8632"/>
                  </a:lnTo>
                  <a:lnTo>
                    <a:pt x="49" y="8909"/>
                  </a:lnTo>
                  <a:lnTo>
                    <a:pt x="24" y="9187"/>
                  </a:lnTo>
                  <a:lnTo>
                    <a:pt x="6" y="9474"/>
                  </a:lnTo>
                  <a:lnTo>
                    <a:pt x="0" y="9760"/>
                  </a:lnTo>
                  <a:lnTo>
                    <a:pt x="0" y="10047"/>
                  </a:lnTo>
                  <a:lnTo>
                    <a:pt x="12" y="10334"/>
                  </a:lnTo>
                  <a:lnTo>
                    <a:pt x="36" y="10621"/>
                  </a:lnTo>
                  <a:lnTo>
                    <a:pt x="67" y="10908"/>
                  </a:lnTo>
                  <a:lnTo>
                    <a:pt x="109" y="11194"/>
                  </a:lnTo>
                  <a:lnTo>
                    <a:pt x="158" y="11490"/>
                  </a:lnTo>
                  <a:lnTo>
                    <a:pt x="206" y="11722"/>
                  </a:lnTo>
                  <a:lnTo>
                    <a:pt x="260" y="11953"/>
                  </a:lnTo>
                  <a:lnTo>
                    <a:pt x="321" y="12175"/>
                  </a:lnTo>
                  <a:lnTo>
                    <a:pt x="388" y="12388"/>
                  </a:lnTo>
                  <a:lnTo>
                    <a:pt x="460" y="12600"/>
                  </a:lnTo>
                  <a:lnTo>
                    <a:pt x="539" y="12804"/>
                  </a:lnTo>
                  <a:lnTo>
                    <a:pt x="618" y="13007"/>
                  </a:lnTo>
                  <a:lnTo>
                    <a:pt x="709" y="13202"/>
                  </a:lnTo>
                  <a:lnTo>
                    <a:pt x="799" y="13387"/>
                  </a:lnTo>
                  <a:lnTo>
                    <a:pt x="890" y="13563"/>
                  </a:lnTo>
                  <a:lnTo>
                    <a:pt x="993" y="13738"/>
                  </a:lnTo>
                  <a:lnTo>
                    <a:pt x="1096" y="13905"/>
                  </a:lnTo>
                  <a:lnTo>
                    <a:pt x="1205" y="14071"/>
                  </a:lnTo>
                  <a:lnTo>
                    <a:pt x="1314" y="14219"/>
                  </a:lnTo>
                  <a:lnTo>
                    <a:pt x="1435" y="14367"/>
                  </a:lnTo>
                  <a:lnTo>
                    <a:pt x="1550" y="14506"/>
                  </a:lnTo>
                  <a:lnTo>
                    <a:pt x="1677" y="14636"/>
                  </a:lnTo>
                  <a:lnTo>
                    <a:pt x="1798" y="14765"/>
                  </a:lnTo>
                  <a:lnTo>
                    <a:pt x="1932" y="14876"/>
                  </a:lnTo>
                  <a:lnTo>
                    <a:pt x="2059" y="14987"/>
                  </a:lnTo>
                  <a:lnTo>
                    <a:pt x="2192" y="15089"/>
                  </a:lnTo>
                  <a:lnTo>
                    <a:pt x="2331" y="15181"/>
                  </a:lnTo>
                  <a:lnTo>
                    <a:pt x="2470" y="15265"/>
                  </a:lnTo>
                  <a:lnTo>
                    <a:pt x="2610" y="15339"/>
                  </a:lnTo>
                  <a:lnTo>
                    <a:pt x="2755" y="15413"/>
                  </a:lnTo>
                  <a:lnTo>
                    <a:pt x="2900" y="15468"/>
                  </a:lnTo>
                  <a:lnTo>
                    <a:pt x="3046" y="15524"/>
                  </a:lnTo>
                  <a:lnTo>
                    <a:pt x="3197" y="15561"/>
                  </a:lnTo>
                  <a:lnTo>
                    <a:pt x="3348" y="15598"/>
                  </a:lnTo>
                  <a:lnTo>
                    <a:pt x="3500" y="15616"/>
                  </a:lnTo>
                  <a:lnTo>
                    <a:pt x="3651" y="15635"/>
                  </a:lnTo>
                  <a:lnTo>
                    <a:pt x="3936" y="15635"/>
                  </a:lnTo>
                  <a:lnTo>
                    <a:pt x="4075" y="15625"/>
                  </a:lnTo>
                  <a:lnTo>
                    <a:pt x="4208" y="15607"/>
                  </a:lnTo>
                  <a:lnTo>
                    <a:pt x="4347" y="15579"/>
                  </a:lnTo>
                  <a:lnTo>
                    <a:pt x="4481" y="15542"/>
                  </a:lnTo>
                  <a:lnTo>
                    <a:pt x="4620" y="15505"/>
                  </a:lnTo>
                  <a:lnTo>
                    <a:pt x="4753" y="15450"/>
                  </a:lnTo>
                  <a:lnTo>
                    <a:pt x="4892" y="15394"/>
                  </a:lnTo>
                  <a:lnTo>
                    <a:pt x="10699" y="12739"/>
                  </a:lnTo>
                  <a:lnTo>
                    <a:pt x="11123" y="12554"/>
                  </a:lnTo>
                  <a:lnTo>
                    <a:pt x="11547" y="12388"/>
                  </a:lnTo>
                  <a:lnTo>
                    <a:pt x="11976" y="12240"/>
                  </a:lnTo>
                  <a:lnTo>
                    <a:pt x="12412" y="12101"/>
                  </a:lnTo>
                  <a:lnTo>
                    <a:pt x="12842" y="11981"/>
                  </a:lnTo>
                  <a:lnTo>
                    <a:pt x="13278" y="11879"/>
                  </a:lnTo>
                  <a:lnTo>
                    <a:pt x="13714" y="11796"/>
                  </a:lnTo>
                  <a:lnTo>
                    <a:pt x="14150" y="11722"/>
                  </a:lnTo>
                  <a:lnTo>
                    <a:pt x="14586" y="11675"/>
                  </a:lnTo>
                  <a:lnTo>
                    <a:pt x="15028" y="11638"/>
                  </a:lnTo>
                  <a:lnTo>
                    <a:pt x="15464" y="11620"/>
                  </a:lnTo>
                  <a:lnTo>
                    <a:pt x="15906" y="11611"/>
                  </a:lnTo>
                  <a:lnTo>
                    <a:pt x="16342" y="11629"/>
                  </a:lnTo>
                  <a:lnTo>
                    <a:pt x="16778" y="11657"/>
                  </a:lnTo>
                  <a:lnTo>
                    <a:pt x="17214" y="11703"/>
                  </a:lnTo>
                  <a:lnTo>
                    <a:pt x="17656" y="11768"/>
                  </a:lnTo>
                  <a:lnTo>
                    <a:pt x="18086" y="11842"/>
                  </a:lnTo>
                  <a:lnTo>
                    <a:pt x="18522" y="11934"/>
                  </a:lnTo>
                  <a:lnTo>
                    <a:pt x="18951" y="12045"/>
                  </a:lnTo>
                  <a:lnTo>
                    <a:pt x="19387" y="12175"/>
                  </a:lnTo>
                  <a:lnTo>
                    <a:pt x="19811" y="12314"/>
                  </a:lnTo>
                  <a:lnTo>
                    <a:pt x="20241" y="12471"/>
                  </a:lnTo>
                  <a:lnTo>
                    <a:pt x="20665" y="12647"/>
                  </a:lnTo>
                  <a:lnTo>
                    <a:pt x="21083" y="12841"/>
                  </a:lnTo>
                  <a:lnTo>
                    <a:pt x="21500" y="13044"/>
                  </a:lnTo>
                  <a:lnTo>
                    <a:pt x="21918" y="13266"/>
                  </a:lnTo>
                  <a:lnTo>
                    <a:pt x="22330" y="13498"/>
                  </a:lnTo>
                  <a:lnTo>
                    <a:pt x="22736" y="13757"/>
                  </a:lnTo>
                  <a:lnTo>
                    <a:pt x="23141" y="14025"/>
                  </a:lnTo>
                  <a:lnTo>
                    <a:pt x="23541" y="14312"/>
                  </a:lnTo>
                  <a:lnTo>
                    <a:pt x="23934" y="14608"/>
                  </a:lnTo>
                  <a:lnTo>
                    <a:pt x="24328" y="14922"/>
                  </a:lnTo>
                  <a:lnTo>
                    <a:pt x="24498" y="15061"/>
                  </a:lnTo>
                  <a:lnTo>
                    <a:pt x="24679" y="15181"/>
                  </a:lnTo>
                  <a:lnTo>
                    <a:pt x="24855" y="15292"/>
                  </a:lnTo>
                  <a:lnTo>
                    <a:pt x="25036" y="15385"/>
                  </a:lnTo>
                  <a:lnTo>
                    <a:pt x="25218" y="15459"/>
                  </a:lnTo>
                  <a:lnTo>
                    <a:pt x="25400" y="15524"/>
                  </a:lnTo>
                  <a:lnTo>
                    <a:pt x="25581" y="15570"/>
                  </a:lnTo>
                  <a:lnTo>
                    <a:pt x="25769" y="15607"/>
                  </a:lnTo>
                  <a:lnTo>
                    <a:pt x="25951" y="15625"/>
                  </a:lnTo>
                  <a:lnTo>
                    <a:pt x="26138" y="15635"/>
                  </a:lnTo>
                  <a:lnTo>
                    <a:pt x="26320" y="15635"/>
                  </a:lnTo>
                  <a:lnTo>
                    <a:pt x="26502" y="15607"/>
                  </a:lnTo>
                  <a:lnTo>
                    <a:pt x="26683" y="15579"/>
                  </a:lnTo>
                  <a:lnTo>
                    <a:pt x="26865" y="15533"/>
                  </a:lnTo>
                  <a:lnTo>
                    <a:pt x="27047" y="15468"/>
                  </a:lnTo>
                  <a:lnTo>
                    <a:pt x="27222" y="15403"/>
                  </a:lnTo>
                  <a:lnTo>
                    <a:pt x="27392" y="15311"/>
                  </a:lnTo>
                  <a:lnTo>
                    <a:pt x="27567" y="15218"/>
                  </a:lnTo>
                  <a:lnTo>
                    <a:pt x="27731" y="15107"/>
                  </a:lnTo>
                  <a:lnTo>
                    <a:pt x="27900" y="14987"/>
                  </a:lnTo>
                  <a:lnTo>
                    <a:pt x="28058" y="14848"/>
                  </a:lnTo>
                  <a:lnTo>
                    <a:pt x="28215" y="14700"/>
                  </a:lnTo>
                  <a:lnTo>
                    <a:pt x="28367" y="14543"/>
                  </a:lnTo>
                  <a:lnTo>
                    <a:pt x="28518" y="14377"/>
                  </a:lnTo>
                  <a:lnTo>
                    <a:pt x="28657" y="14192"/>
                  </a:lnTo>
                  <a:lnTo>
                    <a:pt x="28796" y="13997"/>
                  </a:lnTo>
                  <a:lnTo>
                    <a:pt x="28924" y="13794"/>
                  </a:lnTo>
                  <a:lnTo>
                    <a:pt x="29051" y="13581"/>
                  </a:lnTo>
                  <a:lnTo>
                    <a:pt x="29172" y="13350"/>
                  </a:lnTo>
                  <a:lnTo>
                    <a:pt x="29281" y="13118"/>
                  </a:lnTo>
                  <a:lnTo>
                    <a:pt x="29390" y="12869"/>
                  </a:lnTo>
                  <a:lnTo>
                    <a:pt x="29487" y="12610"/>
                  </a:lnTo>
                  <a:lnTo>
                    <a:pt x="29578" y="12341"/>
                  </a:lnTo>
                  <a:lnTo>
                    <a:pt x="29656" y="12073"/>
                  </a:lnTo>
                  <a:lnTo>
                    <a:pt x="29723" y="11796"/>
                  </a:lnTo>
                  <a:lnTo>
                    <a:pt x="29783" y="11527"/>
                  </a:lnTo>
                  <a:lnTo>
                    <a:pt x="29838" y="11250"/>
                  </a:lnTo>
                  <a:lnTo>
                    <a:pt x="29880" y="10963"/>
                  </a:lnTo>
                  <a:lnTo>
                    <a:pt x="29911" y="10686"/>
                  </a:lnTo>
                  <a:lnTo>
                    <a:pt x="29935" y="10399"/>
                  </a:lnTo>
                  <a:lnTo>
                    <a:pt x="29947" y="10121"/>
                  </a:lnTo>
                  <a:lnTo>
                    <a:pt x="29953" y="9844"/>
                  </a:lnTo>
                  <a:lnTo>
                    <a:pt x="29947" y="9557"/>
                  </a:lnTo>
                  <a:lnTo>
                    <a:pt x="29935" y="9279"/>
                  </a:lnTo>
                  <a:lnTo>
                    <a:pt x="29911" y="9002"/>
                  </a:lnTo>
                  <a:lnTo>
                    <a:pt x="29880" y="8724"/>
                  </a:lnTo>
                  <a:lnTo>
                    <a:pt x="29844" y="8456"/>
                  </a:lnTo>
                  <a:lnTo>
                    <a:pt x="29795" y="8188"/>
                  </a:lnTo>
                  <a:lnTo>
                    <a:pt x="29741" y="7920"/>
                  </a:lnTo>
                  <a:lnTo>
                    <a:pt x="29680" y="7660"/>
                  </a:lnTo>
                  <a:lnTo>
                    <a:pt x="29608" y="7401"/>
                  </a:lnTo>
                  <a:lnTo>
                    <a:pt x="29523" y="7152"/>
                  </a:lnTo>
                  <a:lnTo>
                    <a:pt x="29438" y="6902"/>
                  </a:lnTo>
                  <a:lnTo>
                    <a:pt x="29341" y="6661"/>
                  </a:lnTo>
                  <a:lnTo>
                    <a:pt x="29238" y="6430"/>
                  </a:lnTo>
                  <a:lnTo>
                    <a:pt x="29129" y="6208"/>
                  </a:lnTo>
                  <a:lnTo>
                    <a:pt x="29008" y="5986"/>
                  </a:lnTo>
                  <a:lnTo>
                    <a:pt x="28881" y="5783"/>
                  </a:lnTo>
                  <a:lnTo>
                    <a:pt x="28748" y="5579"/>
                  </a:lnTo>
                  <a:lnTo>
                    <a:pt x="28609" y="5385"/>
                  </a:lnTo>
                  <a:lnTo>
                    <a:pt x="28457" y="5209"/>
                  </a:lnTo>
                  <a:lnTo>
                    <a:pt x="28300" y="5033"/>
                  </a:lnTo>
                  <a:lnTo>
                    <a:pt x="28143" y="4876"/>
                  </a:lnTo>
                  <a:lnTo>
                    <a:pt x="27973" y="4728"/>
                  </a:lnTo>
                  <a:lnTo>
                    <a:pt x="27694" y="4497"/>
                  </a:lnTo>
                  <a:lnTo>
                    <a:pt x="27416" y="4275"/>
                  </a:lnTo>
                  <a:lnTo>
                    <a:pt x="27131" y="4053"/>
                  </a:lnTo>
                  <a:lnTo>
                    <a:pt x="26847" y="3840"/>
                  </a:lnTo>
                  <a:lnTo>
                    <a:pt x="26562" y="3636"/>
                  </a:lnTo>
                  <a:lnTo>
                    <a:pt x="26278" y="3442"/>
                  </a:lnTo>
                  <a:lnTo>
                    <a:pt x="25993" y="3248"/>
                  </a:lnTo>
                  <a:lnTo>
                    <a:pt x="25702" y="3054"/>
                  </a:lnTo>
                  <a:lnTo>
                    <a:pt x="25412" y="2869"/>
                  </a:lnTo>
                  <a:lnTo>
                    <a:pt x="25121" y="2693"/>
                  </a:lnTo>
                  <a:lnTo>
                    <a:pt x="24831" y="2517"/>
                  </a:lnTo>
                  <a:lnTo>
                    <a:pt x="24534" y="2350"/>
                  </a:lnTo>
                  <a:lnTo>
                    <a:pt x="24237" y="2193"/>
                  </a:lnTo>
                  <a:lnTo>
                    <a:pt x="23941" y="2036"/>
                  </a:lnTo>
                  <a:lnTo>
                    <a:pt x="23644" y="1888"/>
                  </a:lnTo>
                  <a:lnTo>
                    <a:pt x="23347" y="1740"/>
                  </a:lnTo>
                  <a:lnTo>
                    <a:pt x="23044" y="1601"/>
                  </a:lnTo>
                  <a:lnTo>
                    <a:pt x="22742" y="1472"/>
                  </a:lnTo>
                  <a:lnTo>
                    <a:pt x="22445" y="1342"/>
                  </a:lnTo>
                  <a:lnTo>
                    <a:pt x="22136" y="1222"/>
                  </a:lnTo>
                  <a:lnTo>
                    <a:pt x="21833" y="1111"/>
                  </a:lnTo>
                  <a:lnTo>
                    <a:pt x="21531" y="1000"/>
                  </a:lnTo>
                  <a:lnTo>
                    <a:pt x="21228" y="889"/>
                  </a:lnTo>
                  <a:lnTo>
                    <a:pt x="20919" y="796"/>
                  </a:lnTo>
                  <a:lnTo>
                    <a:pt x="20610" y="704"/>
                  </a:lnTo>
                  <a:lnTo>
                    <a:pt x="20308" y="611"/>
                  </a:lnTo>
                  <a:lnTo>
                    <a:pt x="19999" y="537"/>
                  </a:lnTo>
                  <a:lnTo>
                    <a:pt x="19690" y="454"/>
                  </a:lnTo>
                  <a:lnTo>
                    <a:pt x="19381" y="389"/>
                  </a:lnTo>
                  <a:lnTo>
                    <a:pt x="19066" y="325"/>
                  </a:lnTo>
                  <a:lnTo>
                    <a:pt x="18758" y="269"/>
                  </a:lnTo>
                  <a:lnTo>
                    <a:pt x="18449" y="214"/>
                  </a:lnTo>
                  <a:lnTo>
                    <a:pt x="18134" y="167"/>
                  </a:lnTo>
                  <a:lnTo>
                    <a:pt x="17825" y="121"/>
                  </a:lnTo>
                  <a:lnTo>
                    <a:pt x="17510" y="84"/>
                  </a:lnTo>
                  <a:lnTo>
                    <a:pt x="17202" y="56"/>
                  </a:lnTo>
                  <a:lnTo>
                    <a:pt x="16887" y="38"/>
                  </a:lnTo>
                  <a:lnTo>
                    <a:pt x="16578" y="19"/>
                  </a:lnTo>
                  <a:lnTo>
                    <a:pt x="16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6824;p67">
              <a:extLst>
                <a:ext uri="{FF2B5EF4-FFF2-40B4-BE49-F238E27FC236}">
                  <a16:creationId xmlns:a16="http://schemas.microsoft.com/office/drawing/2014/main" id="{DF848E8F-683A-729A-C8B0-133F2A5AC7E4}"/>
                </a:ext>
              </a:extLst>
            </p:cNvPr>
            <p:cNvSpPr/>
            <p:nvPr/>
          </p:nvSpPr>
          <p:spPr>
            <a:xfrm>
              <a:off x="-2193650" y="-6994200"/>
              <a:ext cx="748825" cy="390875"/>
            </a:xfrm>
            <a:custGeom>
              <a:avLst/>
              <a:gdLst/>
              <a:ahLst/>
              <a:cxnLst/>
              <a:rect l="l" t="t" r="r" b="b"/>
              <a:pathLst>
                <a:path w="29953" h="15635" fill="none" extrusionOk="0">
                  <a:moveTo>
                    <a:pt x="10699" y="12739"/>
                  </a:moveTo>
                  <a:lnTo>
                    <a:pt x="10699" y="12739"/>
                  </a:lnTo>
                  <a:lnTo>
                    <a:pt x="11123" y="12554"/>
                  </a:lnTo>
                  <a:lnTo>
                    <a:pt x="11547" y="12388"/>
                  </a:lnTo>
                  <a:lnTo>
                    <a:pt x="11976" y="12240"/>
                  </a:lnTo>
                  <a:lnTo>
                    <a:pt x="12412" y="12101"/>
                  </a:lnTo>
                  <a:lnTo>
                    <a:pt x="12842" y="11981"/>
                  </a:lnTo>
                  <a:lnTo>
                    <a:pt x="13278" y="11879"/>
                  </a:lnTo>
                  <a:lnTo>
                    <a:pt x="13714" y="11796"/>
                  </a:lnTo>
                  <a:lnTo>
                    <a:pt x="14150" y="11722"/>
                  </a:lnTo>
                  <a:lnTo>
                    <a:pt x="14586" y="11675"/>
                  </a:lnTo>
                  <a:lnTo>
                    <a:pt x="15028" y="11638"/>
                  </a:lnTo>
                  <a:lnTo>
                    <a:pt x="15464" y="11620"/>
                  </a:lnTo>
                  <a:lnTo>
                    <a:pt x="15906" y="11611"/>
                  </a:lnTo>
                  <a:lnTo>
                    <a:pt x="16342" y="11629"/>
                  </a:lnTo>
                  <a:lnTo>
                    <a:pt x="16778" y="11657"/>
                  </a:lnTo>
                  <a:lnTo>
                    <a:pt x="17214" y="11703"/>
                  </a:lnTo>
                  <a:lnTo>
                    <a:pt x="17656" y="11768"/>
                  </a:lnTo>
                  <a:lnTo>
                    <a:pt x="18086" y="11842"/>
                  </a:lnTo>
                  <a:lnTo>
                    <a:pt x="18522" y="11934"/>
                  </a:lnTo>
                  <a:lnTo>
                    <a:pt x="18951" y="12045"/>
                  </a:lnTo>
                  <a:lnTo>
                    <a:pt x="19387" y="12175"/>
                  </a:lnTo>
                  <a:lnTo>
                    <a:pt x="19811" y="12314"/>
                  </a:lnTo>
                  <a:lnTo>
                    <a:pt x="20241" y="12471"/>
                  </a:lnTo>
                  <a:lnTo>
                    <a:pt x="20665" y="12647"/>
                  </a:lnTo>
                  <a:lnTo>
                    <a:pt x="21083" y="12841"/>
                  </a:lnTo>
                  <a:lnTo>
                    <a:pt x="21500" y="13044"/>
                  </a:lnTo>
                  <a:lnTo>
                    <a:pt x="21918" y="13266"/>
                  </a:lnTo>
                  <a:lnTo>
                    <a:pt x="22330" y="13498"/>
                  </a:lnTo>
                  <a:lnTo>
                    <a:pt x="22736" y="13757"/>
                  </a:lnTo>
                  <a:lnTo>
                    <a:pt x="23141" y="14025"/>
                  </a:lnTo>
                  <a:lnTo>
                    <a:pt x="23541" y="14312"/>
                  </a:lnTo>
                  <a:lnTo>
                    <a:pt x="23934" y="14608"/>
                  </a:lnTo>
                  <a:lnTo>
                    <a:pt x="24328" y="14922"/>
                  </a:lnTo>
                  <a:lnTo>
                    <a:pt x="24328" y="14922"/>
                  </a:lnTo>
                  <a:lnTo>
                    <a:pt x="24498" y="15061"/>
                  </a:lnTo>
                  <a:lnTo>
                    <a:pt x="24679" y="15181"/>
                  </a:lnTo>
                  <a:lnTo>
                    <a:pt x="24855" y="15292"/>
                  </a:lnTo>
                  <a:lnTo>
                    <a:pt x="25036" y="15385"/>
                  </a:lnTo>
                  <a:lnTo>
                    <a:pt x="25218" y="15459"/>
                  </a:lnTo>
                  <a:lnTo>
                    <a:pt x="25400" y="15524"/>
                  </a:lnTo>
                  <a:lnTo>
                    <a:pt x="25581" y="15570"/>
                  </a:lnTo>
                  <a:lnTo>
                    <a:pt x="25769" y="15607"/>
                  </a:lnTo>
                  <a:lnTo>
                    <a:pt x="25951" y="15625"/>
                  </a:lnTo>
                  <a:lnTo>
                    <a:pt x="26138" y="15635"/>
                  </a:lnTo>
                  <a:lnTo>
                    <a:pt x="26320" y="15635"/>
                  </a:lnTo>
                  <a:lnTo>
                    <a:pt x="26502" y="15607"/>
                  </a:lnTo>
                  <a:lnTo>
                    <a:pt x="26683" y="15579"/>
                  </a:lnTo>
                  <a:lnTo>
                    <a:pt x="26865" y="15533"/>
                  </a:lnTo>
                  <a:lnTo>
                    <a:pt x="27047" y="15468"/>
                  </a:lnTo>
                  <a:lnTo>
                    <a:pt x="27222" y="15403"/>
                  </a:lnTo>
                  <a:lnTo>
                    <a:pt x="27392" y="15311"/>
                  </a:lnTo>
                  <a:lnTo>
                    <a:pt x="27567" y="15218"/>
                  </a:lnTo>
                  <a:lnTo>
                    <a:pt x="27731" y="15107"/>
                  </a:lnTo>
                  <a:lnTo>
                    <a:pt x="27900" y="14987"/>
                  </a:lnTo>
                  <a:lnTo>
                    <a:pt x="28058" y="14848"/>
                  </a:lnTo>
                  <a:lnTo>
                    <a:pt x="28215" y="14700"/>
                  </a:lnTo>
                  <a:lnTo>
                    <a:pt x="28367" y="14543"/>
                  </a:lnTo>
                  <a:lnTo>
                    <a:pt x="28518" y="14377"/>
                  </a:lnTo>
                  <a:lnTo>
                    <a:pt x="28657" y="14192"/>
                  </a:lnTo>
                  <a:lnTo>
                    <a:pt x="28796" y="13997"/>
                  </a:lnTo>
                  <a:lnTo>
                    <a:pt x="28924" y="13794"/>
                  </a:lnTo>
                  <a:lnTo>
                    <a:pt x="29051" y="13581"/>
                  </a:lnTo>
                  <a:lnTo>
                    <a:pt x="29172" y="13350"/>
                  </a:lnTo>
                  <a:lnTo>
                    <a:pt x="29281" y="13118"/>
                  </a:lnTo>
                  <a:lnTo>
                    <a:pt x="29390" y="12869"/>
                  </a:lnTo>
                  <a:lnTo>
                    <a:pt x="29487" y="12610"/>
                  </a:lnTo>
                  <a:lnTo>
                    <a:pt x="29487" y="12610"/>
                  </a:lnTo>
                  <a:lnTo>
                    <a:pt x="29578" y="12341"/>
                  </a:lnTo>
                  <a:lnTo>
                    <a:pt x="29656" y="12073"/>
                  </a:lnTo>
                  <a:lnTo>
                    <a:pt x="29723" y="11796"/>
                  </a:lnTo>
                  <a:lnTo>
                    <a:pt x="29783" y="11527"/>
                  </a:lnTo>
                  <a:lnTo>
                    <a:pt x="29838" y="11250"/>
                  </a:lnTo>
                  <a:lnTo>
                    <a:pt x="29880" y="10963"/>
                  </a:lnTo>
                  <a:lnTo>
                    <a:pt x="29911" y="10686"/>
                  </a:lnTo>
                  <a:lnTo>
                    <a:pt x="29935" y="10399"/>
                  </a:lnTo>
                  <a:lnTo>
                    <a:pt x="29947" y="10121"/>
                  </a:lnTo>
                  <a:lnTo>
                    <a:pt x="29953" y="9844"/>
                  </a:lnTo>
                  <a:lnTo>
                    <a:pt x="29947" y="9557"/>
                  </a:lnTo>
                  <a:lnTo>
                    <a:pt x="29935" y="9279"/>
                  </a:lnTo>
                  <a:lnTo>
                    <a:pt x="29911" y="9002"/>
                  </a:lnTo>
                  <a:lnTo>
                    <a:pt x="29880" y="8724"/>
                  </a:lnTo>
                  <a:lnTo>
                    <a:pt x="29844" y="8456"/>
                  </a:lnTo>
                  <a:lnTo>
                    <a:pt x="29795" y="8188"/>
                  </a:lnTo>
                  <a:lnTo>
                    <a:pt x="29741" y="7920"/>
                  </a:lnTo>
                  <a:lnTo>
                    <a:pt x="29680" y="7660"/>
                  </a:lnTo>
                  <a:lnTo>
                    <a:pt x="29608" y="7401"/>
                  </a:lnTo>
                  <a:lnTo>
                    <a:pt x="29523" y="7152"/>
                  </a:lnTo>
                  <a:lnTo>
                    <a:pt x="29438" y="6902"/>
                  </a:lnTo>
                  <a:lnTo>
                    <a:pt x="29341" y="6661"/>
                  </a:lnTo>
                  <a:lnTo>
                    <a:pt x="29238" y="6430"/>
                  </a:lnTo>
                  <a:lnTo>
                    <a:pt x="29129" y="6208"/>
                  </a:lnTo>
                  <a:lnTo>
                    <a:pt x="29008" y="5986"/>
                  </a:lnTo>
                  <a:lnTo>
                    <a:pt x="28881" y="5783"/>
                  </a:lnTo>
                  <a:lnTo>
                    <a:pt x="28748" y="5579"/>
                  </a:lnTo>
                  <a:lnTo>
                    <a:pt x="28609" y="5385"/>
                  </a:lnTo>
                  <a:lnTo>
                    <a:pt x="28457" y="5209"/>
                  </a:lnTo>
                  <a:lnTo>
                    <a:pt x="28300" y="5033"/>
                  </a:lnTo>
                  <a:lnTo>
                    <a:pt x="28143" y="4876"/>
                  </a:lnTo>
                  <a:lnTo>
                    <a:pt x="27973" y="4728"/>
                  </a:lnTo>
                  <a:lnTo>
                    <a:pt x="27973" y="4728"/>
                  </a:lnTo>
                  <a:lnTo>
                    <a:pt x="27694" y="4497"/>
                  </a:lnTo>
                  <a:lnTo>
                    <a:pt x="27416" y="4275"/>
                  </a:lnTo>
                  <a:lnTo>
                    <a:pt x="27131" y="4053"/>
                  </a:lnTo>
                  <a:lnTo>
                    <a:pt x="26847" y="3840"/>
                  </a:lnTo>
                  <a:lnTo>
                    <a:pt x="26562" y="3636"/>
                  </a:lnTo>
                  <a:lnTo>
                    <a:pt x="26278" y="3442"/>
                  </a:lnTo>
                  <a:lnTo>
                    <a:pt x="25993" y="3248"/>
                  </a:lnTo>
                  <a:lnTo>
                    <a:pt x="25702" y="3054"/>
                  </a:lnTo>
                  <a:lnTo>
                    <a:pt x="25412" y="2869"/>
                  </a:lnTo>
                  <a:lnTo>
                    <a:pt x="25121" y="2693"/>
                  </a:lnTo>
                  <a:lnTo>
                    <a:pt x="24831" y="2517"/>
                  </a:lnTo>
                  <a:lnTo>
                    <a:pt x="24534" y="2350"/>
                  </a:lnTo>
                  <a:lnTo>
                    <a:pt x="24237" y="2193"/>
                  </a:lnTo>
                  <a:lnTo>
                    <a:pt x="23941" y="2036"/>
                  </a:lnTo>
                  <a:lnTo>
                    <a:pt x="23644" y="1888"/>
                  </a:lnTo>
                  <a:lnTo>
                    <a:pt x="23347" y="1740"/>
                  </a:lnTo>
                  <a:lnTo>
                    <a:pt x="23044" y="1601"/>
                  </a:lnTo>
                  <a:lnTo>
                    <a:pt x="22742" y="1472"/>
                  </a:lnTo>
                  <a:lnTo>
                    <a:pt x="22445" y="1342"/>
                  </a:lnTo>
                  <a:lnTo>
                    <a:pt x="22136" y="1222"/>
                  </a:lnTo>
                  <a:lnTo>
                    <a:pt x="21833" y="1111"/>
                  </a:lnTo>
                  <a:lnTo>
                    <a:pt x="21531" y="1000"/>
                  </a:lnTo>
                  <a:lnTo>
                    <a:pt x="21228" y="889"/>
                  </a:lnTo>
                  <a:lnTo>
                    <a:pt x="20919" y="796"/>
                  </a:lnTo>
                  <a:lnTo>
                    <a:pt x="20610" y="704"/>
                  </a:lnTo>
                  <a:lnTo>
                    <a:pt x="20308" y="611"/>
                  </a:lnTo>
                  <a:lnTo>
                    <a:pt x="19999" y="537"/>
                  </a:lnTo>
                  <a:lnTo>
                    <a:pt x="19690" y="454"/>
                  </a:lnTo>
                  <a:lnTo>
                    <a:pt x="19381" y="389"/>
                  </a:lnTo>
                  <a:lnTo>
                    <a:pt x="19066" y="325"/>
                  </a:lnTo>
                  <a:lnTo>
                    <a:pt x="18758" y="269"/>
                  </a:lnTo>
                  <a:lnTo>
                    <a:pt x="18449" y="214"/>
                  </a:lnTo>
                  <a:lnTo>
                    <a:pt x="18134" y="167"/>
                  </a:lnTo>
                  <a:lnTo>
                    <a:pt x="17825" y="121"/>
                  </a:lnTo>
                  <a:lnTo>
                    <a:pt x="17510" y="84"/>
                  </a:lnTo>
                  <a:lnTo>
                    <a:pt x="17202" y="56"/>
                  </a:lnTo>
                  <a:lnTo>
                    <a:pt x="16887" y="38"/>
                  </a:lnTo>
                  <a:lnTo>
                    <a:pt x="16578" y="19"/>
                  </a:lnTo>
                  <a:lnTo>
                    <a:pt x="16263" y="1"/>
                  </a:lnTo>
                  <a:lnTo>
                    <a:pt x="15948" y="1"/>
                  </a:lnTo>
                  <a:lnTo>
                    <a:pt x="15640" y="1"/>
                  </a:lnTo>
                  <a:lnTo>
                    <a:pt x="15325" y="1"/>
                  </a:lnTo>
                  <a:lnTo>
                    <a:pt x="15010" y="10"/>
                  </a:lnTo>
                  <a:lnTo>
                    <a:pt x="14695" y="29"/>
                  </a:lnTo>
                  <a:lnTo>
                    <a:pt x="14386" y="56"/>
                  </a:lnTo>
                  <a:lnTo>
                    <a:pt x="14071" y="84"/>
                  </a:lnTo>
                  <a:lnTo>
                    <a:pt x="13763" y="121"/>
                  </a:lnTo>
                  <a:lnTo>
                    <a:pt x="13448" y="158"/>
                  </a:lnTo>
                  <a:lnTo>
                    <a:pt x="13139" y="204"/>
                  </a:lnTo>
                  <a:lnTo>
                    <a:pt x="12824" y="260"/>
                  </a:lnTo>
                  <a:lnTo>
                    <a:pt x="12515" y="315"/>
                  </a:lnTo>
                  <a:lnTo>
                    <a:pt x="12200" y="380"/>
                  </a:lnTo>
                  <a:lnTo>
                    <a:pt x="11892" y="445"/>
                  </a:lnTo>
                  <a:lnTo>
                    <a:pt x="11583" y="528"/>
                  </a:lnTo>
                  <a:lnTo>
                    <a:pt x="11274" y="602"/>
                  </a:lnTo>
                  <a:lnTo>
                    <a:pt x="10965" y="695"/>
                  </a:lnTo>
                  <a:lnTo>
                    <a:pt x="10656" y="787"/>
                  </a:lnTo>
                  <a:lnTo>
                    <a:pt x="10348" y="889"/>
                  </a:lnTo>
                  <a:lnTo>
                    <a:pt x="10039" y="991"/>
                  </a:lnTo>
                  <a:lnTo>
                    <a:pt x="9736" y="1102"/>
                  </a:lnTo>
                  <a:lnTo>
                    <a:pt x="9427" y="1222"/>
                  </a:lnTo>
                  <a:lnTo>
                    <a:pt x="9125" y="1342"/>
                  </a:lnTo>
                  <a:lnTo>
                    <a:pt x="8822" y="1472"/>
                  </a:lnTo>
                  <a:lnTo>
                    <a:pt x="8519" y="1610"/>
                  </a:lnTo>
                  <a:lnTo>
                    <a:pt x="2713" y="4256"/>
                  </a:lnTo>
                  <a:lnTo>
                    <a:pt x="2713" y="4256"/>
                  </a:lnTo>
                  <a:lnTo>
                    <a:pt x="2531" y="4349"/>
                  </a:lnTo>
                  <a:lnTo>
                    <a:pt x="2349" y="4450"/>
                  </a:lnTo>
                  <a:lnTo>
                    <a:pt x="2174" y="4571"/>
                  </a:lnTo>
                  <a:lnTo>
                    <a:pt x="2004" y="4700"/>
                  </a:lnTo>
                  <a:lnTo>
                    <a:pt x="1841" y="4848"/>
                  </a:lnTo>
                  <a:lnTo>
                    <a:pt x="1677" y="5005"/>
                  </a:lnTo>
                  <a:lnTo>
                    <a:pt x="1526" y="5163"/>
                  </a:lnTo>
                  <a:lnTo>
                    <a:pt x="1381" y="5339"/>
                  </a:lnTo>
                  <a:lnTo>
                    <a:pt x="1241" y="5524"/>
                  </a:lnTo>
                  <a:lnTo>
                    <a:pt x="1108" y="5718"/>
                  </a:lnTo>
                  <a:lnTo>
                    <a:pt x="981" y="5921"/>
                  </a:lnTo>
                  <a:lnTo>
                    <a:pt x="866" y="6134"/>
                  </a:lnTo>
                  <a:lnTo>
                    <a:pt x="751" y="6356"/>
                  </a:lnTo>
                  <a:lnTo>
                    <a:pt x="648" y="6587"/>
                  </a:lnTo>
                  <a:lnTo>
                    <a:pt x="545" y="6819"/>
                  </a:lnTo>
                  <a:lnTo>
                    <a:pt x="454" y="7059"/>
                  </a:lnTo>
                  <a:lnTo>
                    <a:pt x="376" y="7309"/>
                  </a:lnTo>
                  <a:lnTo>
                    <a:pt x="297" y="7568"/>
                  </a:lnTo>
                  <a:lnTo>
                    <a:pt x="230" y="7827"/>
                  </a:lnTo>
                  <a:lnTo>
                    <a:pt x="170" y="8086"/>
                  </a:lnTo>
                  <a:lnTo>
                    <a:pt x="121" y="8364"/>
                  </a:lnTo>
                  <a:lnTo>
                    <a:pt x="79" y="8632"/>
                  </a:lnTo>
                  <a:lnTo>
                    <a:pt x="49" y="8909"/>
                  </a:lnTo>
                  <a:lnTo>
                    <a:pt x="24" y="9187"/>
                  </a:lnTo>
                  <a:lnTo>
                    <a:pt x="6" y="9474"/>
                  </a:lnTo>
                  <a:lnTo>
                    <a:pt x="0" y="9760"/>
                  </a:lnTo>
                  <a:lnTo>
                    <a:pt x="0" y="10047"/>
                  </a:lnTo>
                  <a:lnTo>
                    <a:pt x="12" y="10334"/>
                  </a:lnTo>
                  <a:lnTo>
                    <a:pt x="36" y="10621"/>
                  </a:lnTo>
                  <a:lnTo>
                    <a:pt x="67" y="10908"/>
                  </a:lnTo>
                  <a:lnTo>
                    <a:pt x="109" y="11194"/>
                  </a:lnTo>
                  <a:lnTo>
                    <a:pt x="158" y="11490"/>
                  </a:lnTo>
                  <a:lnTo>
                    <a:pt x="158" y="11490"/>
                  </a:lnTo>
                  <a:lnTo>
                    <a:pt x="206" y="11722"/>
                  </a:lnTo>
                  <a:lnTo>
                    <a:pt x="260" y="11953"/>
                  </a:lnTo>
                  <a:lnTo>
                    <a:pt x="321" y="12175"/>
                  </a:lnTo>
                  <a:lnTo>
                    <a:pt x="388" y="12388"/>
                  </a:lnTo>
                  <a:lnTo>
                    <a:pt x="460" y="12600"/>
                  </a:lnTo>
                  <a:lnTo>
                    <a:pt x="539" y="12804"/>
                  </a:lnTo>
                  <a:lnTo>
                    <a:pt x="618" y="13007"/>
                  </a:lnTo>
                  <a:lnTo>
                    <a:pt x="709" y="13202"/>
                  </a:lnTo>
                  <a:lnTo>
                    <a:pt x="799" y="13387"/>
                  </a:lnTo>
                  <a:lnTo>
                    <a:pt x="890" y="13563"/>
                  </a:lnTo>
                  <a:lnTo>
                    <a:pt x="993" y="13738"/>
                  </a:lnTo>
                  <a:lnTo>
                    <a:pt x="1096" y="13905"/>
                  </a:lnTo>
                  <a:lnTo>
                    <a:pt x="1205" y="14071"/>
                  </a:lnTo>
                  <a:lnTo>
                    <a:pt x="1314" y="14219"/>
                  </a:lnTo>
                  <a:lnTo>
                    <a:pt x="1435" y="14367"/>
                  </a:lnTo>
                  <a:lnTo>
                    <a:pt x="1550" y="14506"/>
                  </a:lnTo>
                  <a:lnTo>
                    <a:pt x="1677" y="14636"/>
                  </a:lnTo>
                  <a:lnTo>
                    <a:pt x="1798" y="14765"/>
                  </a:lnTo>
                  <a:lnTo>
                    <a:pt x="1932" y="14876"/>
                  </a:lnTo>
                  <a:lnTo>
                    <a:pt x="2059" y="14987"/>
                  </a:lnTo>
                  <a:lnTo>
                    <a:pt x="2192" y="15089"/>
                  </a:lnTo>
                  <a:lnTo>
                    <a:pt x="2331" y="15181"/>
                  </a:lnTo>
                  <a:lnTo>
                    <a:pt x="2470" y="15265"/>
                  </a:lnTo>
                  <a:lnTo>
                    <a:pt x="2610" y="15339"/>
                  </a:lnTo>
                  <a:lnTo>
                    <a:pt x="2755" y="15413"/>
                  </a:lnTo>
                  <a:lnTo>
                    <a:pt x="2900" y="15468"/>
                  </a:lnTo>
                  <a:lnTo>
                    <a:pt x="3046" y="15524"/>
                  </a:lnTo>
                  <a:lnTo>
                    <a:pt x="3197" y="15561"/>
                  </a:lnTo>
                  <a:lnTo>
                    <a:pt x="3348" y="15598"/>
                  </a:lnTo>
                  <a:lnTo>
                    <a:pt x="3500" y="15616"/>
                  </a:lnTo>
                  <a:lnTo>
                    <a:pt x="3651" y="15635"/>
                  </a:lnTo>
                  <a:lnTo>
                    <a:pt x="3803" y="15635"/>
                  </a:lnTo>
                  <a:lnTo>
                    <a:pt x="3803" y="15635"/>
                  </a:lnTo>
                  <a:lnTo>
                    <a:pt x="3936" y="15635"/>
                  </a:lnTo>
                  <a:lnTo>
                    <a:pt x="4075" y="15625"/>
                  </a:lnTo>
                  <a:lnTo>
                    <a:pt x="4208" y="15607"/>
                  </a:lnTo>
                  <a:lnTo>
                    <a:pt x="4347" y="15579"/>
                  </a:lnTo>
                  <a:lnTo>
                    <a:pt x="4481" y="15542"/>
                  </a:lnTo>
                  <a:lnTo>
                    <a:pt x="4620" y="15505"/>
                  </a:lnTo>
                  <a:lnTo>
                    <a:pt x="4753" y="15450"/>
                  </a:lnTo>
                  <a:lnTo>
                    <a:pt x="4892" y="15394"/>
                  </a:lnTo>
                  <a:lnTo>
                    <a:pt x="10699" y="12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6825;p67">
              <a:extLst>
                <a:ext uri="{FF2B5EF4-FFF2-40B4-BE49-F238E27FC236}">
                  <a16:creationId xmlns:a16="http://schemas.microsoft.com/office/drawing/2014/main" id="{88250B64-BDC9-AF54-D578-AEC18ED6F3A5}"/>
                </a:ext>
              </a:extLst>
            </p:cNvPr>
            <p:cNvSpPr/>
            <p:nvPr/>
          </p:nvSpPr>
          <p:spPr>
            <a:xfrm>
              <a:off x="-1926200" y="-667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6826;p67">
              <a:extLst>
                <a:ext uri="{FF2B5EF4-FFF2-40B4-BE49-F238E27FC236}">
                  <a16:creationId xmlns:a16="http://schemas.microsoft.com/office/drawing/2014/main" id="{BB878197-D003-B292-67DA-D958A157406A}"/>
                </a:ext>
              </a:extLst>
            </p:cNvPr>
            <p:cNvSpPr/>
            <p:nvPr/>
          </p:nvSpPr>
          <p:spPr>
            <a:xfrm>
              <a:off x="-3894900" y="-9679700"/>
              <a:ext cx="4555625" cy="8925675"/>
            </a:xfrm>
            <a:custGeom>
              <a:avLst/>
              <a:gdLst/>
              <a:ahLst/>
              <a:cxnLst/>
              <a:rect l="l" t="t" r="r" b="b"/>
              <a:pathLst>
                <a:path w="182225" h="357027" extrusionOk="0">
                  <a:moveTo>
                    <a:pt x="130795" y="34265"/>
                  </a:moveTo>
                  <a:lnTo>
                    <a:pt x="131262" y="34607"/>
                  </a:lnTo>
                  <a:lnTo>
                    <a:pt x="131734" y="34959"/>
                  </a:lnTo>
                  <a:lnTo>
                    <a:pt x="132200" y="35320"/>
                  </a:lnTo>
                  <a:lnTo>
                    <a:pt x="132660" y="35690"/>
                  </a:lnTo>
                  <a:lnTo>
                    <a:pt x="133126" y="36069"/>
                  </a:lnTo>
                  <a:lnTo>
                    <a:pt x="133581" y="36448"/>
                  </a:lnTo>
                  <a:lnTo>
                    <a:pt x="134041" y="36837"/>
                  </a:lnTo>
                  <a:lnTo>
                    <a:pt x="134495" y="37235"/>
                  </a:lnTo>
                  <a:lnTo>
                    <a:pt x="134943" y="37642"/>
                  </a:lnTo>
                  <a:lnTo>
                    <a:pt x="135391" y="38058"/>
                  </a:lnTo>
                  <a:lnTo>
                    <a:pt x="135839" y="38484"/>
                  </a:lnTo>
                  <a:lnTo>
                    <a:pt x="136281" y="38909"/>
                  </a:lnTo>
                  <a:lnTo>
                    <a:pt x="136723" y="39344"/>
                  </a:lnTo>
                  <a:lnTo>
                    <a:pt x="137159" y="39788"/>
                  </a:lnTo>
                  <a:lnTo>
                    <a:pt x="137595" y="40241"/>
                  </a:lnTo>
                  <a:lnTo>
                    <a:pt x="138031" y="40704"/>
                  </a:lnTo>
                  <a:lnTo>
                    <a:pt x="138455" y="41166"/>
                  </a:lnTo>
                  <a:lnTo>
                    <a:pt x="138884" y="41647"/>
                  </a:lnTo>
                  <a:lnTo>
                    <a:pt x="139308" y="42128"/>
                  </a:lnTo>
                  <a:lnTo>
                    <a:pt x="139726" y="42619"/>
                  </a:lnTo>
                  <a:lnTo>
                    <a:pt x="140144" y="43109"/>
                  </a:lnTo>
                  <a:lnTo>
                    <a:pt x="140562" y="43618"/>
                  </a:lnTo>
                  <a:lnTo>
                    <a:pt x="140973" y="44127"/>
                  </a:lnTo>
                  <a:lnTo>
                    <a:pt x="141379" y="44645"/>
                  </a:lnTo>
                  <a:lnTo>
                    <a:pt x="141785" y="45172"/>
                  </a:lnTo>
                  <a:lnTo>
                    <a:pt x="142184" y="45699"/>
                  </a:lnTo>
                  <a:lnTo>
                    <a:pt x="142584" y="46245"/>
                  </a:lnTo>
                  <a:lnTo>
                    <a:pt x="142984" y="46791"/>
                  </a:lnTo>
                  <a:lnTo>
                    <a:pt x="143371" y="47346"/>
                  </a:lnTo>
                  <a:lnTo>
                    <a:pt x="143765" y="47910"/>
                  </a:lnTo>
                  <a:lnTo>
                    <a:pt x="144146" y="48474"/>
                  </a:lnTo>
                  <a:lnTo>
                    <a:pt x="144527" y="49048"/>
                  </a:lnTo>
                  <a:lnTo>
                    <a:pt x="144982" y="49751"/>
                  </a:lnTo>
                  <a:lnTo>
                    <a:pt x="145430" y="50454"/>
                  </a:lnTo>
                  <a:lnTo>
                    <a:pt x="145866" y="51166"/>
                  </a:lnTo>
                  <a:lnTo>
                    <a:pt x="146295" y="51888"/>
                  </a:lnTo>
                  <a:lnTo>
                    <a:pt x="146719" y="52610"/>
                  </a:lnTo>
                  <a:lnTo>
                    <a:pt x="147137" y="53340"/>
                  </a:lnTo>
                  <a:lnTo>
                    <a:pt x="147549" y="54080"/>
                  </a:lnTo>
                  <a:lnTo>
                    <a:pt x="147954" y="54830"/>
                  </a:lnTo>
                  <a:lnTo>
                    <a:pt x="148354" y="55588"/>
                  </a:lnTo>
                  <a:lnTo>
                    <a:pt x="148742" y="56347"/>
                  </a:lnTo>
                  <a:lnTo>
                    <a:pt x="149123" y="57115"/>
                  </a:lnTo>
                  <a:lnTo>
                    <a:pt x="149498" y="57883"/>
                  </a:lnTo>
                  <a:lnTo>
                    <a:pt x="149874" y="58669"/>
                  </a:lnTo>
                  <a:lnTo>
                    <a:pt x="150231" y="59455"/>
                  </a:lnTo>
                  <a:lnTo>
                    <a:pt x="150588" y="60242"/>
                  </a:lnTo>
                  <a:lnTo>
                    <a:pt x="150939" y="61046"/>
                  </a:lnTo>
                  <a:lnTo>
                    <a:pt x="151279" y="61851"/>
                  </a:lnTo>
                  <a:lnTo>
                    <a:pt x="151612" y="62656"/>
                  </a:lnTo>
                  <a:lnTo>
                    <a:pt x="151938" y="63479"/>
                  </a:lnTo>
                  <a:lnTo>
                    <a:pt x="152259" y="64293"/>
                  </a:lnTo>
                  <a:lnTo>
                    <a:pt x="152574" y="65126"/>
                  </a:lnTo>
                  <a:lnTo>
                    <a:pt x="152877" y="65959"/>
                  </a:lnTo>
                  <a:lnTo>
                    <a:pt x="153174" y="66800"/>
                  </a:lnTo>
                  <a:lnTo>
                    <a:pt x="153470" y="67642"/>
                  </a:lnTo>
                  <a:lnTo>
                    <a:pt x="153749" y="68493"/>
                  </a:lnTo>
                  <a:lnTo>
                    <a:pt x="154027" y="69344"/>
                  </a:lnTo>
                  <a:lnTo>
                    <a:pt x="154300" y="70205"/>
                  </a:lnTo>
                  <a:lnTo>
                    <a:pt x="154560" y="71074"/>
                  </a:lnTo>
                  <a:lnTo>
                    <a:pt x="154814" y="71944"/>
                  </a:lnTo>
                  <a:lnTo>
                    <a:pt x="155063" y="72813"/>
                  </a:lnTo>
                  <a:lnTo>
                    <a:pt x="155299" y="73692"/>
                  </a:lnTo>
                  <a:lnTo>
                    <a:pt x="155529" y="74580"/>
                  </a:lnTo>
                  <a:lnTo>
                    <a:pt x="145151" y="74580"/>
                  </a:lnTo>
                  <a:lnTo>
                    <a:pt x="144951" y="74590"/>
                  </a:lnTo>
                  <a:lnTo>
                    <a:pt x="144758" y="74608"/>
                  </a:lnTo>
                  <a:lnTo>
                    <a:pt x="144570" y="74645"/>
                  </a:lnTo>
                  <a:lnTo>
                    <a:pt x="144382" y="74691"/>
                  </a:lnTo>
                  <a:lnTo>
                    <a:pt x="144201" y="74756"/>
                  </a:lnTo>
                  <a:lnTo>
                    <a:pt x="144019" y="74839"/>
                  </a:lnTo>
                  <a:lnTo>
                    <a:pt x="143843" y="74932"/>
                  </a:lnTo>
                  <a:lnTo>
                    <a:pt x="143668" y="75034"/>
                  </a:lnTo>
                  <a:lnTo>
                    <a:pt x="143498" y="75154"/>
                  </a:lnTo>
                  <a:lnTo>
                    <a:pt x="143335" y="75283"/>
                  </a:lnTo>
                  <a:lnTo>
                    <a:pt x="143177" y="75422"/>
                  </a:lnTo>
                  <a:lnTo>
                    <a:pt x="143020" y="75570"/>
                  </a:lnTo>
                  <a:lnTo>
                    <a:pt x="142875" y="75727"/>
                  </a:lnTo>
                  <a:lnTo>
                    <a:pt x="142729" y="75903"/>
                  </a:lnTo>
                  <a:lnTo>
                    <a:pt x="142590" y="76088"/>
                  </a:lnTo>
                  <a:lnTo>
                    <a:pt x="142457" y="76282"/>
                  </a:lnTo>
                  <a:lnTo>
                    <a:pt x="142336" y="76477"/>
                  </a:lnTo>
                  <a:lnTo>
                    <a:pt x="142215" y="76689"/>
                  </a:lnTo>
                  <a:lnTo>
                    <a:pt x="142100" y="76912"/>
                  </a:lnTo>
                  <a:lnTo>
                    <a:pt x="141997" y="77143"/>
                  </a:lnTo>
                  <a:lnTo>
                    <a:pt x="141894" y="77374"/>
                  </a:lnTo>
                  <a:lnTo>
                    <a:pt x="141803" y="77615"/>
                  </a:lnTo>
                  <a:lnTo>
                    <a:pt x="141718" y="77874"/>
                  </a:lnTo>
                  <a:lnTo>
                    <a:pt x="141645" y="78123"/>
                  </a:lnTo>
                  <a:lnTo>
                    <a:pt x="141579" y="78392"/>
                  </a:lnTo>
                  <a:lnTo>
                    <a:pt x="141518" y="78660"/>
                  </a:lnTo>
                  <a:lnTo>
                    <a:pt x="141464" y="78937"/>
                  </a:lnTo>
                  <a:lnTo>
                    <a:pt x="141421" y="79215"/>
                  </a:lnTo>
                  <a:lnTo>
                    <a:pt x="141391" y="79502"/>
                  </a:lnTo>
                  <a:lnTo>
                    <a:pt x="141367" y="79798"/>
                  </a:lnTo>
                  <a:lnTo>
                    <a:pt x="141349" y="80085"/>
                  </a:lnTo>
                  <a:lnTo>
                    <a:pt x="141343" y="80390"/>
                  </a:lnTo>
                  <a:lnTo>
                    <a:pt x="141343" y="98864"/>
                  </a:lnTo>
                  <a:lnTo>
                    <a:pt x="130795" y="98864"/>
                  </a:lnTo>
                  <a:lnTo>
                    <a:pt x="130795" y="34265"/>
                  </a:lnTo>
                  <a:close/>
                  <a:moveTo>
                    <a:pt x="166524" y="133638"/>
                  </a:moveTo>
                  <a:lnTo>
                    <a:pt x="166736" y="133665"/>
                  </a:lnTo>
                  <a:lnTo>
                    <a:pt x="166942" y="133712"/>
                  </a:lnTo>
                  <a:lnTo>
                    <a:pt x="167154" y="133758"/>
                  </a:lnTo>
                  <a:lnTo>
                    <a:pt x="167360" y="133823"/>
                  </a:lnTo>
                  <a:lnTo>
                    <a:pt x="167566" y="133887"/>
                  </a:lnTo>
                  <a:lnTo>
                    <a:pt x="167772" y="133952"/>
                  </a:lnTo>
                  <a:lnTo>
                    <a:pt x="167971" y="134035"/>
                  </a:lnTo>
                  <a:lnTo>
                    <a:pt x="168171" y="134119"/>
                  </a:lnTo>
                  <a:lnTo>
                    <a:pt x="168371" y="134211"/>
                  </a:lnTo>
                  <a:lnTo>
                    <a:pt x="168565" y="134313"/>
                  </a:lnTo>
                  <a:lnTo>
                    <a:pt x="168765" y="134415"/>
                  </a:lnTo>
                  <a:lnTo>
                    <a:pt x="168952" y="134535"/>
                  </a:lnTo>
                  <a:lnTo>
                    <a:pt x="169146" y="134655"/>
                  </a:lnTo>
                  <a:lnTo>
                    <a:pt x="169334" y="134776"/>
                  </a:lnTo>
                  <a:lnTo>
                    <a:pt x="169515" y="134905"/>
                  </a:lnTo>
                  <a:lnTo>
                    <a:pt x="169703" y="135044"/>
                  </a:lnTo>
                  <a:lnTo>
                    <a:pt x="169885" y="135192"/>
                  </a:lnTo>
                  <a:lnTo>
                    <a:pt x="170060" y="135340"/>
                  </a:lnTo>
                  <a:lnTo>
                    <a:pt x="170236" y="135497"/>
                  </a:lnTo>
                  <a:lnTo>
                    <a:pt x="170411" y="135664"/>
                  </a:lnTo>
                  <a:lnTo>
                    <a:pt x="170581" y="135830"/>
                  </a:lnTo>
                  <a:lnTo>
                    <a:pt x="170751" y="135997"/>
                  </a:lnTo>
                  <a:lnTo>
                    <a:pt x="170914" y="136182"/>
                  </a:lnTo>
                  <a:lnTo>
                    <a:pt x="171077" y="136367"/>
                  </a:lnTo>
                  <a:lnTo>
                    <a:pt x="171235" y="136552"/>
                  </a:lnTo>
                  <a:lnTo>
                    <a:pt x="171392" y="136755"/>
                  </a:lnTo>
                  <a:lnTo>
                    <a:pt x="171550" y="136949"/>
                  </a:lnTo>
                  <a:lnTo>
                    <a:pt x="171701" y="137153"/>
                  </a:lnTo>
                  <a:lnTo>
                    <a:pt x="171846" y="137366"/>
                  </a:lnTo>
                  <a:lnTo>
                    <a:pt x="171992" y="137588"/>
                  </a:lnTo>
                  <a:lnTo>
                    <a:pt x="172137" y="137801"/>
                  </a:lnTo>
                  <a:lnTo>
                    <a:pt x="172270" y="138032"/>
                  </a:lnTo>
                  <a:lnTo>
                    <a:pt x="172410" y="138263"/>
                  </a:lnTo>
                  <a:lnTo>
                    <a:pt x="172537" y="138494"/>
                  </a:lnTo>
                  <a:lnTo>
                    <a:pt x="172670" y="138735"/>
                  </a:lnTo>
                  <a:lnTo>
                    <a:pt x="172791" y="138975"/>
                  </a:lnTo>
                  <a:lnTo>
                    <a:pt x="172912" y="139225"/>
                  </a:lnTo>
                  <a:lnTo>
                    <a:pt x="173027" y="139475"/>
                  </a:lnTo>
                  <a:lnTo>
                    <a:pt x="173142" y="139734"/>
                  </a:lnTo>
                  <a:lnTo>
                    <a:pt x="173251" y="139993"/>
                  </a:lnTo>
                  <a:lnTo>
                    <a:pt x="173360" y="140261"/>
                  </a:lnTo>
                  <a:lnTo>
                    <a:pt x="173463" y="140530"/>
                  </a:lnTo>
                  <a:lnTo>
                    <a:pt x="173560" y="140798"/>
                  </a:lnTo>
                  <a:lnTo>
                    <a:pt x="173657" y="141075"/>
                  </a:lnTo>
                  <a:lnTo>
                    <a:pt x="173748" y="141362"/>
                  </a:lnTo>
                  <a:lnTo>
                    <a:pt x="173832" y="141640"/>
                  </a:lnTo>
                  <a:lnTo>
                    <a:pt x="173917" y="141926"/>
                  </a:lnTo>
                  <a:lnTo>
                    <a:pt x="173990" y="142213"/>
                  </a:lnTo>
                  <a:lnTo>
                    <a:pt x="174069" y="142509"/>
                  </a:lnTo>
                  <a:lnTo>
                    <a:pt x="174135" y="142805"/>
                  </a:lnTo>
                  <a:lnTo>
                    <a:pt x="174202" y="143111"/>
                  </a:lnTo>
                  <a:lnTo>
                    <a:pt x="174262" y="143407"/>
                  </a:lnTo>
                  <a:lnTo>
                    <a:pt x="174317" y="143712"/>
                  </a:lnTo>
                  <a:lnTo>
                    <a:pt x="174371" y="144026"/>
                  </a:lnTo>
                  <a:lnTo>
                    <a:pt x="174414" y="144332"/>
                  </a:lnTo>
                  <a:lnTo>
                    <a:pt x="174456" y="144646"/>
                  </a:lnTo>
                  <a:lnTo>
                    <a:pt x="174498" y="144961"/>
                  </a:lnTo>
                  <a:lnTo>
                    <a:pt x="174529" y="145284"/>
                  </a:lnTo>
                  <a:lnTo>
                    <a:pt x="174553" y="145599"/>
                  </a:lnTo>
                  <a:lnTo>
                    <a:pt x="174577" y="145923"/>
                  </a:lnTo>
                  <a:lnTo>
                    <a:pt x="174595" y="146256"/>
                  </a:lnTo>
                  <a:lnTo>
                    <a:pt x="174607" y="146580"/>
                  </a:lnTo>
                  <a:lnTo>
                    <a:pt x="174620" y="146913"/>
                  </a:lnTo>
                  <a:lnTo>
                    <a:pt x="174620" y="147236"/>
                  </a:lnTo>
                  <a:lnTo>
                    <a:pt x="174620" y="147569"/>
                  </a:lnTo>
                  <a:lnTo>
                    <a:pt x="174607" y="147902"/>
                  </a:lnTo>
                  <a:lnTo>
                    <a:pt x="174595" y="148226"/>
                  </a:lnTo>
                  <a:lnTo>
                    <a:pt x="174577" y="148550"/>
                  </a:lnTo>
                  <a:lnTo>
                    <a:pt x="174553" y="148874"/>
                  </a:lnTo>
                  <a:lnTo>
                    <a:pt x="174529" y="149198"/>
                  </a:lnTo>
                  <a:lnTo>
                    <a:pt x="174498" y="149512"/>
                  </a:lnTo>
                  <a:lnTo>
                    <a:pt x="174456" y="149836"/>
                  </a:lnTo>
                  <a:lnTo>
                    <a:pt x="174414" y="150141"/>
                  </a:lnTo>
                  <a:lnTo>
                    <a:pt x="174371" y="150456"/>
                  </a:lnTo>
                  <a:lnTo>
                    <a:pt x="174317" y="150761"/>
                  </a:lnTo>
                  <a:lnTo>
                    <a:pt x="174262" y="151066"/>
                  </a:lnTo>
                  <a:lnTo>
                    <a:pt x="174202" y="151372"/>
                  </a:lnTo>
                  <a:lnTo>
                    <a:pt x="174135" y="151668"/>
                  </a:lnTo>
                  <a:lnTo>
                    <a:pt x="174069" y="151973"/>
                  </a:lnTo>
                  <a:lnTo>
                    <a:pt x="173990" y="152260"/>
                  </a:lnTo>
                  <a:lnTo>
                    <a:pt x="173917" y="152556"/>
                  </a:lnTo>
                  <a:lnTo>
                    <a:pt x="173832" y="152842"/>
                  </a:lnTo>
                  <a:lnTo>
                    <a:pt x="173748" y="153120"/>
                  </a:lnTo>
                  <a:lnTo>
                    <a:pt x="173657" y="153397"/>
                  </a:lnTo>
                  <a:lnTo>
                    <a:pt x="173560" y="153675"/>
                  </a:lnTo>
                  <a:lnTo>
                    <a:pt x="173463" y="153952"/>
                  </a:lnTo>
                  <a:lnTo>
                    <a:pt x="173360" y="154221"/>
                  </a:lnTo>
                  <a:lnTo>
                    <a:pt x="173251" y="154480"/>
                  </a:lnTo>
                  <a:lnTo>
                    <a:pt x="173142" y="154739"/>
                  </a:lnTo>
                  <a:lnTo>
                    <a:pt x="173027" y="154998"/>
                  </a:lnTo>
                  <a:lnTo>
                    <a:pt x="172912" y="155248"/>
                  </a:lnTo>
                  <a:lnTo>
                    <a:pt x="172791" y="155497"/>
                  </a:lnTo>
                  <a:lnTo>
                    <a:pt x="172670" y="155747"/>
                  </a:lnTo>
                  <a:lnTo>
                    <a:pt x="172537" y="155988"/>
                  </a:lnTo>
                  <a:lnTo>
                    <a:pt x="172410" y="156219"/>
                  </a:lnTo>
                  <a:lnTo>
                    <a:pt x="172270" y="156450"/>
                  </a:lnTo>
                  <a:lnTo>
                    <a:pt x="172137" y="156672"/>
                  </a:lnTo>
                  <a:lnTo>
                    <a:pt x="171992" y="156894"/>
                  </a:lnTo>
                  <a:lnTo>
                    <a:pt x="171846" y="157107"/>
                  </a:lnTo>
                  <a:lnTo>
                    <a:pt x="171701" y="157320"/>
                  </a:lnTo>
                  <a:lnTo>
                    <a:pt x="171550" y="157523"/>
                  </a:lnTo>
                  <a:lnTo>
                    <a:pt x="171392" y="157727"/>
                  </a:lnTo>
                  <a:lnTo>
                    <a:pt x="171235" y="157921"/>
                  </a:lnTo>
                  <a:lnTo>
                    <a:pt x="171077" y="158115"/>
                  </a:lnTo>
                  <a:lnTo>
                    <a:pt x="170914" y="158300"/>
                  </a:lnTo>
                  <a:lnTo>
                    <a:pt x="170751" y="158476"/>
                  </a:lnTo>
                  <a:lnTo>
                    <a:pt x="170581" y="158652"/>
                  </a:lnTo>
                  <a:lnTo>
                    <a:pt x="170411" y="158818"/>
                  </a:lnTo>
                  <a:lnTo>
                    <a:pt x="170236" y="158985"/>
                  </a:lnTo>
                  <a:lnTo>
                    <a:pt x="170060" y="159142"/>
                  </a:lnTo>
                  <a:lnTo>
                    <a:pt x="169885" y="159290"/>
                  </a:lnTo>
                  <a:lnTo>
                    <a:pt x="169703" y="159429"/>
                  </a:lnTo>
                  <a:lnTo>
                    <a:pt x="169515" y="159568"/>
                  </a:lnTo>
                  <a:lnTo>
                    <a:pt x="169334" y="159707"/>
                  </a:lnTo>
                  <a:lnTo>
                    <a:pt x="169146" y="159827"/>
                  </a:lnTo>
                  <a:lnTo>
                    <a:pt x="168952" y="159947"/>
                  </a:lnTo>
                  <a:lnTo>
                    <a:pt x="168765" y="160058"/>
                  </a:lnTo>
                  <a:lnTo>
                    <a:pt x="168565" y="160169"/>
                  </a:lnTo>
                  <a:lnTo>
                    <a:pt x="168371" y="160262"/>
                  </a:lnTo>
                  <a:lnTo>
                    <a:pt x="168171" y="160354"/>
                  </a:lnTo>
                  <a:lnTo>
                    <a:pt x="167971" y="160447"/>
                  </a:lnTo>
                  <a:lnTo>
                    <a:pt x="167772" y="160521"/>
                  </a:lnTo>
                  <a:lnTo>
                    <a:pt x="167566" y="160595"/>
                  </a:lnTo>
                  <a:lnTo>
                    <a:pt x="167360" y="160659"/>
                  </a:lnTo>
                  <a:lnTo>
                    <a:pt x="167154" y="160715"/>
                  </a:lnTo>
                  <a:lnTo>
                    <a:pt x="166942" y="160770"/>
                  </a:lnTo>
                  <a:lnTo>
                    <a:pt x="166736" y="160807"/>
                  </a:lnTo>
                  <a:lnTo>
                    <a:pt x="166524" y="160844"/>
                  </a:lnTo>
                  <a:lnTo>
                    <a:pt x="166524" y="133638"/>
                  </a:lnTo>
                  <a:close/>
                  <a:moveTo>
                    <a:pt x="53192" y="133619"/>
                  </a:moveTo>
                  <a:lnTo>
                    <a:pt x="53204" y="137051"/>
                  </a:lnTo>
                  <a:lnTo>
                    <a:pt x="53210" y="140511"/>
                  </a:lnTo>
                  <a:lnTo>
                    <a:pt x="53216" y="143971"/>
                  </a:lnTo>
                  <a:lnTo>
                    <a:pt x="53210" y="147431"/>
                  </a:lnTo>
                  <a:lnTo>
                    <a:pt x="53210" y="150853"/>
                  </a:lnTo>
                  <a:lnTo>
                    <a:pt x="53198" y="154249"/>
                  </a:lnTo>
                  <a:lnTo>
                    <a:pt x="53186" y="157588"/>
                  </a:lnTo>
                  <a:lnTo>
                    <a:pt x="53168" y="160854"/>
                  </a:lnTo>
                  <a:lnTo>
                    <a:pt x="52950" y="160826"/>
                  </a:lnTo>
                  <a:lnTo>
                    <a:pt x="52738" y="160780"/>
                  </a:lnTo>
                  <a:lnTo>
                    <a:pt x="52532" y="160733"/>
                  </a:lnTo>
                  <a:lnTo>
                    <a:pt x="52320" y="160678"/>
                  </a:lnTo>
                  <a:lnTo>
                    <a:pt x="52114" y="160622"/>
                  </a:lnTo>
                  <a:lnTo>
                    <a:pt x="51908" y="160548"/>
                  </a:lnTo>
                  <a:lnTo>
                    <a:pt x="51702" y="160474"/>
                  </a:lnTo>
                  <a:lnTo>
                    <a:pt x="51503" y="160391"/>
                  </a:lnTo>
                  <a:lnTo>
                    <a:pt x="51303" y="160299"/>
                  </a:lnTo>
                  <a:lnTo>
                    <a:pt x="51103" y="160197"/>
                  </a:lnTo>
                  <a:lnTo>
                    <a:pt x="50903" y="160095"/>
                  </a:lnTo>
                  <a:lnTo>
                    <a:pt x="50709" y="159984"/>
                  </a:lnTo>
                  <a:lnTo>
                    <a:pt x="50522" y="159864"/>
                  </a:lnTo>
                  <a:lnTo>
                    <a:pt x="50328" y="159744"/>
                  </a:lnTo>
                  <a:lnTo>
                    <a:pt x="50140" y="159614"/>
                  </a:lnTo>
                  <a:lnTo>
                    <a:pt x="49959" y="159475"/>
                  </a:lnTo>
                  <a:lnTo>
                    <a:pt x="49771" y="159327"/>
                  </a:lnTo>
                  <a:lnTo>
                    <a:pt x="49595" y="159179"/>
                  </a:lnTo>
                  <a:lnTo>
                    <a:pt x="49414" y="159022"/>
                  </a:lnTo>
                  <a:lnTo>
                    <a:pt x="49238" y="158865"/>
                  </a:lnTo>
                  <a:lnTo>
                    <a:pt x="49069" y="158698"/>
                  </a:lnTo>
                  <a:lnTo>
                    <a:pt x="48899" y="158522"/>
                  </a:lnTo>
                  <a:lnTo>
                    <a:pt x="48729" y="158347"/>
                  </a:lnTo>
                  <a:lnTo>
                    <a:pt x="48566" y="158162"/>
                  </a:lnTo>
                  <a:lnTo>
                    <a:pt x="48403" y="157967"/>
                  </a:lnTo>
                  <a:lnTo>
                    <a:pt x="48245" y="157773"/>
                  </a:lnTo>
                  <a:lnTo>
                    <a:pt x="48088" y="157570"/>
                  </a:lnTo>
                  <a:lnTo>
                    <a:pt x="47936" y="157366"/>
                  </a:lnTo>
                  <a:lnTo>
                    <a:pt x="47791" y="157153"/>
                  </a:lnTo>
                  <a:lnTo>
                    <a:pt x="47640" y="156941"/>
                  </a:lnTo>
                  <a:lnTo>
                    <a:pt x="47500" y="156718"/>
                  </a:lnTo>
                  <a:lnTo>
                    <a:pt x="47361" y="156496"/>
                  </a:lnTo>
                  <a:lnTo>
                    <a:pt x="47222" y="156265"/>
                  </a:lnTo>
                  <a:lnTo>
                    <a:pt x="47089" y="156025"/>
                  </a:lnTo>
                  <a:lnTo>
                    <a:pt x="46961" y="155784"/>
                  </a:lnTo>
                  <a:lnTo>
                    <a:pt x="46834" y="155544"/>
                  </a:lnTo>
                  <a:lnTo>
                    <a:pt x="46713" y="155294"/>
                  </a:lnTo>
                  <a:lnTo>
                    <a:pt x="46592" y="155044"/>
                  </a:lnTo>
                  <a:lnTo>
                    <a:pt x="46477" y="154785"/>
                  </a:lnTo>
                  <a:lnTo>
                    <a:pt x="46368" y="154517"/>
                  </a:lnTo>
                  <a:lnTo>
                    <a:pt x="46259" y="154258"/>
                  </a:lnTo>
                  <a:lnTo>
                    <a:pt x="46156" y="153989"/>
                  </a:lnTo>
                  <a:lnTo>
                    <a:pt x="46059" y="153712"/>
                  </a:lnTo>
                  <a:lnTo>
                    <a:pt x="45962" y="153434"/>
                  </a:lnTo>
                  <a:lnTo>
                    <a:pt x="45872" y="153157"/>
                  </a:lnTo>
                  <a:lnTo>
                    <a:pt x="45781" y="152870"/>
                  </a:lnTo>
                  <a:lnTo>
                    <a:pt x="45696" y="152583"/>
                  </a:lnTo>
                  <a:lnTo>
                    <a:pt x="45617" y="152287"/>
                  </a:lnTo>
                  <a:lnTo>
                    <a:pt x="45545" y="151991"/>
                  </a:lnTo>
                  <a:lnTo>
                    <a:pt x="45478" y="151695"/>
                  </a:lnTo>
                  <a:lnTo>
                    <a:pt x="45411" y="151399"/>
                  </a:lnTo>
                  <a:lnTo>
                    <a:pt x="45351" y="151094"/>
                  </a:lnTo>
                  <a:lnTo>
                    <a:pt x="45290" y="150789"/>
                  </a:lnTo>
                  <a:lnTo>
                    <a:pt x="45242" y="150474"/>
                  </a:lnTo>
                  <a:lnTo>
                    <a:pt x="45194" y="150160"/>
                  </a:lnTo>
                  <a:lnTo>
                    <a:pt x="45151" y="149845"/>
                  </a:lnTo>
                  <a:lnTo>
                    <a:pt x="45109" y="149531"/>
                  </a:lnTo>
                  <a:lnTo>
                    <a:pt x="45078" y="149207"/>
                  </a:lnTo>
                  <a:lnTo>
                    <a:pt x="45048" y="148883"/>
                  </a:lnTo>
                  <a:lnTo>
                    <a:pt x="45030" y="148559"/>
                  </a:lnTo>
                  <a:lnTo>
                    <a:pt x="45012" y="148235"/>
                  </a:lnTo>
                  <a:lnTo>
                    <a:pt x="44994" y="147902"/>
                  </a:lnTo>
                  <a:lnTo>
                    <a:pt x="44988" y="147569"/>
                  </a:lnTo>
                  <a:lnTo>
                    <a:pt x="44988" y="147236"/>
                  </a:lnTo>
                  <a:lnTo>
                    <a:pt x="44988" y="146903"/>
                  </a:lnTo>
                  <a:lnTo>
                    <a:pt x="44994" y="146570"/>
                  </a:lnTo>
                  <a:lnTo>
                    <a:pt x="45012" y="146247"/>
                  </a:lnTo>
                  <a:lnTo>
                    <a:pt x="45030" y="145914"/>
                  </a:lnTo>
                  <a:lnTo>
                    <a:pt x="45048" y="145590"/>
                  </a:lnTo>
                  <a:lnTo>
                    <a:pt x="45078" y="145266"/>
                  </a:lnTo>
                  <a:lnTo>
                    <a:pt x="45115" y="144951"/>
                  </a:lnTo>
                  <a:lnTo>
                    <a:pt x="45151" y="144628"/>
                  </a:lnTo>
                  <a:lnTo>
                    <a:pt x="45194" y="144313"/>
                  </a:lnTo>
                  <a:lnTo>
                    <a:pt x="45242" y="143999"/>
                  </a:lnTo>
                  <a:lnTo>
                    <a:pt x="45290" y="143693"/>
                  </a:lnTo>
                  <a:lnTo>
                    <a:pt x="45351" y="143379"/>
                  </a:lnTo>
                  <a:lnTo>
                    <a:pt x="45411" y="143074"/>
                  </a:lnTo>
                  <a:lnTo>
                    <a:pt x="45478" y="142777"/>
                  </a:lnTo>
                  <a:lnTo>
                    <a:pt x="45545" y="142481"/>
                  </a:lnTo>
                  <a:lnTo>
                    <a:pt x="45623" y="142185"/>
                  </a:lnTo>
                  <a:lnTo>
                    <a:pt x="45702" y="141889"/>
                  </a:lnTo>
                  <a:lnTo>
                    <a:pt x="45787" y="141603"/>
                  </a:lnTo>
                  <a:lnTo>
                    <a:pt x="45872" y="141316"/>
                  </a:lnTo>
                  <a:lnTo>
                    <a:pt x="45962" y="141038"/>
                  </a:lnTo>
                  <a:lnTo>
                    <a:pt x="46059" y="140761"/>
                  </a:lnTo>
                  <a:lnTo>
                    <a:pt x="46162" y="140483"/>
                  </a:lnTo>
                  <a:lnTo>
                    <a:pt x="46265" y="140215"/>
                  </a:lnTo>
                  <a:lnTo>
                    <a:pt x="46374" y="139947"/>
                  </a:lnTo>
                  <a:lnTo>
                    <a:pt x="46483" y="139688"/>
                  </a:lnTo>
                  <a:lnTo>
                    <a:pt x="46598" y="139429"/>
                  </a:lnTo>
                  <a:lnTo>
                    <a:pt x="46719" y="139179"/>
                  </a:lnTo>
                  <a:lnTo>
                    <a:pt x="46840" y="138929"/>
                  </a:lnTo>
                  <a:lnTo>
                    <a:pt x="46968" y="138679"/>
                  </a:lnTo>
                  <a:lnTo>
                    <a:pt x="47095" y="138439"/>
                  </a:lnTo>
                  <a:lnTo>
                    <a:pt x="47228" y="138208"/>
                  </a:lnTo>
                  <a:lnTo>
                    <a:pt x="47367" y="137976"/>
                  </a:lnTo>
                  <a:lnTo>
                    <a:pt x="47506" y="137754"/>
                  </a:lnTo>
                  <a:lnTo>
                    <a:pt x="47652" y="137532"/>
                  </a:lnTo>
                  <a:lnTo>
                    <a:pt x="47797" y="137310"/>
                  </a:lnTo>
                  <a:lnTo>
                    <a:pt x="47948" y="137097"/>
                  </a:lnTo>
                  <a:lnTo>
                    <a:pt x="48100" y="136894"/>
                  </a:lnTo>
                  <a:lnTo>
                    <a:pt x="48257" y="136690"/>
                  </a:lnTo>
                  <a:lnTo>
                    <a:pt x="48415" y="136496"/>
                  </a:lnTo>
                  <a:lnTo>
                    <a:pt x="48578" y="136311"/>
                  </a:lnTo>
                  <a:lnTo>
                    <a:pt x="48742" y="136126"/>
                  </a:lnTo>
                  <a:lnTo>
                    <a:pt x="48911" y="135950"/>
                  </a:lnTo>
                  <a:lnTo>
                    <a:pt x="49081" y="135775"/>
                  </a:lnTo>
                  <a:lnTo>
                    <a:pt x="49256" y="135608"/>
                  </a:lnTo>
                  <a:lnTo>
                    <a:pt x="49432" y="135442"/>
                  </a:lnTo>
                  <a:lnTo>
                    <a:pt x="49607" y="135284"/>
                  </a:lnTo>
                  <a:lnTo>
                    <a:pt x="49789" y="135136"/>
                  </a:lnTo>
                  <a:lnTo>
                    <a:pt x="49971" y="134998"/>
                  </a:lnTo>
                  <a:lnTo>
                    <a:pt x="50158" y="134859"/>
                  </a:lnTo>
                  <a:lnTo>
                    <a:pt x="50346" y="134729"/>
                  </a:lnTo>
                  <a:lnTo>
                    <a:pt x="50534" y="134609"/>
                  </a:lnTo>
                  <a:lnTo>
                    <a:pt x="50728" y="134489"/>
                  </a:lnTo>
                  <a:lnTo>
                    <a:pt x="50921" y="134378"/>
                  </a:lnTo>
                  <a:lnTo>
                    <a:pt x="51121" y="134276"/>
                  </a:lnTo>
                  <a:lnTo>
                    <a:pt x="51321" y="134174"/>
                  </a:lnTo>
                  <a:lnTo>
                    <a:pt x="51521" y="134082"/>
                  </a:lnTo>
                  <a:lnTo>
                    <a:pt x="51721" y="133998"/>
                  </a:lnTo>
                  <a:lnTo>
                    <a:pt x="51926" y="133924"/>
                  </a:lnTo>
                  <a:lnTo>
                    <a:pt x="52132" y="133860"/>
                  </a:lnTo>
                  <a:lnTo>
                    <a:pt x="52344" y="133795"/>
                  </a:lnTo>
                  <a:lnTo>
                    <a:pt x="52550" y="133739"/>
                  </a:lnTo>
                  <a:lnTo>
                    <a:pt x="52762" y="133693"/>
                  </a:lnTo>
                  <a:lnTo>
                    <a:pt x="52974" y="133656"/>
                  </a:lnTo>
                  <a:lnTo>
                    <a:pt x="53192" y="133619"/>
                  </a:lnTo>
                  <a:close/>
                  <a:moveTo>
                    <a:pt x="151339" y="210087"/>
                  </a:moveTo>
                  <a:lnTo>
                    <a:pt x="148403" y="227367"/>
                  </a:lnTo>
                  <a:lnTo>
                    <a:pt x="139163" y="227367"/>
                  </a:lnTo>
                  <a:lnTo>
                    <a:pt x="139012" y="227376"/>
                  </a:lnTo>
                  <a:lnTo>
                    <a:pt x="138866" y="227386"/>
                  </a:lnTo>
                  <a:lnTo>
                    <a:pt x="138721" y="227404"/>
                  </a:lnTo>
                  <a:lnTo>
                    <a:pt x="138576" y="227441"/>
                  </a:lnTo>
                  <a:lnTo>
                    <a:pt x="138436" y="227478"/>
                  </a:lnTo>
                  <a:lnTo>
                    <a:pt x="138297" y="227524"/>
                  </a:lnTo>
                  <a:lnTo>
                    <a:pt x="138158" y="227580"/>
                  </a:lnTo>
                  <a:lnTo>
                    <a:pt x="138019" y="227635"/>
                  </a:lnTo>
                  <a:lnTo>
                    <a:pt x="137885" y="227709"/>
                  </a:lnTo>
                  <a:lnTo>
                    <a:pt x="137752" y="227783"/>
                  </a:lnTo>
                  <a:lnTo>
                    <a:pt x="137619" y="227867"/>
                  </a:lnTo>
                  <a:lnTo>
                    <a:pt x="137492" y="227959"/>
                  </a:lnTo>
                  <a:lnTo>
                    <a:pt x="137365" y="228061"/>
                  </a:lnTo>
                  <a:lnTo>
                    <a:pt x="137244" y="228163"/>
                  </a:lnTo>
                  <a:lnTo>
                    <a:pt x="137123" y="228274"/>
                  </a:lnTo>
                  <a:lnTo>
                    <a:pt x="137001" y="228394"/>
                  </a:lnTo>
                  <a:lnTo>
                    <a:pt x="136886" y="228524"/>
                  </a:lnTo>
                  <a:lnTo>
                    <a:pt x="136777" y="228653"/>
                  </a:lnTo>
                  <a:lnTo>
                    <a:pt x="136668" y="228792"/>
                  </a:lnTo>
                  <a:lnTo>
                    <a:pt x="136566" y="228931"/>
                  </a:lnTo>
                  <a:lnTo>
                    <a:pt x="136463" y="229088"/>
                  </a:lnTo>
                  <a:lnTo>
                    <a:pt x="136366" y="229245"/>
                  </a:lnTo>
                  <a:lnTo>
                    <a:pt x="136269" y="229402"/>
                  </a:lnTo>
                  <a:lnTo>
                    <a:pt x="136178" y="229569"/>
                  </a:lnTo>
                  <a:lnTo>
                    <a:pt x="136093" y="229745"/>
                  </a:lnTo>
                  <a:lnTo>
                    <a:pt x="136008" y="229930"/>
                  </a:lnTo>
                  <a:lnTo>
                    <a:pt x="135930" y="230115"/>
                  </a:lnTo>
                  <a:lnTo>
                    <a:pt x="135857" y="230300"/>
                  </a:lnTo>
                  <a:lnTo>
                    <a:pt x="135790" y="230494"/>
                  </a:lnTo>
                  <a:lnTo>
                    <a:pt x="135724" y="230697"/>
                  </a:lnTo>
                  <a:lnTo>
                    <a:pt x="135663" y="230901"/>
                  </a:lnTo>
                  <a:lnTo>
                    <a:pt x="135609" y="231104"/>
                  </a:lnTo>
                  <a:lnTo>
                    <a:pt x="133169" y="240864"/>
                  </a:lnTo>
                  <a:lnTo>
                    <a:pt x="128543" y="240864"/>
                  </a:lnTo>
                  <a:lnTo>
                    <a:pt x="128543" y="233602"/>
                  </a:lnTo>
                  <a:lnTo>
                    <a:pt x="128549" y="232992"/>
                  </a:lnTo>
                  <a:lnTo>
                    <a:pt x="128567" y="232390"/>
                  </a:lnTo>
                  <a:lnTo>
                    <a:pt x="128591" y="231798"/>
                  </a:lnTo>
                  <a:lnTo>
                    <a:pt x="128622" y="231197"/>
                  </a:lnTo>
                  <a:lnTo>
                    <a:pt x="128670" y="230614"/>
                  </a:lnTo>
                  <a:lnTo>
                    <a:pt x="128725" y="230022"/>
                  </a:lnTo>
                  <a:lnTo>
                    <a:pt x="128785" y="229449"/>
                  </a:lnTo>
                  <a:lnTo>
                    <a:pt x="128858" y="228866"/>
                  </a:lnTo>
                  <a:lnTo>
                    <a:pt x="128943" y="228301"/>
                  </a:lnTo>
                  <a:lnTo>
                    <a:pt x="129027" y="227728"/>
                  </a:lnTo>
                  <a:lnTo>
                    <a:pt x="129130" y="227173"/>
                  </a:lnTo>
                  <a:lnTo>
                    <a:pt x="129239" y="226618"/>
                  </a:lnTo>
                  <a:lnTo>
                    <a:pt x="129354" y="226072"/>
                  </a:lnTo>
                  <a:lnTo>
                    <a:pt x="129481" y="225526"/>
                  </a:lnTo>
                  <a:lnTo>
                    <a:pt x="129615" y="224990"/>
                  </a:lnTo>
                  <a:lnTo>
                    <a:pt x="129754" y="224462"/>
                  </a:lnTo>
                  <a:lnTo>
                    <a:pt x="129905" y="223935"/>
                  </a:lnTo>
                  <a:lnTo>
                    <a:pt x="130063" y="223417"/>
                  </a:lnTo>
                  <a:lnTo>
                    <a:pt x="130232" y="222908"/>
                  </a:lnTo>
                  <a:lnTo>
                    <a:pt x="130402" y="222399"/>
                  </a:lnTo>
                  <a:lnTo>
                    <a:pt x="130589" y="221909"/>
                  </a:lnTo>
                  <a:lnTo>
                    <a:pt x="130777" y="221419"/>
                  </a:lnTo>
                  <a:lnTo>
                    <a:pt x="130971" y="220938"/>
                  </a:lnTo>
                  <a:lnTo>
                    <a:pt x="131177" y="220466"/>
                  </a:lnTo>
                  <a:lnTo>
                    <a:pt x="131389" y="220003"/>
                  </a:lnTo>
                  <a:lnTo>
                    <a:pt x="131607" y="219541"/>
                  </a:lnTo>
                  <a:lnTo>
                    <a:pt x="131831" y="219097"/>
                  </a:lnTo>
                  <a:lnTo>
                    <a:pt x="132061" y="218653"/>
                  </a:lnTo>
                  <a:lnTo>
                    <a:pt x="132303" y="218227"/>
                  </a:lnTo>
                  <a:lnTo>
                    <a:pt x="132545" y="217802"/>
                  </a:lnTo>
                  <a:lnTo>
                    <a:pt x="132799" y="217385"/>
                  </a:lnTo>
                  <a:lnTo>
                    <a:pt x="133054" y="216988"/>
                  </a:lnTo>
                  <a:lnTo>
                    <a:pt x="133320" y="216590"/>
                  </a:lnTo>
                  <a:lnTo>
                    <a:pt x="133593" y="216201"/>
                  </a:lnTo>
                  <a:lnTo>
                    <a:pt x="133865" y="215831"/>
                  </a:lnTo>
                  <a:lnTo>
                    <a:pt x="134150" y="215461"/>
                  </a:lnTo>
                  <a:lnTo>
                    <a:pt x="134440" y="215110"/>
                  </a:lnTo>
                  <a:lnTo>
                    <a:pt x="134731" y="214768"/>
                  </a:lnTo>
                  <a:lnTo>
                    <a:pt x="135028" y="214434"/>
                  </a:lnTo>
                  <a:lnTo>
                    <a:pt x="135336" y="214111"/>
                  </a:lnTo>
                  <a:lnTo>
                    <a:pt x="135645" y="213796"/>
                  </a:lnTo>
                  <a:lnTo>
                    <a:pt x="135960" y="213500"/>
                  </a:lnTo>
                  <a:lnTo>
                    <a:pt x="136281" y="213213"/>
                  </a:lnTo>
                  <a:lnTo>
                    <a:pt x="136602" y="212936"/>
                  </a:lnTo>
                  <a:lnTo>
                    <a:pt x="136935" y="212668"/>
                  </a:lnTo>
                  <a:lnTo>
                    <a:pt x="137268" y="212409"/>
                  </a:lnTo>
                  <a:lnTo>
                    <a:pt x="137607" y="212168"/>
                  </a:lnTo>
                  <a:lnTo>
                    <a:pt x="137946" y="211937"/>
                  </a:lnTo>
                  <a:lnTo>
                    <a:pt x="138297" y="211724"/>
                  </a:lnTo>
                  <a:lnTo>
                    <a:pt x="138648" y="211520"/>
                  </a:lnTo>
                  <a:lnTo>
                    <a:pt x="139000" y="211326"/>
                  </a:lnTo>
                  <a:lnTo>
                    <a:pt x="139363" y="211150"/>
                  </a:lnTo>
                  <a:lnTo>
                    <a:pt x="139726" y="210984"/>
                  </a:lnTo>
                  <a:lnTo>
                    <a:pt x="140089" y="210827"/>
                  </a:lnTo>
                  <a:lnTo>
                    <a:pt x="140459" y="210697"/>
                  </a:lnTo>
                  <a:lnTo>
                    <a:pt x="140834" y="210568"/>
                  </a:lnTo>
                  <a:lnTo>
                    <a:pt x="141209" y="210457"/>
                  </a:lnTo>
                  <a:lnTo>
                    <a:pt x="141591" y="210364"/>
                  </a:lnTo>
                  <a:lnTo>
                    <a:pt x="141972" y="210281"/>
                  </a:lnTo>
                  <a:lnTo>
                    <a:pt x="142360" y="210207"/>
                  </a:lnTo>
                  <a:lnTo>
                    <a:pt x="142747" y="210161"/>
                  </a:lnTo>
                  <a:lnTo>
                    <a:pt x="143141" y="210124"/>
                  </a:lnTo>
                  <a:lnTo>
                    <a:pt x="143534" y="210096"/>
                  </a:lnTo>
                  <a:lnTo>
                    <a:pt x="143928" y="210087"/>
                  </a:lnTo>
                  <a:close/>
                  <a:moveTo>
                    <a:pt x="120242" y="280735"/>
                  </a:moveTo>
                  <a:lnTo>
                    <a:pt x="120302" y="283168"/>
                  </a:lnTo>
                  <a:lnTo>
                    <a:pt x="120375" y="285768"/>
                  </a:lnTo>
                  <a:lnTo>
                    <a:pt x="120460" y="288506"/>
                  </a:lnTo>
                  <a:lnTo>
                    <a:pt x="120557" y="291392"/>
                  </a:lnTo>
                  <a:lnTo>
                    <a:pt x="120666" y="294417"/>
                  </a:lnTo>
                  <a:lnTo>
                    <a:pt x="120793" y="297581"/>
                  </a:lnTo>
                  <a:lnTo>
                    <a:pt x="120932" y="300884"/>
                  </a:lnTo>
                  <a:lnTo>
                    <a:pt x="121090" y="304306"/>
                  </a:lnTo>
                  <a:lnTo>
                    <a:pt x="120757" y="304713"/>
                  </a:lnTo>
                  <a:lnTo>
                    <a:pt x="120569" y="304926"/>
                  </a:lnTo>
                  <a:lnTo>
                    <a:pt x="120369" y="305148"/>
                  </a:lnTo>
                  <a:lnTo>
                    <a:pt x="120157" y="305370"/>
                  </a:lnTo>
                  <a:lnTo>
                    <a:pt x="119933" y="305602"/>
                  </a:lnTo>
                  <a:lnTo>
                    <a:pt x="119697" y="305833"/>
                  </a:lnTo>
                  <a:lnTo>
                    <a:pt x="119455" y="306064"/>
                  </a:lnTo>
                  <a:lnTo>
                    <a:pt x="119194" y="306305"/>
                  </a:lnTo>
                  <a:lnTo>
                    <a:pt x="118922" y="306545"/>
                  </a:lnTo>
                  <a:lnTo>
                    <a:pt x="118637" y="306776"/>
                  </a:lnTo>
                  <a:lnTo>
                    <a:pt x="118335" y="307017"/>
                  </a:lnTo>
                  <a:lnTo>
                    <a:pt x="118026" y="307248"/>
                  </a:lnTo>
                  <a:lnTo>
                    <a:pt x="117705" y="307479"/>
                  </a:lnTo>
                  <a:lnTo>
                    <a:pt x="117372" y="307701"/>
                  </a:lnTo>
                  <a:lnTo>
                    <a:pt x="117027" y="307923"/>
                  </a:lnTo>
                  <a:lnTo>
                    <a:pt x="116670" y="308136"/>
                  </a:lnTo>
                  <a:lnTo>
                    <a:pt x="116294" y="308349"/>
                  </a:lnTo>
                  <a:lnTo>
                    <a:pt x="115913" y="308543"/>
                  </a:lnTo>
                  <a:lnTo>
                    <a:pt x="115519" y="308738"/>
                  </a:lnTo>
                  <a:lnTo>
                    <a:pt x="115108" y="308923"/>
                  </a:lnTo>
                  <a:lnTo>
                    <a:pt x="114690" y="309089"/>
                  </a:lnTo>
                  <a:lnTo>
                    <a:pt x="114254" y="309246"/>
                  </a:lnTo>
                  <a:lnTo>
                    <a:pt x="113806" y="309394"/>
                  </a:lnTo>
                  <a:lnTo>
                    <a:pt x="113352" y="309524"/>
                  </a:lnTo>
                  <a:lnTo>
                    <a:pt x="112879" y="309644"/>
                  </a:lnTo>
                  <a:lnTo>
                    <a:pt x="112395" y="309746"/>
                  </a:lnTo>
                  <a:lnTo>
                    <a:pt x="111905" y="309829"/>
                  </a:lnTo>
                  <a:lnTo>
                    <a:pt x="111396" y="309903"/>
                  </a:lnTo>
                  <a:lnTo>
                    <a:pt x="110875" y="309949"/>
                  </a:lnTo>
                  <a:lnTo>
                    <a:pt x="110342" y="309977"/>
                  </a:lnTo>
                  <a:lnTo>
                    <a:pt x="109798" y="309986"/>
                  </a:lnTo>
                  <a:lnTo>
                    <a:pt x="109247" y="309977"/>
                  </a:lnTo>
                  <a:lnTo>
                    <a:pt x="108714" y="309949"/>
                  </a:lnTo>
                  <a:lnTo>
                    <a:pt x="108187" y="309903"/>
                  </a:lnTo>
                  <a:lnTo>
                    <a:pt x="107678" y="309829"/>
                  </a:lnTo>
                  <a:lnTo>
                    <a:pt x="107182" y="309746"/>
                  </a:lnTo>
                  <a:lnTo>
                    <a:pt x="106697" y="309644"/>
                  </a:lnTo>
                  <a:lnTo>
                    <a:pt x="106225" y="309524"/>
                  </a:lnTo>
                  <a:lnTo>
                    <a:pt x="105765" y="309394"/>
                  </a:lnTo>
                  <a:lnTo>
                    <a:pt x="105323" y="309246"/>
                  </a:lnTo>
                  <a:lnTo>
                    <a:pt x="104887" y="309089"/>
                  </a:lnTo>
                  <a:lnTo>
                    <a:pt x="104469" y="308923"/>
                  </a:lnTo>
                  <a:lnTo>
                    <a:pt x="104058" y="308738"/>
                  </a:lnTo>
                  <a:lnTo>
                    <a:pt x="103664" y="308553"/>
                  </a:lnTo>
                  <a:lnTo>
                    <a:pt x="103277" y="308349"/>
                  </a:lnTo>
                  <a:lnTo>
                    <a:pt x="102907" y="308145"/>
                  </a:lnTo>
                  <a:lnTo>
                    <a:pt x="102550" y="307933"/>
                  </a:lnTo>
                  <a:lnTo>
                    <a:pt x="102205" y="307711"/>
                  </a:lnTo>
                  <a:lnTo>
                    <a:pt x="101872" y="307489"/>
                  </a:lnTo>
                  <a:lnTo>
                    <a:pt x="101551" y="307257"/>
                  </a:lnTo>
                  <a:lnTo>
                    <a:pt x="101242" y="307026"/>
                  </a:lnTo>
                  <a:lnTo>
                    <a:pt x="100945" y="306786"/>
                  </a:lnTo>
                  <a:lnTo>
                    <a:pt x="100661" y="306554"/>
                  </a:lnTo>
                  <a:lnTo>
                    <a:pt x="100388" y="306314"/>
                  </a:lnTo>
                  <a:lnTo>
                    <a:pt x="100128" y="306073"/>
                  </a:lnTo>
                  <a:lnTo>
                    <a:pt x="99886" y="305842"/>
                  </a:lnTo>
                  <a:lnTo>
                    <a:pt x="99650" y="305611"/>
                  </a:lnTo>
                  <a:lnTo>
                    <a:pt x="99426" y="305379"/>
                  </a:lnTo>
                  <a:lnTo>
                    <a:pt x="99214" y="305157"/>
                  </a:lnTo>
                  <a:lnTo>
                    <a:pt x="99020" y="304935"/>
                  </a:lnTo>
                  <a:lnTo>
                    <a:pt x="98832" y="304723"/>
                  </a:lnTo>
                  <a:lnTo>
                    <a:pt x="98499" y="304316"/>
                  </a:lnTo>
                  <a:lnTo>
                    <a:pt x="98657" y="300893"/>
                  </a:lnTo>
                  <a:lnTo>
                    <a:pt x="98796" y="297600"/>
                  </a:lnTo>
                  <a:lnTo>
                    <a:pt x="98923" y="294436"/>
                  </a:lnTo>
                  <a:lnTo>
                    <a:pt x="99032" y="291411"/>
                  </a:lnTo>
                  <a:lnTo>
                    <a:pt x="99129" y="288524"/>
                  </a:lnTo>
                  <a:lnTo>
                    <a:pt x="99214" y="285786"/>
                  </a:lnTo>
                  <a:lnTo>
                    <a:pt x="99287" y="283196"/>
                  </a:lnTo>
                  <a:lnTo>
                    <a:pt x="99347" y="280754"/>
                  </a:lnTo>
                  <a:lnTo>
                    <a:pt x="99977" y="281022"/>
                  </a:lnTo>
                  <a:lnTo>
                    <a:pt x="100612" y="281272"/>
                  </a:lnTo>
                  <a:lnTo>
                    <a:pt x="101242" y="281512"/>
                  </a:lnTo>
                  <a:lnTo>
                    <a:pt x="101884" y="281725"/>
                  </a:lnTo>
                  <a:lnTo>
                    <a:pt x="102526" y="281929"/>
                  </a:lnTo>
                  <a:lnTo>
                    <a:pt x="103168" y="282114"/>
                  </a:lnTo>
                  <a:lnTo>
                    <a:pt x="103809" y="282280"/>
                  </a:lnTo>
                  <a:lnTo>
                    <a:pt x="104457" y="282428"/>
                  </a:lnTo>
                  <a:lnTo>
                    <a:pt x="105111" y="282558"/>
                  </a:lnTo>
                  <a:lnTo>
                    <a:pt x="105759" y="282669"/>
                  </a:lnTo>
                  <a:lnTo>
                    <a:pt x="106413" y="282770"/>
                  </a:lnTo>
                  <a:lnTo>
                    <a:pt x="107067" y="282854"/>
                  </a:lnTo>
                  <a:lnTo>
                    <a:pt x="107727" y="282909"/>
                  </a:lnTo>
                  <a:lnTo>
                    <a:pt x="108381" y="282955"/>
                  </a:lnTo>
                  <a:lnTo>
                    <a:pt x="109041" y="282983"/>
                  </a:lnTo>
                  <a:lnTo>
                    <a:pt x="109701" y="282992"/>
                  </a:lnTo>
                  <a:lnTo>
                    <a:pt x="109828" y="282992"/>
                  </a:lnTo>
                  <a:lnTo>
                    <a:pt x="110494" y="282983"/>
                  </a:lnTo>
                  <a:lnTo>
                    <a:pt x="111154" y="282955"/>
                  </a:lnTo>
                  <a:lnTo>
                    <a:pt x="111814" y="282909"/>
                  </a:lnTo>
                  <a:lnTo>
                    <a:pt x="112474" y="282844"/>
                  </a:lnTo>
                  <a:lnTo>
                    <a:pt x="113134" y="282770"/>
                  </a:lnTo>
                  <a:lnTo>
                    <a:pt x="113794" y="282669"/>
                  </a:lnTo>
                  <a:lnTo>
                    <a:pt x="114448" y="282558"/>
                  </a:lnTo>
                  <a:lnTo>
                    <a:pt x="115101" y="282419"/>
                  </a:lnTo>
                  <a:lnTo>
                    <a:pt x="115749" y="282271"/>
                  </a:lnTo>
                  <a:lnTo>
                    <a:pt x="116403" y="282104"/>
                  </a:lnTo>
                  <a:lnTo>
                    <a:pt x="117051" y="281919"/>
                  </a:lnTo>
                  <a:lnTo>
                    <a:pt x="117693" y="281716"/>
                  </a:lnTo>
                  <a:lnTo>
                    <a:pt x="118335" y="281494"/>
                  </a:lnTo>
                  <a:lnTo>
                    <a:pt x="118970" y="281253"/>
                  </a:lnTo>
                  <a:lnTo>
                    <a:pt x="119606" y="281004"/>
                  </a:lnTo>
                  <a:lnTo>
                    <a:pt x="120242" y="280735"/>
                  </a:lnTo>
                  <a:close/>
                  <a:moveTo>
                    <a:pt x="92596" y="311818"/>
                  </a:moveTo>
                  <a:lnTo>
                    <a:pt x="92965" y="312345"/>
                  </a:lnTo>
                  <a:lnTo>
                    <a:pt x="93177" y="312623"/>
                  </a:lnTo>
                  <a:lnTo>
                    <a:pt x="93401" y="312910"/>
                  </a:lnTo>
                  <a:lnTo>
                    <a:pt x="93637" y="313215"/>
                  </a:lnTo>
                  <a:lnTo>
                    <a:pt x="93892" y="313529"/>
                  </a:lnTo>
                  <a:lnTo>
                    <a:pt x="94158" y="313853"/>
                  </a:lnTo>
                  <a:lnTo>
                    <a:pt x="94443" y="314177"/>
                  </a:lnTo>
                  <a:lnTo>
                    <a:pt x="94745" y="314510"/>
                  </a:lnTo>
                  <a:lnTo>
                    <a:pt x="95054" y="314852"/>
                  </a:lnTo>
                  <a:lnTo>
                    <a:pt x="95387" y="315195"/>
                  </a:lnTo>
                  <a:lnTo>
                    <a:pt x="95732" y="315537"/>
                  </a:lnTo>
                  <a:lnTo>
                    <a:pt x="96090" y="315879"/>
                  </a:lnTo>
                  <a:lnTo>
                    <a:pt x="96465" y="316231"/>
                  </a:lnTo>
                  <a:lnTo>
                    <a:pt x="96859" y="316573"/>
                  </a:lnTo>
                  <a:lnTo>
                    <a:pt x="97258" y="316915"/>
                  </a:lnTo>
                  <a:lnTo>
                    <a:pt x="97682" y="317258"/>
                  </a:lnTo>
                  <a:lnTo>
                    <a:pt x="98118" y="317591"/>
                  </a:lnTo>
                  <a:lnTo>
                    <a:pt x="98566" y="317924"/>
                  </a:lnTo>
                  <a:lnTo>
                    <a:pt x="99032" y="318247"/>
                  </a:lnTo>
                  <a:lnTo>
                    <a:pt x="99517" y="318562"/>
                  </a:lnTo>
                  <a:lnTo>
                    <a:pt x="100013" y="318876"/>
                  </a:lnTo>
                  <a:lnTo>
                    <a:pt x="100522" y="319172"/>
                  </a:lnTo>
                  <a:lnTo>
                    <a:pt x="101054" y="319450"/>
                  </a:lnTo>
                  <a:lnTo>
                    <a:pt x="101593" y="319728"/>
                  </a:lnTo>
                  <a:lnTo>
                    <a:pt x="102150" y="319987"/>
                  </a:lnTo>
                  <a:lnTo>
                    <a:pt x="102726" y="320227"/>
                  </a:lnTo>
                  <a:lnTo>
                    <a:pt x="103313" y="320458"/>
                  </a:lnTo>
                  <a:lnTo>
                    <a:pt x="103610" y="320569"/>
                  </a:lnTo>
                  <a:lnTo>
                    <a:pt x="103918" y="320671"/>
                  </a:lnTo>
                  <a:lnTo>
                    <a:pt x="104221" y="320773"/>
                  </a:lnTo>
                  <a:lnTo>
                    <a:pt x="104536" y="320865"/>
                  </a:lnTo>
                  <a:lnTo>
                    <a:pt x="104851" y="320958"/>
                  </a:lnTo>
                  <a:lnTo>
                    <a:pt x="105166" y="321041"/>
                  </a:lnTo>
                  <a:lnTo>
                    <a:pt x="105493" y="321115"/>
                  </a:lnTo>
                  <a:lnTo>
                    <a:pt x="105820" y="321189"/>
                  </a:lnTo>
                  <a:lnTo>
                    <a:pt x="105777" y="321772"/>
                  </a:lnTo>
                  <a:lnTo>
                    <a:pt x="105729" y="322355"/>
                  </a:lnTo>
                  <a:lnTo>
                    <a:pt x="105680" y="322919"/>
                  </a:lnTo>
                  <a:lnTo>
                    <a:pt x="105626" y="323483"/>
                  </a:lnTo>
                  <a:lnTo>
                    <a:pt x="105565" y="324048"/>
                  </a:lnTo>
                  <a:lnTo>
                    <a:pt x="105499" y="324593"/>
                  </a:lnTo>
                  <a:lnTo>
                    <a:pt x="105432" y="325139"/>
                  </a:lnTo>
                  <a:lnTo>
                    <a:pt x="105359" y="325676"/>
                  </a:lnTo>
                  <a:lnTo>
                    <a:pt x="105281" y="326212"/>
                  </a:lnTo>
                  <a:lnTo>
                    <a:pt x="105202" y="326730"/>
                  </a:lnTo>
                  <a:lnTo>
                    <a:pt x="105117" y="327248"/>
                  </a:lnTo>
                  <a:lnTo>
                    <a:pt x="105026" y="327767"/>
                  </a:lnTo>
                  <a:lnTo>
                    <a:pt x="104930" y="328266"/>
                  </a:lnTo>
                  <a:lnTo>
                    <a:pt x="104833" y="328766"/>
                  </a:lnTo>
                  <a:lnTo>
                    <a:pt x="104730" y="329265"/>
                  </a:lnTo>
                  <a:lnTo>
                    <a:pt x="104627" y="329746"/>
                  </a:lnTo>
                  <a:lnTo>
                    <a:pt x="104512" y="330227"/>
                  </a:lnTo>
                  <a:lnTo>
                    <a:pt x="104397" y="330699"/>
                  </a:lnTo>
                  <a:lnTo>
                    <a:pt x="104276" y="331162"/>
                  </a:lnTo>
                  <a:lnTo>
                    <a:pt x="104155" y="331615"/>
                  </a:lnTo>
                  <a:lnTo>
                    <a:pt x="104027" y="332068"/>
                  </a:lnTo>
                  <a:lnTo>
                    <a:pt x="103894" y="332512"/>
                  </a:lnTo>
                  <a:lnTo>
                    <a:pt x="103755" y="332947"/>
                  </a:lnTo>
                  <a:lnTo>
                    <a:pt x="103616" y="333382"/>
                  </a:lnTo>
                  <a:lnTo>
                    <a:pt x="103470" y="333807"/>
                  </a:lnTo>
                  <a:lnTo>
                    <a:pt x="103319" y="334224"/>
                  </a:lnTo>
                  <a:lnTo>
                    <a:pt x="103168" y="334631"/>
                  </a:lnTo>
                  <a:lnTo>
                    <a:pt x="103010" y="335028"/>
                  </a:lnTo>
                  <a:lnTo>
                    <a:pt x="102847" y="335426"/>
                  </a:lnTo>
                  <a:lnTo>
                    <a:pt x="102683" y="335815"/>
                  </a:lnTo>
                  <a:lnTo>
                    <a:pt x="102514" y="336194"/>
                  </a:lnTo>
                  <a:lnTo>
                    <a:pt x="102338" y="336564"/>
                  </a:lnTo>
                  <a:lnTo>
                    <a:pt x="102163" y="336934"/>
                  </a:lnTo>
                  <a:lnTo>
                    <a:pt x="101981" y="337295"/>
                  </a:lnTo>
                  <a:lnTo>
                    <a:pt x="101793" y="337646"/>
                  </a:lnTo>
                  <a:lnTo>
                    <a:pt x="101605" y="337989"/>
                  </a:lnTo>
                  <a:lnTo>
                    <a:pt x="101412" y="338322"/>
                  </a:lnTo>
                  <a:lnTo>
                    <a:pt x="101212" y="338655"/>
                  </a:lnTo>
                  <a:lnTo>
                    <a:pt x="101012" y="338979"/>
                  </a:lnTo>
                  <a:lnTo>
                    <a:pt x="100806" y="339293"/>
                  </a:lnTo>
                  <a:lnTo>
                    <a:pt x="100594" y="339598"/>
                  </a:lnTo>
                  <a:lnTo>
                    <a:pt x="100376" y="339894"/>
                  </a:lnTo>
                  <a:lnTo>
                    <a:pt x="100158" y="340190"/>
                  </a:lnTo>
                  <a:lnTo>
                    <a:pt x="99940" y="340477"/>
                  </a:lnTo>
                  <a:lnTo>
                    <a:pt x="99710" y="340755"/>
                  </a:lnTo>
                  <a:lnTo>
                    <a:pt x="99486" y="341023"/>
                  </a:lnTo>
                  <a:lnTo>
                    <a:pt x="99250" y="341282"/>
                  </a:lnTo>
                  <a:lnTo>
                    <a:pt x="99014" y="341532"/>
                  </a:lnTo>
                  <a:lnTo>
                    <a:pt x="98772" y="341782"/>
                  </a:lnTo>
                  <a:lnTo>
                    <a:pt x="98524" y="342022"/>
                  </a:lnTo>
                  <a:lnTo>
                    <a:pt x="98275" y="342253"/>
                  </a:lnTo>
                  <a:lnTo>
                    <a:pt x="98021" y="342475"/>
                  </a:lnTo>
                  <a:lnTo>
                    <a:pt x="97767" y="342688"/>
                  </a:lnTo>
                  <a:lnTo>
                    <a:pt x="97506" y="342892"/>
                  </a:lnTo>
                  <a:lnTo>
                    <a:pt x="97240" y="343095"/>
                  </a:lnTo>
                  <a:lnTo>
                    <a:pt x="96974" y="343289"/>
                  </a:lnTo>
                  <a:lnTo>
                    <a:pt x="96701" y="343474"/>
                  </a:lnTo>
                  <a:lnTo>
                    <a:pt x="96423" y="343641"/>
                  </a:lnTo>
                  <a:lnTo>
                    <a:pt x="96144" y="343817"/>
                  </a:lnTo>
                  <a:lnTo>
                    <a:pt x="95860" y="343974"/>
                  </a:lnTo>
                  <a:lnTo>
                    <a:pt x="95569" y="344122"/>
                  </a:lnTo>
                  <a:lnTo>
                    <a:pt x="95278" y="344270"/>
                  </a:lnTo>
                  <a:lnTo>
                    <a:pt x="94988" y="344400"/>
                  </a:lnTo>
                  <a:lnTo>
                    <a:pt x="94685" y="344529"/>
                  </a:lnTo>
                  <a:lnTo>
                    <a:pt x="94340" y="344668"/>
                  </a:lnTo>
                  <a:lnTo>
                    <a:pt x="93989" y="344788"/>
                  </a:lnTo>
                  <a:lnTo>
                    <a:pt x="93637" y="344899"/>
                  </a:lnTo>
                  <a:lnTo>
                    <a:pt x="93280" y="345001"/>
                  </a:lnTo>
                  <a:lnTo>
                    <a:pt x="92923" y="345093"/>
                  </a:lnTo>
                  <a:lnTo>
                    <a:pt x="92566" y="345167"/>
                  </a:lnTo>
                  <a:lnTo>
                    <a:pt x="92202" y="345232"/>
                  </a:lnTo>
                  <a:lnTo>
                    <a:pt x="91839" y="345288"/>
                  </a:lnTo>
                  <a:lnTo>
                    <a:pt x="91470" y="345334"/>
                  </a:lnTo>
                  <a:lnTo>
                    <a:pt x="91107" y="345362"/>
                  </a:lnTo>
                  <a:lnTo>
                    <a:pt x="90737" y="345380"/>
                  </a:lnTo>
                  <a:lnTo>
                    <a:pt x="90368" y="345389"/>
                  </a:lnTo>
                  <a:lnTo>
                    <a:pt x="89999" y="345389"/>
                  </a:lnTo>
                  <a:lnTo>
                    <a:pt x="89629" y="345380"/>
                  </a:lnTo>
                  <a:lnTo>
                    <a:pt x="89260" y="345362"/>
                  </a:lnTo>
                  <a:lnTo>
                    <a:pt x="88891" y="345325"/>
                  </a:lnTo>
                  <a:lnTo>
                    <a:pt x="88521" y="345288"/>
                  </a:lnTo>
                  <a:lnTo>
                    <a:pt x="88152" y="345232"/>
                  </a:lnTo>
                  <a:lnTo>
                    <a:pt x="87783" y="345167"/>
                  </a:lnTo>
                  <a:lnTo>
                    <a:pt x="87413" y="345093"/>
                  </a:lnTo>
                  <a:lnTo>
                    <a:pt x="87044" y="345010"/>
                  </a:lnTo>
                  <a:lnTo>
                    <a:pt x="86674" y="344918"/>
                  </a:lnTo>
                  <a:lnTo>
                    <a:pt x="86305" y="344816"/>
                  </a:lnTo>
                  <a:lnTo>
                    <a:pt x="85942" y="344705"/>
                  </a:lnTo>
                  <a:lnTo>
                    <a:pt x="85579" y="344575"/>
                  </a:lnTo>
                  <a:lnTo>
                    <a:pt x="85215" y="344446"/>
                  </a:lnTo>
                  <a:lnTo>
                    <a:pt x="84852" y="344307"/>
                  </a:lnTo>
                  <a:lnTo>
                    <a:pt x="84495" y="344159"/>
                  </a:lnTo>
                  <a:lnTo>
                    <a:pt x="84138" y="343992"/>
                  </a:lnTo>
                  <a:lnTo>
                    <a:pt x="83786" y="343826"/>
                  </a:lnTo>
                  <a:lnTo>
                    <a:pt x="83435" y="343650"/>
                  </a:lnTo>
                  <a:lnTo>
                    <a:pt x="83084" y="343465"/>
                  </a:lnTo>
                  <a:lnTo>
                    <a:pt x="82739" y="343271"/>
                  </a:lnTo>
                  <a:lnTo>
                    <a:pt x="82394" y="343067"/>
                  </a:lnTo>
                  <a:lnTo>
                    <a:pt x="82055" y="342855"/>
                  </a:lnTo>
                  <a:lnTo>
                    <a:pt x="81722" y="342633"/>
                  </a:lnTo>
                  <a:lnTo>
                    <a:pt x="81389" y="342401"/>
                  </a:lnTo>
                  <a:lnTo>
                    <a:pt x="81062" y="342161"/>
                  </a:lnTo>
                  <a:lnTo>
                    <a:pt x="80735" y="341920"/>
                  </a:lnTo>
                  <a:lnTo>
                    <a:pt x="80414" y="341661"/>
                  </a:lnTo>
                  <a:lnTo>
                    <a:pt x="80099" y="341402"/>
                  </a:lnTo>
                  <a:lnTo>
                    <a:pt x="79790" y="341134"/>
                  </a:lnTo>
                  <a:lnTo>
                    <a:pt x="79481" y="340856"/>
                  </a:lnTo>
                  <a:lnTo>
                    <a:pt x="79179" y="340570"/>
                  </a:lnTo>
                  <a:lnTo>
                    <a:pt x="78888" y="340274"/>
                  </a:lnTo>
                  <a:lnTo>
                    <a:pt x="78591" y="339978"/>
                  </a:lnTo>
                  <a:lnTo>
                    <a:pt x="78307" y="339672"/>
                  </a:lnTo>
                  <a:lnTo>
                    <a:pt x="78028" y="339358"/>
                  </a:lnTo>
                  <a:lnTo>
                    <a:pt x="77756" y="339034"/>
                  </a:lnTo>
                  <a:lnTo>
                    <a:pt x="77489" y="338701"/>
                  </a:lnTo>
                  <a:lnTo>
                    <a:pt x="77229" y="338368"/>
                  </a:lnTo>
                  <a:lnTo>
                    <a:pt x="76975" y="338026"/>
                  </a:lnTo>
                  <a:lnTo>
                    <a:pt x="76727" y="337674"/>
                  </a:lnTo>
                  <a:lnTo>
                    <a:pt x="76484" y="337323"/>
                  </a:lnTo>
                  <a:lnTo>
                    <a:pt x="76248" y="336962"/>
                  </a:lnTo>
                  <a:lnTo>
                    <a:pt x="76024" y="336592"/>
                  </a:lnTo>
                  <a:lnTo>
                    <a:pt x="75800" y="336213"/>
                  </a:lnTo>
                  <a:lnTo>
                    <a:pt x="75588" y="335833"/>
                  </a:lnTo>
                  <a:lnTo>
                    <a:pt x="75382" y="335445"/>
                  </a:lnTo>
                  <a:lnTo>
                    <a:pt x="75189" y="335056"/>
                  </a:lnTo>
                  <a:lnTo>
                    <a:pt x="75001" y="334658"/>
                  </a:lnTo>
                  <a:lnTo>
                    <a:pt x="74819" y="334251"/>
                  </a:lnTo>
                  <a:lnTo>
                    <a:pt x="74650" y="333844"/>
                  </a:lnTo>
                  <a:lnTo>
                    <a:pt x="74486" y="333428"/>
                  </a:lnTo>
                  <a:lnTo>
                    <a:pt x="74359" y="333076"/>
                  </a:lnTo>
                  <a:lnTo>
                    <a:pt x="74238" y="332734"/>
                  </a:lnTo>
                  <a:lnTo>
                    <a:pt x="74129" y="332383"/>
                  </a:lnTo>
                  <a:lnTo>
                    <a:pt x="74026" y="332040"/>
                  </a:lnTo>
                  <a:lnTo>
                    <a:pt x="73929" y="331698"/>
                  </a:lnTo>
                  <a:lnTo>
                    <a:pt x="73838" y="331356"/>
                  </a:lnTo>
                  <a:lnTo>
                    <a:pt x="73754" y="331014"/>
                  </a:lnTo>
                  <a:lnTo>
                    <a:pt x="73681" y="330671"/>
                  </a:lnTo>
                  <a:lnTo>
                    <a:pt x="73608" y="330329"/>
                  </a:lnTo>
                  <a:lnTo>
                    <a:pt x="73548" y="329987"/>
                  </a:lnTo>
                  <a:lnTo>
                    <a:pt x="73493" y="329644"/>
                  </a:lnTo>
                  <a:lnTo>
                    <a:pt x="73445" y="329302"/>
                  </a:lnTo>
                  <a:lnTo>
                    <a:pt x="73403" y="328969"/>
                  </a:lnTo>
                  <a:lnTo>
                    <a:pt x="73366" y="328627"/>
                  </a:lnTo>
                  <a:lnTo>
                    <a:pt x="73342" y="328294"/>
                  </a:lnTo>
                  <a:lnTo>
                    <a:pt x="73318" y="327961"/>
                  </a:lnTo>
                  <a:lnTo>
                    <a:pt x="73300" y="327628"/>
                  </a:lnTo>
                  <a:lnTo>
                    <a:pt x="73287" y="327285"/>
                  </a:lnTo>
                  <a:lnTo>
                    <a:pt x="73281" y="326962"/>
                  </a:lnTo>
                  <a:lnTo>
                    <a:pt x="73281" y="326629"/>
                  </a:lnTo>
                  <a:lnTo>
                    <a:pt x="73287" y="326296"/>
                  </a:lnTo>
                  <a:lnTo>
                    <a:pt x="73300" y="325963"/>
                  </a:lnTo>
                  <a:lnTo>
                    <a:pt x="73318" y="325639"/>
                  </a:lnTo>
                  <a:lnTo>
                    <a:pt x="73342" y="325315"/>
                  </a:lnTo>
                  <a:lnTo>
                    <a:pt x="73366" y="324991"/>
                  </a:lnTo>
                  <a:lnTo>
                    <a:pt x="73396" y="324667"/>
                  </a:lnTo>
                  <a:lnTo>
                    <a:pt x="73433" y="324344"/>
                  </a:lnTo>
                  <a:lnTo>
                    <a:pt x="73475" y="324020"/>
                  </a:lnTo>
                  <a:lnTo>
                    <a:pt x="73524" y="323705"/>
                  </a:lnTo>
                  <a:lnTo>
                    <a:pt x="73578" y="323382"/>
                  </a:lnTo>
                  <a:lnTo>
                    <a:pt x="73633" y="323067"/>
                  </a:lnTo>
                  <a:lnTo>
                    <a:pt x="73693" y="322753"/>
                  </a:lnTo>
                  <a:lnTo>
                    <a:pt x="73754" y="322447"/>
                  </a:lnTo>
                  <a:lnTo>
                    <a:pt x="73826" y="322133"/>
                  </a:lnTo>
                  <a:lnTo>
                    <a:pt x="73899" y="321827"/>
                  </a:lnTo>
                  <a:lnTo>
                    <a:pt x="73972" y="321513"/>
                  </a:lnTo>
                  <a:lnTo>
                    <a:pt x="74050" y="321208"/>
                  </a:lnTo>
                  <a:lnTo>
                    <a:pt x="74135" y="320912"/>
                  </a:lnTo>
                  <a:lnTo>
                    <a:pt x="74226" y="320606"/>
                  </a:lnTo>
                  <a:lnTo>
                    <a:pt x="74317" y="320310"/>
                  </a:lnTo>
                  <a:lnTo>
                    <a:pt x="74504" y="319718"/>
                  </a:lnTo>
                  <a:lnTo>
                    <a:pt x="74710" y="319126"/>
                  </a:lnTo>
                  <a:lnTo>
                    <a:pt x="74928" y="318553"/>
                  </a:lnTo>
                  <a:lnTo>
                    <a:pt x="75152" y="317988"/>
                  </a:lnTo>
                  <a:lnTo>
                    <a:pt x="75388" y="317433"/>
                  </a:lnTo>
                  <a:lnTo>
                    <a:pt x="75637" y="316878"/>
                  </a:lnTo>
                  <a:lnTo>
                    <a:pt x="75891" y="316342"/>
                  </a:lnTo>
                  <a:lnTo>
                    <a:pt x="76151" y="315814"/>
                  </a:lnTo>
                  <a:lnTo>
                    <a:pt x="76418" y="315306"/>
                  </a:lnTo>
                  <a:lnTo>
                    <a:pt x="76690" y="314797"/>
                  </a:lnTo>
                  <a:lnTo>
                    <a:pt x="76963" y="314297"/>
                  </a:lnTo>
                  <a:lnTo>
                    <a:pt x="77247" y="313816"/>
                  </a:lnTo>
                  <a:lnTo>
                    <a:pt x="78162" y="313659"/>
                  </a:lnTo>
                  <a:lnTo>
                    <a:pt x="79088" y="313502"/>
                  </a:lnTo>
                  <a:lnTo>
                    <a:pt x="80014" y="313344"/>
                  </a:lnTo>
                  <a:lnTo>
                    <a:pt x="80953" y="313196"/>
                  </a:lnTo>
                  <a:lnTo>
                    <a:pt x="81891" y="313058"/>
                  </a:lnTo>
                  <a:lnTo>
                    <a:pt x="82836" y="312919"/>
                  </a:lnTo>
                  <a:lnTo>
                    <a:pt x="83786" y="312789"/>
                  </a:lnTo>
                  <a:lnTo>
                    <a:pt x="84743" y="312660"/>
                  </a:lnTo>
                  <a:lnTo>
                    <a:pt x="85706" y="312540"/>
                  </a:lnTo>
                  <a:lnTo>
                    <a:pt x="86674" y="312419"/>
                  </a:lnTo>
                  <a:lnTo>
                    <a:pt x="87643" y="312308"/>
                  </a:lnTo>
                  <a:lnTo>
                    <a:pt x="88624" y="312197"/>
                  </a:lnTo>
                  <a:lnTo>
                    <a:pt x="89611" y="312096"/>
                  </a:lnTo>
                  <a:lnTo>
                    <a:pt x="90598" y="312003"/>
                  </a:lnTo>
                  <a:lnTo>
                    <a:pt x="91597" y="311911"/>
                  </a:lnTo>
                  <a:lnTo>
                    <a:pt x="92596" y="311818"/>
                  </a:lnTo>
                  <a:close/>
                  <a:moveTo>
                    <a:pt x="126993" y="311818"/>
                  </a:moveTo>
                  <a:lnTo>
                    <a:pt x="128991" y="312003"/>
                  </a:lnTo>
                  <a:lnTo>
                    <a:pt x="129978" y="312096"/>
                  </a:lnTo>
                  <a:lnTo>
                    <a:pt x="130959" y="312197"/>
                  </a:lnTo>
                  <a:lnTo>
                    <a:pt x="131940" y="312308"/>
                  </a:lnTo>
                  <a:lnTo>
                    <a:pt x="132914" y="312419"/>
                  </a:lnTo>
                  <a:lnTo>
                    <a:pt x="133877" y="312540"/>
                  </a:lnTo>
                  <a:lnTo>
                    <a:pt x="134840" y="312660"/>
                  </a:lnTo>
                  <a:lnTo>
                    <a:pt x="135797" y="312789"/>
                  </a:lnTo>
                  <a:lnTo>
                    <a:pt x="136753" y="312919"/>
                  </a:lnTo>
                  <a:lnTo>
                    <a:pt x="137698" y="313058"/>
                  </a:lnTo>
                  <a:lnTo>
                    <a:pt x="138636" y="313206"/>
                  </a:lnTo>
                  <a:lnTo>
                    <a:pt x="139575" y="313354"/>
                  </a:lnTo>
                  <a:lnTo>
                    <a:pt x="140507" y="313511"/>
                  </a:lnTo>
                  <a:lnTo>
                    <a:pt x="141427" y="313668"/>
                  </a:lnTo>
                  <a:lnTo>
                    <a:pt x="142348" y="313835"/>
                  </a:lnTo>
                  <a:lnTo>
                    <a:pt x="142626" y="314316"/>
                  </a:lnTo>
                  <a:lnTo>
                    <a:pt x="142905" y="314806"/>
                  </a:lnTo>
                  <a:lnTo>
                    <a:pt x="143177" y="315315"/>
                  </a:lnTo>
                  <a:lnTo>
                    <a:pt x="143444" y="315824"/>
                  </a:lnTo>
                  <a:lnTo>
                    <a:pt x="143704" y="316351"/>
                  </a:lnTo>
                  <a:lnTo>
                    <a:pt x="143958" y="316888"/>
                  </a:lnTo>
                  <a:lnTo>
                    <a:pt x="144201" y="317443"/>
                  </a:lnTo>
                  <a:lnTo>
                    <a:pt x="144437" y="317998"/>
                  </a:lnTo>
                  <a:lnTo>
                    <a:pt x="144667" y="318562"/>
                  </a:lnTo>
                  <a:lnTo>
                    <a:pt x="144879" y="319135"/>
                  </a:lnTo>
                  <a:lnTo>
                    <a:pt x="145085" y="319718"/>
                  </a:lnTo>
                  <a:lnTo>
                    <a:pt x="145278" y="320310"/>
                  </a:lnTo>
                  <a:lnTo>
                    <a:pt x="145369" y="320616"/>
                  </a:lnTo>
                  <a:lnTo>
                    <a:pt x="145454" y="320912"/>
                  </a:lnTo>
                  <a:lnTo>
                    <a:pt x="145539" y="321217"/>
                  </a:lnTo>
                  <a:lnTo>
                    <a:pt x="145617" y="321522"/>
                  </a:lnTo>
                  <a:lnTo>
                    <a:pt x="145696" y="321827"/>
                  </a:lnTo>
                  <a:lnTo>
                    <a:pt x="145769" y="322142"/>
                  </a:lnTo>
                  <a:lnTo>
                    <a:pt x="145835" y="322447"/>
                  </a:lnTo>
                  <a:lnTo>
                    <a:pt x="145902" y="322762"/>
                  </a:lnTo>
                  <a:lnTo>
                    <a:pt x="145956" y="323076"/>
                  </a:lnTo>
                  <a:lnTo>
                    <a:pt x="146017" y="323391"/>
                  </a:lnTo>
                  <a:lnTo>
                    <a:pt x="146065" y="323705"/>
                  </a:lnTo>
                  <a:lnTo>
                    <a:pt x="146114" y="324029"/>
                  </a:lnTo>
                  <a:lnTo>
                    <a:pt x="146156" y="324344"/>
                  </a:lnTo>
                  <a:lnTo>
                    <a:pt x="146193" y="324667"/>
                  </a:lnTo>
                  <a:lnTo>
                    <a:pt x="146223" y="324991"/>
                  </a:lnTo>
                  <a:lnTo>
                    <a:pt x="146253" y="325315"/>
                  </a:lnTo>
                  <a:lnTo>
                    <a:pt x="146271" y="325648"/>
                  </a:lnTo>
                  <a:lnTo>
                    <a:pt x="146289" y="325972"/>
                  </a:lnTo>
                  <a:lnTo>
                    <a:pt x="146302" y="326296"/>
                  </a:lnTo>
                  <a:lnTo>
                    <a:pt x="146308" y="326629"/>
                  </a:lnTo>
                  <a:lnTo>
                    <a:pt x="146308" y="326962"/>
                  </a:lnTo>
                  <a:lnTo>
                    <a:pt x="146302" y="327295"/>
                  </a:lnTo>
                  <a:lnTo>
                    <a:pt x="146289" y="327628"/>
                  </a:lnTo>
                  <a:lnTo>
                    <a:pt x="146271" y="327961"/>
                  </a:lnTo>
                  <a:lnTo>
                    <a:pt x="146247" y="328294"/>
                  </a:lnTo>
                  <a:lnTo>
                    <a:pt x="146223" y="328636"/>
                  </a:lnTo>
                  <a:lnTo>
                    <a:pt x="146186" y="328969"/>
                  </a:lnTo>
                  <a:lnTo>
                    <a:pt x="146144" y="329311"/>
                  </a:lnTo>
                  <a:lnTo>
                    <a:pt x="146096" y="329644"/>
                  </a:lnTo>
                  <a:lnTo>
                    <a:pt x="146041" y="329987"/>
                  </a:lnTo>
                  <a:lnTo>
                    <a:pt x="145981" y="330329"/>
                  </a:lnTo>
                  <a:lnTo>
                    <a:pt x="145908" y="330671"/>
                  </a:lnTo>
                  <a:lnTo>
                    <a:pt x="145835" y="331014"/>
                  </a:lnTo>
                  <a:lnTo>
                    <a:pt x="145751" y="331356"/>
                  </a:lnTo>
                  <a:lnTo>
                    <a:pt x="145660" y="331698"/>
                  </a:lnTo>
                  <a:lnTo>
                    <a:pt x="145563" y="332040"/>
                  </a:lnTo>
                  <a:lnTo>
                    <a:pt x="145460" y="332383"/>
                  </a:lnTo>
                  <a:lnTo>
                    <a:pt x="145351" y="332734"/>
                  </a:lnTo>
                  <a:lnTo>
                    <a:pt x="145230" y="333076"/>
                  </a:lnTo>
                  <a:lnTo>
                    <a:pt x="145103" y="333428"/>
                  </a:lnTo>
                  <a:lnTo>
                    <a:pt x="144939" y="333844"/>
                  </a:lnTo>
                  <a:lnTo>
                    <a:pt x="144770" y="334251"/>
                  </a:lnTo>
                  <a:lnTo>
                    <a:pt x="144588" y="334658"/>
                  </a:lnTo>
                  <a:lnTo>
                    <a:pt x="144400" y="335056"/>
                  </a:lnTo>
                  <a:lnTo>
                    <a:pt x="144207" y="335445"/>
                  </a:lnTo>
                  <a:lnTo>
                    <a:pt x="144001" y="335833"/>
                  </a:lnTo>
                  <a:lnTo>
                    <a:pt x="143789" y="336213"/>
                  </a:lnTo>
                  <a:lnTo>
                    <a:pt x="143571" y="336592"/>
                  </a:lnTo>
                  <a:lnTo>
                    <a:pt x="143341" y="336962"/>
                  </a:lnTo>
                  <a:lnTo>
                    <a:pt x="143105" y="337323"/>
                  </a:lnTo>
                  <a:lnTo>
                    <a:pt x="142868" y="337674"/>
                  </a:lnTo>
                  <a:lnTo>
                    <a:pt x="142620" y="338026"/>
                  </a:lnTo>
                  <a:lnTo>
                    <a:pt x="142366" y="338368"/>
                  </a:lnTo>
                  <a:lnTo>
                    <a:pt x="142100" y="338701"/>
                  </a:lnTo>
                  <a:lnTo>
                    <a:pt x="141833" y="339034"/>
                  </a:lnTo>
                  <a:lnTo>
                    <a:pt x="141561" y="339358"/>
                  </a:lnTo>
                  <a:lnTo>
                    <a:pt x="141282" y="339672"/>
                  </a:lnTo>
                  <a:lnTo>
                    <a:pt x="140998" y="339978"/>
                  </a:lnTo>
                  <a:lnTo>
                    <a:pt x="140707" y="340274"/>
                  </a:lnTo>
                  <a:lnTo>
                    <a:pt x="140410" y="340570"/>
                  </a:lnTo>
                  <a:lnTo>
                    <a:pt x="140108" y="340856"/>
                  </a:lnTo>
                  <a:lnTo>
                    <a:pt x="139799" y="341134"/>
                  </a:lnTo>
                  <a:lnTo>
                    <a:pt x="139490" y="341402"/>
                  </a:lnTo>
                  <a:lnTo>
                    <a:pt x="139175" y="341661"/>
                  </a:lnTo>
                  <a:lnTo>
                    <a:pt x="138854" y="341920"/>
                  </a:lnTo>
                  <a:lnTo>
                    <a:pt x="138533" y="342161"/>
                  </a:lnTo>
                  <a:lnTo>
                    <a:pt x="138200" y="342401"/>
                  </a:lnTo>
                  <a:lnTo>
                    <a:pt x="137867" y="342633"/>
                  </a:lnTo>
                  <a:lnTo>
                    <a:pt x="137534" y="342855"/>
                  </a:lnTo>
                  <a:lnTo>
                    <a:pt x="137195" y="343067"/>
                  </a:lnTo>
                  <a:lnTo>
                    <a:pt x="136850" y="343271"/>
                  </a:lnTo>
                  <a:lnTo>
                    <a:pt x="136505" y="343465"/>
                  </a:lnTo>
                  <a:lnTo>
                    <a:pt x="136160" y="343650"/>
                  </a:lnTo>
                  <a:lnTo>
                    <a:pt x="135809" y="343826"/>
                  </a:lnTo>
                  <a:lnTo>
                    <a:pt x="135451" y="343992"/>
                  </a:lnTo>
                  <a:lnTo>
                    <a:pt x="135094" y="344159"/>
                  </a:lnTo>
                  <a:lnTo>
                    <a:pt x="134737" y="344307"/>
                  </a:lnTo>
                  <a:lnTo>
                    <a:pt x="134374" y="344446"/>
                  </a:lnTo>
                  <a:lnTo>
                    <a:pt x="134016" y="344575"/>
                  </a:lnTo>
                  <a:lnTo>
                    <a:pt x="133647" y="344705"/>
                  </a:lnTo>
                  <a:lnTo>
                    <a:pt x="133284" y="344816"/>
                  </a:lnTo>
                  <a:lnTo>
                    <a:pt x="132914" y="344918"/>
                  </a:lnTo>
                  <a:lnTo>
                    <a:pt x="132551" y="345010"/>
                  </a:lnTo>
                  <a:lnTo>
                    <a:pt x="132182" y="345093"/>
                  </a:lnTo>
                  <a:lnTo>
                    <a:pt x="131813" y="345167"/>
                  </a:lnTo>
                  <a:lnTo>
                    <a:pt x="131443" y="345232"/>
                  </a:lnTo>
                  <a:lnTo>
                    <a:pt x="131068" y="345288"/>
                  </a:lnTo>
                  <a:lnTo>
                    <a:pt x="130698" y="345325"/>
                  </a:lnTo>
                  <a:lnTo>
                    <a:pt x="130329" y="345362"/>
                  </a:lnTo>
                  <a:lnTo>
                    <a:pt x="129960" y="345380"/>
                  </a:lnTo>
                  <a:lnTo>
                    <a:pt x="129590" y="345389"/>
                  </a:lnTo>
                  <a:lnTo>
                    <a:pt x="129221" y="345389"/>
                  </a:lnTo>
                  <a:lnTo>
                    <a:pt x="128852" y="345380"/>
                  </a:lnTo>
                  <a:lnTo>
                    <a:pt x="128482" y="345362"/>
                  </a:lnTo>
                  <a:lnTo>
                    <a:pt x="128119" y="345334"/>
                  </a:lnTo>
                  <a:lnTo>
                    <a:pt x="127756" y="345288"/>
                  </a:lnTo>
                  <a:lnTo>
                    <a:pt x="127387" y="345232"/>
                  </a:lnTo>
                  <a:lnTo>
                    <a:pt x="127029" y="345167"/>
                  </a:lnTo>
                  <a:lnTo>
                    <a:pt x="126666" y="345093"/>
                  </a:lnTo>
                  <a:lnTo>
                    <a:pt x="126309" y="345001"/>
                  </a:lnTo>
                  <a:lnTo>
                    <a:pt x="125952" y="344899"/>
                  </a:lnTo>
                  <a:lnTo>
                    <a:pt x="125600" y="344788"/>
                  </a:lnTo>
                  <a:lnTo>
                    <a:pt x="125249" y="344668"/>
                  </a:lnTo>
                  <a:lnTo>
                    <a:pt x="124904" y="344529"/>
                  </a:lnTo>
                  <a:lnTo>
                    <a:pt x="124607" y="344400"/>
                  </a:lnTo>
                  <a:lnTo>
                    <a:pt x="124311" y="344270"/>
                  </a:lnTo>
                  <a:lnTo>
                    <a:pt x="124020" y="344122"/>
                  </a:lnTo>
                  <a:lnTo>
                    <a:pt x="123729" y="343974"/>
                  </a:lnTo>
                  <a:lnTo>
                    <a:pt x="123445" y="343817"/>
                  </a:lnTo>
                  <a:lnTo>
                    <a:pt x="123166" y="343641"/>
                  </a:lnTo>
                  <a:lnTo>
                    <a:pt x="122894" y="343465"/>
                  </a:lnTo>
                  <a:lnTo>
                    <a:pt x="122621" y="343289"/>
                  </a:lnTo>
                  <a:lnTo>
                    <a:pt x="122349" y="343095"/>
                  </a:lnTo>
                  <a:lnTo>
                    <a:pt x="122089" y="342892"/>
                  </a:lnTo>
                  <a:lnTo>
                    <a:pt x="121822" y="342688"/>
                  </a:lnTo>
                  <a:lnTo>
                    <a:pt x="121568" y="342475"/>
                  </a:lnTo>
                  <a:lnTo>
                    <a:pt x="121314" y="342253"/>
                  </a:lnTo>
                  <a:lnTo>
                    <a:pt x="121065" y="342022"/>
                  </a:lnTo>
                  <a:lnTo>
                    <a:pt x="120817" y="341782"/>
                  </a:lnTo>
                  <a:lnTo>
                    <a:pt x="120581" y="341532"/>
                  </a:lnTo>
                  <a:lnTo>
                    <a:pt x="120339" y="341282"/>
                  </a:lnTo>
                  <a:lnTo>
                    <a:pt x="120109" y="341014"/>
                  </a:lnTo>
                  <a:lnTo>
                    <a:pt x="119879" y="340745"/>
                  </a:lnTo>
                  <a:lnTo>
                    <a:pt x="119649" y="340468"/>
                  </a:lnTo>
                  <a:lnTo>
                    <a:pt x="119431" y="340190"/>
                  </a:lnTo>
                  <a:lnTo>
                    <a:pt x="119213" y="339894"/>
                  </a:lnTo>
                  <a:lnTo>
                    <a:pt x="118995" y="339598"/>
                  </a:lnTo>
                  <a:lnTo>
                    <a:pt x="118789" y="339284"/>
                  </a:lnTo>
                  <a:lnTo>
                    <a:pt x="118583" y="338969"/>
                  </a:lnTo>
                  <a:lnTo>
                    <a:pt x="118377" y="338655"/>
                  </a:lnTo>
                  <a:lnTo>
                    <a:pt x="118177" y="338322"/>
                  </a:lnTo>
                  <a:lnTo>
                    <a:pt x="117984" y="337989"/>
                  </a:lnTo>
                  <a:lnTo>
                    <a:pt x="117796" y="337637"/>
                  </a:lnTo>
                  <a:lnTo>
                    <a:pt x="117608" y="337286"/>
                  </a:lnTo>
                  <a:lnTo>
                    <a:pt x="117426" y="336934"/>
                  </a:lnTo>
                  <a:lnTo>
                    <a:pt x="117251" y="336564"/>
                  </a:lnTo>
                  <a:lnTo>
                    <a:pt x="117075" y="336194"/>
                  </a:lnTo>
                  <a:lnTo>
                    <a:pt x="116906" y="335815"/>
                  </a:lnTo>
                  <a:lnTo>
                    <a:pt x="116742" y="335426"/>
                  </a:lnTo>
                  <a:lnTo>
                    <a:pt x="116579" y="335028"/>
                  </a:lnTo>
                  <a:lnTo>
                    <a:pt x="116421" y="334631"/>
                  </a:lnTo>
                  <a:lnTo>
                    <a:pt x="116270" y="334214"/>
                  </a:lnTo>
                  <a:lnTo>
                    <a:pt x="116119" y="333798"/>
                  </a:lnTo>
                  <a:lnTo>
                    <a:pt x="115973" y="333382"/>
                  </a:lnTo>
                  <a:lnTo>
                    <a:pt x="115834" y="332947"/>
                  </a:lnTo>
                  <a:lnTo>
                    <a:pt x="115695" y="332512"/>
                  </a:lnTo>
                  <a:lnTo>
                    <a:pt x="115562" y="332068"/>
                  </a:lnTo>
                  <a:lnTo>
                    <a:pt x="115434" y="331615"/>
                  </a:lnTo>
                  <a:lnTo>
                    <a:pt x="115313" y="331162"/>
                  </a:lnTo>
                  <a:lnTo>
                    <a:pt x="115192" y="330699"/>
                  </a:lnTo>
                  <a:lnTo>
                    <a:pt x="115077" y="330227"/>
                  </a:lnTo>
                  <a:lnTo>
                    <a:pt x="114968" y="329746"/>
                  </a:lnTo>
                  <a:lnTo>
                    <a:pt x="114859" y="329256"/>
                  </a:lnTo>
                  <a:lnTo>
                    <a:pt x="114756" y="328766"/>
                  </a:lnTo>
                  <a:lnTo>
                    <a:pt x="114659" y="328266"/>
                  </a:lnTo>
                  <a:lnTo>
                    <a:pt x="114563" y="327767"/>
                  </a:lnTo>
                  <a:lnTo>
                    <a:pt x="114472" y="327248"/>
                  </a:lnTo>
                  <a:lnTo>
                    <a:pt x="114387" y="326730"/>
                  </a:lnTo>
                  <a:lnTo>
                    <a:pt x="114308" y="326212"/>
                  </a:lnTo>
                  <a:lnTo>
                    <a:pt x="114230" y="325676"/>
                  </a:lnTo>
                  <a:lnTo>
                    <a:pt x="114157" y="325139"/>
                  </a:lnTo>
                  <a:lnTo>
                    <a:pt x="114090" y="324593"/>
                  </a:lnTo>
                  <a:lnTo>
                    <a:pt x="114024" y="324048"/>
                  </a:lnTo>
                  <a:lnTo>
                    <a:pt x="113969" y="323483"/>
                  </a:lnTo>
                  <a:lnTo>
                    <a:pt x="113909" y="322919"/>
                  </a:lnTo>
                  <a:lnTo>
                    <a:pt x="113860" y="322355"/>
                  </a:lnTo>
                  <a:lnTo>
                    <a:pt x="113812" y="321772"/>
                  </a:lnTo>
                  <a:lnTo>
                    <a:pt x="113775" y="321189"/>
                  </a:lnTo>
                  <a:lnTo>
                    <a:pt x="114096" y="321115"/>
                  </a:lnTo>
                  <a:lnTo>
                    <a:pt x="114423" y="321041"/>
                  </a:lnTo>
                  <a:lnTo>
                    <a:pt x="114738" y="320958"/>
                  </a:lnTo>
                  <a:lnTo>
                    <a:pt x="115053" y="320865"/>
                  </a:lnTo>
                  <a:lnTo>
                    <a:pt x="115368" y="320773"/>
                  </a:lnTo>
                  <a:lnTo>
                    <a:pt x="115677" y="320671"/>
                  </a:lnTo>
                  <a:lnTo>
                    <a:pt x="115979" y="320569"/>
                  </a:lnTo>
                  <a:lnTo>
                    <a:pt x="116276" y="320458"/>
                  </a:lnTo>
                  <a:lnTo>
                    <a:pt x="116863" y="320227"/>
                  </a:lnTo>
                  <a:lnTo>
                    <a:pt x="117439" y="319987"/>
                  </a:lnTo>
                  <a:lnTo>
                    <a:pt x="117996" y="319728"/>
                  </a:lnTo>
                  <a:lnTo>
                    <a:pt x="118541" y="319450"/>
                  </a:lnTo>
                  <a:lnTo>
                    <a:pt x="119067" y="319172"/>
                  </a:lnTo>
                  <a:lnTo>
                    <a:pt x="119576" y="318876"/>
                  </a:lnTo>
                  <a:lnTo>
                    <a:pt x="120072" y="318562"/>
                  </a:lnTo>
                  <a:lnTo>
                    <a:pt x="120557" y="318247"/>
                  </a:lnTo>
                  <a:lnTo>
                    <a:pt x="121023" y="317924"/>
                  </a:lnTo>
                  <a:lnTo>
                    <a:pt x="121471" y="317591"/>
                  </a:lnTo>
                  <a:lnTo>
                    <a:pt x="121907" y="317258"/>
                  </a:lnTo>
                  <a:lnTo>
                    <a:pt x="122331" y="316915"/>
                  </a:lnTo>
                  <a:lnTo>
                    <a:pt x="122736" y="316573"/>
                  </a:lnTo>
                  <a:lnTo>
                    <a:pt x="123124" y="316231"/>
                  </a:lnTo>
                  <a:lnTo>
                    <a:pt x="123499" y="315879"/>
                  </a:lnTo>
                  <a:lnTo>
                    <a:pt x="123863" y="315537"/>
                  </a:lnTo>
                  <a:lnTo>
                    <a:pt x="124202" y="315195"/>
                  </a:lnTo>
                  <a:lnTo>
                    <a:pt x="124535" y="314852"/>
                  </a:lnTo>
                  <a:lnTo>
                    <a:pt x="124850" y="314510"/>
                  </a:lnTo>
                  <a:lnTo>
                    <a:pt x="125146" y="314177"/>
                  </a:lnTo>
                  <a:lnTo>
                    <a:pt x="125431" y="313853"/>
                  </a:lnTo>
                  <a:lnTo>
                    <a:pt x="125703" y="313529"/>
                  </a:lnTo>
                  <a:lnTo>
                    <a:pt x="125952" y="313215"/>
                  </a:lnTo>
                  <a:lnTo>
                    <a:pt x="126194" y="312910"/>
                  </a:lnTo>
                  <a:lnTo>
                    <a:pt x="126418" y="312623"/>
                  </a:lnTo>
                  <a:lnTo>
                    <a:pt x="126624" y="312345"/>
                  </a:lnTo>
                  <a:lnTo>
                    <a:pt x="126993" y="311818"/>
                  </a:lnTo>
                  <a:close/>
                  <a:moveTo>
                    <a:pt x="109658" y="0"/>
                  </a:moveTo>
                  <a:lnTo>
                    <a:pt x="108514" y="74"/>
                  </a:lnTo>
                  <a:lnTo>
                    <a:pt x="107370" y="148"/>
                  </a:lnTo>
                  <a:lnTo>
                    <a:pt x="106237" y="231"/>
                  </a:lnTo>
                  <a:lnTo>
                    <a:pt x="105111" y="324"/>
                  </a:lnTo>
                  <a:lnTo>
                    <a:pt x="103985" y="426"/>
                  </a:lnTo>
                  <a:lnTo>
                    <a:pt x="102871" y="527"/>
                  </a:lnTo>
                  <a:lnTo>
                    <a:pt x="101763" y="648"/>
                  </a:lnTo>
                  <a:lnTo>
                    <a:pt x="100661" y="777"/>
                  </a:lnTo>
                  <a:lnTo>
                    <a:pt x="99565" y="907"/>
                  </a:lnTo>
                  <a:lnTo>
                    <a:pt x="98481" y="1045"/>
                  </a:lnTo>
                  <a:lnTo>
                    <a:pt x="97397" y="1203"/>
                  </a:lnTo>
                  <a:lnTo>
                    <a:pt x="96326" y="1360"/>
                  </a:lnTo>
                  <a:lnTo>
                    <a:pt x="95254" y="1526"/>
                  </a:lnTo>
                  <a:lnTo>
                    <a:pt x="94194" y="1702"/>
                  </a:lnTo>
                  <a:lnTo>
                    <a:pt x="93141" y="1878"/>
                  </a:lnTo>
                  <a:lnTo>
                    <a:pt x="92093" y="2072"/>
                  </a:lnTo>
                  <a:lnTo>
                    <a:pt x="91052" y="2276"/>
                  </a:lnTo>
                  <a:lnTo>
                    <a:pt x="90017" y="2479"/>
                  </a:lnTo>
                  <a:lnTo>
                    <a:pt x="88987" y="2692"/>
                  </a:lnTo>
                  <a:lnTo>
                    <a:pt x="87970" y="2923"/>
                  </a:lnTo>
                  <a:lnTo>
                    <a:pt x="86959" y="3155"/>
                  </a:lnTo>
                  <a:lnTo>
                    <a:pt x="85948" y="3395"/>
                  </a:lnTo>
                  <a:lnTo>
                    <a:pt x="84949" y="3645"/>
                  </a:lnTo>
                  <a:lnTo>
                    <a:pt x="83956" y="3904"/>
                  </a:lnTo>
                  <a:lnTo>
                    <a:pt x="82969" y="4163"/>
                  </a:lnTo>
                  <a:lnTo>
                    <a:pt x="81994" y="4440"/>
                  </a:lnTo>
                  <a:lnTo>
                    <a:pt x="81019" y="4718"/>
                  </a:lnTo>
                  <a:lnTo>
                    <a:pt x="80051" y="5014"/>
                  </a:lnTo>
                  <a:lnTo>
                    <a:pt x="79094" y="5310"/>
                  </a:lnTo>
                  <a:lnTo>
                    <a:pt x="78143" y="5615"/>
                  </a:lnTo>
                  <a:lnTo>
                    <a:pt x="77199" y="5930"/>
                  </a:lnTo>
                  <a:lnTo>
                    <a:pt x="76260" y="6254"/>
                  </a:lnTo>
                  <a:lnTo>
                    <a:pt x="75334" y="6587"/>
                  </a:lnTo>
                  <a:lnTo>
                    <a:pt x="74408" y="6920"/>
                  </a:lnTo>
                  <a:lnTo>
                    <a:pt x="73493" y="7271"/>
                  </a:lnTo>
                  <a:lnTo>
                    <a:pt x="72579" y="7623"/>
                  </a:lnTo>
                  <a:lnTo>
                    <a:pt x="71677" y="7993"/>
                  </a:lnTo>
                  <a:lnTo>
                    <a:pt x="70781" y="8363"/>
                  </a:lnTo>
                  <a:lnTo>
                    <a:pt x="69897" y="8742"/>
                  </a:lnTo>
                  <a:lnTo>
                    <a:pt x="69013" y="9131"/>
                  </a:lnTo>
                  <a:lnTo>
                    <a:pt x="68141" y="9528"/>
                  </a:lnTo>
                  <a:lnTo>
                    <a:pt x="67275" y="9935"/>
                  </a:lnTo>
                  <a:lnTo>
                    <a:pt x="66415" y="10342"/>
                  </a:lnTo>
                  <a:lnTo>
                    <a:pt x="65562" y="10768"/>
                  </a:lnTo>
                  <a:lnTo>
                    <a:pt x="64714" y="11194"/>
                  </a:lnTo>
                  <a:lnTo>
                    <a:pt x="63878" y="11628"/>
                  </a:lnTo>
                  <a:lnTo>
                    <a:pt x="63043" y="12072"/>
                  </a:lnTo>
                  <a:lnTo>
                    <a:pt x="62219" y="12526"/>
                  </a:lnTo>
                  <a:lnTo>
                    <a:pt x="61402" y="12988"/>
                  </a:lnTo>
                  <a:lnTo>
                    <a:pt x="60591" y="13460"/>
                  </a:lnTo>
                  <a:lnTo>
                    <a:pt x="59791" y="13941"/>
                  </a:lnTo>
                  <a:lnTo>
                    <a:pt x="58998" y="14422"/>
                  </a:lnTo>
                  <a:lnTo>
                    <a:pt x="58205" y="14912"/>
                  </a:lnTo>
                  <a:lnTo>
                    <a:pt x="57424" y="15421"/>
                  </a:lnTo>
                  <a:lnTo>
                    <a:pt x="56655" y="15930"/>
                  </a:lnTo>
                  <a:lnTo>
                    <a:pt x="55886" y="16448"/>
                  </a:lnTo>
                  <a:lnTo>
                    <a:pt x="55129" y="16975"/>
                  </a:lnTo>
                  <a:lnTo>
                    <a:pt x="54379" y="17503"/>
                  </a:lnTo>
                  <a:lnTo>
                    <a:pt x="53634" y="18048"/>
                  </a:lnTo>
                  <a:lnTo>
                    <a:pt x="52895" y="18603"/>
                  </a:lnTo>
                  <a:lnTo>
                    <a:pt x="52163" y="19159"/>
                  </a:lnTo>
                  <a:lnTo>
                    <a:pt x="51442" y="19723"/>
                  </a:lnTo>
                  <a:lnTo>
                    <a:pt x="50728" y="20296"/>
                  </a:lnTo>
                  <a:lnTo>
                    <a:pt x="50019" y="20879"/>
                  </a:lnTo>
                  <a:lnTo>
                    <a:pt x="49395" y="21406"/>
                  </a:lnTo>
                  <a:lnTo>
                    <a:pt x="48772" y="21943"/>
                  </a:lnTo>
                  <a:lnTo>
                    <a:pt x="48160" y="22480"/>
                  </a:lnTo>
                  <a:lnTo>
                    <a:pt x="47549" y="23035"/>
                  </a:lnTo>
                  <a:lnTo>
                    <a:pt x="46943" y="23590"/>
                  </a:lnTo>
                  <a:lnTo>
                    <a:pt x="46344" y="24154"/>
                  </a:lnTo>
                  <a:lnTo>
                    <a:pt x="45744" y="24718"/>
                  </a:lnTo>
                  <a:lnTo>
                    <a:pt x="45157" y="25292"/>
                  </a:lnTo>
                  <a:lnTo>
                    <a:pt x="44570" y="25875"/>
                  </a:lnTo>
                  <a:lnTo>
                    <a:pt x="43995" y="26467"/>
                  </a:lnTo>
                  <a:lnTo>
                    <a:pt x="43419" y="27068"/>
                  </a:lnTo>
                  <a:lnTo>
                    <a:pt x="42850" y="27669"/>
                  </a:lnTo>
                  <a:lnTo>
                    <a:pt x="42287" y="28280"/>
                  </a:lnTo>
                  <a:lnTo>
                    <a:pt x="41730" y="28900"/>
                  </a:lnTo>
                  <a:lnTo>
                    <a:pt x="41173" y="29519"/>
                  </a:lnTo>
                  <a:lnTo>
                    <a:pt x="40628" y="30149"/>
                  </a:lnTo>
                  <a:lnTo>
                    <a:pt x="40083" y="30787"/>
                  </a:lnTo>
                  <a:lnTo>
                    <a:pt x="39544" y="31434"/>
                  </a:lnTo>
                  <a:lnTo>
                    <a:pt x="39012" y="32091"/>
                  </a:lnTo>
                  <a:lnTo>
                    <a:pt x="38485" y="32748"/>
                  </a:lnTo>
                  <a:lnTo>
                    <a:pt x="37964" y="33414"/>
                  </a:lnTo>
                  <a:lnTo>
                    <a:pt x="37450" y="34080"/>
                  </a:lnTo>
                  <a:lnTo>
                    <a:pt x="36941" y="34765"/>
                  </a:lnTo>
                  <a:lnTo>
                    <a:pt x="36432" y="35449"/>
                  </a:lnTo>
                  <a:lnTo>
                    <a:pt x="35936" y="36143"/>
                  </a:lnTo>
                  <a:lnTo>
                    <a:pt x="35439" y="36837"/>
                  </a:lnTo>
                  <a:lnTo>
                    <a:pt x="34949" y="37540"/>
                  </a:lnTo>
                  <a:lnTo>
                    <a:pt x="34465" y="38252"/>
                  </a:lnTo>
                  <a:lnTo>
                    <a:pt x="33986" y="38974"/>
                  </a:lnTo>
                  <a:lnTo>
                    <a:pt x="33514" y="39705"/>
                  </a:lnTo>
                  <a:lnTo>
                    <a:pt x="33042" y="40435"/>
                  </a:lnTo>
                  <a:lnTo>
                    <a:pt x="32581" y="41176"/>
                  </a:lnTo>
                  <a:lnTo>
                    <a:pt x="32121" y="41916"/>
                  </a:lnTo>
                  <a:lnTo>
                    <a:pt x="31673" y="42674"/>
                  </a:lnTo>
                  <a:lnTo>
                    <a:pt x="31225" y="43433"/>
                  </a:lnTo>
                  <a:lnTo>
                    <a:pt x="30783" y="44201"/>
                  </a:lnTo>
                  <a:lnTo>
                    <a:pt x="30347" y="44968"/>
                  </a:lnTo>
                  <a:lnTo>
                    <a:pt x="29917" y="45745"/>
                  </a:lnTo>
                  <a:lnTo>
                    <a:pt x="29494" y="46532"/>
                  </a:lnTo>
                  <a:lnTo>
                    <a:pt x="29070" y="47327"/>
                  </a:lnTo>
                  <a:lnTo>
                    <a:pt x="28658" y="48123"/>
                  </a:lnTo>
                  <a:lnTo>
                    <a:pt x="28246" y="48937"/>
                  </a:lnTo>
                  <a:lnTo>
                    <a:pt x="27847" y="49742"/>
                  </a:lnTo>
                  <a:lnTo>
                    <a:pt x="27447" y="50565"/>
                  </a:lnTo>
                  <a:lnTo>
                    <a:pt x="27054" y="51388"/>
                  </a:lnTo>
                  <a:lnTo>
                    <a:pt x="26666" y="52221"/>
                  </a:lnTo>
                  <a:lnTo>
                    <a:pt x="26285" y="53063"/>
                  </a:lnTo>
                  <a:lnTo>
                    <a:pt x="25909" y="53905"/>
                  </a:lnTo>
                  <a:lnTo>
                    <a:pt x="25540" y="54756"/>
                  </a:lnTo>
                  <a:lnTo>
                    <a:pt x="25177" y="55616"/>
                  </a:lnTo>
                  <a:lnTo>
                    <a:pt x="24813" y="56476"/>
                  </a:lnTo>
                  <a:lnTo>
                    <a:pt x="24462" y="57346"/>
                  </a:lnTo>
                  <a:lnTo>
                    <a:pt x="24111" y="58225"/>
                  </a:lnTo>
                  <a:lnTo>
                    <a:pt x="23766" y="59113"/>
                  </a:lnTo>
                  <a:lnTo>
                    <a:pt x="23433" y="60001"/>
                  </a:lnTo>
                  <a:lnTo>
                    <a:pt x="23100" y="60898"/>
                  </a:lnTo>
                  <a:lnTo>
                    <a:pt x="22773" y="61796"/>
                  </a:lnTo>
                  <a:lnTo>
                    <a:pt x="22452" y="62711"/>
                  </a:lnTo>
                  <a:lnTo>
                    <a:pt x="22131" y="63627"/>
                  </a:lnTo>
                  <a:lnTo>
                    <a:pt x="21822" y="64552"/>
                  </a:lnTo>
                  <a:lnTo>
                    <a:pt x="21520" y="65477"/>
                  </a:lnTo>
                  <a:lnTo>
                    <a:pt x="21223" y="66412"/>
                  </a:lnTo>
                  <a:lnTo>
                    <a:pt x="20926" y="67355"/>
                  </a:lnTo>
                  <a:lnTo>
                    <a:pt x="20642" y="68299"/>
                  </a:lnTo>
                  <a:lnTo>
                    <a:pt x="20563" y="68577"/>
                  </a:lnTo>
                  <a:lnTo>
                    <a:pt x="20496" y="68854"/>
                  </a:lnTo>
                  <a:lnTo>
                    <a:pt x="20436" y="69132"/>
                  </a:lnTo>
                  <a:lnTo>
                    <a:pt x="20387" y="69418"/>
                  </a:lnTo>
                  <a:lnTo>
                    <a:pt x="20351" y="69696"/>
                  </a:lnTo>
                  <a:lnTo>
                    <a:pt x="20321" y="69983"/>
                  </a:lnTo>
                  <a:lnTo>
                    <a:pt x="20303" y="70260"/>
                  </a:lnTo>
                  <a:lnTo>
                    <a:pt x="20296" y="70547"/>
                  </a:lnTo>
                  <a:lnTo>
                    <a:pt x="20296" y="70834"/>
                  </a:lnTo>
                  <a:lnTo>
                    <a:pt x="20303" y="71111"/>
                  </a:lnTo>
                  <a:lnTo>
                    <a:pt x="20321" y="71389"/>
                  </a:lnTo>
                  <a:lnTo>
                    <a:pt x="20345" y="71666"/>
                  </a:lnTo>
                  <a:lnTo>
                    <a:pt x="20381" y="71944"/>
                  </a:lnTo>
                  <a:lnTo>
                    <a:pt x="20424" y="72212"/>
                  </a:lnTo>
                  <a:lnTo>
                    <a:pt x="20472" y="72480"/>
                  </a:lnTo>
                  <a:lnTo>
                    <a:pt x="20533" y="72749"/>
                  </a:lnTo>
                  <a:lnTo>
                    <a:pt x="20599" y="73008"/>
                  </a:lnTo>
                  <a:lnTo>
                    <a:pt x="20678" y="73257"/>
                  </a:lnTo>
                  <a:lnTo>
                    <a:pt x="20757" y="73507"/>
                  </a:lnTo>
                  <a:lnTo>
                    <a:pt x="20853" y="73748"/>
                  </a:lnTo>
                  <a:lnTo>
                    <a:pt x="20950" y="73979"/>
                  </a:lnTo>
                  <a:lnTo>
                    <a:pt x="21059" y="74210"/>
                  </a:lnTo>
                  <a:lnTo>
                    <a:pt x="21168" y="74432"/>
                  </a:lnTo>
                  <a:lnTo>
                    <a:pt x="21289" y="74645"/>
                  </a:lnTo>
                  <a:lnTo>
                    <a:pt x="21423" y="74849"/>
                  </a:lnTo>
                  <a:lnTo>
                    <a:pt x="21556" y="75043"/>
                  </a:lnTo>
                  <a:lnTo>
                    <a:pt x="21701" y="75228"/>
                  </a:lnTo>
                  <a:lnTo>
                    <a:pt x="21846" y="75404"/>
                  </a:lnTo>
                  <a:lnTo>
                    <a:pt x="22004" y="75570"/>
                  </a:lnTo>
                  <a:lnTo>
                    <a:pt x="22167" y="75727"/>
                  </a:lnTo>
                  <a:lnTo>
                    <a:pt x="22337" y="75866"/>
                  </a:lnTo>
                  <a:lnTo>
                    <a:pt x="22512" y="76005"/>
                  </a:lnTo>
                  <a:lnTo>
                    <a:pt x="22706" y="76125"/>
                  </a:lnTo>
                  <a:lnTo>
                    <a:pt x="22900" y="76236"/>
                  </a:lnTo>
                  <a:lnTo>
                    <a:pt x="23100" y="76329"/>
                  </a:lnTo>
                  <a:lnTo>
                    <a:pt x="23300" y="76403"/>
                  </a:lnTo>
                  <a:lnTo>
                    <a:pt x="23499" y="76458"/>
                  </a:lnTo>
                  <a:lnTo>
                    <a:pt x="23699" y="76504"/>
                  </a:lnTo>
                  <a:lnTo>
                    <a:pt x="23899" y="76523"/>
                  </a:lnTo>
                  <a:lnTo>
                    <a:pt x="24099" y="76532"/>
                  </a:lnTo>
                  <a:lnTo>
                    <a:pt x="24232" y="76532"/>
                  </a:lnTo>
                  <a:lnTo>
                    <a:pt x="24365" y="76523"/>
                  </a:lnTo>
                  <a:lnTo>
                    <a:pt x="24498" y="76504"/>
                  </a:lnTo>
                  <a:lnTo>
                    <a:pt x="24632" y="76477"/>
                  </a:lnTo>
                  <a:lnTo>
                    <a:pt x="24765" y="76440"/>
                  </a:lnTo>
                  <a:lnTo>
                    <a:pt x="24892" y="76403"/>
                  </a:lnTo>
                  <a:lnTo>
                    <a:pt x="25025" y="76356"/>
                  </a:lnTo>
                  <a:lnTo>
                    <a:pt x="25152" y="76301"/>
                  </a:lnTo>
                  <a:lnTo>
                    <a:pt x="25279" y="76245"/>
                  </a:lnTo>
                  <a:lnTo>
                    <a:pt x="25407" y="76181"/>
                  </a:lnTo>
                  <a:lnTo>
                    <a:pt x="25534" y="76107"/>
                  </a:lnTo>
                  <a:lnTo>
                    <a:pt x="25655" y="76023"/>
                  </a:lnTo>
                  <a:lnTo>
                    <a:pt x="25776" y="75940"/>
                  </a:lnTo>
                  <a:lnTo>
                    <a:pt x="25891" y="75848"/>
                  </a:lnTo>
                  <a:lnTo>
                    <a:pt x="26012" y="75746"/>
                  </a:lnTo>
                  <a:lnTo>
                    <a:pt x="26127" y="75635"/>
                  </a:lnTo>
                  <a:lnTo>
                    <a:pt x="26236" y="75524"/>
                  </a:lnTo>
                  <a:lnTo>
                    <a:pt x="26345" y="75404"/>
                  </a:lnTo>
                  <a:lnTo>
                    <a:pt x="26454" y="75283"/>
                  </a:lnTo>
                  <a:lnTo>
                    <a:pt x="26557" y="75154"/>
                  </a:lnTo>
                  <a:lnTo>
                    <a:pt x="26660" y="75015"/>
                  </a:lnTo>
                  <a:lnTo>
                    <a:pt x="26757" y="74876"/>
                  </a:lnTo>
                  <a:lnTo>
                    <a:pt x="26854" y="74728"/>
                  </a:lnTo>
                  <a:lnTo>
                    <a:pt x="26945" y="74571"/>
                  </a:lnTo>
                  <a:lnTo>
                    <a:pt x="27035" y="74414"/>
                  </a:lnTo>
                  <a:lnTo>
                    <a:pt x="27120" y="74247"/>
                  </a:lnTo>
                  <a:lnTo>
                    <a:pt x="27205" y="74072"/>
                  </a:lnTo>
                  <a:lnTo>
                    <a:pt x="27284" y="73896"/>
                  </a:lnTo>
                  <a:lnTo>
                    <a:pt x="27356" y="73720"/>
                  </a:lnTo>
                  <a:lnTo>
                    <a:pt x="27429" y="73526"/>
                  </a:lnTo>
                  <a:lnTo>
                    <a:pt x="27496" y="73341"/>
                  </a:lnTo>
                  <a:lnTo>
                    <a:pt x="27556" y="73137"/>
                  </a:lnTo>
                  <a:lnTo>
                    <a:pt x="27822" y="72258"/>
                  </a:lnTo>
                  <a:lnTo>
                    <a:pt x="28101" y="71380"/>
                  </a:lnTo>
                  <a:lnTo>
                    <a:pt x="28380" y="70510"/>
                  </a:lnTo>
                  <a:lnTo>
                    <a:pt x="28664" y="69650"/>
                  </a:lnTo>
                  <a:lnTo>
                    <a:pt x="28949" y="68789"/>
                  </a:lnTo>
                  <a:lnTo>
                    <a:pt x="29245" y="67938"/>
                  </a:lnTo>
                  <a:lnTo>
                    <a:pt x="29548" y="67096"/>
                  </a:lnTo>
                  <a:lnTo>
                    <a:pt x="29851" y="66255"/>
                  </a:lnTo>
                  <a:lnTo>
                    <a:pt x="30160" y="65422"/>
                  </a:lnTo>
                  <a:lnTo>
                    <a:pt x="30474" y="64599"/>
                  </a:lnTo>
                  <a:lnTo>
                    <a:pt x="30795" y="63785"/>
                  </a:lnTo>
                  <a:lnTo>
                    <a:pt x="31122" y="62971"/>
                  </a:lnTo>
                  <a:lnTo>
                    <a:pt x="31455" y="62166"/>
                  </a:lnTo>
                  <a:lnTo>
                    <a:pt x="31794" y="61361"/>
                  </a:lnTo>
                  <a:lnTo>
                    <a:pt x="32133" y="60575"/>
                  </a:lnTo>
                  <a:lnTo>
                    <a:pt x="32485" y="59788"/>
                  </a:lnTo>
                  <a:lnTo>
                    <a:pt x="32836" y="59011"/>
                  </a:lnTo>
                  <a:lnTo>
                    <a:pt x="33193" y="58234"/>
                  </a:lnTo>
                  <a:lnTo>
                    <a:pt x="33556" y="57466"/>
                  </a:lnTo>
                  <a:lnTo>
                    <a:pt x="33926" y="56708"/>
                  </a:lnTo>
                  <a:lnTo>
                    <a:pt x="34301" y="55949"/>
                  </a:lnTo>
                  <a:lnTo>
                    <a:pt x="34682" y="55209"/>
                  </a:lnTo>
                  <a:lnTo>
                    <a:pt x="35064" y="54460"/>
                  </a:lnTo>
                  <a:lnTo>
                    <a:pt x="35457" y="53729"/>
                  </a:lnTo>
                  <a:lnTo>
                    <a:pt x="35851" y="52998"/>
                  </a:lnTo>
                  <a:lnTo>
                    <a:pt x="36251" y="52277"/>
                  </a:lnTo>
                  <a:lnTo>
                    <a:pt x="36656" y="51564"/>
                  </a:lnTo>
                  <a:lnTo>
                    <a:pt x="37068" y="50852"/>
                  </a:lnTo>
                  <a:lnTo>
                    <a:pt x="37486" y="50149"/>
                  </a:lnTo>
                  <a:lnTo>
                    <a:pt x="37910" y="49455"/>
                  </a:lnTo>
                  <a:lnTo>
                    <a:pt x="38340" y="48770"/>
                  </a:lnTo>
                  <a:lnTo>
                    <a:pt x="38769" y="48086"/>
                  </a:lnTo>
                  <a:lnTo>
                    <a:pt x="39211" y="47411"/>
                  </a:lnTo>
                  <a:lnTo>
                    <a:pt x="39653" y="46735"/>
                  </a:lnTo>
                  <a:lnTo>
                    <a:pt x="40101" y="46069"/>
                  </a:lnTo>
                  <a:lnTo>
                    <a:pt x="40556" y="45412"/>
                  </a:lnTo>
                  <a:lnTo>
                    <a:pt x="41016" y="44765"/>
                  </a:lnTo>
                  <a:lnTo>
                    <a:pt x="41482" y="44117"/>
                  </a:lnTo>
                  <a:lnTo>
                    <a:pt x="41954" y="43479"/>
                  </a:lnTo>
                  <a:lnTo>
                    <a:pt x="42433" y="42850"/>
                  </a:lnTo>
                  <a:lnTo>
                    <a:pt x="42911" y="42221"/>
                  </a:lnTo>
                  <a:lnTo>
                    <a:pt x="43401" y="41601"/>
                  </a:lnTo>
                  <a:lnTo>
                    <a:pt x="43892" y="40991"/>
                  </a:lnTo>
                  <a:lnTo>
                    <a:pt x="44388" y="40389"/>
                  </a:lnTo>
                  <a:lnTo>
                    <a:pt x="44891" y="39788"/>
                  </a:lnTo>
                  <a:lnTo>
                    <a:pt x="45399" y="39196"/>
                  </a:lnTo>
                  <a:lnTo>
                    <a:pt x="45914" y="38604"/>
                  </a:lnTo>
                  <a:lnTo>
                    <a:pt x="46435" y="38021"/>
                  </a:lnTo>
                  <a:lnTo>
                    <a:pt x="46961" y="37447"/>
                  </a:lnTo>
                  <a:lnTo>
                    <a:pt x="47494" y="36883"/>
                  </a:lnTo>
                  <a:lnTo>
                    <a:pt x="48027" y="36319"/>
                  </a:lnTo>
                  <a:lnTo>
                    <a:pt x="48572" y="35764"/>
                  </a:lnTo>
                  <a:lnTo>
                    <a:pt x="49117" y="35209"/>
                  </a:lnTo>
                  <a:lnTo>
                    <a:pt x="49668" y="34672"/>
                  </a:lnTo>
                  <a:lnTo>
                    <a:pt x="50225" y="34136"/>
                  </a:lnTo>
                  <a:lnTo>
                    <a:pt x="50788" y="33599"/>
                  </a:lnTo>
                  <a:lnTo>
                    <a:pt x="51357" y="33081"/>
                  </a:lnTo>
                  <a:lnTo>
                    <a:pt x="51932" y="32563"/>
                  </a:lnTo>
                  <a:lnTo>
                    <a:pt x="52514" y="32054"/>
                  </a:lnTo>
                  <a:lnTo>
                    <a:pt x="53101" y="31545"/>
                  </a:lnTo>
                  <a:lnTo>
                    <a:pt x="53688" y="31046"/>
                  </a:lnTo>
                  <a:lnTo>
                    <a:pt x="54288" y="30556"/>
                  </a:lnTo>
                  <a:lnTo>
                    <a:pt x="54887" y="30065"/>
                  </a:lnTo>
                  <a:lnTo>
                    <a:pt x="55493" y="29593"/>
                  </a:lnTo>
                  <a:lnTo>
                    <a:pt x="56104" y="29112"/>
                  </a:lnTo>
                  <a:lnTo>
                    <a:pt x="56728" y="28650"/>
                  </a:lnTo>
                  <a:lnTo>
                    <a:pt x="57351" y="28187"/>
                  </a:lnTo>
                  <a:lnTo>
                    <a:pt x="57981" y="27734"/>
                  </a:lnTo>
                  <a:lnTo>
                    <a:pt x="58611" y="27281"/>
                  </a:lnTo>
                  <a:lnTo>
                    <a:pt x="59253" y="26846"/>
                  </a:lnTo>
                  <a:lnTo>
                    <a:pt x="59900" y="26411"/>
                  </a:lnTo>
                  <a:lnTo>
                    <a:pt x="60548" y="25976"/>
                  </a:lnTo>
                  <a:lnTo>
                    <a:pt x="61208" y="25560"/>
                  </a:lnTo>
                  <a:lnTo>
                    <a:pt x="61868" y="25135"/>
                  </a:lnTo>
                  <a:lnTo>
                    <a:pt x="62540" y="24728"/>
                  </a:lnTo>
                  <a:lnTo>
                    <a:pt x="63212" y="24321"/>
                  </a:lnTo>
                  <a:lnTo>
                    <a:pt x="63891" y="23923"/>
                  </a:lnTo>
                  <a:lnTo>
                    <a:pt x="64575" y="23534"/>
                  </a:lnTo>
                  <a:lnTo>
                    <a:pt x="65265" y="23146"/>
                  </a:lnTo>
                  <a:lnTo>
                    <a:pt x="65961" y="22766"/>
                  </a:lnTo>
                  <a:lnTo>
                    <a:pt x="66664" y="22396"/>
                  </a:lnTo>
                  <a:lnTo>
                    <a:pt x="67372" y="22036"/>
                  </a:lnTo>
                  <a:lnTo>
                    <a:pt x="68086" y="21675"/>
                  </a:lnTo>
                  <a:lnTo>
                    <a:pt x="68801" y="21314"/>
                  </a:lnTo>
                  <a:lnTo>
                    <a:pt x="69527" y="20972"/>
                  </a:lnTo>
                  <a:lnTo>
                    <a:pt x="70254" y="20629"/>
                  </a:lnTo>
                  <a:lnTo>
                    <a:pt x="70993" y="20296"/>
                  </a:lnTo>
                  <a:lnTo>
                    <a:pt x="71731" y="19963"/>
                  </a:lnTo>
                  <a:lnTo>
                    <a:pt x="72476" y="19640"/>
                  </a:lnTo>
                  <a:lnTo>
                    <a:pt x="73227" y="19325"/>
                  </a:lnTo>
                  <a:lnTo>
                    <a:pt x="73984" y="19011"/>
                  </a:lnTo>
                  <a:lnTo>
                    <a:pt x="74747" y="18705"/>
                  </a:lnTo>
                  <a:lnTo>
                    <a:pt x="75516" y="18409"/>
                  </a:lnTo>
                  <a:lnTo>
                    <a:pt x="76291" y="18122"/>
                  </a:lnTo>
                  <a:lnTo>
                    <a:pt x="77072" y="17836"/>
                  </a:lnTo>
                  <a:lnTo>
                    <a:pt x="77859" y="17558"/>
                  </a:lnTo>
                  <a:lnTo>
                    <a:pt x="78646" y="17281"/>
                  </a:lnTo>
                  <a:lnTo>
                    <a:pt x="79445" y="17012"/>
                  </a:lnTo>
                  <a:lnTo>
                    <a:pt x="80250" y="16753"/>
                  </a:lnTo>
                  <a:lnTo>
                    <a:pt x="81056" y="16504"/>
                  </a:lnTo>
                  <a:lnTo>
                    <a:pt x="81867" y="16254"/>
                  </a:lnTo>
                  <a:lnTo>
                    <a:pt x="82690" y="16013"/>
                  </a:lnTo>
                  <a:lnTo>
                    <a:pt x="83514" y="15773"/>
                  </a:lnTo>
                  <a:lnTo>
                    <a:pt x="84343" y="15541"/>
                  </a:lnTo>
                  <a:lnTo>
                    <a:pt x="85179" y="15319"/>
                  </a:lnTo>
                  <a:lnTo>
                    <a:pt x="86021" y="15107"/>
                  </a:lnTo>
                  <a:lnTo>
                    <a:pt x="86868" y="14894"/>
                  </a:lnTo>
                  <a:lnTo>
                    <a:pt x="87722" y="14690"/>
                  </a:lnTo>
                  <a:lnTo>
                    <a:pt x="88582" y="14487"/>
                  </a:lnTo>
                  <a:lnTo>
                    <a:pt x="89448" y="14302"/>
                  </a:lnTo>
                  <a:lnTo>
                    <a:pt x="90319" y="14108"/>
                  </a:lnTo>
                  <a:lnTo>
                    <a:pt x="91197" y="13932"/>
                  </a:lnTo>
                  <a:lnTo>
                    <a:pt x="92075" y="13756"/>
                  </a:lnTo>
                  <a:lnTo>
                    <a:pt x="92965" y="13590"/>
                  </a:lnTo>
                  <a:lnTo>
                    <a:pt x="93855" y="13423"/>
                  </a:lnTo>
                  <a:lnTo>
                    <a:pt x="94758" y="13275"/>
                  </a:lnTo>
                  <a:lnTo>
                    <a:pt x="95660" y="13127"/>
                  </a:lnTo>
                  <a:lnTo>
                    <a:pt x="96574" y="12979"/>
                  </a:lnTo>
                  <a:lnTo>
                    <a:pt x="97488" y="12840"/>
                  </a:lnTo>
                  <a:lnTo>
                    <a:pt x="98409" y="12711"/>
                  </a:lnTo>
                  <a:lnTo>
                    <a:pt x="99335" y="12590"/>
                  </a:lnTo>
                  <a:lnTo>
                    <a:pt x="100273" y="12470"/>
                  </a:lnTo>
                  <a:lnTo>
                    <a:pt x="101212" y="12359"/>
                  </a:lnTo>
                  <a:lnTo>
                    <a:pt x="102156" y="12248"/>
                  </a:lnTo>
                  <a:lnTo>
                    <a:pt x="103107" y="12146"/>
                  </a:lnTo>
                  <a:lnTo>
                    <a:pt x="104064" y="12054"/>
                  </a:lnTo>
                  <a:lnTo>
                    <a:pt x="105026" y="11971"/>
                  </a:lnTo>
                  <a:lnTo>
                    <a:pt x="105989" y="11887"/>
                  </a:lnTo>
                  <a:lnTo>
                    <a:pt x="105989" y="55736"/>
                  </a:lnTo>
                  <a:lnTo>
                    <a:pt x="104972" y="55792"/>
                  </a:lnTo>
                  <a:lnTo>
                    <a:pt x="103894" y="55857"/>
                  </a:lnTo>
                  <a:lnTo>
                    <a:pt x="102762" y="55949"/>
                  </a:lnTo>
                  <a:lnTo>
                    <a:pt x="101569" y="56060"/>
                  </a:lnTo>
                  <a:lnTo>
                    <a:pt x="100334" y="56190"/>
                  </a:lnTo>
                  <a:lnTo>
                    <a:pt x="99056" y="56347"/>
                  </a:lnTo>
                  <a:lnTo>
                    <a:pt x="97730" y="56523"/>
                  </a:lnTo>
                  <a:lnTo>
                    <a:pt x="97058" y="56624"/>
                  </a:lnTo>
                  <a:lnTo>
                    <a:pt x="96374" y="56726"/>
                  </a:lnTo>
                  <a:lnTo>
                    <a:pt x="95684" y="56846"/>
                  </a:lnTo>
                  <a:lnTo>
                    <a:pt x="94988" y="56967"/>
                  </a:lnTo>
                  <a:lnTo>
                    <a:pt x="94279" y="57096"/>
                  </a:lnTo>
                  <a:lnTo>
                    <a:pt x="93565" y="57226"/>
                  </a:lnTo>
                  <a:lnTo>
                    <a:pt x="92844" y="57374"/>
                  </a:lnTo>
                  <a:lnTo>
                    <a:pt x="92124" y="57531"/>
                  </a:lnTo>
                  <a:lnTo>
                    <a:pt x="91391" y="57688"/>
                  </a:lnTo>
                  <a:lnTo>
                    <a:pt x="90659" y="57864"/>
                  </a:lnTo>
                  <a:lnTo>
                    <a:pt x="89920" y="58040"/>
                  </a:lnTo>
                  <a:lnTo>
                    <a:pt x="89181" y="58225"/>
                  </a:lnTo>
                  <a:lnTo>
                    <a:pt x="88436" y="58428"/>
                  </a:lnTo>
                  <a:lnTo>
                    <a:pt x="87686" y="58632"/>
                  </a:lnTo>
                  <a:lnTo>
                    <a:pt x="86941" y="58854"/>
                  </a:lnTo>
                  <a:lnTo>
                    <a:pt x="86190" y="59085"/>
                  </a:lnTo>
                  <a:lnTo>
                    <a:pt x="85439" y="59316"/>
                  </a:lnTo>
                  <a:lnTo>
                    <a:pt x="84682" y="59566"/>
                  </a:lnTo>
                  <a:lnTo>
                    <a:pt x="83932" y="59825"/>
                  </a:lnTo>
                  <a:lnTo>
                    <a:pt x="83181" y="60103"/>
                  </a:lnTo>
                  <a:lnTo>
                    <a:pt x="82430" y="60380"/>
                  </a:lnTo>
                  <a:lnTo>
                    <a:pt x="81679" y="60676"/>
                  </a:lnTo>
                  <a:lnTo>
                    <a:pt x="80935" y="60982"/>
                  </a:lnTo>
                  <a:lnTo>
                    <a:pt x="80190" y="61296"/>
                  </a:lnTo>
                  <a:lnTo>
                    <a:pt x="79445" y="61629"/>
                  </a:lnTo>
                  <a:lnTo>
                    <a:pt x="78706" y="61971"/>
                  </a:lnTo>
                  <a:lnTo>
                    <a:pt x="77974" y="62323"/>
                  </a:lnTo>
                  <a:lnTo>
                    <a:pt x="77247" y="62693"/>
                  </a:lnTo>
                  <a:lnTo>
                    <a:pt x="76521" y="63072"/>
                  </a:lnTo>
                  <a:lnTo>
                    <a:pt x="75800" y="63461"/>
                  </a:lnTo>
                  <a:lnTo>
                    <a:pt x="75086" y="63868"/>
                  </a:lnTo>
                  <a:lnTo>
                    <a:pt x="74383" y="64293"/>
                  </a:lnTo>
                  <a:lnTo>
                    <a:pt x="73681" y="64728"/>
                  </a:lnTo>
                  <a:lnTo>
                    <a:pt x="72991" y="65172"/>
                  </a:lnTo>
                  <a:lnTo>
                    <a:pt x="72307" y="65635"/>
                  </a:lnTo>
                  <a:lnTo>
                    <a:pt x="71635" y="66116"/>
                  </a:lnTo>
                  <a:lnTo>
                    <a:pt x="70969" y="66606"/>
                  </a:lnTo>
                  <a:lnTo>
                    <a:pt x="70309" y="67115"/>
                  </a:lnTo>
                  <a:lnTo>
                    <a:pt x="69667" y="67642"/>
                  </a:lnTo>
                  <a:lnTo>
                    <a:pt x="69031" y="68179"/>
                  </a:lnTo>
                  <a:lnTo>
                    <a:pt x="68716" y="68456"/>
                  </a:lnTo>
                  <a:lnTo>
                    <a:pt x="68407" y="68734"/>
                  </a:lnTo>
                  <a:lnTo>
                    <a:pt x="68099" y="69021"/>
                  </a:lnTo>
                  <a:lnTo>
                    <a:pt x="67790" y="69307"/>
                  </a:lnTo>
                  <a:lnTo>
                    <a:pt x="67493" y="69594"/>
                  </a:lnTo>
                  <a:lnTo>
                    <a:pt x="67190" y="69890"/>
                  </a:lnTo>
                  <a:lnTo>
                    <a:pt x="66894" y="70195"/>
                  </a:lnTo>
                  <a:lnTo>
                    <a:pt x="66603" y="70491"/>
                  </a:lnTo>
                  <a:lnTo>
                    <a:pt x="66312" y="70806"/>
                  </a:lnTo>
                  <a:lnTo>
                    <a:pt x="66028" y="71111"/>
                  </a:lnTo>
                  <a:lnTo>
                    <a:pt x="65743" y="71435"/>
                  </a:lnTo>
                  <a:lnTo>
                    <a:pt x="65465" y="71750"/>
                  </a:lnTo>
                  <a:lnTo>
                    <a:pt x="65192" y="72073"/>
                  </a:lnTo>
                  <a:lnTo>
                    <a:pt x="64920" y="72406"/>
                  </a:lnTo>
                  <a:lnTo>
                    <a:pt x="64653" y="72739"/>
                  </a:lnTo>
                  <a:lnTo>
                    <a:pt x="64387" y="73072"/>
                  </a:lnTo>
                  <a:lnTo>
                    <a:pt x="64127" y="73415"/>
                  </a:lnTo>
                  <a:lnTo>
                    <a:pt x="63872" y="73766"/>
                  </a:lnTo>
                  <a:lnTo>
                    <a:pt x="63618" y="74118"/>
                  </a:lnTo>
                  <a:lnTo>
                    <a:pt x="63370" y="74469"/>
                  </a:lnTo>
                  <a:lnTo>
                    <a:pt x="62928" y="75117"/>
                  </a:lnTo>
                  <a:lnTo>
                    <a:pt x="62504" y="75764"/>
                  </a:lnTo>
                  <a:lnTo>
                    <a:pt x="62086" y="76421"/>
                  </a:lnTo>
                  <a:lnTo>
                    <a:pt x="61687" y="77069"/>
                  </a:lnTo>
                  <a:lnTo>
                    <a:pt x="61293" y="77726"/>
                  </a:lnTo>
                  <a:lnTo>
                    <a:pt x="60918" y="78373"/>
                  </a:lnTo>
                  <a:lnTo>
                    <a:pt x="60548" y="79030"/>
                  </a:lnTo>
                  <a:lnTo>
                    <a:pt x="60197" y="79687"/>
                  </a:lnTo>
                  <a:lnTo>
                    <a:pt x="59852" y="80344"/>
                  </a:lnTo>
                  <a:lnTo>
                    <a:pt x="59519" y="81010"/>
                  </a:lnTo>
                  <a:lnTo>
                    <a:pt x="59198" y="81666"/>
                  </a:lnTo>
                  <a:lnTo>
                    <a:pt x="58889" y="82333"/>
                  </a:lnTo>
                  <a:lnTo>
                    <a:pt x="58587" y="82989"/>
                  </a:lnTo>
                  <a:lnTo>
                    <a:pt x="58296" y="83655"/>
                  </a:lnTo>
                  <a:lnTo>
                    <a:pt x="58017" y="84321"/>
                  </a:lnTo>
                  <a:lnTo>
                    <a:pt x="57745" y="84988"/>
                  </a:lnTo>
                  <a:lnTo>
                    <a:pt x="57485" y="85663"/>
                  </a:lnTo>
                  <a:lnTo>
                    <a:pt x="57236" y="86329"/>
                  </a:lnTo>
                  <a:lnTo>
                    <a:pt x="56994" y="87004"/>
                  </a:lnTo>
                  <a:lnTo>
                    <a:pt x="56764" y="87670"/>
                  </a:lnTo>
                  <a:lnTo>
                    <a:pt x="56546" y="88346"/>
                  </a:lnTo>
                  <a:lnTo>
                    <a:pt x="56328" y="89021"/>
                  </a:lnTo>
                  <a:lnTo>
                    <a:pt x="56128" y="89696"/>
                  </a:lnTo>
                  <a:lnTo>
                    <a:pt x="55929" y="90371"/>
                  </a:lnTo>
                  <a:lnTo>
                    <a:pt x="55741" y="91047"/>
                  </a:lnTo>
                  <a:lnTo>
                    <a:pt x="55565" y="91731"/>
                  </a:lnTo>
                  <a:lnTo>
                    <a:pt x="55390" y="92407"/>
                  </a:lnTo>
                  <a:lnTo>
                    <a:pt x="55226" y="93091"/>
                  </a:lnTo>
                  <a:lnTo>
                    <a:pt x="55075" y="93776"/>
                  </a:lnTo>
                  <a:lnTo>
                    <a:pt x="54923" y="94451"/>
                  </a:lnTo>
                  <a:lnTo>
                    <a:pt x="54784" y="95136"/>
                  </a:lnTo>
                  <a:lnTo>
                    <a:pt x="54651" y="95820"/>
                  </a:lnTo>
                  <a:lnTo>
                    <a:pt x="54524" y="96514"/>
                  </a:lnTo>
                  <a:lnTo>
                    <a:pt x="54403" y="97199"/>
                  </a:lnTo>
                  <a:lnTo>
                    <a:pt x="54294" y="97883"/>
                  </a:lnTo>
                  <a:lnTo>
                    <a:pt x="54185" y="98577"/>
                  </a:lnTo>
                  <a:lnTo>
                    <a:pt x="54088" y="99262"/>
                  </a:lnTo>
                  <a:lnTo>
                    <a:pt x="53991" y="99955"/>
                  </a:lnTo>
                  <a:lnTo>
                    <a:pt x="53900" y="100649"/>
                  </a:lnTo>
                  <a:lnTo>
                    <a:pt x="53822" y="101343"/>
                  </a:lnTo>
                  <a:lnTo>
                    <a:pt x="53743" y="102037"/>
                  </a:lnTo>
                  <a:lnTo>
                    <a:pt x="53670" y="102731"/>
                  </a:lnTo>
                  <a:lnTo>
                    <a:pt x="53604" y="103424"/>
                  </a:lnTo>
                  <a:lnTo>
                    <a:pt x="53543" y="104127"/>
                  </a:lnTo>
                  <a:lnTo>
                    <a:pt x="53482" y="104821"/>
                  </a:lnTo>
                  <a:lnTo>
                    <a:pt x="53434" y="105515"/>
                  </a:lnTo>
                  <a:lnTo>
                    <a:pt x="53386" y="106218"/>
                  </a:lnTo>
                  <a:lnTo>
                    <a:pt x="53337" y="106921"/>
                  </a:lnTo>
                  <a:lnTo>
                    <a:pt x="53301" y="107615"/>
                  </a:lnTo>
                  <a:lnTo>
                    <a:pt x="53264" y="108318"/>
                  </a:lnTo>
                  <a:lnTo>
                    <a:pt x="53204" y="109724"/>
                  </a:lnTo>
                  <a:lnTo>
                    <a:pt x="53155" y="111140"/>
                  </a:lnTo>
                  <a:lnTo>
                    <a:pt x="53119" y="112546"/>
                  </a:lnTo>
                  <a:lnTo>
                    <a:pt x="53095" y="113961"/>
                  </a:lnTo>
                  <a:lnTo>
                    <a:pt x="53077" y="115377"/>
                  </a:lnTo>
                  <a:lnTo>
                    <a:pt x="53071" y="116801"/>
                  </a:lnTo>
                  <a:lnTo>
                    <a:pt x="53071" y="118226"/>
                  </a:lnTo>
                  <a:lnTo>
                    <a:pt x="53071" y="118328"/>
                  </a:lnTo>
                  <a:lnTo>
                    <a:pt x="53113" y="121982"/>
                  </a:lnTo>
                  <a:lnTo>
                    <a:pt x="52701" y="122019"/>
                  </a:lnTo>
                  <a:lnTo>
                    <a:pt x="52296" y="122074"/>
                  </a:lnTo>
                  <a:lnTo>
                    <a:pt x="51890" y="122148"/>
                  </a:lnTo>
                  <a:lnTo>
                    <a:pt x="51490" y="122231"/>
                  </a:lnTo>
                  <a:lnTo>
                    <a:pt x="51097" y="122324"/>
                  </a:lnTo>
                  <a:lnTo>
                    <a:pt x="50703" y="122435"/>
                  </a:lnTo>
                  <a:lnTo>
                    <a:pt x="50310" y="122564"/>
                  </a:lnTo>
                  <a:lnTo>
                    <a:pt x="49922" y="122703"/>
                  </a:lnTo>
                  <a:lnTo>
                    <a:pt x="49541" y="122860"/>
                  </a:lnTo>
                  <a:lnTo>
                    <a:pt x="49159" y="123027"/>
                  </a:lnTo>
                  <a:lnTo>
                    <a:pt x="48784" y="123212"/>
                  </a:lnTo>
                  <a:lnTo>
                    <a:pt x="48409" y="123406"/>
                  </a:lnTo>
                  <a:lnTo>
                    <a:pt x="48039" y="123610"/>
                  </a:lnTo>
                  <a:lnTo>
                    <a:pt x="47676" y="123832"/>
                  </a:lnTo>
                  <a:lnTo>
                    <a:pt x="47319" y="124063"/>
                  </a:lnTo>
                  <a:lnTo>
                    <a:pt x="46961" y="124313"/>
                  </a:lnTo>
                  <a:lnTo>
                    <a:pt x="46610" y="124572"/>
                  </a:lnTo>
                  <a:lnTo>
                    <a:pt x="46265" y="124840"/>
                  </a:lnTo>
                  <a:lnTo>
                    <a:pt x="45920" y="125127"/>
                  </a:lnTo>
                  <a:lnTo>
                    <a:pt x="45587" y="125414"/>
                  </a:lnTo>
                  <a:lnTo>
                    <a:pt x="45254" y="125719"/>
                  </a:lnTo>
                  <a:lnTo>
                    <a:pt x="44927" y="126043"/>
                  </a:lnTo>
                  <a:lnTo>
                    <a:pt x="44606" y="126366"/>
                  </a:lnTo>
                  <a:lnTo>
                    <a:pt x="44285" y="126709"/>
                  </a:lnTo>
                  <a:lnTo>
                    <a:pt x="43977" y="127060"/>
                  </a:lnTo>
                  <a:lnTo>
                    <a:pt x="43674" y="127421"/>
                  </a:lnTo>
                  <a:lnTo>
                    <a:pt x="43371" y="127791"/>
                  </a:lnTo>
                  <a:lnTo>
                    <a:pt x="43080" y="128170"/>
                  </a:lnTo>
                  <a:lnTo>
                    <a:pt x="42790" y="128559"/>
                  </a:lnTo>
                  <a:lnTo>
                    <a:pt x="42505" y="128966"/>
                  </a:lnTo>
                  <a:lnTo>
                    <a:pt x="42233" y="129373"/>
                  </a:lnTo>
                  <a:lnTo>
                    <a:pt x="41960" y="129799"/>
                  </a:lnTo>
                  <a:lnTo>
                    <a:pt x="41700" y="130224"/>
                  </a:lnTo>
                  <a:lnTo>
                    <a:pt x="41446" y="130668"/>
                  </a:lnTo>
                  <a:lnTo>
                    <a:pt x="41191" y="131112"/>
                  </a:lnTo>
                  <a:lnTo>
                    <a:pt x="40949" y="131575"/>
                  </a:lnTo>
                  <a:lnTo>
                    <a:pt x="40713" y="132037"/>
                  </a:lnTo>
                  <a:lnTo>
                    <a:pt x="40483" y="132518"/>
                  </a:lnTo>
                  <a:lnTo>
                    <a:pt x="40265" y="132999"/>
                  </a:lnTo>
                  <a:lnTo>
                    <a:pt x="40047" y="133490"/>
                  </a:lnTo>
                  <a:lnTo>
                    <a:pt x="39841" y="133989"/>
                  </a:lnTo>
                  <a:lnTo>
                    <a:pt x="39641" y="134498"/>
                  </a:lnTo>
                  <a:lnTo>
                    <a:pt x="39448" y="135007"/>
                  </a:lnTo>
                  <a:lnTo>
                    <a:pt x="39266" y="135534"/>
                  </a:lnTo>
                  <a:lnTo>
                    <a:pt x="39090" y="136061"/>
                  </a:lnTo>
                  <a:lnTo>
                    <a:pt x="38921" y="136598"/>
                  </a:lnTo>
                  <a:lnTo>
                    <a:pt x="38757" y="137134"/>
                  </a:lnTo>
                  <a:lnTo>
                    <a:pt x="38606" y="137690"/>
                  </a:lnTo>
                  <a:lnTo>
                    <a:pt x="38461" y="138245"/>
                  </a:lnTo>
                  <a:lnTo>
                    <a:pt x="38327" y="138809"/>
                  </a:lnTo>
                  <a:lnTo>
                    <a:pt x="38200" y="139373"/>
                  </a:lnTo>
                  <a:lnTo>
                    <a:pt x="38079" y="139947"/>
                  </a:lnTo>
                  <a:lnTo>
                    <a:pt x="37970" y="140530"/>
                  </a:lnTo>
                  <a:lnTo>
                    <a:pt x="37867" y="141112"/>
                  </a:lnTo>
                  <a:lnTo>
                    <a:pt x="37776" y="141704"/>
                  </a:lnTo>
                  <a:lnTo>
                    <a:pt x="37698" y="142306"/>
                  </a:lnTo>
                  <a:lnTo>
                    <a:pt x="37625" y="142907"/>
                  </a:lnTo>
                  <a:lnTo>
                    <a:pt x="37558" y="143508"/>
                  </a:lnTo>
                  <a:lnTo>
                    <a:pt x="37504" y="144119"/>
                  </a:lnTo>
                  <a:lnTo>
                    <a:pt x="37462" y="144739"/>
                  </a:lnTo>
                  <a:lnTo>
                    <a:pt x="37425" y="145358"/>
                  </a:lnTo>
                  <a:lnTo>
                    <a:pt x="37401" y="145978"/>
                  </a:lnTo>
                  <a:lnTo>
                    <a:pt x="37383" y="146607"/>
                  </a:lnTo>
                  <a:lnTo>
                    <a:pt x="37377" y="147236"/>
                  </a:lnTo>
                  <a:lnTo>
                    <a:pt x="37383" y="147875"/>
                  </a:lnTo>
                  <a:lnTo>
                    <a:pt x="37401" y="148495"/>
                  </a:lnTo>
                  <a:lnTo>
                    <a:pt x="37425" y="149124"/>
                  </a:lnTo>
                  <a:lnTo>
                    <a:pt x="37462" y="149734"/>
                  </a:lnTo>
                  <a:lnTo>
                    <a:pt x="37504" y="150354"/>
                  </a:lnTo>
                  <a:lnTo>
                    <a:pt x="37558" y="150964"/>
                  </a:lnTo>
                  <a:lnTo>
                    <a:pt x="37619" y="151566"/>
                  </a:lnTo>
                  <a:lnTo>
                    <a:pt x="37692" y="152167"/>
                  </a:lnTo>
                  <a:lnTo>
                    <a:pt x="37776" y="152768"/>
                  </a:lnTo>
                  <a:lnTo>
                    <a:pt x="37867" y="153351"/>
                  </a:lnTo>
                  <a:lnTo>
                    <a:pt x="37970" y="153943"/>
                  </a:lnTo>
                  <a:lnTo>
                    <a:pt x="38079" y="154517"/>
                  </a:lnTo>
                  <a:lnTo>
                    <a:pt x="38194" y="155090"/>
                  </a:lnTo>
                  <a:lnTo>
                    <a:pt x="38321" y="155664"/>
                  </a:lnTo>
                  <a:lnTo>
                    <a:pt x="38461" y="156219"/>
                  </a:lnTo>
                  <a:lnTo>
                    <a:pt x="38600" y="156774"/>
                  </a:lnTo>
                  <a:lnTo>
                    <a:pt x="38751" y="157329"/>
                  </a:lnTo>
                  <a:lnTo>
                    <a:pt x="38915" y="157866"/>
                  </a:lnTo>
                  <a:lnTo>
                    <a:pt x="39084" y="158402"/>
                  </a:lnTo>
                  <a:lnTo>
                    <a:pt x="39260" y="158929"/>
                  </a:lnTo>
                  <a:lnTo>
                    <a:pt x="39442" y="159447"/>
                  </a:lnTo>
                  <a:lnTo>
                    <a:pt x="39635" y="159966"/>
                  </a:lnTo>
                  <a:lnTo>
                    <a:pt x="39835" y="160474"/>
                  </a:lnTo>
                  <a:lnTo>
                    <a:pt x="40041" y="160974"/>
                  </a:lnTo>
                  <a:lnTo>
                    <a:pt x="40253" y="161464"/>
                  </a:lnTo>
                  <a:lnTo>
                    <a:pt x="40477" y="161945"/>
                  </a:lnTo>
                  <a:lnTo>
                    <a:pt x="40701" y="162417"/>
                  </a:lnTo>
                  <a:lnTo>
                    <a:pt x="40937" y="162880"/>
                  </a:lnTo>
                  <a:lnTo>
                    <a:pt x="41179" y="163342"/>
                  </a:lnTo>
                  <a:lnTo>
                    <a:pt x="41427" y="163786"/>
                  </a:lnTo>
                  <a:lnTo>
                    <a:pt x="41688" y="164230"/>
                  </a:lnTo>
                  <a:lnTo>
                    <a:pt x="41948" y="164656"/>
                  </a:lnTo>
                  <a:lnTo>
                    <a:pt x="42215" y="165081"/>
                  </a:lnTo>
                  <a:lnTo>
                    <a:pt x="42493" y="165488"/>
                  </a:lnTo>
                  <a:lnTo>
                    <a:pt x="42772" y="165895"/>
                  </a:lnTo>
                  <a:lnTo>
                    <a:pt x="43062" y="166284"/>
                  </a:lnTo>
                  <a:lnTo>
                    <a:pt x="43353" y="166663"/>
                  </a:lnTo>
                  <a:lnTo>
                    <a:pt x="43650" y="167033"/>
                  </a:lnTo>
                  <a:lnTo>
                    <a:pt x="43952" y="167394"/>
                  </a:lnTo>
                  <a:lnTo>
                    <a:pt x="44267" y="167745"/>
                  </a:lnTo>
                  <a:lnTo>
                    <a:pt x="44582" y="168088"/>
                  </a:lnTo>
                  <a:lnTo>
                    <a:pt x="44903" y="168412"/>
                  </a:lnTo>
                  <a:lnTo>
                    <a:pt x="45230" y="168735"/>
                  </a:lnTo>
                  <a:lnTo>
                    <a:pt x="45557" y="169041"/>
                  </a:lnTo>
                  <a:lnTo>
                    <a:pt x="45896" y="169337"/>
                  </a:lnTo>
                  <a:lnTo>
                    <a:pt x="46235" y="169614"/>
                  </a:lnTo>
                  <a:lnTo>
                    <a:pt x="46580" y="169892"/>
                  </a:lnTo>
                  <a:lnTo>
                    <a:pt x="46931" y="170141"/>
                  </a:lnTo>
                  <a:lnTo>
                    <a:pt x="47282" y="170391"/>
                  </a:lnTo>
                  <a:lnTo>
                    <a:pt x="47646" y="170623"/>
                  </a:lnTo>
                  <a:lnTo>
                    <a:pt x="48009" y="170845"/>
                  </a:lnTo>
                  <a:lnTo>
                    <a:pt x="48372" y="171057"/>
                  </a:lnTo>
                  <a:lnTo>
                    <a:pt x="48748" y="171252"/>
                  </a:lnTo>
                  <a:lnTo>
                    <a:pt x="49123" y="171437"/>
                  </a:lnTo>
                  <a:lnTo>
                    <a:pt x="49498" y="171603"/>
                  </a:lnTo>
                  <a:lnTo>
                    <a:pt x="49886" y="171760"/>
                  </a:lnTo>
                  <a:lnTo>
                    <a:pt x="50267" y="171899"/>
                  </a:lnTo>
                  <a:lnTo>
                    <a:pt x="50661" y="172029"/>
                  </a:lnTo>
                  <a:lnTo>
                    <a:pt x="51054" y="172140"/>
                  </a:lnTo>
                  <a:lnTo>
                    <a:pt x="51448" y="172241"/>
                  </a:lnTo>
                  <a:lnTo>
                    <a:pt x="51848" y="172325"/>
                  </a:lnTo>
                  <a:lnTo>
                    <a:pt x="52247" y="172399"/>
                  </a:lnTo>
                  <a:lnTo>
                    <a:pt x="52653" y="172454"/>
                  </a:lnTo>
                  <a:lnTo>
                    <a:pt x="53065" y="172491"/>
                  </a:lnTo>
                  <a:lnTo>
                    <a:pt x="53022" y="175507"/>
                  </a:lnTo>
                  <a:lnTo>
                    <a:pt x="52980" y="178319"/>
                  </a:lnTo>
                  <a:lnTo>
                    <a:pt x="52931" y="180928"/>
                  </a:lnTo>
                  <a:lnTo>
                    <a:pt x="52883" y="183296"/>
                  </a:lnTo>
                  <a:lnTo>
                    <a:pt x="52822" y="185415"/>
                  </a:lnTo>
                  <a:lnTo>
                    <a:pt x="52762" y="187256"/>
                  </a:lnTo>
                  <a:lnTo>
                    <a:pt x="52732" y="188060"/>
                  </a:lnTo>
                  <a:lnTo>
                    <a:pt x="52701" y="188800"/>
                  </a:lnTo>
                  <a:lnTo>
                    <a:pt x="52671" y="189448"/>
                  </a:lnTo>
                  <a:lnTo>
                    <a:pt x="52635" y="190022"/>
                  </a:lnTo>
                  <a:lnTo>
                    <a:pt x="52592" y="190808"/>
                  </a:lnTo>
                  <a:lnTo>
                    <a:pt x="52556" y="191603"/>
                  </a:lnTo>
                  <a:lnTo>
                    <a:pt x="52526" y="192408"/>
                  </a:lnTo>
                  <a:lnTo>
                    <a:pt x="52496" y="193232"/>
                  </a:lnTo>
                  <a:lnTo>
                    <a:pt x="52477" y="194073"/>
                  </a:lnTo>
                  <a:lnTo>
                    <a:pt x="52465" y="194924"/>
                  </a:lnTo>
                  <a:lnTo>
                    <a:pt x="52453" y="195785"/>
                  </a:lnTo>
                  <a:lnTo>
                    <a:pt x="52453" y="196654"/>
                  </a:lnTo>
                  <a:lnTo>
                    <a:pt x="52453" y="197283"/>
                  </a:lnTo>
                  <a:lnTo>
                    <a:pt x="52465" y="197903"/>
                  </a:lnTo>
                  <a:lnTo>
                    <a:pt x="52483" y="198532"/>
                  </a:lnTo>
                  <a:lnTo>
                    <a:pt x="52502" y="199161"/>
                  </a:lnTo>
                  <a:lnTo>
                    <a:pt x="52532" y="199800"/>
                  </a:lnTo>
                  <a:lnTo>
                    <a:pt x="52568" y="200429"/>
                  </a:lnTo>
                  <a:lnTo>
                    <a:pt x="52611" y="201067"/>
                  </a:lnTo>
                  <a:lnTo>
                    <a:pt x="52659" y="201705"/>
                  </a:lnTo>
                  <a:lnTo>
                    <a:pt x="52713" y="202344"/>
                  </a:lnTo>
                  <a:lnTo>
                    <a:pt x="52774" y="202982"/>
                  </a:lnTo>
                  <a:lnTo>
                    <a:pt x="52841" y="203630"/>
                  </a:lnTo>
                  <a:lnTo>
                    <a:pt x="52913" y="204277"/>
                  </a:lnTo>
                  <a:lnTo>
                    <a:pt x="52998" y="204925"/>
                  </a:lnTo>
                  <a:lnTo>
                    <a:pt x="53083" y="205572"/>
                  </a:lnTo>
                  <a:lnTo>
                    <a:pt x="53174" y="206229"/>
                  </a:lnTo>
                  <a:lnTo>
                    <a:pt x="53277" y="206877"/>
                  </a:lnTo>
                  <a:lnTo>
                    <a:pt x="53380" y="207533"/>
                  </a:lnTo>
                  <a:lnTo>
                    <a:pt x="53495" y="208190"/>
                  </a:lnTo>
                  <a:lnTo>
                    <a:pt x="53616" y="208847"/>
                  </a:lnTo>
                  <a:lnTo>
                    <a:pt x="53737" y="209513"/>
                  </a:lnTo>
                  <a:lnTo>
                    <a:pt x="53870" y="210179"/>
                  </a:lnTo>
                  <a:lnTo>
                    <a:pt x="54009" y="210836"/>
                  </a:lnTo>
                  <a:lnTo>
                    <a:pt x="54155" y="211511"/>
                  </a:lnTo>
                  <a:lnTo>
                    <a:pt x="54300" y="212177"/>
                  </a:lnTo>
                  <a:lnTo>
                    <a:pt x="54457" y="212843"/>
                  </a:lnTo>
                  <a:lnTo>
                    <a:pt x="54621" y="213519"/>
                  </a:lnTo>
                  <a:lnTo>
                    <a:pt x="54790" y="214194"/>
                  </a:lnTo>
                  <a:lnTo>
                    <a:pt x="54972" y="214869"/>
                  </a:lnTo>
                  <a:lnTo>
                    <a:pt x="55154" y="215545"/>
                  </a:lnTo>
                  <a:lnTo>
                    <a:pt x="55341" y="216229"/>
                  </a:lnTo>
                  <a:lnTo>
                    <a:pt x="55535" y="216904"/>
                  </a:lnTo>
                  <a:lnTo>
                    <a:pt x="55735" y="217589"/>
                  </a:lnTo>
                  <a:lnTo>
                    <a:pt x="55947" y="218274"/>
                  </a:lnTo>
                  <a:lnTo>
                    <a:pt x="56159" y="218958"/>
                  </a:lnTo>
                  <a:lnTo>
                    <a:pt x="56383" y="219652"/>
                  </a:lnTo>
                  <a:lnTo>
                    <a:pt x="56607" y="220337"/>
                  </a:lnTo>
                  <a:lnTo>
                    <a:pt x="56843" y="221030"/>
                  </a:lnTo>
                  <a:lnTo>
                    <a:pt x="57079" y="221724"/>
                  </a:lnTo>
                  <a:lnTo>
                    <a:pt x="57327" y="222418"/>
                  </a:lnTo>
                  <a:lnTo>
                    <a:pt x="57581" y="223112"/>
                  </a:lnTo>
                  <a:lnTo>
                    <a:pt x="57836" y="223815"/>
                  </a:lnTo>
                  <a:lnTo>
                    <a:pt x="58102" y="224518"/>
                  </a:lnTo>
                  <a:lnTo>
                    <a:pt x="58375" y="225212"/>
                  </a:lnTo>
                  <a:lnTo>
                    <a:pt x="58653" y="225915"/>
                  </a:lnTo>
                  <a:lnTo>
                    <a:pt x="58938" y="226627"/>
                  </a:lnTo>
                  <a:lnTo>
                    <a:pt x="59228" y="227330"/>
                  </a:lnTo>
                  <a:lnTo>
                    <a:pt x="59525" y="228042"/>
                  </a:lnTo>
                  <a:lnTo>
                    <a:pt x="59828" y="228746"/>
                  </a:lnTo>
                  <a:lnTo>
                    <a:pt x="60137" y="229458"/>
                  </a:lnTo>
                  <a:lnTo>
                    <a:pt x="60451" y="230170"/>
                  </a:lnTo>
                  <a:lnTo>
                    <a:pt x="60772" y="230892"/>
                  </a:lnTo>
                  <a:lnTo>
                    <a:pt x="61099" y="231604"/>
                  </a:lnTo>
                  <a:lnTo>
                    <a:pt x="61438" y="232326"/>
                  </a:lnTo>
                  <a:lnTo>
                    <a:pt x="61777" y="233038"/>
                  </a:lnTo>
                  <a:lnTo>
                    <a:pt x="62123" y="233759"/>
                  </a:lnTo>
                  <a:lnTo>
                    <a:pt x="62480" y="234481"/>
                  </a:lnTo>
                  <a:lnTo>
                    <a:pt x="62837" y="235212"/>
                  </a:lnTo>
                  <a:lnTo>
                    <a:pt x="63206" y="235933"/>
                  </a:lnTo>
                  <a:lnTo>
                    <a:pt x="63576" y="236664"/>
                  </a:lnTo>
                  <a:lnTo>
                    <a:pt x="63957" y="237395"/>
                  </a:lnTo>
                  <a:lnTo>
                    <a:pt x="64339" y="238117"/>
                  </a:lnTo>
                  <a:lnTo>
                    <a:pt x="64732" y="238857"/>
                  </a:lnTo>
                  <a:lnTo>
                    <a:pt x="65126" y="239588"/>
                  </a:lnTo>
                  <a:lnTo>
                    <a:pt x="65531" y="240318"/>
                  </a:lnTo>
                  <a:lnTo>
                    <a:pt x="65677" y="240568"/>
                  </a:lnTo>
                  <a:lnTo>
                    <a:pt x="65828" y="240799"/>
                  </a:lnTo>
                  <a:lnTo>
                    <a:pt x="65985" y="241012"/>
                  </a:lnTo>
                  <a:lnTo>
                    <a:pt x="66149" y="241216"/>
                  </a:lnTo>
                  <a:lnTo>
                    <a:pt x="66318" y="241401"/>
                  </a:lnTo>
                  <a:lnTo>
                    <a:pt x="66494" y="241567"/>
                  </a:lnTo>
                  <a:lnTo>
                    <a:pt x="66676" y="241724"/>
                  </a:lnTo>
                  <a:lnTo>
                    <a:pt x="66863" y="241863"/>
                  </a:lnTo>
                  <a:lnTo>
                    <a:pt x="67051" y="241983"/>
                  </a:lnTo>
                  <a:lnTo>
                    <a:pt x="67239" y="242085"/>
                  </a:lnTo>
                  <a:lnTo>
                    <a:pt x="67439" y="242178"/>
                  </a:lnTo>
                  <a:lnTo>
                    <a:pt x="67632" y="242252"/>
                  </a:lnTo>
                  <a:lnTo>
                    <a:pt x="67832" y="242307"/>
                  </a:lnTo>
                  <a:lnTo>
                    <a:pt x="68032" y="242344"/>
                  </a:lnTo>
                  <a:lnTo>
                    <a:pt x="68238" y="242372"/>
                  </a:lnTo>
                  <a:lnTo>
                    <a:pt x="68438" y="242381"/>
                  </a:lnTo>
                  <a:lnTo>
                    <a:pt x="68601" y="242372"/>
                  </a:lnTo>
                  <a:lnTo>
                    <a:pt x="68765" y="242354"/>
                  </a:lnTo>
                  <a:lnTo>
                    <a:pt x="68922" y="242335"/>
                  </a:lnTo>
                  <a:lnTo>
                    <a:pt x="69085" y="242298"/>
                  </a:lnTo>
                  <a:lnTo>
                    <a:pt x="69249" y="242243"/>
                  </a:lnTo>
                  <a:lnTo>
                    <a:pt x="69406" y="242187"/>
                  </a:lnTo>
                  <a:lnTo>
                    <a:pt x="69564" y="242122"/>
                  </a:lnTo>
                  <a:lnTo>
                    <a:pt x="69721" y="242039"/>
                  </a:lnTo>
                  <a:lnTo>
                    <a:pt x="69879" y="241946"/>
                  </a:lnTo>
                  <a:lnTo>
                    <a:pt x="70030" y="241845"/>
                  </a:lnTo>
                  <a:lnTo>
                    <a:pt x="70181" y="241734"/>
                  </a:lnTo>
                  <a:lnTo>
                    <a:pt x="70327" y="241613"/>
                  </a:lnTo>
                  <a:lnTo>
                    <a:pt x="70472" y="241475"/>
                  </a:lnTo>
                  <a:lnTo>
                    <a:pt x="70617" y="241327"/>
                  </a:lnTo>
                  <a:lnTo>
                    <a:pt x="70757" y="241169"/>
                  </a:lnTo>
                  <a:lnTo>
                    <a:pt x="70890" y="241003"/>
                  </a:lnTo>
                  <a:lnTo>
                    <a:pt x="71035" y="240809"/>
                  </a:lnTo>
                  <a:lnTo>
                    <a:pt x="71174" y="240596"/>
                  </a:lnTo>
                  <a:lnTo>
                    <a:pt x="71308" y="240383"/>
                  </a:lnTo>
                  <a:lnTo>
                    <a:pt x="71429" y="240161"/>
                  </a:lnTo>
                  <a:lnTo>
                    <a:pt x="71538" y="239930"/>
                  </a:lnTo>
                  <a:lnTo>
                    <a:pt x="71647" y="239689"/>
                  </a:lnTo>
                  <a:lnTo>
                    <a:pt x="71744" y="239449"/>
                  </a:lnTo>
                  <a:lnTo>
                    <a:pt x="71828" y="239199"/>
                  </a:lnTo>
                  <a:lnTo>
                    <a:pt x="71907" y="238940"/>
                  </a:lnTo>
                  <a:lnTo>
                    <a:pt x="71980" y="238681"/>
                  </a:lnTo>
                  <a:lnTo>
                    <a:pt x="72040" y="238422"/>
                  </a:lnTo>
                  <a:lnTo>
                    <a:pt x="72095" y="238154"/>
                  </a:lnTo>
                  <a:lnTo>
                    <a:pt x="72143" y="237876"/>
                  </a:lnTo>
                  <a:lnTo>
                    <a:pt x="72179" y="237608"/>
                  </a:lnTo>
                  <a:lnTo>
                    <a:pt x="72204" y="237330"/>
                  </a:lnTo>
                  <a:lnTo>
                    <a:pt x="72228" y="237053"/>
                  </a:lnTo>
                  <a:lnTo>
                    <a:pt x="72234" y="236775"/>
                  </a:lnTo>
                  <a:lnTo>
                    <a:pt x="72240" y="236498"/>
                  </a:lnTo>
                  <a:lnTo>
                    <a:pt x="72234" y="236220"/>
                  </a:lnTo>
                  <a:lnTo>
                    <a:pt x="72216" y="235943"/>
                  </a:lnTo>
                  <a:lnTo>
                    <a:pt x="72192" y="235665"/>
                  </a:lnTo>
                  <a:lnTo>
                    <a:pt x="72161" y="235388"/>
                  </a:lnTo>
                  <a:lnTo>
                    <a:pt x="72119" y="235110"/>
                  </a:lnTo>
                  <a:lnTo>
                    <a:pt x="72070" y="234842"/>
                  </a:lnTo>
                  <a:lnTo>
                    <a:pt x="72010" y="234574"/>
                  </a:lnTo>
                  <a:lnTo>
                    <a:pt x="71937" y="234305"/>
                  </a:lnTo>
                  <a:lnTo>
                    <a:pt x="71865" y="234046"/>
                  </a:lnTo>
                  <a:lnTo>
                    <a:pt x="71774" y="233787"/>
                  </a:lnTo>
                  <a:lnTo>
                    <a:pt x="71683" y="233537"/>
                  </a:lnTo>
                  <a:lnTo>
                    <a:pt x="71574" y="233288"/>
                  </a:lnTo>
                  <a:lnTo>
                    <a:pt x="71465" y="233047"/>
                  </a:lnTo>
                  <a:lnTo>
                    <a:pt x="71338" y="232816"/>
                  </a:lnTo>
                  <a:lnTo>
                    <a:pt x="70648" y="231558"/>
                  </a:lnTo>
                  <a:lnTo>
                    <a:pt x="69982" y="230300"/>
                  </a:lnTo>
                  <a:lnTo>
                    <a:pt x="69334" y="229051"/>
                  </a:lnTo>
                  <a:lnTo>
                    <a:pt x="68704" y="227811"/>
                  </a:lnTo>
                  <a:lnTo>
                    <a:pt x="68105" y="226581"/>
                  </a:lnTo>
                  <a:lnTo>
                    <a:pt x="67517" y="225350"/>
                  </a:lnTo>
                  <a:lnTo>
                    <a:pt x="67239" y="224740"/>
                  </a:lnTo>
                  <a:lnTo>
                    <a:pt x="66960" y="224139"/>
                  </a:lnTo>
                  <a:lnTo>
                    <a:pt x="66688" y="223537"/>
                  </a:lnTo>
                  <a:lnTo>
                    <a:pt x="66421" y="222927"/>
                  </a:lnTo>
                  <a:lnTo>
                    <a:pt x="66161" y="222335"/>
                  </a:lnTo>
                  <a:lnTo>
                    <a:pt x="65901" y="221733"/>
                  </a:lnTo>
                  <a:lnTo>
                    <a:pt x="65652" y="221132"/>
                  </a:lnTo>
                  <a:lnTo>
                    <a:pt x="65410" y="220540"/>
                  </a:lnTo>
                  <a:lnTo>
                    <a:pt x="65168" y="219948"/>
                  </a:lnTo>
                  <a:lnTo>
                    <a:pt x="64932" y="219365"/>
                  </a:lnTo>
                  <a:lnTo>
                    <a:pt x="64708" y="218773"/>
                  </a:lnTo>
                  <a:lnTo>
                    <a:pt x="64484" y="218190"/>
                  </a:lnTo>
                  <a:lnTo>
                    <a:pt x="64266" y="217608"/>
                  </a:lnTo>
                  <a:lnTo>
                    <a:pt x="64054" y="217025"/>
                  </a:lnTo>
                  <a:lnTo>
                    <a:pt x="63842" y="216442"/>
                  </a:lnTo>
                  <a:lnTo>
                    <a:pt x="63642" y="215868"/>
                  </a:lnTo>
                  <a:lnTo>
                    <a:pt x="63449" y="215295"/>
                  </a:lnTo>
                  <a:lnTo>
                    <a:pt x="63255" y="214721"/>
                  </a:lnTo>
                  <a:lnTo>
                    <a:pt x="63073" y="214157"/>
                  </a:lnTo>
                  <a:lnTo>
                    <a:pt x="62891" y="213583"/>
                  </a:lnTo>
                  <a:lnTo>
                    <a:pt x="62722" y="213019"/>
                  </a:lnTo>
                  <a:lnTo>
                    <a:pt x="62552" y="212455"/>
                  </a:lnTo>
                  <a:lnTo>
                    <a:pt x="62389" y="211900"/>
                  </a:lnTo>
                  <a:lnTo>
                    <a:pt x="62232" y="211335"/>
                  </a:lnTo>
                  <a:lnTo>
                    <a:pt x="62080" y="210780"/>
                  </a:lnTo>
                  <a:lnTo>
                    <a:pt x="61929" y="210225"/>
                  </a:lnTo>
                  <a:lnTo>
                    <a:pt x="61790" y="209680"/>
                  </a:lnTo>
                  <a:lnTo>
                    <a:pt x="61656" y="209124"/>
                  </a:lnTo>
                  <a:lnTo>
                    <a:pt x="61523" y="208579"/>
                  </a:lnTo>
                  <a:lnTo>
                    <a:pt x="61402" y="208033"/>
                  </a:lnTo>
                  <a:lnTo>
                    <a:pt x="61281" y="207496"/>
                  </a:lnTo>
                  <a:lnTo>
                    <a:pt x="61166" y="206951"/>
                  </a:lnTo>
                  <a:lnTo>
                    <a:pt x="61063" y="206414"/>
                  </a:lnTo>
                  <a:lnTo>
                    <a:pt x="60960" y="205877"/>
                  </a:lnTo>
                  <a:lnTo>
                    <a:pt x="60863" y="205350"/>
                  </a:lnTo>
                  <a:lnTo>
                    <a:pt x="60772" y="204814"/>
                  </a:lnTo>
                  <a:lnTo>
                    <a:pt x="60682" y="204286"/>
                  </a:lnTo>
                  <a:lnTo>
                    <a:pt x="60603" y="203759"/>
                  </a:lnTo>
                  <a:lnTo>
                    <a:pt x="60530" y="203241"/>
                  </a:lnTo>
                  <a:lnTo>
                    <a:pt x="60457" y="202723"/>
                  </a:lnTo>
                  <a:lnTo>
                    <a:pt x="60397" y="202196"/>
                  </a:lnTo>
                  <a:lnTo>
                    <a:pt x="60336" y="201687"/>
                  </a:lnTo>
                  <a:lnTo>
                    <a:pt x="60282" y="201169"/>
                  </a:lnTo>
                  <a:lnTo>
                    <a:pt x="60240" y="200660"/>
                  </a:lnTo>
                  <a:lnTo>
                    <a:pt x="60197" y="200151"/>
                  </a:lnTo>
                  <a:lnTo>
                    <a:pt x="60161" y="199642"/>
                  </a:lnTo>
                  <a:lnTo>
                    <a:pt x="60131" y="199143"/>
                  </a:lnTo>
                  <a:lnTo>
                    <a:pt x="60106" y="198634"/>
                  </a:lnTo>
                  <a:lnTo>
                    <a:pt x="60082" y="198135"/>
                  </a:lnTo>
                  <a:lnTo>
                    <a:pt x="60070" y="197644"/>
                  </a:lnTo>
                  <a:lnTo>
                    <a:pt x="60064" y="197145"/>
                  </a:lnTo>
                  <a:lnTo>
                    <a:pt x="60058" y="196654"/>
                  </a:lnTo>
                  <a:lnTo>
                    <a:pt x="60064" y="195914"/>
                  </a:lnTo>
                  <a:lnTo>
                    <a:pt x="60070" y="195183"/>
                  </a:lnTo>
                  <a:lnTo>
                    <a:pt x="60082" y="194462"/>
                  </a:lnTo>
                  <a:lnTo>
                    <a:pt x="60094" y="193759"/>
                  </a:lnTo>
                  <a:lnTo>
                    <a:pt x="60118" y="193074"/>
                  </a:lnTo>
                  <a:lnTo>
                    <a:pt x="60143" y="192399"/>
                  </a:lnTo>
                  <a:lnTo>
                    <a:pt x="60173" y="191751"/>
                  </a:lnTo>
                  <a:lnTo>
                    <a:pt x="60209" y="191113"/>
                  </a:lnTo>
                  <a:lnTo>
                    <a:pt x="60264" y="190160"/>
                  </a:lnTo>
                  <a:lnTo>
                    <a:pt x="60312" y="189032"/>
                  </a:lnTo>
                  <a:lnTo>
                    <a:pt x="60367" y="187746"/>
                  </a:lnTo>
                  <a:lnTo>
                    <a:pt x="60409" y="186312"/>
                  </a:lnTo>
                  <a:lnTo>
                    <a:pt x="60457" y="184730"/>
                  </a:lnTo>
                  <a:lnTo>
                    <a:pt x="60500" y="183019"/>
                  </a:lnTo>
                  <a:lnTo>
                    <a:pt x="60536" y="181187"/>
                  </a:lnTo>
                  <a:lnTo>
                    <a:pt x="60573" y="179226"/>
                  </a:lnTo>
                  <a:lnTo>
                    <a:pt x="60609" y="177163"/>
                  </a:lnTo>
                  <a:lnTo>
                    <a:pt x="60639" y="174998"/>
                  </a:lnTo>
                  <a:lnTo>
                    <a:pt x="60669" y="172732"/>
                  </a:lnTo>
                  <a:lnTo>
                    <a:pt x="60694" y="170391"/>
                  </a:lnTo>
                  <a:lnTo>
                    <a:pt x="60742" y="165470"/>
                  </a:lnTo>
                  <a:lnTo>
                    <a:pt x="60778" y="160317"/>
                  </a:lnTo>
                  <a:lnTo>
                    <a:pt x="60803" y="154979"/>
                  </a:lnTo>
                  <a:lnTo>
                    <a:pt x="60815" y="149531"/>
                  </a:lnTo>
                  <a:lnTo>
                    <a:pt x="60815" y="144036"/>
                  </a:lnTo>
                  <a:lnTo>
                    <a:pt x="60809" y="138559"/>
                  </a:lnTo>
                  <a:lnTo>
                    <a:pt x="60791" y="133175"/>
                  </a:lnTo>
                  <a:lnTo>
                    <a:pt x="60766" y="127939"/>
                  </a:lnTo>
                  <a:lnTo>
                    <a:pt x="60724" y="122907"/>
                  </a:lnTo>
                  <a:lnTo>
                    <a:pt x="60675" y="118170"/>
                  </a:lnTo>
                  <a:lnTo>
                    <a:pt x="60682" y="116709"/>
                  </a:lnTo>
                  <a:lnTo>
                    <a:pt x="60694" y="115284"/>
                  </a:lnTo>
                  <a:lnTo>
                    <a:pt x="60712" y="113887"/>
                  </a:lnTo>
                  <a:lnTo>
                    <a:pt x="60742" y="112527"/>
                  </a:lnTo>
                  <a:lnTo>
                    <a:pt x="60784" y="111195"/>
                  </a:lnTo>
                  <a:lnTo>
                    <a:pt x="60833" y="109891"/>
                  </a:lnTo>
                  <a:lnTo>
                    <a:pt x="60899" y="108614"/>
                  </a:lnTo>
                  <a:lnTo>
                    <a:pt x="60936" y="107994"/>
                  </a:lnTo>
                  <a:lnTo>
                    <a:pt x="60972" y="107375"/>
                  </a:lnTo>
                  <a:lnTo>
                    <a:pt x="61015" y="106755"/>
                  </a:lnTo>
                  <a:lnTo>
                    <a:pt x="61063" y="106153"/>
                  </a:lnTo>
                  <a:lnTo>
                    <a:pt x="61111" y="105552"/>
                  </a:lnTo>
                  <a:lnTo>
                    <a:pt x="61166" y="104960"/>
                  </a:lnTo>
                  <a:lnTo>
                    <a:pt x="61226" y="104368"/>
                  </a:lnTo>
                  <a:lnTo>
                    <a:pt x="61287" y="103785"/>
                  </a:lnTo>
                  <a:lnTo>
                    <a:pt x="61348" y="103212"/>
                  </a:lnTo>
                  <a:lnTo>
                    <a:pt x="61420" y="102638"/>
                  </a:lnTo>
                  <a:lnTo>
                    <a:pt x="61493" y="102074"/>
                  </a:lnTo>
                  <a:lnTo>
                    <a:pt x="61572" y="101519"/>
                  </a:lnTo>
                  <a:lnTo>
                    <a:pt x="61650" y="100964"/>
                  </a:lnTo>
                  <a:lnTo>
                    <a:pt x="61741" y="100409"/>
                  </a:lnTo>
                  <a:lnTo>
                    <a:pt x="61832" y="99872"/>
                  </a:lnTo>
                  <a:lnTo>
                    <a:pt x="61923" y="99326"/>
                  </a:lnTo>
                  <a:lnTo>
                    <a:pt x="62026" y="98790"/>
                  </a:lnTo>
                  <a:lnTo>
                    <a:pt x="62129" y="98262"/>
                  </a:lnTo>
                  <a:lnTo>
                    <a:pt x="62238" y="97735"/>
                  </a:lnTo>
                  <a:lnTo>
                    <a:pt x="62353" y="97217"/>
                  </a:lnTo>
                  <a:lnTo>
                    <a:pt x="62474" y="96699"/>
                  </a:lnTo>
                  <a:lnTo>
                    <a:pt x="62601" y="96181"/>
                  </a:lnTo>
                  <a:lnTo>
                    <a:pt x="62728" y="95672"/>
                  </a:lnTo>
                  <a:lnTo>
                    <a:pt x="62867" y="95173"/>
                  </a:lnTo>
                  <a:lnTo>
                    <a:pt x="63007" y="94664"/>
                  </a:lnTo>
                  <a:lnTo>
                    <a:pt x="63152" y="94174"/>
                  </a:lnTo>
                  <a:lnTo>
                    <a:pt x="63309" y="93674"/>
                  </a:lnTo>
                  <a:lnTo>
                    <a:pt x="63467" y="93184"/>
                  </a:lnTo>
                  <a:lnTo>
                    <a:pt x="63630" y="92693"/>
                  </a:lnTo>
                  <a:lnTo>
                    <a:pt x="63800" y="92203"/>
                  </a:lnTo>
                  <a:lnTo>
                    <a:pt x="63975" y="91722"/>
                  </a:lnTo>
                  <a:lnTo>
                    <a:pt x="64157" y="91241"/>
                  </a:lnTo>
                  <a:lnTo>
                    <a:pt x="64345" y="90769"/>
                  </a:lnTo>
                  <a:lnTo>
                    <a:pt x="64544" y="90288"/>
                  </a:lnTo>
                  <a:lnTo>
                    <a:pt x="64744" y="89816"/>
                  </a:lnTo>
                  <a:lnTo>
                    <a:pt x="64950" y="89345"/>
                  </a:lnTo>
                  <a:lnTo>
                    <a:pt x="65168" y="88873"/>
                  </a:lnTo>
                  <a:lnTo>
                    <a:pt x="65386" y="88410"/>
                  </a:lnTo>
                  <a:lnTo>
                    <a:pt x="65616" y="87948"/>
                  </a:lnTo>
                  <a:lnTo>
                    <a:pt x="65852" y="87476"/>
                  </a:lnTo>
                  <a:lnTo>
                    <a:pt x="66094" y="87013"/>
                  </a:lnTo>
                  <a:lnTo>
                    <a:pt x="66343" y="86560"/>
                  </a:lnTo>
                  <a:lnTo>
                    <a:pt x="66597" y="86098"/>
                  </a:lnTo>
                  <a:lnTo>
                    <a:pt x="66863" y="85635"/>
                  </a:lnTo>
                  <a:lnTo>
                    <a:pt x="67136" y="85182"/>
                  </a:lnTo>
                  <a:lnTo>
                    <a:pt x="67414" y="84719"/>
                  </a:lnTo>
                  <a:lnTo>
                    <a:pt x="67699" y="84266"/>
                  </a:lnTo>
                  <a:lnTo>
                    <a:pt x="67996" y="83813"/>
                  </a:lnTo>
                  <a:lnTo>
                    <a:pt x="68298" y="83350"/>
                  </a:lnTo>
                  <a:lnTo>
                    <a:pt x="68607" y="82897"/>
                  </a:lnTo>
                  <a:lnTo>
                    <a:pt x="68952" y="82407"/>
                  </a:lnTo>
                  <a:lnTo>
                    <a:pt x="69316" y="81925"/>
                  </a:lnTo>
                  <a:lnTo>
                    <a:pt x="69685" y="81454"/>
                  </a:lnTo>
                  <a:lnTo>
                    <a:pt x="70072" y="80991"/>
                  </a:lnTo>
                  <a:lnTo>
                    <a:pt x="70472" y="80538"/>
                  </a:lnTo>
                  <a:lnTo>
                    <a:pt x="70878" y="80094"/>
                  </a:lnTo>
                  <a:lnTo>
                    <a:pt x="71302" y="79659"/>
                  </a:lnTo>
                  <a:lnTo>
                    <a:pt x="71731" y="79224"/>
                  </a:lnTo>
                  <a:lnTo>
                    <a:pt x="72173" y="78808"/>
                  </a:lnTo>
                  <a:lnTo>
                    <a:pt x="72628" y="78401"/>
                  </a:lnTo>
                  <a:lnTo>
                    <a:pt x="73088" y="77994"/>
                  </a:lnTo>
                  <a:lnTo>
                    <a:pt x="73566" y="77596"/>
                  </a:lnTo>
                  <a:lnTo>
                    <a:pt x="74050" y="77217"/>
                  </a:lnTo>
                  <a:lnTo>
                    <a:pt x="74541" y="76838"/>
                  </a:lnTo>
                  <a:lnTo>
                    <a:pt x="75043" y="76467"/>
                  </a:lnTo>
                  <a:lnTo>
                    <a:pt x="75558" y="76107"/>
                  </a:lnTo>
                  <a:lnTo>
                    <a:pt x="76079" y="75755"/>
                  </a:lnTo>
                  <a:lnTo>
                    <a:pt x="76605" y="75413"/>
                  </a:lnTo>
                  <a:lnTo>
                    <a:pt x="77144" y="75080"/>
                  </a:lnTo>
                  <a:lnTo>
                    <a:pt x="77695" y="74747"/>
                  </a:lnTo>
                  <a:lnTo>
                    <a:pt x="78246" y="74423"/>
                  </a:lnTo>
                  <a:lnTo>
                    <a:pt x="78809" y="74118"/>
                  </a:lnTo>
                  <a:lnTo>
                    <a:pt x="79379" y="73812"/>
                  </a:lnTo>
                  <a:lnTo>
                    <a:pt x="79954" y="73516"/>
                  </a:lnTo>
                  <a:lnTo>
                    <a:pt x="80541" y="73220"/>
                  </a:lnTo>
                  <a:lnTo>
                    <a:pt x="81128" y="72943"/>
                  </a:lnTo>
                  <a:lnTo>
                    <a:pt x="81728" y="72665"/>
                  </a:lnTo>
                  <a:lnTo>
                    <a:pt x="82327" y="72406"/>
                  </a:lnTo>
                  <a:lnTo>
                    <a:pt x="82939" y="72147"/>
                  </a:lnTo>
                  <a:lnTo>
                    <a:pt x="83550" y="71898"/>
                  </a:lnTo>
                  <a:lnTo>
                    <a:pt x="84174" y="71648"/>
                  </a:lnTo>
                  <a:lnTo>
                    <a:pt x="84798" y="71417"/>
                  </a:lnTo>
                  <a:lnTo>
                    <a:pt x="85427" y="71185"/>
                  </a:lnTo>
                  <a:lnTo>
                    <a:pt x="86063" y="70963"/>
                  </a:lnTo>
                  <a:lnTo>
                    <a:pt x="86699" y="70750"/>
                  </a:lnTo>
                  <a:lnTo>
                    <a:pt x="87341" y="70538"/>
                  </a:lnTo>
                  <a:lnTo>
                    <a:pt x="87988" y="70334"/>
                  </a:lnTo>
                  <a:lnTo>
                    <a:pt x="88642" y="70140"/>
                  </a:lnTo>
                  <a:lnTo>
                    <a:pt x="89290" y="69955"/>
                  </a:lnTo>
                  <a:lnTo>
                    <a:pt x="89950" y="69779"/>
                  </a:lnTo>
                  <a:lnTo>
                    <a:pt x="90610" y="69603"/>
                  </a:lnTo>
                  <a:lnTo>
                    <a:pt x="91270" y="69437"/>
                  </a:lnTo>
                  <a:lnTo>
                    <a:pt x="91936" y="69270"/>
                  </a:lnTo>
                  <a:lnTo>
                    <a:pt x="92602" y="69122"/>
                  </a:lnTo>
                  <a:lnTo>
                    <a:pt x="93274" y="68974"/>
                  </a:lnTo>
                  <a:lnTo>
                    <a:pt x="93940" y="68836"/>
                  </a:lnTo>
                  <a:lnTo>
                    <a:pt x="94612" y="68697"/>
                  </a:lnTo>
                  <a:lnTo>
                    <a:pt x="95284" y="68577"/>
                  </a:lnTo>
                  <a:lnTo>
                    <a:pt x="95962" y="68447"/>
                  </a:lnTo>
                  <a:lnTo>
                    <a:pt x="96635" y="68336"/>
                  </a:lnTo>
                  <a:lnTo>
                    <a:pt x="97307" y="68225"/>
                  </a:lnTo>
                  <a:lnTo>
                    <a:pt x="97985" y="68123"/>
                  </a:lnTo>
                  <a:lnTo>
                    <a:pt x="98657" y="68031"/>
                  </a:lnTo>
                  <a:lnTo>
                    <a:pt x="99329" y="67938"/>
                  </a:lnTo>
                  <a:lnTo>
                    <a:pt x="100007" y="67855"/>
                  </a:lnTo>
                  <a:lnTo>
                    <a:pt x="100679" y="67772"/>
                  </a:lnTo>
                  <a:lnTo>
                    <a:pt x="101351" y="67698"/>
                  </a:lnTo>
                  <a:lnTo>
                    <a:pt x="102017" y="67633"/>
                  </a:lnTo>
                  <a:lnTo>
                    <a:pt x="103349" y="67513"/>
                  </a:lnTo>
                  <a:lnTo>
                    <a:pt x="104675" y="67420"/>
                  </a:lnTo>
                  <a:lnTo>
                    <a:pt x="105989" y="67346"/>
                  </a:lnTo>
                  <a:lnTo>
                    <a:pt x="105989" y="89150"/>
                  </a:lnTo>
                  <a:lnTo>
                    <a:pt x="105995" y="89456"/>
                  </a:lnTo>
                  <a:lnTo>
                    <a:pt x="106013" y="89752"/>
                  </a:lnTo>
                  <a:lnTo>
                    <a:pt x="106038" y="90038"/>
                  </a:lnTo>
                  <a:lnTo>
                    <a:pt x="106068" y="90325"/>
                  </a:lnTo>
                  <a:lnTo>
                    <a:pt x="106110" y="90603"/>
                  </a:lnTo>
                  <a:lnTo>
                    <a:pt x="106165" y="90880"/>
                  </a:lnTo>
                  <a:lnTo>
                    <a:pt x="106225" y="91149"/>
                  </a:lnTo>
                  <a:lnTo>
                    <a:pt x="106292" y="91417"/>
                  </a:lnTo>
                  <a:lnTo>
                    <a:pt x="106364" y="91676"/>
                  </a:lnTo>
                  <a:lnTo>
                    <a:pt x="106449" y="91926"/>
                  </a:lnTo>
                  <a:lnTo>
                    <a:pt x="106540" y="92166"/>
                  </a:lnTo>
                  <a:lnTo>
                    <a:pt x="106643" y="92407"/>
                  </a:lnTo>
                  <a:lnTo>
                    <a:pt x="106746" y="92629"/>
                  </a:lnTo>
                  <a:lnTo>
                    <a:pt x="106861" y="92851"/>
                  </a:lnTo>
                  <a:lnTo>
                    <a:pt x="106982" y="93063"/>
                  </a:lnTo>
                  <a:lnTo>
                    <a:pt x="107103" y="93267"/>
                  </a:lnTo>
                  <a:lnTo>
                    <a:pt x="107236" y="93452"/>
                  </a:lnTo>
                  <a:lnTo>
                    <a:pt x="107376" y="93637"/>
                  </a:lnTo>
                  <a:lnTo>
                    <a:pt x="107521" y="93813"/>
                  </a:lnTo>
                  <a:lnTo>
                    <a:pt x="107666" y="93970"/>
                  </a:lnTo>
                  <a:lnTo>
                    <a:pt x="107824" y="94127"/>
                  </a:lnTo>
                  <a:lnTo>
                    <a:pt x="107981" y="94266"/>
                  </a:lnTo>
                  <a:lnTo>
                    <a:pt x="108145" y="94396"/>
                  </a:lnTo>
                  <a:lnTo>
                    <a:pt x="108314" y="94507"/>
                  </a:lnTo>
                  <a:lnTo>
                    <a:pt x="108490" y="94608"/>
                  </a:lnTo>
                  <a:lnTo>
                    <a:pt x="108665" y="94701"/>
                  </a:lnTo>
                  <a:lnTo>
                    <a:pt x="108847" y="94784"/>
                  </a:lnTo>
                  <a:lnTo>
                    <a:pt x="109029" y="94849"/>
                  </a:lnTo>
                  <a:lnTo>
                    <a:pt x="109216" y="94895"/>
                  </a:lnTo>
                  <a:lnTo>
                    <a:pt x="109404" y="94932"/>
                  </a:lnTo>
                  <a:lnTo>
                    <a:pt x="109598" y="94960"/>
                  </a:lnTo>
                  <a:lnTo>
                    <a:pt x="109991" y="94960"/>
                  </a:lnTo>
                  <a:lnTo>
                    <a:pt x="110185" y="94932"/>
                  </a:lnTo>
                  <a:lnTo>
                    <a:pt x="110373" y="94895"/>
                  </a:lnTo>
                  <a:lnTo>
                    <a:pt x="110560" y="94849"/>
                  </a:lnTo>
                  <a:lnTo>
                    <a:pt x="110748" y="94784"/>
                  </a:lnTo>
                  <a:lnTo>
                    <a:pt x="110924" y="94701"/>
                  </a:lnTo>
                  <a:lnTo>
                    <a:pt x="111099" y="94608"/>
                  </a:lnTo>
                  <a:lnTo>
                    <a:pt x="111275" y="94507"/>
                  </a:lnTo>
                  <a:lnTo>
                    <a:pt x="111444" y="94396"/>
                  </a:lnTo>
                  <a:lnTo>
                    <a:pt x="111608" y="94266"/>
                  </a:lnTo>
                  <a:lnTo>
                    <a:pt x="111765" y="94127"/>
                  </a:lnTo>
                  <a:lnTo>
                    <a:pt x="111923" y="93970"/>
                  </a:lnTo>
                  <a:lnTo>
                    <a:pt x="112068" y="93813"/>
                  </a:lnTo>
                  <a:lnTo>
                    <a:pt x="112213" y="93637"/>
                  </a:lnTo>
                  <a:lnTo>
                    <a:pt x="112353" y="93452"/>
                  </a:lnTo>
                  <a:lnTo>
                    <a:pt x="112486" y="93267"/>
                  </a:lnTo>
                  <a:lnTo>
                    <a:pt x="112607" y="93063"/>
                  </a:lnTo>
                  <a:lnTo>
                    <a:pt x="112728" y="92851"/>
                  </a:lnTo>
                  <a:lnTo>
                    <a:pt x="112843" y="92629"/>
                  </a:lnTo>
                  <a:lnTo>
                    <a:pt x="112946" y="92407"/>
                  </a:lnTo>
                  <a:lnTo>
                    <a:pt x="113049" y="92166"/>
                  </a:lnTo>
                  <a:lnTo>
                    <a:pt x="113140" y="91926"/>
                  </a:lnTo>
                  <a:lnTo>
                    <a:pt x="113224" y="91676"/>
                  </a:lnTo>
                  <a:lnTo>
                    <a:pt x="113297" y="91417"/>
                  </a:lnTo>
                  <a:lnTo>
                    <a:pt x="113370" y="91149"/>
                  </a:lnTo>
                  <a:lnTo>
                    <a:pt x="113424" y="90880"/>
                  </a:lnTo>
                  <a:lnTo>
                    <a:pt x="113479" y="90603"/>
                  </a:lnTo>
                  <a:lnTo>
                    <a:pt x="113521" y="90325"/>
                  </a:lnTo>
                  <a:lnTo>
                    <a:pt x="113558" y="90038"/>
                  </a:lnTo>
                  <a:lnTo>
                    <a:pt x="113576" y="89752"/>
                  </a:lnTo>
                  <a:lnTo>
                    <a:pt x="113594" y="89456"/>
                  </a:lnTo>
                  <a:lnTo>
                    <a:pt x="113600" y="89150"/>
                  </a:lnTo>
                  <a:lnTo>
                    <a:pt x="113600" y="27346"/>
                  </a:lnTo>
                  <a:lnTo>
                    <a:pt x="114211" y="27429"/>
                  </a:lnTo>
                  <a:lnTo>
                    <a:pt x="114823" y="27512"/>
                  </a:lnTo>
                  <a:lnTo>
                    <a:pt x="115434" y="27614"/>
                  </a:lnTo>
                  <a:lnTo>
                    <a:pt x="116040" y="27725"/>
                  </a:lnTo>
                  <a:lnTo>
                    <a:pt x="116645" y="27845"/>
                  </a:lnTo>
                  <a:lnTo>
                    <a:pt x="117251" y="27984"/>
                  </a:lnTo>
                  <a:lnTo>
                    <a:pt x="117850" y="28123"/>
                  </a:lnTo>
                  <a:lnTo>
                    <a:pt x="118456" y="28280"/>
                  </a:lnTo>
                  <a:lnTo>
                    <a:pt x="119049" y="28446"/>
                  </a:lnTo>
                  <a:lnTo>
                    <a:pt x="119649" y="28622"/>
                  </a:lnTo>
                  <a:lnTo>
                    <a:pt x="120242" y="28816"/>
                  </a:lnTo>
                  <a:lnTo>
                    <a:pt x="120835" y="29011"/>
                  </a:lnTo>
                  <a:lnTo>
                    <a:pt x="121429" y="29223"/>
                  </a:lnTo>
                  <a:lnTo>
                    <a:pt x="122016" y="29445"/>
                  </a:lnTo>
                  <a:lnTo>
                    <a:pt x="122597" y="29686"/>
                  </a:lnTo>
                  <a:lnTo>
                    <a:pt x="123185" y="29927"/>
                  </a:lnTo>
                  <a:lnTo>
                    <a:pt x="123185" y="104673"/>
                  </a:lnTo>
                  <a:lnTo>
                    <a:pt x="123191" y="104969"/>
                  </a:lnTo>
                  <a:lnTo>
                    <a:pt x="123203" y="105265"/>
                  </a:lnTo>
                  <a:lnTo>
                    <a:pt x="123227" y="105561"/>
                  </a:lnTo>
                  <a:lnTo>
                    <a:pt x="123263" y="105848"/>
                  </a:lnTo>
                  <a:lnTo>
                    <a:pt x="123306" y="106126"/>
                  </a:lnTo>
                  <a:lnTo>
                    <a:pt x="123354" y="106403"/>
                  </a:lnTo>
                  <a:lnTo>
                    <a:pt x="123415" y="106671"/>
                  </a:lnTo>
                  <a:lnTo>
                    <a:pt x="123481" y="106940"/>
                  </a:lnTo>
                  <a:lnTo>
                    <a:pt x="123560" y="107199"/>
                  </a:lnTo>
                  <a:lnTo>
                    <a:pt x="123645" y="107449"/>
                  </a:lnTo>
                  <a:lnTo>
                    <a:pt x="123736" y="107689"/>
                  </a:lnTo>
                  <a:lnTo>
                    <a:pt x="123832" y="107920"/>
                  </a:lnTo>
                  <a:lnTo>
                    <a:pt x="123941" y="108152"/>
                  </a:lnTo>
                  <a:lnTo>
                    <a:pt x="124050" y="108374"/>
                  </a:lnTo>
                  <a:lnTo>
                    <a:pt x="124171" y="108586"/>
                  </a:lnTo>
                  <a:lnTo>
                    <a:pt x="124299" y="108781"/>
                  </a:lnTo>
                  <a:lnTo>
                    <a:pt x="124432" y="108975"/>
                  </a:lnTo>
                  <a:lnTo>
                    <a:pt x="124565" y="109160"/>
                  </a:lnTo>
                  <a:lnTo>
                    <a:pt x="124710" y="109336"/>
                  </a:lnTo>
                  <a:lnTo>
                    <a:pt x="124862" y="109493"/>
                  </a:lnTo>
                  <a:lnTo>
                    <a:pt x="125013" y="109641"/>
                  </a:lnTo>
                  <a:lnTo>
                    <a:pt x="125177" y="109780"/>
                  </a:lnTo>
                  <a:lnTo>
                    <a:pt x="125340" y="109909"/>
                  </a:lnTo>
                  <a:lnTo>
                    <a:pt x="125510" y="110030"/>
                  </a:lnTo>
                  <a:lnTo>
                    <a:pt x="125679" y="110131"/>
                  </a:lnTo>
                  <a:lnTo>
                    <a:pt x="125855" y="110224"/>
                  </a:lnTo>
                  <a:lnTo>
                    <a:pt x="126036" y="110298"/>
                  </a:lnTo>
                  <a:lnTo>
                    <a:pt x="126218" y="110363"/>
                  </a:lnTo>
                  <a:lnTo>
                    <a:pt x="126406" y="110418"/>
                  </a:lnTo>
                  <a:lnTo>
                    <a:pt x="126599" y="110455"/>
                  </a:lnTo>
                  <a:lnTo>
                    <a:pt x="126793" y="110474"/>
                  </a:lnTo>
                  <a:lnTo>
                    <a:pt x="126987" y="110483"/>
                  </a:lnTo>
                  <a:lnTo>
                    <a:pt x="145151" y="110483"/>
                  </a:lnTo>
                  <a:lnTo>
                    <a:pt x="145345" y="110474"/>
                  </a:lnTo>
                  <a:lnTo>
                    <a:pt x="145539" y="110455"/>
                  </a:lnTo>
                  <a:lnTo>
                    <a:pt x="145726" y="110418"/>
                  </a:lnTo>
                  <a:lnTo>
                    <a:pt x="145914" y="110363"/>
                  </a:lnTo>
                  <a:lnTo>
                    <a:pt x="146102" y="110298"/>
                  </a:lnTo>
                  <a:lnTo>
                    <a:pt x="146277" y="110224"/>
                  </a:lnTo>
                  <a:lnTo>
                    <a:pt x="146459" y="110131"/>
                  </a:lnTo>
                  <a:lnTo>
                    <a:pt x="146628" y="110030"/>
                  </a:lnTo>
                  <a:lnTo>
                    <a:pt x="146798" y="109909"/>
                  </a:lnTo>
                  <a:lnTo>
                    <a:pt x="146961" y="109780"/>
                  </a:lnTo>
                  <a:lnTo>
                    <a:pt x="147119" y="109641"/>
                  </a:lnTo>
                  <a:lnTo>
                    <a:pt x="147276" y="109493"/>
                  </a:lnTo>
                  <a:lnTo>
                    <a:pt x="147422" y="109336"/>
                  </a:lnTo>
                  <a:lnTo>
                    <a:pt x="147567" y="109160"/>
                  </a:lnTo>
                  <a:lnTo>
                    <a:pt x="147706" y="108975"/>
                  </a:lnTo>
                  <a:lnTo>
                    <a:pt x="147839" y="108781"/>
                  </a:lnTo>
                  <a:lnTo>
                    <a:pt x="147967" y="108586"/>
                  </a:lnTo>
                  <a:lnTo>
                    <a:pt x="148082" y="108374"/>
                  </a:lnTo>
                  <a:lnTo>
                    <a:pt x="148197" y="108152"/>
                  </a:lnTo>
                  <a:lnTo>
                    <a:pt x="148300" y="107920"/>
                  </a:lnTo>
                  <a:lnTo>
                    <a:pt x="148403" y="107689"/>
                  </a:lnTo>
                  <a:lnTo>
                    <a:pt x="148493" y="107449"/>
                  </a:lnTo>
                  <a:lnTo>
                    <a:pt x="148578" y="107199"/>
                  </a:lnTo>
                  <a:lnTo>
                    <a:pt x="148651" y="106940"/>
                  </a:lnTo>
                  <a:lnTo>
                    <a:pt x="148723" y="106671"/>
                  </a:lnTo>
                  <a:lnTo>
                    <a:pt x="148778" y="106403"/>
                  </a:lnTo>
                  <a:lnTo>
                    <a:pt x="148832" y="106126"/>
                  </a:lnTo>
                  <a:lnTo>
                    <a:pt x="148875" y="105848"/>
                  </a:lnTo>
                  <a:lnTo>
                    <a:pt x="148905" y="105561"/>
                  </a:lnTo>
                  <a:lnTo>
                    <a:pt x="148929" y="105265"/>
                  </a:lnTo>
                  <a:lnTo>
                    <a:pt x="148947" y="104969"/>
                  </a:lnTo>
                  <a:lnTo>
                    <a:pt x="148953" y="104673"/>
                  </a:lnTo>
                  <a:lnTo>
                    <a:pt x="148953" y="86199"/>
                  </a:lnTo>
                  <a:lnTo>
                    <a:pt x="157824" y="86199"/>
                  </a:lnTo>
                  <a:lnTo>
                    <a:pt x="157957" y="87161"/>
                  </a:lnTo>
                  <a:lnTo>
                    <a:pt x="158078" y="88133"/>
                  </a:lnTo>
                  <a:lnTo>
                    <a:pt x="158193" y="89104"/>
                  </a:lnTo>
                  <a:lnTo>
                    <a:pt x="158296" y="90075"/>
                  </a:lnTo>
                  <a:lnTo>
                    <a:pt x="158399" y="91056"/>
                  </a:lnTo>
                  <a:lnTo>
                    <a:pt x="158484" y="92037"/>
                  </a:lnTo>
                  <a:lnTo>
                    <a:pt x="158568" y="93017"/>
                  </a:lnTo>
                  <a:lnTo>
                    <a:pt x="158641" y="94007"/>
                  </a:lnTo>
                  <a:lnTo>
                    <a:pt x="158702" y="94997"/>
                  </a:lnTo>
                  <a:lnTo>
                    <a:pt x="158756" y="95987"/>
                  </a:lnTo>
                  <a:lnTo>
                    <a:pt x="158805" y="96986"/>
                  </a:lnTo>
                  <a:lnTo>
                    <a:pt x="158841" y="97976"/>
                  </a:lnTo>
                  <a:lnTo>
                    <a:pt x="158871" y="98975"/>
                  </a:lnTo>
                  <a:lnTo>
                    <a:pt x="158895" y="99983"/>
                  </a:lnTo>
                  <a:lnTo>
                    <a:pt x="158907" y="100982"/>
                  </a:lnTo>
                  <a:lnTo>
                    <a:pt x="158914" y="101991"/>
                  </a:lnTo>
                  <a:lnTo>
                    <a:pt x="158914" y="165479"/>
                  </a:lnTo>
                  <a:lnTo>
                    <a:pt x="153313" y="198468"/>
                  </a:lnTo>
                  <a:lnTo>
                    <a:pt x="143631" y="198468"/>
                  </a:lnTo>
                  <a:lnTo>
                    <a:pt x="143341" y="198477"/>
                  </a:lnTo>
                  <a:lnTo>
                    <a:pt x="143044" y="198495"/>
                  </a:lnTo>
                  <a:lnTo>
                    <a:pt x="142747" y="198514"/>
                  </a:lnTo>
                  <a:lnTo>
                    <a:pt x="142457" y="198542"/>
                  </a:lnTo>
                  <a:lnTo>
                    <a:pt x="142166" y="198569"/>
                  </a:lnTo>
                  <a:lnTo>
                    <a:pt x="141876" y="198606"/>
                  </a:lnTo>
                  <a:lnTo>
                    <a:pt x="141585" y="198653"/>
                  </a:lnTo>
                  <a:lnTo>
                    <a:pt x="141294" y="198699"/>
                  </a:lnTo>
                  <a:lnTo>
                    <a:pt x="141004" y="198754"/>
                  </a:lnTo>
                  <a:lnTo>
                    <a:pt x="140719" y="198810"/>
                  </a:lnTo>
                  <a:lnTo>
                    <a:pt x="140434" y="198875"/>
                  </a:lnTo>
                  <a:lnTo>
                    <a:pt x="139865" y="199013"/>
                  </a:lnTo>
                  <a:lnTo>
                    <a:pt x="139302" y="199180"/>
                  </a:lnTo>
                  <a:lnTo>
                    <a:pt x="138745" y="199365"/>
                  </a:lnTo>
                  <a:lnTo>
                    <a:pt x="138188" y="199578"/>
                  </a:lnTo>
                  <a:lnTo>
                    <a:pt x="137643" y="199800"/>
                  </a:lnTo>
                  <a:lnTo>
                    <a:pt x="137098" y="200049"/>
                  </a:lnTo>
                  <a:lnTo>
                    <a:pt x="136566" y="200318"/>
                  </a:lnTo>
                  <a:lnTo>
                    <a:pt x="136033" y="200604"/>
                  </a:lnTo>
                  <a:lnTo>
                    <a:pt x="135506" y="200910"/>
                  </a:lnTo>
                  <a:lnTo>
                    <a:pt x="134991" y="201234"/>
                  </a:lnTo>
                  <a:lnTo>
                    <a:pt x="134477" y="201576"/>
                  </a:lnTo>
                  <a:lnTo>
                    <a:pt x="133968" y="201937"/>
                  </a:lnTo>
                  <a:lnTo>
                    <a:pt x="133472" y="202316"/>
                  </a:lnTo>
                  <a:lnTo>
                    <a:pt x="132981" y="202714"/>
                  </a:lnTo>
                  <a:lnTo>
                    <a:pt x="132497" y="203130"/>
                  </a:lnTo>
                  <a:lnTo>
                    <a:pt x="132018" y="203565"/>
                  </a:lnTo>
                  <a:lnTo>
                    <a:pt x="131546" y="204009"/>
                  </a:lnTo>
                  <a:lnTo>
                    <a:pt x="131086" y="204481"/>
                  </a:lnTo>
                  <a:lnTo>
                    <a:pt x="130626" y="204962"/>
                  </a:lnTo>
                  <a:lnTo>
                    <a:pt x="130184" y="205461"/>
                  </a:lnTo>
                  <a:lnTo>
                    <a:pt x="129742" y="205970"/>
                  </a:lnTo>
                  <a:lnTo>
                    <a:pt x="129312" y="206497"/>
                  </a:lnTo>
                  <a:lnTo>
                    <a:pt x="128888" y="207043"/>
                  </a:lnTo>
                  <a:lnTo>
                    <a:pt x="128476" y="207607"/>
                  </a:lnTo>
                  <a:lnTo>
                    <a:pt x="128077" y="208181"/>
                  </a:lnTo>
                  <a:lnTo>
                    <a:pt x="127677" y="208773"/>
                  </a:lnTo>
                  <a:lnTo>
                    <a:pt x="127296" y="209374"/>
                  </a:lnTo>
                  <a:lnTo>
                    <a:pt x="126914" y="209994"/>
                  </a:lnTo>
                  <a:lnTo>
                    <a:pt x="126551" y="210623"/>
                  </a:lnTo>
                  <a:lnTo>
                    <a:pt x="126194" y="211271"/>
                  </a:lnTo>
                  <a:lnTo>
                    <a:pt x="125849" y="211928"/>
                  </a:lnTo>
                  <a:lnTo>
                    <a:pt x="125510" y="212594"/>
                  </a:lnTo>
                  <a:lnTo>
                    <a:pt x="125183" y="213278"/>
                  </a:lnTo>
                  <a:lnTo>
                    <a:pt x="124868" y="213972"/>
                  </a:lnTo>
                  <a:lnTo>
                    <a:pt x="124565" y="214675"/>
                  </a:lnTo>
                  <a:lnTo>
                    <a:pt x="124268" y="215397"/>
                  </a:lnTo>
                  <a:lnTo>
                    <a:pt x="123990" y="216127"/>
                  </a:lnTo>
                  <a:lnTo>
                    <a:pt x="123717" y="216867"/>
                  </a:lnTo>
                  <a:lnTo>
                    <a:pt x="123457" y="217617"/>
                  </a:lnTo>
                  <a:lnTo>
                    <a:pt x="123209" y="218385"/>
                  </a:lnTo>
                  <a:lnTo>
                    <a:pt x="122973" y="219152"/>
                  </a:lnTo>
                  <a:lnTo>
                    <a:pt x="122749" y="219939"/>
                  </a:lnTo>
                  <a:lnTo>
                    <a:pt x="122537" y="220734"/>
                  </a:lnTo>
                  <a:lnTo>
                    <a:pt x="122331" y="221530"/>
                  </a:lnTo>
                  <a:lnTo>
                    <a:pt x="122149" y="222344"/>
                  </a:lnTo>
                  <a:lnTo>
                    <a:pt x="121974" y="223167"/>
                  </a:lnTo>
                  <a:lnTo>
                    <a:pt x="121810" y="223991"/>
                  </a:lnTo>
                  <a:lnTo>
                    <a:pt x="121659" y="224832"/>
                  </a:lnTo>
                  <a:lnTo>
                    <a:pt x="121526" y="225674"/>
                  </a:lnTo>
                  <a:lnTo>
                    <a:pt x="121404" y="226525"/>
                  </a:lnTo>
                  <a:lnTo>
                    <a:pt x="121295" y="227386"/>
                  </a:lnTo>
                  <a:lnTo>
                    <a:pt x="121199" y="228255"/>
                  </a:lnTo>
                  <a:lnTo>
                    <a:pt x="121162" y="228690"/>
                  </a:lnTo>
                  <a:lnTo>
                    <a:pt x="121120" y="229134"/>
                  </a:lnTo>
                  <a:lnTo>
                    <a:pt x="121084" y="229569"/>
                  </a:lnTo>
                  <a:lnTo>
                    <a:pt x="121053" y="230013"/>
                  </a:lnTo>
                  <a:lnTo>
                    <a:pt x="121029" y="230457"/>
                  </a:lnTo>
                  <a:lnTo>
                    <a:pt x="121005" y="230901"/>
                  </a:lnTo>
                  <a:lnTo>
                    <a:pt x="120981" y="231345"/>
                  </a:lnTo>
                  <a:lnTo>
                    <a:pt x="120969" y="231798"/>
                  </a:lnTo>
                  <a:lnTo>
                    <a:pt x="120950" y="232242"/>
                  </a:lnTo>
                  <a:lnTo>
                    <a:pt x="120944" y="232696"/>
                  </a:lnTo>
                  <a:lnTo>
                    <a:pt x="120938" y="233149"/>
                  </a:lnTo>
                  <a:lnTo>
                    <a:pt x="120938" y="233602"/>
                  </a:lnTo>
                  <a:lnTo>
                    <a:pt x="120938" y="246683"/>
                  </a:lnTo>
                  <a:lnTo>
                    <a:pt x="120938" y="246979"/>
                  </a:lnTo>
                  <a:lnTo>
                    <a:pt x="120956" y="247275"/>
                  </a:lnTo>
                  <a:lnTo>
                    <a:pt x="120981" y="247562"/>
                  </a:lnTo>
                  <a:lnTo>
                    <a:pt x="121011" y="247849"/>
                  </a:lnTo>
                  <a:lnTo>
                    <a:pt x="121053" y="248135"/>
                  </a:lnTo>
                  <a:lnTo>
                    <a:pt x="121108" y="248413"/>
                  </a:lnTo>
                  <a:lnTo>
                    <a:pt x="121168" y="248681"/>
                  </a:lnTo>
                  <a:lnTo>
                    <a:pt x="121235" y="248940"/>
                  </a:lnTo>
                  <a:lnTo>
                    <a:pt x="121314" y="249199"/>
                  </a:lnTo>
                  <a:lnTo>
                    <a:pt x="121392" y="249449"/>
                  </a:lnTo>
                  <a:lnTo>
                    <a:pt x="121489" y="249699"/>
                  </a:lnTo>
                  <a:lnTo>
                    <a:pt x="121586" y="249930"/>
                  </a:lnTo>
                  <a:lnTo>
                    <a:pt x="121689" y="250161"/>
                  </a:lnTo>
                  <a:lnTo>
                    <a:pt x="121804" y="250374"/>
                  </a:lnTo>
                  <a:lnTo>
                    <a:pt x="121925" y="250587"/>
                  </a:lnTo>
                  <a:lnTo>
                    <a:pt x="122052" y="250790"/>
                  </a:lnTo>
                  <a:lnTo>
                    <a:pt x="122179" y="250985"/>
                  </a:lnTo>
                  <a:lnTo>
                    <a:pt x="122319" y="251170"/>
                  </a:lnTo>
                  <a:lnTo>
                    <a:pt x="122464" y="251336"/>
                  </a:lnTo>
                  <a:lnTo>
                    <a:pt x="122615" y="251503"/>
                  </a:lnTo>
                  <a:lnTo>
                    <a:pt x="122767" y="251651"/>
                  </a:lnTo>
                  <a:lnTo>
                    <a:pt x="122924" y="251789"/>
                  </a:lnTo>
                  <a:lnTo>
                    <a:pt x="123094" y="251919"/>
                  </a:lnTo>
                  <a:lnTo>
                    <a:pt x="123257" y="252039"/>
                  </a:lnTo>
                  <a:lnTo>
                    <a:pt x="123433" y="252141"/>
                  </a:lnTo>
                  <a:lnTo>
                    <a:pt x="123608" y="252233"/>
                  </a:lnTo>
                  <a:lnTo>
                    <a:pt x="123790" y="252307"/>
                  </a:lnTo>
                  <a:lnTo>
                    <a:pt x="123972" y="252372"/>
                  </a:lnTo>
                  <a:lnTo>
                    <a:pt x="124159" y="252428"/>
                  </a:lnTo>
                  <a:lnTo>
                    <a:pt x="124353" y="252465"/>
                  </a:lnTo>
                  <a:lnTo>
                    <a:pt x="124547" y="252483"/>
                  </a:lnTo>
                  <a:lnTo>
                    <a:pt x="124741" y="252492"/>
                  </a:lnTo>
                  <a:lnTo>
                    <a:pt x="130263" y="252492"/>
                  </a:lnTo>
                  <a:lnTo>
                    <a:pt x="127859" y="262123"/>
                  </a:lnTo>
                  <a:lnTo>
                    <a:pt x="127465" y="262567"/>
                  </a:lnTo>
                  <a:lnTo>
                    <a:pt x="127066" y="263011"/>
                  </a:lnTo>
                  <a:lnTo>
                    <a:pt x="126666" y="263436"/>
                  </a:lnTo>
                  <a:lnTo>
                    <a:pt x="126260" y="263843"/>
                  </a:lnTo>
                  <a:lnTo>
                    <a:pt x="125849" y="264250"/>
                  </a:lnTo>
                  <a:lnTo>
                    <a:pt x="125437" y="264648"/>
                  </a:lnTo>
                  <a:lnTo>
                    <a:pt x="125019" y="265027"/>
                  </a:lnTo>
                  <a:lnTo>
                    <a:pt x="124601" y="265397"/>
                  </a:lnTo>
                  <a:lnTo>
                    <a:pt x="124171" y="265767"/>
                  </a:lnTo>
                  <a:lnTo>
                    <a:pt x="123748" y="266119"/>
                  </a:lnTo>
                  <a:lnTo>
                    <a:pt x="123312" y="266452"/>
                  </a:lnTo>
                  <a:lnTo>
                    <a:pt x="122876" y="266785"/>
                  </a:lnTo>
                  <a:lnTo>
                    <a:pt x="122440" y="267100"/>
                  </a:lnTo>
                  <a:lnTo>
                    <a:pt x="121998" y="267414"/>
                  </a:lnTo>
                  <a:lnTo>
                    <a:pt x="121550" y="267710"/>
                  </a:lnTo>
                  <a:lnTo>
                    <a:pt x="121102" y="267988"/>
                  </a:lnTo>
                  <a:lnTo>
                    <a:pt x="120654" y="268265"/>
                  </a:lnTo>
                  <a:lnTo>
                    <a:pt x="120200" y="268533"/>
                  </a:lnTo>
                  <a:lnTo>
                    <a:pt x="119739" y="268783"/>
                  </a:lnTo>
                  <a:lnTo>
                    <a:pt x="119279" y="269024"/>
                  </a:lnTo>
                  <a:lnTo>
                    <a:pt x="118819" y="269246"/>
                  </a:lnTo>
                  <a:lnTo>
                    <a:pt x="118353" y="269468"/>
                  </a:lnTo>
                  <a:lnTo>
                    <a:pt x="117887" y="269671"/>
                  </a:lnTo>
                  <a:lnTo>
                    <a:pt x="117420" y="269866"/>
                  </a:lnTo>
                  <a:lnTo>
                    <a:pt x="116948" y="270051"/>
                  </a:lnTo>
                  <a:lnTo>
                    <a:pt x="116476" y="270226"/>
                  </a:lnTo>
                  <a:lnTo>
                    <a:pt x="115998" y="270384"/>
                  </a:lnTo>
                  <a:lnTo>
                    <a:pt x="115519" y="270532"/>
                  </a:lnTo>
                  <a:lnTo>
                    <a:pt x="115041" y="270661"/>
                  </a:lnTo>
                  <a:lnTo>
                    <a:pt x="114563" y="270791"/>
                  </a:lnTo>
                  <a:lnTo>
                    <a:pt x="114084" y="270902"/>
                  </a:lnTo>
                  <a:lnTo>
                    <a:pt x="113600" y="271003"/>
                  </a:lnTo>
                  <a:lnTo>
                    <a:pt x="113600" y="115848"/>
                  </a:lnTo>
                  <a:lnTo>
                    <a:pt x="113594" y="115552"/>
                  </a:lnTo>
                  <a:lnTo>
                    <a:pt x="113576" y="115256"/>
                  </a:lnTo>
                  <a:lnTo>
                    <a:pt x="113558" y="114960"/>
                  </a:lnTo>
                  <a:lnTo>
                    <a:pt x="113521" y="114673"/>
                  </a:lnTo>
                  <a:lnTo>
                    <a:pt x="113479" y="114396"/>
                  </a:lnTo>
                  <a:lnTo>
                    <a:pt x="113424" y="114118"/>
                  </a:lnTo>
                  <a:lnTo>
                    <a:pt x="113370" y="113850"/>
                  </a:lnTo>
                  <a:lnTo>
                    <a:pt x="113297" y="113582"/>
                  </a:lnTo>
                  <a:lnTo>
                    <a:pt x="113224" y="113332"/>
                  </a:lnTo>
                  <a:lnTo>
                    <a:pt x="113140" y="113073"/>
                  </a:lnTo>
                  <a:lnTo>
                    <a:pt x="113049" y="112833"/>
                  </a:lnTo>
                  <a:lnTo>
                    <a:pt x="112946" y="112601"/>
                  </a:lnTo>
                  <a:lnTo>
                    <a:pt x="112843" y="112370"/>
                  </a:lnTo>
                  <a:lnTo>
                    <a:pt x="112728" y="112148"/>
                  </a:lnTo>
                  <a:lnTo>
                    <a:pt x="112607" y="111935"/>
                  </a:lnTo>
                  <a:lnTo>
                    <a:pt x="112486" y="111741"/>
                  </a:lnTo>
                  <a:lnTo>
                    <a:pt x="112353" y="111547"/>
                  </a:lnTo>
                  <a:lnTo>
                    <a:pt x="112213" y="111362"/>
                  </a:lnTo>
                  <a:lnTo>
                    <a:pt x="112068" y="111195"/>
                  </a:lnTo>
                  <a:lnTo>
                    <a:pt x="111923" y="111029"/>
                  </a:lnTo>
                  <a:lnTo>
                    <a:pt x="111765" y="110881"/>
                  </a:lnTo>
                  <a:lnTo>
                    <a:pt x="111608" y="110742"/>
                  </a:lnTo>
                  <a:lnTo>
                    <a:pt x="111444" y="110612"/>
                  </a:lnTo>
                  <a:lnTo>
                    <a:pt x="111275" y="110492"/>
                  </a:lnTo>
                  <a:lnTo>
                    <a:pt x="111099" y="110390"/>
                  </a:lnTo>
                  <a:lnTo>
                    <a:pt x="110924" y="110298"/>
                  </a:lnTo>
                  <a:lnTo>
                    <a:pt x="110748" y="110224"/>
                  </a:lnTo>
                  <a:lnTo>
                    <a:pt x="110560" y="110159"/>
                  </a:lnTo>
                  <a:lnTo>
                    <a:pt x="110373" y="110104"/>
                  </a:lnTo>
                  <a:lnTo>
                    <a:pt x="110185" y="110067"/>
                  </a:lnTo>
                  <a:lnTo>
                    <a:pt x="109991" y="110048"/>
                  </a:lnTo>
                  <a:lnTo>
                    <a:pt x="109798" y="110039"/>
                  </a:lnTo>
                  <a:lnTo>
                    <a:pt x="109598" y="110048"/>
                  </a:lnTo>
                  <a:lnTo>
                    <a:pt x="109404" y="110067"/>
                  </a:lnTo>
                  <a:lnTo>
                    <a:pt x="109216" y="110104"/>
                  </a:lnTo>
                  <a:lnTo>
                    <a:pt x="109029" y="110159"/>
                  </a:lnTo>
                  <a:lnTo>
                    <a:pt x="108841" y="110224"/>
                  </a:lnTo>
                  <a:lnTo>
                    <a:pt x="108665" y="110298"/>
                  </a:lnTo>
                  <a:lnTo>
                    <a:pt x="108484" y="110390"/>
                  </a:lnTo>
                  <a:lnTo>
                    <a:pt x="108314" y="110492"/>
                  </a:lnTo>
                  <a:lnTo>
                    <a:pt x="108145" y="110612"/>
                  </a:lnTo>
                  <a:lnTo>
                    <a:pt x="107981" y="110742"/>
                  </a:lnTo>
                  <a:lnTo>
                    <a:pt x="107824" y="110881"/>
                  </a:lnTo>
                  <a:lnTo>
                    <a:pt x="107666" y="111029"/>
                  </a:lnTo>
                  <a:lnTo>
                    <a:pt x="107521" y="111195"/>
                  </a:lnTo>
                  <a:lnTo>
                    <a:pt x="107376" y="111362"/>
                  </a:lnTo>
                  <a:lnTo>
                    <a:pt x="107236" y="111547"/>
                  </a:lnTo>
                  <a:lnTo>
                    <a:pt x="107103" y="111741"/>
                  </a:lnTo>
                  <a:lnTo>
                    <a:pt x="106976" y="111935"/>
                  </a:lnTo>
                  <a:lnTo>
                    <a:pt x="106861" y="112148"/>
                  </a:lnTo>
                  <a:lnTo>
                    <a:pt x="106746" y="112370"/>
                  </a:lnTo>
                  <a:lnTo>
                    <a:pt x="106643" y="112601"/>
                  </a:lnTo>
                  <a:lnTo>
                    <a:pt x="106540" y="112833"/>
                  </a:lnTo>
                  <a:lnTo>
                    <a:pt x="106449" y="113073"/>
                  </a:lnTo>
                  <a:lnTo>
                    <a:pt x="106364" y="113332"/>
                  </a:lnTo>
                  <a:lnTo>
                    <a:pt x="106292" y="113582"/>
                  </a:lnTo>
                  <a:lnTo>
                    <a:pt x="106219" y="113850"/>
                  </a:lnTo>
                  <a:lnTo>
                    <a:pt x="106165" y="114118"/>
                  </a:lnTo>
                  <a:lnTo>
                    <a:pt x="106110" y="114396"/>
                  </a:lnTo>
                  <a:lnTo>
                    <a:pt x="106068" y="114673"/>
                  </a:lnTo>
                  <a:lnTo>
                    <a:pt x="106038" y="114960"/>
                  </a:lnTo>
                  <a:lnTo>
                    <a:pt x="106013" y="115256"/>
                  </a:lnTo>
                  <a:lnTo>
                    <a:pt x="105995" y="115552"/>
                  </a:lnTo>
                  <a:lnTo>
                    <a:pt x="105989" y="115848"/>
                  </a:lnTo>
                  <a:lnTo>
                    <a:pt x="105989" y="219587"/>
                  </a:lnTo>
                  <a:lnTo>
                    <a:pt x="105686" y="219448"/>
                  </a:lnTo>
                  <a:lnTo>
                    <a:pt x="105390" y="219300"/>
                  </a:lnTo>
                  <a:lnTo>
                    <a:pt x="105087" y="219152"/>
                  </a:lnTo>
                  <a:lnTo>
                    <a:pt x="104796" y="218986"/>
                  </a:lnTo>
                  <a:lnTo>
                    <a:pt x="104506" y="218801"/>
                  </a:lnTo>
                  <a:lnTo>
                    <a:pt x="104215" y="218616"/>
                  </a:lnTo>
                  <a:lnTo>
                    <a:pt x="103930" y="218422"/>
                  </a:lnTo>
                  <a:lnTo>
                    <a:pt x="103646" y="218209"/>
                  </a:lnTo>
                  <a:lnTo>
                    <a:pt x="103367" y="217996"/>
                  </a:lnTo>
                  <a:lnTo>
                    <a:pt x="103095" y="217765"/>
                  </a:lnTo>
                  <a:lnTo>
                    <a:pt x="102822" y="217524"/>
                  </a:lnTo>
                  <a:lnTo>
                    <a:pt x="102556" y="217274"/>
                  </a:lnTo>
                  <a:lnTo>
                    <a:pt x="102290" y="217025"/>
                  </a:lnTo>
                  <a:lnTo>
                    <a:pt x="102029" y="216756"/>
                  </a:lnTo>
                  <a:lnTo>
                    <a:pt x="101775" y="216479"/>
                  </a:lnTo>
                  <a:lnTo>
                    <a:pt x="101521" y="216192"/>
                  </a:lnTo>
                  <a:lnTo>
                    <a:pt x="101272" y="215896"/>
                  </a:lnTo>
                  <a:lnTo>
                    <a:pt x="101030" y="215591"/>
                  </a:lnTo>
                  <a:lnTo>
                    <a:pt x="100794" y="215276"/>
                  </a:lnTo>
                  <a:lnTo>
                    <a:pt x="100558" y="214953"/>
                  </a:lnTo>
                  <a:lnTo>
                    <a:pt x="100328" y="214619"/>
                  </a:lnTo>
                  <a:lnTo>
                    <a:pt x="100104" y="214277"/>
                  </a:lnTo>
                  <a:lnTo>
                    <a:pt x="99886" y="213926"/>
                  </a:lnTo>
                  <a:lnTo>
                    <a:pt x="99668" y="213574"/>
                  </a:lnTo>
                  <a:lnTo>
                    <a:pt x="99462" y="213204"/>
                  </a:lnTo>
                  <a:lnTo>
                    <a:pt x="99256" y="212825"/>
                  </a:lnTo>
                  <a:lnTo>
                    <a:pt x="99056" y="212446"/>
                  </a:lnTo>
                  <a:lnTo>
                    <a:pt x="98863" y="212057"/>
                  </a:lnTo>
                  <a:lnTo>
                    <a:pt x="98669" y="211650"/>
                  </a:lnTo>
                  <a:lnTo>
                    <a:pt x="98487" y="211243"/>
                  </a:lnTo>
                  <a:lnTo>
                    <a:pt x="98312" y="210827"/>
                  </a:lnTo>
                  <a:lnTo>
                    <a:pt x="98136" y="210401"/>
                  </a:lnTo>
                  <a:lnTo>
                    <a:pt x="98033" y="210151"/>
                  </a:lnTo>
                  <a:lnTo>
                    <a:pt x="97924" y="209911"/>
                  </a:lnTo>
                  <a:lnTo>
                    <a:pt x="97803" y="209680"/>
                  </a:lnTo>
                  <a:lnTo>
                    <a:pt x="97676" y="209458"/>
                  </a:lnTo>
                  <a:lnTo>
                    <a:pt x="97549" y="209254"/>
                  </a:lnTo>
                  <a:lnTo>
                    <a:pt x="97410" y="209050"/>
                  </a:lnTo>
                  <a:lnTo>
                    <a:pt x="97264" y="208875"/>
                  </a:lnTo>
                  <a:lnTo>
                    <a:pt x="97119" y="208699"/>
                  </a:lnTo>
                  <a:lnTo>
                    <a:pt x="96968" y="208542"/>
                  </a:lnTo>
                  <a:lnTo>
                    <a:pt x="96810" y="208394"/>
                  </a:lnTo>
                  <a:lnTo>
                    <a:pt x="96653" y="208255"/>
                  </a:lnTo>
                  <a:lnTo>
                    <a:pt x="96483" y="208125"/>
                  </a:lnTo>
                  <a:lnTo>
                    <a:pt x="96320" y="208014"/>
                  </a:lnTo>
                  <a:lnTo>
                    <a:pt x="96144" y="207922"/>
                  </a:lnTo>
                  <a:lnTo>
                    <a:pt x="95975" y="207829"/>
                  </a:lnTo>
                  <a:lnTo>
                    <a:pt x="95799" y="207755"/>
                  </a:lnTo>
                  <a:lnTo>
                    <a:pt x="95617" y="207700"/>
                  </a:lnTo>
                  <a:lnTo>
                    <a:pt x="95442" y="207644"/>
                  </a:lnTo>
                  <a:lnTo>
                    <a:pt x="95260" y="207617"/>
                  </a:lnTo>
                  <a:lnTo>
                    <a:pt x="95072" y="207589"/>
                  </a:lnTo>
                  <a:lnTo>
                    <a:pt x="94891" y="207580"/>
                  </a:lnTo>
                  <a:lnTo>
                    <a:pt x="94709" y="207589"/>
                  </a:lnTo>
                  <a:lnTo>
                    <a:pt x="94521" y="207607"/>
                  </a:lnTo>
                  <a:lnTo>
                    <a:pt x="94340" y="207644"/>
                  </a:lnTo>
                  <a:lnTo>
                    <a:pt x="94158" y="207691"/>
                  </a:lnTo>
                  <a:lnTo>
                    <a:pt x="93977" y="207746"/>
                  </a:lnTo>
                  <a:lnTo>
                    <a:pt x="93795" y="207820"/>
                  </a:lnTo>
                  <a:lnTo>
                    <a:pt x="93613" y="207913"/>
                  </a:lnTo>
                  <a:lnTo>
                    <a:pt x="93438" y="208014"/>
                  </a:lnTo>
                  <a:lnTo>
                    <a:pt x="93262" y="208135"/>
                  </a:lnTo>
                  <a:lnTo>
                    <a:pt x="93086" y="208264"/>
                  </a:lnTo>
                  <a:lnTo>
                    <a:pt x="92917" y="208412"/>
                  </a:lnTo>
                  <a:lnTo>
                    <a:pt x="92753" y="208579"/>
                  </a:lnTo>
                  <a:lnTo>
                    <a:pt x="92596" y="208745"/>
                  </a:lnTo>
                  <a:lnTo>
                    <a:pt x="92445" y="208930"/>
                  </a:lnTo>
                  <a:lnTo>
                    <a:pt x="92299" y="209124"/>
                  </a:lnTo>
                  <a:lnTo>
                    <a:pt x="92166" y="209319"/>
                  </a:lnTo>
                  <a:lnTo>
                    <a:pt x="92039" y="209532"/>
                  </a:lnTo>
                  <a:lnTo>
                    <a:pt x="91918" y="209744"/>
                  </a:lnTo>
                  <a:lnTo>
                    <a:pt x="91803" y="209976"/>
                  </a:lnTo>
                  <a:lnTo>
                    <a:pt x="91700" y="210207"/>
                  </a:lnTo>
                  <a:lnTo>
                    <a:pt x="91603" y="210447"/>
                  </a:lnTo>
                  <a:lnTo>
                    <a:pt x="91512" y="210688"/>
                  </a:lnTo>
                  <a:lnTo>
                    <a:pt x="91434" y="210938"/>
                  </a:lnTo>
                  <a:lnTo>
                    <a:pt x="91361" y="211197"/>
                  </a:lnTo>
                  <a:lnTo>
                    <a:pt x="91294" y="211456"/>
                  </a:lnTo>
                  <a:lnTo>
                    <a:pt x="91234" y="211724"/>
                  </a:lnTo>
                  <a:lnTo>
                    <a:pt x="91185" y="211992"/>
                  </a:lnTo>
                  <a:lnTo>
                    <a:pt x="91149" y="212261"/>
                  </a:lnTo>
                  <a:lnTo>
                    <a:pt x="91119" y="212538"/>
                  </a:lnTo>
                  <a:lnTo>
                    <a:pt x="91094" y="212816"/>
                  </a:lnTo>
                  <a:lnTo>
                    <a:pt x="91082" y="213093"/>
                  </a:lnTo>
                  <a:lnTo>
                    <a:pt x="91076" y="213371"/>
                  </a:lnTo>
                  <a:lnTo>
                    <a:pt x="91076" y="213657"/>
                  </a:lnTo>
                  <a:lnTo>
                    <a:pt x="91094" y="213935"/>
                  </a:lnTo>
                  <a:lnTo>
                    <a:pt x="91113" y="214212"/>
                  </a:lnTo>
                  <a:lnTo>
                    <a:pt x="91143" y="214499"/>
                  </a:lnTo>
                  <a:lnTo>
                    <a:pt x="91185" y="214777"/>
                  </a:lnTo>
                  <a:lnTo>
                    <a:pt x="91234" y="215054"/>
                  </a:lnTo>
                  <a:lnTo>
                    <a:pt x="91294" y="215323"/>
                  </a:lnTo>
                  <a:lnTo>
                    <a:pt x="91361" y="215600"/>
                  </a:lnTo>
                  <a:lnTo>
                    <a:pt x="91440" y="215868"/>
                  </a:lnTo>
                  <a:lnTo>
                    <a:pt x="91524" y="216127"/>
                  </a:lnTo>
                  <a:lnTo>
                    <a:pt x="91621" y="216386"/>
                  </a:lnTo>
                  <a:lnTo>
                    <a:pt x="91767" y="216766"/>
                  </a:lnTo>
                  <a:lnTo>
                    <a:pt x="91924" y="217126"/>
                  </a:lnTo>
                  <a:lnTo>
                    <a:pt x="92075" y="217497"/>
                  </a:lnTo>
                  <a:lnTo>
                    <a:pt x="92233" y="217857"/>
                  </a:lnTo>
                  <a:lnTo>
                    <a:pt x="92396" y="218218"/>
                  </a:lnTo>
                  <a:lnTo>
                    <a:pt x="92560" y="218570"/>
                  </a:lnTo>
                  <a:lnTo>
                    <a:pt x="92729" y="218921"/>
                  </a:lnTo>
                  <a:lnTo>
                    <a:pt x="92899" y="219263"/>
                  </a:lnTo>
                  <a:lnTo>
                    <a:pt x="93068" y="219606"/>
                  </a:lnTo>
                  <a:lnTo>
                    <a:pt x="93244" y="219948"/>
                  </a:lnTo>
                  <a:lnTo>
                    <a:pt x="93426" y="220281"/>
                  </a:lnTo>
                  <a:lnTo>
                    <a:pt x="93607" y="220605"/>
                  </a:lnTo>
                  <a:lnTo>
                    <a:pt x="93789" y="220938"/>
                  </a:lnTo>
                  <a:lnTo>
                    <a:pt x="93977" y="221262"/>
                  </a:lnTo>
                  <a:lnTo>
                    <a:pt x="94170" y="221576"/>
                  </a:lnTo>
                  <a:lnTo>
                    <a:pt x="94358" y="221891"/>
                  </a:lnTo>
                  <a:lnTo>
                    <a:pt x="94552" y="222196"/>
                  </a:lnTo>
                  <a:lnTo>
                    <a:pt x="94752" y="222501"/>
                  </a:lnTo>
                  <a:lnTo>
                    <a:pt x="94951" y="222806"/>
                  </a:lnTo>
                  <a:lnTo>
                    <a:pt x="95151" y="223103"/>
                  </a:lnTo>
                  <a:lnTo>
                    <a:pt x="95357" y="223399"/>
                  </a:lnTo>
                  <a:lnTo>
                    <a:pt x="95569" y="223685"/>
                  </a:lnTo>
                  <a:lnTo>
                    <a:pt x="95775" y="223963"/>
                  </a:lnTo>
                  <a:lnTo>
                    <a:pt x="95987" y="224250"/>
                  </a:lnTo>
                  <a:lnTo>
                    <a:pt x="96205" y="224518"/>
                  </a:lnTo>
                  <a:lnTo>
                    <a:pt x="96417" y="224795"/>
                  </a:lnTo>
                  <a:lnTo>
                    <a:pt x="96641" y="225054"/>
                  </a:lnTo>
                  <a:lnTo>
                    <a:pt x="96859" y="225323"/>
                  </a:lnTo>
                  <a:lnTo>
                    <a:pt x="97083" y="225572"/>
                  </a:lnTo>
                  <a:lnTo>
                    <a:pt x="97307" y="225832"/>
                  </a:lnTo>
                  <a:lnTo>
                    <a:pt x="97537" y="226072"/>
                  </a:lnTo>
                  <a:lnTo>
                    <a:pt x="97767" y="226322"/>
                  </a:lnTo>
                  <a:lnTo>
                    <a:pt x="97997" y="226553"/>
                  </a:lnTo>
                  <a:lnTo>
                    <a:pt x="98233" y="226794"/>
                  </a:lnTo>
                  <a:lnTo>
                    <a:pt x="98463" y="227025"/>
                  </a:lnTo>
                  <a:lnTo>
                    <a:pt x="98705" y="227247"/>
                  </a:lnTo>
                  <a:lnTo>
                    <a:pt x="98941" y="227469"/>
                  </a:lnTo>
                  <a:lnTo>
                    <a:pt x="99184" y="227682"/>
                  </a:lnTo>
                  <a:lnTo>
                    <a:pt x="99426" y="227885"/>
                  </a:lnTo>
                  <a:lnTo>
                    <a:pt x="99674" y="228098"/>
                  </a:lnTo>
                  <a:lnTo>
                    <a:pt x="99916" y="228292"/>
                  </a:lnTo>
                  <a:lnTo>
                    <a:pt x="100164" y="228487"/>
                  </a:lnTo>
                  <a:lnTo>
                    <a:pt x="100419" y="228681"/>
                  </a:lnTo>
                  <a:lnTo>
                    <a:pt x="100667" y="228866"/>
                  </a:lnTo>
                  <a:lnTo>
                    <a:pt x="100921" y="229042"/>
                  </a:lnTo>
                  <a:lnTo>
                    <a:pt x="101176" y="229217"/>
                  </a:lnTo>
                  <a:lnTo>
                    <a:pt x="101436" y="229393"/>
                  </a:lnTo>
                  <a:lnTo>
                    <a:pt x="101690" y="229550"/>
                  </a:lnTo>
                  <a:lnTo>
                    <a:pt x="101951" y="229717"/>
                  </a:lnTo>
                  <a:lnTo>
                    <a:pt x="102211" y="229865"/>
                  </a:lnTo>
                  <a:lnTo>
                    <a:pt x="102471" y="230022"/>
                  </a:lnTo>
                  <a:lnTo>
                    <a:pt x="102738" y="230161"/>
                  </a:lnTo>
                  <a:lnTo>
                    <a:pt x="103004" y="230300"/>
                  </a:lnTo>
                  <a:lnTo>
                    <a:pt x="103271" y="230438"/>
                  </a:lnTo>
                  <a:lnTo>
                    <a:pt x="103537" y="230559"/>
                  </a:lnTo>
                  <a:lnTo>
                    <a:pt x="103803" y="230688"/>
                  </a:lnTo>
                  <a:lnTo>
                    <a:pt x="104076" y="230799"/>
                  </a:lnTo>
                  <a:lnTo>
                    <a:pt x="104342" y="230910"/>
                  </a:lnTo>
                  <a:lnTo>
                    <a:pt x="104615" y="231021"/>
                  </a:lnTo>
                  <a:lnTo>
                    <a:pt x="104887" y="231123"/>
                  </a:lnTo>
                  <a:lnTo>
                    <a:pt x="105166" y="231216"/>
                  </a:lnTo>
                  <a:lnTo>
                    <a:pt x="105438" y="231308"/>
                  </a:lnTo>
                  <a:lnTo>
                    <a:pt x="105717" y="231391"/>
                  </a:lnTo>
                  <a:lnTo>
                    <a:pt x="105989" y="231475"/>
                  </a:lnTo>
                  <a:lnTo>
                    <a:pt x="105989" y="271013"/>
                  </a:lnTo>
                  <a:lnTo>
                    <a:pt x="105474" y="270911"/>
                  </a:lnTo>
                  <a:lnTo>
                    <a:pt x="104960" y="270791"/>
                  </a:lnTo>
                  <a:lnTo>
                    <a:pt x="104451" y="270652"/>
                  </a:lnTo>
                  <a:lnTo>
                    <a:pt x="103937" y="270513"/>
                  </a:lnTo>
                  <a:lnTo>
                    <a:pt x="103428" y="270347"/>
                  </a:lnTo>
                  <a:lnTo>
                    <a:pt x="102919" y="270171"/>
                  </a:lnTo>
                  <a:lnTo>
                    <a:pt x="102417" y="269986"/>
                  </a:lnTo>
                  <a:lnTo>
                    <a:pt x="101914" y="269792"/>
                  </a:lnTo>
                  <a:lnTo>
                    <a:pt x="101418" y="269579"/>
                  </a:lnTo>
                  <a:lnTo>
                    <a:pt x="100921" y="269347"/>
                  </a:lnTo>
                  <a:lnTo>
                    <a:pt x="100425" y="269107"/>
                  </a:lnTo>
                  <a:lnTo>
                    <a:pt x="99934" y="268857"/>
                  </a:lnTo>
                  <a:lnTo>
                    <a:pt x="99444" y="268589"/>
                  </a:lnTo>
                  <a:lnTo>
                    <a:pt x="98960" y="268311"/>
                  </a:lnTo>
                  <a:lnTo>
                    <a:pt x="98475" y="268025"/>
                  </a:lnTo>
                  <a:lnTo>
                    <a:pt x="97997" y="267719"/>
                  </a:lnTo>
                  <a:lnTo>
                    <a:pt x="97519" y="267405"/>
                  </a:lnTo>
                  <a:lnTo>
                    <a:pt x="97046" y="267072"/>
                  </a:lnTo>
                  <a:lnTo>
                    <a:pt x="96580" y="266729"/>
                  </a:lnTo>
                  <a:lnTo>
                    <a:pt x="96114" y="266378"/>
                  </a:lnTo>
                  <a:lnTo>
                    <a:pt x="95654" y="266008"/>
                  </a:lnTo>
                  <a:lnTo>
                    <a:pt x="95200" y="265629"/>
                  </a:lnTo>
                  <a:lnTo>
                    <a:pt x="94745" y="265240"/>
                  </a:lnTo>
                  <a:lnTo>
                    <a:pt x="94297" y="264833"/>
                  </a:lnTo>
                  <a:lnTo>
                    <a:pt x="93855" y="264426"/>
                  </a:lnTo>
                  <a:lnTo>
                    <a:pt x="93413" y="263991"/>
                  </a:lnTo>
                  <a:lnTo>
                    <a:pt x="92984" y="263556"/>
                  </a:lnTo>
                  <a:lnTo>
                    <a:pt x="92554" y="263103"/>
                  </a:lnTo>
                  <a:lnTo>
                    <a:pt x="92124" y="262641"/>
                  </a:lnTo>
                  <a:lnTo>
                    <a:pt x="91706" y="262169"/>
                  </a:lnTo>
                  <a:lnTo>
                    <a:pt x="91294" y="261679"/>
                  </a:lnTo>
                  <a:lnTo>
                    <a:pt x="90883" y="261179"/>
                  </a:lnTo>
                  <a:lnTo>
                    <a:pt x="89781" y="259810"/>
                  </a:lnTo>
                  <a:lnTo>
                    <a:pt x="88697" y="258450"/>
                  </a:lnTo>
                  <a:lnTo>
                    <a:pt x="87631" y="257090"/>
                  </a:lnTo>
                  <a:lnTo>
                    <a:pt x="86584" y="255739"/>
                  </a:lnTo>
                  <a:lnTo>
                    <a:pt x="85554" y="254389"/>
                  </a:lnTo>
                  <a:lnTo>
                    <a:pt x="84549" y="253047"/>
                  </a:lnTo>
                  <a:lnTo>
                    <a:pt x="83562" y="251706"/>
                  </a:lnTo>
                  <a:lnTo>
                    <a:pt x="82600" y="250383"/>
                  </a:lnTo>
                  <a:lnTo>
                    <a:pt x="82448" y="250189"/>
                  </a:lnTo>
                  <a:lnTo>
                    <a:pt x="82297" y="250004"/>
                  </a:lnTo>
                  <a:lnTo>
                    <a:pt x="82139" y="249837"/>
                  </a:lnTo>
                  <a:lnTo>
                    <a:pt x="81976" y="249689"/>
                  </a:lnTo>
                  <a:lnTo>
                    <a:pt x="81813" y="249541"/>
                  </a:lnTo>
                  <a:lnTo>
                    <a:pt x="81643" y="249421"/>
                  </a:lnTo>
                  <a:lnTo>
                    <a:pt x="81473" y="249301"/>
                  </a:lnTo>
                  <a:lnTo>
                    <a:pt x="81298" y="249208"/>
                  </a:lnTo>
                  <a:lnTo>
                    <a:pt x="81122" y="249116"/>
                  </a:lnTo>
                  <a:lnTo>
                    <a:pt x="80947" y="249042"/>
                  </a:lnTo>
                  <a:lnTo>
                    <a:pt x="80765" y="248986"/>
                  </a:lnTo>
                  <a:lnTo>
                    <a:pt x="80583" y="248940"/>
                  </a:lnTo>
                  <a:lnTo>
                    <a:pt x="80402" y="248903"/>
                  </a:lnTo>
                  <a:lnTo>
                    <a:pt x="80220" y="248885"/>
                  </a:lnTo>
                  <a:lnTo>
                    <a:pt x="79857" y="248885"/>
                  </a:lnTo>
                  <a:lnTo>
                    <a:pt x="79675" y="248912"/>
                  </a:lnTo>
                  <a:lnTo>
                    <a:pt x="79494" y="248940"/>
                  </a:lnTo>
                  <a:lnTo>
                    <a:pt x="79312" y="248986"/>
                  </a:lnTo>
                  <a:lnTo>
                    <a:pt x="79136" y="249051"/>
                  </a:lnTo>
                  <a:lnTo>
                    <a:pt x="78961" y="249125"/>
                  </a:lnTo>
                  <a:lnTo>
                    <a:pt x="78785" y="249208"/>
                  </a:lnTo>
                  <a:lnTo>
                    <a:pt x="78610" y="249310"/>
                  </a:lnTo>
                  <a:lnTo>
                    <a:pt x="78440" y="249421"/>
                  </a:lnTo>
                  <a:lnTo>
                    <a:pt x="78277" y="249551"/>
                  </a:lnTo>
                  <a:lnTo>
                    <a:pt x="78113" y="249689"/>
                  </a:lnTo>
                  <a:lnTo>
                    <a:pt x="77950" y="249837"/>
                  </a:lnTo>
                  <a:lnTo>
                    <a:pt x="77798" y="250004"/>
                  </a:lnTo>
                  <a:lnTo>
                    <a:pt x="77647" y="250180"/>
                  </a:lnTo>
                  <a:lnTo>
                    <a:pt x="77502" y="250374"/>
                  </a:lnTo>
                  <a:lnTo>
                    <a:pt x="77362" y="250578"/>
                  </a:lnTo>
                  <a:lnTo>
                    <a:pt x="77223" y="250790"/>
                  </a:lnTo>
                  <a:lnTo>
                    <a:pt x="77096" y="251022"/>
                  </a:lnTo>
                  <a:lnTo>
                    <a:pt x="76981" y="251253"/>
                  </a:lnTo>
                  <a:lnTo>
                    <a:pt x="76866" y="251493"/>
                  </a:lnTo>
                  <a:lnTo>
                    <a:pt x="76769" y="251743"/>
                  </a:lnTo>
                  <a:lnTo>
                    <a:pt x="76678" y="251993"/>
                  </a:lnTo>
                  <a:lnTo>
                    <a:pt x="76593" y="252252"/>
                  </a:lnTo>
                  <a:lnTo>
                    <a:pt x="76521" y="252511"/>
                  </a:lnTo>
                  <a:lnTo>
                    <a:pt x="76454" y="252779"/>
                  </a:lnTo>
                  <a:lnTo>
                    <a:pt x="76394" y="253047"/>
                  </a:lnTo>
                  <a:lnTo>
                    <a:pt x="76351" y="253316"/>
                  </a:lnTo>
                  <a:lnTo>
                    <a:pt x="76309" y="253593"/>
                  </a:lnTo>
                  <a:lnTo>
                    <a:pt x="76279" y="253862"/>
                  </a:lnTo>
                  <a:lnTo>
                    <a:pt x="76260" y="254139"/>
                  </a:lnTo>
                  <a:lnTo>
                    <a:pt x="76242" y="254426"/>
                  </a:lnTo>
                  <a:lnTo>
                    <a:pt x="76242" y="254703"/>
                  </a:lnTo>
                  <a:lnTo>
                    <a:pt x="76248" y="254981"/>
                  </a:lnTo>
                  <a:lnTo>
                    <a:pt x="76260" y="255258"/>
                  </a:lnTo>
                  <a:lnTo>
                    <a:pt x="76279" y="255536"/>
                  </a:lnTo>
                  <a:lnTo>
                    <a:pt x="76309" y="255813"/>
                  </a:lnTo>
                  <a:lnTo>
                    <a:pt x="76351" y="256082"/>
                  </a:lnTo>
                  <a:lnTo>
                    <a:pt x="76400" y="256350"/>
                  </a:lnTo>
                  <a:lnTo>
                    <a:pt x="76454" y="256618"/>
                  </a:lnTo>
                  <a:lnTo>
                    <a:pt x="76521" y="256887"/>
                  </a:lnTo>
                  <a:lnTo>
                    <a:pt x="76593" y="257146"/>
                  </a:lnTo>
                  <a:lnTo>
                    <a:pt x="76678" y="257395"/>
                  </a:lnTo>
                  <a:lnTo>
                    <a:pt x="76769" y="257645"/>
                  </a:lnTo>
                  <a:lnTo>
                    <a:pt x="76866" y="257886"/>
                  </a:lnTo>
                  <a:lnTo>
                    <a:pt x="76975" y="258126"/>
                  </a:lnTo>
                  <a:lnTo>
                    <a:pt x="77090" y="258357"/>
                  </a:lnTo>
                  <a:lnTo>
                    <a:pt x="77217" y="258579"/>
                  </a:lnTo>
                  <a:lnTo>
                    <a:pt x="77350" y="258792"/>
                  </a:lnTo>
                  <a:lnTo>
                    <a:pt x="77489" y="259005"/>
                  </a:lnTo>
                  <a:lnTo>
                    <a:pt x="78507" y="260393"/>
                  </a:lnTo>
                  <a:lnTo>
                    <a:pt x="79542" y="261799"/>
                  </a:lnTo>
                  <a:lnTo>
                    <a:pt x="80608" y="263205"/>
                  </a:lnTo>
                  <a:lnTo>
                    <a:pt x="81685" y="264630"/>
                  </a:lnTo>
                  <a:lnTo>
                    <a:pt x="81165" y="265000"/>
                  </a:lnTo>
                  <a:lnTo>
                    <a:pt x="80644" y="265370"/>
                  </a:lnTo>
                  <a:lnTo>
                    <a:pt x="80123" y="265740"/>
                  </a:lnTo>
                  <a:lnTo>
                    <a:pt x="79603" y="266091"/>
                  </a:lnTo>
                  <a:lnTo>
                    <a:pt x="79076" y="266443"/>
                  </a:lnTo>
                  <a:lnTo>
                    <a:pt x="78555" y="266785"/>
                  </a:lnTo>
                  <a:lnTo>
                    <a:pt x="78028" y="267127"/>
                  </a:lnTo>
                  <a:lnTo>
                    <a:pt x="77496" y="267451"/>
                  </a:lnTo>
                  <a:lnTo>
                    <a:pt x="76969" y="267784"/>
                  </a:lnTo>
                  <a:lnTo>
                    <a:pt x="76442" y="268099"/>
                  </a:lnTo>
                  <a:lnTo>
                    <a:pt x="75909" y="268413"/>
                  </a:lnTo>
                  <a:lnTo>
                    <a:pt x="75376" y="268718"/>
                  </a:lnTo>
                  <a:lnTo>
                    <a:pt x="74844" y="269014"/>
                  </a:lnTo>
                  <a:lnTo>
                    <a:pt x="74311" y="269310"/>
                  </a:lnTo>
                  <a:lnTo>
                    <a:pt x="73778" y="269597"/>
                  </a:lnTo>
                  <a:lnTo>
                    <a:pt x="73239" y="269884"/>
                  </a:lnTo>
                  <a:lnTo>
                    <a:pt x="72706" y="270162"/>
                  </a:lnTo>
                  <a:lnTo>
                    <a:pt x="72167" y="270430"/>
                  </a:lnTo>
                  <a:lnTo>
                    <a:pt x="71635" y="270698"/>
                  </a:lnTo>
                  <a:lnTo>
                    <a:pt x="71096" y="270957"/>
                  </a:lnTo>
                  <a:lnTo>
                    <a:pt x="70557" y="271207"/>
                  </a:lnTo>
                  <a:lnTo>
                    <a:pt x="70018" y="271457"/>
                  </a:lnTo>
                  <a:lnTo>
                    <a:pt x="68940" y="271938"/>
                  </a:lnTo>
                  <a:lnTo>
                    <a:pt x="67856" y="272391"/>
                  </a:lnTo>
                  <a:lnTo>
                    <a:pt x="66773" y="272826"/>
                  </a:lnTo>
                  <a:lnTo>
                    <a:pt x="65689" y="273242"/>
                  </a:lnTo>
                  <a:lnTo>
                    <a:pt x="64605" y="273640"/>
                  </a:lnTo>
                  <a:lnTo>
                    <a:pt x="63521" y="274010"/>
                  </a:lnTo>
                  <a:lnTo>
                    <a:pt x="62437" y="274361"/>
                  </a:lnTo>
                  <a:lnTo>
                    <a:pt x="61354" y="274694"/>
                  </a:lnTo>
                  <a:lnTo>
                    <a:pt x="60270" y="275009"/>
                  </a:lnTo>
                  <a:lnTo>
                    <a:pt x="59192" y="275305"/>
                  </a:lnTo>
                  <a:lnTo>
                    <a:pt x="58108" y="275583"/>
                  </a:lnTo>
                  <a:lnTo>
                    <a:pt x="57031" y="275842"/>
                  </a:lnTo>
                  <a:lnTo>
                    <a:pt x="55953" y="276082"/>
                  </a:lnTo>
                  <a:lnTo>
                    <a:pt x="54881" y="276304"/>
                  </a:lnTo>
                  <a:lnTo>
                    <a:pt x="53809" y="276508"/>
                  </a:lnTo>
                  <a:lnTo>
                    <a:pt x="52738" y="276702"/>
                  </a:lnTo>
                  <a:lnTo>
                    <a:pt x="51672" y="276868"/>
                  </a:lnTo>
                  <a:lnTo>
                    <a:pt x="50606" y="277026"/>
                  </a:lnTo>
                  <a:lnTo>
                    <a:pt x="49553" y="277174"/>
                  </a:lnTo>
                  <a:lnTo>
                    <a:pt x="48499" y="277294"/>
                  </a:lnTo>
                  <a:lnTo>
                    <a:pt x="47446" y="277414"/>
                  </a:lnTo>
                  <a:lnTo>
                    <a:pt x="46404" y="277507"/>
                  </a:lnTo>
                  <a:lnTo>
                    <a:pt x="45363" y="277590"/>
                  </a:lnTo>
                  <a:lnTo>
                    <a:pt x="44328" y="277664"/>
                  </a:lnTo>
                  <a:lnTo>
                    <a:pt x="43304" y="277719"/>
                  </a:lnTo>
                  <a:lnTo>
                    <a:pt x="42281" y="277766"/>
                  </a:lnTo>
                  <a:lnTo>
                    <a:pt x="41264" y="277793"/>
                  </a:lnTo>
                  <a:lnTo>
                    <a:pt x="40259" y="277812"/>
                  </a:lnTo>
                  <a:lnTo>
                    <a:pt x="39260" y="277821"/>
                  </a:lnTo>
                  <a:lnTo>
                    <a:pt x="38267" y="277821"/>
                  </a:lnTo>
                  <a:lnTo>
                    <a:pt x="37280" y="277812"/>
                  </a:lnTo>
                  <a:lnTo>
                    <a:pt x="36299" y="277784"/>
                  </a:lnTo>
                  <a:lnTo>
                    <a:pt x="35336" y="277747"/>
                  </a:lnTo>
                  <a:lnTo>
                    <a:pt x="34374" y="277710"/>
                  </a:lnTo>
                  <a:lnTo>
                    <a:pt x="33423" y="277655"/>
                  </a:lnTo>
                  <a:lnTo>
                    <a:pt x="32485" y="277590"/>
                  </a:lnTo>
                  <a:lnTo>
                    <a:pt x="31552" y="277525"/>
                  </a:lnTo>
                  <a:lnTo>
                    <a:pt x="30632" y="277442"/>
                  </a:lnTo>
                  <a:lnTo>
                    <a:pt x="29718" y="277359"/>
                  </a:lnTo>
                  <a:lnTo>
                    <a:pt x="28822" y="277266"/>
                  </a:lnTo>
                  <a:lnTo>
                    <a:pt x="27931" y="277164"/>
                  </a:lnTo>
                  <a:lnTo>
                    <a:pt x="27054" y="277053"/>
                  </a:lnTo>
                  <a:lnTo>
                    <a:pt x="26194" y="276942"/>
                  </a:lnTo>
                  <a:lnTo>
                    <a:pt x="25340" y="276822"/>
                  </a:lnTo>
                  <a:lnTo>
                    <a:pt x="24498" y="276693"/>
                  </a:lnTo>
                  <a:lnTo>
                    <a:pt x="23669" y="276563"/>
                  </a:lnTo>
                  <a:lnTo>
                    <a:pt x="22858" y="276434"/>
                  </a:lnTo>
                  <a:lnTo>
                    <a:pt x="22052" y="276286"/>
                  </a:lnTo>
                  <a:lnTo>
                    <a:pt x="21265" y="276147"/>
                  </a:lnTo>
                  <a:lnTo>
                    <a:pt x="20496" y="275999"/>
                  </a:lnTo>
                  <a:lnTo>
                    <a:pt x="19739" y="275851"/>
                  </a:lnTo>
                  <a:lnTo>
                    <a:pt x="18995" y="275694"/>
                  </a:lnTo>
                  <a:lnTo>
                    <a:pt x="18262" y="275546"/>
                  </a:lnTo>
                  <a:lnTo>
                    <a:pt x="18595" y="275074"/>
                  </a:lnTo>
                  <a:lnTo>
                    <a:pt x="18922" y="274583"/>
                  </a:lnTo>
                  <a:lnTo>
                    <a:pt x="19237" y="274084"/>
                  </a:lnTo>
                  <a:lnTo>
                    <a:pt x="19540" y="273566"/>
                  </a:lnTo>
                  <a:lnTo>
                    <a:pt x="19745" y="273214"/>
                  </a:lnTo>
                  <a:lnTo>
                    <a:pt x="19939" y="272854"/>
                  </a:lnTo>
                  <a:lnTo>
                    <a:pt x="20133" y="272493"/>
                  </a:lnTo>
                  <a:lnTo>
                    <a:pt x="20327" y="272123"/>
                  </a:lnTo>
                  <a:lnTo>
                    <a:pt x="20514" y="271753"/>
                  </a:lnTo>
                  <a:lnTo>
                    <a:pt x="20696" y="271373"/>
                  </a:lnTo>
                  <a:lnTo>
                    <a:pt x="20872" y="270994"/>
                  </a:lnTo>
                  <a:lnTo>
                    <a:pt x="21047" y="270606"/>
                  </a:lnTo>
                  <a:lnTo>
                    <a:pt x="21217" y="270217"/>
                  </a:lnTo>
                  <a:lnTo>
                    <a:pt x="21386" y="269819"/>
                  </a:lnTo>
                  <a:lnTo>
                    <a:pt x="21550" y="269421"/>
                  </a:lnTo>
                  <a:lnTo>
                    <a:pt x="21713" y="269014"/>
                  </a:lnTo>
                  <a:lnTo>
                    <a:pt x="21865" y="268598"/>
                  </a:lnTo>
                  <a:lnTo>
                    <a:pt x="22022" y="268182"/>
                  </a:lnTo>
                  <a:lnTo>
                    <a:pt x="22167" y="267766"/>
                  </a:lnTo>
                  <a:lnTo>
                    <a:pt x="22313" y="267340"/>
                  </a:lnTo>
                  <a:lnTo>
                    <a:pt x="22458" y="266905"/>
                  </a:lnTo>
                  <a:lnTo>
                    <a:pt x="22597" y="266470"/>
                  </a:lnTo>
                  <a:lnTo>
                    <a:pt x="22730" y="266036"/>
                  </a:lnTo>
                  <a:lnTo>
                    <a:pt x="22864" y="265592"/>
                  </a:lnTo>
                  <a:lnTo>
                    <a:pt x="22991" y="265138"/>
                  </a:lnTo>
                  <a:lnTo>
                    <a:pt x="23118" y="264685"/>
                  </a:lnTo>
                  <a:lnTo>
                    <a:pt x="23239" y="264232"/>
                  </a:lnTo>
                  <a:lnTo>
                    <a:pt x="23354" y="263769"/>
                  </a:lnTo>
                  <a:lnTo>
                    <a:pt x="23469" y="263297"/>
                  </a:lnTo>
                  <a:lnTo>
                    <a:pt x="23584" y="262826"/>
                  </a:lnTo>
                  <a:lnTo>
                    <a:pt x="23693" y="262354"/>
                  </a:lnTo>
                  <a:lnTo>
                    <a:pt x="23796" y="261873"/>
                  </a:lnTo>
                  <a:lnTo>
                    <a:pt x="23899" y="261382"/>
                  </a:lnTo>
                  <a:lnTo>
                    <a:pt x="24002" y="260892"/>
                  </a:lnTo>
                  <a:lnTo>
                    <a:pt x="24093" y="260402"/>
                  </a:lnTo>
                  <a:lnTo>
                    <a:pt x="24190" y="259902"/>
                  </a:lnTo>
                  <a:lnTo>
                    <a:pt x="24280" y="259394"/>
                  </a:lnTo>
                  <a:lnTo>
                    <a:pt x="24365" y="258894"/>
                  </a:lnTo>
                  <a:lnTo>
                    <a:pt x="24529" y="257858"/>
                  </a:lnTo>
                  <a:lnTo>
                    <a:pt x="24686" y="256813"/>
                  </a:lnTo>
                  <a:lnTo>
                    <a:pt x="24825" y="255749"/>
                  </a:lnTo>
                  <a:lnTo>
                    <a:pt x="24959" y="254666"/>
                  </a:lnTo>
                  <a:lnTo>
                    <a:pt x="25080" y="253566"/>
                  </a:lnTo>
                  <a:lnTo>
                    <a:pt x="25189" y="252455"/>
                  </a:lnTo>
                  <a:lnTo>
                    <a:pt x="25286" y="251318"/>
                  </a:lnTo>
                  <a:lnTo>
                    <a:pt x="25370" y="250170"/>
                  </a:lnTo>
                  <a:lnTo>
                    <a:pt x="25449" y="249005"/>
                  </a:lnTo>
                  <a:lnTo>
                    <a:pt x="25522" y="247821"/>
                  </a:lnTo>
                  <a:lnTo>
                    <a:pt x="25576" y="246627"/>
                  </a:lnTo>
                  <a:lnTo>
                    <a:pt x="25631" y="245406"/>
                  </a:lnTo>
                  <a:lnTo>
                    <a:pt x="25667" y="244176"/>
                  </a:lnTo>
                  <a:lnTo>
                    <a:pt x="25703" y="242936"/>
                  </a:lnTo>
                  <a:lnTo>
                    <a:pt x="25721" y="241669"/>
                  </a:lnTo>
                  <a:lnTo>
                    <a:pt x="25740" y="240392"/>
                  </a:lnTo>
                  <a:lnTo>
                    <a:pt x="25746" y="239097"/>
                  </a:lnTo>
                  <a:lnTo>
                    <a:pt x="25746" y="237793"/>
                  </a:lnTo>
                  <a:lnTo>
                    <a:pt x="25734" y="236470"/>
                  </a:lnTo>
                  <a:lnTo>
                    <a:pt x="25715" y="235129"/>
                  </a:lnTo>
                  <a:lnTo>
                    <a:pt x="25691" y="233769"/>
                  </a:lnTo>
                  <a:lnTo>
                    <a:pt x="25661" y="232400"/>
                  </a:lnTo>
                  <a:lnTo>
                    <a:pt x="25625" y="231021"/>
                  </a:lnTo>
                  <a:lnTo>
                    <a:pt x="25582" y="229624"/>
                  </a:lnTo>
                  <a:lnTo>
                    <a:pt x="25534" y="228209"/>
                  </a:lnTo>
                  <a:lnTo>
                    <a:pt x="25473" y="226784"/>
                  </a:lnTo>
                  <a:lnTo>
                    <a:pt x="25413" y="225341"/>
                  </a:lnTo>
                  <a:lnTo>
                    <a:pt x="25346" y="223889"/>
                  </a:lnTo>
                  <a:lnTo>
                    <a:pt x="25273" y="222418"/>
                  </a:lnTo>
                  <a:lnTo>
                    <a:pt x="25195" y="220938"/>
                  </a:lnTo>
                  <a:lnTo>
                    <a:pt x="25110" y="219439"/>
                  </a:lnTo>
                  <a:lnTo>
                    <a:pt x="25025" y="217931"/>
                  </a:lnTo>
                  <a:lnTo>
                    <a:pt x="24934" y="216414"/>
                  </a:lnTo>
                  <a:lnTo>
                    <a:pt x="24735" y="213324"/>
                  </a:lnTo>
                  <a:lnTo>
                    <a:pt x="24523" y="210188"/>
                  </a:lnTo>
                  <a:lnTo>
                    <a:pt x="24299" y="207006"/>
                  </a:lnTo>
                  <a:lnTo>
                    <a:pt x="24069" y="203768"/>
                  </a:lnTo>
                  <a:lnTo>
                    <a:pt x="23820" y="200493"/>
                  </a:lnTo>
                  <a:lnTo>
                    <a:pt x="23318" y="193787"/>
                  </a:lnTo>
                  <a:lnTo>
                    <a:pt x="22876" y="187940"/>
                  </a:lnTo>
                  <a:lnTo>
                    <a:pt x="22652" y="184989"/>
                  </a:lnTo>
                  <a:lnTo>
                    <a:pt x="22434" y="182010"/>
                  </a:lnTo>
                  <a:lnTo>
                    <a:pt x="22222" y="179022"/>
                  </a:lnTo>
                  <a:lnTo>
                    <a:pt x="22010" y="176006"/>
                  </a:lnTo>
                  <a:lnTo>
                    <a:pt x="21804" y="172981"/>
                  </a:lnTo>
                  <a:lnTo>
                    <a:pt x="21610" y="169947"/>
                  </a:lnTo>
                  <a:lnTo>
                    <a:pt x="21423" y="166894"/>
                  </a:lnTo>
                  <a:lnTo>
                    <a:pt x="21241" y="163832"/>
                  </a:lnTo>
                  <a:lnTo>
                    <a:pt x="21078" y="160761"/>
                  </a:lnTo>
                  <a:lnTo>
                    <a:pt x="20926" y="157690"/>
                  </a:lnTo>
                  <a:lnTo>
                    <a:pt x="20853" y="156145"/>
                  </a:lnTo>
                  <a:lnTo>
                    <a:pt x="20781" y="154600"/>
                  </a:lnTo>
                  <a:lnTo>
                    <a:pt x="20720" y="153055"/>
                  </a:lnTo>
                  <a:lnTo>
                    <a:pt x="20660" y="151510"/>
                  </a:lnTo>
                  <a:lnTo>
                    <a:pt x="20605" y="149965"/>
                  </a:lnTo>
                  <a:lnTo>
                    <a:pt x="20551" y="148420"/>
                  </a:lnTo>
                  <a:lnTo>
                    <a:pt x="20502" y="146876"/>
                  </a:lnTo>
                  <a:lnTo>
                    <a:pt x="20460" y="145331"/>
                  </a:lnTo>
                  <a:lnTo>
                    <a:pt x="20424" y="143786"/>
                  </a:lnTo>
                  <a:lnTo>
                    <a:pt x="20393" y="142232"/>
                  </a:lnTo>
                  <a:lnTo>
                    <a:pt x="20363" y="140687"/>
                  </a:lnTo>
                  <a:lnTo>
                    <a:pt x="20339" y="139142"/>
                  </a:lnTo>
                  <a:lnTo>
                    <a:pt x="20327" y="137597"/>
                  </a:lnTo>
                  <a:lnTo>
                    <a:pt x="20315" y="136052"/>
                  </a:lnTo>
                  <a:lnTo>
                    <a:pt x="20309" y="134507"/>
                  </a:lnTo>
                  <a:lnTo>
                    <a:pt x="20309" y="132972"/>
                  </a:lnTo>
                  <a:lnTo>
                    <a:pt x="20315" y="131427"/>
                  </a:lnTo>
                  <a:lnTo>
                    <a:pt x="20327" y="129891"/>
                  </a:lnTo>
                  <a:lnTo>
                    <a:pt x="20351" y="128355"/>
                  </a:lnTo>
                  <a:lnTo>
                    <a:pt x="20375" y="126820"/>
                  </a:lnTo>
                  <a:lnTo>
                    <a:pt x="20405" y="125284"/>
                  </a:lnTo>
                  <a:lnTo>
                    <a:pt x="20448" y="123758"/>
                  </a:lnTo>
                  <a:lnTo>
                    <a:pt x="20496" y="122231"/>
                  </a:lnTo>
                  <a:lnTo>
                    <a:pt x="20551" y="120705"/>
                  </a:lnTo>
                  <a:lnTo>
                    <a:pt x="20611" y="119188"/>
                  </a:lnTo>
                  <a:lnTo>
                    <a:pt x="20684" y="117671"/>
                  </a:lnTo>
                  <a:lnTo>
                    <a:pt x="20757" y="116154"/>
                  </a:lnTo>
                  <a:lnTo>
                    <a:pt x="20841" y="114636"/>
                  </a:lnTo>
                  <a:lnTo>
                    <a:pt x="20938" y="113129"/>
                  </a:lnTo>
                  <a:lnTo>
                    <a:pt x="21041" y="111630"/>
                  </a:lnTo>
                  <a:lnTo>
                    <a:pt x="21150" y="110131"/>
                  </a:lnTo>
                  <a:lnTo>
                    <a:pt x="21271" y="108633"/>
                  </a:lnTo>
                  <a:lnTo>
                    <a:pt x="21398" y="107143"/>
                  </a:lnTo>
                  <a:lnTo>
                    <a:pt x="21532" y="105654"/>
                  </a:lnTo>
                  <a:lnTo>
                    <a:pt x="21677" y="104174"/>
                  </a:lnTo>
                  <a:lnTo>
                    <a:pt x="21834" y="102703"/>
                  </a:lnTo>
                  <a:lnTo>
                    <a:pt x="21998" y="101232"/>
                  </a:lnTo>
                  <a:lnTo>
                    <a:pt x="22173" y="99761"/>
                  </a:lnTo>
                  <a:lnTo>
                    <a:pt x="22355" y="98299"/>
                  </a:lnTo>
                  <a:lnTo>
                    <a:pt x="22549" y="96847"/>
                  </a:lnTo>
                  <a:lnTo>
                    <a:pt x="22585" y="96551"/>
                  </a:lnTo>
                  <a:lnTo>
                    <a:pt x="22609" y="96264"/>
                  </a:lnTo>
                  <a:lnTo>
                    <a:pt x="22628" y="95968"/>
                  </a:lnTo>
                  <a:lnTo>
                    <a:pt x="22634" y="95681"/>
                  </a:lnTo>
                  <a:lnTo>
                    <a:pt x="22628" y="95395"/>
                  </a:lnTo>
                  <a:lnTo>
                    <a:pt x="22615" y="95108"/>
                  </a:lnTo>
                  <a:lnTo>
                    <a:pt x="22591" y="94821"/>
                  </a:lnTo>
                  <a:lnTo>
                    <a:pt x="22561" y="94544"/>
                  </a:lnTo>
                  <a:lnTo>
                    <a:pt x="22519" y="94266"/>
                  </a:lnTo>
                  <a:lnTo>
                    <a:pt x="22470" y="93998"/>
                  </a:lnTo>
                  <a:lnTo>
                    <a:pt x="22416" y="93730"/>
                  </a:lnTo>
                  <a:lnTo>
                    <a:pt x="22349" y="93471"/>
                  </a:lnTo>
                  <a:lnTo>
                    <a:pt x="22276" y="93211"/>
                  </a:lnTo>
                  <a:lnTo>
                    <a:pt x="22198" y="92962"/>
                  </a:lnTo>
                  <a:lnTo>
                    <a:pt x="22107" y="92721"/>
                  </a:lnTo>
                  <a:lnTo>
                    <a:pt x="22010" y="92481"/>
                  </a:lnTo>
                  <a:lnTo>
                    <a:pt x="21907" y="92249"/>
                  </a:lnTo>
                  <a:lnTo>
                    <a:pt x="21798" y="92027"/>
                  </a:lnTo>
                  <a:lnTo>
                    <a:pt x="21683" y="91815"/>
                  </a:lnTo>
                  <a:lnTo>
                    <a:pt x="21556" y="91611"/>
                  </a:lnTo>
                  <a:lnTo>
                    <a:pt x="21423" y="91417"/>
                  </a:lnTo>
                  <a:lnTo>
                    <a:pt x="21289" y="91223"/>
                  </a:lnTo>
                  <a:lnTo>
                    <a:pt x="21144" y="91047"/>
                  </a:lnTo>
                  <a:lnTo>
                    <a:pt x="20993" y="90880"/>
                  </a:lnTo>
                  <a:lnTo>
                    <a:pt x="20841" y="90723"/>
                  </a:lnTo>
                  <a:lnTo>
                    <a:pt x="20678" y="90584"/>
                  </a:lnTo>
                  <a:lnTo>
                    <a:pt x="20514" y="90445"/>
                  </a:lnTo>
                  <a:lnTo>
                    <a:pt x="20345" y="90325"/>
                  </a:lnTo>
                  <a:lnTo>
                    <a:pt x="20163" y="90223"/>
                  </a:lnTo>
                  <a:lnTo>
                    <a:pt x="19988" y="90122"/>
                  </a:lnTo>
                  <a:lnTo>
                    <a:pt x="19800" y="90038"/>
                  </a:lnTo>
                  <a:lnTo>
                    <a:pt x="19606" y="89974"/>
                  </a:lnTo>
                  <a:lnTo>
                    <a:pt x="19419" y="89918"/>
                  </a:lnTo>
                  <a:lnTo>
                    <a:pt x="19225" y="89881"/>
                  </a:lnTo>
                  <a:lnTo>
                    <a:pt x="19031" y="89853"/>
                  </a:lnTo>
                  <a:lnTo>
                    <a:pt x="18843" y="89844"/>
                  </a:lnTo>
                  <a:lnTo>
                    <a:pt x="18656" y="89853"/>
                  </a:lnTo>
                  <a:lnTo>
                    <a:pt x="18468" y="89872"/>
                  </a:lnTo>
                  <a:lnTo>
                    <a:pt x="18280" y="89909"/>
                  </a:lnTo>
                  <a:lnTo>
                    <a:pt x="18099" y="89955"/>
                  </a:lnTo>
                  <a:lnTo>
                    <a:pt x="17917" y="90020"/>
                  </a:lnTo>
                  <a:lnTo>
                    <a:pt x="17741" y="90094"/>
                  </a:lnTo>
                  <a:lnTo>
                    <a:pt x="17566" y="90177"/>
                  </a:lnTo>
                  <a:lnTo>
                    <a:pt x="17390" y="90279"/>
                  </a:lnTo>
                  <a:lnTo>
                    <a:pt x="17227" y="90390"/>
                  </a:lnTo>
                  <a:lnTo>
                    <a:pt x="17063" y="90510"/>
                  </a:lnTo>
                  <a:lnTo>
                    <a:pt x="16900" y="90649"/>
                  </a:lnTo>
                  <a:lnTo>
                    <a:pt x="16748" y="90797"/>
                  </a:lnTo>
                  <a:lnTo>
                    <a:pt x="16597" y="90954"/>
                  </a:lnTo>
                  <a:lnTo>
                    <a:pt x="16452" y="91121"/>
                  </a:lnTo>
                  <a:lnTo>
                    <a:pt x="16312" y="91306"/>
                  </a:lnTo>
                  <a:lnTo>
                    <a:pt x="16179" y="91491"/>
                  </a:lnTo>
                  <a:lnTo>
                    <a:pt x="16046" y="91694"/>
                  </a:lnTo>
                  <a:lnTo>
                    <a:pt x="15925" y="91898"/>
                  </a:lnTo>
                  <a:lnTo>
                    <a:pt x="15810" y="92120"/>
                  </a:lnTo>
                  <a:lnTo>
                    <a:pt x="15701" y="92351"/>
                  </a:lnTo>
                  <a:lnTo>
                    <a:pt x="15598" y="92582"/>
                  </a:lnTo>
                  <a:lnTo>
                    <a:pt x="15507" y="92832"/>
                  </a:lnTo>
                  <a:lnTo>
                    <a:pt x="15416" y="93082"/>
                  </a:lnTo>
                  <a:lnTo>
                    <a:pt x="15338" y="93350"/>
                  </a:lnTo>
                  <a:lnTo>
                    <a:pt x="15265" y="93619"/>
                  </a:lnTo>
                  <a:lnTo>
                    <a:pt x="15204" y="93896"/>
                  </a:lnTo>
                  <a:lnTo>
                    <a:pt x="15150" y="94174"/>
                  </a:lnTo>
                  <a:lnTo>
                    <a:pt x="15108" y="94470"/>
                  </a:lnTo>
                  <a:lnTo>
                    <a:pt x="14902" y="96005"/>
                  </a:lnTo>
                  <a:lnTo>
                    <a:pt x="14702" y="97550"/>
                  </a:lnTo>
                  <a:lnTo>
                    <a:pt x="14520" y="99104"/>
                  </a:lnTo>
                  <a:lnTo>
                    <a:pt x="14345" y="100658"/>
                  </a:lnTo>
                  <a:lnTo>
                    <a:pt x="14181" y="102213"/>
                  </a:lnTo>
                  <a:lnTo>
                    <a:pt x="14024" y="103776"/>
                  </a:lnTo>
                  <a:lnTo>
                    <a:pt x="13878" y="105339"/>
                  </a:lnTo>
                  <a:lnTo>
                    <a:pt x="13745" y="106903"/>
                  </a:lnTo>
                  <a:lnTo>
                    <a:pt x="13618" y="108475"/>
                  </a:lnTo>
                  <a:lnTo>
                    <a:pt x="13497" y="110048"/>
                  </a:lnTo>
                  <a:lnTo>
                    <a:pt x="13388" y="111630"/>
                  </a:lnTo>
                  <a:lnTo>
                    <a:pt x="13291" y="113212"/>
                  </a:lnTo>
                  <a:lnTo>
                    <a:pt x="13200" y="114794"/>
                  </a:lnTo>
                  <a:lnTo>
                    <a:pt x="13116" y="116385"/>
                  </a:lnTo>
                  <a:lnTo>
                    <a:pt x="13037" y="117967"/>
                  </a:lnTo>
                  <a:lnTo>
                    <a:pt x="12970" y="119558"/>
                  </a:lnTo>
                  <a:lnTo>
                    <a:pt x="12910" y="121149"/>
                  </a:lnTo>
                  <a:lnTo>
                    <a:pt x="12861" y="122749"/>
                  </a:lnTo>
                  <a:lnTo>
                    <a:pt x="12813" y="124341"/>
                  </a:lnTo>
                  <a:lnTo>
                    <a:pt x="12776" y="125941"/>
                  </a:lnTo>
                  <a:lnTo>
                    <a:pt x="12746" y="127541"/>
                  </a:lnTo>
                  <a:lnTo>
                    <a:pt x="12728" y="129142"/>
                  </a:lnTo>
                  <a:lnTo>
                    <a:pt x="12710" y="130742"/>
                  </a:lnTo>
                  <a:lnTo>
                    <a:pt x="12698" y="132343"/>
                  </a:lnTo>
                  <a:lnTo>
                    <a:pt x="12698" y="133943"/>
                  </a:lnTo>
                  <a:lnTo>
                    <a:pt x="12698" y="135553"/>
                  </a:lnTo>
                  <a:lnTo>
                    <a:pt x="12710" y="137153"/>
                  </a:lnTo>
                  <a:lnTo>
                    <a:pt x="12722" y="138753"/>
                  </a:lnTo>
                  <a:lnTo>
                    <a:pt x="12746" y="140363"/>
                  </a:lnTo>
                  <a:lnTo>
                    <a:pt x="12770" y="141963"/>
                  </a:lnTo>
                  <a:lnTo>
                    <a:pt x="12807" y="143564"/>
                  </a:lnTo>
                  <a:lnTo>
                    <a:pt x="12843" y="145173"/>
                  </a:lnTo>
                  <a:lnTo>
                    <a:pt x="12885" y="146774"/>
                  </a:lnTo>
                  <a:lnTo>
                    <a:pt x="12928" y="148374"/>
                  </a:lnTo>
                  <a:lnTo>
                    <a:pt x="12982" y="149975"/>
                  </a:lnTo>
                  <a:lnTo>
                    <a:pt x="13037" y="151566"/>
                  </a:lnTo>
                  <a:lnTo>
                    <a:pt x="13097" y="153166"/>
                  </a:lnTo>
                  <a:lnTo>
                    <a:pt x="13164" y="154767"/>
                  </a:lnTo>
                  <a:lnTo>
                    <a:pt x="13231" y="156358"/>
                  </a:lnTo>
                  <a:lnTo>
                    <a:pt x="13309" y="157949"/>
                  </a:lnTo>
                  <a:lnTo>
                    <a:pt x="13382" y="159540"/>
                  </a:lnTo>
                  <a:lnTo>
                    <a:pt x="13461" y="161122"/>
                  </a:lnTo>
                  <a:lnTo>
                    <a:pt x="13630" y="164295"/>
                  </a:lnTo>
                  <a:lnTo>
                    <a:pt x="13812" y="167449"/>
                  </a:lnTo>
                  <a:lnTo>
                    <a:pt x="14006" y="170595"/>
                  </a:lnTo>
                  <a:lnTo>
                    <a:pt x="14211" y="173722"/>
                  </a:lnTo>
                  <a:lnTo>
                    <a:pt x="14417" y="176839"/>
                  </a:lnTo>
                  <a:lnTo>
                    <a:pt x="14635" y="179938"/>
                  </a:lnTo>
                  <a:lnTo>
                    <a:pt x="14853" y="183009"/>
                  </a:lnTo>
                  <a:lnTo>
                    <a:pt x="15077" y="186071"/>
                  </a:lnTo>
                  <a:lnTo>
                    <a:pt x="15307" y="189115"/>
                  </a:lnTo>
                  <a:lnTo>
                    <a:pt x="15761" y="195128"/>
                  </a:lnTo>
                  <a:lnTo>
                    <a:pt x="16191" y="200854"/>
                  </a:lnTo>
                  <a:lnTo>
                    <a:pt x="16403" y="203704"/>
                  </a:lnTo>
                  <a:lnTo>
                    <a:pt x="16609" y="206525"/>
                  </a:lnTo>
                  <a:lnTo>
                    <a:pt x="16809" y="209328"/>
                  </a:lnTo>
                  <a:lnTo>
                    <a:pt x="17003" y="212103"/>
                  </a:lnTo>
                  <a:lnTo>
                    <a:pt x="17184" y="214851"/>
                  </a:lnTo>
                  <a:lnTo>
                    <a:pt x="17348" y="217571"/>
                  </a:lnTo>
                  <a:lnTo>
                    <a:pt x="17505" y="220253"/>
                  </a:lnTo>
                  <a:lnTo>
                    <a:pt x="17644" y="222908"/>
                  </a:lnTo>
                  <a:lnTo>
                    <a:pt x="17711" y="224213"/>
                  </a:lnTo>
                  <a:lnTo>
                    <a:pt x="17772" y="225517"/>
                  </a:lnTo>
                  <a:lnTo>
                    <a:pt x="17826" y="226803"/>
                  </a:lnTo>
                  <a:lnTo>
                    <a:pt x="17881" y="228079"/>
                  </a:lnTo>
                  <a:lnTo>
                    <a:pt x="17923" y="229347"/>
                  </a:lnTo>
                  <a:lnTo>
                    <a:pt x="17965" y="230596"/>
                  </a:lnTo>
                  <a:lnTo>
                    <a:pt x="18002" y="231845"/>
                  </a:lnTo>
                  <a:lnTo>
                    <a:pt x="18032" y="233066"/>
                  </a:lnTo>
                  <a:lnTo>
                    <a:pt x="18056" y="234287"/>
                  </a:lnTo>
                  <a:lnTo>
                    <a:pt x="18074" y="235489"/>
                  </a:lnTo>
                  <a:lnTo>
                    <a:pt x="18093" y="236683"/>
                  </a:lnTo>
                  <a:lnTo>
                    <a:pt x="18099" y="237858"/>
                  </a:lnTo>
                  <a:lnTo>
                    <a:pt x="18099" y="239014"/>
                  </a:lnTo>
                  <a:lnTo>
                    <a:pt x="18093" y="240161"/>
                  </a:lnTo>
                  <a:lnTo>
                    <a:pt x="18074" y="241290"/>
                  </a:lnTo>
                  <a:lnTo>
                    <a:pt x="18056" y="242409"/>
                  </a:lnTo>
                  <a:lnTo>
                    <a:pt x="18032" y="243510"/>
                  </a:lnTo>
                  <a:lnTo>
                    <a:pt x="17996" y="244592"/>
                  </a:lnTo>
                  <a:lnTo>
                    <a:pt x="17953" y="245656"/>
                  </a:lnTo>
                  <a:lnTo>
                    <a:pt x="17905" y="246711"/>
                  </a:lnTo>
                  <a:lnTo>
                    <a:pt x="17844" y="247738"/>
                  </a:lnTo>
                  <a:lnTo>
                    <a:pt x="17778" y="248755"/>
                  </a:lnTo>
                  <a:lnTo>
                    <a:pt x="17705" y="249754"/>
                  </a:lnTo>
                  <a:lnTo>
                    <a:pt x="17620" y="250735"/>
                  </a:lnTo>
                  <a:lnTo>
                    <a:pt x="17529" y="251688"/>
                  </a:lnTo>
                  <a:lnTo>
                    <a:pt x="17427" y="252631"/>
                  </a:lnTo>
                  <a:lnTo>
                    <a:pt x="17318" y="253547"/>
                  </a:lnTo>
                  <a:lnTo>
                    <a:pt x="17202" y="254454"/>
                  </a:lnTo>
                  <a:lnTo>
                    <a:pt x="17069" y="255332"/>
                  </a:lnTo>
                  <a:lnTo>
                    <a:pt x="16930" y="256193"/>
                  </a:lnTo>
                  <a:lnTo>
                    <a:pt x="16785" y="257025"/>
                  </a:lnTo>
                  <a:lnTo>
                    <a:pt x="16627" y="257849"/>
                  </a:lnTo>
                  <a:lnTo>
                    <a:pt x="16458" y="258644"/>
                  </a:lnTo>
                  <a:lnTo>
                    <a:pt x="16367" y="259033"/>
                  </a:lnTo>
                  <a:lnTo>
                    <a:pt x="16276" y="259412"/>
                  </a:lnTo>
                  <a:lnTo>
                    <a:pt x="16185" y="259791"/>
                  </a:lnTo>
                  <a:lnTo>
                    <a:pt x="16088" y="260161"/>
                  </a:lnTo>
                  <a:lnTo>
                    <a:pt x="15985" y="260531"/>
                  </a:lnTo>
                  <a:lnTo>
                    <a:pt x="15889" y="260892"/>
                  </a:lnTo>
                  <a:lnTo>
                    <a:pt x="15780" y="261244"/>
                  </a:lnTo>
                  <a:lnTo>
                    <a:pt x="15677" y="261595"/>
                  </a:lnTo>
                  <a:lnTo>
                    <a:pt x="15562" y="261938"/>
                  </a:lnTo>
                  <a:lnTo>
                    <a:pt x="15453" y="262271"/>
                  </a:lnTo>
                  <a:lnTo>
                    <a:pt x="15338" y="262604"/>
                  </a:lnTo>
                  <a:lnTo>
                    <a:pt x="15217" y="262927"/>
                  </a:lnTo>
                  <a:lnTo>
                    <a:pt x="15095" y="263251"/>
                  </a:lnTo>
                  <a:lnTo>
                    <a:pt x="14968" y="263566"/>
                  </a:lnTo>
                  <a:lnTo>
                    <a:pt x="14841" y="263871"/>
                  </a:lnTo>
                  <a:lnTo>
                    <a:pt x="14714" y="264167"/>
                  </a:lnTo>
                  <a:lnTo>
                    <a:pt x="14581" y="264463"/>
                  </a:lnTo>
                  <a:lnTo>
                    <a:pt x="14442" y="264750"/>
                  </a:lnTo>
                  <a:lnTo>
                    <a:pt x="14302" y="265027"/>
                  </a:lnTo>
                  <a:lnTo>
                    <a:pt x="14157" y="265305"/>
                  </a:lnTo>
                  <a:lnTo>
                    <a:pt x="14012" y="265573"/>
                  </a:lnTo>
                  <a:lnTo>
                    <a:pt x="13866" y="265832"/>
                  </a:lnTo>
                  <a:lnTo>
                    <a:pt x="13654" y="266184"/>
                  </a:lnTo>
                  <a:lnTo>
                    <a:pt x="13442" y="266517"/>
                  </a:lnTo>
                  <a:lnTo>
                    <a:pt x="13225" y="266831"/>
                  </a:lnTo>
                  <a:lnTo>
                    <a:pt x="12994" y="267146"/>
                  </a:lnTo>
                  <a:lnTo>
                    <a:pt x="12764" y="267442"/>
                  </a:lnTo>
                  <a:lnTo>
                    <a:pt x="12522" y="267729"/>
                  </a:lnTo>
                  <a:lnTo>
                    <a:pt x="12274" y="268006"/>
                  </a:lnTo>
                  <a:lnTo>
                    <a:pt x="12020" y="268274"/>
                  </a:lnTo>
                  <a:lnTo>
                    <a:pt x="11759" y="268524"/>
                  </a:lnTo>
                  <a:lnTo>
                    <a:pt x="11493" y="268774"/>
                  </a:lnTo>
                  <a:lnTo>
                    <a:pt x="11220" y="269005"/>
                  </a:lnTo>
                  <a:lnTo>
                    <a:pt x="10936" y="269227"/>
                  </a:lnTo>
                  <a:lnTo>
                    <a:pt x="10651" y="269431"/>
                  </a:lnTo>
                  <a:lnTo>
                    <a:pt x="10355" y="269634"/>
                  </a:lnTo>
                  <a:lnTo>
                    <a:pt x="10052" y="269819"/>
                  </a:lnTo>
                  <a:lnTo>
                    <a:pt x="9743" y="270004"/>
                  </a:lnTo>
                  <a:lnTo>
                    <a:pt x="9428" y="270171"/>
                  </a:lnTo>
                  <a:lnTo>
                    <a:pt x="9101" y="270319"/>
                  </a:lnTo>
                  <a:lnTo>
                    <a:pt x="8774" y="270467"/>
                  </a:lnTo>
                  <a:lnTo>
                    <a:pt x="8435" y="270606"/>
                  </a:lnTo>
                  <a:lnTo>
                    <a:pt x="8090" y="270726"/>
                  </a:lnTo>
                  <a:lnTo>
                    <a:pt x="7739" y="270837"/>
                  </a:lnTo>
                  <a:lnTo>
                    <a:pt x="7376" y="270939"/>
                  </a:lnTo>
                  <a:lnTo>
                    <a:pt x="7012" y="271031"/>
                  </a:lnTo>
                  <a:lnTo>
                    <a:pt x="6637" y="271105"/>
                  </a:lnTo>
                  <a:lnTo>
                    <a:pt x="6256" y="271179"/>
                  </a:lnTo>
                  <a:lnTo>
                    <a:pt x="5862" y="271235"/>
                  </a:lnTo>
                  <a:lnTo>
                    <a:pt x="5468" y="271281"/>
                  </a:lnTo>
                  <a:lnTo>
                    <a:pt x="5063" y="271318"/>
                  </a:lnTo>
                  <a:lnTo>
                    <a:pt x="4651" y="271346"/>
                  </a:lnTo>
                  <a:lnTo>
                    <a:pt x="4227" y="271364"/>
                  </a:lnTo>
                  <a:lnTo>
                    <a:pt x="3803" y="271373"/>
                  </a:lnTo>
                  <a:lnTo>
                    <a:pt x="3628" y="271373"/>
                  </a:lnTo>
                  <a:lnTo>
                    <a:pt x="3452" y="271392"/>
                  </a:lnTo>
                  <a:lnTo>
                    <a:pt x="3277" y="271429"/>
                  </a:lnTo>
                  <a:lnTo>
                    <a:pt x="3107" y="271466"/>
                  </a:lnTo>
                  <a:lnTo>
                    <a:pt x="2938" y="271521"/>
                  </a:lnTo>
                  <a:lnTo>
                    <a:pt x="2774" y="271586"/>
                  </a:lnTo>
                  <a:lnTo>
                    <a:pt x="2611" y="271660"/>
                  </a:lnTo>
                  <a:lnTo>
                    <a:pt x="2447" y="271753"/>
                  </a:lnTo>
                  <a:lnTo>
                    <a:pt x="2290" y="271845"/>
                  </a:lnTo>
                  <a:lnTo>
                    <a:pt x="2138" y="271956"/>
                  </a:lnTo>
                  <a:lnTo>
                    <a:pt x="1987" y="272076"/>
                  </a:lnTo>
                  <a:lnTo>
                    <a:pt x="1842" y="272197"/>
                  </a:lnTo>
                  <a:lnTo>
                    <a:pt x="1702" y="272335"/>
                  </a:lnTo>
                  <a:lnTo>
                    <a:pt x="1563" y="272484"/>
                  </a:lnTo>
                  <a:lnTo>
                    <a:pt x="1430" y="272641"/>
                  </a:lnTo>
                  <a:lnTo>
                    <a:pt x="1303" y="272807"/>
                  </a:lnTo>
                  <a:lnTo>
                    <a:pt x="1182" y="272974"/>
                  </a:lnTo>
                  <a:lnTo>
                    <a:pt x="1061" y="273159"/>
                  </a:lnTo>
                  <a:lnTo>
                    <a:pt x="946" y="273344"/>
                  </a:lnTo>
                  <a:lnTo>
                    <a:pt x="843" y="273538"/>
                  </a:lnTo>
                  <a:lnTo>
                    <a:pt x="740" y="273742"/>
                  </a:lnTo>
                  <a:lnTo>
                    <a:pt x="643" y="273954"/>
                  </a:lnTo>
                  <a:lnTo>
                    <a:pt x="552" y="274167"/>
                  </a:lnTo>
                  <a:lnTo>
                    <a:pt x="467" y="274398"/>
                  </a:lnTo>
                  <a:lnTo>
                    <a:pt x="388" y="274630"/>
                  </a:lnTo>
                  <a:lnTo>
                    <a:pt x="316" y="274861"/>
                  </a:lnTo>
                  <a:lnTo>
                    <a:pt x="249" y="275101"/>
                  </a:lnTo>
                  <a:lnTo>
                    <a:pt x="195" y="275351"/>
                  </a:lnTo>
                  <a:lnTo>
                    <a:pt x="146" y="275601"/>
                  </a:lnTo>
                  <a:lnTo>
                    <a:pt x="98" y="275860"/>
                  </a:lnTo>
                  <a:lnTo>
                    <a:pt x="68" y="276128"/>
                  </a:lnTo>
                  <a:lnTo>
                    <a:pt x="37" y="276397"/>
                  </a:lnTo>
                  <a:lnTo>
                    <a:pt x="19" y="276665"/>
                  </a:lnTo>
                  <a:lnTo>
                    <a:pt x="7" y="276933"/>
                  </a:lnTo>
                  <a:lnTo>
                    <a:pt x="1" y="277201"/>
                  </a:lnTo>
                  <a:lnTo>
                    <a:pt x="7" y="277460"/>
                  </a:lnTo>
                  <a:lnTo>
                    <a:pt x="19" y="277729"/>
                  </a:lnTo>
                  <a:lnTo>
                    <a:pt x="37" y="277988"/>
                  </a:lnTo>
                  <a:lnTo>
                    <a:pt x="62" y="278238"/>
                  </a:lnTo>
                  <a:lnTo>
                    <a:pt x="98" y="278497"/>
                  </a:lnTo>
                  <a:lnTo>
                    <a:pt x="140" y="278746"/>
                  </a:lnTo>
                  <a:lnTo>
                    <a:pt x="189" y="278996"/>
                  </a:lnTo>
                  <a:lnTo>
                    <a:pt x="243" y="279237"/>
                  </a:lnTo>
                  <a:lnTo>
                    <a:pt x="310" y="279477"/>
                  </a:lnTo>
                  <a:lnTo>
                    <a:pt x="376" y="279708"/>
                  </a:lnTo>
                  <a:lnTo>
                    <a:pt x="455" y="279930"/>
                  </a:lnTo>
                  <a:lnTo>
                    <a:pt x="534" y="280152"/>
                  </a:lnTo>
                  <a:lnTo>
                    <a:pt x="625" y="280374"/>
                  </a:lnTo>
                  <a:lnTo>
                    <a:pt x="721" y="280587"/>
                  </a:lnTo>
                  <a:lnTo>
                    <a:pt x="818" y="280791"/>
                  </a:lnTo>
                  <a:lnTo>
                    <a:pt x="927" y="280985"/>
                  </a:lnTo>
                  <a:lnTo>
                    <a:pt x="1042" y="281170"/>
                  </a:lnTo>
                  <a:lnTo>
                    <a:pt x="1157" y="281355"/>
                  </a:lnTo>
                  <a:lnTo>
                    <a:pt x="1285" y="281531"/>
                  </a:lnTo>
                  <a:lnTo>
                    <a:pt x="1412" y="281697"/>
                  </a:lnTo>
                  <a:lnTo>
                    <a:pt x="1545" y="281855"/>
                  </a:lnTo>
                  <a:lnTo>
                    <a:pt x="1684" y="282003"/>
                  </a:lnTo>
                  <a:lnTo>
                    <a:pt x="1830" y="282151"/>
                  </a:lnTo>
                  <a:lnTo>
                    <a:pt x="1975" y="282280"/>
                  </a:lnTo>
                  <a:lnTo>
                    <a:pt x="2126" y="282400"/>
                  </a:lnTo>
                  <a:lnTo>
                    <a:pt x="2284" y="282511"/>
                  </a:lnTo>
                  <a:lnTo>
                    <a:pt x="2447" y="282613"/>
                  </a:lnTo>
                  <a:lnTo>
                    <a:pt x="2611" y="282696"/>
                  </a:lnTo>
                  <a:lnTo>
                    <a:pt x="2786" y="282780"/>
                  </a:lnTo>
                  <a:lnTo>
                    <a:pt x="3016" y="282872"/>
                  </a:lnTo>
                  <a:lnTo>
                    <a:pt x="3507" y="283076"/>
                  </a:lnTo>
                  <a:lnTo>
                    <a:pt x="4257" y="283362"/>
                  </a:lnTo>
                  <a:lnTo>
                    <a:pt x="5250" y="283723"/>
                  </a:lnTo>
                  <a:lnTo>
                    <a:pt x="5832" y="283927"/>
                  </a:lnTo>
                  <a:lnTo>
                    <a:pt x="6473" y="284149"/>
                  </a:lnTo>
                  <a:lnTo>
                    <a:pt x="7170" y="284380"/>
                  </a:lnTo>
                  <a:lnTo>
                    <a:pt x="7921" y="284630"/>
                  </a:lnTo>
                  <a:lnTo>
                    <a:pt x="8726" y="284880"/>
                  </a:lnTo>
                  <a:lnTo>
                    <a:pt x="9586" y="285139"/>
                  </a:lnTo>
                  <a:lnTo>
                    <a:pt x="10488" y="285407"/>
                  </a:lnTo>
                  <a:lnTo>
                    <a:pt x="11444" y="285675"/>
                  </a:lnTo>
                  <a:lnTo>
                    <a:pt x="12450" y="285953"/>
                  </a:lnTo>
                  <a:lnTo>
                    <a:pt x="13503" y="286230"/>
                  </a:lnTo>
                  <a:lnTo>
                    <a:pt x="14599" y="286499"/>
                  </a:lnTo>
                  <a:lnTo>
                    <a:pt x="15737" y="286776"/>
                  </a:lnTo>
                  <a:lnTo>
                    <a:pt x="16918" y="287044"/>
                  </a:lnTo>
                  <a:lnTo>
                    <a:pt x="18141" y="287303"/>
                  </a:lnTo>
                  <a:lnTo>
                    <a:pt x="19406" y="287562"/>
                  </a:lnTo>
                  <a:lnTo>
                    <a:pt x="20714" y="287812"/>
                  </a:lnTo>
                  <a:lnTo>
                    <a:pt x="22052" y="288043"/>
                  </a:lnTo>
                  <a:lnTo>
                    <a:pt x="23433" y="288275"/>
                  </a:lnTo>
                  <a:lnTo>
                    <a:pt x="24844" y="288487"/>
                  </a:lnTo>
                  <a:lnTo>
                    <a:pt x="26291" y="288682"/>
                  </a:lnTo>
                  <a:lnTo>
                    <a:pt x="27768" y="288857"/>
                  </a:lnTo>
                  <a:lnTo>
                    <a:pt x="28519" y="288941"/>
                  </a:lnTo>
                  <a:lnTo>
                    <a:pt x="29276" y="289024"/>
                  </a:lnTo>
                  <a:lnTo>
                    <a:pt x="30045" y="289098"/>
                  </a:lnTo>
                  <a:lnTo>
                    <a:pt x="30820" y="289163"/>
                  </a:lnTo>
                  <a:lnTo>
                    <a:pt x="31601" y="289228"/>
                  </a:lnTo>
                  <a:lnTo>
                    <a:pt x="32388" y="289283"/>
                  </a:lnTo>
                  <a:lnTo>
                    <a:pt x="33151" y="289329"/>
                  </a:lnTo>
                  <a:lnTo>
                    <a:pt x="33932" y="289376"/>
                  </a:lnTo>
                  <a:lnTo>
                    <a:pt x="34719" y="289413"/>
                  </a:lnTo>
                  <a:lnTo>
                    <a:pt x="35518" y="289450"/>
                  </a:lnTo>
                  <a:lnTo>
                    <a:pt x="36323" y="289468"/>
                  </a:lnTo>
                  <a:lnTo>
                    <a:pt x="37141" y="289487"/>
                  </a:lnTo>
                  <a:lnTo>
                    <a:pt x="37970" y="289505"/>
                  </a:lnTo>
                  <a:lnTo>
                    <a:pt x="38806" y="289505"/>
                  </a:lnTo>
                  <a:lnTo>
                    <a:pt x="40174" y="289496"/>
                  </a:lnTo>
                  <a:lnTo>
                    <a:pt x="41567" y="289459"/>
                  </a:lnTo>
                  <a:lnTo>
                    <a:pt x="42269" y="289440"/>
                  </a:lnTo>
                  <a:lnTo>
                    <a:pt x="42977" y="289413"/>
                  </a:lnTo>
                  <a:lnTo>
                    <a:pt x="43686" y="289376"/>
                  </a:lnTo>
                  <a:lnTo>
                    <a:pt x="44406" y="289329"/>
                  </a:lnTo>
                  <a:lnTo>
                    <a:pt x="45127" y="289283"/>
                  </a:lnTo>
                  <a:lnTo>
                    <a:pt x="45853" y="289228"/>
                  </a:lnTo>
                  <a:lnTo>
                    <a:pt x="46586" y="289172"/>
                  </a:lnTo>
                  <a:lnTo>
                    <a:pt x="47325" y="289098"/>
                  </a:lnTo>
                  <a:lnTo>
                    <a:pt x="48063" y="289024"/>
                  </a:lnTo>
                  <a:lnTo>
                    <a:pt x="48808" y="288950"/>
                  </a:lnTo>
                  <a:lnTo>
                    <a:pt x="49559" y="288857"/>
                  </a:lnTo>
                  <a:lnTo>
                    <a:pt x="50310" y="288765"/>
                  </a:lnTo>
                  <a:lnTo>
                    <a:pt x="51067" y="288654"/>
                  </a:lnTo>
                  <a:lnTo>
                    <a:pt x="51823" y="288543"/>
                  </a:lnTo>
                  <a:lnTo>
                    <a:pt x="52586" y="288432"/>
                  </a:lnTo>
                  <a:lnTo>
                    <a:pt x="53349" y="288302"/>
                  </a:lnTo>
                  <a:lnTo>
                    <a:pt x="54124" y="288164"/>
                  </a:lnTo>
                  <a:lnTo>
                    <a:pt x="54893" y="288025"/>
                  </a:lnTo>
                  <a:lnTo>
                    <a:pt x="55668" y="287877"/>
                  </a:lnTo>
                  <a:lnTo>
                    <a:pt x="56443" y="287720"/>
                  </a:lnTo>
                  <a:lnTo>
                    <a:pt x="57224" y="287544"/>
                  </a:lnTo>
                  <a:lnTo>
                    <a:pt x="58011" y="287368"/>
                  </a:lnTo>
                  <a:lnTo>
                    <a:pt x="58792" y="287183"/>
                  </a:lnTo>
                  <a:lnTo>
                    <a:pt x="59580" y="286989"/>
                  </a:lnTo>
                  <a:lnTo>
                    <a:pt x="60367" y="286785"/>
                  </a:lnTo>
                  <a:lnTo>
                    <a:pt x="61160" y="286573"/>
                  </a:lnTo>
                  <a:lnTo>
                    <a:pt x="61953" y="286351"/>
                  </a:lnTo>
                  <a:lnTo>
                    <a:pt x="62746" y="286119"/>
                  </a:lnTo>
                  <a:lnTo>
                    <a:pt x="63545" y="285869"/>
                  </a:lnTo>
                  <a:lnTo>
                    <a:pt x="64339" y="285620"/>
                  </a:lnTo>
                  <a:lnTo>
                    <a:pt x="65138" y="285361"/>
                  </a:lnTo>
                  <a:lnTo>
                    <a:pt x="65937" y="285083"/>
                  </a:lnTo>
                  <a:lnTo>
                    <a:pt x="66736" y="284796"/>
                  </a:lnTo>
                  <a:lnTo>
                    <a:pt x="67535" y="284500"/>
                  </a:lnTo>
                  <a:lnTo>
                    <a:pt x="68341" y="284195"/>
                  </a:lnTo>
                  <a:lnTo>
                    <a:pt x="69140" y="283881"/>
                  </a:lnTo>
                  <a:lnTo>
                    <a:pt x="69945" y="283557"/>
                  </a:lnTo>
                  <a:lnTo>
                    <a:pt x="70744" y="283214"/>
                  </a:lnTo>
                  <a:lnTo>
                    <a:pt x="71550" y="282872"/>
                  </a:lnTo>
                  <a:lnTo>
                    <a:pt x="72355" y="282502"/>
                  </a:lnTo>
                  <a:lnTo>
                    <a:pt x="73154" y="282132"/>
                  </a:lnTo>
                  <a:lnTo>
                    <a:pt x="73960" y="281744"/>
                  </a:lnTo>
                  <a:lnTo>
                    <a:pt x="74759" y="281355"/>
                  </a:lnTo>
                  <a:lnTo>
                    <a:pt x="75558" y="280939"/>
                  </a:lnTo>
                  <a:lnTo>
                    <a:pt x="76363" y="280522"/>
                  </a:lnTo>
                  <a:lnTo>
                    <a:pt x="77163" y="280088"/>
                  </a:lnTo>
                  <a:lnTo>
                    <a:pt x="77956" y="279644"/>
                  </a:lnTo>
                  <a:lnTo>
                    <a:pt x="78755" y="279181"/>
                  </a:lnTo>
                  <a:lnTo>
                    <a:pt x="79554" y="278709"/>
                  </a:lnTo>
                  <a:lnTo>
                    <a:pt x="80347" y="278219"/>
                  </a:lnTo>
                  <a:lnTo>
                    <a:pt x="81140" y="277729"/>
                  </a:lnTo>
                  <a:lnTo>
                    <a:pt x="81934" y="277211"/>
                  </a:lnTo>
                  <a:lnTo>
                    <a:pt x="82721" y="276683"/>
                  </a:lnTo>
                  <a:lnTo>
                    <a:pt x="83508" y="276147"/>
                  </a:lnTo>
                  <a:lnTo>
                    <a:pt x="84295" y="275592"/>
                  </a:lnTo>
                  <a:lnTo>
                    <a:pt x="85076" y="275027"/>
                  </a:lnTo>
                  <a:lnTo>
                    <a:pt x="85857" y="274445"/>
                  </a:lnTo>
                  <a:lnTo>
                    <a:pt x="86638" y="273853"/>
                  </a:lnTo>
                  <a:lnTo>
                    <a:pt x="87413" y="273242"/>
                  </a:lnTo>
                  <a:lnTo>
                    <a:pt x="88182" y="272613"/>
                  </a:lnTo>
                  <a:lnTo>
                    <a:pt x="88624" y="273085"/>
                  </a:lnTo>
                  <a:lnTo>
                    <a:pt x="89072" y="273538"/>
                  </a:lnTo>
                  <a:lnTo>
                    <a:pt x="89526" y="273991"/>
                  </a:lnTo>
                  <a:lnTo>
                    <a:pt x="89980" y="274426"/>
                  </a:lnTo>
                  <a:lnTo>
                    <a:pt x="90441" y="274852"/>
                  </a:lnTo>
                  <a:lnTo>
                    <a:pt x="90901" y="275268"/>
                  </a:lnTo>
                  <a:lnTo>
                    <a:pt x="91367" y="275675"/>
                  </a:lnTo>
                  <a:lnTo>
                    <a:pt x="91839" y="276064"/>
                  </a:lnTo>
                  <a:lnTo>
                    <a:pt x="91791" y="278441"/>
                  </a:lnTo>
                  <a:lnTo>
                    <a:pt x="91730" y="281004"/>
                  </a:lnTo>
                  <a:lnTo>
                    <a:pt x="91658" y="283770"/>
                  </a:lnTo>
                  <a:lnTo>
                    <a:pt x="91567" y="286721"/>
                  </a:lnTo>
                  <a:lnTo>
                    <a:pt x="91464" y="289857"/>
                  </a:lnTo>
                  <a:lnTo>
                    <a:pt x="91349" y="293178"/>
                  </a:lnTo>
                  <a:lnTo>
                    <a:pt x="91209" y="296665"/>
                  </a:lnTo>
                  <a:lnTo>
                    <a:pt x="91052" y="300319"/>
                  </a:lnTo>
                  <a:lnTo>
                    <a:pt x="89641" y="300449"/>
                  </a:lnTo>
                  <a:lnTo>
                    <a:pt x="88243" y="300588"/>
                  </a:lnTo>
                  <a:lnTo>
                    <a:pt x="86850" y="300745"/>
                  </a:lnTo>
                  <a:lnTo>
                    <a:pt x="85470" y="300911"/>
                  </a:lnTo>
                  <a:lnTo>
                    <a:pt x="84101" y="301078"/>
                  </a:lnTo>
                  <a:lnTo>
                    <a:pt x="82739" y="301263"/>
                  </a:lnTo>
                  <a:lnTo>
                    <a:pt x="81395" y="301457"/>
                  </a:lnTo>
                  <a:lnTo>
                    <a:pt x="80051" y="301661"/>
                  </a:lnTo>
                  <a:lnTo>
                    <a:pt x="78725" y="301873"/>
                  </a:lnTo>
                  <a:lnTo>
                    <a:pt x="77405" y="302095"/>
                  </a:lnTo>
                  <a:lnTo>
                    <a:pt x="76097" y="302336"/>
                  </a:lnTo>
                  <a:lnTo>
                    <a:pt x="74801" y="302576"/>
                  </a:lnTo>
                  <a:lnTo>
                    <a:pt x="73518" y="302826"/>
                  </a:lnTo>
                  <a:lnTo>
                    <a:pt x="72240" y="303095"/>
                  </a:lnTo>
                  <a:lnTo>
                    <a:pt x="70975" y="303372"/>
                  </a:lnTo>
                  <a:lnTo>
                    <a:pt x="69721" y="303650"/>
                  </a:lnTo>
                  <a:lnTo>
                    <a:pt x="68474" y="303946"/>
                  </a:lnTo>
                  <a:lnTo>
                    <a:pt x="67245" y="304251"/>
                  </a:lnTo>
                  <a:lnTo>
                    <a:pt x="66022" y="304565"/>
                  </a:lnTo>
                  <a:lnTo>
                    <a:pt x="64805" y="304889"/>
                  </a:lnTo>
                  <a:lnTo>
                    <a:pt x="63606" y="305222"/>
                  </a:lnTo>
                  <a:lnTo>
                    <a:pt x="62413" y="305565"/>
                  </a:lnTo>
                  <a:lnTo>
                    <a:pt x="61232" y="305925"/>
                  </a:lnTo>
                  <a:lnTo>
                    <a:pt x="60064" y="306286"/>
                  </a:lnTo>
                  <a:lnTo>
                    <a:pt x="58901" y="306665"/>
                  </a:lnTo>
                  <a:lnTo>
                    <a:pt x="57757" y="307045"/>
                  </a:lnTo>
                  <a:lnTo>
                    <a:pt x="56619" y="307442"/>
                  </a:lnTo>
                  <a:lnTo>
                    <a:pt x="55493" y="307849"/>
                  </a:lnTo>
                  <a:lnTo>
                    <a:pt x="54372" y="308266"/>
                  </a:lnTo>
                  <a:lnTo>
                    <a:pt x="53271" y="308682"/>
                  </a:lnTo>
                  <a:lnTo>
                    <a:pt x="52175" y="309117"/>
                  </a:lnTo>
                  <a:lnTo>
                    <a:pt x="51091" y="309561"/>
                  </a:lnTo>
                  <a:lnTo>
                    <a:pt x="50019" y="310023"/>
                  </a:lnTo>
                  <a:lnTo>
                    <a:pt x="48953" y="310486"/>
                  </a:lnTo>
                  <a:lnTo>
                    <a:pt x="47900" y="310958"/>
                  </a:lnTo>
                  <a:lnTo>
                    <a:pt x="46859" y="311439"/>
                  </a:lnTo>
                  <a:lnTo>
                    <a:pt x="45829" y="311938"/>
                  </a:lnTo>
                  <a:lnTo>
                    <a:pt x="44812" y="312438"/>
                  </a:lnTo>
                  <a:lnTo>
                    <a:pt x="43807" y="312956"/>
                  </a:lnTo>
                  <a:lnTo>
                    <a:pt x="42808" y="313483"/>
                  </a:lnTo>
                  <a:lnTo>
                    <a:pt x="41821" y="314011"/>
                  </a:lnTo>
                  <a:lnTo>
                    <a:pt x="40846" y="314556"/>
                  </a:lnTo>
                  <a:lnTo>
                    <a:pt x="39877" y="315111"/>
                  </a:lnTo>
                  <a:lnTo>
                    <a:pt x="38927" y="315676"/>
                  </a:lnTo>
                  <a:lnTo>
                    <a:pt x="37982" y="316249"/>
                  </a:lnTo>
                  <a:lnTo>
                    <a:pt x="37050" y="316832"/>
                  </a:lnTo>
                  <a:lnTo>
                    <a:pt x="36130" y="317424"/>
                  </a:lnTo>
                  <a:lnTo>
                    <a:pt x="35221" y="318035"/>
                  </a:lnTo>
                  <a:lnTo>
                    <a:pt x="34319" y="318645"/>
                  </a:lnTo>
                  <a:lnTo>
                    <a:pt x="33435" y="319265"/>
                  </a:lnTo>
                  <a:lnTo>
                    <a:pt x="32557" y="319903"/>
                  </a:lnTo>
                  <a:lnTo>
                    <a:pt x="31691" y="320542"/>
                  </a:lnTo>
                  <a:lnTo>
                    <a:pt x="30838" y="321198"/>
                  </a:lnTo>
                  <a:lnTo>
                    <a:pt x="29996" y="321864"/>
                  </a:lnTo>
                  <a:lnTo>
                    <a:pt x="29161" y="322531"/>
                  </a:lnTo>
                  <a:lnTo>
                    <a:pt x="28337" y="323215"/>
                  </a:lnTo>
                  <a:lnTo>
                    <a:pt x="27532" y="323909"/>
                  </a:lnTo>
                  <a:lnTo>
                    <a:pt x="26733" y="324612"/>
                  </a:lnTo>
                  <a:lnTo>
                    <a:pt x="25939" y="325324"/>
                  </a:lnTo>
                  <a:lnTo>
                    <a:pt x="25164" y="326046"/>
                  </a:lnTo>
                  <a:lnTo>
                    <a:pt x="24402" y="326777"/>
                  </a:lnTo>
                  <a:lnTo>
                    <a:pt x="23645" y="327517"/>
                  </a:lnTo>
                  <a:lnTo>
                    <a:pt x="22900" y="328266"/>
                  </a:lnTo>
                  <a:lnTo>
                    <a:pt x="22167" y="329025"/>
                  </a:lnTo>
                  <a:lnTo>
                    <a:pt x="22010" y="329200"/>
                  </a:lnTo>
                  <a:lnTo>
                    <a:pt x="21865" y="329395"/>
                  </a:lnTo>
                  <a:lnTo>
                    <a:pt x="21719" y="329589"/>
                  </a:lnTo>
                  <a:lnTo>
                    <a:pt x="21586" y="329792"/>
                  </a:lnTo>
                  <a:lnTo>
                    <a:pt x="21459" y="330005"/>
                  </a:lnTo>
                  <a:lnTo>
                    <a:pt x="21338" y="330227"/>
                  </a:lnTo>
                  <a:lnTo>
                    <a:pt x="21229" y="330459"/>
                  </a:lnTo>
                  <a:lnTo>
                    <a:pt x="21120" y="330690"/>
                  </a:lnTo>
                  <a:lnTo>
                    <a:pt x="21029" y="330930"/>
                  </a:lnTo>
                  <a:lnTo>
                    <a:pt x="20938" y="331180"/>
                  </a:lnTo>
                  <a:lnTo>
                    <a:pt x="20860" y="331430"/>
                  </a:lnTo>
                  <a:lnTo>
                    <a:pt x="20793" y="331689"/>
                  </a:lnTo>
                  <a:lnTo>
                    <a:pt x="20726" y="331957"/>
                  </a:lnTo>
                  <a:lnTo>
                    <a:pt x="20672" y="332216"/>
                  </a:lnTo>
                  <a:lnTo>
                    <a:pt x="20629" y="332494"/>
                  </a:lnTo>
                  <a:lnTo>
                    <a:pt x="20593" y="332762"/>
                  </a:lnTo>
                  <a:lnTo>
                    <a:pt x="20563" y="333039"/>
                  </a:lnTo>
                  <a:lnTo>
                    <a:pt x="20545" y="333317"/>
                  </a:lnTo>
                  <a:lnTo>
                    <a:pt x="20533" y="333595"/>
                  </a:lnTo>
                  <a:lnTo>
                    <a:pt x="20527" y="333872"/>
                  </a:lnTo>
                  <a:lnTo>
                    <a:pt x="20533" y="334150"/>
                  </a:lnTo>
                  <a:lnTo>
                    <a:pt x="20551" y="334436"/>
                  </a:lnTo>
                  <a:lnTo>
                    <a:pt x="20575" y="334714"/>
                  </a:lnTo>
                  <a:lnTo>
                    <a:pt x="20605" y="334991"/>
                  </a:lnTo>
                  <a:lnTo>
                    <a:pt x="20648" y="335269"/>
                  </a:lnTo>
                  <a:lnTo>
                    <a:pt x="20702" y="335537"/>
                  </a:lnTo>
                  <a:lnTo>
                    <a:pt x="20763" y="335815"/>
                  </a:lnTo>
                  <a:lnTo>
                    <a:pt x="20829" y="336083"/>
                  </a:lnTo>
                  <a:lnTo>
                    <a:pt x="20908" y="336342"/>
                  </a:lnTo>
                  <a:lnTo>
                    <a:pt x="20999" y="336601"/>
                  </a:lnTo>
                  <a:lnTo>
                    <a:pt x="21096" y="336860"/>
                  </a:lnTo>
                  <a:lnTo>
                    <a:pt x="21199" y="337110"/>
                  </a:lnTo>
                  <a:lnTo>
                    <a:pt x="21271" y="337267"/>
                  </a:lnTo>
                  <a:lnTo>
                    <a:pt x="21344" y="337406"/>
                  </a:lnTo>
                  <a:lnTo>
                    <a:pt x="21423" y="337554"/>
                  </a:lnTo>
                  <a:lnTo>
                    <a:pt x="21501" y="337693"/>
                  </a:lnTo>
                  <a:lnTo>
                    <a:pt x="21580" y="337822"/>
                  </a:lnTo>
                  <a:lnTo>
                    <a:pt x="21659" y="337952"/>
                  </a:lnTo>
                  <a:lnTo>
                    <a:pt x="21834" y="338192"/>
                  </a:lnTo>
                  <a:lnTo>
                    <a:pt x="22010" y="338414"/>
                  </a:lnTo>
                  <a:lnTo>
                    <a:pt x="22198" y="338627"/>
                  </a:lnTo>
                  <a:lnTo>
                    <a:pt x="22391" y="338812"/>
                  </a:lnTo>
                  <a:lnTo>
                    <a:pt x="22591" y="338979"/>
                  </a:lnTo>
                  <a:lnTo>
                    <a:pt x="22797" y="339127"/>
                  </a:lnTo>
                  <a:lnTo>
                    <a:pt x="23009" y="339256"/>
                  </a:lnTo>
                  <a:lnTo>
                    <a:pt x="23221" y="339367"/>
                  </a:lnTo>
                  <a:lnTo>
                    <a:pt x="23439" y="339460"/>
                  </a:lnTo>
                  <a:lnTo>
                    <a:pt x="23663" y="339534"/>
                  </a:lnTo>
                  <a:lnTo>
                    <a:pt x="23887" y="339580"/>
                  </a:lnTo>
                  <a:lnTo>
                    <a:pt x="24111" y="339608"/>
                  </a:lnTo>
                  <a:lnTo>
                    <a:pt x="24335" y="339626"/>
                  </a:lnTo>
                  <a:lnTo>
                    <a:pt x="24474" y="339617"/>
                  </a:lnTo>
                  <a:lnTo>
                    <a:pt x="24613" y="339608"/>
                  </a:lnTo>
                  <a:lnTo>
                    <a:pt x="24753" y="339589"/>
                  </a:lnTo>
                  <a:lnTo>
                    <a:pt x="24892" y="339561"/>
                  </a:lnTo>
                  <a:lnTo>
                    <a:pt x="25031" y="339524"/>
                  </a:lnTo>
                  <a:lnTo>
                    <a:pt x="25171" y="339478"/>
                  </a:lnTo>
                  <a:lnTo>
                    <a:pt x="25310" y="339432"/>
                  </a:lnTo>
                  <a:lnTo>
                    <a:pt x="25449" y="339367"/>
                  </a:lnTo>
                  <a:lnTo>
                    <a:pt x="25582" y="339302"/>
                  </a:lnTo>
                  <a:lnTo>
                    <a:pt x="25715" y="339228"/>
                  </a:lnTo>
                  <a:lnTo>
                    <a:pt x="25849" y="339136"/>
                  </a:lnTo>
                  <a:lnTo>
                    <a:pt x="25982" y="339043"/>
                  </a:lnTo>
                  <a:lnTo>
                    <a:pt x="26115" y="338942"/>
                  </a:lnTo>
                  <a:lnTo>
                    <a:pt x="26242" y="338840"/>
                  </a:lnTo>
                  <a:lnTo>
                    <a:pt x="26369" y="338720"/>
                  </a:lnTo>
                  <a:lnTo>
                    <a:pt x="26490" y="338590"/>
                  </a:lnTo>
                  <a:lnTo>
                    <a:pt x="26963" y="338100"/>
                  </a:lnTo>
                  <a:lnTo>
                    <a:pt x="27441" y="337619"/>
                  </a:lnTo>
                  <a:lnTo>
                    <a:pt x="27919" y="337128"/>
                  </a:lnTo>
                  <a:lnTo>
                    <a:pt x="28410" y="336657"/>
                  </a:lnTo>
                  <a:lnTo>
                    <a:pt x="28900" y="336176"/>
                  </a:lnTo>
                  <a:lnTo>
                    <a:pt x="29397" y="335713"/>
                  </a:lnTo>
                  <a:lnTo>
                    <a:pt x="29899" y="335241"/>
                  </a:lnTo>
                  <a:lnTo>
                    <a:pt x="30408" y="334779"/>
                  </a:lnTo>
                  <a:lnTo>
                    <a:pt x="30923" y="334325"/>
                  </a:lnTo>
                  <a:lnTo>
                    <a:pt x="31443" y="333872"/>
                  </a:lnTo>
                  <a:lnTo>
                    <a:pt x="31964" y="333428"/>
                  </a:lnTo>
                  <a:lnTo>
                    <a:pt x="32497" y="332984"/>
                  </a:lnTo>
                  <a:lnTo>
                    <a:pt x="33030" y="332540"/>
                  </a:lnTo>
                  <a:lnTo>
                    <a:pt x="33568" y="332105"/>
                  </a:lnTo>
                  <a:lnTo>
                    <a:pt x="34119" y="331680"/>
                  </a:lnTo>
                  <a:lnTo>
                    <a:pt x="34670" y="331254"/>
                  </a:lnTo>
                  <a:lnTo>
                    <a:pt x="35221" y="330829"/>
                  </a:lnTo>
                  <a:lnTo>
                    <a:pt x="35784" y="330412"/>
                  </a:lnTo>
                  <a:lnTo>
                    <a:pt x="36354" y="330005"/>
                  </a:lnTo>
                  <a:lnTo>
                    <a:pt x="36923" y="329589"/>
                  </a:lnTo>
                  <a:lnTo>
                    <a:pt x="37498" y="329191"/>
                  </a:lnTo>
                  <a:lnTo>
                    <a:pt x="38085" y="328793"/>
                  </a:lnTo>
                  <a:lnTo>
                    <a:pt x="38673" y="328396"/>
                  </a:lnTo>
                  <a:lnTo>
                    <a:pt x="39266" y="328007"/>
                  </a:lnTo>
                  <a:lnTo>
                    <a:pt x="39859" y="327619"/>
                  </a:lnTo>
                  <a:lnTo>
                    <a:pt x="40465" y="327239"/>
                  </a:lnTo>
                  <a:lnTo>
                    <a:pt x="41076" y="326860"/>
                  </a:lnTo>
                  <a:lnTo>
                    <a:pt x="41688" y="326490"/>
                  </a:lnTo>
                  <a:lnTo>
                    <a:pt x="42305" y="326120"/>
                  </a:lnTo>
                  <a:lnTo>
                    <a:pt x="42929" y="325750"/>
                  </a:lnTo>
                  <a:lnTo>
                    <a:pt x="43559" y="325398"/>
                  </a:lnTo>
                  <a:lnTo>
                    <a:pt x="44194" y="325038"/>
                  </a:lnTo>
                  <a:lnTo>
                    <a:pt x="44836" y="324686"/>
                  </a:lnTo>
                  <a:lnTo>
                    <a:pt x="45478" y="324344"/>
                  </a:lnTo>
                  <a:lnTo>
                    <a:pt x="46132" y="324001"/>
                  </a:lnTo>
                  <a:lnTo>
                    <a:pt x="46786" y="323659"/>
                  </a:lnTo>
                  <a:lnTo>
                    <a:pt x="47446" y="323326"/>
                  </a:lnTo>
                  <a:lnTo>
                    <a:pt x="48112" y="323002"/>
                  </a:lnTo>
                  <a:lnTo>
                    <a:pt x="48784" y="322679"/>
                  </a:lnTo>
                  <a:lnTo>
                    <a:pt x="49462" y="322355"/>
                  </a:lnTo>
                  <a:lnTo>
                    <a:pt x="50140" y="322040"/>
                  </a:lnTo>
                  <a:lnTo>
                    <a:pt x="50830" y="321735"/>
                  </a:lnTo>
                  <a:lnTo>
                    <a:pt x="51521" y="321430"/>
                  </a:lnTo>
                  <a:lnTo>
                    <a:pt x="52217" y="321124"/>
                  </a:lnTo>
                  <a:lnTo>
                    <a:pt x="52919" y="320828"/>
                  </a:lnTo>
                  <a:lnTo>
                    <a:pt x="53628" y="320532"/>
                  </a:lnTo>
                  <a:lnTo>
                    <a:pt x="54336" y="320246"/>
                  </a:lnTo>
                  <a:lnTo>
                    <a:pt x="55057" y="319959"/>
                  </a:lnTo>
                  <a:lnTo>
                    <a:pt x="55777" y="319681"/>
                  </a:lnTo>
                  <a:lnTo>
                    <a:pt x="56510" y="319404"/>
                  </a:lnTo>
                  <a:lnTo>
                    <a:pt x="57242" y="319135"/>
                  </a:lnTo>
                  <a:lnTo>
                    <a:pt x="57981" y="318867"/>
                  </a:lnTo>
                  <a:lnTo>
                    <a:pt x="58720" y="318608"/>
                  </a:lnTo>
                  <a:lnTo>
                    <a:pt x="59471" y="318349"/>
                  </a:lnTo>
                  <a:lnTo>
                    <a:pt x="60221" y="318099"/>
                  </a:lnTo>
                  <a:lnTo>
                    <a:pt x="60984" y="317850"/>
                  </a:lnTo>
                  <a:lnTo>
                    <a:pt x="61747" y="317600"/>
                  </a:lnTo>
                  <a:lnTo>
                    <a:pt x="62516" y="317369"/>
                  </a:lnTo>
                  <a:lnTo>
                    <a:pt x="63285" y="317128"/>
                  </a:lnTo>
                  <a:lnTo>
                    <a:pt x="64066" y="316897"/>
                  </a:lnTo>
                  <a:lnTo>
                    <a:pt x="64853" y="316675"/>
                  </a:lnTo>
                  <a:lnTo>
                    <a:pt x="65640" y="316453"/>
                  </a:lnTo>
                  <a:lnTo>
                    <a:pt x="66434" y="316231"/>
                  </a:lnTo>
                  <a:lnTo>
                    <a:pt x="67233" y="316018"/>
                  </a:lnTo>
                  <a:lnTo>
                    <a:pt x="67027" y="316758"/>
                  </a:lnTo>
                  <a:lnTo>
                    <a:pt x="66833" y="317489"/>
                  </a:lnTo>
                  <a:lnTo>
                    <a:pt x="66658" y="318229"/>
                  </a:lnTo>
                  <a:lnTo>
                    <a:pt x="66494" y="318969"/>
                  </a:lnTo>
                  <a:lnTo>
                    <a:pt x="66343" y="319700"/>
                  </a:lnTo>
                  <a:lnTo>
                    <a:pt x="66209" y="320440"/>
                  </a:lnTo>
                  <a:lnTo>
                    <a:pt x="66088" y="321180"/>
                  </a:lnTo>
                  <a:lnTo>
                    <a:pt x="65979" y="321920"/>
                  </a:lnTo>
                  <a:lnTo>
                    <a:pt x="65889" y="322660"/>
                  </a:lnTo>
                  <a:lnTo>
                    <a:pt x="65816" y="323391"/>
                  </a:lnTo>
                  <a:lnTo>
                    <a:pt x="65755" y="324131"/>
                  </a:lnTo>
                  <a:lnTo>
                    <a:pt x="65731" y="324501"/>
                  </a:lnTo>
                  <a:lnTo>
                    <a:pt x="65707" y="324871"/>
                  </a:lnTo>
                  <a:lnTo>
                    <a:pt x="65689" y="325241"/>
                  </a:lnTo>
                  <a:lnTo>
                    <a:pt x="65677" y="325611"/>
                  </a:lnTo>
                  <a:lnTo>
                    <a:pt x="65665" y="325972"/>
                  </a:lnTo>
                  <a:lnTo>
                    <a:pt x="65659" y="326342"/>
                  </a:lnTo>
                  <a:lnTo>
                    <a:pt x="65652" y="326712"/>
                  </a:lnTo>
                  <a:lnTo>
                    <a:pt x="65652" y="327073"/>
                  </a:lnTo>
                  <a:lnTo>
                    <a:pt x="65659" y="327443"/>
                  </a:lnTo>
                  <a:lnTo>
                    <a:pt x="65665" y="327813"/>
                  </a:lnTo>
                  <a:lnTo>
                    <a:pt x="65677" y="328174"/>
                  </a:lnTo>
                  <a:lnTo>
                    <a:pt x="65695" y="328544"/>
                  </a:lnTo>
                  <a:lnTo>
                    <a:pt x="65713" y="328904"/>
                  </a:lnTo>
                  <a:lnTo>
                    <a:pt x="65737" y="329274"/>
                  </a:lnTo>
                  <a:lnTo>
                    <a:pt x="65761" y="329635"/>
                  </a:lnTo>
                  <a:lnTo>
                    <a:pt x="65792" y="330005"/>
                  </a:lnTo>
                  <a:lnTo>
                    <a:pt x="65828" y="330366"/>
                  </a:lnTo>
                  <a:lnTo>
                    <a:pt x="65864" y="330727"/>
                  </a:lnTo>
                  <a:lnTo>
                    <a:pt x="65907" y="331088"/>
                  </a:lnTo>
                  <a:lnTo>
                    <a:pt x="65949" y="331448"/>
                  </a:lnTo>
                  <a:lnTo>
                    <a:pt x="65998" y="331818"/>
                  </a:lnTo>
                  <a:lnTo>
                    <a:pt x="66052" y="332179"/>
                  </a:lnTo>
                  <a:lnTo>
                    <a:pt x="66107" y="332531"/>
                  </a:lnTo>
                  <a:lnTo>
                    <a:pt x="66167" y="332891"/>
                  </a:lnTo>
                  <a:lnTo>
                    <a:pt x="66234" y="333252"/>
                  </a:lnTo>
                  <a:lnTo>
                    <a:pt x="66300" y="333613"/>
                  </a:lnTo>
                  <a:lnTo>
                    <a:pt x="66373" y="333974"/>
                  </a:lnTo>
                  <a:lnTo>
                    <a:pt x="66446" y="334325"/>
                  </a:lnTo>
                  <a:lnTo>
                    <a:pt x="66524" y="334686"/>
                  </a:lnTo>
                  <a:lnTo>
                    <a:pt x="66609" y="335038"/>
                  </a:lnTo>
                  <a:lnTo>
                    <a:pt x="66694" y="335389"/>
                  </a:lnTo>
                  <a:lnTo>
                    <a:pt x="66785" y="335750"/>
                  </a:lnTo>
                  <a:lnTo>
                    <a:pt x="66882" y="336102"/>
                  </a:lnTo>
                  <a:lnTo>
                    <a:pt x="66978" y="336453"/>
                  </a:lnTo>
                  <a:lnTo>
                    <a:pt x="67081" y="336805"/>
                  </a:lnTo>
                  <a:lnTo>
                    <a:pt x="67184" y="337156"/>
                  </a:lnTo>
                  <a:lnTo>
                    <a:pt x="67293" y="337498"/>
                  </a:lnTo>
                  <a:lnTo>
                    <a:pt x="67408" y="337850"/>
                  </a:lnTo>
                  <a:lnTo>
                    <a:pt x="67523" y="338201"/>
                  </a:lnTo>
                  <a:lnTo>
                    <a:pt x="67644" y="338544"/>
                  </a:lnTo>
                  <a:lnTo>
                    <a:pt x="67766" y="338886"/>
                  </a:lnTo>
                  <a:lnTo>
                    <a:pt x="67899" y="339238"/>
                  </a:lnTo>
                  <a:lnTo>
                    <a:pt x="68093" y="339737"/>
                  </a:lnTo>
                  <a:lnTo>
                    <a:pt x="68298" y="340246"/>
                  </a:lnTo>
                  <a:lnTo>
                    <a:pt x="68504" y="340736"/>
                  </a:lnTo>
                  <a:lnTo>
                    <a:pt x="68722" y="341226"/>
                  </a:lnTo>
                  <a:lnTo>
                    <a:pt x="68946" y="341708"/>
                  </a:lnTo>
                  <a:lnTo>
                    <a:pt x="69182" y="342189"/>
                  </a:lnTo>
                  <a:lnTo>
                    <a:pt x="69418" y="342651"/>
                  </a:lnTo>
                  <a:lnTo>
                    <a:pt x="69661" y="343123"/>
                  </a:lnTo>
                  <a:lnTo>
                    <a:pt x="69915" y="343576"/>
                  </a:lnTo>
                  <a:lnTo>
                    <a:pt x="70169" y="344029"/>
                  </a:lnTo>
                  <a:lnTo>
                    <a:pt x="70436" y="344474"/>
                  </a:lnTo>
                  <a:lnTo>
                    <a:pt x="70702" y="344908"/>
                  </a:lnTo>
                  <a:lnTo>
                    <a:pt x="70981" y="345343"/>
                  </a:lnTo>
                  <a:lnTo>
                    <a:pt x="71259" y="345769"/>
                  </a:lnTo>
                  <a:lnTo>
                    <a:pt x="71550" y="346185"/>
                  </a:lnTo>
                  <a:lnTo>
                    <a:pt x="71840" y="346601"/>
                  </a:lnTo>
                  <a:lnTo>
                    <a:pt x="72137" y="347008"/>
                  </a:lnTo>
                  <a:lnTo>
                    <a:pt x="72446" y="347406"/>
                  </a:lnTo>
                  <a:lnTo>
                    <a:pt x="72755" y="347795"/>
                  </a:lnTo>
                  <a:lnTo>
                    <a:pt x="73070" y="348174"/>
                  </a:lnTo>
                  <a:lnTo>
                    <a:pt x="73384" y="348553"/>
                  </a:lnTo>
                  <a:lnTo>
                    <a:pt x="73711" y="348923"/>
                  </a:lnTo>
                  <a:lnTo>
                    <a:pt x="74038" y="349284"/>
                  </a:lnTo>
                  <a:lnTo>
                    <a:pt x="74371" y="349635"/>
                  </a:lnTo>
                  <a:lnTo>
                    <a:pt x="74710" y="349987"/>
                  </a:lnTo>
                  <a:lnTo>
                    <a:pt x="75055" y="350329"/>
                  </a:lnTo>
                  <a:lnTo>
                    <a:pt x="75401" y="350662"/>
                  </a:lnTo>
                  <a:lnTo>
                    <a:pt x="75752" y="350986"/>
                  </a:lnTo>
                  <a:lnTo>
                    <a:pt x="76103" y="351301"/>
                  </a:lnTo>
                  <a:lnTo>
                    <a:pt x="76466" y="351606"/>
                  </a:lnTo>
                  <a:lnTo>
                    <a:pt x="76829" y="351911"/>
                  </a:lnTo>
                  <a:lnTo>
                    <a:pt x="77193" y="352207"/>
                  </a:lnTo>
                  <a:lnTo>
                    <a:pt x="77562" y="352494"/>
                  </a:lnTo>
                  <a:lnTo>
                    <a:pt x="77938" y="352772"/>
                  </a:lnTo>
                  <a:lnTo>
                    <a:pt x="78313" y="353040"/>
                  </a:lnTo>
                  <a:lnTo>
                    <a:pt x="78694" y="353299"/>
                  </a:lnTo>
                  <a:lnTo>
                    <a:pt x="79076" y="353549"/>
                  </a:lnTo>
                  <a:lnTo>
                    <a:pt x="79463" y="353798"/>
                  </a:lnTo>
                  <a:lnTo>
                    <a:pt x="79851" y="354030"/>
                  </a:lnTo>
                  <a:lnTo>
                    <a:pt x="80244" y="354261"/>
                  </a:lnTo>
                  <a:lnTo>
                    <a:pt x="80638" y="354483"/>
                  </a:lnTo>
                  <a:lnTo>
                    <a:pt x="81038" y="354696"/>
                  </a:lnTo>
                  <a:lnTo>
                    <a:pt x="81437" y="354890"/>
                  </a:lnTo>
                  <a:lnTo>
                    <a:pt x="81837" y="355084"/>
                  </a:lnTo>
                  <a:lnTo>
                    <a:pt x="82242" y="355269"/>
                  </a:lnTo>
                  <a:lnTo>
                    <a:pt x="82648" y="355445"/>
                  </a:lnTo>
                  <a:lnTo>
                    <a:pt x="83054" y="355612"/>
                  </a:lnTo>
                  <a:lnTo>
                    <a:pt x="83465" y="355769"/>
                  </a:lnTo>
                  <a:lnTo>
                    <a:pt x="83877" y="355917"/>
                  </a:lnTo>
                  <a:lnTo>
                    <a:pt x="84289" y="356065"/>
                  </a:lnTo>
                  <a:lnTo>
                    <a:pt x="84707" y="356194"/>
                  </a:lnTo>
                  <a:lnTo>
                    <a:pt x="85124" y="356315"/>
                  </a:lnTo>
                  <a:lnTo>
                    <a:pt x="85536" y="356426"/>
                  </a:lnTo>
                  <a:lnTo>
                    <a:pt x="85960" y="356527"/>
                  </a:lnTo>
                  <a:lnTo>
                    <a:pt x="86378" y="356620"/>
                  </a:lnTo>
                  <a:lnTo>
                    <a:pt x="86796" y="356703"/>
                  </a:lnTo>
                  <a:lnTo>
                    <a:pt x="87219" y="356777"/>
                  </a:lnTo>
                  <a:lnTo>
                    <a:pt x="87637" y="356842"/>
                  </a:lnTo>
                  <a:lnTo>
                    <a:pt x="88061" y="356897"/>
                  </a:lnTo>
                  <a:lnTo>
                    <a:pt x="88485" y="356944"/>
                  </a:lnTo>
                  <a:lnTo>
                    <a:pt x="88909" y="356981"/>
                  </a:lnTo>
                  <a:lnTo>
                    <a:pt x="89326" y="356999"/>
                  </a:lnTo>
                  <a:lnTo>
                    <a:pt x="89750" y="357018"/>
                  </a:lnTo>
                  <a:lnTo>
                    <a:pt x="90174" y="357027"/>
                  </a:lnTo>
                  <a:lnTo>
                    <a:pt x="90586" y="357018"/>
                  </a:lnTo>
                  <a:lnTo>
                    <a:pt x="90998" y="357008"/>
                  </a:lnTo>
                  <a:lnTo>
                    <a:pt x="91409" y="356981"/>
                  </a:lnTo>
                  <a:lnTo>
                    <a:pt x="91815" y="356944"/>
                  </a:lnTo>
                  <a:lnTo>
                    <a:pt x="92227" y="356907"/>
                  </a:lnTo>
                  <a:lnTo>
                    <a:pt x="92632" y="356851"/>
                  </a:lnTo>
                  <a:lnTo>
                    <a:pt x="93044" y="356786"/>
                  </a:lnTo>
                  <a:lnTo>
                    <a:pt x="93450" y="356712"/>
                  </a:lnTo>
                  <a:lnTo>
                    <a:pt x="93855" y="356629"/>
                  </a:lnTo>
                  <a:lnTo>
                    <a:pt x="94261" y="356537"/>
                  </a:lnTo>
                  <a:lnTo>
                    <a:pt x="94661" y="356426"/>
                  </a:lnTo>
                  <a:lnTo>
                    <a:pt x="95066" y="356315"/>
                  </a:lnTo>
                  <a:lnTo>
                    <a:pt x="95466" y="356194"/>
                  </a:lnTo>
                  <a:lnTo>
                    <a:pt x="95860" y="356056"/>
                  </a:lnTo>
                  <a:lnTo>
                    <a:pt x="96259" y="355908"/>
                  </a:lnTo>
                  <a:lnTo>
                    <a:pt x="96653" y="355750"/>
                  </a:lnTo>
                  <a:lnTo>
                    <a:pt x="96968" y="355621"/>
                  </a:lnTo>
                  <a:lnTo>
                    <a:pt x="97294" y="355473"/>
                  </a:lnTo>
                  <a:lnTo>
                    <a:pt x="97634" y="355316"/>
                  </a:lnTo>
                  <a:lnTo>
                    <a:pt x="97991" y="355130"/>
                  </a:lnTo>
                  <a:lnTo>
                    <a:pt x="98354" y="354936"/>
                  </a:lnTo>
                  <a:lnTo>
                    <a:pt x="98736" y="354723"/>
                  </a:lnTo>
                  <a:lnTo>
                    <a:pt x="99123" y="354492"/>
                  </a:lnTo>
                  <a:lnTo>
                    <a:pt x="99523" y="354242"/>
                  </a:lnTo>
                  <a:lnTo>
                    <a:pt x="99934" y="353965"/>
                  </a:lnTo>
                  <a:lnTo>
                    <a:pt x="100346" y="353678"/>
                  </a:lnTo>
                  <a:lnTo>
                    <a:pt x="100770" y="353364"/>
                  </a:lnTo>
                  <a:lnTo>
                    <a:pt x="101200" y="353021"/>
                  </a:lnTo>
                  <a:lnTo>
                    <a:pt x="101636" y="352661"/>
                  </a:lnTo>
                  <a:lnTo>
                    <a:pt x="102078" y="352281"/>
                  </a:lnTo>
                  <a:lnTo>
                    <a:pt x="102520" y="351874"/>
                  </a:lnTo>
                  <a:lnTo>
                    <a:pt x="102968" y="351439"/>
                  </a:lnTo>
                  <a:lnTo>
                    <a:pt x="103416" y="350977"/>
                  </a:lnTo>
                  <a:lnTo>
                    <a:pt x="103870" y="350487"/>
                  </a:lnTo>
                  <a:lnTo>
                    <a:pt x="104094" y="350237"/>
                  </a:lnTo>
                  <a:lnTo>
                    <a:pt x="104318" y="349978"/>
                  </a:lnTo>
                  <a:lnTo>
                    <a:pt x="104542" y="349710"/>
                  </a:lnTo>
                  <a:lnTo>
                    <a:pt x="104766" y="349432"/>
                  </a:lnTo>
                  <a:lnTo>
                    <a:pt x="104990" y="349145"/>
                  </a:lnTo>
                  <a:lnTo>
                    <a:pt x="105214" y="348858"/>
                  </a:lnTo>
                  <a:lnTo>
                    <a:pt x="105438" y="348562"/>
                  </a:lnTo>
                  <a:lnTo>
                    <a:pt x="105662" y="348257"/>
                  </a:lnTo>
                  <a:lnTo>
                    <a:pt x="105886" y="347943"/>
                  </a:lnTo>
                  <a:lnTo>
                    <a:pt x="106104" y="347628"/>
                  </a:lnTo>
                  <a:lnTo>
                    <a:pt x="106322" y="347295"/>
                  </a:lnTo>
                  <a:lnTo>
                    <a:pt x="106540" y="346962"/>
                  </a:lnTo>
                  <a:lnTo>
                    <a:pt x="106758" y="346620"/>
                  </a:lnTo>
                  <a:lnTo>
                    <a:pt x="106976" y="346268"/>
                  </a:lnTo>
                  <a:lnTo>
                    <a:pt x="107188" y="345907"/>
                  </a:lnTo>
                  <a:lnTo>
                    <a:pt x="107406" y="345537"/>
                  </a:lnTo>
                  <a:lnTo>
                    <a:pt x="107612" y="345158"/>
                  </a:lnTo>
                  <a:lnTo>
                    <a:pt x="107824" y="344779"/>
                  </a:lnTo>
                  <a:lnTo>
                    <a:pt x="108030" y="344381"/>
                  </a:lnTo>
                  <a:lnTo>
                    <a:pt x="108235" y="343983"/>
                  </a:lnTo>
                  <a:lnTo>
                    <a:pt x="108441" y="343567"/>
                  </a:lnTo>
                  <a:lnTo>
                    <a:pt x="108641" y="343151"/>
                  </a:lnTo>
                  <a:lnTo>
                    <a:pt x="108841" y="342716"/>
                  </a:lnTo>
                  <a:lnTo>
                    <a:pt x="109035" y="342281"/>
                  </a:lnTo>
                  <a:lnTo>
                    <a:pt x="109228" y="341837"/>
                  </a:lnTo>
                  <a:lnTo>
                    <a:pt x="109416" y="341375"/>
                  </a:lnTo>
                  <a:lnTo>
                    <a:pt x="109610" y="340912"/>
                  </a:lnTo>
                  <a:lnTo>
                    <a:pt x="109791" y="340440"/>
                  </a:lnTo>
                  <a:lnTo>
                    <a:pt x="109979" y="340912"/>
                  </a:lnTo>
                  <a:lnTo>
                    <a:pt x="110167" y="341375"/>
                  </a:lnTo>
                  <a:lnTo>
                    <a:pt x="110355" y="341837"/>
                  </a:lnTo>
                  <a:lnTo>
                    <a:pt x="110548" y="342281"/>
                  </a:lnTo>
                  <a:lnTo>
                    <a:pt x="110748" y="342716"/>
                  </a:lnTo>
                  <a:lnTo>
                    <a:pt x="110948" y="343151"/>
                  </a:lnTo>
                  <a:lnTo>
                    <a:pt x="111148" y="343567"/>
                  </a:lnTo>
                  <a:lnTo>
                    <a:pt x="111348" y="343983"/>
                  </a:lnTo>
                  <a:lnTo>
                    <a:pt x="111553" y="344381"/>
                  </a:lnTo>
                  <a:lnTo>
                    <a:pt x="111759" y="344779"/>
                  </a:lnTo>
                  <a:lnTo>
                    <a:pt x="111971" y="345158"/>
                  </a:lnTo>
                  <a:lnTo>
                    <a:pt x="112183" y="345537"/>
                  </a:lnTo>
                  <a:lnTo>
                    <a:pt x="112395" y="345907"/>
                  </a:lnTo>
                  <a:lnTo>
                    <a:pt x="112607" y="346268"/>
                  </a:lnTo>
                  <a:lnTo>
                    <a:pt x="112825" y="346620"/>
                  </a:lnTo>
                  <a:lnTo>
                    <a:pt x="113043" y="346962"/>
                  </a:lnTo>
                  <a:lnTo>
                    <a:pt x="113261" y="347295"/>
                  </a:lnTo>
                  <a:lnTo>
                    <a:pt x="113479" y="347628"/>
                  </a:lnTo>
                  <a:lnTo>
                    <a:pt x="113703" y="347943"/>
                  </a:lnTo>
                  <a:lnTo>
                    <a:pt x="113921" y="348257"/>
                  </a:lnTo>
                  <a:lnTo>
                    <a:pt x="114145" y="348562"/>
                  </a:lnTo>
                  <a:lnTo>
                    <a:pt x="114369" y="348858"/>
                  </a:lnTo>
                  <a:lnTo>
                    <a:pt x="114593" y="349145"/>
                  </a:lnTo>
                  <a:lnTo>
                    <a:pt x="114817" y="349432"/>
                  </a:lnTo>
                  <a:lnTo>
                    <a:pt x="115041" y="349710"/>
                  </a:lnTo>
                  <a:lnTo>
                    <a:pt x="115265" y="349978"/>
                  </a:lnTo>
                  <a:lnTo>
                    <a:pt x="115489" y="350237"/>
                  </a:lnTo>
                  <a:lnTo>
                    <a:pt x="115719" y="350487"/>
                  </a:lnTo>
                  <a:lnTo>
                    <a:pt x="116167" y="350977"/>
                  </a:lnTo>
                  <a:lnTo>
                    <a:pt x="116615" y="351439"/>
                  </a:lnTo>
                  <a:lnTo>
                    <a:pt x="117063" y="351874"/>
                  </a:lnTo>
                  <a:lnTo>
                    <a:pt x="117505" y="352281"/>
                  </a:lnTo>
                  <a:lnTo>
                    <a:pt x="117947" y="352661"/>
                  </a:lnTo>
                  <a:lnTo>
                    <a:pt x="118383" y="353021"/>
                  </a:lnTo>
                  <a:lnTo>
                    <a:pt x="118813" y="353364"/>
                  </a:lnTo>
                  <a:lnTo>
                    <a:pt x="119237" y="353678"/>
                  </a:lnTo>
                  <a:lnTo>
                    <a:pt x="119655" y="353965"/>
                  </a:lnTo>
                  <a:lnTo>
                    <a:pt x="120060" y="354242"/>
                  </a:lnTo>
                  <a:lnTo>
                    <a:pt x="120460" y="354492"/>
                  </a:lnTo>
                  <a:lnTo>
                    <a:pt x="120853" y="354723"/>
                  </a:lnTo>
                  <a:lnTo>
                    <a:pt x="121229" y="354936"/>
                  </a:lnTo>
                  <a:lnTo>
                    <a:pt x="121598" y="355130"/>
                  </a:lnTo>
                  <a:lnTo>
                    <a:pt x="121955" y="355316"/>
                  </a:lnTo>
                  <a:lnTo>
                    <a:pt x="122294" y="355473"/>
                  </a:lnTo>
                  <a:lnTo>
                    <a:pt x="122621" y="355621"/>
                  </a:lnTo>
                  <a:lnTo>
                    <a:pt x="122930" y="355750"/>
                  </a:lnTo>
                  <a:lnTo>
                    <a:pt x="123330" y="355908"/>
                  </a:lnTo>
                  <a:lnTo>
                    <a:pt x="123723" y="356056"/>
                  </a:lnTo>
                  <a:lnTo>
                    <a:pt x="124123" y="356185"/>
                  </a:lnTo>
                  <a:lnTo>
                    <a:pt x="124523" y="356315"/>
                  </a:lnTo>
                  <a:lnTo>
                    <a:pt x="124928" y="356426"/>
                  </a:lnTo>
                  <a:lnTo>
                    <a:pt x="125328" y="356537"/>
                  </a:lnTo>
                  <a:lnTo>
                    <a:pt x="125734" y="356629"/>
                  </a:lnTo>
                  <a:lnTo>
                    <a:pt x="126139" y="356712"/>
                  </a:lnTo>
                  <a:lnTo>
                    <a:pt x="126545" y="356786"/>
                  </a:lnTo>
                  <a:lnTo>
                    <a:pt x="126951" y="356851"/>
                  </a:lnTo>
                  <a:lnTo>
                    <a:pt x="127362" y="356897"/>
                  </a:lnTo>
                  <a:lnTo>
                    <a:pt x="127768" y="356944"/>
                  </a:lnTo>
                  <a:lnTo>
                    <a:pt x="128180" y="356981"/>
                  </a:lnTo>
                  <a:lnTo>
                    <a:pt x="128591" y="357008"/>
                  </a:lnTo>
                  <a:lnTo>
                    <a:pt x="129003" y="357018"/>
                  </a:lnTo>
                  <a:lnTo>
                    <a:pt x="129415" y="357027"/>
                  </a:lnTo>
                  <a:lnTo>
                    <a:pt x="129833" y="357018"/>
                  </a:lnTo>
                  <a:lnTo>
                    <a:pt x="130256" y="356999"/>
                  </a:lnTo>
                  <a:lnTo>
                    <a:pt x="130680" y="356981"/>
                  </a:lnTo>
                  <a:lnTo>
                    <a:pt x="131104" y="356944"/>
                  </a:lnTo>
                  <a:lnTo>
                    <a:pt x="131528" y="356897"/>
                  </a:lnTo>
                  <a:lnTo>
                    <a:pt x="131946" y="356842"/>
                  </a:lnTo>
                  <a:lnTo>
                    <a:pt x="132370" y="356777"/>
                  </a:lnTo>
                  <a:lnTo>
                    <a:pt x="132793" y="356703"/>
                  </a:lnTo>
                  <a:lnTo>
                    <a:pt x="133211" y="356620"/>
                  </a:lnTo>
                  <a:lnTo>
                    <a:pt x="133629" y="356527"/>
                  </a:lnTo>
                  <a:lnTo>
                    <a:pt x="134047" y="356426"/>
                  </a:lnTo>
                  <a:lnTo>
                    <a:pt x="134465" y="356315"/>
                  </a:lnTo>
                  <a:lnTo>
                    <a:pt x="134882" y="356194"/>
                  </a:lnTo>
                  <a:lnTo>
                    <a:pt x="135294" y="356065"/>
                  </a:lnTo>
                  <a:lnTo>
                    <a:pt x="135712" y="355917"/>
                  </a:lnTo>
                  <a:lnTo>
                    <a:pt x="136124" y="355769"/>
                  </a:lnTo>
                  <a:lnTo>
                    <a:pt x="136529" y="355612"/>
                  </a:lnTo>
                  <a:lnTo>
                    <a:pt x="136941" y="355445"/>
                  </a:lnTo>
                  <a:lnTo>
                    <a:pt x="137347" y="355269"/>
                  </a:lnTo>
                  <a:lnTo>
                    <a:pt x="137746" y="355084"/>
                  </a:lnTo>
                  <a:lnTo>
                    <a:pt x="138152" y="354890"/>
                  </a:lnTo>
                  <a:lnTo>
                    <a:pt x="138551" y="354696"/>
                  </a:lnTo>
                  <a:lnTo>
                    <a:pt x="138945" y="354483"/>
                  </a:lnTo>
                  <a:lnTo>
                    <a:pt x="139345" y="354261"/>
                  </a:lnTo>
                  <a:lnTo>
                    <a:pt x="139732" y="354030"/>
                  </a:lnTo>
                  <a:lnTo>
                    <a:pt x="140126" y="353798"/>
                  </a:lnTo>
                  <a:lnTo>
                    <a:pt x="140507" y="353549"/>
                  </a:lnTo>
                  <a:lnTo>
                    <a:pt x="140895" y="353299"/>
                  </a:lnTo>
                  <a:lnTo>
                    <a:pt x="141276" y="353040"/>
                  </a:lnTo>
                  <a:lnTo>
                    <a:pt x="141651" y="352772"/>
                  </a:lnTo>
                  <a:lnTo>
                    <a:pt x="142021" y="352494"/>
                  </a:lnTo>
                  <a:lnTo>
                    <a:pt x="142396" y="352207"/>
                  </a:lnTo>
                  <a:lnTo>
                    <a:pt x="142759" y="351911"/>
                  </a:lnTo>
                  <a:lnTo>
                    <a:pt x="143123" y="351606"/>
                  </a:lnTo>
                  <a:lnTo>
                    <a:pt x="143480" y="351301"/>
                  </a:lnTo>
                  <a:lnTo>
                    <a:pt x="143837" y="350986"/>
                  </a:lnTo>
                  <a:lnTo>
                    <a:pt x="144188" y="350662"/>
                  </a:lnTo>
                  <a:lnTo>
                    <a:pt x="144534" y="350329"/>
                  </a:lnTo>
                  <a:lnTo>
                    <a:pt x="144879" y="349987"/>
                  </a:lnTo>
                  <a:lnTo>
                    <a:pt x="145218" y="349635"/>
                  </a:lnTo>
                  <a:lnTo>
                    <a:pt x="145551" y="349284"/>
                  </a:lnTo>
                  <a:lnTo>
                    <a:pt x="145878" y="348923"/>
                  </a:lnTo>
                  <a:lnTo>
                    <a:pt x="146199" y="348553"/>
                  </a:lnTo>
                  <a:lnTo>
                    <a:pt x="146519" y="348174"/>
                  </a:lnTo>
                  <a:lnTo>
                    <a:pt x="146834" y="347795"/>
                  </a:lnTo>
                  <a:lnTo>
                    <a:pt x="147143" y="347406"/>
                  </a:lnTo>
                  <a:lnTo>
                    <a:pt x="147446" y="347008"/>
                  </a:lnTo>
                  <a:lnTo>
                    <a:pt x="147749" y="346601"/>
                  </a:lnTo>
                  <a:lnTo>
                    <a:pt x="148039" y="346185"/>
                  </a:lnTo>
                  <a:lnTo>
                    <a:pt x="148324" y="345769"/>
                  </a:lnTo>
                  <a:lnTo>
                    <a:pt x="148608" y="345343"/>
                  </a:lnTo>
                  <a:lnTo>
                    <a:pt x="148881" y="344908"/>
                  </a:lnTo>
                  <a:lnTo>
                    <a:pt x="149153" y="344474"/>
                  </a:lnTo>
                  <a:lnTo>
                    <a:pt x="149414" y="344029"/>
                  </a:lnTo>
                  <a:lnTo>
                    <a:pt x="149674" y="343576"/>
                  </a:lnTo>
                  <a:lnTo>
                    <a:pt x="149922" y="343123"/>
                  </a:lnTo>
                  <a:lnTo>
                    <a:pt x="150170" y="342651"/>
                  </a:lnTo>
                  <a:lnTo>
                    <a:pt x="150407" y="342189"/>
                  </a:lnTo>
                  <a:lnTo>
                    <a:pt x="150637" y="341708"/>
                  </a:lnTo>
                  <a:lnTo>
                    <a:pt x="150861" y="341226"/>
                  </a:lnTo>
                  <a:lnTo>
                    <a:pt x="151079" y="340736"/>
                  </a:lnTo>
                  <a:lnTo>
                    <a:pt x="151291" y="340246"/>
                  </a:lnTo>
                  <a:lnTo>
                    <a:pt x="151496" y="339737"/>
                  </a:lnTo>
                  <a:lnTo>
                    <a:pt x="151690" y="339238"/>
                  </a:lnTo>
                  <a:lnTo>
                    <a:pt x="151817" y="338886"/>
                  </a:lnTo>
                  <a:lnTo>
                    <a:pt x="151945" y="338544"/>
                  </a:lnTo>
                  <a:lnTo>
                    <a:pt x="152066" y="338201"/>
                  </a:lnTo>
                  <a:lnTo>
                    <a:pt x="152181" y="337850"/>
                  </a:lnTo>
                  <a:lnTo>
                    <a:pt x="152296" y="337498"/>
                  </a:lnTo>
                  <a:lnTo>
                    <a:pt x="152405" y="337156"/>
                  </a:lnTo>
                  <a:lnTo>
                    <a:pt x="152508" y="336805"/>
                  </a:lnTo>
                  <a:lnTo>
                    <a:pt x="152611" y="336453"/>
                  </a:lnTo>
                  <a:lnTo>
                    <a:pt x="152707" y="336102"/>
                  </a:lnTo>
                  <a:lnTo>
                    <a:pt x="152798" y="335750"/>
                  </a:lnTo>
                  <a:lnTo>
                    <a:pt x="152889" y="335398"/>
                  </a:lnTo>
                  <a:lnTo>
                    <a:pt x="152980" y="335038"/>
                  </a:lnTo>
                  <a:lnTo>
                    <a:pt x="153059" y="334686"/>
                  </a:lnTo>
                  <a:lnTo>
                    <a:pt x="153137" y="334325"/>
                  </a:lnTo>
                  <a:lnTo>
                    <a:pt x="153216" y="333974"/>
                  </a:lnTo>
                  <a:lnTo>
                    <a:pt x="153283" y="333613"/>
                  </a:lnTo>
                  <a:lnTo>
                    <a:pt x="153355" y="333252"/>
                  </a:lnTo>
                  <a:lnTo>
                    <a:pt x="153416" y="332901"/>
                  </a:lnTo>
                  <a:lnTo>
                    <a:pt x="153476" y="332540"/>
                  </a:lnTo>
                  <a:lnTo>
                    <a:pt x="153531" y="332179"/>
                  </a:lnTo>
                  <a:lnTo>
                    <a:pt x="153585" y="331818"/>
                  </a:lnTo>
                  <a:lnTo>
                    <a:pt x="153634" y="331458"/>
                  </a:lnTo>
                  <a:lnTo>
                    <a:pt x="153682" y="331097"/>
                  </a:lnTo>
                  <a:lnTo>
                    <a:pt x="153725" y="330736"/>
                  </a:lnTo>
                  <a:lnTo>
                    <a:pt x="153761" y="330366"/>
                  </a:lnTo>
                  <a:lnTo>
                    <a:pt x="153791" y="330005"/>
                  </a:lnTo>
                  <a:lnTo>
                    <a:pt x="153821" y="329644"/>
                  </a:lnTo>
                  <a:lnTo>
                    <a:pt x="153852" y="329274"/>
                  </a:lnTo>
                  <a:lnTo>
                    <a:pt x="153876" y="328914"/>
                  </a:lnTo>
                  <a:lnTo>
                    <a:pt x="153894" y="328553"/>
                  </a:lnTo>
                  <a:lnTo>
                    <a:pt x="153906" y="328183"/>
                  </a:lnTo>
                  <a:lnTo>
                    <a:pt x="153918" y="327813"/>
                  </a:lnTo>
                  <a:lnTo>
                    <a:pt x="153930" y="327452"/>
                  </a:lnTo>
                  <a:lnTo>
                    <a:pt x="153930" y="327082"/>
                  </a:lnTo>
                  <a:lnTo>
                    <a:pt x="153930" y="326721"/>
                  </a:lnTo>
                  <a:lnTo>
                    <a:pt x="153930" y="326351"/>
                  </a:lnTo>
                  <a:lnTo>
                    <a:pt x="153924" y="325981"/>
                  </a:lnTo>
                  <a:lnTo>
                    <a:pt x="153912" y="325611"/>
                  </a:lnTo>
                  <a:lnTo>
                    <a:pt x="153900" y="325250"/>
                  </a:lnTo>
                  <a:lnTo>
                    <a:pt x="153882" y="324880"/>
                  </a:lnTo>
                  <a:lnTo>
                    <a:pt x="153858" y="324510"/>
                  </a:lnTo>
                  <a:lnTo>
                    <a:pt x="153834" y="324140"/>
                  </a:lnTo>
                  <a:lnTo>
                    <a:pt x="153773" y="323400"/>
                  </a:lnTo>
                  <a:lnTo>
                    <a:pt x="153700" y="322669"/>
                  </a:lnTo>
                  <a:lnTo>
                    <a:pt x="153610" y="321929"/>
                  </a:lnTo>
                  <a:lnTo>
                    <a:pt x="153501" y="321189"/>
                  </a:lnTo>
                  <a:lnTo>
                    <a:pt x="153379" y="320449"/>
                  </a:lnTo>
                  <a:lnTo>
                    <a:pt x="153246" y="319718"/>
                  </a:lnTo>
                  <a:lnTo>
                    <a:pt x="153101" y="318978"/>
                  </a:lnTo>
                  <a:lnTo>
                    <a:pt x="152937" y="318238"/>
                  </a:lnTo>
                  <a:lnTo>
                    <a:pt x="152756" y="317507"/>
                  </a:lnTo>
                  <a:lnTo>
                    <a:pt x="152568" y="316777"/>
                  </a:lnTo>
                  <a:lnTo>
                    <a:pt x="152356" y="316036"/>
                  </a:lnTo>
                  <a:lnTo>
                    <a:pt x="153803" y="316425"/>
                  </a:lnTo>
                  <a:lnTo>
                    <a:pt x="155232" y="316832"/>
                  </a:lnTo>
                  <a:lnTo>
                    <a:pt x="156643" y="317248"/>
                  </a:lnTo>
                  <a:lnTo>
                    <a:pt x="158036" y="317683"/>
                  </a:lnTo>
                  <a:lnTo>
                    <a:pt x="159416" y="318127"/>
                  </a:lnTo>
                  <a:lnTo>
                    <a:pt x="160778" y="318590"/>
                  </a:lnTo>
                  <a:lnTo>
                    <a:pt x="162123" y="319071"/>
                  </a:lnTo>
                  <a:lnTo>
                    <a:pt x="163449" y="319561"/>
                  </a:lnTo>
                  <a:lnTo>
                    <a:pt x="164756" y="320061"/>
                  </a:lnTo>
                  <a:lnTo>
                    <a:pt x="166052" y="320588"/>
                  </a:lnTo>
                  <a:lnTo>
                    <a:pt x="167330" y="321115"/>
                  </a:lnTo>
                  <a:lnTo>
                    <a:pt x="168589" y="321670"/>
                  </a:lnTo>
                  <a:lnTo>
                    <a:pt x="169830" y="322235"/>
                  </a:lnTo>
                  <a:lnTo>
                    <a:pt x="171053" y="322808"/>
                  </a:lnTo>
                  <a:lnTo>
                    <a:pt x="172264" y="323400"/>
                  </a:lnTo>
                  <a:lnTo>
                    <a:pt x="173451" y="324011"/>
                  </a:lnTo>
                  <a:lnTo>
                    <a:pt x="173608" y="324085"/>
                  </a:lnTo>
                  <a:lnTo>
                    <a:pt x="173760" y="324149"/>
                  </a:lnTo>
                  <a:lnTo>
                    <a:pt x="173911" y="324196"/>
                  </a:lnTo>
                  <a:lnTo>
                    <a:pt x="174062" y="324242"/>
                  </a:lnTo>
                  <a:lnTo>
                    <a:pt x="174220" y="324279"/>
                  </a:lnTo>
                  <a:lnTo>
                    <a:pt x="174371" y="324297"/>
                  </a:lnTo>
                  <a:lnTo>
                    <a:pt x="174523" y="324316"/>
                  </a:lnTo>
                  <a:lnTo>
                    <a:pt x="174825" y="324316"/>
                  </a:lnTo>
                  <a:lnTo>
                    <a:pt x="174971" y="324307"/>
                  </a:lnTo>
                  <a:lnTo>
                    <a:pt x="175122" y="324279"/>
                  </a:lnTo>
                  <a:lnTo>
                    <a:pt x="175267" y="324251"/>
                  </a:lnTo>
                  <a:lnTo>
                    <a:pt x="175407" y="324214"/>
                  </a:lnTo>
                  <a:lnTo>
                    <a:pt x="175552" y="324168"/>
                  </a:lnTo>
                  <a:lnTo>
                    <a:pt x="175691" y="324112"/>
                  </a:lnTo>
                  <a:lnTo>
                    <a:pt x="175830" y="324048"/>
                  </a:lnTo>
                  <a:lnTo>
                    <a:pt x="175970" y="323974"/>
                  </a:lnTo>
                  <a:lnTo>
                    <a:pt x="176103" y="323890"/>
                  </a:lnTo>
                  <a:lnTo>
                    <a:pt x="176236" y="323807"/>
                  </a:lnTo>
                  <a:lnTo>
                    <a:pt x="176369" y="323715"/>
                  </a:lnTo>
                  <a:lnTo>
                    <a:pt x="176496" y="323613"/>
                  </a:lnTo>
                  <a:lnTo>
                    <a:pt x="176624" y="323502"/>
                  </a:lnTo>
                  <a:lnTo>
                    <a:pt x="176751" y="323382"/>
                  </a:lnTo>
                  <a:lnTo>
                    <a:pt x="176872" y="323261"/>
                  </a:lnTo>
                  <a:lnTo>
                    <a:pt x="176987" y="323123"/>
                  </a:lnTo>
                  <a:lnTo>
                    <a:pt x="177102" y="322984"/>
                  </a:lnTo>
                  <a:lnTo>
                    <a:pt x="177211" y="322845"/>
                  </a:lnTo>
                  <a:lnTo>
                    <a:pt x="177320" y="322688"/>
                  </a:lnTo>
                  <a:lnTo>
                    <a:pt x="177423" y="322531"/>
                  </a:lnTo>
                  <a:lnTo>
                    <a:pt x="177526" y="322364"/>
                  </a:lnTo>
                  <a:lnTo>
                    <a:pt x="177617" y="322198"/>
                  </a:lnTo>
                  <a:lnTo>
                    <a:pt x="177713" y="322012"/>
                  </a:lnTo>
                  <a:lnTo>
                    <a:pt x="177798" y="321827"/>
                  </a:lnTo>
                  <a:lnTo>
                    <a:pt x="177883" y="321642"/>
                  </a:lnTo>
                  <a:lnTo>
                    <a:pt x="177962" y="321448"/>
                  </a:lnTo>
                  <a:lnTo>
                    <a:pt x="178034" y="321245"/>
                  </a:lnTo>
                  <a:lnTo>
                    <a:pt x="178101" y="321041"/>
                  </a:lnTo>
                  <a:lnTo>
                    <a:pt x="178168" y="320819"/>
                  </a:lnTo>
                  <a:lnTo>
                    <a:pt x="178222" y="320606"/>
                  </a:lnTo>
                  <a:lnTo>
                    <a:pt x="178277" y="320384"/>
                  </a:lnTo>
                  <a:lnTo>
                    <a:pt x="178337" y="320098"/>
                  </a:lnTo>
                  <a:lnTo>
                    <a:pt x="178386" y="319811"/>
                  </a:lnTo>
                  <a:lnTo>
                    <a:pt x="178422" y="319524"/>
                  </a:lnTo>
                  <a:lnTo>
                    <a:pt x="178452" y="319237"/>
                  </a:lnTo>
                  <a:lnTo>
                    <a:pt x="178470" y="318950"/>
                  </a:lnTo>
                  <a:lnTo>
                    <a:pt x="178482" y="318664"/>
                  </a:lnTo>
                  <a:lnTo>
                    <a:pt x="178482" y="318377"/>
                  </a:lnTo>
                  <a:lnTo>
                    <a:pt x="178470" y="318090"/>
                  </a:lnTo>
                  <a:lnTo>
                    <a:pt x="178452" y="317813"/>
                  </a:lnTo>
                  <a:lnTo>
                    <a:pt x="178428" y="317535"/>
                  </a:lnTo>
                  <a:lnTo>
                    <a:pt x="178392" y="317258"/>
                  </a:lnTo>
                  <a:lnTo>
                    <a:pt x="178349" y="316989"/>
                  </a:lnTo>
                  <a:lnTo>
                    <a:pt x="178295" y="316721"/>
                  </a:lnTo>
                  <a:lnTo>
                    <a:pt x="178234" y="316453"/>
                  </a:lnTo>
                  <a:lnTo>
                    <a:pt x="178168" y="316194"/>
                  </a:lnTo>
                  <a:lnTo>
                    <a:pt x="178089" y="315944"/>
                  </a:lnTo>
                  <a:lnTo>
                    <a:pt x="178004" y="315694"/>
                  </a:lnTo>
                  <a:lnTo>
                    <a:pt x="177913" y="315454"/>
                  </a:lnTo>
                  <a:lnTo>
                    <a:pt x="177816" y="315222"/>
                  </a:lnTo>
                  <a:lnTo>
                    <a:pt x="177707" y="314991"/>
                  </a:lnTo>
                  <a:lnTo>
                    <a:pt x="177592" y="314778"/>
                  </a:lnTo>
                  <a:lnTo>
                    <a:pt x="177471" y="314566"/>
                  </a:lnTo>
                  <a:lnTo>
                    <a:pt x="177344" y="314362"/>
                  </a:lnTo>
                  <a:lnTo>
                    <a:pt x="177211" y="314168"/>
                  </a:lnTo>
                  <a:lnTo>
                    <a:pt x="177066" y="313983"/>
                  </a:lnTo>
                  <a:lnTo>
                    <a:pt x="176920" y="313807"/>
                  </a:lnTo>
                  <a:lnTo>
                    <a:pt x="176763" y="313650"/>
                  </a:lnTo>
                  <a:lnTo>
                    <a:pt x="176605" y="313492"/>
                  </a:lnTo>
                  <a:lnTo>
                    <a:pt x="176436" y="313354"/>
                  </a:lnTo>
                  <a:lnTo>
                    <a:pt x="176266" y="313224"/>
                  </a:lnTo>
                  <a:lnTo>
                    <a:pt x="176085" y="313113"/>
                  </a:lnTo>
                  <a:lnTo>
                    <a:pt x="175903" y="313011"/>
                  </a:lnTo>
                  <a:lnTo>
                    <a:pt x="174674" y="312382"/>
                  </a:lnTo>
                  <a:lnTo>
                    <a:pt x="173433" y="311772"/>
                  </a:lnTo>
                  <a:lnTo>
                    <a:pt x="172167" y="311171"/>
                  </a:lnTo>
                  <a:lnTo>
                    <a:pt x="170890" y="310588"/>
                  </a:lnTo>
                  <a:lnTo>
                    <a:pt x="169594" y="310023"/>
                  </a:lnTo>
                  <a:lnTo>
                    <a:pt x="168280" y="309468"/>
                  </a:lnTo>
                  <a:lnTo>
                    <a:pt x="166954" y="308923"/>
                  </a:lnTo>
                  <a:lnTo>
                    <a:pt x="165604" y="308405"/>
                  </a:lnTo>
                  <a:lnTo>
                    <a:pt x="164242" y="307896"/>
                  </a:lnTo>
                  <a:lnTo>
                    <a:pt x="162867" y="307396"/>
                  </a:lnTo>
                  <a:lnTo>
                    <a:pt x="161469" y="306924"/>
                  </a:lnTo>
                  <a:lnTo>
                    <a:pt x="160058" y="306453"/>
                  </a:lnTo>
                  <a:lnTo>
                    <a:pt x="158629" y="306009"/>
                  </a:lnTo>
                  <a:lnTo>
                    <a:pt x="157188" y="305574"/>
                  </a:lnTo>
                  <a:lnTo>
                    <a:pt x="155729" y="305148"/>
                  </a:lnTo>
                  <a:lnTo>
                    <a:pt x="154251" y="304750"/>
                  </a:lnTo>
                  <a:lnTo>
                    <a:pt x="152762" y="304353"/>
                  </a:lnTo>
                  <a:lnTo>
                    <a:pt x="151254" y="303983"/>
                  </a:lnTo>
                  <a:lnTo>
                    <a:pt x="149735" y="303622"/>
                  </a:lnTo>
                  <a:lnTo>
                    <a:pt x="148191" y="303280"/>
                  </a:lnTo>
                  <a:lnTo>
                    <a:pt x="146641" y="302947"/>
                  </a:lnTo>
                  <a:lnTo>
                    <a:pt x="145066" y="302632"/>
                  </a:lnTo>
                  <a:lnTo>
                    <a:pt x="143486" y="302327"/>
                  </a:lnTo>
                  <a:lnTo>
                    <a:pt x="141882" y="302049"/>
                  </a:lnTo>
                  <a:lnTo>
                    <a:pt x="140265" y="301772"/>
                  </a:lnTo>
                  <a:lnTo>
                    <a:pt x="138636" y="301522"/>
                  </a:lnTo>
                  <a:lnTo>
                    <a:pt x="136989" y="301281"/>
                  </a:lnTo>
                  <a:lnTo>
                    <a:pt x="135330" y="301059"/>
                  </a:lnTo>
                  <a:lnTo>
                    <a:pt x="133653" y="300847"/>
                  </a:lnTo>
                  <a:lnTo>
                    <a:pt x="131958" y="300652"/>
                  </a:lnTo>
                  <a:lnTo>
                    <a:pt x="130250" y="300477"/>
                  </a:lnTo>
                  <a:lnTo>
                    <a:pt x="128531" y="300310"/>
                  </a:lnTo>
                  <a:lnTo>
                    <a:pt x="128373" y="296647"/>
                  </a:lnTo>
                  <a:lnTo>
                    <a:pt x="128240" y="293150"/>
                  </a:lnTo>
                  <a:lnTo>
                    <a:pt x="128119" y="289829"/>
                  </a:lnTo>
                  <a:lnTo>
                    <a:pt x="128016" y="286693"/>
                  </a:lnTo>
                  <a:lnTo>
                    <a:pt x="127931" y="283733"/>
                  </a:lnTo>
                  <a:lnTo>
                    <a:pt x="127859" y="280967"/>
                  </a:lnTo>
                  <a:lnTo>
                    <a:pt x="127798" y="278395"/>
                  </a:lnTo>
                  <a:lnTo>
                    <a:pt x="127750" y="276017"/>
                  </a:lnTo>
                  <a:lnTo>
                    <a:pt x="128125" y="275703"/>
                  </a:lnTo>
                  <a:lnTo>
                    <a:pt x="128495" y="275379"/>
                  </a:lnTo>
                  <a:lnTo>
                    <a:pt x="128864" y="275055"/>
                  </a:lnTo>
                  <a:lnTo>
                    <a:pt x="129233" y="274722"/>
                  </a:lnTo>
                  <a:lnTo>
                    <a:pt x="129596" y="274380"/>
                  </a:lnTo>
                  <a:lnTo>
                    <a:pt x="129954" y="274038"/>
                  </a:lnTo>
                  <a:lnTo>
                    <a:pt x="130317" y="273677"/>
                  </a:lnTo>
                  <a:lnTo>
                    <a:pt x="130674" y="273316"/>
                  </a:lnTo>
                  <a:lnTo>
                    <a:pt x="131025" y="272955"/>
                  </a:lnTo>
                  <a:lnTo>
                    <a:pt x="131377" y="272585"/>
                  </a:lnTo>
                  <a:lnTo>
                    <a:pt x="131728" y="272206"/>
                  </a:lnTo>
                  <a:lnTo>
                    <a:pt x="132073" y="271817"/>
                  </a:lnTo>
                  <a:lnTo>
                    <a:pt x="132418" y="271429"/>
                  </a:lnTo>
                  <a:lnTo>
                    <a:pt x="132757" y="271031"/>
                  </a:lnTo>
                  <a:lnTo>
                    <a:pt x="133096" y="270624"/>
                  </a:lnTo>
                  <a:lnTo>
                    <a:pt x="133429" y="270208"/>
                  </a:lnTo>
                  <a:lnTo>
                    <a:pt x="133526" y="270088"/>
                  </a:lnTo>
                  <a:lnTo>
                    <a:pt x="133623" y="269958"/>
                  </a:lnTo>
                  <a:lnTo>
                    <a:pt x="133714" y="269829"/>
                  </a:lnTo>
                  <a:lnTo>
                    <a:pt x="133798" y="269699"/>
                  </a:lnTo>
                  <a:lnTo>
                    <a:pt x="133883" y="269551"/>
                  </a:lnTo>
                  <a:lnTo>
                    <a:pt x="133962" y="269412"/>
                  </a:lnTo>
                  <a:lnTo>
                    <a:pt x="134041" y="269264"/>
                  </a:lnTo>
                  <a:lnTo>
                    <a:pt x="134113" y="269107"/>
                  </a:lnTo>
                  <a:lnTo>
                    <a:pt x="134186" y="268959"/>
                  </a:lnTo>
                  <a:lnTo>
                    <a:pt x="134253" y="268792"/>
                  </a:lnTo>
                  <a:lnTo>
                    <a:pt x="134319" y="268635"/>
                  </a:lnTo>
                  <a:lnTo>
                    <a:pt x="134380" y="268469"/>
                  </a:lnTo>
                  <a:lnTo>
                    <a:pt x="134440" y="268302"/>
                  </a:lnTo>
                  <a:lnTo>
                    <a:pt x="134495" y="268126"/>
                  </a:lnTo>
                  <a:lnTo>
                    <a:pt x="134543" y="267951"/>
                  </a:lnTo>
                  <a:lnTo>
                    <a:pt x="134586" y="267775"/>
                  </a:lnTo>
                  <a:lnTo>
                    <a:pt x="141779" y="238995"/>
                  </a:lnTo>
                  <a:lnTo>
                    <a:pt x="151345" y="238995"/>
                  </a:lnTo>
                  <a:lnTo>
                    <a:pt x="151509" y="238986"/>
                  </a:lnTo>
                  <a:lnTo>
                    <a:pt x="151672" y="238968"/>
                  </a:lnTo>
                  <a:lnTo>
                    <a:pt x="151829" y="238949"/>
                  </a:lnTo>
                  <a:lnTo>
                    <a:pt x="151987" y="238912"/>
                  </a:lnTo>
                  <a:lnTo>
                    <a:pt x="152144" y="238866"/>
                  </a:lnTo>
                  <a:lnTo>
                    <a:pt x="152296" y="238810"/>
                  </a:lnTo>
                  <a:lnTo>
                    <a:pt x="152447" y="238746"/>
                  </a:lnTo>
                  <a:lnTo>
                    <a:pt x="152592" y="238672"/>
                  </a:lnTo>
                  <a:lnTo>
                    <a:pt x="152738" y="238588"/>
                  </a:lnTo>
                  <a:lnTo>
                    <a:pt x="152883" y="238496"/>
                  </a:lnTo>
                  <a:lnTo>
                    <a:pt x="153022" y="238403"/>
                  </a:lnTo>
                  <a:lnTo>
                    <a:pt x="153162" y="238292"/>
                  </a:lnTo>
                  <a:lnTo>
                    <a:pt x="153295" y="238172"/>
                  </a:lnTo>
                  <a:lnTo>
                    <a:pt x="153428" y="238052"/>
                  </a:lnTo>
                  <a:lnTo>
                    <a:pt x="153555" y="237913"/>
                  </a:lnTo>
                  <a:lnTo>
                    <a:pt x="153676" y="237774"/>
                  </a:lnTo>
                  <a:lnTo>
                    <a:pt x="153797" y="237626"/>
                  </a:lnTo>
                  <a:lnTo>
                    <a:pt x="153912" y="237478"/>
                  </a:lnTo>
                  <a:lnTo>
                    <a:pt x="154021" y="237312"/>
                  </a:lnTo>
                  <a:lnTo>
                    <a:pt x="154130" y="237145"/>
                  </a:lnTo>
                  <a:lnTo>
                    <a:pt x="154233" y="236970"/>
                  </a:lnTo>
                  <a:lnTo>
                    <a:pt x="154330" y="236785"/>
                  </a:lnTo>
                  <a:lnTo>
                    <a:pt x="154427" y="236599"/>
                  </a:lnTo>
                  <a:lnTo>
                    <a:pt x="154518" y="236405"/>
                  </a:lnTo>
                  <a:lnTo>
                    <a:pt x="154596" y="236202"/>
                  </a:lnTo>
                  <a:lnTo>
                    <a:pt x="154675" y="235998"/>
                  </a:lnTo>
                  <a:lnTo>
                    <a:pt x="154748" y="235785"/>
                  </a:lnTo>
                  <a:lnTo>
                    <a:pt x="154821" y="235563"/>
                  </a:lnTo>
                  <a:lnTo>
                    <a:pt x="154881" y="235341"/>
                  </a:lnTo>
                  <a:lnTo>
                    <a:pt x="154936" y="235110"/>
                  </a:lnTo>
                  <a:lnTo>
                    <a:pt x="154984" y="234879"/>
                  </a:lnTo>
                  <a:lnTo>
                    <a:pt x="155026" y="234638"/>
                  </a:lnTo>
                  <a:lnTo>
                    <a:pt x="165574" y="172528"/>
                  </a:lnTo>
                  <a:lnTo>
                    <a:pt x="165646" y="172528"/>
                  </a:lnTo>
                  <a:lnTo>
                    <a:pt x="166076" y="172519"/>
                  </a:lnTo>
                  <a:lnTo>
                    <a:pt x="166500" y="172500"/>
                  </a:lnTo>
                  <a:lnTo>
                    <a:pt x="166924" y="172454"/>
                  </a:lnTo>
                  <a:lnTo>
                    <a:pt x="167342" y="172399"/>
                  </a:lnTo>
                  <a:lnTo>
                    <a:pt x="167753" y="172325"/>
                  </a:lnTo>
                  <a:lnTo>
                    <a:pt x="168171" y="172241"/>
                  </a:lnTo>
                  <a:lnTo>
                    <a:pt x="168577" y="172140"/>
                  </a:lnTo>
                  <a:lnTo>
                    <a:pt x="168983" y="172019"/>
                  </a:lnTo>
                  <a:lnTo>
                    <a:pt x="169388" y="171881"/>
                  </a:lnTo>
                  <a:lnTo>
                    <a:pt x="169788" y="171733"/>
                  </a:lnTo>
                  <a:lnTo>
                    <a:pt x="170181" y="171566"/>
                  </a:lnTo>
                  <a:lnTo>
                    <a:pt x="170575" y="171390"/>
                  </a:lnTo>
                  <a:lnTo>
                    <a:pt x="170956" y="171196"/>
                  </a:lnTo>
                  <a:lnTo>
                    <a:pt x="171344" y="170993"/>
                  </a:lnTo>
                  <a:lnTo>
                    <a:pt x="171719" y="170771"/>
                  </a:lnTo>
                  <a:lnTo>
                    <a:pt x="172095" y="170539"/>
                  </a:lnTo>
                  <a:lnTo>
                    <a:pt x="172464" y="170289"/>
                  </a:lnTo>
                  <a:lnTo>
                    <a:pt x="172827" y="170030"/>
                  </a:lnTo>
                  <a:lnTo>
                    <a:pt x="173191" y="169762"/>
                  </a:lnTo>
                  <a:lnTo>
                    <a:pt x="173542" y="169475"/>
                  </a:lnTo>
                  <a:lnTo>
                    <a:pt x="173893" y="169179"/>
                  </a:lnTo>
                  <a:lnTo>
                    <a:pt x="174238" y="168865"/>
                  </a:lnTo>
                  <a:lnTo>
                    <a:pt x="174577" y="168541"/>
                  </a:lnTo>
                  <a:lnTo>
                    <a:pt x="174910" y="168208"/>
                  </a:lnTo>
                  <a:lnTo>
                    <a:pt x="175237" y="167857"/>
                  </a:lnTo>
                  <a:lnTo>
                    <a:pt x="175558" y="167505"/>
                  </a:lnTo>
                  <a:lnTo>
                    <a:pt x="175879" y="167135"/>
                  </a:lnTo>
                  <a:lnTo>
                    <a:pt x="176188" y="166746"/>
                  </a:lnTo>
                  <a:lnTo>
                    <a:pt x="176490" y="166358"/>
                  </a:lnTo>
                  <a:lnTo>
                    <a:pt x="176787" y="165951"/>
                  </a:lnTo>
                  <a:lnTo>
                    <a:pt x="177078" y="165544"/>
                  </a:lnTo>
                  <a:lnTo>
                    <a:pt x="177362" y="165118"/>
                  </a:lnTo>
                  <a:lnTo>
                    <a:pt x="177641" y="164683"/>
                  </a:lnTo>
                  <a:lnTo>
                    <a:pt x="177913" y="164239"/>
                  </a:lnTo>
                  <a:lnTo>
                    <a:pt x="178180" y="163786"/>
                  </a:lnTo>
                  <a:lnTo>
                    <a:pt x="178434" y="163314"/>
                  </a:lnTo>
                  <a:lnTo>
                    <a:pt x="178688" y="162843"/>
                  </a:lnTo>
                  <a:lnTo>
                    <a:pt x="178930" y="162362"/>
                  </a:lnTo>
                  <a:lnTo>
                    <a:pt x="179167" y="161871"/>
                  </a:lnTo>
                  <a:lnTo>
                    <a:pt x="179391" y="161372"/>
                  </a:lnTo>
                  <a:lnTo>
                    <a:pt x="179609" y="160863"/>
                  </a:lnTo>
                  <a:lnTo>
                    <a:pt x="179821" y="160345"/>
                  </a:lnTo>
                  <a:lnTo>
                    <a:pt x="180026" y="159818"/>
                  </a:lnTo>
                  <a:lnTo>
                    <a:pt x="180220" y="159290"/>
                  </a:lnTo>
                  <a:lnTo>
                    <a:pt x="180408" y="158744"/>
                  </a:lnTo>
                  <a:lnTo>
                    <a:pt x="180589" y="158199"/>
                  </a:lnTo>
                  <a:lnTo>
                    <a:pt x="180759" y="157644"/>
                  </a:lnTo>
                  <a:lnTo>
                    <a:pt x="180922" y="157079"/>
                  </a:lnTo>
                  <a:lnTo>
                    <a:pt x="181074" y="156506"/>
                  </a:lnTo>
                  <a:lnTo>
                    <a:pt x="181219" y="155932"/>
                  </a:lnTo>
                  <a:lnTo>
                    <a:pt x="181352" y="155340"/>
                  </a:lnTo>
                  <a:lnTo>
                    <a:pt x="181480" y="154757"/>
                  </a:lnTo>
                  <a:lnTo>
                    <a:pt x="181595" y="154156"/>
                  </a:lnTo>
                  <a:lnTo>
                    <a:pt x="181704" y="153555"/>
                  </a:lnTo>
                  <a:lnTo>
                    <a:pt x="181800" y="152944"/>
                  </a:lnTo>
                  <a:lnTo>
                    <a:pt x="181891" y="152334"/>
                  </a:lnTo>
                  <a:lnTo>
                    <a:pt x="181970" y="151714"/>
                  </a:lnTo>
                  <a:lnTo>
                    <a:pt x="182037" y="151085"/>
                  </a:lnTo>
                  <a:lnTo>
                    <a:pt x="182091" y="150456"/>
                  </a:lnTo>
                  <a:lnTo>
                    <a:pt x="182139" y="149827"/>
                  </a:lnTo>
                  <a:lnTo>
                    <a:pt x="182176" y="149179"/>
                  </a:lnTo>
                  <a:lnTo>
                    <a:pt x="182206" y="148541"/>
                  </a:lnTo>
                  <a:lnTo>
                    <a:pt x="182224" y="147893"/>
                  </a:lnTo>
                  <a:lnTo>
                    <a:pt x="182224" y="147236"/>
                  </a:lnTo>
                  <a:lnTo>
                    <a:pt x="182224" y="146607"/>
                  </a:lnTo>
                  <a:lnTo>
                    <a:pt x="182206" y="145978"/>
                  </a:lnTo>
                  <a:lnTo>
                    <a:pt x="182182" y="145358"/>
                  </a:lnTo>
                  <a:lnTo>
                    <a:pt x="182146" y="144739"/>
                  </a:lnTo>
                  <a:lnTo>
                    <a:pt x="182103" y="144128"/>
                  </a:lnTo>
                  <a:lnTo>
                    <a:pt x="182049" y="143518"/>
                  </a:lnTo>
                  <a:lnTo>
                    <a:pt x="181982" y="142907"/>
                  </a:lnTo>
                  <a:lnTo>
                    <a:pt x="181909" y="142306"/>
                  </a:lnTo>
                  <a:lnTo>
                    <a:pt x="181831" y="141714"/>
                  </a:lnTo>
                  <a:lnTo>
                    <a:pt x="181734" y="141122"/>
                  </a:lnTo>
                  <a:lnTo>
                    <a:pt x="181637" y="140539"/>
                  </a:lnTo>
                  <a:lnTo>
                    <a:pt x="181528" y="139956"/>
                  </a:lnTo>
                  <a:lnTo>
                    <a:pt x="181407" y="139382"/>
                  </a:lnTo>
                  <a:lnTo>
                    <a:pt x="181280" y="138818"/>
                  </a:lnTo>
                  <a:lnTo>
                    <a:pt x="181147" y="138254"/>
                  </a:lnTo>
                  <a:lnTo>
                    <a:pt x="181001" y="137699"/>
                  </a:lnTo>
                  <a:lnTo>
                    <a:pt x="180850" y="137144"/>
                  </a:lnTo>
                  <a:lnTo>
                    <a:pt x="180686" y="136607"/>
                  </a:lnTo>
                  <a:lnTo>
                    <a:pt x="180523" y="136071"/>
                  </a:lnTo>
                  <a:lnTo>
                    <a:pt x="180341" y="135543"/>
                  </a:lnTo>
                  <a:lnTo>
                    <a:pt x="180160" y="135016"/>
                  </a:lnTo>
                  <a:lnTo>
                    <a:pt x="179966" y="134507"/>
                  </a:lnTo>
                  <a:lnTo>
                    <a:pt x="179766" y="133998"/>
                  </a:lnTo>
                  <a:lnTo>
                    <a:pt x="179560" y="133499"/>
                  </a:lnTo>
                  <a:lnTo>
                    <a:pt x="179348" y="133009"/>
                  </a:lnTo>
                  <a:lnTo>
                    <a:pt x="179124" y="132528"/>
                  </a:lnTo>
                  <a:lnTo>
                    <a:pt x="178894" y="132056"/>
                  </a:lnTo>
                  <a:lnTo>
                    <a:pt x="178658" y="131584"/>
                  </a:lnTo>
                  <a:lnTo>
                    <a:pt x="178416" y="131131"/>
                  </a:lnTo>
                  <a:lnTo>
                    <a:pt x="178168" y="130677"/>
                  </a:lnTo>
                  <a:lnTo>
                    <a:pt x="177913" y="130243"/>
                  </a:lnTo>
                  <a:lnTo>
                    <a:pt x="177653" y="129808"/>
                  </a:lnTo>
                  <a:lnTo>
                    <a:pt x="177380" y="129392"/>
                  </a:lnTo>
                  <a:lnTo>
                    <a:pt x="177108" y="128975"/>
                  </a:lnTo>
                  <a:lnTo>
                    <a:pt x="176823" y="128577"/>
                  </a:lnTo>
                  <a:lnTo>
                    <a:pt x="176539" y="128180"/>
                  </a:lnTo>
                  <a:lnTo>
                    <a:pt x="176242" y="127800"/>
                  </a:lnTo>
                  <a:lnTo>
                    <a:pt x="175945" y="127430"/>
                  </a:lnTo>
                  <a:lnTo>
                    <a:pt x="175643" y="127070"/>
                  </a:lnTo>
                  <a:lnTo>
                    <a:pt x="175328" y="126718"/>
                  </a:lnTo>
                  <a:lnTo>
                    <a:pt x="175013" y="126385"/>
                  </a:lnTo>
                  <a:lnTo>
                    <a:pt x="174692" y="126052"/>
                  </a:lnTo>
                  <a:lnTo>
                    <a:pt x="174365" y="125737"/>
                  </a:lnTo>
                  <a:lnTo>
                    <a:pt x="174032" y="125432"/>
                  </a:lnTo>
                  <a:lnTo>
                    <a:pt x="173699" y="125136"/>
                  </a:lnTo>
                  <a:lnTo>
                    <a:pt x="173360" y="124849"/>
                  </a:lnTo>
                  <a:lnTo>
                    <a:pt x="173009" y="124581"/>
                  </a:lnTo>
                  <a:lnTo>
                    <a:pt x="172658" y="124322"/>
                  </a:lnTo>
                  <a:lnTo>
                    <a:pt x="172307" y="124082"/>
                  </a:lnTo>
                  <a:lnTo>
                    <a:pt x="171943" y="123841"/>
                  </a:lnTo>
                  <a:lnTo>
                    <a:pt x="171580" y="123619"/>
                  </a:lnTo>
                  <a:lnTo>
                    <a:pt x="171217" y="123415"/>
                  </a:lnTo>
                  <a:lnTo>
                    <a:pt x="170841" y="123221"/>
                  </a:lnTo>
                  <a:lnTo>
                    <a:pt x="170466" y="123036"/>
                  </a:lnTo>
                  <a:lnTo>
                    <a:pt x="170085" y="122870"/>
                  </a:lnTo>
                  <a:lnTo>
                    <a:pt x="169703" y="122712"/>
                  </a:lnTo>
                  <a:lnTo>
                    <a:pt x="169316" y="122574"/>
                  </a:lnTo>
                  <a:lnTo>
                    <a:pt x="168928" y="122444"/>
                  </a:lnTo>
                  <a:lnTo>
                    <a:pt x="168534" y="122333"/>
                  </a:lnTo>
                  <a:lnTo>
                    <a:pt x="168135" y="122231"/>
                  </a:lnTo>
                  <a:lnTo>
                    <a:pt x="167735" y="122148"/>
                  </a:lnTo>
                  <a:lnTo>
                    <a:pt x="167336" y="122074"/>
                  </a:lnTo>
                  <a:lnTo>
                    <a:pt x="166930" y="122019"/>
                  </a:lnTo>
                  <a:lnTo>
                    <a:pt x="166518" y="121982"/>
                  </a:lnTo>
                  <a:lnTo>
                    <a:pt x="166518" y="101991"/>
                  </a:lnTo>
                  <a:lnTo>
                    <a:pt x="166512" y="100908"/>
                  </a:lnTo>
                  <a:lnTo>
                    <a:pt x="166500" y="99826"/>
                  </a:lnTo>
                  <a:lnTo>
                    <a:pt x="166482" y="98753"/>
                  </a:lnTo>
                  <a:lnTo>
                    <a:pt x="166452" y="97670"/>
                  </a:lnTo>
                  <a:lnTo>
                    <a:pt x="166409" y="96597"/>
                  </a:lnTo>
                  <a:lnTo>
                    <a:pt x="166367" y="95533"/>
                  </a:lnTo>
                  <a:lnTo>
                    <a:pt x="166306" y="94460"/>
                  </a:lnTo>
                  <a:lnTo>
                    <a:pt x="166246" y="93397"/>
                  </a:lnTo>
                  <a:lnTo>
                    <a:pt x="166173" y="92333"/>
                  </a:lnTo>
                  <a:lnTo>
                    <a:pt x="166088" y="91278"/>
                  </a:lnTo>
                  <a:lnTo>
                    <a:pt x="166004" y="90214"/>
                  </a:lnTo>
                  <a:lnTo>
                    <a:pt x="165907" y="89169"/>
                  </a:lnTo>
                  <a:lnTo>
                    <a:pt x="165798" y="88114"/>
                  </a:lnTo>
                  <a:lnTo>
                    <a:pt x="165683" y="87069"/>
                  </a:lnTo>
                  <a:lnTo>
                    <a:pt x="165562" y="86024"/>
                  </a:lnTo>
                  <a:lnTo>
                    <a:pt x="165428" y="84978"/>
                  </a:lnTo>
                  <a:lnTo>
                    <a:pt x="165289" y="83942"/>
                  </a:lnTo>
                  <a:lnTo>
                    <a:pt x="165144" y="82915"/>
                  </a:lnTo>
                  <a:lnTo>
                    <a:pt x="164986" y="81879"/>
                  </a:lnTo>
                  <a:lnTo>
                    <a:pt x="164823" y="80852"/>
                  </a:lnTo>
                  <a:lnTo>
                    <a:pt x="164653" y="79835"/>
                  </a:lnTo>
                  <a:lnTo>
                    <a:pt x="164472" y="78817"/>
                  </a:lnTo>
                  <a:lnTo>
                    <a:pt x="164284" y="77800"/>
                  </a:lnTo>
                  <a:lnTo>
                    <a:pt x="164084" y="76791"/>
                  </a:lnTo>
                  <a:lnTo>
                    <a:pt x="163884" y="75783"/>
                  </a:lnTo>
                  <a:lnTo>
                    <a:pt x="163673" y="74784"/>
                  </a:lnTo>
                  <a:lnTo>
                    <a:pt x="163449" y="73785"/>
                  </a:lnTo>
                  <a:lnTo>
                    <a:pt x="163224" y="72795"/>
                  </a:lnTo>
                  <a:lnTo>
                    <a:pt x="162988" y="71805"/>
                  </a:lnTo>
                  <a:lnTo>
                    <a:pt x="162740" y="70824"/>
                  </a:lnTo>
                  <a:lnTo>
                    <a:pt x="162492" y="69844"/>
                  </a:lnTo>
                  <a:lnTo>
                    <a:pt x="162232" y="68863"/>
                  </a:lnTo>
                  <a:lnTo>
                    <a:pt x="161959" y="67901"/>
                  </a:lnTo>
                  <a:lnTo>
                    <a:pt x="161687" y="66939"/>
                  </a:lnTo>
                  <a:lnTo>
                    <a:pt x="161402" y="65977"/>
                  </a:lnTo>
                  <a:lnTo>
                    <a:pt x="161111" y="65024"/>
                  </a:lnTo>
                  <a:lnTo>
                    <a:pt x="160815" y="64071"/>
                  </a:lnTo>
                  <a:lnTo>
                    <a:pt x="160506" y="63128"/>
                  </a:lnTo>
                  <a:lnTo>
                    <a:pt x="160191" y="62193"/>
                  </a:lnTo>
                  <a:lnTo>
                    <a:pt x="159870" y="61259"/>
                  </a:lnTo>
                  <a:lnTo>
                    <a:pt x="159537" y="60334"/>
                  </a:lnTo>
                  <a:lnTo>
                    <a:pt x="159204" y="59418"/>
                  </a:lnTo>
                  <a:lnTo>
                    <a:pt x="158859" y="58502"/>
                  </a:lnTo>
                  <a:lnTo>
                    <a:pt x="158508" y="57596"/>
                  </a:lnTo>
                  <a:lnTo>
                    <a:pt x="158145" y="56689"/>
                  </a:lnTo>
                  <a:lnTo>
                    <a:pt x="157775" y="55792"/>
                  </a:lnTo>
                  <a:lnTo>
                    <a:pt x="157400" y="54904"/>
                  </a:lnTo>
                  <a:lnTo>
                    <a:pt x="157018" y="54025"/>
                  </a:lnTo>
                  <a:lnTo>
                    <a:pt x="156631" y="53146"/>
                  </a:lnTo>
                  <a:lnTo>
                    <a:pt x="156231" y="52277"/>
                  </a:lnTo>
                  <a:lnTo>
                    <a:pt x="155826" y="51416"/>
                  </a:lnTo>
                  <a:lnTo>
                    <a:pt x="155414" y="50556"/>
                  </a:lnTo>
                  <a:lnTo>
                    <a:pt x="154996" y="49705"/>
                  </a:lnTo>
                  <a:lnTo>
                    <a:pt x="154566" y="48863"/>
                  </a:lnTo>
                  <a:lnTo>
                    <a:pt x="154136" y="48021"/>
                  </a:lnTo>
                  <a:lnTo>
                    <a:pt x="153694" y="47198"/>
                  </a:lnTo>
                  <a:lnTo>
                    <a:pt x="153246" y="46375"/>
                  </a:lnTo>
                  <a:lnTo>
                    <a:pt x="152786" y="45560"/>
                  </a:lnTo>
                  <a:lnTo>
                    <a:pt x="152326" y="44746"/>
                  </a:lnTo>
                  <a:lnTo>
                    <a:pt x="151854" y="43951"/>
                  </a:lnTo>
                  <a:lnTo>
                    <a:pt x="151375" y="43155"/>
                  </a:lnTo>
                  <a:lnTo>
                    <a:pt x="150891" y="42369"/>
                  </a:lnTo>
                  <a:lnTo>
                    <a:pt x="150401" y="41592"/>
                  </a:lnTo>
                  <a:lnTo>
                    <a:pt x="149904" y="40824"/>
                  </a:lnTo>
                  <a:lnTo>
                    <a:pt x="149438" y="40130"/>
                  </a:lnTo>
                  <a:lnTo>
                    <a:pt x="148972" y="39436"/>
                  </a:lnTo>
                  <a:lnTo>
                    <a:pt x="148505" y="38761"/>
                  </a:lnTo>
                  <a:lnTo>
                    <a:pt x="148027" y="38095"/>
                  </a:lnTo>
                  <a:lnTo>
                    <a:pt x="147549" y="37429"/>
                  </a:lnTo>
                  <a:lnTo>
                    <a:pt x="147064" y="36781"/>
                  </a:lnTo>
                  <a:lnTo>
                    <a:pt x="146580" y="36143"/>
                  </a:lnTo>
                  <a:lnTo>
                    <a:pt x="146090" y="35505"/>
                  </a:lnTo>
                  <a:lnTo>
                    <a:pt x="145593" y="34885"/>
                  </a:lnTo>
                  <a:lnTo>
                    <a:pt x="145091" y="34265"/>
                  </a:lnTo>
                  <a:lnTo>
                    <a:pt x="144588" y="33664"/>
                  </a:lnTo>
                  <a:lnTo>
                    <a:pt x="144085" y="33072"/>
                  </a:lnTo>
                  <a:lnTo>
                    <a:pt x="143571" y="32480"/>
                  </a:lnTo>
                  <a:lnTo>
                    <a:pt x="143056" y="31906"/>
                  </a:lnTo>
                  <a:lnTo>
                    <a:pt x="142542" y="31342"/>
                  </a:lnTo>
                  <a:lnTo>
                    <a:pt x="142021" y="30778"/>
                  </a:lnTo>
                  <a:lnTo>
                    <a:pt x="141494" y="30232"/>
                  </a:lnTo>
                  <a:lnTo>
                    <a:pt x="140967" y="29695"/>
                  </a:lnTo>
                  <a:lnTo>
                    <a:pt x="140434" y="29168"/>
                  </a:lnTo>
                  <a:lnTo>
                    <a:pt x="139896" y="28641"/>
                  </a:lnTo>
                  <a:lnTo>
                    <a:pt x="139357" y="28132"/>
                  </a:lnTo>
                  <a:lnTo>
                    <a:pt x="138812" y="27632"/>
                  </a:lnTo>
                  <a:lnTo>
                    <a:pt x="138267" y="27142"/>
                  </a:lnTo>
                  <a:lnTo>
                    <a:pt x="137722" y="26661"/>
                  </a:lnTo>
                  <a:lnTo>
                    <a:pt x="137165" y="26189"/>
                  </a:lnTo>
                  <a:lnTo>
                    <a:pt x="136614" y="25727"/>
                  </a:lnTo>
                  <a:lnTo>
                    <a:pt x="136051" y="25273"/>
                  </a:lnTo>
                  <a:lnTo>
                    <a:pt x="135494" y="24839"/>
                  </a:lnTo>
                  <a:lnTo>
                    <a:pt x="134925" y="24404"/>
                  </a:lnTo>
                  <a:lnTo>
                    <a:pt x="134362" y="23978"/>
                  </a:lnTo>
                  <a:lnTo>
                    <a:pt x="133786" y="23571"/>
                  </a:lnTo>
                  <a:lnTo>
                    <a:pt x="133217" y="23164"/>
                  </a:lnTo>
                  <a:lnTo>
                    <a:pt x="132636" y="22776"/>
                  </a:lnTo>
                  <a:lnTo>
                    <a:pt x="132061" y="22387"/>
                  </a:lnTo>
                  <a:lnTo>
                    <a:pt x="131480" y="22017"/>
                  </a:lnTo>
                  <a:lnTo>
                    <a:pt x="130892" y="21656"/>
                  </a:lnTo>
                  <a:lnTo>
                    <a:pt x="130305" y="21305"/>
                  </a:lnTo>
                  <a:lnTo>
                    <a:pt x="129712" y="20962"/>
                  </a:lnTo>
                  <a:lnTo>
                    <a:pt x="129124" y="20629"/>
                  </a:lnTo>
                  <a:lnTo>
                    <a:pt x="128525" y="20306"/>
                  </a:lnTo>
                  <a:lnTo>
                    <a:pt x="127925" y="19991"/>
                  </a:lnTo>
                  <a:lnTo>
                    <a:pt x="127326" y="19695"/>
                  </a:lnTo>
                  <a:lnTo>
                    <a:pt x="126727" y="19399"/>
                  </a:lnTo>
                  <a:lnTo>
                    <a:pt x="126121" y="19122"/>
                  </a:lnTo>
                  <a:lnTo>
                    <a:pt x="125516" y="18853"/>
                  </a:lnTo>
                  <a:lnTo>
                    <a:pt x="124904" y="18585"/>
                  </a:lnTo>
                  <a:lnTo>
                    <a:pt x="124293" y="18335"/>
                  </a:lnTo>
                  <a:lnTo>
                    <a:pt x="123681" y="18095"/>
                  </a:lnTo>
                  <a:lnTo>
                    <a:pt x="123063" y="17873"/>
                  </a:lnTo>
                  <a:lnTo>
                    <a:pt x="122446" y="17651"/>
                  </a:lnTo>
                  <a:lnTo>
                    <a:pt x="121822" y="17438"/>
                  </a:lnTo>
                  <a:lnTo>
                    <a:pt x="121205" y="17244"/>
                  </a:lnTo>
                  <a:lnTo>
                    <a:pt x="120575" y="17059"/>
                  </a:lnTo>
                  <a:lnTo>
                    <a:pt x="119951" y="16883"/>
                  </a:lnTo>
                  <a:lnTo>
                    <a:pt x="119322" y="16716"/>
                  </a:lnTo>
                  <a:lnTo>
                    <a:pt x="118692" y="16559"/>
                  </a:lnTo>
                  <a:lnTo>
                    <a:pt x="118062" y="16411"/>
                  </a:lnTo>
                  <a:lnTo>
                    <a:pt x="117433" y="16282"/>
                  </a:lnTo>
                  <a:lnTo>
                    <a:pt x="116797" y="16152"/>
                  </a:lnTo>
                  <a:lnTo>
                    <a:pt x="116161" y="16041"/>
                  </a:lnTo>
                  <a:lnTo>
                    <a:pt x="115519" y="15939"/>
                  </a:lnTo>
                  <a:lnTo>
                    <a:pt x="114883" y="15847"/>
                  </a:lnTo>
                  <a:lnTo>
                    <a:pt x="114242" y="15763"/>
                  </a:lnTo>
                  <a:lnTo>
                    <a:pt x="113600" y="15699"/>
                  </a:lnTo>
                  <a:lnTo>
                    <a:pt x="113600" y="5810"/>
                  </a:lnTo>
                  <a:lnTo>
                    <a:pt x="113600" y="5782"/>
                  </a:lnTo>
                  <a:lnTo>
                    <a:pt x="113600" y="5717"/>
                  </a:lnTo>
                  <a:lnTo>
                    <a:pt x="113594" y="5625"/>
                  </a:lnTo>
                  <a:lnTo>
                    <a:pt x="113594" y="5606"/>
                  </a:lnTo>
                  <a:lnTo>
                    <a:pt x="113594" y="5578"/>
                  </a:lnTo>
                  <a:lnTo>
                    <a:pt x="113588" y="5467"/>
                  </a:lnTo>
                  <a:lnTo>
                    <a:pt x="113588" y="5440"/>
                  </a:lnTo>
                  <a:lnTo>
                    <a:pt x="113582" y="5310"/>
                  </a:lnTo>
                  <a:lnTo>
                    <a:pt x="113582" y="5292"/>
                  </a:lnTo>
                  <a:lnTo>
                    <a:pt x="113564" y="5023"/>
                  </a:lnTo>
                  <a:lnTo>
                    <a:pt x="113533" y="4746"/>
                  </a:lnTo>
                  <a:lnTo>
                    <a:pt x="113497" y="4477"/>
                  </a:lnTo>
                  <a:lnTo>
                    <a:pt x="113455" y="4218"/>
                  </a:lnTo>
                  <a:lnTo>
                    <a:pt x="113400" y="3959"/>
                  </a:lnTo>
                  <a:lnTo>
                    <a:pt x="113340" y="3700"/>
                  </a:lnTo>
                  <a:lnTo>
                    <a:pt x="113273" y="3460"/>
                  </a:lnTo>
                  <a:lnTo>
                    <a:pt x="113200" y="3219"/>
                  </a:lnTo>
                  <a:lnTo>
                    <a:pt x="113116" y="2979"/>
                  </a:lnTo>
                  <a:lnTo>
                    <a:pt x="113031" y="2757"/>
                  </a:lnTo>
                  <a:lnTo>
                    <a:pt x="112934" y="2535"/>
                  </a:lnTo>
                  <a:lnTo>
                    <a:pt x="112831" y="2313"/>
                  </a:lnTo>
                  <a:lnTo>
                    <a:pt x="112728" y="2109"/>
                  </a:lnTo>
                  <a:lnTo>
                    <a:pt x="112613" y="1906"/>
                  </a:lnTo>
                  <a:lnTo>
                    <a:pt x="112492" y="1721"/>
                  </a:lnTo>
                  <a:lnTo>
                    <a:pt x="112371" y="1536"/>
                  </a:lnTo>
                  <a:lnTo>
                    <a:pt x="112244" y="1360"/>
                  </a:lnTo>
                  <a:lnTo>
                    <a:pt x="112104" y="1193"/>
                  </a:lnTo>
                  <a:lnTo>
                    <a:pt x="111965" y="1036"/>
                  </a:lnTo>
                  <a:lnTo>
                    <a:pt x="111820" y="897"/>
                  </a:lnTo>
                  <a:lnTo>
                    <a:pt x="111674" y="759"/>
                  </a:lnTo>
                  <a:lnTo>
                    <a:pt x="111517" y="629"/>
                  </a:lnTo>
                  <a:lnTo>
                    <a:pt x="111360" y="518"/>
                  </a:lnTo>
                  <a:lnTo>
                    <a:pt x="111202" y="407"/>
                  </a:lnTo>
                  <a:lnTo>
                    <a:pt x="111039" y="315"/>
                  </a:lnTo>
                  <a:lnTo>
                    <a:pt x="110869" y="231"/>
                  </a:lnTo>
                  <a:lnTo>
                    <a:pt x="110694" y="167"/>
                  </a:lnTo>
                  <a:lnTo>
                    <a:pt x="110524" y="102"/>
                  </a:lnTo>
                  <a:lnTo>
                    <a:pt x="110342" y="65"/>
                  </a:lnTo>
                  <a:lnTo>
                    <a:pt x="110161" y="28"/>
                  </a:lnTo>
                  <a:lnTo>
                    <a:pt x="109979" y="9"/>
                  </a:lnTo>
                  <a:lnTo>
                    <a:pt x="109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6827;p67">
              <a:extLst>
                <a:ext uri="{FF2B5EF4-FFF2-40B4-BE49-F238E27FC236}">
                  <a16:creationId xmlns:a16="http://schemas.microsoft.com/office/drawing/2014/main" id="{3A82588C-8D0E-0825-D434-DC9A5D6D96D4}"/>
                </a:ext>
              </a:extLst>
            </p:cNvPr>
            <p:cNvSpPr/>
            <p:nvPr/>
          </p:nvSpPr>
          <p:spPr>
            <a:xfrm>
              <a:off x="-3894900" y="-9679700"/>
              <a:ext cx="4555625" cy="8925675"/>
            </a:xfrm>
            <a:custGeom>
              <a:avLst/>
              <a:gdLst/>
              <a:ahLst/>
              <a:cxnLst/>
              <a:rect l="l" t="t" r="r" b="b"/>
              <a:pathLst>
                <a:path w="182225" h="357027" fill="none" extrusionOk="0">
                  <a:moveTo>
                    <a:pt x="134586" y="267775"/>
                  </a:moveTo>
                  <a:lnTo>
                    <a:pt x="141779" y="238995"/>
                  </a:lnTo>
                  <a:lnTo>
                    <a:pt x="151345" y="238995"/>
                  </a:lnTo>
                  <a:lnTo>
                    <a:pt x="151345" y="238995"/>
                  </a:lnTo>
                  <a:lnTo>
                    <a:pt x="151509" y="238986"/>
                  </a:lnTo>
                  <a:lnTo>
                    <a:pt x="151672" y="238968"/>
                  </a:lnTo>
                  <a:lnTo>
                    <a:pt x="151829" y="238949"/>
                  </a:lnTo>
                  <a:lnTo>
                    <a:pt x="151987" y="238912"/>
                  </a:lnTo>
                  <a:lnTo>
                    <a:pt x="152144" y="238866"/>
                  </a:lnTo>
                  <a:lnTo>
                    <a:pt x="152296" y="238810"/>
                  </a:lnTo>
                  <a:lnTo>
                    <a:pt x="152447" y="238746"/>
                  </a:lnTo>
                  <a:lnTo>
                    <a:pt x="152592" y="238672"/>
                  </a:lnTo>
                  <a:lnTo>
                    <a:pt x="152738" y="238588"/>
                  </a:lnTo>
                  <a:lnTo>
                    <a:pt x="152883" y="238496"/>
                  </a:lnTo>
                  <a:lnTo>
                    <a:pt x="153022" y="238403"/>
                  </a:lnTo>
                  <a:lnTo>
                    <a:pt x="153162" y="238292"/>
                  </a:lnTo>
                  <a:lnTo>
                    <a:pt x="153295" y="238172"/>
                  </a:lnTo>
                  <a:lnTo>
                    <a:pt x="153428" y="238052"/>
                  </a:lnTo>
                  <a:lnTo>
                    <a:pt x="153555" y="237913"/>
                  </a:lnTo>
                  <a:lnTo>
                    <a:pt x="153676" y="237774"/>
                  </a:lnTo>
                  <a:lnTo>
                    <a:pt x="153797" y="237626"/>
                  </a:lnTo>
                  <a:lnTo>
                    <a:pt x="153912" y="237478"/>
                  </a:lnTo>
                  <a:lnTo>
                    <a:pt x="154021" y="237312"/>
                  </a:lnTo>
                  <a:lnTo>
                    <a:pt x="154130" y="237145"/>
                  </a:lnTo>
                  <a:lnTo>
                    <a:pt x="154233" y="236970"/>
                  </a:lnTo>
                  <a:lnTo>
                    <a:pt x="154330" y="236785"/>
                  </a:lnTo>
                  <a:lnTo>
                    <a:pt x="154427" y="236599"/>
                  </a:lnTo>
                  <a:lnTo>
                    <a:pt x="154518" y="236405"/>
                  </a:lnTo>
                  <a:lnTo>
                    <a:pt x="154596" y="236202"/>
                  </a:lnTo>
                  <a:lnTo>
                    <a:pt x="154675" y="235998"/>
                  </a:lnTo>
                  <a:lnTo>
                    <a:pt x="154748" y="235785"/>
                  </a:lnTo>
                  <a:lnTo>
                    <a:pt x="154821" y="235563"/>
                  </a:lnTo>
                  <a:lnTo>
                    <a:pt x="154881" y="235341"/>
                  </a:lnTo>
                  <a:lnTo>
                    <a:pt x="154936" y="235110"/>
                  </a:lnTo>
                  <a:lnTo>
                    <a:pt x="154984" y="234879"/>
                  </a:lnTo>
                  <a:lnTo>
                    <a:pt x="155026" y="234638"/>
                  </a:lnTo>
                  <a:lnTo>
                    <a:pt x="165574" y="172528"/>
                  </a:lnTo>
                  <a:lnTo>
                    <a:pt x="165574" y="172528"/>
                  </a:lnTo>
                  <a:lnTo>
                    <a:pt x="165646" y="172528"/>
                  </a:lnTo>
                  <a:lnTo>
                    <a:pt x="165646" y="172528"/>
                  </a:lnTo>
                  <a:lnTo>
                    <a:pt x="166076" y="172519"/>
                  </a:lnTo>
                  <a:lnTo>
                    <a:pt x="166500" y="172500"/>
                  </a:lnTo>
                  <a:lnTo>
                    <a:pt x="166924" y="172454"/>
                  </a:lnTo>
                  <a:lnTo>
                    <a:pt x="167342" y="172399"/>
                  </a:lnTo>
                  <a:lnTo>
                    <a:pt x="167753" y="172325"/>
                  </a:lnTo>
                  <a:lnTo>
                    <a:pt x="168171" y="172241"/>
                  </a:lnTo>
                  <a:lnTo>
                    <a:pt x="168577" y="172140"/>
                  </a:lnTo>
                  <a:lnTo>
                    <a:pt x="168983" y="172019"/>
                  </a:lnTo>
                  <a:lnTo>
                    <a:pt x="169388" y="171881"/>
                  </a:lnTo>
                  <a:lnTo>
                    <a:pt x="169788" y="171733"/>
                  </a:lnTo>
                  <a:lnTo>
                    <a:pt x="170181" y="171566"/>
                  </a:lnTo>
                  <a:lnTo>
                    <a:pt x="170575" y="171390"/>
                  </a:lnTo>
                  <a:lnTo>
                    <a:pt x="170956" y="171196"/>
                  </a:lnTo>
                  <a:lnTo>
                    <a:pt x="171344" y="170993"/>
                  </a:lnTo>
                  <a:lnTo>
                    <a:pt x="171719" y="170771"/>
                  </a:lnTo>
                  <a:lnTo>
                    <a:pt x="172095" y="170539"/>
                  </a:lnTo>
                  <a:lnTo>
                    <a:pt x="172464" y="170289"/>
                  </a:lnTo>
                  <a:lnTo>
                    <a:pt x="172827" y="170030"/>
                  </a:lnTo>
                  <a:lnTo>
                    <a:pt x="173191" y="169762"/>
                  </a:lnTo>
                  <a:lnTo>
                    <a:pt x="173542" y="169475"/>
                  </a:lnTo>
                  <a:lnTo>
                    <a:pt x="173893" y="169179"/>
                  </a:lnTo>
                  <a:lnTo>
                    <a:pt x="174238" y="168865"/>
                  </a:lnTo>
                  <a:lnTo>
                    <a:pt x="174577" y="168541"/>
                  </a:lnTo>
                  <a:lnTo>
                    <a:pt x="174910" y="168208"/>
                  </a:lnTo>
                  <a:lnTo>
                    <a:pt x="175237" y="167857"/>
                  </a:lnTo>
                  <a:lnTo>
                    <a:pt x="175558" y="167505"/>
                  </a:lnTo>
                  <a:lnTo>
                    <a:pt x="175879" y="167135"/>
                  </a:lnTo>
                  <a:lnTo>
                    <a:pt x="176188" y="166746"/>
                  </a:lnTo>
                  <a:lnTo>
                    <a:pt x="176490" y="166358"/>
                  </a:lnTo>
                  <a:lnTo>
                    <a:pt x="176787" y="165951"/>
                  </a:lnTo>
                  <a:lnTo>
                    <a:pt x="177078" y="165544"/>
                  </a:lnTo>
                  <a:lnTo>
                    <a:pt x="177362" y="165118"/>
                  </a:lnTo>
                  <a:lnTo>
                    <a:pt x="177641" y="164683"/>
                  </a:lnTo>
                  <a:lnTo>
                    <a:pt x="177913" y="164239"/>
                  </a:lnTo>
                  <a:lnTo>
                    <a:pt x="178180" y="163786"/>
                  </a:lnTo>
                  <a:lnTo>
                    <a:pt x="178434" y="163314"/>
                  </a:lnTo>
                  <a:lnTo>
                    <a:pt x="178688" y="162843"/>
                  </a:lnTo>
                  <a:lnTo>
                    <a:pt x="178930" y="162362"/>
                  </a:lnTo>
                  <a:lnTo>
                    <a:pt x="179167" y="161871"/>
                  </a:lnTo>
                  <a:lnTo>
                    <a:pt x="179391" y="161372"/>
                  </a:lnTo>
                  <a:lnTo>
                    <a:pt x="179609" y="160863"/>
                  </a:lnTo>
                  <a:lnTo>
                    <a:pt x="179821" y="160345"/>
                  </a:lnTo>
                  <a:lnTo>
                    <a:pt x="180026" y="159818"/>
                  </a:lnTo>
                  <a:lnTo>
                    <a:pt x="180220" y="159290"/>
                  </a:lnTo>
                  <a:lnTo>
                    <a:pt x="180408" y="158744"/>
                  </a:lnTo>
                  <a:lnTo>
                    <a:pt x="180589" y="158199"/>
                  </a:lnTo>
                  <a:lnTo>
                    <a:pt x="180759" y="157644"/>
                  </a:lnTo>
                  <a:lnTo>
                    <a:pt x="180922" y="157079"/>
                  </a:lnTo>
                  <a:lnTo>
                    <a:pt x="181074" y="156506"/>
                  </a:lnTo>
                  <a:lnTo>
                    <a:pt x="181219" y="155932"/>
                  </a:lnTo>
                  <a:lnTo>
                    <a:pt x="181352" y="155340"/>
                  </a:lnTo>
                  <a:lnTo>
                    <a:pt x="181480" y="154757"/>
                  </a:lnTo>
                  <a:lnTo>
                    <a:pt x="181595" y="154156"/>
                  </a:lnTo>
                  <a:lnTo>
                    <a:pt x="181704" y="153555"/>
                  </a:lnTo>
                  <a:lnTo>
                    <a:pt x="181800" y="152944"/>
                  </a:lnTo>
                  <a:lnTo>
                    <a:pt x="181891" y="152334"/>
                  </a:lnTo>
                  <a:lnTo>
                    <a:pt x="181970" y="151714"/>
                  </a:lnTo>
                  <a:lnTo>
                    <a:pt x="182037" y="151085"/>
                  </a:lnTo>
                  <a:lnTo>
                    <a:pt x="182091" y="150456"/>
                  </a:lnTo>
                  <a:lnTo>
                    <a:pt x="182139" y="149827"/>
                  </a:lnTo>
                  <a:lnTo>
                    <a:pt x="182176" y="149179"/>
                  </a:lnTo>
                  <a:lnTo>
                    <a:pt x="182206" y="148541"/>
                  </a:lnTo>
                  <a:lnTo>
                    <a:pt x="182224" y="147893"/>
                  </a:lnTo>
                  <a:lnTo>
                    <a:pt x="182224" y="147236"/>
                  </a:lnTo>
                  <a:lnTo>
                    <a:pt x="182224" y="147236"/>
                  </a:lnTo>
                  <a:lnTo>
                    <a:pt x="182224" y="146607"/>
                  </a:lnTo>
                  <a:lnTo>
                    <a:pt x="182206" y="145978"/>
                  </a:lnTo>
                  <a:lnTo>
                    <a:pt x="182182" y="145358"/>
                  </a:lnTo>
                  <a:lnTo>
                    <a:pt x="182146" y="144739"/>
                  </a:lnTo>
                  <a:lnTo>
                    <a:pt x="182103" y="144128"/>
                  </a:lnTo>
                  <a:lnTo>
                    <a:pt x="182049" y="143518"/>
                  </a:lnTo>
                  <a:lnTo>
                    <a:pt x="181982" y="142907"/>
                  </a:lnTo>
                  <a:lnTo>
                    <a:pt x="181909" y="142306"/>
                  </a:lnTo>
                  <a:lnTo>
                    <a:pt x="181831" y="141714"/>
                  </a:lnTo>
                  <a:lnTo>
                    <a:pt x="181734" y="141122"/>
                  </a:lnTo>
                  <a:lnTo>
                    <a:pt x="181637" y="140539"/>
                  </a:lnTo>
                  <a:lnTo>
                    <a:pt x="181528" y="139956"/>
                  </a:lnTo>
                  <a:lnTo>
                    <a:pt x="181407" y="139382"/>
                  </a:lnTo>
                  <a:lnTo>
                    <a:pt x="181280" y="138818"/>
                  </a:lnTo>
                  <a:lnTo>
                    <a:pt x="181147" y="138254"/>
                  </a:lnTo>
                  <a:lnTo>
                    <a:pt x="181001" y="137699"/>
                  </a:lnTo>
                  <a:lnTo>
                    <a:pt x="180850" y="137144"/>
                  </a:lnTo>
                  <a:lnTo>
                    <a:pt x="180686" y="136607"/>
                  </a:lnTo>
                  <a:lnTo>
                    <a:pt x="180523" y="136071"/>
                  </a:lnTo>
                  <a:lnTo>
                    <a:pt x="180341" y="135543"/>
                  </a:lnTo>
                  <a:lnTo>
                    <a:pt x="180160" y="135016"/>
                  </a:lnTo>
                  <a:lnTo>
                    <a:pt x="179966" y="134507"/>
                  </a:lnTo>
                  <a:lnTo>
                    <a:pt x="179766" y="133998"/>
                  </a:lnTo>
                  <a:lnTo>
                    <a:pt x="179560" y="133499"/>
                  </a:lnTo>
                  <a:lnTo>
                    <a:pt x="179348" y="133009"/>
                  </a:lnTo>
                  <a:lnTo>
                    <a:pt x="179124" y="132528"/>
                  </a:lnTo>
                  <a:lnTo>
                    <a:pt x="178894" y="132056"/>
                  </a:lnTo>
                  <a:lnTo>
                    <a:pt x="178658" y="131584"/>
                  </a:lnTo>
                  <a:lnTo>
                    <a:pt x="178416" y="131131"/>
                  </a:lnTo>
                  <a:lnTo>
                    <a:pt x="178168" y="130677"/>
                  </a:lnTo>
                  <a:lnTo>
                    <a:pt x="177913" y="130243"/>
                  </a:lnTo>
                  <a:lnTo>
                    <a:pt x="177653" y="129808"/>
                  </a:lnTo>
                  <a:lnTo>
                    <a:pt x="177380" y="129392"/>
                  </a:lnTo>
                  <a:lnTo>
                    <a:pt x="177108" y="128975"/>
                  </a:lnTo>
                  <a:lnTo>
                    <a:pt x="176823" y="128577"/>
                  </a:lnTo>
                  <a:lnTo>
                    <a:pt x="176539" y="128180"/>
                  </a:lnTo>
                  <a:lnTo>
                    <a:pt x="176242" y="127800"/>
                  </a:lnTo>
                  <a:lnTo>
                    <a:pt x="175945" y="127430"/>
                  </a:lnTo>
                  <a:lnTo>
                    <a:pt x="175643" y="127070"/>
                  </a:lnTo>
                  <a:lnTo>
                    <a:pt x="175328" y="126718"/>
                  </a:lnTo>
                  <a:lnTo>
                    <a:pt x="175013" y="126385"/>
                  </a:lnTo>
                  <a:lnTo>
                    <a:pt x="174692" y="126052"/>
                  </a:lnTo>
                  <a:lnTo>
                    <a:pt x="174365" y="125737"/>
                  </a:lnTo>
                  <a:lnTo>
                    <a:pt x="174032" y="125432"/>
                  </a:lnTo>
                  <a:lnTo>
                    <a:pt x="173699" y="125136"/>
                  </a:lnTo>
                  <a:lnTo>
                    <a:pt x="173360" y="124849"/>
                  </a:lnTo>
                  <a:lnTo>
                    <a:pt x="173009" y="124581"/>
                  </a:lnTo>
                  <a:lnTo>
                    <a:pt x="172658" y="124322"/>
                  </a:lnTo>
                  <a:lnTo>
                    <a:pt x="172307" y="124082"/>
                  </a:lnTo>
                  <a:lnTo>
                    <a:pt x="171943" y="123841"/>
                  </a:lnTo>
                  <a:lnTo>
                    <a:pt x="171580" y="123619"/>
                  </a:lnTo>
                  <a:lnTo>
                    <a:pt x="171217" y="123415"/>
                  </a:lnTo>
                  <a:lnTo>
                    <a:pt x="170841" y="123221"/>
                  </a:lnTo>
                  <a:lnTo>
                    <a:pt x="170466" y="123036"/>
                  </a:lnTo>
                  <a:lnTo>
                    <a:pt x="170085" y="122870"/>
                  </a:lnTo>
                  <a:lnTo>
                    <a:pt x="169703" y="122712"/>
                  </a:lnTo>
                  <a:lnTo>
                    <a:pt x="169316" y="122574"/>
                  </a:lnTo>
                  <a:lnTo>
                    <a:pt x="168928" y="122444"/>
                  </a:lnTo>
                  <a:lnTo>
                    <a:pt x="168534" y="122333"/>
                  </a:lnTo>
                  <a:lnTo>
                    <a:pt x="168135" y="122231"/>
                  </a:lnTo>
                  <a:lnTo>
                    <a:pt x="167735" y="122148"/>
                  </a:lnTo>
                  <a:lnTo>
                    <a:pt x="167336" y="122074"/>
                  </a:lnTo>
                  <a:lnTo>
                    <a:pt x="166930" y="122019"/>
                  </a:lnTo>
                  <a:lnTo>
                    <a:pt x="166518" y="121982"/>
                  </a:lnTo>
                  <a:lnTo>
                    <a:pt x="166518" y="101991"/>
                  </a:lnTo>
                  <a:lnTo>
                    <a:pt x="166518" y="101991"/>
                  </a:lnTo>
                  <a:lnTo>
                    <a:pt x="166512" y="100908"/>
                  </a:lnTo>
                  <a:lnTo>
                    <a:pt x="166500" y="99826"/>
                  </a:lnTo>
                  <a:lnTo>
                    <a:pt x="166482" y="98753"/>
                  </a:lnTo>
                  <a:lnTo>
                    <a:pt x="166452" y="97670"/>
                  </a:lnTo>
                  <a:lnTo>
                    <a:pt x="166409" y="96597"/>
                  </a:lnTo>
                  <a:lnTo>
                    <a:pt x="166367" y="95533"/>
                  </a:lnTo>
                  <a:lnTo>
                    <a:pt x="166306" y="94460"/>
                  </a:lnTo>
                  <a:lnTo>
                    <a:pt x="166246" y="93397"/>
                  </a:lnTo>
                  <a:lnTo>
                    <a:pt x="166173" y="92333"/>
                  </a:lnTo>
                  <a:lnTo>
                    <a:pt x="166088" y="91278"/>
                  </a:lnTo>
                  <a:lnTo>
                    <a:pt x="166004" y="90214"/>
                  </a:lnTo>
                  <a:lnTo>
                    <a:pt x="165907" y="89169"/>
                  </a:lnTo>
                  <a:lnTo>
                    <a:pt x="165798" y="88114"/>
                  </a:lnTo>
                  <a:lnTo>
                    <a:pt x="165683" y="87069"/>
                  </a:lnTo>
                  <a:lnTo>
                    <a:pt x="165562" y="86024"/>
                  </a:lnTo>
                  <a:lnTo>
                    <a:pt x="165428" y="84978"/>
                  </a:lnTo>
                  <a:lnTo>
                    <a:pt x="165289" y="83942"/>
                  </a:lnTo>
                  <a:lnTo>
                    <a:pt x="165144" y="82915"/>
                  </a:lnTo>
                  <a:lnTo>
                    <a:pt x="164986" y="81879"/>
                  </a:lnTo>
                  <a:lnTo>
                    <a:pt x="164823" y="80852"/>
                  </a:lnTo>
                  <a:lnTo>
                    <a:pt x="164653" y="79835"/>
                  </a:lnTo>
                  <a:lnTo>
                    <a:pt x="164472" y="78817"/>
                  </a:lnTo>
                  <a:lnTo>
                    <a:pt x="164284" y="77800"/>
                  </a:lnTo>
                  <a:lnTo>
                    <a:pt x="164084" y="76791"/>
                  </a:lnTo>
                  <a:lnTo>
                    <a:pt x="163884" y="75783"/>
                  </a:lnTo>
                  <a:lnTo>
                    <a:pt x="163673" y="74784"/>
                  </a:lnTo>
                  <a:lnTo>
                    <a:pt x="163449" y="73785"/>
                  </a:lnTo>
                  <a:lnTo>
                    <a:pt x="163224" y="72795"/>
                  </a:lnTo>
                  <a:lnTo>
                    <a:pt x="162988" y="71805"/>
                  </a:lnTo>
                  <a:lnTo>
                    <a:pt x="162740" y="70824"/>
                  </a:lnTo>
                  <a:lnTo>
                    <a:pt x="162492" y="69844"/>
                  </a:lnTo>
                  <a:lnTo>
                    <a:pt x="162232" y="68863"/>
                  </a:lnTo>
                  <a:lnTo>
                    <a:pt x="161959" y="67901"/>
                  </a:lnTo>
                  <a:lnTo>
                    <a:pt x="161687" y="66939"/>
                  </a:lnTo>
                  <a:lnTo>
                    <a:pt x="161402" y="65977"/>
                  </a:lnTo>
                  <a:lnTo>
                    <a:pt x="161111" y="65024"/>
                  </a:lnTo>
                  <a:lnTo>
                    <a:pt x="160815" y="64071"/>
                  </a:lnTo>
                  <a:lnTo>
                    <a:pt x="160506" y="63128"/>
                  </a:lnTo>
                  <a:lnTo>
                    <a:pt x="160191" y="62193"/>
                  </a:lnTo>
                  <a:lnTo>
                    <a:pt x="159870" y="61259"/>
                  </a:lnTo>
                  <a:lnTo>
                    <a:pt x="159537" y="60334"/>
                  </a:lnTo>
                  <a:lnTo>
                    <a:pt x="159204" y="59418"/>
                  </a:lnTo>
                  <a:lnTo>
                    <a:pt x="158859" y="58502"/>
                  </a:lnTo>
                  <a:lnTo>
                    <a:pt x="158508" y="57596"/>
                  </a:lnTo>
                  <a:lnTo>
                    <a:pt x="158145" y="56689"/>
                  </a:lnTo>
                  <a:lnTo>
                    <a:pt x="157775" y="55792"/>
                  </a:lnTo>
                  <a:lnTo>
                    <a:pt x="157400" y="54904"/>
                  </a:lnTo>
                  <a:lnTo>
                    <a:pt x="157018" y="54025"/>
                  </a:lnTo>
                  <a:lnTo>
                    <a:pt x="156631" y="53146"/>
                  </a:lnTo>
                  <a:lnTo>
                    <a:pt x="156231" y="52277"/>
                  </a:lnTo>
                  <a:lnTo>
                    <a:pt x="155826" y="51416"/>
                  </a:lnTo>
                  <a:lnTo>
                    <a:pt x="155414" y="50556"/>
                  </a:lnTo>
                  <a:lnTo>
                    <a:pt x="154996" y="49705"/>
                  </a:lnTo>
                  <a:lnTo>
                    <a:pt x="154566" y="48863"/>
                  </a:lnTo>
                  <a:lnTo>
                    <a:pt x="154136" y="48021"/>
                  </a:lnTo>
                  <a:lnTo>
                    <a:pt x="153694" y="47198"/>
                  </a:lnTo>
                  <a:lnTo>
                    <a:pt x="153246" y="46375"/>
                  </a:lnTo>
                  <a:lnTo>
                    <a:pt x="152786" y="45560"/>
                  </a:lnTo>
                  <a:lnTo>
                    <a:pt x="152326" y="44746"/>
                  </a:lnTo>
                  <a:lnTo>
                    <a:pt x="151854" y="43951"/>
                  </a:lnTo>
                  <a:lnTo>
                    <a:pt x="151375" y="43155"/>
                  </a:lnTo>
                  <a:lnTo>
                    <a:pt x="150891" y="42369"/>
                  </a:lnTo>
                  <a:lnTo>
                    <a:pt x="150401" y="41592"/>
                  </a:lnTo>
                  <a:lnTo>
                    <a:pt x="149904" y="40824"/>
                  </a:lnTo>
                  <a:lnTo>
                    <a:pt x="149904" y="40824"/>
                  </a:lnTo>
                  <a:lnTo>
                    <a:pt x="149438" y="40130"/>
                  </a:lnTo>
                  <a:lnTo>
                    <a:pt x="148972" y="39436"/>
                  </a:lnTo>
                  <a:lnTo>
                    <a:pt x="148505" y="38761"/>
                  </a:lnTo>
                  <a:lnTo>
                    <a:pt x="148027" y="38095"/>
                  </a:lnTo>
                  <a:lnTo>
                    <a:pt x="147549" y="37429"/>
                  </a:lnTo>
                  <a:lnTo>
                    <a:pt x="147064" y="36781"/>
                  </a:lnTo>
                  <a:lnTo>
                    <a:pt x="146580" y="36143"/>
                  </a:lnTo>
                  <a:lnTo>
                    <a:pt x="146090" y="35505"/>
                  </a:lnTo>
                  <a:lnTo>
                    <a:pt x="145593" y="34885"/>
                  </a:lnTo>
                  <a:lnTo>
                    <a:pt x="145091" y="34265"/>
                  </a:lnTo>
                  <a:lnTo>
                    <a:pt x="144588" y="33664"/>
                  </a:lnTo>
                  <a:lnTo>
                    <a:pt x="144085" y="33072"/>
                  </a:lnTo>
                  <a:lnTo>
                    <a:pt x="143571" y="32480"/>
                  </a:lnTo>
                  <a:lnTo>
                    <a:pt x="143056" y="31906"/>
                  </a:lnTo>
                  <a:lnTo>
                    <a:pt x="142542" y="31342"/>
                  </a:lnTo>
                  <a:lnTo>
                    <a:pt x="142021" y="30778"/>
                  </a:lnTo>
                  <a:lnTo>
                    <a:pt x="141494" y="30232"/>
                  </a:lnTo>
                  <a:lnTo>
                    <a:pt x="140967" y="29695"/>
                  </a:lnTo>
                  <a:lnTo>
                    <a:pt x="140434" y="29168"/>
                  </a:lnTo>
                  <a:lnTo>
                    <a:pt x="139896" y="28641"/>
                  </a:lnTo>
                  <a:lnTo>
                    <a:pt x="139357" y="28132"/>
                  </a:lnTo>
                  <a:lnTo>
                    <a:pt x="138812" y="27632"/>
                  </a:lnTo>
                  <a:lnTo>
                    <a:pt x="138267" y="27142"/>
                  </a:lnTo>
                  <a:lnTo>
                    <a:pt x="137722" y="26661"/>
                  </a:lnTo>
                  <a:lnTo>
                    <a:pt x="137165" y="26189"/>
                  </a:lnTo>
                  <a:lnTo>
                    <a:pt x="136614" y="25727"/>
                  </a:lnTo>
                  <a:lnTo>
                    <a:pt x="136051" y="25273"/>
                  </a:lnTo>
                  <a:lnTo>
                    <a:pt x="135494" y="24839"/>
                  </a:lnTo>
                  <a:lnTo>
                    <a:pt x="134925" y="24404"/>
                  </a:lnTo>
                  <a:lnTo>
                    <a:pt x="134362" y="23978"/>
                  </a:lnTo>
                  <a:lnTo>
                    <a:pt x="133786" y="23571"/>
                  </a:lnTo>
                  <a:lnTo>
                    <a:pt x="133217" y="23164"/>
                  </a:lnTo>
                  <a:lnTo>
                    <a:pt x="132636" y="22776"/>
                  </a:lnTo>
                  <a:lnTo>
                    <a:pt x="132061" y="22387"/>
                  </a:lnTo>
                  <a:lnTo>
                    <a:pt x="131480" y="22017"/>
                  </a:lnTo>
                  <a:lnTo>
                    <a:pt x="130892" y="21656"/>
                  </a:lnTo>
                  <a:lnTo>
                    <a:pt x="130305" y="21305"/>
                  </a:lnTo>
                  <a:lnTo>
                    <a:pt x="129712" y="20962"/>
                  </a:lnTo>
                  <a:lnTo>
                    <a:pt x="129124" y="20629"/>
                  </a:lnTo>
                  <a:lnTo>
                    <a:pt x="128525" y="20306"/>
                  </a:lnTo>
                  <a:lnTo>
                    <a:pt x="127925" y="19991"/>
                  </a:lnTo>
                  <a:lnTo>
                    <a:pt x="127326" y="19695"/>
                  </a:lnTo>
                  <a:lnTo>
                    <a:pt x="126727" y="19399"/>
                  </a:lnTo>
                  <a:lnTo>
                    <a:pt x="126121" y="19122"/>
                  </a:lnTo>
                  <a:lnTo>
                    <a:pt x="125516" y="18853"/>
                  </a:lnTo>
                  <a:lnTo>
                    <a:pt x="124904" y="18585"/>
                  </a:lnTo>
                  <a:lnTo>
                    <a:pt x="124293" y="18335"/>
                  </a:lnTo>
                  <a:lnTo>
                    <a:pt x="123681" y="18095"/>
                  </a:lnTo>
                  <a:lnTo>
                    <a:pt x="123063" y="17873"/>
                  </a:lnTo>
                  <a:lnTo>
                    <a:pt x="122446" y="17651"/>
                  </a:lnTo>
                  <a:lnTo>
                    <a:pt x="121822" y="17438"/>
                  </a:lnTo>
                  <a:lnTo>
                    <a:pt x="121205" y="17244"/>
                  </a:lnTo>
                  <a:lnTo>
                    <a:pt x="120575" y="17059"/>
                  </a:lnTo>
                  <a:lnTo>
                    <a:pt x="119951" y="16883"/>
                  </a:lnTo>
                  <a:lnTo>
                    <a:pt x="119322" y="16716"/>
                  </a:lnTo>
                  <a:lnTo>
                    <a:pt x="118692" y="16559"/>
                  </a:lnTo>
                  <a:lnTo>
                    <a:pt x="118062" y="16411"/>
                  </a:lnTo>
                  <a:lnTo>
                    <a:pt x="117433" y="16282"/>
                  </a:lnTo>
                  <a:lnTo>
                    <a:pt x="116797" y="16152"/>
                  </a:lnTo>
                  <a:lnTo>
                    <a:pt x="116161" y="16041"/>
                  </a:lnTo>
                  <a:lnTo>
                    <a:pt x="115519" y="15939"/>
                  </a:lnTo>
                  <a:lnTo>
                    <a:pt x="114883" y="15847"/>
                  </a:lnTo>
                  <a:lnTo>
                    <a:pt x="114242" y="15763"/>
                  </a:lnTo>
                  <a:lnTo>
                    <a:pt x="113600" y="15699"/>
                  </a:lnTo>
                  <a:lnTo>
                    <a:pt x="113600" y="5810"/>
                  </a:lnTo>
                  <a:lnTo>
                    <a:pt x="113600" y="5810"/>
                  </a:lnTo>
                  <a:lnTo>
                    <a:pt x="113600" y="5782"/>
                  </a:lnTo>
                  <a:lnTo>
                    <a:pt x="113600" y="5782"/>
                  </a:lnTo>
                  <a:lnTo>
                    <a:pt x="113600" y="5717"/>
                  </a:lnTo>
                  <a:lnTo>
                    <a:pt x="113600" y="5717"/>
                  </a:lnTo>
                  <a:lnTo>
                    <a:pt x="113594" y="5625"/>
                  </a:lnTo>
                  <a:lnTo>
                    <a:pt x="113594" y="5625"/>
                  </a:lnTo>
                  <a:lnTo>
                    <a:pt x="113594" y="5606"/>
                  </a:lnTo>
                  <a:lnTo>
                    <a:pt x="113594" y="5606"/>
                  </a:lnTo>
                  <a:lnTo>
                    <a:pt x="113594" y="5578"/>
                  </a:lnTo>
                  <a:lnTo>
                    <a:pt x="113594" y="5578"/>
                  </a:lnTo>
                  <a:lnTo>
                    <a:pt x="113588" y="5467"/>
                  </a:lnTo>
                  <a:lnTo>
                    <a:pt x="113588" y="5467"/>
                  </a:lnTo>
                  <a:lnTo>
                    <a:pt x="113588" y="5440"/>
                  </a:lnTo>
                  <a:lnTo>
                    <a:pt x="113588" y="5440"/>
                  </a:lnTo>
                  <a:lnTo>
                    <a:pt x="113582" y="5310"/>
                  </a:lnTo>
                  <a:lnTo>
                    <a:pt x="113582" y="5292"/>
                  </a:lnTo>
                  <a:lnTo>
                    <a:pt x="113582" y="5292"/>
                  </a:lnTo>
                  <a:lnTo>
                    <a:pt x="113564" y="5023"/>
                  </a:lnTo>
                  <a:lnTo>
                    <a:pt x="113533" y="4746"/>
                  </a:lnTo>
                  <a:lnTo>
                    <a:pt x="113497" y="4477"/>
                  </a:lnTo>
                  <a:lnTo>
                    <a:pt x="113455" y="4218"/>
                  </a:lnTo>
                  <a:lnTo>
                    <a:pt x="113400" y="3959"/>
                  </a:lnTo>
                  <a:lnTo>
                    <a:pt x="113340" y="3700"/>
                  </a:lnTo>
                  <a:lnTo>
                    <a:pt x="113273" y="3460"/>
                  </a:lnTo>
                  <a:lnTo>
                    <a:pt x="113200" y="3219"/>
                  </a:lnTo>
                  <a:lnTo>
                    <a:pt x="113116" y="2979"/>
                  </a:lnTo>
                  <a:lnTo>
                    <a:pt x="113031" y="2757"/>
                  </a:lnTo>
                  <a:lnTo>
                    <a:pt x="112934" y="2535"/>
                  </a:lnTo>
                  <a:lnTo>
                    <a:pt x="112831" y="2313"/>
                  </a:lnTo>
                  <a:lnTo>
                    <a:pt x="112728" y="2109"/>
                  </a:lnTo>
                  <a:lnTo>
                    <a:pt x="112613" y="1906"/>
                  </a:lnTo>
                  <a:lnTo>
                    <a:pt x="112492" y="1721"/>
                  </a:lnTo>
                  <a:lnTo>
                    <a:pt x="112371" y="1536"/>
                  </a:lnTo>
                  <a:lnTo>
                    <a:pt x="112244" y="1360"/>
                  </a:lnTo>
                  <a:lnTo>
                    <a:pt x="112104" y="1193"/>
                  </a:lnTo>
                  <a:lnTo>
                    <a:pt x="111965" y="1036"/>
                  </a:lnTo>
                  <a:lnTo>
                    <a:pt x="111820" y="897"/>
                  </a:lnTo>
                  <a:lnTo>
                    <a:pt x="111674" y="759"/>
                  </a:lnTo>
                  <a:lnTo>
                    <a:pt x="111517" y="629"/>
                  </a:lnTo>
                  <a:lnTo>
                    <a:pt x="111360" y="518"/>
                  </a:lnTo>
                  <a:lnTo>
                    <a:pt x="111202" y="407"/>
                  </a:lnTo>
                  <a:lnTo>
                    <a:pt x="111039" y="315"/>
                  </a:lnTo>
                  <a:lnTo>
                    <a:pt x="110869" y="231"/>
                  </a:lnTo>
                  <a:lnTo>
                    <a:pt x="110694" y="167"/>
                  </a:lnTo>
                  <a:lnTo>
                    <a:pt x="110524" y="102"/>
                  </a:lnTo>
                  <a:lnTo>
                    <a:pt x="110342" y="65"/>
                  </a:lnTo>
                  <a:lnTo>
                    <a:pt x="110161" y="28"/>
                  </a:lnTo>
                  <a:lnTo>
                    <a:pt x="109979" y="9"/>
                  </a:lnTo>
                  <a:lnTo>
                    <a:pt x="109798" y="0"/>
                  </a:lnTo>
                  <a:lnTo>
                    <a:pt x="109798" y="0"/>
                  </a:lnTo>
                  <a:lnTo>
                    <a:pt x="109670" y="0"/>
                  </a:lnTo>
                  <a:lnTo>
                    <a:pt x="109670" y="0"/>
                  </a:lnTo>
                  <a:lnTo>
                    <a:pt x="109658" y="0"/>
                  </a:lnTo>
                  <a:lnTo>
                    <a:pt x="109658" y="0"/>
                  </a:lnTo>
                  <a:lnTo>
                    <a:pt x="108514" y="74"/>
                  </a:lnTo>
                  <a:lnTo>
                    <a:pt x="107370" y="148"/>
                  </a:lnTo>
                  <a:lnTo>
                    <a:pt x="106237" y="231"/>
                  </a:lnTo>
                  <a:lnTo>
                    <a:pt x="105111" y="324"/>
                  </a:lnTo>
                  <a:lnTo>
                    <a:pt x="103985" y="426"/>
                  </a:lnTo>
                  <a:lnTo>
                    <a:pt x="102871" y="527"/>
                  </a:lnTo>
                  <a:lnTo>
                    <a:pt x="101763" y="648"/>
                  </a:lnTo>
                  <a:lnTo>
                    <a:pt x="100661" y="777"/>
                  </a:lnTo>
                  <a:lnTo>
                    <a:pt x="99565" y="907"/>
                  </a:lnTo>
                  <a:lnTo>
                    <a:pt x="98481" y="1045"/>
                  </a:lnTo>
                  <a:lnTo>
                    <a:pt x="97397" y="1203"/>
                  </a:lnTo>
                  <a:lnTo>
                    <a:pt x="96326" y="1360"/>
                  </a:lnTo>
                  <a:lnTo>
                    <a:pt x="95254" y="1526"/>
                  </a:lnTo>
                  <a:lnTo>
                    <a:pt x="94194" y="1702"/>
                  </a:lnTo>
                  <a:lnTo>
                    <a:pt x="93141" y="1878"/>
                  </a:lnTo>
                  <a:lnTo>
                    <a:pt x="92093" y="2072"/>
                  </a:lnTo>
                  <a:lnTo>
                    <a:pt x="91052" y="2276"/>
                  </a:lnTo>
                  <a:lnTo>
                    <a:pt x="90017" y="2479"/>
                  </a:lnTo>
                  <a:lnTo>
                    <a:pt x="88987" y="2692"/>
                  </a:lnTo>
                  <a:lnTo>
                    <a:pt x="87970" y="2923"/>
                  </a:lnTo>
                  <a:lnTo>
                    <a:pt x="86959" y="3155"/>
                  </a:lnTo>
                  <a:lnTo>
                    <a:pt x="85948" y="3395"/>
                  </a:lnTo>
                  <a:lnTo>
                    <a:pt x="84949" y="3645"/>
                  </a:lnTo>
                  <a:lnTo>
                    <a:pt x="83956" y="3904"/>
                  </a:lnTo>
                  <a:lnTo>
                    <a:pt x="82969" y="4163"/>
                  </a:lnTo>
                  <a:lnTo>
                    <a:pt x="81994" y="4440"/>
                  </a:lnTo>
                  <a:lnTo>
                    <a:pt x="81019" y="4718"/>
                  </a:lnTo>
                  <a:lnTo>
                    <a:pt x="80051" y="5014"/>
                  </a:lnTo>
                  <a:lnTo>
                    <a:pt x="79094" y="5310"/>
                  </a:lnTo>
                  <a:lnTo>
                    <a:pt x="78143" y="5615"/>
                  </a:lnTo>
                  <a:lnTo>
                    <a:pt x="77199" y="5930"/>
                  </a:lnTo>
                  <a:lnTo>
                    <a:pt x="76260" y="6254"/>
                  </a:lnTo>
                  <a:lnTo>
                    <a:pt x="75334" y="6587"/>
                  </a:lnTo>
                  <a:lnTo>
                    <a:pt x="74408" y="6920"/>
                  </a:lnTo>
                  <a:lnTo>
                    <a:pt x="73493" y="7271"/>
                  </a:lnTo>
                  <a:lnTo>
                    <a:pt x="72579" y="7623"/>
                  </a:lnTo>
                  <a:lnTo>
                    <a:pt x="71677" y="7993"/>
                  </a:lnTo>
                  <a:lnTo>
                    <a:pt x="70781" y="8363"/>
                  </a:lnTo>
                  <a:lnTo>
                    <a:pt x="69897" y="8742"/>
                  </a:lnTo>
                  <a:lnTo>
                    <a:pt x="69013" y="9131"/>
                  </a:lnTo>
                  <a:lnTo>
                    <a:pt x="68141" y="9528"/>
                  </a:lnTo>
                  <a:lnTo>
                    <a:pt x="67275" y="9935"/>
                  </a:lnTo>
                  <a:lnTo>
                    <a:pt x="66415" y="10342"/>
                  </a:lnTo>
                  <a:lnTo>
                    <a:pt x="65562" y="10768"/>
                  </a:lnTo>
                  <a:lnTo>
                    <a:pt x="64714" y="11194"/>
                  </a:lnTo>
                  <a:lnTo>
                    <a:pt x="63878" y="11628"/>
                  </a:lnTo>
                  <a:lnTo>
                    <a:pt x="63043" y="12072"/>
                  </a:lnTo>
                  <a:lnTo>
                    <a:pt x="62219" y="12526"/>
                  </a:lnTo>
                  <a:lnTo>
                    <a:pt x="61402" y="12988"/>
                  </a:lnTo>
                  <a:lnTo>
                    <a:pt x="60591" y="13460"/>
                  </a:lnTo>
                  <a:lnTo>
                    <a:pt x="59791" y="13941"/>
                  </a:lnTo>
                  <a:lnTo>
                    <a:pt x="58998" y="14422"/>
                  </a:lnTo>
                  <a:lnTo>
                    <a:pt x="58205" y="14912"/>
                  </a:lnTo>
                  <a:lnTo>
                    <a:pt x="57424" y="15421"/>
                  </a:lnTo>
                  <a:lnTo>
                    <a:pt x="56655" y="15930"/>
                  </a:lnTo>
                  <a:lnTo>
                    <a:pt x="55886" y="16448"/>
                  </a:lnTo>
                  <a:lnTo>
                    <a:pt x="55129" y="16975"/>
                  </a:lnTo>
                  <a:lnTo>
                    <a:pt x="54379" y="17503"/>
                  </a:lnTo>
                  <a:lnTo>
                    <a:pt x="53634" y="18048"/>
                  </a:lnTo>
                  <a:lnTo>
                    <a:pt x="52895" y="18603"/>
                  </a:lnTo>
                  <a:lnTo>
                    <a:pt x="52163" y="19159"/>
                  </a:lnTo>
                  <a:lnTo>
                    <a:pt x="51442" y="19723"/>
                  </a:lnTo>
                  <a:lnTo>
                    <a:pt x="50728" y="20296"/>
                  </a:lnTo>
                  <a:lnTo>
                    <a:pt x="50019" y="20879"/>
                  </a:lnTo>
                  <a:lnTo>
                    <a:pt x="50019" y="20879"/>
                  </a:lnTo>
                  <a:lnTo>
                    <a:pt x="49395" y="21406"/>
                  </a:lnTo>
                  <a:lnTo>
                    <a:pt x="48772" y="21943"/>
                  </a:lnTo>
                  <a:lnTo>
                    <a:pt x="48160" y="22480"/>
                  </a:lnTo>
                  <a:lnTo>
                    <a:pt x="47549" y="23035"/>
                  </a:lnTo>
                  <a:lnTo>
                    <a:pt x="46943" y="23590"/>
                  </a:lnTo>
                  <a:lnTo>
                    <a:pt x="46344" y="24154"/>
                  </a:lnTo>
                  <a:lnTo>
                    <a:pt x="45744" y="24718"/>
                  </a:lnTo>
                  <a:lnTo>
                    <a:pt x="45157" y="25292"/>
                  </a:lnTo>
                  <a:lnTo>
                    <a:pt x="44570" y="25875"/>
                  </a:lnTo>
                  <a:lnTo>
                    <a:pt x="43995" y="26467"/>
                  </a:lnTo>
                  <a:lnTo>
                    <a:pt x="43419" y="27068"/>
                  </a:lnTo>
                  <a:lnTo>
                    <a:pt x="42850" y="27669"/>
                  </a:lnTo>
                  <a:lnTo>
                    <a:pt x="42287" y="28280"/>
                  </a:lnTo>
                  <a:lnTo>
                    <a:pt x="41730" y="28900"/>
                  </a:lnTo>
                  <a:lnTo>
                    <a:pt x="41173" y="29519"/>
                  </a:lnTo>
                  <a:lnTo>
                    <a:pt x="40628" y="30149"/>
                  </a:lnTo>
                  <a:lnTo>
                    <a:pt x="40083" y="30787"/>
                  </a:lnTo>
                  <a:lnTo>
                    <a:pt x="39544" y="31434"/>
                  </a:lnTo>
                  <a:lnTo>
                    <a:pt x="39012" y="32091"/>
                  </a:lnTo>
                  <a:lnTo>
                    <a:pt x="38485" y="32748"/>
                  </a:lnTo>
                  <a:lnTo>
                    <a:pt x="37964" y="33414"/>
                  </a:lnTo>
                  <a:lnTo>
                    <a:pt x="37450" y="34080"/>
                  </a:lnTo>
                  <a:lnTo>
                    <a:pt x="36941" y="34765"/>
                  </a:lnTo>
                  <a:lnTo>
                    <a:pt x="36432" y="35449"/>
                  </a:lnTo>
                  <a:lnTo>
                    <a:pt x="35936" y="36143"/>
                  </a:lnTo>
                  <a:lnTo>
                    <a:pt x="35439" y="36837"/>
                  </a:lnTo>
                  <a:lnTo>
                    <a:pt x="34949" y="37540"/>
                  </a:lnTo>
                  <a:lnTo>
                    <a:pt x="34465" y="38252"/>
                  </a:lnTo>
                  <a:lnTo>
                    <a:pt x="33986" y="38974"/>
                  </a:lnTo>
                  <a:lnTo>
                    <a:pt x="33514" y="39705"/>
                  </a:lnTo>
                  <a:lnTo>
                    <a:pt x="33042" y="40435"/>
                  </a:lnTo>
                  <a:lnTo>
                    <a:pt x="32581" y="41176"/>
                  </a:lnTo>
                  <a:lnTo>
                    <a:pt x="32121" y="41916"/>
                  </a:lnTo>
                  <a:lnTo>
                    <a:pt x="31673" y="42674"/>
                  </a:lnTo>
                  <a:lnTo>
                    <a:pt x="31225" y="43433"/>
                  </a:lnTo>
                  <a:lnTo>
                    <a:pt x="30783" y="44201"/>
                  </a:lnTo>
                  <a:lnTo>
                    <a:pt x="30347" y="44968"/>
                  </a:lnTo>
                  <a:lnTo>
                    <a:pt x="29917" y="45745"/>
                  </a:lnTo>
                  <a:lnTo>
                    <a:pt x="29494" y="46532"/>
                  </a:lnTo>
                  <a:lnTo>
                    <a:pt x="29070" y="47327"/>
                  </a:lnTo>
                  <a:lnTo>
                    <a:pt x="28658" y="48123"/>
                  </a:lnTo>
                  <a:lnTo>
                    <a:pt x="28246" y="48937"/>
                  </a:lnTo>
                  <a:lnTo>
                    <a:pt x="27847" y="49742"/>
                  </a:lnTo>
                  <a:lnTo>
                    <a:pt x="27447" y="50565"/>
                  </a:lnTo>
                  <a:lnTo>
                    <a:pt x="27054" y="51388"/>
                  </a:lnTo>
                  <a:lnTo>
                    <a:pt x="26666" y="52221"/>
                  </a:lnTo>
                  <a:lnTo>
                    <a:pt x="26285" y="53063"/>
                  </a:lnTo>
                  <a:lnTo>
                    <a:pt x="25909" y="53905"/>
                  </a:lnTo>
                  <a:lnTo>
                    <a:pt x="25540" y="54756"/>
                  </a:lnTo>
                  <a:lnTo>
                    <a:pt x="25177" y="55616"/>
                  </a:lnTo>
                  <a:lnTo>
                    <a:pt x="24813" y="56476"/>
                  </a:lnTo>
                  <a:lnTo>
                    <a:pt x="24462" y="57346"/>
                  </a:lnTo>
                  <a:lnTo>
                    <a:pt x="24111" y="58225"/>
                  </a:lnTo>
                  <a:lnTo>
                    <a:pt x="23766" y="59113"/>
                  </a:lnTo>
                  <a:lnTo>
                    <a:pt x="23433" y="60001"/>
                  </a:lnTo>
                  <a:lnTo>
                    <a:pt x="23100" y="60898"/>
                  </a:lnTo>
                  <a:lnTo>
                    <a:pt x="22773" y="61796"/>
                  </a:lnTo>
                  <a:lnTo>
                    <a:pt x="22452" y="62711"/>
                  </a:lnTo>
                  <a:lnTo>
                    <a:pt x="22131" y="63627"/>
                  </a:lnTo>
                  <a:lnTo>
                    <a:pt x="21822" y="64552"/>
                  </a:lnTo>
                  <a:lnTo>
                    <a:pt x="21520" y="65477"/>
                  </a:lnTo>
                  <a:lnTo>
                    <a:pt x="21223" y="66412"/>
                  </a:lnTo>
                  <a:lnTo>
                    <a:pt x="20926" y="67355"/>
                  </a:lnTo>
                  <a:lnTo>
                    <a:pt x="20642" y="68299"/>
                  </a:lnTo>
                  <a:lnTo>
                    <a:pt x="20642" y="68299"/>
                  </a:lnTo>
                  <a:lnTo>
                    <a:pt x="20563" y="68577"/>
                  </a:lnTo>
                  <a:lnTo>
                    <a:pt x="20496" y="68854"/>
                  </a:lnTo>
                  <a:lnTo>
                    <a:pt x="20436" y="69132"/>
                  </a:lnTo>
                  <a:lnTo>
                    <a:pt x="20387" y="69418"/>
                  </a:lnTo>
                  <a:lnTo>
                    <a:pt x="20351" y="69696"/>
                  </a:lnTo>
                  <a:lnTo>
                    <a:pt x="20321" y="69983"/>
                  </a:lnTo>
                  <a:lnTo>
                    <a:pt x="20303" y="70260"/>
                  </a:lnTo>
                  <a:lnTo>
                    <a:pt x="20296" y="70547"/>
                  </a:lnTo>
                  <a:lnTo>
                    <a:pt x="20296" y="70834"/>
                  </a:lnTo>
                  <a:lnTo>
                    <a:pt x="20303" y="71111"/>
                  </a:lnTo>
                  <a:lnTo>
                    <a:pt x="20321" y="71389"/>
                  </a:lnTo>
                  <a:lnTo>
                    <a:pt x="20345" y="71666"/>
                  </a:lnTo>
                  <a:lnTo>
                    <a:pt x="20381" y="71944"/>
                  </a:lnTo>
                  <a:lnTo>
                    <a:pt x="20424" y="72212"/>
                  </a:lnTo>
                  <a:lnTo>
                    <a:pt x="20472" y="72480"/>
                  </a:lnTo>
                  <a:lnTo>
                    <a:pt x="20533" y="72749"/>
                  </a:lnTo>
                  <a:lnTo>
                    <a:pt x="20599" y="73008"/>
                  </a:lnTo>
                  <a:lnTo>
                    <a:pt x="20678" y="73257"/>
                  </a:lnTo>
                  <a:lnTo>
                    <a:pt x="20757" y="73507"/>
                  </a:lnTo>
                  <a:lnTo>
                    <a:pt x="20853" y="73748"/>
                  </a:lnTo>
                  <a:lnTo>
                    <a:pt x="20950" y="73979"/>
                  </a:lnTo>
                  <a:lnTo>
                    <a:pt x="21059" y="74210"/>
                  </a:lnTo>
                  <a:lnTo>
                    <a:pt x="21168" y="74432"/>
                  </a:lnTo>
                  <a:lnTo>
                    <a:pt x="21289" y="74645"/>
                  </a:lnTo>
                  <a:lnTo>
                    <a:pt x="21423" y="74849"/>
                  </a:lnTo>
                  <a:lnTo>
                    <a:pt x="21556" y="75043"/>
                  </a:lnTo>
                  <a:lnTo>
                    <a:pt x="21701" y="75228"/>
                  </a:lnTo>
                  <a:lnTo>
                    <a:pt x="21846" y="75404"/>
                  </a:lnTo>
                  <a:lnTo>
                    <a:pt x="22004" y="75570"/>
                  </a:lnTo>
                  <a:lnTo>
                    <a:pt x="22167" y="75727"/>
                  </a:lnTo>
                  <a:lnTo>
                    <a:pt x="22337" y="75866"/>
                  </a:lnTo>
                  <a:lnTo>
                    <a:pt x="22512" y="76005"/>
                  </a:lnTo>
                  <a:lnTo>
                    <a:pt x="22512" y="76005"/>
                  </a:lnTo>
                  <a:lnTo>
                    <a:pt x="22706" y="76125"/>
                  </a:lnTo>
                  <a:lnTo>
                    <a:pt x="22900" y="76236"/>
                  </a:lnTo>
                  <a:lnTo>
                    <a:pt x="23100" y="76329"/>
                  </a:lnTo>
                  <a:lnTo>
                    <a:pt x="23300" y="76403"/>
                  </a:lnTo>
                  <a:lnTo>
                    <a:pt x="23499" y="76458"/>
                  </a:lnTo>
                  <a:lnTo>
                    <a:pt x="23699" y="76504"/>
                  </a:lnTo>
                  <a:lnTo>
                    <a:pt x="23899" y="76523"/>
                  </a:lnTo>
                  <a:lnTo>
                    <a:pt x="24099" y="76532"/>
                  </a:lnTo>
                  <a:lnTo>
                    <a:pt x="24099" y="76532"/>
                  </a:lnTo>
                  <a:lnTo>
                    <a:pt x="24232" y="76532"/>
                  </a:lnTo>
                  <a:lnTo>
                    <a:pt x="24365" y="76523"/>
                  </a:lnTo>
                  <a:lnTo>
                    <a:pt x="24498" y="76504"/>
                  </a:lnTo>
                  <a:lnTo>
                    <a:pt x="24632" y="76477"/>
                  </a:lnTo>
                  <a:lnTo>
                    <a:pt x="24765" y="76440"/>
                  </a:lnTo>
                  <a:lnTo>
                    <a:pt x="24892" y="76403"/>
                  </a:lnTo>
                  <a:lnTo>
                    <a:pt x="25025" y="76356"/>
                  </a:lnTo>
                  <a:lnTo>
                    <a:pt x="25152" y="76301"/>
                  </a:lnTo>
                  <a:lnTo>
                    <a:pt x="25279" y="76245"/>
                  </a:lnTo>
                  <a:lnTo>
                    <a:pt x="25407" y="76181"/>
                  </a:lnTo>
                  <a:lnTo>
                    <a:pt x="25534" y="76107"/>
                  </a:lnTo>
                  <a:lnTo>
                    <a:pt x="25655" y="76023"/>
                  </a:lnTo>
                  <a:lnTo>
                    <a:pt x="25776" y="75940"/>
                  </a:lnTo>
                  <a:lnTo>
                    <a:pt x="25891" y="75848"/>
                  </a:lnTo>
                  <a:lnTo>
                    <a:pt x="26012" y="75746"/>
                  </a:lnTo>
                  <a:lnTo>
                    <a:pt x="26127" y="75635"/>
                  </a:lnTo>
                  <a:lnTo>
                    <a:pt x="26236" y="75524"/>
                  </a:lnTo>
                  <a:lnTo>
                    <a:pt x="26345" y="75404"/>
                  </a:lnTo>
                  <a:lnTo>
                    <a:pt x="26454" y="75283"/>
                  </a:lnTo>
                  <a:lnTo>
                    <a:pt x="26557" y="75154"/>
                  </a:lnTo>
                  <a:lnTo>
                    <a:pt x="26660" y="75015"/>
                  </a:lnTo>
                  <a:lnTo>
                    <a:pt x="26757" y="74876"/>
                  </a:lnTo>
                  <a:lnTo>
                    <a:pt x="26854" y="74728"/>
                  </a:lnTo>
                  <a:lnTo>
                    <a:pt x="26945" y="74571"/>
                  </a:lnTo>
                  <a:lnTo>
                    <a:pt x="27035" y="74414"/>
                  </a:lnTo>
                  <a:lnTo>
                    <a:pt x="27120" y="74247"/>
                  </a:lnTo>
                  <a:lnTo>
                    <a:pt x="27205" y="74072"/>
                  </a:lnTo>
                  <a:lnTo>
                    <a:pt x="27284" y="73896"/>
                  </a:lnTo>
                  <a:lnTo>
                    <a:pt x="27356" y="73720"/>
                  </a:lnTo>
                  <a:lnTo>
                    <a:pt x="27429" y="73526"/>
                  </a:lnTo>
                  <a:lnTo>
                    <a:pt x="27496" y="73341"/>
                  </a:lnTo>
                  <a:lnTo>
                    <a:pt x="27556" y="73137"/>
                  </a:lnTo>
                  <a:lnTo>
                    <a:pt x="27556" y="73137"/>
                  </a:lnTo>
                  <a:lnTo>
                    <a:pt x="27822" y="72258"/>
                  </a:lnTo>
                  <a:lnTo>
                    <a:pt x="28101" y="71380"/>
                  </a:lnTo>
                  <a:lnTo>
                    <a:pt x="28380" y="70510"/>
                  </a:lnTo>
                  <a:lnTo>
                    <a:pt x="28664" y="69650"/>
                  </a:lnTo>
                  <a:lnTo>
                    <a:pt x="28949" y="68789"/>
                  </a:lnTo>
                  <a:lnTo>
                    <a:pt x="29245" y="67938"/>
                  </a:lnTo>
                  <a:lnTo>
                    <a:pt x="29548" y="67096"/>
                  </a:lnTo>
                  <a:lnTo>
                    <a:pt x="29851" y="66255"/>
                  </a:lnTo>
                  <a:lnTo>
                    <a:pt x="30160" y="65422"/>
                  </a:lnTo>
                  <a:lnTo>
                    <a:pt x="30474" y="64599"/>
                  </a:lnTo>
                  <a:lnTo>
                    <a:pt x="30795" y="63785"/>
                  </a:lnTo>
                  <a:lnTo>
                    <a:pt x="31122" y="62971"/>
                  </a:lnTo>
                  <a:lnTo>
                    <a:pt x="31455" y="62166"/>
                  </a:lnTo>
                  <a:lnTo>
                    <a:pt x="31794" y="61361"/>
                  </a:lnTo>
                  <a:lnTo>
                    <a:pt x="32133" y="60575"/>
                  </a:lnTo>
                  <a:lnTo>
                    <a:pt x="32485" y="59788"/>
                  </a:lnTo>
                  <a:lnTo>
                    <a:pt x="32836" y="59011"/>
                  </a:lnTo>
                  <a:lnTo>
                    <a:pt x="33193" y="58234"/>
                  </a:lnTo>
                  <a:lnTo>
                    <a:pt x="33556" y="57466"/>
                  </a:lnTo>
                  <a:lnTo>
                    <a:pt x="33926" y="56708"/>
                  </a:lnTo>
                  <a:lnTo>
                    <a:pt x="34301" y="55949"/>
                  </a:lnTo>
                  <a:lnTo>
                    <a:pt x="34682" y="55209"/>
                  </a:lnTo>
                  <a:lnTo>
                    <a:pt x="35064" y="54460"/>
                  </a:lnTo>
                  <a:lnTo>
                    <a:pt x="35457" y="53729"/>
                  </a:lnTo>
                  <a:lnTo>
                    <a:pt x="35851" y="52998"/>
                  </a:lnTo>
                  <a:lnTo>
                    <a:pt x="36251" y="52277"/>
                  </a:lnTo>
                  <a:lnTo>
                    <a:pt x="36656" y="51564"/>
                  </a:lnTo>
                  <a:lnTo>
                    <a:pt x="37068" y="50852"/>
                  </a:lnTo>
                  <a:lnTo>
                    <a:pt x="37486" y="50149"/>
                  </a:lnTo>
                  <a:lnTo>
                    <a:pt x="37910" y="49455"/>
                  </a:lnTo>
                  <a:lnTo>
                    <a:pt x="38340" y="48770"/>
                  </a:lnTo>
                  <a:lnTo>
                    <a:pt x="38769" y="48086"/>
                  </a:lnTo>
                  <a:lnTo>
                    <a:pt x="39211" y="47411"/>
                  </a:lnTo>
                  <a:lnTo>
                    <a:pt x="39653" y="46735"/>
                  </a:lnTo>
                  <a:lnTo>
                    <a:pt x="40101" y="46069"/>
                  </a:lnTo>
                  <a:lnTo>
                    <a:pt x="40556" y="45412"/>
                  </a:lnTo>
                  <a:lnTo>
                    <a:pt x="41016" y="44765"/>
                  </a:lnTo>
                  <a:lnTo>
                    <a:pt x="41482" y="44117"/>
                  </a:lnTo>
                  <a:lnTo>
                    <a:pt x="41954" y="43479"/>
                  </a:lnTo>
                  <a:lnTo>
                    <a:pt x="42433" y="42850"/>
                  </a:lnTo>
                  <a:lnTo>
                    <a:pt x="42911" y="42221"/>
                  </a:lnTo>
                  <a:lnTo>
                    <a:pt x="43401" y="41601"/>
                  </a:lnTo>
                  <a:lnTo>
                    <a:pt x="43892" y="40991"/>
                  </a:lnTo>
                  <a:lnTo>
                    <a:pt x="44388" y="40389"/>
                  </a:lnTo>
                  <a:lnTo>
                    <a:pt x="44891" y="39788"/>
                  </a:lnTo>
                  <a:lnTo>
                    <a:pt x="45399" y="39196"/>
                  </a:lnTo>
                  <a:lnTo>
                    <a:pt x="45914" y="38604"/>
                  </a:lnTo>
                  <a:lnTo>
                    <a:pt x="46435" y="38021"/>
                  </a:lnTo>
                  <a:lnTo>
                    <a:pt x="46961" y="37447"/>
                  </a:lnTo>
                  <a:lnTo>
                    <a:pt x="47494" y="36883"/>
                  </a:lnTo>
                  <a:lnTo>
                    <a:pt x="48027" y="36319"/>
                  </a:lnTo>
                  <a:lnTo>
                    <a:pt x="48572" y="35764"/>
                  </a:lnTo>
                  <a:lnTo>
                    <a:pt x="49117" y="35209"/>
                  </a:lnTo>
                  <a:lnTo>
                    <a:pt x="49668" y="34672"/>
                  </a:lnTo>
                  <a:lnTo>
                    <a:pt x="50225" y="34136"/>
                  </a:lnTo>
                  <a:lnTo>
                    <a:pt x="50788" y="33599"/>
                  </a:lnTo>
                  <a:lnTo>
                    <a:pt x="51357" y="33081"/>
                  </a:lnTo>
                  <a:lnTo>
                    <a:pt x="51932" y="32563"/>
                  </a:lnTo>
                  <a:lnTo>
                    <a:pt x="52514" y="32054"/>
                  </a:lnTo>
                  <a:lnTo>
                    <a:pt x="53101" y="31545"/>
                  </a:lnTo>
                  <a:lnTo>
                    <a:pt x="53688" y="31046"/>
                  </a:lnTo>
                  <a:lnTo>
                    <a:pt x="54288" y="30556"/>
                  </a:lnTo>
                  <a:lnTo>
                    <a:pt x="54887" y="30065"/>
                  </a:lnTo>
                  <a:lnTo>
                    <a:pt x="55493" y="29593"/>
                  </a:lnTo>
                  <a:lnTo>
                    <a:pt x="56104" y="29112"/>
                  </a:lnTo>
                  <a:lnTo>
                    <a:pt x="56728" y="28650"/>
                  </a:lnTo>
                  <a:lnTo>
                    <a:pt x="57351" y="28187"/>
                  </a:lnTo>
                  <a:lnTo>
                    <a:pt x="57981" y="27734"/>
                  </a:lnTo>
                  <a:lnTo>
                    <a:pt x="58611" y="27281"/>
                  </a:lnTo>
                  <a:lnTo>
                    <a:pt x="59253" y="26846"/>
                  </a:lnTo>
                  <a:lnTo>
                    <a:pt x="59900" y="26411"/>
                  </a:lnTo>
                  <a:lnTo>
                    <a:pt x="60548" y="25976"/>
                  </a:lnTo>
                  <a:lnTo>
                    <a:pt x="61208" y="25560"/>
                  </a:lnTo>
                  <a:lnTo>
                    <a:pt x="61868" y="25135"/>
                  </a:lnTo>
                  <a:lnTo>
                    <a:pt x="62540" y="24728"/>
                  </a:lnTo>
                  <a:lnTo>
                    <a:pt x="63212" y="24321"/>
                  </a:lnTo>
                  <a:lnTo>
                    <a:pt x="63891" y="23923"/>
                  </a:lnTo>
                  <a:lnTo>
                    <a:pt x="64575" y="23534"/>
                  </a:lnTo>
                  <a:lnTo>
                    <a:pt x="65265" y="23146"/>
                  </a:lnTo>
                  <a:lnTo>
                    <a:pt x="65961" y="22766"/>
                  </a:lnTo>
                  <a:lnTo>
                    <a:pt x="66664" y="22396"/>
                  </a:lnTo>
                  <a:lnTo>
                    <a:pt x="67372" y="22036"/>
                  </a:lnTo>
                  <a:lnTo>
                    <a:pt x="68086" y="21675"/>
                  </a:lnTo>
                  <a:lnTo>
                    <a:pt x="68801" y="21314"/>
                  </a:lnTo>
                  <a:lnTo>
                    <a:pt x="69527" y="20972"/>
                  </a:lnTo>
                  <a:lnTo>
                    <a:pt x="70254" y="20629"/>
                  </a:lnTo>
                  <a:lnTo>
                    <a:pt x="70993" y="20296"/>
                  </a:lnTo>
                  <a:lnTo>
                    <a:pt x="71731" y="19963"/>
                  </a:lnTo>
                  <a:lnTo>
                    <a:pt x="72476" y="19640"/>
                  </a:lnTo>
                  <a:lnTo>
                    <a:pt x="73227" y="19325"/>
                  </a:lnTo>
                  <a:lnTo>
                    <a:pt x="73984" y="19011"/>
                  </a:lnTo>
                  <a:lnTo>
                    <a:pt x="74747" y="18705"/>
                  </a:lnTo>
                  <a:lnTo>
                    <a:pt x="75516" y="18409"/>
                  </a:lnTo>
                  <a:lnTo>
                    <a:pt x="76291" y="18122"/>
                  </a:lnTo>
                  <a:lnTo>
                    <a:pt x="77072" y="17836"/>
                  </a:lnTo>
                  <a:lnTo>
                    <a:pt x="77859" y="17558"/>
                  </a:lnTo>
                  <a:lnTo>
                    <a:pt x="78646" y="17281"/>
                  </a:lnTo>
                  <a:lnTo>
                    <a:pt x="79445" y="17012"/>
                  </a:lnTo>
                  <a:lnTo>
                    <a:pt x="80250" y="16753"/>
                  </a:lnTo>
                  <a:lnTo>
                    <a:pt x="81056" y="16504"/>
                  </a:lnTo>
                  <a:lnTo>
                    <a:pt x="81867" y="16254"/>
                  </a:lnTo>
                  <a:lnTo>
                    <a:pt x="82690" y="16013"/>
                  </a:lnTo>
                  <a:lnTo>
                    <a:pt x="83514" y="15773"/>
                  </a:lnTo>
                  <a:lnTo>
                    <a:pt x="84343" y="15541"/>
                  </a:lnTo>
                  <a:lnTo>
                    <a:pt x="85179" y="15319"/>
                  </a:lnTo>
                  <a:lnTo>
                    <a:pt x="86021" y="15107"/>
                  </a:lnTo>
                  <a:lnTo>
                    <a:pt x="86868" y="14894"/>
                  </a:lnTo>
                  <a:lnTo>
                    <a:pt x="87722" y="14690"/>
                  </a:lnTo>
                  <a:lnTo>
                    <a:pt x="88582" y="14487"/>
                  </a:lnTo>
                  <a:lnTo>
                    <a:pt x="89448" y="14302"/>
                  </a:lnTo>
                  <a:lnTo>
                    <a:pt x="90319" y="14108"/>
                  </a:lnTo>
                  <a:lnTo>
                    <a:pt x="91197" y="13932"/>
                  </a:lnTo>
                  <a:lnTo>
                    <a:pt x="92075" y="13756"/>
                  </a:lnTo>
                  <a:lnTo>
                    <a:pt x="92965" y="13590"/>
                  </a:lnTo>
                  <a:lnTo>
                    <a:pt x="93855" y="13423"/>
                  </a:lnTo>
                  <a:lnTo>
                    <a:pt x="94758" y="13275"/>
                  </a:lnTo>
                  <a:lnTo>
                    <a:pt x="95660" y="13127"/>
                  </a:lnTo>
                  <a:lnTo>
                    <a:pt x="96574" y="12979"/>
                  </a:lnTo>
                  <a:lnTo>
                    <a:pt x="97488" y="12840"/>
                  </a:lnTo>
                  <a:lnTo>
                    <a:pt x="98409" y="12711"/>
                  </a:lnTo>
                  <a:lnTo>
                    <a:pt x="99335" y="12590"/>
                  </a:lnTo>
                  <a:lnTo>
                    <a:pt x="100273" y="12470"/>
                  </a:lnTo>
                  <a:lnTo>
                    <a:pt x="101212" y="12359"/>
                  </a:lnTo>
                  <a:lnTo>
                    <a:pt x="102156" y="12248"/>
                  </a:lnTo>
                  <a:lnTo>
                    <a:pt x="103107" y="12146"/>
                  </a:lnTo>
                  <a:lnTo>
                    <a:pt x="104064" y="12054"/>
                  </a:lnTo>
                  <a:lnTo>
                    <a:pt x="105026" y="11971"/>
                  </a:lnTo>
                  <a:lnTo>
                    <a:pt x="105989" y="11887"/>
                  </a:lnTo>
                  <a:lnTo>
                    <a:pt x="105989" y="55736"/>
                  </a:lnTo>
                  <a:lnTo>
                    <a:pt x="105989" y="55736"/>
                  </a:lnTo>
                  <a:lnTo>
                    <a:pt x="104972" y="55792"/>
                  </a:lnTo>
                  <a:lnTo>
                    <a:pt x="103894" y="55857"/>
                  </a:lnTo>
                  <a:lnTo>
                    <a:pt x="102762" y="55949"/>
                  </a:lnTo>
                  <a:lnTo>
                    <a:pt x="101569" y="56060"/>
                  </a:lnTo>
                  <a:lnTo>
                    <a:pt x="100334" y="56190"/>
                  </a:lnTo>
                  <a:lnTo>
                    <a:pt x="99056" y="56347"/>
                  </a:lnTo>
                  <a:lnTo>
                    <a:pt x="97730" y="56523"/>
                  </a:lnTo>
                  <a:lnTo>
                    <a:pt x="97058" y="56624"/>
                  </a:lnTo>
                  <a:lnTo>
                    <a:pt x="96374" y="56726"/>
                  </a:lnTo>
                  <a:lnTo>
                    <a:pt x="95684" y="56846"/>
                  </a:lnTo>
                  <a:lnTo>
                    <a:pt x="94988" y="56967"/>
                  </a:lnTo>
                  <a:lnTo>
                    <a:pt x="94279" y="57096"/>
                  </a:lnTo>
                  <a:lnTo>
                    <a:pt x="93565" y="57226"/>
                  </a:lnTo>
                  <a:lnTo>
                    <a:pt x="92844" y="57374"/>
                  </a:lnTo>
                  <a:lnTo>
                    <a:pt x="92124" y="57531"/>
                  </a:lnTo>
                  <a:lnTo>
                    <a:pt x="91391" y="57688"/>
                  </a:lnTo>
                  <a:lnTo>
                    <a:pt x="90659" y="57864"/>
                  </a:lnTo>
                  <a:lnTo>
                    <a:pt x="89920" y="58040"/>
                  </a:lnTo>
                  <a:lnTo>
                    <a:pt x="89181" y="58225"/>
                  </a:lnTo>
                  <a:lnTo>
                    <a:pt x="88436" y="58428"/>
                  </a:lnTo>
                  <a:lnTo>
                    <a:pt x="87686" y="58632"/>
                  </a:lnTo>
                  <a:lnTo>
                    <a:pt x="86941" y="58854"/>
                  </a:lnTo>
                  <a:lnTo>
                    <a:pt x="86190" y="59085"/>
                  </a:lnTo>
                  <a:lnTo>
                    <a:pt x="85439" y="59316"/>
                  </a:lnTo>
                  <a:lnTo>
                    <a:pt x="84682" y="59566"/>
                  </a:lnTo>
                  <a:lnTo>
                    <a:pt x="83932" y="59825"/>
                  </a:lnTo>
                  <a:lnTo>
                    <a:pt x="83181" y="60103"/>
                  </a:lnTo>
                  <a:lnTo>
                    <a:pt x="82430" y="60380"/>
                  </a:lnTo>
                  <a:lnTo>
                    <a:pt x="81679" y="60676"/>
                  </a:lnTo>
                  <a:lnTo>
                    <a:pt x="80935" y="60982"/>
                  </a:lnTo>
                  <a:lnTo>
                    <a:pt x="80190" y="61296"/>
                  </a:lnTo>
                  <a:lnTo>
                    <a:pt x="79445" y="61629"/>
                  </a:lnTo>
                  <a:lnTo>
                    <a:pt x="78706" y="61971"/>
                  </a:lnTo>
                  <a:lnTo>
                    <a:pt x="77974" y="62323"/>
                  </a:lnTo>
                  <a:lnTo>
                    <a:pt x="77247" y="62693"/>
                  </a:lnTo>
                  <a:lnTo>
                    <a:pt x="76521" y="63072"/>
                  </a:lnTo>
                  <a:lnTo>
                    <a:pt x="75800" y="63461"/>
                  </a:lnTo>
                  <a:lnTo>
                    <a:pt x="75086" y="63868"/>
                  </a:lnTo>
                  <a:lnTo>
                    <a:pt x="74383" y="64293"/>
                  </a:lnTo>
                  <a:lnTo>
                    <a:pt x="73681" y="64728"/>
                  </a:lnTo>
                  <a:lnTo>
                    <a:pt x="72991" y="65172"/>
                  </a:lnTo>
                  <a:lnTo>
                    <a:pt x="72307" y="65635"/>
                  </a:lnTo>
                  <a:lnTo>
                    <a:pt x="71635" y="66116"/>
                  </a:lnTo>
                  <a:lnTo>
                    <a:pt x="70969" y="66606"/>
                  </a:lnTo>
                  <a:lnTo>
                    <a:pt x="70309" y="67115"/>
                  </a:lnTo>
                  <a:lnTo>
                    <a:pt x="69667" y="67642"/>
                  </a:lnTo>
                  <a:lnTo>
                    <a:pt x="69031" y="68179"/>
                  </a:lnTo>
                  <a:lnTo>
                    <a:pt x="68716" y="68456"/>
                  </a:lnTo>
                  <a:lnTo>
                    <a:pt x="68407" y="68734"/>
                  </a:lnTo>
                  <a:lnTo>
                    <a:pt x="68099" y="69021"/>
                  </a:lnTo>
                  <a:lnTo>
                    <a:pt x="67790" y="69307"/>
                  </a:lnTo>
                  <a:lnTo>
                    <a:pt x="67493" y="69594"/>
                  </a:lnTo>
                  <a:lnTo>
                    <a:pt x="67190" y="69890"/>
                  </a:lnTo>
                  <a:lnTo>
                    <a:pt x="66894" y="70195"/>
                  </a:lnTo>
                  <a:lnTo>
                    <a:pt x="66603" y="70491"/>
                  </a:lnTo>
                  <a:lnTo>
                    <a:pt x="66312" y="70806"/>
                  </a:lnTo>
                  <a:lnTo>
                    <a:pt x="66028" y="71111"/>
                  </a:lnTo>
                  <a:lnTo>
                    <a:pt x="65743" y="71435"/>
                  </a:lnTo>
                  <a:lnTo>
                    <a:pt x="65465" y="71750"/>
                  </a:lnTo>
                  <a:lnTo>
                    <a:pt x="65192" y="72073"/>
                  </a:lnTo>
                  <a:lnTo>
                    <a:pt x="64920" y="72406"/>
                  </a:lnTo>
                  <a:lnTo>
                    <a:pt x="64653" y="72739"/>
                  </a:lnTo>
                  <a:lnTo>
                    <a:pt x="64387" y="73072"/>
                  </a:lnTo>
                  <a:lnTo>
                    <a:pt x="64127" y="73415"/>
                  </a:lnTo>
                  <a:lnTo>
                    <a:pt x="63872" y="73766"/>
                  </a:lnTo>
                  <a:lnTo>
                    <a:pt x="63618" y="74118"/>
                  </a:lnTo>
                  <a:lnTo>
                    <a:pt x="63370" y="74469"/>
                  </a:lnTo>
                  <a:lnTo>
                    <a:pt x="63370" y="74469"/>
                  </a:lnTo>
                  <a:lnTo>
                    <a:pt x="62928" y="75117"/>
                  </a:lnTo>
                  <a:lnTo>
                    <a:pt x="62504" y="75764"/>
                  </a:lnTo>
                  <a:lnTo>
                    <a:pt x="62086" y="76421"/>
                  </a:lnTo>
                  <a:lnTo>
                    <a:pt x="61687" y="77069"/>
                  </a:lnTo>
                  <a:lnTo>
                    <a:pt x="61293" y="77726"/>
                  </a:lnTo>
                  <a:lnTo>
                    <a:pt x="60918" y="78373"/>
                  </a:lnTo>
                  <a:lnTo>
                    <a:pt x="60548" y="79030"/>
                  </a:lnTo>
                  <a:lnTo>
                    <a:pt x="60197" y="79687"/>
                  </a:lnTo>
                  <a:lnTo>
                    <a:pt x="59852" y="80344"/>
                  </a:lnTo>
                  <a:lnTo>
                    <a:pt x="59519" y="81010"/>
                  </a:lnTo>
                  <a:lnTo>
                    <a:pt x="59198" y="81666"/>
                  </a:lnTo>
                  <a:lnTo>
                    <a:pt x="58889" y="82333"/>
                  </a:lnTo>
                  <a:lnTo>
                    <a:pt x="58587" y="82989"/>
                  </a:lnTo>
                  <a:lnTo>
                    <a:pt x="58296" y="83655"/>
                  </a:lnTo>
                  <a:lnTo>
                    <a:pt x="58017" y="84321"/>
                  </a:lnTo>
                  <a:lnTo>
                    <a:pt x="57745" y="84988"/>
                  </a:lnTo>
                  <a:lnTo>
                    <a:pt x="57485" y="85663"/>
                  </a:lnTo>
                  <a:lnTo>
                    <a:pt x="57236" y="86329"/>
                  </a:lnTo>
                  <a:lnTo>
                    <a:pt x="56994" y="87004"/>
                  </a:lnTo>
                  <a:lnTo>
                    <a:pt x="56764" y="87670"/>
                  </a:lnTo>
                  <a:lnTo>
                    <a:pt x="56546" y="88346"/>
                  </a:lnTo>
                  <a:lnTo>
                    <a:pt x="56328" y="89021"/>
                  </a:lnTo>
                  <a:lnTo>
                    <a:pt x="56128" y="89696"/>
                  </a:lnTo>
                  <a:lnTo>
                    <a:pt x="55929" y="90371"/>
                  </a:lnTo>
                  <a:lnTo>
                    <a:pt x="55741" y="91047"/>
                  </a:lnTo>
                  <a:lnTo>
                    <a:pt x="55565" y="91731"/>
                  </a:lnTo>
                  <a:lnTo>
                    <a:pt x="55390" y="92407"/>
                  </a:lnTo>
                  <a:lnTo>
                    <a:pt x="55226" y="93091"/>
                  </a:lnTo>
                  <a:lnTo>
                    <a:pt x="55075" y="93776"/>
                  </a:lnTo>
                  <a:lnTo>
                    <a:pt x="54923" y="94451"/>
                  </a:lnTo>
                  <a:lnTo>
                    <a:pt x="54784" y="95136"/>
                  </a:lnTo>
                  <a:lnTo>
                    <a:pt x="54651" y="95820"/>
                  </a:lnTo>
                  <a:lnTo>
                    <a:pt x="54524" y="96514"/>
                  </a:lnTo>
                  <a:lnTo>
                    <a:pt x="54403" y="97199"/>
                  </a:lnTo>
                  <a:lnTo>
                    <a:pt x="54294" y="97883"/>
                  </a:lnTo>
                  <a:lnTo>
                    <a:pt x="54185" y="98577"/>
                  </a:lnTo>
                  <a:lnTo>
                    <a:pt x="54088" y="99262"/>
                  </a:lnTo>
                  <a:lnTo>
                    <a:pt x="53991" y="99955"/>
                  </a:lnTo>
                  <a:lnTo>
                    <a:pt x="53900" y="100649"/>
                  </a:lnTo>
                  <a:lnTo>
                    <a:pt x="53822" y="101343"/>
                  </a:lnTo>
                  <a:lnTo>
                    <a:pt x="53743" y="102037"/>
                  </a:lnTo>
                  <a:lnTo>
                    <a:pt x="53670" y="102731"/>
                  </a:lnTo>
                  <a:lnTo>
                    <a:pt x="53604" y="103424"/>
                  </a:lnTo>
                  <a:lnTo>
                    <a:pt x="53543" y="104127"/>
                  </a:lnTo>
                  <a:lnTo>
                    <a:pt x="53482" y="104821"/>
                  </a:lnTo>
                  <a:lnTo>
                    <a:pt x="53434" y="105515"/>
                  </a:lnTo>
                  <a:lnTo>
                    <a:pt x="53386" y="106218"/>
                  </a:lnTo>
                  <a:lnTo>
                    <a:pt x="53337" y="106921"/>
                  </a:lnTo>
                  <a:lnTo>
                    <a:pt x="53301" y="107615"/>
                  </a:lnTo>
                  <a:lnTo>
                    <a:pt x="53264" y="108318"/>
                  </a:lnTo>
                  <a:lnTo>
                    <a:pt x="53204" y="109724"/>
                  </a:lnTo>
                  <a:lnTo>
                    <a:pt x="53155" y="111140"/>
                  </a:lnTo>
                  <a:lnTo>
                    <a:pt x="53119" y="112546"/>
                  </a:lnTo>
                  <a:lnTo>
                    <a:pt x="53095" y="113961"/>
                  </a:lnTo>
                  <a:lnTo>
                    <a:pt x="53077" y="115377"/>
                  </a:lnTo>
                  <a:lnTo>
                    <a:pt x="53071" y="116801"/>
                  </a:lnTo>
                  <a:lnTo>
                    <a:pt x="53071" y="118226"/>
                  </a:lnTo>
                  <a:lnTo>
                    <a:pt x="53071" y="118226"/>
                  </a:lnTo>
                  <a:lnTo>
                    <a:pt x="53071" y="118328"/>
                  </a:lnTo>
                  <a:lnTo>
                    <a:pt x="53071" y="118328"/>
                  </a:lnTo>
                  <a:lnTo>
                    <a:pt x="53113" y="121982"/>
                  </a:lnTo>
                  <a:lnTo>
                    <a:pt x="53113" y="121982"/>
                  </a:lnTo>
                  <a:lnTo>
                    <a:pt x="52701" y="122019"/>
                  </a:lnTo>
                  <a:lnTo>
                    <a:pt x="52296" y="122074"/>
                  </a:lnTo>
                  <a:lnTo>
                    <a:pt x="51890" y="122148"/>
                  </a:lnTo>
                  <a:lnTo>
                    <a:pt x="51490" y="122231"/>
                  </a:lnTo>
                  <a:lnTo>
                    <a:pt x="51097" y="122324"/>
                  </a:lnTo>
                  <a:lnTo>
                    <a:pt x="50703" y="122435"/>
                  </a:lnTo>
                  <a:lnTo>
                    <a:pt x="50310" y="122564"/>
                  </a:lnTo>
                  <a:lnTo>
                    <a:pt x="49922" y="122703"/>
                  </a:lnTo>
                  <a:lnTo>
                    <a:pt x="49541" y="122860"/>
                  </a:lnTo>
                  <a:lnTo>
                    <a:pt x="49159" y="123027"/>
                  </a:lnTo>
                  <a:lnTo>
                    <a:pt x="48784" y="123212"/>
                  </a:lnTo>
                  <a:lnTo>
                    <a:pt x="48409" y="123406"/>
                  </a:lnTo>
                  <a:lnTo>
                    <a:pt x="48039" y="123610"/>
                  </a:lnTo>
                  <a:lnTo>
                    <a:pt x="47676" y="123832"/>
                  </a:lnTo>
                  <a:lnTo>
                    <a:pt x="47319" y="124063"/>
                  </a:lnTo>
                  <a:lnTo>
                    <a:pt x="46961" y="124313"/>
                  </a:lnTo>
                  <a:lnTo>
                    <a:pt x="46610" y="124572"/>
                  </a:lnTo>
                  <a:lnTo>
                    <a:pt x="46265" y="124840"/>
                  </a:lnTo>
                  <a:lnTo>
                    <a:pt x="45920" y="125127"/>
                  </a:lnTo>
                  <a:lnTo>
                    <a:pt x="45587" y="125414"/>
                  </a:lnTo>
                  <a:lnTo>
                    <a:pt x="45254" y="125719"/>
                  </a:lnTo>
                  <a:lnTo>
                    <a:pt x="44927" y="126043"/>
                  </a:lnTo>
                  <a:lnTo>
                    <a:pt x="44606" y="126366"/>
                  </a:lnTo>
                  <a:lnTo>
                    <a:pt x="44285" y="126709"/>
                  </a:lnTo>
                  <a:lnTo>
                    <a:pt x="43977" y="127060"/>
                  </a:lnTo>
                  <a:lnTo>
                    <a:pt x="43674" y="127421"/>
                  </a:lnTo>
                  <a:lnTo>
                    <a:pt x="43371" y="127791"/>
                  </a:lnTo>
                  <a:lnTo>
                    <a:pt x="43080" y="128170"/>
                  </a:lnTo>
                  <a:lnTo>
                    <a:pt x="42790" y="128559"/>
                  </a:lnTo>
                  <a:lnTo>
                    <a:pt x="42505" y="128966"/>
                  </a:lnTo>
                  <a:lnTo>
                    <a:pt x="42233" y="129373"/>
                  </a:lnTo>
                  <a:lnTo>
                    <a:pt x="41960" y="129799"/>
                  </a:lnTo>
                  <a:lnTo>
                    <a:pt x="41700" y="130224"/>
                  </a:lnTo>
                  <a:lnTo>
                    <a:pt x="41446" y="130668"/>
                  </a:lnTo>
                  <a:lnTo>
                    <a:pt x="41191" y="131112"/>
                  </a:lnTo>
                  <a:lnTo>
                    <a:pt x="40949" y="131575"/>
                  </a:lnTo>
                  <a:lnTo>
                    <a:pt x="40713" y="132037"/>
                  </a:lnTo>
                  <a:lnTo>
                    <a:pt x="40483" y="132518"/>
                  </a:lnTo>
                  <a:lnTo>
                    <a:pt x="40265" y="132999"/>
                  </a:lnTo>
                  <a:lnTo>
                    <a:pt x="40047" y="133490"/>
                  </a:lnTo>
                  <a:lnTo>
                    <a:pt x="39841" y="133989"/>
                  </a:lnTo>
                  <a:lnTo>
                    <a:pt x="39641" y="134498"/>
                  </a:lnTo>
                  <a:lnTo>
                    <a:pt x="39448" y="135007"/>
                  </a:lnTo>
                  <a:lnTo>
                    <a:pt x="39266" y="135534"/>
                  </a:lnTo>
                  <a:lnTo>
                    <a:pt x="39090" y="136061"/>
                  </a:lnTo>
                  <a:lnTo>
                    <a:pt x="38921" y="136598"/>
                  </a:lnTo>
                  <a:lnTo>
                    <a:pt x="38757" y="137134"/>
                  </a:lnTo>
                  <a:lnTo>
                    <a:pt x="38606" y="137690"/>
                  </a:lnTo>
                  <a:lnTo>
                    <a:pt x="38461" y="138245"/>
                  </a:lnTo>
                  <a:lnTo>
                    <a:pt x="38327" y="138809"/>
                  </a:lnTo>
                  <a:lnTo>
                    <a:pt x="38200" y="139373"/>
                  </a:lnTo>
                  <a:lnTo>
                    <a:pt x="38079" y="139947"/>
                  </a:lnTo>
                  <a:lnTo>
                    <a:pt x="37970" y="140530"/>
                  </a:lnTo>
                  <a:lnTo>
                    <a:pt x="37867" y="141112"/>
                  </a:lnTo>
                  <a:lnTo>
                    <a:pt x="37776" y="141704"/>
                  </a:lnTo>
                  <a:lnTo>
                    <a:pt x="37698" y="142306"/>
                  </a:lnTo>
                  <a:lnTo>
                    <a:pt x="37625" y="142907"/>
                  </a:lnTo>
                  <a:lnTo>
                    <a:pt x="37558" y="143508"/>
                  </a:lnTo>
                  <a:lnTo>
                    <a:pt x="37504" y="144119"/>
                  </a:lnTo>
                  <a:lnTo>
                    <a:pt x="37462" y="144739"/>
                  </a:lnTo>
                  <a:lnTo>
                    <a:pt x="37425" y="145358"/>
                  </a:lnTo>
                  <a:lnTo>
                    <a:pt x="37401" y="145978"/>
                  </a:lnTo>
                  <a:lnTo>
                    <a:pt x="37383" y="146607"/>
                  </a:lnTo>
                  <a:lnTo>
                    <a:pt x="37377" y="147236"/>
                  </a:lnTo>
                  <a:lnTo>
                    <a:pt x="37377" y="147236"/>
                  </a:lnTo>
                  <a:lnTo>
                    <a:pt x="37383" y="147875"/>
                  </a:lnTo>
                  <a:lnTo>
                    <a:pt x="37401" y="148495"/>
                  </a:lnTo>
                  <a:lnTo>
                    <a:pt x="37425" y="149124"/>
                  </a:lnTo>
                  <a:lnTo>
                    <a:pt x="37462" y="149734"/>
                  </a:lnTo>
                  <a:lnTo>
                    <a:pt x="37504" y="150354"/>
                  </a:lnTo>
                  <a:lnTo>
                    <a:pt x="37558" y="150964"/>
                  </a:lnTo>
                  <a:lnTo>
                    <a:pt x="37619" y="151566"/>
                  </a:lnTo>
                  <a:lnTo>
                    <a:pt x="37692" y="152167"/>
                  </a:lnTo>
                  <a:lnTo>
                    <a:pt x="37776" y="152768"/>
                  </a:lnTo>
                  <a:lnTo>
                    <a:pt x="37867" y="153351"/>
                  </a:lnTo>
                  <a:lnTo>
                    <a:pt x="37970" y="153943"/>
                  </a:lnTo>
                  <a:lnTo>
                    <a:pt x="38079" y="154517"/>
                  </a:lnTo>
                  <a:lnTo>
                    <a:pt x="38194" y="155090"/>
                  </a:lnTo>
                  <a:lnTo>
                    <a:pt x="38321" y="155664"/>
                  </a:lnTo>
                  <a:lnTo>
                    <a:pt x="38461" y="156219"/>
                  </a:lnTo>
                  <a:lnTo>
                    <a:pt x="38600" y="156774"/>
                  </a:lnTo>
                  <a:lnTo>
                    <a:pt x="38751" y="157329"/>
                  </a:lnTo>
                  <a:lnTo>
                    <a:pt x="38915" y="157866"/>
                  </a:lnTo>
                  <a:lnTo>
                    <a:pt x="39084" y="158402"/>
                  </a:lnTo>
                  <a:lnTo>
                    <a:pt x="39260" y="158929"/>
                  </a:lnTo>
                  <a:lnTo>
                    <a:pt x="39442" y="159447"/>
                  </a:lnTo>
                  <a:lnTo>
                    <a:pt x="39635" y="159966"/>
                  </a:lnTo>
                  <a:lnTo>
                    <a:pt x="39835" y="160474"/>
                  </a:lnTo>
                  <a:lnTo>
                    <a:pt x="40041" y="160974"/>
                  </a:lnTo>
                  <a:lnTo>
                    <a:pt x="40253" y="161464"/>
                  </a:lnTo>
                  <a:lnTo>
                    <a:pt x="40477" y="161945"/>
                  </a:lnTo>
                  <a:lnTo>
                    <a:pt x="40701" y="162417"/>
                  </a:lnTo>
                  <a:lnTo>
                    <a:pt x="40937" y="162880"/>
                  </a:lnTo>
                  <a:lnTo>
                    <a:pt x="41179" y="163342"/>
                  </a:lnTo>
                  <a:lnTo>
                    <a:pt x="41427" y="163786"/>
                  </a:lnTo>
                  <a:lnTo>
                    <a:pt x="41688" y="164230"/>
                  </a:lnTo>
                  <a:lnTo>
                    <a:pt x="41948" y="164656"/>
                  </a:lnTo>
                  <a:lnTo>
                    <a:pt x="42215" y="165081"/>
                  </a:lnTo>
                  <a:lnTo>
                    <a:pt x="42493" y="165488"/>
                  </a:lnTo>
                  <a:lnTo>
                    <a:pt x="42772" y="165895"/>
                  </a:lnTo>
                  <a:lnTo>
                    <a:pt x="43062" y="166284"/>
                  </a:lnTo>
                  <a:lnTo>
                    <a:pt x="43353" y="166663"/>
                  </a:lnTo>
                  <a:lnTo>
                    <a:pt x="43650" y="167033"/>
                  </a:lnTo>
                  <a:lnTo>
                    <a:pt x="43952" y="167394"/>
                  </a:lnTo>
                  <a:lnTo>
                    <a:pt x="44267" y="167745"/>
                  </a:lnTo>
                  <a:lnTo>
                    <a:pt x="44582" y="168088"/>
                  </a:lnTo>
                  <a:lnTo>
                    <a:pt x="44903" y="168412"/>
                  </a:lnTo>
                  <a:lnTo>
                    <a:pt x="45230" y="168735"/>
                  </a:lnTo>
                  <a:lnTo>
                    <a:pt x="45557" y="169041"/>
                  </a:lnTo>
                  <a:lnTo>
                    <a:pt x="45896" y="169337"/>
                  </a:lnTo>
                  <a:lnTo>
                    <a:pt x="46235" y="169614"/>
                  </a:lnTo>
                  <a:lnTo>
                    <a:pt x="46580" y="169892"/>
                  </a:lnTo>
                  <a:lnTo>
                    <a:pt x="46931" y="170141"/>
                  </a:lnTo>
                  <a:lnTo>
                    <a:pt x="47282" y="170391"/>
                  </a:lnTo>
                  <a:lnTo>
                    <a:pt x="47646" y="170623"/>
                  </a:lnTo>
                  <a:lnTo>
                    <a:pt x="48009" y="170845"/>
                  </a:lnTo>
                  <a:lnTo>
                    <a:pt x="48372" y="171057"/>
                  </a:lnTo>
                  <a:lnTo>
                    <a:pt x="48748" y="171252"/>
                  </a:lnTo>
                  <a:lnTo>
                    <a:pt x="49123" y="171437"/>
                  </a:lnTo>
                  <a:lnTo>
                    <a:pt x="49498" y="171603"/>
                  </a:lnTo>
                  <a:lnTo>
                    <a:pt x="49886" y="171760"/>
                  </a:lnTo>
                  <a:lnTo>
                    <a:pt x="50267" y="171899"/>
                  </a:lnTo>
                  <a:lnTo>
                    <a:pt x="50661" y="172029"/>
                  </a:lnTo>
                  <a:lnTo>
                    <a:pt x="51054" y="172140"/>
                  </a:lnTo>
                  <a:lnTo>
                    <a:pt x="51448" y="172241"/>
                  </a:lnTo>
                  <a:lnTo>
                    <a:pt x="51848" y="172325"/>
                  </a:lnTo>
                  <a:lnTo>
                    <a:pt x="52247" y="172399"/>
                  </a:lnTo>
                  <a:lnTo>
                    <a:pt x="52653" y="172454"/>
                  </a:lnTo>
                  <a:lnTo>
                    <a:pt x="53065" y="172491"/>
                  </a:lnTo>
                  <a:lnTo>
                    <a:pt x="53065" y="172491"/>
                  </a:lnTo>
                  <a:lnTo>
                    <a:pt x="53022" y="175507"/>
                  </a:lnTo>
                  <a:lnTo>
                    <a:pt x="52980" y="178319"/>
                  </a:lnTo>
                  <a:lnTo>
                    <a:pt x="52931" y="180928"/>
                  </a:lnTo>
                  <a:lnTo>
                    <a:pt x="52883" y="183296"/>
                  </a:lnTo>
                  <a:lnTo>
                    <a:pt x="52822" y="185415"/>
                  </a:lnTo>
                  <a:lnTo>
                    <a:pt x="52762" y="187256"/>
                  </a:lnTo>
                  <a:lnTo>
                    <a:pt x="52732" y="188060"/>
                  </a:lnTo>
                  <a:lnTo>
                    <a:pt x="52701" y="188800"/>
                  </a:lnTo>
                  <a:lnTo>
                    <a:pt x="52671" y="189448"/>
                  </a:lnTo>
                  <a:lnTo>
                    <a:pt x="52635" y="190022"/>
                  </a:lnTo>
                  <a:lnTo>
                    <a:pt x="52635" y="190022"/>
                  </a:lnTo>
                  <a:lnTo>
                    <a:pt x="52592" y="190808"/>
                  </a:lnTo>
                  <a:lnTo>
                    <a:pt x="52556" y="191603"/>
                  </a:lnTo>
                  <a:lnTo>
                    <a:pt x="52526" y="192408"/>
                  </a:lnTo>
                  <a:lnTo>
                    <a:pt x="52496" y="193232"/>
                  </a:lnTo>
                  <a:lnTo>
                    <a:pt x="52477" y="194073"/>
                  </a:lnTo>
                  <a:lnTo>
                    <a:pt x="52465" y="194924"/>
                  </a:lnTo>
                  <a:lnTo>
                    <a:pt x="52453" y="195785"/>
                  </a:lnTo>
                  <a:lnTo>
                    <a:pt x="52453" y="196654"/>
                  </a:lnTo>
                  <a:lnTo>
                    <a:pt x="52453" y="196654"/>
                  </a:lnTo>
                  <a:lnTo>
                    <a:pt x="52453" y="197283"/>
                  </a:lnTo>
                  <a:lnTo>
                    <a:pt x="52465" y="197903"/>
                  </a:lnTo>
                  <a:lnTo>
                    <a:pt x="52483" y="198532"/>
                  </a:lnTo>
                  <a:lnTo>
                    <a:pt x="52502" y="199161"/>
                  </a:lnTo>
                  <a:lnTo>
                    <a:pt x="52532" y="199800"/>
                  </a:lnTo>
                  <a:lnTo>
                    <a:pt x="52568" y="200429"/>
                  </a:lnTo>
                  <a:lnTo>
                    <a:pt x="52611" y="201067"/>
                  </a:lnTo>
                  <a:lnTo>
                    <a:pt x="52659" y="201705"/>
                  </a:lnTo>
                  <a:lnTo>
                    <a:pt x="52713" y="202344"/>
                  </a:lnTo>
                  <a:lnTo>
                    <a:pt x="52774" y="202982"/>
                  </a:lnTo>
                  <a:lnTo>
                    <a:pt x="52841" y="203630"/>
                  </a:lnTo>
                  <a:lnTo>
                    <a:pt x="52913" y="204277"/>
                  </a:lnTo>
                  <a:lnTo>
                    <a:pt x="52998" y="204925"/>
                  </a:lnTo>
                  <a:lnTo>
                    <a:pt x="53083" y="205572"/>
                  </a:lnTo>
                  <a:lnTo>
                    <a:pt x="53174" y="206229"/>
                  </a:lnTo>
                  <a:lnTo>
                    <a:pt x="53277" y="206877"/>
                  </a:lnTo>
                  <a:lnTo>
                    <a:pt x="53380" y="207533"/>
                  </a:lnTo>
                  <a:lnTo>
                    <a:pt x="53495" y="208190"/>
                  </a:lnTo>
                  <a:lnTo>
                    <a:pt x="53616" y="208847"/>
                  </a:lnTo>
                  <a:lnTo>
                    <a:pt x="53737" y="209513"/>
                  </a:lnTo>
                  <a:lnTo>
                    <a:pt x="53870" y="210179"/>
                  </a:lnTo>
                  <a:lnTo>
                    <a:pt x="54009" y="210836"/>
                  </a:lnTo>
                  <a:lnTo>
                    <a:pt x="54155" y="211511"/>
                  </a:lnTo>
                  <a:lnTo>
                    <a:pt x="54300" y="212177"/>
                  </a:lnTo>
                  <a:lnTo>
                    <a:pt x="54457" y="212843"/>
                  </a:lnTo>
                  <a:lnTo>
                    <a:pt x="54621" y="213519"/>
                  </a:lnTo>
                  <a:lnTo>
                    <a:pt x="54790" y="214194"/>
                  </a:lnTo>
                  <a:lnTo>
                    <a:pt x="54972" y="214869"/>
                  </a:lnTo>
                  <a:lnTo>
                    <a:pt x="55154" y="215545"/>
                  </a:lnTo>
                  <a:lnTo>
                    <a:pt x="55341" y="216229"/>
                  </a:lnTo>
                  <a:lnTo>
                    <a:pt x="55535" y="216904"/>
                  </a:lnTo>
                  <a:lnTo>
                    <a:pt x="55735" y="217589"/>
                  </a:lnTo>
                  <a:lnTo>
                    <a:pt x="55947" y="218274"/>
                  </a:lnTo>
                  <a:lnTo>
                    <a:pt x="56159" y="218958"/>
                  </a:lnTo>
                  <a:lnTo>
                    <a:pt x="56383" y="219652"/>
                  </a:lnTo>
                  <a:lnTo>
                    <a:pt x="56607" y="220337"/>
                  </a:lnTo>
                  <a:lnTo>
                    <a:pt x="56843" y="221030"/>
                  </a:lnTo>
                  <a:lnTo>
                    <a:pt x="57079" y="221724"/>
                  </a:lnTo>
                  <a:lnTo>
                    <a:pt x="57327" y="222418"/>
                  </a:lnTo>
                  <a:lnTo>
                    <a:pt x="57581" y="223112"/>
                  </a:lnTo>
                  <a:lnTo>
                    <a:pt x="57836" y="223815"/>
                  </a:lnTo>
                  <a:lnTo>
                    <a:pt x="58102" y="224518"/>
                  </a:lnTo>
                  <a:lnTo>
                    <a:pt x="58375" y="225212"/>
                  </a:lnTo>
                  <a:lnTo>
                    <a:pt x="58653" y="225915"/>
                  </a:lnTo>
                  <a:lnTo>
                    <a:pt x="58938" y="226627"/>
                  </a:lnTo>
                  <a:lnTo>
                    <a:pt x="59228" y="227330"/>
                  </a:lnTo>
                  <a:lnTo>
                    <a:pt x="59525" y="228042"/>
                  </a:lnTo>
                  <a:lnTo>
                    <a:pt x="59828" y="228746"/>
                  </a:lnTo>
                  <a:lnTo>
                    <a:pt x="60137" y="229458"/>
                  </a:lnTo>
                  <a:lnTo>
                    <a:pt x="60451" y="230170"/>
                  </a:lnTo>
                  <a:lnTo>
                    <a:pt x="60772" y="230892"/>
                  </a:lnTo>
                  <a:lnTo>
                    <a:pt x="61099" y="231604"/>
                  </a:lnTo>
                  <a:lnTo>
                    <a:pt x="61438" y="232326"/>
                  </a:lnTo>
                  <a:lnTo>
                    <a:pt x="61777" y="233038"/>
                  </a:lnTo>
                  <a:lnTo>
                    <a:pt x="62123" y="233759"/>
                  </a:lnTo>
                  <a:lnTo>
                    <a:pt x="62480" y="234481"/>
                  </a:lnTo>
                  <a:lnTo>
                    <a:pt x="62837" y="235212"/>
                  </a:lnTo>
                  <a:lnTo>
                    <a:pt x="63206" y="235933"/>
                  </a:lnTo>
                  <a:lnTo>
                    <a:pt x="63576" y="236664"/>
                  </a:lnTo>
                  <a:lnTo>
                    <a:pt x="63957" y="237395"/>
                  </a:lnTo>
                  <a:lnTo>
                    <a:pt x="64339" y="238117"/>
                  </a:lnTo>
                  <a:lnTo>
                    <a:pt x="64732" y="238857"/>
                  </a:lnTo>
                  <a:lnTo>
                    <a:pt x="65126" y="239588"/>
                  </a:lnTo>
                  <a:lnTo>
                    <a:pt x="65531" y="240318"/>
                  </a:lnTo>
                  <a:lnTo>
                    <a:pt x="65531" y="240318"/>
                  </a:lnTo>
                  <a:lnTo>
                    <a:pt x="65677" y="240568"/>
                  </a:lnTo>
                  <a:lnTo>
                    <a:pt x="65828" y="240799"/>
                  </a:lnTo>
                  <a:lnTo>
                    <a:pt x="65985" y="241012"/>
                  </a:lnTo>
                  <a:lnTo>
                    <a:pt x="66149" y="241216"/>
                  </a:lnTo>
                  <a:lnTo>
                    <a:pt x="66318" y="241401"/>
                  </a:lnTo>
                  <a:lnTo>
                    <a:pt x="66494" y="241567"/>
                  </a:lnTo>
                  <a:lnTo>
                    <a:pt x="66676" y="241724"/>
                  </a:lnTo>
                  <a:lnTo>
                    <a:pt x="66863" y="241863"/>
                  </a:lnTo>
                  <a:lnTo>
                    <a:pt x="67051" y="241983"/>
                  </a:lnTo>
                  <a:lnTo>
                    <a:pt x="67239" y="242085"/>
                  </a:lnTo>
                  <a:lnTo>
                    <a:pt x="67439" y="242178"/>
                  </a:lnTo>
                  <a:lnTo>
                    <a:pt x="67632" y="242252"/>
                  </a:lnTo>
                  <a:lnTo>
                    <a:pt x="67832" y="242307"/>
                  </a:lnTo>
                  <a:lnTo>
                    <a:pt x="68032" y="242344"/>
                  </a:lnTo>
                  <a:lnTo>
                    <a:pt x="68238" y="242372"/>
                  </a:lnTo>
                  <a:lnTo>
                    <a:pt x="68438" y="242381"/>
                  </a:lnTo>
                  <a:lnTo>
                    <a:pt x="68438" y="242381"/>
                  </a:lnTo>
                  <a:lnTo>
                    <a:pt x="68601" y="242372"/>
                  </a:lnTo>
                  <a:lnTo>
                    <a:pt x="68765" y="242354"/>
                  </a:lnTo>
                  <a:lnTo>
                    <a:pt x="68922" y="242335"/>
                  </a:lnTo>
                  <a:lnTo>
                    <a:pt x="69085" y="242298"/>
                  </a:lnTo>
                  <a:lnTo>
                    <a:pt x="69249" y="242243"/>
                  </a:lnTo>
                  <a:lnTo>
                    <a:pt x="69406" y="242187"/>
                  </a:lnTo>
                  <a:lnTo>
                    <a:pt x="69564" y="242122"/>
                  </a:lnTo>
                  <a:lnTo>
                    <a:pt x="69721" y="242039"/>
                  </a:lnTo>
                  <a:lnTo>
                    <a:pt x="69879" y="241946"/>
                  </a:lnTo>
                  <a:lnTo>
                    <a:pt x="70030" y="241845"/>
                  </a:lnTo>
                  <a:lnTo>
                    <a:pt x="70181" y="241734"/>
                  </a:lnTo>
                  <a:lnTo>
                    <a:pt x="70327" y="241613"/>
                  </a:lnTo>
                  <a:lnTo>
                    <a:pt x="70472" y="241475"/>
                  </a:lnTo>
                  <a:lnTo>
                    <a:pt x="70617" y="241327"/>
                  </a:lnTo>
                  <a:lnTo>
                    <a:pt x="70757" y="241169"/>
                  </a:lnTo>
                  <a:lnTo>
                    <a:pt x="70890" y="241003"/>
                  </a:lnTo>
                  <a:lnTo>
                    <a:pt x="70890" y="241003"/>
                  </a:lnTo>
                  <a:lnTo>
                    <a:pt x="71035" y="240809"/>
                  </a:lnTo>
                  <a:lnTo>
                    <a:pt x="71174" y="240596"/>
                  </a:lnTo>
                  <a:lnTo>
                    <a:pt x="71308" y="240383"/>
                  </a:lnTo>
                  <a:lnTo>
                    <a:pt x="71429" y="240161"/>
                  </a:lnTo>
                  <a:lnTo>
                    <a:pt x="71538" y="239930"/>
                  </a:lnTo>
                  <a:lnTo>
                    <a:pt x="71647" y="239689"/>
                  </a:lnTo>
                  <a:lnTo>
                    <a:pt x="71744" y="239449"/>
                  </a:lnTo>
                  <a:lnTo>
                    <a:pt x="71828" y="239199"/>
                  </a:lnTo>
                  <a:lnTo>
                    <a:pt x="71907" y="238940"/>
                  </a:lnTo>
                  <a:lnTo>
                    <a:pt x="71980" y="238681"/>
                  </a:lnTo>
                  <a:lnTo>
                    <a:pt x="72040" y="238422"/>
                  </a:lnTo>
                  <a:lnTo>
                    <a:pt x="72095" y="238154"/>
                  </a:lnTo>
                  <a:lnTo>
                    <a:pt x="72143" y="237876"/>
                  </a:lnTo>
                  <a:lnTo>
                    <a:pt x="72179" y="237608"/>
                  </a:lnTo>
                  <a:lnTo>
                    <a:pt x="72204" y="237330"/>
                  </a:lnTo>
                  <a:lnTo>
                    <a:pt x="72228" y="237053"/>
                  </a:lnTo>
                  <a:lnTo>
                    <a:pt x="72234" y="236775"/>
                  </a:lnTo>
                  <a:lnTo>
                    <a:pt x="72240" y="236498"/>
                  </a:lnTo>
                  <a:lnTo>
                    <a:pt x="72234" y="236220"/>
                  </a:lnTo>
                  <a:lnTo>
                    <a:pt x="72216" y="235943"/>
                  </a:lnTo>
                  <a:lnTo>
                    <a:pt x="72192" y="235665"/>
                  </a:lnTo>
                  <a:lnTo>
                    <a:pt x="72161" y="235388"/>
                  </a:lnTo>
                  <a:lnTo>
                    <a:pt x="72119" y="235110"/>
                  </a:lnTo>
                  <a:lnTo>
                    <a:pt x="72070" y="234842"/>
                  </a:lnTo>
                  <a:lnTo>
                    <a:pt x="72010" y="234574"/>
                  </a:lnTo>
                  <a:lnTo>
                    <a:pt x="71937" y="234305"/>
                  </a:lnTo>
                  <a:lnTo>
                    <a:pt x="71865" y="234046"/>
                  </a:lnTo>
                  <a:lnTo>
                    <a:pt x="71774" y="233787"/>
                  </a:lnTo>
                  <a:lnTo>
                    <a:pt x="71683" y="233537"/>
                  </a:lnTo>
                  <a:lnTo>
                    <a:pt x="71574" y="233288"/>
                  </a:lnTo>
                  <a:lnTo>
                    <a:pt x="71465" y="233047"/>
                  </a:lnTo>
                  <a:lnTo>
                    <a:pt x="71338" y="232816"/>
                  </a:lnTo>
                  <a:lnTo>
                    <a:pt x="71338" y="232816"/>
                  </a:lnTo>
                  <a:lnTo>
                    <a:pt x="70648" y="231558"/>
                  </a:lnTo>
                  <a:lnTo>
                    <a:pt x="69982" y="230300"/>
                  </a:lnTo>
                  <a:lnTo>
                    <a:pt x="69334" y="229051"/>
                  </a:lnTo>
                  <a:lnTo>
                    <a:pt x="68704" y="227811"/>
                  </a:lnTo>
                  <a:lnTo>
                    <a:pt x="68105" y="226581"/>
                  </a:lnTo>
                  <a:lnTo>
                    <a:pt x="67517" y="225350"/>
                  </a:lnTo>
                  <a:lnTo>
                    <a:pt x="67239" y="224740"/>
                  </a:lnTo>
                  <a:lnTo>
                    <a:pt x="66960" y="224139"/>
                  </a:lnTo>
                  <a:lnTo>
                    <a:pt x="66688" y="223537"/>
                  </a:lnTo>
                  <a:lnTo>
                    <a:pt x="66421" y="222927"/>
                  </a:lnTo>
                  <a:lnTo>
                    <a:pt x="66161" y="222335"/>
                  </a:lnTo>
                  <a:lnTo>
                    <a:pt x="65901" y="221733"/>
                  </a:lnTo>
                  <a:lnTo>
                    <a:pt x="65652" y="221132"/>
                  </a:lnTo>
                  <a:lnTo>
                    <a:pt x="65410" y="220540"/>
                  </a:lnTo>
                  <a:lnTo>
                    <a:pt x="65168" y="219948"/>
                  </a:lnTo>
                  <a:lnTo>
                    <a:pt x="64932" y="219365"/>
                  </a:lnTo>
                  <a:lnTo>
                    <a:pt x="64708" y="218773"/>
                  </a:lnTo>
                  <a:lnTo>
                    <a:pt x="64484" y="218190"/>
                  </a:lnTo>
                  <a:lnTo>
                    <a:pt x="64266" y="217608"/>
                  </a:lnTo>
                  <a:lnTo>
                    <a:pt x="64054" y="217025"/>
                  </a:lnTo>
                  <a:lnTo>
                    <a:pt x="63842" y="216442"/>
                  </a:lnTo>
                  <a:lnTo>
                    <a:pt x="63642" y="215868"/>
                  </a:lnTo>
                  <a:lnTo>
                    <a:pt x="63449" y="215295"/>
                  </a:lnTo>
                  <a:lnTo>
                    <a:pt x="63255" y="214721"/>
                  </a:lnTo>
                  <a:lnTo>
                    <a:pt x="63073" y="214157"/>
                  </a:lnTo>
                  <a:lnTo>
                    <a:pt x="62891" y="213583"/>
                  </a:lnTo>
                  <a:lnTo>
                    <a:pt x="62722" y="213019"/>
                  </a:lnTo>
                  <a:lnTo>
                    <a:pt x="62552" y="212455"/>
                  </a:lnTo>
                  <a:lnTo>
                    <a:pt x="62389" y="211900"/>
                  </a:lnTo>
                  <a:lnTo>
                    <a:pt x="62232" y="211335"/>
                  </a:lnTo>
                  <a:lnTo>
                    <a:pt x="62080" y="210780"/>
                  </a:lnTo>
                  <a:lnTo>
                    <a:pt x="61929" y="210225"/>
                  </a:lnTo>
                  <a:lnTo>
                    <a:pt x="61790" y="209680"/>
                  </a:lnTo>
                  <a:lnTo>
                    <a:pt x="61656" y="209124"/>
                  </a:lnTo>
                  <a:lnTo>
                    <a:pt x="61523" y="208579"/>
                  </a:lnTo>
                  <a:lnTo>
                    <a:pt x="61402" y="208033"/>
                  </a:lnTo>
                  <a:lnTo>
                    <a:pt x="61281" y="207496"/>
                  </a:lnTo>
                  <a:lnTo>
                    <a:pt x="61166" y="206951"/>
                  </a:lnTo>
                  <a:lnTo>
                    <a:pt x="61063" y="206414"/>
                  </a:lnTo>
                  <a:lnTo>
                    <a:pt x="60960" y="205877"/>
                  </a:lnTo>
                  <a:lnTo>
                    <a:pt x="60863" y="205350"/>
                  </a:lnTo>
                  <a:lnTo>
                    <a:pt x="60772" y="204814"/>
                  </a:lnTo>
                  <a:lnTo>
                    <a:pt x="60682" y="204286"/>
                  </a:lnTo>
                  <a:lnTo>
                    <a:pt x="60603" y="203759"/>
                  </a:lnTo>
                  <a:lnTo>
                    <a:pt x="60530" y="203241"/>
                  </a:lnTo>
                  <a:lnTo>
                    <a:pt x="60457" y="202723"/>
                  </a:lnTo>
                  <a:lnTo>
                    <a:pt x="60397" y="202196"/>
                  </a:lnTo>
                  <a:lnTo>
                    <a:pt x="60336" y="201687"/>
                  </a:lnTo>
                  <a:lnTo>
                    <a:pt x="60282" y="201169"/>
                  </a:lnTo>
                  <a:lnTo>
                    <a:pt x="60240" y="200660"/>
                  </a:lnTo>
                  <a:lnTo>
                    <a:pt x="60197" y="200151"/>
                  </a:lnTo>
                  <a:lnTo>
                    <a:pt x="60161" y="199642"/>
                  </a:lnTo>
                  <a:lnTo>
                    <a:pt x="60131" y="199143"/>
                  </a:lnTo>
                  <a:lnTo>
                    <a:pt x="60106" y="198634"/>
                  </a:lnTo>
                  <a:lnTo>
                    <a:pt x="60082" y="198135"/>
                  </a:lnTo>
                  <a:lnTo>
                    <a:pt x="60070" y="197644"/>
                  </a:lnTo>
                  <a:lnTo>
                    <a:pt x="60064" y="197145"/>
                  </a:lnTo>
                  <a:lnTo>
                    <a:pt x="60058" y="196654"/>
                  </a:lnTo>
                  <a:lnTo>
                    <a:pt x="60058" y="196654"/>
                  </a:lnTo>
                  <a:lnTo>
                    <a:pt x="60064" y="195914"/>
                  </a:lnTo>
                  <a:lnTo>
                    <a:pt x="60070" y="195183"/>
                  </a:lnTo>
                  <a:lnTo>
                    <a:pt x="60082" y="194462"/>
                  </a:lnTo>
                  <a:lnTo>
                    <a:pt x="60094" y="193759"/>
                  </a:lnTo>
                  <a:lnTo>
                    <a:pt x="60118" y="193074"/>
                  </a:lnTo>
                  <a:lnTo>
                    <a:pt x="60143" y="192399"/>
                  </a:lnTo>
                  <a:lnTo>
                    <a:pt x="60173" y="191751"/>
                  </a:lnTo>
                  <a:lnTo>
                    <a:pt x="60209" y="191113"/>
                  </a:lnTo>
                  <a:lnTo>
                    <a:pt x="60209" y="191113"/>
                  </a:lnTo>
                  <a:lnTo>
                    <a:pt x="60264" y="190160"/>
                  </a:lnTo>
                  <a:lnTo>
                    <a:pt x="60312" y="189032"/>
                  </a:lnTo>
                  <a:lnTo>
                    <a:pt x="60367" y="187746"/>
                  </a:lnTo>
                  <a:lnTo>
                    <a:pt x="60409" y="186312"/>
                  </a:lnTo>
                  <a:lnTo>
                    <a:pt x="60457" y="184730"/>
                  </a:lnTo>
                  <a:lnTo>
                    <a:pt x="60500" y="183019"/>
                  </a:lnTo>
                  <a:lnTo>
                    <a:pt x="60536" y="181187"/>
                  </a:lnTo>
                  <a:lnTo>
                    <a:pt x="60573" y="179226"/>
                  </a:lnTo>
                  <a:lnTo>
                    <a:pt x="60609" y="177163"/>
                  </a:lnTo>
                  <a:lnTo>
                    <a:pt x="60639" y="174998"/>
                  </a:lnTo>
                  <a:lnTo>
                    <a:pt x="60669" y="172732"/>
                  </a:lnTo>
                  <a:lnTo>
                    <a:pt x="60694" y="170391"/>
                  </a:lnTo>
                  <a:lnTo>
                    <a:pt x="60742" y="165470"/>
                  </a:lnTo>
                  <a:lnTo>
                    <a:pt x="60778" y="160317"/>
                  </a:lnTo>
                  <a:lnTo>
                    <a:pt x="60803" y="154979"/>
                  </a:lnTo>
                  <a:lnTo>
                    <a:pt x="60815" y="149531"/>
                  </a:lnTo>
                  <a:lnTo>
                    <a:pt x="60815" y="144036"/>
                  </a:lnTo>
                  <a:lnTo>
                    <a:pt x="60809" y="138559"/>
                  </a:lnTo>
                  <a:lnTo>
                    <a:pt x="60791" y="133175"/>
                  </a:lnTo>
                  <a:lnTo>
                    <a:pt x="60766" y="127939"/>
                  </a:lnTo>
                  <a:lnTo>
                    <a:pt x="60724" y="122907"/>
                  </a:lnTo>
                  <a:lnTo>
                    <a:pt x="60675" y="118170"/>
                  </a:lnTo>
                  <a:lnTo>
                    <a:pt x="60675" y="118170"/>
                  </a:lnTo>
                  <a:lnTo>
                    <a:pt x="60682" y="116709"/>
                  </a:lnTo>
                  <a:lnTo>
                    <a:pt x="60694" y="115284"/>
                  </a:lnTo>
                  <a:lnTo>
                    <a:pt x="60712" y="113887"/>
                  </a:lnTo>
                  <a:lnTo>
                    <a:pt x="60742" y="112527"/>
                  </a:lnTo>
                  <a:lnTo>
                    <a:pt x="60784" y="111195"/>
                  </a:lnTo>
                  <a:lnTo>
                    <a:pt x="60833" y="109891"/>
                  </a:lnTo>
                  <a:lnTo>
                    <a:pt x="60899" y="108614"/>
                  </a:lnTo>
                  <a:lnTo>
                    <a:pt x="60936" y="107994"/>
                  </a:lnTo>
                  <a:lnTo>
                    <a:pt x="60972" y="107375"/>
                  </a:lnTo>
                  <a:lnTo>
                    <a:pt x="61015" y="106755"/>
                  </a:lnTo>
                  <a:lnTo>
                    <a:pt x="61063" y="106153"/>
                  </a:lnTo>
                  <a:lnTo>
                    <a:pt x="61111" y="105552"/>
                  </a:lnTo>
                  <a:lnTo>
                    <a:pt x="61166" y="104960"/>
                  </a:lnTo>
                  <a:lnTo>
                    <a:pt x="61226" y="104368"/>
                  </a:lnTo>
                  <a:lnTo>
                    <a:pt x="61287" y="103785"/>
                  </a:lnTo>
                  <a:lnTo>
                    <a:pt x="61348" y="103212"/>
                  </a:lnTo>
                  <a:lnTo>
                    <a:pt x="61420" y="102638"/>
                  </a:lnTo>
                  <a:lnTo>
                    <a:pt x="61493" y="102074"/>
                  </a:lnTo>
                  <a:lnTo>
                    <a:pt x="61572" y="101519"/>
                  </a:lnTo>
                  <a:lnTo>
                    <a:pt x="61650" y="100964"/>
                  </a:lnTo>
                  <a:lnTo>
                    <a:pt x="61741" y="100409"/>
                  </a:lnTo>
                  <a:lnTo>
                    <a:pt x="61832" y="99872"/>
                  </a:lnTo>
                  <a:lnTo>
                    <a:pt x="61923" y="99326"/>
                  </a:lnTo>
                  <a:lnTo>
                    <a:pt x="62026" y="98790"/>
                  </a:lnTo>
                  <a:lnTo>
                    <a:pt x="62129" y="98262"/>
                  </a:lnTo>
                  <a:lnTo>
                    <a:pt x="62238" y="97735"/>
                  </a:lnTo>
                  <a:lnTo>
                    <a:pt x="62353" y="97217"/>
                  </a:lnTo>
                  <a:lnTo>
                    <a:pt x="62474" y="96699"/>
                  </a:lnTo>
                  <a:lnTo>
                    <a:pt x="62601" y="96181"/>
                  </a:lnTo>
                  <a:lnTo>
                    <a:pt x="62728" y="95672"/>
                  </a:lnTo>
                  <a:lnTo>
                    <a:pt x="62867" y="95173"/>
                  </a:lnTo>
                  <a:lnTo>
                    <a:pt x="63007" y="94664"/>
                  </a:lnTo>
                  <a:lnTo>
                    <a:pt x="63152" y="94174"/>
                  </a:lnTo>
                  <a:lnTo>
                    <a:pt x="63309" y="93674"/>
                  </a:lnTo>
                  <a:lnTo>
                    <a:pt x="63467" y="93184"/>
                  </a:lnTo>
                  <a:lnTo>
                    <a:pt x="63630" y="92693"/>
                  </a:lnTo>
                  <a:lnTo>
                    <a:pt x="63800" y="92203"/>
                  </a:lnTo>
                  <a:lnTo>
                    <a:pt x="63975" y="91722"/>
                  </a:lnTo>
                  <a:lnTo>
                    <a:pt x="64157" y="91241"/>
                  </a:lnTo>
                  <a:lnTo>
                    <a:pt x="64345" y="90769"/>
                  </a:lnTo>
                  <a:lnTo>
                    <a:pt x="64544" y="90288"/>
                  </a:lnTo>
                  <a:lnTo>
                    <a:pt x="64744" y="89816"/>
                  </a:lnTo>
                  <a:lnTo>
                    <a:pt x="64950" y="89345"/>
                  </a:lnTo>
                  <a:lnTo>
                    <a:pt x="65168" y="88873"/>
                  </a:lnTo>
                  <a:lnTo>
                    <a:pt x="65386" y="88410"/>
                  </a:lnTo>
                  <a:lnTo>
                    <a:pt x="65616" y="87948"/>
                  </a:lnTo>
                  <a:lnTo>
                    <a:pt x="65852" y="87476"/>
                  </a:lnTo>
                  <a:lnTo>
                    <a:pt x="66094" y="87013"/>
                  </a:lnTo>
                  <a:lnTo>
                    <a:pt x="66343" y="86560"/>
                  </a:lnTo>
                  <a:lnTo>
                    <a:pt x="66597" y="86098"/>
                  </a:lnTo>
                  <a:lnTo>
                    <a:pt x="66863" y="85635"/>
                  </a:lnTo>
                  <a:lnTo>
                    <a:pt x="67136" y="85182"/>
                  </a:lnTo>
                  <a:lnTo>
                    <a:pt x="67414" y="84719"/>
                  </a:lnTo>
                  <a:lnTo>
                    <a:pt x="67699" y="84266"/>
                  </a:lnTo>
                  <a:lnTo>
                    <a:pt x="67996" y="83813"/>
                  </a:lnTo>
                  <a:lnTo>
                    <a:pt x="68298" y="83350"/>
                  </a:lnTo>
                  <a:lnTo>
                    <a:pt x="68607" y="82897"/>
                  </a:lnTo>
                  <a:lnTo>
                    <a:pt x="68607" y="82897"/>
                  </a:lnTo>
                  <a:lnTo>
                    <a:pt x="68952" y="82407"/>
                  </a:lnTo>
                  <a:lnTo>
                    <a:pt x="69316" y="81925"/>
                  </a:lnTo>
                  <a:lnTo>
                    <a:pt x="69685" y="81454"/>
                  </a:lnTo>
                  <a:lnTo>
                    <a:pt x="70072" y="80991"/>
                  </a:lnTo>
                  <a:lnTo>
                    <a:pt x="70472" y="80538"/>
                  </a:lnTo>
                  <a:lnTo>
                    <a:pt x="70878" y="80094"/>
                  </a:lnTo>
                  <a:lnTo>
                    <a:pt x="71302" y="79659"/>
                  </a:lnTo>
                  <a:lnTo>
                    <a:pt x="71731" y="79224"/>
                  </a:lnTo>
                  <a:lnTo>
                    <a:pt x="72173" y="78808"/>
                  </a:lnTo>
                  <a:lnTo>
                    <a:pt x="72628" y="78401"/>
                  </a:lnTo>
                  <a:lnTo>
                    <a:pt x="73088" y="77994"/>
                  </a:lnTo>
                  <a:lnTo>
                    <a:pt x="73566" y="77596"/>
                  </a:lnTo>
                  <a:lnTo>
                    <a:pt x="74050" y="77217"/>
                  </a:lnTo>
                  <a:lnTo>
                    <a:pt x="74541" y="76838"/>
                  </a:lnTo>
                  <a:lnTo>
                    <a:pt x="75043" y="76467"/>
                  </a:lnTo>
                  <a:lnTo>
                    <a:pt x="75558" y="76107"/>
                  </a:lnTo>
                  <a:lnTo>
                    <a:pt x="76079" y="75755"/>
                  </a:lnTo>
                  <a:lnTo>
                    <a:pt x="76605" y="75413"/>
                  </a:lnTo>
                  <a:lnTo>
                    <a:pt x="77144" y="75080"/>
                  </a:lnTo>
                  <a:lnTo>
                    <a:pt x="77695" y="74747"/>
                  </a:lnTo>
                  <a:lnTo>
                    <a:pt x="78246" y="74423"/>
                  </a:lnTo>
                  <a:lnTo>
                    <a:pt x="78809" y="74118"/>
                  </a:lnTo>
                  <a:lnTo>
                    <a:pt x="79379" y="73812"/>
                  </a:lnTo>
                  <a:lnTo>
                    <a:pt x="79954" y="73516"/>
                  </a:lnTo>
                  <a:lnTo>
                    <a:pt x="80541" y="73220"/>
                  </a:lnTo>
                  <a:lnTo>
                    <a:pt x="81128" y="72943"/>
                  </a:lnTo>
                  <a:lnTo>
                    <a:pt x="81728" y="72665"/>
                  </a:lnTo>
                  <a:lnTo>
                    <a:pt x="82327" y="72406"/>
                  </a:lnTo>
                  <a:lnTo>
                    <a:pt x="82939" y="72147"/>
                  </a:lnTo>
                  <a:lnTo>
                    <a:pt x="83550" y="71898"/>
                  </a:lnTo>
                  <a:lnTo>
                    <a:pt x="84174" y="71648"/>
                  </a:lnTo>
                  <a:lnTo>
                    <a:pt x="84798" y="71417"/>
                  </a:lnTo>
                  <a:lnTo>
                    <a:pt x="85427" y="71185"/>
                  </a:lnTo>
                  <a:lnTo>
                    <a:pt x="86063" y="70963"/>
                  </a:lnTo>
                  <a:lnTo>
                    <a:pt x="86699" y="70750"/>
                  </a:lnTo>
                  <a:lnTo>
                    <a:pt x="87341" y="70538"/>
                  </a:lnTo>
                  <a:lnTo>
                    <a:pt x="87988" y="70334"/>
                  </a:lnTo>
                  <a:lnTo>
                    <a:pt x="88642" y="70140"/>
                  </a:lnTo>
                  <a:lnTo>
                    <a:pt x="89290" y="69955"/>
                  </a:lnTo>
                  <a:lnTo>
                    <a:pt x="89950" y="69779"/>
                  </a:lnTo>
                  <a:lnTo>
                    <a:pt x="90610" y="69603"/>
                  </a:lnTo>
                  <a:lnTo>
                    <a:pt x="91270" y="69437"/>
                  </a:lnTo>
                  <a:lnTo>
                    <a:pt x="91936" y="69270"/>
                  </a:lnTo>
                  <a:lnTo>
                    <a:pt x="92602" y="69122"/>
                  </a:lnTo>
                  <a:lnTo>
                    <a:pt x="93274" y="68974"/>
                  </a:lnTo>
                  <a:lnTo>
                    <a:pt x="93940" y="68836"/>
                  </a:lnTo>
                  <a:lnTo>
                    <a:pt x="94612" y="68697"/>
                  </a:lnTo>
                  <a:lnTo>
                    <a:pt x="95284" y="68577"/>
                  </a:lnTo>
                  <a:lnTo>
                    <a:pt x="95962" y="68447"/>
                  </a:lnTo>
                  <a:lnTo>
                    <a:pt x="96635" y="68336"/>
                  </a:lnTo>
                  <a:lnTo>
                    <a:pt x="97307" y="68225"/>
                  </a:lnTo>
                  <a:lnTo>
                    <a:pt x="97985" y="68123"/>
                  </a:lnTo>
                  <a:lnTo>
                    <a:pt x="98657" y="68031"/>
                  </a:lnTo>
                  <a:lnTo>
                    <a:pt x="99329" y="67938"/>
                  </a:lnTo>
                  <a:lnTo>
                    <a:pt x="100007" y="67855"/>
                  </a:lnTo>
                  <a:lnTo>
                    <a:pt x="100679" y="67772"/>
                  </a:lnTo>
                  <a:lnTo>
                    <a:pt x="101351" y="67698"/>
                  </a:lnTo>
                  <a:lnTo>
                    <a:pt x="102017" y="67633"/>
                  </a:lnTo>
                  <a:lnTo>
                    <a:pt x="103349" y="67513"/>
                  </a:lnTo>
                  <a:lnTo>
                    <a:pt x="104675" y="67420"/>
                  </a:lnTo>
                  <a:lnTo>
                    <a:pt x="105989" y="67346"/>
                  </a:lnTo>
                  <a:lnTo>
                    <a:pt x="105989" y="89150"/>
                  </a:lnTo>
                  <a:lnTo>
                    <a:pt x="105989" y="89150"/>
                  </a:lnTo>
                  <a:lnTo>
                    <a:pt x="105995" y="89456"/>
                  </a:lnTo>
                  <a:lnTo>
                    <a:pt x="106013" y="89752"/>
                  </a:lnTo>
                  <a:lnTo>
                    <a:pt x="106038" y="90038"/>
                  </a:lnTo>
                  <a:lnTo>
                    <a:pt x="106068" y="90325"/>
                  </a:lnTo>
                  <a:lnTo>
                    <a:pt x="106110" y="90603"/>
                  </a:lnTo>
                  <a:lnTo>
                    <a:pt x="106165" y="90880"/>
                  </a:lnTo>
                  <a:lnTo>
                    <a:pt x="106225" y="91149"/>
                  </a:lnTo>
                  <a:lnTo>
                    <a:pt x="106292" y="91417"/>
                  </a:lnTo>
                  <a:lnTo>
                    <a:pt x="106364" y="91676"/>
                  </a:lnTo>
                  <a:lnTo>
                    <a:pt x="106449" y="91926"/>
                  </a:lnTo>
                  <a:lnTo>
                    <a:pt x="106540" y="92166"/>
                  </a:lnTo>
                  <a:lnTo>
                    <a:pt x="106643" y="92407"/>
                  </a:lnTo>
                  <a:lnTo>
                    <a:pt x="106746" y="92629"/>
                  </a:lnTo>
                  <a:lnTo>
                    <a:pt x="106861" y="92851"/>
                  </a:lnTo>
                  <a:lnTo>
                    <a:pt x="106982" y="93063"/>
                  </a:lnTo>
                  <a:lnTo>
                    <a:pt x="107103" y="93267"/>
                  </a:lnTo>
                  <a:lnTo>
                    <a:pt x="107236" y="93452"/>
                  </a:lnTo>
                  <a:lnTo>
                    <a:pt x="107376" y="93637"/>
                  </a:lnTo>
                  <a:lnTo>
                    <a:pt x="107521" y="93813"/>
                  </a:lnTo>
                  <a:lnTo>
                    <a:pt x="107666" y="93970"/>
                  </a:lnTo>
                  <a:lnTo>
                    <a:pt x="107824" y="94127"/>
                  </a:lnTo>
                  <a:lnTo>
                    <a:pt x="107981" y="94266"/>
                  </a:lnTo>
                  <a:lnTo>
                    <a:pt x="108145" y="94396"/>
                  </a:lnTo>
                  <a:lnTo>
                    <a:pt x="108314" y="94507"/>
                  </a:lnTo>
                  <a:lnTo>
                    <a:pt x="108490" y="94608"/>
                  </a:lnTo>
                  <a:lnTo>
                    <a:pt x="108665" y="94701"/>
                  </a:lnTo>
                  <a:lnTo>
                    <a:pt x="108847" y="94784"/>
                  </a:lnTo>
                  <a:lnTo>
                    <a:pt x="109029" y="94849"/>
                  </a:lnTo>
                  <a:lnTo>
                    <a:pt x="109216" y="94895"/>
                  </a:lnTo>
                  <a:lnTo>
                    <a:pt x="109404" y="94932"/>
                  </a:lnTo>
                  <a:lnTo>
                    <a:pt x="109598" y="94960"/>
                  </a:lnTo>
                  <a:lnTo>
                    <a:pt x="109798" y="94960"/>
                  </a:lnTo>
                  <a:lnTo>
                    <a:pt x="109798" y="94960"/>
                  </a:lnTo>
                  <a:lnTo>
                    <a:pt x="109991" y="94960"/>
                  </a:lnTo>
                  <a:lnTo>
                    <a:pt x="110185" y="94932"/>
                  </a:lnTo>
                  <a:lnTo>
                    <a:pt x="110373" y="94895"/>
                  </a:lnTo>
                  <a:lnTo>
                    <a:pt x="110560" y="94849"/>
                  </a:lnTo>
                  <a:lnTo>
                    <a:pt x="110748" y="94784"/>
                  </a:lnTo>
                  <a:lnTo>
                    <a:pt x="110924" y="94701"/>
                  </a:lnTo>
                  <a:lnTo>
                    <a:pt x="111099" y="94608"/>
                  </a:lnTo>
                  <a:lnTo>
                    <a:pt x="111275" y="94507"/>
                  </a:lnTo>
                  <a:lnTo>
                    <a:pt x="111444" y="94396"/>
                  </a:lnTo>
                  <a:lnTo>
                    <a:pt x="111608" y="94266"/>
                  </a:lnTo>
                  <a:lnTo>
                    <a:pt x="111765" y="94127"/>
                  </a:lnTo>
                  <a:lnTo>
                    <a:pt x="111923" y="93970"/>
                  </a:lnTo>
                  <a:lnTo>
                    <a:pt x="112068" y="93813"/>
                  </a:lnTo>
                  <a:lnTo>
                    <a:pt x="112213" y="93637"/>
                  </a:lnTo>
                  <a:lnTo>
                    <a:pt x="112353" y="93452"/>
                  </a:lnTo>
                  <a:lnTo>
                    <a:pt x="112486" y="93267"/>
                  </a:lnTo>
                  <a:lnTo>
                    <a:pt x="112607" y="93063"/>
                  </a:lnTo>
                  <a:lnTo>
                    <a:pt x="112728" y="92851"/>
                  </a:lnTo>
                  <a:lnTo>
                    <a:pt x="112843" y="92629"/>
                  </a:lnTo>
                  <a:lnTo>
                    <a:pt x="112946" y="92407"/>
                  </a:lnTo>
                  <a:lnTo>
                    <a:pt x="113049" y="92166"/>
                  </a:lnTo>
                  <a:lnTo>
                    <a:pt x="113140" y="91926"/>
                  </a:lnTo>
                  <a:lnTo>
                    <a:pt x="113224" y="91676"/>
                  </a:lnTo>
                  <a:lnTo>
                    <a:pt x="113297" y="91417"/>
                  </a:lnTo>
                  <a:lnTo>
                    <a:pt x="113370" y="91149"/>
                  </a:lnTo>
                  <a:lnTo>
                    <a:pt x="113424" y="90880"/>
                  </a:lnTo>
                  <a:lnTo>
                    <a:pt x="113479" y="90603"/>
                  </a:lnTo>
                  <a:lnTo>
                    <a:pt x="113521" y="90325"/>
                  </a:lnTo>
                  <a:lnTo>
                    <a:pt x="113558" y="90038"/>
                  </a:lnTo>
                  <a:lnTo>
                    <a:pt x="113576" y="89752"/>
                  </a:lnTo>
                  <a:lnTo>
                    <a:pt x="113594" y="89456"/>
                  </a:lnTo>
                  <a:lnTo>
                    <a:pt x="113600" y="89150"/>
                  </a:lnTo>
                  <a:lnTo>
                    <a:pt x="113600" y="27346"/>
                  </a:lnTo>
                  <a:lnTo>
                    <a:pt x="113600" y="27346"/>
                  </a:lnTo>
                  <a:lnTo>
                    <a:pt x="114211" y="27429"/>
                  </a:lnTo>
                  <a:lnTo>
                    <a:pt x="114823" y="27512"/>
                  </a:lnTo>
                  <a:lnTo>
                    <a:pt x="115434" y="27614"/>
                  </a:lnTo>
                  <a:lnTo>
                    <a:pt x="116040" y="27725"/>
                  </a:lnTo>
                  <a:lnTo>
                    <a:pt x="116645" y="27845"/>
                  </a:lnTo>
                  <a:lnTo>
                    <a:pt x="117251" y="27984"/>
                  </a:lnTo>
                  <a:lnTo>
                    <a:pt x="117850" y="28123"/>
                  </a:lnTo>
                  <a:lnTo>
                    <a:pt x="118456" y="28280"/>
                  </a:lnTo>
                  <a:lnTo>
                    <a:pt x="119049" y="28446"/>
                  </a:lnTo>
                  <a:lnTo>
                    <a:pt x="119649" y="28622"/>
                  </a:lnTo>
                  <a:lnTo>
                    <a:pt x="120242" y="28816"/>
                  </a:lnTo>
                  <a:lnTo>
                    <a:pt x="120835" y="29011"/>
                  </a:lnTo>
                  <a:lnTo>
                    <a:pt x="121429" y="29223"/>
                  </a:lnTo>
                  <a:lnTo>
                    <a:pt x="122016" y="29445"/>
                  </a:lnTo>
                  <a:lnTo>
                    <a:pt x="122597" y="29686"/>
                  </a:lnTo>
                  <a:lnTo>
                    <a:pt x="123185" y="29927"/>
                  </a:lnTo>
                  <a:lnTo>
                    <a:pt x="123185" y="104673"/>
                  </a:lnTo>
                  <a:lnTo>
                    <a:pt x="123185" y="104673"/>
                  </a:lnTo>
                  <a:lnTo>
                    <a:pt x="123191" y="104969"/>
                  </a:lnTo>
                  <a:lnTo>
                    <a:pt x="123203" y="105265"/>
                  </a:lnTo>
                  <a:lnTo>
                    <a:pt x="123227" y="105561"/>
                  </a:lnTo>
                  <a:lnTo>
                    <a:pt x="123263" y="105848"/>
                  </a:lnTo>
                  <a:lnTo>
                    <a:pt x="123306" y="106126"/>
                  </a:lnTo>
                  <a:lnTo>
                    <a:pt x="123354" y="106403"/>
                  </a:lnTo>
                  <a:lnTo>
                    <a:pt x="123415" y="106671"/>
                  </a:lnTo>
                  <a:lnTo>
                    <a:pt x="123481" y="106940"/>
                  </a:lnTo>
                  <a:lnTo>
                    <a:pt x="123560" y="107199"/>
                  </a:lnTo>
                  <a:lnTo>
                    <a:pt x="123645" y="107449"/>
                  </a:lnTo>
                  <a:lnTo>
                    <a:pt x="123736" y="107689"/>
                  </a:lnTo>
                  <a:lnTo>
                    <a:pt x="123832" y="107920"/>
                  </a:lnTo>
                  <a:lnTo>
                    <a:pt x="123941" y="108152"/>
                  </a:lnTo>
                  <a:lnTo>
                    <a:pt x="124050" y="108374"/>
                  </a:lnTo>
                  <a:lnTo>
                    <a:pt x="124171" y="108586"/>
                  </a:lnTo>
                  <a:lnTo>
                    <a:pt x="124299" y="108781"/>
                  </a:lnTo>
                  <a:lnTo>
                    <a:pt x="124432" y="108975"/>
                  </a:lnTo>
                  <a:lnTo>
                    <a:pt x="124565" y="109160"/>
                  </a:lnTo>
                  <a:lnTo>
                    <a:pt x="124710" y="109336"/>
                  </a:lnTo>
                  <a:lnTo>
                    <a:pt x="124862" y="109493"/>
                  </a:lnTo>
                  <a:lnTo>
                    <a:pt x="125013" y="109641"/>
                  </a:lnTo>
                  <a:lnTo>
                    <a:pt x="125177" y="109780"/>
                  </a:lnTo>
                  <a:lnTo>
                    <a:pt x="125340" y="109909"/>
                  </a:lnTo>
                  <a:lnTo>
                    <a:pt x="125510" y="110030"/>
                  </a:lnTo>
                  <a:lnTo>
                    <a:pt x="125679" y="110131"/>
                  </a:lnTo>
                  <a:lnTo>
                    <a:pt x="125855" y="110224"/>
                  </a:lnTo>
                  <a:lnTo>
                    <a:pt x="126036" y="110298"/>
                  </a:lnTo>
                  <a:lnTo>
                    <a:pt x="126218" y="110363"/>
                  </a:lnTo>
                  <a:lnTo>
                    <a:pt x="126406" y="110418"/>
                  </a:lnTo>
                  <a:lnTo>
                    <a:pt x="126599" y="110455"/>
                  </a:lnTo>
                  <a:lnTo>
                    <a:pt x="126793" y="110474"/>
                  </a:lnTo>
                  <a:lnTo>
                    <a:pt x="126987" y="110483"/>
                  </a:lnTo>
                  <a:lnTo>
                    <a:pt x="145151" y="110483"/>
                  </a:lnTo>
                  <a:lnTo>
                    <a:pt x="145151" y="110483"/>
                  </a:lnTo>
                  <a:lnTo>
                    <a:pt x="145345" y="110474"/>
                  </a:lnTo>
                  <a:lnTo>
                    <a:pt x="145539" y="110455"/>
                  </a:lnTo>
                  <a:lnTo>
                    <a:pt x="145726" y="110418"/>
                  </a:lnTo>
                  <a:lnTo>
                    <a:pt x="145914" y="110363"/>
                  </a:lnTo>
                  <a:lnTo>
                    <a:pt x="146102" y="110298"/>
                  </a:lnTo>
                  <a:lnTo>
                    <a:pt x="146277" y="110224"/>
                  </a:lnTo>
                  <a:lnTo>
                    <a:pt x="146459" y="110131"/>
                  </a:lnTo>
                  <a:lnTo>
                    <a:pt x="146628" y="110030"/>
                  </a:lnTo>
                  <a:lnTo>
                    <a:pt x="146798" y="109909"/>
                  </a:lnTo>
                  <a:lnTo>
                    <a:pt x="146961" y="109780"/>
                  </a:lnTo>
                  <a:lnTo>
                    <a:pt x="147119" y="109641"/>
                  </a:lnTo>
                  <a:lnTo>
                    <a:pt x="147276" y="109493"/>
                  </a:lnTo>
                  <a:lnTo>
                    <a:pt x="147422" y="109336"/>
                  </a:lnTo>
                  <a:lnTo>
                    <a:pt x="147567" y="109160"/>
                  </a:lnTo>
                  <a:lnTo>
                    <a:pt x="147706" y="108975"/>
                  </a:lnTo>
                  <a:lnTo>
                    <a:pt x="147839" y="108781"/>
                  </a:lnTo>
                  <a:lnTo>
                    <a:pt x="147967" y="108586"/>
                  </a:lnTo>
                  <a:lnTo>
                    <a:pt x="148082" y="108374"/>
                  </a:lnTo>
                  <a:lnTo>
                    <a:pt x="148197" y="108152"/>
                  </a:lnTo>
                  <a:lnTo>
                    <a:pt x="148300" y="107920"/>
                  </a:lnTo>
                  <a:lnTo>
                    <a:pt x="148403" y="107689"/>
                  </a:lnTo>
                  <a:lnTo>
                    <a:pt x="148493" y="107449"/>
                  </a:lnTo>
                  <a:lnTo>
                    <a:pt x="148578" y="107199"/>
                  </a:lnTo>
                  <a:lnTo>
                    <a:pt x="148651" y="106940"/>
                  </a:lnTo>
                  <a:lnTo>
                    <a:pt x="148723" y="106671"/>
                  </a:lnTo>
                  <a:lnTo>
                    <a:pt x="148778" y="106403"/>
                  </a:lnTo>
                  <a:lnTo>
                    <a:pt x="148832" y="106126"/>
                  </a:lnTo>
                  <a:lnTo>
                    <a:pt x="148875" y="105848"/>
                  </a:lnTo>
                  <a:lnTo>
                    <a:pt x="148905" y="105561"/>
                  </a:lnTo>
                  <a:lnTo>
                    <a:pt x="148929" y="105265"/>
                  </a:lnTo>
                  <a:lnTo>
                    <a:pt x="148947" y="104969"/>
                  </a:lnTo>
                  <a:lnTo>
                    <a:pt x="148953" y="104673"/>
                  </a:lnTo>
                  <a:lnTo>
                    <a:pt x="148953" y="86199"/>
                  </a:lnTo>
                  <a:lnTo>
                    <a:pt x="157824" y="86199"/>
                  </a:lnTo>
                  <a:lnTo>
                    <a:pt x="157824" y="86199"/>
                  </a:lnTo>
                  <a:lnTo>
                    <a:pt x="157957" y="87161"/>
                  </a:lnTo>
                  <a:lnTo>
                    <a:pt x="158078" y="88133"/>
                  </a:lnTo>
                  <a:lnTo>
                    <a:pt x="158193" y="89104"/>
                  </a:lnTo>
                  <a:lnTo>
                    <a:pt x="158296" y="90075"/>
                  </a:lnTo>
                  <a:lnTo>
                    <a:pt x="158399" y="91056"/>
                  </a:lnTo>
                  <a:lnTo>
                    <a:pt x="158484" y="92037"/>
                  </a:lnTo>
                  <a:lnTo>
                    <a:pt x="158568" y="93017"/>
                  </a:lnTo>
                  <a:lnTo>
                    <a:pt x="158641" y="94007"/>
                  </a:lnTo>
                  <a:lnTo>
                    <a:pt x="158702" y="94997"/>
                  </a:lnTo>
                  <a:lnTo>
                    <a:pt x="158756" y="95987"/>
                  </a:lnTo>
                  <a:lnTo>
                    <a:pt x="158805" y="96986"/>
                  </a:lnTo>
                  <a:lnTo>
                    <a:pt x="158841" y="97976"/>
                  </a:lnTo>
                  <a:lnTo>
                    <a:pt x="158871" y="98975"/>
                  </a:lnTo>
                  <a:lnTo>
                    <a:pt x="158895" y="99983"/>
                  </a:lnTo>
                  <a:lnTo>
                    <a:pt x="158907" y="100982"/>
                  </a:lnTo>
                  <a:lnTo>
                    <a:pt x="158914" y="101991"/>
                  </a:lnTo>
                  <a:lnTo>
                    <a:pt x="158914" y="165479"/>
                  </a:lnTo>
                  <a:lnTo>
                    <a:pt x="153313" y="198468"/>
                  </a:lnTo>
                  <a:lnTo>
                    <a:pt x="143928" y="198468"/>
                  </a:lnTo>
                  <a:lnTo>
                    <a:pt x="143928" y="198468"/>
                  </a:lnTo>
                  <a:lnTo>
                    <a:pt x="143631" y="198468"/>
                  </a:lnTo>
                  <a:lnTo>
                    <a:pt x="143341" y="198477"/>
                  </a:lnTo>
                  <a:lnTo>
                    <a:pt x="143044" y="198495"/>
                  </a:lnTo>
                  <a:lnTo>
                    <a:pt x="142747" y="198514"/>
                  </a:lnTo>
                  <a:lnTo>
                    <a:pt x="142457" y="198542"/>
                  </a:lnTo>
                  <a:lnTo>
                    <a:pt x="142166" y="198569"/>
                  </a:lnTo>
                  <a:lnTo>
                    <a:pt x="141876" y="198606"/>
                  </a:lnTo>
                  <a:lnTo>
                    <a:pt x="141585" y="198653"/>
                  </a:lnTo>
                  <a:lnTo>
                    <a:pt x="141294" y="198699"/>
                  </a:lnTo>
                  <a:lnTo>
                    <a:pt x="141004" y="198754"/>
                  </a:lnTo>
                  <a:lnTo>
                    <a:pt x="140719" y="198810"/>
                  </a:lnTo>
                  <a:lnTo>
                    <a:pt x="140434" y="198875"/>
                  </a:lnTo>
                  <a:lnTo>
                    <a:pt x="139865" y="199013"/>
                  </a:lnTo>
                  <a:lnTo>
                    <a:pt x="139302" y="199180"/>
                  </a:lnTo>
                  <a:lnTo>
                    <a:pt x="138745" y="199365"/>
                  </a:lnTo>
                  <a:lnTo>
                    <a:pt x="138188" y="199578"/>
                  </a:lnTo>
                  <a:lnTo>
                    <a:pt x="137643" y="199800"/>
                  </a:lnTo>
                  <a:lnTo>
                    <a:pt x="137098" y="200049"/>
                  </a:lnTo>
                  <a:lnTo>
                    <a:pt x="136566" y="200318"/>
                  </a:lnTo>
                  <a:lnTo>
                    <a:pt x="136033" y="200604"/>
                  </a:lnTo>
                  <a:lnTo>
                    <a:pt x="135506" y="200910"/>
                  </a:lnTo>
                  <a:lnTo>
                    <a:pt x="134991" y="201234"/>
                  </a:lnTo>
                  <a:lnTo>
                    <a:pt x="134477" y="201576"/>
                  </a:lnTo>
                  <a:lnTo>
                    <a:pt x="133968" y="201937"/>
                  </a:lnTo>
                  <a:lnTo>
                    <a:pt x="133472" y="202316"/>
                  </a:lnTo>
                  <a:lnTo>
                    <a:pt x="132981" y="202714"/>
                  </a:lnTo>
                  <a:lnTo>
                    <a:pt x="132497" y="203130"/>
                  </a:lnTo>
                  <a:lnTo>
                    <a:pt x="132018" y="203565"/>
                  </a:lnTo>
                  <a:lnTo>
                    <a:pt x="131546" y="204009"/>
                  </a:lnTo>
                  <a:lnTo>
                    <a:pt x="131086" y="204481"/>
                  </a:lnTo>
                  <a:lnTo>
                    <a:pt x="130626" y="204962"/>
                  </a:lnTo>
                  <a:lnTo>
                    <a:pt x="130184" y="205461"/>
                  </a:lnTo>
                  <a:lnTo>
                    <a:pt x="129742" y="205970"/>
                  </a:lnTo>
                  <a:lnTo>
                    <a:pt x="129312" y="206497"/>
                  </a:lnTo>
                  <a:lnTo>
                    <a:pt x="128888" y="207043"/>
                  </a:lnTo>
                  <a:lnTo>
                    <a:pt x="128476" y="207607"/>
                  </a:lnTo>
                  <a:lnTo>
                    <a:pt x="128077" y="208181"/>
                  </a:lnTo>
                  <a:lnTo>
                    <a:pt x="127677" y="208773"/>
                  </a:lnTo>
                  <a:lnTo>
                    <a:pt x="127296" y="209374"/>
                  </a:lnTo>
                  <a:lnTo>
                    <a:pt x="126914" y="209994"/>
                  </a:lnTo>
                  <a:lnTo>
                    <a:pt x="126551" y="210623"/>
                  </a:lnTo>
                  <a:lnTo>
                    <a:pt x="126194" y="211271"/>
                  </a:lnTo>
                  <a:lnTo>
                    <a:pt x="125849" y="211928"/>
                  </a:lnTo>
                  <a:lnTo>
                    <a:pt x="125510" y="212594"/>
                  </a:lnTo>
                  <a:lnTo>
                    <a:pt x="125183" y="213278"/>
                  </a:lnTo>
                  <a:lnTo>
                    <a:pt x="124868" y="213972"/>
                  </a:lnTo>
                  <a:lnTo>
                    <a:pt x="124565" y="214675"/>
                  </a:lnTo>
                  <a:lnTo>
                    <a:pt x="124268" y="215397"/>
                  </a:lnTo>
                  <a:lnTo>
                    <a:pt x="123990" y="216127"/>
                  </a:lnTo>
                  <a:lnTo>
                    <a:pt x="123717" y="216867"/>
                  </a:lnTo>
                  <a:lnTo>
                    <a:pt x="123457" y="217617"/>
                  </a:lnTo>
                  <a:lnTo>
                    <a:pt x="123209" y="218385"/>
                  </a:lnTo>
                  <a:lnTo>
                    <a:pt x="122973" y="219152"/>
                  </a:lnTo>
                  <a:lnTo>
                    <a:pt x="122749" y="219939"/>
                  </a:lnTo>
                  <a:lnTo>
                    <a:pt x="122537" y="220734"/>
                  </a:lnTo>
                  <a:lnTo>
                    <a:pt x="122331" y="221530"/>
                  </a:lnTo>
                  <a:lnTo>
                    <a:pt x="122149" y="222344"/>
                  </a:lnTo>
                  <a:lnTo>
                    <a:pt x="121974" y="223167"/>
                  </a:lnTo>
                  <a:lnTo>
                    <a:pt x="121810" y="223991"/>
                  </a:lnTo>
                  <a:lnTo>
                    <a:pt x="121659" y="224832"/>
                  </a:lnTo>
                  <a:lnTo>
                    <a:pt x="121526" y="225674"/>
                  </a:lnTo>
                  <a:lnTo>
                    <a:pt x="121404" y="226525"/>
                  </a:lnTo>
                  <a:lnTo>
                    <a:pt x="121295" y="227386"/>
                  </a:lnTo>
                  <a:lnTo>
                    <a:pt x="121199" y="228255"/>
                  </a:lnTo>
                  <a:lnTo>
                    <a:pt x="121162" y="228690"/>
                  </a:lnTo>
                  <a:lnTo>
                    <a:pt x="121120" y="229134"/>
                  </a:lnTo>
                  <a:lnTo>
                    <a:pt x="121084" y="229569"/>
                  </a:lnTo>
                  <a:lnTo>
                    <a:pt x="121053" y="230013"/>
                  </a:lnTo>
                  <a:lnTo>
                    <a:pt x="121029" y="230457"/>
                  </a:lnTo>
                  <a:lnTo>
                    <a:pt x="121005" y="230901"/>
                  </a:lnTo>
                  <a:lnTo>
                    <a:pt x="120981" y="231345"/>
                  </a:lnTo>
                  <a:lnTo>
                    <a:pt x="120969" y="231798"/>
                  </a:lnTo>
                  <a:lnTo>
                    <a:pt x="120950" y="232242"/>
                  </a:lnTo>
                  <a:lnTo>
                    <a:pt x="120944" y="232696"/>
                  </a:lnTo>
                  <a:lnTo>
                    <a:pt x="120938" y="233149"/>
                  </a:lnTo>
                  <a:lnTo>
                    <a:pt x="120938" y="233602"/>
                  </a:lnTo>
                  <a:lnTo>
                    <a:pt x="120938" y="246683"/>
                  </a:lnTo>
                  <a:lnTo>
                    <a:pt x="120938" y="246683"/>
                  </a:lnTo>
                  <a:lnTo>
                    <a:pt x="120938" y="246979"/>
                  </a:lnTo>
                  <a:lnTo>
                    <a:pt x="120956" y="247275"/>
                  </a:lnTo>
                  <a:lnTo>
                    <a:pt x="120981" y="247562"/>
                  </a:lnTo>
                  <a:lnTo>
                    <a:pt x="121011" y="247849"/>
                  </a:lnTo>
                  <a:lnTo>
                    <a:pt x="121053" y="248135"/>
                  </a:lnTo>
                  <a:lnTo>
                    <a:pt x="121108" y="248413"/>
                  </a:lnTo>
                  <a:lnTo>
                    <a:pt x="121168" y="248681"/>
                  </a:lnTo>
                  <a:lnTo>
                    <a:pt x="121235" y="248940"/>
                  </a:lnTo>
                  <a:lnTo>
                    <a:pt x="121314" y="249199"/>
                  </a:lnTo>
                  <a:lnTo>
                    <a:pt x="121392" y="249449"/>
                  </a:lnTo>
                  <a:lnTo>
                    <a:pt x="121489" y="249699"/>
                  </a:lnTo>
                  <a:lnTo>
                    <a:pt x="121586" y="249930"/>
                  </a:lnTo>
                  <a:lnTo>
                    <a:pt x="121689" y="250161"/>
                  </a:lnTo>
                  <a:lnTo>
                    <a:pt x="121804" y="250374"/>
                  </a:lnTo>
                  <a:lnTo>
                    <a:pt x="121925" y="250587"/>
                  </a:lnTo>
                  <a:lnTo>
                    <a:pt x="122052" y="250790"/>
                  </a:lnTo>
                  <a:lnTo>
                    <a:pt x="122179" y="250985"/>
                  </a:lnTo>
                  <a:lnTo>
                    <a:pt x="122319" y="251170"/>
                  </a:lnTo>
                  <a:lnTo>
                    <a:pt x="122464" y="251336"/>
                  </a:lnTo>
                  <a:lnTo>
                    <a:pt x="122615" y="251503"/>
                  </a:lnTo>
                  <a:lnTo>
                    <a:pt x="122767" y="251651"/>
                  </a:lnTo>
                  <a:lnTo>
                    <a:pt x="122924" y="251789"/>
                  </a:lnTo>
                  <a:lnTo>
                    <a:pt x="123094" y="251919"/>
                  </a:lnTo>
                  <a:lnTo>
                    <a:pt x="123257" y="252039"/>
                  </a:lnTo>
                  <a:lnTo>
                    <a:pt x="123433" y="252141"/>
                  </a:lnTo>
                  <a:lnTo>
                    <a:pt x="123608" y="252233"/>
                  </a:lnTo>
                  <a:lnTo>
                    <a:pt x="123790" y="252307"/>
                  </a:lnTo>
                  <a:lnTo>
                    <a:pt x="123972" y="252372"/>
                  </a:lnTo>
                  <a:lnTo>
                    <a:pt x="124159" y="252428"/>
                  </a:lnTo>
                  <a:lnTo>
                    <a:pt x="124353" y="252465"/>
                  </a:lnTo>
                  <a:lnTo>
                    <a:pt x="124547" y="252483"/>
                  </a:lnTo>
                  <a:lnTo>
                    <a:pt x="124741" y="252492"/>
                  </a:lnTo>
                  <a:lnTo>
                    <a:pt x="130263" y="252492"/>
                  </a:lnTo>
                  <a:lnTo>
                    <a:pt x="127859" y="262123"/>
                  </a:lnTo>
                  <a:lnTo>
                    <a:pt x="127859" y="262123"/>
                  </a:lnTo>
                  <a:lnTo>
                    <a:pt x="127465" y="262567"/>
                  </a:lnTo>
                  <a:lnTo>
                    <a:pt x="127066" y="263011"/>
                  </a:lnTo>
                  <a:lnTo>
                    <a:pt x="126666" y="263436"/>
                  </a:lnTo>
                  <a:lnTo>
                    <a:pt x="126260" y="263843"/>
                  </a:lnTo>
                  <a:lnTo>
                    <a:pt x="125849" y="264250"/>
                  </a:lnTo>
                  <a:lnTo>
                    <a:pt x="125437" y="264648"/>
                  </a:lnTo>
                  <a:lnTo>
                    <a:pt x="125019" y="265027"/>
                  </a:lnTo>
                  <a:lnTo>
                    <a:pt x="124601" y="265397"/>
                  </a:lnTo>
                  <a:lnTo>
                    <a:pt x="124171" y="265767"/>
                  </a:lnTo>
                  <a:lnTo>
                    <a:pt x="123748" y="266119"/>
                  </a:lnTo>
                  <a:lnTo>
                    <a:pt x="123312" y="266452"/>
                  </a:lnTo>
                  <a:lnTo>
                    <a:pt x="122876" y="266785"/>
                  </a:lnTo>
                  <a:lnTo>
                    <a:pt x="122440" y="267100"/>
                  </a:lnTo>
                  <a:lnTo>
                    <a:pt x="121998" y="267414"/>
                  </a:lnTo>
                  <a:lnTo>
                    <a:pt x="121550" y="267710"/>
                  </a:lnTo>
                  <a:lnTo>
                    <a:pt x="121102" y="267988"/>
                  </a:lnTo>
                  <a:lnTo>
                    <a:pt x="120654" y="268265"/>
                  </a:lnTo>
                  <a:lnTo>
                    <a:pt x="120200" y="268533"/>
                  </a:lnTo>
                  <a:lnTo>
                    <a:pt x="119739" y="268783"/>
                  </a:lnTo>
                  <a:lnTo>
                    <a:pt x="119279" y="269024"/>
                  </a:lnTo>
                  <a:lnTo>
                    <a:pt x="118819" y="269246"/>
                  </a:lnTo>
                  <a:lnTo>
                    <a:pt x="118353" y="269468"/>
                  </a:lnTo>
                  <a:lnTo>
                    <a:pt x="117887" y="269671"/>
                  </a:lnTo>
                  <a:lnTo>
                    <a:pt x="117420" y="269866"/>
                  </a:lnTo>
                  <a:lnTo>
                    <a:pt x="116948" y="270051"/>
                  </a:lnTo>
                  <a:lnTo>
                    <a:pt x="116476" y="270226"/>
                  </a:lnTo>
                  <a:lnTo>
                    <a:pt x="115998" y="270384"/>
                  </a:lnTo>
                  <a:lnTo>
                    <a:pt x="115519" y="270532"/>
                  </a:lnTo>
                  <a:lnTo>
                    <a:pt x="115041" y="270661"/>
                  </a:lnTo>
                  <a:lnTo>
                    <a:pt x="114563" y="270791"/>
                  </a:lnTo>
                  <a:lnTo>
                    <a:pt x="114084" y="270902"/>
                  </a:lnTo>
                  <a:lnTo>
                    <a:pt x="113600" y="271003"/>
                  </a:lnTo>
                  <a:lnTo>
                    <a:pt x="113600" y="115848"/>
                  </a:lnTo>
                  <a:lnTo>
                    <a:pt x="113600" y="115848"/>
                  </a:lnTo>
                  <a:lnTo>
                    <a:pt x="113594" y="115552"/>
                  </a:lnTo>
                  <a:lnTo>
                    <a:pt x="113576" y="115256"/>
                  </a:lnTo>
                  <a:lnTo>
                    <a:pt x="113558" y="114960"/>
                  </a:lnTo>
                  <a:lnTo>
                    <a:pt x="113521" y="114673"/>
                  </a:lnTo>
                  <a:lnTo>
                    <a:pt x="113479" y="114396"/>
                  </a:lnTo>
                  <a:lnTo>
                    <a:pt x="113424" y="114118"/>
                  </a:lnTo>
                  <a:lnTo>
                    <a:pt x="113370" y="113850"/>
                  </a:lnTo>
                  <a:lnTo>
                    <a:pt x="113297" y="113582"/>
                  </a:lnTo>
                  <a:lnTo>
                    <a:pt x="113224" y="113332"/>
                  </a:lnTo>
                  <a:lnTo>
                    <a:pt x="113140" y="113073"/>
                  </a:lnTo>
                  <a:lnTo>
                    <a:pt x="113049" y="112833"/>
                  </a:lnTo>
                  <a:lnTo>
                    <a:pt x="112946" y="112601"/>
                  </a:lnTo>
                  <a:lnTo>
                    <a:pt x="112843" y="112370"/>
                  </a:lnTo>
                  <a:lnTo>
                    <a:pt x="112728" y="112148"/>
                  </a:lnTo>
                  <a:lnTo>
                    <a:pt x="112607" y="111935"/>
                  </a:lnTo>
                  <a:lnTo>
                    <a:pt x="112486" y="111741"/>
                  </a:lnTo>
                  <a:lnTo>
                    <a:pt x="112353" y="111547"/>
                  </a:lnTo>
                  <a:lnTo>
                    <a:pt x="112213" y="111362"/>
                  </a:lnTo>
                  <a:lnTo>
                    <a:pt x="112068" y="111195"/>
                  </a:lnTo>
                  <a:lnTo>
                    <a:pt x="111923" y="111029"/>
                  </a:lnTo>
                  <a:lnTo>
                    <a:pt x="111765" y="110881"/>
                  </a:lnTo>
                  <a:lnTo>
                    <a:pt x="111608" y="110742"/>
                  </a:lnTo>
                  <a:lnTo>
                    <a:pt x="111444" y="110612"/>
                  </a:lnTo>
                  <a:lnTo>
                    <a:pt x="111275" y="110492"/>
                  </a:lnTo>
                  <a:lnTo>
                    <a:pt x="111099" y="110390"/>
                  </a:lnTo>
                  <a:lnTo>
                    <a:pt x="110924" y="110298"/>
                  </a:lnTo>
                  <a:lnTo>
                    <a:pt x="110748" y="110224"/>
                  </a:lnTo>
                  <a:lnTo>
                    <a:pt x="110560" y="110159"/>
                  </a:lnTo>
                  <a:lnTo>
                    <a:pt x="110373" y="110104"/>
                  </a:lnTo>
                  <a:lnTo>
                    <a:pt x="110185" y="110067"/>
                  </a:lnTo>
                  <a:lnTo>
                    <a:pt x="109991" y="110048"/>
                  </a:lnTo>
                  <a:lnTo>
                    <a:pt x="109798" y="110039"/>
                  </a:lnTo>
                  <a:lnTo>
                    <a:pt x="109798" y="110039"/>
                  </a:lnTo>
                  <a:lnTo>
                    <a:pt x="109598" y="110048"/>
                  </a:lnTo>
                  <a:lnTo>
                    <a:pt x="109404" y="110067"/>
                  </a:lnTo>
                  <a:lnTo>
                    <a:pt x="109216" y="110104"/>
                  </a:lnTo>
                  <a:lnTo>
                    <a:pt x="109029" y="110159"/>
                  </a:lnTo>
                  <a:lnTo>
                    <a:pt x="108841" y="110224"/>
                  </a:lnTo>
                  <a:lnTo>
                    <a:pt x="108665" y="110298"/>
                  </a:lnTo>
                  <a:lnTo>
                    <a:pt x="108484" y="110390"/>
                  </a:lnTo>
                  <a:lnTo>
                    <a:pt x="108314" y="110492"/>
                  </a:lnTo>
                  <a:lnTo>
                    <a:pt x="108145" y="110612"/>
                  </a:lnTo>
                  <a:lnTo>
                    <a:pt x="107981" y="110742"/>
                  </a:lnTo>
                  <a:lnTo>
                    <a:pt x="107824" y="110881"/>
                  </a:lnTo>
                  <a:lnTo>
                    <a:pt x="107666" y="111029"/>
                  </a:lnTo>
                  <a:lnTo>
                    <a:pt x="107521" y="111195"/>
                  </a:lnTo>
                  <a:lnTo>
                    <a:pt x="107376" y="111362"/>
                  </a:lnTo>
                  <a:lnTo>
                    <a:pt x="107236" y="111547"/>
                  </a:lnTo>
                  <a:lnTo>
                    <a:pt x="107103" y="111741"/>
                  </a:lnTo>
                  <a:lnTo>
                    <a:pt x="106976" y="111935"/>
                  </a:lnTo>
                  <a:lnTo>
                    <a:pt x="106861" y="112148"/>
                  </a:lnTo>
                  <a:lnTo>
                    <a:pt x="106746" y="112370"/>
                  </a:lnTo>
                  <a:lnTo>
                    <a:pt x="106643" y="112601"/>
                  </a:lnTo>
                  <a:lnTo>
                    <a:pt x="106540" y="112833"/>
                  </a:lnTo>
                  <a:lnTo>
                    <a:pt x="106449" y="113073"/>
                  </a:lnTo>
                  <a:lnTo>
                    <a:pt x="106364" y="113332"/>
                  </a:lnTo>
                  <a:lnTo>
                    <a:pt x="106292" y="113582"/>
                  </a:lnTo>
                  <a:lnTo>
                    <a:pt x="106219" y="113850"/>
                  </a:lnTo>
                  <a:lnTo>
                    <a:pt x="106165" y="114118"/>
                  </a:lnTo>
                  <a:lnTo>
                    <a:pt x="106110" y="114396"/>
                  </a:lnTo>
                  <a:lnTo>
                    <a:pt x="106068" y="114673"/>
                  </a:lnTo>
                  <a:lnTo>
                    <a:pt x="106038" y="114960"/>
                  </a:lnTo>
                  <a:lnTo>
                    <a:pt x="106013" y="115256"/>
                  </a:lnTo>
                  <a:lnTo>
                    <a:pt x="105995" y="115552"/>
                  </a:lnTo>
                  <a:lnTo>
                    <a:pt x="105989" y="115848"/>
                  </a:lnTo>
                  <a:lnTo>
                    <a:pt x="105989" y="219587"/>
                  </a:lnTo>
                  <a:lnTo>
                    <a:pt x="105989" y="219587"/>
                  </a:lnTo>
                  <a:lnTo>
                    <a:pt x="105686" y="219448"/>
                  </a:lnTo>
                  <a:lnTo>
                    <a:pt x="105390" y="219300"/>
                  </a:lnTo>
                  <a:lnTo>
                    <a:pt x="105087" y="219152"/>
                  </a:lnTo>
                  <a:lnTo>
                    <a:pt x="104796" y="218986"/>
                  </a:lnTo>
                  <a:lnTo>
                    <a:pt x="104506" y="218801"/>
                  </a:lnTo>
                  <a:lnTo>
                    <a:pt x="104215" y="218616"/>
                  </a:lnTo>
                  <a:lnTo>
                    <a:pt x="103930" y="218422"/>
                  </a:lnTo>
                  <a:lnTo>
                    <a:pt x="103646" y="218209"/>
                  </a:lnTo>
                  <a:lnTo>
                    <a:pt x="103367" y="217996"/>
                  </a:lnTo>
                  <a:lnTo>
                    <a:pt x="103095" y="217765"/>
                  </a:lnTo>
                  <a:lnTo>
                    <a:pt x="102822" y="217524"/>
                  </a:lnTo>
                  <a:lnTo>
                    <a:pt x="102556" y="217274"/>
                  </a:lnTo>
                  <a:lnTo>
                    <a:pt x="102290" y="217025"/>
                  </a:lnTo>
                  <a:lnTo>
                    <a:pt x="102029" y="216756"/>
                  </a:lnTo>
                  <a:lnTo>
                    <a:pt x="101775" y="216479"/>
                  </a:lnTo>
                  <a:lnTo>
                    <a:pt x="101521" y="216192"/>
                  </a:lnTo>
                  <a:lnTo>
                    <a:pt x="101272" y="215896"/>
                  </a:lnTo>
                  <a:lnTo>
                    <a:pt x="101030" y="215591"/>
                  </a:lnTo>
                  <a:lnTo>
                    <a:pt x="100794" y="215276"/>
                  </a:lnTo>
                  <a:lnTo>
                    <a:pt x="100558" y="214953"/>
                  </a:lnTo>
                  <a:lnTo>
                    <a:pt x="100328" y="214619"/>
                  </a:lnTo>
                  <a:lnTo>
                    <a:pt x="100104" y="214277"/>
                  </a:lnTo>
                  <a:lnTo>
                    <a:pt x="99886" y="213926"/>
                  </a:lnTo>
                  <a:lnTo>
                    <a:pt x="99668" y="213574"/>
                  </a:lnTo>
                  <a:lnTo>
                    <a:pt x="99462" y="213204"/>
                  </a:lnTo>
                  <a:lnTo>
                    <a:pt x="99256" y="212825"/>
                  </a:lnTo>
                  <a:lnTo>
                    <a:pt x="99056" y="212446"/>
                  </a:lnTo>
                  <a:lnTo>
                    <a:pt x="98863" y="212057"/>
                  </a:lnTo>
                  <a:lnTo>
                    <a:pt x="98669" y="211650"/>
                  </a:lnTo>
                  <a:lnTo>
                    <a:pt x="98487" y="211243"/>
                  </a:lnTo>
                  <a:lnTo>
                    <a:pt x="98312" y="210827"/>
                  </a:lnTo>
                  <a:lnTo>
                    <a:pt x="98136" y="210401"/>
                  </a:lnTo>
                  <a:lnTo>
                    <a:pt x="98136" y="210401"/>
                  </a:lnTo>
                  <a:lnTo>
                    <a:pt x="98033" y="210151"/>
                  </a:lnTo>
                  <a:lnTo>
                    <a:pt x="97924" y="209911"/>
                  </a:lnTo>
                  <a:lnTo>
                    <a:pt x="97803" y="209680"/>
                  </a:lnTo>
                  <a:lnTo>
                    <a:pt x="97676" y="209458"/>
                  </a:lnTo>
                  <a:lnTo>
                    <a:pt x="97549" y="209254"/>
                  </a:lnTo>
                  <a:lnTo>
                    <a:pt x="97410" y="209050"/>
                  </a:lnTo>
                  <a:lnTo>
                    <a:pt x="97264" y="208875"/>
                  </a:lnTo>
                  <a:lnTo>
                    <a:pt x="97119" y="208699"/>
                  </a:lnTo>
                  <a:lnTo>
                    <a:pt x="96968" y="208542"/>
                  </a:lnTo>
                  <a:lnTo>
                    <a:pt x="96810" y="208394"/>
                  </a:lnTo>
                  <a:lnTo>
                    <a:pt x="96653" y="208255"/>
                  </a:lnTo>
                  <a:lnTo>
                    <a:pt x="96483" y="208125"/>
                  </a:lnTo>
                  <a:lnTo>
                    <a:pt x="96320" y="208014"/>
                  </a:lnTo>
                  <a:lnTo>
                    <a:pt x="96144" y="207922"/>
                  </a:lnTo>
                  <a:lnTo>
                    <a:pt x="95975" y="207829"/>
                  </a:lnTo>
                  <a:lnTo>
                    <a:pt x="95799" y="207755"/>
                  </a:lnTo>
                  <a:lnTo>
                    <a:pt x="95617" y="207700"/>
                  </a:lnTo>
                  <a:lnTo>
                    <a:pt x="95442" y="207644"/>
                  </a:lnTo>
                  <a:lnTo>
                    <a:pt x="95260" y="207617"/>
                  </a:lnTo>
                  <a:lnTo>
                    <a:pt x="95072" y="207589"/>
                  </a:lnTo>
                  <a:lnTo>
                    <a:pt x="94891" y="207580"/>
                  </a:lnTo>
                  <a:lnTo>
                    <a:pt x="94709" y="207589"/>
                  </a:lnTo>
                  <a:lnTo>
                    <a:pt x="94521" y="207607"/>
                  </a:lnTo>
                  <a:lnTo>
                    <a:pt x="94340" y="207644"/>
                  </a:lnTo>
                  <a:lnTo>
                    <a:pt x="94158" y="207691"/>
                  </a:lnTo>
                  <a:lnTo>
                    <a:pt x="93977" y="207746"/>
                  </a:lnTo>
                  <a:lnTo>
                    <a:pt x="93795" y="207820"/>
                  </a:lnTo>
                  <a:lnTo>
                    <a:pt x="93613" y="207913"/>
                  </a:lnTo>
                  <a:lnTo>
                    <a:pt x="93438" y="208014"/>
                  </a:lnTo>
                  <a:lnTo>
                    <a:pt x="93262" y="208135"/>
                  </a:lnTo>
                  <a:lnTo>
                    <a:pt x="93086" y="208264"/>
                  </a:lnTo>
                  <a:lnTo>
                    <a:pt x="92917" y="208412"/>
                  </a:lnTo>
                  <a:lnTo>
                    <a:pt x="92917" y="208412"/>
                  </a:lnTo>
                  <a:lnTo>
                    <a:pt x="92753" y="208579"/>
                  </a:lnTo>
                  <a:lnTo>
                    <a:pt x="92596" y="208745"/>
                  </a:lnTo>
                  <a:lnTo>
                    <a:pt x="92445" y="208930"/>
                  </a:lnTo>
                  <a:lnTo>
                    <a:pt x="92299" y="209124"/>
                  </a:lnTo>
                  <a:lnTo>
                    <a:pt x="92166" y="209319"/>
                  </a:lnTo>
                  <a:lnTo>
                    <a:pt x="92039" y="209532"/>
                  </a:lnTo>
                  <a:lnTo>
                    <a:pt x="91918" y="209744"/>
                  </a:lnTo>
                  <a:lnTo>
                    <a:pt x="91803" y="209976"/>
                  </a:lnTo>
                  <a:lnTo>
                    <a:pt x="91700" y="210207"/>
                  </a:lnTo>
                  <a:lnTo>
                    <a:pt x="91603" y="210447"/>
                  </a:lnTo>
                  <a:lnTo>
                    <a:pt x="91512" y="210688"/>
                  </a:lnTo>
                  <a:lnTo>
                    <a:pt x="91434" y="210938"/>
                  </a:lnTo>
                  <a:lnTo>
                    <a:pt x="91361" y="211197"/>
                  </a:lnTo>
                  <a:lnTo>
                    <a:pt x="91294" y="211456"/>
                  </a:lnTo>
                  <a:lnTo>
                    <a:pt x="91234" y="211724"/>
                  </a:lnTo>
                  <a:lnTo>
                    <a:pt x="91185" y="211992"/>
                  </a:lnTo>
                  <a:lnTo>
                    <a:pt x="91149" y="212261"/>
                  </a:lnTo>
                  <a:lnTo>
                    <a:pt x="91119" y="212538"/>
                  </a:lnTo>
                  <a:lnTo>
                    <a:pt x="91094" y="212816"/>
                  </a:lnTo>
                  <a:lnTo>
                    <a:pt x="91082" y="213093"/>
                  </a:lnTo>
                  <a:lnTo>
                    <a:pt x="91076" y="213371"/>
                  </a:lnTo>
                  <a:lnTo>
                    <a:pt x="91076" y="213657"/>
                  </a:lnTo>
                  <a:lnTo>
                    <a:pt x="91094" y="213935"/>
                  </a:lnTo>
                  <a:lnTo>
                    <a:pt x="91113" y="214212"/>
                  </a:lnTo>
                  <a:lnTo>
                    <a:pt x="91143" y="214499"/>
                  </a:lnTo>
                  <a:lnTo>
                    <a:pt x="91185" y="214777"/>
                  </a:lnTo>
                  <a:lnTo>
                    <a:pt x="91234" y="215054"/>
                  </a:lnTo>
                  <a:lnTo>
                    <a:pt x="91294" y="215323"/>
                  </a:lnTo>
                  <a:lnTo>
                    <a:pt x="91361" y="215600"/>
                  </a:lnTo>
                  <a:lnTo>
                    <a:pt x="91440" y="215868"/>
                  </a:lnTo>
                  <a:lnTo>
                    <a:pt x="91524" y="216127"/>
                  </a:lnTo>
                  <a:lnTo>
                    <a:pt x="91621" y="216386"/>
                  </a:lnTo>
                  <a:lnTo>
                    <a:pt x="91621" y="216386"/>
                  </a:lnTo>
                  <a:lnTo>
                    <a:pt x="91767" y="216766"/>
                  </a:lnTo>
                  <a:lnTo>
                    <a:pt x="91924" y="217126"/>
                  </a:lnTo>
                  <a:lnTo>
                    <a:pt x="92075" y="217497"/>
                  </a:lnTo>
                  <a:lnTo>
                    <a:pt x="92233" y="217857"/>
                  </a:lnTo>
                  <a:lnTo>
                    <a:pt x="92396" y="218218"/>
                  </a:lnTo>
                  <a:lnTo>
                    <a:pt x="92560" y="218570"/>
                  </a:lnTo>
                  <a:lnTo>
                    <a:pt x="92729" y="218921"/>
                  </a:lnTo>
                  <a:lnTo>
                    <a:pt x="92899" y="219263"/>
                  </a:lnTo>
                  <a:lnTo>
                    <a:pt x="93068" y="219606"/>
                  </a:lnTo>
                  <a:lnTo>
                    <a:pt x="93244" y="219948"/>
                  </a:lnTo>
                  <a:lnTo>
                    <a:pt x="93426" y="220281"/>
                  </a:lnTo>
                  <a:lnTo>
                    <a:pt x="93607" y="220605"/>
                  </a:lnTo>
                  <a:lnTo>
                    <a:pt x="93789" y="220938"/>
                  </a:lnTo>
                  <a:lnTo>
                    <a:pt x="93977" y="221262"/>
                  </a:lnTo>
                  <a:lnTo>
                    <a:pt x="94170" y="221576"/>
                  </a:lnTo>
                  <a:lnTo>
                    <a:pt x="94358" y="221891"/>
                  </a:lnTo>
                  <a:lnTo>
                    <a:pt x="94552" y="222196"/>
                  </a:lnTo>
                  <a:lnTo>
                    <a:pt x="94752" y="222501"/>
                  </a:lnTo>
                  <a:lnTo>
                    <a:pt x="94951" y="222806"/>
                  </a:lnTo>
                  <a:lnTo>
                    <a:pt x="95151" y="223103"/>
                  </a:lnTo>
                  <a:lnTo>
                    <a:pt x="95357" y="223399"/>
                  </a:lnTo>
                  <a:lnTo>
                    <a:pt x="95569" y="223685"/>
                  </a:lnTo>
                  <a:lnTo>
                    <a:pt x="95775" y="223963"/>
                  </a:lnTo>
                  <a:lnTo>
                    <a:pt x="95987" y="224250"/>
                  </a:lnTo>
                  <a:lnTo>
                    <a:pt x="96205" y="224518"/>
                  </a:lnTo>
                  <a:lnTo>
                    <a:pt x="96417" y="224795"/>
                  </a:lnTo>
                  <a:lnTo>
                    <a:pt x="96641" y="225054"/>
                  </a:lnTo>
                  <a:lnTo>
                    <a:pt x="96859" y="225323"/>
                  </a:lnTo>
                  <a:lnTo>
                    <a:pt x="97083" y="225572"/>
                  </a:lnTo>
                  <a:lnTo>
                    <a:pt x="97307" y="225832"/>
                  </a:lnTo>
                  <a:lnTo>
                    <a:pt x="97537" y="226072"/>
                  </a:lnTo>
                  <a:lnTo>
                    <a:pt x="97767" y="226322"/>
                  </a:lnTo>
                  <a:lnTo>
                    <a:pt x="97997" y="226553"/>
                  </a:lnTo>
                  <a:lnTo>
                    <a:pt x="98233" y="226794"/>
                  </a:lnTo>
                  <a:lnTo>
                    <a:pt x="98463" y="227025"/>
                  </a:lnTo>
                  <a:lnTo>
                    <a:pt x="98705" y="227247"/>
                  </a:lnTo>
                  <a:lnTo>
                    <a:pt x="98941" y="227469"/>
                  </a:lnTo>
                  <a:lnTo>
                    <a:pt x="99184" y="227682"/>
                  </a:lnTo>
                  <a:lnTo>
                    <a:pt x="99426" y="227885"/>
                  </a:lnTo>
                  <a:lnTo>
                    <a:pt x="99674" y="228098"/>
                  </a:lnTo>
                  <a:lnTo>
                    <a:pt x="99916" y="228292"/>
                  </a:lnTo>
                  <a:lnTo>
                    <a:pt x="100164" y="228487"/>
                  </a:lnTo>
                  <a:lnTo>
                    <a:pt x="100419" y="228681"/>
                  </a:lnTo>
                  <a:lnTo>
                    <a:pt x="100667" y="228866"/>
                  </a:lnTo>
                  <a:lnTo>
                    <a:pt x="100921" y="229042"/>
                  </a:lnTo>
                  <a:lnTo>
                    <a:pt x="101176" y="229217"/>
                  </a:lnTo>
                  <a:lnTo>
                    <a:pt x="101436" y="229393"/>
                  </a:lnTo>
                  <a:lnTo>
                    <a:pt x="101690" y="229550"/>
                  </a:lnTo>
                  <a:lnTo>
                    <a:pt x="101951" y="229717"/>
                  </a:lnTo>
                  <a:lnTo>
                    <a:pt x="102211" y="229865"/>
                  </a:lnTo>
                  <a:lnTo>
                    <a:pt x="102471" y="230022"/>
                  </a:lnTo>
                  <a:lnTo>
                    <a:pt x="102738" y="230161"/>
                  </a:lnTo>
                  <a:lnTo>
                    <a:pt x="103004" y="230300"/>
                  </a:lnTo>
                  <a:lnTo>
                    <a:pt x="103271" y="230438"/>
                  </a:lnTo>
                  <a:lnTo>
                    <a:pt x="103537" y="230559"/>
                  </a:lnTo>
                  <a:lnTo>
                    <a:pt x="103803" y="230688"/>
                  </a:lnTo>
                  <a:lnTo>
                    <a:pt x="104076" y="230799"/>
                  </a:lnTo>
                  <a:lnTo>
                    <a:pt x="104342" y="230910"/>
                  </a:lnTo>
                  <a:lnTo>
                    <a:pt x="104615" y="231021"/>
                  </a:lnTo>
                  <a:lnTo>
                    <a:pt x="104887" y="231123"/>
                  </a:lnTo>
                  <a:lnTo>
                    <a:pt x="105166" y="231216"/>
                  </a:lnTo>
                  <a:lnTo>
                    <a:pt x="105438" y="231308"/>
                  </a:lnTo>
                  <a:lnTo>
                    <a:pt x="105717" y="231391"/>
                  </a:lnTo>
                  <a:lnTo>
                    <a:pt x="105989" y="231475"/>
                  </a:lnTo>
                  <a:lnTo>
                    <a:pt x="105989" y="271013"/>
                  </a:lnTo>
                  <a:lnTo>
                    <a:pt x="105989" y="271013"/>
                  </a:lnTo>
                  <a:lnTo>
                    <a:pt x="105474" y="270911"/>
                  </a:lnTo>
                  <a:lnTo>
                    <a:pt x="104960" y="270791"/>
                  </a:lnTo>
                  <a:lnTo>
                    <a:pt x="104451" y="270652"/>
                  </a:lnTo>
                  <a:lnTo>
                    <a:pt x="103937" y="270513"/>
                  </a:lnTo>
                  <a:lnTo>
                    <a:pt x="103428" y="270347"/>
                  </a:lnTo>
                  <a:lnTo>
                    <a:pt x="102919" y="270171"/>
                  </a:lnTo>
                  <a:lnTo>
                    <a:pt x="102417" y="269986"/>
                  </a:lnTo>
                  <a:lnTo>
                    <a:pt x="101914" y="269792"/>
                  </a:lnTo>
                  <a:lnTo>
                    <a:pt x="101418" y="269579"/>
                  </a:lnTo>
                  <a:lnTo>
                    <a:pt x="100921" y="269347"/>
                  </a:lnTo>
                  <a:lnTo>
                    <a:pt x="100425" y="269107"/>
                  </a:lnTo>
                  <a:lnTo>
                    <a:pt x="99934" y="268857"/>
                  </a:lnTo>
                  <a:lnTo>
                    <a:pt x="99444" y="268589"/>
                  </a:lnTo>
                  <a:lnTo>
                    <a:pt x="98960" y="268311"/>
                  </a:lnTo>
                  <a:lnTo>
                    <a:pt x="98475" y="268025"/>
                  </a:lnTo>
                  <a:lnTo>
                    <a:pt x="97997" y="267719"/>
                  </a:lnTo>
                  <a:lnTo>
                    <a:pt x="97519" y="267405"/>
                  </a:lnTo>
                  <a:lnTo>
                    <a:pt x="97046" y="267072"/>
                  </a:lnTo>
                  <a:lnTo>
                    <a:pt x="96580" y="266729"/>
                  </a:lnTo>
                  <a:lnTo>
                    <a:pt x="96114" y="266378"/>
                  </a:lnTo>
                  <a:lnTo>
                    <a:pt x="95654" y="266008"/>
                  </a:lnTo>
                  <a:lnTo>
                    <a:pt x="95200" y="265629"/>
                  </a:lnTo>
                  <a:lnTo>
                    <a:pt x="94745" y="265240"/>
                  </a:lnTo>
                  <a:lnTo>
                    <a:pt x="94297" y="264833"/>
                  </a:lnTo>
                  <a:lnTo>
                    <a:pt x="93855" y="264426"/>
                  </a:lnTo>
                  <a:lnTo>
                    <a:pt x="93413" y="263991"/>
                  </a:lnTo>
                  <a:lnTo>
                    <a:pt x="92984" y="263556"/>
                  </a:lnTo>
                  <a:lnTo>
                    <a:pt x="92554" y="263103"/>
                  </a:lnTo>
                  <a:lnTo>
                    <a:pt x="92124" y="262641"/>
                  </a:lnTo>
                  <a:lnTo>
                    <a:pt x="91706" y="262169"/>
                  </a:lnTo>
                  <a:lnTo>
                    <a:pt x="91294" y="261679"/>
                  </a:lnTo>
                  <a:lnTo>
                    <a:pt x="90883" y="261179"/>
                  </a:lnTo>
                  <a:lnTo>
                    <a:pt x="90883" y="261179"/>
                  </a:lnTo>
                  <a:lnTo>
                    <a:pt x="89781" y="259810"/>
                  </a:lnTo>
                  <a:lnTo>
                    <a:pt x="88697" y="258450"/>
                  </a:lnTo>
                  <a:lnTo>
                    <a:pt x="87631" y="257090"/>
                  </a:lnTo>
                  <a:lnTo>
                    <a:pt x="86584" y="255739"/>
                  </a:lnTo>
                  <a:lnTo>
                    <a:pt x="85554" y="254389"/>
                  </a:lnTo>
                  <a:lnTo>
                    <a:pt x="84549" y="253047"/>
                  </a:lnTo>
                  <a:lnTo>
                    <a:pt x="83562" y="251706"/>
                  </a:lnTo>
                  <a:lnTo>
                    <a:pt x="82600" y="250383"/>
                  </a:lnTo>
                  <a:lnTo>
                    <a:pt x="82600" y="250383"/>
                  </a:lnTo>
                  <a:lnTo>
                    <a:pt x="82448" y="250189"/>
                  </a:lnTo>
                  <a:lnTo>
                    <a:pt x="82297" y="250004"/>
                  </a:lnTo>
                  <a:lnTo>
                    <a:pt x="82139" y="249837"/>
                  </a:lnTo>
                  <a:lnTo>
                    <a:pt x="81976" y="249689"/>
                  </a:lnTo>
                  <a:lnTo>
                    <a:pt x="81813" y="249541"/>
                  </a:lnTo>
                  <a:lnTo>
                    <a:pt x="81643" y="249421"/>
                  </a:lnTo>
                  <a:lnTo>
                    <a:pt x="81473" y="249301"/>
                  </a:lnTo>
                  <a:lnTo>
                    <a:pt x="81298" y="249208"/>
                  </a:lnTo>
                  <a:lnTo>
                    <a:pt x="81122" y="249116"/>
                  </a:lnTo>
                  <a:lnTo>
                    <a:pt x="80947" y="249042"/>
                  </a:lnTo>
                  <a:lnTo>
                    <a:pt x="80765" y="248986"/>
                  </a:lnTo>
                  <a:lnTo>
                    <a:pt x="80583" y="248940"/>
                  </a:lnTo>
                  <a:lnTo>
                    <a:pt x="80402" y="248903"/>
                  </a:lnTo>
                  <a:lnTo>
                    <a:pt x="80220" y="248885"/>
                  </a:lnTo>
                  <a:lnTo>
                    <a:pt x="80039" y="248885"/>
                  </a:lnTo>
                  <a:lnTo>
                    <a:pt x="79857" y="248885"/>
                  </a:lnTo>
                  <a:lnTo>
                    <a:pt x="79675" y="248912"/>
                  </a:lnTo>
                  <a:lnTo>
                    <a:pt x="79494" y="248940"/>
                  </a:lnTo>
                  <a:lnTo>
                    <a:pt x="79312" y="248986"/>
                  </a:lnTo>
                  <a:lnTo>
                    <a:pt x="79136" y="249051"/>
                  </a:lnTo>
                  <a:lnTo>
                    <a:pt x="78961" y="249125"/>
                  </a:lnTo>
                  <a:lnTo>
                    <a:pt x="78785" y="249208"/>
                  </a:lnTo>
                  <a:lnTo>
                    <a:pt x="78610" y="249310"/>
                  </a:lnTo>
                  <a:lnTo>
                    <a:pt x="78440" y="249421"/>
                  </a:lnTo>
                  <a:lnTo>
                    <a:pt x="78277" y="249551"/>
                  </a:lnTo>
                  <a:lnTo>
                    <a:pt x="78113" y="249689"/>
                  </a:lnTo>
                  <a:lnTo>
                    <a:pt x="77950" y="249837"/>
                  </a:lnTo>
                  <a:lnTo>
                    <a:pt x="77798" y="250004"/>
                  </a:lnTo>
                  <a:lnTo>
                    <a:pt x="77647" y="250180"/>
                  </a:lnTo>
                  <a:lnTo>
                    <a:pt x="77502" y="250374"/>
                  </a:lnTo>
                  <a:lnTo>
                    <a:pt x="77362" y="250578"/>
                  </a:lnTo>
                  <a:lnTo>
                    <a:pt x="77223" y="250790"/>
                  </a:lnTo>
                  <a:lnTo>
                    <a:pt x="77223" y="250790"/>
                  </a:lnTo>
                  <a:lnTo>
                    <a:pt x="77096" y="251022"/>
                  </a:lnTo>
                  <a:lnTo>
                    <a:pt x="76981" y="251253"/>
                  </a:lnTo>
                  <a:lnTo>
                    <a:pt x="76866" y="251493"/>
                  </a:lnTo>
                  <a:lnTo>
                    <a:pt x="76769" y="251743"/>
                  </a:lnTo>
                  <a:lnTo>
                    <a:pt x="76678" y="251993"/>
                  </a:lnTo>
                  <a:lnTo>
                    <a:pt x="76593" y="252252"/>
                  </a:lnTo>
                  <a:lnTo>
                    <a:pt x="76521" y="252511"/>
                  </a:lnTo>
                  <a:lnTo>
                    <a:pt x="76454" y="252779"/>
                  </a:lnTo>
                  <a:lnTo>
                    <a:pt x="76394" y="253047"/>
                  </a:lnTo>
                  <a:lnTo>
                    <a:pt x="76351" y="253316"/>
                  </a:lnTo>
                  <a:lnTo>
                    <a:pt x="76309" y="253593"/>
                  </a:lnTo>
                  <a:lnTo>
                    <a:pt x="76279" y="253862"/>
                  </a:lnTo>
                  <a:lnTo>
                    <a:pt x="76260" y="254139"/>
                  </a:lnTo>
                  <a:lnTo>
                    <a:pt x="76242" y="254426"/>
                  </a:lnTo>
                  <a:lnTo>
                    <a:pt x="76242" y="254703"/>
                  </a:lnTo>
                  <a:lnTo>
                    <a:pt x="76248" y="254981"/>
                  </a:lnTo>
                  <a:lnTo>
                    <a:pt x="76260" y="255258"/>
                  </a:lnTo>
                  <a:lnTo>
                    <a:pt x="76279" y="255536"/>
                  </a:lnTo>
                  <a:lnTo>
                    <a:pt x="76309" y="255813"/>
                  </a:lnTo>
                  <a:lnTo>
                    <a:pt x="76351" y="256082"/>
                  </a:lnTo>
                  <a:lnTo>
                    <a:pt x="76400" y="256350"/>
                  </a:lnTo>
                  <a:lnTo>
                    <a:pt x="76454" y="256618"/>
                  </a:lnTo>
                  <a:lnTo>
                    <a:pt x="76521" y="256887"/>
                  </a:lnTo>
                  <a:lnTo>
                    <a:pt x="76593" y="257146"/>
                  </a:lnTo>
                  <a:lnTo>
                    <a:pt x="76678" y="257395"/>
                  </a:lnTo>
                  <a:lnTo>
                    <a:pt x="76769" y="257645"/>
                  </a:lnTo>
                  <a:lnTo>
                    <a:pt x="76866" y="257886"/>
                  </a:lnTo>
                  <a:lnTo>
                    <a:pt x="76975" y="258126"/>
                  </a:lnTo>
                  <a:lnTo>
                    <a:pt x="77090" y="258357"/>
                  </a:lnTo>
                  <a:lnTo>
                    <a:pt x="77217" y="258579"/>
                  </a:lnTo>
                  <a:lnTo>
                    <a:pt x="77350" y="258792"/>
                  </a:lnTo>
                  <a:lnTo>
                    <a:pt x="77489" y="259005"/>
                  </a:lnTo>
                  <a:lnTo>
                    <a:pt x="77489" y="259005"/>
                  </a:lnTo>
                  <a:lnTo>
                    <a:pt x="78507" y="260393"/>
                  </a:lnTo>
                  <a:lnTo>
                    <a:pt x="79542" y="261799"/>
                  </a:lnTo>
                  <a:lnTo>
                    <a:pt x="80608" y="263205"/>
                  </a:lnTo>
                  <a:lnTo>
                    <a:pt x="81685" y="264630"/>
                  </a:lnTo>
                  <a:lnTo>
                    <a:pt x="81685" y="264630"/>
                  </a:lnTo>
                  <a:lnTo>
                    <a:pt x="81165" y="265000"/>
                  </a:lnTo>
                  <a:lnTo>
                    <a:pt x="80644" y="265370"/>
                  </a:lnTo>
                  <a:lnTo>
                    <a:pt x="80123" y="265740"/>
                  </a:lnTo>
                  <a:lnTo>
                    <a:pt x="79603" y="266091"/>
                  </a:lnTo>
                  <a:lnTo>
                    <a:pt x="79076" y="266443"/>
                  </a:lnTo>
                  <a:lnTo>
                    <a:pt x="78555" y="266785"/>
                  </a:lnTo>
                  <a:lnTo>
                    <a:pt x="78028" y="267127"/>
                  </a:lnTo>
                  <a:lnTo>
                    <a:pt x="77496" y="267451"/>
                  </a:lnTo>
                  <a:lnTo>
                    <a:pt x="76969" y="267784"/>
                  </a:lnTo>
                  <a:lnTo>
                    <a:pt x="76442" y="268099"/>
                  </a:lnTo>
                  <a:lnTo>
                    <a:pt x="75909" y="268413"/>
                  </a:lnTo>
                  <a:lnTo>
                    <a:pt x="75376" y="268718"/>
                  </a:lnTo>
                  <a:lnTo>
                    <a:pt x="74844" y="269014"/>
                  </a:lnTo>
                  <a:lnTo>
                    <a:pt x="74311" y="269310"/>
                  </a:lnTo>
                  <a:lnTo>
                    <a:pt x="73778" y="269597"/>
                  </a:lnTo>
                  <a:lnTo>
                    <a:pt x="73239" y="269884"/>
                  </a:lnTo>
                  <a:lnTo>
                    <a:pt x="72706" y="270162"/>
                  </a:lnTo>
                  <a:lnTo>
                    <a:pt x="72167" y="270430"/>
                  </a:lnTo>
                  <a:lnTo>
                    <a:pt x="71635" y="270698"/>
                  </a:lnTo>
                  <a:lnTo>
                    <a:pt x="71096" y="270957"/>
                  </a:lnTo>
                  <a:lnTo>
                    <a:pt x="70557" y="271207"/>
                  </a:lnTo>
                  <a:lnTo>
                    <a:pt x="70018" y="271457"/>
                  </a:lnTo>
                  <a:lnTo>
                    <a:pt x="68940" y="271938"/>
                  </a:lnTo>
                  <a:lnTo>
                    <a:pt x="67856" y="272391"/>
                  </a:lnTo>
                  <a:lnTo>
                    <a:pt x="66773" y="272826"/>
                  </a:lnTo>
                  <a:lnTo>
                    <a:pt x="65689" y="273242"/>
                  </a:lnTo>
                  <a:lnTo>
                    <a:pt x="64605" y="273640"/>
                  </a:lnTo>
                  <a:lnTo>
                    <a:pt x="63521" y="274010"/>
                  </a:lnTo>
                  <a:lnTo>
                    <a:pt x="62437" y="274361"/>
                  </a:lnTo>
                  <a:lnTo>
                    <a:pt x="61354" y="274694"/>
                  </a:lnTo>
                  <a:lnTo>
                    <a:pt x="60270" y="275009"/>
                  </a:lnTo>
                  <a:lnTo>
                    <a:pt x="59192" y="275305"/>
                  </a:lnTo>
                  <a:lnTo>
                    <a:pt x="58108" y="275583"/>
                  </a:lnTo>
                  <a:lnTo>
                    <a:pt x="57031" y="275842"/>
                  </a:lnTo>
                  <a:lnTo>
                    <a:pt x="55953" y="276082"/>
                  </a:lnTo>
                  <a:lnTo>
                    <a:pt x="54881" y="276304"/>
                  </a:lnTo>
                  <a:lnTo>
                    <a:pt x="53809" y="276508"/>
                  </a:lnTo>
                  <a:lnTo>
                    <a:pt x="52738" y="276702"/>
                  </a:lnTo>
                  <a:lnTo>
                    <a:pt x="51672" y="276868"/>
                  </a:lnTo>
                  <a:lnTo>
                    <a:pt x="50606" y="277026"/>
                  </a:lnTo>
                  <a:lnTo>
                    <a:pt x="49553" y="277174"/>
                  </a:lnTo>
                  <a:lnTo>
                    <a:pt x="48499" y="277294"/>
                  </a:lnTo>
                  <a:lnTo>
                    <a:pt x="47446" y="277414"/>
                  </a:lnTo>
                  <a:lnTo>
                    <a:pt x="46404" y="277507"/>
                  </a:lnTo>
                  <a:lnTo>
                    <a:pt x="45363" y="277590"/>
                  </a:lnTo>
                  <a:lnTo>
                    <a:pt x="44328" y="277664"/>
                  </a:lnTo>
                  <a:lnTo>
                    <a:pt x="43304" y="277719"/>
                  </a:lnTo>
                  <a:lnTo>
                    <a:pt x="42281" y="277766"/>
                  </a:lnTo>
                  <a:lnTo>
                    <a:pt x="41264" y="277793"/>
                  </a:lnTo>
                  <a:lnTo>
                    <a:pt x="40259" y="277812"/>
                  </a:lnTo>
                  <a:lnTo>
                    <a:pt x="39260" y="277821"/>
                  </a:lnTo>
                  <a:lnTo>
                    <a:pt x="38267" y="277821"/>
                  </a:lnTo>
                  <a:lnTo>
                    <a:pt x="37280" y="277812"/>
                  </a:lnTo>
                  <a:lnTo>
                    <a:pt x="36299" y="277784"/>
                  </a:lnTo>
                  <a:lnTo>
                    <a:pt x="35336" y="277747"/>
                  </a:lnTo>
                  <a:lnTo>
                    <a:pt x="34374" y="277710"/>
                  </a:lnTo>
                  <a:lnTo>
                    <a:pt x="33423" y="277655"/>
                  </a:lnTo>
                  <a:lnTo>
                    <a:pt x="32485" y="277590"/>
                  </a:lnTo>
                  <a:lnTo>
                    <a:pt x="31552" y="277525"/>
                  </a:lnTo>
                  <a:lnTo>
                    <a:pt x="30632" y="277442"/>
                  </a:lnTo>
                  <a:lnTo>
                    <a:pt x="29718" y="277359"/>
                  </a:lnTo>
                  <a:lnTo>
                    <a:pt x="28822" y="277266"/>
                  </a:lnTo>
                  <a:lnTo>
                    <a:pt x="27931" y="277164"/>
                  </a:lnTo>
                  <a:lnTo>
                    <a:pt x="27054" y="277053"/>
                  </a:lnTo>
                  <a:lnTo>
                    <a:pt x="26194" y="276942"/>
                  </a:lnTo>
                  <a:lnTo>
                    <a:pt x="25340" y="276822"/>
                  </a:lnTo>
                  <a:lnTo>
                    <a:pt x="24498" y="276693"/>
                  </a:lnTo>
                  <a:lnTo>
                    <a:pt x="23669" y="276563"/>
                  </a:lnTo>
                  <a:lnTo>
                    <a:pt x="22858" y="276434"/>
                  </a:lnTo>
                  <a:lnTo>
                    <a:pt x="22052" y="276286"/>
                  </a:lnTo>
                  <a:lnTo>
                    <a:pt x="21265" y="276147"/>
                  </a:lnTo>
                  <a:lnTo>
                    <a:pt x="20496" y="275999"/>
                  </a:lnTo>
                  <a:lnTo>
                    <a:pt x="19739" y="275851"/>
                  </a:lnTo>
                  <a:lnTo>
                    <a:pt x="18995" y="275694"/>
                  </a:lnTo>
                  <a:lnTo>
                    <a:pt x="18262" y="275546"/>
                  </a:lnTo>
                  <a:lnTo>
                    <a:pt x="18262" y="275546"/>
                  </a:lnTo>
                  <a:lnTo>
                    <a:pt x="18595" y="275074"/>
                  </a:lnTo>
                  <a:lnTo>
                    <a:pt x="18922" y="274583"/>
                  </a:lnTo>
                  <a:lnTo>
                    <a:pt x="19237" y="274084"/>
                  </a:lnTo>
                  <a:lnTo>
                    <a:pt x="19540" y="273566"/>
                  </a:lnTo>
                  <a:lnTo>
                    <a:pt x="19540" y="273566"/>
                  </a:lnTo>
                  <a:lnTo>
                    <a:pt x="19745" y="273214"/>
                  </a:lnTo>
                  <a:lnTo>
                    <a:pt x="19939" y="272854"/>
                  </a:lnTo>
                  <a:lnTo>
                    <a:pt x="20133" y="272493"/>
                  </a:lnTo>
                  <a:lnTo>
                    <a:pt x="20327" y="272123"/>
                  </a:lnTo>
                  <a:lnTo>
                    <a:pt x="20514" y="271753"/>
                  </a:lnTo>
                  <a:lnTo>
                    <a:pt x="20696" y="271373"/>
                  </a:lnTo>
                  <a:lnTo>
                    <a:pt x="20872" y="270994"/>
                  </a:lnTo>
                  <a:lnTo>
                    <a:pt x="21047" y="270606"/>
                  </a:lnTo>
                  <a:lnTo>
                    <a:pt x="21217" y="270217"/>
                  </a:lnTo>
                  <a:lnTo>
                    <a:pt x="21386" y="269819"/>
                  </a:lnTo>
                  <a:lnTo>
                    <a:pt x="21550" y="269421"/>
                  </a:lnTo>
                  <a:lnTo>
                    <a:pt x="21713" y="269014"/>
                  </a:lnTo>
                  <a:lnTo>
                    <a:pt x="21865" y="268598"/>
                  </a:lnTo>
                  <a:lnTo>
                    <a:pt x="22022" y="268182"/>
                  </a:lnTo>
                  <a:lnTo>
                    <a:pt x="22167" y="267766"/>
                  </a:lnTo>
                  <a:lnTo>
                    <a:pt x="22313" y="267340"/>
                  </a:lnTo>
                  <a:lnTo>
                    <a:pt x="22458" y="266905"/>
                  </a:lnTo>
                  <a:lnTo>
                    <a:pt x="22597" y="266470"/>
                  </a:lnTo>
                  <a:lnTo>
                    <a:pt x="22730" y="266036"/>
                  </a:lnTo>
                  <a:lnTo>
                    <a:pt x="22864" y="265592"/>
                  </a:lnTo>
                  <a:lnTo>
                    <a:pt x="22991" y="265138"/>
                  </a:lnTo>
                  <a:lnTo>
                    <a:pt x="23118" y="264685"/>
                  </a:lnTo>
                  <a:lnTo>
                    <a:pt x="23239" y="264232"/>
                  </a:lnTo>
                  <a:lnTo>
                    <a:pt x="23354" y="263769"/>
                  </a:lnTo>
                  <a:lnTo>
                    <a:pt x="23469" y="263297"/>
                  </a:lnTo>
                  <a:lnTo>
                    <a:pt x="23584" y="262826"/>
                  </a:lnTo>
                  <a:lnTo>
                    <a:pt x="23693" y="262354"/>
                  </a:lnTo>
                  <a:lnTo>
                    <a:pt x="23796" y="261873"/>
                  </a:lnTo>
                  <a:lnTo>
                    <a:pt x="23899" y="261382"/>
                  </a:lnTo>
                  <a:lnTo>
                    <a:pt x="24002" y="260892"/>
                  </a:lnTo>
                  <a:lnTo>
                    <a:pt x="24093" y="260402"/>
                  </a:lnTo>
                  <a:lnTo>
                    <a:pt x="24190" y="259902"/>
                  </a:lnTo>
                  <a:lnTo>
                    <a:pt x="24280" y="259394"/>
                  </a:lnTo>
                  <a:lnTo>
                    <a:pt x="24365" y="258894"/>
                  </a:lnTo>
                  <a:lnTo>
                    <a:pt x="24529" y="257858"/>
                  </a:lnTo>
                  <a:lnTo>
                    <a:pt x="24686" y="256813"/>
                  </a:lnTo>
                  <a:lnTo>
                    <a:pt x="24825" y="255749"/>
                  </a:lnTo>
                  <a:lnTo>
                    <a:pt x="24959" y="254666"/>
                  </a:lnTo>
                  <a:lnTo>
                    <a:pt x="25080" y="253566"/>
                  </a:lnTo>
                  <a:lnTo>
                    <a:pt x="25189" y="252455"/>
                  </a:lnTo>
                  <a:lnTo>
                    <a:pt x="25286" y="251318"/>
                  </a:lnTo>
                  <a:lnTo>
                    <a:pt x="25370" y="250170"/>
                  </a:lnTo>
                  <a:lnTo>
                    <a:pt x="25449" y="249005"/>
                  </a:lnTo>
                  <a:lnTo>
                    <a:pt x="25522" y="247821"/>
                  </a:lnTo>
                  <a:lnTo>
                    <a:pt x="25576" y="246627"/>
                  </a:lnTo>
                  <a:lnTo>
                    <a:pt x="25631" y="245406"/>
                  </a:lnTo>
                  <a:lnTo>
                    <a:pt x="25667" y="244176"/>
                  </a:lnTo>
                  <a:lnTo>
                    <a:pt x="25703" y="242936"/>
                  </a:lnTo>
                  <a:lnTo>
                    <a:pt x="25721" y="241669"/>
                  </a:lnTo>
                  <a:lnTo>
                    <a:pt x="25740" y="240392"/>
                  </a:lnTo>
                  <a:lnTo>
                    <a:pt x="25746" y="239097"/>
                  </a:lnTo>
                  <a:lnTo>
                    <a:pt x="25746" y="237793"/>
                  </a:lnTo>
                  <a:lnTo>
                    <a:pt x="25734" y="236470"/>
                  </a:lnTo>
                  <a:lnTo>
                    <a:pt x="25715" y="235129"/>
                  </a:lnTo>
                  <a:lnTo>
                    <a:pt x="25691" y="233769"/>
                  </a:lnTo>
                  <a:lnTo>
                    <a:pt x="25661" y="232400"/>
                  </a:lnTo>
                  <a:lnTo>
                    <a:pt x="25625" y="231021"/>
                  </a:lnTo>
                  <a:lnTo>
                    <a:pt x="25582" y="229624"/>
                  </a:lnTo>
                  <a:lnTo>
                    <a:pt x="25534" y="228209"/>
                  </a:lnTo>
                  <a:lnTo>
                    <a:pt x="25473" y="226784"/>
                  </a:lnTo>
                  <a:lnTo>
                    <a:pt x="25413" y="225341"/>
                  </a:lnTo>
                  <a:lnTo>
                    <a:pt x="25346" y="223889"/>
                  </a:lnTo>
                  <a:lnTo>
                    <a:pt x="25273" y="222418"/>
                  </a:lnTo>
                  <a:lnTo>
                    <a:pt x="25195" y="220938"/>
                  </a:lnTo>
                  <a:lnTo>
                    <a:pt x="25110" y="219439"/>
                  </a:lnTo>
                  <a:lnTo>
                    <a:pt x="25025" y="217931"/>
                  </a:lnTo>
                  <a:lnTo>
                    <a:pt x="24934" y="216414"/>
                  </a:lnTo>
                  <a:lnTo>
                    <a:pt x="24735" y="213324"/>
                  </a:lnTo>
                  <a:lnTo>
                    <a:pt x="24523" y="210188"/>
                  </a:lnTo>
                  <a:lnTo>
                    <a:pt x="24299" y="207006"/>
                  </a:lnTo>
                  <a:lnTo>
                    <a:pt x="24069" y="203768"/>
                  </a:lnTo>
                  <a:lnTo>
                    <a:pt x="23820" y="200493"/>
                  </a:lnTo>
                  <a:lnTo>
                    <a:pt x="23318" y="193787"/>
                  </a:lnTo>
                  <a:lnTo>
                    <a:pt x="23318" y="193787"/>
                  </a:lnTo>
                  <a:lnTo>
                    <a:pt x="22876" y="187940"/>
                  </a:lnTo>
                  <a:lnTo>
                    <a:pt x="22652" y="184989"/>
                  </a:lnTo>
                  <a:lnTo>
                    <a:pt x="22434" y="182010"/>
                  </a:lnTo>
                  <a:lnTo>
                    <a:pt x="22222" y="179022"/>
                  </a:lnTo>
                  <a:lnTo>
                    <a:pt x="22010" y="176006"/>
                  </a:lnTo>
                  <a:lnTo>
                    <a:pt x="21804" y="172981"/>
                  </a:lnTo>
                  <a:lnTo>
                    <a:pt x="21610" y="169947"/>
                  </a:lnTo>
                  <a:lnTo>
                    <a:pt x="21423" y="166894"/>
                  </a:lnTo>
                  <a:lnTo>
                    <a:pt x="21241" y="163832"/>
                  </a:lnTo>
                  <a:lnTo>
                    <a:pt x="21078" y="160761"/>
                  </a:lnTo>
                  <a:lnTo>
                    <a:pt x="20926" y="157690"/>
                  </a:lnTo>
                  <a:lnTo>
                    <a:pt x="20853" y="156145"/>
                  </a:lnTo>
                  <a:lnTo>
                    <a:pt x="20781" y="154600"/>
                  </a:lnTo>
                  <a:lnTo>
                    <a:pt x="20720" y="153055"/>
                  </a:lnTo>
                  <a:lnTo>
                    <a:pt x="20660" y="151510"/>
                  </a:lnTo>
                  <a:lnTo>
                    <a:pt x="20605" y="149965"/>
                  </a:lnTo>
                  <a:lnTo>
                    <a:pt x="20551" y="148420"/>
                  </a:lnTo>
                  <a:lnTo>
                    <a:pt x="20502" y="146876"/>
                  </a:lnTo>
                  <a:lnTo>
                    <a:pt x="20460" y="145331"/>
                  </a:lnTo>
                  <a:lnTo>
                    <a:pt x="20424" y="143786"/>
                  </a:lnTo>
                  <a:lnTo>
                    <a:pt x="20393" y="142232"/>
                  </a:lnTo>
                  <a:lnTo>
                    <a:pt x="20363" y="140687"/>
                  </a:lnTo>
                  <a:lnTo>
                    <a:pt x="20339" y="139142"/>
                  </a:lnTo>
                  <a:lnTo>
                    <a:pt x="20327" y="137597"/>
                  </a:lnTo>
                  <a:lnTo>
                    <a:pt x="20315" y="136052"/>
                  </a:lnTo>
                  <a:lnTo>
                    <a:pt x="20309" y="134507"/>
                  </a:lnTo>
                  <a:lnTo>
                    <a:pt x="20309" y="132972"/>
                  </a:lnTo>
                  <a:lnTo>
                    <a:pt x="20315" y="131427"/>
                  </a:lnTo>
                  <a:lnTo>
                    <a:pt x="20327" y="129891"/>
                  </a:lnTo>
                  <a:lnTo>
                    <a:pt x="20351" y="128355"/>
                  </a:lnTo>
                  <a:lnTo>
                    <a:pt x="20375" y="126820"/>
                  </a:lnTo>
                  <a:lnTo>
                    <a:pt x="20405" y="125284"/>
                  </a:lnTo>
                  <a:lnTo>
                    <a:pt x="20448" y="123758"/>
                  </a:lnTo>
                  <a:lnTo>
                    <a:pt x="20496" y="122231"/>
                  </a:lnTo>
                  <a:lnTo>
                    <a:pt x="20551" y="120705"/>
                  </a:lnTo>
                  <a:lnTo>
                    <a:pt x="20611" y="119188"/>
                  </a:lnTo>
                  <a:lnTo>
                    <a:pt x="20684" y="117671"/>
                  </a:lnTo>
                  <a:lnTo>
                    <a:pt x="20757" y="116154"/>
                  </a:lnTo>
                  <a:lnTo>
                    <a:pt x="20841" y="114636"/>
                  </a:lnTo>
                  <a:lnTo>
                    <a:pt x="20938" y="113129"/>
                  </a:lnTo>
                  <a:lnTo>
                    <a:pt x="21041" y="111630"/>
                  </a:lnTo>
                  <a:lnTo>
                    <a:pt x="21150" y="110131"/>
                  </a:lnTo>
                  <a:lnTo>
                    <a:pt x="21271" y="108633"/>
                  </a:lnTo>
                  <a:lnTo>
                    <a:pt x="21398" y="107143"/>
                  </a:lnTo>
                  <a:lnTo>
                    <a:pt x="21532" y="105654"/>
                  </a:lnTo>
                  <a:lnTo>
                    <a:pt x="21677" y="104174"/>
                  </a:lnTo>
                  <a:lnTo>
                    <a:pt x="21834" y="102703"/>
                  </a:lnTo>
                  <a:lnTo>
                    <a:pt x="21998" y="101232"/>
                  </a:lnTo>
                  <a:lnTo>
                    <a:pt x="22173" y="99761"/>
                  </a:lnTo>
                  <a:lnTo>
                    <a:pt x="22355" y="98299"/>
                  </a:lnTo>
                  <a:lnTo>
                    <a:pt x="22549" y="96847"/>
                  </a:lnTo>
                  <a:lnTo>
                    <a:pt x="22549" y="96847"/>
                  </a:lnTo>
                  <a:lnTo>
                    <a:pt x="22585" y="96551"/>
                  </a:lnTo>
                  <a:lnTo>
                    <a:pt x="22609" y="96264"/>
                  </a:lnTo>
                  <a:lnTo>
                    <a:pt x="22628" y="95968"/>
                  </a:lnTo>
                  <a:lnTo>
                    <a:pt x="22634" y="95681"/>
                  </a:lnTo>
                  <a:lnTo>
                    <a:pt x="22628" y="95395"/>
                  </a:lnTo>
                  <a:lnTo>
                    <a:pt x="22615" y="95108"/>
                  </a:lnTo>
                  <a:lnTo>
                    <a:pt x="22591" y="94821"/>
                  </a:lnTo>
                  <a:lnTo>
                    <a:pt x="22561" y="94544"/>
                  </a:lnTo>
                  <a:lnTo>
                    <a:pt x="22519" y="94266"/>
                  </a:lnTo>
                  <a:lnTo>
                    <a:pt x="22470" y="93998"/>
                  </a:lnTo>
                  <a:lnTo>
                    <a:pt x="22416" y="93730"/>
                  </a:lnTo>
                  <a:lnTo>
                    <a:pt x="22349" y="93471"/>
                  </a:lnTo>
                  <a:lnTo>
                    <a:pt x="22276" y="93211"/>
                  </a:lnTo>
                  <a:lnTo>
                    <a:pt x="22198" y="92962"/>
                  </a:lnTo>
                  <a:lnTo>
                    <a:pt x="22107" y="92721"/>
                  </a:lnTo>
                  <a:lnTo>
                    <a:pt x="22010" y="92481"/>
                  </a:lnTo>
                  <a:lnTo>
                    <a:pt x="21907" y="92249"/>
                  </a:lnTo>
                  <a:lnTo>
                    <a:pt x="21798" y="92027"/>
                  </a:lnTo>
                  <a:lnTo>
                    <a:pt x="21683" y="91815"/>
                  </a:lnTo>
                  <a:lnTo>
                    <a:pt x="21556" y="91611"/>
                  </a:lnTo>
                  <a:lnTo>
                    <a:pt x="21423" y="91417"/>
                  </a:lnTo>
                  <a:lnTo>
                    <a:pt x="21289" y="91223"/>
                  </a:lnTo>
                  <a:lnTo>
                    <a:pt x="21144" y="91047"/>
                  </a:lnTo>
                  <a:lnTo>
                    <a:pt x="20993" y="90880"/>
                  </a:lnTo>
                  <a:lnTo>
                    <a:pt x="20841" y="90723"/>
                  </a:lnTo>
                  <a:lnTo>
                    <a:pt x="20678" y="90584"/>
                  </a:lnTo>
                  <a:lnTo>
                    <a:pt x="20514" y="90445"/>
                  </a:lnTo>
                  <a:lnTo>
                    <a:pt x="20345" y="90325"/>
                  </a:lnTo>
                  <a:lnTo>
                    <a:pt x="20163" y="90223"/>
                  </a:lnTo>
                  <a:lnTo>
                    <a:pt x="19988" y="90122"/>
                  </a:lnTo>
                  <a:lnTo>
                    <a:pt x="19800" y="90038"/>
                  </a:lnTo>
                  <a:lnTo>
                    <a:pt x="19606" y="89974"/>
                  </a:lnTo>
                  <a:lnTo>
                    <a:pt x="19606" y="89974"/>
                  </a:lnTo>
                  <a:lnTo>
                    <a:pt x="19419" y="89918"/>
                  </a:lnTo>
                  <a:lnTo>
                    <a:pt x="19225" y="89881"/>
                  </a:lnTo>
                  <a:lnTo>
                    <a:pt x="19031" y="89853"/>
                  </a:lnTo>
                  <a:lnTo>
                    <a:pt x="18843" y="89844"/>
                  </a:lnTo>
                  <a:lnTo>
                    <a:pt x="18656" y="89853"/>
                  </a:lnTo>
                  <a:lnTo>
                    <a:pt x="18468" y="89872"/>
                  </a:lnTo>
                  <a:lnTo>
                    <a:pt x="18280" y="89909"/>
                  </a:lnTo>
                  <a:lnTo>
                    <a:pt x="18099" y="89955"/>
                  </a:lnTo>
                  <a:lnTo>
                    <a:pt x="17917" y="90020"/>
                  </a:lnTo>
                  <a:lnTo>
                    <a:pt x="17741" y="90094"/>
                  </a:lnTo>
                  <a:lnTo>
                    <a:pt x="17566" y="90177"/>
                  </a:lnTo>
                  <a:lnTo>
                    <a:pt x="17390" y="90279"/>
                  </a:lnTo>
                  <a:lnTo>
                    <a:pt x="17227" y="90390"/>
                  </a:lnTo>
                  <a:lnTo>
                    <a:pt x="17063" y="90510"/>
                  </a:lnTo>
                  <a:lnTo>
                    <a:pt x="16900" y="90649"/>
                  </a:lnTo>
                  <a:lnTo>
                    <a:pt x="16748" y="90797"/>
                  </a:lnTo>
                  <a:lnTo>
                    <a:pt x="16597" y="90954"/>
                  </a:lnTo>
                  <a:lnTo>
                    <a:pt x="16452" y="91121"/>
                  </a:lnTo>
                  <a:lnTo>
                    <a:pt x="16312" y="91306"/>
                  </a:lnTo>
                  <a:lnTo>
                    <a:pt x="16179" y="91491"/>
                  </a:lnTo>
                  <a:lnTo>
                    <a:pt x="16046" y="91694"/>
                  </a:lnTo>
                  <a:lnTo>
                    <a:pt x="15925" y="91898"/>
                  </a:lnTo>
                  <a:lnTo>
                    <a:pt x="15810" y="92120"/>
                  </a:lnTo>
                  <a:lnTo>
                    <a:pt x="15701" y="92351"/>
                  </a:lnTo>
                  <a:lnTo>
                    <a:pt x="15598" y="92582"/>
                  </a:lnTo>
                  <a:lnTo>
                    <a:pt x="15507" y="92832"/>
                  </a:lnTo>
                  <a:lnTo>
                    <a:pt x="15416" y="93082"/>
                  </a:lnTo>
                  <a:lnTo>
                    <a:pt x="15338" y="93350"/>
                  </a:lnTo>
                  <a:lnTo>
                    <a:pt x="15265" y="93619"/>
                  </a:lnTo>
                  <a:lnTo>
                    <a:pt x="15204" y="93896"/>
                  </a:lnTo>
                  <a:lnTo>
                    <a:pt x="15150" y="94174"/>
                  </a:lnTo>
                  <a:lnTo>
                    <a:pt x="15108" y="94470"/>
                  </a:lnTo>
                  <a:lnTo>
                    <a:pt x="15108" y="94470"/>
                  </a:lnTo>
                  <a:lnTo>
                    <a:pt x="14902" y="96005"/>
                  </a:lnTo>
                  <a:lnTo>
                    <a:pt x="14702" y="97550"/>
                  </a:lnTo>
                  <a:lnTo>
                    <a:pt x="14520" y="99104"/>
                  </a:lnTo>
                  <a:lnTo>
                    <a:pt x="14345" y="100658"/>
                  </a:lnTo>
                  <a:lnTo>
                    <a:pt x="14181" y="102213"/>
                  </a:lnTo>
                  <a:lnTo>
                    <a:pt x="14024" y="103776"/>
                  </a:lnTo>
                  <a:lnTo>
                    <a:pt x="13878" y="105339"/>
                  </a:lnTo>
                  <a:lnTo>
                    <a:pt x="13745" y="106903"/>
                  </a:lnTo>
                  <a:lnTo>
                    <a:pt x="13618" y="108475"/>
                  </a:lnTo>
                  <a:lnTo>
                    <a:pt x="13497" y="110048"/>
                  </a:lnTo>
                  <a:lnTo>
                    <a:pt x="13388" y="111630"/>
                  </a:lnTo>
                  <a:lnTo>
                    <a:pt x="13291" y="113212"/>
                  </a:lnTo>
                  <a:lnTo>
                    <a:pt x="13200" y="114794"/>
                  </a:lnTo>
                  <a:lnTo>
                    <a:pt x="13116" y="116385"/>
                  </a:lnTo>
                  <a:lnTo>
                    <a:pt x="13037" y="117967"/>
                  </a:lnTo>
                  <a:lnTo>
                    <a:pt x="12970" y="119558"/>
                  </a:lnTo>
                  <a:lnTo>
                    <a:pt x="12910" y="121149"/>
                  </a:lnTo>
                  <a:lnTo>
                    <a:pt x="12861" y="122749"/>
                  </a:lnTo>
                  <a:lnTo>
                    <a:pt x="12813" y="124341"/>
                  </a:lnTo>
                  <a:lnTo>
                    <a:pt x="12776" y="125941"/>
                  </a:lnTo>
                  <a:lnTo>
                    <a:pt x="12746" y="127541"/>
                  </a:lnTo>
                  <a:lnTo>
                    <a:pt x="12728" y="129142"/>
                  </a:lnTo>
                  <a:lnTo>
                    <a:pt x="12710" y="130742"/>
                  </a:lnTo>
                  <a:lnTo>
                    <a:pt x="12698" y="132343"/>
                  </a:lnTo>
                  <a:lnTo>
                    <a:pt x="12698" y="133943"/>
                  </a:lnTo>
                  <a:lnTo>
                    <a:pt x="12698" y="135553"/>
                  </a:lnTo>
                  <a:lnTo>
                    <a:pt x="12710" y="137153"/>
                  </a:lnTo>
                  <a:lnTo>
                    <a:pt x="12722" y="138753"/>
                  </a:lnTo>
                  <a:lnTo>
                    <a:pt x="12746" y="140363"/>
                  </a:lnTo>
                  <a:lnTo>
                    <a:pt x="12770" y="141963"/>
                  </a:lnTo>
                  <a:lnTo>
                    <a:pt x="12807" y="143564"/>
                  </a:lnTo>
                  <a:lnTo>
                    <a:pt x="12843" y="145173"/>
                  </a:lnTo>
                  <a:lnTo>
                    <a:pt x="12885" y="146774"/>
                  </a:lnTo>
                  <a:lnTo>
                    <a:pt x="12928" y="148374"/>
                  </a:lnTo>
                  <a:lnTo>
                    <a:pt x="12982" y="149975"/>
                  </a:lnTo>
                  <a:lnTo>
                    <a:pt x="13037" y="151566"/>
                  </a:lnTo>
                  <a:lnTo>
                    <a:pt x="13097" y="153166"/>
                  </a:lnTo>
                  <a:lnTo>
                    <a:pt x="13164" y="154767"/>
                  </a:lnTo>
                  <a:lnTo>
                    <a:pt x="13231" y="156358"/>
                  </a:lnTo>
                  <a:lnTo>
                    <a:pt x="13309" y="157949"/>
                  </a:lnTo>
                  <a:lnTo>
                    <a:pt x="13382" y="159540"/>
                  </a:lnTo>
                  <a:lnTo>
                    <a:pt x="13461" y="161122"/>
                  </a:lnTo>
                  <a:lnTo>
                    <a:pt x="13630" y="164295"/>
                  </a:lnTo>
                  <a:lnTo>
                    <a:pt x="13812" y="167449"/>
                  </a:lnTo>
                  <a:lnTo>
                    <a:pt x="14006" y="170595"/>
                  </a:lnTo>
                  <a:lnTo>
                    <a:pt x="14211" y="173722"/>
                  </a:lnTo>
                  <a:lnTo>
                    <a:pt x="14417" y="176839"/>
                  </a:lnTo>
                  <a:lnTo>
                    <a:pt x="14635" y="179938"/>
                  </a:lnTo>
                  <a:lnTo>
                    <a:pt x="14853" y="183009"/>
                  </a:lnTo>
                  <a:lnTo>
                    <a:pt x="15077" y="186071"/>
                  </a:lnTo>
                  <a:lnTo>
                    <a:pt x="15307" y="189115"/>
                  </a:lnTo>
                  <a:lnTo>
                    <a:pt x="15761" y="195128"/>
                  </a:lnTo>
                  <a:lnTo>
                    <a:pt x="15761" y="195128"/>
                  </a:lnTo>
                  <a:lnTo>
                    <a:pt x="16191" y="200854"/>
                  </a:lnTo>
                  <a:lnTo>
                    <a:pt x="16403" y="203704"/>
                  </a:lnTo>
                  <a:lnTo>
                    <a:pt x="16609" y="206525"/>
                  </a:lnTo>
                  <a:lnTo>
                    <a:pt x="16809" y="209328"/>
                  </a:lnTo>
                  <a:lnTo>
                    <a:pt x="17003" y="212103"/>
                  </a:lnTo>
                  <a:lnTo>
                    <a:pt x="17184" y="214851"/>
                  </a:lnTo>
                  <a:lnTo>
                    <a:pt x="17348" y="217571"/>
                  </a:lnTo>
                  <a:lnTo>
                    <a:pt x="17505" y="220253"/>
                  </a:lnTo>
                  <a:lnTo>
                    <a:pt x="17644" y="222908"/>
                  </a:lnTo>
                  <a:lnTo>
                    <a:pt x="17711" y="224213"/>
                  </a:lnTo>
                  <a:lnTo>
                    <a:pt x="17772" y="225517"/>
                  </a:lnTo>
                  <a:lnTo>
                    <a:pt x="17826" y="226803"/>
                  </a:lnTo>
                  <a:lnTo>
                    <a:pt x="17881" y="228079"/>
                  </a:lnTo>
                  <a:lnTo>
                    <a:pt x="17923" y="229347"/>
                  </a:lnTo>
                  <a:lnTo>
                    <a:pt x="17965" y="230596"/>
                  </a:lnTo>
                  <a:lnTo>
                    <a:pt x="18002" y="231845"/>
                  </a:lnTo>
                  <a:lnTo>
                    <a:pt x="18032" y="233066"/>
                  </a:lnTo>
                  <a:lnTo>
                    <a:pt x="18056" y="234287"/>
                  </a:lnTo>
                  <a:lnTo>
                    <a:pt x="18074" y="235489"/>
                  </a:lnTo>
                  <a:lnTo>
                    <a:pt x="18093" y="236683"/>
                  </a:lnTo>
                  <a:lnTo>
                    <a:pt x="18099" y="237858"/>
                  </a:lnTo>
                  <a:lnTo>
                    <a:pt x="18099" y="239014"/>
                  </a:lnTo>
                  <a:lnTo>
                    <a:pt x="18093" y="240161"/>
                  </a:lnTo>
                  <a:lnTo>
                    <a:pt x="18074" y="241290"/>
                  </a:lnTo>
                  <a:lnTo>
                    <a:pt x="18056" y="242409"/>
                  </a:lnTo>
                  <a:lnTo>
                    <a:pt x="18032" y="243510"/>
                  </a:lnTo>
                  <a:lnTo>
                    <a:pt x="17996" y="244592"/>
                  </a:lnTo>
                  <a:lnTo>
                    <a:pt x="17953" y="245656"/>
                  </a:lnTo>
                  <a:lnTo>
                    <a:pt x="17905" y="246711"/>
                  </a:lnTo>
                  <a:lnTo>
                    <a:pt x="17844" y="247738"/>
                  </a:lnTo>
                  <a:lnTo>
                    <a:pt x="17778" y="248755"/>
                  </a:lnTo>
                  <a:lnTo>
                    <a:pt x="17705" y="249754"/>
                  </a:lnTo>
                  <a:lnTo>
                    <a:pt x="17620" y="250735"/>
                  </a:lnTo>
                  <a:lnTo>
                    <a:pt x="17529" y="251688"/>
                  </a:lnTo>
                  <a:lnTo>
                    <a:pt x="17427" y="252631"/>
                  </a:lnTo>
                  <a:lnTo>
                    <a:pt x="17318" y="253547"/>
                  </a:lnTo>
                  <a:lnTo>
                    <a:pt x="17202" y="254454"/>
                  </a:lnTo>
                  <a:lnTo>
                    <a:pt x="17069" y="255332"/>
                  </a:lnTo>
                  <a:lnTo>
                    <a:pt x="16930" y="256193"/>
                  </a:lnTo>
                  <a:lnTo>
                    <a:pt x="16785" y="257025"/>
                  </a:lnTo>
                  <a:lnTo>
                    <a:pt x="16627" y="257849"/>
                  </a:lnTo>
                  <a:lnTo>
                    <a:pt x="16458" y="258644"/>
                  </a:lnTo>
                  <a:lnTo>
                    <a:pt x="16367" y="259033"/>
                  </a:lnTo>
                  <a:lnTo>
                    <a:pt x="16276" y="259412"/>
                  </a:lnTo>
                  <a:lnTo>
                    <a:pt x="16185" y="259791"/>
                  </a:lnTo>
                  <a:lnTo>
                    <a:pt x="16088" y="260161"/>
                  </a:lnTo>
                  <a:lnTo>
                    <a:pt x="15985" y="260531"/>
                  </a:lnTo>
                  <a:lnTo>
                    <a:pt x="15889" y="260892"/>
                  </a:lnTo>
                  <a:lnTo>
                    <a:pt x="15780" y="261244"/>
                  </a:lnTo>
                  <a:lnTo>
                    <a:pt x="15677" y="261595"/>
                  </a:lnTo>
                  <a:lnTo>
                    <a:pt x="15562" y="261938"/>
                  </a:lnTo>
                  <a:lnTo>
                    <a:pt x="15453" y="262271"/>
                  </a:lnTo>
                  <a:lnTo>
                    <a:pt x="15338" y="262604"/>
                  </a:lnTo>
                  <a:lnTo>
                    <a:pt x="15217" y="262927"/>
                  </a:lnTo>
                  <a:lnTo>
                    <a:pt x="15095" y="263251"/>
                  </a:lnTo>
                  <a:lnTo>
                    <a:pt x="14968" y="263566"/>
                  </a:lnTo>
                  <a:lnTo>
                    <a:pt x="14841" y="263871"/>
                  </a:lnTo>
                  <a:lnTo>
                    <a:pt x="14714" y="264167"/>
                  </a:lnTo>
                  <a:lnTo>
                    <a:pt x="14581" y="264463"/>
                  </a:lnTo>
                  <a:lnTo>
                    <a:pt x="14442" y="264750"/>
                  </a:lnTo>
                  <a:lnTo>
                    <a:pt x="14302" y="265027"/>
                  </a:lnTo>
                  <a:lnTo>
                    <a:pt x="14157" y="265305"/>
                  </a:lnTo>
                  <a:lnTo>
                    <a:pt x="14012" y="265573"/>
                  </a:lnTo>
                  <a:lnTo>
                    <a:pt x="13866" y="265832"/>
                  </a:lnTo>
                  <a:lnTo>
                    <a:pt x="13866" y="265832"/>
                  </a:lnTo>
                  <a:lnTo>
                    <a:pt x="13654" y="266184"/>
                  </a:lnTo>
                  <a:lnTo>
                    <a:pt x="13442" y="266517"/>
                  </a:lnTo>
                  <a:lnTo>
                    <a:pt x="13225" y="266831"/>
                  </a:lnTo>
                  <a:lnTo>
                    <a:pt x="12994" y="267146"/>
                  </a:lnTo>
                  <a:lnTo>
                    <a:pt x="12764" y="267442"/>
                  </a:lnTo>
                  <a:lnTo>
                    <a:pt x="12522" y="267729"/>
                  </a:lnTo>
                  <a:lnTo>
                    <a:pt x="12274" y="268006"/>
                  </a:lnTo>
                  <a:lnTo>
                    <a:pt x="12020" y="268274"/>
                  </a:lnTo>
                  <a:lnTo>
                    <a:pt x="11759" y="268524"/>
                  </a:lnTo>
                  <a:lnTo>
                    <a:pt x="11493" y="268774"/>
                  </a:lnTo>
                  <a:lnTo>
                    <a:pt x="11220" y="269005"/>
                  </a:lnTo>
                  <a:lnTo>
                    <a:pt x="10936" y="269227"/>
                  </a:lnTo>
                  <a:lnTo>
                    <a:pt x="10651" y="269431"/>
                  </a:lnTo>
                  <a:lnTo>
                    <a:pt x="10355" y="269634"/>
                  </a:lnTo>
                  <a:lnTo>
                    <a:pt x="10052" y="269819"/>
                  </a:lnTo>
                  <a:lnTo>
                    <a:pt x="9743" y="270004"/>
                  </a:lnTo>
                  <a:lnTo>
                    <a:pt x="9428" y="270171"/>
                  </a:lnTo>
                  <a:lnTo>
                    <a:pt x="9101" y="270319"/>
                  </a:lnTo>
                  <a:lnTo>
                    <a:pt x="8774" y="270467"/>
                  </a:lnTo>
                  <a:lnTo>
                    <a:pt x="8435" y="270606"/>
                  </a:lnTo>
                  <a:lnTo>
                    <a:pt x="8090" y="270726"/>
                  </a:lnTo>
                  <a:lnTo>
                    <a:pt x="7739" y="270837"/>
                  </a:lnTo>
                  <a:lnTo>
                    <a:pt x="7376" y="270939"/>
                  </a:lnTo>
                  <a:lnTo>
                    <a:pt x="7012" y="271031"/>
                  </a:lnTo>
                  <a:lnTo>
                    <a:pt x="6637" y="271105"/>
                  </a:lnTo>
                  <a:lnTo>
                    <a:pt x="6256" y="271179"/>
                  </a:lnTo>
                  <a:lnTo>
                    <a:pt x="5862" y="271235"/>
                  </a:lnTo>
                  <a:lnTo>
                    <a:pt x="5468" y="271281"/>
                  </a:lnTo>
                  <a:lnTo>
                    <a:pt x="5063" y="271318"/>
                  </a:lnTo>
                  <a:lnTo>
                    <a:pt x="4651" y="271346"/>
                  </a:lnTo>
                  <a:lnTo>
                    <a:pt x="4227" y="271364"/>
                  </a:lnTo>
                  <a:lnTo>
                    <a:pt x="3803" y="271373"/>
                  </a:lnTo>
                  <a:lnTo>
                    <a:pt x="3803" y="271373"/>
                  </a:lnTo>
                  <a:lnTo>
                    <a:pt x="3628" y="271373"/>
                  </a:lnTo>
                  <a:lnTo>
                    <a:pt x="3452" y="271392"/>
                  </a:lnTo>
                  <a:lnTo>
                    <a:pt x="3277" y="271429"/>
                  </a:lnTo>
                  <a:lnTo>
                    <a:pt x="3107" y="271466"/>
                  </a:lnTo>
                  <a:lnTo>
                    <a:pt x="2938" y="271521"/>
                  </a:lnTo>
                  <a:lnTo>
                    <a:pt x="2774" y="271586"/>
                  </a:lnTo>
                  <a:lnTo>
                    <a:pt x="2611" y="271660"/>
                  </a:lnTo>
                  <a:lnTo>
                    <a:pt x="2447" y="271753"/>
                  </a:lnTo>
                  <a:lnTo>
                    <a:pt x="2290" y="271845"/>
                  </a:lnTo>
                  <a:lnTo>
                    <a:pt x="2138" y="271956"/>
                  </a:lnTo>
                  <a:lnTo>
                    <a:pt x="1987" y="272076"/>
                  </a:lnTo>
                  <a:lnTo>
                    <a:pt x="1842" y="272197"/>
                  </a:lnTo>
                  <a:lnTo>
                    <a:pt x="1702" y="272335"/>
                  </a:lnTo>
                  <a:lnTo>
                    <a:pt x="1563" y="272484"/>
                  </a:lnTo>
                  <a:lnTo>
                    <a:pt x="1430" y="272641"/>
                  </a:lnTo>
                  <a:lnTo>
                    <a:pt x="1303" y="272807"/>
                  </a:lnTo>
                  <a:lnTo>
                    <a:pt x="1182" y="272974"/>
                  </a:lnTo>
                  <a:lnTo>
                    <a:pt x="1061" y="273159"/>
                  </a:lnTo>
                  <a:lnTo>
                    <a:pt x="946" y="273344"/>
                  </a:lnTo>
                  <a:lnTo>
                    <a:pt x="843" y="273538"/>
                  </a:lnTo>
                  <a:lnTo>
                    <a:pt x="740" y="273742"/>
                  </a:lnTo>
                  <a:lnTo>
                    <a:pt x="643" y="273954"/>
                  </a:lnTo>
                  <a:lnTo>
                    <a:pt x="552" y="274167"/>
                  </a:lnTo>
                  <a:lnTo>
                    <a:pt x="467" y="274398"/>
                  </a:lnTo>
                  <a:lnTo>
                    <a:pt x="388" y="274630"/>
                  </a:lnTo>
                  <a:lnTo>
                    <a:pt x="316" y="274861"/>
                  </a:lnTo>
                  <a:lnTo>
                    <a:pt x="249" y="275101"/>
                  </a:lnTo>
                  <a:lnTo>
                    <a:pt x="195" y="275351"/>
                  </a:lnTo>
                  <a:lnTo>
                    <a:pt x="146" y="275601"/>
                  </a:lnTo>
                  <a:lnTo>
                    <a:pt x="98" y="275860"/>
                  </a:lnTo>
                  <a:lnTo>
                    <a:pt x="68" y="276128"/>
                  </a:lnTo>
                  <a:lnTo>
                    <a:pt x="37" y="276397"/>
                  </a:lnTo>
                  <a:lnTo>
                    <a:pt x="37" y="276397"/>
                  </a:lnTo>
                  <a:lnTo>
                    <a:pt x="19" y="276665"/>
                  </a:lnTo>
                  <a:lnTo>
                    <a:pt x="7" y="276933"/>
                  </a:lnTo>
                  <a:lnTo>
                    <a:pt x="1" y="277201"/>
                  </a:lnTo>
                  <a:lnTo>
                    <a:pt x="7" y="277460"/>
                  </a:lnTo>
                  <a:lnTo>
                    <a:pt x="19" y="277729"/>
                  </a:lnTo>
                  <a:lnTo>
                    <a:pt x="37" y="277988"/>
                  </a:lnTo>
                  <a:lnTo>
                    <a:pt x="62" y="278238"/>
                  </a:lnTo>
                  <a:lnTo>
                    <a:pt x="98" y="278497"/>
                  </a:lnTo>
                  <a:lnTo>
                    <a:pt x="140" y="278746"/>
                  </a:lnTo>
                  <a:lnTo>
                    <a:pt x="189" y="278996"/>
                  </a:lnTo>
                  <a:lnTo>
                    <a:pt x="243" y="279237"/>
                  </a:lnTo>
                  <a:lnTo>
                    <a:pt x="310" y="279477"/>
                  </a:lnTo>
                  <a:lnTo>
                    <a:pt x="376" y="279708"/>
                  </a:lnTo>
                  <a:lnTo>
                    <a:pt x="455" y="279930"/>
                  </a:lnTo>
                  <a:lnTo>
                    <a:pt x="534" y="280152"/>
                  </a:lnTo>
                  <a:lnTo>
                    <a:pt x="625" y="280374"/>
                  </a:lnTo>
                  <a:lnTo>
                    <a:pt x="721" y="280587"/>
                  </a:lnTo>
                  <a:lnTo>
                    <a:pt x="818" y="280791"/>
                  </a:lnTo>
                  <a:lnTo>
                    <a:pt x="927" y="280985"/>
                  </a:lnTo>
                  <a:lnTo>
                    <a:pt x="1042" y="281170"/>
                  </a:lnTo>
                  <a:lnTo>
                    <a:pt x="1157" y="281355"/>
                  </a:lnTo>
                  <a:lnTo>
                    <a:pt x="1285" y="281531"/>
                  </a:lnTo>
                  <a:lnTo>
                    <a:pt x="1412" y="281697"/>
                  </a:lnTo>
                  <a:lnTo>
                    <a:pt x="1545" y="281855"/>
                  </a:lnTo>
                  <a:lnTo>
                    <a:pt x="1684" y="282003"/>
                  </a:lnTo>
                  <a:lnTo>
                    <a:pt x="1830" y="282151"/>
                  </a:lnTo>
                  <a:lnTo>
                    <a:pt x="1975" y="282280"/>
                  </a:lnTo>
                  <a:lnTo>
                    <a:pt x="2126" y="282400"/>
                  </a:lnTo>
                  <a:lnTo>
                    <a:pt x="2284" y="282511"/>
                  </a:lnTo>
                  <a:lnTo>
                    <a:pt x="2447" y="282613"/>
                  </a:lnTo>
                  <a:lnTo>
                    <a:pt x="2611" y="282696"/>
                  </a:lnTo>
                  <a:lnTo>
                    <a:pt x="2786" y="282780"/>
                  </a:lnTo>
                  <a:lnTo>
                    <a:pt x="2786" y="282780"/>
                  </a:lnTo>
                  <a:lnTo>
                    <a:pt x="3016" y="282872"/>
                  </a:lnTo>
                  <a:lnTo>
                    <a:pt x="3507" y="283076"/>
                  </a:lnTo>
                  <a:lnTo>
                    <a:pt x="4257" y="283362"/>
                  </a:lnTo>
                  <a:lnTo>
                    <a:pt x="5250" y="283723"/>
                  </a:lnTo>
                  <a:lnTo>
                    <a:pt x="5832" y="283927"/>
                  </a:lnTo>
                  <a:lnTo>
                    <a:pt x="6473" y="284149"/>
                  </a:lnTo>
                  <a:lnTo>
                    <a:pt x="7170" y="284380"/>
                  </a:lnTo>
                  <a:lnTo>
                    <a:pt x="7921" y="284630"/>
                  </a:lnTo>
                  <a:lnTo>
                    <a:pt x="8726" y="284880"/>
                  </a:lnTo>
                  <a:lnTo>
                    <a:pt x="9586" y="285139"/>
                  </a:lnTo>
                  <a:lnTo>
                    <a:pt x="10488" y="285407"/>
                  </a:lnTo>
                  <a:lnTo>
                    <a:pt x="11444" y="285675"/>
                  </a:lnTo>
                  <a:lnTo>
                    <a:pt x="12450" y="285953"/>
                  </a:lnTo>
                  <a:lnTo>
                    <a:pt x="13503" y="286230"/>
                  </a:lnTo>
                  <a:lnTo>
                    <a:pt x="14599" y="286499"/>
                  </a:lnTo>
                  <a:lnTo>
                    <a:pt x="15737" y="286776"/>
                  </a:lnTo>
                  <a:lnTo>
                    <a:pt x="16918" y="287044"/>
                  </a:lnTo>
                  <a:lnTo>
                    <a:pt x="18141" y="287303"/>
                  </a:lnTo>
                  <a:lnTo>
                    <a:pt x="19406" y="287562"/>
                  </a:lnTo>
                  <a:lnTo>
                    <a:pt x="20714" y="287812"/>
                  </a:lnTo>
                  <a:lnTo>
                    <a:pt x="22052" y="288043"/>
                  </a:lnTo>
                  <a:lnTo>
                    <a:pt x="23433" y="288275"/>
                  </a:lnTo>
                  <a:lnTo>
                    <a:pt x="24844" y="288487"/>
                  </a:lnTo>
                  <a:lnTo>
                    <a:pt x="26291" y="288682"/>
                  </a:lnTo>
                  <a:lnTo>
                    <a:pt x="27768" y="288857"/>
                  </a:lnTo>
                  <a:lnTo>
                    <a:pt x="28519" y="288941"/>
                  </a:lnTo>
                  <a:lnTo>
                    <a:pt x="29276" y="289024"/>
                  </a:lnTo>
                  <a:lnTo>
                    <a:pt x="30045" y="289098"/>
                  </a:lnTo>
                  <a:lnTo>
                    <a:pt x="30820" y="289163"/>
                  </a:lnTo>
                  <a:lnTo>
                    <a:pt x="31601" y="289228"/>
                  </a:lnTo>
                  <a:lnTo>
                    <a:pt x="32388" y="289283"/>
                  </a:lnTo>
                  <a:lnTo>
                    <a:pt x="32388" y="289283"/>
                  </a:lnTo>
                  <a:lnTo>
                    <a:pt x="33151" y="289329"/>
                  </a:lnTo>
                  <a:lnTo>
                    <a:pt x="33932" y="289376"/>
                  </a:lnTo>
                  <a:lnTo>
                    <a:pt x="34719" y="289413"/>
                  </a:lnTo>
                  <a:lnTo>
                    <a:pt x="35518" y="289450"/>
                  </a:lnTo>
                  <a:lnTo>
                    <a:pt x="36323" y="289468"/>
                  </a:lnTo>
                  <a:lnTo>
                    <a:pt x="37141" y="289487"/>
                  </a:lnTo>
                  <a:lnTo>
                    <a:pt x="37970" y="289505"/>
                  </a:lnTo>
                  <a:lnTo>
                    <a:pt x="38806" y="289505"/>
                  </a:lnTo>
                  <a:lnTo>
                    <a:pt x="38806" y="289505"/>
                  </a:lnTo>
                  <a:lnTo>
                    <a:pt x="40174" y="289496"/>
                  </a:lnTo>
                  <a:lnTo>
                    <a:pt x="41567" y="289459"/>
                  </a:lnTo>
                  <a:lnTo>
                    <a:pt x="42269" y="289440"/>
                  </a:lnTo>
                  <a:lnTo>
                    <a:pt x="42977" y="289413"/>
                  </a:lnTo>
                  <a:lnTo>
                    <a:pt x="43686" y="289376"/>
                  </a:lnTo>
                  <a:lnTo>
                    <a:pt x="44406" y="289329"/>
                  </a:lnTo>
                  <a:lnTo>
                    <a:pt x="45127" y="289283"/>
                  </a:lnTo>
                  <a:lnTo>
                    <a:pt x="45853" y="289228"/>
                  </a:lnTo>
                  <a:lnTo>
                    <a:pt x="46586" y="289172"/>
                  </a:lnTo>
                  <a:lnTo>
                    <a:pt x="47325" y="289098"/>
                  </a:lnTo>
                  <a:lnTo>
                    <a:pt x="48063" y="289024"/>
                  </a:lnTo>
                  <a:lnTo>
                    <a:pt x="48808" y="288950"/>
                  </a:lnTo>
                  <a:lnTo>
                    <a:pt x="49559" y="288857"/>
                  </a:lnTo>
                  <a:lnTo>
                    <a:pt x="50310" y="288765"/>
                  </a:lnTo>
                  <a:lnTo>
                    <a:pt x="51067" y="288654"/>
                  </a:lnTo>
                  <a:lnTo>
                    <a:pt x="51823" y="288543"/>
                  </a:lnTo>
                  <a:lnTo>
                    <a:pt x="52586" y="288432"/>
                  </a:lnTo>
                  <a:lnTo>
                    <a:pt x="53349" y="288302"/>
                  </a:lnTo>
                  <a:lnTo>
                    <a:pt x="54124" y="288164"/>
                  </a:lnTo>
                  <a:lnTo>
                    <a:pt x="54893" y="288025"/>
                  </a:lnTo>
                  <a:lnTo>
                    <a:pt x="55668" y="287877"/>
                  </a:lnTo>
                  <a:lnTo>
                    <a:pt x="56443" y="287720"/>
                  </a:lnTo>
                  <a:lnTo>
                    <a:pt x="57224" y="287544"/>
                  </a:lnTo>
                  <a:lnTo>
                    <a:pt x="58011" y="287368"/>
                  </a:lnTo>
                  <a:lnTo>
                    <a:pt x="58792" y="287183"/>
                  </a:lnTo>
                  <a:lnTo>
                    <a:pt x="59580" y="286989"/>
                  </a:lnTo>
                  <a:lnTo>
                    <a:pt x="60367" y="286785"/>
                  </a:lnTo>
                  <a:lnTo>
                    <a:pt x="61160" y="286573"/>
                  </a:lnTo>
                  <a:lnTo>
                    <a:pt x="61953" y="286351"/>
                  </a:lnTo>
                  <a:lnTo>
                    <a:pt x="62746" y="286119"/>
                  </a:lnTo>
                  <a:lnTo>
                    <a:pt x="63545" y="285869"/>
                  </a:lnTo>
                  <a:lnTo>
                    <a:pt x="64339" y="285620"/>
                  </a:lnTo>
                  <a:lnTo>
                    <a:pt x="65138" y="285361"/>
                  </a:lnTo>
                  <a:lnTo>
                    <a:pt x="65937" y="285083"/>
                  </a:lnTo>
                  <a:lnTo>
                    <a:pt x="66736" y="284796"/>
                  </a:lnTo>
                  <a:lnTo>
                    <a:pt x="67535" y="284500"/>
                  </a:lnTo>
                  <a:lnTo>
                    <a:pt x="68341" y="284195"/>
                  </a:lnTo>
                  <a:lnTo>
                    <a:pt x="69140" y="283881"/>
                  </a:lnTo>
                  <a:lnTo>
                    <a:pt x="69945" y="283557"/>
                  </a:lnTo>
                  <a:lnTo>
                    <a:pt x="70744" y="283214"/>
                  </a:lnTo>
                  <a:lnTo>
                    <a:pt x="71550" y="282872"/>
                  </a:lnTo>
                  <a:lnTo>
                    <a:pt x="72355" y="282502"/>
                  </a:lnTo>
                  <a:lnTo>
                    <a:pt x="73154" y="282132"/>
                  </a:lnTo>
                  <a:lnTo>
                    <a:pt x="73960" y="281744"/>
                  </a:lnTo>
                  <a:lnTo>
                    <a:pt x="74759" y="281355"/>
                  </a:lnTo>
                  <a:lnTo>
                    <a:pt x="75558" y="280939"/>
                  </a:lnTo>
                  <a:lnTo>
                    <a:pt x="76363" y="280522"/>
                  </a:lnTo>
                  <a:lnTo>
                    <a:pt x="77163" y="280088"/>
                  </a:lnTo>
                  <a:lnTo>
                    <a:pt x="77956" y="279644"/>
                  </a:lnTo>
                  <a:lnTo>
                    <a:pt x="78755" y="279181"/>
                  </a:lnTo>
                  <a:lnTo>
                    <a:pt x="79554" y="278709"/>
                  </a:lnTo>
                  <a:lnTo>
                    <a:pt x="80347" y="278219"/>
                  </a:lnTo>
                  <a:lnTo>
                    <a:pt x="81140" y="277729"/>
                  </a:lnTo>
                  <a:lnTo>
                    <a:pt x="81934" y="277211"/>
                  </a:lnTo>
                  <a:lnTo>
                    <a:pt x="82721" y="276683"/>
                  </a:lnTo>
                  <a:lnTo>
                    <a:pt x="83508" y="276147"/>
                  </a:lnTo>
                  <a:lnTo>
                    <a:pt x="84295" y="275592"/>
                  </a:lnTo>
                  <a:lnTo>
                    <a:pt x="85076" y="275027"/>
                  </a:lnTo>
                  <a:lnTo>
                    <a:pt x="85857" y="274445"/>
                  </a:lnTo>
                  <a:lnTo>
                    <a:pt x="86638" y="273853"/>
                  </a:lnTo>
                  <a:lnTo>
                    <a:pt x="87413" y="273242"/>
                  </a:lnTo>
                  <a:lnTo>
                    <a:pt x="88182" y="272613"/>
                  </a:lnTo>
                  <a:lnTo>
                    <a:pt x="88182" y="272613"/>
                  </a:lnTo>
                  <a:lnTo>
                    <a:pt x="88624" y="273085"/>
                  </a:lnTo>
                  <a:lnTo>
                    <a:pt x="89072" y="273538"/>
                  </a:lnTo>
                  <a:lnTo>
                    <a:pt x="89526" y="273991"/>
                  </a:lnTo>
                  <a:lnTo>
                    <a:pt x="89980" y="274426"/>
                  </a:lnTo>
                  <a:lnTo>
                    <a:pt x="90441" y="274852"/>
                  </a:lnTo>
                  <a:lnTo>
                    <a:pt x="90901" y="275268"/>
                  </a:lnTo>
                  <a:lnTo>
                    <a:pt x="91367" y="275675"/>
                  </a:lnTo>
                  <a:lnTo>
                    <a:pt x="91839" y="276064"/>
                  </a:lnTo>
                  <a:lnTo>
                    <a:pt x="91839" y="276064"/>
                  </a:lnTo>
                  <a:lnTo>
                    <a:pt x="91791" y="278441"/>
                  </a:lnTo>
                  <a:lnTo>
                    <a:pt x="91730" y="281004"/>
                  </a:lnTo>
                  <a:lnTo>
                    <a:pt x="91658" y="283770"/>
                  </a:lnTo>
                  <a:lnTo>
                    <a:pt x="91567" y="286721"/>
                  </a:lnTo>
                  <a:lnTo>
                    <a:pt x="91464" y="289857"/>
                  </a:lnTo>
                  <a:lnTo>
                    <a:pt x="91349" y="293178"/>
                  </a:lnTo>
                  <a:lnTo>
                    <a:pt x="91209" y="296665"/>
                  </a:lnTo>
                  <a:lnTo>
                    <a:pt x="91052" y="300319"/>
                  </a:lnTo>
                  <a:lnTo>
                    <a:pt x="91052" y="300319"/>
                  </a:lnTo>
                  <a:lnTo>
                    <a:pt x="89641" y="300449"/>
                  </a:lnTo>
                  <a:lnTo>
                    <a:pt x="88243" y="300588"/>
                  </a:lnTo>
                  <a:lnTo>
                    <a:pt x="86850" y="300745"/>
                  </a:lnTo>
                  <a:lnTo>
                    <a:pt x="85470" y="300911"/>
                  </a:lnTo>
                  <a:lnTo>
                    <a:pt x="84101" y="301078"/>
                  </a:lnTo>
                  <a:lnTo>
                    <a:pt x="82739" y="301263"/>
                  </a:lnTo>
                  <a:lnTo>
                    <a:pt x="81395" y="301457"/>
                  </a:lnTo>
                  <a:lnTo>
                    <a:pt x="80051" y="301661"/>
                  </a:lnTo>
                  <a:lnTo>
                    <a:pt x="78725" y="301873"/>
                  </a:lnTo>
                  <a:lnTo>
                    <a:pt x="77405" y="302095"/>
                  </a:lnTo>
                  <a:lnTo>
                    <a:pt x="76097" y="302336"/>
                  </a:lnTo>
                  <a:lnTo>
                    <a:pt x="74801" y="302576"/>
                  </a:lnTo>
                  <a:lnTo>
                    <a:pt x="73518" y="302826"/>
                  </a:lnTo>
                  <a:lnTo>
                    <a:pt x="72240" y="303095"/>
                  </a:lnTo>
                  <a:lnTo>
                    <a:pt x="70975" y="303372"/>
                  </a:lnTo>
                  <a:lnTo>
                    <a:pt x="69721" y="303650"/>
                  </a:lnTo>
                  <a:lnTo>
                    <a:pt x="68474" y="303946"/>
                  </a:lnTo>
                  <a:lnTo>
                    <a:pt x="67245" y="304251"/>
                  </a:lnTo>
                  <a:lnTo>
                    <a:pt x="66022" y="304565"/>
                  </a:lnTo>
                  <a:lnTo>
                    <a:pt x="64805" y="304889"/>
                  </a:lnTo>
                  <a:lnTo>
                    <a:pt x="63606" y="305222"/>
                  </a:lnTo>
                  <a:lnTo>
                    <a:pt x="62413" y="305565"/>
                  </a:lnTo>
                  <a:lnTo>
                    <a:pt x="61232" y="305925"/>
                  </a:lnTo>
                  <a:lnTo>
                    <a:pt x="60064" y="306286"/>
                  </a:lnTo>
                  <a:lnTo>
                    <a:pt x="58901" y="306665"/>
                  </a:lnTo>
                  <a:lnTo>
                    <a:pt x="57757" y="307045"/>
                  </a:lnTo>
                  <a:lnTo>
                    <a:pt x="56619" y="307442"/>
                  </a:lnTo>
                  <a:lnTo>
                    <a:pt x="55493" y="307849"/>
                  </a:lnTo>
                  <a:lnTo>
                    <a:pt x="54372" y="308266"/>
                  </a:lnTo>
                  <a:lnTo>
                    <a:pt x="53271" y="308682"/>
                  </a:lnTo>
                  <a:lnTo>
                    <a:pt x="52175" y="309117"/>
                  </a:lnTo>
                  <a:lnTo>
                    <a:pt x="51091" y="309561"/>
                  </a:lnTo>
                  <a:lnTo>
                    <a:pt x="50019" y="310023"/>
                  </a:lnTo>
                  <a:lnTo>
                    <a:pt x="48953" y="310486"/>
                  </a:lnTo>
                  <a:lnTo>
                    <a:pt x="47900" y="310958"/>
                  </a:lnTo>
                  <a:lnTo>
                    <a:pt x="46859" y="311439"/>
                  </a:lnTo>
                  <a:lnTo>
                    <a:pt x="45829" y="311938"/>
                  </a:lnTo>
                  <a:lnTo>
                    <a:pt x="44812" y="312438"/>
                  </a:lnTo>
                  <a:lnTo>
                    <a:pt x="43807" y="312956"/>
                  </a:lnTo>
                  <a:lnTo>
                    <a:pt x="42808" y="313483"/>
                  </a:lnTo>
                  <a:lnTo>
                    <a:pt x="41821" y="314011"/>
                  </a:lnTo>
                  <a:lnTo>
                    <a:pt x="40846" y="314556"/>
                  </a:lnTo>
                  <a:lnTo>
                    <a:pt x="39877" y="315111"/>
                  </a:lnTo>
                  <a:lnTo>
                    <a:pt x="38927" y="315676"/>
                  </a:lnTo>
                  <a:lnTo>
                    <a:pt x="37982" y="316249"/>
                  </a:lnTo>
                  <a:lnTo>
                    <a:pt x="37050" y="316832"/>
                  </a:lnTo>
                  <a:lnTo>
                    <a:pt x="36130" y="317424"/>
                  </a:lnTo>
                  <a:lnTo>
                    <a:pt x="35221" y="318035"/>
                  </a:lnTo>
                  <a:lnTo>
                    <a:pt x="34319" y="318645"/>
                  </a:lnTo>
                  <a:lnTo>
                    <a:pt x="33435" y="319265"/>
                  </a:lnTo>
                  <a:lnTo>
                    <a:pt x="32557" y="319903"/>
                  </a:lnTo>
                  <a:lnTo>
                    <a:pt x="31691" y="320542"/>
                  </a:lnTo>
                  <a:lnTo>
                    <a:pt x="30838" y="321198"/>
                  </a:lnTo>
                  <a:lnTo>
                    <a:pt x="29996" y="321864"/>
                  </a:lnTo>
                  <a:lnTo>
                    <a:pt x="29161" y="322531"/>
                  </a:lnTo>
                  <a:lnTo>
                    <a:pt x="28337" y="323215"/>
                  </a:lnTo>
                  <a:lnTo>
                    <a:pt x="27532" y="323909"/>
                  </a:lnTo>
                  <a:lnTo>
                    <a:pt x="26733" y="324612"/>
                  </a:lnTo>
                  <a:lnTo>
                    <a:pt x="25939" y="325324"/>
                  </a:lnTo>
                  <a:lnTo>
                    <a:pt x="25164" y="326046"/>
                  </a:lnTo>
                  <a:lnTo>
                    <a:pt x="24402" y="326777"/>
                  </a:lnTo>
                  <a:lnTo>
                    <a:pt x="23645" y="327517"/>
                  </a:lnTo>
                  <a:lnTo>
                    <a:pt x="22900" y="328266"/>
                  </a:lnTo>
                  <a:lnTo>
                    <a:pt x="22167" y="329025"/>
                  </a:lnTo>
                  <a:lnTo>
                    <a:pt x="22167" y="329025"/>
                  </a:lnTo>
                  <a:lnTo>
                    <a:pt x="22010" y="329200"/>
                  </a:lnTo>
                  <a:lnTo>
                    <a:pt x="21865" y="329395"/>
                  </a:lnTo>
                  <a:lnTo>
                    <a:pt x="21719" y="329589"/>
                  </a:lnTo>
                  <a:lnTo>
                    <a:pt x="21586" y="329792"/>
                  </a:lnTo>
                  <a:lnTo>
                    <a:pt x="21459" y="330005"/>
                  </a:lnTo>
                  <a:lnTo>
                    <a:pt x="21338" y="330227"/>
                  </a:lnTo>
                  <a:lnTo>
                    <a:pt x="21229" y="330459"/>
                  </a:lnTo>
                  <a:lnTo>
                    <a:pt x="21120" y="330690"/>
                  </a:lnTo>
                  <a:lnTo>
                    <a:pt x="21029" y="330930"/>
                  </a:lnTo>
                  <a:lnTo>
                    <a:pt x="20938" y="331180"/>
                  </a:lnTo>
                  <a:lnTo>
                    <a:pt x="20860" y="331430"/>
                  </a:lnTo>
                  <a:lnTo>
                    <a:pt x="20793" y="331689"/>
                  </a:lnTo>
                  <a:lnTo>
                    <a:pt x="20726" y="331957"/>
                  </a:lnTo>
                  <a:lnTo>
                    <a:pt x="20672" y="332216"/>
                  </a:lnTo>
                  <a:lnTo>
                    <a:pt x="20629" y="332494"/>
                  </a:lnTo>
                  <a:lnTo>
                    <a:pt x="20593" y="332762"/>
                  </a:lnTo>
                  <a:lnTo>
                    <a:pt x="20563" y="333039"/>
                  </a:lnTo>
                  <a:lnTo>
                    <a:pt x="20545" y="333317"/>
                  </a:lnTo>
                  <a:lnTo>
                    <a:pt x="20533" y="333595"/>
                  </a:lnTo>
                  <a:lnTo>
                    <a:pt x="20527" y="333872"/>
                  </a:lnTo>
                  <a:lnTo>
                    <a:pt x="20533" y="334150"/>
                  </a:lnTo>
                  <a:lnTo>
                    <a:pt x="20551" y="334436"/>
                  </a:lnTo>
                  <a:lnTo>
                    <a:pt x="20575" y="334714"/>
                  </a:lnTo>
                  <a:lnTo>
                    <a:pt x="20605" y="334991"/>
                  </a:lnTo>
                  <a:lnTo>
                    <a:pt x="20648" y="335269"/>
                  </a:lnTo>
                  <a:lnTo>
                    <a:pt x="20702" y="335537"/>
                  </a:lnTo>
                  <a:lnTo>
                    <a:pt x="20763" y="335815"/>
                  </a:lnTo>
                  <a:lnTo>
                    <a:pt x="20829" y="336083"/>
                  </a:lnTo>
                  <a:lnTo>
                    <a:pt x="20908" y="336342"/>
                  </a:lnTo>
                  <a:lnTo>
                    <a:pt x="20999" y="336601"/>
                  </a:lnTo>
                  <a:lnTo>
                    <a:pt x="21096" y="336860"/>
                  </a:lnTo>
                  <a:lnTo>
                    <a:pt x="21199" y="337110"/>
                  </a:lnTo>
                  <a:lnTo>
                    <a:pt x="21199" y="337110"/>
                  </a:lnTo>
                  <a:lnTo>
                    <a:pt x="21271" y="337267"/>
                  </a:lnTo>
                  <a:lnTo>
                    <a:pt x="21344" y="337406"/>
                  </a:lnTo>
                  <a:lnTo>
                    <a:pt x="21423" y="337554"/>
                  </a:lnTo>
                  <a:lnTo>
                    <a:pt x="21501" y="337693"/>
                  </a:lnTo>
                  <a:lnTo>
                    <a:pt x="21580" y="337822"/>
                  </a:lnTo>
                  <a:lnTo>
                    <a:pt x="21659" y="337952"/>
                  </a:lnTo>
                  <a:lnTo>
                    <a:pt x="21834" y="338192"/>
                  </a:lnTo>
                  <a:lnTo>
                    <a:pt x="22010" y="338414"/>
                  </a:lnTo>
                  <a:lnTo>
                    <a:pt x="22198" y="338627"/>
                  </a:lnTo>
                  <a:lnTo>
                    <a:pt x="22391" y="338812"/>
                  </a:lnTo>
                  <a:lnTo>
                    <a:pt x="22591" y="338979"/>
                  </a:lnTo>
                  <a:lnTo>
                    <a:pt x="22797" y="339127"/>
                  </a:lnTo>
                  <a:lnTo>
                    <a:pt x="23009" y="339256"/>
                  </a:lnTo>
                  <a:lnTo>
                    <a:pt x="23221" y="339367"/>
                  </a:lnTo>
                  <a:lnTo>
                    <a:pt x="23439" y="339460"/>
                  </a:lnTo>
                  <a:lnTo>
                    <a:pt x="23663" y="339534"/>
                  </a:lnTo>
                  <a:lnTo>
                    <a:pt x="23887" y="339580"/>
                  </a:lnTo>
                  <a:lnTo>
                    <a:pt x="24111" y="339608"/>
                  </a:lnTo>
                  <a:lnTo>
                    <a:pt x="24335" y="339626"/>
                  </a:lnTo>
                  <a:lnTo>
                    <a:pt x="24335" y="339626"/>
                  </a:lnTo>
                  <a:lnTo>
                    <a:pt x="24474" y="339617"/>
                  </a:lnTo>
                  <a:lnTo>
                    <a:pt x="24613" y="339608"/>
                  </a:lnTo>
                  <a:lnTo>
                    <a:pt x="24753" y="339589"/>
                  </a:lnTo>
                  <a:lnTo>
                    <a:pt x="24892" y="339561"/>
                  </a:lnTo>
                  <a:lnTo>
                    <a:pt x="25031" y="339524"/>
                  </a:lnTo>
                  <a:lnTo>
                    <a:pt x="25171" y="339478"/>
                  </a:lnTo>
                  <a:lnTo>
                    <a:pt x="25310" y="339432"/>
                  </a:lnTo>
                  <a:lnTo>
                    <a:pt x="25449" y="339367"/>
                  </a:lnTo>
                  <a:lnTo>
                    <a:pt x="25582" y="339302"/>
                  </a:lnTo>
                  <a:lnTo>
                    <a:pt x="25715" y="339228"/>
                  </a:lnTo>
                  <a:lnTo>
                    <a:pt x="25849" y="339136"/>
                  </a:lnTo>
                  <a:lnTo>
                    <a:pt x="25982" y="339043"/>
                  </a:lnTo>
                  <a:lnTo>
                    <a:pt x="26115" y="338942"/>
                  </a:lnTo>
                  <a:lnTo>
                    <a:pt x="26242" y="338840"/>
                  </a:lnTo>
                  <a:lnTo>
                    <a:pt x="26369" y="338720"/>
                  </a:lnTo>
                  <a:lnTo>
                    <a:pt x="26490" y="338590"/>
                  </a:lnTo>
                  <a:lnTo>
                    <a:pt x="26490" y="338590"/>
                  </a:lnTo>
                  <a:lnTo>
                    <a:pt x="26963" y="338100"/>
                  </a:lnTo>
                  <a:lnTo>
                    <a:pt x="27441" y="337619"/>
                  </a:lnTo>
                  <a:lnTo>
                    <a:pt x="27919" y="337128"/>
                  </a:lnTo>
                  <a:lnTo>
                    <a:pt x="28410" y="336657"/>
                  </a:lnTo>
                  <a:lnTo>
                    <a:pt x="28900" y="336176"/>
                  </a:lnTo>
                  <a:lnTo>
                    <a:pt x="29397" y="335713"/>
                  </a:lnTo>
                  <a:lnTo>
                    <a:pt x="29899" y="335241"/>
                  </a:lnTo>
                  <a:lnTo>
                    <a:pt x="30408" y="334779"/>
                  </a:lnTo>
                  <a:lnTo>
                    <a:pt x="30923" y="334325"/>
                  </a:lnTo>
                  <a:lnTo>
                    <a:pt x="31443" y="333872"/>
                  </a:lnTo>
                  <a:lnTo>
                    <a:pt x="31964" y="333428"/>
                  </a:lnTo>
                  <a:lnTo>
                    <a:pt x="32497" y="332984"/>
                  </a:lnTo>
                  <a:lnTo>
                    <a:pt x="33030" y="332540"/>
                  </a:lnTo>
                  <a:lnTo>
                    <a:pt x="33568" y="332105"/>
                  </a:lnTo>
                  <a:lnTo>
                    <a:pt x="34119" y="331680"/>
                  </a:lnTo>
                  <a:lnTo>
                    <a:pt x="34670" y="331254"/>
                  </a:lnTo>
                  <a:lnTo>
                    <a:pt x="35221" y="330829"/>
                  </a:lnTo>
                  <a:lnTo>
                    <a:pt x="35784" y="330412"/>
                  </a:lnTo>
                  <a:lnTo>
                    <a:pt x="36354" y="330005"/>
                  </a:lnTo>
                  <a:lnTo>
                    <a:pt x="36923" y="329589"/>
                  </a:lnTo>
                  <a:lnTo>
                    <a:pt x="37498" y="329191"/>
                  </a:lnTo>
                  <a:lnTo>
                    <a:pt x="38085" y="328793"/>
                  </a:lnTo>
                  <a:lnTo>
                    <a:pt x="38673" y="328396"/>
                  </a:lnTo>
                  <a:lnTo>
                    <a:pt x="39266" y="328007"/>
                  </a:lnTo>
                  <a:lnTo>
                    <a:pt x="39859" y="327619"/>
                  </a:lnTo>
                  <a:lnTo>
                    <a:pt x="40465" y="327239"/>
                  </a:lnTo>
                  <a:lnTo>
                    <a:pt x="41076" y="326860"/>
                  </a:lnTo>
                  <a:lnTo>
                    <a:pt x="41688" y="326490"/>
                  </a:lnTo>
                  <a:lnTo>
                    <a:pt x="42305" y="326120"/>
                  </a:lnTo>
                  <a:lnTo>
                    <a:pt x="42929" y="325750"/>
                  </a:lnTo>
                  <a:lnTo>
                    <a:pt x="43559" y="325398"/>
                  </a:lnTo>
                  <a:lnTo>
                    <a:pt x="44194" y="325038"/>
                  </a:lnTo>
                  <a:lnTo>
                    <a:pt x="44836" y="324686"/>
                  </a:lnTo>
                  <a:lnTo>
                    <a:pt x="45478" y="324344"/>
                  </a:lnTo>
                  <a:lnTo>
                    <a:pt x="46132" y="324001"/>
                  </a:lnTo>
                  <a:lnTo>
                    <a:pt x="46786" y="323659"/>
                  </a:lnTo>
                  <a:lnTo>
                    <a:pt x="47446" y="323326"/>
                  </a:lnTo>
                  <a:lnTo>
                    <a:pt x="48112" y="323002"/>
                  </a:lnTo>
                  <a:lnTo>
                    <a:pt x="48784" y="322679"/>
                  </a:lnTo>
                  <a:lnTo>
                    <a:pt x="49462" y="322355"/>
                  </a:lnTo>
                  <a:lnTo>
                    <a:pt x="50140" y="322040"/>
                  </a:lnTo>
                  <a:lnTo>
                    <a:pt x="50830" y="321735"/>
                  </a:lnTo>
                  <a:lnTo>
                    <a:pt x="51521" y="321430"/>
                  </a:lnTo>
                  <a:lnTo>
                    <a:pt x="52217" y="321124"/>
                  </a:lnTo>
                  <a:lnTo>
                    <a:pt x="52919" y="320828"/>
                  </a:lnTo>
                  <a:lnTo>
                    <a:pt x="53628" y="320532"/>
                  </a:lnTo>
                  <a:lnTo>
                    <a:pt x="54336" y="320246"/>
                  </a:lnTo>
                  <a:lnTo>
                    <a:pt x="55057" y="319959"/>
                  </a:lnTo>
                  <a:lnTo>
                    <a:pt x="55777" y="319681"/>
                  </a:lnTo>
                  <a:lnTo>
                    <a:pt x="56510" y="319404"/>
                  </a:lnTo>
                  <a:lnTo>
                    <a:pt x="57242" y="319135"/>
                  </a:lnTo>
                  <a:lnTo>
                    <a:pt x="57981" y="318867"/>
                  </a:lnTo>
                  <a:lnTo>
                    <a:pt x="58720" y="318608"/>
                  </a:lnTo>
                  <a:lnTo>
                    <a:pt x="59471" y="318349"/>
                  </a:lnTo>
                  <a:lnTo>
                    <a:pt x="60221" y="318099"/>
                  </a:lnTo>
                  <a:lnTo>
                    <a:pt x="60984" y="317850"/>
                  </a:lnTo>
                  <a:lnTo>
                    <a:pt x="61747" y="317600"/>
                  </a:lnTo>
                  <a:lnTo>
                    <a:pt x="62516" y="317369"/>
                  </a:lnTo>
                  <a:lnTo>
                    <a:pt x="63285" y="317128"/>
                  </a:lnTo>
                  <a:lnTo>
                    <a:pt x="64066" y="316897"/>
                  </a:lnTo>
                  <a:lnTo>
                    <a:pt x="64853" y="316675"/>
                  </a:lnTo>
                  <a:lnTo>
                    <a:pt x="65640" y="316453"/>
                  </a:lnTo>
                  <a:lnTo>
                    <a:pt x="66434" y="316231"/>
                  </a:lnTo>
                  <a:lnTo>
                    <a:pt x="67233" y="316018"/>
                  </a:lnTo>
                  <a:lnTo>
                    <a:pt x="67233" y="316018"/>
                  </a:lnTo>
                  <a:lnTo>
                    <a:pt x="67027" y="316758"/>
                  </a:lnTo>
                  <a:lnTo>
                    <a:pt x="66833" y="317489"/>
                  </a:lnTo>
                  <a:lnTo>
                    <a:pt x="66658" y="318229"/>
                  </a:lnTo>
                  <a:lnTo>
                    <a:pt x="66494" y="318969"/>
                  </a:lnTo>
                  <a:lnTo>
                    <a:pt x="66343" y="319700"/>
                  </a:lnTo>
                  <a:lnTo>
                    <a:pt x="66209" y="320440"/>
                  </a:lnTo>
                  <a:lnTo>
                    <a:pt x="66088" y="321180"/>
                  </a:lnTo>
                  <a:lnTo>
                    <a:pt x="65979" y="321920"/>
                  </a:lnTo>
                  <a:lnTo>
                    <a:pt x="65889" y="322660"/>
                  </a:lnTo>
                  <a:lnTo>
                    <a:pt x="65816" y="323391"/>
                  </a:lnTo>
                  <a:lnTo>
                    <a:pt x="65755" y="324131"/>
                  </a:lnTo>
                  <a:lnTo>
                    <a:pt x="65731" y="324501"/>
                  </a:lnTo>
                  <a:lnTo>
                    <a:pt x="65707" y="324871"/>
                  </a:lnTo>
                  <a:lnTo>
                    <a:pt x="65689" y="325241"/>
                  </a:lnTo>
                  <a:lnTo>
                    <a:pt x="65677" y="325611"/>
                  </a:lnTo>
                  <a:lnTo>
                    <a:pt x="65665" y="325972"/>
                  </a:lnTo>
                  <a:lnTo>
                    <a:pt x="65659" y="326342"/>
                  </a:lnTo>
                  <a:lnTo>
                    <a:pt x="65652" y="326712"/>
                  </a:lnTo>
                  <a:lnTo>
                    <a:pt x="65652" y="327073"/>
                  </a:lnTo>
                  <a:lnTo>
                    <a:pt x="65659" y="327443"/>
                  </a:lnTo>
                  <a:lnTo>
                    <a:pt x="65665" y="327813"/>
                  </a:lnTo>
                  <a:lnTo>
                    <a:pt x="65677" y="328174"/>
                  </a:lnTo>
                  <a:lnTo>
                    <a:pt x="65695" y="328544"/>
                  </a:lnTo>
                  <a:lnTo>
                    <a:pt x="65713" y="328904"/>
                  </a:lnTo>
                  <a:lnTo>
                    <a:pt x="65737" y="329274"/>
                  </a:lnTo>
                  <a:lnTo>
                    <a:pt x="65761" y="329635"/>
                  </a:lnTo>
                  <a:lnTo>
                    <a:pt x="65792" y="330005"/>
                  </a:lnTo>
                  <a:lnTo>
                    <a:pt x="65828" y="330366"/>
                  </a:lnTo>
                  <a:lnTo>
                    <a:pt x="65864" y="330727"/>
                  </a:lnTo>
                  <a:lnTo>
                    <a:pt x="65907" y="331088"/>
                  </a:lnTo>
                  <a:lnTo>
                    <a:pt x="65949" y="331448"/>
                  </a:lnTo>
                  <a:lnTo>
                    <a:pt x="65998" y="331818"/>
                  </a:lnTo>
                  <a:lnTo>
                    <a:pt x="66052" y="332179"/>
                  </a:lnTo>
                  <a:lnTo>
                    <a:pt x="66107" y="332531"/>
                  </a:lnTo>
                  <a:lnTo>
                    <a:pt x="66167" y="332891"/>
                  </a:lnTo>
                  <a:lnTo>
                    <a:pt x="66234" y="333252"/>
                  </a:lnTo>
                  <a:lnTo>
                    <a:pt x="66300" y="333613"/>
                  </a:lnTo>
                  <a:lnTo>
                    <a:pt x="66373" y="333974"/>
                  </a:lnTo>
                  <a:lnTo>
                    <a:pt x="66446" y="334325"/>
                  </a:lnTo>
                  <a:lnTo>
                    <a:pt x="66524" y="334686"/>
                  </a:lnTo>
                  <a:lnTo>
                    <a:pt x="66609" y="335038"/>
                  </a:lnTo>
                  <a:lnTo>
                    <a:pt x="66694" y="335389"/>
                  </a:lnTo>
                  <a:lnTo>
                    <a:pt x="66785" y="335750"/>
                  </a:lnTo>
                  <a:lnTo>
                    <a:pt x="66882" y="336102"/>
                  </a:lnTo>
                  <a:lnTo>
                    <a:pt x="66978" y="336453"/>
                  </a:lnTo>
                  <a:lnTo>
                    <a:pt x="67081" y="336805"/>
                  </a:lnTo>
                  <a:lnTo>
                    <a:pt x="67184" y="337156"/>
                  </a:lnTo>
                  <a:lnTo>
                    <a:pt x="67293" y="337498"/>
                  </a:lnTo>
                  <a:lnTo>
                    <a:pt x="67408" y="337850"/>
                  </a:lnTo>
                  <a:lnTo>
                    <a:pt x="67523" y="338201"/>
                  </a:lnTo>
                  <a:lnTo>
                    <a:pt x="67644" y="338544"/>
                  </a:lnTo>
                  <a:lnTo>
                    <a:pt x="67766" y="338886"/>
                  </a:lnTo>
                  <a:lnTo>
                    <a:pt x="67899" y="339238"/>
                  </a:lnTo>
                  <a:lnTo>
                    <a:pt x="67899" y="339238"/>
                  </a:lnTo>
                  <a:lnTo>
                    <a:pt x="68093" y="339737"/>
                  </a:lnTo>
                  <a:lnTo>
                    <a:pt x="68298" y="340246"/>
                  </a:lnTo>
                  <a:lnTo>
                    <a:pt x="68504" y="340736"/>
                  </a:lnTo>
                  <a:lnTo>
                    <a:pt x="68722" y="341226"/>
                  </a:lnTo>
                  <a:lnTo>
                    <a:pt x="68946" y="341708"/>
                  </a:lnTo>
                  <a:lnTo>
                    <a:pt x="69182" y="342189"/>
                  </a:lnTo>
                  <a:lnTo>
                    <a:pt x="69418" y="342651"/>
                  </a:lnTo>
                  <a:lnTo>
                    <a:pt x="69661" y="343123"/>
                  </a:lnTo>
                  <a:lnTo>
                    <a:pt x="69915" y="343576"/>
                  </a:lnTo>
                  <a:lnTo>
                    <a:pt x="70169" y="344029"/>
                  </a:lnTo>
                  <a:lnTo>
                    <a:pt x="70436" y="344474"/>
                  </a:lnTo>
                  <a:lnTo>
                    <a:pt x="70702" y="344908"/>
                  </a:lnTo>
                  <a:lnTo>
                    <a:pt x="70981" y="345343"/>
                  </a:lnTo>
                  <a:lnTo>
                    <a:pt x="71259" y="345769"/>
                  </a:lnTo>
                  <a:lnTo>
                    <a:pt x="71550" y="346185"/>
                  </a:lnTo>
                  <a:lnTo>
                    <a:pt x="71840" y="346601"/>
                  </a:lnTo>
                  <a:lnTo>
                    <a:pt x="72137" y="347008"/>
                  </a:lnTo>
                  <a:lnTo>
                    <a:pt x="72446" y="347406"/>
                  </a:lnTo>
                  <a:lnTo>
                    <a:pt x="72755" y="347795"/>
                  </a:lnTo>
                  <a:lnTo>
                    <a:pt x="73070" y="348174"/>
                  </a:lnTo>
                  <a:lnTo>
                    <a:pt x="73384" y="348553"/>
                  </a:lnTo>
                  <a:lnTo>
                    <a:pt x="73711" y="348923"/>
                  </a:lnTo>
                  <a:lnTo>
                    <a:pt x="74038" y="349284"/>
                  </a:lnTo>
                  <a:lnTo>
                    <a:pt x="74371" y="349635"/>
                  </a:lnTo>
                  <a:lnTo>
                    <a:pt x="74710" y="349987"/>
                  </a:lnTo>
                  <a:lnTo>
                    <a:pt x="75055" y="350329"/>
                  </a:lnTo>
                  <a:lnTo>
                    <a:pt x="75401" y="350662"/>
                  </a:lnTo>
                  <a:lnTo>
                    <a:pt x="75752" y="350986"/>
                  </a:lnTo>
                  <a:lnTo>
                    <a:pt x="76103" y="351301"/>
                  </a:lnTo>
                  <a:lnTo>
                    <a:pt x="76466" y="351606"/>
                  </a:lnTo>
                  <a:lnTo>
                    <a:pt x="76829" y="351911"/>
                  </a:lnTo>
                  <a:lnTo>
                    <a:pt x="77193" y="352207"/>
                  </a:lnTo>
                  <a:lnTo>
                    <a:pt x="77562" y="352494"/>
                  </a:lnTo>
                  <a:lnTo>
                    <a:pt x="77938" y="352772"/>
                  </a:lnTo>
                  <a:lnTo>
                    <a:pt x="78313" y="353040"/>
                  </a:lnTo>
                  <a:lnTo>
                    <a:pt x="78694" y="353299"/>
                  </a:lnTo>
                  <a:lnTo>
                    <a:pt x="79076" y="353549"/>
                  </a:lnTo>
                  <a:lnTo>
                    <a:pt x="79463" y="353798"/>
                  </a:lnTo>
                  <a:lnTo>
                    <a:pt x="79851" y="354030"/>
                  </a:lnTo>
                  <a:lnTo>
                    <a:pt x="80244" y="354261"/>
                  </a:lnTo>
                  <a:lnTo>
                    <a:pt x="80638" y="354483"/>
                  </a:lnTo>
                  <a:lnTo>
                    <a:pt x="81038" y="354696"/>
                  </a:lnTo>
                  <a:lnTo>
                    <a:pt x="81437" y="354890"/>
                  </a:lnTo>
                  <a:lnTo>
                    <a:pt x="81837" y="355084"/>
                  </a:lnTo>
                  <a:lnTo>
                    <a:pt x="82242" y="355269"/>
                  </a:lnTo>
                  <a:lnTo>
                    <a:pt x="82648" y="355445"/>
                  </a:lnTo>
                  <a:lnTo>
                    <a:pt x="83054" y="355612"/>
                  </a:lnTo>
                  <a:lnTo>
                    <a:pt x="83465" y="355769"/>
                  </a:lnTo>
                  <a:lnTo>
                    <a:pt x="83877" y="355917"/>
                  </a:lnTo>
                  <a:lnTo>
                    <a:pt x="84289" y="356065"/>
                  </a:lnTo>
                  <a:lnTo>
                    <a:pt x="84707" y="356194"/>
                  </a:lnTo>
                  <a:lnTo>
                    <a:pt x="85124" y="356315"/>
                  </a:lnTo>
                  <a:lnTo>
                    <a:pt x="85536" y="356426"/>
                  </a:lnTo>
                  <a:lnTo>
                    <a:pt x="85960" y="356527"/>
                  </a:lnTo>
                  <a:lnTo>
                    <a:pt x="86378" y="356620"/>
                  </a:lnTo>
                  <a:lnTo>
                    <a:pt x="86796" y="356703"/>
                  </a:lnTo>
                  <a:lnTo>
                    <a:pt x="87219" y="356777"/>
                  </a:lnTo>
                  <a:lnTo>
                    <a:pt x="87637" y="356842"/>
                  </a:lnTo>
                  <a:lnTo>
                    <a:pt x="88061" y="356897"/>
                  </a:lnTo>
                  <a:lnTo>
                    <a:pt x="88485" y="356944"/>
                  </a:lnTo>
                  <a:lnTo>
                    <a:pt x="88909" y="356981"/>
                  </a:lnTo>
                  <a:lnTo>
                    <a:pt x="89326" y="356999"/>
                  </a:lnTo>
                  <a:lnTo>
                    <a:pt x="89750" y="357018"/>
                  </a:lnTo>
                  <a:lnTo>
                    <a:pt x="90174" y="357027"/>
                  </a:lnTo>
                  <a:lnTo>
                    <a:pt x="90174" y="357027"/>
                  </a:lnTo>
                  <a:lnTo>
                    <a:pt x="90586" y="357018"/>
                  </a:lnTo>
                  <a:lnTo>
                    <a:pt x="90998" y="357008"/>
                  </a:lnTo>
                  <a:lnTo>
                    <a:pt x="91409" y="356981"/>
                  </a:lnTo>
                  <a:lnTo>
                    <a:pt x="91815" y="356944"/>
                  </a:lnTo>
                  <a:lnTo>
                    <a:pt x="92227" y="356907"/>
                  </a:lnTo>
                  <a:lnTo>
                    <a:pt x="92632" y="356851"/>
                  </a:lnTo>
                  <a:lnTo>
                    <a:pt x="93044" y="356786"/>
                  </a:lnTo>
                  <a:lnTo>
                    <a:pt x="93450" y="356712"/>
                  </a:lnTo>
                  <a:lnTo>
                    <a:pt x="93855" y="356629"/>
                  </a:lnTo>
                  <a:lnTo>
                    <a:pt x="94261" y="356537"/>
                  </a:lnTo>
                  <a:lnTo>
                    <a:pt x="94661" y="356426"/>
                  </a:lnTo>
                  <a:lnTo>
                    <a:pt x="95066" y="356315"/>
                  </a:lnTo>
                  <a:lnTo>
                    <a:pt x="95466" y="356194"/>
                  </a:lnTo>
                  <a:lnTo>
                    <a:pt x="95860" y="356056"/>
                  </a:lnTo>
                  <a:lnTo>
                    <a:pt x="96259" y="355908"/>
                  </a:lnTo>
                  <a:lnTo>
                    <a:pt x="96653" y="355750"/>
                  </a:lnTo>
                  <a:lnTo>
                    <a:pt x="96653" y="355750"/>
                  </a:lnTo>
                  <a:lnTo>
                    <a:pt x="96968" y="355621"/>
                  </a:lnTo>
                  <a:lnTo>
                    <a:pt x="97294" y="355473"/>
                  </a:lnTo>
                  <a:lnTo>
                    <a:pt x="97634" y="355316"/>
                  </a:lnTo>
                  <a:lnTo>
                    <a:pt x="97991" y="355130"/>
                  </a:lnTo>
                  <a:lnTo>
                    <a:pt x="98354" y="354936"/>
                  </a:lnTo>
                  <a:lnTo>
                    <a:pt x="98736" y="354723"/>
                  </a:lnTo>
                  <a:lnTo>
                    <a:pt x="99123" y="354492"/>
                  </a:lnTo>
                  <a:lnTo>
                    <a:pt x="99523" y="354242"/>
                  </a:lnTo>
                  <a:lnTo>
                    <a:pt x="99934" y="353965"/>
                  </a:lnTo>
                  <a:lnTo>
                    <a:pt x="100346" y="353678"/>
                  </a:lnTo>
                  <a:lnTo>
                    <a:pt x="100770" y="353364"/>
                  </a:lnTo>
                  <a:lnTo>
                    <a:pt x="101200" y="353021"/>
                  </a:lnTo>
                  <a:lnTo>
                    <a:pt x="101636" y="352661"/>
                  </a:lnTo>
                  <a:lnTo>
                    <a:pt x="102078" y="352281"/>
                  </a:lnTo>
                  <a:lnTo>
                    <a:pt x="102520" y="351874"/>
                  </a:lnTo>
                  <a:lnTo>
                    <a:pt x="102968" y="351439"/>
                  </a:lnTo>
                  <a:lnTo>
                    <a:pt x="103416" y="350977"/>
                  </a:lnTo>
                  <a:lnTo>
                    <a:pt x="103870" y="350487"/>
                  </a:lnTo>
                  <a:lnTo>
                    <a:pt x="104094" y="350237"/>
                  </a:lnTo>
                  <a:lnTo>
                    <a:pt x="104318" y="349978"/>
                  </a:lnTo>
                  <a:lnTo>
                    <a:pt x="104542" y="349710"/>
                  </a:lnTo>
                  <a:lnTo>
                    <a:pt x="104766" y="349432"/>
                  </a:lnTo>
                  <a:lnTo>
                    <a:pt x="104990" y="349145"/>
                  </a:lnTo>
                  <a:lnTo>
                    <a:pt x="105214" y="348858"/>
                  </a:lnTo>
                  <a:lnTo>
                    <a:pt x="105438" y="348562"/>
                  </a:lnTo>
                  <a:lnTo>
                    <a:pt x="105662" y="348257"/>
                  </a:lnTo>
                  <a:lnTo>
                    <a:pt x="105886" y="347943"/>
                  </a:lnTo>
                  <a:lnTo>
                    <a:pt x="106104" y="347628"/>
                  </a:lnTo>
                  <a:lnTo>
                    <a:pt x="106322" y="347295"/>
                  </a:lnTo>
                  <a:lnTo>
                    <a:pt x="106540" y="346962"/>
                  </a:lnTo>
                  <a:lnTo>
                    <a:pt x="106758" y="346620"/>
                  </a:lnTo>
                  <a:lnTo>
                    <a:pt x="106976" y="346268"/>
                  </a:lnTo>
                  <a:lnTo>
                    <a:pt x="107188" y="345907"/>
                  </a:lnTo>
                  <a:lnTo>
                    <a:pt x="107406" y="345537"/>
                  </a:lnTo>
                  <a:lnTo>
                    <a:pt x="107612" y="345158"/>
                  </a:lnTo>
                  <a:lnTo>
                    <a:pt x="107824" y="344779"/>
                  </a:lnTo>
                  <a:lnTo>
                    <a:pt x="108030" y="344381"/>
                  </a:lnTo>
                  <a:lnTo>
                    <a:pt x="108235" y="343983"/>
                  </a:lnTo>
                  <a:lnTo>
                    <a:pt x="108441" y="343567"/>
                  </a:lnTo>
                  <a:lnTo>
                    <a:pt x="108641" y="343151"/>
                  </a:lnTo>
                  <a:lnTo>
                    <a:pt x="108841" y="342716"/>
                  </a:lnTo>
                  <a:lnTo>
                    <a:pt x="109035" y="342281"/>
                  </a:lnTo>
                  <a:lnTo>
                    <a:pt x="109228" y="341837"/>
                  </a:lnTo>
                  <a:lnTo>
                    <a:pt x="109416" y="341375"/>
                  </a:lnTo>
                  <a:lnTo>
                    <a:pt x="109610" y="340912"/>
                  </a:lnTo>
                  <a:lnTo>
                    <a:pt x="109791" y="340440"/>
                  </a:lnTo>
                  <a:lnTo>
                    <a:pt x="109791" y="340440"/>
                  </a:lnTo>
                  <a:lnTo>
                    <a:pt x="109979" y="340912"/>
                  </a:lnTo>
                  <a:lnTo>
                    <a:pt x="110167" y="341375"/>
                  </a:lnTo>
                  <a:lnTo>
                    <a:pt x="110355" y="341837"/>
                  </a:lnTo>
                  <a:lnTo>
                    <a:pt x="110548" y="342281"/>
                  </a:lnTo>
                  <a:lnTo>
                    <a:pt x="110748" y="342716"/>
                  </a:lnTo>
                  <a:lnTo>
                    <a:pt x="110948" y="343151"/>
                  </a:lnTo>
                  <a:lnTo>
                    <a:pt x="111148" y="343567"/>
                  </a:lnTo>
                  <a:lnTo>
                    <a:pt x="111348" y="343983"/>
                  </a:lnTo>
                  <a:lnTo>
                    <a:pt x="111553" y="344381"/>
                  </a:lnTo>
                  <a:lnTo>
                    <a:pt x="111759" y="344779"/>
                  </a:lnTo>
                  <a:lnTo>
                    <a:pt x="111971" y="345158"/>
                  </a:lnTo>
                  <a:lnTo>
                    <a:pt x="112183" y="345537"/>
                  </a:lnTo>
                  <a:lnTo>
                    <a:pt x="112395" y="345907"/>
                  </a:lnTo>
                  <a:lnTo>
                    <a:pt x="112607" y="346268"/>
                  </a:lnTo>
                  <a:lnTo>
                    <a:pt x="112825" y="346620"/>
                  </a:lnTo>
                  <a:lnTo>
                    <a:pt x="113043" y="346962"/>
                  </a:lnTo>
                  <a:lnTo>
                    <a:pt x="113261" y="347295"/>
                  </a:lnTo>
                  <a:lnTo>
                    <a:pt x="113479" y="347628"/>
                  </a:lnTo>
                  <a:lnTo>
                    <a:pt x="113703" y="347943"/>
                  </a:lnTo>
                  <a:lnTo>
                    <a:pt x="113921" y="348257"/>
                  </a:lnTo>
                  <a:lnTo>
                    <a:pt x="114145" y="348562"/>
                  </a:lnTo>
                  <a:lnTo>
                    <a:pt x="114369" y="348858"/>
                  </a:lnTo>
                  <a:lnTo>
                    <a:pt x="114593" y="349145"/>
                  </a:lnTo>
                  <a:lnTo>
                    <a:pt x="114817" y="349432"/>
                  </a:lnTo>
                  <a:lnTo>
                    <a:pt x="115041" y="349710"/>
                  </a:lnTo>
                  <a:lnTo>
                    <a:pt x="115265" y="349978"/>
                  </a:lnTo>
                  <a:lnTo>
                    <a:pt x="115489" y="350237"/>
                  </a:lnTo>
                  <a:lnTo>
                    <a:pt x="115719" y="350487"/>
                  </a:lnTo>
                  <a:lnTo>
                    <a:pt x="116167" y="350977"/>
                  </a:lnTo>
                  <a:lnTo>
                    <a:pt x="116615" y="351439"/>
                  </a:lnTo>
                  <a:lnTo>
                    <a:pt x="117063" y="351874"/>
                  </a:lnTo>
                  <a:lnTo>
                    <a:pt x="117505" y="352281"/>
                  </a:lnTo>
                  <a:lnTo>
                    <a:pt x="117947" y="352661"/>
                  </a:lnTo>
                  <a:lnTo>
                    <a:pt x="118383" y="353021"/>
                  </a:lnTo>
                  <a:lnTo>
                    <a:pt x="118813" y="353364"/>
                  </a:lnTo>
                  <a:lnTo>
                    <a:pt x="119237" y="353678"/>
                  </a:lnTo>
                  <a:lnTo>
                    <a:pt x="119655" y="353965"/>
                  </a:lnTo>
                  <a:lnTo>
                    <a:pt x="120060" y="354242"/>
                  </a:lnTo>
                  <a:lnTo>
                    <a:pt x="120460" y="354492"/>
                  </a:lnTo>
                  <a:lnTo>
                    <a:pt x="120853" y="354723"/>
                  </a:lnTo>
                  <a:lnTo>
                    <a:pt x="121229" y="354936"/>
                  </a:lnTo>
                  <a:lnTo>
                    <a:pt x="121598" y="355130"/>
                  </a:lnTo>
                  <a:lnTo>
                    <a:pt x="121955" y="355316"/>
                  </a:lnTo>
                  <a:lnTo>
                    <a:pt x="122294" y="355473"/>
                  </a:lnTo>
                  <a:lnTo>
                    <a:pt x="122621" y="355621"/>
                  </a:lnTo>
                  <a:lnTo>
                    <a:pt x="122930" y="355750"/>
                  </a:lnTo>
                  <a:lnTo>
                    <a:pt x="122930" y="355750"/>
                  </a:lnTo>
                  <a:lnTo>
                    <a:pt x="123330" y="355908"/>
                  </a:lnTo>
                  <a:lnTo>
                    <a:pt x="123723" y="356056"/>
                  </a:lnTo>
                  <a:lnTo>
                    <a:pt x="124123" y="356185"/>
                  </a:lnTo>
                  <a:lnTo>
                    <a:pt x="124523" y="356315"/>
                  </a:lnTo>
                  <a:lnTo>
                    <a:pt x="124928" y="356426"/>
                  </a:lnTo>
                  <a:lnTo>
                    <a:pt x="125328" y="356537"/>
                  </a:lnTo>
                  <a:lnTo>
                    <a:pt x="125734" y="356629"/>
                  </a:lnTo>
                  <a:lnTo>
                    <a:pt x="126139" y="356712"/>
                  </a:lnTo>
                  <a:lnTo>
                    <a:pt x="126545" y="356786"/>
                  </a:lnTo>
                  <a:lnTo>
                    <a:pt x="126951" y="356851"/>
                  </a:lnTo>
                  <a:lnTo>
                    <a:pt x="127362" y="356897"/>
                  </a:lnTo>
                  <a:lnTo>
                    <a:pt x="127768" y="356944"/>
                  </a:lnTo>
                  <a:lnTo>
                    <a:pt x="128180" y="356981"/>
                  </a:lnTo>
                  <a:lnTo>
                    <a:pt x="128591" y="357008"/>
                  </a:lnTo>
                  <a:lnTo>
                    <a:pt x="129003" y="357018"/>
                  </a:lnTo>
                  <a:lnTo>
                    <a:pt x="129415" y="357027"/>
                  </a:lnTo>
                  <a:lnTo>
                    <a:pt x="129415" y="357027"/>
                  </a:lnTo>
                  <a:lnTo>
                    <a:pt x="129833" y="357018"/>
                  </a:lnTo>
                  <a:lnTo>
                    <a:pt x="130256" y="356999"/>
                  </a:lnTo>
                  <a:lnTo>
                    <a:pt x="130680" y="356981"/>
                  </a:lnTo>
                  <a:lnTo>
                    <a:pt x="131104" y="356944"/>
                  </a:lnTo>
                  <a:lnTo>
                    <a:pt x="131528" y="356897"/>
                  </a:lnTo>
                  <a:lnTo>
                    <a:pt x="131946" y="356842"/>
                  </a:lnTo>
                  <a:lnTo>
                    <a:pt x="132370" y="356777"/>
                  </a:lnTo>
                  <a:lnTo>
                    <a:pt x="132793" y="356703"/>
                  </a:lnTo>
                  <a:lnTo>
                    <a:pt x="133211" y="356620"/>
                  </a:lnTo>
                  <a:lnTo>
                    <a:pt x="133629" y="356527"/>
                  </a:lnTo>
                  <a:lnTo>
                    <a:pt x="134047" y="356426"/>
                  </a:lnTo>
                  <a:lnTo>
                    <a:pt x="134465" y="356315"/>
                  </a:lnTo>
                  <a:lnTo>
                    <a:pt x="134882" y="356194"/>
                  </a:lnTo>
                  <a:lnTo>
                    <a:pt x="135294" y="356065"/>
                  </a:lnTo>
                  <a:lnTo>
                    <a:pt x="135712" y="355917"/>
                  </a:lnTo>
                  <a:lnTo>
                    <a:pt x="136124" y="355769"/>
                  </a:lnTo>
                  <a:lnTo>
                    <a:pt x="136529" y="355612"/>
                  </a:lnTo>
                  <a:lnTo>
                    <a:pt x="136941" y="355445"/>
                  </a:lnTo>
                  <a:lnTo>
                    <a:pt x="137347" y="355269"/>
                  </a:lnTo>
                  <a:lnTo>
                    <a:pt x="137746" y="355084"/>
                  </a:lnTo>
                  <a:lnTo>
                    <a:pt x="138152" y="354890"/>
                  </a:lnTo>
                  <a:lnTo>
                    <a:pt x="138551" y="354696"/>
                  </a:lnTo>
                  <a:lnTo>
                    <a:pt x="138945" y="354483"/>
                  </a:lnTo>
                  <a:lnTo>
                    <a:pt x="139345" y="354261"/>
                  </a:lnTo>
                  <a:lnTo>
                    <a:pt x="139732" y="354030"/>
                  </a:lnTo>
                  <a:lnTo>
                    <a:pt x="140126" y="353798"/>
                  </a:lnTo>
                  <a:lnTo>
                    <a:pt x="140507" y="353549"/>
                  </a:lnTo>
                  <a:lnTo>
                    <a:pt x="140895" y="353299"/>
                  </a:lnTo>
                  <a:lnTo>
                    <a:pt x="141276" y="353040"/>
                  </a:lnTo>
                  <a:lnTo>
                    <a:pt x="141651" y="352772"/>
                  </a:lnTo>
                  <a:lnTo>
                    <a:pt x="142021" y="352494"/>
                  </a:lnTo>
                  <a:lnTo>
                    <a:pt x="142396" y="352207"/>
                  </a:lnTo>
                  <a:lnTo>
                    <a:pt x="142759" y="351911"/>
                  </a:lnTo>
                  <a:lnTo>
                    <a:pt x="143123" y="351606"/>
                  </a:lnTo>
                  <a:lnTo>
                    <a:pt x="143480" y="351301"/>
                  </a:lnTo>
                  <a:lnTo>
                    <a:pt x="143837" y="350986"/>
                  </a:lnTo>
                  <a:lnTo>
                    <a:pt x="144188" y="350662"/>
                  </a:lnTo>
                  <a:lnTo>
                    <a:pt x="144534" y="350329"/>
                  </a:lnTo>
                  <a:lnTo>
                    <a:pt x="144879" y="349987"/>
                  </a:lnTo>
                  <a:lnTo>
                    <a:pt x="145218" y="349635"/>
                  </a:lnTo>
                  <a:lnTo>
                    <a:pt x="145551" y="349284"/>
                  </a:lnTo>
                  <a:lnTo>
                    <a:pt x="145878" y="348923"/>
                  </a:lnTo>
                  <a:lnTo>
                    <a:pt x="146199" y="348553"/>
                  </a:lnTo>
                  <a:lnTo>
                    <a:pt x="146519" y="348174"/>
                  </a:lnTo>
                  <a:lnTo>
                    <a:pt x="146834" y="347795"/>
                  </a:lnTo>
                  <a:lnTo>
                    <a:pt x="147143" y="347406"/>
                  </a:lnTo>
                  <a:lnTo>
                    <a:pt x="147446" y="347008"/>
                  </a:lnTo>
                  <a:lnTo>
                    <a:pt x="147749" y="346601"/>
                  </a:lnTo>
                  <a:lnTo>
                    <a:pt x="148039" y="346185"/>
                  </a:lnTo>
                  <a:lnTo>
                    <a:pt x="148324" y="345769"/>
                  </a:lnTo>
                  <a:lnTo>
                    <a:pt x="148608" y="345343"/>
                  </a:lnTo>
                  <a:lnTo>
                    <a:pt x="148881" y="344908"/>
                  </a:lnTo>
                  <a:lnTo>
                    <a:pt x="149153" y="344474"/>
                  </a:lnTo>
                  <a:lnTo>
                    <a:pt x="149414" y="344029"/>
                  </a:lnTo>
                  <a:lnTo>
                    <a:pt x="149674" y="343576"/>
                  </a:lnTo>
                  <a:lnTo>
                    <a:pt x="149922" y="343123"/>
                  </a:lnTo>
                  <a:lnTo>
                    <a:pt x="150170" y="342651"/>
                  </a:lnTo>
                  <a:lnTo>
                    <a:pt x="150407" y="342189"/>
                  </a:lnTo>
                  <a:lnTo>
                    <a:pt x="150637" y="341708"/>
                  </a:lnTo>
                  <a:lnTo>
                    <a:pt x="150861" y="341226"/>
                  </a:lnTo>
                  <a:lnTo>
                    <a:pt x="151079" y="340736"/>
                  </a:lnTo>
                  <a:lnTo>
                    <a:pt x="151291" y="340246"/>
                  </a:lnTo>
                  <a:lnTo>
                    <a:pt x="151496" y="339737"/>
                  </a:lnTo>
                  <a:lnTo>
                    <a:pt x="151690" y="339238"/>
                  </a:lnTo>
                  <a:lnTo>
                    <a:pt x="151690" y="339238"/>
                  </a:lnTo>
                  <a:lnTo>
                    <a:pt x="151817" y="338886"/>
                  </a:lnTo>
                  <a:lnTo>
                    <a:pt x="151945" y="338544"/>
                  </a:lnTo>
                  <a:lnTo>
                    <a:pt x="152066" y="338201"/>
                  </a:lnTo>
                  <a:lnTo>
                    <a:pt x="152181" y="337850"/>
                  </a:lnTo>
                  <a:lnTo>
                    <a:pt x="152296" y="337498"/>
                  </a:lnTo>
                  <a:lnTo>
                    <a:pt x="152405" y="337156"/>
                  </a:lnTo>
                  <a:lnTo>
                    <a:pt x="152508" y="336805"/>
                  </a:lnTo>
                  <a:lnTo>
                    <a:pt x="152611" y="336453"/>
                  </a:lnTo>
                  <a:lnTo>
                    <a:pt x="152707" y="336102"/>
                  </a:lnTo>
                  <a:lnTo>
                    <a:pt x="152798" y="335750"/>
                  </a:lnTo>
                  <a:lnTo>
                    <a:pt x="152889" y="335398"/>
                  </a:lnTo>
                  <a:lnTo>
                    <a:pt x="152980" y="335038"/>
                  </a:lnTo>
                  <a:lnTo>
                    <a:pt x="153059" y="334686"/>
                  </a:lnTo>
                  <a:lnTo>
                    <a:pt x="153137" y="334325"/>
                  </a:lnTo>
                  <a:lnTo>
                    <a:pt x="153216" y="333974"/>
                  </a:lnTo>
                  <a:lnTo>
                    <a:pt x="153283" y="333613"/>
                  </a:lnTo>
                  <a:lnTo>
                    <a:pt x="153355" y="333252"/>
                  </a:lnTo>
                  <a:lnTo>
                    <a:pt x="153416" y="332901"/>
                  </a:lnTo>
                  <a:lnTo>
                    <a:pt x="153476" y="332540"/>
                  </a:lnTo>
                  <a:lnTo>
                    <a:pt x="153531" y="332179"/>
                  </a:lnTo>
                  <a:lnTo>
                    <a:pt x="153585" y="331818"/>
                  </a:lnTo>
                  <a:lnTo>
                    <a:pt x="153634" y="331458"/>
                  </a:lnTo>
                  <a:lnTo>
                    <a:pt x="153682" y="331097"/>
                  </a:lnTo>
                  <a:lnTo>
                    <a:pt x="153725" y="330736"/>
                  </a:lnTo>
                  <a:lnTo>
                    <a:pt x="153761" y="330366"/>
                  </a:lnTo>
                  <a:lnTo>
                    <a:pt x="153791" y="330005"/>
                  </a:lnTo>
                  <a:lnTo>
                    <a:pt x="153821" y="329644"/>
                  </a:lnTo>
                  <a:lnTo>
                    <a:pt x="153852" y="329274"/>
                  </a:lnTo>
                  <a:lnTo>
                    <a:pt x="153876" y="328914"/>
                  </a:lnTo>
                  <a:lnTo>
                    <a:pt x="153894" y="328553"/>
                  </a:lnTo>
                  <a:lnTo>
                    <a:pt x="153906" y="328183"/>
                  </a:lnTo>
                  <a:lnTo>
                    <a:pt x="153918" y="327813"/>
                  </a:lnTo>
                  <a:lnTo>
                    <a:pt x="153930" y="327452"/>
                  </a:lnTo>
                  <a:lnTo>
                    <a:pt x="153930" y="327082"/>
                  </a:lnTo>
                  <a:lnTo>
                    <a:pt x="153930" y="326721"/>
                  </a:lnTo>
                  <a:lnTo>
                    <a:pt x="153930" y="326351"/>
                  </a:lnTo>
                  <a:lnTo>
                    <a:pt x="153924" y="325981"/>
                  </a:lnTo>
                  <a:lnTo>
                    <a:pt x="153912" y="325611"/>
                  </a:lnTo>
                  <a:lnTo>
                    <a:pt x="153900" y="325250"/>
                  </a:lnTo>
                  <a:lnTo>
                    <a:pt x="153882" y="324880"/>
                  </a:lnTo>
                  <a:lnTo>
                    <a:pt x="153858" y="324510"/>
                  </a:lnTo>
                  <a:lnTo>
                    <a:pt x="153834" y="324140"/>
                  </a:lnTo>
                  <a:lnTo>
                    <a:pt x="153773" y="323400"/>
                  </a:lnTo>
                  <a:lnTo>
                    <a:pt x="153700" y="322669"/>
                  </a:lnTo>
                  <a:lnTo>
                    <a:pt x="153610" y="321929"/>
                  </a:lnTo>
                  <a:lnTo>
                    <a:pt x="153501" y="321189"/>
                  </a:lnTo>
                  <a:lnTo>
                    <a:pt x="153379" y="320449"/>
                  </a:lnTo>
                  <a:lnTo>
                    <a:pt x="153246" y="319718"/>
                  </a:lnTo>
                  <a:lnTo>
                    <a:pt x="153101" y="318978"/>
                  </a:lnTo>
                  <a:lnTo>
                    <a:pt x="152937" y="318238"/>
                  </a:lnTo>
                  <a:lnTo>
                    <a:pt x="152756" y="317507"/>
                  </a:lnTo>
                  <a:lnTo>
                    <a:pt x="152568" y="316777"/>
                  </a:lnTo>
                  <a:lnTo>
                    <a:pt x="152356" y="316036"/>
                  </a:lnTo>
                  <a:lnTo>
                    <a:pt x="152356" y="316036"/>
                  </a:lnTo>
                  <a:lnTo>
                    <a:pt x="153803" y="316425"/>
                  </a:lnTo>
                  <a:lnTo>
                    <a:pt x="155232" y="316832"/>
                  </a:lnTo>
                  <a:lnTo>
                    <a:pt x="156643" y="317248"/>
                  </a:lnTo>
                  <a:lnTo>
                    <a:pt x="158036" y="317683"/>
                  </a:lnTo>
                  <a:lnTo>
                    <a:pt x="159416" y="318127"/>
                  </a:lnTo>
                  <a:lnTo>
                    <a:pt x="160778" y="318590"/>
                  </a:lnTo>
                  <a:lnTo>
                    <a:pt x="162123" y="319071"/>
                  </a:lnTo>
                  <a:lnTo>
                    <a:pt x="163449" y="319561"/>
                  </a:lnTo>
                  <a:lnTo>
                    <a:pt x="164756" y="320061"/>
                  </a:lnTo>
                  <a:lnTo>
                    <a:pt x="166052" y="320588"/>
                  </a:lnTo>
                  <a:lnTo>
                    <a:pt x="167330" y="321115"/>
                  </a:lnTo>
                  <a:lnTo>
                    <a:pt x="168589" y="321670"/>
                  </a:lnTo>
                  <a:lnTo>
                    <a:pt x="169830" y="322235"/>
                  </a:lnTo>
                  <a:lnTo>
                    <a:pt x="171053" y="322808"/>
                  </a:lnTo>
                  <a:lnTo>
                    <a:pt x="172264" y="323400"/>
                  </a:lnTo>
                  <a:lnTo>
                    <a:pt x="173451" y="324011"/>
                  </a:lnTo>
                  <a:lnTo>
                    <a:pt x="173451" y="324011"/>
                  </a:lnTo>
                  <a:lnTo>
                    <a:pt x="173608" y="324085"/>
                  </a:lnTo>
                  <a:lnTo>
                    <a:pt x="173760" y="324149"/>
                  </a:lnTo>
                  <a:lnTo>
                    <a:pt x="173911" y="324196"/>
                  </a:lnTo>
                  <a:lnTo>
                    <a:pt x="174062" y="324242"/>
                  </a:lnTo>
                  <a:lnTo>
                    <a:pt x="174220" y="324279"/>
                  </a:lnTo>
                  <a:lnTo>
                    <a:pt x="174371" y="324297"/>
                  </a:lnTo>
                  <a:lnTo>
                    <a:pt x="174523" y="324316"/>
                  </a:lnTo>
                  <a:lnTo>
                    <a:pt x="174680" y="324316"/>
                  </a:lnTo>
                  <a:lnTo>
                    <a:pt x="174680" y="324316"/>
                  </a:lnTo>
                  <a:lnTo>
                    <a:pt x="174825" y="324316"/>
                  </a:lnTo>
                  <a:lnTo>
                    <a:pt x="174971" y="324307"/>
                  </a:lnTo>
                  <a:lnTo>
                    <a:pt x="175122" y="324279"/>
                  </a:lnTo>
                  <a:lnTo>
                    <a:pt x="175267" y="324251"/>
                  </a:lnTo>
                  <a:lnTo>
                    <a:pt x="175407" y="324214"/>
                  </a:lnTo>
                  <a:lnTo>
                    <a:pt x="175552" y="324168"/>
                  </a:lnTo>
                  <a:lnTo>
                    <a:pt x="175691" y="324112"/>
                  </a:lnTo>
                  <a:lnTo>
                    <a:pt x="175830" y="324048"/>
                  </a:lnTo>
                  <a:lnTo>
                    <a:pt x="175970" y="323974"/>
                  </a:lnTo>
                  <a:lnTo>
                    <a:pt x="176103" y="323890"/>
                  </a:lnTo>
                  <a:lnTo>
                    <a:pt x="176236" y="323807"/>
                  </a:lnTo>
                  <a:lnTo>
                    <a:pt x="176369" y="323715"/>
                  </a:lnTo>
                  <a:lnTo>
                    <a:pt x="176496" y="323613"/>
                  </a:lnTo>
                  <a:lnTo>
                    <a:pt x="176624" y="323502"/>
                  </a:lnTo>
                  <a:lnTo>
                    <a:pt x="176751" y="323382"/>
                  </a:lnTo>
                  <a:lnTo>
                    <a:pt x="176872" y="323261"/>
                  </a:lnTo>
                  <a:lnTo>
                    <a:pt x="176987" y="323123"/>
                  </a:lnTo>
                  <a:lnTo>
                    <a:pt x="177102" y="322984"/>
                  </a:lnTo>
                  <a:lnTo>
                    <a:pt x="177211" y="322845"/>
                  </a:lnTo>
                  <a:lnTo>
                    <a:pt x="177320" y="322688"/>
                  </a:lnTo>
                  <a:lnTo>
                    <a:pt x="177423" y="322531"/>
                  </a:lnTo>
                  <a:lnTo>
                    <a:pt x="177526" y="322364"/>
                  </a:lnTo>
                  <a:lnTo>
                    <a:pt x="177617" y="322198"/>
                  </a:lnTo>
                  <a:lnTo>
                    <a:pt x="177713" y="322012"/>
                  </a:lnTo>
                  <a:lnTo>
                    <a:pt x="177798" y="321827"/>
                  </a:lnTo>
                  <a:lnTo>
                    <a:pt x="177883" y="321642"/>
                  </a:lnTo>
                  <a:lnTo>
                    <a:pt x="177962" y="321448"/>
                  </a:lnTo>
                  <a:lnTo>
                    <a:pt x="178034" y="321245"/>
                  </a:lnTo>
                  <a:lnTo>
                    <a:pt x="178101" y="321041"/>
                  </a:lnTo>
                  <a:lnTo>
                    <a:pt x="178168" y="320819"/>
                  </a:lnTo>
                  <a:lnTo>
                    <a:pt x="178222" y="320606"/>
                  </a:lnTo>
                  <a:lnTo>
                    <a:pt x="178277" y="320384"/>
                  </a:lnTo>
                  <a:lnTo>
                    <a:pt x="178277" y="320384"/>
                  </a:lnTo>
                  <a:lnTo>
                    <a:pt x="178337" y="320098"/>
                  </a:lnTo>
                  <a:lnTo>
                    <a:pt x="178386" y="319811"/>
                  </a:lnTo>
                  <a:lnTo>
                    <a:pt x="178422" y="319524"/>
                  </a:lnTo>
                  <a:lnTo>
                    <a:pt x="178452" y="319237"/>
                  </a:lnTo>
                  <a:lnTo>
                    <a:pt x="178470" y="318950"/>
                  </a:lnTo>
                  <a:lnTo>
                    <a:pt x="178482" y="318664"/>
                  </a:lnTo>
                  <a:lnTo>
                    <a:pt x="178482" y="318377"/>
                  </a:lnTo>
                  <a:lnTo>
                    <a:pt x="178470" y="318090"/>
                  </a:lnTo>
                  <a:lnTo>
                    <a:pt x="178452" y="317813"/>
                  </a:lnTo>
                  <a:lnTo>
                    <a:pt x="178428" y="317535"/>
                  </a:lnTo>
                  <a:lnTo>
                    <a:pt x="178392" y="317258"/>
                  </a:lnTo>
                  <a:lnTo>
                    <a:pt x="178349" y="316989"/>
                  </a:lnTo>
                  <a:lnTo>
                    <a:pt x="178295" y="316721"/>
                  </a:lnTo>
                  <a:lnTo>
                    <a:pt x="178234" y="316453"/>
                  </a:lnTo>
                  <a:lnTo>
                    <a:pt x="178168" y="316194"/>
                  </a:lnTo>
                  <a:lnTo>
                    <a:pt x="178089" y="315944"/>
                  </a:lnTo>
                  <a:lnTo>
                    <a:pt x="178004" y="315694"/>
                  </a:lnTo>
                  <a:lnTo>
                    <a:pt x="177913" y="315454"/>
                  </a:lnTo>
                  <a:lnTo>
                    <a:pt x="177816" y="315222"/>
                  </a:lnTo>
                  <a:lnTo>
                    <a:pt x="177707" y="314991"/>
                  </a:lnTo>
                  <a:lnTo>
                    <a:pt x="177592" y="314778"/>
                  </a:lnTo>
                  <a:lnTo>
                    <a:pt x="177471" y="314566"/>
                  </a:lnTo>
                  <a:lnTo>
                    <a:pt x="177344" y="314362"/>
                  </a:lnTo>
                  <a:lnTo>
                    <a:pt x="177211" y="314168"/>
                  </a:lnTo>
                  <a:lnTo>
                    <a:pt x="177066" y="313983"/>
                  </a:lnTo>
                  <a:lnTo>
                    <a:pt x="176920" y="313807"/>
                  </a:lnTo>
                  <a:lnTo>
                    <a:pt x="176763" y="313650"/>
                  </a:lnTo>
                  <a:lnTo>
                    <a:pt x="176605" y="313492"/>
                  </a:lnTo>
                  <a:lnTo>
                    <a:pt x="176436" y="313354"/>
                  </a:lnTo>
                  <a:lnTo>
                    <a:pt x="176266" y="313224"/>
                  </a:lnTo>
                  <a:lnTo>
                    <a:pt x="176085" y="313113"/>
                  </a:lnTo>
                  <a:lnTo>
                    <a:pt x="175903" y="313011"/>
                  </a:lnTo>
                  <a:lnTo>
                    <a:pt x="175903" y="313011"/>
                  </a:lnTo>
                  <a:lnTo>
                    <a:pt x="174674" y="312382"/>
                  </a:lnTo>
                  <a:lnTo>
                    <a:pt x="173433" y="311772"/>
                  </a:lnTo>
                  <a:lnTo>
                    <a:pt x="172167" y="311171"/>
                  </a:lnTo>
                  <a:lnTo>
                    <a:pt x="170890" y="310588"/>
                  </a:lnTo>
                  <a:lnTo>
                    <a:pt x="169594" y="310023"/>
                  </a:lnTo>
                  <a:lnTo>
                    <a:pt x="168280" y="309468"/>
                  </a:lnTo>
                  <a:lnTo>
                    <a:pt x="166954" y="308923"/>
                  </a:lnTo>
                  <a:lnTo>
                    <a:pt x="165604" y="308405"/>
                  </a:lnTo>
                  <a:lnTo>
                    <a:pt x="164242" y="307896"/>
                  </a:lnTo>
                  <a:lnTo>
                    <a:pt x="162867" y="307396"/>
                  </a:lnTo>
                  <a:lnTo>
                    <a:pt x="161469" y="306924"/>
                  </a:lnTo>
                  <a:lnTo>
                    <a:pt x="160058" y="306453"/>
                  </a:lnTo>
                  <a:lnTo>
                    <a:pt x="158629" y="306009"/>
                  </a:lnTo>
                  <a:lnTo>
                    <a:pt x="157188" y="305574"/>
                  </a:lnTo>
                  <a:lnTo>
                    <a:pt x="155729" y="305148"/>
                  </a:lnTo>
                  <a:lnTo>
                    <a:pt x="154251" y="304750"/>
                  </a:lnTo>
                  <a:lnTo>
                    <a:pt x="152762" y="304353"/>
                  </a:lnTo>
                  <a:lnTo>
                    <a:pt x="151254" y="303983"/>
                  </a:lnTo>
                  <a:lnTo>
                    <a:pt x="149735" y="303622"/>
                  </a:lnTo>
                  <a:lnTo>
                    <a:pt x="148191" y="303280"/>
                  </a:lnTo>
                  <a:lnTo>
                    <a:pt x="146641" y="302947"/>
                  </a:lnTo>
                  <a:lnTo>
                    <a:pt x="145066" y="302632"/>
                  </a:lnTo>
                  <a:lnTo>
                    <a:pt x="143486" y="302327"/>
                  </a:lnTo>
                  <a:lnTo>
                    <a:pt x="141882" y="302049"/>
                  </a:lnTo>
                  <a:lnTo>
                    <a:pt x="140265" y="301772"/>
                  </a:lnTo>
                  <a:lnTo>
                    <a:pt x="138636" y="301522"/>
                  </a:lnTo>
                  <a:lnTo>
                    <a:pt x="136989" y="301281"/>
                  </a:lnTo>
                  <a:lnTo>
                    <a:pt x="135330" y="301059"/>
                  </a:lnTo>
                  <a:lnTo>
                    <a:pt x="133653" y="300847"/>
                  </a:lnTo>
                  <a:lnTo>
                    <a:pt x="131958" y="300652"/>
                  </a:lnTo>
                  <a:lnTo>
                    <a:pt x="130250" y="300477"/>
                  </a:lnTo>
                  <a:lnTo>
                    <a:pt x="128531" y="300310"/>
                  </a:lnTo>
                  <a:lnTo>
                    <a:pt x="128531" y="300310"/>
                  </a:lnTo>
                  <a:lnTo>
                    <a:pt x="128373" y="296647"/>
                  </a:lnTo>
                  <a:lnTo>
                    <a:pt x="128240" y="293150"/>
                  </a:lnTo>
                  <a:lnTo>
                    <a:pt x="128119" y="289829"/>
                  </a:lnTo>
                  <a:lnTo>
                    <a:pt x="128016" y="286693"/>
                  </a:lnTo>
                  <a:lnTo>
                    <a:pt x="127931" y="283733"/>
                  </a:lnTo>
                  <a:lnTo>
                    <a:pt x="127859" y="280967"/>
                  </a:lnTo>
                  <a:lnTo>
                    <a:pt x="127798" y="278395"/>
                  </a:lnTo>
                  <a:lnTo>
                    <a:pt x="127750" y="276017"/>
                  </a:lnTo>
                  <a:lnTo>
                    <a:pt x="127750" y="276017"/>
                  </a:lnTo>
                  <a:lnTo>
                    <a:pt x="128125" y="275703"/>
                  </a:lnTo>
                  <a:lnTo>
                    <a:pt x="128495" y="275379"/>
                  </a:lnTo>
                  <a:lnTo>
                    <a:pt x="128864" y="275055"/>
                  </a:lnTo>
                  <a:lnTo>
                    <a:pt x="129233" y="274722"/>
                  </a:lnTo>
                  <a:lnTo>
                    <a:pt x="129596" y="274380"/>
                  </a:lnTo>
                  <a:lnTo>
                    <a:pt x="129954" y="274038"/>
                  </a:lnTo>
                  <a:lnTo>
                    <a:pt x="130317" y="273677"/>
                  </a:lnTo>
                  <a:lnTo>
                    <a:pt x="130674" y="273316"/>
                  </a:lnTo>
                  <a:lnTo>
                    <a:pt x="131025" y="272955"/>
                  </a:lnTo>
                  <a:lnTo>
                    <a:pt x="131377" y="272585"/>
                  </a:lnTo>
                  <a:lnTo>
                    <a:pt x="131728" y="272206"/>
                  </a:lnTo>
                  <a:lnTo>
                    <a:pt x="132073" y="271817"/>
                  </a:lnTo>
                  <a:lnTo>
                    <a:pt x="132418" y="271429"/>
                  </a:lnTo>
                  <a:lnTo>
                    <a:pt x="132757" y="271031"/>
                  </a:lnTo>
                  <a:lnTo>
                    <a:pt x="133096" y="270624"/>
                  </a:lnTo>
                  <a:lnTo>
                    <a:pt x="133429" y="270208"/>
                  </a:lnTo>
                  <a:lnTo>
                    <a:pt x="133429" y="270208"/>
                  </a:lnTo>
                  <a:lnTo>
                    <a:pt x="133526" y="270088"/>
                  </a:lnTo>
                  <a:lnTo>
                    <a:pt x="133623" y="269958"/>
                  </a:lnTo>
                  <a:lnTo>
                    <a:pt x="133714" y="269829"/>
                  </a:lnTo>
                  <a:lnTo>
                    <a:pt x="133798" y="269699"/>
                  </a:lnTo>
                  <a:lnTo>
                    <a:pt x="133883" y="269551"/>
                  </a:lnTo>
                  <a:lnTo>
                    <a:pt x="133962" y="269412"/>
                  </a:lnTo>
                  <a:lnTo>
                    <a:pt x="134041" y="269264"/>
                  </a:lnTo>
                  <a:lnTo>
                    <a:pt x="134113" y="269107"/>
                  </a:lnTo>
                  <a:lnTo>
                    <a:pt x="134186" y="268959"/>
                  </a:lnTo>
                  <a:lnTo>
                    <a:pt x="134253" y="268792"/>
                  </a:lnTo>
                  <a:lnTo>
                    <a:pt x="134319" y="268635"/>
                  </a:lnTo>
                  <a:lnTo>
                    <a:pt x="134380" y="268469"/>
                  </a:lnTo>
                  <a:lnTo>
                    <a:pt x="134440" y="268302"/>
                  </a:lnTo>
                  <a:lnTo>
                    <a:pt x="134495" y="268126"/>
                  </a:lnTo>
                  <a:lnTo>
                    <a:pt x="134543" y="267951"/>
                  </a:lnTo>
                  <a:lnTo>
                    <a:pt x="134586" y="267775"/>
                  </a:lnTo>
                  <a:lnTo>
                    <a:pt x="134586" y="267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6828;p67">
              <a:extLst>
                <a:ext uri="{FF2B5EF4-FFF2-40B4-BE49-F238E27FC236}">
                  <a16:creationId xmlns:a16="http://schemas.microsoft.com/office/drawing/2014/main" id="{F54BC09A-E52F-4EB2-6F9D-F3934B48E49C}"/>
                </a:ext>
              </a:extLst>
            </p:cNvPr>
            <p:cNvSpPr/>
            <p:nvPr/>
          </p:nvSpPr>
          <p:spPr>
            <a:xfrm>
              <a:off x="268200" y="-6338775"/>
              <a:ext cx="202400" cy="680200"/>
            </a:xfrm>
            <a:custGeom>
              <a:avLst/>
              <a:gdLst/>
              <a:ahLst/>
              <a:cxnLst/>
              <a:rect l="l" t="t" r="r" b="b"/>
              <a:pathLst>
                <a:path w="8096" h="2720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12" y="28"/>
                  </a:lnTo>
                  <a:lnTo>
                    <a:pt x="418" y="75"/>
                  </a:lnTo>
                  <a:lnTo>
                    <a:pt x="630" y="121"/>
                  </a:lnTo>
                  <a:lnTo>
                    <a:pt x="836" y="186"/>
                  </a:lnTo>
                  <a:lnTo>
                    <a:pt x="1042" y="250"/>
                  </a:lnTo>
                  <a:lnTo>
                    <a:pt x="1248" y="315"/>
                  </a:lnTo>
                  <a:lnTo>
                    <a:pt x="1447" y="398"/>
                  </a:lnTo>
                  <a:lnTo>
                    <a:pt x="1647" y="482"/>
                  </a:lnTo>
                  <a:lnTo>
                    <a:pt x="1847" y="574"/>
                  </a:lnTo>
                  <a:lnTo>
                    <a:pt x="2041" y="676"/>
                  </a:lnTo>
                  <a:lnTo>
                    <a:pt x="2241" y="778"/>
                  </a:lnTo>
                  <a:lnTo>
                    <a:pt x="2428" y="898"/>
                  </a:lnTo>
                  <a:lnTo>
                    <a:pt x="2622" y="1018"/>
                  </a:lnTo>
                  <a:lnTo>
                    <a:pt x="2810" y="1139"/>
                  </a:lnTo>
                  <a:lnTo>
                    <a:pt x="2991" y="1268"/>
                  </a:lnTo>
                  <a:lnTo>
                    <a:pt x="3179" y="1407"/>
                  </a:lnTo>
                  <a:lnTo>
                    <a:pt x="3361" y="1555"/>
                  </a:lnTo>
                  <a:lnTo>
                    <a:pt x="3536" y="1703"/>
                  </a:lnTo>
                  <a:lnTo>
                    <a:pt x="3712" y="1860"/>
                  </a:lnTo>
                  <a:lnTo>
                    <a:pt x="3887" y="2027"/>
                  </a:lnTo>
                  <a:lnTo>
                    <a:pt x="4057" y="2193"/>
                  </a:lnTo>
                  <a:lnTo>
                    <a:pt x="4227" y="2360"/>
                  </a:lnTo>
                  <a:lnTo>
                    <a:pt x="4390" y="2545"/>
                  </a:lnTo>
                  <a:lnTo>
                    <a:pt x="4553" y="2730"/>
                  </a:lnTo>
                  <a:lnTo>
                    <a:pt x="4711" y="2915"/>
                  </a:lnTo>
                  <a:lnTo>
                    <a:pt x="4868" y="3118"/>
                  </a:lnTo>
                  <a:lnTo>
                    <a:pt x="5026" y="3312"/>
                  </a:lnTo>
                  <a:lnTo>
                    <a:pt x="5177" y="3516"/>
                  </a:lnTo>
                  <a:lnTo>
                    <a:pt x="5322" y="3729"/>
                  </a:lnTo>
                  <a:lnTo>
                    <a:pt x="5468" y="3951"/>
                  </a:lnTo>
                  <a:lnTo>
                    <a:pt x="5613" y="4164"/>
                  </a:lnTo>
                  <a:lnTo>
                    <a:pt x="5746" y="4395"/>
                  </a:lnTo>
                  <a:lnTo>
                    <a:pt x="5886" y="4626"/>
                  </a:lnTo>
                  <a:lnTo>
                    <a:pt x="6013" y="4857"/>
                  </a:lnTo>
                  <a:lnTo>
                    <a:pt x="6146" y="5098"/>
                  </a:lnTo>
                  <a:lnTo>
                    <a:pt x="6267" y="5338"/>
                  </a:lnTo>
                  <a:lnTo>
                    <a:pt x="6388" y="5588"/>
                  </a:lnTo>
                  <a:lnTo>
                    <a:pt x="6503" y="5838"/>
                  </a:lnTo>
                  <a:lnTo>
                    <a:pt x="6618" y="6097"/>
                  </a:lnTo>
                  <a:lnTo>
                    <a:pt x="6727" y="6356"/>
                  </a:lnTo>
                  <a:lnTo>
                    <a:pt x="6836" y="6624"/>
                  </a:lnTo>
                  <a:lnTo>
                    <a:pt x="6939" y="6893"/>
                  </a:lnTo>
                  <a:lnTo>
                    <a:pt x="7036" y="7161"/>
                  </a:lnTo>
                  <a:lnTo>
                    <a:pt x="7133" y="7438"/>
                  </a:lnTo>
                  <a:lnTo>
                    <a:pt x="7224" y="7725"/>
                  </a:lnTo>
                  <a:lnTo>
                    <a:pt x="7308" y="8003"/>
                  </a:lnTo>
                  <a:lnTo>
                    <a:pt x="7393" y="8289"/>
                  </a:lnTo>
                  <a:lnTo>
                    <a:pt x="7466" y="8576"/>
                  </a:lnTo>
                  <a:lnTo>
                    <a:pt x="7545" y="8872"/>
                  </a:lnTo>
                  <a:lnTo>
                    <a:pt x="7611" y="9168"/>
                  </a:lnTo>
                  <a:lnTo>
                    <a:pt x="7678" y="9474"/>
                  </a:lnTo>
                  <a:lnTo>
                    <a:pt x="7738" y="9770"/>
                  </a:lnTo>
                  <a:lnTo>
                    <a:pt x="7793" y="10075"/>
                  </a:lnTo>
                  <a:lnTo>
                    <a:pt x="7847" y="10389"/>
                  </a:lnTo>
                  <a:lnTo>
                    <a:pt x="7890" y="10695"/>
                  </a:lnTo>
                  <a:lnTo>
                    <a:pt x="7932" y="11009"/>
                  </a:lnTo>
                  <a:lnTo>
                    <a:pt x="7974" y="11324"/>
                  </a:lnTo>
                  <a:lnTo>
                    <a:pt x="8005" y="11647"/>
                  </a:lnTo>
                  <a:lnTo>
                    <a:pt x="8029" y="11962"/>
                  </a:lnTo>
                  <a:lnTo>
                    <a:pt x="8053" y="12286"/>
                  </a:lnTo>
                  <a:lnTo>
                    <a:pt x="8071" y="12619"/>
                  </a:lnTo>
                  <a:lnTo>
                    <a:pt x="8083" y="12943"/>
                  </a:lnTo>
                  <a:lnTo>
                    <a:pt x="8095" y="13276"/>
                  </a:lnTo>
                  <a:lnTo>
                    <a:pt x="8095" y="13599"/>
                  </a:lnTo>
                  <a:lnTo>
                    <a:pt x="8095" y="13599"/>
                  </a:lnTo>
                  <a:lnTo>
                    <a:pt x="8095" y="13932"/>
                  </a:lnTo>
                  <a:lnTo>
                    <a:pt x="8083" y="14265"/>
                  </a:lnTo>
                  <a:lnTo>
                    <a:pt x="8071" y="14589"/>
                  </a:lnTo>
                  <a:lnTo>
                    <a:pt x="8053" y="14913"/>
                  </a:lnTo>
                  <a:lnTo>
                    <a:pt x="8029" y="15237"/>
                  </a:lnTo>
                  <a:lnTo>
                    <a:pt x="8005" y="15561"/>
                  </a:lnTo>
                  <a:lnTo>
                    <a:pt x="7974" y="15875"/>
                  </a:lnTo>
                  <a:lnTo>
                    <a:pt x="7932" y="16199"/>
                  </a:lnTo>
                  <a:lnTo>
                    <a:pt x="7890" y="16504"/>
                  </a:lnTo>
                  <a:lnTo>
                    <a:pt x="7847" y="16819"/>
                  </a:lnTo>
                  <a:lnTo>
                    <a:pt x="7793" y="17124"/>
                  </a:lnTo>
                  <a:lnTo>
                    <a:pt x="7738" y="17429"/>
                  </a:lnTo>
                  <a:lnTo>
                    <a:pt x="7678" y="17735"/>
                  </a:lnTo>
                  <a:lnTo>
                    <a:pt x="7611" y="18031"/>
                  </a:lnTo>
                  <a:lnTo>
                    <a:pt x="7545" y="18336"/>
                  </a:lnTo>
                  <a:lnTo>
                    <a:pt x="7466" y="18623"/>
                  </a:lnTo>
                  <a:lnTo>
                    <a:pt x="7393" y="18919"/>
                  </a:lnTo>
                  <a:lnTo>
                    <a:pt x="7308" y="19205"/>
                  </a:lnTo>
                  <a:lnTo>
                    <a:pt x="7224" y="19483"/>
                  </a:lnTo>
                  <a:lnTo>
                    <a:pt x="7133" y="19760"/>
                  </a:lnTo>
                  <a:lnTo>
                    <a:pt x="7036" y="20038"/>
                  </a:lnTo>
                  <a:lnTo>
                    <a:pt x="6939" y="20315"/>
                  </a:lnTo>
                  <a:lnTo>
                    <a:pt x="6836" y="20584"/>
                  </a:lnTo>
                  <a:lnTo>
                    <a:pt x="6727" y="20843"/>
                  </a:lnTo>
                  <a:lnTo>
                    <a:pt x="6618" y="21102"/>
                  </a:lnTo>
                  <a:lnTo>
                    <a:pt x="6503" y="21361"/>
                  </a:lnTo>
                  <a:lnTo>
                    <a:pt x="6388" y="21611"/>
                  </a:lnTo>
                  <a:lnTo>
                    <a:pt x="6267" y="21860"/>
                  </a:lnTo>
                  <a:lnTo>
                    <a:pt x="6146" y="22110"/>
                  </a:lnTo>
                  <a:lnTo>
                    <a:pt x="6013" y="22351"/>
                  </a:lnTo>
                  <a:lnTo>
                    <a:pt x="5886" y="22582"/>
                  </a:lnTo>
                  <a:lnTo>
                    <a:pt x="5746" y="22813"/>
                  </a:lnTo>
                  <a:lnTo>
                    <a:pt x="5613" y="23035"/>
                  </a:lnTo>
                  <a:lnTo>
                    <a:pt x="5468" y="23257"/>
                  </a:lnTo>
                  <a:lnTo>
                    <a:pt x="5322" y="23470"/>
                  </a:lnTo>
                  <a:lnTo>
                    <a:pt x="5177" y="23683"/>
                  </a:lnTo>
                  <a:lnTo>
                    <a:pt x="5026" y="23886"/>
                  </a:lnTo>
                  <a:lnTo>
                    <a:pt x="4868" y="24090"/>
                  </a:lnTo>
                  <a:lnTo>
                    <a:pt x="4711" y="24284"/>
                  </a:lnTo>
                  <a:lnTo>
                    <a:pt x="4553" y="24478"/>
                  </a:lnTo>
                  <a:lnTo>
                    <a:pt x="4390" y="24663"/>
                  </a:lnTo>
                  <a:lnTo>
                    <a:pt x="4227" y="24839"/>
                  </a:lnTo>
                  <a:lnTo>
                    <a:pt x="4057" y="25015"/>
                  </a:lnTo>
                  <a:lnTo>
                    <a:pt x="3887" y="25181"/>
                  </a:lnTo>
                  <a:lnTo>
                    <a:pt x="3712" y="25348"/>
                  </a:lnTo>
                  <a:lnTo>
                    <a:pt x="3536" y="25505"/>
                  </a:lnTo>
                  <a:lnTo>
                    <a:pt x="3361" y="25653"/>
                  </a:lnTo>
                  <a:lnTo>
                    <a:pt x="3179" y="25792"/>
                  </a:lnTo>
                  <a:lnTo>
                    <a:pt x="2991" y="25931"/>
                  </a:lnTo>
                  <a:lnTo>
                    <a:pt x="2810" y="26070"/>
                  </a:lnTo>
                  <a:lnTo>
                    <a:pt x="2622" y="26190"/>
                  </a:lnTo>
                  <a:lnTo>
                    <a:pt x="2428" y="26310"/>
                  </a:lnTo>
                  <a:lnTo>
                    <a:pt x="2241" y="26421"/>
                  </a:lnTo>
                  <a:lnTo>
                    <a:pt x="2041" y="26532"/>
                  </a:lnTo>
                  <a:lnTo>
                    <a:pt x="1847" y="26625"/>
                  </a:lnTo>
                  <a:lnTo>
                    <a:pt x="1647" y="26717"/>
                  </a:lnTo>
                  <a:lnTo>
                    <a:pt x="1447" y="26810"/>
                  </a:lnTo>
                  <a:lnTo>
                    <a:pt x="1248" y="26884"/>
                  </a:lnTo>
                  <a:lnTo>
                    <a:pt x="1042" y="26958"/>
                  </a:lnTo>
                  <a:lnTo>
                    <a:pt x="836" y="27022"/>
                  </a:lnTo>
                  <a:lnTo>
                    <a:pt x="630" y="27078"/>
                  </a:lnTo>
                  <a:lnTo>
                    <a:pt x="418" y="27133"/>
                  </a:lnTo>
                  <a:lnTo>
                    <a:pt x="212" y="27170"/>
                  </a:lnTo>
                  <a:lnTo>
                    <a:pt x="0" y="272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6829;p67">
              <a:extLst>
                <a:ext uri="{FF2B5EF4-FFF2-40B4-BE49-F238E27FC236}">
                  <a16:creationId xmlns:a16="http://schemas.microsoft.com/office/drawing/2014/main" id="{B3618383-ACDD-FC4C-2B61-40D075DA1B47}"/>
                </a:ext>
              </a:extLst>
            </p:cNvPr>
            <p:cNvSpPr/>
            <p:nvPr/>
          </p:nvSpPr>
          <p:spPr>
            <a:xfrm>
              <a:off x="-2770225" y="-6339225"/>
              <a:ext cx="205750" cy="680875"/>
            </a:xfrm>
            <a:custGeom>
              <a:avLst/>
              <a:gdLst/>
              <a:ahLst/>
              <a:cxnLst/>
              <a:rect l="l" t="t" r="r" b="b"/>
              <a:pathLst>
                <a:path w="8230" h="27235" fill="none" extrusionOk="0">
                  <a:moveTo>
                    <a:pt x="8181" y="27235"/>
                  </a:moveTo>
                  <a:lnTo>
                    <a:pt x="8181" y="27235"/>
                  </a:lnTo>
                  <a:lnTo>
                    <a:pt x="7963" y="27207"/>
                  </a:lnTo>
                  <a:lnTo>
                    <a:pt x="7751" y="27161"/>
                  </a:lnTo>
                  <a:lnTo>
                    <a:pt x="7545" y="27114"/>
                  </a:lnTo>
                  <a:lnTo>
                    <a:pt x="7333" y="27059"/>
                  </a:lnTo>
                  <a:lnTo>
                    <a:pt x="7127" y="27003"/>
                  </a:lnTo>
                  <a:lnTo>
                    <a:pt x="6921" y="26929"/>
                  </a:lnTo>
                  <a:lnTo>
                    <a:pt x="6715" y="26855"/>
                  </a:lnTo>
                  <a:lnTo>
                    <a:pt x="6516" y="26772"/>
                  </a:lnTo>
                  <a:lnTo>
                    <a:pt x="6316" y="26680"/>
                  </a:lnTo>
                  <a:lnTo>
                    <a:pt x="6116" y="26578"/>
                  </a:lnTo>
                  <a:lnTo>
                    <a:pt x="5916" y="26476"/>
                  </a:lnTo>
                  <a:lnTo>
                    <a:pt x="5722" y="26365"/>
                  </a:lnTo>
                  <a:lnTo>
                    <a:pt x="5535" y="26245"/>
                  </a:lnTo>
                  <a:lnTo>
                    <a:pt x="5341" y="26125"/>
                  </a:lnTo>
                  <a:lnTo>
                    <a:pt x="5153" y="25995"/>
                  </a:lnTo>
                  <a:lnTo>
                    <a:pt x="4972" y="25856"/>
                  </a:lnTo>
                  <a:lnTo>
                    <a:pt x="4784" y="25708"/>
                  </a:lnTo>
                  <a:lnTo>
                    <a:pt x="4608" y="25560"/>
                  </a:lnTo>
                  <a:lnTo>
                    <a:pt x="4427" y="25403"/>
                  </a:lnTo>
                  <a:lnTo>
                    <a:pt x="4251" y="25246"/>
                  </a:lnTo>
                  <a:lnTo>
                    <a:pt x="4082" y="25079"/>
                  </a:lnTo>
                  <a:lnTo>
                    <a:pt x="3912" y="24903"/>
                  </a:lnTo>
                  <a:lnTo>
                    <a:pt x="3742" y="24728"/>
                  </a:lnTo>
                  <a:lnTo>
                    <a:pt x="3579" y="24543"/>
                  </a:lnTo>
                  <a:lnTo>
                    <a:pt x="3416" y="24348"/>
                  </a:lnTo>
                  <a:lnTo>
                    <a:pt x="3258" y="24154"/>
                  </a:lnTo>
                  <a:lnTo>
                    <a:pt x="3101" y="23951"/>
                  </a:lnTo>
                  <a:lnTo>
                    <a:pt x="2949" y="23747"/>
                  </a:lnTo>
                  <a:lnTo>
                    <a:pt x="2804" y="23534"/>
                  </a:lnTo>
                  <a:lnTo>
                    <a:pt x="2653" y="23322"/>
                  </a:lnTo>
                  <a:lnTo>
                    <a:pt x="2513" y="23099"/>
                  </a:lnTo>
                  <a:lnTo>
                    <a:pt x="2374" y="22877"/>
                  </a:lnTo>
                  <a:lnTo>
                    <a:pt x="2235" y="22646"/>
                  </a:lnTo>
                  <a:lnTo>
                    <a:pt x="2102" y="22406"/>
                  </a:lnTo>
                  <a:lnTo>
                    <a:pt x="1974" y="22165"/>
                  </a:lnTo>
                  <a:lnTo>
                    <a:pt x="1847" y="21925"/>
                  </a:lnTo>
                  <a:lnTo>
                    <a:pt x="1726" y="21675"/>
                  </a:lnTo>
                  <a:lnTo>
                    <a:pt x="1605" y="21425"/>
                  </a:lnTo>
                  <a:lnTo>
                    <a:pt x="1490" y="21166"/>
                  </a:lnTo>
                  <a:lnTo>
                    <a:pt x="1381" y="20898"/>
                  </a:lnTo>
                  <a:lnTo>
                    <a:pt x="1272" y="20639"/>
                  </a:lnTo>
                  <a:lnTo>
                    <a:pt x="1169" y="20370"/>
                  </a:lnTo>
                  <a:lnTo>
                    <a:pt x="1072" y="20093"/>
                  </a:lnTo>
                  <a:lnTo>
                    <a:pt x="975" y="19815"/>
                  </a:lnTo>
                  <a:lnTo>
                    <a:pt x="885" y="19538"/>
                  </a:lnTo>
                  <a:lnTo>
                    <a:pt x="794" y="19251"/>
                  </a:lnTo>
                  <a:lnTo>
                    <a:pt x="709" y="18964"/>
                  </a:lnTo>
                  <a:lnTo>
                    <a:pt x="630" y="18668"/>
                  </a:lnTo>
                  <a:lnTo>
                    <a:pt x="558" y="18372"/>
                  </a:lnTo>
                  <a:lnTo>
                    <a:pt x="491" y="18076"/>
                  </a:lnTo>
                  <a:lnTo>
                    <a:pt x="424" y="17780"/>
                  </a:lnTo>
                  <a:lnTo>
                    <a:pt x="364" y="17475"/>
                  </a:lnTo>
                  <a:lnTo>
                    <a:pt x="303" y="17170"/>
                  </a:lnTo>
                  <a:lnTo>
                    <a:pt x="255" y="16855"/>
                  </a:lnTo>
                  <a:lnTo>
                    <a:pt x="207" y="16541"/>
                  </a:lnTo>
                  <a:lnTo>
                    <a:pt x="164" y="16226"/>
                  </a:lnTo>
                  <a:lnTo>
                    <a:pt x="122" y="15912"/>
                  </a:lnTo>
                  <a:lnTo>
                    <a:pt x="91" y="15588"/>
                  </a:lnTo>
                  <a:lnTo>
                    <a:pt x="61" y="15264"/>
                  </a:lnTo>
                  <a:lnTo>
                    <a:pt x="43" y="14940"/>
                  </a:lnTo>
                  <a:lnTo>
                    <a:pt x="25" y="14616"/>
                  </a:lnTo>
                  <a:lnTo>
                    <a:pt x="7" y="14283"/>
                  </a:lnTo>
                  <a:lnTo>
                    <a:pt x="1" y="13950"/>
                  </a:lnTo>
                  <a:lnTo>
                    <a:pt x="1" y="13617"/>
                  </a:lnTo>
                  <a:lnTo>
                    <a:pt x="1" y="13617"/>
                  </a:lnTo>
                  <a:lnTo>
                    <a:pt x="1" y="13284"/>
                  </a:lnTo>
                  <a:lnTo>
                    <a:pt x="7" y="12951"/>
                  </a:lnTo>
                  <a:lnTo>
                    <a:pt x="25" y="12628"/>
                  </a:lnTo>
                  <a:lnTo>
                    <a:pt x="43" y="12295"/>
                  </a:lnTo>
                  <a:lnTo>
                    <a:pt x="61" y="11971"/>
                  </a:lnTo>
                  <a:lnTo>
                    <a:pt x="91" y="11647"/>
                  </a:lnTo>
                  <a:lnTo>
                    <a:pt x="128" y="11332"/>
                  </a:lnTo>
                  <a:lnTo>
                    <a:pt x="164" y="11009"/>
                  </a:lnTo>
                  <a:lnTo>
                    <a:pt x="207" y="10694"/>
                  </a:lnTo>
                  <a:lnTo>
                    <a:pt x="255" y="10380"/>
                  </a:lnTo>
                  <a:lnTo>
                    <a:pt x="303" y="10074"/>
                  </a:lnTo>
                  <a:lnTo>
                    <a:pt x="364" y="9760"/>
                  </a:lnTo>
                  <a:lnTo>
                    <a:pt x="424" y="9455"/>
                  </a:lnTo>
                  <a:lnTo>
                    <a:pt x="491" y="9158"/>
                  </a:lnTo>
                  <a:lnTo>
                    <a:pt x="558" y="8862"/>
                  </a:lnTo>
                  <a:lnTo>
                    <a:pt x="636" y="8566"/>
                  </a:lnTo>
                  <a:lnTo>
                    <a:pt x="715" y="8270"/>
                  </a:lnTo>
                  <a:lnTo>
                    <a:pt x="800" y="7984"/>
                  </a:lnTo>
                  <a:lnTo>
                    <a:pt x="885" y="7697"/>
                  </a:lnTo>
                  <a:lnTo>
                    <a:pt x="975" y="7419"/>
                  </a:lnTo>
                  <a:lnTo>
                    <a:pt x="1072" y="7142"/>
                  </a:lnTo>
                  <a:lnTo>
                    <a:pt x="1175" y="6864"/>
                  </a:lnTo>
                  <a:lnTo>
                    <a:pt x="1278" y="6596"/>
                  </a:lnTo>
                  <a:lnTo>
                    <a:pt x="1387" y="6328"/>
                  </a:lnTo>
                  <a:lnTo>
                    <a:pt x="1496" y="6069"/>
                  </a:lnTo>
                  <a:lnTo>
                    <a:pt x="1611" y="5810"/>
                  </a:lnTo>
                  <a:lnTo>
                    <a:pt x="1732" y="5560"/>
                  </a:lnTo>
                  <a:lnTo>
                    <a:pt x="1853" y="5310"/>
                  </a:lnTo>
                  <a:lnTo>
                    <a:pt x="1981" y="5060"/>
                  </a:lnTo>
                  <a:lnTo>
                    <a:pt x="2108" y="4820"/>
                  </a:lnTo>
                  <a:lnTo>
                    <a:pt x="2241" y="4589"/>
                  </a:lnTo>
                  <a:lnTo>
                    <a:pt x="2380" y="4357"/>
                  </a:lnTo>
                  <a:lnTo>
                    <a:pt x="2519" y="4135"/>
                  </a:lnTo>
                  <a:lnTo>
                    <a:pt x="2665" y="3913"/>
                  </a:lnTo>
                  <a:lnTo>
                    <a:pt x="2810" y="3691"/>
                  </a:lnTo>
                  <a:lnTo>
                    <a:pt x="2961" y="3478"/>
                  </a:lnTo>
                  <a:lnTo>
                    <a:pt x="3113" y="3275"/>
                  </a:lnTo>
                  <a:lnTo>
                    <a:pt x="3270" y="3071"/>
                  </a:lnTo>
                  <a:lnTo>
                    <a:pt x="3428" y="2877"/>
                  </a:lnTo>
                  <a:lnTo>
                    <a:pt x="3591" y="2692"/>
                  </a:lnTo>
                  <a:lnTo>
                    <a:pt x="3755" y="2507"/>
                  </a:lnTo>
                  <a:lnTo>
                    <a:pt x="3924" y="2331"/>
                  </a:lnTo>
                  <a:lnTo>
                    <a:pt x="4094" y="2156"/>
                  </a:lnTo>
                  <a:lnTo>
                    <a:pt x="4269" y="1989"/>
                  </a:lnTo>
                  <a:lnTo>
                    <a:pt x="4445" y="1823"/>
                  </a:lnTo>
                  <a:lnTo>
                    <a:pt x="4620" y="1665"/>
                  </a:lnTo>
                  <a:lnTo>
                    <a:pt x="4802" y="1517"/>
                  </a:lnTo>
                  <a:lnTo>
                    <a:pt x="4984" y="1379"/>
                  </a:lnTo>
                  <a:lnTo>
                    <a:pt x="5171" y="1240"/>
                  </a:lnTo>
                  <a:lnTo>
                    <a:pt x="5359" y="1110"/>
                  </a:lnTo>
                  <a:lnTo>
                    <a:pt x="5547" y="990"/>
                  </a:lnTo>
                  <a:lnTo>
                    <a:pt x="5741" y="870"/>
                  </a:lnTo>
                  <a:lnTo>
                    <a:pt x="5934" y="759"/>
                  </a:lnTo>
                  <a:lnTo>
                    <a:pt x="6134" y="657"/>
                  </a:lnTo>
                  <a:lnTo>
                    <a:pt x="6334" y="555"/>
                  </a:lnTo>
                  <a:lnTo>
                    <a:pt x="6534" y="463"/>
                  </a:lnTo>
                  <a:lnTo>
                    <a:pt x="6734" y="379"/>
                  </a:lnTo>
                  <a:lnTo>
                    <a:pt x="6939" y="305"/>
                  </a:lnTo>
                  <a:lnTo>
                    <a:pt x="7145" y="241"/>
                  </a:lnTo>
                  <a:lnTo>
                    <a:pt x="7357" y="176"/>
                  </a:lnTo>
                  <a:lnTo>
                    <a:pt x="7563" y="120"/>
                  </a:lnTo>
                  <a:lnTo>
                    <a:pt x="7775" y="74"/>
                  </a:lnTo>
                  <a:lnTo>
                    <a:pt x="7987" y="37"/>
                  </a:lnTo>
                  <a:lnTo>
                    <a:pt x="8205" y="0"/>
                  </a:lnTo>
                  <a:lnTo>
                    <a:pt x="8205" y="0"/>
                  </a:lnTo>
                  <a:lnTo>
                    <a:pt x="8217" y="3432"/>
                  </a:lnTo>
                  <a:lnTo>
                    <a:pt x="8223" y="6892"/>
                  </a:lnTo>
                  <a:lnTo>
                    <a:pt x="8229" y="10352"/>
                  </a:lnTo>
                  <a:lnTo>
                    <a:pt x="8223" y="13812"/>
                  </a:lnTo>
                  <a:lnTo>
                    <a:pt x="8223" y="17234"/>
                  </a:lnTo>
                  <a:lnTo>
                    <a:pt x="8211" y="20630"/>
                  </a:lnTo>
                  <a:lnTo>
                    <a:pt x="8199" y="23969"/>
                  </a:lnTo>
                  <a:lnTo>
                    <a:pt x="8181" y="27235"/>
                  </a:lnTo>
                  <a:lnTo>
                    <a:pt x="8181" y="27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6830;p67">
              <a:extLst>
                <a:ext uri="{FF2B5EF4-FFF2-40B4-BE49-F238E27FC236}">
                  <a16:creationId xmlns:a16="http://schemas.microsoft.com/office/drawing/2014/main" id="{C40D0B03-BB19-AB67-D75A-B670037E402A}"/>
                </a:ext>
              </a:extLst>
            </p:cNvPr>
            <p:cNvSpPr/>
            <p:nvPr/>
          </p:nvSpPr>
          <p:spPr>
            <a:xfrm>
              <a:off x="-625025" y="-8823075"/>
              <a:ext cx="618350" cy="1614975"/>
            </a:xfrm>
            <a:custGeom>
              <a:avLst/>
              <a:gdLst/>
              <a:ahLst/>
              <a:cxnLst/>
              <a:rect l="l" t="t" r="r" b="b"/>
              <a:pathLst>
                <a:path w="24734" h="64599" fill="none" extrusionOk="0">
                  <a:moveTo>
                    <a:pt x="14356" y="40315"/>
                  </a:moveTo>
                  <a:lnTo>
                    <a:pt x="14356" y="40315"/>
                  </a:lnTo>
                  <a:lnTo>
                    <a:pt x="14156" y="40325"/>
                  </a:lnTo>
                  <a:lnTo>
                    <a:pt x="13963" y="40343"/>
                  </a:lnTo>
                  <a:lnTo>
                    <a:pt x="13775" y="40380"/>
                  </a:lnTo>
                  <a:lnTo>
                    <a:pt x="13587" y="40426"/>
                  </a:lnTo>
                  <a:lnTo>
                    <a:pt x="13406" y="40491"/>
                  </a:lnTo>
                  <a:lnTo>
                    <a:pt x="13224" y="40574"/>
                  </a:lnTo>
                  <a:lnTo>
                    <a:pt x="13048" y="40667"/>
                  </a:lnTo>
                  <a:lnTo>
                    <a:pt x="12873" y="40769"/>
                  </a:lnTo>
                  <a:lnTo>
                    <a:pt x="12703" y="40889"/>
                  </a:lnTo>
                  <a:lnTo>
                    <a:pt x="12540" y="41018"/>
                  </a:lnTo>
                  <a:lnTo>
                    <a:pt x="12382" y="41157"/>
                  </a:lnTo>
                  <a:lnTo>
                    <a:pt x="12225" y="41305"/>
                  </a:lnTo>
                  <a:lnTo>
                    <a:pt x="12080" y="41462"/>
                  </a:lnTo>
                  <a:lnTo>
                    <a:pt x="11934" y="41638"/>
                  </a:lnTo>
                  <a:lnTo>
                    <a:pt x="11795" y="41823"/>
                  </a:lnTo>
                  <a:lnTo>
                    <a:pt x="11662" y="42017"/>
                  </a:lnTo>
                  <a:lnTo>
                    <a:pt x="11541" y="42212"/>
                  </a:lnTo>
                  <a:lnTo>
                    <a:pt x="11420" y="42424"/>
                  </a:lnTo>
                  <a:lnTo>
                    <a:pt x="11305" y="42647"/>
                  </a:lnTo>
                  <a:lnTo>
                    <a:pt x="11202" y="42878"/>
                  </a:lnTo>
                  <a:lnTo>
                    <a:pt x="11099" y="43109"/>
                  </a:lnTo>
                  <a:lnTo>
                    <a:pt x="11008" y="43350"/>
                  </a:lnTo>
                  <a:lnTo>
                    <a:pt x="10923" y="43609"/>
                  </a:lnTo>
                  <a:lnTo>
                    <a:pt x="10850" y="43858"/>
                  </a:lnTo>
                  <a:lnTo>
                    <a:pt x="10784" y="44127"/>
                  </a:lnTo>
                  <a:lnTo>
                    <a:pt x="10723" y="44395"/>
                  </a:lnTo>
                  <a:lnTo>
                    <a:pt x="10669" y="44672"/>
                  </a:lnTo>
                  <a:lnTo>
                    <a:pt x="10626" y="44950"/>
                  </a:lnTo>
                  <a:lnTo>
                    <a:pt x="10596" y="45237"/>
                  </a:lnTo>
                  <a:lnTo>
                    <a:pt x="10572" y="45533"/>
                  </a:lnTo>
                  <a:lnTo>
                    <a:pt x="10554" y="45820"/>
                  </a:lnTo>
                  <a:lnTo>
                    <a:pt x="10548" y="46125"/>
                  </a:lnTo>
                  <a:lnTo>
                    <a:pt x="10548" y="64599"/>
                  </a:lnTo>
                  <a:lnTo>
                    <a:pt x="0" y="645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7" y="342"/>
                  </a:lnTo>
                  <a:lnTo>
                    <a:pt x="939" y="694"/>
                  </a:lnTo>
                  <a:lnTo>
                    <a:pt x="1405" y="1055"/>
                  </a:lnTo>
                  <a:lnTo>
                    <a:pt x="1865" y="1425"/>
                  </a:lnTo>
                  <a:lnTo>
                    <a:pt x="2331" y="1804"/>
                  </a:lnTo>
                  <a:lnTo>
                    <a:pt x="2786" y="2183"/>
                  </a:lnTo>
                  <a:lnTo>
                    <a:pt x="3246" y="2572"/>
                  </a:lnTo>
                  <a:lnTo>
                    <a:pt x="3700" y="2970"/>
                  </a:lnTo>
                  <a:lnTo>
                    <a:pt x="4148" y="3377"/>
                  </a:lnTo>
                  <a:lnTo>
                    <a:pt x="4596" y="3793"/>
                  </a:lnTo>
                  <a:lnTo>
                    <a:pt x="5044" y="4219"/>
                  </a:lnTo>
                  <a:lnTo>
                    <a:pt x="5486" y="4644"/>
                  </a:lnTo>
                  <a:lnTo>
                    <a:pt x="5928" y="5079"/>
                  </a:lnTo>
                  <a:lnTo>
                    <a:pt x="6364" y="5523"/>
                  </a:lnTo>
                  <a:lnTo>
                    <a:pt x="6800" y="5976"/>
                  </a:lnTo>
                  <a:lnTo>
                    <a:pt x="7236" y="6439"/>
                  </a:lnTo>
                  <a:lnTo>
                    <a:pt x="7660" y="6901"/>
                  </a:lnTo>
                  <a:lnTo>
                    <a:pt x="8089" y="7382"/>
                  </a:lnTo>
                  <a:lnTo>
                    <a:pt x="8513" y="7863"/>
                  </a:lnTo>
                  <a:lnTo>
                    <a:pt x="8931" y="8354"/>
                  </a:lnTo>
                  <a:lnTo>
                    <a:pt x="9349" y="8844"/>
                  </a:lnTo>
                  <a:lnTo>
                    <a:pt x="9767" y="9353"/>
                  </a:lnTo>
                  <a:lnTo>
                    <a:pt x="10178" y="9862"/>
                  </a:lnTo>
                  <a:lnTo>
                    <a:pt x="10584" y="10380"/>
                  </a:lnTo>
                  <a:lnTo>
                    <a:pt x="10990" y="10907"/>
                  </a:lnTo>
                  <a:lnTo>
                    <a:pt x="11389" y="11434"/>
                  </a:lnTo>
                  <a:lnTo>
                    <a:pt x="11789" y="11980"/>
                  </a:lnTo>
                  <a:lnTo>
                    <a:pt x="12189" y="12526"/>
                  </a:lnTo>
                  <a:lnTo>
                    <a:pt x="12576" y="13081"/>
                  </a:lnTo>
                  <a:lnTo>
                    <a:pt x="12970" y="13645"/>
                  </a:lnTo>
                  <a:lnTo>
                    <a:pt x="13351" y="14209"/>
                  </a:lnTo>
                  <a:lnTo>
                    <a:pt x="13732" y="14783"/>
                  </a:lnTo>
                  <a:lnTo>
                    <a:pt x="13732" y="14783"/>
                  </a:lnTo>
                  <a:lnTo>
                    <a:pt x="14187" y="15486"/>
                  </a:lnTo>
                  <a:lnTo>
                    <a:pt x="14635" y="16189"/>
                  </a:lnTo>
                  <a:lnTo>
                    <a:pt x="15071" y="16901"/>
                  </a:lnTo>
                  <a:lnTo>
                    <a:pt x="15500" y="17623"/>
                  </a:lnTo>
                  <a:lnTo>
                    <a:pt x="15924" y="18345"/>
                  </a:lnTo>
                  <a:lnTo>
                    <a:pt x="16342" y="19075"/>
                  </a:lnTo>
                  <a:lnTo>
                    <a:pt x="16754" y="19815"/>
                  </a:lnTo>
                  <a:lnTo>
                    <a:pt x="17159" y="20565"/>
                  </a:lnTo>
                  <a:lnTo>
                    <a:pt x="17559" y="21323"/>
                  </a:lnTo>
                  <a:lnTo>
                    <a:pt x="17947" y="22082"/>
                  </a:lnTo>
                  <a:lnTo>
                    <a:pt x="18328" y="22850"/>
                  </a:lnTo>
                  <a:lnTo>
                    <a:pt x="18703" y="23618"/>
                  </a:lnTo>
                  <a:lnTo>
                    <a:pt x="19079" y="24404"/>
                  </a:lnTo>
                  <a:lnTo>
                    <a:pt x="19436" y="25190"/>
                  </a:lnTo>
                  <a:lnTo>
                    <a:pt x="19793" y="25977"/>
                  </a:lnTo>
                  <a:lnTo>
                    <a:pt x="20144" y="26781"/>
                  </a:lnTo>
                  <a:lnTo>
                    <a:pt x="20483" y="27586"/>
                  </a:lnTo>
                  <a:lnTo>
                    <a:pt x="20817" y="28391"/>
                  </a:lnTo>
                  <a:lnTo>
                    <a:pt x="21143" y="29214"/>
                  </a:lnTo>
                  <a:lnTo>
                    <a:pt x="21464" y="30028"/>
                  </a:lnTo>
                  <a:lnTo>
                    <a:pt x="21779" y="30861"/>
                  </a:lnTo>
                  <a:lnTo>
                    <a:pt x="22082" y="31694"/>
                  </a:lnTo>
                  <a:lnTo>
                    <a:pt x="22379" y="32535"/>
                  </a:lnTo>
                  <a:lnTo>
                    <a:pt x="22675" y="33377"/>
                  </a:lnTo>
                  <a:lnTo>
                    <a:pt x="22954" y="34228"/>
                  </a:lnTo>
                  <a:lnTo>
                    <a:pt x="23232" y="35079"/>
                  </a:lnTo>
                  <a:lnTo>
                    <a:pt x="23505" y="35940"/>
                  </a:lnTo>
                  <a:lnTo>
                    <a:pt x="23765" y="36809"/>
                  </a:lnTo>
                  <a:lnTo>
                    <a:pt x="24019" y="37679"/>
                  </a:lnTo>
                  <a:lnTo>
                    <a:pt x="24268" y="38548"/>
                  </a:lnTo>
                  <a:lnTo>
                    <a:pt x="24504" y="39427"/>
                  </a:lnTo>
                  <a:lnTo>
                    <a:pt x="24734" y="40315"/>
                  </a:lnTo>
                  <a:lnTo>
                    <a:pt x="14356" y="40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6831;p67">
              <a:extLst>
                <a:ext uri="{FF2B5EF4-FFF2-40B4-BE49-F238E27FC236}">
                  <a16:creationId xmlns:a16="http://schemas.microsoft.com/office/drawing/2014/main" id="{CF2C0A84-3000-FB6E-F72C-D70D51EF9D1E}"/>
                </a:ext>
              </a:extLst>
            </p:cNvPr>
            <p:cNvSpPr/>
            <p:nvPr/>
          </p:nvSpPr>
          <p:spPr>
            <a:xfrm>
              <a:off x="-2062875" y="-1884250"/>
              <a:ext cx="813475" cy="839300"/>
            </a:xfrm>
            <a:custGeom>
              <a:avLst/>
              <a:gdLst/>
              <a:ahLst/>
              <a:cxnLst/>
              <a:rect l="l" t="t" r="r" b="b"/>
              <a:pathLst>
                <a:path w="32539" h="33572" fill="none" extrusionOk="0">
                  <a:moveTo>
                    <a:pt x="21404" y="32711"/>
                  </a:moveTo>
                  <a:lnTo>
                    <a:pt x="21404" y="32711"/>
                  </a:lnTo>
                  <a:lnTo>
                    <a:pt x="21059" y="32850"/>
                  </a:lnTo>
                  <a:lnTo>
                    <a:pt x="20708" y="32970"/>
                  </a:lnTo>
                  <a:lnTo>
                    <a:pt x="20356" y="33081"/>
                  </a:lnTo>
                  <a:lnTo>
                    <a:pt x="19999" y="33183"/>
                  </a:lnTo>
                  <a:lnTo>
                    <a:pt x="19642" y="33275"/>
                  </a:lnTo>
                  <a:lnTo>
                    <a:pt x="19285" y="33349"/>
                  </a:lnTo>
                  <a:lnTo>
                    <a:pt x="18921" y="33414"/>
                  </a:lnTo>
                  <a:lnTo>
                    <a:pt x="18558" y="33470"/>
                  </a:lnTo>
                  <a:lnTo>
                    <a:pt x="18189" y="33516"/>
                  </a:lnTo>
                  <a:lnTo>
                    <a:pt x="17826" y="33544"/>
                  </a:lnTo>
                  <a:lnTo>
                    <a:pt x="17456" y="33562"/>
                  </a:lnTo>
                  <a:lnTo>
                    <a:pt x="17087" y="33571"/>
                  </a:lnTo>
                  <a:lnTo>
                    <a:pt x="16718" y="33571"/>
                  </a:lnTo>
                  <a:lnTo>
                    <a:pt x="16348" y="33562"/>
                  </a:lnTo>
                  <a:lnTo>
                    <a:pt x="15979" y="33544"/>
                  </a:lnTo>
                  <a:lnTo>
                    <a:pt x="15610" y="33507"/>
                  </a:lnTo>
                  <a:lnTo>
                    <a:pt x="15240" y="33470"/>
                  </a:lnTo>
                  <a:lnTo>
                    <a:pt x="14871" y="33414"/>
                  </a:lnTo>
                  <a:lnTo>
                    <a:pt x="14502" y="33349"/>
                  </a:lnTo>
                  <a:lnTo>
                    <a:pt x="14132" y="33275"/>
                  </a:lnTo>
                  <a:lnTo>
                    <a:pt x="13763" y="33192"/>
                  </a:lnTo>
                  <a:lnTo>
                    <a:pt x="13393" y="33100"/>
                  </a:lnTo>
                  <a:lnTo>
                    <a:pt x="13024" y="32998"/>
                  </a:lnTo>
                  <a:lnTo>
                    <a:pt x="12661" y="32887"/>
                  </a:lnTo>
                  <a:lnTo>
                    <a:pt x="12298" y="32757"/>
                  </a:lnTo>
                  <a:lnTo>
                    <a:pt x="11934" y="32628"/>
                  </a:lnTo>
                  <a:lnTo>
                    <a:pt x="11571" y="32489"/>
                  </a:lnTo>
                  <a:lnTo>
                    <a:pt x="11214" y="32341"/>
                  </a:lnTo>
                  <a:lnTo>
                    <a:pt x="10857" y="32174"/>
                  </a:lnTo>
                  <a:lnTo>
                    <a:pt x="10505" y="32008"/>
                  </a:lnTo>
                  <a:lnTo>
                    <a:pt x="10154" y="31832"/>
                  </a:lnTo>
                  <a:lnTo>
                    <a:pt x="9803" y="31647"/>
                  </a:lnTo>
                  <a:lnTo>
                    <a:pt x="9458" y="31453"/>
                  </a:lnTo>
                  <a:lnTo>
                    <a:pt x="9113" y="31249"/>
                  </a:lnTo>
                  <a:lnTo>
                    <a:pt x="8774" y="31037"/>
                  </a:lnTo>
                  <a:lnTo>
                    <a:pt x="8441" y="30815"/>
                  </a:lnTo>
                  <a:lnTo>
                    <a:pt x="8108" y="30583"/>
                  </a:lnTo>
                  <a:lnTo>
                    <a:pt x="7781" y="30343"/>
                  </a:lnTo>
                  <a:lnTo>
                    <a:pt x="7454" y="30102"/>
                  </a:lnTo>
                  <a:lnTo>
                    <a:pt x="7133" y="29843"/>
                  </a:lnTo>
                  <a:lnTo>
                    <a:pt x="6818" y="29584"/>
                  </a:lnTo>
                  <a:lnTo>
                    <a:pt x="6509" y="29316"/>
                  </a:lnTo>
                  <a:lnTo>
                    <a:pt x="6200" y="29038"/>
                  </a:lnTo>
                  <a:lnTo>
                    <a:pt x="5898" y="28752"/>
                  </a:lnTo>
                  <a:lnTo>
                    <a:pt x="5607" y="28456"/>
                  </a:lnTo>
                  <a:lnTo>
                    <a:pt x="5310" y="28160"/>
                  </a:lnTo>
                  <a:lnTo>
                    <a:pt x="5026" y="27854"/>
                  </a:lnTo>
                  <a:lnTo>
                    <a:pt x="4747" y="27540"/>
                  </a:lnTo>
                  <a:lnTo>
                    <a:pt x="4475" y="27216"/>
                  </a:lnTo>
                  <a:lnTo>
                    <a:pt x="4208" y="26883"/>
                  </a:lnTo>
                  <a:lnTo>
                    <a:pt x="3948" y="26550"/>
                  </a:lnTo>
                  <a:lnTo>
                    <a:pt x="3694" y="26208"/>
                  </a:lnTo>
                  <a:lnTo>
                    <a:pt x="3446" y="25856"/>
                  </a:lnTo>
                  <a:lnTo>
                    <a:pt x="3203" y="25505"/>
                  </a:lnTo>
                  <a:lnTo>
                    <a:pt x="2967" y="25144"/>
                  </a:lnTo>
                  <a:lnTo>
                    <a:pt x="2743" y="24774"/>
                  </a:lnTo>
                  <a:lnTo>
                    <a:pt x="2519" y="24395"/>
                  </a:lnTo>
                  <a:lnTo>
                    <a:pt x="2307" y="24015"/>
                  </a:lnTo>
                  <a:lnTo>
                    <a:pt x="2101" y="23627"/>
                  </a:lnTo>
                  <a:lnTo>
                    <a:pt x="1908" y="23238"/>
                  </a:lnTo>
                  <a:lnTo>
                    <a:pt x="1720" y="22840"/>
                  </a:lnTo>
                  <a:lnTo>
                    <a:pt x="1538" y="22433"/>
                  </a:lnTo>
                  <a:lnTo>
                    <a:pt x="1369" y="22026"/>
                  </a:lnTo>
                  <a:lnTo>
                    <a:pt x="1205" y="21610"/>
                  </a:lnTo>
                  <a:lnTo>
                    <a:pt x="1205" y="21610"/>
                  </a:lnTo>
                  <a:lnTo>
                    <a:pt x="1078" y="21258"/>
                  </a:lnTo>
                  <a:lnTo>
                    <a:pt x="957" y="20916"/>
                  </a:lnTo>
                  <a:lnTo>
                    <a:pt x="848" y="20565"/>
                  </a:lnTo>
                  <a:lnTo>
                    <a:pt x="745" y="20222"/>
                  </a:lnTo>
                  <a:lnTo>
                    <a:pt x="648" y="19880"/>
                  </a:lnTo>
                  <a:lnTo>
                    <a:pt x="557" y="19538"/>
                  </a:lnTo>
                  <a:lnTo>
                    <a:pt x="473" y="19196"/>
                  </a:lnTo>
                  <a:lnTo>
                    <a:pt x="400" y="18853"/>
                  </a:lnTo>
                  <a:lnTo>
                    <a:pt x="327" y="18511"/>
                  </a:lnTo>
                  <a:lnTo>
                    <a:pt x="267" y="18169"/>
                  </a:lnTo>
                  <a:lnTo>
                    <a:pt x="212" y="17826"/>
                  </a:lnTo>
                  <a:lnTo>
                    <a:pt x="164" y="17484"/>
                  </a:lnTo>
                  <a:lnTo>
                    <a:pt x="122" y="17151"/>
                  </a:lnTo>
                  <a:lnTo>
                    <a:pt x="85" y="16809"/>
                  </a:lnTo>
                  <a:lnTo>
                    <a:pt x="61" y="16476"/>
                  </a:lnTo>
                  <a:lnTo>
                    <a:pt x="37" y="16143"/>
                  </a:lnTo>
                  <a:lnTo>
                    <a:pt x="19" y="15810"/>
                  </a:lnTo>
                  <a:lnTo>
                    <a:pt x="6" y="15467"/>
                  </a:lnTo>
                  <a:lnTo>
                    <a:pt x="0" y="15144"/>
                  </a:lnTo>
                  <a:lnTo>
                    <a:pt x="0" y="14811"/>
                  </a:lnTo>
                  <a:lnTo>
                    <a:pt x="6" y="14478"/>
                  </a:lnTo>
                  <a:lnTo>
                    <a:pt x="19" y="14145"/>
                  </a:lnTo>
                  <a:lnTo>
                    <a:pt x="37" y="13821"/>
                  </a:lnTo>
                  <a:lnTo>
                    <a:pt x="61" y="13497"/>
                  </a:lnTo>
                  <a:lnTo>
                    <a:pt x="85" y="13173"/>
                  </a:lnTo>
                  <a:lnTo>
                    <a:pt x="115" y="12849"/>
                  </a:lnTo>
                  <a:lnTo>
                    <a:pt x="152" y="12526"/>
                  </a:lnTo>
                  <a:lnTo>
                    <a:pt x="194" y="12202"/>
                  </a:lnTo>
                  <a:lnTo>
                    <a:pt x="243" y="11887"/>
                  </a:lnTo>
                  <a:lnTo>
                    <a:pt x="297" y="11564"/>
                  </a:lnTo>
                  <a:lnTo>
                    <a:pt x="352" y="11249"/>
                  </a:lnTo>
                  <a:lnTo>
                    <a:pt x="412" y="10935"/>
                  </a:lnTo>
                  <a:lnTo>
                    <a:pt x="473" y="10629"/>
                  </a:lnTo>
                  <a:lnTo>
                    <a:pt x="545" y="10315"/>
                  </a:lnTo>
                  <a:lnTo>
                    <a:pt x="618" y="10009"/>
                  </a:lnTo>
                  <a:lnTo>
                    <a:pt x="691" y="9695"/>
                  </a:lnTo>
                  <a:lnTo>
                    <a:pt x="769" y="9390"/>
                  </a:lnTo>
                  <a:lnTo>
                    <a:pt x="854" y="9094"/>
                  </a:lnTo>
                  <a:lnTo>
                    <a:pt x="945" y="8788"/>
                  </a:lnTo>
                  <a:lnTo>
                    <a:pt x="1036" y="8492"/>
                  </a:lnTo>
                  <a:lnTo>
                    <a:pt x="1223" y="7900"/>
                  </a:lnTo>
                  <a:lnTo>
                    <a:pt x="1429" y="7308"/>
                  </a:lnTo>
                  <a:lnTo>
                    <a:pt x="1647" y="6735"/>
                  </a:lnTo>
                  <a:lnTo>
                    <a:pt x="1871" y="6170"/>
                  </a:lnTo>
                  <a:lnTo>
                    <a:pt x="2107" y="5615"/>
                  </a:lnTo>
                  <a:lnTo>
                    <a:pt x="2356" y="5060"/>
                  </a:lnTo>
                  <a:lnTo>
                    <a:pt x="2610" y="4524"/>
                  </a:lnTo>
                  <a:lnTo>
                    <a:pt x="2870" y="3996"/>
                  </a:lnTo>
                  <a:lnTo>
                    <a:pt x="3137" y="3488"/>
                  </a:lnTo>
                  <a:lnTo>
                    <a:pt x="3409" y="2979"/>
                  </a:lnTo>
                  <a:lnTo>
                    <a:pt x="3682" y="2479"/>
                  </a:lnTo>
                  <a:lnTo>
                    <a:pt x="3966" y="1998"/>
                  </a:lnTo>
                  <a:lnTo>
                    <a:pt x="3966" y="1998"/>
                  </a:lnTo>
                  <a:lnTo>
                    <a:pt x="4881" y="1841"/>
                  </a:lnTo>
                  <a:lnTo>
                    <a:pt x="5807" y="1684"/>
                  </a:lnTo>
                  <a:lnTo>
                    <a:pt x="6733" y="1526"/>
                  </a:lnTo>
                  <a:lnTo>
                    <a:pt x="7672" y="1378"/>
                  </a:lnTo>
                  <a:lnTo>
                    <a:pt x="8610" y="1240"/>
                  </a:lnTo>
                  <a:lnTo>
                    <a:pt x="9555" y="1101"/>
                  </a:lnTo>
                  <a:lnTo>
                    <a:pt x="10505" y="971"/>
                  </a:lnTo>
                  <a:lnTo>
                    <a:pt x="11462" y="842"/>
                  </a:lnTo>
                  <a:lnTo>
                    <a:pt x="12425" y="722"/>
                  </a:lnTo>
                  <a:lnTo>
                    <a:pt x="13393" y="601"/>
                  </a:lnTo>
                  <a:lnTo>
                    <a:pt x="14362" y="490"/>
                  </a:lnTo>
                  <a:lnTo>
                    <a:pt x="15343" y="379"/>
                  </a:lnTo>
                  <a:lnTo>
                    <a:pt x="16330" y="278"/>
                  </a:lnTo>
                  <a:lnTo>
                    <a:pt x="17317" y="185"/>
                  </a:lnTo>
                  <a:lnTo>
                    <a:pt x="18316" y="93"/>
                  </a:lnTo>
                  <a:lnTo>
                    <a:pt x="19315" y="0"/>
                  </a:lnTo>
                  <a:lnTo>
                    <a:pt x="19315" y="0"/>
                  </a:lnTo>
                  <a:lnTo>
                    <a:pt x="19684" y="527"/>
                  </a:lnTo>
                  <a:lnTo>
                    <a:pt x="19896" y="805"/>
                  </a:lnTo>
                  <a:lnTo>
                    <a:pt x="20120" y="1092"/>
                  </a:lnTo>
                  <a:lnTo>
                    <a:pt x="20356" y="1397"/>
                  </a:lnTo>
                  <a:lnTo>
                    <a:pt x="20611" y="1711"/>
                  </a:lnTo>
                  <a:lnTo>
                    <a:pt x="20877" y="2035"/>
                  </a:lnTo>
                  <a:lnTo>
                    <a:pt x="21162" y="2359"/>
                  </a:lnTo>
                  <a:lnTo>
                    <a:pt x="21464" y="2692"/>
                  </a:lnTo>
                  <a:lnTo>
                    <a:pt x="21773" y="3034"/>
                  </a:lnTo>
                  <a:lnTo>
                    <a:pt x="22106" y="3377"/>
                  </a:lnTo>
                  <a:lnTo>
                    <a:pt x="22451" y="3719"/>
                  </a:lnTo>
                  <a:lnTo>
                    <a:pt x="22809" y="4061"/>
                  </a:lnTo>
                  <a:lnTo>
                    <a:pt x="23184" y="4413"/>
                  </a:lnTo>
                  <a:lnTo>
                    <a:pt x="23578" y="4755"/>
                  </a:lnTo>
                  <a:lnTo>
                    <a:pt x="23977" y="5097"/>
                  </a:lnTo>
                  <a:lnTo>
                    <a:pt x="24401" y="5440"/>
                  </a:lnTo>
                  <a:lnTo>
                    <a:pt x="24837" y="5773"/>
                  </a:lnTo>
                  <a:lnTo>
                    <a:pt x="25285" y="6106"/>
                  </a:lnTo>
                  <a:lnTo>
                    <a:pt x="25751" y="6429"/>
                  </a:lnTo>
                  <a:lnTo>
                    <a:pt x="26236" y="6744"/>
                  </a:lnTo>
                  <a:lnTo>
                    <a:pt x="26732" y="7058"/>
                  </a:lnTo>
                  <a:lnTo>
                    <a:pt x="27241" y="7354"/>
                  </a:lnTo>
                  <a:lnTo>
                    <a:pt x="27773" y="7632"/>
                  </a:lnTo>
                  <a:lnTo>
                    <a:pt x="28312" y="7910"/>
                  </a:lnTo>
                  <a:lnTo>
                    <a:pt x="28869" y="8169"/>
                  </a:lnTo>
                  <a:lnTo>
                    <a:pt x="29445" y="8409"/>
                  </a:lnTo>
                  <a:lnTo>
                    <a:pt x="30032" y="8640"/>
                  </a:lnTo>
                  <a:lnTo>
                    <a:pt x="30329" y="8751"/>
                  </a:lnTo>
                  <a:lnTo>
                    <a:pt x="30637" y="8853"/>
                  </a:lnTo>
                  <a:lnTo>
                    <a:pt x="30940" y="8955"/>
                  </a:lnTo>
                  <a:lnTo>
                    <a:pt x="31255" y="9047"/>
                  </a:lnTo>
                  <a:lnTo>
                    <a:pt x="31570" y="9140"/>
                  </a:lnTo>
                  <a:lnTo>
                    <a:pt x="31885" y="9223"/>
                  </a:lnTo>
                  <a:lnTo>
                    <a:pt x="32212" y="9297"/>
                  </a:lnTo>
                  <a:lnTo>
                    <a:pt x="32539" y="9371"/>
                  </a:lnTo>
                  <a:lnTo>
                    <a:pt x="32539" y="9371"/>
                  </a:lnTo>
                  <a:lnTo>
                    <a:pt x="32496" y="9954"/>
                  </a:lnTo>
                  <a:lnTo>
                    <a:pt x="32448" y="10537"/>
                  </a:lnTo>
                  <a:lnTo>
                    <a:pt x="32399" y="11101"/>
                  </a:lnTo>
                  <a:lnTo>
                    <a:pt x="32345" y="11665"/>
                  </a:lnTo>
                  <a:lnTo>
                    <a:pt x="32284" y="12230"/>
                  </a:lnTo>
                  <a:lnTo>
                    <a:pt x="32218" y="12775"/>
                  </a:lnTo>
                  <a:lnTo>
                    <a:pt x="32151" y="13321"/>
                  </a:lnTo>
                  <a:lnTo>
                    <a:pt x="32078" y="13858"/>
                  </a:lnTo>
                  <a:lnTo>
                    <a:pt x="32000" y="14394"/>
                  </a:lnTo>
                  <a:lnTo>
                    <a:pt x="31921" y="14912"/>
                  </a:lnTo>
                  <a:lnTo>
                    <a:pt x="31836" y="15430"/>
                  </a:lnTo>
                  <a:lnTo>
                    <a:pt x="31745" y="15949"/>
                  </a:lnTo>
                  <a:lnTo>
                    <a:pt x="31649" y="16448"/>
                  </a:lnTo>
                  <a:lnTo>
                    <a:pt x="31552" y="16948"/>
                  </a:lnTo>
                  <a:lnTo>
                    <a:pt x="31449" y="17447"/>
                  </a:lnTo>
                  <a:lnTo>
                    <a:pt x="31346" y="17928"/>
                  </a:lnTo>
                  <a:lnTo>
                    <a:pt x="31231" y="18409"/>
                  </a:lnTo>
                  <a:lnTo>
                    <a:pt x="31116" y="18881"/>
                  </a:lnTo>
                  <a:lnTo>
                    <a:pt x="30995" y="19344"/>
                  </a:lnTo>
                  <a:lnTo>
                    <a:pt x="30874" y="19797"/>
                  </a:lnTo>
                  <a:lnTo>
                    <a:pt x="30746" y="20250"/>
                  </a:lnTo>
                  <a:lnTo>
                    <a:pt x="30613" y="20694"/>
                  </a:lnTo>
                  <a:lnTo>
                    <a:pt x="30474" y="21129"/>
                  </a:lnTo>
                  <a:lnTo>
                    <a:pt x="30335" y="21564"/>
                  </a:lnTo>
                  <a:lnTo>
                    <a:pt x="30189" y="21989"/>
                  </a:lnTo>
                  <a:lnTo>
                    <a:pt x="30038" y="22406"/>
                  </a:lnTo>
                  <a:lnTo>
                    <a:pt x="29887" y="22813"/>
                  </a:lnTo>
                  <a:lnTo>
                    <a:pt x="29729" y="23210"/>
                  </a:lnTo>
                  <a:lnTo>
                    <a:pt x="29566" y="23608"/>
                  </a:lnTo>
                  <a:lnTo>
                    <a:pt x="29402" y="23997"/>
                  </a:lnTo>
                  <a:lnTo>
                    <a:pt x="29233" y="24376"/>
                  </a:lnTo>
                  <a:lnTo>
                    <a:pt x="29057" y="24746"/>
                  </a:lnTo>
                  <a:lnTo>
                    <a:pt x="28881" y="25116"/>
                  </a:lnTo>
                  <a:lnTo>
                    <a:pt x="28700" y="25477"/>
                  </a:lnTo>
                  <a:lnTo>
                    <a:pt x="28512" y="25828"/>
                  </a:lnTo>
                  <a:lnTo>
                    <a:pt x="28324" y="26171"/>
                  </a:lnTo>
                  <a:lnTo>
                    <a:pt x="28131" y="26504"/>
                  </a:lnTo>
                  <a:lnTo>
                    <a:pt x="27931" y="26837"/>
                  </a:lnTo>
                  <a:lnTo>
                    <a:pt x="27731" y="27161"/>
                  </a:lnTo>
                  <a:lnTo>
                    <a:pt x="27525" y="27475"/>
                  </a:lnTo>
                  <a:lnTo>
                    <a:pt x="27313" y="27780"/>
                  </a:lnTo>
                  <a:lnTo>
                    <a:pt x="27095" y="28076"/>
                  </a:lnTo>
                  <a:lnTo>
                    <a:pt x="26877" y="28372"/>
                  </a:lnTo>
                  <a:lnTo>
                    <a:pt x="26659" y="28659"/>
                  </a:lnTo>
                  <a:lnTo>
                    <a:pt x="26429" y="28937"/>
                  </a:lnTo>
                  <a:lnTo>
                    <a:pt x="26205" y="29205"/>
                  </a:lnTo>
                  <a:lnTo>
                    <a:pt x="25969" y="29464"/>
                  </a:lnTo>
                  <a:lnTo>
                    <a:pt x="25733" y="29714"/>
                  </a:lnTo>
                  <a:lnTo>
                    <a:pt x="25491" y="29964"/>
                  </a:lnTo>
                  <a:lnTo>
                    <a:pt x="25243" y="30204"/>
                  </a:lnTo>
                  <a:lnTo>
                    <a:pt x="24994" y="30435"/>
                  </a:lnTo>
                  <a:lnTo>
                    <a:pt x="24740" y="30657"/>
                  </a:lnTo>
                  <a:lnTo>
                    <a:pt x="24486" y="30870"/>
                  </a:lnTo>
                  <a:lnTo>
                    <a:pt x="24225" y="31074"/>
                  </a:lnTo>
                  <a:lnTo>
                    <a:pt x="23959" y="31277"/>
                  </a:lnTo>
                  <a:lnTo>
                    <a:pt x="23693" y="31471"/>
                  </a:lnTo>
                  <a:lnTo>
                    <a:pt x="23420" y="31656"/>
                  </a:lnTo>
                  <a:lnTo>
                    <a:pt x="23142" y="31823"/>
                  </a:lnTo>
                  <a:lnTo>
                    <a:pt x="22863" y="31999"/>
                  </a:lnTo>
                  <a:lnTo>
                    <a:pt x="22579" y="32156"/>
                  </a:lnTo>
                  <a:lnTo>
                    <a:pt x="22288" y="32304"/>
                  </a:lnTo>
                  <a:lnTo>
                    <a:pt x="21997" y="32452"/>
                  </a:lnTo>
                  <a:lnTo>
                    <a:pt x="21707" y="32582"/>
                  </a:lnTo>
                  <a:lnTo>
                    <a:pt x="21404" y="32711"/>
                  </a:lnTo>
                  <a:lnTo>
                    <a:pt x="21404" y="32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6832;p67">
              <a:extLst>
                <a:ext uri="{FF2B5EF4-FFF2-40B4-BE49-F238E27FC236}">
                  <a16:creationId xmlns:a16="http://schemas.microsoft.com/office/drawing/2014/main" id="{9A4FBD42-E918-4BF0-E268-431D3F239B01}"/>
                </a:ext>
              </a:extLst>
            </p:cNvPr>
            <p:cNvSpPr/>
            <p:nvPr/>
          </p:nvSpPr>
          <p:spPr>
            <a:xfrm>
              <a:off x="-1432425" y="-2661325"/>
              <a:ext cx="564775" cy="731300"/>
            </a:xfrm>
            <a:custGeom>
              <a:avLst/>
              <a:gdLst/>
              <a:ahLst/>
              <a:cxnLst/>
              <a:rect l="l" t="t" r="r" b="b"/>
              <a:pathLst>
                <a:path w="22591" h="29252" fill="none" extrusionOk="0">
                  <a:moveTo>
                    <a:pt x="11299" y="29251"/>
                  </a:moveTo>
                  <a:lnTo>
                    <a:pt x="11299" y="29251"/>
                  </a:lnTo>
                  <a:lnTo>
                    <a:pt x="10748" y="29242"/>
                  </a:lnTo>
                  <a:lnTo>
                    <a:pt x="10215" y="29214"/>
                  </a:lnTo>
                  <a:lnTo>
                    <a:pt x="9688" y="29168"/>
                  </a:lnTo>
                  <a:lnTo>
                    <a:pt x="9179" y="29094"/>
                  </a:lnTo>
                  <a:lnTo>
                    <a:pt x="8683" y="29011"/>
                  </a:lnTo>
                  <a:lnTo>
                    <a:pt x="8198" y="28909"/>
                  </a:lnTo>
                  <a:lnTo>
                    <a:pt x="7726" y="28789"/>
                  </a:lnTo>
                  <a:lnTo>
                    <a:pt x="7266" y="28659"/>
                  </a:lnTo>
                  <a:lnTo>
                    <a:pt x="6824" y="28511"/>
                  </a:lnTo>
                  <a:lnTo>
                    <a:pt x="6388" y="28354"/>
                  </a:lnTo>
                  <a:lnTo>
                    <a:pt x="5970" y="28188"/>
                  </a:lnTo>
                  <a:lnTo>
                    <a:pt x="5559" y="28003"/>
                  </a:lnTo>
                  <a:lnTo>
                    <a:pt x="5165" y="27818"/>
                  </a:lnTo>
                  <a:lnTo>
                    <a:pt x="4778" y="27614"/>
                  </a:lnTo>
                  <a:lnTo>
                    <a:pt x="4408" y="27410"/>
                  </a:lnTo>
                  <a:lnTo>
                    <a:pt x="4051" y="27198"/>
                  </a:lnTo>
                  <a:lnTo>
                    <a:pt x="3706" y="26976"/>
                  </a:lnTo>
                  <a:lnTo>
                    <a:pt x="3373" y="26754"/>
                  </a:lnTo>
                  <a:lnTo>
                    <a:pt x="3052" y="26522"/>
                  </a:lnTo>
                  <a:lnTo>
                    <a:pt x="2743" y="26291"/>
                  </a:lnTo>
                  <a:lnTo>
                    <a:pt x="2446" y="26051"/>
                  </a:lnTo>
                  <a:lnTo>
                    <a:pt x="2162" y="25819"/>
                  </a:lnTo>
                  <a:lnTo>
                    <a:pt x="1889" y="25579"/>
                  </a:lnTo>
                  <a:lnTo>
                    <a:pt x="1629" y="25338"/>
                  </a:lnTo>
                  <a:lnTo>
                    <a:pt x="1387" y="25107"/>
                  </a:lnTo>
                  <a:lnTo>
                    <a:pt x="1151" y="24876"/>
                  </a:lnTo>
                  <a:lnTo>
                    <a:pt x="927" y="24644"/>
                  </a:lnTo>
                  <a:lnTo>
                    <a:pt x="715" y="24422"/>
                  </a:lnTo>
                  <a:lnTo>
                    <a:pt x="521" y="24200"/>
                  </a:lnTo>
                  <a:lnTo>
                    <a:pt x="333" y="23988"/>
                  </a:lnTo>
                  <a:lnTo>
                    <a:pt x="0" y="23581"/>
                  </a:lnTo>
                  <a:lnTo>
                    <a:pt x="0" y="23581"/>
                  </a:lnTo>
                  <a:lnTo>
                    <a:pt x="158" y="20158"/>
                  </a:lnTo>
                  <a:lnTo>
                    <a:pt x="297" y="16865"/>
                  </a:lnTo>
                  <a:lnTo>
                    <a:pt x="424" y="13701"/>
                  </a:lnTo>
                  <a:lnTo>
                    <a:pt x="533" y="10676"/>
                  </a:lnTo>
                  <a:lnTo>
                    <a:pt x="630" y="7789"/>
                  </a:lnTo>
                  <a:lnTo>
                    <a:pt x="715" y="5051"/>
                  </a:lnTo>
                  <a:lnTo>
                    <a:pt x="787" y="2461"/>
                  </a:lnTo>
                  <a:lnTo>
                    <a:pt x="848" y="19"/>
                  </a:lnTo>
                  <a:lnTo>
                    <a:pt x="848" y="19"/>
                  </a:lnTo>
                  <a:lnTo>
                    <a:pt x="1478" y="287"/>
                  </a:lnTo>
                  <a:lnTo>
                    <a:pt x="2113" y="537"/>
                  </a:lnTo>
                  <a:lnTo>
                    <a:pt x="2743" y="777"/>
                  </a:lnTo>
                  <a:lnTo>
                    <a:pt x="3385" y="990"/>
                  </a:lnTo>
                  <a:lnTo>
                    <a:pt x="4027" y="1194"/>
                  </a:lnTo>
                  <a:lnTo>
                    <a:pt x="4669" y="1379"/>
                  </a:lnTo>
                  <a:lnTo>
                    <a:pt x="5310" y="1545"/>
                  </a:lnTo>
                  <a:lnTo>
                    <a:pt x="5958" y="1693"/>
                  </a:lnTo>
                  <a:lnTo>
                    <a:pt x="6612" y="1823"/>
                  </a:lnTo>
                  <a:lnTo>
                    <a:pt x="7260" y="1934"/>
                  </a:lnTo>
                  <a:lnTo>
                    <a:pt x="7914" y="2035"/>
                  </a:lnTo>
                  <a:lnTo>
                    <a:pt x="8568" y="2119"/>
                  </a:lnTo>
                  <a:lnTo>
                    <a:pt x="9228" y="2174"/>
                  </a:lnTo>
                  <a:lnTo>
                    <a:pt x="9882" y="2220"/>
                  </a:lnTo>
                  <a:lnTo>
                    <a:pt x="10542" y="2248"/>
                  </a:lnTo>
                  <a:lnTo>
                    <a:pt x="11202" y="2257"/>
                  </a:lnTo>
                  <a:lnTo>
                    <a:pt x="11329" y="2257"/>
                  </a:lnTo>
                  <a:lnTo>
                    <a:pt x="11329" y="2257"/>
                  </a:lnTo>
                  <a:lnTo>
                    <a:pt x="11995" y="2248"/>
                  </a:lnTo>
                  <a:lnTo>
                    <a:pt x="12655" y="2220"/>
                  </a:lnTo>
                  <a:lnTo>
                    <a:pt x="13315" y="2174"/>
                  </a:lnTo>
                  <a:lnTo>
                    <a:pt x="13975" y="2109"/>
                  </a:lnTo>
                  <a:lnTo>
                    <a:pt x="14635" y="2035"/>
                  </a:lnTo>
                  <a:lnTo>
                    <a:pt x="15295" y="1934"/>
                  </a:lnTo>
                  <a:lnTo>
                    <a:pt x="15949" y="1823"/>
                  </a:lnTo>
                  <a:lnTo>
                    <a:pt x="16602" y="1684"/>
                  </a:lnTo>
                  <a:lnTo>
                    <a:pt x="17250" y="1536"/>
                  </a:lnTo>
                  <a:lnTo>
                    <a:pt x="17904" y="1369"/>
                  </a:lnTo>
                  <a:lnTo>
                    <a:pt x="18552" y="1184"/>
                  </a:lnTo>
                  <a:lnTo>
                    <a:pt x="19194" y="981"/>
                  </a:lnTo>
                  <a:lnTo>
                    <a:pt x="19836" y="759"/>
                  </a:lnTo>
                  <a:lnTo>
                    <a:pt x="20471" y="518"/>
                  </a:lnTo>
                  <a:lnTo>
                    <a:pt x="21107" y="269"/>
                  </a:lnTo>
                  <a:lnTo>
                    <a:pt x="21743" y="0"/>
                  </a:lnTo>
                  <a:lnTo>
                    <a:pt x="21743" y="0"/>
                  </a:lnTo>
                  <a:lnTo>
                    <a:pt x="21803" y="2433"/>
                  </a:lnTo>
                  <a:lnTo>
                    <a:pt x="21876" y="5033"/>
                  </a:lnTo>
                  <a:lnTo>
                    <a:pt x="21961" y="7771"/>
                  </a:lnTo>
                  <a:lnTo>
                    <a:pt x="22058" y="10657"/>
                  </a:lnTo>
                  <a:lnTo>
                    <a:pt x="22167" y="13682"/>
                  </a:lnTo>
                  <a:lnTo>
                    <a:pt x="22294" y="16846"/>
                  </a:lnTo>
                  <a:lnTo>
                    <a:pt x="22433" y="20149"/>
                  </a:lnTo>
                  <a:lnTo>
                    <a:pt x="22591" y="23571"/>
                  </a:lnTo>
                  <a:lnTo>
                    <a:pt x="22591" y="23571"/>
                  </a:lnTo>
                  <a:lnTo>
                    <a:pt x="22258" y="23978"/>
                  </a:lnTo>
                  <a:lnTo>
                    <a:pt x="22070" y="24191"/>
                  </a:lnTo>
                  <a:lnTo>
                    <a:pt x="21870" y="24413"/>
                  </a:lnTo>
                  <a:lnTo>
                    <a:pt x="21658" y="24635"/>
                  </a:lnTo>
                  <a:lnTo>
                    <a:pt x="21434" y="24866"/>
                  </a:lnTo>
                  <a:lnTo>
                    <a:pt x="21198" y="25098"/>
                  </a:lnTo>
                  <a:lnTo>
                    <a:pt x="20956" y="25329"/>
                  </a:lnTo>
                  <a:lnTo>
                    <a:pt x="20695" y="25570"/>
                  </a:lnTo>
                  <a:lnTo>
                    <a:pt x="20423" y="25810"/>
                  </a:lnTo>
                  <a:lnTo>
                    <a:pt x="20138" y="26041"/>
                  </a:lnTo>
                  <a:lnTo>
                    <a:pt x="19836" y="26282"/>
                  </a:lnTo>
                  <a:lnTo>
                    <a:pt x="19527" y="26513"/>
                  </a:lnTo>
                  <a:lnTo>
                    <a:pt x="19206" y="26744"/>
                  </a:lnTo>
                  <a:lnTo>
                    <a:pt x="18873" y="26966"/>
                  </a:lnTo>
                  <a:lnTo>
                    <a:pt x="18528" y="27188"/>
                  </a:lnTo>
                  <a:lnTo>
                    <a:pt x="18171" y="27401"/>
                  </a:lnTo>
                  <a:lnTo>
                    <a:pt x="17795" y="27614"/>
                  </a:lnTo>
                  <a:lnTo>
                    <a:pt x="17414" y="27808"/>
                  </a:lnTo>
                  <a:lnTo>
                    <a:pt x="17020" y="28003"/>
                  </a:lnTo>
                  <a:lnTo>
                    <a:pt x="16609" y="28188"/>
                  </a:lnTo>
                  <a:lnTo>
                    <a:pt x="16191" y="28354"/>
                  </a:lnTo>
                  <a:lnTo>
                    <a:pt x="15755" y="28511"/>
                  </a:lnTo>
                  <a:lnTo>
                    <a:pt x="15307" y="28659"/>
                  </a:lnTo>
                  <a:lnTo>
                    <a:pt x="14853" y="28789"/>
                  </a:lnTo>
                  <a:lnTo>
                    <a:pt x="14380" y="28909"/>
                  </a:lnTo>
                  <a:lnTo>
                    <a:pt x="13896" y="29011"/>
                  </a:lnTo>
                  <a:lnTo>
                    <a:pt x="13406" y="29094"/>
                  </a:lnTo>
                  <a:lnTo>
                    <a:pt x="12897" y="29168"/>
                  </a:lnTo>
                  <a:lnTo>
                    <a:pt x="12376" y="29214"/>
                  </a:lnTo>
                  <a:lnTo>
                    <a:pt x="11843" y="29242"/>
                  </a:lnTo>
                  <a:lnTo>
                    <a:pt x="11299" y="29251"/>
                  </a:lnTo>
                  <a:lnTo>
                    <a:pt x="11299" y="292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6833;p67">
              <a:extLst>
                <a:ext uri="{FF2B5EF4-FFF2-40B4-BE49-F238E27FC236}">
                  <a16:creationId xmlns:a16="http://schemas.microsoft.com/office/drawing/2014/main" id="{DD115209-86E0-0C6A-94FB-595B6586896E}"/>
                </a:ext>
              </a:extLst>
            </p:cNvPr>
            <p:cNvSpPr/>
            <p:nvPr/>
          </p:nvSpPr>
          <p:spPr>
            <a:xfrm>
              <a:off x="-1050525" y="-1884250"/>
              <a:ext cx="813325" cy="839300"/>
            </a:xfrm>
            <a:custGeom>
              <a:avLst/>
              <a:gdLst/>
              <a:ahLst/>
              <a:cxnLst/>
              <a:rect l="l" t="t" r="r" b="b"/>
              <a:pathLst>
                <a:path w="32533" h="33572" fill="none" extrusionOk="0">
                  <a:moveTo>
                    <a:pt x="28573" y="2017"/>
                  </a:moveTo>
                  <a:lnTo>
                    <a:pt x="28573" y="2017"/>
                  </a:lnTo>
                  <a:lnTo>
                    <a:pt x="28851" y="2498"/>
                  </a:lnTo>
                  <a:lnTo>
                    <a:pt x="29130" y="2988"/>
                  </a:lnTo>
                  <a:lnTo>
                    <a:pt x="29402" y="3497"/>
                  </a:lnTo>
                  <a:lnTo>
                    <a:pt x="29669" y="4006"/>
                  </a:lnTo>
                  <a:lnTo>
                    <a:pt x="29929" y="4533"/>
                  </a:lnTo>
                  <a:lnTo>
                    <a:pt x="30183" y="5070"/>
                  </a:lnTo>
                  <a:lnTo>
                    <a:pt x="30426" y="5625"/>
                  </a:lnTo>
                  <a:lnTo>
                    <a:pt x="30662" y="6180"/>
                  </a:lnTo>
                  <a:lnTo>
                    <a:pt x="30892" y="6744"/>
                  </a:lnTo>
                  <a:lnTo>
                    <a:pt x="31104" y="7317"/>
                  </a:lnTo>
                  <a:lnTo>
                    <a:pt x="31310" y="7900"/>
                  </a:lnTo>
                  <a:lnTo>
                    <a:pt x="31503" y="8492"/>
                  </a:lnTo>
                  <a:lnTo>
                    <a:pt x="31594" y="8798"/>
                  </a:lnTo>
                  <a:lnTo>
                    <a:pt x="31679" y="9094"/>
                  </a:lnTo>
                  <a:lnTo>
                    <a:pt x="31764" y="9399"/>
                  </a:lnTo>
                  <a:lnTo>
                    <a:pt x="31842" y="9704"/>
                  </a:lnTo>
                  <a:lnTo>
                    <a:pt x="31921" y="10009"/>
                  </a:lnTo>
                  <a:lnTo>
                    <a:pt x="31994" y="10324"/>
                  </a:lnTo>
                  <a:lnTo>
                    <a:pt x="32060" y="10629"/>
                  </a:lnTo>
                  <a:lnTo>
                    <a:pt x="32127" y="10944"/>
                  </a:lnTo>
                  <a:lnTo>
                    <a:pt x="32181" y="11258"/>
                  </a:lnTo>
                  <a:lnTo>
                    <a:pt x="32242" y="11573"/>
                  </a:lnTo>
                  <a:lnTo>
                    <a:pt x="32290" y="11887"/>
                  </a:lnTo>
                  <a:lnTo>
                    <a:pt x="32339" y="12211"/>
                  </a:lnTo>
                  <a:lnTo>
                    <a:pt x="32381" y="12526"/>
                  </a:lnTo>
                  <a:lnTo>
                    <a:pt x="32418" y="12849"/>
                  </a:lnTo>
                  <a:lnTo>
                    <a:pt x="32448" y="13173"/>
                  </a:lnTo>
                  <a:lnTo>
                    <a:pt x="32478" y="13497"/>
                  </a:lnTo>
                  <a:lnTo>
                    <a:pt x="32496" y="13830"/>
                  </a:lnTo>
                  <a:lnTo>
                    <a:pt x="32514" y="14154"/>
                  </a:lnTo>
                  <a:lnTo>
                    <a:pt x="32527" y="14478"/>
                  </a:lnTo>
                  <a:lnTo>
                    <a:pt x="32533" y="14811"/>
                  </a:lnTo>
                  <a:lnTo>
                    <a:pt x="32533" y="15144"/>
                  </a:lnTo>
                  <a:lnTo>
                    <a:pt x="32527" y="15477"/>
                  </a:lnTo>
                  <a:lnTo>
                    <a:pt x="32514" y="15810"/>
                  </a:lnTo>
                  <a:lnTo>
                    <a:pt x="32496" y="16143"/>
                  </a:lnTo>
                  <a:lnTo>
                    <a:pt x="32472" y="16476"/>
                  </a:lnTo>
                  <a:lnTo>
                    <a:pt x="32448" y="16818"/>
                  </a:lnTo>
                  <a:lnTo>
                    <a:pt x="32411" y="17151"/>
                  </a:lnTo>
                  <a:lnTo>
                    <a:pt x="32369" y="17493"/>
                  </a:lnTo>
                  <a:lnTo>
                    <a:pt x="32321" y="17826"/>
                  </a:lnTo>
                  <a:lnTo>
                    <a:pt x="32266" y="18169"/>
                  </a:lnTo>
                  <a:lnTo>
                    <a:pt x="32206" y="18511"/>
                  </a:lnTo>
                  <a:lnTo>
                    <a:pt x="32133" y="18853"/>
                  </a:lnTo>
                  <a:lnTo>
                    <a:pt x="32060" y="19196"/>
                  </a:lnTo>
                  <a:lnTo>
                    <a:pt x="31976" y="19538"/>
                  </a:lnTo>
                  <a:lnTo>
                    <a:pt x="31885" y="19880"/>
                  </a:lnTo>
                  <a:lnTo>
                    <a:pt x="31788" y="20222"/>
                  </a:lnTo>
                  <a:lnTo>
                    <a:pt x="31685" y="20565"/>
                  </a:lnTo>
                  <a:lnTo>
                    <a:pt x="31576" y="20916"/>
                  </a:lnTo>
                  <a:lnTo>
                    <a:pt x="31455" y="21258"/>
                  </a:lnTo>
                  <a:lnTo>
                    <a:pt x="31328" y="21610"/>
                  </a:lnTo>
                  <a:lnTo>
                    <a:pt x="31328" y="21610"/>
                  </a:lnTo>
                  <a:lnTo>
                    <a:pt x="31164" y="22026"/>
                  </a:lnTo>
                  <a:lnTo>
                    <a:pt x="30995" y="22433"/>
                  </a:lnTo>
                  <a:lnTo>
                    <a:pt x="30813" y="22840"/>
                  </a:lnTo>
                  <a:lnTo>
                    <a:pt x="30625" y="23238"/>
                  </a:lnTo>
                  <a:lnTo>
                    <a:pt x="30432" y="23627"/>
                  </a:lnTo>
                  <a:lnTo>
                    <a:pt x="30226" y="24015"/>
                  </a:lnTo>
                  <a:lnTo>
                    <a:pt x="30014" y="24395"/>
                  </a:lnTo>
                  <a:lnTo>
                    <a:pt x="29796" y="24774"/>
                  </a:lnTo>
                  <a:lnTo>
                    <a:pt x="29566" y="25144"/>
                  </a:lnTo>
                  <a:lnTo>
                    <a:pt x="29330" y="25505"/>
                  </a:lnTo>
                  <a:lnTo>
                    <a:pt x="29093" y="25856"/>
                  </a:lnTo>
                  <a:lnTo>
                    <a:pt x="28845" y="26208"/>
                  </a:lnTo>
                  <a:lnTo>
                    <a:pt x="28591" y="26550"/>
                  </a:lnTo>
                  <a:lnTo>
                    <a:pt x="28325" y="26883"/>
                  </a:lnTo>
                  <a:lnTo>
                    <a:pt x="28058" y="27216"/>
                  </a:lnTo>
                  <a:lnTo>
                    <a:pt x="27786" y="27540"/>
                  </a:lnTo>
                  <a:lnTo>
                    <a:pt x="27507" y="27854"/>
                  </a:lnTo>
                  <a:lnTo>
                    <a:pt x="27223" y="28160"/>
                  </a:lnTo>
                  <a:lnTo>
                    <a:pt x="26932" y="28456"/>
                  </a:lnTo>
                  <a:lnTo>
                    <a:pt x="26635" y="28752"/>
                  </a:lnTo>
                  <a:lnTo>
                    <a:pt x="26333" y="29038"/>
                  </a:lnTo>
                  <a:lnTo>
                    <a:pt x="26024" y="29316"/>
                  </a:lnTo>
                  <a:lnTo>
                    <a:pt x="25715" y="29584"/>
                  </a:lnTo>
                  <a:lnTo>
                    <a:pt x="25400" y="29843"/>
                  </a:lnTo>
                  <a:lnTo>
                    <a:pt x="25079" y="30102"/>
                  </a:lnTo>
                  <a:lnTo>
                    <a:pt x="24758" y="30343"/>
                  </a:lnTo>
                  <a:lnTo>
                    <a:pt x="24425" y="30583"/>
                  </a:lnTo>
                  <a:lnTo>
                    <a:pt x="24092" y="30815"/>
                  </a:lnTo>
                  <a:lnTo>
                    <a:pt x="23759" y="31037"/>
                  </a:lnTo>
                  <a:lnTo>
                    <a:pt x="23420" y="31249"/>
                  </a:lnTo>
                  <a:lnTo>
                    <a:pt x="23075" y="31453"/>
                  </a:lnTo>
                  <a:lnTo>
                    <a:pt x="22730" y="31647"/>
                  </a:lnTo>
                  <a:lnTo>
                    <a:pt x="22385" y="31832"/>
                  </a:lnTo>
                  <a:lnTo>
                    <a:pt x="22034" y="32008"/>
                  </a:lnTo>
                  <a:lnTo>
                    <a:pt x="21676" y="32174"/>
                  </a:lnTo>
                  <a:lnTo>
                    <a:pt x="21319" y="32341"/>
                  </a:lnTo>
                  <a:lnTo>
                    <a:pt x="20962" y="32489"/>
                  </a:lnTo>
                  <a:lnTo>
                    <a:pt x="20599" y="32628"/>
                  </a:lnTo>
                  <a:lnTo>
                    <a:pt x="20241" y="32757"/>
                  </a:lnTo>
                  <a:lnTo>
                    <a:pt x="19872" y="32887"/>
                  </a:lnTo>
                  <a:lnTo>
                    <a:pt x="19509" y="32998"/>
                  </a:lnTo>
                  <a:lnTo>
                    <a:pt x="19139" y="33100"/>
                  </a:lnTo>
                  <a:lnTo>
                    <a:pt x="18776" y="33192"/>
                  </a:lnTo>
                  <a:lnTo>
                    <a:pt x="18407" y="33275"/>
                  </a:lnTo>
                  <a:lnTo>
                    <a:pt x="18038" y="33349"/>
                  </a:lnTo>
                  <a:lnTo>
                    <a:pt x="17668" y="33414"/>
                  </a:lnTo>
                  <a:lnTo>
                    <a:pt x="17293" y="33470"/>
                  </a:lnTo>
                  <a:lnTo>
                    <a:pt x="16923" y="33507"/>
                  </a:lnTo>
                  <a:lnTo>
                    <a:pt x="16554" y="33544"/>
                  </a:lnTo>
                  <a:lnTo>
                    <a:pt x="16185" y="33562"/>
                  </a:lnTo>
                  <a:lnTo>
                    <a:pt x="15815" y="33571"/>
                  </a:lnTo>
                  <a:lnTo>
                    <a:pt x="15446" y="33571"/>
                  </a:lnTo>
                  <a:lnTo>
                    <a:pt x="15077" y="33562"/>
                  </a:lnTo>
                  <a:lnTo>
                    <a:pt x="14707" y="33544"/>
                  </a:lnTo>
                  <a:lnTo>
                    <a:pt x="14344" y="33516"/>
                  </a:lnTo>
                  <a:lnTo>
                    <a:pt x="13981" y="33470"/>
                  </a:lnTo>
                  <a:lnTo>
                    <a:pt x="13612" y="33414"/>
                  </a:lnTo>
                  <a:lnTo>
                    <a:pt x="13254" y="33349"/>
                  </a:lnTo>
                  <a:lnTo>
                    <a:pt x="12891" y="33275"/>
                  </a:lnTo>
                  <a:lnTo>
                    <a:pt x="12534" y="33183"/>
                  </a:lnTo>
                  <a:lnTo>
                    <a:pt x="12177" y="33081"/>
                  </a:lnTo>
                  <a:lnTo>
                    <a:pt x="11825" y="32970"/>
                  </a:lnTo>
                  <a:lnTo>
                    <a:pt x="11474" y="32850"/>
                  </a:lnTo>
                  <a:lnTo>
                    <a:pt x="11129" y="32711"/>
                  </a:lnTo>
                  <a:lnTo>
                    <a:pt x="11129" y="32711"/>
                  </a:lnTo>
                  <a:lnTo>
                    <a:pt x="10832" y="32582"/>
                  </a:lnTo>
                  <a:lnTo>
                    <a:pt x="10536" y="32452"/>
                  </a:lnTo>
                  <a:lnTo>
                    <a:pt x="10245" y="32304"/>
                  </a:lnTo>
                  <a:lnTo>
                    <a:pt x="9954" y="32156"/>
                  </a:lnTo>
                  <a:lnTo>
                    <a:pt x="9670" y="31999"/>
                  </a:lnTo>
                  <a:lnTo>
                    <a:pt x="9391" y="31823"/>
                  </a:lnTo>
                  <a:lnTo>
                    <a:pt x="9119" y="31647"/>
                  </a:lnTo>
                  <a:lnTo>
                    <a:pt x="8846" y="31471"/>
                  </a:lnTo>
                  <a:lnTo>
                    <a:pt x="8574" y="31277"/>
                  </a:lnTo>
                  <a:lnTo>
                    <a:pt x="8314" y="31074"/>
                  </a:lnTo>
                  <a:lnTo>
                    <a:pt x="8047" y="30870"/>
                  </a:lnTo>
                  <a:lnTo>
                    <a:pt x="7793" y="30657"/>
                  </a:lnTo>
                  <a:lnTo>
                    <a:pt x="7539" y="30435"/>
                  </a:lnTo>
                  <a:lnTo>
                    <a:pt x="7290" y="30204"/>
                  </a:lnTo>
                  <a:lnTo>
                    <a:pt x="7042" y="29964"/>
                  </a:lnTo>
                  <a:lnTo>
                    <a:pt x="6806" y="29714"/>
                  </a:lnTo>
                  <a:lnTo>
                    <a:pt x="6564" y="29464"/>
                  </a:lnTo>
                  <a:lnTo>
                    <a:pt x="6334" y="29196"/>
                  </a:lnTo>
                  <a:lnTo>
                    <a:pt x="6104" y="28927"/>
                  </a:lnTo>
                  <a:lnTo>
                    <a:pt x="5874" y="28650"/>
                  </a:lnTo>
                  <a:lnTo>
                    <a:pt x="5656" y="28372"/>
                  </a:lnTo>
                  <a:lnTo>
                    <a:pt x="5438" y="28076"/>
                  </a:lnTo>
                  <a:lnTo>
                    <a:pt x="5220" y="27780"/>
                  </a:lnTo>
                  <a:lnTo>
                    <a:pt x="5014" y="27466"/>
                  </a:lnTo>
                  <a:lnTo>
                    <a:pt x="4808" y="27151"/>
                  </a:lnTo>
                  <a:lnTo>
                    <a:pt x="4602" y="26837"/>
                  </a:lnTo>
                  <a:lnTo>
                    <a:pt x="4402" y="26504"/>
                  </a:lnTo>
                  <a:lnTo>
                    <a:pt x="4209" y="26171"/>
                  </a:lnTo>
                  <a:lnTo>
                    <a:pt x="4021" y="25819"/>
                  </a:lnTo>
                  <a:lnTo>
                    <a:pt x="3833" y="25468"/>
                  </a:lnTo>
                  <a:lnTo>
                    <a:pt x="3651" y="25116"/>
                  </a:lnTo>
                  <a:lnTo>
                    <a:pt x="3476" y="24746"/>
                  </a:lnTo>
                  <a:lnTo>
                    <a:pt x="3300" y="24376"/>
                  </a:lnTo>
                  <a:lnTo>
                    <a:pt x="3131" y="23997"/>
                  </a:lnTo>
                  <a:lnTo>
                    <a:pt x="2967" y="23608"/>
                  </a:lnTo>
                  <a:lnTo>
                    <a:pt x="2804" y="23210"/>
                  </a:lnTo>
                  <a:lnTo>
                    <a:pt x="2646" y="22813"/>
                  </a:lnTo>
                  <a:lnTo>
                    <a:pt x="2495" y="22396"/>
                  </a:lnTo>
                  <a:lnTo>
                    <a:pt x="2344" y="21980"/>
                  </a:lnTo>
                  <a:lnTo>
                    <a:pt x="2198" y="21564"/>
                  </a:lnTo>
                  <a:lnTo>
                    <a:pt x="2059" y="21129"/>
                  </a:lnTo>
                  <a:lnTo>
                    <a:pt x="1920" y="20694"/>
                  </a:lnTo>
                  <a:lnTo>
                    <a:pt x="1787" y="20250"/>
                  </a:lnTo>
                  <a:lnTo>
                    <a:pt x="1659" y="19797"/>
                  </a:lnTo>
                  <a:lnTo>
                    <a:pt x="1538" y="19344"/>
                  </a:lnTo>
                  <a:lnTo>
                    <a:pt x="1417" y="18881"/>
                  </a:lnTo>
                  <a:lnTo>
                    <a:pt x="1302" y="18409"/>
                  </a:lnTo>
                  <a:lnTo>
                    <a:pt x="1193" y="17928"/>
                  </a:lnTo>
                  <a:lnTo>
                    <a:pt x="1084" y="17438"/>
                  </a:lnTo>
                  <a:lnTo>
                    <a:pt x="981" y="16948"/>
                  </a:lnTo>
                  <a:lnTo>
                    <a:pt x="884" y="16448"/>
                  </a:lnTo>
                  <a:lnTo>
                    <a:pt x="788" y="15949"/>
                  </a:lnTo>
                  <a:lnTo>
                    <a:pt x="697" y="15430"/>
                  </a:lnTo>
                  <a:lnTo>
                    <a:pt x="612" y="14912"/>
                  </a:lnTo>
                  <a:lnTo>
                    <a:pt x="533" y="14394"/>
                  </a:lnTo>
                  <a:lnTo>
                    <a:pt x="455" y="13858"/>
                  </a:lnTo>
                  <a:lnTo>
                    <a:pt x="382" y="13321"/>
                  </a:lnTo>
                  <a:lnTo>
                    <a:pt x="315" y="12775"/>
                  </a:lnTo>
                  <a:lnTo>
                    <a:pt x="249" y="12230"/>
                  </a:lnTo>
                  <a:lnTo>
                    <a:pt x="194" y="11665"/>
                  </a:lnTo>
                  <a:lnTo>
                    <a:pt x="134" y="11101"/>
                  </a:lnTo>
                  <a:lnTo>
                    <a:pt x="85" y="10537"/>
                  </a:lnTo>
                  <a:lnTo>
                    <a:pt x="37" y="9954"/>
                  </a:lnTo>
                  <a:lnTo>
                    <a:pt x="0" y="9371"/>
                  </a:lnTo>
                  <a:lnTo>
                    <a:pt x="0" y="9371"/>
                  </a:lnTo>
                  <a:lnTo>
                    <a:pt x="321" y="9297"/>
                  </a:lnTo>
                  <a:lnTo>
                    <a:pt x="648" y="9223"/>
                  </a:lnTo>
                  <a:lnTo>
                    <a:pt x="963" y="9140"/>
                  </a:lnTo>
                  <a:lnTo>
                    <a:pt x="1278" y="9047"/>
                  </a:lnTo>
                  <a:lnTo>
                    <a:pt x="1593" y="8955"/>
                  </a:lnTo>
                  <a:lnTo>
                    <a:pt x="1902" y="8853"/>
                  </a:lnTo>
                  <a:lnTo>
                    <a:pt x="2204" y="8751"/>
                  </a:lnTo>
                  <a:lnTo>
                    <a:pt x="2501" y="8640"/>
                  </a:lnTo>
                  <a:lnTo>
                    <a:pt x="3088" y="8409"/>
                  </a:lnTo>
                  <a:lnTo>
                    <a:pt x="3664" y="8169"/>
                  </a:lnTo>
                  <a:lnTo>
                    <a:pt x="4221" y="7910"/>
                  </a:lnTo>
                  <a:lnTo>
                    <a:pt x="4766" y="7632"/>
                  </a:lnTo>
                  <a:lnTo>
                    <a:pt x="5292" y="7354"/>
                  </a:lnTo>
                  <a:lnTo>
                    <a:pt x="5801" y="7058"/>
                  </a:lnTo>
                  <a:lnTo>
                    <a:pt x="6297" y="6744"/>
                  </a:lnTo>
                  <a:lnTo>
                    <a:pt x="6782" y="6429"/>
                  </a:lnTo>
                  <a:lnTo>
                    <a:pt x="7248" y="6106"/>
                  </a:lnTo>
                  <a:lnTo>
                    <a:pt x="7696" y="5773"/>
                  </a:lnTo>
                  <a:lnTo>
                    <a:pt x="8132" y="5440"/>
                  </a:lnTo>
                  <a:lnTo>
                    <a:pt x="8556" y="5097"/>
                  </a:lnTo>
                  <a:lnTo>
                    <a:pt x="8961" y="4755"/>
                  </a:lnTo>
                  <a:lnTo>
                    <a:pt x="9349" y="4413"/>
                  </a:lnTo>
                  <a:lnTo>
                    <a:pt x="9724" y="4061"/>
                  </a:lnTo>
                  <a:lnTo>
                    <a:pt x="10088" y="3719"/>
                  </a:lnTo>
                  <a:lnTo>
                    <a:pt x="10427" y="3377"/>
                  </a:lnTo>
                  <a:lnTo>
                    <a:pt x="10760" y="3034"/>
                  </a:lnTo>
                  <a:lnTo>
                    <a:pt x="11075" y="2692"/>
                  </a:lnTo>
                  <a:lnTo>
                    <a:pt x="11371" y="2359"/>
                  </a:lnTo>
                  <a:lnTo>
                    <a:pt x="11656" y="2035"/>
                  </a:lnTo>
                  <a:lnTo>
                    <a:pt x="11928" y="1711"/>
                  </a:lnTo>
                  <a:lnTo>
                    <a:pt x="12177" y="1397"/>
                  </a:lnTo>
                  <a:lnTo>
                    <a:pt x="12419" y="1092"/>
                  </a:lnTo>
                  <a:lnTo>
                    <a:pt x="12643" y="805"/>
                  </a:lnTo>
                  <a:lnTo>
                    <a:pt x="12849" y="527"/>
                  </a:lnTo>
                  <a:lnTo>
                    <a:pt x="13218" y="0"/>
                  </a:lnTo>
                  <a:lnTo>
                    <a:pt x="13218" y="0"/>
                  </a:lnTo>
                  <a:lnTo>
                    <a:pt x="15216" y="185"/>
                  </a:lnTo>
                  <a:lnTo>
                    <a:pt x="16203" y="278"/>
                  </a:lnTo>
                  <a:lnTo>
                    <a:pt x="17184" y="379"/>
                  </a:lnTo>
                  <a:lnTo>
                    <a:pt x="18165" y="490"/>
                  </a:lnTo>
                  <a:lnTo>
                    <a:pt x="19139" y="601"/>
                  </a:lnTo>
                  <a:lnTo>
                    <a:pt x="20102" y="722"/>
                  </a:lnTo>
                  <a:lnTo>
                    <a:pt x="21065" y="842"/>
                  </a:lnTo>
                  <a:lnTo>
                    <a:pt x="22022" y="971"/>
                  </a:lnTo>
                  <a:lnTo>
                    <a:pt x="22978" y="1101"/>
                  </a:lnTo>
                  <a:lnTo>
                    <a:pt x="23923" y="1240"/>
                  </a:lnTo>
                  <a:lnTo>
                    <a:pt x="24861" y="1388"/>
                  </a:lnTo>
                  <a:lnTo>
                    <a:pt x="25800" y="1536"/>
                  </a:lnTo>
                  <a:lnTo>
                    <a:pt x="26732" y="1693"/>
                  </a:lnTo>
                  <a:lnTo>
                    <a:pt x="27652" y="1850"/>
                  </a:lnTo>
                  <a:lnTo>
                    <a:pt x="28573" y="2017"/>
                  </a:lnTo>
                  <a:lnTo>
                    <a:pt x="28573" y="20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6834;p67">
              <a:extLst>
                <a:ext uri="{FF2B5EF4-FFF2-40B4-BE49-F238E27FC236}">
                  <a16:creationId xmlns:a16="http://schemas.microsoft.com/office/drawing/2014/main" id="{B9A9AEEE-C961-B921-81E5-322CDA38BB8B}"/>
                </a:ext>
              </a:extLst>
            </p:cNvPr>
            <p:cNvSpPr/>
            <p:nvPr/>
          </p:nvSpPr>
          <p:spPr>
            <a:xfrm>
              <a:off x="-681350" y="-4427550"/>
              <a:ext cx="569950" cy="769475"/>
            </a:xfrm>
            <a:custGeom>
              <a:avLst/>
              <a:gdLst/>
              <a:ahLst/>
              <a:cxnLst/>
              <a:rect l="l" t="t" r="r" b="b"/>
              <a:pathLst>
                <a:path w="22798" h="30779" fill="none" extrusionOk="0">
                  <a:moveTo>
                    <a:pt x="1" y="30778"/>
                  </a:moveTo>
                  <a:lnTo>
                    <a:pt x="1" y="23516"/>
                  </a:lnTo>
                  <a:lnTo>
                    <a:pt x="1" y="23516"/>
                  </a:lnTo>
                  <a:lnTo>
                    <a:pt x="7" y="22906"/>
                  </a:lnTo>
                  <a:lnTo>
                    <a:pt x="25" y="22304"/>
                  </a:lnTo>
                  <a:lnTo>
                    <a:pt x="49" y="21712"/>
                  </a:lnTo>
                  <a:lnTo>
                    <a:pt x="80" y="21111"/>
                  </a:lnTo>
                  <a:lnTo>
                    <a:pt x="128" y="20528"/>
                  </a:lnTo>
                  <a:lnTo>
                    <a:pt x="183" y="19936"/>
                  </a:lnTo>
                  <a:lnTo>
                    <a:pt x="243" y="19363"/>
                  </a:lnTo>
                  <a:lnTo>
                    <a:pt x="316" y="18780"/>
                  </a:lnTo>
                  <a:lnTo>
                    <a:pt x="401" y="18215"/>
                  </a:lnTo>
                  <a:lnTo>
                    <a:pt x="485" y="17642"/>
                  </a:lnTo>
                  <a:lnTo>
                    <a:pt x="588" y="17087"/>
                  </a:lnTo>
                  <a:lnTo>
                    <a:pt x="697" y="16532"/>
                  </a:lnTo>
                  <a:lnTo>
                    <a:pt x="812" y="15986"/>
                  </a:lnTo>
                  <a:lnTo>
                    <a:pt x="939" y="15440"/>
                  </a:lnTo>
                  <a:lnTo>
                    <a:pt x="1073" y="14904"/>
                  </a:lnTo>
                  <a:lnTo>
                    <a:pt x="1212" y="14376"/>
                  </a:lnTo>
                  <a:lnTo>
                    <a:pt x="1363" y="13849"/>
                  </a:lnTo>
                  <a:lnTo>
                    <a:pt x="1521" y="13331"/>
                  </a:lnTo>
                  <a:lnTo>
                    <a:pt x="1690" y="12822"/>
                  </a:lnTo>
                  <a:lnTo>
                    <a:pt x="1860" y="12313"/>
                  </a:lnTo>
                  <a:lnTo>
                    <a:pt x="2047" y="11823"/>
                  </a:lnTo>
                  <a:lnTo>
                    <a:pt x="2235" y="11333"/>
                  </a:lnTo>
                  <a:lnTo>
                    <a:pt x="2429" y="10852"/>
                  </a:lnTo>
                  <a:lnTo>
                    <a:pt x="2635" y="10380"/>
                  </a:lnTo>
                  <a:lnTo>
                    <a:pt x="2847" y="9917"/>
                  </a:lnTo>
                  <a:lnTo>
                    <a:pt x="3065" y="9455"/>
                  </a:lnTo>
                  <a:lnTo>
                    <a:pt x="3289" y="9011"/>
                  </a:lnTo>
                  <a:lnTo>
                    <a:pt x="3519" y="8567"/>
                  </a:lnTo>
                  <a:lnTo>
                    <a:pt x="3761" y="8141"/>
                  </a:lnTo>
                  <a:lnTo>
                    <a:pt x="4003" y="7716"/>
                  </a:lnTo>
                  <a:lnTo>
                    <a:pt x="4257" y="7299"/>
                  </a:lnTo>
                  <a:lnTo>
                    <a:pt x="4512" y="6902"/>
                  </a:lnTo>
                  <a:lnTo>
                    <a:pt x="4778" y="6504"/>
                  </a:lnTo>
                  <a:lnTo>
                    <a:pt x="5051" y="6115"/>
                  </a:lnTo>
                  <a:lnTo>
                    <a:pt x="5323" y="5745"/>
                  </a:lnTo>
                  <a:lnTo>
                    <a:pt x="5608" y="5375"/>
                  </a:lnTo>
                  <a:lnTo>
                    <a:pt x="5898" y="5024"/>
                  </a:lnTo>
                  <a:lnTo>
                    <a:pt x="6189" y="4682"/>
                  </a:lnTo>
                  <a:lnTo>
                    <a:pt x="6486" y="4348"/>
                  </a:lnTo>
                  <a:lnTo>
                    <a:pt x="6794" y="4025"/>
                  </a:lnTo>
                  <a:lnTo>
                    <a:pt x="7103" y="3710"/>
                  </a:lnTo>
                  <a:lnTo>
                    <a:pt x="7418" y="3414"/>
                  </a:lnTo>
                  <a:lnTo>
                    <a:pt x="7739" y="3127"/>
                  </a:lnTo>
                  <a:lnTo>
                    <a:pt x="8060" y="2850"/>
                  </a:lnTo>
                  <a:lnTo>
                    <a:pt x="8393" y="2582"/>
                  </a:lnTo>
                  <a:lnTo>
                    <a:pt x="8726" y="2323"/>
                  </a:lnTo>
                  <a:lnTo>
                    <a:pt x="9065" y="2082"/>
                  </a:lnTo>
                  <a:lnTo>
                    <a:pt x="9404" y="1851"/>
                  </a:lnTo>
                  <a:lnTo>
                    <a:pt x="9755" y="1638"/>
                  </a:lnTo>
                  <a:lnTo>
                    <a:pt x="10106" y="1434"/>
                  </a:lnTo>
                  <a:lnTo>
                    <a:pt x="10457" y="1240"/>
                  </a:lnTo>
                  <a:lnTo>
                    <a:pt x="10821" y="1064"/>
                  </a:lnTo>
                  <a:lnTo>
                    <a:pt x="11184" y="898"/>
                  </a:lnTo>
                  <a:lnTo>
                    <a:pt x="11547" y="741"/>
                  </a:lnTo>
                  <a:lnTo>
                    <a:pt x="11917" y="611"/>
                  </a:lnTo>
                  <a:lnTo>
                    <a:pt x="12292" y="482"/>
                  </a:lnTo>
                  <a:lnTo>
                    <a:pt x="12667" y="371"/>
                  </a:lnTo>
                  <a:lnTo>
                    <a:pt x="13049" y="278"/>
                  </a:lnTo>
                  <a:lnTo>
                    <a:pt x="13430" y="195"/>
                  </a:lnTo>
                  <a:lnTo>
                    <a:pt x="13818" y="121"/>
                  </a:lnTo>
                  <a:lnTo>
                    <a:pt x="14205" y="75"/>
                  </a:lnTo>
                  <a:lnTo>
                    <a:pt x="14599" y="38"/>
                  </a:lnTo>
                  <a:lnTo>
                    <a:pt x="14992" y="10"/>
                  </a:lnTo>
                  <a:lnTo>
                    <a:pt x="15386" y="1"/>
                  </a:lnTo>
                  <a:lnTo>
                    <a:pt x="22797" y="1"/>
                  </a:lnTo>
                  <a:lnTo>
                    <a:pt x="19860" y="17281"/>
                  </a:lnTo>
                  <a:lnTo>
                    <a:pt x="10621" y="17281"/>
                  </a:lnTo>
                  <a:lnTo>
                    <a:pt x="10621" y="17281"/>
                  </a:lnTo>
                  <a:lnTo>
                    <a:pt x="10470" y="17290"/>
                  </a:lnTo>
                  <a:lnTo>
                    <a:pt x="10324" y="17300"/>
                  </a:lnTo>
                  <a:lnTo>
                    <a:pt x="10179" y="17318"/>
                  </a:lnTo>
                  <a:lnTo>
                    <a:pt x="10034" y="17355"/>
                  </a:lnTo>
                  <a:lnTo>
                    <a:pt x="9894" y="17392"/>
                  </a:lnTo>
                  <a:lnTo>
                    <a:pt x="9755" y="17438"/>
                  </a:lnTo>
                  <a:lnTo>
                    <a:pt x="9616" y="17494"/>
                  </a:lnTo>
                  <a:lnTo>
                    <a:pt x="9477" y="17549"/>
                  </a:lnTo>
                  <a:lnTo>
                    <a:pt x="9343" y="17623"/>
                  </a:lnTo>
                  <a:lnTo>
                    <a:pt x="9210" y="17697"/>
                  </a:lnTo>
                  <a:lnTo>
                    <a:pt x="9077" y="17781"/>
                  </a:lnTo>
                  <a:lnTo>
                    <a:pt x="8950" y="17873"/>
                  </a:lnTo>
                  <a:lnTo>
                    <a:pt x="8823" y="17975"/>
                  </a:lnTo>
                  <a:lnTo>
                    <a:pt x="8702" y="18077"/>
                  </a:lnTo>
                  <a:lnTo>
                    <a:pt x="8581" y="18188"/>
                  </a:lnTo>
                  <a:lnTo>
                    <a:pt x="8459" y="18308"/>
                  </a:lnTo>
                  <a:lnTo>
                    <a:pt x="8344" y="18438"/>
                  </a:lnTo>
                  <a:lnTo>
                    <a:pt x="8235" y="18567"/>
                  </a:lnTo>
                  <a:lnTo>
                    <a:pt x="8126" y="18706"/>
                  </a:lnTo>
                  <a:lnTo>
                    <a:pt x="8023" y="18845"/>
                  </a:lnTo>
                  <a:lnTo>
                    <a:pt x="7921" y="19002"/>
                  </a:lnTo>
                  <a:lnTo>
                    <a:pt x="7824" y="19159"/>
                  </a:lnTo>
                  <a:lnTo>
                    <a:pt x="7727" y="19316"/>
                  </a:lnTo>
                  <a:lnTo>
                    <a:pt x="7636" y="19483"/>
                  </a:lnTo>
                  <a:lnTo>
                    <a:pt x="7551" y="19659"/>
                  </a:lnTo>
                  <a:lnTo>
                    <a:pt x="7466" y="19844"/>
                  </a:lnTo>
                  <a:lnTo>
                    <a:pt x="7388" y="20029"/>
                  </a:lnTo>
                  <a:lnTo>
                    <a:pt x="7315" y="20214"/>
                  </a:lnTo>
                  <a:lnTo>
                    <a:pt x="7248" y="20408"/>
                  </a:lnTo>
                  <a:lnTo>
                    <a:pt x="7182" y="20611"/>
                  </a:lnTo>
                  <a:lnTo>
                    <a:pt x="7121" y="20815"/>
                  </a:lnTo>
                  <a:lnTo>
                    <a:pt x="7067" y="21018"/>
                  </a:lnTo>
                  <a:lnTo>
                    <a:pt x="4627" y="30778"/>
                  </a:lnTo>
                  <a:lnTo>
                    <a:pt x="1" y="30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6835;p67">
              <a:extLst>
                <a:ext uri="{FF2B5EF4-FFF2-40B4-BE49-F238E27FC236}">
                  <a16:creationId xmlns:a16="http://schemas.microsoft.com/office/drawing/2014/main" id="{BB89A627-8B5A-750D-34A4-2E7A71EB268D}"/>
                </a:ext>
              </a:extLst>
            </p:cNvPr>
            <p:cNvSpPr/>
            <p:nvPr/>
          </p:nvSpPr>
          <p:spPr>
            <a:xfrm>
              <a:off x="-681350" y="-36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6836;p67">
              <a:extLst>
                <a:ext uri="{FF2B5EF4-FFF2-40B4-BE49-F238E27FC236}">
                  <a16:creationId xmlns:a16="http://schemas.microsoft.com/office/drawing/2014/main" id="{A4F4F033-D782-309C-5DEF-EBD97A1EA5B8}"/>
                </a:ext>
              </a:extLst>
            </p:cNvPr>
            <p:cNvSpPr/>
            <p:nvPr/>
          </p:nvSpPr>
          <p:spPr>
            <a:xfrm>
              <a:off x="-3894900" y="-1040350"/>
              <a:ext cx="398600" cy="1278475"/>
            </a:xfrm>
            <a:custGeom>
              <a:avLst/>
              <a:gdLst/>
              <a:ahLst/>
              <a:cxnLst/>
              <a:rect l="l" t="t" r="r" b="b"/>
              <a:pathLst>
                <a:path w="15944" h="51139" extrusionOk="0">
                  <a:moveTo>
                    <a:pt x="12147" y="0"/>
                  </a:moveTo>
                  <a:lnTo>
                    <a:pt x="11965" y="10"/>
                  </a:lnTo>
                  <a:lnTo>
                    <a:pt x="11783" y="28"/>
                  </a:lnTo>
                  <a:lnTo>
                    <a:pt x="11602" y="56"/>
                  </a:lnTo>
                  <a:lnTo>
                    <a:pt x="11426" y="102"/>
                  </a:lnTo>
                  <a:lnTo>
                    <a:pt x="11245" y="167"/>
                  </a:lnTo>
                  <a:lnTo>
                    <a:pt x="11069" y="232"/>
                  </a:lnTo>
                  <a:lnTo>
                    <a:pt x="10893" y="324"/>
                  </a:lnTo>
                  <a:lnTo>
                    <a:pt x="10724" y="417"/>
                  </a:lnTo>
                  <a:lnTo>
                    <a:pt x="10554" y="528"/>
                  </a:lnTo>
                  <a:lnTo>
                    <a:pt x="10391" y="657"/>
                  </a:lnTo>
                  <a:lnTo>
                    <a:pt x="10227" y="787"/>
                  </a:lnTo>
                  <a:lnTo>
                    <a:pt x="10070" y="935"/>
                  </a:lnTo>
                  <a:lnTo>
                    <a:pt x="9913" y="1101"/>
                  </a:lnTo>
                  <a:lnTo>
                    <a:pt x="9767" y="1277"/>
                  </a:lnTo>
                  <a:lnTo>
                    <a:pt x="9622" y="1462"/>
                  </a:lnTo>
                  <a:lnTo>
                    <a:pt x="9483" y="1656"/>
                  </a:lnTo>
                  <a:lnTo>
                    <a:pt x="9349" y="1869"/>
                  </a:lnTo>
                  <a:lnTo>
                    <a:pt x="9222" y="2091"/>
                  </a:lnTo>
                  <a:lnTo>
                    <a:pt x="9101" y="2322"/>
                  </a:lnTo>
                  <a:lnTo>
                    <a:pt x="8677" y="3192"/>
                  </a:lnTo>
                  <a:lnTo>
                    <a:pt x="8272" y="4061"/>
                  </a:lnTo>
                  <a:lnTo>
                    <a:pt x="7878" y="4931"/>
                  </a:lnTo>
                  <a:lnTo>
                    <a:pt x="7497" y="5791"/>
                  </a:lnTo>
                  <a:lnTo>
                    <a:pt x="7127" y="6661"/>
                  </a:lnTo>
                  <a:lnTo>
                    <a:pt x="6770" y="7521"/>
                  </a:lnTo>
                  <a:lnTo>
                    <a:pt x="6431" y="8382"/>
                  </a:lnTo>
                  <a:lnTo>
                    <a:pt x="6098" y="9242"/>
                  </a:lnTo>
                  <a:lnTo>
                    <a:pt x="5777" y="10102"/>
                  </a:lnTo>
                  <a:lnTo>
                    <a:pt x="5468" y="10953"/>
                  </a:lnTo>
                  <a:lnTo>
                    <a:pt x="5166" y="11804"/>
                  </a:lnTo>
                  <a:lnTo>
                    <a:pt x="4881" y="12656"/>
                  </a:lnTo>
                  <a:lnTo>
                    <a:pt x="4603" y="13497"/>
                  </a:lnTo>
                  <a:lnTo>
                    <a:pt x="4342" y="14339"/>
                  </a:lnTo>
                  <a:lnTo>
                    <a:pt x="4082" y="15181"/>
                  </a:lnTo>
                  <a:lnTo>
                    <a:pt x="3840" y="16014"/>
                  </a:lnTo>
                  <a:lnTo>
                    <a:pt x="3604" y="16837"/>
                  </a:lnTo>
                  <a:lnTo>
                    <a:pt x="3380" y="17660"/>
                  </a:lnTo>
                  <a:lnTo>
                    <a:pt x="3162" y="18474"/>
                  </a:lnTo>
                  <a:lnTo>
                    <a:pt x="2956" y="19288"/>
                  </a:lnTo>
                  <a:lnTo>
                    <a:pt x="2762" y="20093"/>
                  </a:lnTo>
                  <a:lnTo>
                    <a:pt x="2574" y="20898"/>
                  </a:lnTo>
                  <a:lnTo>
                    <a:pt x="2393" y="21694"/>
                  </a:lnTo>
                  <a:lnTo>
                    <a:pt x="2223" y="22480"/>
                  </a:lnTo>
                  <a:lnTo>
                    <a:pt x="2060" y="23257"/>
                  </a:lnTo>
                  <a:lnTo>
                    <a:pt x="1908" y="24034"/>
                  </a:lnTo>
                  <a:lnTo>
                    <a:pt x="1757" y="24793"/>
                  </a:lnTo>
                  <a:lnTo>
                    <a:pt x="1624" y="25551"/>
                  </a:lnTo>
                  <a:lnTo>
                    <a:pt x="1490" y="26300"/>
                  </a:lnTo>
                  <a:lnTo>
                    <a:pt x="1363" y="27050"/>
                  </a:lnTo>
                  <a:lnTo>
                    <a:pt x="1248" y="27781"/>
                  </a:lnTo>
                  <a:lnTo>
                    <a:pt x="1139" y="28502"/>
                  </a:lnTo>
                  <a:lnTo>
                    <a:pt x="1036" y="29215"/>
                  </a:lnTo>
                  <a:lnTo>
                    <a:pt x="939" y="29927"/>
                  </a:lnTo>
                  <a:lnTo>
                    <a:pt x="849" y="30621"/>
                  </a:lnTo>
                  <a:lnTo>
                    <a:pt x="764" y="31305"/>
                  </a:lnTo>
                  <a:lnTo>
                    <a:pt x="685" y="31981"/>
                  </a:lnTo>
                  <a:lnTo>
                    <a:pt x="613" y="32647"/>
                  </a:lnTo>
                  <a:lnTo>
                    <a:pt x="546" y="33303"/>
                  </a:lnTo>
                  <a:lnTo>
                    <a:pt x="479" y="33942"/>
                  </a:lnTo>
                  <a:lnTo>
                    <a:pt x="425" y="34580"/>
                  </a:lnTo>
                  <a:lnTo>
                    <a:pt x="370" y="35200"/>
                  </a:lnTo>
                  <a:lnTo>
                    <a:pt x="279" y="36402"/>
                  </a:lnTo>
                  <a:lnTo>
                    <a:pt x="207" y="37559"/>
                  </a:lnTo>
                  <a:lnTo>
                    <a:pt x="146" y="38660"/>
                  </a:lnTo>
                  <a:lnTo>
                    <a:pt x="98" y="39705"/>
                  </a:lnTo>
                  <a:lnTo>
                    <a:pt x="62" y="40695"/>
                  </a:lnTo>
                  <a:lnTo>
                    <a:pt x="37" y="41629"/>
                  </a:lnTo>
                  <a:lnTo>
                    <a:pt x="19" y="42499"/>
                  </a:lnTo>
                  <a:lnTo>
                    <a:pt x="7" y="43304"/>
                  </a:lnTo>
                  <a:lnTo>
                    <a:pt x="7" y="44044"/>
                  </a:lnTo>
                  <a:lnTo>
                    <a:pt x="1" y="45320"/>
                  </a:lnTo>
                  <a:lnTo>
                    <a:pt x="7" y="45626"/>
                  </a:lnTo>
                  <a:lnTo>
                    <a:pt x="19" y="45922"/>
                  </a:lnTo>
                  <a:lnTo>
                    <a:pt x="43" y="46208"/>
                  </a:lnTo>
                  <a:lnTo>
                    <a:pt x="80" y="46495"/>
                  </a:lnTo>
                  <a:lnTo>
                    <a:pt x="122" y="46773"/>
                  </a:lnTo>
                  <a:lnTo>
                    <a:pt x="171" y="47050"/>
                  </a:lnTo>
                  <a:lnTo>
                    <a:pt x="231" y="47318"/>
                  </a:lnTo>
                  <a:lnTo>
                    <a:pt x="304" y="47587"/>
                  </a:lnTo>
                  <a:lnTo>
                    <a:pt x="376" y="47846"/>
                  </a:lnTo>
                  <a:lnTo>
                    <a:pt x="461" y="48095"/>
                  </a:lnTo>
                  <a:lnTo>
                    <a:pt x="552" y="48336"/>
                  </a:lnTo>
                  <a:lnTo>
                    <a:pt x="655" y="48577"/>
                  </a:lnTo>
                  <a:lnTo>
                    <a:pt x="758" y="48799"/>
                  </a:lnTo>
                  <a:lnTo>
                    <a:pt x="873" y="49021"/>
                  </a:lnTo>
                  <a:lnTo>
                    <a:pt x="988" y="49233"/>
                  </a:lnTo>
                  <a:lnTo>
                    <a:pt x="1115" y="49437"/>
                  </a:lnTo>
                  <a:lnTo>
                    <a:pt x="1248" y="49622"/>
                  </a:lnTo>
                  <a:lnTo>
                    <a:pt x="1388" y="49807"/>
                  </a:lnTo>
                  <a:lnTo>
                    <a:pt x="1533" y="49983"/>
                  </a:lnTo>
                  <a:lnTo>
                    <a:pt x="1678" y="50140"/>
                  </a:lnTo>
                  <a:lnTo>
                    <a:pt x="1836" y="50297"/>
                  </a:lnTo>
                  <a:lnTo>
                    <a:pt x="1993" y="50436"/>
                  </a:lnTo>
                  <a:lnTo>
                    <a:pt x="2156" y="50565"/>
                  </a:lnTo>
                  <a:lnTo>
                    <a:pt x="2326" y="50676"/>
                  </a:lnTo>
                  <a:lnTo>
                    <a:pt x="2496" y="50778"/>
                  </a:lnTo>
                  <a:lnTo>
                    <a:pt x="2677" y="50871"/>
                  </a:lnTo>
                  <a:lnTo>
                    <a:pt x="2853" y="50954"/>
                  </a:lnTo>
                  <a:lnTo>
                    <a:pt x="3040" y="51019"/>
                  </a:lnTo>
                  <a:lnTo>
                    <a:pt x="3228" y="51065"/>
                  </a:lnTo>
                  <a:lnTo>
                    <a:pt x="3416" y="51102"/>
                  </a:lnTo>
                  <a:lnTo>
                    <a:pt x="3610" y="51130"/>
                  </a:lnTo>
                  <a:lnTo>
                    <a:pt x="3803" y="51139"/>
                  </a:lnTo>
                  <a:lnTo>
                    <a:pt x="4003" y="51130"/>
                  </a:lnTo>
                  <a:lnTo>
                    <a:pt x="4197" y="51102"/>
                  </a:lnTo>
                  <a:lnTo>
                    <a:pt x="4385" y="51065"/>
                  </a:lnTo>
                  <a:lnTo>
                    <a:pt x="4572" y="51019"/>
                  </a:lnTo>
                  <a:lnTo>
                    <a:pt x="4754" y="50954"/>
                  </a:lnTo>
                  <a:lnTo>
                    <a:pt x="4936" y="50871"/>
                  </a:lnTo>
                  <a:lnTo>
                    <a:pt x="5111" y="50778"/>
                  </a:lnTo>
                  <a:lnTo>
                    <a:pt x="5287" y="50676"/>
                  </a:lnTo>
                  <a:lnTo>
                    <a:pt x="5456" y="50565"/>
                  </a:lnTo>
                  <a:lnTo>
                    <a:pt x="5620" y="50436"/>
                  </a:lnTo>
                  <a:lnTo>
                    <a:pt x="5777" y="50297"/>
                  </a:lnTo>
                  <a:lnTo>
                    <a:pt x="5935" y="50140"/>
                  </a:lnTo>
                  <a:lnTo>
                    <a:pt x="6080" y="49983"/>
                  </a:lnTo>
                  <a:lnTo>
                    <a:pt x="6225" y="49807"/>
                  </a:lnTo>
                  <a:lnTo>
                    <a:pt x="6365" y="49622"/>
                  </a:lnTo>
                  <a:lnTo>
                    <a:pt x="6492" y="49437"/>
                  </a:lnTo>
                  <a:lnTo>
                    <a:pt x="6619" y="49233"/>
                  </a:lnTo>
                  <a:lnTo>
                    <a:pt x="6740" y="49021"/>
                  </a:lnTo>
                  <a:lnTo>
                    <a:pt x="6855" y="48799"/>
                  </a:lnTo>
                  <a:lnTo>
                    <a:pt x="6958" y="48577"/>
                  </a:lnTo>
                  <a:lnTo>
                    <a:pt x="7061" y="48336"/>
                  </a:lnTo>
                  <a:lnTo>
                    <a:pt x="7152" y="48095"/>
                  </a:lnTo>
                  <a:lnTo>
                    <a:pt x="7236" y="47846"/>
                  </a:lnTo>
                  <a:lnTo>
                    <a:pt x="7309" y="47587"/>
                  </a:lnTo>
                  <a:lnTo>
                    <a:pt x="7376" y="47318"/>
                  </a:lnTo>
                  <a:lnTo>
                    <a:pt x="7436" y="47050"/>
                  </a:lnTo>
                  <a:lnTo>
                    <a:pt x="7491" y="46773"/>
                  </a:lnTo>
                  <a:lnTo>
                    <a:pt x="7533" y="46495"/>
                  </a:lnTo>
                  <a:lnTo>
                    <a:pt x="7563" y="46208"/>
                  </a:lnTo>
                  <a:lnTo>
                    <a:pt x="7588" y="45922"/>
                  </a:lnTo>
                  <a:lnTo>
                    <a:pt x="7606" y="45626"/>
                  </a:lnTo>
                  <a:lnTo>
                    <a:pt x="7612" y="45320"/>
                  </a:lnTo>
                  <a:lnTo>
                    <a:pt x="7612" y="44164"/>
                  </a:lnTo>
                  <a:lnTo>
                    <a:pt x="7618" y="43498"/>
                  </a:lnTo>
                  <a:lnTo>
                    <a:pt x="7624" y="42795"/>
                  </a:lnTo>
                  <a:lnTo>
                    <a:pt x="7636" y="42036"/>
                  </a:lnTo>
                  <a:lnTo>
                    <a:pt x="7660" y="41231"/>
                  </a:lnTo>
                  <a:lnTo>
                    <a:pt x="7690" y="40380"/>
                  </a:lnTo>
                  <a:lnTo>
                    <a:pt x="7727" y="39492"/>
                  </a:lnTo>
                  <a:lnTo>
                    <a:pt x="7775" y="38558"/>
                  </a:lnTo>
                  <a:lnTo>
                    <a:pt x="7842" y="37577"/>
                  </a:lnTo>
                  <a:lnTo>
                    <a:pt x="7915" y="36569"/>
                  </a:lnTo>
                  <a:lnTo>
                    <a:pt x="8011" y="35514"/>
                  </a:lnTo>
                  <a:lnTo>
                    <a:pt x="8114" y="34432"/>
                  </a:lnTo>
                  <a:lnTo>
                    <a:pt x="8175" y="33877"/>
                  </a:lnTo>
                  <a:lnTo>
                    <a:pt x="8241" y="33313"/>
                  </a:lnTo>
                  <a:lnTo>
                    <a:pt x="8314" y="32748"/>
                  </a:lnTo>
                  <a:lnTo>
                    <a:pt x="8387" y="32166"/>
                  </a:lnTo>
                  <a:lnTo>
                    <a:pt x="8472" y="31583"/>
                  </a:lnTo>
                  <a:lnTo>
                    <a:pt x="8556" y="30981"/>
                  </a:lnTo>
                  <a:lnTo>
                    <a:pt x="8647" y="30380"/>
                  </a:lnTo>
                  <a:lnTo>
                    <a:pt x="8744" y="29779"/>
                  </a:lnTo>
                  <a:lnTo>
                    <a:pt x="8847" y="29159"/>
                  </a:lnTo>
                  <a:lnTo>
                    <a:pt x="8956" y="28539"/>
                  </a:lnTo>
                  <a:lnTo>
                    <a:pt x="9071" y="27910"/>
                  </a:lnTo>
                  <a:lnTo>
                    <a:pt x="9192" y="27281"/>
                  </a:lnTo>
                  <a:lnTo>
                    <a:pt x="9325" y="26643"/>
                  </a:lnTo>
                  <a:lnTo>
                    <a:pt x="9458" y="25995"/>
                  </a:lnTo>
                  <a:lnTo>
                    <a:pt x="9598" y="25338"/>
                  </a:lnTo>
                  <a:lnTo>
                    <a:pt x="9749" y="24682"/>
                  </a:lnTo>
                  <a:lnTo>
                    <a:pt x="9907" y="24025"/>
                  </a:lnTo>
                  <a:lnTo>
                    <a:pt x="10070" y="23359"/>
                  </a:lnTo>
                  <a:lnTo>
                    <a:pt x="10240" y="22683"/>
                  </a:lnTo>
                  <a:lnTo>
                    <a:pt x="10421" y="22008"/>
                  </a:lnTo>
                  <a:lnTo>
                    <a:pt x="10609" y="21333"/>
                  </a:lnTo>
                  <a:lnTo>
                    <a:pt x="10803" y="20648"/>
                  </a:lnTo>
                  <a:lnTo>
                    <a:pt x="11008" y="19954"/>
                  </a:lnTo>
                  <a:lnTo>
                    <a:pt x="11220" y="19261"/>
                  </a:lnTo>
                  <a:lnTo>
                    <a:pt x="11444" y="18567"/>
                  </a:lnTo>
                  <a:lnTo>
                    <a:pt x="11675" y="17873"/>
                  </a:lnTo>
                  <a:lnTo>
                    <a:pt x="11911" y="17170"/>
                  </a:lnTo>
                  <a:lnTo>
                    <a:pt x="12159" y="16467"/>
                  </a:lnTo>
                  <a:lnTo>
                    <a:pt x="12419" y="15755"/>
                  </a:lnTo>
                  <a:lnTo>
                    <a:pt x="12686" y="15042"/>
                  </a:lnTo>
                  <a:lnTo>
                    <a:pt x="12958" y="14330"/>
                  </a:lnTo>
                  <a:lnTo>
                    <a:pt x="13249" y="13618"/>
                  </a:lnTo>
                  <a:lnTo>
                    <a:pt x="13545" y="12905"/>
                  </a:lnTo>
                  <a:lnTo>
                    <a:pt x="13848" y="12184"/>
                  </a:lnTo>
                  <a:lnTo>
                    <a:pt x="14169" y="11462"/>
                  </a:lnTo>
                  <a:lnTo>
                    <a:pt x="14496" y="10741"/>
                  </a:lnTo>
                  <a:lnTo>
                    <a:pt x="14835" y="10019"/>
                  </a:lnTo>
                  <a:lnTo>
                    <a:pt x="15186" y="9297"/>
                  </a:lnTo>
                  <a:lnTo>
                    <a:pt x="15295" y="9057"/>
                  </a:lnTo>
                  <a:lnTo>
                    <a:pt x="15404" y="8807"/>
                  </a:lnTo>
                  <a:lnTo>
                    <a:pt x="15495" y="8548"/>
                  </a:lnTo>
                  <a:lnTo>
                    <a:pt x="15580" y="8289"/>
                  </a:lnTo>
                  <a:lnTo>
                    <a:pt x="15659" y="8030"/>
                  </a:lnTo>
                  <a:lnTo>
                    <a:pt x="15725" y="7762"/>
                  </a:lnTo>
                  <a:lnTo>
                    <a:pt x="15786" y="7484"/>
                  </a:lnTo>
                  <a:lnTo>
                    <a:pt x="15834" y="7216"/>
                  </a:lnTo>
                  <a:lnTo>
                    <a:pt x="15870" y="6938"/>
                  </a:lnTo>
                  <a:lnTo>
                    <a:pt x="15907" y="6661"/>
                  </a:lnTo>
                  <a:lnTo>
                    <a:pt x="15925" y="6383"/>
                  </a:lnTo>
                  <a:lnTo>
                    <a:pt x="15943" y="6106"/>
                  </a:lnTo>
                  <a:lnTo>
                    <a:pt x="15943" y="5819"/>
                  </a:lnTo>
                  <a:lnTo>
                    <a:pt x="15943" y="5542"/>
                  </a:lnTo>
                  <a:lnTo>
                    <a:pt x="15925" y="5264"/>
                  </a:lnTo>
                  <a:lnTo>
                    <a:pt x="15907" y="4987"/>
                  </a:lnTo>
                  <a:lnTo>
                    <a:pt x="15876" y="4718"/>
                  </a:lnTo>
                  <a:lnTo>
                    <a:pt x="15840" y="4441"/>
                  </a:lnTo>
                  <a:lnTo>
                    <a:pt x="15792" y="4172"/>
                  </a:lnTo>
                  <a:lnTo>
                    <a:pt x="15737" y="3904"/>
                  </a:lnTo>
                  <a:lnTo>
                    <a:pt x="15671" y="3645"/>
                  </a:lnTo>
                  <a:lnTo>
                    <a:pt x="15598" y="3386"/>
                  </a:lnTo>
                  <a:lnTo>
                    <a:pt x="15519" y="3136"/>
                  </a:lnTo>
                  <a:lnTo>
                    <a:pt x="15428" y="2887"/>
                  </a:lnTo>
                  <a:lnTo>
                    <a:pt x="15332" y="2646"/>
                  </a:lnTo>
                  <a:lnTo>
                    <a:pt x="15223" y="2406"/>
                  </a:lnTo>
                  <a:lnTo>
                    <a:pt x="15114" y="2184"/>
                  </a:lnTo>
                  <a:lnTo>
                    <a:pt x="14993" y="1962"/>
                  </a:lnTo>
                  <a:lnTo>
                    <a:pt x="14859" y="1749"/>
                  </a:lnTo>
                  <a:lnTo>
                    <a:pt x="14720" y="1545"/>
                  </a:lnTo>
                  <a:lnTo>
                    <a:pt x="14575" y="1351"/>
                  </a:lnTo>
                  <a:lnTo>
                    <a:pt x="14423" y="1166"/>
                  </a:lnTo>
                  <a:lnTo>
                    <a:pt x="14266" y="990"/>
                  </a:lnTo>
                  <a:lnTo>
                    <a:pt x="14102" y="833"/>
                  </a:lnTo>
                  <a:lnTo>
                    <a:pt x="13933" y="685"/>
                  </a:lnTo>
                  <a:lnTo>
                    <a:pt x="13763" y="555"/>
                  </a:lnTo>
                  <a:lnTo>
                    <a:pt x="13594" y="435"/>
                  </a:lnTo>
                  <a:lnTo>
                    <a:pt x="13418" y="333"/>
                  </a:lnTo>
                  <a:lnTo>
                    <a:pt x="13237" y="250"/>
                  </a:lnTo>
                  <a:lnTo>
                    <a:pt x="13061" y="167"/>
                  </a:lnTo>
                  <a:lnTo>
                    <a:pt x="12879" y="111"/>
                  </a:lnTo>
                  <a:lnTo>
                    <a:pt x="12698" y="65"/>
                  </a:lnTo>
                  <a:lnTo>
                    <a:pt x="12516" y="28"/>
                  </a:lnTo>
                  <a:lnTo>
                    <a:pt x="12334" y="10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6837;p67">
              <a:extLst>
                <a:ext uri="{FF2B5EF4-FFF2-40B4-BE49-F238E27FC236}">
                  <a16:creationId xmlns:a16="http://schemas.microsoft.com/office/drawing/2014/main" id="{929D85F1-F84D-AB46-163A-CC3A1B8A2483}"/>
                </a:ext>
              </a:extLst>
            </p:cNvPr>
            <p:cNvSpPr/>
            <p:nvPr/>
          </p:nvSpPr>
          <p:spPr>
            <a:xfrm>
              <a:off x="-3894900" y="-1040350"/>
              <a:ext cx="398600" cy="1278475"/>
            </a:xfrm>
            <a:custGeom>
              <a:avLst/>
              <a:gdLst/>
              <a:ahLst/>
              <a:cxnLst/>
              <a:rect l="l" t="t" r="r" b="b"/>
              <a:pathLst>
                <a:path w="15944" h="51139" fill="none" extrusionOk="0">
                  <a:moveTo>
                    <a:pt x="14423" y="1166"/>
                  </a:moveTo>
                  <a:lnTo>
                    <a:pt x="14423" y="1166"/>
                  </a:lnTo>
                  <a:lnTo>
                    <a:pt x="14266" y="990"/>
                  </a:lnTo>
                  <a:lnTo>
                    <a:pt x="14102" y="833"/>
                  </a:lnTo>
                  <a:lnTo>
                    <a:pt x="13933" y="685"/>
                  </a:lnTo>
                  <a:lnTo>
                    <a:pt x="13763" y="555"/>
                  </a:lnTo>
                  <a:lnTo>
                    <a:pt x="13594" y="435"/>
                  </a:lnTo>
                  <a:lnTo>
                    <a:pt x="13418" y="333"/>
                  </a:lnTo>
                  <a:lnTo>
                    <a:pt x="13237" y="250"/>
                  </a:lnTo>
                  <a:lnTo>
                    <a:pt x="13061" y="167"/>
                  </a:lnTo>
                  <a:lnTo>
                    <a:pt x="12879" y="111"/>
                  </a:lnTo>
                  <a:lnTo>
                    <a:pt x="12698" y="65"/>
                  </a:lnTo>
                  <a:lnTo>
                    <a:pt x="12516" y="28"/>
                  </a:lnTo>
                  <a:lnTo>
                    <a:pt x="12334" y="10"/>
                  </a:lnTo>
                  <a:lnTo>
                    <a:pt x="12147" y="0"/>
                  </a:lnTo>
                  <a:lnTo>
                    <a:pt x="11965" y="10"/>
                  </a:lnTo>
                  <a:lnTo>
                    <a:pt x="11783" y="28"/>
                  </a:lnTo>
                  <a:lnTo>
                    <a:pt x="11602" y="56"/>
                  </a:lnTo>
                  <a:lnTo>
                    <a:pt x="11426" y="102"/>
                  </a:lnTo>
                  <a:lnTo>
                    <a:pt x="11245" y="167"/>
                  </a:lnTo>
                  <a:lnTo>
                    <a:pt x="11069" y="232"/>
                  </a:lnTo>
                  <a:lnTo>
                    <a:pt x="10893" y="324"/>
                  </a:lnTo>
                  <a:lnTo>
                    <a:pt x="10724" y="417"/>
                  </a:lnTo>
                  <a:lnTo>
                    <a:pt x="10554" y="528"/>
                  </a:lnTo>
                  <a:lnTo>
                    <a:pt x="10391" y="657"/>
                  </a:lnTo>
                  <a:lnTo>
                    <a:pt x="10227" y="787"/>
                  </a:lnTo>
                  <a:lnTo>
                    <a:pt x="10070" y="935"/>
                  </a:lnTo>
                  <a:lnTo>
                    <a:pt x="9913" y="1101"/>
                  </a:lnTo>
                  <a:lnTo>
                    <a:pt x="9767" y="1277"/>
                  </a:lnTo>
                  <a:lnTo>
                    <a:pt x="9622" y="1462"/>
                  </a:lnTo>
                  <a:lnTo>
                    <a:pt x="9483" y="1656"/>
                  </a:lnTo>
                  <a:lnTo>
                    <a:pt x="9349" y="1869"/>
                  </a:lnTo>
                  <a:lnTo>
                    <a:pt x="9222" y="2091"/>
                  </a:lnTo>
                  <a:lnTo>
                    <a:pt x="9101" y="2322"/>
                  </a:lnTo>
                  <a:lnTo>
                    <a:pt x="9101" y="2322"/>
                  </a:lnTo>
                  <a:lnTo>
                    <a:pt x="8677" y="3192"/>
                  </a:lnTo>
                  <a:lnTo>
                    <a:pt x="8272" y="4061"/>
                  </a:lnTo>
                  <a:lnTo>
                    <a:pt x="7878" y="4931"/>
                  </a:lnTo>
                  <a:lnTo>
                    <a:pt x="7497" y="5791"/>
                  </a:lnTo>
                  <a:lnTo>
                    <a:pt x="7127" y="6661"/>
                  </a:lnTo>
                  <a:lnTo>
                    <a:pt x="6770" y="7521"/>
                  </a:lnTo>
                  <a:lnTo>
                    <a:pt x="6431" y="8382"/>
                  </a:lnTo>
                  <a:lnTo>
                    <a:pt x="6098" y="9242"/>
                  </a:lnTo>
                  <a:lnTo>
                    <a:pt x="5777" y="10102"/>
                  </a:lnTo>
                  <a:lnTo>
                    <a:pt x="5468" y="10953"/>
                  </a:lnTo>
                  <a:lnTo>
                    <a:pt x="5166" y="11804"/>
                  </a:lnTo>
                  <a:lnTo>
                    <a:pt x="4881" y="12656"/>
                  </a:lnTo>
                  <a:lnTo>
                    <a:pt x="4603" y="13497"/>
                  </a:lnTo>
                  <a:lnTo>
                    <a:pt x="4342" y="14339"/>
                  </a:lnTo>
                  <a:lnTo>
                    <a:pt x="4082" y="15181"/>
                  </a:lnTo>
                  <a:lnTo>
                    <a:pt x="3840" y="16014"/>
                  </a:lnTo>
                  <a:lnTo>
                    <a:pt x="3604" y="16837"/>
                  </a:lnTo>
                  <a:lnTo>
                    <a:pt x="3380" y="17660"/>
                  </a:lnTo>
                  <a:lnTo>
                    <a:pt x="3162" y="18474"/>
                  </a:lnTo>
                  <a:lnTo>
                    <a:pt x="2956" y="19288"/>
                  </a:lnTo>
                  <a:lnTo>
                    <a:pt x="2762" y="20093"/>
                  </a:lnTo>
                  <a:lnTo>
                    <a:pt x="2574" y="20898"/>
                  </a:lnTo>
                  <a:lnTo>
                    <a:pt x="2393" y="21694"/>
                  </a:lnTo>
                  <a:lnTo>
                    <a:pt x="2223" y="22480"/>
                  </a:lnTo>
                  <a:lnTo>
                    <a:pt x="2060" y="23257"/>
                  </a:lnTo>
                  <a:lnTo>
                    <a:pt x="1908" y="24034"/>
                  </a:lnTo>
                  <a:lnTo>
                    <a:pt x="1757" y="24793"/>
                  </a:lnTo>
                  <a:lnTo>
                    <a:pt x="1624" y="25551"/>
                  </a:lnTo>
                  <a:lnTo>
                    <a:pt x="1490" y="26300"/>
                  </a:lnTo>
                  <a:lnTo>
                    <a:pt x="1363" y="27050"/>
                  </a:lnTo>
                  <a:lnTo>
                    <a:pt x="1248" y="27781"/>
                  </a:lnTo>
                  <a:lnTo>
                    <a:pt x="1139" y="28502"/>
                  </a:lnTo>
                  <a:lnTo>
                    <a:pt x="1036" y="29215"/>
                  </a:lnTo>
                  <a:lnTo>
                    <a:pt x="939" y="29927"/>
                  </a:lnTo>
                  <a:lnTo>
                    <a:pt x="849" y="30621"/>
                  </a:lnTo>
                  <a:lnTo>
                    <a:pt x="764" y="31305"/>
                  </a:lnTo>
                  <a:lnTo>
                    <a:pt x="685" y="31981"/>
                  </a:lnTo>
                  <a:lnTo>
                    <a:pt x="613" y="32647"/>
                  </a:lnTo>
                  <a:lnTo>
                    <a:pt x="546" y="33303"/>
                  </a:lnTo>
                  <a:lnTo>
                    <a:pt x="479" y="33942"/>
                  </a:lnTo>
                  <a:lnTo>
                    <a:pt x="425" y="34580"/>
                  </a:lnTo>
                  <a:lnTo>
                    <a:pt x="370" y="35200"/>
                  </a:lnTo>
                  <a:lnTo>
                    <a:pt x="279" y="36402"/>
                  </a:lnTo>
                  <a:lnTo>
                    <a:pt x="207" y="37559"/>
                  </a:lnTo>
                  <a:lnTo>
                    <a:pt x="146" y="38660"/>
                  </a:lnTo>
                  <a:lnTo>
                    <a:pt x="98" y="39705"/>
                  </a:lnTo>
                  <a:lnTo>
                    <a:pt x="62" y="40695"/>
                  </a:lnTo>
                  <a:lnTo>
                    <a:pt x="37" y="41629"/>
                  </a:lnTo>
                  <a:lnTo>
                    <a:pt x="19" y="42499"/>
                  </a:lnTo>
                  <a:lnTo>
                    <a:pt x="7" y="43304"/>
                  </a:lnTo>
                  <a:lnTo>
                    <a:pt x="7" y="44044"/>
                  </a:lnTo>
                  <a:lnTo>
                    <a:pt x="1" y="45320"/>
                  </a:lnTo>
                  <a:lnTo>
                    <a:pt x="1" y="45320"/>
                  </a:lnTo>
                  <a:lnTo>
                    <a:pt x="7" y="45626"/>
                  </a:lnTo>
                  <a:lnTo>
                    <a:pt x="19" y="45922"/>
                  </a:lnTo>
                  <a:lnTo>
                    <a:pt x="43" y="46208"/>
                  </a:lnTo>
                  <a:lnTo>
                    <a:pt x="80" y="46495"/>
                  </a:lnTo>
                  <a:lnTo>
                    <a:pt x="122" y="46773"/>
                  </a:lnTo>
                  <a:lnTo>
                    <a:pt x="171" y="47050"/>
                  </a:lnTo>
                  <a:lnTo>
                    <a:pt x="231" y="47318"/>
                  </a:lnTo>
                  <a:lnTo>
                    <a:pt x="304" y="47587"/>
                  </a:lnTo>
                  <a:lnTo>
                    <a:pt x="376" y="47846"/>
                  </a:lnTo>
                  <a:lnTo>
                    <a:pt x="461" y="48095"/>
                  </a:lnTo>
                  <a:lnTo>
                    <a:pt x="552" y="48336"/>
                  </a:lnTo>
                  <a:lnTo>
                    <a:pt x="655" y="48577"/>
                  </a:lnTo>
                  <a:lnTo>
                    <a:pt x="758" y="48799"/>
                  </a:lnTo>
                  <a:lnTo>
                    <a:pt x="873" y="49021"/>
                  </a:lnTo>
                  <a:lnTo>
                    <a:pt x="988" y="49233"/>
                  </a:lnTo>
                  <a:lnTo>
                    <a:pt x="1115" y="49437"/>
                  </a:lnTo>
                  <a:lnTo>
                    <a:pt x="1248" y="49622"/>
                  </a:lnTo>
                  <a:lnTo>
                    <a:pt x="1388" y="49807"/>
                  </a:lnTo>
                  <a:lnTo>
                    <a:pt x="1533" y="49983"/>
                  </a:lnTo>
                  <a:lnTo>
                    <a:pt x="1678" y="50140"/>
                  </a:lnTo>
                  <a:lnTo>
                    <a:pt x="1836" y="50297"/>
                  </a:lnTo>
                  <a:lnTo>
                    <a:pt x="1993" y="50436"/>
                  </a:lnTo>
                  <a:lnTo>
                    <a:pt x="2156" y="50565"/>
                  </a:lnTo>
                  <a:lnTo>
                    <a:pt x="2326" y="50676"/>
                  </a:lnTo>
                  <a:lnTo>
                    <a:pt x="2496" y="50778"/>
                  </a:lnTo>
                  <a:lnTo>
                    <a:pt x="2677" y="50871"/>
                  </a:lnTo>
                  <a:lnTo>
                    <a:pt x="2853" y="50954"/>
                  </a:lnTo>
                  <a:lnTo>
                    <a:pt x="3040" y="51019"/>
                  </a:lnTo>
                  <a:lnTo>
                    <a:pt x="3228" y="51065"/>
                  </a:lnTo>
                  <a:lnTo>
                    <a:pt x="3416" y="51102"/>
                  </a:lnTo>
                  <a:lnTo>
                    <a:pt x="3610" y="51130"/>
                  </a:lnTo>
                  <a:lnTo>
                    <a:pt x="3803" y="51139"/>
                  </a:lnTo>
                  <a:lnTo>
                    <a:pt x="3803" y="51139"/>
                  </a:lnTo>
                  <a:lnTo>
                    <a:pt x="4003" y="51130"/>
                  </a:lnTo>
                  <a:lnTo>
                    <a:pt x="4197" y="51102"/>
                  </a:lnTo>
                  <a:lnTo>
                    <a:pt x="4385" y="51065"/>
                  </a:lnTo>
                  <a:lnTo>
                    <a:pt x="4572" y="51019"/>
                  </a:lnTo>
                  <a:lnTo>
                    <a:pt x="4754" y="50954"/>
                  </a:lnTo>
                  <a:lnTo>
                    <a:pt x="4936" y="50871"/>
                  </a:lnTo>
                  <a:lnTo>
                    <a:pt x="5111" y="50778"/>
                  </a:lnTo>
                  <a:lnTo>
                    <a:pt x="5287" y="50676"/>
                  </a:lnTo>
                  <a:lnTo>
                    <a:pt x="5456" y="50565"/>
                  </a:lnTo>
                  <a:lnTo>
                    <a:pt x="5620" y="50436"/>
                  </a:lnTo>
                  <a:lnTo>
                    <a:pt x="5777" y="50297"/>
                  </a:lnTo>
                  <a:lnTo>
                    <a:pt x="5935" y="50140"/>
                  </a:lnTo>
                  <a:lnTo>
                    <a:pt x="6080" y="49983"/>
                  </a:lnTo>
                  <a:lnTo>
                    <a:pt x="6225" y="49807"/>
                  </a:lnTo>
                  <a:lnTo>
                    <a:pt x="6365" y="49622"/>
                  </a:lnTo>
                  <a:lnTo>
                    <a:pt x="6492" y="49437"/>
                  </a:lnTo>
                  <a:lnTo>
                    <a:pt x="6619" y="49233"/>
                  </a:lnTo>
                  <a:lnTo>
                    <a:pt x="6740" y="49021"/>
                  </a:lnTo>
                  <a:lnTo>
                    <a:pt x="6855" y="48799"/>
                  </a:lnTo>
                  <a:lnTo>
                    <a:pt x="6958" y="48577"/>
                  </a:lnTo>
                  <a:lnTo>
                    <a:pt x="7061" y="48336"/>
                  </a:lnTo>
                  <a:lnTo>
                    <a:pt x="7152" y="48095"/>
                  </a:lnTo>
                  <a:lnTo>
                    <a:pt x="7236" y="47846"/>
                  </a:lnTo>
                  <a:lnTo>
                    <a:pt x="7309" y="47587"/>
                  </a:lnTo>
                  <a:lnTo>
                    <a:pt x="7376" y="47318"/>
                  </a:lnTo>
                  <a:lnTo>
                    <a:pt x="7436" y="47050"/>
                  </a:lnTo>
                  <a:lnTo>
                    <a:pt x="7491" y="46773"/>
                  </a:lnTo>
                  <a:lnTo>
                    <a:pt x="7533" y="46495"/>
                  </a:lnTo>
                  <a:lnTo>
                    <a:pt x="7563" y="46208"/>
                  </a:lnTo>
                  <a:lnTo>
                    <a:pt x="7588" y="45922"/>
                  </a:lnTo>
                  <a:lnTo>
                    <a:pt x="7606" y="45626"/>
                  </a:lnTo>
                  <a:lnTo>
                    <a:pt x="7612" y="45320"/>
                  </a:lnTo>
                  <a:lnTo>
                    <a:pt x="7612" y="45320"/>
                  </a:lnTo>
                  <a:lnTo>
                    <a:pt x="7612" y="44164"/>
                  </a:lnTo>
                  <a:lnTo>
                    <a:pt x="7618" y="43498"/>
                  </a:lnTo>
                  <a:lnTo>
                    <a:pt x="7624" y="42795"/>
                  </a:lnTo>
                  <a:lnTo>
                    <a:pt x="7636" y="42036"/>
                  </a:lnTo>
                  <a:lnTo>
                    <a:pt x="7660" y="41231"/>
                  </a:lnTo>
                  <a:lnTo>
                    <a:pt x="7690" y="40380"/>
                  </a:lnTo>
                  <a:lnTo>
                    <a:pt x="7727" y="39492"/>
                  </a:lnTo>
                  <a:lnTo>
                    <a:pt x="7775" y="38558"/>
                  </a:lnTo>
                  <a:lnTo>
                    <a:pt x="7842" y="37577"/>
                  </a:lnTo>
                  <a:lnTo>
                    <a:pt x="7915" y="36569"/>
                  </a:lnTo>
                  <a:lnTo>
                    <a:pt x="8011" y="35514"/>
                  </a:lnTo>
                  <a:lnTo>
                    <a:pt x="8114" y="34432"/>
                  </a:lnTo>
                  <a:lnTo>
                    <a:pt x="8175" y="33877"/>
                  </a:lnTo>
                  <a:lnTo>
                    <a:pt x="8241" y="33313"/>
                  </a:lnTo>
                  <a:lnTo>
                    <a:pt x="8314" y="32748"/>
                  </a:lnTo>
                  <a:lnTo>
                    <a:pt x="8387" y="32166"/>
                  </a:lnTo>
                  <a:lnTo>
                    <a:pt x="8472" y="31583"/>
                  </a:lnTo>
                  <a:lnTo>
                    <a:pt x="8556" y="30981"/>
                  </a:lnTo>
                  <a:lnTo>
                    <a:pt x="8647" y="30380"/>
                  </a:lnTo>
                  <a:lnTo>
                    <a:pt x="8744" y="29779"/>
                  </a:lnTo>
                  <a:lnTo>
                    <a:pt x="8847" y="29159"/>
                  </a:lnTo>
                  <a:lnTo>
                    <a:pt x="8956" y="28539"/>
                  </a:lnTo>
                  <a:lnTo>
                    <a:pt x="9071" y="27910"/>
                  </a:lnTo>
                  <a:lnTo>
                    <a:pt x="9192" y="27281"/>
                  </a:lnTo>
                  <a:lnTo>
                    <a:pt x="9325" y="26643"/>
                  </a:lnTo>
                  <a:lnTo>
                    <a:pt x="9458" y="25995"/>
                  </a:lnTo>
                  <a:lnTo>
                    <a:pt x="9598" y="25338"/>
                  </a:lnTo>
                  <a:lnTo>
                    <a:pt x="9749" y="24682"/>
                  </a:lnTo>
                  <a:lnTo>
                    <a:pt x="9907" y="24025"/>
                  </a:lnTo>
                  <a:lnTo>
                    <a:pt x="10070" y="23359"/>
                  </a:lnTo>
                  <a:lnTo>
                    <a:pt x="10240" y="22683"/>
                  </a:lnTo>
                  <a:lnTo>
                    <a:pt x="10421" y="22008"/>
                  </a:lnTo>
                  <a:lnTo>
                    <a:pt x="10609" y="21333"/>
                  </a:lnTo>
                  <a:lnTo>
                    <a:pt x="10803" y="20648"/>
                  </a:lnTo>
                  <a:lnTo>
                    <a:pt x="11008" y="19954"/>
                  </a:lnTo>
                  <a:lnTo>
                    <a:pt x="11220" y="19261"/>
                  </a:lnTo>
                  <a:lnTo>
                    <a:pt x="11444" y="18567"/>
                  </a:lnTo>
                  <a:lnTo>
                    <a:pt x="11675" y="17873"/>
                  </a:lnTo>
                  <a:lnTo>
                    <a:pt x="11911" y="17170"/>
                  </a:lnTo>
                  <a:lnTo>
                    <a:pt x="12159" y="16467"/>
                  </a:lnTo>
                  <a:lnTo>
                    <a:pt x="12419" y="15755"/>
                  </a:lnTo>
                  <a:lnTo>
                    <a:pt x="12686" y="15042"/>
                  </a:lnTo>
                  <a:lnTo>
                    <a:pt x="12958" y="14330"/>
                  </a:lnTo>
                  <a:lnTo>
                    <a:pt x="13249" y="13618"/>
                  </a:lnTo>
                  <a:lnTo>
                    <a:pt x="13545" y="12905"/>
                  </a:lnTo>
                  <a:lnTo>
                    <a:pt x="13848" y="12184"/>
                  </a:lnTo>
                  <a:lnTo>
                    <a:pt x="14169" y="11462"/>
                  </a:lnTo>
                  <a:lnTo>
                    <a:pt x="14496" y="10741"/>
                  </a:lnTo>
                  <a:lnTo>
                    <a:pt x="14835" y="10019"/>
                  </a:lnTo>
                  <a:lnTo>
                    <a:pt x="15186" y="9297"/>
                  </a:lnTo>
                  <a:lnTo>
                    <a:pt x="15186" y="9297"/>
                  </a:lnTo>
                  <a:lnTo>
                    <a:pt x="15295" y="9057"/>
                  </a:lnTo>
                  <a:lnTo>
                    <a:pt x="15404" y="8807"/>
                  </a:lnTo>
                  <a:lnTo>
                    <a:pt x="15495" y="8548"/>
                  </a:lnTo>
                  <a:lnTo>
                    <a:pt x="15580" y="8289"/>
                  </a:lnTo>
                  <a:lnTo>
                    <a:pt x="15659" y="8030"/>
                  </a:lnTo>
                  <a:lnTo>
                    <a:pt x="15725" y="7762"/>
                  </a:lnTo>
                  <a:lnTo>
                    <a:pt x="15786" y="7484"/>
                  </a:lnTo>
                  <a:lnTo>
                    <a:pt x="15834" y="7216"/>
                  </a:lnTo>
                  <a:lnTo>
                    <a:pt x="15870" y="6938"/>
                  </a:lnTo>
                  <a:lnTo>
                    <a:pt x="15907" y="6661"/>
                  </a:lnTo>
                  <a:lnTo>
                    <a:pt x="15925" y="6383"/>
                  </a:lnTo>
                  <a:lnTo>
                    <a:pt x="15943" y="6106"/>
                  </a:lnTo>
                  <a:lnTo>
                    <a:pt x="15943" y="5819"/>
                  </a:lnTo>
                  <a:lnTo>
                    <a:pt x="15943" y="5542"/>
                  </a:lnTo>
                  <a:lnTo>
                    <a:pt x="15925" y="5264"/>
                  </a:lnTo>
                  <a:lnTo>
                    <a:pt x="15907" y="4987"/>
                  </a:lnTo>
                  <a:lnTo>
                    <a:pt x="15876" y="4718"/>
                  </a:lnTo>
                  <a:lnTo>
                    <a:pt x="15840" y="4441"/>
                  </a:lnTo>
                  <a:lnTo>
                    <a:pt x="15792" y="4172"/>
                  </a:lnTo>
                  <a:lnTo>
                    <a:pt x="15737" y="3904"/>
                  </a:lnTo>
                  <a:lnTo>
                    <a:pt x="15671" y="3645"/>
                  </a:lnTo>
                  <a:lnTo>
                    <a:pt x="15598" y="3386"/>
                  </a:lnTo>
                  <a:lnTo>
                    <a:pt x="15519" y="3136"/>
                  </a:lnTo>
                  <a:lnTo>
                    <a:pt x="15428" y="2887"/>
                  </a:lnTo>
                  <a:lnTo>
                    <a:pt x="15332" y="2646"/>
                  </a:lnTo>
                  <a:lnTo>
                    <a:pt x="15223" y="2406"/>
                  </a:lnTo>
                  <a:lnTo>
                    <a:pt x="15114" y="2184"/>
                  </a:lnTo>
                  <a:lnTo>
                    <a:pt x="14993" y="1962"/>
                  </a:lnTo>
                  <a:lnTo>
                    <a:pt x="14859" y="1749"/>
                  </a:lnTo>
                  <a:lnTo>
                    <a:pt x="14720" y="1545"/>
                  </a:lnTo>
                  <a:lnTo>
                    <a:pt x="14575" y="1351"/>
                  </a:lnTo>
                  <a:lnTo>
                    <a:pt x="14423" y="1166"/>
                  </a:lnTo>
                  <a:lnTo>
                    <a:pt x="14423" y="1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6838;p67">
              <a:extLst>
                <a:ext uri="{FF2B5EF4-FFF2-40B4-BE49-F238E27FC236}">
                  <a16:creationId xmlns:a16="http://schemas.microsoft.com/office/drawing/2014/main" id="{E2A4DEB8-A434-8C2A-8FFA-5C9F2755307A}"/>
                </a:ext>
              </a:extLst>
            </p:cNvPr>
            <p:cNvSpPr/>
            <p:nvPr/>
          </p:nvSpPr>
          <p:spPr>
            <a:xfrm>
              <a:off x="-3534325" y="-101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6839;p67">
              <a:extLst>
                <a:ext uri="{FF2B5EF4-FFF2-40B4-BE49-F238E27FC236}">
                  <a16:creationId xmlns:a16="http://schemas.microsoft.com/office/drawing/2014/main" id="{90412C56-9659-54D9-474F-50E92E3807CF}"/>
                </a:ext>
              </a:extLst>
            </p:cNvPr>
            <p:cNvSpPr/>
            <p:nvPr/>
          </p:nvSpPr>
          <p:spPr>
            <a:xfrm>
              <a:off x="793150" y="-1575750"/>
              <a:ext cx="801650" cy="1813875"/>
            </a:xfrm>
            <a:custGeom>
              <a:avLst/>
              <a:gdLst/>
              <a:ahLst/>
              <a:cxnLst/>
              <a:rect l="l" t="t" r="r" b="b"/>
              <a:pathLst>
                <a:path w="32066" h="72555" extrusionOk="0">
                  <a:moveTo>
                    <a:pt x="3766" y="1"/>
                  </a:moveTo>
                  <a:lnTo>
                    <a:pt x="3578" y="19"/>
                  </a:lnTo>
                  <a:lnTo>
                    <a:pt x="3397" y="38"/>
                  </a:lnTo>
                  <a:lnTo>
                    <a:pt x="3215" y="75"/>
                  </a:lnTo>
                  <a:lnTo>
                    <a:pt x="3040" y="121"/>
                  </a:lnTo>
                  <a:lnTo>
                    <a:pt x="2858" y="186"/>
                  </a:lnTo>
                  <a:lnTo>
                    <a:pt x="2682" y="260"/>
                  </a:lnTo>
                  <a:lnTo>
                    <a:pt x="2513" y="352"/>
                  </a:lnTo>
                  <a:lnTo>
                    <a:pt x="2337" y="454"/>
                  </a:lnTo>
                  <a:lnTo>
                    <a:pt x="2174" y="565"/>
                  </a:lnTo>
                  <a:lnTo>
                    <a:pt x="2010" y="694"/>
                  </a:lnTo>
                  <a:lnTo>
                    <a:pt x="1847" y="833"/>
                  </a:lnTo>
                  <a:lnTo>
                    <a:pt x="1695" y="981"/>
                  </a:lnTo>
                  <a:lnTo>
                    <a:pt x="1544" y="1148"/>
                  </a:lnTo>
                  <a:lnTo>
                    <a:pt x="1399" y="1314"/>
                  </a:lnTo>
                  <a:lnTo>
                    <a:pt x="1253" y="1499"/>
                  </a:lnTo>
                  <a:lnTo>
                    <a:pt x="1120" y="1703"/>
                  </a:lnTo>
                  <a:lnTo>
                    <a:pt x="987" y="1906"/>
                  </a:lnTo>
                  <a:lnTo>
                    <a:pt x="866" y="2128"/>
                  </a:lnTo>
                  <a:lnTo>
                    <a:pt x="745" y="2360"/>
                  </a:lnTo>
                  <a:lnTo>
                    <a:pt x="636" y="2600"/>
                  </a:lnTo>
                  <a:lnTo>
                    <a:pt x="533" y="2859"/>
                  </a:lnTo>
                  <a:lnTo>
                    <a:pt x="436" y="3118"/>
                  </a:lnTo>
                  <a:lnTo>
                    <a:pt x="351" y="3386"/>
                  </a:lnTo>
                  <a:lnTo>
                    <a:pt x="273" y="3655"/>
                  </a:lnTo>
                  <a:lnTo>
                    <a:pt x="206" y="3923"/>
                  </a:lnTo>
                  <a:lnTo>
                    <a:pt x="151" y="4201"/>
                  </a:lnTo>
                  <a:lnTo>
                    <a:pt x="103" y="4478"/>
                  </a:lnTo>
                  <a:lnTo>
                    <a:pt x="67" y="4756"/>
                  </a:lnTo>
                  <a:lnTo>
                    <a:pt x="36" y="5033"/>
                  </a:lnTo>
                  <a:lnTo>
                    <a:pt x="12" y="5320"/>
                  </a:lnTo>
                  <a:lnTo>
                    <a:pt x="0" y="5597"/>
                  </a:lnTo>
                  <a:lnTo>
                    <a:pt x="0" y="5875"/>
                  </a:lnTo>
                  <a:lnTo>
                    <a:pt x="6" y="6162"/>
                  </a:lnTo>
                  <a:lnTo>
                    <a:pt x="24" y="6439"/>
                  </a:lnTo>
                  <a:lnTo>
                    <a:pt x="49" y="6717"/>
                  </a:lnTo>
                  <a:lnTo>
                    <a:pt x="79" y="6985"/>
                  </a:lnTo>
                  <a:lnTo>
                    <a:pt x="121" y="7263"/>
                  </a:lnTo>
                  <a:lnTo>
                    <a:pt x="170" y="7531"/>
                  </a:lnTo>
                  <a:lnTo>
                    <a:pt x="230" y="7790"/>
                  </a:lnTo>
                  <a:lnTo>
                    <a:pt x="291" y="8049"/>
                  </a:lnTo>
                  <a:lnTo>
                    <a:pt x="369" y="8308"/>
                  </a:lnTo>
                  <a:lnTo>
                    <a:pt x="448" y="8558"/>
                  </a:lnTo>
                  <a:lnTo>
                    <a:pt x="539" y="8798"/>
                  </a:lnTo>
                  <a:lnTo>
                    <a:pt x="642" y="9039"/>
                  </a:lnTo>
                  <a:lnTo>
                    <a:pt x="745" y="9270"/>
                  </a:lnTo>
                  <a:lnTo>
                    <a:pt x="860" y="9492"/>
                  </a:lnTo>
                  <a:lnTo>
                    <a:pt x="981" y="9714"/>
                  </a:lnTo>
                  <a:lnTo>
                    <a:pt x="1108" y="9918"/>
                  </a:lnTo>
                  <a:lnTo>
                    <a:pt x="1247" y="10121"/>
                  </a:lnTo>
                  <a:lnTo>
                    <a:pt x="1393" y="10306"/>
                  </a:lnTo>
                  <a:lnTo>
                    <a:pt x="1544" y="10491"/>
                  </a:lnTo>
                  <a:lnTo>
                    <a:pt x="1702" y="10658"/>
                  </a:lnTo>
                  <a:lnTo>
                    <a:pt x="1865" y="10815"/>
                  </a:lnTo>
                  <a:lnTo>
                    <a:pt x="2319" y="11231"/>
                  </a:lnTo>
                  <a:lnTo>
                    <a:pt x="2767" y="11647"/>
                  </a:lnTo>
                  <a:lnTo>
                    <a:pt x="3209" y="12064"/>
                  </a:lnTo>
                  <a:lnTo>
                    <a:pt x="3645" y="12489"/>
                  </a:lnTo>
                  <a:lnTo>
                    <a:pt x="4081" y="12906"/>
                  </a:lnTo>
                  <a:lnTo>
                    <a:pt x="4505" y="13340"/>
                  </a:lnTo>
                  <a:lnTo>
                    <a:pt x="4929" y="13766"/>
                  </a:lnTo>
                  <a:lnTo>
                    <a:pt x="5353" y="14201"/>
                  </a:lnTo>
                  <a:lnTo>
                    <a:pt x="5764" y="14645"/>
                  </a:lnTo>
                  <a:lnTo>
                    <a:pt x="6176" y="15080"/>
                  </a:lnTo>
                  <a:lnTo>
                    <a:pt x="6588" y="15524"/>
                  </a:lnTo>
                  <a:lnTo>
                    <a:pt x="6987" y="15977"/>
                  </a:lnTo>
                  <a:lnTo>
                    <a:pt x="7387" y="16421"/>
                  </a:lnTo>
                  <a:lnTo>
                    <a:pt x="7780" y="16883"/>
                  </a:lnTo>
                  <a:lnTo>
                    <a:pt x="8168" y="17337"/>
                  </a:lnTo>
                  <a:lnTo>
                    <a:pt x="8549" y="17799"/>
                  </a:lnTo>
                  <a:lnTo>
                    <a:pt x="8931" y="18262"/>
                  </a:lnTo>
                  <a:lnTo>
                    <a:pt x="9306" y="18724"/>
                  </a:lnTo>
                  <a:lnTo>
                    <a:pt x="9676" y="19196"/>
                  </a:lnTo>
                  <a:lnTo>
                    <a:pt x="10045" y="19668"/>
                  </a:lnTo>
                  <a:lnTo>
                    <a:pt x="10408" y="20149"/>
                  </a:lnTo>
                  <a:lnTo>
                    <a:pt x="10765" y="20630"/>
                  </a:lnTo>
                  <a:lnTo>
                    <a:pt x="11117" y="21111"/>
                  </a:lnTo>
                  <a:lnTo>
                    <a:pt x="11468" y="21601"/>
                  </a:lnTo>
                  <a:lnTo>
                    <a:pt x="11813" y="22092"/>
                  </a:lnTo>
                  <a:lnTo>
                    <a:pt x="12152" y="22582"/>
                  </a:lnTo>
                  <a:lnTo>
                    <a:pt x="12485" y="23072"/>
                  </a:lnTo>
                  <a:lnTo>
                    <a:pt x="12818" y="23572"/>
                  </a:lnTo>
                  <a:lnTo>
                    <a:pt x="13145" y="24081"/>
                  </a:lnTo>
                  <a:lnTo>
                    <a:pt x="13466" y="24580"/>
                  </a:lnTo>
                  <a:lnTo>
                    <a:pt x="13781" y="25089"/>
                  </a:lnTo>
                  <a:lnTo>
                    <a:pt x="14096" y="25598"/>
                  </a:lnTo>
                  <a:lnTo>
                    <a:pt x="14404" y="26116"/>
                  </a:lnTo>
                  <a:lnTo>
                    <a:pt x="14707" y="26634"/>
                  </a:lnTo>
                  <a:lnTo>
                    <a:pt x="15004" y="27152"/>
                  </a:lnTo>
                  <a:lnTo>
                    <a:pt x="15300" y="27679"/>
                  </a:lnTo>
                  <a:lnTo>
                    <a:pt x="15591" y="28206"/>
                  </a:lnTo>
                  <a:lnTo>
                    <a:pt x="15876" y="28734"/>
                  </a:lnTo>
                  <a:lnTo>
                    <a:pt x="16154" y="29270"/>
                  </a:lnTo>
                  <a:lnTo>
                    <a:pt x="16433" y="29807"/>
                  </a:lnTo>
                  <a:lnTo>
                    <a:pt x="16705" y="30343"/>
                  </a:lnTo>
                  <a:lnTo>
                    <a:pt x="16972" y="30889"/>
                  </a:lnTo>
                  <a:lnTo>
                    <a:pt x="17232" y="31435"/>
                  </a:lnTo>
                  <a:lnTo>
                    <a:pt x="17492" y="31981"/>
                  </a:lnTo>
                  <a:lnTo>
                    <a:pt x="17747" y="32527"/>
                  </a:lnTo>
                  <a:lnTo>
                    <a:pt x="17995" y="33082"/>
                  </a:lnTo>
                  <a:lnTo>
                    <a:pt x="18237" y="33646"/>
                  </a:lnTo>
                  <a:lnTo>
                    <a:pt x="18479" y="34201"/>
                  </a:lnTo>
                  <a:lnTo>
                    <a:pt x="18715" y="34765"/>
                  </a:lnTo>
                  <a:lnTo>
                    <a:pt x="18945" y="35330"/>
                  </a:lnTo>
                  <a:lnTo>
                    <a:pt x="19169" y="35903"/>
                  </a:lnTo>
                  <a:lnTo>
                    <a:pt x="19393" y="36477"/>
                  </a:lnTo>
                  <a:lnTo>
                    <a:pt x="19605" y="37050"/>
                  </a:lnTo>
                  <a:lnTo>
                    <a:pt x="19817" y="37624"/>
                  </a:lnTo>
                  <a:lnTo>
                    <a:pt x="20029" y="38207"/>
                  </a:lnTo>
                  <a:lnTo>
                    <a:pt x="20229" y="38789"/>
                  </a:lnTo>
                  <a:lnTo>
                    <a:pt x="20429" y="39381"/>
                  </a:lnTo>
                  <a:lnTo>
                    <a:pt x="20623" y="39974"/>
                  </a:lnTo>
                  <a:lnTo>
                    <a:pt x="20810" y="40566"/>
                  </a:lnTo>
                  <a:lnTo>
                    <a:pt x="20992" y="41158"/>
                  </a:lnTo>
                  <a:lnTo>
                    <a:pt x="21174" y="41759"/>
                  </a:lnTo>
                  <a:lnTo>
                    <a:pt x="21349" y="42360"/>
                  </a:lnTo>
                  <a:lnTo>
                    <a:pt x="21519" y="42962"/>
                  </a:lnTo>
                  <a:lnTo>
                    <a:pt x="21682" y="43572"/>
                  </a:lnTo>
                  <a:lnTo>
                    <a:pt x="21936" y="44534"/>
                  </a:lnTo>
                  <a:lnTo>
                    <a:pt x="22173" y="45487"/>
                  </a:lnTo>
                  <a:lnTo>
                    <a:pt x="22397" y="46431"/>
                  </a:lnTo>
                  <a:lnTo>
                    <a:pt x="22602" y="47365"/>
                  </a:lnTo>
                  <a:lnTo>
                    <a:pt x="22790" y="48281"/>
                  </a:lnTo>
                  <a:lnTo>
                    <a:pt x="22972" y="49197"/>
                  </a:lnTo>
                  <a:lnTo>
                    <a:pt x="23135" y="50085"/>
                  </a:lnTo>
                  <a:lnTo>
                    <a:pt x="23287" y="50964"/>
                  </a:lnTo>
                  <a:lnTo>
                    <a:pt x="23426" y="51833"/>
                  </a:lnTo>
                  <a:lnTo>
                    <a:pt x="23559" y="52684"/>
                  </a:lnTo>
                  <a:lnTo>
                    <a:pt x="23674" y="53526"/>
                  </a:lnTo>
                  <a:lnTo>
                    <a:pt x="23783" y="54349"/>
                  </a:lnTo>
                  <a:lnTo>
                    <a:pt x="23880" y="55154"/>
                  </a:lnTo>
                  <a:lnTo>
                    <a:pt x="23965" y="55940"/>
                  </a:lnTo>
                  <a:lnTo>
                    <a:pt x="24043" y="56718"/>
                  </a:lnTo>
                  <a:lnTo>
                    <a:pt x="24110" y="57467"/>
                  </a:lnTo>
                  <a:lnTo>
                    <a:pt x="24171" y="58207"/>
                  </a:lnTo>
                  <a:lnTo>
                    <a:pt x="24225" y="58929"/>
                  </a:lnTo>
                  <a:lnTo>
                    <a:pt x="24274" y="59622"/>
                  </a:lnTo>
                  <a:lnTo>
                    <a:pt x="24310" y="60307"/>
                  </a:lnTo>
                  <a:lnTo>
                    <a:pt x="24346" y="60964"/>
                  </a:lnTo>
                  <a:lnTo>
                    <a:pt x="24376" y="61602"/>
                  </a:lnTo>
                  <a:lnTo>
                    <a:pt x="24395" y="62222"/>
                  </a:lnTo>
                  <a:lnTo>
                    <a:pt x="24413" y="62814"/>
                  </a:lnTo>
                  <a:lnTo>
                    <a:pt x="24443" y="63942"/>
                  </a:lnTo>
                  <a:lnTo>
                    <a:pt x="24455" y="64969"/>
                  </a:lnTo>
                  <a:lnTo>
                    <a:pt x="24455" y="65904"/>
                  </a:lnTo>
                  <a:lnTo>
                    <a:pt x="24461" y="66736"/>
                  </a:lnTo>
                  <a:lnTo>
                    <a:pt x="24461" y="67042"/>
                  </a:lnTo>
                  <a:lnTo>
                    <a:pt x="24479" y="67338"/>
                  </a:lnTo>
                  <a:lnTo>
                    <a:pt x="24504" y="67624"/>
                  </a:lnTo>
                  <a:lnTo>
                    <a:pt x="24534" y="67911"/>
                  </a:lnTo>
                  <a:lnTo>
                    <a:pt x="24576" y="68189"/>
                  </a:lnTo>
                  <a:lnTo>
                    <a:pt x="24631" y="68466"/>
                  </a:lnTo>
                  <a:lnTo>
                    <a:pt x="24691" y="68734"/>
                  </a:lnTo>
                  <a:lnTo>
                    <a:pt x="24758" y="69003"/>
                  </a:lnTo>
                  <a:lnTo>
                    <a:pt x="24837" y="69262"/>
                  </a:lnTo>
                  <a:lnTo>
                    <a:pt x="24915" y="69511"/>
                  </a:lnTo>
                  <a:lnTo>
                    <a:pt x="25012" y="69752"/>
                  </a:lnTo>
                  <a:lnTo>
                    <a:pt x="25109" y="69993"/>
                  </a:lnTo>
                  <a:lnTo>
                    <a:pt x="25212" y="70215"/>
                  </a:lnTo>
                  <a:lnTo>
                    <a:pt x="25327" y="70437"/>
                  </a:lnTo>
                  <a:lnTo>
                    <a:pt x="25448" y="70649"/>
                  </a:lnTo>
                  <a:lnTo>
                    <a:pt x="25575" y="70853"/>
                  </a:lnTo>
                  <a:lnTo>
                    <a:pt x="25702" y="71038"/>
                  </a:lnTo>
                  <a:lnTo>
                    <a:pt x="25842" y="71223"/>
                  </a:lnTo>
                  <a:lnTo>
                    <a:pt x="25987" y="71399"/>
                  </a:lnTo>
                  <a:lnTo>
                    <a:pt x="26138" y="71556"/>
                  </a:lnTo>
                  <a:lnTo>
                    <a:pt x="26290" y="71713"/>
                  </a:lnTo>
                  <a:lnTo>
                    <a:pt x="26447" y="71852"/>
                  </a:lnTo>
                  <a:lnTo>
                    <a:pt x="26611" y="71981"/>
                  </a:lnTo>
                  <a:lnTo>
                    <a:pt x="26780" y="72092"/>
                  </a:lnTo>
                  <a:lnTo>
                    <a:pt x="26956" y="72194"/>
                  </a:lnTo>
                  <a:lnTo>
                    <a:pt x="27131" y="72287"/>
                  </a:lnTo>
                  <a:lnTo>
                    <a:pt x="27313" y="72370"/>
                  </a:lnTo>
                  <a:lnTo>
                    <a:pt x="27495" y="72435"/>
                  </a:lnTo>
                  <a:lnTo>
                    <a:pt x="27682" y="72481"/>
                  </a:lnTo>
                  <a:lnTo>
                    <a:pt x="27876" y="72518"/>
                  </a:lnTo>
                  <a:lnTo>
                    <a:pt x="28064" y="72546"/>
                  </a:lnTo>
                  <a:lnTo>
                    <a:pt x="28264" y="72555"/>
                  </a:lnTo>
                  <a:lnTo>
                    <a:pt x="28457" y="72546"/>
                  </a:lnTo>
                  <a:lnTo>
                    <a:pt x="28651" y="72518"/>
                  </a:lnTo>
                  <a:lnTo>
                    <a:pt x="28839" y="72481"/>
                  </a:lnTo>
                  <a:lnTo>
                    <a:pt x="29027" y="72435"/>
                  </a:lnTo>
                  <a:lnTo>
                    <a:pt x="29214" y="72370"/>
                  </a:lnTo>
                  <a:lnTo>
                    <a:pt x="29390" y="72287"/>
                  </a:lnTo>
                  <a:lnTo>
                    <a:pt x="29571" y="72194"/>
                  </a:lnTo>
                  <a:lnTo>
                    <a:pt x="29741" y="72092"/>
                  </a:lnTo>
                  <a:lnTo>
                    <a:pt x="29911" y="71981"/>
                  </a:lnTo>
                  <a:lnTo>
                    <a:pt x="30074" y="71852"/>
                  </a:lnTo>
                  <a:lnTo>
                    <a:pt x="30231" y="71713"/>
                  </a:lnTo>
                  <a:lnTo>
                    <a:pt x="30389" y="71556"/>
                  </a:lnTo>
                  <a:lnTo>
                    <a:pt x="30540" y="71399"/>
                  </a:lnTo>
                  <a:lnTo>
                    <a:pt x="30679" y="71223"/>
                  </a:lnTo>
                  <a:lnTo>
                    <a:pt x="30819" y="71038"/>
                  </a:lnTo>
                  <a:lnTo>
                    <a:pt x="30952" y="70853"/>
                  </a:lnTo>
                  <a:lnTo>
                    <a:pt x="31079" y="70649"/>
                  </a:lnTo>
                  <a:lnTo>
                    <a:pt x="31194" y="70437"/>
                  </a:lnTo>
                  <a:lnTo>
                    <a:pt x="31309" y="70215"/>
                  </a:lnTo>
                  <a:lnTo>
                    <a:pt x="31418" y="69993"/>
                  </a:lnTo>
                  <a:lnTo>
                    <a:pt x="31515" y="69752"/>
                  </a:lnTo>
                  <a:lnTo>
                    <a:pt x="31606" y="69511"/>
                  </a:lnTo>
                  <a:lnTo>
                    <a:pt x="31691" y="69262"/>
                  </a:lnTo>
                  <a:lnTo>
                    <a:pt x="31769" y="69003"/>
                  </a:lnTo>
                  <a:lnTo>
                    <a:pt x="31836" y="68734"/>
                  </a:lnTo>
                  <a:lnTo>
                    <a:pt x="31896" y="68466"/>
                  </a:lnTo>
                  <a:lnTo>
                    <a:pt x="31945" y="68189"/>
                  </a:lnTo>
                  <a:lnTo>
                    <a:pt x="31987" y="67911"/>
                  </a:lnTo>
                  <a:lnTo>
                    <a:pt x="32024" y="67624"/>
                  </a:lnTo>
                  <a:lnTo>
                    <a:pt x="32048" y="67338"/>
                  </a:lnTo>
                  <a:lnTo>
                    <a:pt x="32060" y="67042"/>
                  </a:lnTo>
                  <a:lnTo>
                    <a:pt x="32066" y="66736"/>
                  </a:lnTo>
                  <a:lnTo>
                    <a:pt x="32060" y="65432"/>
                  </a:lnTo>
                  <a:lnTo>
                    <a:pt x="32042" y="64137"/>
                  </a:lnTo>
                  <a:lnTo>
                    <a:pt x="32005" y="62851"/>
                  </a:lnTo>
                  <a:lnTo>
                    <a:pt x="31963" y="61565"/>
                  </a:lnTo>
                  <a:lnTo>
                    <a:pt x="31903" y="60298"/>
                  </a:lnTo>
                  <a:lnTo>
                    <a:pt x="31830" y="59030"/>
                  </a:lnTo>
                  <a:lnTo>
                    <a:pt x="31745" y="57781"/>
                  </a:lnTo>
                  <a:lnTo>
                    <a:pt x="31648" y="56533"/>
                  </a:lnTo>
                  <a:lnTo>
                    <a:pt x="31539" y="55293"/>
                  </a:lnTo>
                  <a:lnTo>
                    <a:pt x="31418" y="54063"/>
                  </a:lnTo>
                  <a:lnTo>
                    <a:pt x="31285" y="52841"/>
                  </a:lnTo>
                  <a:lnTo>
                    <a:pt x="31134" y="51630"/>
                  </a:lnTo>
                  <a:lnTo>
                    <a:pt x="30970" y="50427"/>
                  </a:lnTo>
                  <a:lnTo>
                    <a:pt x="30795" y="49234"/>
                  </a:lnTo>
                  <a:lnTo>
                    <a:pt x="30607" y="48050"/>
                  </a:lnTo>
                  <a:lnTo>
                    <a:pt x="30407" y="46875"/>
                  </a:lnTo>
                  <a:lnTo>
                    <a:pt x="30195" y="45700"/>
                  </a:lnTo>
                  <a:lnTo>
                    <a:pt x="29971" y="44543"/>
                  </a:lnTo>
                  <a:lnTo>
                    <a:pt x="29729" y="43387"/>
                  </a:lnTo>
                  <a:lnTo>
                    <a:pt x="29481" y="42249"/>
                  </a:lnTo>
                  <a:lnTo>
                    <a:pt x="29214" y="41111"/>
                  </a:lnTo>
                  <a:lnTo>
                    <a:pt x="28936" y="39992"/>
                  </a:lnTo>
                  <a:lnTo>
                    <a:pt x="28645" y="38873"/>
                  </a:lnTo>
                  <a:lnTo>
                    <a:pt x="28342" y="37763"/>
                  </a:lnTo>
                  <a:lnTo>
                    <a:pt x="28027" y="36671"/>
                  </a:lnTo>
                  <a:lnTo>
                    <a:pt x="27694" y="35579"/>
                  </a:lnTo>
                  <a:lnTo>
                    <a:pt x="27355" y="34497"/>
                  </a:lnTo>
                  <a:lnTo>
                    <a:pt x="26998" y="33424"/>
                  </a:lnTo>
                  <a:lnTo>
                    <a:pt x="26635" y="32360"/>
                  </a:lnTo>
                  <a:lnTo>
                    <a:pt x="26253" y="31306"/>
                  </a:lnTo>
                  <a:lnTo>
                    <a:pt x="25860" y="30260"/>
                  </a:lnTo>
                  <a:lnTo>
                    <a:pt x="25454" y="29224"/>
                  </a:lnTo>
                  <a:lnTo>
                    <a:pt x="25036" y="28197"/>
                  </a:lnTo>
                  <a:lnTo>
                    <a:pt x="24607" y="27180"/>
                  </a:lnTo>
                  <a:lnTo>
                    <a:pt x="24159" y="26162"/>
                  </a:lnTo>
                  <a:lnTo>
                    <a:pt x="23704" y="25163"/>
                  </a:lnTo>
                  <a:lnTo>
                    <a:pt x="23232" y="24173"/>
                  </a:lnTo>
                  <a:lnTo>
                    <a:pt x="22748" y="23193"/>
                  </a:lnTo>
                  <a:lnTo>
                    <a:pt x="22257" y="22212"/>
                  </a:lnTo>
                  <a:lnTo>
                    <a:pt x="21749" y="21250"/>
                  </a:lnTo>
                  <a:lnTo>
                    <a:pt x="21228" y="20288"/>
                  </a:lnTo>
                  <a:lnTo>
                    <a:pt x="20689" y="19344"/>
                  </a:lnTo>
                  <a:lnTo>
                    <a:pt x="20144" y="18410"/>
                  </a:lnTo>
                  <a:lnTo>
                    <a:pt x="19587" y="17476"/>
                  </a:lnTo>
                  <a:lnTo>
                    <a:pt x="19012" y="16560"/>
                  </a:lnTo>
                  <a:lnTo>
                    <a:pt x="18431" y="15644"/>
                  </a:lnTo>
                  <a:lnTo>
                    <a:pt x="17831" y="14747"/>
                  </a:lnTo>
                  <a:lnTo>
                    <a:pt x="17226" y="13849"/>
                  </a:lnTo>
                  <a:lnTo>
                    <a:pt x="16602" y="12970"/>
                  </a:lnTo>
                  <a:lnTo>
                    <a:pt x="15966" y="12092"/>
                  </a:lnTo>
                  <a:lnTo>
                    <a:pt x="15319" y="11231"/>
                  </a:lnTo>
                  <a:lnTo>
                    <a:pt x="14659" y="10371"/>
                  </a:lnTo>
                  <a:lnTo>
                    <a:pt x="13981" y="9520"/>
                  </a:lnTo>
                  <a:lnTo>
                    <a:pt x="13296" y="8687"/>
                  </a:lnTo>
                  <a:lnTo>
                    <a:pt x="12600" y="7855"/>
                  </a:lnTo>
                  <a:lnTo>
                    <a:pt x="11886" y="7041"/>
                  </a:lnTo>
                  <a:lnTo>
                    <a:pt x="11165" y="6226"/>
                  </a:lnTo>
                  <a:lnTo>
                    <a:pt x="10426" y="5422"/>
                  </a:lnTo>
                  <a:lnTo>
                    <a:pt x="9676" y="4635"/>
                  </a:lnTo>
                  <a:lnTo>
                    <a:pt x="8913" y="3849"/>
                  </a:lnTo>
                  <a:lnTo>
                    <a:pt x="8138" y="3081"/>
                  </a:lnTo>
                  <a:lnTo>
                    <a:pt x="7351" y="2313"/>
                  </a:lnTo>
                  <a:lnTo>
                    <a:pt x="6551" y="1564"/>
                  </a:lnTo>
                  <a:lnTo>
                    <a:pt x="5740" y="815"/>
                  </a:lnTo>
                  <a:lnTo>
                    <a:pt x="5570" y="667"/>
                  </a:lnTo>
                  <a:lnTo>
                    <a:pt x="5395" y="537"/>
                  </a:lnTo>
                  <a:lnTo>
                    <a:pt x="5219" y="426"/>
                  </a:lnTo>
                  <a:lnTo>
                    <a:pt x="5044" y="324"/>
                  </a:lnTo>
                  <a:lnTo>
                    <a:pt x="4862" y="232"/>
                  </a:lnTo>
                  <a:lnTo>
                    <a:pt x="4680" y="158"/>
                  </a:lnTo>
                  <a:lnTo>
                    <a:pt x="4499" y="102"/>
                  </a:lnTo>
                  <a:lnTo>
                    <a:pt x="4317" y="56"/>
                  </a:lnTo>
                  <a:lnTo>
                    <a:pt x="4129" y="28"/>
                  </a:lnTo>
                  <a:lnTo>
                    <a:pt x="3948" y="10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6840;p67">
              <a:extLst>
                <a:ext uri="{FF2B5EF4-FFF2-40B4-BE49-F238E27FC236}">
                  <a16:creationId xmlns:a16="http://schemas.microsoft.com/office/drawing/2014/main" id="{49DE86D9-9789-FA86-1FFB-C3BC5317D2F2}"/>
                </a:ext>
              </a:extLst>
            </p:cNvPr>
            <p:cNvSpPr/>
            <p:nvPr/>
          </p:nvSpPr>
          <p:spPr>
            <a:xfrm>
              <a:off x="793150" y="-1575750"/>
              <a:ext cx="801650" cy="1813875"/>
            </a:xfrm>
            <a:custGeom>
              <a:avLst/>
              <a:gdLst/>
              <a:ahLst/>
              <a:cxnLst/>
              <a:rect l="l" t="t" r="r" b="b"/>
              <a:pathLst>
                <a:path w="32066" h="72555" fill="none" extrusionOk="0">
                  <a:moveTo>
                    <a:pt x="5740" y="815"/>
                  </a:moveTo>
                  <a:lnTo>
                    <a:pt x="5740" y="815"/>
                  </a:lnTo>
                  <a:lnTo>
                    <a:pt x="5570" y="667"/>
                  </a:lnTo>
                  <a:lnTo>
                    <a:pt x="5395" y="537"/>
                  </a:lnTo>
                  <a:lnTo>
                    <a:pt x="5219" y="426"/>
                  </a:lnTo>
                  <a:lnTo>
                    <a:pt x="5044" y="324"/>
                  </a:lnTo>
                  <a:lnTo>
                    <a:pt x="4862" y="232"/>
                  </a:lnTo>
                  <a:lnTo>
                    <a:pt x="4680" y="158"/>
                  </a:lnTo>
                  <a:lnTo>
                    <a:pt x="4499" y="102"/>
                  </a:lnTo>
                  <a:lnTo>
                    <a:pt x="4317" y="56"/>
                  </a:lnTo>
                  <a:lnTo>
                    <a:pt x="4129" y="28"/>
                  </a:lnTo>
                  <a:lnTo>
                    <a:pt x="3948" y="10"/>
                  </a:lnTo>
                  <a:lnTo>
                    <a:pt x="3766" y="1"/>
                  </a:lnTo>
                  <a:lnTo>
                    <a:pt x="3578" y="19"/>
                  </a:lnTo>
                  <a:lnTo>
                    <a:pt x="3397" y="38"/>
                  </a:lnTo>
                  <a:lnTo>
                    <a:pt x="3215" y="75"/>
                  </a:lnTo>
                  <a:lnTo>
                    <a:pt x="3040" y="121"/>
                  </a:lnTo>
                  <a:lnTo>
                    <a:pt x="2858" y="186"/>
                  </a:lnTo>
                  <a:lnTo>
                    <a:pt x="2682" y="260"/>
                  </a:lnTo>
                  <a:lnTo>
                    <a:pt x="2513" y="352"/>
                  </a:lnTo>
                  <a:lnTo>
                    <a:pt x="2337" y="454"/>
                  </a:lnTo>
                  <a:lnTo>
                    <a:pt x="2174" y="565"/>
                  </a:lnTo>
                  <a:lnTo>
                    <a:pt x="2010" y="694"/>
                  </a:lnTo>
                  <a:lnTo>
                    <a:pt x="1847" y="833"/>
                  </a:lnTo>
                  <a:lnTo>
                    <a:pt x="1695" y="981"/>
                  </a:lnTo>
                  <a:lnTo>
                    <a:pt x="1544" y="1148"/>
                  </a:lnTo>
                  <a:lnTo>
                    <a:pt x="1399" y="1314"/>
                  </a:lnTo>
                  <a:lnTo>
                    <a:pt x="1253" y="1499"/>
                  </a:lnTo>
                  <a:lnTo>
                    <a:pt x="1120" y="1703"/>
                  </a:lnTo>
                  <a:lnTo>
                    <a:pt x="987" y="1906"/>
                  </a:lnTo>
                  <a:lnTo>
                    <a:pt x="866" y="2128"/>
                  </a:lnTo>
                  <a:lnTo>
                    <a:pt x="745" y="2360"/>
                  </a:lnTo>
                  <a:lnTo>
                    <a:pt x="636" y="2600"/>
                  </a:lnTo>
                  <a:lnTo>
                    <a:pt x="533" y="2859"/>
                  </a:lnTo>
                  <a:lnTo>
                    <a:pt x="533" y="2859"/>
                  </a:lnTo>
                  <a:lnTo>
                    <a:pt x="436" y="3118"/>
                  </a:lnTo>
                  <a:lnTo>
                    <a:pt x="351" y="3386"/>
                  </a:lnTo>
                  <a:lnTo>
                    <a:pt x="273" y="3655"/>
                  </a:lnTo>
                  <a:lnTo>
                    <a:pt x="206" y="3923"/>
                  </a:lnTo>
                  <a:lnTo>
                    <a:pt x="151" y="4201"/>
                  </a:lnTo>
                  <a:lnTo>
                    <a:pt x="103" y="4478"/>
                  </a:lnTo>
                  <a:lnTo>
                    <a:pt x="67" y="4756"/>
                  </a:lnTo>
                  <a:lnTo>
                    <a:pt x="36" y="5033"/>
                  </a:lnTo>
                  <a:lnTo>
                    <a:pt x="12" y="5320"/>
                  </a:lnTo>
                  <a:lnTo>
                    <a:pt x="0" y="5597"/>
                  </a:lnTo>
                  <a:lnTo>
                    <a:pt x="0" y="5875"/>
                  </a:lnTo>
                  <a:lnTo>
                    <a:pt x="6" y="6162"/>
                  </a:lnTo>
                  <a:lnTo>
                    <a:pt x="24" y="6439"/>
                  </a:lnTo>
                  <a:lnTo>
                    <a:pt x="49" y="6717"/>
                  </a:lnTo>
                  <a:lnTo>
                    <a:pt x="79" y="6985"/>
                  </a:lnTo>
                  <a:lnTo>
                    <a:pt x="121" y="7263"/>
                  </a:lnTo>
                  <a:lnTo>
                    <a:pt x="170" y="7531"/>
                  </a:lnTo>
                  <a:lnTo>
                    <a:pt x="230" y="7790"/>
                  </a:lnTo>
                  <a:lnTo>
                    <a:pt x="291" y="8049"/>
                  </a:lnTo>
                  <a:lnTo>
                    <a:pt x="369" y="8308"/>
                  </a:lnTo>
                  <a:lnTo>
                    <a:pt x="448" y="8558"/>
                  </a:lnTo>
                  <a:lnTo>
                    <a:pt x="539" y="8798"/>
                  </a:lnTo>
                  <a:lnTo>
                    <a:pt x="642" y="9039"/>
                  </a:lnTo>
                  <a:lnTo>
                    <a:pt x="745" y="9270"/>
                  </a:lnTo>
                  <a:lnTo>
                    <a:pt x="860" y="9492"/>
                  </a:lnTo>
                  <a:lnTo>
                    <a:pt x="981" y="9714"/>
                  </a:lnTo>
                  <a:lnTo>
                    <a:pt x="1108" y="9918"/>
                  </a:lnTo>
                  <a:lnTo>
                    <a:pt x="1247" y="10121"/>
                  </a:lnTo>
                  <a:lnTo>
                    <a:pt x="1393" y="10306"/>
                  </a:lnTo>
                  <a:lnTo>
                    <a:pt x="1544" y="10491"/>
                  </a:lnTo>
                  <a:lnTo>
                    <a:pt x="1702" y="10658"/>
                  </a:lnTo>
                  <a:lnTo>
                    <a:pt x="1865" y="10815"/>
                  </a:lnTo>
                  <a:lnTo>
                    <a:pt x="1865" y="10815"/>
                  </a:lnTo>
                  <a:lnTo>
                    <a:pt x="2319" y="11231"/>
                  </a:lnTo>
                  <a:lnTo>
                    <a:pt x="2767" y="11647"/>
                  </a:lnTo>
                  <a:lnTo>
                    <a:pt x="3209" y="12064"/>
                  </a:lnTo>
                  <a:lnTo>
                    <a:pt x="3645" y="12489"/>
                  </a:lnTo>
                  <a:lnTo>
                    <a:pt x="4081" y="12906"/>
                  </a:lnTo>
                  <a:lnTo>
                    <a:pt x="4505" y="13340"/>
                  </a:lnTo>
                  <a:lnTo>
                    <a:pt x="4929" y="13766"/>
                  </a:lnTo>
                  <a:lnTo>
                    <a:pt x="5353" y="14201"/>
                  </a:lnTo>
                  <a:lnTo>
                    <a:pt x="5764" y="14645"/>
                  </a:lnTo>
                  <a:lnTo>
                    <a:pt x="6176" y="15080"/>
                  </a:lnTo>
                  <a:lnTo>
                    <a:pt x="6588" y="15524"/>
                  </a:lnTo>
                  <a:lnTo>
                    <a:pt x="6987" y="15977"/>
                  </a:lnTo>
                  <a:lnTo>
                    <a:pt x="7387" y="16421"/>
                  </a:lnTo>
                  <a:lnTo>
                    <a:pt x="7780" y="16883"/>
                  </a:lnTo>
                  <a:lnTo>
                    <a:pt x="8168" y="17337"/>
                  </a:lnTo>
                  <a:lnTo>
                    <a:pt x="8549" y="17799"/>
                  </a:lnTo>
                  <a:lnTo>
                    <a:pt x="8931" y="18262"/>
                  </a:lnTo>
                  <a:lnTo>
                    <a:pt x="9306" y="18724"/>
                  </a:lnTo>
                  <a:lnTo>
                    <a:pt x="9676" y="19196"/>
                  </a:lnTo>
                  <a:lnTo>
                    <a:pt x="10045" y="19668"/>
                  </a:lnTo>
                  <a:lnTo>
                    <a:pt x="10408" y="20149"/>
                  </a:lnTo>
                  <a:lnTo>
                    <a:pt x="10765" y="20630"/>
                  </a:lnTo>
                  <a:lnTo>
                    <a:pt x="11117" y="21111"/>
                  </a:lnTo>
                  <a:lnTo>
                    <a:pt x="11468" y="21601"/>
                  </a:lnTo>
                  <a:lnTo>
                    <a:pt x="11813" y="22092"/>
                  </a:lnTo>
                  <a:lnTo>
                    <a:pt x="12152" y="22582"/>
                  </a:lnTo>
                  <a:lnTo>
                    <a:pt x="12485" y="23072"/>
                  </a:lnTo>
                  <a:lnTo>
                    <a:pt x="12818" y="23572"/>
                  </a:lnTo>
                  <a:lnTo>
                    <a:pt x="13145" y="24081"/>
                  </a:lnTo>
                  <a:lnTo>
                    <a:pt x="13466" y="24580"/>
                  </a:lnTo>
                  <a:lnTo>
                    <a:pt x="13781" y="25089"/>
                  </a:lnTo>
                  <a:lnTo>
                    <a:pt x="14096" y="25598"/>
                  </a:lnTo>
                  <a:lnTo>
                    <a:pt x="14404" y="26116"/>
                  </a:lnTo>
                  <a:lnTo>
                    <a:pt x="14707" y="26634"/>
                  </a:lnTo>
                  <a:lnTo>
                    <a:pt x="15004" y="27152"/>
                  </a:lnTo>
                  <a:lnTo>
                    <a:pt x="15300" y="27679"/>
                  </a:lnTo>
                  <a:lnTo>
                    <a:pt x="15591" y="28206"/>
                  </a:lnTo>
                  <a:lnTo>
                    <a:pt x="15876" y="28734"/>
                  </a:lnTo>
                  <a:lnTo>
                    <a:pt x="16154" y="29270"/>
                  </a:lnTo>
                  <a:lnTo>
                    <a:pt x="16433" y="29807"/>
                  </a:lnTo>
                  <a:lnTo>
                    <a:pt x="16705" y="30343"/>
                  </a:lnTo>
                  <a:lnTo>
                    <a:pt x="16972" y="30889"/>
                  </a:lnTo>
                  <a:lnTo>
                    <a:pt x="17232" y="31435"/>
                  </a:lnTo>
                  <a:lnTo>
                    <a:pt x="17492" y="31981"/>
                  </a:lnTo>
                  <a:lnTo>
                    <a:pt x="17747" y="32527"/>
                  </a:lnTo>
                  <a:lnTo>
                    <a:pt x="17995" y="33082"/>
                  </a:lnTo>
                  <a:lnTo>
                    <a:pt x="18237" y="33646"/>
                  </a:lnTo>
                  <a:lnTo>
                    <a:pt x="18479" y="34201"/>
                  </a:lnTo>
                  <a:lnTo>
                    <a:pt x="18715" y="34765"/>
                  </a:lnTo>
                  <a:lnTo>
                    <a:pt x="18945" y="35330"/>
                  </a:lnTo>
                  <a:lnTo>
                    <a:pt x="19169" y="35903"/>
                  </a:lnTo>
                  <a:lnTo>
                    <a:pt x="19393" y="36477"/>
                  </a:lnTo>
                  <a:lnTo>
                    <a:pt x="19605" y="37050"/>
                  </a:lnTo>
                  <a:lnTo>
                    <a:pt x="19817" y="37624"/>
                  </a:lnTo>
                  <a:lnTo>
                    <a:pt x="20029" y="38207"/>
                  </a:lnTo>
                  <a:lnTo>
                    <a:pt x="20229" y="38789"/>
                  </a:lnTo>
                  <a:lnTo>
                    <a:pt x="20429" y="39381"/>
                  </a:lnTo>
                  <a:lnTo>
                    <a:pt x="20623" y="39974"/>
                  </a:lnTo>
                  <a:lnTo>
                    <a:pt x="20810" y="40566"/>
                  </a:lnTo>
                  <a:lnTo>
                    <a:pt x="20992" y="41158"/>
                  </a:lnTo>
                  <a:lnTo>
                    <a:pt x="21174" y="41759"/>
                  </a:lnTo>
                  <a:lnTo>
                    <a:pt x="21349" y="42360"/>
                  </a:lnTo>
                  <a:lnTo>
                    <a:pt x="21519" y="42962"/>
                  </a:lnTo>
                  <a:lnTo>
                    <a:pt x="21682" y="43572"/>
                  </a:lnTo>
                  <a:lnTo>
                    <a:pt x="21682" y="43572"/>
                  </a:lnTo>
                  <a:lnTo>
                    <a:pt x="21936" y="44534"/>
                  </a:lnTo>
                  <a:lnTo>
                    <a:pt x="22173" y="45487"/>
                  </a:lnTo>
                  <a:lnTo>
                    <a:pt x="22397" y="46431"/>
                  </a:lnTo>
                  <a:lnTo>
                    <a:pt x="22602" y="47365"/>
                  </a:lnTo>
                  <a:lnTo>
                    <a:pt x="22790" y="48281"/>
                  </a:lnTo>
                  <a:lnTo>
                    <a:pt x="22972" y="49197"/>
                  </a:lnTo>
                  <a:lnTo>
                    <a:pt x="23135" y="50085"/>
                  </a:lnTo>
                  <a:lnTo>
                    <a:pt x="23287" y="50964"/>
                  </a:lnTo>
                  <a:lnTo>
                    <a:pt x="23426" y="51833"/>
                  </a:lnTo>
                  <a:lnTo>
                    <a:pt x="23559" y="52684"/>
                  </a:lnTo>
                  <a:lnTo>
                    <a:pt x="23674" y="53526"/>
                  </a:lnTo>
                  <a:lnTo>
                    <a:pt x="23783" y="54349"/>
                  </a:lnTo>
                  <a:lnTo>
                    <a:pt x="23880" y="55154"/>
                  </a:lnTo>
                  <a:lnTo>
                    <a:pt x="23965" y="55940"/>
                  </a:lnTo>
                  <a:lnTo>
                    <a:pt x="24043" y="56718"/>
                  </a:lnTo>
                  <a:lnTo>
                    <a:pt x="24110" y="57467"/>
                  </a:lnTo>
                  <a:lnTo>
                    <a:pt x="24171" y="58207"/>
                  </a:lnTo>
                  <a:lnTo>
                    <a:pt x="24225" y="58929"/>
                  </a:lnTo>
                  <a:lnTo>
                    <a:pt x="24274" y="59622"/>
                  </a:lnTo>
                  <a:lnTo>
                    <a:pt x="24310" y="60307"/>
                  </a:lnTo>
                  <a:lnTo>
                    <a:pt x="24346" y="60964"/>
                  </a:lnTo>
                  <a:lnTo>
                    <a:pt x="24376" y="61602"/>
                  </a:lnTo>
                  <a:lnTo>
                    <a:pt x="24395" y="62222"/>
                  </a:lnTo>
                  <a:lnTo>
                    <a:pt x="24413" y="62814"/>
                  </a:lnTo>
                  <a:lnTo>
                    <a:pt x="24443" y="63942"/>
                  </a:lnTo>
                  <a:lnTo>
                    <a:pt x="24455" y="64969"/>
                  </a:lnTo>
                  <a:lnTo>
                    <a:pt x="24455" y="65904"/>
                  </a:lnTo>
                  <a:lnTo>
                    <a:pt x="24461" y="66736"/>
                  </a:lnTo>
                  <a:lnTo>
                    <a:pt x="24461" y="66736"/>
                  </a:lnTo>
                  <a:lnTo>
                    <a:pt x="24461" y="67042"/>
                  </a:lnTo>
                  <a:lnTo>
                    <a:pt x="24479" y="67338"/>
                  </a:lnTo>
                  <a:lnTo>
                    <a:pt x="24504" y="67624"/>
                  </a:lnTo>
                  <a:lnTo>
                    <a:pt x="24534" y="67911"/>
                  </a:lnTo>
                  <a:lnTo>
                    <a:pt x="24576" y="68189"/>
                  </a:lnTo>
                  <a:lnTo>
                    <a:pt x="24631" y="68466"/>
                  </a:lnTo>
                  <a:lnTo>
                    <a:pt x="24691" y="68734"/>
                  </a:lnTo>
                  <a:lnTo>
                    <a:pt x="24758" y="69003"/>
                  </a:lnTo>
                  <a:lnTo>
                    <a:pt x="24837" y="69262"/>
                  </a:lnTo>
                  <a:lnTo>
                    <a:pt x="24915" y="69511"/>
                  </a:lnTo>
                  <a:lnTo>
                    <a:pt x="25012" y="69752"/>
                  </a:lnTo>
                  <a:lnTo>
                    <a:pt x="25109" y="69993"/>
                  </a:lnTo>
                  <a:lnTo>
                    <a:pt x="25212" y="70215"/>
                  </a:lnTo>
                  <a:lnTo>
                    <a:pt x="25327" y="70437"/>
                  </a:lnTo>
                  <a:lnTo>
                    <a:pt x="25448" y="70649"/>
                  </a:lnTo>
                  <a:lnTo>
                    <a:pt x="25575" y="70853"/>
                  </a:lnTo>
                  <a:lnTo>
                    <a:pt x="25702" y="71038"/>
                  </a:lnTo>
                  <a:lnTo>
                    <a:pt x="25842" y="71223"/>
                  </a:lnTo>
                  <a:lnTo>
                    <a:pt x="25987" y="71399"/>
                  </a:lnTo>
                  <a:lnTo>
                    <a:pt x="26138" y="71556"/>
                  </a:lnTo>
                  <a:lnTo>
                    <a:pt x="26290" y="71713"/>
                  </a:lnTo>
                  <a:lnTo>
                    <a:pt x="26447" y="71852"/>
                  </a:lnTo>
                  <a:lnTo>
                    <a:pt x="26611" y="71981"/>
                  </a:lnTo>
                  <a:lnTo>
                    <a:pt x="26780" y="72092"/>
                  </a:lnTo>
                  <a:lnTo>
                    <a:pt x="26956" y="72194"/>
                  </a:lnTo>
                  <a:lnTo>
                    <a:pt x="27131" y="72287"/>
                  </a:lnTo>
                  <a:lnTo>
                    <a:pt x="27313" y="72370"/>
                  </a:lnTo>
                  <a:lnTo>
                    <a:pt x="27495" y="72435"/>
                  </a:lnTo>
                  <a:lnTo>
                    <a:pt x="27682" y="72481"/>
                  </a:lnTo>
                  <a:lnTo>
                    <a:pt x="27876" y="72518"/>
                  </a:lnTo>
                  <a:lnTo>
                    <a:pt x="28064" y="72546"/>
                  </a:lnTo>
                  <a:lnTo>
                    <a:pt x="28264" y="72555"/>
                  </a:lnTo>
                  <a:lnTo>
                    <a:pt x="28264" y="72555"/>
                  </a:lnTo>
                  <a:lnTo>
                    <a:pt x="28457" y="72546"/>
                  </a:lnTo>
                  <a:lnTo>
                    <a:pt x="28651" y="72518"/>
                  </a:lnTo>
                  <a:lnTo>
                    <a:pt x="28839" y="72481"/>
                  </a:lnTo>
                  <a:lnTo>
                    <a:pt x="29027" y="72435"/>
                  </a:lnTo>
                  <a:lnTo>
                    <a:pt x="29214" y="72370"/>
                  </a:lnTo>
                  <a:lnTo>
                    <a:pt x="29390" y="72287"/>
                  </a:lnTo>
                  <a:lnTo>
                    <a:pt x="29571" y="72194"/>
                  </a:lnTo>
                  <a:lnTo>
                    <a:pt x="29741" y="72092"/>
                  </a:lnTo>
                  <a:lnTo>
                    <a:pt x="29911" y="71981"/>
                  </a:lnTo>
                  <a:lnTo>
                    <a:pt x="30074" y="71852"/>
                  </a:lnTo>
                  <a:lnTo>
                    <a:pt x="30231" y="71713"/>
                  </a:lnTo>
                  <a:lnTo>
                    <a:pt x="30389" y="71556"/>
                  </a:lnTo>
                  <a:lnTo>
                    <a:pt x="30540" y="71399"/>
                  </a:lnTo>
                  <a:lnTo>
                    <a:pt x="30679" y="71223"/>
                  </a:lnTo>
                  <a:lnTo>
                    <a:pt x="30819" y="71038"/>
                  </a:lnTo>
                  <a:lnTo>
                    <a:pt x="30952" y="70853"/>
                  </a:lnTo>
                  <a:lnTo>
                    <a:pt x="31079" y="70649"/>
                  </a:lnTo>
                  <a:lnTo>
                    <a:pt x="31194" y="70437"/>
                  </a:lnTo>
                  <a:lnTo>
                    <a:pt x="31309" y="70215"/>
                  </a:lnTo>
                  <a:lnTo>
                    <a:pt x="31418" y="69993"/>
                  </a:lnTo>
                  <a:lnTo>
                    <a:pt x="31515" y="69752"/>
                  </a:lnTo>
                  <a:lnTo>
                    <a:pt x="31606" y="69511"/>
                  </a:lnTo>
                  <a:lnTo>
                    <a:pt x="31691" y="69262"/>
                  </a:lnTo>
                  <a:lnTo>
                    <a:pt x="31769" y="69003"/>
                  </a:lnTo>
                  <a:lnTo>
                    <a:pt x="31836" y="68734"/>
                  </a:lnTo>
                  <a:lnTo>
                    <a:pt x="31896" y="68466"/>
                  </a:lnTo>
                  <a:lnTo>
                    <a:pt x="31945" y="68189"/>
                  </a:lnTo>
                  <a:lnTo>
                    <a:pt x="31987" y="67911"/>
                  </a:lnTo>
                  <a:lnTo>
                    <a:pt x="32024" y="67624"/>
                  </a:lnTo>
                  <a:lnTo>
                    <a:pt x="32048" y="67338"/>
                  </a:lnTo>
                  <a:lnTo>
                    <a:pt x="32060" y="67042"/>
                  </a:lnTo>
                  <a:lnTo>
                    <a:pt x="32066" y="66736"/>
                  </a:lnTo>
                  <a:lnTo>
                    <a:pt x="32066" y="66736"/>
                  </a:lnTo>
                  <a:lnTo>
                    <a:pt x="32060" y="65432"/>
                  </a:lnTo>
                  <a:lnTo>
                    <a:pt x="32042" y="64137"/>
                  </a:lnTo>
                  <a:lnTo>
                    <a:pt x="32005" y="62851"/>
                  </a:lnTo>
                  <a:lnTo>
                    <a:pt x="31963" y="61565"/>
                  </a:lnTo>
                  <a:lnTo>
                    <a:pt x="31903" y="60298"/>
                  </a:lnTo>
                  <a:lnTo>
                    <a:pt x="31830" y="59030"/>
                  </a:lnTo>
                  <a:lnTo>
                    <a:pt x="31745" y="57781"/>
                  </a:lnTo>
                  <a:lnTo>
                    <a:pt x="31648" y="56533"/>
                  </a:lnTo>
                  <a:lnTo>
                    <a:pt x="31539" y="55293"/>
                  </a:lnTo>
                  <a:lnTo>
                    <a:pt x="31418" y="54063"/>
                  </a:lnTo>
                  <a:lnTo>
                    <a:pt x="31285" y="52841"/>
                  </a:lnTo>
                  <a:lnTo>
                    <a:pt x="31134" y="51630"/>
                  </a:lnTo>
                  <a:lnTo>
                    <a:pt x="30970" y="50427"/>
                  </a:lnTo>
                  <a:lnTo>
                    <a:pt x="30795" y="49234"/>
                  </a:lnTo>
                  <a:lnTo>
                    <a:pt x="30607" y="48050"/>
                  </a:lnTo>
                  <a:lnTo>
                    <a:pt x="30407" y="46875"/>
                  </a:lnTo>
                  <a:lnTo>
                    <a:pt x="30195" y="45700"/>
                  </a:lnTo>
                  <a:lnTo>
                    <a:pt x="29971" y="44543"/>
                  </a:lnTo>
                  <a:lnTo>
                    <a:pt x="29729" y="43387"/>
                  </a:lnTo>
                  <a:lnTo>
                    <a:pt x="29481" y="42249"/>
                  </a:lnTo>
                  <a:lnTo>
                    <a:pt x="29214" y="41111"/>
                  </a:lnTo>
                  <a:lnTo>
                    <a:pt x="28936" y="39992"/>
                  </a:lnTo>
                  <a:lnTo>
                    <a:pt x="28645" y="38873"/>
                  </a:lnTo>
                  <a:lnTo>
                    <a:pt x="28342" y="37763"/>
                  </a:lnTo>
                  <a:lnTo>
                    <a:pt x="28027" y="36671"/>
                  </a:lnTo>
                  <a:lnTo>
                    <a:pt x="27694" y="35579"/>
                  </a:lnTo>
                  <a:lnTo>
                    <a:pt x="27355" y="34497"/>
                  </a:lnTo>
                  <a:lnTo>
                    <a:pt x="26998" y="33424"/>
                  </a:lnTo>
                  <a:lnTo>
                    <a:pt x="26635" y="32360"/>
                  </a:lnTo>
                  <a:lnTo>
                    <a:pt x="26253" y="31306"/>
                  </a:lnTo>
                  <a:lnTo>
                    <a:pt x="25860" y="30260"/>
                  </a:lnTo>
                  <a:lnTo>
                    <a:pt x="25454" y="29224"/>
                  </a:lnTo>
                  <a:lnTo>
                    <a:pt x="25036" y="28197"/>
                  </a:lnTo>
                  <a:lnTo>
                    <a:pt x="24607" y="27180"/>
                  </a:lnTo>
                  <a:lnTo>
                    <a:pt x="24159" y="26162"/>
                  </a:lnTo>
                  <a:lnTo>
                    <a:pt x="23704" y="25163"/>
                  </a:lnTo>
                  <a:lnTo>
                    <a:pt x="23232" y="24173"/>
                  </a:lnTo>
                  <a:lnTo>
                    <a:pt x="22748" y="23193"/>
                  </a:lnTo>
                  <a:lnTo>
                    <a:pt x="22257" y="22212"/>
                  </a:lnTo>
                  <a:lnTo>
                    <a:pt x="21749" y="21250"/>
                  </a:lnTo>
                  <a:lnTo>
                    <a:pt x="21228" y="20288"/>
                  </a:lnTo>
                  <a:lnTo>
                    <a:pt x="20689" y="19344"/>
                  </a:lnTo>
                  <a:lnTo>
                    <a:pt x="20144" y="18410"/>
                  </a:lnTo>
                  <a:lnTo>
                    <a:pt x="19587" y="17476"/>
                  </a:lnTo>
                  <a:lnTo>
                    <a:pt x="19012" y="16560"/>
                  </a:lnTo>
                  <a:lnTo>
                    <a:pt x="18431" y="15644"/>
                  </a:lnTo>
                  <a:lnTo>
                    <a:pt x="17831" y="14747"/>
                  </a:lnTo>
                  <a:lnTo>
                    <a:pt x="17226" y="13849"/>
                  </a:lnTo>
                  <a:lnTo>
                    <a:pt x="16602" y="12970"/>
                  </a:lnTo>
                  <a:lnTo>
                    <a:pt x="15966" y="12092"/>
                  </a:lnTo>
                  <a:lnTo>
                    <a:pt x="15319" y="11231"/>
                  </a:lnTo>
                  <a:lnTo>
                    <a:pt x="14659" y="10371"/>
                  </a:lnTo>
                  <a:lnTo>
                    <a:pt x="13981" y="9520"/>
                  </a:lnTo>
                  <a:lnTo>
                    <a:pt x="13296" y="8687"/>
                  </a:lnTo>
                  <a:lnTo>
                    <a:pt x="12600" y="7855"/>
                  </a:lnTo>
                  <a:lnTo>
                    <a:pt x="11886" y="7041"/>
                  </a:lnTo>
                  <a:lnTo>
                    <a:pt x="11165" y="6226"/>
                  </a:lnTo>
                  <a:lnTo>
                    <a:pt x="10426" y="5422"/>
                  </a:lnTo>
                  <a:lnTo>
                    <a:pt x="9676" y="4635"/>
                  </a:lnTo>
                  <a:lnTo>
                    <a:pt x="8913" y="3849"/>
                  </a:lnTo>
                  <a:lnTo>
                    <a:pt x="8138" y="3081"/>
                  </a:lnTo>
                  <a:lnTo>
                    <a:pt x="7351" y="2313"/>
                  </a:lnTo>
                  <a:lnTo>
                    <a:pt x="6551" y="1564"/>
                  </a:lnTo>
                  <a:lnTo>
                    <a:pt x="5740" y="815"/>
                  </a:lnTo>
                  <a:lnTo>
                    <a:pt x="5740" y="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6841;p67">
              <a:extLst>
                <a:ext uri="{FF2B5EF4-FFF2-40B4-BE49-F238E27FC236}">
                  <a16:creationId xmlns:a16="http://schemas.microsoft.com/office/drawing/2014/main" id="{2E96C551-5FCD-6962-06CB-8080EE5D401A}"/>
                </a:ext>
              </a:extLst>
            </p:cNvPr>
            <p:cNvSpPr/>
            <p:nvPr/>
          </p:nvSpPr>
          <p:spPr>
            <a:xfrm>
              <a:off x="936650" y="-155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6842;p67">
              <a:extLst>
                <a:ext uri="{FF2B5EF4-FFF2-40B4-BE49-F238E27FC236}">
                  <a16:creationId xmlns:a16="http://schemas.microsoft.com/office/drawing/2014/main" id="{7CDFD25B-96E5-8823-0AE5-FB1ACF20670B}"/>
                </a:ext>
              </a:extLst>
            </p:cNvPr>
            <p:cNvSpPr/>
            <p:nvPr/>
          </p:nvSpPr>
          <p:spPr>
            <a:xfrm>
              <a:off x="-2795500" y="-409450"/>
              <a:ext cx="233900" cy="647575"/>
            </a:xfrm>
            <a:custGeom>
              <a:avLst/>
              <a:gdLst/>
              <a:ahLst/>
              <a:cxnLst/>
              <a:rect l="l" t="t" r="r" b="b"/>
              <a:pathLst>
                <a:path w="9356" h="25903" extrusionOk="0">
                  <a:moveTo>
                    <a:pt x="5480" y="1"/>
                  </a:moveTo>
                  <a:lnTo>
                    <a:pt x="5298" y="10"/>
                  </a:lnTo>
                  <a:lnTo>
                    <a:pt x="5117" y="38"/>
                  </a:lnTo>
                  <a:lnTo>
                    <a:pt x="4935" y="75"/>
                  </a:lnTo>
                  <a:lnTo>
                    <a:pt x="4753" y="130"/>
                  </a:lnTo>
                  <a:lnTo>
                    <a:pt x="4578" y="195"/>
                  </a:lnTo>
                  <a:lnTo>
                    <a:pt x="4402" y="269"/>
                  </a:lnTo>
                  <a:lnTo>
                    <a:pt x="4227" y="361"/>
                  </a:lnTo>
                  <a:lnTo>
                    <a:pt x="4057" y="463"/>
                  </a:lnTo>
                  <a:lnTo>
                    <a:pt x="3894" y="583"/>
                  </a:lnTo>
                  <a:lnTo>
                    <a:pt x="3730" y="713"/>
                  </a:lnTo>
                  <a:lnTo>
                    <a:pt x="3573" y="852"/>
                  </a:lnTo>
                  <a:lnTo>
                    <a:pt x="3415" y="1000"/>
                  </a:lnTo>
                  <a:lnTo>
                    <a:pt x="3264" y="1166"/>
                  </a:lnTo>
                  <a:lnTo>
                    <a:pt x="3125" y="1333"/>
                  </a:lnTo>
                  <a:lnTo>
                    <a:pt x="2985" y="1518"/>
                  </a:lnTo>
                  <a:lnTo>
                    <a:pt x="2846" y="1721"/>
                  </a:lnTo>
                  <a:lnTo>
                    <a:pt x="2719" y="1925"/>
                  </a:lnTo>
                  <a:lnTo>
                    <a:pt x="2598" y="2147"/>
                  </a:lnTo>
                  <a:lnTo>
                    <a:pt x="2483" y="2369"/>
                  </a:lnTo>
                  <a:lnTo>
                    <a:pt x="2374" y="2609"/>
                  </a:lnTo>
                  <a:lnTo>
                    <a:pt x="2271" y="2859"/>
                  </a:lnTo>
                  <a:lnTo>
                    <a:pt x="2180" y="3118"/>
                  </a:lnTo>
                  <a:lnTo>
                    <a:pt x="2095" y="3386"/>
                  </a:lnTo>
                  <a:lnTo>
                    <a:pt x="1908" y="4025"/>
                  </a:lnTo>
                  <a:lnTo>
                    <a:pt x="1732" y="4682"/>
                  </a:lnTo>
                  <a:lnTo>
                    <a:pt x="1569" y="5348"/>
                  </a:lnTo>
                  <a:lnTo>
                    <a:pt x="1417" y="6014"/>
                  </a:lnTo>
                  <a:lnTo>
                    <a:pt x="1272" y="6689"/>
                  </a:lnTo>
                  <a:lnTo>
                    <a:pt x="1139" y="7374"/>
                  </a:lnTo>
                  <a:lnTo>
                    <a:pt x="1018" y="8049"/>
                  </a:lnTo>
                  <a:lnTo>
                    <a:pt x="903" y="8733"/>
                  </a:lnTo>
                  <a:lnTo>
                    <a:pt x="800" y="9409"/>
                  </a:lnTo>
                  <a:lnTo>
                    <a:pt x="703" y="10075"/>
                  </a:lnTo>
                  <a:lnTo>
                    <a:pt x="612" y="10741"/>
                  </a:lnTo>
                  <a:lnTo>
                    <a:pt x="533" y="11407"/>
                  </a:lnTo>
                  <a:lnTo>
                    <a:pt x="461" y="12054"/>
                  </a:lnTo>
                  <a:lnTo>
                    <a:pt x="394" y="12693"/>
                  </a:lnTo>
                  <a:lnTo>
                    <a:pt x="334" y="13313"/>
                  </a:lnTo>
                  <a:lnTo>
                    <a:pt x="279" y="13923"/>
                  </a:lnTo>
                  <a:lnTo>
                    <a:pt x="231" y="14515"/>
                  </a:lnTo>
                  <a:lnTo>
                    <a:pt x="188" y="15089"/>
                  </a:lnTo>
                  <a:lnTo>
                    <a:pt x="152" y="15644"/>
                  </a:lnTo>
                  <a:lnTo>
                    <a:pt x="122" y="16171"/>
                  </a:lnTo>
                  <a:lnTo>
                    <a:pt x="73" y="17152"/>
                  </a:lnTo>
                  <a:lnTo>
                    <a:pt x="37" y="18031"/>
                  </a:lnTo>
                  <a:lnTo>
                    <a:pt x="19" y="18771"/>
                  </a:lnTo>
                  <a:lnTo>
                    <a:pt x="7" y="19372"/>
                  </a:lnTo>
                  <a:lnTo>
                    <a:pt x="1" y="20103"/>
                  </a:lnTo>
                  <a:lnTo>
                    <a:pt x="7" y="20399"/>
                  </a:lnTo>
                  <a:lnTo>
                    <a:pt x="19" y="20695"/>
                  </a:lnTo>
                  <a:lnTo>
                    <a:pt x="49" y="20982"/>
                  </a:lnTo>
                  <a:lnTo>
                    <a:pt x="79" y="21268"/>
                  </a:lnTo>
                  <a:lnTo>
                    <a:pt x="122" y="21555"/>
                  </a:lnTo>
                  <a:lnTo>
                    <a:pt x="176" y="21823"/>
                  </a:lnTo>
                  <a:lnTo>
                    <a:pt x="237" y="22092"/>
                  </a:lnTo>
                  <a:lnTo>
                    <a:pt x="303" y="22360"/>
                  </a:lnTo>
                  <a:lnTo>
                    <a:pt x="382" y="22619"/>
                  </a:lnTo>
                  <a:lnTo>
                    <a:pt x="461" y="22869"/>
                  </a:lnTo>
                  <a:lnTo>
                    <a:pt x="558" y="23109"/>
                  </a:lnTo>
                  <a:lnTo>
                    <a:pt x="654" y="23341"/>
                  </a:lnTo>
                  <a:lnTo>
                    <a:pt x="763" y="23572"/>
                  </a:lnTo>
                  <a:lnTo>
                    <a:pt x="872" y="23794"/>
                  </a:lnTo>
                  <a:lnTo>
                    <a:pt x="993" y="23997"/>
                  </a:lnTo>
                  <a:lnTo>
                    <a:pt x="1121" y="24201"/>
                  </a:lnTo>
                  <a:lnTo>
                    <a:pt x="1254" y="24395"/>
                  </a:lnTo>
                  <a:lnTo>
                    <a:pt x="1387" y="24580"/>
                  </a:lnTo>
                  <a:lnTo>
                    <a:pt x="1532" y="24747"/>
                  </a:lnTo>
                  <a:lnTo>
                    <a:pt x="1684" y="24913"/>
                  </a:lnTo>
                  <a:lnTo>
                    <a:pt x="1835" y="25061"/>
                  </a:lnTo>
                  <a:lnTo>
                    <a:pt x="1993" y="25200"/>
                  </a:lnTo>
                  <a:lnTo>
                    <a:pt x="2156" y="25329"/>
                  </a:lnTo>
                  <a:lnTo>
                    <a:pt x="2326" y="25440"/>
                  </a:lnTo>
                  <a:lnTo>
                    <a:pt x="2501" y="25551"/>
                  </a:lnTo>
                  <a:lnTo>
                    <a:pt x="2677" y="25635"/>
                  </a:lnTo>
                  <a:lnTo>
                    <a:pt x="2858" y="25718"/>
                  </a:lnTo>
                  <a:lnTo>
                    <a:pt x="3040" y="25783"/>
                  </a:lnTo>
                  <a:lnTo>
                    <a:pt x="3228" y="25829"/>
                  </a:lnTo>
                  <a:lnTo>
                    <a:pt x="3415" y="25866"/>
                  </a:lnTo>
                  <a:lnTo>
                    <a:pt x="3609" y="25894"/>
                  </a:lnTo>
                  <a:lnTo>
                    <a:pt x="3803" y="25903"/>
                  </a:lnTo>
                  <a:lnTo>
                    <a:pt x="3815" y="25903"/>
                  </a:lnTo>
                  <a:lnTo>
                    <a:pt x="4009" y="25894"/>
                  </a:lnTo>
                  <a:lnTo>
                    <a:pt x="4202" y="25866"/>
                  </a:lnTo>
                  <a:lnTo>
                    <a:pt x="4396" y="25829"/>
                  </a:lnTo>
                  <a:lnTo>
                    <a:pt x="4584" y="25773"/>
                  </a:lnTo>
                  <a:lnTo>
                    <a:pt x="4766" y="25709"/>
                  </a:lnTo>
                  <a:lnTo>
                    <a:pt x="4947" y="25635"/>
                  </a:lnTo>
                  <a:lnTo>
                    <a:pt x="5123" y="25542"/>
                  </a:lnTo>
                  <a:lnTo>
                    <a:pt x="5292" y="25440"/>
                  </a:lnTo>
                  <a:lnTo>
                    <a:pt x="5462" y="25320"/>
                  </a:lnTo>
                  <a:lnTo>
                    <a:pt x="5625" y="25191"/>
                  </a:lnTo>
                  <a:lnTo>
                    <a:pt x="5783" y="25052"/>
                  </a:lnTo>
                  <a:lnTo>
                    <a:pt x="5940" y="24895"/>
                  </a:lnTo>
                  <a:lnTo>
                    <a:pt x="6086" y="24737"/>
                  </a:lnTo>
                  <a:lnTo>
                    <a:pt x="6231" y="24562"/>
                  </a:lnTo>
                  <a:lnTo>
                    <a:pt x="6370" y="24377"/>
                  </a:lnTo>
                  <a:lnTo>
                    <a:pt x="6503" y="24192"/>
                  </a:lnTo>
                  <a:lnTo>
                    <a:pt x="6624" y="23988"/>
                  </a:lnTo>
                  <a:lnTo>
                    <a:pt x="6745" y="23775"/>
                  </a:lnTo>
                  <a:lnTo>
                    <a:pt x="6861" y="23553"/>
                  </a:lnTo>
                  <a:lnTo>
                    <a:pt x="6963" y="23322"/>
                  </a:lnTo>
                  <a:lnTo>
                    <a:pt x="7060" y="23091"/>
                  </a:lnTo>
                  <a:lnTo>
                    <a:pt x="7151" y="22850"/>
                  </a:lnTo>
                  <a:lnTo>
                    <a:pt x="7236" y="22591"/>
                  </a:lnTo>
                  <a:lnTo>
                    <a:pt x="7315" y="22341"/>
                  </a:lnTo>
                  <a:lnTo>
                    <a:pt x="7381" y="22073"/>
                  </a:lnTo>
                  <a:lnTo>
                    <a:pt x="7442" y="21805"/>
                  </a:lnTo>
                  <a:lnTo>
                    <a:pt x="7490" y="21527"/>
                  </a:lnTo>
                  <a:lnTo>
                    <a:pt x="7533" y="21250"/>
                  </a:lnTo>
                  <a:lnTo>
                    <a:pt x="7563" y="20963"/>
                  </a:lnTo>
                  <a:lnTo>
                    <a:pt x="7587" y="20667"/>
                  </a:lnTo>
                  <a:lnTo>
                    <a:pt x="7605" y="20371"/>
                  </a:lnTo>
                  <a:lnTo>
                    <a:pt x="7605" y="20075"/>
                  </a:lnTo>
                  <a:lnTo>
                    <a:pt x="7611" y="19677"/>
                  </a:lnTo>
                  <a:lnTo>
                    <a:pt x="7623" y="19187"/>
                  </a:lnTo>
                  <a:lnTo>
                    <a:pt x="7636" y="18623"/>
                  </a:lnTo>
                  <a:lnTo>
                    <a:pt x="7666" y="17984"/>
                  </a:lnTo>
                  <a:lnTo>
                    <a:pt x="7702" y="17281"/>
                  </a:lnTo>
                  <a:lnTo>
                    <a:pt x="7745" y="16523"/>
                  </a:lnTo>
                  <a:lnTo>
                    <a:pt x="7805" y="15727"/>
                  </a:lnTo>
                  <a:lnTo>
                    <a:pt x="7878" y="14895"/>
                  </a:lnTo>
                  <a:lnTo>
                    <a:pt x="7956" y="14043"/>
                  </a:lnTo>
                  <a:lnTo>
                    <a:pt x="8059" y="13174"/>
                  </a:lnTo>
                  <a:lnTo>
                    <a:pt x="8114" y="12739"/>
                  </a:lnTo>
                  <a:lnTo>
                    <a:pt x="8174" y="12304"/>
                  </a:lnTo>
                  <a:lnTo>
                    <a:pt x="8235" y="11869"/>
                  </a:lnTo>
                  <a:lnTo>
                    <a:pt x="8302" y="11435"/>
                  </a:lnTo>
                  <a:lnTo>
                    <a:pt x="8374" y="11009"/>
                  </a:lnTo>
                  <a:lnTo>
                    <a:pt x="8447" y="10593"/>
                  </a:lnTo>
                  <a:lnTo>
                    <a:pt x="8532" y="10177"/>
                  </a:lnTo>
                  <a:lnTo>
                    <a:pt x="8616" y="9770"/>
                  </a:lnTo>
                  <a:lnTo>
                    <a:pt x="8707" y="9372"/>
                  </a:lnTo>
                  <a:lnTo>
                    <a:pt x="8798" y="8983"/>
                  </a:lnTo>
                  <a:lnTo>
                    <a:pt x="8901" y="8604"/>
                  </a:lnTo>
                  <a:lnTo>
                    <a:pt x="9004" y="8243"/>
                  </a:lnTo>
                  <a:lnTo>
                    <a:pt x="9083" y="7966"/>
                  </a:lnTo>
                  <a:lnTo>
                    <a:pt x="9149" y="7688"/>
                  </a:lnTo>
                  <a:lnTo>
                    <a:pt x="9210" y="7411"/>
                  </a:lnTo>
                  <a:lnTo>
                    <a:pt x="9252" y="7124"/>
                  </a:lnTo>
                  <a:lnTo>
                    <a:pt x="9295" y="6846"/>
                  </a:lnTo>
                  <a:lnTo>
                    <a:pt x="9325" y="6559"/>
                  </a:lnTo>
                  <a:lnTo>
                    <a:pt x="9343" y="6273"/>
                  </a:lnTo>
                  <a:lnTo>
                    <a:pt x="9349" y="5995"/>
                  </a:lnTo>
                  <a:lnTo>
                    <a:pt x="9355" y="5708"/>
                  </a:lnTo>
                  <a:lnTo>
                    <a:pt x="9343" y="5431"/>
                  </a:lnTo>
                  <a:lnTo>
                    <a:pt x="9331" y="5153"/>
                  </a:lnTo>
                  <a:lnTo>
                    <a:pt x="9301" y="4876"/>
                  </a:lnTo>
                  <a:lnTo>
                    <a:pt x="9270" y="4598"/>
                  </a:lnTo>
                  <a:lnTo>
                    <a:pt x="9228" y="4321"/>
                  </a:lnTo>
                  <a:lnTo>
                    <a:pt x="9173" y="4062"/>
                  </a:lnTo>
                  <a:lnTo>
                    <a:pt x="9119" y="3793"/>
                  </a:lnTo>
                  <a:lnTo>
                    <a:pt x="9046" y="3534"/>
                  </a:lnTo>
                  <a:lnTo>
                    <a:pt x="8974" y="3285"/>
                  </a:lnTo>
                  <a:lnTo>
                    <a:pt x="8889" y="3035"/>
                  </a:lnTo>
                  <a:lnTo>
                    <a:pt x="8798" y="2785"/>
                  </a:lnTo>
                  <a:lnTo>
                    <a:pt x="8701" y="2554"/>
                  </a:lnTo>
                  <a:lnTo>
                    <a:pt x="8592" y="2323"/>
                  </a:lnTo>
                  <a:lnTo>
                    <a:pt x="8477" y="2101"/>
                  </a:lnTo>
                  <a:lnTo>
                    <a:pt x="8356" y="1888"/>
                  </a:lnTo>
                  <a:lnTo>
                    <a:pt x="8229" y="1684"/>
                  </a:lnTo>
                  <a:lnTo>
                    <a:pt x="8096" y="1490"/>
                  </a:lnTo>
                  <a:lnTo>
                    <a:pt x="7950" y="1305"/>
                  </a:lnTo>
                  <a:lnTo>
                    <a:pt x="7805" y="1129"/>
                  </a:lnTo>
                  <a:lnTo>
                    <a:pt x="7648" y="963"/>
                  </a:lnTo>
                  <a:lnTo>
                    <a:pt x="7484" y="805"/>
                  </a:lnTo>
                  <a:lnTo>
                    <a:pt x="7315" y="667"/>
                  </a:lnTo>
                  <a:lnTo>
                    <a:pt x="7139" y="528"/>
                  </a:lnTo>
                  <a:lnTo>
                    <a:pt x="6957" y="417"/>
                  </a:lnTo>
                  <a:lnTo>
                    <a:pt x="6776" y="306"/>
                  </a:lnTo>
                  <a:lnTo>
                    <a:pt x="6594" y="223"/>
                  </a:lnTo>
                  <a:lnTo>
                    <a:pt x="6406" y="149"/>
                  </a:lnTo>
                  <a:lnTo>
                    <a:pt x="6225" y="93"/>
                  </a:lnTo>
                  <a:lnTo>
                    <a:pt x="6037" y="47"/>
                  </a:lnTo>
                  <a:lnTo>
                    <a:pt x="5855" y="19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6843;p67">
              <a:extLst>
                <a:ext uri="{FF2B5EF4-FFF2-40B4-BE49-F238E27FC236}">
                  <a16:creationId xmlns:a16="http://schemas.microsoft.com/office/drawing/2014/main" id="{AD66CFEC-93C9-3E77-49DB-7D5DDF8B644B}"/>
                </a:ext>
              </a:extLst>
            </p:cNvPr>
            <p:cNvSpPr/>
            <p:nvPr/>
          </p:nvSpPr>
          <p:spPr>
            <a:xfrm>
              <a:off x="-2795500" y="-409450"/>
              <a:ext cx="233900" cy="647575"/>
            </a:xfrm>
            <a:custGeom>
              <a:avLst/>
              <a:gdLst/>
              <a:ahLst/>
              <a:cxnLst/>
              <a:rect l="l" t="t" r="r" b="b"/>
              <a:pathLst>
                <a:path w="9356" h="25903" fill="none" extrusionOk="0">
                  <a:moveTo>
                    <a:pt x="7139" y="528"/>
                  </a:moveTo>
                  <a:lnTo>
                    <a:pt x="7139" y="528"/>
                  </a:lnTo>
                  <a:lnTo>
                    <a:pt x="6957" y="417"/>
                  </a:lnTo>
                  <a:lnTo>
                    <a:pt x="6776" y="306"/>
                  </a:lnTo>
                  <a:lnTo>
                    <a:pt x="6594" y="223"/>
                  </a:lnTo>
                  <a:lnTo>
                    <a:pt x="6406" y="149"/>
                  </a:lnTo>
                  <a:lnTo>
                    <a:pt x="6225" y="93"/>
                  </a:lnTo>
                  <a:lnTo>
                    <a:pt x="6037" y="47"/>
                  </a:lnTo>
                  <a:lnTo>
                    <a:pt x="5855" y="19"/>
                  </a:lnTo>
                  <a:lnTo>
                    <a:pt x="5668" y="1"/>
                  </a:lnTo>
                  <a:lnTo>
                    <a:pt x="5480" y="1"/>
                  </a:lnTo>
                  <a:lnTo>
                    <a:pt x="5298" y="10"/>
                  </a:lnTo>
                  <a:lnTo>
                    <a:pt x="5117" y="38"/>
                  </a:lnTo>
                  <a:lnTo>
                    <a:pt x="4935" y="75"/>
                  </a:lnTo>
                  <a:lnTo>
                    <a:pt x="4753" y="130"/>
                  </a:lnTo>
                  <a:lnTo>
                    <a:pt x="4578" y="195"/>
                  </a:lnTo>
                  <a:lnTo>
                    <a:pt x="4402" y="269"/>
                  </a:lnTo>
                  <a:lnTo>
                    <a:pt x="4227" y="361"/>
                  </a:lnTo>
                  <a:lnTo>
                    <a:pt x="4057" y="463"/>
                  </a:lnTo>
                  <a:lnTo>
                    <a:pt x="3894" y="583"/>
                  </a:lnTo>
                  <a:lnTo>
                    <a:pt x="3730" y="713"/>
                  </a:lnTo>
                  <a:lnTo>
                    <a:pt x="3573" y="852"/>
                  </a:lnTo>
                  <a:lnTo>
                    <a:pt x="3415" y="1000"/>
                  </a:lnTo>
                  <a:lnTo>
                    <a:pt x="3264" y="1166"/>
                  </a:lnTo>
                  <a:lnTo>
                    <a:pt x="3125" y="1333"/>
                  </a:lnTo>
                  <a:lnTo>
                    <a:pt x="2985" y="1518"/>
                  </a:lnTo>
                  <a:lnTo>
                    <a:pt x="2846" y="1721"/>
                  </a:lnTo>
                  <a:lnTo>
                    <a:pt x="2719" y="1925"/>
                  </a:lnTo>
                  <a:lnTo>
                    <a:pt x="2598" y="2147"/>
                  </a:lnTo>
                  <a:lnTo>
                    <a:pt x="2483" y="2369"/>
                  </a:lnTo>
                  <a:lnTo>
                    <a:pt x="2374" y="2609"/>
                  </a:lnTo>
                  <a:lnTo>
                    <a:pt x="2271" y="2859"/>
                  </a:lnTo>
                  <a:lnTo>
                    <a:pt x="2180" y="3118"/>
                  </a:lnTo>
                  <a:lnTo>
                    <a:pt x="2095" y="3386"/>
                  </a:lnTo>
                  <a:lnTo>
                    <a:pt x="2095" y="3386"/>
                  </a:lnTo>
                  <a:lnTo>
                    <a:pt x="1908" y="4025"/>
                  </a:lnTo>
                  <a:lnTo>
                    <a:pt x="1732" y="4682"/>
                  </a:lnTo>
                  <a:lnTo>
                    <a:pt x="1569" y="5348"/>
                  </a:lnTo>
                  <a:lnTo>
                    <a:pt x="1417" y="6014"/>
                  </a:lnTo>
                  <a:lnTo>
                    <a:pt x="1272" y="6689"/>
                  </a:lnTo>
                  <a:lnTo>
                    <a:pt x="1139" y="7374"/>
                  </a:lnTo>
                  <a:lnTo>
                    <a:pt x="1018" y="8049"/>
                  </a:lnTo>
                  <a:lnTo>
                    <a:pt x="903" y="8733"/>
                  </a:lnTo>
                  <a:lnTo>
                    <a:pt x="800" y="9409"/>
                  </a:lnTo>
                  <a:lnTo>
                    <a:pt x="703" y="10075"/>
                  </a:lnTo>
                  <a:lnTo>
                    <a:pt x="612" y="10741"/>
                  </a:lnTo>
                  <a:lnTo>
                    <a:pt x="533" y="11407"/>
                  </a:lnTo>
                  <a:lnTo>
                    <a:pt x="461" y="12054"/>
                  </a:lnTo>
                  <a:lnTo>
                    <a:pt x="394" y="12693"/>
                  </a:lnTo>
                  <a:lnTo>
                    <a:pt x="334" y="13313"/>
                  </a:lnTo>
                  <a:lnTo>
                    <a:pt x="279" y="13923"/>
                  </a:lnTo>
                  <a:lnTo>
                    <a:pt x="231" y="14515"/>
                  </a:lnTo>
                  <a:lnTo>
                    <a:pt x="188" y="15089"/>
                  </a:lnTo>
                  <a:lnTo>
                    <a:pt x="152" y="15644"/>
                  </a:lnTo>
                  <a:lnTo>
                    <a:pt x="122" y="16171"/>
                  </a:lnTo>
                  <a:lnTo>
                    <a:pt x="73" y="17152"/>
                  </a:lnTo>
                  <a:lnTo>
                    <a:pt x="37" y="18031"/>
                  </a:lnTo>
                  <a:lnTo>
                    <a:pt x="19" y="18771"/>
                  </a:lnTo>
                  <a:lnTo>
                    <a:pt x="7" y="19372"/>
                  </a:lnTo>
                  <a:lnTo>
                    <a:pt x="1" y="20103"/>
                  </a:lnTo>
                  <a:lnTo>
                    <a:pt x="1" y="20103"/>
                  </a:lnTo>
                  <a:lnTo>
                    <a:pt x="7" y="20399"/>
                  </a:lnTo>
                  <a:lnTo>
                    <a:pt x="19" y="20695"/>
                  </a:lnTo>
                  <a:lnTo>
                    <a:pt x="49" y="20982"/>
                  </a:lnTo>
                  <a:lnTo>
                    <a:pt x="79" y="21268"/>
                  </a:lnTo>
                  <a:lnTo>
                    <a:pt x="122" y="21555"/>
                  </a:lnTo>
                  <a:lnTo>
                    <a:pt x="176" y="21823"/>
                  </a:lnTo>
                  <a:lnTo>
                    <a:pt x="237" y="22092"/>
                  </a:lnTo>
                  <a:lnTo>
                    <a:pt x="303" y="22360"/>
                  </a:lnTo>
                  <a:lnTo>
                    <a:pt x="382" y="22619"/>
                  </a:lnTo>
                  <a:lnTo>
                    <a:pt x="461" y="22869"/>
                  </a:lnTo>
                  <a:lnTo>
                    <a:pt x="558" y="23109"/>
                  </a:lnTo>
                  <a:lnTo>
                    <a:pt x="654" y="23341"/>
                  </a:lnTo>
                  <a:lnTo>
                    <a:pt x="763" y="23572"/>
                  </a:lnTo>
                  <a:lnTo>
                    <a:pt x="872" y="23794"/>
                  </a:lnTo>
                  <a:lnTo>
                    <a:pt x="993" y="23997"/>
                  </a:lnTo>
                  <a:lnTo>
                    <a:pt x="1121" y="24201"/>
                  </a:lnTo>
                  <a:lnTo>
                    <a:pt x="1254" y="24395"/>
                  </a:lnTo>
                  <a:lnTo>
                    <a:pt x="1387" y="24580"/>
                  </a:lnTo>
                  <a:lnTo>
                    <a:pt x="1532" y="24747"/>
                  </a:lnTo>
                  <a:lnTo>
                    <a:pt x="1684" y="24913"/>
                  </a:lnTo>
                  <a:lnTo>
                    <a:pt x="1835" y="25061"/>
                  </a:lnTo>
                  <a:lnTo>
                    <a:pt x="1993" y="25200"/>
                  </a:lnTo>
                  <a:lnTo>
                    <a:pt x="2156" y="25329"/>
                  </a:lnTo>
                  <a:lnTo>
                    <a:pt x="2326" y="25440"/>
                  </a:lnTo>
                  <a:lnTo>
                    <a:pt x="2501" y="25551"/>
                  </a:lnTo>
                  <a:lnTo>
                    <a:pt x="2677" y="25635"/>
                  </a:lnTo>
                  <a:lnTo>
                    <a:pt x="2858" y="25718"/>
                  </a:lnTo>
                  <a:lnTo>
                    <a:pt x="3040" y="25783"/>
                  </a:lnTo>
                  <a:lnTo>
                    <a:pt x="3228" y="25829"/>
                  </a:lnTo>
                  <a:lnTo>
                    <a:pt x="3415" y="25866"/>
                  </a:lnTo>
                  <a:lnTo>
                    <a:pt x="3609" y="25894"/>
                  </a:lnTo>
                  <a:lnTo>
                    <a:pt x="3803" y="25903"/>
                  </a:lnTo>
                  <a:lnTo>
                    <a:pt x="3815" y="25903"/>
                  </a:lnTo>
                  <a:lnTo>
                    <a:pt x="3815" y="25903"/>
                  </a:lnTo>
                  <a:lnTo>
                    <a:pt x="4009" y="25894"/>
                  </a:lnTo>
                  <a:lnTo>
                    <a:pt x="4202" y="25866"/>
                  </a:lnTo>
                  <a:lnTo>
                    <a:pt x="4396" y="25829"/>
                  </a:lnTo>
                  <a:lnTo>
                    <a:pt x="4584" y="25773"/>
                  </a:lnTo>
                  <a:lnTo>
                    <a:pt x="4766" y="25709"/>
                  </a:lnTo>
                  <a:lnTo>
                    <a:pt x="4947" y="25635"/>
                  </a:lnTo>
                  <a:lnTo>
                    <a:pt x="5123" y="25542"/>
                  </a:lnTo>
                  <a:lnTo>
                    <a:pt x="5292" y="25440"/>
                  </a:lnTo>
                  <a:lnTo>
                    <a:pt x="5462" y="25320"/>
                  </a:lnTo>
                  <a:lnTo>
                    <a:pt x="5625" y="25191"/>
                  </a:lnTo>
                  <a:lnTo>
                    <a:pt x="5783" y="25052"/>
                  </a:lnTo>
                  <a:lnTo>
                    <a:pt x="5940" y="24895"/>
                  </a:lnTo>
                  <a:lnTo>
                    <a:pt x="6086" y="24737"/>
                  </a:lnTo>
                  <a:lnTo>
                    <a:pt x="6231" y="24562"/>
                  </a:lnTo>
                  <a:lnTo>
                    <a:pt x="6370" y="24377"/>
                  </a:lnTo>
                  <a:lnTo>
                    <a:pt x="6503" y="24192"/>
                  </a:lnTo>
                  <a:lnTo>
                    <a:pt x="6624" y="23988"/>
                  </a:lnTo>
                  <a:lnTo>
                    <a:pt x="6745" y="23775"/>
                  </a:lnTo>
                  <a:lnTo>
                    <a:pt x="6861" y="23553"/>
                  </a:lnTo>
                  <a:lnTo>
                    <a:pt x="6963" y="23322"/>
                  </a:lnTo>
                  <a:lnTo>
                    <a:pt x="7060" y="23091"/>
                  </a:lnTo>
                  <a:lnTo>
                    <a:pt x="7151" y="22850"/>
                  </a:lnTo>
                  <a:lnTo>
                    <a:pt x="7236" y="22591"/>
                  </a:lnTo>
                  <a:lnTo>
                    <a:pt x="7315" y="22341"/>
                  </a:lnTo>
                  <a:lnTo>
                    <a:pt x="7381" y="22073"/>
                  </a:lnTo>
                  <a:lnTo>
                    <a:pt x="7442" y="21805"/>
                  </a:lnTo>
                  <a:lnTo>
                    <a:pt x="7490" y="21527"/>
                  </a:lnTo>
                  <a:lnTo>
                    <a:pt x="7533" y="21250"/>
                  </a:lnTo>
                  <a:lnTo>
                    <a:pt x="7563" y="20963"/>
                  </a:lnTo>
                  <a:lnTo>
                    <a:pt x="7587" y="20667"/>
                  </a:lnTo>
                  <a:lnTo>
                    <a:pt x="7605" y="20371"/>
                  </a:lnTo>
                  <a:lnTo>
                    <a:pt x="7605" y="20075"/>
                  </a:lnTo>
                  <a:lnTo>
                    <a:pt x="7605" y="20075"/>
                  </a:lnTo>
                  <a:lnTo>
                    <a:pt x="7611" y="19677"/>
                  </a:lnTo>
                  <a:lnTo>
                    <a:pt x="7623" y="19187"/>
                  </a:lnTo>
                  <a:lnTo>
                    <a:pt x="7636" y="18623"/>
                  </a:lnTo>
                  <a:lnTo>
                    <a:pt x="7666" y="17984"/>
                  </a:lnTo>
                  <a:lnTo>
                    <a:pt x="7702" y="17281"/>
                  </a:lnTo>
                  <a:lnTo>
                    <a:pt x="7745" y="16523"/>
                  </a:lnTo>
                  <a:lnTo>
                    <a:pt x="7805" y="15727"/>
                  </a:lnTo>
                  <a:lnTo>
                    <a:pt x="7878" y="14895"/>
                  </a:lnTo>
                  <a:lnTo>
                    <a:pt x="7956" y="14043"/>
                  </a:lnTo>
                  <a:lnTo>
                    <a:pt x="8059" y="13174"/>
                  </a:lnTo>
                  <a:lnTo>
                    <a:pt x="8114" y="12739"/>
                  </a:lnTo>
                  <a:lnTo>
                    <a:pt x="8174" y="12304"/>
                  </a:lnTo>
                  <a:lnTo>
                    <a:pt x="8235" y="11869"/>
                  </a:lnTo>
                  <a:lnTo>
                    <a:pt x="8302" y="11435"/>
                  </a:lnTo>
                  <a:lnTo>
                    <a:pt x="8374" y="11009"/>
                  </a:lnTo>
                  <a:lnTo>
                    <a:pt x="8447" y="10593"/>
                  </a:lnTo>
                  <a:lnTo>
                    <a:pt x="8532" y="10177"/>
                  </a:lnTo>
                  <a:lnTo>
                    <a:pt x="8616" y="9770"/>
                  </a:lnTo>
                  <a:lnTo>
                    <a:pt x="8707" y="9372"/>
                  </a:lnTo>
                  <a:lnTo>
                    <a:pt x="8798" y="8983"/>
                  </a:lnTo>
                  <a:lnTo>
                    <a:pt x="8901" y="8604"/>
                  </a:lnTo>
                  <a:lnTo>
                    <a:pt x="9004" y="8243"/>
                  </a:lnTo>
                  <a:lnTo>
                    <a:pt x="9004" y="8243"/>
                  </a:lnTo>
                  <a:lnTo>
                    <a:pt x="9083" y="7966"/>
                  </a:lnTo>
                  <a:lnTo>
                    <a:pt x="9149" y="7688"/>
                  </a:lnTo>
                  <a:lnTo>
                    <a:pt x="9210" y="7411"/>
                  </a:lnTo>
                  <a:lnTo>
                    <a:pt x="9252" y="7124"/>
                  </a:lnTo>
                  <a:lnTo>
                    <a:pt x="9295" y="6846"/>
                  </a:lnTo>
                  <a:lnTo>
                    <a:pt x="9325" y="6559"/>
                  </a:lnTo>
                  <a:lnTo>
                    <a:pt x="9343" y="6273"/>
                  </a:lnTo>
                  <a:lnTo>
                    <a:pt x="9349" y="5995"/>
                  </a:lnTo>
                  <a:lnTo>
                    <a:pt x="9355" y="5708"/>
                  </a:lnTo>
                  <a:lnTo>
                    <a:pt x="9343" y="5431"/>
                  </a:lnTo>
                  <a:lnTo>
                    <a:pt x="9331" y="5153"/>
                  </a:lnTo>
                  <a:lnTo>
                    <a:pt x="9301" y="4876"/>
                  </a:lnTo>
                  <a:lnTo>
                    <a:pt x="9270" y="4598"/>
                  </a:lnTo>
                  <a:lnTo>
                    <a:pt x="9228" y="4321"/>
                  </a:lnTo>
                  <a:lnTo>
                    <a:pt x="9173" y="4062"/>
                  </a:lnTo>
                  <a:lnTo>
                    <a:pt x="9119" y="3793"/>
                  </a:lnTo>
                  <a:lnTo>
                    <a:pt x="9046" y="3534"/>
                  </a:lnTo>
                  <a:lnTo>
                    <a:pt x="8974" y="3285"/>
                  </a:lnTo>
                  <a:lnTo>
                    <a:pt x="8889" y="3035"/>
                  </a:lnTo>
                  <a:lnTo>
                    <a:pt x="8798" y="2785"/>
                  </a:lnTo>
                  <a:lnTo>
                    <a:pt x="8701" y="2554"/>
                  </a:lnTo>
                  <a:lnTo>
                    <a:pt x="8592" y="2323"/>
                  </a:lnTo>
                  <a:lnTo>
                    <a:pt x="8477" y="2101"/>
                  </a:lnTo>
                  <a:lnTo>
                    <a:pt x="8356" y="1888"/>
                  </a:lnTo>
                  <a:lnTo>
                    <a:pt x="8229" y="1684"/>
                  </a:lnTo>
                  <a:lnTo>
                    <a:pt x="8096" y="1490"/>
                  </a:lnTo>
                  <a:lnTo>
                    <a:pt x="7950" y="1305"/>
                  </a:lnTo>
                  <a:lnTo>
                    <a:pt x="7805" y="1129"/>
                  </a:lnTo>
                  <a:lnTo>
                    <a:pt x="7648" y="963"/>
                  </a:lnTo>
                  <a:lnTo>
                    <a:pt x="7484" y="805"/>
                  </a:lnTo>
                  <a:lnTo>
                    <a:pt x="7315" y="667"/>
                  </a:lnTo>
                  <a:lnTo>
                    <a:pt x="7139" y="528"/>
                  </a:lnTo>
                  <a:lnTo>
                    <a:pt x="7139" y="5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6844;p67">
              <a:extLst>
                <a:ext uri="{FF2B5EF4-FFF2-40B4-BE49-F238E27FC236}">
                  <a16:creationId xmlns:a16="http://schemas.microsoft.com/office/drawing/2014/main" id="{9599A634-4899-5600-4ADE-AA9B25D6F1E9}"/>
                </a:ext>
              </a:extLst>
            </p:cNvPr>
            <p:cNvSpPr/>
            <p:nvPr/>
          </p:nvSpPr>
          <p:spPr>
            <a:xfrm>
              <a:off x="-2617025" y="-3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6845;p67">
              <a:extLst>
                <a:ext uri="{FF2B5EF4-FFF2-40B4-BE49-F238E27FC236}">
                  <a16:creationId xmlns:a16="http://schemas.microsoft.com/office/drawing/2014/main" id="{DBDDB939-F290-F3E8-01E0-BC64BC645ED5}"/>
                </a:ext>
              </a:extLst>
            </p:cNvPr>
            <p:cNvSpPr/>
            <p:nvPr/>
          </p:nvSpPr>
          <p:spPr>
            <a:xfrm>
              <a:off x="261675" y="-409450"/>
              <a:ext cx="233750" cy="647575"/>
            </a:xfrm>
            <a:custGeom>
              <a:avLst/>
              <a:gdLst/>
              <a:ahLst/>
              <a:cxnLst/>
              <a:rect l="l" t="t" r="r" b="b"/>
              <a:pathLst>
                <a:path w="9350" h="25903" extrusionOk="0">
                  <a:moveTo>
                    <a:pt x="3682" y="1"/>
                  </a:moveTo>
                  <a:lnTo>
                    <a:pt x="3501" y="19"/>
                  </a:lnTo>
                  <a:lnTo>
                    <a:pt x="3313" y="47"/>
                  </a:lnTo>
                  <a:lnTo>
                    <a:pt x="3125" y="93"/>
                  </a:lnTo>
                  <a:lnTo>
                    <a:pt x="2944" y="149"/>
                  </a:lnTo>
                  <a:lnTo>
                    <a:pt x="2756" y="223"/>
                  </a:lnTo>
                  <a:lnTo>
                    <a:pt x="2574" y="306"/>
                  </a:lnTo>
                  <a:lnTo>
                    <a:pt x="2393" y="417"/>
                  </a:lnTo>
                  <a:lnTo>
                    <a:pt x="2211" y="528"/>
                  </a:lnTo>
                  <a:lnTo>
                    <a:pt x="2035" y="667"/>
                  </a:lnTo>
                  <a:lnTo>
                    <a:pt x="1866" y="805"/>
                  </a:lnTo>
                  <a:lnTo>
                    <a:pt x="1702" y="963"/>
                  </a:lnTo>
                  <a:lnTo>
                    <a:pt x="1551" y="1129"/>
                  </a:lnTo>
                  <a:lnTo>
                    <a:pt x="1400" y="1305"/>
                  </a:lnTo>
                  <a:lnTo>
                    <a:pt x="1254" y="1490"/>
                  </a:lnTo>
                  <a:lnTo>
                    <a:pt x="1121" y="1684"/>
                  </a:lnTo>
                  <a:lnTo>
                    <a:pt x="994" y="1888"/>
                  </a:lnTo>
                  <a:lnTo>
                    <a:pt x="873" y="2101"/>
                  </a:lnTo>
                  <a:lnTo>
                    <a:pt x="758" y="2323"/>
                  </a:lnTo>
                  <a:lnTo>
                    <a:pt x="649" y="2554"/>
                  </a:lnTo>
                  <a:lnTo>
                    <a:pt x="552" y="2785"/>
                  </a:lnTo>
                  <a:lnTo>
                    <a:pt x="461" y="3035"/>
                  </a:lnTo>
                  <a:lnTo>
                    <a:pt x="376" y="3285"/>
                  </a:lnTo>
                  <a:lnTo>
                    <a:pt x="304" y="3534"/>
                  </a:lnTo>
                  <a:lnTo>
                    <a:pt x="237" y="3793"/>
                  </a:lnTo>
                  <a:lnTo>
                    <a:pt x="177" y="4062"/>
                  </a:lnTo>
                  <a:lnTo>
                    <a:pt x="122" y="4321"/>
                  </a:lnTo>
                  <a:lnTo>
                    <a:pt x="80" y="4598"/>
                  </a:lnTo>
                  <a:lnTo>
                    <a:pt x="49" y="4876"/>
                  </a:lnTo>
                  <a:lnTo>
                    <a:pt x="25" y="5153"/>
                  </a:lnTo>
                  <a:lnTo>
                    <a:pt x="7" y="5431"/>
                  </a:lnTo>
                  <a:lnTo>
                    <a:pt x="1" y="5708"/>
                  </a:lnTo>
                  <a:lnTo>
                    <a:pt x="1" y="5995"/>
                  </a:lnTo>
                  <a:lnTo>
                    <a:pt x="7" y="6273"/>
                  </a:lnTo>
                  <a:lnTo>
                    <a:pt x="31" y="6559"/>
                  </a:lnTo>
                  <a:lnTo>
                    <a:pt x="55" y="6846"/>
                  </a:lnTo>
                  <a:lnTo>
                    <a:pt x="98" y="7124"/>
                  </a:lnTo>
                  <a:lnTo>
                    <a:pt x="146" y="7411"/>
                  </a:lnTo>
                  <a:lnTo>
                    <a:pt x="201" y="7688"/>
                  </a:lnTo>
                  <a:lnTo>
                    <a:pt x="267" y="7966"/>
                  </a:lnTo>
                  <a:lnTo>
                    <a:pt x="346" y="8243"/>
                  </a:lnTo>
                  <a:lnTo>
                    <a:pt x="449" y="8604"/>
                  </a:lnTo>
                  <a:lnTo>
                    <a:pt x="552" y="8974"/>
                  </a:lnTo>
                  <a:lnTo>
                    <a:pt x="643" y="9363"/>
                  </a:lnTo>
                  <a:lnTo>
                    <a:pt x="734" y="9760"/>
                  </a:lnTo>
                  <a:lnTo>
                    <a:pt x="818" y="10158"/>
                  </a:lnTo>
                  <a:lnTo>
                    <a:pt x="897" y="10574"/>
                  </a:lnTo>
                  <a:lnTo>
                    <a:pt x="976" y="10991"/>
                  </a:lnTo>
                  <a:lnTo>
                    <a:pt x="1042" y="11407"/>
                  </a:lnTo>
                  <a:lnTo>
                    <a:pt x="1115" y="11832"/>
                  </a:lnTo>
                  <a:lnTo>
                    <a:pt x="1176" y="12267"/>
                  </a:lnTo>
                  <a:lnTo>
                    <a:pt x="1236" y="12693"/>
                  </a:lnTo>
                  <a:lnTo>
                    <a:pt x="1291" y="13128"/>
                  </a:lnTo>
                  <a:lnTo>
                    <a:pt x="1387" y="13988"/>
                  </a:lnTo>
                  <a:lnTo>
                    <a:pt x="1472" y="14830"/>
                  </a:lnTo>
                  <a:lnTo>
                    <a:pt x="1545" y="15662"/>
                  </a:lnTo>
                  <a:lnTo>
                    <a:pt x="1599" y="16458"/>
                  </a:lnTo>
                  <a:lnTo>
                    <a:pt x="1648" y="17216"/>
                  </a:lnTo>
                  <a:lnTo>
                    <a:pt x="1684" y="17920"/>
                  </a:lnTo>
                  <a:lnTo>
                    <a:pt x="1708" y="18567"/>
                  </a:lnTo>
                  <a:lnTo>
                    <a:pt x="1727" y="19159"/>
                  </a:lnTo>
                  <a:lnTo>
                    <a:pt x="1739" y="19659"/>
                  </a:lnTo>
                  <a:lnTo>
                    <a:pt x="1745" y="20084"/>
                  </a:lnTo>
                  <a:lnTo>
                    <a:pt x="1751" y="20380"/>
                  </a:lnTo>
                  <a:lnTo>
                    <a:pt x="1763" y="20676"/>
                  </a:lnTo>
                  <a:lnTo>
                    <a:pt x="1787" y="20963"/>
                  </a:lnTo>
                  <a:lnTo>
                    <a:pt x="1817" y="21250"/>
                  </a:lnTo>
                  <a:lnTo>
                    <a:pt x="1860" y="21537"/>
                  </a:lnTo>
                  <a:lnTo>
                    <a:pt x="1914" y="21814"/>
                  </a:lnTo>
                  <a:lnTo>
                    <a:pt x="1975" y="22082"/>
                  </a:lnTo>
                  <a:lnTo>
                    <a:pt x="2041" y="22341"/>
                  </a:lnTo>
                  <a:lnTo>
                    <a:pt x="2114" y="22600"/>
                  </a:lnTo>
                  <a:lnTo>
                    <a:pt x="2199" y="22850"/>
                  </a:lnTo>
                  <a:lnTo>
                    <a:pt x="2290" y="23091"/>
                  </a:lnTo>
                  <a:lnTo>
                    <a:pt x="2387" y="23331"/>
                  </a:lnTo>
                  <a:lnTo>
                    <a:pt x="2496" y="23553"/>
                  </a:lnTo>
                  <a:lnTo>
                    <a:pt x="2604" y="23775"/>
                  </a:lnTo>
                  <a:lnTo>
                    <a:pt x="2726" y="23988"/>
                  </a:lnTo>
                  <a:lnTo>
                    <a:pt x="2853" y="24192"/>
                  </a:lnTo>
                  <a:lnTo>
                    <a:pt x="2986" y="24386"/>
                  </a:lnTo>
                  <a:lnTo>
                    <a:pt x="3119" y="24562"/>
                  </a:lnTo>
                  <a:lnTo>
                    <a:pt x="3264" y="24737"/>
                  </a:lnTo>
                  <a:lnTo>
                    <a:pt x="3416" y="24904"/>
                  </a:lnTo>
                  <a:lnTo>
                    <a:pt x="3567" y="25052"/>
                  </a:lnTo>
                  <a:lnTo>
                    <a:pt x="3725" y="25191"/>
                  </a:lnTo>
                  <a:lnTo>
                    <a:pt x="3888" y="25320"/>
                  </a:lnTo>
                  <a:lnTo>
                    <a:pt x="4058" y="25440"/>
                  </a:lnTo>
                  <a:lnTo>
                    <a:pt x="4233" y="25542"/>
                  </a:lnTo>
                  <a:lnTo>
                    <a:pt x="4409" y="25635"/>
                  </a:lnTo>
                  <a:lnTo>
                    <a:pt x="4584" y="25709"/>
                  </a:lnTo>
                  <a:lnTo>
                    <a:pt x="4772" y="25783"/>
                  </a:lnTo>
                  <a:lnTo>
                    <a:pt x="4960" y="25829"/>
                  </a:lnTo>
                  <a:lnTo>
                    <a:pt x="5147" y="25866"/>
                  </a:lnTo>
                  <a:lnTo>
                    <a:pt x="5341" y="25894"/>
                  </a:lnTo>
                  <a:lnTo>
                    <a:pt x="5535" y="25903"/>
                  </a:lnTo>
                  <a:lnTo>
                    <a:pt x="5547" y="25903"/>
                  </a:lnTo>
                  <a:lnTo>
                    <a:pt x="5741" y="25894"/>
                  </a:lnTo>
                  <a:lnTo>
                    <a:pt x="5935" y="25866"/>
                  </a:lnTo>
                  <a:lnTo>
                    <a:pt x="6122" y="25829"/>
                  </a:lnTo>
                  <a:lnTo>
                    <a:pt x="6310" y="25783"/>
                  </a:lnTo>
                  <a:lnTo>
                    <a:pt x="6492" y="25718"/>
                  </a:lnTo>
                  <a:lnTo>
                    <a:pt x="6673" y="25635"/>
                  </a:lnTo>
                  <a:lnTo>
                    <a:pt x="6849" y="25551"/>
                  </a:lnTo>
                  <a:lnTo>
                    <a:pt x="7024" y="25440"/>
                  </a:lnTo>
                  <a:lnTo>
                    <a:pt x="7194" y="25329"/>
                  </a:lnTo>
                  <a:lnTo>
                    <a:pt x="7357" y="25200"/>
                  </a:lnTo>
                  <a:lnTo>
                    <a:pt x="7515" y="25061"/>
                  </a:lnTo>
                  <a:lnTo>
                    <a:pt x="7666" y="24913"/>
                  </a:lnTo>
                  <a:lnTo>
                    <a:pt x="7818" y="24747"/>
                  </a:lnTo>
                  <a:lnTo>
                    <a:pt x="7963" y="24571"/>
                  </a:lnTo>
                  <a:lnTo>
                    <a:pt x="8102" y="24395"/>
                  </a:lnTo>
                  <a:lnTo>
                    <a:pt x="8229" y="24201"/>
                  </a:lnTo>
                  <a:lnTo>
                    <a:pt x="8356" y="23997"/>
                  </a:lnTo>
                  <a:lnTo>
                    <a:pt x="8478" y="23794"/>
                  </a:lnTo>
                  <a:lnTo>
                    <a:pt x="8593" y="23572"/>
                  </a:lnTo>
                  <a:lnTo>
                    <a:pt x="8696" y="23341"/>
                  </a:lnTo>
                  <a:lnTo>
                    <a:pt x="8798" y="23109"/>
                  </a:lnTo>
                  <a:lnTo>
                    <a:pt x="8889" y="22869"/>
                  </a:lnTo>
                  <a:lnTo>
                    <a:pt x="8974" y="22619"/>
                  </a:lnTo>
                  <a:lnTo>
                    <a:pt x="9047" y="22360"/>
                  </a:lnTo>
                  <a:lnTo>
                    <a:pt x="9119" y="22092"/>
                  </a:lnTo>
                  <a:lnTo>
                    <a:pt x="9174" y="21823"/>
                  </a:lnTo>
                  <a:lnTo>
                    <a:pt x="9228" y="21546"/>
                  </a:lnTo>
                  <a:lnTo>
                    <a:pt x="9271" y="21268"/>
                  </a:lnTo>
                  <a:lnTo>
                    <a:pt x="9307" y="20982"/>
                  </a:lnTo>
                  <a:lnTo>
                    <a:pt x="9331" y="20695"/>
                  </a:lnTo>
                  <a:lnTo>
                    <a:pt x="9343" y="20399"/>
                  </a:lnTo>
                  <a:lnTo>
                    <a:pt x="9349" y="20103"/>
                  </a:lnTo>
                  <a:lnTo>
                    <a:pt x="9343" y="19372"/>
                  </a:lnTo>
                  <a:lnTo>
                    <a:pt x="9331" y="18771"/>
                  </a:lnTo>
                  <a:lnTo>
                    <a:pt x="9313" y="18031"/>
                  </a:lnTo>
                  <a:lnTo>
                    <a:pt x="9277" y="17152"/>
                  </a:lnTo>
                  <a:lnTo>
                    <a:pt x="9228" y="16171"/>
                  </a:lnTo>
                  <a:lnTo>
                    <a:pt x="9198" y="15644"/>
                  </a:lnTo>
                  <a:lnTo>
                    <a:pt x="9162" y="15089"/>
                  </a:lnTo>
                  <a:lnTo>
                    <a:pt x="9119" y="14515"/>
                  </a:lnTo>
                  <a:lnTo>
                    <a:pt x="9071" y="13923"/>
                  </a:lnTo>
                  <a:lnTo>
                    <a:pt x="9016" y="13313"/>
                  </a:lnTo>
                  <a:lnTo>
                    <a:pt x="8956" y="12693"/>
                  </a:lnTo>
                  <a:lnTo>
                    <a:pt x="8895" y="12054"/>
                  </a:lnTo>
                  <a:lnTo>
                    <a:pt x="8817" y="11407"/>
                  </a:lnTo>
                  <a:lnTo>
                    <a:pt x="8738" y="10741"/>
                  </a:lnTo>
                  <a:lnTo>
                    <a:pt x="8653" y="10075"/>
                  </a:lnTo>
                  <a:lnTo>
                    <a:pt x="8556" y="9409"/>
                  </a:lnTo>
                  <a:lnTo>
                    <a:pt x="8447" y="8733"/>
                  </a:lnTo>
                  <a:lnTo>
                    <a:pt x="8332" y="8049"/>
                  </a:lnTo>
                  <a:lnTo>
                    <a:pt x="8211" y="7374"/>
                  </a:lnTo>
                  <a:lnTo>
                    <a:pt x="8078" y="6689"/>
                  </a:lnTo>
                  <a:lnTo>
                    <a:pt x="7933" y="6014"/>
                  </a:lnTo>
                  <a:lnTo>
                    <a:pt x="7781" y="5348"/>
                  </a:lnTo>
                  <a:lnTo>
                    <a:pt x="7618" y="4682"/>
                  </a:lnTo>
                  <a:lnTo>
                    <a:pt x="7442" y="4025"/>
                  </a:lnTo>
                  <a:lnTo>
                    <a:pt x="7261" y="3386"/>
                  </a:lnTo>
                  <a:lnTo>
                    <a:pt x="7170" y="3118"/>
                  </a:lnTo>
                  <a:lnTo>
                    <a:pt x="7079" y="2859"/>
                  </a:lnTo>
                  <a:lnTo>
                    <a:pt x="6976" y="2609"/>
                  </a:lnTo>
                  <a:lnTo>
                    <a:pt x="6867" y="2369"/>
                  </a:lnTo>
                  <a:lnTo>
                    <a:pt x="6752" y="2147"/>
                  </a:lnTo>
                  <a:lnTo>
                    <a:pt x="6631" y="1925"/>
                  </a:lnTo>
                  <a:lnTo>
                    <a:pt x="6504" y="1721"/>
                  </a:lnTo>
                  <a:lnTo>
                    <a:pt x="6371" y="1518"/>
                  </a:lnTo>
                  <a:lnTo>
                    <a:pt x="6231" y="1333"/>
                  </a:lnTo>
                  <a:lnTo>
                    <a:pt x="6086" y="1157"/>
                  </a:lnTo>
                  <a:lnTo>
                    <a:pt x="5935" y="1000"/>
                  </a:lnTo>
                  <a:lnTo>
                    <a:pt x="5777" y="852"/>
                  </a:lnTo>
                  <a:lnTo>
                    <a:pt x="5620" y="704"/>
                  </a:lnTo>
                  <a:lnTo>
                    <a:pt x="5456" y="583"/>
                  </a:lnTo>
                  <a:lnTo>
                    <a:pt x="5293" y="463"/>
                  </a:lnTo>
                  <a:lnTo>
                    <a:pt x="5123" y="361"/>
                  </a:lnTo>
                  <a:lnTo>
                    <a:pt x="4948" y="269"/>
                  </a:lnTo>
                  <a:lnTo>
                    <a:pt x="4772" y="195"/>
                  </a:lnTo>
                  <a:lnTo>
                    <a:pt x="4597" y="130"/>
                  </a:lnTo>
                  <a:lnTo>
                    <a:pt x="4415" y="75"/>
                  </a:lnTo>
                  <a:lnTo>
                    <a:pt x="4233" y="38"/>
                  </a:lnTo>
                  <a:lnTo>
                    <a:pt x="4052" y="10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6846;p67">
              <a:extLst>
                <a:ext uri="{FF2B5EF4-FFF2-40B4-BE49-F238E27FC236}">
                  <a16:creationId xmlns:a16="http://schemas.microsoft.com/office/drawing/2014/main" id="{2E8F8183-8C0E-801A-AAE7-998E4EA78A6C}"/>
                </a:ext>
              </a:extLst>
            </p:cNvPr>
            <p:cNvSpPr/>
            <p:nvPr/>
          </p:nvSpPr>
          <p:spPr>
            <a:xfrm>
              <a:off x="261675" y="-409450"/>
              <a:ext cx="233750" cy="647575"/>
            </a:xfrm>
            <a:custGeom>
              <a:avLst/>
              <a:gdLst/>
              <a:ahLst/>
              <a:cxnLst/>
              <a:rect l="l" t="t" r="r" b="b"/>
              <a:pathLst>
                <a:path w="9350" h="25903" fill="none" extrusionOk="0">
                  <a:moveTo>
                    <a:pt x="2211" y="528"/>
                  </a:moveTo>
                  <a:lnTo>
                    <a:pt x="2211" y="528"/>
                  </a:lnTo>
                  <a:lnTo>
                    <a:pt x="2035" y="667"/>
                  </a:lnTo>
                  <a:lnTo>
                    <a:pt x="1866" y="805"/>
                  </a:lnTo>
                  <a:lnTo>
                    <a:pt x="1702" y="963"/>
                  </a:lnTo>
                  <a:lnTo>
                    <a:pt x="1551" y="1129"/>
                  </a:lnTo>
                  <a:lnTo>
                    <a:pt x="1400" y="1305"/>
                  </a:lnTo>
                  <a:lnTo>
                    <a:pt x="1254" y="1490"/>
                  </a:lnTo>
                  <a:lnTo>
                    <a:pt x="1121" y="1684"/>
                  </a:lnTo>
                  <a:lnTo>
                    <a:pt x="994" y="1888"/>
                  </a:lnTo>
                  <a:lnTo>
                    <a:pt x="873" y="2101"/>
                  </a:lnTo>
                  <a:lnTo>
                    <a:pt x="758" y="2323"/>
                  </a:lnTo>
                  <a:lnTo>
                    <a:pt x="649" y="2554"/>
                  </a:lnTo>
                  <a:lnTo>
                    <a:pt x="552" y="2785"/>
                  </a:lnTo>
                  <a:lnTo>
                    <a:pt x="461" y="3035"/>
                  </a:lnTo>
                  <a:lnTo>
                    <a:pt x="376" y="3285"/>
                  </a:lnTo>
                  <a:lnTo>
                    <a:pt x="304" y="3534"/>
                  </a:lnTo>
                  <a:lnTo>
                    <a:pt x="237" y="3793"/>
                  </a:lnTo>
                  <a:lnTo>
                    <a:pt x="177" y="4062"/>
                  </a:lnTo>
                  <a:lnTo>
                    <a:pt x="122" y="4321"/>
                  </a:lnTo>
                  <a:lnTo>
                    <a:pt x="80" y="4598"/>
                  </a:lnTo>
                  <a:lnTo>
                    <a:pt x="49" y="4876"/>
                  </a:lnTo>
                  <a:lnTo>
                    <a:pt x="25" y="5153"/>
                  </a:lnTo>
                  <a:lnTo>
                    <a:pt x="7" y="5431"/>
                  </a:lnTo>
                  <a:lnTo>
                    <a:pt x="1" y="5708"/>
                  </a:lnTo>
                  <a:lnTo>
                    <a:pt x="1" y="5995"/>
                  </a:lnTo>
                  <a:lnTo>
                    <a:pt x="7" y="6273"/>
                  </a:lnTo>
                  <a:lnTo>
                    <a:pt x="31" y="6559"/>
                  </a:lnTo>
                  <a:lnTo>
                    <a:pt x="55" y="6846"/>
                  </a:lnTo>
                  <a:lnTo>
                    <a:pt x="98" y="7124"/>
                  </a:lnTo>
                  <a:lnTo>
                    <a:pt x="146" y="7411"/>
                  </a:lnTo>
                  <a:lnTo>
                    <a:pt x="201" y="7688"/>
                  </a:lnTo>
                  <a:lnTo>
                    <a:pt x="267" y="7966"/>
                  </a:lnTo>
                  <a:lnTo>
                    <a:pt x="346" y="8243"/>
                  </a:lnTo>
                  <a:lnTo>
                    <a:pt x="346" y="8243"/>
                  </a:lnTo>
                  <a:lnTo>
                    <a:pt x="449" y="8604"/>
                  </a:lnTo>
                  <a:lnTo>
                    <a:pt x="552" y="8974"/>
                  </a:lnTo>
                  <a:lnTo>
                    <a:pt x="643" y="9363"/>
                  </a:lnTo>
                  <a:lnTo>
                    <a:pt x="734" y="9760"/>
                  </a:lnTo>
                  <a:lnTo>
                    <a:pt x="818" y="10158"/>
                  </a:lnTo>
                  <a:lnTo>
                    <a:pt x="897" y="10574"/>
                  </a:lnTo>
                  <a:lnTo>
                    <a:pt x="976" y="10991"/>
                  </a:lnTo>
                  <a:lnTo>
                    <a:pt x="1042" y="11407"/>
                  </a:lnTo>
                  <a:lnTo>
                    <a:pt x="1115" y="11832"/>
                  </a:lnTo>
                  <a:lnTo>
                    <a:pt x="1176" y="12267"/>
                  </a:lnTo>
                  <a:lnTo>
                    <a:pt x="1236" y="12693"/>
                  </a:lnTo>
                  <a:lnTo>
                    <a:pt x="1291" y="13128"/>
                  </a:lnTo>
                  <a:lnTo>
                    <a:pt x="1387" y="13988"/>
                  </a:lnTo>
                  <a:lnTo>
                    <a:pt x="1472" y="14830"/>
                  </a:lnTo>
                  <a:lnTo>
                    <a:pt x="1545" y="15662"/>
                  </a:lnTo>
                  <a:lnTo>
                    <a:pt x="1599" y="16458"/>
                  </a:lnTo>
                  <a:lnTo>
                    <a:pt x="1648" y="17216"/>
                  </a:lnTo>
                  <a:lnTo>
                    <a:pt x="1684" y="17920"/>
                  </a:lnTo>
                  <a:lnTo>
                    <a:pt x="1708" y="18567"/>
                  </a:lnTo>
                  <a:lnTo>
                    <a:pt x="1727" y="19159"/>
                  </a:lnTo>
                  <a:lnTo>
                    <a:pt x="1739" y="19659"/>
                  </a:lnTo>
                  <a:lnTo>
                    <a:pt x="1745" y="20084"/>
                  </a:lnTo>
                  <a:lnTo>
                    <a:pt x="1745" y="20084"/>
                  </a:lnTo>
                  <a:lnTo>
                    <a:pt x="1751" y="20380"/>
                  </a:lnTo>
                  <a:lnTo>
                    <a:pt x="1763" y="20676"/>
                  </a:lnTo>
                  <a:lnTo>
                    <a:pt x="1787" y="20963"/>
                  </a:lnTo>
                  <a:lnTo>
                    <a:pt x="1817" y="21250"/>
                  </a:lnTo>
                  <a:lnTo>
                    <a:pt x="1860" y="21537"/>
                  </a:lnTo>
                  <a:lnTo>
                    <a:pt x="1914" y="21814"/>
                  </a:lnTo>
                  <a:lnTo>
                    <a:pt x="1975" y="22082"/>
                  </a:lnTo>
                  <a:lnTo>
                    <a:pt x="2041" y="22341"/>
                  </a:lnTo>
                  <a:lnTo>
                    <a:pt x="2114" y="22600"/>
                  </a:lnTo>
                  <a:lnTo>
                    <a:pt x="2199" y="22850"/>
                  </a:lnTo>
                  <a:lnTo>
                    <a:pt x="2290" y="23091"/>
                  </a:lnTo>
                  <a:lnTo>
                    <a:pt x="2387" y="23331"/>
                  </a:lnTo>
                  <a:lnTo>
                    <a:pt x="2496" y="23553"/>
                  </a:lnTo>
                  <a:lnTo>
                    <a:pt x="2604" y="23775"/>
                  </a:lnTo>
                  <a:lnTo>
                    <a:pt x="2726" y="23988"/>
                  </a:lnTo>
                  <a:lnTo>
                    <a:pt x="2853" y="24192"/>
                  </a:lnTo>
                  <a:lnTo>
                    <a:pt x="2986" y="24386"/>
                  </a:lnTo>
                  <a:lnTo>
                    <a:pt x="3119" y="24562"/>
                  </a:lnTo>
                  <a:lnTo>
                    <a:pt x="3264" y="24737"/>
                  </a:lnTo>
                  <a:lnTo>
                    <a:pt x="3416" y="24904"/>
                  </a:lnTo>
                  <a:lnTo>
                    <a:pt x="3567" y="25052"/>
                  </a:lnTo>
                  <a:lnTo>
                    <a:pt x="3725" y="25191"/>
                  </a:lnTo>
                  <a:lnTo>
                    <a:pt x="3888" y="25320"/>
                  </a:lnTo>
                  <a:lnTo>
                    <a:pt x="4058" y="25440"/>
                  </a:lnTo>
                  <a:lnTo>
                    <a:pt x="4233" y="25542"/>
                  </a:lnTo>
                  <a:lnTo>
                    <a:pt x="4409" y="25635"/>
                  </a:lnTo>
                  <a:lnTo>
                    <a:pt x="4584" y="25709"/>
                  </a:lnTo>
                  <a:lnTo>
                    <a:pt x="4772" y="25783"/>
                  </a:lnTo>
                  <a:lnTo>
                    <a:pt x="4960" y="25829"/>
                  </a:lnTo>
                  <a:lnTo>
                    <a:pt x="5147" y="25866"/>
                  </a:lnTo>
                  <a:lnTo>
                    <a:pt x="5341" y="25894"/>
                  </a:lnTo>
                  <a:lnTo>
                    <a:pt x="5535" y="25903"/>
                  </a:lnTo>
                  <a:lnTo>
                    <a:pt x="5547" y="25903"/>
                  </a:lnTo>
                  <a:lnTo>
                    <a:pt x="5547" y="25903"/>
                  </a:lnTo>
                  <a:lnTo>
                    <a:pt x="5741" y="25894"/>
                  </a:lnTo>
                  <a:lnTo>
                    <a:pt x="5935" y="25866"/>
                  </a:lnTo>
                  <a:lnTo>
                    <a:pt x="6122" y="25829"/>
                  </a:lnTo>
                  <a:lnTo>
                    <a:pt x="6310" y="25783"/>
                  </a:lnTo>
                  <a:lnTo>
                    <a:pt x="6492" y="25718"/>
                  </a:lnTo>
                  <a:lnTo>
                    <a:pt x="6673" y="25635"/>
                  </a:lnTo>
                  <a:lnTo>
                    <a:pt x="6849" y="25551"/>
                  </a:lnTo>
                  <a:lnTo>
                    <a:pt x="7024" y="25440"/>
                  </a:lnTo>
                  <a:lnTo>
                    <a:pt x="7194" y="25329"/>
                  </a:lnTo>
                  <a:lnTo>
                    <a:pt x="7357" y="25200"/>
                  </a:lnTo>
                  <a:lnTo>
                    <a:pt x="7515" y="25061"/>
                  </a:lnTo>
                  <a:lnTo>
                    <a:pt x="7666" y="24913"/>
                  </a:lnTo>
                  <a:lnTo>
                    <a:pt x="7818" y="24747"/>
                  </a:lnTo>
                  <a:lnTo>
                    <a:pt x="7963" y="24571"/>
                  </a:lnTo>
                  <a:lnTo>
                    <a:pt x="8102" y="24395"/>
                  </a:lnTo>
                  <a:lnTo>
                    <a:pt x="8229" y="24201"/>
                  </a:lnTo>
                  <a:lnTo>
                    <a:pt x="8356" y="23997"/>
                  </a:lnTo>
                  <a:lnTo>
                    <a:pt x="8478" y="23794"/>
                  </a:lnTo>
                  <a:lnTo>
                    <a:pt x="8593" y="23572"/>
                  </a:lnTo>
                  <a:lnTo>
                    <a:pt x="8696" y="23341"/>
                  </a:lnTo>
                  <a:lnTo>
                    <a:pt x="8798" y="23109"/>
                  </a:lnTo>
                  <a:lnTo>
                    <a:pt x="8889" y="22869"/>
                  </a:lnTo>
                  <a:lnTo>
                    <a:pt x="8974" y="22619"/>
                  </a:lnTo>
                  <a:lnTo>
                    <a:pt x="9047" y="22360"/>
                  </a:lnTo>
                  <a:lnTo>
                    <a:pt x="9119" y="22092"/>
                  </a:lnTo>
                  <a:lnTo>
                    <a:pt x="9174" y="21823"/>
                  </a:lnTo>
                  <a:lnTo>
                    <a:pt x="9228" y="21546"/>
                  </a:lnTo>
                  <a:lnTo>
                    <a:pt x="9271" y="21268"/>
                  </a:lnTo>
                  <a:lnTo>
                    <a:pt x="9307" y="20982"/>
                  </a:lnTo>
                  <a:lnTo>
                    <a:pt x="9331" y="20695"/>
                  </a:lnTo>
                  <a:lnTo>
                    <a:pt x="9343" y="20399"/>
                  </a:lnTo>
                  <a:lnTo>
                    <a:pt x="9349" y="20103"/>
                  </a:lnTo>
                  <a:lnTo>
                    <a:pt x="9349" y="20103"/>
                  </a:lnTo>
                  <a:lnTo>
                    <a:pt x="9343" y="19372"/>
                  </a:lnTo>
                  <a:lnTo>
                    <a:pt x="9331" y="18771"/>
                  </a:lnTo>
                  <a:lnTo>
                    <a:pt x="9313" y="18031"/>
                  </a:lnTo>
                  <a:lnTo>
                    <a:pt x="9277" y="17152"/>
                  </a:lnTo>
                  <a:lnTo>
                    <a:pt x="9228" y="16171"/>
                  </a:lnTo>
                  <a:lnTo>
                    <a:pt x="9198" y="15644"/>
                  </a:lnTo>
                  <a:lnTo>
                    <a:pt x="9162" y="15089"/>
                  </a:lnTo>
                  <a:lnTo>
                    <a:pt x="9119" y="14515"/>
                  </a:lnTo>
                  <a:lnTo>
                    <a:pt x="9071" y="13923"/>
                  </a:lnTo>
                  <a:lnTo>
                    <a:pt x="9016" y="13313"/>
                  </a:lnTo>
                  <a:lnTo>
                    <a:pt x="8956" y="12693"/>
                  </a:lnTo>
                  <a:lnTo>
                    <a:pt x="8895" y="12054"/>
                  </a:lnTo>
                  <a:lnTo>
                    <a:pt x="8817" y="11407"/>
                  </a:lnTo>
                  <a:lnTo>
                    <a:pt x="8738" y="10741"/>
                  </a:lnTo>
                  <a:lnTo>
                    <a:pt x="8653" y="10075"/>
                  </a:lnTo>
                  <a:lnTo>
                    <a:pt x="8556" y="9409"/>
                  </a:lnTo>
                  <a:lnTo>
                    <a:pt x="8447" y="8733"/>
                  </a:lnTo>
                  <a:lnTo>
                    <a:pt x="8332" y="8049"/>
                  </a:lnTo>
                  <a:lnTo>
                    <a:pt x="8211" y="7374"/>
                  </a:lnTo>
                  <a:lnTo>
                    <a:pt x="8078" y="6689"/>
                  </a:lnTo>
                  <a:lnTo>
                    <a:pt x="7933" y="6014"/>
                  </a:lnTo>
                  <a:lnTo>
                    <a:pt x="7781" y="5348"/>
                  </a:lnTo>
                  <a:lnTo>
                    <a:pt x="7618" y="4682"/>
                  </a:lnTo>
                  <a:lnTo>
                    <a:pt x="7442" y="4025"/>
                  </a:lnTo>
                  <a:lnTo>
                    <a:pt x="7261" y="3386"/>
                  </a:lnTo>
                  <a:lnTo>
                    <a:pt x="7261" y="3386"/>
                  </a:lnTo>
                  <a:lnTo>
                    <a:pt x="7170" y="3118"/>
                  </a:lnTo>
                  <a:lnTo>
                    <a:pt x="7079" y="2859"/>
                  </a:lnTo>
                  <a:lnTo>
                    <a:pt x="6976" y="2609"/>
                  </a:lnTo>
                  <a:lnTo>
                    <a:pt x="6867" y="2369"/>
                  </a:lnTo>
                  <a:lnTo>
                    <a:pt x="6752" y="2147"/>
                  </a:lnTo>
                  <a:lnTo>
                    <a:pt x="6631" y="1925"/>
                  </a:lnTo>
                  <a:lnTo>
                    <a:pt x="6504" y="1721"/>
                  </a:lnTo>
                  <a:lnTo>
                    <a:pt x="6371" y="1518"/>
                  </a:lnTo>
                  <a:lnTo>
                    <a:pt x="6231" y="1333"/>
                  </a:lnTo>
                  <a:lnTo>
                    <a:pt x="6086" y="1157"/>
                  </a:lnTo>
                  <a:lnTo>
                    <a:pt x="5935" y="1000"/>
                  </a:lnTo>
                  <a:lnTo>
                    <a:pt x="5777" y="852"/>
                  </a:lnTo>
                  <a:lnTo>
                    <a:pt x="5620" y="704"/>
                  </a:lnTo>
                  <a:lnTo>
                    <a:pt x="5456" y="583"/>
                  </a:lnTo>
                  <a:lnTo>
                    <a:pt x="5293" y="463"/>
                  </a:lnTo>
                  <a:lnTo>
                    <a:pt x="5123" y="361"/>
                  </a:lnTo>
                  <a:lnTo>
                    <a:pt x="4948" y="269"/>
                  </a:lnTo>
                  <a:lnTo>
                    <a:pt x="4772" y="195"/>
                  </a:lnTo>
                  <a:lnTo>
                    <a:pt x="4597" y="130"/>
                  </a:lnTo>
                  <a:lnTo>
                    <a:pt x="4415" y="75"/>
                  </a:lnTo>
                  <a:lnTo>
                    <a:pt x="4233" y="38"/>
                  </a:lnTo>
                  <a:lnTo>
                    <a:pt x="4052" y="10"/>
                  </a:lnTo>
                  <a:lnTo>
                    <a:pt x="3870" y="1"/>
                  </a:lnTo>
                  <a:lnTo>
                    <a:pt x="3682" y="1"/>
                  </a:lnTo>
                  <a:lnTo>
                    <a:pt x="3501" y="19"/>
                  </a:lnTo>
                  <a:lnTo>
                    <a:pt x="3313" y="47"/>
                  </a:lnTo>
                  <a:lnTo>
                    <a:pt x="3125" y="93"/>
                  </a:lnTo>
                  <a:lnTo>
                    <a:pt x="2944" y="149"/>
                  </a:lnTo>
                  <a:lnTo>
                    <a:pt x="2756" y="223"/>
                  </a:lnTo>
                  <a:lnTo>
                    <a:pt x="2574" y="306"/>
                  </a:lnTo>
                  <a:lnTo>
                    <a:pt x="2393" y="417"/>
                  </a:lnTo>
                  <a:lnTo>
                    <a:pt x="2211" y="528"/>
                  </a:lnTo>
                  <a:lnTo>
                    <a:pt x="2211" y="5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6847;p67">
              <a:extLst>
                <a:ext uri="{FF2B5EF4-FFF2-40B4-BE49-F238E27FC236}">
                  <a16:creationId xmlns:a16="http://schemas.microsoft.com/office/drawing/2014/main" id="{7FE47820-FD44-DEBC-3E02-BD7A75C6DFAE}"/>
                </a:ext>
              </a:extLst>
            </p:cNvPr>
            <p:cNvSpPr/>
            <p:nvPr/>
          </p:nvSpPr>
          <p:spPr>
            <a:xfrm>
              <a:off x="316925" y="-3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0" name="Imagem 3269" descr="Uma imagem com texto&#10;&#10;Descrição gerada automaticamente">
            <a:extLst>
              <a:ext uri="{FF2B5EF4-FFF2-40B4-BE49-F238E27FC236}">
                <a16:creationId xmlns:a16="http://schemas.microsoft.com/office/drawing/2014/main" id="{63514820-EA6D-4FA5-3392-68370B52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271" name="Imagem 3270">
            <a:extLst>
              <a:ext uri="{FF2B5EF4-FFF2-40B4-BE49-F238E27FC236}">
                <a16:creationId xmlns:a16="http://schemas.microsoft.com/office/drawing/2014/main" id="{38F86C41-6F8D-2A5C-7497-EED257FAE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822476-CE88-05B8-78F4-DE1CCEE5D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02" y="703215"/>
            <a:ext cx="4118336" cy="43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6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3500" name="Google Shape;3500;p66"/>
          <p:cNvSpPr txBox="1"/>
          <p:nvPr/>
        </p:nvSpPr>
        <p:spPr>
          <a:xfrm>
            <a:off x="720000" y="4055800"/>
            <a:ext cx="3852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Please keep this slide for attribution 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25" name="Google Shape;3525;p66"/>
          <p:cNvGrpSpPr/>
          <p:nvPr/>
        </p:nvGrpSpPr>
        <p:grpSpPr>
          <a:xfrm>
            <a:off x="5667651" y="829122"/>
            <a:ext cx="1589042" cy="2956844"/>
            <a:chOff x="2292000" y="-7704175"/>
            <a:chExt cx="3036000" cy="7942100"/>
          </a:xfrm>
        </p:grpSpPr>
        <p:sp>
          <p:nvSpPr>
            <p:cNvPr id="3526" name="Google Shape;3526;p66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extrusionOk="0">
                  <a:moveTo>
                    <a:pt x="57354" y="1"/>
                  </a:moveTo>
                  <a:lnTo>
                    <a:pt x="56568" y="9"/>
                  </a:lnTo>
                  <a:lnTo>
                    <a:pt x="56075" y="25"/>
                  </a:lnTo>
                  <a:lnTo>
                    <a:pt x="55910" y="33"/>
                  </a:lnTo>
                  <a:lnTo>
                    <a:pt x="54552" y="138"/>
                  </a:lnTo>
                  <a:lnTo>
                    <a:pt x="53220" y="250"/>
                  </a:lnTo>
                  <a:lnTo>
                    <a:pt x="51904" y="387"/>
                  </a:lnTo>
                  <a:lnTo>
                    <a:pt x="50614" y="532"/>
                  </a:lnTo>
                  <a:lnTo>
                    <a:pt x="49346" y="693"/>
                  </a:lnTo>
                  <a:lnTo>
                    <a:pt x="48099" y="862"/>
                  </a:lnTo>
                  <a:lnTo>
                    <a:pt x="46868" y="1047"/>
                  </a:lnTo>
                  <a:lnTo>
                    <a:pt x="45663" y="1248"/>
                  </a:lnTo>
                  <a:lnTo>
                    <a:pt x="44480" y="1465"/>
                  </a:lnTo>
                  <a:lnTo>
                    <a:pt x="43313" y="1690"/>
                  </a:lnTo>
                  <a:lnTo>
                    <a:pt x="42172" y="1932"/>
                  </a:lnTo>
                  <a:lnTo>
                    <a:pt x="41047" y="2181"/>
                  </a:lnTo>
                  <a:lnTo>
                    <a:pt x="39943" y="2446"/>
                  </a:lnTo>
                  <a:lnTo>
                    <a:pt x="38860" y="2720"/>
                  </a:lnTo>
                  <a:lnTo>
                    <a:pt x="37794" y="3002"/>
                  </a:lnTo>
                  <a:lnTo>
                    <a:pt x="36748" y="3299"/>
                  </a:lnTo>
                  <a:lnTo>
                    <a:pt x="35724" y="3613"/>
                  </a:lnTo>
                  <a:lnTo>
                    <a:pt x="34721" y="3927"/>
                  </a:lnTo>
                  <a:lnTo>
                    <a:pt x="33734" y="4265"/>
                  </a:lnTo>
                  <a:lnTo>
                    <a:pt x="32763" y="4603"/>
                  </a:lnTo>
                  <a:lnTo>
                    <a:pt x="31813" y="4948"/>
                  </a:lnTo>
                  <a:lnTo>
                    <a:pt x="30885" y="5311"/>
                  </a:lnTo>
                  <a:lnTo>
                    <a:pt x="29972" y="5681"/>
                  </a:lnTo>
                  <a:lnTo>
                    <a:pt x="29075" y="6059"/>
                  </a:lnTo>
                  <a:lnTo>
                    <a:pt x="28200" y="6453"/>
                  </a:lnTo>
                  <a:lnTo>
                    <a:pt x="27340" y="6847"/>
                  </a:lnTo>
                  <a:lnTo>
                    <a:pt x="26501" y="7257"/>
                  </a:lnTo>
                  <a:lnTo>
                    <a:pt x="25679" y="7668"/>
                  </a:lnTo>
                  <a:lnTo>
                    <a:pt x="24867" y="8094"/>
                  </a:lnTo>
                  <a:lnTo>
                    <a:pt x="24082" y="8520"/>
                  </a:lnTo>
                  <a:lnTo>
                    <a:pt x="23307" y="8963"/>
                  </a:lnTo>
                  <a:lnTo>
                    <a:pt x="22553" y="9405"/>
                  </a:lnTo>
                  <a:lnTo>
                    <a:pt x="21810" y="9856"/>
                  </a:lnTo>
                  <a:lnTo>
                    <a:pt x="21089" y="10315"/>
                  </a:lnTo>
                  <a:lnTo>
                    <a:pt x="20383" y="10781"/>
                  </a:lnTo>
                  <a:lnTo>
                    <a:pt x="19688" y="11256"/>
                  </a:lnTo>
                  <a:lnTo>
                    <a:pt x="19014" y="11739"/>
                  </a:lnTo>
                  <a:lnTo>
                    <a:pt x="18356" y="12221"/>
                  </a:lnTo>
                  <a:lnTo>
                    <a:pt x="17709" y="12712"/>
                  </a:lnTo>
                  <a:lnTo>
                    <a:pt x="17077" y="13203"/>
                  </a:lnTo>
                  <a:lnTo>
                    <a:pt x="16467" y="13710"/>
                  </a:lnTo>
                  <a:lnTo>
                    <a:pt x="15867" y="14208"/>
                  </a:lnTo>
                  <a:lnTo>
                    <a:pt x="15278" y="14723"/>
                  </a:lnTo>
                  <a:lnTo>
                    <a:pt x="14710" y="15238"/>
                  </a:lnTo>
                  <a:lnTo>
                    <a:pt x="14153" y="15753"/>
                  </a:lnTo>
                  <a:lnTo>
                    <a:pt x="13612" y="16276"/>
                  </a:lnTo>
                  <a:lnTo>
                    <a:pt x="13087" y="16807"/>
                  </a:lnTo>
                  <a:lnTo>
                    <a:pt x="12572" y="17338"/>
                  </a:lnTo>
                  <a:lnTo>
                    <a:pt x="12068" y="17869"/>
                  </a:lnTo>
                  <a:lnTo>
                    <a:pt x="11579" y="18408"/>
                  </a:lnTo>
                  <a:lnTo>
                    <a:pt x="11107" y="18947"/>
                  </a:lnTo>
                  <a:lnTo>
                    <a:pt x="10646" y="19486"/>
                  </a:lnTo>
                  <a:lnTo>
                    <a:pt x="10200" y="20033"/>
                  </a:lnTo>
                  <a:lnTo>
                    <a:pt x="9765" y="20580"/>
                  </a:lnTo>
                  <a:lnTo>
                    <a:pt x="9340" y="21127"/>
                  </a:lnTo>
                  <a:lnTo>
                    <a:pt x="8932" y="21674"/>
                  </a:lnTo>
                  <a:lnTo>
                    <a:pt x="8534" y="22221"/>
                  </a:lnTo>
                  <a:lnTo>
                    <a:pt x="8146" y="22776"/>
                  </a:lnTo>
                  <a:lnTo>
                    <a:pt x="7769" y="23323"/>
                  </a:lnTo>
                  <a:lnTo>
                    <a:pt x="7409" y="23879"/>
                  </a:lnTo>
                  <a:lnTo>
                    <a:pt x="7053" y="24434"/>
                  </a:lnTo>
                  <a:lnTo>
                    <a:pt x="6713" y="24981"/>
                  </a:lnTo>
                  <a:lnTo>
                    <a:pt x="6384" y="25536"/>
                  </a:lnTo>
                  <a:lnTo>
                    <a:pt x="6066" y="26091"/>
                  </a:lnTo>
                  <a:lnTo>
                    <a:pt x="5758" y="26638"/>
                  </a:lnTo>
                  <a:lnTo>
                    <a:pt x="5461" y="27193"/>
                  </a:lnTo>
                  <a:lnTo>
                    <a:pt x="5175" y="27740"/>
                  </a:lnTo>
                  <a:lnTo>
                    <a:pt x="4899" y="28287"/>
                  </a:lnTo>
                  <a:lnTo>
                    <a:pt x="4633" y="28834"/>
                  </a:lnTo>
                  <a:lnTo>
                    <a:pt x="4373" y="29373"/>
                  </a:lnTo>
                  <a:lnTo>
                    <a:pt x="4129" y="29920"/>
                  </a:lnTo>
                  <a:lnTo>
                    <a:pt x="3890" y="30459"/>
                  </a:lnTo>
                  <a:lnTo>
                    <a:pt x="3662" y="30990"/>
                  </a:lnTo>
                  <a:lnTo>
                    <a:pt x="3439" y="31529"/>
                  </a:lnTo>
                  <a:lnTo>
                    <a:pt x="3227" y="32060"/>
                  </a:lnTo>
                  <a:lnTo>
                    <a:pt x="3025" y="32583"/>
                  </a:lnTo>
                  <a:lnTo>
                    <a:pt x="2834" y="33106"/>
                  </a:lnTo>
                  <a:lnTo>
                    <a:pt x="2649" y="33629"/>
                  </a:lnTo>
                  <a:lnTo>
                    <a:pt x="2473" y="34144"/>
                  </a:lnTo>
                  <a:lnTo>
                    <a:pt x="2304" y="34651"/>
                  </a:lnTo>
                  <a:lnTo>
                    <a:pt x="2139" y="35158"/>
                  </a:lnTo>
                  <a:lnTo>
                    <a:pt x="1985" y="35657"/>
                  </a:lnTo>
                  <a:lnTo>
                    <a:pt x="1842" y="36155"/>
                  </a:lnTo>
                  <a:lnTo>
                    <a:pt x="1704" y="36646"/>
                  </a:lnTo>
                  <a:lnTo>
                    <a:pt x="1571" y="37129"/>
                  </a:lnTo>
                  <a:lnTo>
                    <a:pt x="1444" y="37611"/>
                  </a:lnTo>
                  <a:lnTo>
                    <a:pt x="1327" y="38086"/>
                  </a:lnTo>
                  <a:lnTo>
                    <a:pt x="1216" y="38553"/>
                  </a:lnTo>
                  <a:lnTo>
                    <a:pt x="1110" y="39011"/>
                  </a:lnTo>
                  <a:lnTo>
                    <a:pt x="1009" y="39462"/>
                  </a:lnTo>
                  <a:lnTo>
                    <a:pt x="919" y="39912"/>
                  </a:lnTo>
                  <a:lnTo>
                    <a:pt x="828" y="40347"/>
                  </a:lnTo>
                  <a:lnTo>
                    <a:pt x="749" y="40781"/>
                  </a:lnTo>
                  <a:lnTo>
                    <a:pt x="669" y="41200"/>
                  </a:lnTo>
                  <a:lnTo>
                    <a:pt x="600" y="41618"/>
                  </a:lnTo>
                  <a:lnTo>
                    <a:pt x="531" y="42020"/>
                  </a:lnTo>
                  <a:lnTo>
                    <a:pt x="473" y="42422"/>
                  </a:lnTo>
                  <a:lnTo>
                    <a:pt x="415" y="42809"/>
                  </a:lnTo>
                  <a:lnTo>
                    <a:pt x="319" y="43565"/>
                  </a:lnTo>
                  <a:lnTo>
                    <a:pt x="234" y="44273"/>
                  </a:lnTo>
                  <a:lnTo>
                    <a:pt x="165" y="44949"/>
                  </a:lnTo>
                  <a:lnTo>
                    <a:pt x="112" y="45576"/>
                  </a:lnTo>
                  <a:lnTo>
                    <a:pt x="70" y="46163"/>
                  </a:lnTo>
                  <a:lnTo>
                    <a:pt x="43" y="46702"/>
                  </a:lnTo>
                  <a:lnTo>
                    <a:pt x="22" y="47193"/>
                  </a:lnTo>
                  <a:lnTo>
                    <a:pt x="6" y="47636"/>
                  </a:lnTo>
                  <a:lnTo>
                    <a:pt x="1" y="48022"/>
                  </a:lnTo>
                  <a:lnTo>
                    <a:pt x="1" y="48360"/>
                  </a:lnTo>
                  <a:lnTo>
                    <a:pt x="6" y="48641"/>
                  </a:lnTo>
                  <a:lnTo>
                    <a:pt x="17" y="49019"/>
                  </a:lnTo>
                  <a:lnTo>
                    <a:pt x="22" y="49156"/>
                  </a:lnTo>
                  <a:lnTo>
                    <a:pt x="218" y="51827"/>
                  </a:lnTo>
                  <a:lnTo>
                    <a:pt x="399" y="54217"/>
                  </a:lnTo>
                  <a:lnTo>
                    <a:pt x="515" y="55657"/>
                  </a:lnTo>
                  <a:lnTo>
                    <a:pt x="643" y="57241"/>
                  </a:lnTo>
                  <a:lnTo>
                    <a:pt x="791" y="58979"/>
                  </a:lnTo>
                  <a:lnTo>
                    <a:pt x="961" y="60854"/>
                  </a:lnTo>
                  <a:lnTo>
                    <a:pt x="1147" y="62865"/>
                  </a:lnTo>
                  <a:lnTo>
                    <a:pt x="1349" y="65005"/>
                  </a:lnTo>
                  <a:lnTo>
                    <a:pt x="1577" y="67258"/>
                  </a:lnTo>
                  <a:lnTo>
                    <a:pt x="1821" y="69631"/>
                  </a:lnTo>
                  <a:lnTo>
                    <a:pt x="2086" y="72117"/>
                  </a:lnTo>
                  <a:lnTo>
                    <a:pt x="2378" y="74699"/>
                  </a:lnTo>
                  <a:lnTo>
                    <a:pt x="2691" y="77378"/>
                  </a:lnTo>
                  <a:lnTo>
                    <a:pt x="2856" y="78754"/>
                  </a:lnTo>
                  <a:lnTo>
                    <a:pt x="3025" y="80154"/>
                  </a:lnTo>
                  <a:lnTo>
                    <a:pt x="3200" y="81570"/>
                  </a:lnTo>
                  <a:lnTo>
                    <a:pt x="3386" y="83002"/>
                  </a:lnTo>
                  <a:lnTo>
                    <a:pt x="3577" y="84466"/>
                  </a:lnTo>
                  <a:lnTo>
                    <a:pt x="3768" y="85938"/>
                  </a:lnTo>
                  <a:lnTo>
                    <a:pt x="3975" y="87427"/>
                  </a:lnTo>
                  <a:lnTo>
                    <a:pt x="4182" y="88939"/>
                  </a:lnTo>
                  <a:lnTo>
                    <a:pt x="4394" y="90468"/>
                  </a:lnTo>
                  <a:lnTo>
                    <a:pt x="4617" y="92012"/>
                  </a:lnTo>
                  <a:lnTo>
                    <a:pt x="4846" y="93565"/>
                  </a:lnTo>
                  <a:lnTo>
                    <a:pt x="5084" y="95134"/>
                  </a:lnTo>
                  <a:lnTo>
                    <a:pt x="5323" y="96719"/>
                  </a:lnTo>
                  <a:lnTo>
                    <a:pt x="5573" y="98320"/>
                  </a:lnTo>
                  <a:lnTo>
                    <a:pt x="5833" y="99921"/>
                  </a:lnTo>
                  <a:lnTo>
                    <a:pt x="6098" y="101546"/>
                  </a:lnTo>
                  <a:lnTo>
                    <a:pt x="6368" y="103171"/>
                  </a:lnTo>
                  <a:lnTo>
                    <a:pt x="6644" y="104804"/>
                  </a:lnTo>
                  <a:lnTo>
                    <a:pt x="6931" y="106453"/>
                  </a:lnTo>
                  <a:lnTo>
                    <a:pt x="7223" y="108110"/>
                  </a:lnTo>
                  <a:lnTo>
                    <a:pt x="7525" y="109768"/>
                  </a:lnTo>
                  <a:lnTo>
                    <a:pt x="7833" y="111433"/>
                  </a:lnTo>
                  <a:lnTo>
                    <a:pt x="8151" y="113106"/>
                  </a:lnTo>
                  <a:lnTo>
                    <a:pt x="8475" y="114780"/>
                  </a:lnTo>
                  <a:lnTo>
                    <a:pt x="8809" y="116461"/>
                  </a:lnTo>
                  <a:lnTo>
                    <a:pt x="9149" y="118143"/>
                  </a:lnTo>
                  <a:lnTo>
                    <a:pt x="9494" y="119832"/>
                  </a:lnTo>
                  <a:lnTo>
                    <a:pt x="9855" y="121522"/>
                  </a:lnTo>
                  <a:lnTo>
                    <a:pt x="10216" y="123203"/>
                  </a:lnTo>
                  <a:lnTo>
                    <a:pt x="10592" y="124892"/>
                  </a:lnTo>
                  <a:lnTo>
                    <a:pt x="10975" y="126582"/>
                  </a:lnTo>
                  <a:lnTo>
                    <a:pt x="11362" y="128263"/>
                  </a:lnTo>
                  <a:lnTo>
                    <a:pt x="11765" y="129945"/>
                  </a:lnTo>
                  <a:lnTo>
                    <a:pt x="12174" y="131626"/>
                  </a:lnTo>
                  <a:lnTo>
                    <a:pt x="12588" y="133300"/>
                  </a:lnTo>
                  <a:lnTo>
                    <a:pt x="13012" y="134965"/>
                  </a:lnTo>
                  <a:lnTo>
                    <a:pt x="13447" y="136630"/>
                  </a:lnTo>
                  <a:lnTo>
                    <a:pt x="13893" y="138288"/>
                  </a:lnTo>
                  <a:lnTo>
                    <a:pt x="14344" y="139937"/>
                  </a:lnTo>
                  <a:lnTo>
                    <a:pt x="14806" y="141586"/>
                  </a:lnTo>
                  <a:lnTo>
                    <a:pt x="15278" y="143219"/>
                  </a:lnTo>
                  <a:lnTo>
                    <a:pt x="15761" y="144836"/>
                  </a:lnTo>
                  <a:lnTo>
                    <a:pt x="16249" y="146453"/>
                  </a:lnTo>
                  <a:lnTo>
                    <a:pt x="16753" y="148054"/>
                  </a:lnTo>
                  <a:lnTo>
                    <a:pt x="17263" y="149647"/>
                  </a:lnTo>
                  <a:lnTo>
                    <a:pt x="17783" y="151224"/>
                  </a:lnTo>
                  <a:lnTo>
                    <a:pt x="18043" y="152012"/>
                  </a:lnTo>
                  <a:lnTo>
                    <a:pt x="18308" y="152793"/>
                  </a:lnTo>
                  <a:lnTo>
                    <a:pt x="18579" y="153565"/>
                  </a:lnTo>
                  <a:lnTo>
                    <a:pt x="18849" y="154337"/>
                  </a:lnTo>
                  <a:lnTo>
                    <a:pt x="19125" y="155110"/>
                  </a:lnTo>
                  <a:lnTo>
                    <a:pt x="19401" y="155874"/>
                  </a:lnTo>
                  <a:lnTo>
                    <a:pt x="19677" y="156638"/>
                  </a:lnTo>
                  <a:lnTo>
                    <a:pt x="19959" y="157395"/>
                  </a:lnTo>
                  <a:lnTo>
                    <a:pt x="20245" y="158151"/>
                  </a:lnTo>
                  <a:lnTo>
                    <a:pt x="20526" y="158899"/>
                  </a:lnTo>
                  <a:lnTo>
                    <a:pt x="20818" y="159639"/>
                  </a:lnTo>
                  <a:lnTo>
                    <a:pt x="21110" y="160379"/>
                  </a:lnTo>
                  <a:lnTo>
                    <a:pt x="21402" y="161119"/>
                  </a:lnTo>
                  <a:lnTo>
                    <a:pt x="21699" y="161852"/>
                  </a:lnTo>
                  <a:lnTo>
                    <a:pt x="21996" y="162576"/>
                  </a:lnTo>
                  <a:lnTo>
                    <a:pt x="22299" y="163300"/>
                  </a:lnTo>
                  <a:lnTo>
                    <a:pt x="22606" y="164016"/>
                  </a:lnTo>
                  <a:lnTo>
                    <a:pt x="22914" y="164732"/>
                  </a:lnTo>
                  <a:lnTo>
                    <a:pt x="23222" y="165432"/>
                  </a:lnTo>
                  <a:lnTo>
                    <a:pt x="23535" y="166140"/>
                  </a:lnTo>
                  <a:lnTo>
                    <a:pt x="23848" y="166831"/>
                  </a:lnTo>
                  <a:lnTo>
                    <a:pt x="24167" y="167523"/>
                  </a:lnTo>
                  <a:lnTo>
                    <a:pt x="24485" y="168207"/>
                  </a:lnTo>
                  <a:lnTo>
                    <a:pt x="24809" y="168891"/>
                  </a:lnTo>
                  <a:lnTo>
                    <a:pt x="25138" y="169559"/>
                  </a:lnTo>
                  <a:lnTo>
                    <a:pt x="25467" y="170226"/>
                  </a:lnTo>
                  <a:lnTo>
                    <a:pt x="25796" y="170894"/>
                  </a:lnTo>
                  <a:lnTo>
                    <a:pt x="26130" y="171546"/>
                  </a:lnTo>
                  <a:lnTo>
                    <a:pt x="26470" y="172197"/>
                  </a:lnTo>
                  <a:lnTo>
                    <a:pt x="26809" y="172841"/>
                  </a:lnTo>
                  <a:lnTo>
                    <a:pt x="27149" y="173477"/>
                  </a:lnTo>
                  <a:lnTo>
                    <a:pt x="27494" y="174112"/>
                  </a:lnTo>
                  <a:lnTo>
                    <a:pt x="27844" y="174732"/>
                  </a:lnTo>
                  <a:lnTo>
                    <a:pt x="28194" y="175351"/>
                  </a:lnTo>
                  <a:lnTo>
                    <a:pt x="28550" y="175963"/>
                  </a:lnTo>
                  <a:lnTo>
                    <a:pt x="28905" y="176566"/>
                  </a:lnTo>
                  <a:lnTo>
                    <a:pt x="29266" y="177169"/>
                  </a:lnTo>
                  <a:lnTo>
                    <a:pt x="29627" y="177757"/>
                  </a:lnTo>
                  <a:lnTo>
                    <a:pt x="29993" y="178344"/>
                  </a:lnTo>
                  <a:lnTo>
                    <a:pt x="30359" y="178915"/>
                  </a:lnTo>
                  <a:lnTo>
                    <a:pt x="30731" y="179486"/>
                  </a:lnTo>
                  <a:lnTo>
                    <a:pt x="31102" y="180049"/>
                  </a:lnTo>
                  <a:lnTo>
                    <a:pt x="31479" y="180605"/>
                  </a:lnTo>
                  <a:lnTo>
                    <a:pt x="31861" y="181152"/>
                  </a:lnTo>
                  <a:lnTo>
                    <a:pt x="32243" y="181691"/>
                  </a:lnTo>
                  <a:lnTo>
                    <a:pt x="32631" y="182222"/>
                  </a:lnTo>
                  <a:lnTo>
                    <a:pt x="33018" y="182745"/>
                  </a:lnTo>
                  <a:lnTo>
                    <a:pt x="33411" y="183259"/>
                  </a:lnTo>
                  <a:lnTo>
                    <a:pt x="33803" y="183766"/>
                  </a:lnTo>
                  <a:lnTo>
                    <a:pt x="34201" y="184265"/>
                  </a:lnTo>
                  <a:lnTo>
                    <a:pt x="34599" y="184756"/>
                  </a:lnTo>
                  <a:lnTo>
                    <a:pt x="35003" y="185239"/>
                  </a:lnTo>
                  <a:lnTo>
                    <a:pt x="35411" y="185713"/>
                  </a:lnTo>
                  <a:lnTo>
                    <a:pt x="35820" y="186180"/>
                  </a:lnTo>
                  <a:lnTo>
                    <a:pt x="36234" y="186638"/>
                  </a:lnTo>
                  <a:lnTo>
                    <a:pt x="36648" y="187089"/>
                  </a:lnTo>
                  <a:lnTo>
                    <a:pt x="37067" y="187523"/>
                  </a:lnTo>
                  <a:lnTo>
                    <a:pt x="37491" y="187958"/>
                  </a:lnTo>
                  <a:lnTo>
                    <a:pt x="37916" y="188376"/>
                  </a:lnTo>
                  <a:lnTo>
                    <a:pt x="38346" y="188794"/>
                  </a:lnTo>
                  <a:lnTo>
                    <a:pt x="38775" y="189197"/>
                  </a:lnTo>
                  <a:lnTo>
                    <a:pt x="39211" y="189591"/>
                  </a:lnTo>
                  <a:lnTo>
                    <a:pt x="39646" y="189969"/>
                  </a:lnTo>
                  <a:lnTo>
                    <a:pt x="40086" y="190347"/>
                  </a:lnTo>
                  <a:lnTo>
                    <a:pt x="40532" y="190709"/>
                  </a:lnTo>
                  <a:lnTo>
                    <a:pt x="40978" y="191071"/>
                  </a:lnTo>
                  <a:lnTo>
                    <a:pt x="41429" y="191417"/>
                  </a:lnTo>
                  <a:lnTo>
                    <a:pt x="41880" y="191747"/>
                  </a:lnTo>
                  <a:lnTo>
                    <a:pt x="42336" y="192077"/>
                  </a:lnTo>
                  <a:lnTo>
                    <a:pt x="42798" y="192391"/>
                  </a:lnTo>
                  <a:lnTo>
                    <a:pt x="43260" y="192696"/>
                  </a:lnTo>
                  <a:lnTo>
                    <a:pt x="43726" y="192994"/>
                  </a:lnTo>
                  <a:lnTo>
                    <a:pt x="44193" y="193276"/>
                  </a:lnTo>
                  <a:lnTo>
                    <a:pt x="44666" y="193549"/>
                  </a:lnTo>
                  <a:lnTo>
                    <a:pt x="45143" y="193815"/>
                  </a:lnTo>
                  <a:lnTo>
                    <a:pt x="45621" y="194064"/>
                  </a:lnTo>
                  <a:lnTo>
                    <a:pt x="46104" y="194313"/>
                  </a:lnTo>
                  <a:lnTo>
                    <a:pt x="46592" y="194539"/>
                  </a:lnTo>
                  <a:lnTo>
                    <a:pt x="47080" y="194764"/>
                  </a:lnTo>
                  <a:lnTo>
                    <a:pt x="47574" y="194973"/>
                  </a:lnTo>
                  <a:lnTo>
                    <a:pt x="48067" y="195166"/>
                  </a:lnTo>
                  <a:lnTo>
                    <a:pt x="48566" y="195359"/>
                  </a:lnTo>
                  <a:lnTo>
                    <a:pt x="49070" y="195528"/>
                  </a:lnTo>
                  <a:lnTo>
                    <a:pt x="49574" y="195697"/>
                  </a:lnTo>
                  <a:lnTo>
                    <a:pt x="50084" y="195850"/>
                  </a:lnTo>
                  <a:lnTo>
                    <a:pt x="50598" y="195987"/>
                  </a:lnTo>
                  <a:lnTo>
                    <a:pt x="51113" y="196115"/>
                  </a:lnTo>
                  <a:lnTo>
                    <a:pt x="51633" y="196236"/>
                  </a:lnTo>
                  <a:lnTo>
                    <a:pt x="52153" y="196341"/>
                  </a:lnTo>
                  <a:lnTo>
                    <a:pt x="52679" y="196429"/>
                  </a:lnTo>
                  <a:lnTo>
                    <a:pt x="53209" y="196510"/>
                  </a:lnTo>
                  <a:lnTo>
                    <a:pt x="53745" y="196582"/>
                  </a:lnTo>
                  <a:lnTo>
                    <a:pt x="54281" y="196638"/>
                  </a:lnTo>
                  <a:lnTo>
                    <a:pt x="54817" y="196679"/>
                  </a:lnTo>
                  <a:lnTo>
                    <a:pt x="55364" y="196711"/>
                  </a:lnTo>
                  <a:lnTo>
                    <a:pt x="55910" y="196735"/>
                  </a:lnTo>
                  <a:lnTo>
                    <a:pt x="56998" y="196735"/>
                  </a:lnTo>
                  <a:lnTo>
                    <a:pt x="57539" y="196727"/>
                  </a:lnTo>
                  <a:lnTo>
                    <a:pt x="58081" y="196703"/>
                  </a:lnTo>
                  <a:lnTo>
                    <a:pt x="58611" y="196679"/>
                  </a:lnTo>
                  <a:lnTo>
                    <a:pt x="59142" y="196638"/>
                  </a:lnTo>
                  <a:lnTo>
                    <a:pt x="59673" y="196590"/>
                  </a:lnTo>
                  <a:lnTo>
                    <a:pt x="60198" y="196534"/>
                  </a:lnTo>
                  <a:lnTo>
                    <a:pt x="60718" y="196469"/>
                  </a:lnTo>
                  <a:lnTo>
                    <a:pt x="61238" y="196397"/>
                  </a:lnTo>
                  <a:lnTo>
                    <a:pt x="61753" y="196317"/>
                  </a:lnTo>
                  <a:lnTo>
                    <a:pt x="62262" y="196228"/>
                  </a:lnTo>
                  <a:lnTo>
                    <a:pt x="62772" y="196124"/>
                  </a:lnTo>
                  <a:lnTo>
                    <a:pt x="63281" y="196019"/>
                  </a:lnTo>
                  <a:lnTo>
                    <a:pt x="63780" y="195906"/>
                  </a:lnTo>
                  <a:lnTo>
                    <a:pt x="64279" y="195778"/>
                  </a:lnTo>
                  <a:lnTo>
                    <a:pt x="64777" y="195641"/>
                  </a:lnTo>
                  <a:lnTo>
                    <a:pt x="65271" y="195504"/>
                  </a:lnTo>
                  <a:lnTo>
                    <a:pt x="65759" y="195351"/>
                  </a:lnTo>
                  <a:lnTo>
                    <a:pt x="66247" y="195198"/>
                  </a:lnTo>
                  <a:lnTo>
                    <a:pt x="66736" y="195029"/>
                  </a:lnTo>
                  <a:lnTo>
                    <a:pt x="67213" y="194852"/>
                  </a:lnTo>
                  <a:lnTo>
                    <a:pt x="67691" y="194667"/>
                  </a:lnTo>
                  <a:lnTo>
                    <a:pt x="68168" y="194482"/>
                  </a:lnTo>
                  <a:lnTo>
                    <a:pt x="68641" y="194281"/>
                  </a:lnTo>
                  <a:lnTo>
                    <a:pt x="69108" y="194072"/>
                  </a:lnTo>
                  <a:lnTo>
                    <a:pt x="69575" y="193863"/>
                  </a:lnTo>
                  <a:lnTo>
                    <a:pt x="70036" y="193638"/>
                  </a:lnTo>
                  <a:lnTo>
                    <a:pt x="70498" y="193404"/>
                  </a:lnTo>
                  <a:lnTo>
                    <a:pt x="70954" y="193171"/>
                  </a:lnTo>
                  <a:lnTo>
                    <a:pt x="71411" y="192922"/>
                  </a:lnTo>
                  <a:lnTo>
                    <a:pt x="71862" y="192672"/>
                  </a:lnTo>
                  <a:lnTo>
                    <a:pt x="72307" y="192407"/>
                  </a:lnTo>
                  <a:lnTo>
                    <a:pt x="72753" y="192141"/>
                  </a:lnTo>
                  <a:lnTo>
                    <a:pt x="73199" y="191868"/>
                  </a:lnTo>
                  <a:lnTo>
                    <a:pt x="73639" y="191586"/>
                  </a:lnTo>
                  <a:lnTo>
                    <a:pt x="74075" y="191296"/>
                  </a:lnTo>
                  <a:lnTo>
                    <a:pt x="74510" y="190999"/>
                  </a:lnTo>
                  <a:lnTo>
                    <a:pt x="74940" y="190693"/>
                  </a:lnTo>
                  <a:lnTo>
                    <a:pt x="75364" y="190379"/>
                  </a:lnTo>
                  <a:lnTo>
                    <a:pt x="75794" y="190058"/>
                  </a:lnTo>
                  <a:lnTo>
                    <a:pt x="76213" y="189736"/>
                  </a:lnTo>
                  <a:lnTo>
                    <a:pt x="76632" y="189398"/>
                  </a:lnTo>
                  <a:lnTo>
                    <a:pt x="77052" y="189060"/>
                  </a:lnTo>
                  <a:lnTo>
                    <a:pt x="77460" y="188714"/>
                  </a:lnTo>
                  <a:lnTo>
                    <a:pt x="77874" y="188360"/>
                  </a:lnTo>
                  <a:lnTo>
                    <a:pt x="78283" y="187998"/>
                  </a:lnTo>
                  <a:lnTo>
                    <a:pt x="78686" y="187628"/>
                  </a:lnTo>
                  <a:lnTo>
                    <a:pt x="79089" y="187250"/>
                  </a:lnTo>
                  <a:lnTo>
                    <a:pt x="79487" y="186872"/>
                  </a:lnTo>
                  <a:lnTo>
                    <a:pt x="79885" y="186486"/>
                  </a:lnTo>
                  <a:lnTo>
                    <a:pt x="80278" y="186091"/>
                  </a:lnTo>
                  <a:lnTo>
                    <a:pt x="80671" y="185689"/>
                  </a:lnTo>
                  <a:lnTo>
                    <a:pt x="81058" y="185279"/>
                  </a:lnTo>
                  <a:lnTo>
                    <a:pt x="81445" y="184868"/>
                  </a:lnTo>
                  <a:lnTo>
                    <a:pt x="81827" y="184450"/>
                  </a:lnTo>
                  <a:lnTo>
                    <a:pt x="82204" y="184024"/>
                  </a:lnTo>
                  <a:lnTo>
                    <a:pt x="82581" y="183589"/>
                  </a:lnTo>
                  <a:lnTo>
                    <a:pt x="82958" y="183147"/>
                  </a:lnTo>
                  <a:lnTo>
                    <a:pt x="83329" y="182704"/>
                  </a:lnTo>
                  <a:lnTo>
                    <a:pt x="83701" y="182254"/>
                  </a:lnTo>
                  <a:lnTo>
                    <a:pt x="84067" y="181795"/>
                  </a:lnTo>
                  <a:lnTo>
                    <a:pt x="84428" y="181337"/>
                  </a:lnTo>
                  <a:lnTo>
                    <a:pt x="84788" y="180862"/>
                  </a:lnTo>
                  <a:lnTo>
                    <a:pt x="85149" y="180387"/>
                  </a:lnTo>
                  <a:lnTo>
                    <a:pt x="85505" y="179913"/>
                  </a:lnTo>
                  <a:lnTo>
                    <a:pt x="85855" y="179422"/>
                  </a:lnTo>
                  <a:lnTo>
                    <a:pt x="86205" y="178931"/>
                  </a:lnTo>
                  <a:lnTo>
                    <a:pt x="86556" y="178432"/>
                  </a:lnTo>
                  <a:lnTo>
                    <a:pt x="86900" y="177926"/>
                  </a:lnTo>
                  <a:lnTo>
                    <a:pt x="87240" y="177419"/>
                  </a:lnTo>
                  <a:lnTo>
                    <a:pt x="87580" y="176904"/>
                  </a:lnTo>
                  <a:lnTo>
                    <a:pt x="87919" y="176389"/>
                  </a:lnTo>
                  <a:lnTo>
                    <a:pt x="88254" y="175858"/>
                  </a:lnTo>
                  <a:lnTo>
                    <a:pt x="88583" y="175327"/>
                  </a:lnTo>
                  <a:lnTo>
                    <a:pt x="88912" y="174796"/>
                  </a:lnTo>
                  <a:lnTo>
                    <a:pt x="89241" y="174249"/>
                  </a:lnTo>
                  <a:lnTo>
                    <a:pt x="89564" y="173710"/>
                  </a:lnTo>
                  <a:lnTo>
                    <a:pt x="89888" y="173155"/>
                  </a:lnTo>
                  <a:lnTo>
                    <a:pt x="90206" y="172600"/>
                  </a:lnTo>
                  <a:lnTo>
                    <a:pt x="90525" y="172037"/>
                  </a:lnTo>
                  <a:lnTo>
                    <a:pt x="90838" y="171473"/>
                  </a:lnTo>
                  <a:lnTo>
                    <a:pt x="91146" y="170894"/>
                  </a:lnTo>
                  <a:lnTo>
                    <a:pt x="91459" y="170323"/>
                  </a:lnTo>
                  <a:lnTo>
                    <a:pt x="91761" y="169744"/>
                  </a:lnTo>
                  <a:lnTo>
                    <a:pt x="92069" y="169156"/>
                  </a:lnTo>
                  <a:lnTo>
                    <a:pt x="92366" y="168561"/>
                  </a:lnTo>
                  <a:lnTo>
                    <a:pt x="92669" y="167966"/>
                  </a:lnTo>
                  <a:lnTo>
                    <a:pt x="92966" y="167370"/>
                  </a:lnTo>
                  <a:lnTo>
                    <a:pt x="93258" y="166767"/>
                  </a:lnTo>
                  <a:lnTo>
                    <a:pt x="93550" y="166156"/>
                  </a:lnTo>
                  <a:lnTo>
                    <a:pt x="93836" y="165544"/>
                  </a:lnTo>
                  <a:lnTo>
                    <a:pt x="94123" y="164925"/>
                  </a:lnTo>
                  <a:lnTo>
                    <a:pt x="94409" y="164297"/>
                  </a:lnTo>
                  <a:lnTo>
                    <a:pt x="94690" y="163678"/>
                  </a:lnTo>
                  <a:lnTo>
                    <a:pt x="94972" y="163042"/>
                  </a:lnTo>
                  <a:lnTo>
                    <a:pt x="95248" y="162407"/>
                  </a:lnTo>
                  <a:lnTo>
                    <a:pt x="95524" y="161771"/>
                  </a:lnTo>
                  <a:lnTo>
                    <a:pt x="95794" y="161127"/>
                  </a:lnTo>
                  <a:lnTo>
                    <a:pt x="96065" y="160476"/>
                  </a:lnTo>
                  <a:lnTo>
                    <a:pt x="96330" y="159832"/>
                  </a:lnTo>
                  <a:lnTo>
                    <a:pt x="96595" y="159173"/>
                  </a:lnTo>
                  <a:lnTo>
                    <a:pt x="96855" y="158513"/>
                  </a:lnTo>
                  <a:lnTo>
                    <a:pt x="97116" y="157853"/>
                  </a:lnTo>
                  <a:lnTo>
                    <a:pt x="97376" y="157185"/>
                  </a:lnTo>
                  <a:lnTo>
                    <a:pt x="97630" y="156518"/>
                  </a:lnTo>
                  <a:lnTo>
                    <a:pt x="97885" y="155842"/>
                  </a:lnTo>
                  <a:lnTo>
                    <a:pt x="98134" y="155166"/>
                  </a:lnTo>
                  <a:lnTo>
                    <a:pt x="98628" y="153798"/>
                  </a:lnTo>
                  <a:lnTo>
                    <a:pt x="99116" y="152423"/>
                  </a:lnTo>
                  <a:lnTo>
                    <a:pt x="99594" y="151023"/>
                  </a:lnTo>
                  <a:lnTo>
                    <a:pt x="100061" y="149623"/>
                  </a:lnTo>
                  <a:lnTo>
                    <a:pt x="100517" y="148199"/>
                  </a:lnTo>
                  <a:lnTo>
                    <a:pt x="100968" y="146775"/>
                  </a:lnTo>
                  <a:lnTo>
                    <a:pt x="101408" y="145327"/>
                  </a:lnTo>
                  <a:lnTo>
                    <a:pt x="101838" y="143879"/>
                  </a:lnTo>
                  <a:lnTo>
                    <a:pt x="102263" y="142415"/>
                  </a:lnTo>
                  <a:lnTo>
                    <a:pt x="102677" y="140942"/>
                  </a:lnTo>
                  <a:lnTo>
                    <a:pt x="103085" y="139454"/>
                  </a:lnTo>
                  <a:lnTo>
                    <a:pt x="103483" y="137966"/>
                  </a:lnTo>
                  <a:lnTo>
                    <a:pt x="103871" y="136461"/>
                  </a:lnTo>
                  <a:lnTo>
                    <a:pt x="104253" y="134949"/>
                  </a:lnTo>
                  <a:lnTo>
                    <a:pt x="104624" y="133428"/>
                  </a:lnTo>
                  <a:lnTo>
                    <a:pt x="104990" y="131900"/>
                  </a:lnTo>
                  <a:lnTo>
                    <a:pt x="105346" y="130363"/>
                  </a:lnTo>
                  <a:lnTo>
                    <a:pt x="105691" y="128827"/>
                  </a:lnTo>
                  <a:lnTo>
                    <a:pt x="106030" y="127274"/>
                  </a:lnTo>
                  <a:lnTo>
                    <a:pt x="106365" y="125721"/>
                  </a:lnTo>
                  <a:lnTo>
                    <a:pt x="106688" y="124160"/>
                  </a:lnTo>
                  <a:lnTo>
                    <a:pt x="107007" y="122592"/>
                  </a:lnTo>
                  <a:lnTo>
                    <a:pt x="107315" y="121023"/>
                  </a:lnTo>
                  <a:lnTo>
                    <a:pt x="107612" y="119446"/>
                  </a:lnTo>
                  <a:lnTo>
                    <a:pt x="107909" y="117869"/>
                  </a:lnTo>
                  <a:lnTo>
                    <a:pt x="108196" y="116284"/>
                  </a:lnTo>
                  <a:lnTo>
                    <a:pt x="108471" y="114699"/>
                  </a:lnTo>
                  <a:lnTo>
                    <a:pt x="108742" y="113106"/>
                  </a:lnTo>
                  <a:lnTo>
                    <a:pt x="109007" y="111522"/>
                  </a:lnTo>
                  <a:lnTo>
                    <a:pt x="109262" y="109921"/>
                  </a:lnTo>
                  <a:lnTo>
                    <a:pt x="109512" y="108328"/>
                  </a:lnTo>
                  <a:lnTo>
                    <a:pt x="109750" y="106735"/>
                  </a:lnTo>
                  <a:lnTo>
                    <a:pt x="109984" y="105134"/>
                  </a:lnTo>
                  <a:lnTo>
                    <a:pt x="110212" y="103541"/>
                  </a:lnTo>
                  <a:lnTo>
                    <a:pt x="110435" y="101940"/>
                  </a:lnTo>
                  <a:lnTo>
                    <a:pt x="110647" y="100347"/>
                  </a:lnTo>
                  <a:lnTo>
                    <a:pt x="110854" y="98754"/>
                  </a:lnTo>
                  <a:lnTo>
                    <a:pt x="111056" y="97161"/>
                  </a:lnTo>
                  <a:lnTo>
                    <a:pt x="111247" y="95568"/>
                  </a:lnTo>
                  <a:lnTo>
                    <a:pt x="111438" y="93975"/>
                  </a:lnTo>
                  <a:lnTo>
                    <a:pt x="111618" y="92390"/>
                  </a:lnTo>
                  <a:lnTo>
                    <a:pt x="111788" y="90805"/>
                  </a:lnTo>
                  <a:lnTo>
                    <a:pt x="111958" y="89229"/>
                  </a:lnTo>
                  <a:lnTo>
                    <a:pt x="112117" y="87652"/>
                  </a:lnTo>
                  <a:lnTo>
                    <a:pt x="112271" y="86083"/>
                  </a:lnTo>
                  <a:lnTo>
                    <a:pt x="112420" y="84514"/>
                  </a:lnTo>
                  <a:lnTo>
                    <a:pt x="112563" y="82954"/>
                  </a:lnTo>
                  <a:lnTo>
                    <a:pt x="112701" y="81393"/>
                  </a:lnTo>
                  <a:lnTo>
                    <a:pt x="112828" y="79848"/>
                  </a:lnTo>
                  <a:lnTo>
                    <a:pt x="112956" y="78303"/>
                  </a:lnTo>
                  <a:lnTo>
                    <a:pt x="113072" y="76767"/>
                  </a:lnTo>
                  <a:lnTo>
                    <a:pt x="113189" y="75238"/>
                  </a:lnTo>
                  <a:lnTo>
                    <a:pt x="113295" y="73718"/>
                  </a:lnTo>
                  <a:lnTo>
                    <a:pt x="113396" y="72205"/>
                  </a:lnTo>
                  <a:lnTo>
                    <a:pt x="113491" y="70701"/>
                  </a:lnTo>
                  <a:lnTo>
                    <a:pt x="113582" y="69204"/>
                  </a:lnTo>
                  <a:lnTo>
                    <a:pt x="113667" y="67716"/>
                  </a:lnTo>
                  <a:lnTo>
                    <a:pt x="113746" y="66244"/>
                  </a:lnTo>
                  <a:lnTo>
                    <a:pt x="113820" y="64780"/>
                  </a:lnTo>
                  <a:lnTo>
                    <a:pt x="113889" y="63324"/>
                  </a:lnTo>
                  <a:lnTo>
                    <a:pt x="113953" y="61875"/>
                  </a:lnTo>
                  <a:lnTo>
                    <a:pt x="114012" y="60443"/>
                  </a:lnTo>
                  <a:lnTo>
                    <a:pt x="114065" y="59027"/>
                  </a:lnTo>
                  <a:lnTo>
                    <a:pt x="114112" y="57620"/>
                  </a:lnTo>
                  <a:lnTo>
                    <a:pt x="114155" y="56228"/>
                  </a:lnTo>
                  <a:lnTo>
                    <a:pt x="114192" y="54844"/>
                  </a:lnTo>
                  <a:lnTo>
                    <a:pt x="114229" y="53476"/>
                  </a:lnTo>
                  <a:lnTo>
                    <a:pt x="114256" y="52125"/>
                  </a:lnTo>
                  <a:lnTo>
                    <a:pt x="114282" y="50781"/>
                  </a:lnTo>
                  <a:lnTo>
                    <a:pt x="114298" y="49462"/>
                  </a:lnTo>
                  <a:lnTo>
                    <a:pt x="114314" y="48151"/>
                  </a:lnTo>
                  <a:lnTo>
                    <a:pt x="114325" y="46855"/>
                  </a:lnTo>
                  <a:lnTo>
                    <a:pt x="114335" y="45584"/>
                  </a:lnTo>
                  <a:lnTo>
                    <a:pt x="114335" y="44321"/>
                  </a:lnTo>
                  <a:lnTo>
                    <a:pt x="114330" y="43774"/>
                  </a:lnTo>
                  <a:lnTo>
                    <a:pt x="114325" y="43227"/>
                  </a:lnTo>
                  <a:lnTo>
                    <a:pt x="114309" y="42680"/>
                  </a:lnTo>
                  <a:lnTo>
                    <a:pt x="114293" y="42149"/>
                  </a:lnTo>
                  <a:lnTo>
                    <a:pt x="114272" y="41618"/>
                  </a:lnTo>
                  <a:lnTo>
                    <a:pt x="114240" y="41087"/>
                  </a:lnTo>
                  <a:lnTo>
                    <a:pt x="114208" y="40564"/>
                  </a:lnTo>
                  <a:lnTo>
                    <a:pt x="114165" y="40041"/>
                  </a:lnTo>
                  <a:lnTo>
                    <a:pt x="114123" y="39534"/>
                  </a:lnTo>
                  <a:lnTo>
                    <a:pt x="114075" y="39019"/>
                  </a:lnTo>
                  <a:lnTo>
                    <a:pt x="114022" y="38513"/>
                  </a:lnTo>
                  <a:lnTo>
                    <a:pt x="113964" y="38014"/>
                  </a:lnTo>
                  <a:lnTo>
                    <a:pt x="113900" y="37515"/>
                  </a:lnTo>
                  <a:lnTo>
                    <a:pt x="113831" y="37024"/>
                  </a:lnTo>
                  <a:lnTo>
                    <a:pt x="113757" y="36533"/>
                  </a:lnTo>
                  <a:lnTo>
                    <a:pt x="113677" y="36051"/>
                  </a:lnTo>
                  <a:lnTo>
                    <a:pt x="113598" y="35576"/>
                  </a:lnTo>
                  <a:lnTo>
                    <a:pt x="113507" y="35093"/>
                  </a:lnTo>
                  <a:lnTo>
                    <a:pt x="113417" y="34627"/>
                  </a:lnTo>
                  <a:lnTo>
                    <a:pt x="113322" y="34160"/>
                  </a:lnTo>
                  <a:lnTo>
                    <a:pt x="113221" y="33694"/>
                  </a:lnTo>
                  <a:lnTo>
                    <a:pt x="113115" y="33235"/>
                  </a:lnTo>
                  <a:lnTo>
                    <a:pt x="113003" y="32784"/>
                  </a:lnTo>
                  <a:lnTo>
                    <a:pt x="112892" y="32334"/>
                  </a:lnTo>
                  <a:lnTo>
                    <a:pt x="112770" y="31883"/>
                  </a:lnTo>
                  <a:lnTo>
                    <a:pt x="112648" y="31449"/>
                  </a:lnTo>
                  <a:lnTo>
                    <a:pt x="112520" y="31006"/>
                  </a:lnTo>
                  <a:lnTo>
                    <a:pt x="112393" y="30572"/>
                  </a:lnTo>
                  <a:lnTo>
                    <a:pt x="112255" y="30146"/>
                  </a:lnTo>
                  <a:lnTo>
                    <a:pt x="112117" y="29719"/>
                  </a:lnTo>
                  <a:lnTo>
                    <a:pt x="111974" y="29293"/>
                  </a:lnTo>
                  <a:lnTo>
                    <a:pt x="111825" y="28883"/>
                  </a:lnTo>
                  <a:lnTo>
                    <a:pt x="111671" y="28464"/>
                  </a:lnTo>
                  <a:lnTo>
                    <a:pt x="111517" y="28054"/>
                  </a:lnTo>
                  <a:lnTo>
                    <a:pt x="111358" y="27652"/>
                  </a:lnTo>
                  <a:lnTo>
                    <a:pt x="111194" y="27249"/>
                  </a:lnTo>
                  <a:lnTo>
                    <a:pt x="111024" y="26847"/>
                  </a:lnTo>
                  <a:lnTo>
                    <a:pt x="110854" y="26453"/>
                  </a:lnTo>
                  <a:lnTo>
                    <a:pt x="110679" y="26067"/>
                  </a:lnTo>
                  <a:lnTo>
                    <a:pt x="110504" y="25681"/>
                  </a:lnTo>
                  <a:lnTo>
                    <a:pt x="110318" y="25294"/>
                  </a:lnTo>
                  <a:lnTo>
                    <a:pt x="110132" y="24916"/>
                  </a:lnTo>
                  <a:lnTo>
                    <a:pt x="109941" y="24538"/>
                  </a:lnTo>
                  <a:lnTo>
                    <a:pt x="109750" y="24168"/>
                  </a:lnTo>
                  <a:lnTo>
                    <a:pt x="109554" y="23806"/>
                  </a:lnTo>
                  <a:lnTo>
                    <a:pt x="109352" y="23436"/>
                  </a:lnTo>
                  <a:lnTo>
                    <a:pt x="109151" y="23082"/>
                  </a:lnTo>
                  <a:lnTo>
                    <a:pt x="108944" y="22720"/>
                  </a:lnTo>
                  <a:lnTo>
                    <a:pt x="108732" y="22366"/>
                  </a:lnTo>
                  <a:lnTo>
                    <a:pt x="108519" y="22020"/>
                  </a:lnTo>
                  <a:lnTo>
                    <a:pt x="108302" y="21674"/>
                  </a:lnTo>
                  <a:lnTo>
                    <a:pt x="108084" y="21336"/>
                  </a:lnTo>
                  <a:lnTo>
                    <a:pt x="107861" y="20998"/>
                  </a:lnTo>
                  <a:lnTo>
                    <a:pt x="107633" y="20661"/>
                  </a:lnTo>
                  <a:lnTo>
                    <a:pt x="107405" y="20331"/>
                  </a:lnTo>
                  <a:lnTo>
                    <a:pt x="107171" y="20001"/>
                  </a:lnTo>
                  <a:lnTo>
                    <a:pt x="106938" y="19679"/>
                  </a:lnTo>
                  <a:lnTo>
                    <a:pt x="106699" y="19357"/>
                  </a:lnTo>
                  <a:lnTo>
                    <a:pt x="106455" y="19043"/>
                  </a:lnTo>
                  <a:lnTo>
                    <a:pt x="106211" y="18730"/>
                  </a:lnTo>
                  <a:lnTo>
                    <a:pt x="105967" y="18416"/>
                  </a:lnTo>
                  <a:lnTo>
                    <a:pt x="105712" y="18110"/>
                  </a:lnTo>
                  <a:lnTo>
                    <a:pt x="105463" y="17805"/>
                  </a:lnTo>
                  <a:lnTo>
                    <a:pt x="105208" y="17507"/>
                  </a:lnTo>
                  <a:lnTo>
                    <a:pt x="104948" y="17209"/>
                  </a:lnTo>
                  <a:lnTo>
                    <a:pt x="104688" y="16920"/>
                  </a:lnTo>
                  <a:lnTo>
                    <a:pt x="104423" y="16630"/>
                  </a:lnTo>
                  <a:lnTo>
                    <a:pt x="104157" y="16340"/>
                  </a:lnTo>
                  <a:lnTo>
                    <a:pt x="103892" y="16059"/>
                  </a:lnTo>
                  <a:lnTo>
                    <a:pt x="103621" y="15777"/>
                  </a:lnTo>
                  <a:lnTo>
                    <a:pt x="103069" y="15230"/>
                  </a:lnTo>
                  <a:lnTo>
                    <a:pt x="102512" y="14691"/>
                  </a:lnTo>
                  <a:lnTo>
                    <a:pt x="101944" y="14168"/>
                  </a:lnTo>
                  <a:lnTo>
                    <a:pt x="101366" y="13653"/>
                  </a:lnTo>
                  <a:lnTo>
                    <a:pt x="100782" y="13154"/>
                  </a:lnTo>
                  <a:lnTo>
                    <a:pt x="100193" y="12664"/>
                  </a:lnTo>
                  <a:lnTo>
                    <a:pt x="99594" y="12189"/>
                  </a:lnTo>
                  <a:lnTo>
                    <a:pt x="98983" y="11730"/>
                  </a:lnTo>
                  <a:lnTo>
                    <a:pt x="98368" y="11272"/>
                  </a:lnTo>
                  <a:lnTo>
                    <a:pt x="97747" y="10837"/>
                  </a:lnTo>
                  <a:lnTo>
                    <a:pt x="97121" y="10403"/>
                  </a:lnTo>
                  <a:lnTo>
                    <a:pt x="96489" y="9993"/>
                  </a:lnTo>
                  <a:lnTo>
                    <a:pt x="95847" y="9582"/>
                  </a:lnTo>
                  <a:lnTo>
                    <a:pt x="95205" y="9188"/>
                  </a:lnTo>
                  <a:lnTo>
                    <a:pt x="94552" y="8802"/>
                  </a:lnTo>
                  <a:lnTo>
                    <a:pt x="93900" y="8432"/>
                  </a:lnTo>
                  <a:lnTo>
                    <a:pt x="93242" y="8070"/>
                  </a:lnTo>
                  <a:lnTo>
                    <a:pt x="92578" y="7716"/>
                  </a:lnTo>
                  <a:lnTo>
                    <a:pt x="91915" y="7378"/>
                  </a:lnTo>
                  <a:lnTo>
                    <a:pt x="91246" y="7048"/>
                  </a:lnTo>
                  <a:lnTo>
                    <a:pt x="90573" y="6726"/>
                  </a:lnTo>
                  <a:lnTo>
                    <a:pt x="89899" y="6413"/>
                  </a:lnTo>
                  <a:lnTo>
                    <a:pt x="89219" y="6107"/>
                  </a:lnTo>
                  <a:lnTo>
                    <a:pt x="88540" y="5817"/>
                  </a:lnTo>
                  <a:lnTo>
                    <a:pt x="87856" y="5536"/>
                  </a:lnTo>
                  <a:lnTo>
                    <a:pt x="87176" y="5262"/>
                  </a:lnTo>
                  <a:lnTo>
                    <a:pt x="86492" y="4997"/>
                  </a:lnTo>
                  <a:lnTo>
                    <a:pt x="85807" y="4739"/>
                  </a:lnTo>
                  <a:lnTo>
                    <a:pt x="85123" y="4490"/>
                  </a:lnTo>
                  <a:lnTo>
                    <a:pt x="84438" y="4257"/>
                  </a:lnTo>
                  <a:lnTo>
                    <a:pt x="83754" y="4023"/>
                  </a:lnTo>
                  <a:lnTo>
                    <a:pt x="83069" y="3806"/>
                  </a:lnTo>
                  <a:lnTo>
                    <a:pt x="82390" y="3589"/>
                  </a:lnTo>
                  <a:lnTo>
                    <a:pt x="81705" y="3388"/>
                  </a:lnTo>
                  <a:lnTo>
                    <a:pt x="81026" y="3187"/>
                  </a:lnTo>
                  <a:lnTo>
                    <a:pt x="80347" y="2994"/>
                  </a:lnTo>
                  <a:lnTo>
                    <a:pt x="79673" y="2817"/>
                  </a:lnTo>
                  <a:lnTo>
                    <a:pt x="78999" y="2640"/>
                  </a:lnTo>
                  <a:lnTo>
                    <a:pt x="78330" y="2471"/>
                  </a:lnTo>
                  <a:lnTo>
                    <a:pt x="77667" y="2310"/>
                  </a:lnTo>
                  <a:lnTo>
                    <a:pt x="77004" y="2157"/>
                  </a:lnTo>
                  <a:lnTo>
                    <a:pt x="76346" y="2012"/>
                  </a:lnTo>
                  <a:lnTo>
                    <a:pt x="75688" y="1875"/>
                  </a:lnTo>
                  <a:lnTo>
                    <a:pt x="75040" y="1738"/>
                  </a:lnTo>
                  <a:lnTo>
                    <a:pt x="74398" y="1610"/>
                  </a:lnTo>
                  <a:lnTo>
                    <a:pt x="73756" y="1489"/>
                  </a:lnTo>
                  <a:lnTo>
                    <a:pt x="73125" y="1376"/>
                  </a:lnTo>
                  <a:lnTo>
                    <a:pt x="71872" y="1167"/>
                  </a:lnTo>
                  <a:lnTo>
                    <a:pt x="70652" y="974"/>
                  </a:lnTo>
                  <a:lnTo>
                    <a:pt x="69463" y="805"/>
                  </a:lnTo>
                  <a:lnTo>
                    <a:pt x="68301" y="660"/>
                  </a:lnTo>
                  <a:lnTo>
                    <a:pt x="67176" y="532"/>
                  </a:lnTo>
                  <a:lnTo>
                    <a:pt x="66088" y="419"/>
                  </a:lnTo>
                  <a:lnTo>
                    <a:pt x="65038" y="323"/>
                  </a:lnTo>
                  <a:lnTo>
                    <a:pt x="64035" y="242"/>
                  </a:lnTo>
                  <a:lnTo>
                    <a:pt x="63074" y="178"/>
                  </a:lnTo>
                  <a:lnTo>
                    <a:pt x="62161" y="121"/>
                  </a:lnTo>
                  <a:lnTo>
                    <a:pt x="61302" y="81"/>
                  </a:lnTo>
                  <a:lnTo>
                    <a:pt x="60495" y="49"/>
                  </a:lnTo>
                  <a:lnTo>
                    <a:pt x="59742" y="25"/>
                  </a:lnTo>
                  <a:lnTo>
                    <a:pt x="59052" y="9"/>
                  </a:lnTo>
                  <a:lnTo>
                    <a:pt x="58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6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fill="none" extrusionOk="0">
                  <a:moveTo>
                    <a:pt x="55910" y="33"/>
                  </a:moveTo>
                  <a:lnTo>
                    <a:pt x="55910" y="33"/>
                  </a:lnTo>
                  <a:lnTo>
                    <a:pt x="56075" y="25"/>
                  </a:lnTo>
                  <a:lnTo>
                    <a:pt x="56568" y="9"/>
                  </a:lnTo>
                  <a:lnTo>
                    <a:pt x="57354" y="1"/>
                  </a:lnTo>
                  <a:lnTo>
                    <a:pt x="58420" y="1"/>
                  </a:lnTo>
                  <a:lnTo>
                    <a:pt x="59052" y="9"/>
                  </a:lnTo>
                  <a:lnTo>
                    <a:pt x="59742" y="25"/>
                  </a:lnTo>
                  <a:lnTo>
                    <a:pt x="60495" y="49"/>
                  </a:lnTo>
                  <a:lnTo>
                    <a:pt x="61302" y="81"/>
                  </a:lnTo>
                  <a:lnTo>
                    <a:pt x="62161" y="121"/>
                  </a:lnTo>
                  <a:lnTo>
                    <a:pt x="63074" y="178"/>
                  </a:lnTo>
                  <a:lnTo>
                    <a:pt x="64035" y="242"/>
                  </a:lnTo>
                  <a:lnTo>
                    <a:pt x="65038" y="323"/>
                  </a:lnTo>
                  <a:lnTo>
                    <a:pt x="66088" y="419"/>
                  </a:lnTo>
                  <a:lnTo>
                    <a:pt x="67176" y="532"/>
                  </a:lnTo>
                  <a:lnTo>
                    <a:pt x="68301" y="660"/>
                  </a:lnTo>
                  <a:lnTo>
                    <a:pt x="69463" y="805"/>
                  </a:lnTo>
                  <a:lnTo>
                    <a:pt x="70652" y="974"/>
                  </a:lnTo>
                  <a:lnTo>
                    <a:pt x="71872" y="1167"/>
                  </a:lnTo>
                  <a:lnTo>
                    <a:pt x="73125" y="1376"/>
                  </a:lnTo>
                  <a:lnTo>
                    <a:pt x="73756" y="1489"/>
                  </a:lnTo>
                  <a:lnTo>
                    <a:pt x="74398" y="1610"/>
                  </a:lnTo>
                  <a:lnTo>
                    <a:pt x="75040" y="1738"/>
                  </a:lnTo>
                  <a:lnTo>
                    <a:pt x="75688" y="1875"/>
                  </a:lnTo>
                  <a:lnTo>
                    <a:pt x="76346" y="2012"/>
                  </a:lnTo>
                  <a:lnTo>
                    <a:pt x="77004" y="2157"/>
                  </a:lnTo>
                  <a:lnTo>
                    <a:pt x="77667" y="2310"/>
                  </a:lnTo>
                  <a:lnTo>
                    <a:pt x="78330" y="2471"/>
                  </a:lnTo>
                  <a:lnTo>
                    <a:pt x="78999" y="2640"/>
                  </a:lnTo>
                  <a:lnTo>
                    <a:pt x="79673" y="2817"/>
                  </a:lnTo>
                  <a:lnTo>
                    <a:pt x="80347" y="2994"/>
                  </a:lnTo>
                  <a:lnTo>
                    <a:pt x="81026" y="3187"/>
                  </a:lnTo>
                  <a:lnTo>
                    <a:pt x="81705" y="3388"/>
                  </a:lnTo>
                  <a:lnTo>
                    <a:pt x="82390" y="3589"/>
                  </a:lnTo>
                  <a:lnTo>
                    <a:pt x="83069" y="3806"/>
                  </a:lnTo>
                  <a:lnTo>
                    <a:pt x="83754" y="4023"/>
                  </a:lnTo>
                  <a:lnTo>
                    <a:pt x="84438" y="4257"/>
                  </a:lnTo>
                  <a:lnTo>
                    <a:pt x="85123" y="4490"/>
                  </a:lnTo>
                  <a:lnTo>
                    <a:pt x="85807" y="4739"/>
                  </a:lnTo>
                  <a:lnTo>
                    <a:pt x="86492" y="4997"/>
                  </a:lnTo>
                  <a:lnTo>
                    <a:pt x="87176" y="5262"/>
                  </a:lnTo>
                  <a:lnTo>
                    <a:pt x="87856" y="5536"/>
                  </a:lnTo>
                  <a:lnTo>
                    <a:pt x="88540" y="5817"/>
                  </a:lnTo>
                  <a:lnTo>
                    <a:pt x="89219" y="6107"/>
                  </a:lnTo>
                  <a:lnTo>
                    <a:pt x="89899" y="6413"/>
                  </a:lnTo>
                  <a:lnTo>
                    <a:pt x="90573" y="6726"/>
                  </a:lnTo>
                  <a:lnTo>
                    <a:pt x="91246" y="7048"/>
                  </a:lnTo>
                  <a:lnTo>
                    <a:pt x="91915" y="7378"/>
                  </a:lnTo>
                  <a:lnTo>
                    <a:pt x="92578" y="7716"/>
                  </a:lnTo>
                  <a:lnTo>
                    <a:pt x="93242" y="8070"/>
                  </a:lnTo>
                  <a:lnTo>
                    <a:pt x="93900" y="8432"/>
                  </a:lnTo>
                  <a:lnTo>
                    <a:pt x="94552" y="8802"/>
                  </a:lnTo>
                  <a:lnTo>
                    <a:pt x="95205" y="9188"/>
                  </a:lnTo>
                  <a:lnTo>
                    <a:pt x="95847" y="9582"/>
                  </a:lnTo>
                  <a:lnTo>
                    <a:pt x="96489" y="9993"/>
                  </a:lnTo>
                  <a:lnTo>
                    <a:pt x="97121" y="10403"/>
                  </a:lnTo>
                  <a:lnTo>
                    <a:pt x="97747" y="10837"/>
                  </a:lnTo>
                  <a:lnTo>
                    <a:pt x="98368" y="11272"/>
                  </a:lnTo>
                  <a:lnTo>
                    <a:pt x="98983" y="11730"/>
                  </a:lnTo>
                  <a:lnTo>
                    <a:pt x="99594" y="12189"/>
                  </a:lnTo>
                  <a:lnTo>
                    <a:pt x="100193" y="12664"/>
                  </a:lnTo>
                  <a:lnTo>
                    <a:pt x="100782" y="13154"/>
                  </a:lnTo>
                  <a:lnTo>
                    <a:pt x="101366" y="13653"/>
                  </a:lnTo>
                  <a:lnTo>
                    <a:pt x="101944" y="14168"/>
                  </a:lnTo>
                  <a:lnTo>
                    <a:pt x="102512" y="14691"/>
                  </a:lnTo>
                  <a:lnTo>
                    <a:pt x="103069" y="15230"/>
                  </a:lnTo>
                  <a:lnTo>
                    <a:pt x="103621" y="15777"/>
                  </a:lnTo>
                  <a:lnTo>
                    <a:pt x="103892" y="16059"/>
                  </a:lnTo>
                  <a:lnTo>
                    <a:pt x="104157" y="16340"/>
                  </a:lnTo>
                  <a:lnTo>
                    <a:pt x="104423" y="16630"/>
                  </a:lnTo>
                  <a:lnTo>
                    <a:pt x="104688" y="16920"/>
                  </a:lnTo>
                  <a:lnTo>
                    <a:pt x="104948" y="17209"/>
                  </a:lnTo>
                  <a:lnTo>
                    <a:pt x="105208" y="17507"/>
                  </a:lnTo>
                  <a:lnTo>
                    <a:pt x="105463" y="17805"/>
                  </a:lnTo>
                  <a:lnTo>
                    <a:pt x="105712" y="18110"/>
                  </a:lnTo>
                  <a:lnTo>
                    <a:pt x="105967" y="18416"/>
                  </a:lnTo>
                  <a:lnTo>
                    <a:pt x="106211" y="18730"/>
                  </a:lnTo>
                  <a:lnTo>
                    <a:pt x="106455" y="19043"/>
                  </a:lnTo>
                  <a:lnTo>
                    <a:pt x="106699" y="19357"/>
                  </a:lnTo>
                  <a:lnTo>
                    <a:pt x="106938" y="19679"/>
                  </a:lnTo>
                  <a:lnTo>
                    <a:pt x="107171" y="20001"/>
                  </a:lnTo>
                  <a:lnTo>
                    <a:pt x="107405" y="20331"/>
                  </a:lnTo>
                  <a:lnTo>
                    <a:pt x="107633" y="20661"/>
                  </a:lnTo>
                  <a:lnTo>
                    <a:pt x="107861" y="20998"/>
                  </a:lnTo>
                  <a:lnTo>
                    <a:pt x="108084" y="21336"/>
                  </a:lnTo>
                  <a:lnTo>
                    <a:pt x="108302" y="21674"/>
                  </a:lnTo>
                  <a:lnTo>
                    <a:pt x="108519" y="22020"/>
                  </a:lnTo>
                  <a:lnTo>
                    <a:pt x="108732" y="22366"/>
                  </a:lnTo>
                  <a:lnTo>
                    <a:pt x="108944" y="22720"/>
                  </a:lnTo>
                  <a:lnTo>
                    <a:pt x="109151" y="23082"/>
                  </a:lnTo>
                  <a:lnTo>
                    <a:pt x="109352" y="23436"/>
                  </a:lnTo>
                  <a:lnTo>
                    <a:pt x="109554" y="23806"/>
                  </a:lnTo>
                  <a:lnTo>
                    <a:pt x="109750" y="24168"/>
                  </a:lnTo>
                  <a:lnTo>
                    <a:pt x="109941" y="24538"/>
                  </a:lnTo>
                  <a:lnTo>
                    <a:pt x="110132" y="24916"/>
                  </a:lnTo>
                  <a:lnTo>
                    <a:pt x="110318" y="25294"/>
                  </a:lnTo>
                  <a:lnTo>
                    <a:pt x="110504" y="25681"/>
                  </a:lnTo>
                  <a:lnTo>
                    <a:pt x="110679" y="26067"/>
                  </a:lnTo>
                  <a:lnTo>
                    <a:pt x="110854" y="26453"/>
                  </a:lnTo>
                  <a:lnTo>
                    <a:pt x="111024" y="26847"/>
                  </a:lnTo>
                  <a:lnTo>
                    <a:pt x="111194" y="27249"/>
                  </a:lnTo>
                  <a:lnTo>
                    <a:pt x="111358" y="27652"/>
                  </a:lnTo>
                  <a:lnTo>
                    <a:pt x="111517" y="28054"/>
                  </a:lnTo>
                  <a:lnTo>
                    <a:pt x="111671" y="28464"/>
                  </a:lnTo>
                  <a:lnTo>
                    <a:pt x="111825" y="28883"/>
                  </a:lnTo>
                  <a:lnTo>
                    <a:pt x="111974" y="29293"/>
                  </a:lnTo>
                  <a:lnTo>
                    <a:pt x="112117" y="29719"/>
                  </a:lnTo>
                  <a:lnTo>
                    <a:pt x="112255" y="30146"/>
                  </a:lnTo>
                  <a:lnTo>
                    <a:pt x="112393" y="30572"/>
                  </a:lnTo>
                  <a:lnTo>
                    <a:pt x="112520" y="31006"/>
                  </a:lnTo>
                  <a:lnTo>
                    <a:pt x="112648" y="31449"/>
                  </a:lnTo>
                  <a:lnTo>
                    <a:pt x="112770" y="31883"/>
                  </a:lnTo>
                  <a:lnTo>
                    <a:pt x="112892" y="32334"/>
                  </a:lnTo>
                  <a:lnTo>
                    <a:pt x="113003" y="32784"/>
                  </a:lnTo>
                  <a:lnTo>
                    <a:pt x="113115" y="33235"/>
                  </a:lnTo>
                  <a:lnTo>
                    <a:pt x="113221" y="33694"/>
                  </a:lnTo>
                  <a:lnTo>
                    <a:pt x="113322" y="34160"/>
                  </a:lnTo>
                  <a:lnTo>
                    <a:pt x="113417" y="34627"/>
                  </a:lnTo>
                  <a:lnTo>
                    <a:pt x="113507" y="35093"/>
                  </a:lnTo>
                  <a:lnTo>
                    <a:pt x="113598" y="35576"/>
                  </a:lnTo>
                  <a:lnTo>
                    <a:pt x="113677" y="36051"/>
                  </a:lnTo>
                  <a:lnTo>
                    <a:pt x="113757" y="36533"/>
                  </a:lnTo>
                  <a:lnTo>
                    <a:pt x="113831" y="37024"/>
                  </a:lnTo>
                  <a:lnTo>
                    <a:pt x="113900" y="37515"/>
                  </a:lnTo>
                  <a:lnTo>
                    <a:pt x="113964" y="38014"/>
                  </a:lnTo>
                  <a:lnTo>
                    <a:pt x="114022" y="38513"/>
                  </a:lnTo>
                  <a:lnTo>
                    <a:pt x="114075" y="39019"/>
                  </a:lnTo>
                  <a:lnTo>
                    <a:pt x="114123" y="39534"/>
                  </a:lnTo>
                  <a:lnTo>
                    <a:pt x="114165" y="40041"/>
                  </a:lnTo>
                  <a:lnTo>
                    <a:pt x="114208" y="40564"/>
                  </a:lnTo>
                  <a:lnTo>
                    <a:pt x="114240" y="41087"/>
                  </a:lnTo>
                  <a:lnTo>
                    <a:pt x="114272" y="41618"/>
                  </a:lnTo>
                  <a:lnTo>
                    <a:pt x="114293" y="42149"/>
                  </a:lnTo>
                  <a:lnTo>
                    <a:pt x="114309" y="42680"/>
                  </a:lnTo>
                  <a:lnTo>
                    <a:pt x="114325" y="43227"/>
                  </a:lnTo>
                  <a:lnTo>
                    <a:pt x="114330" y="43774"/>
                  </a:lnTo>
                  <a:lnTo>
                    <a:pt x="114335" y="44321"/>
                  </a:lnTo>
                  <a:lnTo>
                    <a:pt x="114335" y="44321"/>
                  </a:lnTo>
                  <a:lnTo>
                    <a:pt x="114335" y="45584"/>
                  </a:lnTo>
                  <a:lnTo>
                    <a:pt x="114325" y="46855"/>
                  </a:lnTo>
                  <a:lnTo>
                    <a:pt x="114314" y="48151"/>
                  </a:lnTo>
                  <a:lnTo>
                    <a:pt x="114298" y="49462"/>
                  </a:lnTo>
                  <a:lnTo>
                    <a:pt x="114282" y="50781"/>
                  </a:lnTo>
                  <a:lnTo>
                    <a:pt x="114256" y="52125"/>
                  </a:lnTo>
                  <a:lnTo>
                    <a:pt x="114229" y="53476"/>
                  </a:lnTo>
                  <a:lnTo>
                    <a:pt x="114192" y="54844"/>
                  </a:lnTo>
                  <a:lnTo>
                    <a:pt x="114155" y="56228"/>
                  </a:lnTo>
                  <a:lnTo>
                    <a:pt x="114112" y="57620"/>
                  </a:lnTo>
                  <a:lnTo>
                    <a:pt x="114065" y="59027"/>
                  </a:lnTo>
                  <a:lnTo>
                    <a:pt x="114012" y="60443"/>
                  </a:lnTo>
                  <a:lnTo>
                    <a:pt x="113953" y="61875"/>
                  </a:lnTo>
                  <a:lnTo>
                    <a:pt x="113889" y="63324"/>
                  </a:lnTo>
                  <a:lnTo>
                    <a:pt x="113820" y="64780"/>
                  </a:lnTo>
                  <a:lnTo>
                    <a:pt x="113746" y="66244"/>
                  </a:lnTo>
                  <a:lnTo>
                    <a:pt x="113667" y="67716"/>
                  </a:lnTo>
                  <a:lnTo>
                    <a:pt x="113582" y="69204"/>
                  </a:lnTo>
                  <a:lnTo>
                    <a:pt x="113491" y="70701"/>
                  </a:lnTo>
                  <a:lnTo>
                    <a:pt x="113396" y="72205"/>
                  </a:lnTo>
                  <a:lnTo>
                    <a:pt x="113295" y="73718"/>
                  </a:lnTo>
                  <a:lnTo>
                    <a:pt x="113189" y="75238"/>
                  </a:lnTo>
                  <a:lnTo>
                    <a:pt x="113072" y="76767"/>
                  </a:lnTo>
                  <a:lnTo>
                    <a:pt x="112956" y="78303"/>
                  </a:lnTo>
                  <a:lnTo>
                    <a:pt x="112828" y="79848"/>
                  </a:lnTo>
                  <a:lnTo>
                    <a:pt x="112701" y="81393"/>
                  </a:lnTo>
                  <a:lnTo>
                    <a:pt x="112563" y="82954"/>
                  </a:lnTo>
                  <a:lnTo>
                    <a:pt x="112420" y="84514"/>
                  </a:lnTo>
                  <a:lnTo>
                    <a:pt x="112271" y="86083"/>
                  </a:lnTo>
                  <a:lnTo>
                    <a:pt x="112117" y="87652"/>
                  </a:lnTo>
                  <a:lnTo>
                    <a:pt x="111958" y="89229"/>
                  </a:lnTo>
                  <a:lnTo>
                    <a:pt x="111788" y="90805"/>
                  </a:lnTo>
                  <a:lnTo>
                    <a:pt x="111618" y="92390"/>
                  </a:lnTo>
                  <a:lnTo>
                    <a:pt x="111438" y="93975"/>
                  </a:lnTo>
                  <a:lnTo>
                    <a:pt x="111247" y="95568"/>
                  </a:lnTo>
                  <a:lnTo>
                    <a:pt x="111056" y="97161"/>
                  </a:lnTo>
                  <a:lnTo>
                    <a:pt x="110854" y="98754"/>
                  </a:lnTo>
                  <a:lnTo>
                    <a:pt x="110647" y="100347"/>
                  </a:lnTo>
                  <a:lnTo>
                    <a:pt x="110435" y="101940"/>
                  </a:lnTo>
                  <a:lnTo>
                    <a:pt x="110212" y="103541"/>
                  </a:lnTo>
                  <a:lnTo>
                    <a:pt x="109984" y="105134"/>
                  </a:lnTo>
                  <a:lnTo>
                    <a:pt x="109750" y="106735"/>
                  </a:lnTo>
                  <a:lnTo>
                    <a:pt x="109512" y="108328"/>
                  </a:lnTo>
                  <a:lnTo>
                    <a:pt x="109262" y="109921"/>
                  </a:lnTo>
                  <a:lnTo>
                    <a:pt x="109007" y="111522"/>
                  </a:lnTo>
                  <a:lnTo>
                    <a:pt x="108742" y="113106"/>
                  </a:lnTo>
                  <a:lnTo>
                    <a:pt x="108471" y="114699"/>
                  </a:lnTo>
                  <a:lnTo>
                    <a:pt x="108196" y="116284"/>
                  </a:lnTo>
                  <a:lnTo>
                    <a:pt x="107909" y="117869"/>
                  </a:lnTo>
                  <a:lnTo>
                    <a:pt x="107612" y="119446"/>
                  </a:lnTo>
                  <a:lnTo>
                    <a:pt x="107315" y="121023"/>
                  </a:lnTo>
                  <a:lnTo>
                    <a:pt x="107007" y="122592"/>
                  </a:lnTo>
                  <a:lnTo>
                    <a:pt x="106688" y="124160"/>
                  </a:lnTo>
                  <a:lnTo>
                    <a:pt x="106365" y="125721"/>
                  </a:lnTo>
                  <a:lnTo>
                    <a:pt x="106030" y="127274"/>
                  </a:lnTo>
                  <a:lnTo>
                    <a:pt x="105691" y="128827"/>
                  </a:lnTo>
                  <a:lnTo>
                    <a:pt x="105346" y="130363"/>
                  </a:lnTo>
                  <a:lnTo>
                    <a:pt x="104990" y="131900"/>
                  </a:lnTo>
                  <a:lnTo>
                    <a:pt x="104624" y="133428"/>
                  </a:lnTo>
                  <a:lnTo>
                    <a:pt x="104253" y="134949"/>
                  </a:lnTo>
                  <a:lnTo>
                    <a:pt x="103871" y="136461"/>
                  </a:lnTo>
                  <a:lnTo>
                    <a:pt x="103483" y="137966"/>
                  </a:lnTo>
                  <a:lnTo>
                    <a:pt x="103085" y="139454"/>
                  </a:lnTo>
                  <a:lnTo>
                    <a:pt x="102677" y="140942"/>
                  </a:lnTo>
                  <a:lnTo>
                    <a:pt x="102263" y="142415"/>
                  </a:lnTo>
                  <a:lnTo>
                    <a:pt x="101838" y="143879"/>
                  </a:lnTo>
                  <a:lnTo>
                    <a:pt x="101408" y="145327"/>
                  </a:lnTo>
                  <a:lnTo>
                    <a:pt x="100968" y="146775"/>
                  </a:lnTo>
                  <a:lnTo>
                    <a:pt x="100517" y="148199"/>
                  </a:lnTo>
                  <a:lnTo>
                    <a:pt x="100061" y="149623"/>
                  </a:lnTo>
                  <a:lnTo>
                    <a:pt x="99594" y="151023"/>
                  </a:lnTo>
                  <a:lnTo>
                    <a:pt x="99116" y="152423"/>
                  </a:lnTo>
                  <a:lnTo>
                    <a:pt x="98628" y="153798"/>
                  </a:lnTo>
                  <a:lnTo>
                    <a:pt x="98134" y="155166"/>
                  </a:lnTo>
                  <a:lnTo>
                    <a:pt x="97885" y="155842"/>
                  </a:lnTo>
                  <a:lnTo>
                    <a:pt x="97630" y="156518"/>
                  </a:lnTo>
                  <a:lnTo>
                    <a:pt x="97376" y="157185"/>
                  </a:lnTo>
                  <a:lnTo>
                    <a:pt x="97116" y="157853"/>
                  </a:lnTo>
                  <a:lnTo>
                    <a:pt x="96855" y="158513"/>
                  </a:lnTo>
                  <a:lnTo>
                    <a:pt x="96595" y="159173"/>
                  </a:lnTo>
                  <a:lnTo>
                    <a:pt x="96330" y="159832"/>
                  </a:lnTo>
                  <a:lnTo>
                    <a:pt x="96065" y="160476"/>
                  </a:lnTo>
                  <a:lnTo>
                    <a:pt x="95794" y="161127"/>
                  </a:lnTo>
                  <a:lnTo>
                    <a:pt x="95524" y="161771"/>
                  </a:lnTo>
                  <a:lnTo>
                    <a:pt x="95248" y="162407"/>
                  </a:lnTo>
                  <a:lnTo>
                    <a:pt x="94972" y="163042"/>
                  </a:lnTo>
                  <a:lnTo>
                    <a:pt x="94690" y="163678"/>
                  </a:lnTo>
                  <a:lnTo>
                    <a:pt x="94409" y="164297"/>
                  </a:lnTo>
                  <a:lnTo>
                    <a:pt x="94123" y="164925"/>
                  </a:lnTo>
                  <a:lnTo>
                    <a:pt x="93836" y="165544"/>
                  </a:lnTo>
                  <a:lnTo>
                    <a:pt x="93550" y="166156"/>
                  </a:lnTo>
                  <a:lnTo>
                    <a:pt x="93258" y="166767"/>
                  </a:lnTo>
                  <a:lnTo>
                    <a:pt x="92966" y="167370"/>
                  </a:lnTo>
                  <a:lnTo>
                    <a:pt x="92669" y="167966"/>
                  </a:lnTo>
                  <a:lnTo>
                    <a:pt x="92366" y="168561"/>
                  </a:lnTo>
                  <a:lnTo>
                    <a:pt x="92069" y="169156"/>
                  </a:lnTo>
                  <a:lnTo>
                    <a:pt x="91761" y="169744"/>
                  </a:lnTo>
                  <a:lnTo>
                    <a:pt x="91459" y="170323"/>
                  </a:lnTo>
                  <a:lnTo>
                    <a:pt x="91146" y="170894"/>
                  </a:lnTo>
                  <a:lnTo>
                    <a:pt x="90838" y="171473"/>
                  </a:lnTo>
                  <a:lnTo>
                    <a:pt x="90525" y="172037"/>
                  </a:lnTo>
                  <a:lnTo>
                    <a:pt x="90206" y="172600"/>
                  </a:lnTo>
                  <a:lnTo>
                    <a:pt x="89888" y="173155"/>
                  </a:lnTo>
                  <a:lnTo>
                    <a:pt x="89564" y="173710"/>
                  </a:lnTo>
                  <a:lnTo>
                    <a:pt x="89241" y="174249"/>
                  </a:lnTo>
                  <a:lnTo>
                    <a:pt x="88912" y="174796"/>
                  </a:lnTo>
                  <a:lnTo>
                    <a:pt x="88583" y="175327"/>
                  </a:lnTo>
                  <a:lnTo>
                    <a:pt x="88254" y="175858"/>
                  </a:lnTo>
                  <a:lnTo>
                    <a:pt x="87919" y="176389"/>
                  </a:lnTo>
                  <a:lnTo>
                    <a:pt x="87580" y="176904"/>
                  </a:lnTo>
                  <a:lnTo>
                    <a:pt x="87240" y="177419"/>
                  </a:lnTo>
                  <a:lnTo>
                    <a:pt x="86900" y="177926"/>
                  </a:lnTo>
                  <a:lnTo>
                    <a:pt x="86556" y="178432"/>
                  </a:lnTo>
                  <a:lnTo>
                    <a:pt x="86205" y="178931"/>
                  </a:lnTo>
                  <a:lnTo>
                    <a:pt x="85855" y="179422"/>
                  </a:lnTo>
                  <a:lnTo>
                    <a:pt x="85505" y="179913"/>
                  </a:lnTo>
                  <a:lnTo>
                    <a:pt x="85149" y="180387"/>
                  </a:lnTo>
                  <a:lnTo>
                    <a:pt x="84788" y="180862"/>
                  </a:lnTo>
                  <a:lnTo>
                    <a:pt x="84428" y="181337"/>
                  </a:lnTo>
                  <a:lnTo>
                    <a:pt x="84067" y="181795"/>
                  </a:lnTo>
                  <a:lnTo>
                    <a:pt x="83701" y="182254"/>
                  </a:lnTo>
                  <a:lnTo>
                    <a:pt x="83329" y="182704"/>
                  </a:lnTo>
                  <a:lnTo>
                    <a:pt x="82958" y="183147"/>
                  </a:lnTo>
                  <a:lnTo>
                    <a:pt x="82581" y="183589"/>
                  </a:lnTo>
                  <a:lnTo>
                    <a:pt x="82204" y="184024"/>
                  </a:lnTo>
                  <a:lnTo>
                    <a:pt x="81827" y="184450"/>
                  </a:lnTo>
                  <a:lnTo>
                    <a:pt x="81445" y="184868"/>
                  </a:lnTo>
                  <a:lnTo>
                    <a:pt x="81058" y="185279"/>
                  </a:lnTo>
                  <a:lnTo>
                    <a:pt x="80671" y="185689"/>
                  </a:lnTo>
                  <a:lnTo>
                    <a:pt x="80278" y="186091"/>
                  </a:lnTo>
                  <a:lnTo>
                    <a:pt x="79885" y="186486"/>
                  </a:lnTo>
                  <a:lnTo>
                    <a:pt x="79487" y="186872"/>
                  </a:lnTo>
                  <a:lnTo>
                    <a:pt x="79089" y="187250"/>
                  </a:lnTo>
                  <a:lnTo>
                    <a:pt x="78686" y="187628"/>
                  </a:lnTo>
                  <a:lnTo>
                    <a:pt x="78283" y="187998"/>
                  </a:lnTo>
                  <a:lnTo>
                    <a:pt x="77874" y="188360"/>
                  </a:lnTo>
                  <a:lnTo>
                    <a:pt x="77460" y="188714"/>
                  </a:lnTo>
                  <a:lnTo>
                    <a:pt x="77052" y="189060"/>
                  </a:lnTo>
                  <a:lnTo>
                    <a:pt x="76632" y="189398"/>
                  </a:lnTo>
                  <a:lnTo>
                    <a:pt x="76213" y="189736"/>
                  </a:lnTo>
                  <a:lnTo>
                    <a:pt x="75794" y="190058"/>
                  </a:lnTo>
                  <a:lnTo>
                    <a:pt x="75364" y="190379"/>
                  </a:lnTo>
                  <a:lnTo>
                    <a:pt x="74940" y="190693"/>
                  </a:lnTo>
                  <a:lnTo>
                    <a:pt x="74510" y="190999"/>
                  </a:lnTo>
                  <a:lnTo>
                    <a:pt x="74075" y="191296"/>
                  </a:lnTo>
                  <a:lnTo>
                    <a:pt x="73639" y="191586"/>
                  </a:lnTo>
                  <a:lnTo>
                    <a:pt x="73199" y="191868"/>
                  </a:lnTo>
                  <a:lnTo>
                    <a:pt x="72753" y="192141"/>
                  </a:lnTo>
                  <a:lnTo>
                    <a:pt x="72307" y="192407"/>
                  </a:lnTo>
                  <a:lnTo>
                    <a:pt x="71862" y="192672"/>
                  </a:lnTo>
                  <a:lnTo>
                    <a:pt x="71411" y="192922"/>
                  </a:lnTo>
                  <a:lnTo>
                    <a:pt x="70954" y="193171"/>
                  </a:lnTo>
                  <a:lnTo>
                    <a:pt x="70498" y="193404"/>
                  </a:lnTo>
                  <a:lnTo>
                    <a:pt x="70036" y="193638"/>
                  </a:lnTo>
                  <a:lnTo>
                    <a:pt x="69575" y="193863"/>
                  </a:lnTo>
                  <a:lnTo>
                    <a:pt x="69108" y="194072"/>
                  </a:lnTo>
                  <a:lnTo>
                    <a:pt x="68641" y="194281"/>
                  </a:lnTo>
                  <a:lnTo>
                    <a:pt x="68168" y="194482"/>
                  </a:lnTo>
                  <a:lnTo>
                    <a:pt x="67691" y="194667"/>
                  </a:lnTo>
                  <a:lnTo>
                    <a:pt x="67213" y="194852"/>
                  </a:lnTo>
                  <a:lnTo>
                    <a:pt x="66736" y="195029"/>
                  </a:lnTo>
                  <a:lnTo>
                    <a:pt x="66247" y="195198"/>
                  </a:lnTo>
                  <a:lnTo>
                    <a:pt x="65759" y="195351"/>
                  </a:lnTo>
                  <a:lnTo>
                    <a:pt x="65271" y="195504"/>
                  </a:lnTo>
                  <a:lnTo>
                    <a:pt x="64777" y="195641"/>
                  </a:lnTo>
                  <a:lnTo>
                    <a:pt x="64279" y="195778"/>
                  </a:lnTo>
                  <a:lnTo>
                    <a:pt x="63780" y="195906"/>
                  </a:lnTo>
                  <a:lnTo>
                    <a:pt x="63281" y="196019"/>
                  </a:lnTo>
                  <a:lnTo>
                    <a:pt x="62772" y="196124"/>
                  </a:lnTo>
                  <a:lnTo>
                    <a:pt x="62262" y="196228"/>
                  </a:lnTo>
                  <a:lnTo>
                    <a:pt x="61753" y="196317"/>
                  </a:lnTo>
                  <a:lnTo>
                    <a:pt x="61238" y="196397"/>
                  </a:lnTo>
                  <a:lnTo>
                    <a:pt x="60718" y="196469"/>
                  </a:lnTo>
                  <a:lnTo>
                    <a:pt x="60198" y="196534"/>
                  </a:lnTo>
                  <a:lnTo>
                    <a:pt x="59673" y="196590"/>
                  </a:lnTo>
                  <a:lnTo>
                    <a:pt x="59142" y="196638"/>
                  </a:lnTo>
                  <a:lnTo>
                    <a:pt x="58611" y="196679"/>
                  </a:lnTo>
                  <a:lnTo>
                    <a:pt x="58081" y="196703"/>
                  </a:lnTo>
                  <a:lnTo>
                    <a:pt x="57539" y="196727"/>
                  </a:lnTo>
                  <a:lnTo>
                    <a:pt x="56998" y="196735"/>
                  </a:lnTo>
                  <a:lnTo>
                    <a:pt x="56457" y="196735"/>
                  </a:lnTo>
                  <a:lnTo>
                    <a:pt x="55910" y="196735"/>
                  </a:lnTo>
                  <a:lnTo>
                    <a:pt x="55910" y="196735"/>
                  </a:lnTo>
                  <a:lnTo>
                    <a:pt x="55364" y="196711"/>
                  </a:lnTo>
                  <a:lnTo>
                    <a:pt x="54817" y="196679"/>
                  </a:lnTo>
                  <a:lnTo>
                    <a:pt x="54281" y="196638"/>
                  </a:lnTo>
                  <a:lnTo>
                    <a:pt x="53745" y="196582"/>
                  </a:lnTo>
                  <a:lnTo>
                    <a:pt x="53209" y="196510"/>
                  </a:lnTo>
                  <a:lnTo>
                    <a:pt x="52679" y="196429"/>
                  </a:lnTo>
                  <a:lnTo>
                    <a:pt x="52153" y="196341"/>
                  </a:lnTo>
                  <a:lnTo>
                    <a:pt x="51633" y="196236"/>
                  </a:lnTo>
                  <a:lnTo>
                    <a:pt x="51113" y="196115"/>
                  </a:lnTo>
                  <a:lnTo>
                    <a:pt x="50598" y="195987"/>
                  </a:lnTo>
                  <a:lnTo>
                    <a:pt x="50084" y="195850"/>
                  </a:lnTo>
                  <a:lnTo>
                    <a:pt x="49574" y="195697"/>
                  </a:lnTo>
                  <a:lnTo>
                    <a:pt x="49070" y="195528"/>
                  </a:lnTo>
                  <a:lnTo>
                    <a:pt x="48566" y="195359"/>
                  </a:lnTo>
                  <a:lnTo>
                    <a:pt x="48067" y="195166"/>
                  </a:lnTo>
                  <a:lnTo>
                    <a:pt x="47574" y="194973"/>
                  </a:lnTo>
                  <a:lnTo>
                    <a:pt x="47080" y="194764"/>
                  </a:lnTo>
                  <a:lnTo>
                    <a:pt x="46592" y="194539"/>
                  </a:lnTo>
                  <a:lnTo>
                    <a:pt x="46104" y="194313"/>
                  </a:lnTo>
                  <a:lnTo>
                    <a:pt x="45621" y="194064"/>
                  </a:lnTo>
                  <a:lnTo>
                    <a:pt x="45143" y="193815"/>
                  </a:lnTo>
                  <a:lnTo>
                    <a:pt x="44666" y="193549"/>
                  </a:lnTo>
                  <a:lnTo>
                    <a:pt x="44193" y="193276"/>
                  </a:lnTo>
                  <a:lnTo>
                    <a:pt x="43726" y="192994"/>
                  </a:lnTo>
                  <a:lnTo>
                    <a:pt x="43260" y="192696"/>
                  </a:lnTo>
                  <a:lnTo>
                    <a:pt x="42798" y="192391"/>
                  </a:lnTo>
                  <a:lnTo>
                    <a:pt x="42336" y="192077"/>
                  </a:lnTo>
                  <a:lnTo>
                    <a:pt x="41880" y="191747"/>
                  </a:lnTo>
                  <a:lnTo>
                    <a:pt x="41429" y="191417"/>
                  </a:lnTo>
                  <a:lnTo>
                    <a:pt x="40978" y="191071"/>
                  </a:lnTo>
                  <a:lnTo>
                    <a:pt x="40532" y="190709"/>
                  </a:lnTo>
                  <a:lnTo>
                    <a:pt x="40086" y="190347"/>
                  </a:lnTo>
                  <a:lnTo>
                    <a:pt x="39646" y="189969"/>
                  </a:lnTo>
                  <a:lnTo>
                    <a:pt x="39211" y="189591"/>
                  </a:lnTo>
                  <a:lnTo>
                    <a:pt x="38775" y="189197"/>
                  </a:lnTo>
                  <a:lnTo>
                    <a:pt x="38346" y="188794"/>
                  </a:lnTo>
                  <a:lnTo>
                    <a:pt x="37916" y="188376"/>
                  </a:lnTo>
                  <a:lnTo>
                    <a:pt x="37491" y="187958"/>
                  </a:lnTo>
                  <a:lnTo>
                    <a:pt x="37067" y="187523"/>
                  </a:lnTo>
                  <a:lnTo>
                    <a:pt x="36648" y="187089"/>
                  </a:lnTo>
                  <a:lnTo>
                    <a:pt x="36234" y="186638"/>
                  </a:lnTo>
                  <a:lnTo>
                    <a:pt x="35820" y="186180"/>
                  </a:lnTo>
                  <a:lnTo>
                    <a:pt x="35411" y="185713"/>
                  </a:lnTo>
                  <a:lnTo>
                    <a:pt x="35003" y="185239"/>
                  </a:lnTo>
                  <a:lnTo>
                    <a:pt x="34599" y="184756"/>
                  </a:lnTo>
                  <a:lnTo>
                    <a:pt x="34201" y="184265"/>
                  </a:lnTo>
                  <a:lnTo>
                    <a:pt x="33803" y="183766"/>
                  </a:lnTo>
                  <a:lnTo>
                    <a:pt x="33411" y="183259"/>
                  </a:lnTo>
                  <a:lnTo>
                    <a:pt x="33018" y="182745"/>
                  </a:lnTo>
                  <a:lnTo>
                    <a:pt x="32631" y="182222"/>
                  </a:lnTo>
                  <a:lnTo>
                    <a:pt x="32243" y="181691"/>
                  </a:lnTo>
                  <a:lnTo>
                    <a:pt x="31861" y="181152"/>
                  </a:lnTo>
                  <a:lnTo>
                    <a:pt x="31479" y="180605"/>
                  </a:lnTo>
                  <a:lnTo>
                    <a:pt x="31102" y="180049"/>
                  </a:lnTo>
                  <a:lnTo>
                    <a:pt x="30731" y="179486"/>
                  </a:lnTo>
                  <a:lnTo>
                    <a:pt x="30359" y="178915"/>
                  </a:lnTo>
                  <a:lnTo>
                    <a:pt x="29993" y="178344"/>
                  </a:lnTo>
                  <a:lnTo>
                    <a:pt x="29627" y="177757"/>
                  </a:lnTo>
                  <a:lnTo>
                    <a:pt x="29266" y="177169"/>
                  </a:lnTo>
                  <a:lnTo>
                    <a:pt x="28905" y="176566"/>
                  </a:lnTo>
                  <a:lnTo>
                    <a:pt x="28550" y="175963"/>
                  </a:lnTo>
                  <a:lnTo>
                    <a:pt x="28194" y="175351"/>
                  </a:lnTo>
                  <a:lnTo>
                    <a:pt x="27844" y="174732"/>
                  </a:lnTo>
                  <a:lnTo>
                    <a:pt x="27494" y="174112"/>
                  </a:lnTo>
                  <a:lnTo>
                    <a:pt x="27149" y="173477"/>
                  </a:lnTo>
                  <a:lnTo>
                    <a:pt x="26809" y="172841"/>
                  </a:lnTo>
                  <a:lnTo>
                    <a:pt x="26470" y="172197"/>
                  </a:lnTo>
                  <a:lnTo>
                    <a:pt x="26130" y="171546"/>
                  </a:lnTo>
                  <a:lnTo>
                    <a:pt x="25796" y="170894"/>
                  </a:lnTo>
                  <a:lnTo>
                    <a:pt x="25467" y="170226"/>
                  </a:lnTo>
                  <a:lnTo>
                    <a:pt x="25138" y="169559"/>
                  </a:lnTo>
                  <a:lnTo>
                    <a:pt x="24809" y="168891"/>
                  </a:lnTo>
                  <a:lnTo>
                    <a:pt x="24485" y="168207"/>
                  </a:lnTo>
                  <a:lnTo>
                    <a:pt x="24167" y="167523"/>
                  </a:lnTo>
                  <a:lnTo>
                    <a:pt x="23848" y="166831"/>
                  </a:lnTo>
                  <a:lnTo>
                    <a:pt x="23535" y="166140"/>
                  </a:lnTo>
                  <a:lnTo>
                    <a:pt x="23222" y="165432"/>
                  </a:lnTo>
                  <a:lnTo>
                    <a:pt x="22914" y="164732"/>
                  </a:lnTo>
                  <a:lnTo>
                    <a:pt x="22606" y="164016"/>
                  </a:lnTo>
                  <a:lnTo>
                    <a:pt x="22299" y="163300"/>
                  </a:lnTo>
                  <a:lnTo>
                    <a:pt x="21996" y="162576"/>
                  </a:lnTo>
                  <a:lnTo>
                    <a:pt x="21699" y="161852"/>
                  </a:lnTo>
                  <a:lnTo>
                    <a:pt x="21402" y="161119"/>
                  </a:lnTo>
                  <a:lnTo>
                    <a:pt x="21110" y="160379"/>
                  </a:lnTo>
                  <a:lnTo>
                    <a:pt x="20818" y="159639"/>
                  </a:lnTo>
                  <a:lnTo>
                    <a:pt x="20526" y="158899"/>
                  </a:lnTo>
                  <a:lnTo>
                    <a:pt x="20245" y="158151"/>
                  </a:lnTo>
                  <a:lnTo>
                    <a:pt x="19959" y="157395"/>
                  </a:lnTo>
                  <a:lnTo>
                    <a:pt x="19677" y="156638"/>
                  </a:lnTo>
                  <a:lnTo>
                    <a:pt x="19401" y="155874"/>
                  </a:lnTo>
                  <a:lnTo>
                    <a:pt x="19125" y="155110"/>
                  </a:lnTo>
                  <a:lnTo>
                    <a:pt x="18849" y="154337"/>
                  </a:lnTo>
                  <a:lnTo>
                    <a:pt x="18579" y="153565"/>
                  </a:lnTo>
                  <a:lnTo>
                    <a:pt x="18308" y="152793"/>
                  </a:lnTo>
                  <a:lnTo>
                    <a:pt x="18043" y="152012"/>
                  </a:lnTo>
                  <a:lnTo>
                    <a:pt x="17783" y="151224"/>
                  </a:lnTo>
                  <a:lnTo>
                    <a:pt x="17263" y="149647"/>
                  </a:lnTo>
                  <a:lnTo>
                    <a:pt x="16753" y="148054"/>
                  </a:lnTo>
                  <a:lnTo>
                    <a:pt x="16249" y="146453"/>
                  </a:lnTo>
                  <a:lnTo>
                    <a:pt x="15761" y="144836"/>
                  </a:lnTo>
                  <a:lnTo>
                    <a:pt x="15278" y="143219"/>
                  </a:lnTo>
                  <a:lnTo>
                    <a:pt x="14806" y="141586"/>
                  </a:lnTo>
                  <a:lnTo>
                    <a:pt x="14344" y="139937"/>
                  </a:lnTo>
                  <a:lnTo>
                    <a:pt x="13893" y="138288"/>
                  </a:lnTo>
                  <a:lnTo>
                    <a:pt x="13447" y="136630"/>
                  </a:lnTo>
                  <a:lnTo>
                    <a:pt x="13012" y="134965"/>
                  </a:lnTo>
                  <a:lnTo>
                    <a:pt x="12588" y="133300"/>
                  </a:lnTo>
                  <a:lnTo>
                    <a:pt x="12174" y="131626"/>
                  </a:lnTo>
                  <a:lnTo>
                    <a:pt x="11765" y="129945"/>
                  </a:lnTo>
                  <a:lnTo>
                    <a:pt x="11362" y="128263"/>
                  </a:lnTo>
                  <a:lnTo>
                    <a:pt x="10975" y="126582"/>
                  </a:lnTo>
                  <a:lnTo>
                    <a:pt x="10592" y="124892"/>
                  </a:lnTo>
                  <a:lnTo>
                    <a:pt x="10216" y="123203"/>
                  </a:lnTo>
                  <a:lnTo>
                    <a:pt x="9855" y="121522"/>
                  </a:lnTo>
                  <a:lnTo>
                    <a:pt x="9494" y="119832"/>
                  </a:lnTo>
                  <a:lnTo>
                    <a:pt x="9149" y="118143"/>
                  </a:lnTo>
                  <a:lnTo>
                    <a:pt x="8809" y="116461"/>
                  </a:lnTo>
                  <a:lnTo>
                    <a:pt x="8475" y="114780"/>
                  </a:lnTo>
                  <a:lnTo>
                    <a:pt x="8151" y="113106"/>
                  </a:lnTo>
                  <a:lnTo>
                    <a:pt x="7833" y="111433"/>
                  </a:lnTo>
                  <a:lnTo>
                    <a:pt x="7525" y="109768"/>
                  </a:lnTo>
                  <a:lnTo>
                    <a:pt x="7223" y="108110"/>
                  </a:lnTo>
                  <a:lnTo>
                    <a:pt x="6931" y="106453"/>
                  </a:lnTo>
                  <a:lnTo>
                    <a:pt x="6644" y="104804"/>
                  </a:lnTo>
                  <a:lnTo>
                    <a:pt x="6368" y="103171"/>
                  </a:lnTo>
                  <a:lnTo>
                    <a:pt x="6098" y="101546"/>
                  </a:lnTo>
                  <a:lnTo>
                    <a:pt x="5833" y="99921"/>
                  </a:lnTo>
                  <a:lnTo>
                    <a:pt x="5573" y="98320"/>
                  </a:lnTo>
                  <a:lnTo>
                    <a:pt x="5323" y="96719"/>
                  </a:lnTo>
                  <a:lnTo>
                    <a:pt x="5084" y="95134"/>
                  </a:lnTo>
                  <a:lnTo>
                    <a:pt x="4846" y="93565"/>
                  </a:lnTo>
                  <a:lnTo>
                    <a:pt x="4617" y="92012"/>
                  </a:lnTo>
                  <a:lnTo>
                    <a:pt x="4394" y="90468"/>
                  </a:lnTo>
                  <a:lnTo>
                    <a:pt x="4182" y="88939"/>
                  </a:lnTo>
                  <a:lnTo>
                    <a:pt x="3975" y="87427"/>
                  </a:lnTo>
                  <a:lnTo>
                    <a:pt x="3768" y="85938"/>
                  </a:lnTo>
                  <a:lnTo>
                    <a:pt x="3577" y="84466"/>
                  </a:lnTo>
                  <a:lnTo>
                    <a:pt x="3386" y="83002"/>
                  </a:lnTo>
                  <a:lnTo>
                    <a:pt x="3200" y="81570"/>
                  </a:lnTo>
                  <a:lnTo>
                    <a:pt x="3025" y="80154"/>
                  </a:lnTo>
                  <a:lnTo>
                    <a:pt x="2856" y="78754"/>
                  </a:lnTo>
                  <a:lnTo>
                    <a:pt x="2691" y="77378"/>
                  </a:lnTo>
                  <a:lnTo>
                    <a:pt x="2378" y="74699"/>
                  </a:lnTo>
                  <a:lnTo>
                    <a:pt x="2086" y="72117"/>
                  </a:lnTo>
                  <a:lnTo>
                    <a:pt x="1821" y="69631"/>
                  </a:lnTo>
                  <a:lnTo>
                    <a:pt x="1577" y="67258"/>
                  </a:lnTo>
                  <a:lnTo>
                    <a:pt x="1349" y="65005"/>
                  </a:lnTo>
                  <a:lnTo>
                    <a:pt x="1147" y="62865"/>
                  </a:lnTo>
                  <a:lnTo>
                    <a:pt x="961" y="60854"/>
                  </a:lnTo>
                  <a:lnTo>
                    <a:pt x="791" y="58979"/>
                  </a:lnTo>
                  <a:lnTo>
                    <a:pt x="643" y="57241"/>
                  </a:lnTo>
                  <a:lnTo>
                    <a:pt x="515" y="55657"/>
                  </a:lnTo>
                  <a:lnTo>
                    <a:pt x="399" y="54217"/>
                  </a:lnTo>
                  <a:lnTo>
                    <a:pt x="218" y="51827"/>
                  </a:lnTo>
                  <a:lnTo>
                    <a:pt x="22" y="49156"/>
                  </a:lnTo>
                  <a:lnTo>
                    <a:pt x="22" y="49156"/>
                  </a:lnTo>
                  <a:lnTo>
                    <a:pt x="17" y="49019"/>
                  </a:lnTo>
                  <a:lnTo>
                    <a:pt x="6" y="48641"/>
                  </a:lnTo>
                  <a:lnTo>
                    <a:pt x="1" y="48360"/>
                  </a:lnTo>
                  <a:lnTo>
                    <a:pt x="1" y="48022"/>
                  </a:lnTo>
                  <a:lnTo>
                    <a:pt x="6" y="47636"/>
                  </a:lnTo>
                  <a:lnTo>
                    <a:pt x="22" y="47193"/>
                  </a:lnTo>
                  <a:lnTo>
                    <a:pt x="43" y="46702"/>
                  </a:lnTo>
                  <a:lnTo>
                    <a:pt x="70" y="46163"/>
                  </a:lnTo>
                  <a:lnTo>
                    <a:pt x="112" y="45576"/>
                  </a:lnTo>
                  <a:lnTo>
                    <a:pt x="165" y="44949"/>
                  </a:lnTo>
                  <a:lnTo>
                    <a:pt x="234" y="44273"/>
                  </a:lnTo>
                  <a:lnTo>
                    <a:pt x="319" y="43565"/>
                  </a:lnTo>
                  <a:lnTo>
                    <a:pt x="415" y="42809"/>
                  </a:lnTo>
                  <a:lnTo>
                    <a:pt x="473" y="42422"/>
                  </a:lnTo>
                  <a:lnTo>
                    <a:pt x="531" y="42020"/>
                  </a:lnTo>
                  <a:lnTo>
                    <a:pt x="600" y="41618"/>
                  </a:lnTo>
                  <a:lnTo>
                    <a:pt x="669" y="41200"/>
                  </a:lnTo>
                  <a:lnTo>
                    <a:pt x="749" y="40781"/>
                  </a:lnTo>
                  <a:lnTo>
                    <a:pt x="828" y="40347"/>
                  </a:lnTo>
                  <a:lnTo>
                    <a:pt x="919" y="39912"/>
                  </a:lnTo>
                  <a:lnTo>
                    <a:pt x="1009" y="39462"/>
                  </a:lnTo>
                  <a:lnTo>
                    <a:pt x="1110" y="39011"/>
                  </a:lnTo>
                  <a:lnTo>
                    <a:pt x="1216" y="38553"/>
                  </a:lnTo>
                  <a:lnTo>
                    <a:pt x="1327" y="38086"/>
                  </a:lnTo>
                  <a:lnTo>
                    <a:pt x="1444" y="37611"/>
                  </a:lnTo>
                  <a:lnTo>
                    <a:pt x="1571" y="37129"/>
                  </a:lnTo>
                  <a:lnTo>
                    <a:pt x="1704" y="36646"/>
                  </a:lnTo>
                  <a:lnTo>
                    <a:pt x="1842" y="36155"/>
                  </a:lnTo>
                  <a:lnTo>
                    <a:pt x="1985" y="35657"/>
                  </a:lnTo>
                  <a:lnTo>
                    <a:pt x="2139" y="35158"/>
                  </a:lnTo>
                  <a:lnTo>
                    <a:pt x="2304" y="34651"/>
                  </a:lnTo>
                  <a:lnTo>
                    <a:pt x="2473" y="34144"/>
                  </a:lnTo>
                  <a:lnTo>
                    <a:pt x="2649" y="33629"/>
                  </a:lnTo>
                  <a:lnTo>
                    <a:pt x="2834" y="33106"/>
                  </a:lnTo>
                  <a:lnTo>
                    <a:pt x="3025" y="32583"/>
                  </a:lnTo>
                  <a:lnTo>
                    <a:pt x="3227" y="32060"/>
                  </a:lnTo>
                  <a:lnTo>
                    <a:pt x="3439" y="31529"/>
                  </a:lnTo>
                  <a:lnTo>
                    <a:pt x="3662" y="30990"/>
                  </a:lnTo>
                  <a:lnTo>
                    <a:pt x="3890" y="30459"/>
                  </a:lnTo>
                  <a:lnTo>
                    <a:pt x="4129" y="29920"/>
                  </a:lnTo>
                  <a:lnTo>
                    <a:pt x="4373" y="29373"/>
                  </a:lnTo>
                  <a:lnTo>
                    <a:pt x="4633" y="28834"/>
                  </a:lnTo>
                  <a:lnTo>
                    <a:pt x="4899" y="28287"/>
                  </a:lnTo>
                  <a:lnTo>
                    <a:pt x="5175" y="27740"/>
                  </a:lnTo>
                  <a:lnTo>
                    <a:pt x="5461" y="27193"/>
                  </a:lnTo>
                  <a:lnTo>
                    <a:pt x="5758" y="26638"/>
                  </a:lnTo>
                  <a:lnTo>
                    <a:pt x="6066" y="26091"/>
                  </a:lnTo>
                  <a:lnTo>
                    <a:pt x="6384" y="25536"/>
                  </a:lnTo>
                  <a:lnTo>
                    <a:pt x="6713" y="24981"/>
                  </a:lnTo>
                  <a:lnTo>
                    <a:pt x="7053" y="24434"/>
                  </a:lnTo>
                  <a:lnTo>
                    <a:pt x="7409" y="23879"/>
                  </a:lnTo>
                  <a:lnTo>
                    <a:pt x="7769" y="23323"/>
                  </a:lnTo>
                  <a:lnTo>
                    <a:pt x="8146" y="22776"/>
                  </a:lnTo>
                  <a:lnTo>
                    <a:pt x="8534" y="22221"/>
                  </a:lnTo>
                  <a:lnTo>
                    <a:pt x="8932" y="21674"/>
                  </a:lnTo>
                  <a:lnTo>
                    <a:pt x="9340" y="21127"/>
                  </a:lnTo>
                  <a:lnTo>
                    <a:pt x="9765" y="20580"/>
                  </a:lnTo>
                  <a:lnTo>
                    <a:pt x="10200" y="20033"/>
                  </a:lnTo>
                  <a:lnTo>
                    <a:pt x="10646" y="19486"/>
                  </a:lnTo>
                  <a:lnTo>
                    <a:pt x="11107" y="18947"/>
                  </a:lnTo>
                  <a:lnTo>
                    <a:pt x="11579" y="18408"/>
                  </a:lnTo>
                  <a:lnTo>
                    <a:pt x="12068" y="17869"/>
                  </a:lnTo>
                  <a:lnTo>
                    <a:pt x="12572" y="17338"/>
                  </a:lnTo>
                  <a:lnTo>
                    <a:pt x="13087" y="16807"/>
                  </a:lnTo>
                  <a:lnTo>
                    <a:pt x="13612" y="16276"/>
                  </a:lnTo>
                  <a:lnTo>
                    <a:pt x="14153" y="15753"/>
                  </a:lnTo>
                  <a:lnTo>
                    <a:pt x="14710" y="15238"/>
                  </a:lnTo>
                  <a:lnTo>
                    <a:pt x="15278" y="14723"/>
                  </a:lnTo>
                  <a:lnTo>
                    <a:pt x="15867" y="14208"/>
                  </a:lnTo>
                  <a:lnTo>
                    <a:pt x="16467" y="13710"/>
                  </a:lnTo>
                  <a:lnTo>
                    <a:pt x="17077" y="13203"/>
                  </a:lnTo>
                  <a:lnTo>
                    <a:pt x="17709" y="12712"/>
                  </a:lnTo>
                  <a:lnTo>
                    <a:pt x="18356" y="12221"/>
                  </a:lnTo>
                  <a:lnTo>
                    <a:pt x="19014" y="11739"/>
                  </a:lnTo>
                  <a:lnTo>
                    <a:pt x="19688" y="11256"/>
                  </a:lnTo>
                  <a:lnTo>
                    <a:pt x="20383" y="10781"/>
                  </a:lnTo>
                  <a:lnTo>
                    <a:pt x="21089" y="10315"/>
                  </a:lnTo>
                  <a:lnTo>
                    <a:pt x="21810" y="9856"/>
                  </a:lnTo>
                  <a:lnTo>
                    <a:pt x="22553" y="9405"/>
                  </a:lnTo>
                  <a:lnTo>
                    <a:pt x="23307" y="8963"/>
                  </a:lnTo>
                  <a:lnTo>
                    <a:pt x="24082" y="8520"/>
                  </a:lnTo>
                  <a:lnTo>
                    <a:pt x="24867" y="8094"/>
                  </a:lnTo>
                  <a:lnTo>
                    <a:pt x="25679" y="7668"/>
                  </a:lnTo>
                  <a:lnTo>
                    <a:pt x="26501" y="7257"/>
                  </a:lnTo>
                  <a:lnTo>
                    <a:pt x="27340" y="6847"/>
                  </a:lnTo>
                  <a:lnTo>
                    <a:pt x="28200" y="6453"/>
                  </a:lnTo>
                  <a:lnTo>
                    <a:pt x="29075" y="6059"/>
                  </a:lnTo>
                  <a:lnTo>
                    <a:pt x="29972" y="5681"/>
                  </a:lnTo>
                  <a:lnTo>
                    <a:pt x="30885" y="5311"/>
                  </a:lnTo>
                  <a:lnTo>
                    <a:pt x="31813" y="4948"/>
                  </a:lnTo>
                  <a:lnTo>
                    <a:pt x="32763" y="4603"/>
                  </a:lnTo>
                  <a:lnTo>
                    <a:pt x="33734" y="4265"/>
                  </a:lnTo>
                  <a:lnTo>
                    <a:pt x="34721" y="3927"/>
                  </a:lnTo>
                  <a:lnTo>
                    <a:pt x="35724" y="3613"/>
                  </a:lnTo>
                  <a:lnTo>
                    <a:pt x="36748" y="3299"/>
                  </a:lnTo>
                  <a:lnTo>
                    <a:pt x="37794" y="3002"/>
                  </a:lnTo>
                  <a:lnTo>
                    <a:pt x="38860" y="2720"/>
                  </a:lnTo>
                  <a:lnTo>
                    <a:pt x="39943" y="2446"/>
                  </a:lnTo>
                  <a:lnTo>
                    <a:pt x="41047" y="2181"/>
                  </a:lnTo>
                  <a:lnTo>
                    <a:pt x="42172" y="1932"/>
                  </a:lnTo>
                  <a:lnTo>
                    <a:pt x="43313" y="1690"/>
                  </a:lnTo>
                  <a:lnTo>
                    <a:pt x="44480" y="1465"/>
                  </a:lnTo>
                  <a:lnTo>
                    <a:pt x="45663" y="1248"/>
                  </a:lnTo>
                  <a:lnTo>
                    <a:pt x="46868" y="1047"/>
                  </a:lnTo>
                  <a:lnTo>
                    <a:pt x="48099" y="862"/>
                  </a:lnTo>
                  <a:lnTo>
                    <a:pt x="49346" y="693"/>
                  </a:lnTo>
                  <a:lnTo>
                    <a:pt x="50614" y="532"/>
                  </a:lnTo>
                  <a:lnTo>
                    <a:pt x="51904" y="387"/>
                  </a:lnTo>
                  <a:lnTo>
                    <a:pt x="53220" y="250"/>
                  </a:lnTo>
                  <a:lnTo>
                    <a:pt x="54552" y="138"/>
                  </a:lnTo>
                  <a:lnTo>
                    <a:pt x="5591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6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extrusionOk="0">
                  <a:moveTo>
                    <a:pt x="111263" y="0"/>
                  </a:move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6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fill="none" extrusionOk="0">
                  <a:moveTo>
                    <a:pt x="1" y="4546"/>
                  </a:move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lnTo>
                    <a:pt x="111263" y="0"/>
                  </a:ln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6"/>
            <p:cNvSpPr/>
            <p:nvPr/>
          </p:nvSpPr>
          <p:spPr>
            <a:xfrm>
              <a:off x="3301300" y="-3312575"/>
              <a:ext cx="1050450" cy="1234525"/>
            </a:xfrm>
            <a:custGeom>
              <a:avLst/>
              <a:gdLst/>
              <a:ahLst/>
              <a:cxnLst/>
              <a:rect l="l" t="t" r="r" b="b"/>
              <a:pathLst>
                <a:path w="42018" h="49381" extrusionOk="0">
                  <a:moveTo>
                    <a:pt x="90" y="0"/>
                  </a:moveTo>
                  <a:lnTo>
                    <a:pt x="48" y="330"/>
                  </a:lnTo>
                  <a:lnTo>
                    <a:pt x="21" y="652"/>
                  </a:lnTo>
                  <a:lnTo>
                    <a:pt x="5" y="982"/>
                  </a:lnTo>
                  <a:lnTo>
                    <a:pt x="0" y="1312"/>
                  </a:lnTo>
                  <a:lnTo>
                    <a:pt x="0" y="5165"/>
                  </a:lnTo>
                  <a:lnTo>
                    <a:pt x="0" y="6042"/>
                  </a:lnTo>
                  <a:lnTo>
                    <a:pt x="16" y="6919"/>
                  </a:lnTo>
                  <a:lnTo>
                    <a:pt x="32" y="7788"/>
                  </a:lnTo>
                  <a:lnTo>
                    <a:pt x="58" y="8665"/>
                  </a:lnTo>
                  <a:lnTo>
                    <a:pt x="90" y="9542"/>
                  </a:lnTo>
                  <a:lnTo>
                    <a:pt x="133" y="10411"/>
                  </a:lnTo>
                  <a:lnTo>
                    <a:pt x="181" y="11288"/>
                  </a:lnTo>
                  <a:lnTo>
                    <a:pt x="239" y="12156"/>
                  </a:lnTo>
                  <a:lnTo>
                    <a:pt x="303" y="13025"/>
                  </a:lnTo>
                  <a:lnTo>
                    <a:pt x="377" y="13894"/>
                  </a:lnTo>
                  <a:lnTo>
                    <a:pt x="456" y="14763"/>
                  </a:lnTo>
                  <a:lnTo>
                    <a:pt x="541" y="15624"/>
                  </a:lnTo>
                  <a:lnTo>
                    <a:pt x="637" y="16485"/>
                  </a:lnTo>
                  <a:lnTo>
                    <a:pt x="738" y="17354"/>
                  </a:lnTo>
                  <a:lnTo>
                    <a:pt x="849" y="18206"/>
                  </a:lnTo>
                  <a:lnTo>
                    <a:pt x="966" y="19067"/>
                  </a:lnTo>
                  <a:lnTo>
                    <a:pt x="1051" y="19662"/>
                  </a:lnTo>
                  <a:lnTo>
                    <a:pt x="1146" y="20250"/>
                  </a:lnTo>
                  <a:lnTo>
                    <a:pt x="1242" y="20837"/>
                  </a:lnTo>
                  <a:lnTo>
                    <a:pt x="1348" y="21424"/>
                  </a:lnTo>
                  <a:lnTo>
                    <a:pt x="1454" y="22012"/>
                  </a:lnTo>
                  <a:lnTo>
                    <a:pt x="1566" y="22591"/>
                  </a:lnTo>
                  <a:lnTo>
                    <a:pt x="1688" y="23170"/>
                  </a:lnTo>
                  <a:lnTo>
                    <a:pt x="1810" y="23749"/>
                  </a:lnTo>
                  <a:lnTo>
                    <a:pt x="1937" y="24321"/>
                  </a:lnTo>
                  <a:lnTo>
                    <a:pt x="2064" y="24892"/>
                  </a:lnTo>
                  <a:lnTo>
                    <a:pt x="2202" y="25463"/>
                  </a:lnTo>
                  <a:lnTo>
                    <a:pt x="2346" y="26034"/>
                  </a:lnTo>
                  <a:lnTo>
                    <a:pt x="2489" y="26597"/>
                  </a:lnTo>
                  <a:lnTo>
                    <a:pt x="2643" y="27160"/>
                  </a:lnTo>
                  <a:lnTo>
                    <a:pt x="2797" y="27716"/>
                  </a:lnTo>
                  <a:lnTo>
                    <a:pt x="2956" y="28271"/>
                  </a:lnTo>
                  <a:lnTo>
                    <a:pt x="3142" y="28914"/>
                  </a:lnTo>
                  <a:lnTo>
                    <a:pt x="3338" y="29542"/>
                  </a:lnTo>
                  <a:lnTo>
                    <a:pt x="3534" y="30169"/>
                  </a:lnTo>
                  <a:lnTo>
                    <a:pt x="3741" y="30797"/>
                  </a:lnTo>
                  <a:lnTo>
                    <a:pt x="3959" y="31408"/>
                  </a:lnTo>
                  <a:lnTo>
                    <a:pt x="4176" y="32020"/>
                  </a:lnTo>
                  <a:lnTo>
                    <a:pt x="4405" y="32623"/>
                  </a:lnTo>
                  <a:lnTo>
                    <a:pt x="4643" y="33226"/>
                  </a:lnTo>
                  <a:lnTo>
                    <a:pt x="4882" y="33814"/>
                  </a:lnTo>
                  <a:lnTo>
                    <a:pt x="5132" y="34401"/>
                  </a:lnTo>
                  <a:lnTo>
                    <a:pt x="5386" y="34980"/>
                  </a:lnTo>
                  <a:lnTo>
                    <a:pt x="5652" y="35551"/>
                  </a:lnTo>
                  <a:lnTo>
                    <a:pt x="5922" y="36115"/>
                  </a:lnTo>
                  <a:lnTo>
                    <a:pt x="6198" y="36670"/>
                  </a:lnTo>
                  <a:lnTo>
                    <a:pt x="6479" y="37225"/>
                  </a:lnTo>
                  <a:lnTo>
                    <a:pt x="6771" y="37764"/>
                  </a:lnTo>
                  <a:lnTo>
                    <a:pt x="7100" y="38351"/>
                  </a:lnTo>
                  <a:lnTo>
                    <a:pt x="7445" y="38930"/>
                  </a:lnTo>
                  <a:lnTo>
                    <a:pt x="7795" y="39494"/>
                  </a:lnTo>
                  <a:lnTo>
                    <a:pt x="8151" y="40041"/>
                  </a:lnTo>
                  <a:lnTo>
                    <a:pt x="8517" y="40588"/>
                  </a:lnTo>
                  <a:lnTo>
                    <a:pt x="8889" y="41111"/>
                  </a:lnTo>
                  <a:lnTo>
                    <a:pt x="9271" y="41626"/>
                  </a:lnTo>
                  <a:lnTo>
                    <a:pt x="9658" y="42124"/>
                  </a:lnTo>
                  <a:lnTo>
                    <a:pt x="10051" y="42615"/>
                  </a:lnTo>
                  <a:lnTo>
                    <a:pt x="10454" y="43090"/>
                  </a:lnTo>
                  <a:lnTo>
                    <a:pt x="10863" y="43556"/>
                  </a:lnTo>
                  <a:lnTo>
                    <a:pt x="11276" y="44007"/>
                  </a:lnTo>
                  <a:lnTo>
                    <a:pt x="11701" y="44441"/>
                  </a:lnTo>
                  <a:lnTo>
                    <a:pt x="12131" y="44860"/>
                  </a:lnTo>
                  <a:lnTo>
                    <a:pt x="12566" y="45270"/>
                  </a:lnTo>
                  <a:lnTo>
                    <a:pt x="13006" y="45656"/>
                  </a:lnTo>
                  <a:lnTo>
                    <a:pt x="13245" y="45857"/>
                  </a:lnTo>
                  <a:lnTo>
                    <a:pt x="13484" y="46050"/>
                  </a:lnTo>
                  <a:lnTo>
                    <a:pt x="13723" y="46235"/>
                  </a:lnTo>
                  <a:lnTo>
                    <a:pt x="13967" y="46412"/>
                  </a:lnTo>
                  <a:lnTo>
                    <a:pt x="14211" y="46589"/>
                  </a:lnTo>
                  <a:lnTo>
                    <a:pt x="14455" y="46766"/>
                  </a:lnTo>
                  <a:lnTo>
                    <a:pt x="14705" y="46935"/>
                  </a:lnTo>
                  <a:lnTo>
                    <a:pt x="14949" y="47096"/>
                  </a:lnTo>
                  <a:lnTo>
                    <a:pt x="15198" y="47257"/>
                  </a:lnTo>
                  <a:lnTo>
                    <a:pt x="15453" y="47410"/>
                  </a:lnTo>
                  <a:lnTo>
                    <a:pt x="15702" y="47563"/>
                  </a:lnTo>
                  <a:lnTo>
                    <a:pt x="15957" y="47708"/>
                  </a:lnTo>
                  <a:lnTo>
                    <a:pt x="16212" y="47844"/>
                  </a:lnTo>
                  <a:lnTo>
                    <a:pt x="16466" y="47981"/>
                  </a:lnTo>
                  <a:lnTo>
                    <a:pt x="16721" y="48110"/>
                  </a:lnTo>
                  <a:lnTo>
                    <a:pt x="16981" y="48239"/>
                  </a:lnTo>
                  <a:lnTo>
                    <a:pt x="17252" y="48359"/>
                  </a:lnTo>
                  <a:lnTo>
                    <a:pt x="17517" y="48472"/>
                  </a:lnTo>
                  <a:lnTo>
                    <a:pt x="17788" y="48576"/>
                  </a:lnTo>
                  <a:lnTo>
                    <a:pt x="18058" y="48673"/>
                  </a:lnTo>
                  <a:lnTo>
                    <a:pt x="18334" y="48770"/>
                  </a:lnTo>
                  <a:lnTo>
                    <a:pt x="18605" y="48850"/>
                  </a:lnTo>
                  <a:lnTo>
                    <a:pt x="18881" y="48930"/>
                  </a:lnTo>
                  <a:lnTo>
                    <a:pt x="19157" y="49011"/>
                  </a:lnTo>
                  <a:lnTo>
                    <a:pt x="19433" y="49075"/>
                  </a:lnTo>
                  <a:lnTo>
                    <a:pt x="19709" y="49140"/>
                  </a:lnTo>
                  <a:lnTo>
                    <a:pt x="19985" y="49196"/>
                  </a:lnTo>
                  <a:lnTo>
                    <a:pt x="20260" y="49244"/>
                  </a:lnTo>
                  <a:lnTo>
                    <a:pt x="20536" y="49284"/>
                  </a:lnTo>
                  <a:lnTo>
                    <a:pt x="20818" y="49325"/>
                  </a:lnTo>
                  <a:lnTo>
                    <a:pt x="21094" y="49349"/>
                  </a:lnTo>
                  <a:lnTo>
                    <a:pt x="21375" y="49373"/>
                  </a:lnTo>
                  <a:lnTo>
                    <a:pt x="21651" y="49381"/>
                  </a:lnTo>
                  <a:lnTo>
                    <a:pt x="21927" y="49381"/>
                  </a:lnTo>
                  <a:lnTo>
                    <a:pt x="22203" y="49373"/>
                  </a:lnTo>
                  <a:lnTo>
                    <a:pt x="22479" y="49357"/>
                  </a:lnTo>
                  <a:lnTo>
                    <a:pt x="22749" y="49341"/>
                  </a:lnTo>
                  <a:lnTo>
                    <a:pt x="23025" y="49309"/>
                  </a:lnTo>
                  <a:lnTo>
                    <a:pt x="23296" y="49276"/>
                  </a:lnTo>
                  <a:lnTo>
                    <a:pt x="23572" y="49228"/>
                  </a:lnTo>
                  <a:lnTo>
                    <a:pt x="23842" y="49180"/>
                  </a:lnTo>
                  <a:lnTo>
                    <a:pt x="24113" y="49124"/>
                  </a:lnTo>
                  <a:lnTo>
                    <a:pt x="24384" y="49067"/>
                  </a:lnTo>
                  <a:lnTo>
                    <a:pt x="24654" y="48995"/>
                  </a:lnTo>
                  <a:lnTo>
                    <a:pt x="24925" y="48922"/>
                  </a:lnTo>
                  <a:lnTo>
                    <a:pt x="25190" y="48834"/>
                  </a:lnTo>
                  <a:lnTo>
                    <a:pt x="25461" y="48745"/>
                  </a:lnTo>
                  <a:lnTo>
                    <a:pt x="25726" y="48649"/>
                  </a:lnTo>
                  <a:lnTo>
                    <a:pt x="25992" y="48544"/>
                  </a:lnTo>
                  <a:lnTo>
                    <a:pt x="26252" y="48440"/>
                  </a:lnTo>
                  <a:lnTo>
                    <a:pt x="26517" y="48319"/>
                  </a:lnTo>
                  <a:lnTo>
                    <a:pt x="26777" y="48198"/>
                  </a:lnTo>
                  <a:lnTo>
                    <a:pt x="27037" y="48070"/>
                  </a:lnTo>
                  <a:lnTo>
                    <a:pt x="27297" y="47933"/>
                  </a:lnTo>
                  <a:lnTo>
                    <a:pt x="27552" y="47788"/>
                  </a:lnTo>
                  <a:lnTo>
                    <a:pt x="27812" y="47643"/>
                  </a:lnTo>
                  <a:lnTo>
                    <a:pt x="28061" y="47490"/>
                  </a:lnTo>
                  <a:lnTo>
                    <a:pt x="28316" y="47321"/>
                  </a:lnTo>
                  <a:lnTo>
                    <a:pt x="28565" y="47161"/>
                  </a:lnTo>
                  <a:lnTo>
                    <a:pt x="28815" y="46984"/>
                  </a:lnTo>
                  <a:lnTo>
                    <a:pt x="29064" y="46798"/>
                  </a:lnTo>
                  <a:lnTo>
                    <a:pt x="29308" y="46613"/>
                  </a:lnTo>
                  <a:lnTo>
                    <a:pt x="29552" y="46420"/>
                  </a:lnTo>
                  <a:lnTo>
                    <a:pt x="29796" y="46219"/>
                  </a:lnTo>
                  <a:lnTo>
                    <a:pt x="30242" y="45833"/>
                  </a:lnTo>
                  <a:lnTo>
                    <a:pt x="30677" y="45431"/>
                  </a:lnTo>
                  <a:lnTo>
                    <a:pt x="31107" y="45012"/>
                  </a:lnTo>
                  <a:lnTo>
                    <a:pt x="31532" y="44578"/>
                  </a:lnTo>
                  <a:lnTo>
                    <a:pt x="31951" y="44128"/>
                  </a:lnTo>
                  <a:lnTo>
                    <a:pt x="32359" y="43661"/>
                  </a:lnTo>
                  <a:lnTo>
                    <a:pt x="32757" y="43186"/>
                  </a:lnTo>
                  <a:lnTo>
                    <a:pt x="33150" y="42695"/>
                  </a:lnTo>
                  <a:lnTo>
                    <a:pt x="33537" y="42189"/>
                  </a:lnTo>
                  <a:lnTo>
                    <a:pt x="33914" y="41666"/>
                  </a:lnTo>
                  <a:lnTo>
                    <a:pt x="34286" y="41127"/>
                  </a:lnTo>
                  <a:lnTo>
                    <a:pt x="34641" y="40580"/>
                  </a:lnTo>
                  <a:lnTo>
                    <a:pt x="34997" y="40016"/>
                  </a:lnTo>
                  <a:lnTo>
                    <a:pt x="35336" y="39437"/>
                  </a:lnTo>
                  <a:lnTo>
                    <a:pt x="35671" y="38850"/>
                  </a:lnTo>
                  <a:lnTo>
                    <a:pt x="35994" y="38247"/>
                  </a:lnTo>
                  <a:lnTo>
                    <a:pt x="36260" y="37724"/>
                  </a:lnTo>
                  <a:lnTo>
                    <a:pt x="36514" y="37201"/>
                  </a:lnTo>
                  <a:lnTo>
                    <a:pt x="36769" y="36662"/>
                  </a:lnTo>
                  <a:lnTo>
                    <a:pt x="37013" y="36131"/>
                  </a:lnTo>
                  <a:lnTo>
                    <a:pt x="37252" y="35584"/>
                  </a:lnTo>
                  <a:lnTo>
                    <a:pt x="37485" y="35037"/>
                  </a:lnTo>
                  <a:lnTo>
                    <a:pt x="37714" y="34481"/>
                  </a:lnTo>
                  <a:lnTo>
                    <a:pt x="37937" y="33918"/>
                  </a:lnTo>
                  <a:lnTo>
                    <a:pt x="38154" y="33355"/>
                  </a:lnTo>
                  <a:lnTo>
                    <a:pt x="38366" y="32784"/>
                  </a:lnTo>
                  <a:lnTo>
                    <a:pt x="38568" y="32213"/>
                  </a:lnTo>
                  <a:lnTo>
                    <a:pt x="38764" y="31634"/>
                  </a:lnTo>
                  <a:lnTo>
                    <a:pt x="38961" y="31054"/>
                  </a:lnTo>
                  <a:lnTo>
                    <a:pt x="39146" y="30467"/>
                  </a:lnTo>
                  <a:lnTo>
                    <a:pt x="39327" y="29872"/>
                  </a:lnTo>
                  <a:lnTo>
                    <a:pt x="39497" y="29276"/>
                  </a:lnTo>
                  <a:lnTo>
                    <a:pt x="39666" y="28673"/>
                  </a:lnTo>
                  <a:lnTo>
                    <a:pt x="39826" y="28070"/>
                  </a:lnTo>
                  <a:lnTo>
                    <a:pt x="39980" y="27466"/>
                  </a:lnTo>
                  <a:lnTo>
                    <a:pt x="40128" y="26855"/>
                  </a:lnTo>
                  <a:lnTo>
                    <a:pt x="40271" y="26235"/>
                  </a:lnTo>
                  <a:lnTo>
                    <a:pt x="40409" y="25616"/>
                  </a:lnTo>
                  <a:lnTo>
                    <a:pt x="40537" y="24996"/>
                  </a:lnTo>
                  <a:lnTo>
                    <a:pt x="40659" y="24369"/>
                  </a:lnTo>
                  <a:lnTo>
                    <a:pt x="40776" y="23741"/>
                  </a:lnTo>
                  <a:lnTo>
                    <a:pt x="40887" y="23106"/>
                  </a:lnTo>
                  <a:lnTo>
                    <a:pt x="40988" y="22478"/>
                  </a:lnTo>
                  <a:lnTo>
                    <a:pt x="41083" y="21835"/>
                  </a:lnTo>
                  <a:lnTo>
                    <a:pt x="41173" y="21199"/>
                  </a:lnTo>
                  <a:lnTo>
                    <a:pt x="41258" y="20555"/>
                  </a:lnTo>
                  <a:lnTo>
                    <a:pt x="41333" y="19912"/>
                  </a:lnTo>
                  <a:lnTo>
                    <a:pt x="41407" y="19260"/>
                  </a:lnTo>
                  <a:lnTo>
                    <a:pt x="41492" y="18391"/>
                  </a:lnTo>
                  <a:lnTo>
                    <a:pt x="41577" y="17531"/>
                  </a:lnTo>
                  <a:lnTo>
                    <a:pt x="41651" y="16662"/>
                  </a:lnTo>
                  <a:lnTo>
                    <a:pt x="41720" y="15793"/>
                  </a:lnTo>
                  <a:lnTo>
                    <a:pt x="41778" y="14916"/>
                  </a:lnTo>
                  <a:lnTo>
                    <a:pt x="41837" y="14047"/>
                  </a:lnTo>
                  <a:lnTo>
                    <a:pt x="41885" y="13178"/>
                  </a:lnTo>
                  <a:lnTo>
                    <a:pt x="41922" y="12301"/>
                  </a:lnTo>
                  <a:lnTo>
                    <a:pt x="41954" y="11424"/>
                  </a:lnTo>
                  <a:lnTo>
                    <a:pt x="41980" y="10555"/>
                  </a:lnTo>
                  <a:lnTo>
                    <a:pt x="42001" y="9679"/>
                  </a:lnTo>
                  <a:lnTo>
                    <a:pt x="42012" y="8802"/>
                  </a:lnTo>
                  <a:lnTo>
                    <a:pt x="42017" y="7925"/>
                  </a:lnTo>
                  <a:lnTo>
                    <a:pt x="42017" y="7048"/>
                  </a:lnTo>
                  <a:lnTo>
                    <a:pt x="42007" y="6179"/>
                  </a:lnTo>
                  <a:lnTo>
                    <a:pt x="41991" y="5302"/>
                  </a:lnTo>
                  <a:lnTo>
                    <a:pt x="41985" y="4699"/>
                  </a:lnTo>
                  <a:lnTo>
                    <a:pt x="41975" y="4135"/>
                  </a:lnTo>
                  <a:lnTo>
                    <a:pt x="41954" y="3604"/>
                  </a:lnTo>
                  <a:lnTo>
                    <a:pt x="41932" y="3106"/>
                  </a:lnTo>
                  <a:lnTo>
                    <a:pt x="41879" y="2213"/>
                  </a:lnTo>
                  <a:lnTo>
                    <a:pt x="41837" y="1448"/>
                  </a:lnTo>
                  <a:lnTo>
                    <a:pt x="41826" y="1111"/>
                  </a:lnTo>
                  <a:lnTo>
                    <a:pt x="41805" y="781"/>
                  </a:lnTo>
                  <a:lnTo>
                    <a:pt x="41768" y="451"/>
                  </a:lnTo>
                  <a:lnTo>
                    <a:pt x="41720" y="121"/>
                  </a:lnTo>
                  <a:lnTo>
                    <a:pt x="41709" y="451"/>
                  </a:lnTo>
                  <a:lnTo>
                    <a:pt x="41704" y="781"/>
                  </a:lnTo>
                  <a:lnTo>
                    <a:pt x="41709" y="1119"/>
                  </a:lnTo>
                  <a:lnTo>
                    <a:pt x="41720" y="1448"/>
                  </a:lnTo>
                  <a:lnTo>
                    <a:pt x="41720" y="5302"/>
                  </a:lnTo>
                  <a:lnTo>
                    <a:pt x="41725" y="6171"/>
                  </a:lnTo>
                  <a:lnTo>
                    <a:pt x="41715" y="7032"/>
                  </a:lnTo>
                  <a:lnTo>
                    <a:pt x="41704" y="7901"/>
                  </a:lnTo>
                  <a:lnTo>
                    <a:pt x="41683" y="8769"/>
                  </a:lnTo>
                  <a:lnTo>
                    <a:pt x="41656" y="9638"/>
                  </a:lnTo>
                  <a:lnTo>
                    <a:pt x="41625" y="10499"/>
                  </a:lnTo>
                  <a:lnTo>
                    <a:pt x="41587" y="11368"/>
                  </a:lnTo>
                  <a:lnTo>
                    <a:pt x="41540" y="12229"/>
                  </a:lnTo>
                  <a:lnTo>
                    <a:pt x="41487" y="13098"/>
                  </a:lnTo>
                  <a:lnTo>
                    <a:pt x="41428" y="13958"/>
                  </a:lnTo>
                  <a:lnTo>
                    <a:pt x="41365" y="14819"/>
                  </a:lnTo>
                  <a:lnTo>
                    <a:pt x="41290" y="15680"/>
                  </a:lnTo>
                  <a:lnTo>
                    <a:pt x="41211" y="16541"/>
                  </a:lnTo>
                  <a:lnTo>
                    <a:pt x="41126" y="17394"/>
                  </a:lnTo>
                  <a:lnTo>
                    <a:pt x="41036" y="18255"/>
                  </a:lnTo>
                  <a:lnTo>
                    <a:pt x="40935" y="19107"/>
                  </a:lnTo>
                  <a:lnTo>
                    <a:pt x="40860" y="19743"/>
                  </a:lnTo>
                  <a:lnTo>
                    <a:pt x="40781" y="20370"/>
                  </a:lnTo>
                  <a:lnTo>
                    <a:pt x="40696" y="20998"/>
                  </a:lnTo>
                  <a:lnTo>
                    <a:pt x="40600" y="21625"/>
                  </a:lnTo>
                  <a:lnTo>
                    <a:pt x="40505" y="22245"/>
                  </a:lnTo>
                  <a:lnTo>
                    <a:pt x="40399" y="22864"/>
                  </a:lnTo>
                  <a:lnTo>
                    <a:pt x="40287" y="23484"/>
                  </a:lnTo>
                  <a:lnTo>
                    <a:pt x="40171" y="24095"/>
                  </a:lnTo>
                  <a:lnTo>
                    <a:pt x="40043" y="24707"/>
                  </a:lnTo>
                  <a:lnTo>
                    <a:pt x="39916" y="25318"/>
                  </a:lnTo>
                  <a:lnTo>
                    <a:pt x="39778" y="25922"/>
                  </a:lnTo>
                  <a:lnTo>
                    <a:pt x="39635" y="26517"/>
                  </a:lnTo>
                  <a:lnTo>
                    <a:pt x="39486" y="27120"/>
                  </a:lnTo>
                  <a:lnTo>
                    <a:pt x="39327" y="27708"/>
                  </a:lnTo>
                  <a:lnTo>
                    <a:pt x="39168" y="28303"/>
                  </a:lnTo>
                  <a:lnTo>
                    <a:pt x="39003" y="28882"/>
                  </a:lnTo>
                  <a:lnTo>
                    <a:pt x="38828" y="29469"/>
                  </a:lnTo>
                  <a:lnTo>
                    <a:pt x="38648" y="30041"/>
                  </a:lnTo>
                  <a:lnTo>
                    <a:pt x="38462" y="30620"/>
                  </a:lnTo>
                  <a:lnTo>
                    <a:pt x="38271" y="31183"/>
                  </a:lnTo>
                  <a:lnTo>
                    <a:pt x="38074" y="31754"/>
                  </a:lnTo>
                  <a:lnTo>
                    <a:pt x="37873" y="32309"/>
                  </a:lnTo>
                  <a:lnTo>
                    <a:pt x="37661" y="32864"/>
                  </a:lnTo>
                  <a:lnTo>
                    <a:pt x="37448" y="33411"/>
                  </a:lnTo>
                  <a:lnTo>
                    <a:pt x="37225" y="33959"/>
                  </a:lnTo>
                  <a:lnTo>
                    <a:pt x="37003" y="34498"/>
                  </a:lnTo>
                  <a:lnTo>
                    <a:pt x="36769" y="35037"/>
                  </a:lnTo>
                  <a:lnTo>
                    <a:pt x="36530" y="35568"/>
                  </a:lnTo>
                  <a:lnTo>
                    <a:pt x="36286" y="36090"/>
                  </a:lnTo>
                  <a:lnTo>
                    <a:pt x="36037" y="36605"/>
                  </a:lnTo>
                  <a:lnTo>
                    <a:pt x="35782" y="37120"/>
                  </a:lnTo>
                  <a:lnTo>
                    <a:pt x="35522" y="37627"/>
                  </a:lnTo>
                  <a:lnTo>
                    <a:pt x="35209" y="38214"/>
                  </a:lnTo>
                  <a:lnTo>
                    <a:pt x="34880" y="38778"/>
                  </a:lnTo>
                  <a:lnTo>
                    <a:pt x="34551" y="39341"/>
                  </a:lnTo>
                  <a:lnTo>
                    <a:pt x="34206" y="39880"/>
                  </a:lnTo>
                  <a:lnTo>
                    <a:pt x="33856" y="40411"/>
                  </a:lnTo>
                  <a:lnTo>
                    <a:pt x="33495" y="40934"/>
                  </a:lnTo>
                  <a:lnTo>
                    <a:pt x="33129" y="41432"/>
                  </a:lnTo>
                  <a:lnTo>
                    <a:pt x="32752" y="41923"/>
                  </a:lnTo>
                  <a:lnTo>
                    <a:pt x="32370" y="42398"/>
                  </a:lnTo>
                  <a:lnTo>
                    <a:pt x="31983" y="42864"/>
                  </a:lnTo>
                  <a:lnTo>
                    <a:pt x="31585" y="43315"/>
                  </a:lnTo>
                  <a:lnTo>
                    <a:pt x="31181" y="43749"/>
                  </a:lnTo>
                  <a:lnTo>
                    <a:pt x="30767" y="44168"/>
                  </a:lnTo>
                  <a:lnTo>
                    <a:pt x="30348" y="44570"/>
                  </a:lnTo>
                  <a:lnTo>
                    <a:pt x="29924" y="44956"/>
                  </a:lnTo>
                  <a:lnTo>
                    <a:pt x="29489" y="45334"/>
                  </a:lnTo>
                  <a:lnTo>
                    <a:pt x="29255" y="45527"/>
                  </a:lnTo>
                  <a:lnTo>
                    <a:pt x="29022" y="45712"/>
                  </a:lnTo>
                  <a:lnTo>
                    <a:pt x="28783" y="45889"/>
                  </a:lnTo>
                  <a:lnTo>
                    <a:pt x="28544" y="46058"/>
                  </a:lnTo>
                  <a:lnTo>
                    <a:pt x="28300" y="46227"/>
                  </a:lnTo>
                  <a:lnTo>
                    <a:pt x="28056" y="46388"/>
                  </a:lnTo>
                  <a:lnTo>
                    <a:pt x="27812" y="46541"/>
                  </a:lnTo>
                  <a:lnTo>
                    <a:pt x="27568" y="46694"/>
                  </a:lnTo>
                  <a:lnTo>
                    <a:pt x="27318" y="46831"/>
                  </a:lnTo>
                  <a:lnTo>
                    <a:pt x="27069" y="46967"/>
                  </a:lnTo>
                  <a:lnTo>
                    <a:pt x="26819" y="47096"/>
                  </a:lnTo>
                  <a:lnTo>
                    <a:pt x="26570" y="47217"/>
                  </a:lnTo>
                  <a:lnTo>
                    <a:pt x="26315" y="47338"/>
                  </a:lnTo>
                  <a:lnTo>
                    <a:pt x="26060" y="47450"/>
                  </a:lnTo>
                  <a:lnTo>
                    <a:pt x="25806" y="47547"/>
                  </a:lnTo>
                  <a:lnTo>
                    <a:pt x="25551" y="47651"/>
                  </a:lnTo>
                  <a:lnTo>
                    <a:pt x="25296" y="47740"/>
                  </a:lnTo>
                  <a:lnTo>
                    <a:pt x="25036" y="47820"/>
                  </a:lnTo>
                  <a:lnTo>
                    <a:pt x="24776" y="47901"/>
                  </a:lnTo>
                  <a:lnTo>
                    <a:pt x="24516" y="47973"/>
                  </a:lnTo>
                  <a:lnTo>
                    <a:pt x="24256" y="48037"/>
                  </a:lnTo>
                  <a:lnTo>
                    <a:pt x="23996" y="48094"/>
                  </a:lnTo>
                  <a:lnTo>
                    <a:pt x="23731" y="48150"/>
                  </a:lnTo>
                  <a:lnTo>
                    <a:pt x="23471" y="48190"/>
                  </a:lnTo>
                  <a:lnTo>
                    <a:pt x="23206" y="48231"/>
                  </a:lnTo>
                  <a:lnTo>
                    <a:pt x="22940" y="48263"/>
                  </a:lnTo>
                  <a:lnTo>
                    <a:pt x="22680" y="48287"/>
                  </a:lnTo>
                  <a:lnTo>
                    <a:pt x="22415" y="48311"/>
                  </a:lnTo>
                  <a:lnTo>
                    <a:pt x="22150" y="48319"/>
                  </a:lnTo>
                  <a:lnTo>
                    <a:pt x="21884" y="48327"/>
                  </a:lnTo>
                  <a:lnTo>
                    <a:pt x="21614" y="48327"/>
                  </a:lnTo>
                  <a:lnTo>
                    <a:pt x="21348" y="48319"/>
                  </a:lnTo>
                  <a:lnTo>
                    <a:pt x="21083" y="48295"/>
                  </a:lnTo>
                  <a:lnTo>
                    <a:pt x="20812" y="48263"/>
                  </a:lnTo>
                  <a:lnTo>
                    <a:pt x="20547" y="48231"/>
                  </a:lnTo>
                  <a:lnTo>
                    <a:pt x="20276" y="48190"/>
                  </a:lnTo>
                  <a:lnTo>
                    <a:pt x="20011" y="48142"/>
                  </a:lnTo>
                  <a:lnTo>
                    <a:pt x="19746" y="48094"/>
                  </a:lnTo>
                  <a:lnTo>
                    <a:pt x="19480" y="48029"/>
                  </a:lnTo>
                  <a:lnTo>
                    <a:pt x="19215" y="47965"/>
                  </a:lnTo>
                  <a:lnTo>
                    <a:pt x="18950" y="47901"/>
                  </a:lnTo>
                  <a:lnTo>
                    <a:pt x="18684" y="47820"/>
                  </a:lnTo>
                  <a:lnTo>
                    <a:pt x="18424" y="47740"/>
                  </a:lnTo>
                  <a:lnTo>
                    <a:pt x="18159" y="47651"/>
                  </a:lnTo>
                  <a:lnTo>
                    <a:pt x="17899" y="47555"/>
                  </a:lnTo>
                  <a:lnTo>
                    <a:pt x="17639" y="47458"/>
                  </a:lnTo>
                  <a:lnTo>
                    <a:pt x="17379" y="47354"/>
                  </a:lnTo>
                  <a:lnTo>
                    <a:pt x="17119" y="47241"/>
                  </a:lnTo>
                  <a:lnTo>
                    <a:pt x="16875" y="47120"/>
                  </a:lnTo>
                  <a:lnTo>
                    <a:pt x="16625" y="46992"/>
                  </a:lnTo>
                  <a:lnTo>
                    <a:pt x="16381" y="46855"/>
                  </a:lnTo>
                  <a:lnTo>
                    <a:pt x="16137" y="46718"/>
                  </a:lnTo>
                  <a:lnTo>
                    <a:pt x="15893" y="46581"/>
                  </a:lnTo>
                  <a:lnTo>
                    <a:pt x="15654" y="46436"/>
                  </a:lnTo>
                  <a:lnTo>
                    <a:pt x="15410" y="46284"/>
                  </a:lnTo>
                  <a:lnTo>
                    <a:pt x="15171" y="46131"/>
                  </a:lnTo>
                  <a:lnTo>
                    <a:pt x="14938" y="45970"/>
                  </a:lnTo>
                  <a:lnTo>
                    <a:pt x="14699" y="45809"/>
                  </a:lnTo>
                  <a:lnTo>
                    <a:pt x="14466" y="45640"/>
                  </a:lnTo>
                  <a:lnTo>
                    <a:pt x="14232" y="45471"/>
                  </a:lnTo>
                  <a:lnTo>
                    <a:pt x="13999" y="45294"/>
                  </a:lnTo>
                  <a:lnTo>
                    <a:pt x="13765" y="45109"/>
                  </a:lnTo>
                  <a:lnTo>
                    <a:pt x="13537" y="44924"/>
                  </a:lnTo>
                  <a:lnTo>
                    <a:pt x="13309" y="44739"/>
                  </a:lnTo>
                  <a:lnTo>
                    <a:pt x="12879" y="44353"/>
                  </a:lnTo>
                  <a:lnTo>
                    <a:pt x="12455" y="43959"/>
                  </a:lnTo>
                  <a:lnTo>
                    <a:pt x="12035" y="43548"/>
                  </a:lnTo>
                  <a:lnTo>
                    <a:pt x="11621" y="43122"/>
                  </a:lnTo>
                  <a:lnTo>
                    <a:pt x="11218" y="42687"/>
                  </a:lnTo>
                  <a:lnTo>
                    <a:pt x="10820" y="42237"/>
                  </a:lnTo>
                  <a:lnTo>
                    <a:pt x="10427" y="41770"/>
                  </a:lnTo>
                  <a:lnTo>
                    <a:pt x="10040" y="41296"/>
                  </a:lnTo>
                  <a:lnTo>
                    <a:pt x="9663" y="40805"/>
                  </a:lnTo>
                  <a:lnTo>
                    <a:pt x="9292" y="40306"/>
                  </a:lnTo>
                  <a:lnTo>
                    <a:pt x="8931" y="39791"/>
                  </a:lnTo>
                  <a:lnTo>
                    <a:pt x="8570" y="39260"/>
                  </a:lnTo>
                  <a:lnTo>
                    <a:pt x="8225" y="38721"/>
                  </a:lnTo>
                  <a:lnTo>
                    <a:pt x="7886" y="38174"/>
                  </a:lnTo>
                  <a:lnTo>
                    <a:pt x="7551" y="37611"/>
                  </a:lnTo>
                  <a:lnTo>
                    <a:pt x="7228" y="37032"/>
                  </a:lnTo>
                  <a:lnTo>
                    <a:pt x="6936" y="36509"/>
                  </a:lnTo>
                  <a:lnTo>
                    <a:pt x="6655" y="35978"/>
                  </a:lnTo>
                  <a:lnTo>
                    <a:pt x="6379" y="35439"/>
                  </a:lnTo>
                  <a:lnTo>
                    <a:pt x="6108" y="34892"/>
                  </a:lnTo>
                  <a:lnTo>
                    <a:pt x="5848" y="34337"/>
                  </a:lnTo>
                  <a:lnTo>
                    <a:pt x="5593" y="33774"/>
                  </a:lnTo>
                  <a:lnTo>
                    <a:pt x="5344" y="33202"/>
                  </a:lnTo>
                  <a:lnTo>
                    <a:pt x="5100" y="32631"/>
                  </a:lnTo>
                  <a:lnTo>
                    <a:pt x="4866" y="32052"/>
                  </a:lnTo>
                  <a:lnTo>
                    <a:pt x="4638" y="31465"/>
                  </a:lnTo>
                  <a:lnTo>
                    <a:pt x="4415" y="30869"/>
                  </a:lnTo>
                  <a:lnTo>
                    <a:pt x="4203" y="30266"/>
                  </a:lnTo>
                  <a:lnTo>
                    <a:pt x="3996" y="29662"/>
                  </a:lnTo>
                  <a:lnTo>
                    <a:pt x="3794" y="29051"/>
                  </a:lnTo>
                  <a:lnTo>
                    <a:pt x="3603" y="28432"/>
                  </a:lnTo>
                  <a:lnTo>
                    <a:pt x="3418" y="27812"/>
                  </a:lnTo>
                  <a:lnTo>
                    <a:pt x="3253" y="27265"/>
                  </a:lnTo>
                  <a:lnTo>
                    <a:pt x="3094" y="26718"/>
                  </a:lnTo>
                  <a:lnTo>
                    <a:pt x="2940" y="26163"/>
                  </a:lnTo>
                  <a:lnTo>
                    <a:pt x="2791" y="25616"/>
                  </a:lnTo>
                  <a:lnTo>
                    <a:pt x="2648" y="25053"/>
                  </a:lnTo>
                  <a:lnTo>
                    <a:pt x="2510" y="24498"/>
                  </a:lnTo>
                  <a:lnTo>
                    <a:pt x="2372" y="23934"/>
                  </a:lnTo>
                  <a:lnTo>
                    <a:pt x="2245" y="23371"/>
                  </a:lnTo>
                  <a:lnTo>
                    <a:pt x="2117" y="22808"/>
                  </a:lnTo>
                  <a:lnTo>
                    <a:pt x="1995" y="22237"/>
                  </a:lnTo>
                  <a:lnTo>
                    <a:pt x="1879" y="21666"/>
                  </a:lnTo>
                  <a:lnTo>
                    <a:pt x="1767" y="21094"/>
                  </a:lnTo>
                  <a:lnTo>
                    <a:pt x="1661" y="20515"/>
                  </a:lnTo>
                  <a:lnTo>
                    <a:pt x="1560" y="19936"/>
                  </a:lnTo>
                  <a:lnTo>
                    <a:pt x="1465" y="19357"/>
                  </a:lnTo>
                  <a:lnTo>
                    <a:pt x="1369" y="18777"/>
                  </a:lnTo>
                  <a:lnTo>
                    <a:pt x="1247" y="17933"/>
                  </a:lnTo>
                  <a:lnTo>
                    <a:pt x="1130" y="17080"/>
                  </a:lnTo>
                  <a:lnTo>
                    <a:pt x="1019" y="16227"/>
                  </a:lnTo>
                  <a:lnTo>
                    <a:pt x="913" y="15374"/>
                  </a:lnTo>
                  <a:lnTo>
                    <a:pt x="817" y="14522"/>
                  </a:lnTo>
                  <a:lnTo>
                    <a:pt x="727" y="13661"/>
                  </a:lnTo>
                  <a:lnTo>
                    <a:pt x="642" y="12808"/>
                  </a:lnTo>
                  <a:lnTo>
                    <a:pt x="568" y="11947"/>
                  </a:lnTo>
                  <a:lnTo>
                    <a:pt x="499" y="11086"/>
                  </a:lnTo>
                  <a:lnTo>
                    <a:pt x="435" y="10226"/>
                  </a:lnTo>
                  <a:lnTo>
                    <a:pt x="377" y="9357"/>
                  </a:lnTo>
                  <a:lnTo>
                    <a:pt x="329" y="8496"/>
                  </a:lnTo>
                  <a:lnTo>
                    <a:pt x="287" y="7627"/>
                  </a:lnTo>
                  <a:lnTo>
                    <a:pt x="255" y="6766"/>
                  </a:lnTo>
                  <a:lnTo>
                    <a:pt x="223" y="5897"/>
                  </a:lnTo>
                  <a:lnTo>
                    <a:pt x="202" y="5028"/>
                  </a:lnTo>
                  <a:lnTo>
                    <a:pt x="202" y="3918"/>
                  </a:lnTo>
                  <a:lnTo>
                    <a:pt x="196" y="2913"/>
                  </a:lnTo>
                  <a:lnTo>
                    <a:pt x="186" y="2446"/>
                  </a:lnTo>
                  <a:lnTo>
                    <a:pt x="175" y="2004"/>
                  </a:lnTo>
                  <a:lnTo>
                    <a:pt x="159" y="1577"/>
                  </a:lnTo>
                  <a:lnTo>
                    <a:pt x="138" y="1175"/>
                  </a:lnTo>
                  <a:lnTo>
                    <a:pt x="138" y="885"/>
                  </a:lnTo>
                  <a:lnTo>
                    <a:pt x="133" y="588"/>
                  </a:lnTo>
                  <a:lnTo>
                    <a:pt x="117" y="29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6"/>
            <p:cNvSpPr/>
            <p:nvPr/>
          </p:nvSpPr>
          <p:spPr>
            <a:xfrm>
              <a:off x="2956100" y="-1563375"/>
              <a:ext cx="1757275" cy="1071425"/>
            </a:xfrm>
            <a:custGeom>
              <a:avLst/>
              <a:gdLst/>
              <a:ahLst/>
              <a:cxnLst/>
              <a:rect l="l" t="t" r="r" b="b"/>
              <a:pathLst>
                <a:path w="70291" h="42857" extrusionOk="0">
                  <a:moveTo>
                    <a:pt x="34445" y="0"/>
                  </a:moveTo>
                  <a:lnTo>
                    <a:pt x="33872" y="16"/>
                  </a:lnTo>
                  <a:lnTo>
                    <a:pt x="33299" y="41"/>
                  </a:lnTo>
                  <a:lnTo>
                    <a:pt x="32721" y="89"/>
                  </a:lnTo>
                  <a:lnTo>
                    <a:pt x="32147" y="137"/>
                  </a:lnTo>
                  <a:lnTo>
                    <a:pt x="31574" y="209"/>
                  </a:lnTo>
                  <a:lnTo>
                    <a:pt x="31001" y="290"/>
                  </a:lnTo>
                  <a:lnTo>
                    <a:pt x="30428" y="386"/>
                  </a:lnTo>
                  <a:lnTo>
                    <a:pt x="29855" y="499"/>
                  </a:lnTo>
                  <a:lnTo>
                    <a:pt x="29287" y="620"/>
                  </a:lnTo>
                  <a:lnTo>
                    <a:pt x="28719" y="757"/>
                  </a:lnTo>
                  <a:lnTo>
                    <a:pt x="28146" y="909"/>
                  </a:lnTo>
                  <a:lnTo>
                    <a:pt x="27579" y="1070"/>
                  </a:lnTo>
                  <a:lnTo>
                    <a:pt x="27016" y="1255"/>
                  </a:lnTo>
                  <a:lnTo>
                    <a:pt x="26448" y="1440"/>
                  </a:lnTo>
                  <a:lnTo>
                    <a:pt x="25886" y="1650"/>
                  </a:lnTo>
                  <a:lnTo>
                    <a:pt x="25323" y="1867"/>
                  </a:lnTo>
                  <a:lnTo>
                    <a:pt x="24761" y="2100"/>
                  </a:lnTo>
                  <a:lnTo>
                    <a:pt x="24204" y="2349"/>
                  </a:lnTo>
                  <a:lnTo>
                    <a:pt x="23646" y="2607"/>
                  </a:lnTo>
                  <a:lnTo>
                    <a:pt x="23095" y="2880"/>
                  </a:lnTo>
                  <a:lnTo>
                    <a:pt x="22543" y="3170"/>
                  </a:lnTo>
                  <a:lnTo>
                    <a:pt x="21991" y="3468"/>
                  </a:lnTo>
                  <a:lnTo>
                    <a:pt x="21444" y="3781"/>
                  </a:lnTo>
                  <a:lnTo>
                    <a:pt x="20898" y="4111"/>
                  </a:lnTo>
                  <a:lnTo>
                    <a:pt x="20356" y="4457"/>
                  </a:lnTo>
                  <a:lnTo>
                    <a:pt x="19815" y="4811"/>
                  </a:lnTo>
                  <a:lnTo>
                    <a:pt x="19279" y="5181"/>
                  </a:lnTo>
                  <a:lnTo>
                    <a:pt x="18743" y="5567"/>
                  </a:lnTo>
                  <a:lnTo>
                    <a:pt x="18213" y="5962"/>
                  </a:lnTo>
                  <a:lnTo>
                    <a:pt x="17793" y="6300"/>
                  </a:lnTo>
                  <a:lnTo>
                    <a:pt x="17374" y="6637"/>
                  </a:lnTo>
                  <a:lnTo>
                    <a:pt x="16960" y="6991"/>
                  </a:lnTo>
                  <a:lnTo>
                    <a:pt x="16552" y="7345"/>
                  </a:lnTo>
                  <a:lnTo>
                    <a:pt x="16143" y="7716"/>
                  </a:lnTo>
                  <a:lnTo>
                    <a:pt x="15740" y="8086"/>
                  </a:lnTo>
                  <a:lnTo>
                    <a:pt x="15336" y="8464"/>
                  </a:lnTo>
                  <a:lnTo>
                    <a:pt x="14938" y="8858"/>
                  </a:lnTo>
                  <a:lnTo>
                    <a:pt x="14546" y="9252"/>
                  </a:lnTo>
                  <a:lnTo>
                    <a:pt x="14153" y="9654"/>
                  </a:lnTo>
                  <a:lnTo>
                    <a:pt x="13766" y="10065"/>
                  </a:lnTo>
                  <a:lnTo>
                    <a:pt x="13384" y="10483"/>
                  </a:lnTo>
                  <a:lnTo>
                    <a:pt x="13002" y="10909"/>
                  </a:lnTo>
                  <a:lnTo>
                    <a:pt x="12625" y="11344"/>
                  </a:lnTo>
                  <a:lnTo>
                    <a:pt x="12253" y="11778"/>
                  </a:lnTo>
                  <a:lnTo>
                    <a:pt x="11882" y="12229"/>
                  </a:lnTo>
                  <a:lnTo>
                    <a:pt x="11516" y="12687"/>
                  </a:lnTo>
                  <a:lnTo>
                    <a:pt x="11155" y="13146"/>
                  </a:lnTo>
                  <a:lnTo>
                    <a:pt x="10799" y="13613"/>
                  </a:lnTo>
                  <a:lnTo>
                    <a:pt x="10444" y="14087"/>
                  </a:lnTo>
                  <a:lnTo>
                    <a:pt x="10094" y="14570"/>
                  </a:lnTo>
                  <a:lnTo>
                    <a:pt x="9749" y="15061"/>
                  </a:lnTo>
                  <a:lnTo>
                    <a:pt x="9404" y="15551"/>
                  </a:lnTo>
                  <a:lnTo>
                    <a:pt x="9069" y="16058"/>
                  </a:lnTo>
                  <a:lnTo>
                    <a:pt x="8735" y="16565"/>
                  </a:lnTo>
                  <a:lnTo>
                    <a:pt x="8406" y="17080"/>
                  </a:lnTo>
                  <a:lnTo>
                    <a:pt x="8077" y="17603"/>
                  </a:lnTo>
                  <a:lnTo>
                    <a:pt x="7759" y="18134"/>
                  </a:lnTo>
                  <a:lnTo>
                    <a:pt x="7440" y="18665"/>
                  </a:lnTo>
                  <a:lnTo>
                    <a:pt x="7127" y="19204"/>
                  </a:lnTo>
                  <a:lnTo>
                    <a:pt x="6819" y="19751"/>
                  </a:lnTo>
                  <a:lnTo>
                    <a:pt x="6517" y="20306"/>
                  </a:lnTo>
                  <a:lnTo>
                    <a:pt x="6114" y="21062"/>
                  </a:lnTo>
                  <a:lnTo>
                    <a:pt x="5726" y="21827"/>
                  </a:lnTo>
                  <a:lnTo>
                    <a:pt x="5344" y="22599"/>
                  </a:lnTo>
                  <a:lnTo>
                    <a:pt x="4967" y="23379"/>
                  </a:lnTo>
                  <a:lnTo>
                    <a:pt x="4607" y="24176"/>
                  </a:lnTo>
                  <a:lnTo>
                    <a:pt x="4251" y="24980"/>
                  </a:lnTo>
                  <a:lnTo>
                    <a:pt x="3906" y="25793"/>
                  </a:lnTo>
                  <a:lnTo>
                    <a:pt x="3566" y="26613"/>
                  </a:lnTo>
                  <a:lnTo>
                    <a:pt x="3243" y="27442"/>
                  </a:lnTo>
                  <a:lnTo>
                    <a:pt x="2924" y="28279"/>
                  </a:lnTo>
                  <a:lnTo>
                    <a:pt x="2617" y="29123"/>
                  </a:lnTo>
                  <a:lnTo>
                    <a:pt x="2319" y="29984"/>
                  </a:lnTo>
                  <a:lnTo>
                    <a:pt x="2033" y="30845"/>
                  </a:lnTo>
                  <a:lnTo>
                    <a:pt x="1757" y="31714"/>
                  </a:lnTo>
                  <a:lnTo>
                    <a:pt x="1492" y="32591"/>
                  </a:lnTo>
                  <a:lnTo>
                    <a:pt x="1232" y="33476"/>
                  </a:lnTo>
                  <a:lnTo>
                    <a:pt x="924" y="34675"/>
                  </a:lnTo>
                  <a:lnTo>
                    <a:pt x="659" y="35720"/>
                  </a:lnTo>
                  <a:lnTo>
                    <a:pt x="441" y="36605"/>
                  </a:lnTo>
                  <a:lnTo>
                    <a:pt x="356" y="36992"/>
                  </a:lnTo>
                  <a:lnTo>
                    <a:pt x="282" y="37329"/>
                  </a:lnTo>
                  <a:lnTo>
                    <a:pt x="234" y="37506"/>
                  </a:lnTo>
                  <a:lnTo>
                    <a:pt x="192" y="37683"/>
                  </a:lnTo>
                  <a:lnTo>
                    <a:pt x="154" y="37868"/>
                  </a:lnTo>
                  <a:lnTo>
                    <a:pt x="117" y="38053"/>
                  </a:lnTo>
                  <a:lnTo>
                    <a:pt x="80" y="38239"/>
                  </a:lnTo>
                  <a:lnTo>
                    <a:pt x="54" y="38424"/>
                  </a:lnTo>
                  <a:lnTo>
                    <a:pt x="27" y="38609"/>
                  </a:lnTo>
                  <a:lnTo>
                    <a:pt x="1" y="38794"/>
                  </a:lnTo>
                  <a:lnTo>
                    <a:pt x="11" y="38786"/>
                  </a:lnTo>
                  <a:lnTo>
                    <a:pt x="16" y="38769"/>
                  </a:lnTo>
                  <a:lnTo>
                    <a:pt x="43" y="38705"/>
                  </a:lnTo>
                  <a:lnTo>
                    <a:pt x="80" y="38593"/>
                  </a:lnTo>
                  <a:lnTo>
                    <a:pt x="117" y="38440"/>
                  </a:lnTo>
                  <a:lnTo>
                    <a:pt x="229" y="38013"/>
                  </a:lnTo>
                  <a:lnTo>
                    <a:pt x="383" y="37426"/>
                  </a:lnTo>
                  <a:lnTo>
                    <a:pt x="574" y="36686"/>
                  </a:lnTo>
                  <a:lnTo>
                    <a:pt x="818" y="35793"/>
                  </a:lnTo>
                  <a:lnTo>
                    <a:pt x="956" y="35302"/>
                  </a:lnTo>
                  <a:lnTo>
                    <a:pt x="1104" y="34771"/>
                  </a:lnTo>
                  <a:lnTo>
                    <a:pt x="1269" y="34208"/>
                  </a:lnTo>
                  <a:lnTo>
                    <a:pt x="1449" y="33613"/>
                  </a:lnTo>
                  <a:lnTo>
                    <a:pt x="1720" y="32752"/>
                  </a:lnTo>
                  <a:lnTo>
                    <a:pt x="2001" y="31891"/>
                  </a:lnTo>
                  <a:lnTo>
                    <a:pt x="2293" y="31038"/>
                  </a:lnTo>
                  <a:lnTo>
                    <a:pt x="2590" y="30201"/>
                  </a:lnTo>
                  <a:lnTo>
                    <a:pt x="2898" y="29365"/>
                  </a:lnTo>
                  <a:lnTo>
                    <a:pt x="3216" y="28536"/>
                  </a:lnTo>
                  <a:lnTo>
                    <a:pt x="3540" y="27716"/>
                  </a:lnTo>
                  <a:lnTo>
                    <a:pt x="3874" y="26911"/>
                  </a:lnTo>
                  <a:lnTo>
                    <a:pt x="4214" y="26107"/>
                  </a:lnTo>
                  <a:lnTo>
                    <a:pt x="4564" y="25310"/>
                  </a:lnTo>
                  <a:lnTo>
                    <a:pt x="4925" y="24522"/>
                  </a:lnTo>
                  <a:lnTo>
                    <a:pt x="5291" y="23749"/>
                  </a:lnTo>
                  <a:lnTo>
                    <a:pt x="5668" y="22977"/>
                  </a:lnTo>
                  <a:lnTo>
                    <a:pt x="6055" y="22221"/>
                  </a:lnTo>
                  <a:lnTo>
                    <a:pt x="6448" y="21473"/>
                  </a:lnTo>
                  <a:lnTo>
                    <a:pt x="6846" y="20732"/>
                  </a:lnTo>
                  <a:lnTo>
                    <a:pt x="7154" y="20193"/>
                  </a:lnTo>
                  <a:lnTo>
                    <a:pt x="7461" y="19662"/>
                  </a:lnTo>
                  <a:lnTo>
                    <a:pt x="7775" y="19131"/>
                  </a:lnTo>
                  <a:lnTo>
                    <a:pt x="8088" y="18609"/>
                  </a:lnTo>
                  <a:lnTo>
                    <a:pt x="8411" y="18094"/>
                  </a:lnTo>
                  <a:lnTo>
                    <a:pt x="8735" y="17587"/>
                  </a:lnTo>
                  <a:lnTo>
                    <a:pt x="9064" y="17088"/>
                  </a:lnTo>
                  <a:lnTo>
                    <a:pt x="9398" y="16589"/>
                  </a:lnTo>
                  <a:lnTo>
                    <a:pt x="9733" y="16107"/>
                  </a:lnTo>
                  <a:lnTo>
                    <a:pt x="10078" y="15624"/>
                  </a:lnTo>
                  <a:lnTo>
                    <a:pt x="10417" y="15141"/>
                  </a:lnTo>
                  <a:lnTo>
                    <a:pt x="10767" y="14675"/>
                  </a:lnTo>
                  <a:lnTo>
                    <a:pt x="11118" y="14216"/>
                  </a:lnTo>
                  <a:lnTo>
                    <a:pt x="11479" y="13757"/>
                  </a:lnTo>
                  <a:lnTo>
                    <a:pt x="11834" y="13307"/>
                  </a:lnTo>
                  <a:lnTo>
                    <a:pt x="12200" y="12864"/>
                  </a:lnTo>
                  <a:lnTo>
                    <a:pt x="12566" y="12430"/>
                  </a:lnTo>
                  <a:lnTo>
                    <a:pt x="12938" y="12004"/>
                  </a:lnTo>
                  <a:lnTo>
                    <a:pt x="13309" y="11577"/>
                  </a:lnTo>
                  <a:lnTo>
                    <a:pt x="13686" y="11167"/>
                  </a:lnTo>
                  <a:lnTo>
                    <a:pt x="14068" y="10757"/>
                  </a:lnTo>
                  <a:lnTo>
                    <a:pt x="14450" y="10354"/>
                  </a:lnTo>
                  <a:lnTo>
                    <a:pt x="14838" y="9960"/>
                  </a:lnTo>
                  <a:lnTo>
                    <a:pt x="15230" y="9574"/>
                  </a:lnTo>
                  <a:lnTo>
                    <a:pt x="15623" y="9196"/>
                  </a:lnTo>
                  <a:lnTo>
                    <a:pt x="16021" y="8826"/>
                  </a:lnTo>
                  <a:lnTo>
                    <a:pt x="16419" y="8464"/>
                  </a:lnTo>
                  <a:lnTo>
                    <a:pt x="16822" y="8102"/>
                  </a:lnTo>
                  <a:lnTo>
                    <a:pt x="17231" y="7756"/>
                  </a:lnTo>
                  <a:lnTo>
                    <a:pt x="17639" y="7410"/>
                  </a:lnTo>
                  <a:lnTo>
                    <a:pt x="18053" y="7080"/>
                  </a:lnTo>
                  <a:lnTo>
                    <a:pt x="18467" y="6750"/>
                  </a:lnTo>
                  <a:lnTo>
                    <a:pt x="18993" y="6364"/>
                  </a:lnTo>
                  <a:lnTo>
                    <a:pt x="19518" y="5994"/>
                  </a:lnTo>
                  <a:lnTo>
                    <a:pt x="20049" y="5632"/>
                  </a:lnTo>
                  <a:lnTo>
                    <a:pt x="20579" y="5286"/>
                  </a:lnTo>
                  <a:lnTo>
                    <a:pt x="21115" y="4956"/>
                  </a:lnTo>
                  <a:lnTo>
                    <a:pt x="21651" y="4634"/>
                  </a:lnTo>
                  <a:lnTo>
                    <a:pt x="22192" y="4337"/>
                  </a:lnTo>
                  <a:lnTo>
                    <a:pt x="22734" y="4039"/>
                  </a:lnTo>
                  <a:lnTo>
                    <a:pt x="23275" y="3765"/>
                  </a:lnTo>
                  <a:lnTo>
                    <a:pt x="23822" y="3500"/>
                  </a:lnTo>
                  <a:lnTo>
                    <a:pt x="24368" y="3242"/>
                  </a:lnTo>
                  <a:lnTo>
                    <a:pt x="24920" y="3009"/>
                  </a:lnTo>
                  <a:lnTo>
                    <a:pt x="25472" y="2776"/>
                  </a:lnTo>
                  <a:lnTo>
                    <a:pt x="26024" y="2567"/>
                  </a:lnTo>
                  <a:lnTo>
                    <a:pt x="26576" y="2366"/>
                  </a:lnTo>
                  <a:lnTo>
                    <a:pt x="27133" y="2181"/>
                  </a:lnTo>
                  <a:lnTo>
                    <a:pt x="27690" y="2012"/>
                  </a:lnTo>
                  <a:lnTo>
                    <a:pt x="28252" y="1851"/>
                  </a:lnTo>
                  <a:lnTo>
                    <a:pt x="28810" y="1706"/>
                  </a:lnTo>
                  <a:lnTo>
                    <a:pt x="29372" y="1569"/>
                  </a:lnTo>
                  <a:lnTo>
                    <a:pt x="29935" y="1456"/>
                  </a:lnTo>
                  <a:lnTo>
                    <a:pt x="30492" y="1344"/>
                  </a:lnTo>
                  <a:lnTo>
                    <a:pt x="31060" y="1255"/>
                  </a:lnTo>
                  <a:lnTo>
                    <a:pt x="31622" y="1175"/>
                  </a:lnTo>
                  <a:lnTo>
                    <a:pt x="32185" y="1111"/>
                  </a:lnTo>
                  <a:lnTo>
                    <a:pt x="32752" y="1054"/>
                  </a:lnTo>
                  <a:lnTo>
                    <a:pt x="33315" y="1014"/>
                  </a:lnTo>
                  <a:lnTo>
                    <a:pt x="33877" y="990"/>
                  </a:lnTo>
                  <a:lnTo>
                    <a:pt x="34445" y="974"/>
                  </a:lnTo>
                  <a:lnTo>
                    <a:pt x="35008" y="974"/>
                  </a:lnTo>
                  <a:lnTo>
                    <a:pt x="35576" y="990"/>
                  </a:lnTo>
                  <a:lnTo>
                    <a:pt x="36138" y="1014"/>
                  </a:lnTo>
                  <a:lnTo>
                    <a:pt x="36706" y="1054"/>
                  </a:lnTo>
                  <a:lnTo>
                    <a:pt x="37268" y="1102"/>
                  </a:lnTo>
                  <a:lnTo>
                    <a:pt x="37831" y="1167"/>
                  </a:lnTo>
                  <a:lnTo>
                    <a:pt x="38393" y="1247"/>
                  </a:lnTo>
                  <a:lnTo>
                    <a:pt x="38956" y="1344"/>
                  </a:lnTo>
                  <a:lnTo>
                    <a:pt x="39518" y="1448"/>
                  </a:lnTo>
                  <a:lnTo>
                    <a:pt x="40081" y="1561"/>
                  </a:lnTo>
                  <a:lnTo>
                    <a:pt x="40638" y="1698"/>
                  </a:lnTo>
                  <a:lnTo>
                    <a:pt x="41195" y="1843"/>
                  </a:lnTo>
                  <a:lnTo>
                    <a:pt x="41752" y="1995"/>
                  </a:lnTo>
                  <a:lnTo>
                    <a:pt x="42309" y="2164"/>
                  </a:lnTo>
                  <a:lnTo>
                    <a:pt x="42861" y="2349"/>
                  </a:lnTo>
                  <a:lnTo>
                    <a:pt x="43413" y="2551"/>
                  </a:lnTo>
                  <a:lnTo>
                    <a:pt x="43965" y="2760"/>
                  </a:lnTo>
                  <a:lnTo>
                    <a:pt x="44512" y="2985"/>
                  </a:lnTo>
                  <a:lnTo>
                    <a:pt x="45064" y="3218"/>
                  </a:lnTo>
                  <a:lnTo>
                    <a:pt x="45605" y="3468"/>
                  </a:lnTo>
                  <a:lnTo>
                    <a:pt x="46151" y="3733"/>
                  </a:lnTo>
                  <a:lnTo>
                    <a:pt x="46687" y="4007"/>
                  </a:lnTo>
                  <a:lnTo>
                    <a:pt x="47229" y="4296"/>
                  </a:lnTo>
                  <a:lnTo>
                    <a:pt x="47765" y="4594"/>
                  </a:lnTo>
                  <a:lnTo>
                    <a:pt x="48301" y="4908"/>
                  </a:lnTo>
                  <a:lnTo>
                    <a:pt x="48831" y="5238"/>
                  </a:lnTo>
                  <a:lnTo>
                    <a:pt x="49357" y="5576"/>
                  </a:lnTo>
                  <a:lnTo>
                    <a:pt x="49882" y="5930"/>
                  </a:lnTo>
                  <a:lnTo>
                    <a:pt x="50407" y="6300"/>
                  </a:lnTo>
                  <a:lnTo>
                    <a:pt x="50922" y="6678"/>
                  </a:lnTo>
                  <a:lnTo>
                    <a:pt x="51442" y="7072"/>
                  </a:lnTo>
                  <a:lnTo>
                    <a:pt x="51951" y="7474"/>
                  </a:lnTo>
                  <a:lnTo>
                    <a:pt x="52466" y="7901"/>
                  </a:lnTo>
                  <a:lnTo>
                    <a:pt x="52970" y="8327"/>
                  </a:lnTo>
                  <a:lnTo>
                    <a:pt x="53474" y="8769"/>
                  </a:lnTo>
                  <a:lnTo>
                    <a:pt x="53872" y="9148"/>
                  </a:lnTo>
                  <a:lnTo>
                    <a:pt x="54265" y="9526"/>
                  </a:lnTo>
                  <a:lnTo>
                    <a:pt x="54658" y="9912"/>
                  </a:lnTo>
                  <a:lnTo>
                    <a:pt x="55045" y="10306"/>
                  </a:lnTo>
                  <a:lnTo>
                    <a:pt x="55427" y="10708"/>
                  </a:lnTo>
                  <a:lnTo>
                    <a:pt x="55809" y="11119"/>
                  </a:lnTo>
                  <a:lnTo>
                    <a:pt x="56186" y="11537"/>
                  </a:lnTo>
                  <a:lnTo>
                    <a:pt x="56563" y="11955"/>
                  </a:lnTo>
                  <a:lnTo>
                    <a:pt x="56934" y="12390"/>
                  </a:lnTo>
                  <a:lnTo>
                    <a:pt x="57300" y="12824"/>
                  </a:lnTo>
                  <a:lnTo>
                    <a:pt x="57661" y="13267"/>
                  </a:lnTo>
                  <a:lnTo>
                    <a:pt x="58022" y="13717"/>
                  </a:lnTo>
                  <a:lnTo>
                    <a:pt x="58378" y="14176"/>
                  </a:lnTo>
                  <a:lnTo>
                    <a:pt x="58728" y="14634"/>
                  </a:lnTo>
                  <a:lnTo>
                    <a:pt x="59078" y="15109"/>
                  </a:lnTo>
                  <a:lnTo>
                    <a:pt x="59418" y="15584"/>
                  </a:lnTo>
                  <a:lnTo>
                    <a:pt x="59757" y="16066"/>
                  </a:lnTo>
                  <a:lnTo>
                    <a:pt x="60097" y="16557"/>
                  </a:lnTo>
                  <a:lnTo>
                    <a:pt x="60426" y="17048"/>
                  </a:lnTo>
                  <a:lnTo>
                    <a:pt x="60755" y="17555"/>
                  </a:lnTo>
                  <a:lnTo>
                    <a:pt x="61079" y="18061"/>
                  </a:lnTo>
                  <a:lnTo>
                    <a:pt x="61397" y="18576"/>
                  </a:lnTo>
                  <a:lnTo>
                    <a:pt x="61715" y="19091"/>
                  </a:lnTo>
                  <a:lnTo>
                    <a:pt x="62023" y="19622"/>
                  </a:lnTo>
                  <a:lnTo>
                    <a:pt x="62331" y="20153"/>
                  </a:lnTo>
                  <a:lnTo>
                    <a:pt x="62634" y="20692"/>
                  </a:lnTo>
                  <a:lnTo>
                    <a:pt x="62931" y="21239"/>
                  </a:lnTo>
                  <a:lnTo>
                    <a:pt x="63228" y="21786"/>
                  </a:lnTo>
                  <a:lnTo>
                    <a:pt x="63514" y="22341"/>
                  </a:lnTo>
                  <a:lnTo>
                    <a:pt x="63801" y="22905"/>
                  </a:lnTo>
                  <a:lnTo>
                    <a:pt x="64082" y="23468"/>
                  </a:lnTo>
                  <a:lnTo>
                    <a:pt x="64358" y="24047"/>
                  </a:lnTo>
                  <a:lnTo>
                    <a:pt x="64719" y="24827"/>
                  </a:lnTo>
                  <a:lnTo>
                    <a:pt x="65075" y="25624"/>
                  </a:lnTo>
                  <a:lnTo>
                    <a:pt x="65425" y="26420"/>
                  </a:lnTo>
                  <a:lnTo>
                    <a:pt x="65759" y="27233"/>
                  </a:lnTo>
                  <a:lnTo>
                    <a:pt x="66088" y="28045"/>
                  </a:lnTo>
                  <a:lnTo>
                    <a:pt x="66406" y="28874"/>
                  </a:lnTo>
                  <a:lnTo>
                    <a:pt x="66720" y="29703"/>
                  </a:lnTo>
                  <a:lnTo>
                    <a:pt x="67017" y="30547"/>
                  </a:lnTo>
                  <a:lnTo>
                    <a:pt x="67314" y="31392"/>
                  </a:lnTo>
                  <a:lnTo>
                    <a:pt x="67595" y="32253"/>
                  </a:lnTo>
                  <a:lnTo>
                    <a:pt x="67866" y="33114"/>
                  </a:lnTo>
                  <a:lnTo>
                    <a:pt x="68131" y="33983"/>
                  </a:lnTo>
                  <a:lnTo>
                    <a:pt x="68386" y="34860"/>
                  </a:lnTo>
                  <a:lnTo>
                    <a:pt x="68635" y="35737"/>
                  </a:lnTo>
                  <a:lnTo>
                    <a:pt x="68869" y="36630"/>
                  </a:lnTo>
                  <a:lnTo>
                    <a:pt x="69097" y="37523"/>
                  </a:lnTo>
                  <a:lnTo>
                    <a:pt x="69245" y="38142"/>
                  </a:lnTo>
                  <a:lnTo>
                    <a:pt x="69383" y="38729"/>
                  </a:lnTo>
                  <a:lnTo>
                    <a:pt x="69511" y="39276"/>
                  </a:lnTo>
                  <a:lnTo>
                    <a:pt x="69622" y="39791"/>
                  </a:lnTo>
                  <a:lnTo>
                    <a:pt x="69824" y="40708"/>
                  </a:lnTo>
                  <a:lnTo>
                    <a:pt x="69978" y="41465"/>
                  </a:lnTo>
                  <a:lnTo>
                    <a:pt x="70100" y="42068"/>
                  </a:lnTo>
                  <a:lnTo>
                    <a:pt x="70190" y="42510"/>
                  </a:lnTo>
                  <a:lnTo>
                    <a:pt x="70222" y="42663"/>
                  </a:lnTo>
                  <a:lnTo>
                    <a:pt x="70248" y="42768"/>
                  </a:lnTo>
                  <a:lnTo>
                    <a:pt x="70275" y="42840"/>
                  </a:lnTo>
                  <a:lnTo>
                    <a:pt x="70280" y="42848"/>
                  </a:lnTo>
                  <a:lnTo>
                    <a:pt x="70291" y="42856"/>
                  </a:lnTo>
                  <a:lnTo>
                    <a:pt x="70254" y="42494"/>
                  </a:lnTo>
                  <a:lnTo>
                    <a:pt x="70211" y="42124"/>
                  </a:lnTo>
                  <a:lnTo>
                    <a:pt x="70158" y="41770"/>
                  </a:lnTo>
                  <a:lnTo>
                    <a:pt x="70100" y="41408"/>
                  </a:lnTo>
                  <a:lnTo>
                    <a:pt x="70020" y="40901"/>
                  </a:lnTo>
                  <a:lnTo>
                    <a:pt x="69935" y="40395"/>
                  </a:lnTo>
                  <a:lnTo>
                    <a:pt x="69845" y="39888"/>
                  </a:lnTo>
                  <a:lnTo>
                    <a:pt x="69755" y="39381"/>
                  </a:lnTo>
                  <a:lnTo>
                    <a:pt x="69654" y="38882"/>
                  </a:lnTo>
                  <a:lnTo>
                    <a:pt x="69553" y="38383"/>
                  </a:lnTo>
                  <a:lnTo>
                    <a:pt x="69447" y="37885"/>
                  </a:lnTo>
                  <a:lnTo>
                    <a:pt x="69336" y="37386"/>
                  </a:lnTo>
                  <a:lnTo>
                    <a:pt x="69123" y="36477"/>
                  </a:lnTo>
                  <a:lnTo>
                    <a:pt x="68906" y="35568"/>
                  </a:lnTo>
                  <a:lnTo>
                    <a:pt x="68672" y="34667"/>
                  </a:lnTo>
                  <a:lnTo>
                    <a:pt x="68428" y="33774"/>
                  </a:lnTo>
                  <a:lnTo>
                    <a:pt x="68179" y="32889"/>
                  </a:lnTo>
                  <a:lnTo>
                    <a:pt x="67914" y="32012"/>
                  </a:lnTo>
                  <a:lnTo>
                    <a:pt x="67643" y="31143"/>
                  </a:lnTo>
                  <a:lnTo>
                    <a:pt x="67362" y="30274"/>
                  </a:lnTo>
                  <a:lnTo>
                    <a:pt x="67064" y="29421"/>
                  </a:lnTo>
                  <a:lnTo>
                    <a:pt x="66762" y="28568"/>
                  </a:lnTo>
                  <a:lnTo>
                    <a:pt x="66449" y="27732"/>
                  </a:lnTo>
                  <a:lnTo>
                    <a:pt x="66125" y="26895"/>
                  </a:lnTo>
                  <a:lnTo>
                    <a:pt x="65796" y="26074"/>
                  </a:lnTo>
                  <a:lnTo>
                    <a:pt x="65451" y="25262"/>
                  </a:lnTo>
                  <a:lnTo>
                    <a:pt x="65101" y="24457"/>
                  </a:lnTo>
                  <a:lnTo>
                    <a:pt x="64740" y="23661"/>
                  </a:lnTo>
                  <a:lnTo>
                    <a:pt x="64464" y="23074"/>
                  </a:lnTo>
                  <a:lnTo>
                    <a:pt x="64183" y="22486"/>
                  </a:lnTo>
                  <a:lnTo>
                    <a:pt x="63896" y="21915"/>
                  </a:lnTo>
                  <a:lnTo>
                    <a:pt x="63610" y="21344"/>
                  </a:lnTo>
                  <a:lnTo>
                    <a:pt x="63313" y="20781"/>
                  </a:lnTo>
                  <a:lnTo>
                    <a:pt x="63016" y="20218"/>
                  </a:lnTo>
                  <a:lnTo>
                    <a:pt x="62713" y="19670"/>
                  </a:lnTo>
                  <a:lnTo>
                    <a:pt x="62405" y="19123"/>
                  </a:lnTo>
                  <a:lnTo>
                    <a:pt x="62092" y="18584"/>
                  </a:lnTo>
                  <a:lnTo>
                    <a:pt x="61774" y="18045"/>
                  </a:lnTo>
                  <a:lnTo>
                    <a:pt x="61455" y="17522"/>
                  </a:lnTo>
                  <a:lnTo>
                    <a:pt x="61132" y="17000"/>
                  </a:lnTo>
                  <a:lnTo>
                    <a:pt x="60803" y="16485"/>
                  </a:lnTo>
                  <a:lnTo>
                    <a:pt x="60468" y="15978"/>
                  </a:lnTo>
                  <a:lnTo>
                    <a:pt x="60129" y="15479"/>
                  </a:lnTo>
                  <a:lnTo>
                    <a:pt x="59784" y="14980"/>
                  </a:lnTo>
                  <a:lnTo>
                    <a:pt x="59439" y="14489"/>
                  </a:lnTo>
                  <a:lnTo>
                    <a:pt x="59089" y="14015"/>
                  </a:lnTo>
                  <a:lnTo>
                    <a:pt x="58733" y="13532"/>
                  </a:lnTo>
                  <a:lnTo>
                    <a:pt x="58378" y="13065"/>
                  </a:lnTo>
                  <a:lnTo>
                    <a:pt x="58012" y="12607"/>
                  </a:lnTo>
                  <a:lnTo>
                    <a:pt x="57645" y="12148"/>
                  </a:lnTo>
                  <a:lnTo>
                    <a:pt x="57279" y="11706"/>
                  </a:lnTo>
                  <a:lnTo>
                    <a:pt x="56902" y="11263"/>
                  </a:lnTo>
                  <a:lnTo>
                    <a:pt x="56526" y="10829"/>
                  </a:lnTo>
                  <a:lnTo>
                    <a:pt x="56144" y="10403"/>
                  </a:lnTo>
                  <a:lnTo>
                    <a:pt x="55756" y="9984"/>
                  </a:lnTo>
                  <a:lnTo>
                    <a:pt x="55369" y="9574"/>
                  </a:lnTo>
                  <a:lnTo>
                    <a:pt x="54976" y="9172"/>
                  </a:lnTo>
                  <a:lnTo>
                    <a:pt x="54578" y="8777"/>
                  </a:lnTo>
                  <a:lnTo>
                    <a:pt x="54180" y="8383"/>
                  </a:lnTo>
                  <a:lnTo>
                    <a:pt x="53777" y="8005"/>
                  </a:lnTo>
                  <a:lnTo>
                    <a:pt x="53267" y="7547"/>
                  </a:lnTo>
                  <a:lnTo>
                    <a:pt x="52753" y="7104"/>
                  </a:lnTo>
                  <a:lnTo>
                    <a:pt x="52238" y="6670"/>
                  </a:lnTo>
                  <a:lnTo>
                    <a:pt x="51718" y="6251"/>
                  </a:lnTo>
                  <a:lnTo>
                    <a:pt x="51193" y="5849"/>
                  </a:lnTo>
                  <a:lnTo>
                    <a:pt x="50667" y="5463"/>
                  </a:lnTo>
                  <a:lnTo>
                    <a:pt x="50137" y="5085"/>
                  </a:lnTo>
                  <a:lnTo>
                    <a:pt x="49601" y="4723"/>
                  </a:lnTo>
                  <a:lnTo>
                    <a:pt x="49065" y="4369"/>
                  </a:lnTo>
                  <a:lnTo>
                    <a:pt x="48529" y="4031"/>
                  </a:lnTo>
                  <a:lnTo>
                    <a:pt x="47982" y="3709"/>
                  </a:lnTo>
                  <a:lnTo>
                    <a:pt x="47441" y="3403"/>
                  </a:lnTo>
                  <a:lnTo>
                    <a:pt x="46894" y="3106"/>
                  </a:lnTo>
                  <a:lnTo>
                    <a:pt x="46342" y="2824"/>
                  </a:lnTo>
                  <a:lnTo>
                    <a:pt x="45791" y="2551"/>
                  </a:lnTo>
                  <a:lnTo>
                    <a:pt x="45239" y="2301"/>
                  </a:lnTo>
                  <a:lnTo>
                    <a:pt x="44682" y="2052"/>
                  </a:lnTo>
                  <a:lnTo>
                    <a:pt x="44124" y="1827"/>
                  </a:lnTo>
                  <a:lnTo>
                    <a:pt x="43567" y="1609"/>
                  </a:lnTo>
                  <a:lnTo>
                    <a:pt x="43005" y="1408"/>
                  </a:lnTo>
                  <a:lnTo>
                    <a:pt x="42442" y="1223"/>
                  </a:lnTo>
                  <a:lnTo>
                    <a:pt x="41874" y="1046"/>
                  </a:lnTo>
                  <a:lnTo>
                    <a:pt x="41312" y="885"/>
                  </a:lnTo>
                  <a:lnTo>
                    <a:pt x="40744" y="732"/>
                  </a:lnTo>
                  <a:lnTo>
                    <a:pt x="40176" y="604"/>
                  </a:lnTo>
                  <a:lnTo>
                    <a:pt x="39603" y="483"/>
                  </a:lnTo>
                  <a:lnTo>
                    <a:pt x="39035" y="370"/>
                  </a:lnTo>
                  <a:lnTo>
                    <a:pt x="38462" y="282"/>
                  </a:lnTo>
                  <a:lnTo>
                    <a:pt x="37889" y="201"/>
                  </a:lnTo>
                  <a:lnTo>
                    <a:pt x="37316" y="129"/>
                  </a:lnTo>
                  <a:lnTo>
                    <a:pt x="36743" y="81"/>
                  </a:lnTo>
                  <a:lnTo>
                    <a:pt x="36170" y="41"/>
                  </a:lnTo>
                  <a:lnTo>
                    <a:pt x="35597" y="16"/>
                  </a:lnTo>
                  <a:lnTo>
                    <a:pt x="350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6"/>
            <p:cNvSpPr/>
            <p:nvPr/>
          </p:nvSpPr>
          <p:spPr>
            <a:xfrm>
              <a:off x="252587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0" y="0"/>
                  </a:moveTo>
                  <a:lnTo>
                    <a:pt x="160" y="1030"/>
                  </a:lnTo>
                  <a:lnTo>
                    <a:pt x="329" y="2076"/>
                  </a:lnTo>
                  <a:lnTo>
                    <a:pt x="505" y="3146"/>
                  </a:lnTo>
                  <a:lnTo>
                    <a:pt x="690" y="4232"/>
                  </a:lnTo>
                  <a:lnTo>
                    <a:pt x="876" y="5342"/>
                  </a:lnTo>
                  <a:lnTo>
                    <a:pt x="1072" y="6460"/>
                  </a:lnTo>
                  <a:lnTo>
                    <a:pt x="1279" y="7603"/>
                  </a:lnTo>
                  <a:lnTo>
                    <a:pt x="1486" y="8761"/>
                  </a:lnTo>
                  <a:lnTo>
                    <a:pt x="1921" y="11119"/>
                  </a:lnTo>
                  <a:lnTo>
                    <a:pt x="2378" y="13532"/>
                  </a:lnTo>
                  <a:lnTo>
                    <a:pt x="2855" y="15994"/>
                  </a:lnTo>
                  <a:lnTo>
                    <a:pt x="3354" y="18504"/>
                  </a:lnTo>
                  <a:lnTo>
                    <a:pt x="26289" y="18214"/>
                  </a:lnTo>
                  <a:lnTo>
                    <a:pt x="2359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6"/>
            <p:cNvSpPr/>
            <p:nvPr/>
          </p:nvSpPr>
          <p:spPr>
            <a:xfrm>
              <a:off x="450282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2680" y="0"/>
                  </a:moveTo>
                  <a:lnTo>
                    <a:pt x="0" y="18214"/>
                  </a:lnTo>
                  <a:lnTo>
                    <a:pt x="23407" y="18504"/>
                  </a:lnTo>
                  <a:lnTo>
                    <a:pt x="23652" y="17241"/>
                  </a:lnTo>
                  <a:lnTo>
                    <a:pt x="23880" y="15994"/>
                  </a:lnTo>
                  <a:lnTo>
                    <a:pt x="24097" y="14755"/>
                  </a:lnTo>
                  <a:lnTo>
                    <a:pt x="24304" y="13532"/>
                  </a:lnTo>
                  <a:lnTo>
                    <a:pt x="24501" y="12317"/>
                  </a:lnTo>
                  <a:lnTo>
                    <a:pt x="24686" y="11119"/>
                  </a:lnTo>
                  <a:lnTo>
                    <a:pt x="24861" y="9928"/>
                  </a:lnTo>
                  <a:lnTo>
                    <a:pt x="25037" y="8761"/>
                  </a:lnTo>
                  <a:lnTo>
                    <a:pt x="25360" y="6460"/>
                  </a:lnTo>
                  <a:lnTo>
                    <a:pt x="25673" y="4232"/>
                  </a:lnTo>
                  <a:lnTo>
                    <a:pt x="25981" y="2076"/>
                  </a:lnTo>
                  <a:lnTo>
                    <a:pt x="26135" y="103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6"/>
            <p:cNvSpPr/>
            <p:nvPr/>
          </p:nvSpPr>
          <p:spPr>
            <a:xfrm>
              <a:off x="2462725" y="-4654100"/>
              <a:ext cx="2612300" cy="785425"/>
            </a:xfrm>
            <a:custGeom>
              <a:avLst/>
              <a:gdLst/>
              <a:ahLst/>
              <a:cxnLst/>
              <a:rect l="l" t="t" r="r" b="b"/>
              <a:pathLst>
                <a:path w="104492" h="31417" extrusionOk="0">
                  <a:moveTo>
                    <a:pt x="68099" y="1"/>
                  </a:moveTo>
                  <a:lnTo>
                    <a:pt x="69208" y="178"/>
                  </a:lnTo>
                  <a:lnTo>
                    <a:pt x="70344" y="371"/>
                  </a:lnTo>
                  <a:lnTo>
                    <a:pt x="71501" y="588"/>
                  </a:lnTo>
                  <a:lnTo>
                    <a:pt x="72668" y="829"/>
                  </a:lnTo>
                  <a:lnTo>
                    <a:pt x="73857" y="1087"/>
                  </a:lnTo>
                  <a:lnTo>
                    <a:pt x="74451" y="1224"/>
                  </a:lnTo>
                  <a:lnTo>
                    <a:pt x="75056" y="1368"/>
                  </a:lnTo>
                  <a:lnTo>
                    <a:pt x="75536" y="1484"/>
                  </a:lnTo>
                  <a:lnTo>
                    <a:pt x="75536" y="1484"/>
                  </a:lnTo>
                  <a:lnTo>
                    <a:pt x="75077" y="1368"/>
                  </a:lnTo>
                  <a:lnTo>
                    <a:pt x="74472" y="1224"/>
                  </a:lnTo>
                  <a:lnTo>
                    <a:pt x="73873" y="1087"/>
                  </a:lnTo>
                  <a:lnTo>
                    <a:pt x="72684" y="829"/>
                  </a:lnTo>
                  <a:lnTo>
                    <a:pt x="71506" y="588"/>
                  </a:lnTo>
                  <a:lnTo>
                    <a:pt x="70349" y="371"/>
                  </a:lnTo>
                  <a:lnTo>
                    <a:pt x="69214" y="178"/>
                  </a:lnTo>
                  <a:lnTo>
                    <a:pt x="68099" y="1"/>
                  </a:lnTo>
                  <a:close/>
                  <a:moveTo>
                    <a:pt x="75536" y="1484"/>
                  </a:moveTo>
                  <a:lnTo>
                    <a:pt x="75682" y="1521"/>
                  </a:lnTo>
                  <a:lnTo>
                    <a:pt x="76287" y="1674"/>
                  </a:lnTo>
                  <a:lnTo>
                    <a:pt x="76897" y="1835"/>
                  </a:lnTo>
                  <a:lnTo>
                    <a:pt x="77513" y="2004"/>
                  </a:lnTo>
                  <a:lnTo>
                    <a:pt x="77653" y="2044"/>
                  </a:lnTo>
                  <a:lnTo>
                    <a:pt x="77653" y="2044"/>
                  </a:lnTo>
                  <a:lnTo>
                    <a:pt x="77487" y="1996"/>
                  </a:lnTo>
                  <a:lnTo>
                    <a:pt x="76871" y="1827"/>
                  </a:lnTo>
                  <a:lnTo>
                    <a:pt x="76266" y="1666"/>
                  </a:lnTo>
                  <a:lnTo>
                    <a:pt x="75656" y="1513"/>
                  </a:lnTo>
                  <a:lnTo>
                    <a:pt x="75536" y="1484"/>
                  </a:lnTo>
                  <a:close/>
                  <a:moveTo>
                    <a:pt x="77653" y="2044"/>
                  </a:moveTo>
                  <a:lnTo>
                    <a:pt x="78097" y="2173"/>
                  </a:lnTo>
                  <a:lnTo>
                    <a:pt x="78712" y="2350"/>
                  </a:lnTo>
                  <a:lnTo>
                    <a:pt x="79328" y="2535"/>
                  </a:lnTo>
                  <a:lnTo>
                    <a:pt x="79943" y="2728"/>
                  </a:lnTo>
                  <a:lnTo>
                    <a:pt x="80559" y="2929"/>
                  </a:lnTo>
                  <a:lnTo>
                    <a:pt x="80904" y="3041"/>
                  </a:lnTo>
                  <a:lnTo>
                    <a:pt x="80904" y="3041"/>
                  </a:lnTo>
                  <a:lnTo>
                    <a:pt x="80596" y="2937"/>
                  </a:lnTo>
                  <a:lnTo>
                    <a:pt x="79981" y="2736"/>
                  </a:lnTo>
                  <a:lnTo>
                    <a:pt x="79360" y="2543"/>
                  </a:lnTo>
                  <a:lnTo>
                    <a:pt x="78744" y="2358"/>
                  </a:lnTo>
                  <a:lnTo>
                    <a:pt x="78129" y="2181"/>
                  </a:lnTo>
                  <a:lnTo>
                    <a:pt x="77653" y="2044"/>
                  </a:lnTo>
                  <a:close/>
                  <a:moveTo>
                    <a:pt x="80904" y="3041"/>
                  </a:moveTo>
                  <a:lnTo>
                    <a:pt x="81217" y="3146"/>
                  </a:lnTo>
                  <a:lnTo>
                    <a:pt x="81838" y="3364"/>
                  </a:lnTo>
                  <a:lnTo>
                    <a:pt x="82459" y="3581"/>
                  </a:lnTo>
                  <a:lnTo>
                    <a:pt x="83080" y="3806"/>
                  </a:lnTo>
                  <a:lnTo>
                    <a:pt x="83700" y="4047"/>
                  </a:lnTo>
                  <a:lnTo>
                    <a:pt x="84316" y="4289"/>
                  </a:lnTo>
                  <a:lnTo>
                    <a:pt x="84937" y="4538"/>
                  </a:lnTo>
                  <a:lnTo>
                    <a:pt x="85552" y="4796"/>
                  </a:lnTo>
                  <a:lnTo>
                    <a:pt x="86168" y="5061"/>
                  </a:lnTo>
                  <a:lnTo>
                    <a:pt x="86784" y="5335"/>
                  </a:lnTo>
                  <a:lnTo>
                    <a:pt x="87394" y="5616"/>
                  </a:lnTo>
                  <a:lnTo>
                    <a:pt x="88004" y="5906"/>
                  </a:lnTo>
                  <a:lnTo>
                    <a:pt x="88614" y="6203"/>
                  </a:lnTo>
                  <a:lnTo>
                    <a:pt x="89156" y="6477"/>
                  </a:lnTo>
                  <a:lnTo>
                    <a:pt x="89156" y="6477"/>
                  </a:lnTo>
                  <a:lnTo>
                    <a:pt x="88556" y="6171"/>
                  </a:lnTo>
                  <a:lnTo>
                    <a:pt x="87946" y="5874"/>
                  </a:lnTo>
                  <a:lnTo>
                    <a:pt x="87341" y="5584"/>
                  </a:lnTo>
                  <a:lnTo>
                    <a:pt x="86730" y="5310"/>
                  </a:lnTo>
                  <a:lnTo>
                    <a:pt x="86115" y="5037"/>
                  </a:lnTo>
                  <a:lnTo>
                    <a:pt x="85505" y="4771"/>
                  </a:lnTo>
                  <a:lnTo>
                    <a:pt x="84889" y="4514"/>
                  </a:lnTo>
                  <a:lnTo>
                    <a:pt x="84268" y="4265"/>
                  </a:lnTo>
                  <a:lnTo>
                    <a:pt x="83653" y="4023"/>
                  </a:lnTo>
                  <a:lnTo>
                    <a:pt x="83037" y="3790"/>
                  </a:lnTo>
                  <a:lnTo>
                    <a:pt x="82416" y="3565"/>
                  </a:lnTo>
                  <a:lnTo>
                    <a:pt x="81795" y="3347"/>
                  </a:lnTo>
                  <a:lnTo>
                    <a:pt x="81180" y="3130"/>
                  </a:lnTo>
                  <a:lnTo>
                    <a:pt x="80904" y="3041"/>
                  </a:lnTo>
                  <a:close/>
                  <a:moveTo>
                    <a:pt x="89156" y="6477"/>
                  </a:moveTo>
                  <a:lnTo>
                    <a:pt x="89404" y="6606"/>
                  </a:lnTo>
                  <a:lnTo>
                    <a:pt x="89404" y="6606"/>
                  </a:lnTo>
                  <a:lnTo>
                    <a:pt x="89219" y="6509"/>
                  </a:lnTo>
                  <a:lnTo>
                    <a:pt x="89156" y="6477"/>
                  </a:lnTo>
                  <a:close/>
                  <a:moveTo>
                    <a:pt x="89404" y="6606"/>
                  </a:moveTo>
                  <a:lnTo>
                    <a:pt x="89819" y="6823"/>
                  </a:lnTo>
                  <a:lnTo>
                    <a:pt x="90419" y="7145"/>
                  </a:lnTo>
                  <a:lnTo>
                    <a:pt x="91013" y="7475"/>
                  </a:lnTo>
                  <a:lnTo>
                    <a:pt x="91607" y="7820"/>
                  </a:lnTo>
                  <a:lnTo>
                    <a:pt x="92196" y="8166"/>
                  </a:lnTo>
                  <a:lnTo>
                    <a:pt x="92780" y="8528"/>
                  </a:lnTo>
                  <a:lnTo>
                    <a:pt x="93358" y="8890"/>
                  </a:lnTo>
                  <a:lnTo>
                    <a:pt x="93931" y="9269"/>
                  </a:lnTo>
                  <a:lnTo>
                    <a:pt x="94505" y="9655"/>
                  </a:lnTo>
                  <a:lnTo>
                    <a:pt x="95067" y="10049"/>
                  </a:lnTo>
                  <a:lnTo>
                    <a:pt x="95624" y="10451"/>
                  </a:lnTo>
                  <a:lnTo>
                    <a:pt x="96181" y="10870"/>
                  </a:lnTo>
                  <a:lnTo>
                    <a:pt x="96728" y="11288"/>
                  </a:lnTo>
                  <a:lnTo>
                    <a:pt x="97269" y="11722"/>
                  </a:lnTo>
                  <a:lnTo>
                    <a:pt x="97805" y="12165"/>
                  </a:lnTo>
                  <a:lnTo>
                    <a:pt x="98336" y="12623"/>
                  </a:lnTo>
                  <a:lnTo>
                    <a:pt x="98856" y="13090"/>
                  </a:lnTo>
                  <a:lnTo>
                    <a:pt x="99371" y="13565"/>
                  </a:lnTo>
                  <a:lnTo>
                    <a:pt x="99880" y="14047"/>
                  </a:lnTo>
                  <a:lnTo>
                    <a:pt x="100379" y="14538"/>
                  </a:lnTo>
                  <a:lnTo>
                    <a:pt x="100299" y="14458"/>
                  </a:lnTo>
                  <a:lnTo>
                    <a:pt x="99800" y="13959"/>
                  </a:lnTo>
                  <a:lnTo>
                    <a:pt x="99291" y="13484"/>
                  </a:lnTo>
                  <a:lnTo>
                    <a:pt x="98776" y="13010"/>
                  </a:lnTo>
                  <a:lnTo>
                    <a:pt x="98256" y="12551"/>
                  </a:lnTo>
                  <a:lnTo>
                    <a:pt x="97731" y="12100"/>
                  </a:lnTo>
                  <a:lnTo>
                    <a:pt x="97195" y="11658"/>
                  </a:lnTo>
                  <a:lnTo>
                    <a:pt x="96654" y="11224"/>
                  </a:lnTo>
                  <a:lnTo>
                    <a:pt x="96107" y="10805"/>
                  </a:lnTo>
                  <a:lnTo>
                    <a:pt x="95555" y="10395"/>
                  </a:lnTo>
                  <a:lnTo>
                    <a:pt x="94993" y="9993"/>
                  </a:lnTo>
                  <a:lnTo>
                    <a:pt x="94430" y="9598"/>
                  </a:lnTo>
                  <a:lnTo>
                    <a:pt x="93862" y="9220"/>
                  </a:lnTo>
                  <a:lnTo>
                    <a:pt x="93289" y="8842"/>
                  </a:lnTo>
                  <a:lnTo>
                    <a:pt x="92711" y="8480"/>
                  </a:lnTo>
                  <a:lnTo>
                    <a:pt x="92127" y="8118"/>
                  </a:lnTo>
                  <a:lnTo>
                    <a:pt x="91538" y="7772"/>
                  </a:lnTo>
                  <a:lnTo>
                    <a:pt x="90949" y="7434"/>
                  </a:lnTo>
                  <a:lnTo>
                    <a:pt x="90355" y="7104"/>
                  </a:lnTo>
                  <a:lnTo>
                    <a:pt x="89761" y="6791"/>
                  </a:lnTo>
                  <a:lnTo>
                    <a:pt x="89404" y="6606"/>
                  </a:lnTo>
                  <a:close/>
                  <a:moveTo>
                    <a:pt x="100379" y="14538"/>
                  </a:moveTo>
                  <a:lnTo>
                    <a:pt x="100872" y="15045"/>
                  </a:lnTo>
                  <a:lnTo>
                    <a:pt x="101355" y="15560"/>
                  </a:lnTo>
                  <a:lnTo>
                    <a:pt x="101828" y="16091"/>
                  </a:lnTo>
                  <a:lnTo>
                    <a:pt x="102295" y="16630"/>
                  </a:lnTo>
                  <a:lnTo>
                    <a:pt x="102756" y="17177"/>
                  </a:lnTo>
                  <a:lnTo>
                    <a:pt x="103202" y="17740"/>
                  </a:lnTo>
                  <a:lnTo>
                    <a:pt x="103642" y="18311"/>
                  </a:lnTo>
                  <a:lnTo>
                    <a:pt x="104072" y="18899"/>
                  </a:lnTo>
                  <a:lnTo>
                    <a:pt x="104491" y="19494"/>
                  </a:lnTo>
                  <a:lnTo>
                    <a:pt x="104417" y="19373"/>
                  </a:lnTo>
                  <a:lnTo>
                    <a:pt x="103993" y="18778"/>
                  </a:lnTo>
                  <a:lnTo>
                    <a:pt x="103563" y="18199"/>
                  </a:lnTo>
                  <a:lnTo>
                    <a:pt x="103122" y="17635"/>
                  </a:lnTo>
                  <a:lnTo>
                    <a:pt x="102677" y="17072"/>
                  </a:lnTo>
                  <a:lnTo>
                    <a:pt x="102215" y="16525"/>
                  </a:lnTo>
                  <a:lnTo>
                    <a:pt x="101748" y="15994"/>
                  </a:lnTo>
                  <a:lnTo>
                    <a:pt x="101276" y="15471"/>
                  </a:lnTo>
                  <a:lnTo>
                    <a:pt x="100793" y="14956"/>
                  </a:lnTo>
                  <a:lnTo>
                    <a:pt x="100379" y="14538"/>
                  </a:lnTo>
                  <a:close/>
                  <a:moveTo>
                    <a:pt x="229" y="30845"/>
                  </a:moveTo>
                  <a:lnTo>
                    <a:pt x="1" y="31409"/>
                  </a:lnTo>
                  <a:lnTo>
                    <a:pt x="6" y="31417"/>
                  </a:lnTo>
                  <a:lnTo>
                    <a:pt x="229" y="3084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6"/>
            <p:cNvSpPr/>
            <p:nvPr/>
          </p:nvSpPr>
          <p:spPr>
            <a:xfrm>
              <a:off x="3784050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6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6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6"/>
            <p:cNvSpPr/>
            <p:nvPr/>
          </p:nvSpPr>
          <p:spPr>
            <a:xfrm>
              <a:off x="4165200" y="-4654100"/>
              <a:ext cx="909825" cy="487350"/>
            </a:xfrm>
            <a:custGeom>
              <a:avLst/>
              <a:gdLst/>
              <a:ahLst/>
              <a:cxnLst/>
              <a:rect l="l" t="t" r="r" b="b"/>
              <a:pathLst>
                <a:path w="36393" h="19494" fill="none" extrusionOk="0">
                  <a:moveTo>
                    <a:pt x="36392" y="19494"/>
                  </a:moveTo>
                  <a:lnTo>
                    <a:pt x="36392" y="19494"/>
                  </a:lnTo>
                  <a:lnTo>
                    <a:pt x="35973" y="18899"/>
                  </a:lnTo>
                  <a:lnTo>
                    <a:pt x="35543" y="18311"/>
                  </a:lnTo>
                  <a:lnTo>
                    <a:pt x="35103" y="17740"/>
                  </a:lnTo>
                  <a:lnTo>
                    <a:pt x="34657" y="17177"/>
                  </a:lnTo>
                  <a:lnTo>
                    <a:pt x="34196" y="16630"/>
                  </a:lnTo>
                  <a:lnTo>
                    <a:pt x="33729" y="16091"/>
                  </a:lnTo>
                  <a:lnTo>
                    <a:pt x="33256" y="15560"/>
                  </a:lnTo>
                  <a:lnTo>
                    <a:pt x="32773" y="15045"/>
                  </a:lnTo>
                  <a:lnTo>
                    <a:pt x="32280" y="14538"/>
                  </a:lnTo>
                  <a:lnTo>
                    <a:pt x="31781" y="14047"/>
                  </a:lnTo>
                  <a:lnTo>
                    <a:pt x="31272" y="13565"/>
                  </a:lnTo>
                  <a:lnTo>
                    <a:pt x="30757" y="13090"/>
                  </a:lnTo>
                  <a:lnTo>
                    <a:pt x="30237" y="12623"/>
                  </a:lnTo>
                  <a:lnTo>
                    <a:pt x="29706" y="12165"/>
                  </a:lnTo>
                  <a:lnTo>
                    <a:pt x="29170" y="11722"/>
                  </a:lnTo>
                  <a:lnTo>
                    <a:pt x="28629" y="11288"/>
                  </a:lnTo>
                  <a:lnTo>
                    <a:pt x="28082" y="10870"/>
                  </a:lnTo>
                  <a:lnTo>
                    <a:pt x="27525" y="10451"/>
                  </a:lnTo>
                  <a:lnTo>
                    <a:pt x="26968" y="10049"/>
                  </a:lnTo>
                  <a:lnTo>
                    <a:pt x="26406" y="9655"/>
                  </a:lnTo>
                  <a:lnTo>
                    <a:pt x="25832" y="9269"/>
                  </a:lnTo>
                  <a:lnTo>
                    <a:pt x="25259" y="8890"/>
                  </a:lnTo>
                  <a:lnTo>
                    <a:pt x="24681" y="8528"/>
                  </a:lnTo>
                  <a:lnTo>
                    <a:pt x="24097" y="8166"/>
                  </a:lnTo>
                  <a:lnTo>
                    <a:pt x="23508" y="7820"/>
                  </a:lnTo>
                  <a:lnTo>
                    <a:pt x="22914" y="7475"/>
                  </a:lnTo>
                  <a:lnTo>
                    <a:pt x="22320" y="7145"/>
                  </a:lnTo>
                  <a:lnTo>
                    <a:pt x="21720" y="6823"/>
                  </a:lnTo>
                  <a:lnTo>
                    <a:pt x="21120" y="6509"/>
                  </a:lnTo>
                  <a:lnTo>
                    <a:pt x="20515" y="6203"/>
                  </a:lnTo>
                  <a:lnTo>
                    <a:pt x="19905" y="5906"/>
                  </a:lnTo>
                  <a:lnTo>
                    <a:pt x="19295" y="5616"/>
                  </a:lnTo>
                  <a:lnTo>
                    <a:pt x="18685" y="5335"/>
                  </a:lnTo>
                  <a:lnTo>
                    <a:pt x="18069" y="5061"/>
                  </a:lnTo>
                  <a:lnTo>
                    <a:pt x="17453" y="4796"/>
                  </a:lnTo>
                  <a:lnTo>
                    <a:pt x="16838" y="4538"/>
                  </a:lnTo>
                  <a:lnTo>
                    <a:pt x="16217" y="4289"/>
                  </a:lnTo>
                  <a:lnTo>
                    <a:pt x="15601" y="4047"/>
                  </a:lnTo>
                  <a:lnTo>
                    <a:pt x="14981" y="3806"/>
                  </a:lnTo>
                  <a:lnTo>
                    <a:pt x="14360" y="3581"/>
                  </a:lnTo>
                  <a:lnTo>
                    <a:pt x="13739" y="3364"/>
                  </a:lnTo>
                  <a:lnTo>
                    <a:pt x="13118" y="3146"/>
                  </a:lnTo>
                  <a:lnTo>
                    <a:pt x="12497" y="2937"/>
                  </a:lnTo>
                  <a:lnTo>
                    <a:pt x="11882" y="2736"/>
                  </a:lnTo>
                  <a:lnTo>
                    <a:pt x="11261" y="2543"/>
                  </a:lnTo>
                  <a:lnTo>
                    <a:pt x="10645" y="2358"/>
                  </a:lnTo>
                  <a:lnTo>
                    <a:pt x="10030" y="2181"/>
                  </a:lnTo>
                  <a:lnTo>
                    <a:pt x="9414" y="2004"/>
                  </a:lnTo>
                  <a:lnTo>
                    <a:pt x="8798" y="1835"/>
                  </a:lnTo>
                  <a:lnTo>
                    <a:pt x="8188" y="1674"/>
                  </a:lnTo>
                  <a:lnTo>
                    <a:pt x="7583" y="1521"/>
                  </a:lnTo>
                  <a:lnTo>
                    <a:pt x="6978" y="1368"/>
                  </a:lnTo>
                  <a:lnTo>
                    <a:pt x="6373" y="1224"/>
                  </a:lnTo>
                  <a:lnTo>
                    <a:pt x="5774" y="1087"/>
                  </a:lnTo>
                  <a:lnTo>
                    <a:pt x="4585" y="829"/>
                  </a:lnTo>
                  <a:lnTo>
                    <a:pt x="3407" y="588"/>
                  </a:lnTo>
                  <a:lnTo>
                    <a:pt x="2250" y="371"/>
                  </a:lnTo>
                  <a:lnTo>
                    <a:pt x="1115" y="17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09" y="178"/>
                  </a:lnTo>
                  <a:lnTo>
                    <a:pt x="2245" y="371"/>
                  </a:lnTo>
                  <a:lnTo>
                    <a:pt x="3402" y="588"/>
                  </a:lnTo>
                  <a:lnTo>
                    <a:pt x="4569" y="829"/>
                  </a:lnTo>
                  <a:lnTo>
                    <a:pt x="5758" y="1087"/>
                  </a:lnTo>
                  <a:lnTo>
                    <a:pt x="6352" y="1224"/>
                  </a:lnTo>
                  <a:lnTo>
                    <a:pt x="6957" y="1368"/>
                  </a:lnTo>
                  <a:lnTo>
                    <a:pt x="7557" y="1513"/>
                  </a:lnTo>
                  <a:lnTo>
                    <a:pt x="8167" y="1666"/>
                  </a:lnTo>
                  <a:lnTo>
                    <a:pt x="8772" y="1827"/>
                  </a:lnTo>
                  <a:lnTo>
                    <a:pt x="9388" y="1996"/>
                  </a:lnTo>
                  <a:lnTo>
                    <a:pt x="9998" y="2173"/>
                  </a:lnTo>
                  <a:lnTo>
                    <a:pt x="10613" y="2350"/>
                  </a:lnTo>
                  <a:lnTo>
                    <a:pt x="11229" y="2535"/>
                  </a:lnTo>
                  <a:lnTo>
                    <a:pt x="11844" y="2728"/>
                  </a:lnTo>
                  <a:lnTo>
                    <a:pt x="12460" y="2929"/>
                  </a:lnTo>
                  <a:lnTo>
                    <a:pt x="13081" y="3130"/>
                  </a:lnTo>
                  <a:lnTo>
                    <a:pt x="13696" y="3347"/>
                  </a:lnTo>
                  <a:lnTo>
                    <a:pt x="14317" y="3565"/>
                  </a:lnTo>
                  <a:lnTo>
                    <a:pt x="14938" y="3790"/>
                  </a:lnTo>
                  <a:lnTo>
                    <a:pt x="15554" y="4023"/>
                  </a:lnTo>
                  <a:lnTo>
                    <a:pt x="16169" y="4265"/>
                  </a:lnTo>
                  <a:lnTo>
                    <a:pt x="16790" y="4514"/>
                  </a:lnTo>
                  <a:lnTo>
                    <a:pt x="17406" y="4771"/>
                  </a:lnTo>
                  <a:lnTo>
                    <a:pt x="18016" y="5037"/>
                  </a:lnTo>
                  <a:lnTo>
                    <a:pt x="18631" y="5310"/>
                  </a:lnTo>
                  <a:lnTo>
                    <a:pt x="19242" y="5584"/>
                  </a:lnTo>
                  <a:lnTo>
                    <a:pt x="19847" y="5874"/>
                  </a:lnTo>
                  <a:lnTo>
                    <a:pt x="20457" y="6171"/>
                  </a:lnTo>
                  <a:lnTo>
                    <a:pt x="21057" y="6477"/>
                  </a:lnTo>
                  <a:lnTo>
                    <a:pt x="21662" y="6791"/>
                  </a:lnTo>
                  <a:lnTo>
                    <a:pt x="22256" y="7104"/>
                  </a:lnTo>
                  <a:lnTo>
                    <a:pt x="22850" y="7434"/>
                  </a:lnTo>
                  <a:lnTo>
                    <a:pt x="23439" y="7772"/>
                  </a:lnTo>
                  <a:lnTo>
                    <a:pt x="24028" y="8118"/>
                  </a:lnTo>
                  <a:lnTo>
                    <a:pt x="24612" y="8480"/>
                  </a:lnTo>
                  <a:lnTo>
                    <a:pt x="25190" y="8842"/>
                  </a:lnTo>
                  <a:lnTo>
                    <a:pt x="25763" y="9220"/>
                  </a:lnTo>
                  <a:lnTo>
                    <a:pt x="26331" y="9598"/>
                  </a:lnTo>
                  <a:lnTo>
                    <a:pt x="26894" y="9993"/>
                  </a:lnTo>
                  <a:lnTo>
                    <a:pt x="27456" y="10395"/>
                  </a:lnTo>
                  <a:lnTo>
                    <a:pt x="28008" y="10805"/>
                  </a:lnTo>
                  <a:lnTo>
                    <a:pt x="28555" y="11224"/>
                  </a:lnTo>
                  <a:lnTo>
                    <a:pt x="29096" y="11658"/>
                  </a:lnTo>
                  <a:lnTo>
                    <a:pt x="29632" y="12100"/>
                  </a:lnTo>
                  <a:lnTo>
                    <a:pt x="30157" y="12551"/>
                  </a:lnTo>
                  <a:lnTo>
                    <a:pt x="30677" y="13010"/>
                  </a:lnTo>
                  <a:lnTo>
                    <a:pt x="31192" y="13484"/>
                  </a:lnTo>
                  <a:lnTo>
                    <a:pt x="31701" y="13959"/>
                  </a:lnTo>
                  <a:lnTo>
                    <a:pt x="32200" y="14458"/>
                  </a:lnTo>
                  <a:lnTo>
                    <a:pt x="32694" y="14956"/>
                  </a:lnTo>
                  <a:lnTo>
                    <a:pt x="33177" y="15471"/>
                  </a:lnTo>
                  <a:lnTo>
                    <a:pt x="33649" y="15994"/>
                  </a:lnTo>
                  <a:lnTo>
                    <a:pt x="34116" y="16525"/>
                  </a:lnTo>
                  <a:lnTo>
                    <a:pt x="34578" y="17072"/>
                  </a:lnTo>
                  <a:lnTo>
                    <a:pt x="35023" y="17635"/>
                  </a:lnTo>
                  <a:lnTo>
                    <a:pt x="35464" y="18199"/>
                  </a:lnTo>
                  <a:lnTo>
                    <a:pt x="35894" y="18778"/>
                  </a:lnTo>
                  <a:lnTo>
                    <a:pt x="36318" y="19373"/>
                  </a:lnTo>
                  <a:lnTo>
                    <a:pt x="36318" y="19373"/>
                  </a:lnTo>
                  <a:lnTo>
                    <a:pt x="36392" y="19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6"/>
            <p:cNvSpPr/>
            <p:nvPr/>
          </p:nvSpPr>
          <p:spPr>
            <a:xfrm>
              <a:off x="2462725" y="-3882975"/>
              <a:ext cx="5725" cy="14300"/>
            </a:xfrm>
            <a:custGeom>
              <a:avLst/>
              <a:gdLst/>
              <a:ahLst/>
              <a:cxnLst/>
              <a:rect l="l" t="t" r="r" b="b"/>
              <a:pathLst>
                <a:path w="229" h="572" fill="none" extrusionOk="0">
                  <a:moveTo>
                    <a:pt x="6" y="572"/>
                  </a:moveTo>
                  <a:lnTo>
                    <a:pt x="6" y="572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6" y="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6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extrusionOk="0">
                  <a:moveTo>
                    <a:pt x="53974" y="1"/>
                  </a:moveTo>
                  <a:lnTo>
                    <a:pt x="53385" y="17"/>
                  </a:lnTo>
                  <a:lnTo>
                    <a:pt x="52849" y="33"/>
                  </a:lnTo>
                  <a:lnTo>
                    <a:pt x="52843" y="33"/>
                  </a:lnTo>
                  <a:lnTo>
                    <a:pt x="52100" y="89"/>
                  </a:lnTo>
                  <a:lnTo>
                    <a:pt x="51363" y="146"/>
                  </a:lnTo>
                  <a:lnTo>
                    <a:pt x="50636" y="210"/>
                  </a:lnTo>
                  <a:lnTo>
                    <a:pt x="49909" y="282"/>
                  </a:lnTo>
                  <a:lnTo>
                    <a:pt x="49192" y="355"/>
                  </a:lnTo>
                  <a:lnTo>
                    <a:pt x="48476" y="435"/>
                  </a:lnTo>
                  <a:lnTo>
                    <a:pt x="47770" y="516"/>
                  </a:lnTo>
                  <a:lnTo>
                    <a:pt x="47075" y="604"/>
                  </a:lnTo>
                  <a:lnTo>
                    <a:pt x="46380" y="701"/>
                  </a:lnTo>
                  <a:lnTo>
                    <a:pt x="45690" y="797"/>
                  </a:lnTo>
                  <a:lnTo>
                    <a:pt x="45006" y="902"/>
                  </a:lnTo>
                  <a:lnTo>
                    <a:pt x="44332" y="1006"/>
                  </a:lnTo>
                  <a:lnTo>
                    <a:pt x="43663" y="1119"/>
                  </a:lnTo>
                  <a:lnTo>
                    <a:pt x="42994" y="1232"/>
                  </a:lnTo>
                  <a:lnTo>
                    <a:pt x="42336" y="1352"/>
                  </a:lnTo>
                  <a:lnTo>
                    <a:pt x="41684" y="1481"/>
                  </a:lnTo>
                  <a:lnTo>
                    <a:pt x="41036" y="1602"/>
                  </a:lnTo>
                  <a:lnTo>
                    <a:pt x="40399" y="1738"/>
                  </a:lnTo>
                  <a:lnTo>
                    <a:pt x="39763" y="1875"/>
                  </a:lnTo>
                  <a:lnTo>
                    <a:pt x="39131" y="2012"/>
                  </a:lnTo>
                  <a:lnTo>
                    <a:pt x="38510" y="2157"/>
                  </a:lnTo>
                  <a:lnTo>
                    <a:pt x="37889" y="2310"/>
                  </a:lnTo>
                  <a:lnTo>
                    <a:pt x="37279" y="2463"/>
                  </a:lnTo>
                  <a:lnTo>
                    <a:pt x="36669" y="2615"/>
                  </a:lnTo>
                  <a:lnTo>
                    <a:pt x="36069" y="2776"/>
                  </a:lnTo>
                  <a:lnTo>
                    <a:pt x="35475" y="2945"/>
                  </a:lnTo>
                  <a:lnTo>
                    <a:pt x="34886" y="3114"/>
                  </a:lnTo>
                  <a:lnTo>
                    <a:pt x="34302" y="3283"/>
                  </a:lnTo>
                  <a:lnTo>
                    <a:pt x="33719" y="3460"/>
                  </a:lnTo>
                  <a:lnTo>
                    <a:pt x="33145" y="3637"/>
                  </a:lnTo>
                  <a:lnTo>
                    <a:pt x="32578" y="3822"/>
                  </a:lnTo>
                  <a:lnTo>
                    <a:pt x="32015" y="4007"/>
                  </a:lnTo>
                  <a:lnTo>
                    <a:pt x="31458" y="4200"/>
                  </a:lnTo>
                  <a:lnTo>
                    <a:pt x="30911" y="4393"/>
                  </a:lnTo>
                  <a:lnTo>
                    <a:pt x="30365" y="4594"/>
                  </a:lnTo>
                  <a:lnTo>
                    <a:pt x="29824" y="4788"/>
                  </a:lnTo>
                  <a:lnTo>
                    <a:pt x="29288" y="4997"/>
                  </a:lnTo>
                  <a:lnTo>
                    <a:pt x="28757" y="5206"/>
                  </a:lnTo>
                  <a:lnTo>
                    <a:pt x="28232" y="5415"/>
                  </a:lnTo>
                  <a:lnTo>
                    <a:pt x="27712" y="5624"/>
                  </a:lnTo>
                  <a:lnTo>
                    <a:pt x="27197" y="5841"/>
                  </a:lnTo>
                  <a:lnTo>
                    <a:pt x="26693" y="6067"/>
                  </a:lnTo>
                  <a:lnTo>
                    <a:pt x="26189" y="6284"/>
                  </a:lnTo>
                  <a:lnTo>
                    <a:pt x="25690" y="6517"/>
                  </a:lnTo>
                  <a:lnTo>
                    <a:pt x="25196" y="6743"/>
                  </a:lnTo>
                  <a:lnTo>
                    <a:pt x="24708" y="6976"/>
                  </a:lnTo>
                  <a:lnTo>
                    <a:pt x="24225" y="7209"/>
                  </a:lnTo>
                  <a:lnTo>
                    <a:pt x="23748" y="7451"/>
                  </a:lnTo>
                  <a:lnTo>
                    <a:pt x="23275" y="7692"/>
                  </a:lnTo>
                  <a:lnTo>
                    <a:pt x="22808" y="7933"/>
                  </a:lnTo>
                  <a:lnTo>
                    <a:pt x="22347" y="8183"/>
                  </a:lnTo>
                  <a:lnTo>
                    <a:pt x="21890" y="8432"/>
                  </a:lnTo>
                  <a:lnTo>
                    <a:pt x="21434" y="8681"/>
                  </a:lnTo>
                  <a:lnTo>
                    <a:pt x="20988" y="8931"/>
                  </a:lnTo>
                  <a:lnTo>
                    <a:pt x="20548" y="9188"/>
                  </a:lnTo>
                  <a:lnTo>
                    <a:pt x="20107" y="9454"/>
                  </a:lnTo>
                  <a:lnTo>
                    <a:pt x="19677" y="9711"/>
                  </a:lnTo>
                  <a:lnTo>
                    <a:pt x="19248" y="9977"/>
                  </a:lnTo>
                  <a:lnTo>
                    <a:pt x="18828" y="10242"/>
                  </a:lnTo>
                  <a:lnTo>
                    <a:pt x="18409" y="10516"/>
                  </a:lnTo>
                  <a:lnTo>
                    <a:pt x="17995" y="10781"/>
                  </a:lnTo>
                  <a:lnTo>
                    <a:pt x="17587" y="11055"/>
                  </a:lnTo>
                  <a:lnTo>
                    <a:pt x="17183" y="11336"/>
                  </a:lnTo>
                  <a:lnTo>
                    <a:pt x="16785" y="11610"/>
                  </a:lnTo>
                  <a:lnTo>
                    <a:pt x="16393" y="11891"/>
                  </a:lnTo>
                  <a:lnTo>
                    <a:pt x="16005" y="12173"/>
                  </a:lnTo>
                  <a:lnTo>
                    <a:pt x="15618" y="12463"/>
                  </a:lnTo>
                  <a:lnTo>
                    <a:pt x="15241" y="12744"/>
                  </a:lnTo>
                  <a:lnTo>
                    <a:pt x="14864" y="13034"/>
                  </a:lnTo>
                  <a:lnTo>
                    <a:pt x="14493" y="13323"/>
                  </a:lnTo>
                  <a:lnTo>
                    <a:pt x="14127" y="13613"/>
                  </a:lnTo>
                  <a:lnTo>
                    <a:pt x="13766" y="13911"/>
                  </a:lnTo>
                  <a:lnTo>
                    <a:pt x="13410" y="14208"/>
                  </a:lnTo>
                  <a:lnTo>
                    <a:pt x="13060" y="14506"/>
                  </a:lnTo>
                  <a:lnTo>
                    <a:pt x="12710" y="14804"/>
                  </a:lnTo>
                  <a:lnTo>
                    <a:pt x="12370" y="15101"/>
                  </a:lnTo>
                  <a:lnTo>
                    <a:pt x="11696" y="15705"/>
                  </a:lnTo>
                  <a:lnTo>
                    <a:pt x="11044" y="16324"/>
                  </a:lnTo>
                  <a:lnTo>
                    <a:pt x="10407" y="16936"/>
                  </a:lnTo>
                  <a:lnTo>
                    <a:pt x="9786" y="17563"/>
                  </a:lnTo>
                  <a:lnTo>
                    <a:pt x="9186" y="18191"/>
                  </a:lnTo>
                  <a:lnTo>
                    <a:pt x="8603" y="18818"/>
                  </a:lnTo>
                  <a:lnTo>
                    <a:pt x="8035" y="19462"/>
                  </a:lnTo>
                  <a:lnTo>
                    <a:pt x="7483" y="20097"/>
                  </a:lnTo>
                  <a:lnTo>
                    <a:pt x="6947" y="20741"/>
                  </a:lnTo>
                  <a:lnTo>
                    <a:pt x="6427" y="21393"/>
                  </a:lnTo>
                  <a:lnTo>
                    <a:pt x="5928" y="22044"/>
                  </a:lnTo>
                  <a:lnTo>
                    <a:pt x="5440" y="22696"/>
                  </a:lnTo>
                  <a:lnTo>
                    <a:pt x="4973" y="23348"/>
                  </a:lnTo>
                  <a:lnTo>
                    <a:pt x="4517" y="24007"/>
                  </a:lnTo>
                  <a:lnTo>
                    <a:pt x="4076" y="24667"/>
                  </a:lnTo>
                  <a:lnTo>
                    <a:pt x="3657" y="25327"/>
                  </a:lnTo>
                  <a:lnTo>
                    <a:pt x="3248" y="25986"/>
                  </a:lnTo>
                  <a:lnTo>
                    <a:pt x="2850" y="26646"/>
                  </a:lnTo>
                  <a:lnTo>
                    <a:pt x="2474" y="27306"/>
                  </a:lnTo>
                  <a:lnTo>
                    <a:pt x="2113" y="27965"/>
                  </a:lnTo>
                  <a:lnTo>
                    <a:pt x="1763" y="28625"/>
                  </a:lnTo>
                  <a:lnTo>
                    <a:pt x="1428" y="29285"/>
                  </a:lnTo>
                  <a:lnTo>
                    <a:pt x="1105" y="29936"/>
                  </a:lnTo>
                  <a:lnTo>
                    <a:pt x="797" y="30596"/>
                  </a:lnTo>
                  <a:lnTo>
                    <a:pt x="505" y="31248"/>
                  </a:lnTo>
                  <a:lnTo>
                    <a:pt x="224" y="31899"/>
                  </a:lnTo>
                  <a:lnTo>
                    <a:pt x="1" y="32471"/>
                  </a:lnTo>
                  <a:lnTo>
                    <a:pt x="70" y="32575"/>
                  </a:lnTo>
                  <a:lnTo>
                    <a:pt x="208" y="32760"/>
                  </a:lnTo>
                  <a:lnTo>
                    <a:pt x="420" y="33034"/>
                  </a:lnTo>
                  <a:lnTo>
                    <a:pt x="712" y="33388"/>
                  </a:lnTo>
                  <a:lnTo>
                    <a:pt x="887" y="33589"/>
                  </a:lnTo>
                  <a:lnTo>
                    <a:pt x="1083" y="33814"/>
                  </a:lnTo>
                  <a:lnTo>
                    <a:pt x="1301" y="34056"/>
                  </a:lnTo>
                  <a:lnTo>
                    <a:pt x="1540" y="34313"/>
                  </a:lnTo>
                  <a:lnTo>
                    <a:pt x="1800" y="34578"/>
                  </a:lnTo>
                  <a:lnTo>
                    <a:pt x="2081" y="34868"/>
                  </a:lnTo>
                  <a:lnTo>
                    <a:pt x="2389" y="35166"/>
                  </a:lnTo>
                  <a:lnTo>
                    <a:pt x="2718" y="35480"/>
                  </a:lnTo>
                  <a:lnTo>
                    <a:pt x="3068" y="35801"/>
                  </a:lnTo>
                  <a:lnTo>
                    <a:pt x="3445" y="36139"/>
                  </a:lnTo>
                  <a:lnTo>
                    <a:pt x="3848" y="36493"/>
                  </a:lnTo>
                  <a:lnTo>
                    <a:pt x="4273" y="36847"/>
                  </a:lnTo>
                  <a:lnTo>
                    <a:pt x="4724" y="37217"/>
                  </a:lnTo>
                  <a:lnTo>
                    <a:pt x="5207" y="37595"/>
                  </a:lnTo>
                  <a:lnTo>
                    <a:pt x="5711" y="37982"/>
                  </a:lnTo>
                  <a:lnTo>
                    <a:pt x="6241" y="38376"/>
                  </a:lnTo>
                  <a:lnTo>
                    <a:pt x="6798" y="38778"/>
                  </a:lnTo>
                  <a:lnTo>
                    <a:pt x="7382" y="39188"/>
                  </a:lnTo>
                  <a:lnTo>
                    <a:pt x="7998" y="39599"/>
                  </a:lnTo>
                  <a:lnTo>
                    <a:pt x="8640" y="40017"/>
                  </a:lnTo>
                  <a:lnTo>
                    <a:pt x="9314" y="40435"/>
                  </a:lnTo>
                  <a:lnTo>
                    <a:pt x="10014" y="40862"/>
                  </a:lnTo>
                  <a:lnTo>
                    <a:pt x="10747" y="41288"/>
                  </a:lnTo>
                  <a:lnTo>
                    <a:pt x="11511" y="41714"/>
                  </a:lnTo>
                  <a:lnTo>
                    <a:pt x="12301" y="42149"/>
                  </a:lnTo>
                  <a:lnTo>
                    <a:pt x="13124" y="42575"/>
                  </a:lnTo>
                  <a:lnTo>
                    <a:pt x="13978" y="43010"/>
                  </a:lnTo>
                  <a:lnTo>
                    <a:pt x="14864" y="43436"/>
                  </a:lnTo>
                  <a:lnTo>
                    <a:pt x="15788" y="43862"/>
                  </a:lnTo>
                  <a:lnTo>
                    <a:pt x="16738" y="44289"/>
                  </a:lnTo>
                  <a:lnTo>
                    <a:pt x="17725" y="44707"/>
                  </a:lnTo>
                  <a:lnTo>
                    <a:pt x="18749" y="45126"/>
                  </a:lnTo>
                  <a:lnTo>
                    <a:pt x="19799" y="45536"/>
                  </a:lnTo>
                  <a:lnTo>
                    <a:pt x="20893" y="45946"/>
                  </a:lnTo>
                  <a:lnTo>
                    <a:pt x="22012" y="46348"/>
                  </a:lnTo>
                  <a:lnTo>
                    <a:pt x="23174" y="46743"/>
                  </a:lnTo>
                  <a:lnTo>
                    <a:pt x="23769" y="46936"/>
                  </a:lnTo>
                  <a:lnTo>
                    <a:pt x="24368" y="47129"/>
                  </a:lnTo>
                  <a:lnTo>
                    <a:pt x="24984" y="47322"/>
                  </a:lnTo>
                  <a:lnTo>
                    <a:pt x="25605" y="47507"/>
                  </a:lnTo>
                  <a:lnTo>
                    <a:pt x="26231" y="47692"/>
                  </a:lnTo>
                  <a:lnTo>
                    <a:pt x="26873" y="47877"/>
                  </a:lnTo>
                  <a:lnTo>
                    <a:pt x="27520" y="48062"/>
                  </a:lnTo>
                  <a:lnTo>
                    <a:pt x="28179" y="48239"/>
                  </a:lnTo>
                  <a:lnTo>
                    <a:pt x="28847" y="48416"/>
                  </a:lnTo>
                  <a:lnTo>
                    <a:pt x="29526" y="48585"/>
                  </a:lnTo>
                  <a:lnTo>
                    <a:pt x="30211" y="48762"/>
                  </a:lnTo>
                  <a:lnTo>
                    <a:pt x="30906" y="48931"/>
                  </a:lnTo>
                  <a:lnTo>
                    <a:pt x="31612" y="49092"/>
                  </a:lnTo>
                  <a:lnTo>
                    <a:pt x="32328" y="49253"/>
                  </a:lnTo>
                  <a:lnTo>
                    <a:pt x="33055" y="49414"/>
                  </a:lnTo>
                  <a:lnTo>
                    <a:pt x="33788" y="49566"/>
                  </a:lnTo>
                  <a:lnTo>
                    <a:pt x="34536" y="49719"/>
                  </a:lnTo>
                  <a:lnTo>
                    <a:pt x="35289" y="49872"/>
                  </a:lnTo>
                  <a:lnTo>
                    <a:pt x="36053" y="50017"/>
                  </a:lnTo>
                  <a:lnTo>
                    <a:pt x="36828" y="50154"/>
                  </a:lnTo>
                  <a:lnTo>
                    <a:pt x="37614" y="50299"/>
                  </a:lnTo>
                  <a:lnTo>
                    <a:pt x="38410" y="50427"/>
                  </a:lnTo>
                  <a:lnTo>
                    <a:pt x="39216" y="50556"/>
                  </a:lnTo>
                  <a:lnTo>
                    <a:pt x="40033" y="50685"/>
                  </a:lnTo>
                  <a:lnTo>
                    <a:pt x="40861" y="50805"/>
                  </a:lnTo>
                  <a:lnTo>
                    <a:pt x="41694" y="50926"/>
                  </a:lnTo>
                  <a:lnTo>
                    <a:pt x="42543" y="51039"/>
                  </a:lnTo>
                  <a:lnTo>
                    <a:pt x="43403" y="51151"/>
                  </a:lnTo>
                  <a:lnTo>
                    <a:pt x="44268" y="51256"/>
                  </a:lnTo>
                  <a:lnTo>
                    <a:pt x="45149" y="51361"/>
                  </a:lnTo>
                  <a:lnTo>
                    <a:pt x="46035" y="51457"/>
                  </a:lnTo>
                  <a:lnTo>
                    <a:pt x="46937" y="51546"/>
                  </a:lnTo>
                  <a:lnTo>
                    <a:pt x="47850" y="51634"/>
                  </a:lnTo>
                  <a:lnTo>
                    <a:pt x="48773" y="51714"/>
                  </a:lnTo>
                  <a:lnTo>
                    <a:pt x="49702" y="51795"/>
                  </a:lnTo>
                  <a:lnTo>
                    <a:pt x="50646" y="51867"/>
                  </a:lnTo>
                  <a:lnTo>
                    <a:pt x="51602" y="51932"/>
                  </a:lnTo>
                  <a:lnTo>
                    <a:pt x="52567" y="51996"/>
                  </a:lnTo>
                  <a:lnTo>
                    <a:pt x="53544" y="52052"/>
                  </a:lnTo>
                  <a:lnTo>
                    <a:pt x="54531" y="52101"/>
                  </a:lnTo>
                  <a:lnTo>
                    <a:pt x="55804" y="52157"/>
                  </a:lnTo>
                  <a:lnTo>
                    <a:pt x="57057" y="52189"/>
                  </a:lnTo>
                  <a:lnTo>
                    <a:pt x="58293" y="52213"/>
                  </a:lnTo>
                  <a:lnTo>
                    <a:pt x="59508" y="52221"/>
                  </a:lnTo>
                  <a:lnTo>
                    <a:pt x="60389" y="52221"/>
                  </a:lnTo>
                  <a:lnTo>
                    <a:pt x="61265" y="52205"/>
                  </a:lnTo>
                  <a:lnTo>
                    <a:pt x="62124" y="52189"/>
                  </a:lnTo>
                  <a:lnTo>
                    <a:pt x="62979" y="52157"/>
                  </a:lnTo>
                  <a:lnTo>
                    <a:pt x="63822" y="52125"/>
                  </a:lnTo>
                  <a:lnTo>
                    <a:pt x="64661" y="52085"/>
                  </a:lnTo>
                  <a:lnTo>
                    <a:pt x="65483" y="52036"/>
                  </a:lnTo>
                  <a:lnTo>
                    <a:pt x="66301" y="51980"/>
                  </a:lnTo>
                  <a:lnTo>
                    <a:pt x="67107" y="51916"/>
                  </a:lnTo>
                  <a:lnTo>
                    <a:pt x="67909" y="51843"/>
                  </a:lnTo>
                  <a:lnTo>
                    <a:pt x="68694" y="51763"/>
                  </a:lnTo>
                  <a:lnTo>
                    <a:pt x="69474" y="51682"/>
                  </a:lnTo>
                  <a:lnTo>
                    <a:pt x="70243" y="51586"/>
                  </a:lnTo>
                  <a:lnTo>
                    <a:pt x="71008" y="51489"/>
                  </a:lnTo>
                  <a:lnTo>
                    <a:pt x="71761" y="51385"/>
                  </a:lnTo>
                  <a:lnTo>
                    <a:pt x="72504" y="51280"/>
                  </a:lnTo>
                  <a:lnTo>
                    <a:pt x="73242" y="51159"/>
                  </a:lnTo>
                  <a:lnTo>
                    <a:pt x="73963" y="51039"/>
                  </a:lnTo>
                  <a:lnTo>
                    <a:pt x="74685" y="50910"/>
                  </a:lnTo>
                  <a:lnTo>
                    <a:pt x="75391" y="50781"/>
                  </a:lnTo>
                  <a:lnTo>
                    <a:pt x="76091" y="50636"/>
                  </a:lnTo>
                  <a:lnTo>
                    <a:pt x="76781" y="50492"/>
                  </a:lnTo>
                  <a:lnTo>
                    <a:pt x="77466" y="50347"/>
                  </a:lnTo>
                  <a:lnTo>
                    <a:pt x="78140" y="50186"/>
                  </a:lnTo>
                  <a:lnTo>
                    <a:pt x="78803" y="50025"/>
                  </a:lnTo>
                  <a:lnTo>
                    <a:pt x="79461" y="49864"/>
                  </a:lnTo>
                  <a:lnTo>
                    <a:pt x="80108" y="49687"/>
                  </a:lnTo>
                  <a:lnTo>
                    <a:pt x="80750" y="49510"/>
                  </a:lnTo>
                  <a:lnTo>
                    <a:pt x="81382" y="49333"/>
                  </a:lnTo>
                  <a:lnTo>
                    <a:pt x="82003" y="49148"/>
                  </a:lnTo>
                  <a:lnTo>
                    <a:pt x="82618" y="48963"/>
                  </a:lnTo>
                  <a:lnTo>
                    <a:pt x="83223" y="48762"/>
                  </a:lnTo>
                  <a:lnTo>
                    <a:pt x="83823" y="48569"/>
                  </a:lnTo>
                  <a:lnTo>
                    <a:pt x="84412" y="48368"/>
                  </a:lnTo>
                  <a:lnTo>
                    <a:pt x="84990" y="48159"/>
                  </a:lnTo>
                  <a:lnTo>
                    <a:pt x="85563" y="47949"/>
                  </a:lnTo>
                  <a:lnTo>
                    <a:pt x="86131" y="47732"/>
                  </a:lnTo>
                  <a:lnTo>
                    <a:pt x="86688" y="47515"/>
                  </a:lnTo>
                  <a:lnTo>
                    <a:pt x="87235" y="47298"/>
                  </a:lnTo>
                  <a:lnTo>
                    <a:pt x="87776" y="47072"/>
                  </a:lnTo>
                  <a:lnTo>
                    <a:pt x="88312" y="46847"/>
                  </a:lnTo>
                  <a:lnTo>
                    <a:pt x="88837" y="46614"/>
                  </a:lnTo>
                  <a:lnTo>
                    <a:pt x="89352" y="46381"/>
                  </a:lnTo>
                  <a:lnTo>
                    <a:pt x="89862" y="46139"/>
                  </a:lnTo>
                  <a:lnTo>
                    <a:pt x="90360" y="45906"/>
                  </a:lnTo>
                  <a:lnTo>
                    <a:pt x="90854" y="45665"/>
                  </a:lnTo>
                  <a:lnTo>
                    <a:pt x="91342" y="45415"/>
                  </a:lnTo>
                  <a:lnTo>
                    <a:pt x="91820" y="45166"/>
                  </a:lnTo>
                  <a:lnTo>
                    <a:pt x="92292" y="44916"/>
                  </a:lnTo>
                  <a:lnTo>
                    <a:pt x="92754" y="44667"/>
                  </a:lnTo>
                  <a:lnTo>
                    <a:pt x="93210" y="44410"/>
                  </a:lnTo>
                  <a:lnTo>
                    <a:pt x="93656" y="44152"/>
                  </a:lnTo>
                  <a:lnTo>
                    <a:pt x="94096" y="43895"/>
                  </a:lnTo>
                  <a:lnTo>
                    <a:pt x="94526" y="43637"/>
                  </a:lnTo>
                  <a:lnTo>
                    <a:pt x="94956" y="43380"/>
                  </a:lnTo>
                  <a:lnTo>
                    <a:pt x="95370" y="43114"/>
                  </a:lnTo>
                  <a:lnTo>
                    <a:pt x="95784" y="42849"/>
                  </a:lnTo>
                  <a:lnTo>
                    <a:pt x="96182" y="42583"/>
                  </a:lnTo>
                  <a:lnTo>
                    <a:pt x="96580" y="42318"/>
                  </a:lnTo>
                  <a:lnTo>
                    <a:pt x="96967" y="42052"/>
                  </a:lnTo>
                  <a:lnTo>
                    <a:pt x="97349" y="41779"/>
                  </a:lnTo>
                  <a:lnTo>
                    <a:pt x="97721" y="41513"/>
                  </a:lnTo>
                  <a:lnTo>
                    <a:pt x="98092" y="41240"/>
                  </a:lnTo>
                  <a:lnTo>
                    <a:pt x="98448" y="40966"/>
                  </a:lnTo>
                  <a:lnTo>
                    <a:pt x="98803" y="40701"/>
                  </a:lnTo>
                  <a:lnTo>
                    <a:pt x="99148" y="40427"/>
                  </a:lnTo>
                  <a:lnTo>
                    <a:pt x="99488" y="40154"/>
                  </a:lnTo>
                  <a:lnTo>
                    <a:pt x="99817" y="39880"/>
                  </a:lnTo>
                  <a:lnTo>
                    <a:pt x="100140" y="39607"/>
                  </a:lnTo>
                  <a:lnTo>
                    <a:pt x="100459" y="39341"/>
                  </a:lnTo>
                  <a:lnTo>
                    <a:pt x="100772" y="39068"/>
                  </a:lnTo>
                  <a:lnTo>
                    <a:pt x="101074" y="38794"/>
                  </a:lnTo>
                  <a:lnTo>
                    <a:pt x="101372" y="38529"/>
                  </a:lnTo>
                  <a:lnTo>
                    <a:pt x="101663" y="38255"/>
                  </a:lnTo>
                  <a:lnTo>
                    <a:pt x="102221" y="37716"/>
                  </a:lnTo>
                  <a:lnTo>
                    <a:pt x="102757" y="37185"/>
                  </a:lnTo>
                  <a:lnTo>
                    <a:pt x="103261" y="36654"/>
                  </a:lnTo>
                  <a:lnTo>
                    <a:pt x="103744" y="36131"/>
                  </a:lnTo>
                  <a:lnTo>
                    <a:pt x="104200" y="35608"/>
                  </a:lnTo>
                  <a:lnTo>
                    <a:pt x="104630" y="35101"/>
                  </a:lnTo>
                  <a:lnTo>
                    <a:pt x="105038" y="34603"/>
                  </a:lnTo>
                  <a:lnTo>
                    <a:pt x="105420" y="34112"/>
                  </a:lnTo>
                  <a:lnTo>
                    <a:pt x="105776" y="33629"/>
                  </a:lnTo>
                  <a:lnTo>
                    <a:pt x="106105" y="33155"/>
                  </a:lnTo>
                  <a:lnTo>
                    <a:pt x="106413" y="32696"/>
                  </a:lnTo>
                  <a:lnTo>
                    <a:pt x="106699" y="32253"/>
                  </a:lnTo>
                  <a:lnTo>
                    <a:pt x="106959" y="31827"/>
                  </a:lnTo>
                  <a:lnTo>
                    <a:pt x="107198" y="31409"/>
                  </a:lnTo>
                  <a:lnTo>
                    <a:pt x="107416" y="31006"/>
                  </a:lnTo>
                  <a:lnTo>
                    <a:pt x="107607" y="30628"/>
                  </a:lnTo>
                  <a:lnTo>
                    <a:pt x="107782" y="30266"/>
                  </a:lnTo>
                  <a:lnTo>
                    <a:pt x="107930" y="29920"/>
                  </a:lnTo>
                  <a:lnTo>
                    <a:pt x="108058" y="29591"/>
                  </a:lnTo>
                  <a:lnTo>
                    <a:pt x="108164" y="29293"/>
                  </a:lnTo>
                  <a:lnTo>
                    <a:pt x="108212" y="29148"/>
                  </a:lnTo>
                  <a:lnTo>
                    <a:pt x="108254" y="29003"/>
                  </a:lnTo>
                  <a:lnTo>
                    <a:pt x="108286" y="28875"/>
                  </a:lnTo>
                  <a:lnTo>
                    <a:pt x="108318" y="28746"/>
                  </a:lnTo>
                  <a:lnTo>
                    <a:pt x="108344" y="28625"/>
                  </a:lnTo>
                  <a:lnTo>
                    <a:pt x="108360" y="28512"/>
                  </a:lnTo>
                  <a:lnTo>
                    <a:pt x="108376" y="28400"/>
                  </a:lnTo>
                  <a:lnTo>
                    <a:pt x="108387" y="28295"/>
                  </a:lnTo>
                  <a:lnTo>
                    <a:pt x="108392" y="28199"/>
                  </a:lnTo>
                  <a:lnTo>
                    <a:pt x="108392" y="28110"/>
                  </a:lnTo>
                  <a:lnTo>
                    <a:pt x="108387" y="28030"/>
                  </a:lnTo>
                  <a:lnTo>
                    <a:pt x="108381" y="27949"/>
                  </a:lnTo>
                  <a:lnTo>
                    <a:pt x="108366" y="27885"/>
                  </a:lnTo>
                  <a:lnTo>
                    <a:pt x="108344" y="27821"/>
                  </a:lnTo>
                  <a:lnTo>
                    <a:pt x="108132" y="27330"/>
                  </a:lnTo>
                  <a:lnTo>
                    <a:pt x="107914" y="26855"/>
                  </a:lnTo>
                  <a:lnTo>
                    <a:pt x="107692" y="26373"/>
                  </a:lnTo>
                  <a:lnTo>
                    <a:pt x="107463" y="25898"/>
                  </a:lnTo>
                  <a:lnTo>
                    <a:pt x="107235" y="25431"/>
                  </a:lnTo>
                  <a:lnTo>
                    <a:pt x="107002" y="24965"/>
                  </a:lnTo>
                  <a:lnTo>
                    <a:pt x="106768" y="24506"/>
                  </a:lnTo>
                  <a:lnTo>
                    <a:pt x="106529" y="24047"/>
                  </a:lnTo>
                  <a:lnTo>
                    <a:pt x="106285" y="23597"/>
                  </a:lnTo>
                  <a:lnTo>
                    <a:pt x="106036" y="23146"/>
                  </a:lnTo>
                  <a:lnTo>
                    <a:pt x="105787" y="22704"/>
                  </a:lnTo>
                  <a:lnTo>
                    <a:pt x="105532" y="22261"/>
                  </a:lnTo>
                  <a:lnTo>
                    <a:pt x="105277" y="21827"/>
                  </a:lnTo>
                  <a:lnTo>
                    <a:pt x="105017" y="21393"/>
                  </a:lnTo>
                  <a:lnTo>
                    <a:pt x="104752" y="20966"/>
                  </a:lnTo>
                  <a:lnTo>
                    <a:pt x="104486" y="20548"/>
                  </a:lnTo>
                  <a:lnTo>
                    <a:pt x="104067" y="19953"/>
                  </a:lnTo>
                  <a:lnTo>
                    <a:pt x="103637" y="19365"/>
                  </a:lnTo>
                  <a:lnTo>
                    <a:pt x="103197" y="18794"/>
                  </a:lnTo>
                  <a:lnTo>
                    <a:pt x="102751" y="18231"/>
                  </a:lnTo>
                  <a:lnTo>
                    <a:pt x="102290" y="17684"/>
                  </a:lnTo>
                  <a:lnTo>
                    <a:pt x="101823" y="17145"/>
                  </a:lnTo>
                  <a:lnTo>
                    <a:pt x="101350" y="16614"/>
                  </a:lnTo>
                  <a:lnTo>
                    <a:pt x="100867" y="16099"/>
                  </a:lnTo>
                  <a:lnTo>
                    <a:pt x="100374" y="15592"/>
                  </a:lnTo>
                  <a:lnTo>
                    <a:pt x="99875" y="15101"/>
                  </a:lnTo>
                  <a:lnTo>
                    <a:pt x="99366" y="14619"/>
                  </a:lnTo>
                  <a:lnTo>
                    <a:pt x="98851" y="14144"/>
                  </a:lnTo>
                  <a:lnTo>
                    <a:pt x="98331" y="13677"/>
                  </a:lnTo>
                  <a:lnTo>
                    <a:pt x="97800" y="13219"/>
                  </a:lnTo>
                  <a:lnTo>
                    <a:pt x="97264" y="12776"/>
                  </a:lnTo>
                  <a:lnTo>
                    <a:pt x="96723" y="12342"/>
                  </a:lnTo>
                  <a:lnTo>
                    <a:pt x="96176" y="11924"/>
                  </a:lnTo>
                  <a:lnTo>
                    <a:pt x="95619" y="11505"/>
                  </a:lnTo>
                  <a:lnTo>
                    <a:pt x="95062" y="11103"/>
                  </a:lnTo>
                  <a:lnTo>
                    <a:pt x="94500" y="10709"/>
                  </a:lnTo>
                  <a:lnTo>
                    <a:pt x="93926" y="10323"/>
                  </a:lnTo>
                  <a:lnTo>
                    <a:pt x="93353" y="9944"/>
                  </a:lnTo>
                  <a:lnTo>
                    <a:pt x="92775" y="9582"/>
                  </a:lnTo>
                  <a:lnTo>
                    <a:pt x="92191" y="9220"/>
                  </a:lnTo>
                  <a:lnTo>
                    <a:pt x="91602" y="8874"/>
                  </a:lnTo>
                  <a:lnTo>
                    <a:pt x="91008" y="8529"/>
                  </a:lnTo>
                  <a:lnTo>
                    <a:pt x="90414" y="8199"/>
                  </a:lnTo>
                  <a:lnTo>
                    <a:pt x="89814" y="7877"/>
                  </a:lnTo>
                  <a:lnTo>
                    <a:pt x="89214" y="7563"/>
                  </a:lnTo>
                  <a:lnTo>
                    <a:pt x="88609" y="7257"/>
                  </a:lnTo>
                  <a:lnTo>
                    <a:pt x="87999" y="6960"/>
                  </a:lnTo>
                  <a:lnTo>
                    <a:pt x="87389" y="6670"/>
                  </a:lnTo>
                  <a:lnTo>
                    <a:pt x="86779" y="6389"/>
                  </a:lnTo>
                  <a:lnTo>
                    <a:pt x="86163" y="6115"/>
                  </a:lnTo>
                  <a:lnTo>
                    <a:pt x="85547" y="5850"/>
                  </a:lnTo>
                  <a:lnTo>
                    <a:pt x="84932" y="5592"/>
                  </a:lnTo>
                  <a:lnTo>
                    <a:pt x="84311" y="5343"/>
                  </a:lnTo>
                  <a:lnTo>
                    <a:pt x="83695" y="5101"/>
                  </a:lnTo>
                  <a:lnTo>
                    <a:pt x="83075" y="4860"/>
                  </a:lnTo>
                  <a:lnTo>
                    <a:pt x="82454" y="4635"/>
                  </a:lnTo>
                  <a:lnTo>
                    <a:pt x="81833" y="4418"/>
                  </a:lnTo>
                  <a:lnTo>
                    <a:pt x="81212" y="4200"/>
                  </a:lnTo>
                  <a:lnTo>
                    <a:pt x="80591" y="3991"/>
                  </a:lnTo>
                  <a:lnTo>
                    <a:pt x="79976" y="3790"/>
                  </a:lnTo>
                  <a:lnTo>
                    <a:pt x="79355" y="3597"/>
                  </a:lnTo>
                  <a:lnTo>
                    <a:pt x="78739" y="3412"/>
                  </a:lnTo>
                  <a:lnTo>
                    <a:pt x="78124" y="3235"/>
                  </a:lnTo>
                  <a:lnTo>
                    <a:pt x="77508" y="3058"/>
                  </a:lnTo>
                  <a:lnTo>
                    <a:pt x="76892" y="2889"/>
                  </a:lnTo>
                  <a:lnTo>
                    <a:pt x="76282" y="2728"/>
                  </a:lnTo>
                  <a:lnTo>
                    <a:pt x="75677" y="2575"/>
                  </a:lnTo>
                  <a:lnTo>
                    <a:pt x="75072" y="2422"/>
                  </a:lnTo>
                  <a:lnTo>
                    <a:pt x="74467" y="2278"/>
                  </a:lnTo>
                  <a:lnTo>
                    <a:pt x="73868" y="2141"/>
                  </a:lnTo>
                  <a:lnTo>
                    <a:pt x="72679" y="1883"/>
                  </a:lnTo>
                  <a:lnTo>
                    <a:pt x="71501" y="1642"/>
                  </a:lnTo>
                  <a:lnTo>
                    <a:pt x="70344" y="1425"/>
                  </a:lnTo>
                  <a:lnTo>
                    <a:pt x="69209" y="1232"/>
                  </a:lnTo>
                  <a:lnTo>
                    <a:pt x="68094" y="1055"/>
                  </a:lnTo>
                  <a:lnTo>
                    <a:pt x="67001" y="894"/>
                  </a:lnTo>
                  <a:lnTo>
                    <a:pt x="65934" y="749"/>
                  </a:lnTo>
                  <a:lnTo>
                    <a:pt x="64894" y="620"/>
                  </a:lnTo>
                  <a:lnTo>
                    <a:pt x="63886" y="508"/>
                  </a:lnTo>
                  <a:lnTo>
                    <a:pt x="62904" y="403"/>
                  </a:lnTo>
                  <a:lnTo>
                    <a:pt x="61960" y="323"/>
                  </a:lnTo>
                  <a:lnTo>
                    <a:pt x="61047" y="250"/>
                  </a:lnTo>
                  <a:lnTo>
                    <a:pt x="60172" y="186"/>
                  </a:lnTo>
                  <a:lnTo>
                    <a:pt x="59338" y="138"/>
                  </a:lnTo>
                  <a:lnTo>
                    <a:pt x="58542" y="89"/>
                  </a:lnTo>
                  <a:lnTo>
                    <a:pt x="57794" y="57"/>
                  </a:lnTo>
                  <a:lnTo>
                    <a:pt x="57089" y="33"/>
                  </a:lnTo>
                  <a:lnTo>
                    <a:pt x="56430" y="17"/>
                  </a:lnTo>
                  <a:lnTo>
                    <a:pt x="55820" y="9"/>
                  </a:lnTo>
                  <a:lnTo>
                    <a:pt x="5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6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fill="none" extrusionOk="0">
                  <a:moveTo>
                    <a:pt x="59508" y="52221"/>
                  </a:moveTo>
                  <a:lnTo>
                    <a:pt x="59508" y="52221"/>
                  </a:lnTo>
                  <a:lnTo>
                    <a:pt x="58293" y="52213"/>
                  </a:lnTo>
                  <a:lnTo>
                    <a:pt x="57057" y="52189"/>
                  </a:lnTo>
                  <a:lnTo>
                    <a:pt x="55804" y="52157"/>
                  </a:lnTo>
                  <a:lnTo>
                    <a:pt x="54531" y="52101"/>
                  </a:lnTo>
                  <a:lnTo>
                    <a:pt x="54531" y="52101"/>
                  </a:lnTo>
                  <a:lnTo>
                    <a:pt x="53544" y="52052"/>
                  </a:lnTo>
                  <a:lnTo>
                    <a:pt x="52567" y="51996"/>
                  </a:lnTo>
                  <a:lnTo>
                    <a:pt x="51602" y="51932"/>
                  </a:lnTo>
                  <a:lnTo>
                    <a:pt x="50646" y="51867"/>
                  </a:lnTo>
                  <a:lnTo>
                    <a:pt x="49702" y="51795"/>
                  </a:lnTo>
                  <a:lnTo>
                    <a:pt x="48773" y="51714"/>
                  </a:lnTo>
                  <a:lnTo>
                    <a:pt x="47850" y="51634"/>
                  </a:lnTo>
                  <a:lnTo>
                    <a:pt x="46937" y="51546"/>
                  </a:lnTo>
                  <a:lnTo>
                    <a:pt x="46035" y="51457"/>
                  </a:lnTo>
                  <a:lnTo>
                    <a:pt x="45149" y="51361"/>
                  </a:lnTo>
                  <a:lnTo>
                    <a:pt x="44268" y="51256"/>
                  </a:lnTo>
                  <a:lnTo>
                    <a:pt x="43403" y="51151"/>
                  </a:lnTo>
                  <a:lnTo>
                    <a:pt x="42543" y="51039"/>
                  </a:lnTo>
                  <a:lnTo>
                    <a:pt x="41694" y="50926"/>
                  </a:lnTo>
                  <a:lnTo>
                    <a:pt x="40861" y="50805"/>
                  </a:lnTo>
                  <a:lnTo>
                    <a:pt x="40033" y="50685"/>
                  </a:lnTo>
                  <a:lnTo>
                    <a:pt x="39216" y="50556"/>
                  </a:lnTo>
                  <a:lnTo>
                    <a:pt x="38410" y="50427"/>
                  </a:lnTo>
                  <a:lnTo>
                    <a:pt x="37614" y="50299"/>
                  </a:lnTo>
                  <a:lnTo>
                    <a:pt x="36828" y="50154"/>
                  </a:lnTo>
                  <a:lnTo>
                    <a:pt x="36053" y="50017"/>
                  </a:lnTo>
                  <a:lnTo>
                    <a:pt x="35289" y="49872"/>
                  </a:lnTo>
                  <a:lnTo>
                    <a:pt x="34536" y="49719"/>
                  </a:lnTo>
                  <a:lnTo>
                    <a:pt x="33788" y="49566"/>
                  </a:lnTo>
                  <a:lnTo>
                    <a:pt x="33055" y="49414"/>
                  </a:lnTo>
                  <a:lnTo>
                    <a:pt x="32328" y="49253"/>
                  </a:lnTo>
                  <a:lnTo>
                    <a:pt x="31612" y="49092"/>
                  </a:lnTo>
                  <a:lnTo>
                    <a:pt x="30906" y="48931"/>
                  </a:lnTo>
                  <a:lnTo>
                    <a:pt x="30211" y="48762"/>
                  </a:lnTo>
                  <a:lnTo>
                    <a:pt x="29526" y="48585"/>
                  </a:lnTo>
                  <a:lnTo>
                    <a:pt x="28847" y="48416"/>
                  </a:lnTo>
                  <a:lnTo>
                    <a:pt x="28179" y="48239"/>
                  </a:lnTo>
                  <a:lnTo>
                    <a:pt x="27520" y="48062"/>
                  </a:lnTo>
                  <a:lnTo>
                    <a:pt x="26873" y="47877"/>
                  </a:lnTo>
                  <a:lnTo>
                    <a:pt x="26231" y="47692"/>
                  </a:lnTo>
                  <a:lnTo>
                    <a:pt x="25605" y="47507"/>
                  </a:lnTo>
                  <a:lnTo>
                    <a:pt x="24984" y="47322"/>
                  </a:lnTo>
                  <a:lnTo>
                    <a:pt x="24368" y="47129"/>
                  </a:lnTo>
                  <a:lnTo>
                    <a:pt x="23769" y="46936"/>
                  </a:lnTo>
                  <a:lnTo>
                    <a:pt x="23174" y="46743"/>
                  </a:lnTo>
                  <a:lnTo>
                    <a:pt x="22012" y="46348"/>
                  </a:lnTo>
                  <a:lnTo>
                    <a:pt x="20893" y="45946"/>
                  </a:lnTo>
                  <a:lnTo>
                    <a:pt x="19799" y="45536"/>
                  </a:lnTo>
                  <a:lnTo>
                    <a:pt x="18749" y="45126"/>
                  </a:lnTo>
                  <a:lnTo>
                    <a:pt x="17725" y="44707"/>
                  </a:lnTo>
                  <a:lnTo>
                    <a:pt x="16738" y="44289"/>
                  </a:lnTo>
                  <a:lnTo>
                    <a:pt x="15788" y="43862"/>
                  </a:lnTo>
                  <a:lnTo>
                    <a:pt x="14864" y="43436"/>
                  </a:lnTo>
                  <a:lnTo>
                    <a:pt x="13978" y="43010"/>
                  </a:lnTo>
                  <a:lnTo>
                    <a:pt x="13124" y="42575"/>
                  </a:lnTo>
                  <a:lnTo>
                    <a:pt x="12301" y="42149"/>
                  </a:lnTo>
                  <a:lnTo>
                    <a:pt x="11511" y="41714"/>
                  </a:lnTo>
                  <a:lnTo>
                    <a:pt x="10747" y="41288"/>
                  </a:lnTo>
                  <a:lnTo>
                    <a:pt x="10014" y="40862"/>
                  </a:lnTo>
                  <a:lnTo>
                    <a:pt x="9314" y="40435"/>
                  </a:lnTo>
                  <a:lnTo>
                    <a:pt x="8640" y="40017"/>
                  </a:lnTo>
                  <a:lnTo>
                    <a:pt x="7998" y="39599"/>
                  </a:lnTo>
                  <a:lnTo>
                    <a:pt x="7382" y="39188"/>
                  </a:lnTo>
                  <a:lnTo>
                    <a:pt x="6798" y="38778"/>
                  </a:lnTo>
                  <a:lnTo>
                    <a:pt x="6241" y="38376"/>
                  </a:lnTo>
                  <a:lnTo>
                    <a:pt x="5711" y="37982"/>
                  </a:lnTo>
                  <a:lnTo>
                    <a:pt x="5207" y="37595"/>
                  </a:lnTo>
                  <a:lnTo>
                    <a:pt x="4724" y="37217"/>
                  </a:lnTo>
                  <a:lnTo>
                    <a:pt x="4273" y="36847"/>
                  </a:lnTo>
                  <a:lnTo>
                    <a:pt x="3848" y="36493"/>
                  </a:lnTo>
                  <a:lnTo>
                    <a:pt x="3445" y="36139"/>
                  </a:lnTo>
                  <a:lnTo>
                    <a:pt x="3068" y="35801"/>
                  </a:lnTo>
                  <a:lnTo>
                    <a:pt x="2718" y="35480"/>
                  </a:lnTo>
                  <a:lnTo>
                    <a:pt x="2389" y="35166"/>
                  </a:lnTo>
                  <a:lnTo>
                    <a:pt x="2081" y="34868"/>
                  </a:lnTo>
                  <a:lnTo>
                    <a:pt x="1800" y="34578"/>
                  </a:lnTo>
                  <a:lnTo>
                    <a:pt x="1540" y="34313"/>
                  </a:lnTo>
                  <a:lnTo>
                    <a:pt x="1301" y="34056"/>
                  </a:lnTo>
                  <a:lnTo>
                    <a:pt x="1083" y="33814"/>
                  </a:lnTo>
                  <a:lnTo>
                    <a:pt x="887" y="33589"/>
                  </a:lnTo>
                  <a:lnTo>
                    <a:pt x="712" y="33388"/>
                  </a:lnTo>
                  <a:lnTo>
                    <a:pt x="420" y="33034"/>
                  </a:lnTo>
                  <a:lnTo>
                    <a:pt x="208" y="32760"/>
                  </a:lnTo>
                  <a:lnTo>
                    <a:pt x="70" y="32575"/>
                  </a:lnTo>
                  <a:lnTo>
                    <a:pt x="1" y="32471"/>
                  </a:lnTo>
                  <a:lnTo>
                    <a:pt x="1" y="32471"/>
                  </a:lnTo>
                  <a:lnTo>
                    <a:pt x="224" y="31899"/>
                  </a:lnTo>
                  <a:lnTo>
                    <a:pt x="224" y="31899"/>
                  </a:lnTo>
                  <a:lnTo>
                    <a:pt x="505" y="31248"/>
                  </a:lnTo>
                  <a:lnTo>
                    <a:pt x="797" y="30596"/>
                  </a:lnTo>
                  <a:lnTo>
                    <a:pt x="1105" y="29936"/>
                  </a:lnTo>
                  <a:lnTo>
                    <a:pt x="1428" y="29285"/>
                  </a:lnTo>
                  <a:lnTo>
                    <a:pt x="1763" y="28625"/>
                  </a:lnTo>
                  <a:lnTo>
                    <a:pt x="2113" y="27965"/>
                  </a:lnTo>
                  <a:lnTo>
                    <a:pt x="2474" y="27306"/>
                  </a:lnTo>
                  <a:lnTo>
                    <a:pt x="2850" y="26646"/>
                  </a:lnTo>
                  <a:lnTo>
                    <a:pt x="3248" y="25986"/>
                  </a:lnTo>
                  <a:lnTo>
                    <a:pt x="3657" y="25327"/>
                  </a:lnTo>
                  <a:lnTo>
                    <a:pt x="4076" y="24667"/>
                  </a:lnTo>
                  <a:lnTo>
                    <a:pt x="4517" y="24007"/>
                  </a:lnTo>
                  <a:lnTo>
                    <a:pt x="4973" y="23348"/>
                  </a:lnTo>
                  <a:lnTo>
                    <a:pt x="5440" y="22696"/>
                  </a:lnTo>
                  <a:lnTo>
                    <a:pt x="5928" y="22044"/>
                  </a:lnTo>
                  <a:lnTo>
                    <a:pt x="6427" y="21393"/>
                  </a:lnTo>
                  <a:lnTo>
                    <a:pt x="6947" y="20741"/>
                  </a:lnTo>
                  <a:lnTo>
                    <a:pt x="7483" y="20097"/>
                  </a:lnTo>
                  <a:lnTo>
                    <a:pt x="8035" y="19462"/>
                  </a:lnTo>
                  <a:lnTo>
                    <a:pt x="8603" y="18818"/>
                  </a:lnTo>
                  <a:lnTo>
                    <a:pt x="9186" y="18191"/>
                  </a:lnTo>
                  <a:lnTo>
                    <a:pt x="9786" y="17563"/>
                  </a:lnTo>
                  <a:lnTo>
                    <a:pt x="10407" y="16936"/>
                  </a:lnTo>
                  <a:lnTo>
                    <a:pt x="11044" y="16324"/>
                  </a:lnTo>
                  <a:lnTo>
                    <a:pt x="11696" y="15705"/>
                  </a:lnTo>
                  <a:lnTo>
                    <a:pt x="12370" y="15101"/>
                  </a:lnTo>
                  <a:lnTo>
                    <a:pt x="12710" y="14804"/>
                  </a:lnTo>
                  <a:lnTo>
                    <a:pt x="13060" y="14506"/>
                  </a:lnTo>
                  <a:lnTo>
                    <a:pt x="13410" y="14208"/>
                  </a:lnTo>
                  <a:lnTo>
                    <a:pt x="13766" y="13911"/>
                  </a:lnTo>
                  <a:lnTo>
                    <a:pt x="14127" y="13613"/>
                  </a:lnTo>
                  <a:lnTo>
                    <a:pt x="14493" y="13323"/>
                  </a:lnTo>
                  <a:lnTo>
                    <a:pt x="14864" y="13034"/>
                  </a:lnTo>
                  <a:lnTo>
                    <a:pt x="15241" y="12744"/>
                  </a:lnTo>
                  <a:lnTo>
                    <a:pt x="15618" y="12463"/>
                  </a:lnTo>
                  <a:lnTo>
                    <a:pt x="16005" y="12173"/>
                  </a:lnTo>
                  <a:lnTo>
                    <a:pt x="16393" y="11891"/>
                  </a:lnTo>
                  <a:lnTo>
                    <a:pt x="16785" y="11610"/>
                  </a:lnTo>
                  <a:lnTo>
                    <a:pt x="17183" y="11336"/>
                  </a:lnTo>
                  <a:lnTo>
                    <a:pt x="17587" y="11055"/>
                  </a:lnTo>
                  <a:lnTo>
                    <a:pt x="17995" y="10781"/>
                  </a:lnTo>
                  <a:lnTo>
                    <a:pt x="18409" y="10516"/>
                  </a:lnTo>
                  <a:lnTo>
                    <a:pt x="18828" y="10242"/>
                  </a:lnTo>
                  <a:lnTo>
                    <a:pt x="19248" y="9977"/>
                  </a:lnTo>
                  <a:lnTo>
                    <a:pt x="19677" y="9711"/>
                  </a:lnTo>
                  <a:lnTo>
                    <a:pt x="20107" y="9454"/>
                  </a:lnTo>
                  <a:lnTo>
                    <a:pt x="20548" y="9188"/>
                  </a:lnTo>
                  <a:lnTo>
                    <a:pt x="20988" y="8931"/>
                  </a:lnTo>
                  <a:lnTo>
                    <a:pt x="21434" y="8681"/>
                  </a:lnTo>
                  <a:lnTo>
                    <a:pt x="21890" y="8432"/>
                  </a:lnTo>
                  <a:lnTo>
                    <a:pt x="22347" y="8183"/>
                  </a:lnTo>
                  <a:lnTo>
                    <a:pt x="22808" y="7933"/>
                  </a:lnTo>
                  <a:lnTo>
                    <a:pt x="23275" y="7692"/>
                  </a:lnTo>
                  <a:lnTo>
                    <a:pt x="23748" y="7451"/>
                  </a:lnTo>
                  <a:lnTo>
                    <a:pt x="24225" y="7209"/>
                  </a:lnTo>
                  <a:lnTo>
                    <a:pt x="24708" y="6976"/>
                  </a:lnTo>
                  <a:lnTo>
                    <a:pt x="25196" y="6743"/>
                  </a:lnTo>
                  <a:lnTo>
                    <a:pt x="25690" y="6517"/>
                  </a:lnTo>
                  <a:lnTo>
                    <a:pt x="26189" y="6284"/>
                  </a:lnTo>
                  <a:lnTo>
                    <a:pt x="26693" y="6067"/>
                  </a:lnTo>
                  <a:lnTo>
                    <a:pt x="27197" y="5841"/>
                  </a:lnTo>
                  <a:lnTo>
                    <a:pt x="27712" y="5624"/>
                  </a:lnTo>
                  <a:lnTo>
                    <a:pt x="28232" y="5415"/>
                  </a:lnTo>
                  <a:lnTo>
                    <a:pt x="28757" y="5206"/>
                  </a:lnTo>
                  <a:lnTo>
                    <a:pt x="29288" y="4997"/>
                  </a:lnTo>
                  <a:lnTo>
                    <a:pt x="29824" y="4788"/>
                  </a:lnTo>
                  <a:lnTo>
                    <a:pt x="30365" y="4594"/>
                  </a:lnTo>
                  <a:lnTo>
                    <a:pt x="30911" y="4393"/>
                  </a:lnTo>
                  <a:lnTo>
                    <a:pt x="31458" y="4200"/>
                  </a:lnTo>
                  <a:lnTo>
                    <a:pt x="32015" y="4007"/>
                  </a:lnTo>
                  <a:lnTo>
                    <a:pt x="32578" y="3822"/>
                  </a:lnTo>
                  <a:lnTo>
                    <a:pt x="33145" y="3637"/>
                  </a:lnTo>
                  <a:lnTo>
                    <a:pt x="33719" y="3460"/>
                  </a:lnTo>
                  <a:lnTo>
                    <a:pt x="34302" y="3283"/>
                  </a:lnTo>
                  <a:lnTo>
                    <a:pt x="34886" y="3114"/>
                  </a:lnTo>
                  <a:lnTo>
                    <a:pt x="35475" y="2945"/>
                  </a:lnTo>
                  <a:lnTo>
                    <a:pt x="36069" y="2776"/>
                  </a:lnTo>
                  <a:lnTo>
                    <a:pt x="36669" y="2615"/>
                  </a:lnTo>
                  <a:lnTo>
                    <a:pt x="37279" y="2463"/>
                  </a:lnTo>
                  <a:lnTo>
                    <a:pt x="37889" y="2310"/>
                  </a:lnTo>
                  <a:lnTo>
                    <a:pt x="38510" y="2157"/>
                  </a:lnTo>
                  <a:lnTo>
                    <a:pt x="39131" y="2012"/>
                  </a:lnTo>
                  <a:lnTo>
                    <a:pt x="39763" y="1875"/>
                  </a:lnTo>
                  <a:lnTo>
                    <a:pt x="40399" y="1738"/>
                  </a:lnTo>
                  <a:lnTo>
                    <a:pt x="41036" y="1602"/>
                  </a:lnTo>
                  <a:lnTo>
                    <a:pt x="41684" y="1481"/>
                  </a:lnTo>
                  <a:lnTo>
                    <a:pt x="42336" y="1352"/>
                  </a:lnTo>
                  <a:lnTo>
                    <a:pt x="42994" y="1232"/>
                  </a:lnTo>
                  <a:lnTo>
                    <a:pt x="43663" y="1119"/>
                  </a:lnTo>
                  <a:lnTo>
                    <a:pt x="44332" y="1006"/>
                  </a:lnTo>
                  <a:lnTo>
                    <a:pt x="45006" y="902"/>
                  </a:lnTo>
                  <a:lnTo>
                    <a:pt x="45690" y="797"/>
                  </a:lnTo>
                  <a:lnTo>
                    <a:pt x="46380" y="701"/>
                  </a:lnTo>
                  <a:lnTo>
                    <a:pt x="47075" y="604"/>
                  </a:lnTo>
                  <a:lnTo>
                    <a:pt x="47770" y="516"/>
                  </a:lnTo>
                  <a:lnTo>
                    <a:pt x="48476" y="435"/>
                  </a:lnTo>
                  <a:lnTo>
                    <a:pt x="49192" y="355"/>
                  </a:lnTo>
                  <a:lnTo>
                    <a:pt x="49909" y="282"/>
                  </a:lnTo>
                  <a:lnTo>
                    <a:pt x="50636" y="210"/>
                  </a:lnTo>
                  <a:lnTo>
                    <a:pt x="51363" y="146"/>
                  </a:lnTo>
                  <a:lnTo>
                    <a:pt x="52100" y="89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3385" y="17"/>
                  </a:lnTo>
                  <a:lnTo>
                    <a:pt x="53974" y="1"/>
                  </a:lnTo>
                  <a:lnTo>
                    <a:pt x="54754" y="1"/>
                  </a:lnTo>
                  <a:lnTo>
                    <a:pt x="54754" y="1"/>
                  </a:lnTo>
                  <a:lnTo>
                    <a:pt x="55820" y="9"/>
                  </a:lnTo>
                  <a:lnTo>
                    <a:pt x="56430" y="17"/>
                  </a:lnTo>
                  <a:lnTo>
                    <a:pt x="57089" y="33"/>
                  </a:lnTo>
                  <a:lnTo>
                    <a:pt x="57794" y="57"/>
                  </a:lnTo>
                  <a:lnTo>
                    <a:pt x="58542" y="89"/>
                  </a:lnTo>
                  <a:lnTo>
                    <a:pt x="59338" y="138"/>
                  </a:lnTo>
                  <a:lnTo>
                    <a:pt x="60172" y="186"/>
                  </a:lnTo>
                  <a:lnTo>
                    <a:pt x="61047" y="250"/>
                  </a:lnTo>
                  <a:lnTo>
                    <a:pt x="61960" y="323"/>
                  </a:lnTo>
                  <a:lnTo>
                    <a:pt x="62904" y="403"/>
                  </a:lnTo>
                  <a:lnTo>
                    <a:pt x="63886" y="508"/>
                  </a:lnTo>
                  <a:lnTo>
                    <a:pt x="64894" y="620"/>
                  </a:lnTo>
                  <a:lnTo>
                    <a:pt x="65934" y="749"/>
                  </a:lnTo>
                  <a:lnTo>
                    <a:pt x="67001" y="894"/>
                  </a:lnTo>
                  <a:lnTo>
                    <a:pt x="68094" y="1055"/>
                  </a:lnTo>
                  <a:lnTo>
                    <a:pt x="68094" y="1055"/>
                  </a:lnTo>
                  <a:lnTo>
                    <a:pt x="69209" y="1232"/>
                  </a:lnTo>
                  <a:lnTo>
                    <a:pt x="70344" y="1425"/>
                  </a:lnTo>
                  <a:lnTo>
                    <a:pt x="71501" y="1642"/>
                  </a:lnTo>
                  <a:lnTo>
                    <a:pt x="72679" y="1883"/>
                  </a:lnTo>
                  <a:lnTo>
                    <a:pt x="73868" y="2141"/>
                  </a:lnTo>
                  <a:lnTo>
                    <a:pt x="74467" y="2278"/>
                  </a:lnTo>
                  <a:lnTo>
                    <a:pt x="75072" y="2422"/>
                  </a:lnTo>
                  <a:lnTo>
                    <a:pt x="75677" y="2575"/>
                  </a:lnTo>
                  <a:lnTo>
                    <a:pt x="76282" y="2728"/>
                  </a:lnTo>
                  <a:lnTo>
                    <a:pt x="76892" y="2889"/>
                  </a:lnTo>
                  <a:lnTo>
                    <a:pt x="77508" y="3058"/>
                  </a:lnTo>
                  <a:lnTo>
                    <a:pt x="78124" y="3235"/>
                  </a:lnTo>
                  <a:lnTo>
                    <a:pt x="78739" y="3412"/>
                  </a:lnTo>
                  <a:lnTo>
                    <a:pt x="79355" y="3597"/>
                  </a:lnTo>
                  <a:lnTo>
                    <a:pt x="79976" y="3790"/>
                  </a:lnTo>
                  <a:lnTo>
                    <a:pt x="80591" y="3991"/>
                  </a:lnTo>
                  <a:lnTo>
                    <a:pt x="81212" y="4200"/>
                  </a:lnTo>
                  <a:lnTo>
                    <a:pt x="81833" y="4418"/>
                  </a:lnTo>
                  <a:lnTo>
                    <a:pt x="82454" y="4635"/>
                  </a:lnTo>
                  <a:lnTo>
                    <a:pt x="83075" y="4860"/>
                  </a:lnTo>
                  <a:lnTo>
                    <a:pt x="83695" y="5101"/>
                  </a:lnTo>
                  <a:lnTo>
                    <a:pt x="84311" y="5343"/>
                  </a:lnTo>
                  <a:lnTo>
                    <a:pt x="84932" y="5592"/>
                  </a:lnTo>
                  <a:lnTo>
                    <a:pt x="85547" y="5850"/>
                  </a:lnTo>
                  <a:lnTo>
                    <a:pt x="86163" y="6115"/>
                  </a:lnTo>
                  <a:lnTo>
                    <a:pt x="86779" y="6389"/>
                  </a:lnTo>
                  <a:lnTo>
                    <a:pt x="87389" y="6670"/>
                  </a:lnTo>
                  <a:lnTo>
                    <a:pt x="87999" y="6960"/>
                  </a:lnTo>
                  <a:lnTo>
                    <a:pt x="88609" y="7257"/>
                  </a:lnTo>
                  <a:lnTo>
                    <a:pt x="89214" y="7563"/>
                  </a:lnTo>
                  <a:lnTo>
                    <a:pt x="89814" y="7877"/>
                  </a:lnTo>
                  <a:lnTo>
                    <a:pt x="90414" y="8199"/>
                  </a:lnTo>
                  <a:lnTo>
                    <a:pt x="91008" y="8529"/>
                  </a:lnTo>
                  <a:lnTo>
                    <a:pt x="91602" y="8874"/>
                  </a:lnTo>
                  <a:lnTo>
                    <a:pt x="92191" y="9220"/>
                  </a:lnTo>
                  <a:lnTo>
                    <a:pt x="92775" y="9582"/>
                  </a:lnTo>
                  <a:lnTo>
                    <a:pt x="93353" y="9944"/>
                  </a:lnTo>
                  <a:lnTo>
                    <a:pt x="93926" y="10323"/>
                  </a:lnTo>
                  <a:lnTo>
                    <a:pt x="94500" y="10709"/>
                  </a:lnTo>
                  <a:lnTo>
                    <a:pt x="95062" y="11103"/>
                  </a:lnTo>
                  <a:lnTo>
                    <a:pt x="95619" y="11505"/>
                  </a:lnTo>
                  <a:lnTo>
                    <a:pt x="96176" y="11924"/>
                  </a:lnTo>
                  <a:lnTo>
                    <a:pt x="96723" y="12342"/>
                  </a:lnTo>
                  <a:lnTo>
                    <a:pt x="97264" y="12776"/>
                  </a:lnTo>
                  <a:lnTo>
                    <a:pt x="97800" y="13219"/>
                  </a:lnTo>
                  <a:lnTo>
                    <a:pt x="98331" y="13677"/>
                  </a:lnTo>
                  <a:lnTo>
                    <a:pt x="98851" y="14144"/>
                  </a:lnTo>
                  <a:lnTo>
                    <a:pt x="99366" y="14619"/>
                  </a:lnTo>
                  <a:lnTo>
                    <a:pt x="99875" y="15101"/>
                  </a:lnTo>
                  <a:lnTo>
                    <a:pt x="100374" y="15592"/>
                  </a:lnTo>
                  <a:lnTo>
                    <a:pt x="100867" y="16099"/>
                  </a:lnTo>
                  <a:lnTo>
                    <a:pt x="101350" y="16614"/>
                  </a:lnTo>
                  <a:lnTo>
                    <a:pt x="101823" y="17145"/>
                  </a:lnTo>
                  <a:lnTo>
                    <a:pt x="102290" y="17684"/>
                  </a:lnTo>
                  <a:lnTo>
                    <a:pt x="102751" y="18231"/>
                  </a:lnTo>
                  <a:lnTo>
                    <a:pt x="103197" y="18794"/>
                  </a:lnTo>
                  <a:lnTo>
                    <a:pt x="103637" y="19365"/>
                  </a:lnTo>
                  <a:lnTo>
                    <a:pt x="104067" y="19953"/>
                  </a:lnTo>
                  <a:lnTo>
                    <a:pt x="104486" y="20548"/>
                  </a:lnTo>
                  <a:lnTo>
                    <a:pt x="104486" y="20548"/>
                  </a:lnTo>
                  <a:lnTo>
                    <a:pt x="104752" y="20966"/>
                  </a:lnTo>
                  <a:lnTo>
                    <a:pt x="105017" y="21393"/>
                  </a:lnTo>
                  <a:lnTo>
                    <a:pt x="105277" y="21827"/>
                  </a:lnTo>
                  <a:lnTo>
                    <a:pt x="105532" y="22261"/>
                  </a:lnTo>
                  <a:lnTo>
                    <a:pt x="105787" y="22704"/>
                  </a:lnTo>
                  <a:lnTo>
                    <a:pt x="106036" y="23146"/>
                  </a:lnTo>
                  <a:lnTo>
                    <a:pt x="106285" y="23597"/>
                  </a:lnTo>
                  <a:lnTo>
                    <a:pt x="106529" y="24047"/>
                  </a:lnTo>
                  <a:lnTo>
                    <a:pt x="106768" y="24506"/>
                  </a:lnTo>
                  <a:lnTo>
                    <a:pt x="107002" y="24965"/>
                  </a:lnTo>
                  <a:lnTo>
                    <a:pt x="107235" y="25431"/>
                  </a:lnTo>
                  <a:lnTo>
                    <a:pt x="107463" y="25898"/>
                  </a:lnTo>
                  <a:lnTo>
                    <a:pt x="107692" y="26373"/>
                  </a:lnTo>
                  <a:lnTo>
                    <a:pt x="107914" y="26855"/>
                  </a:lnTo>
                  <a:lnTo>
                    <a:pt x="108132" y="27330"/>
                  </a:lnTo>
                  <a:lnTo>
                    <a:pt x="108344" y="27821"/>
                  </a:lnTo>
                  <a:lnTo>
                    <a:pt x="108344" y="27821"/>
                  </a:lnTo>
                  <a:lnTo>
                    <a:pt x="108366" y="27885"/>
                  </a:lnTo>
                  <a:lnTo>
                    <a:pt x="108381" y="27949"/>
                  </a:lnTo>
                  <a:lnTo>
                    <a:pt x="108387" y="28030"/>
                  </a:lnTo>
                  <a:lnTo>
                    <a:pt x="108392" y="28110"/>
                  </a:lnTo>
                  <a:lnTo>
                    <a:pt x="108392" y="28199"/>
                  </a:lnTo>
                  <a:lnTo>
                    <a:pt x="108387" y="28295"/>
                  </a:lnTo>
                  <a:lnTo>
                    <a:pt x="108376" y="28400"/>
                  </a:lnTo>
                  <a:lnTo>
                    <a:pt x="108360" y="28512"/>
                  </a:lnTo>
                  <a:lnTo>
                    <a:pt x="108344" y="28625"/>
                  </a:lnTo>
                  <a:lnTo>
                    <a:pt x="108318" y="28746"/>
                  </a:lnTo>
                  <a:lnTo>
                    <a:pt x="108286" y="28875"/>
                  </a:lnTo>
                  <a:lnTo>
                    <a:pt x="108254" y="29003"/>
                  </a:lnTo>
                  <a:lnTo>
                    <a:pt x="108212" y="29148"/>
                  </a:lnTo>
                  <a:lnTo>
                    <a:pt x="108164" y="29293"/>
                  </a:lnTo>
                  <a:lnTo>
                    <a:pt x="108058" y="29591"/>
                  </a:lnTo>
                  <a:lnTo>
                    <a:pt x="107930" y="29920"/>
                  </a:lnTo>
                  <a:lnTo>
                    <a:pt x="107782" y="30266"/>
                  </a:lnTo>
                  <a:lnTo>
                    <a:pt x="107607" y="30628"/>
                  </a:lnTo>
                  <a:lnTo>
                    <a:pt x="107416" y="31006"/>
                  </a:lnTo>
                  <a:lnTo>
                    <a:pt x="107198" y="31409"/>
                  </a:lnTo>
                  <a:lnTo>
                    <a:pt x="106959" y="31827"/>
                  </a:lnTo>
                  <a:lnTo>
                    <a:pt x="106699" y="32253"/>
                  </a:lnTo>
                  <a:lnTo>
                    <a:pt x="106413" y="32696"/>
                  </a:lnTo>
                  <a:lnTo>
                    <a:pt x="106105" y="33155"/>
                  </a:lnTo>
                  <a:lnTo>
                    <a:pt x="105776" y="33629"/>
                  </a:lnTo>
                  <a:lnTo>
                    <a:pt x="105420" y="34112"/>
                  </a:lnTo>
                  <a:lnTo>
                    <a:pt x="105038" y="34603"/>
                  </a:lnTo>
                  <a:lnTo>
                    <a:pt x="104630" y="35101"/>
                  </a:lnTo>
                  <a:lnTo>
                    <a:pt x="104200" y="35608"/>
                  </a:lnTo>
                  <a:lnTo>
                    <a:pt x="103744" y="36131"/>
                  </a:lnTo>
                  <a:lnTo>
                    <a:pt x="103261" y="36654"/>
                  </a:lnTo>
                  <a:lnTo>
                    <a:pt x="102757" y="37185"/>
                  </a:lnTo>
                  <a:lnTo>
                    <a:pt x="102221" y="37716"/>
                  </a:lnTo>
                  <a:lnTo>
                    <a:pt x="101663" y="38255"/>
                  </a:lnTo>
                  <a:lnTo>
                    <a:pt x="101372" y="38529"/>
                  </a:lnTo>
                  <a:lnTo>
                    <a:pt x="101074" y="38794"/>
                  </a:lnTo>
                  <a:lnTo>
                    <a:pt x="100772" y="39068"/>
                  </a:lnTo>
                  <a:lnTo>
                    <a:pt x="100459" y="39341"/>
                  </a:lnTo>
                  <a:lnTo>
                    <a:pt x="100140" y="39607"/>
                  </a:lnTo>
                  <a:lnTo>
                    <a:pt x="99817" y="39880"/>
                  </a:lnTo>
                  <a:lnTo>
                    <a:pt x="99488" y="40154"/>
                  </a:lnTo>
                  <a:lnTo>
                    <a:pt x="99148" y="40427"/>
                  </a:lnTo>
                  <a:lnTo>
                    <a:pt x="98803" y="40701"/>
                  </a:lnTo>
                  <a:lnTo>
                    <a:pt x="98448" y="40966"/>
                  </a:lnTo>
                  <a:lnTo>
                    <a:pt x="98092" y="41240"/>
                  </a:lnTo>
                  <a:lnTo>
                    <a:pt x="97721" y="41513"/>
                  </a:lnTo>
                  <a:lnTo>
                    <a:pt x="97349" y="41779"/>
                  </a:lnTo>
                  <a:lnTo>
                    <a:pt x="96967" y="42052"/>
                  </a:lnTo>
                  <a:lnTo>
                    <a:pt x="96580" y="42318"/>
                  </a:lnTo>
                  <a:lnTo>
                    <a:pt x="96182" y="42583"/>
                  </a:lnTo>
                  <a:lnTo>
                    <a:pt x="95784" y="42849"/>
                  </a:lnTo>
                  <a:lnTo>
                    <a:pt x="95370" y="43114"/>
                  </a:lnTo>
                  <a:lnTo>
                    <a:pt x="94956" y="43380"/>
                  </a:lnTo>
                  <a:lnTo>
                    <a:pt x="94526" y="43637"/>
                  </a:lnTo>
                  <a:lnTo>
                    <a:pt x="94096" y="43895"/>
                  </a:lnTo>
                  <a:lnTo>
                    <a:pt x="93656" y="44152"/>
                  </a:lnTo>
                  <a:lnTo>
                    <a:pt x="93210" y="44410"/>
                  </a:lnTo>
                  <a:lnTo>
                    <a:pt x="92754" y="44667"/>
                  </a:lnTo>
                  <a:lnTo>
                    <a:pt x="92292" y="44916"/>
                  </a:lnTo>
                  <a:lnTo>
                    <a:pt x="91820" y="45166"/>
                  </a:lnTo>
                  <a:lnTo>
                    <a:pt x="91342" y="45415"/>
                  </a:lnTo>
                  <a:lnTo>
                    <a:pt x="90854" y="45665"/>
                  </a:lnTo>
                  <a:lnTo>
                    <a:pt x="90360" y="45906"/>
                  </a:lnTo>
                  <a:lnTo>
                    <a:pt x="89862" y="46139"/>
                  </a:lnTo>
                  <a:lnTo>
                    <a:pt x="89352" y="46381"/>
                  </a:lnTo>
                  <a:lnTo>
                    <a:pt x="88837" y="46614"/>
                  </a:lnTo>
                  <a:lnTo>
                    <a:pt x="88312" y="46847"/>
                  </a:lnTo>
                  <a:lnTo>
                    <a:pt x="87776" y="47072"/>
                  </a:lnTo>
                  <a:lnTo>
                    <a:pt x="87235" y="47298"/>
                  </a:lnTo>
                  <a:lnTo>
                    <a:pt x="86688" y="47515"/>
                  </a:lnTo>
                  <a:lnTo>
                    <a:pt x="86131" y="47732"/>
                  </a:lnTo>
                  <a:lnTo>
                    <a:pt x="85563" y="47949"/>
                  </a:lnTo>
                  <a:lnTo>
                    <a:pt x="84990" y="48159"/>
                  </a:lnTo>
                  <a:lnTo>
                    <a:pt x="84412" y="48368"/>
                  </a:lnTo>
                  <a:lnTo>
                    <a:pt x="83823" y="48569"/>
                  </a:lnTo>
                  <a:lnTo>
                    <a:pt x="83223" y="48762"/>
                  </a:lnTo>
                  <a:lnTo>
                    <a:pt x="82618" y="48963"/>
                  </a:lnTo>
                  <a:lnTo>
                    <a:pt x="82003" y="49148"/>
                  </a:lnTo>
                  <a:lnTo>
                    <a:pt x="81382" y="49333"/>
                  </a:lnTo>
                  <a:lnTo>
                    <a:pt x="80750" y="49510"/>
                  </a:lnTo>
                  <a:lnTo>
                    <a:pt x="80108" y="49687"/>
                  </a:lnTo>
                  <a:lnTo>
                    <a:pt x="79461" y="49864"/>
                  </a:lnTo>
                  <a:lnTo>
                    <a:pt x="78803" y="50025"/>
                  </a:lnTo>
                  <a:lnTo>
                    <a:pt x="78140" y="50186"/>
                  </a:lnTo>
                  <a:lnTo>
                    <a:pt x="77466" y="50347"/>
                  </a:lnTo>
                  <a:lnTo>
                    <a:pt x="76781" y="50492"/>
                  </a:lnTo>
                  <a:lnTo>
                    <a:pt x="76091" y="50636"/>
                  </a:lnTo>
                  <a:lnTo>
                    <a:pt x="75391" y="50781"/>
                  </a:lnTo>
                  <a:lnTo>
                    <a:pt x="74685" y="50910"/>
                  </a:lnTo>
                  <a:lnTo>
                    <a:pt x="73963" y="51039"/>
                  </a:lnTo>
                  <a:lnTo>
                    <a:pt x="73242" y="51159"/>
                  </a:lnTo>
                  <a:lnTo>
                    <a:pt x="72504" y="51280"/>
                  </a:lnTo>
                  <a:lnTo>
                    <a:pt x="71761" y="51385"/>
                  </a:lnTo>
                  <a:lnTo>
                    <a:pt x="71008" y="51489"/>
                  </a:lnTo>
                  <a:lnTo>
                    <a:pt x="70243" y="51586"/>
                  </a:lnTo>
                  <a:lnTo>
                    <a:pt x="69474" y="51682"/>
                  </a:lnTo>
                  <a:lnTo>
                    <a:pt x="68694" y="51763"/>
                  </a:lnTo>
                  <a:lnTo>
                    <a:pt x="67909" y="51843"/>
                  </a:lnTo>
                  <a:lnTo>
                    <a:pt x="67107" y="51916"/>
                  </a:lnTo>
                  <a:lnTo>
                    <a:pt x="66301" y="51980"/>
                  </a:lnTo>
                  <a:lnTo>
                    <a:pt x="65483" y="52036"/>
                  </a:lnTo>
                  <a:lnTo>
                    <a:pt x="64661" y="52085"/>
                  </a:lnTo>
                  <a:lnTo>
                    <a:pt x="63822" y="52125"/>
                  </a:lnTo>
                  <a:lnTo>
                    <a:pt x="62979" y="52157"/>
                  </a:lnTo>
                  <a:lnTo>
                    <a:pt x="62124" y="52189"/>
                  </a:lnTo>
                  <a:lnTo>
                    <a:pt x="61265" y="52205"/>
                  </a:lnTo>
                  <a:lnTo>
                    <a:pt x="60389" y="52221"/>
                  </a:lnTo>
                  <a:lnTo>
                    <a:pt x="59508" y="5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6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extrusionOk="0">
                  <a:moveTo>
                    <a:pt x="1" y="0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6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fill="none" extrusionOk="0">
                  <a:moveTo>
                    <a:pt x="9006" y="36992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6"/>
            <p:cNvSpPr/>
            <p:nvPr/>
          </p:nvSpPr>
          <p:spPr>
            <a:xfrm>
              <a:off x="5086675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0" y="1"/>
                  </a:moveTo>
                  <a:lnTo>
                    <a:pt x="6" y="17"/>
                  </a:lnTo>
                  <a:lnTo>
                    <a:pt x="11" y="33"/>
                  </a:lnTo>
                  <a:lnTo>
                    <a:pt x="43" y="89"/>
                  </a:lnTo>
                  <a:lnTo>
                    <a:pt x="154" y="274"/>
                  </a:lnTo>
                  <a:lnTo>
                    <a:pt x="579" y="902"/>
                  </a:lnTo>
                  <a:lnTo>
                    <a:pt x="881" y="1352"/>
                  </a:lnTo>
                  <a:lnTo>
                    <a:pt x="1232" y="1891"/>
                  </a:lnTo>
                  <a:lnTo>
                    <a:pt x="1423" y="2205"/>
                  </a:lnTo>
                  <a:lnTo>
                    <a:pt x="1624" y="2535"/>
                  </a:lnTo>
                  <a:lnTo>
                    <a:pt x="1836" y="2889"/>
                  </a:lnTo>
                  <a:lnTo>
                    <a:pt x="2059" y="3275"/>
                  </a:lnTo>
                  <a:lnTo>
                    <a:pt x="2357" y="3782"/>
                  </a:lnTo>
                  <a:lnTo>
                    <a:pt x="2643" y="4297"/>
                  </a:lnTo>
                  <a:lnTo>
                    <a:pt x="2924" y="4828"/>
                  </a:lnTo>
                  <a:lnTo>
                    <a:pt x="3200" y="5359"/>
                  </a:lnTo>
                  <a:lnTo>
                    <a:pt x="3471" y="5898"/>
                  </a:lnTo>
                  <a:lnTo>
                    <a:pt x="3731" y="6445"/>
                  </a:lnTo>
                  <a:lnTo>
                    <a:pt x="3991" y="7000"/>
                  </a:lnTo>
                  <a:lnTo>
                    <a:pt x="4240" y="7555"/>
                  </a:lnTo>
                  <a:lnTo>
                    <a:pt x="4484" y="8126"/>
                  </a:lnTo>
                  <a:lnTo>
                    <a:pt x="4718" y="8698"/>
                  </a:lnTo>
                  <a:lnTo>
                    <a:pt x="4951" y="9277"/>
                  </a:lnTo>
                  <a:lnTo>
                    <a:pt x="5174" y="9864"/>
                  </a:lnTo>
                  <a:lnTo>
                    <a:pt x="5387" y="10451"/>
                  </a:lnTo>
                  <a:lnTo>
                    <a:pt x="5599" y="11055"/>
                  </a:lnTo>
                  <a:lnTo>
                    <a:pt x="5800" y="11658"/>
                  </a:lnTo>
                  <a:lnTo>
                    <a:pt x="5997" y="12262"/>
                  </a:lnTo>
                  <a:lnTo>
                    <a:pt x="6177" y="12889"/>
                  </a:lnTo>
                  <a:lnTo>
                    <a:pt x="6352" y="13517"/>
                  </a:lnTo>
                  <a:lnTo>
                    <a:pt x="6522" y="14144"/>
                  </a:lnTo>
                  <a:lnTo>
                    <a:pt x="6692" y="14780"/>
                  </a:lnTo>
                  <a:lnTo>
                    <a:pt x="6856" y="15407"/>
                  </a:lnTo>
                  <a:lnTo>
                    <a:pt x="7021" y="16043"/>
                  </a:lnTo>
                  <a:lnTo>
                    <a:pt x="7180" y="16678"/>
                  </a:lnTo>
                  <a:lnTo>
                    <a:pt x="7334" y="17322"/>
                  </a:lnTo>
                  <a:lnTo>
                    <a:pt x="7488" y="17957"/>
                  </a:lnTo>
                  <a:lnTo>
                    <a:pt x="7637" y="18601"/>
                  </a:lnTo>
                  <a:lnTo>
                    <a:pt x="7785" y="19245"/>
                  </a:lnTo>
                  <a:lnTo>
                    <a:pt x="7923" y="19888"/>
                  </a:lnTo>
                  <a:lnTo>
                    <a:pt x="8066" y="20540"/>
                  </a:lnTo>
                  <a:lnTo>
                    <a:pt x="8199" y="21184"/>
                  </a:lnTo>
                  <a:lnTo>
                    <a:pt x="8332" y="21835"/>
                  </a:lnTo>
                  <a:lnTo>
                    <a:pt x="8459" y="22487"/>
                  </a:lnTo>
                  <a:lnTo>
                    <a:pt x="8544" y="23042"/>
                  </a:lnTo>
                  <a:lnTo>
                    <a:pt x="8634" y="23597"/>
                  </a:lnTo>
                  <a:lnTo>
                    <a:pt x="8730" y="24152"/>
                  </a:lnTo>
                  <a:lnTo>
                    <a:pt x="8830" y="24699"/>
                  </a:lnTo>
                  <a:lnTo>
                    <a:pt x="8937" y="25246"/>
                  </a:lnTo>
                  <a:lnTo>
                    <a:pt x="9053" y="25785"/>
                  </a:lnTo>
                  <a:lnTo>
                    <a:pt x="9175" y="26324"/>
                  </a:lnTo>
                  <a:lnTo>
                    <a:pt x="9297" y="26863"/>
                  </a:lnTo>
                  <a:lnTo>
                    <a:pt x="9303" y="26574"/>
                  </a:lnTo>
                  <a:lnTo>
                    <a:pt x="9303" y="26284"/>
                  </a:lnTo>
                  <a:lnTo>
                    <a:pt x="9303" y="25995"/>
                  </a:lnTo>
                  <a:lnTo>
                    <a:pt x="9292" y="25713"/>
                  </a:lnTo>
                  <a:lnTo>
                    <a:pt x="9282" y="25423"/>
                  </a:lnTo>
                  <a:lnTo>
                    <a:pt x="9266" y="25134"/>
                  </a:lnTo>
                  <a:lnTo>
                    <a:pt x="9250" y="24852"/>
                  </a:lnTo>
                  <a:lnTo>
                    <a:pt x="9228" y="24562"/>
                  </a:lnTo>
                  <a:lnTo>
                    <a:pt x="9202" y="24281"/>
                  </a:lnTo>
                  <a:lnTo>
                    <a:pt x="9170" y="23999"/>
                  </a:lnTo>
                  <a:lnTo>
                    <a:pt x="9138" y="23718"/>
                  </a:lnTo>
                  <a:lnTo>
                    <a:pt x="9101" y="23436"/>
                  </a:lnTo>
                  <a:lnTo>
                    <a:pt x="9064" y="23155"/>
                  </a:lnTo>
                  <a:lnTo>
                    <a:pt x="9016" y="22873"/>
                  </a:lnTo>
                  <a:lnTo>
                    <a:pt x="8968" y="22591"/>
                  </a:lnTo>
                  <a:lnTo>
                    <a:pt x="8921" y="22318"/>
                  </a:lnTo>
                  <a:lnTo>
                    <a:pt x="8815" y="21642"/>
                  </a:lnTo>
                  <a:lnTo>
                    <a:pt x="8703" y="20974"/>
                  </a:lnTo>
                  <a:lnTo>
                    <a:pt x="8586" y="20307"/>
                  </a:lnTo>
                  <a:lnTo>
                    <a:pt x="8464" y="19639"/>
                  </a:lnTo>
                  <a:lnTo>
                    <a:pt x="8337" y="18971"/>
                  </a:lnTo>
                  <a:lnTo>
                    <a:pt x="8204" y="18311"/>
                  </a:lnTo>
                  <a:lnTo>
                    <a:pt x="8066" y="17652"/>
                  </a:lnTo>
                  <a:lnTo>
                    <a:pt x="7923" y="17000"/>
                  </a:lnTo>
                  <a:lnTo>
                    <a:pt x="7774" y="16340"/>
                  </a:lnTo>
                  <a:lnTo>
                    <a:pt x="7626" y="15689"/>
                  </a:lnTo>
                  <a:lnTo>
                    <a:pt x="7467" y="15045"/>
                  </a:lnTo>
                  <a:lnTo>
                    <a:pt x="7308" y="14394"/>
                  </a:lnTo>
                  <a:lnTo>
                    <a:pt x="7138" y="13750"/>
                  </a:lnTo>
                  <a:lnTo>
                    <a:pt x="6968" y="13114"/>
                  </a:lnTo>
                  <a:lnTo>
                    <a:pt x="6787" y="12479"/>
                  </a:lnTo>
                  <a:lnTo>
                    <a:pt x="6607" y="11843"/>
                  </a:lnTo>
                  <a:lnTo>
                    <a:pt x="6405" y="11216"/>
                  </a:lnTo>
                  <a:lnTo>
                    <a:pt x="6193" y="10596"/>
                  </a:lnTo>
                  <a:lnTo>
                    <a:pt x="5976" y="9985"/>
                  </a:lnTo>
                  <a:lnTo>
                    <a:pt x="5747" y="9381"/>
                  </a:lnTo>
                  <a:lnTo>
                    <a:pt x="5514" y="8786"/>
                  </a:lnTo>
                  <a:lnTo>
                    <a:pt x="5270" y="8199"/>
                  </a:lnTo>
                  <a:lnTo>
                    <a:pt x="5020" y="7620"/>
                  </a:lnTo>
                  <a:lnTo>
                    <a:pt x="4760" y="7048"/>
                  </a:lnTo>
                  <a:lnTo>
                    <a:pt x="4490" y="6477"/>
                  </a:lnTo>
                  <a:lnTo>
                    <a:pt x="4214" y="5930"/>
                  </a:lnTo>
                  <a:lnTo>
                    <a:pt x="3933" y="5383"/>
                  </a:lnTo>
                  <a:lnTo>
                    <a:pt x="3641" y="4844"/>
                  </a:lnTo>
                  <a:lnTo>
                    <a:pt x="3344" y="4313"/>
                  </a:lnTo>
                  <a:lnTo>
                    <a:pt x="3036" y="3798"/>
                  </a:lnTo>
                  <a:lnTo>
                    <a:pt x="2723" y="3291"/>
                  </a:lnTo>
                  <a:lnTo>
                    <a:pt x="2404" y="2793"/>
                  </a:lnTo>
                  <a:lnTo>
                    <a:pt x="2277" y="2575"/>
                  </a:lnTo>
                  <a:lnTo>
                    <a:pt x="2144" y="2366"/>
                  </a:lnTo>
                  <a:lnTo>
                    <a:pt x="2012" y="2157"/>
                  </a:lnTo>
                  <a:lnTo>
                    <a:pt x="1874" y="1956"/>
                  </a:lnTo>
                  <a:lnTo>
                    <a:pt x="1736" y="1763"/>
                  </a:lnTo>
                  <a:lnTo>
                    <a:pt x="1592" y="1578"/>
                  </a:lnTo>
                  <a:lnTo>
                    <a:pt x="1444" y="1393"/>
                  </a:lnTo>
                  <a:lnTo>
                    <a:pt x="1295" y="1216"/>
                  </a:lnTo>
                  <a:lnTo>
                    <a:pt x="1141" y="1039"/>
                  </a:lnTo>
                  <a:lnTo>
                    <a:pt x="987" y="870"/>
                  </a:lnTo>
                  <a:lnTo>
                    <a:pt x="828" y="709"/>
                  </a:lnTo>
                  <a:lnTo>
                    <a:pt x="669" y="556"/>
                  </a:lnTo>
                  <a:lnTo>
                    <a:pt x="505" y="411"/>
                  </a:lnTo>
                  <a:lnTo>
                    <a:pt x="340" y="266"/>
                  </a:lnTo>
                  <a:lnTo>
                    <a:pt x="176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6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extrusionOk="0">
                  <a:moveTo>
                    <a:pt x="11308" y="0"/>
                  </a:moveTo>
                  <a:lnTo>
                    <a:pt x="11075" y="33"/>
                  </a:lnTo>
                  <a:lnTo>
                    <a:pt x="10841" y="81"/>
                  </a:lnTo>
                  <a:lnTo>
                    <a:pt x="10608" y="129"/>
                  </a:lnTo>
                  <a:lnTo>
                    <a:pt x="10374" y="193"/>
                  </a:lnTo>
                  <a:lnTo>
                    <a:pt x="10141" y="258"/>
                  </a:lnTo>
                  <a:lnTo>
                    <a:pt x="9913" y="338"/>
                  </a:lnTo>
                  <a:lnTo>
                    <a:pt x="9684" y="419"/>
                  </a:lnTo>
                  <a:lnTo>
                    <a:pt x="9462" y="515"/>
                  </a:lnTo>
                  <a:lnTo>
                    <a:pt x="9233" y="612"/>
                  </a:lnTo>
                  <a:lnTo>
                    <a:pt x="9010" y="716"/>
                  </a:lnTo>
                  <a:lnTo>
                    <a:pt x="8793" y="829"/>
                  </a:lnTo>
                  <a:lnTo>
                    <a:pt x="8570" y="958"/>
                  </a:lnTo>
                  <a:lnTo>
                    <a:pt x="8352" y="1086"/>
                  </a:lnTo>
                  <a:lnTo>
                    <a:pt x="8135" y="1215"/>
                  </a:lnTo>
                  <a:lnTo>
                    <a:pt x="7923" y="1360"/>
                  </a:lnTo>
                  <a:lnTo>
                    <a:pt x="7710" y="1513"/>
                  </a:lnTo>
                  <a:lnTo>
                    <a:pt x="7503" y="1666"/>
                  </a:lnTo>
                  <a:lnTo>
                    <a:pt x="7291" y="1827"/>
                  </a:lnTo>
                  <a:lnTo>
                    <a:pt x="7090" y="1996"/>
                  </a:lnTo>
                  <a:lnTo>
                    <a:pt x="6883" y="2173"/>
                  </a:lnTo>
                  <a:lnTo>
                    <a:pt x="6681" y="2358"/>
                  </a:lnTo>
                  <a:lnTo>
                    <a:pt x="6479" y="2543"/>
                  </a:lnTo>
                  <a:lnTo>
                    <a:pt x="6283" y="2736"/>
                  </a:lnTo>
                  <a:lnTo>
                    <a:pt x="6087" y="2937"/>
                  </a:lnTo>
                  <a:lnTo>
                    <a:pt x="5896" y="3146"/>
                  </a:lnTo>
                  <a:lnTo>
                    <a:pt x="5705" y="3355"/>
                  </a:lnTo>
                  <a:lnTo>
                    <a:pt x="5519" y="3572"/>
                  </a:lnTo>
                  <a:lnTo>
                    <a:pt x="5333" y="3798"/>
                  </a:lnTo>
                  <a:lnTo>
                    <a:pt x="5147" y="4023"/>
                  </a:lnTo>
                  <a:lnTo>
                    <a:pt x="4967" y="4256"/>
                  </a:lnTo>
                  <a:lnTo>
                    <a:pt x="4792" y="4498"/>
                  </a:lnTo>
                  <a:lnTo>
                    <a:pt x="4617" y="4739"/>
                  </a:lnTo>
                  <a:lnTo>
                    <a:pt x="4442" y="4988"/>
                  </a:lnTo>
                  <a:lnTo>
                    <a:pt x="4272" y="5238"/>
                  </a:lnTo>
                  <a:lnTo>
                    <a:pt x="4107" y="5495"/>
                  </a:lnTo>
                  <a:lnTo>
                    <a:pt x="3943" y="5761"/>
                  </a:lnTo>
                  <a:lnTo>
                    <a:pt x="3778" y="6026"/>
                  </a:lnTo>
                  <a:lnTo>
                    <a:pt x="3619" y="6300"/>
                  </a:lnTo>
                  <a:lnTo>
                    <a:pt x="3465" y="6573"/>
                  </a:lnTo>
                  <a:lnTo>
                    <a:pt x="3311" y="6855"/>
                  </a:lnTo>
                  <a:lnTo>
                    <a:pt x="3163" y="7136"/>
                  </a:lnTo>
                  <a:lnTo>
                    <a:pt x="3014" y="7426"/>
                  </a:lnTo>
                  <a:lnTo>
                    <a:pt x="2871" y="7716"/>
                  </a:lnTo>
                  <a:lnTo>
                    <a:pt x="2733" y="8005"/>
                  </a:lnTo>
                  <a:lnTo>
                    <a:pt x="2595" y="8311"/>
                  </a:lnTo>
                  <a:lnTo>
                    <a:pt x="2462" y="8609"/>
                  </a:lnTo>
                  <a:lnTo>
                    <a:pt x="2330" y="8914"/>
                  </a:lnTo>
                  <a:lnTo>
                    <a:pt x="2202" y="9220"/>
                  </a:lnTo>
                  <a:lnTo>
                    <a:pt x="2080" y="9534"/>
                  </a:lnTo>
                  <a:lnTo>
                    <a:pt x="1958" y="9848"/>
                  </a:lnTo>
                  <a:lnTo>
                    <a:pt x="1841" y="10169"/>
                  </a:lnTo>
                  <a:lnTo>
                    <a:pt x="1730" y="10491"/>
                  </a:lnTo>
                  <a:lnTo>
                    <a:pt x="1618" y="10813"/>
                  </a:lnTo>
                  <a:lnTo>
                    <a:pt x="1512" y="11135"/>
                  </a:lnTo>
                  <a:lnTo>
                    <a:pt x="1406" y="11465"/>
                  </a:lnTo>
                  <a:lnTo>
                    <a:pt x="1311" y="11794"/>
                  </a:lnTo>
                  <a:lnTo>
                    <a:pt x="1215" y="12132"/>
                  </a:lnTo>
                  <a:lnTo>
                    <a:pt x="1125" y="12462"/>
                  </a:lnTo>
                  <a:lnTo>
                    <a:pt x="1035" y="12800"/>
                  </a:lnTo>
                  <a:lnTo>
                    <a:pt x="950" y="13146"/>
                  </a:lnTo>
                  <a:lnTo>
                    <a:pt x="870" y="13484"/>
                  </a:lnTo>
                  <a:lnTo>
                    <a:pt x="796" y="13830"/>
                  </a:lnTo>
                  <a:lnTo>
                    <a:pt x="722" y="14168"/>
                  </a:lnTo>
                  <a:lnTo>
                    <a:pt x="653" y="14514"/>
                  </a:lnTo>
                  <a:lnTo>
                    <a:pt x="589" y="14868"/>
                  </a:lnTo>
                  <a:lnTo>
                    <a:pt x="531" y="15214"/>
                  </a:lnTo>
                  <a:lnTo>
                    <a:pt x="472" y="15560"/>
                  </a:lnTo>
                  <a:lnTo>
                    <a:pt x="419" y="15914"/>
                  </a:lnTo>
                  <a:lnTo>
                    <a:pt x="366" y="16259"/>
                  </a:lnTo>
                  <a:lnTo>
                    <a:pt x="318" y="16613"/>
                  </a:lnTo>
                  <a:lnTo>
                    <a:pt x="276" y="16967"/>
                  </a:lnTo>
                  <a:lnTo>
                    <a:pt x="233" y="17313"/>
                  </a:lnTo>
                  <a:lnTo>
                    <a:pt x="196" y="17667"/>
                  </a:lnTo>
                  <a:lnTo>
                    <a:pt x="165" y="18021"/>
                  </a:lnTo>
                  <a:lnTo>
                    <a:pt x="133" y="18375"/>
                  </a:lnTo>
                  <a:lnTo>
                    <a:pt x="106" y="18737"/>
                  </a:lnTo>
                  <a:lnTo>
                    <a:pt x="64" y="19445"/>
                  </a:lnTo>
                  <a:lnTo>
                    <a:pt x="27" y="20161"/>
                  </a:lnTo>
                  <a:lnTo>
                    <a:pt x="5" y="20877"/>
                  </a:lnTo>
                  <a:lnTo>
                    <a:pt x="0" y="21593"/>
                  </a:lnTo>
                  <a:lnTo>
                    <a:pt x="0" y="22309"/>
                  </a:lnTo>
                  <a:lnTo>
                    <a:pt x="16" y="23025"/>
                  </a:lnTo>
                  <a:lnTo>
                    <a:pt x="42" y="23741"/>
                  </a:lnTo>
                  <a:lnTo>
                    <a:pt x="74" y="24457"/>
                  </a:lnTo>
                  <a:lnTo>
                    <a:pt x="122" y="25173"/>
                  </a:lnTo>
                  <a:lnTo>
                    <a:pt x="180" y="25889"/>
                  </a:lnTo>
                  <a:lnTo>
                    <a:pt x="249" y="26605"/>
                  </a:lnTo>
                  <a:lnTo>
                    <a:pt x="324" y="27321"/>
                  </a:lnTo>
                  <a:lnTo>
                    <a:pt x="414" y="28029"/>
                  </a:lnTo>
                  <a:lnTo>
                    <a:pt x="509" y="28737"/>
                  </a:lnTo>
                  <a:lnTo>
                    <a:pt x="616" y="29445"/>
                  </a:lnTo>
                  <a:lnTo>
                    <a:pt x="732" y="30153"/>
                  </a:lnTo>
                  <a:lnTo>
                    <a:pt x="854" y="30853"/>
                  </a:lnTo>
                  <a:lnTo>
                    <a:pt x="987" y="31553"/>
                  </a:lnTo>
                  <a:lnTo>
                    <a:pt x="1125" y="32245"/>
                  </a:lnTo>
                  <a:lnTo>
                    <a:pt x="1274" y="32937"/>
                  </a:lnTo>
                  <a:lnTo>
                    <a:pt x="1433" y="33629"/>
                  </a:lnTo>
                  <a:lnTo>
                    <a:pt x="1592" y="34305"/>
                  </a:lnTo>
                  <a:lnTo>
                    <a:pt x="1767" y="34988"/>
                  </a:lnTo>
                  <a:lnTo>
                    <a:pt x="1942" y="35656"/>
                  </a:lnTo>
                  <a:lnTo>
                    <a:pt x="2128" y="36324"/>
                  </a:lnTo>
                  <a:lnTo>
                    <a:pt x="2319" y="36992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6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fill="none" extrusionOk="0">
                  <a:moveTo>
                    <a:pt x="2319" y="36992"/>
                  </a:moveTo>
                  <a:lnTo>
                    <a:pt x="2319" y="36992"/>
                  </a:lnTo>
                  <a:lnTo>
                    <a:pt x="2128" y="36324"/>
                  </a:lnTo>
                  <a:lnTo>
                    <a:pt x="1942" y="35656"/>
                  </a:lnTo>
                  <a:lnTo>
                    <a:pt x="1767" y="34988"/>
                  </a:lnTo>
                  <a:lnTo>
                    <a:pt x="1592" y="34305"/>
                  </a:lnTo>
                  <a:lnTo>
                    <a:pt x="1433" y="33629"/>
                  </a:lnTo>
                  <a:lnTo>
                    <a:pt x="1274" y="32937"/>
                  </a:lnTo>
                  <a:lnTo>
                    <a:pt x="1125" y="32245"/>
                  </a:lnTo>
                  <a:lnTo>
                    <a:pt x="987" y="31553"/>
                  </a:lnTo>
                  <a:lnTo>
                    <a:pt x="854" y="30853"/>
                  </a:lnTo>
                  <a:lnTo>
                    <a:pt x="732" y="30153"/>
                  </a:lnTo>
                  <a:lnTo>
                    <a:pt x="616" y="29445"/>
                  </a:lnTo>
                  <a:lnTo>
                    <a:pt x="509" y="28737"/>
                  </a:lnTo>
                  <a:lnTo>
                    <a:pt x="414" y="28029"/>
                  </a:lnTo>
                  <a:lnTo>
                    <a:pt x="324" y="27321"/>
                  </a:lnTo>
                  <a:lnTo>
                    <a:pt x="249" y="26605"/>
                  </a:lnTo>
                  <a:lnTo>
                    <a:pt x="180" y="25889"/>
                  </a:lnTo>
                  <a:lnTo>
                    <a:pt x="122" y="25173"/>
                  </a:lnTo>
                  <a:lnTo>
                    <a:pt x="74" y="24457"/>
                  </a:lnTo>
                  <a:lnTo>
                    <a:pt x="42" y="23741"/>
                  </a:lnTo>
                  <a:lnTo>
                    <a:pt x="16" y="23025"/>
                  </a:lnTo>
                  <a:lnTo>
                    <a:pt x="0" y="22309"/>
                  </a:lnTo>
                  <a:lnTo>
                    <a:pt x="0" y="21593"/>
                  </a:lnTo>
                  <a:lnTo>
                    <a:pt x="5" y="20877"/>
                  </a:lnTo>
                  <a:lnTo>
                    <a:pt x="27" y="20161"/>
                  </a:lnTo>
                  <a:lnTo>
                    <a:pt x="64" y="19445"/>
                  </a:lnTo>
                  <a:lnTo>
                    <a:pt x="106" y="18737"/>
                  </a:lnTo>
                  <a:lnTo>
                    <a:pt x="133" y="18375"/>
                  </a:lnTo>
                  <a:lnTo>
                    <a:pt x="165" y="18021"/>
                  </a:lnTo>
                  <a:lnTo>
                    <a:pt x="196" y="17667"/>
                  </a:lnTo>
                  <a:lnTo>
                    <a:pt x="233" y="17313"/>
                  </a:lnTo>
                  <a:lnTo>
                    <a:pt x="276" y="16967"/>
                  </a:lnTo>
                  <a:lnTo>
                    <a:pt x="318" y="16613"/>
                  </a:lnTo>
                  <a:lnTo>
                    <a:pt x="366" y="16259"/>
                  </a:lnTo>
                  <a:lnTo>
                    <a:pt x="419" y="15914"/>
                  </a:lnTo>
                  <a:lnTo>
                    <a:pt x="472" y="15560"/>
                  </a:lnTo>
                  <a:lnTo>
                    <a:pt x="531" y="15214"/>
                  </a:lnTo>
                  <a:lnTo>
                    <a:pt x="589" y="14868"/>
                  </a:lnTo>
                  <a:lnTo>
                    <a:pt x="653" y="14514"/>
                  </a:lnTo>
                  <a:lnTo>
                    <a:pt x="653" y="14514"/>
                  </a:lnTo>
                  <a:lnTo>
                    <a:pt x="722" y="14168"/>
                  </a:lnTo>
                  <a:lnTo>
                    <a:pt x="796" y="13830"/>
                  </a:lnTo>
                  <a:lnTo>
                    <a:pt x="870" y="13484"/>
                  </a:lnTo>
                  <a:lnTo>
                    <a:pt x="950" y="13146"/>
                  </a:lnTo>
                  <a:lnTo>
                    <a:pt x="1035" y="12800"/>
                  </a:lnTo>
                  <a:lnTo>
                    <a:pt x="1125" y="12462"/>
                  </a:lnTo>
                  <a:lnTo>
                    <a:pt x="1215" y="12132"/>
                  </a:lnTo>
                  <a:lnTo>
                    <a:pt x="1311" y="11794"/>
                  </a:lnTo>
                  <a:lnTo>
                    <a:pt x="1406" y="11465"/>
                  </a:lnTo>
                  <a:lnTo>
                    <a:pt x="1512" y="11135"/>
                  </a:lnTo>
                  <a:lnTo>
                    <a:pt x="1618" y="10813"/>
                  </a:lnTo>
                  <a:lnTo>
                    <a:pt x="1730" y="10491"/>
                  </a:lnTo>
                  <a:lnTo>
                    <a:pt x="1841" y="10169"/>
                  </a:lnTo>
                  <a:lnTo>
                    <a:pt x="1958" y="9848"/>
                  </a:lnTo>
                  <a:lnTo>
                    <a:pt x="2080" y="9534"/>
                  </a:lnTo>
                  <a:lnTo>
                    <a:pt x="2202" y="9220"/>
                  </a:lnTo>
                  <a:lnTo>
                    <a:pt x="2330" y="8914"/>
                  </a:lnTo>
                  <a:lnTo>
                    <a:pt x="2462" y="8609"/>
                  </a:lnTo>
                  <a:lnTo>
                    <a:pt x="2595" y="8311"/>
                  </a:lnTo>
                  <a:lnTo>
                    <a:pt x="2733" y="8005"/>
                  </a:lnTo>
                  <a:lnTo>
                    <a:pt x="2871" y="7716"/>
                  </a:lnTo>
                  <a:lnTo>
                    <a:pt x="3014" y="7426"/>
                  </a:lnTo>
                  <a:lnTo>
                    <a:pt x="3163" y="7136"/>
                  </a:lnTo>
                  <a:lnTo>
                    <a:pt x="3311" y="6855"/>
                  </a:lnTo>
                  <a:lnTo>
                    <a:pt x="3465" y="6573"/>
                  </a:lnTo>
                  <a:lnTo>
                    <a:pt x="3619" y="6300"/>
                  </a:lnTo>
                  <a:lnTo>
                    <a:pt x="3778" y="6026"/>
                  </a:lnTo>
                  <a:lnTo>
                    <a:pt x="3943" y="5761"/>
                  </a:lnTo>
                  <a:lnTo>
                    <a:pt x="4107" y="5495"/>
                  </a:lnTo>
                  <a:lnTo>
                    <a:pt x="4272" y="5238"/>
                  </a:lnTo>
                  <a:lnTo>
                    <a:pt x="4442" y="4988"/>
                  </a:lnTo>
                  <a:lnTo>
                    <a:pt x="4617" y="4739"/>
                  </a:lnTo>
                  <a:lnTo>
                    <a:pt x="4792" y="4498"/>
                  </a:lnTo>
                  <a:lnTo>
                    <a:pt x="4967" y="4256"/>
                  </a:lnTo>
                  <a:lnTo>
                    <a:pt x="5147" y="4023"/>
                  </a:lnTo>
                  <a:lnTo>
                    <a:pt x="5333" y="3798"/>
                  </a:lnTo>
                  <a:lnTo>
                    <a:pt x="5519" y="3572"/>
                  </a:lnTo>
                  <a:lnTo>
                    <a:pt x="5705" y="3355"/>
                  </a:lnTo>
                  <a:lnTo>
                    <a:pt x="5896" y="3146"/>
                  </a:lnTo>
                  <a:lnTo>
                    <a:pt x="6087" y="2937"/>
                  </a:lnTo>
                  <a:lnTo>
                    <a:pt x="6283" y="2736"/>
                  </a:lnTo>
                  <a:lnTo>
                    <a:pt x="6479" y="2543"/>
                  </a:lnTo>
                  <a:lnTo>
                    <a:pt x="6681" y="2358"/>
                  </a:lnTo>
                  <a:lnTo>
                    <a:pt x="6883" y="2173"/>
                  </a:lnTo>
                  <a:lnTo>
                    <a:pt x="7090" y="1996"/>
                  </a:lnTo>
                  <a:lnTo>
                    <a:pt x="7291" y="1827"/>
                  </a:lnTo>
                  <a:lnTo>
                    <a:pt x="7503" y="1666"/>
                  </a:lnTo>
                  <a:lnTo>
                    <a:pt x="7710" y="1513"/>
                  </a:lnTo>
                  <a:lnTo>
                    <a:pt x="7923" y="1360"/>
                  </a:lnTo>
                  <a:lnTo>
                    <a:pt x="8135" y="1215"/>
                  </a:lnTo>
                  <a:lnTo>
                    <a:pt x="8352" y="1086"/>
                  </a:lnTo>
                  <a:lnTo>
                    <a:pt x="8570" y="958"/>
                  </a:lnTo>
                  <a:lnTo>
                    <a:pt x="8793" y="829"/>
                  </a:lnTo>
                  <a:lnTo>
                    <a:pt x="9010" y="716"/>
                  </a:lnTo>
                  <a:lnTo>
                    <a:pt x="9233" y="612"/>
                  </a:lnTo>
                  <a:lnTo>
                    <a:pt x="9462" y="515"/>
                  </a:lnTo>
                  <a:lnTo>
                    <a:pt x="9684" y="419"/>
                  </a:lnTo>
                  <a:lnTo>
                    <a:pt x="9913" y="338"/>
                  </a:lnTo>
                  <a:lnTo>
                    <a:pt x="10141" y="258"/>
                  </a:lnTo>
                  <a:lnTo>
                    <a:pt x="10374" y="193"/>
                  </a:lnTo>
                  <a:lnTo>
                    <a:pt x="10608" y="129"/>
                  </a:lnTo>
                  <a:lnTo>
                    <a:pt x="10841" y="81"/>
                  </a:lnTo>
                  <a:lnTo>
                    <a:pt x="11075" y="33"/>
                  </a:lnTo>
                  <a:lnTo>
                    <a:pt x="11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6"/>
            <p:cNvSpPr/>
            <p:nvPr/>
          </p:nvSpPr>
          <p:spPr>
            <a:xfrm>
              <a:off x="2300350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9303" y="1"/>
                  </a:moveTo>
                  <a:lnTo>
                    <a:pt x="9128" y="130"/>
                  </a:lnTo>
                  <a:lnTo>
                    <a:pt x="8963" y="266"/>
                  </a:lnTo>
                  <a:lnTo>
                    <a:pt x="8793" y="403"/>
                  </a:lnTo>
                  <a:lnTo>
                    <a:pt x="8629" y="556"/>
                  </a:lnTo>
                  <a:lnTo>
                    <a:pt x="8470" y="709"/>
                  </a:lnTo>
                  <a:lnTo>
                    <a:pt x="8310" y="870"/>
                  </a:lnTo>
                  <a:lnTo>
                    <a:pt x="8156" y="1031"/>
                  </a:lnTo>
                  <a:lnTo>
                    <a:pt x="8003" y="1208"/>
                  </a:lnTo>
                  <a:lnTo>
                    <a:pt x="7854" y="1385"/>
                  </a:lnTo>
                  <a:lnTo>
                    <a:pt x="7711" y="1570"/>
                  </a:lnTo>
                  <a:lnTo>
                    <a:pt x="7567" y="1763"/>
                  </a:lnTo>
                  <a:lnTo>
                    <a:pt x="7424" y="1956"/>
                  </a:lnTo>
                  <a:lnTo>
                    <a:pt x="7291" y="2157"/>
                  </a:lnTo>
                  <a:lnTo>
                    <a:pt x="7154" y="2358"/>
                  </a:lnTo>
                  <a:lnTo>
                    <a:pt x="7026" y="2575"/>
                  </a:lnTo>
                  <a:lnTo>
                    <a:pt x="6899" y="2793"/>
                  </a:lnTo>
                  <a:lnTo>
                    <a:pt x="6580" y="3291"/>
                  </a:lnTo>
                  <a:lnTo>
                    <a:pt x="6262" y="3798"/>
                  </a:lnTo>
                  <a:lnTo>
                    <a:pt x="5960" y="4313"/>
                  </a:lnTo>
                  <a:lnTo>
                    <a:pt x="5657" y="4844"/>
                  </a:lnTo>
                  <a:lnTo>
                    <a:pt x="5365" y="5375"/>
                  </a:lnTo>
                  <a:lnTo>
                    <a:pt x="5084" y="5922"/>
                  </a:lnTo>
                  <a:lnTo>
                    <a:pt x="4808" y="6477"/>
                  </a:lnTo>
                  <a:lnTo>
                    <a:pt x="4543" y="7040"/>
                  </a:lnTo>
                  <a:lnTo>
                    <a:pt x="4283" y="7612"/>
                  </a:lnTo>
                  <a:lnTo>
                    <a:pt x="4028" y="8191"/>
                  </a:lnTo>
                  <a:lnTo>
                    <a:pt x="3784" y="8786"/>
                  </a:lnTo>
                  <a:lnTo>
                    <a:pt x="3550" y="9381"/>
                  </a:lnTo>
                  <a:lnTo>
                    <a:pt x="3322" y="9985"/>
                  </a:lnTo>
                  <a:lnTo>
                    <a:pt x="3105" y="10596"/>
                  </a:lnTo>
                  <a:lnTo>
                    <a:pt x="2898" y="11216"/>
                  </a:lnTo>
                  <a:lnTo>
                    <a:pt x="2696" y="11843"/>
                  </a:lnTo>
                  <a:lnTo>
                    <a:pt x="2516" y="12479"/>
                  </a:lnTo>
                  <a:lnTo>
                    <a:pt x="2335" y="13114"/>
                  </a:lnTo>
                  <a:lnTo>
                    <a:pt x="2165" y="13750"/>
                  </a:lnTo>
                  <a:lnTo>
                    <a:pt x="1996" y="14394"/>
                  </a:lnTo>
                  <a:lnTo>
                    <a:pt x="1836" y="15045"/>
                  </a:lnTo>
                  <a:lnTo>
                    <a:pt x="1677" y="15689"/>
                  </a:lnTo>
                  <a:lnTo>
                    <a:pt x="1523" y="16340"/>
                  </a:lnTo>
                  <a:lnTo>
                    <a:pt x="1380" y="17000"/>
                  </a:lnTo>
                  <a:lnTo>
                    <a:pt x="1237" y="17652"/>
                  </a:lnTo>
                  <a:lnTo>
                    <a:pt x="1099" y="18311"/>
                  </a:lnTo>
                  <a:lnTo>
                    <a:pt x="966" y="18971"/>
                  </a:lnTo>
                  <a:lnTo>
                    <a:pt x="839" y="19639"/>
                  </a:lnTo>
                  <a:lnTo>
                    <a:pt x="717" y="20307"/>
                  </a:lnTo>
                  <a:lnTo>
                    <a:pt x="600" y="20974"/>
                  </a:lnTo>
                  <a:lnTo>
                    <a:pt x="489" y="21642"/>
                  </a:lnTo>
                  <a:lnTo>
                    <a:pt x="382" y="22318"/>
                  </a:lnTo>
                  <a:lnTo>
                    <a:pt x="335" y="22591"/>
                  </a:lnTo>
                  <a:lnTo>
                    <a:pt x="287" y="22873"/>
                  </a:lnTo>
                  <a:lnTo>
                    <a:pt x="239" y="23155"/>
                  </a:lnTo>
                  <a:lnTo>
                    <a:pt x="202" y="23436"/>
                  </a:lnTo>
                  <a:lnTo>
                    <a:pt x="165" y="23718"/>
                  </a:lnTo>
                  <a:lnTo>
                    <a:pt x="133" y="23999"/>
                  </a:lnTo>
                  <a:lnTo>
                    <a:pt x="101" y="24281"/>
                  </a:lnTo>
                  <a:lnTo>
                    <a:pt x="75" y="24562"/>
                  </a:lnTo>
                  <a:lnTo>
                    <a:pt x="53" y="24852"/>
                  </a:lnTo>
                  <a:lnTo>
                    <a:pt x="37" y="25134"/>
                  </a:lnTo>
                  <a:lnTo>
                    <a:pt x="22" y="25423"/>
                  </a:lnTo>
                  <a:lnTo>
                    <a:pt x="11" y="25713"/>
                  </a:lnTo>
                  <a:lnTo>
                    <a:pt x="0" y="25995"/>
                  </a:lnTo>
                  <a:lnTo>
                    <a:pt x="0" y="26284"/>
                  </a:lnTo>
                  <a:lnTo>
                    <a:pt x="0" y="26574"/>
                  </a:lnTo>
                  <a:lnTo>
                    <a:pt x="0" y="26863"/>
                  </a:lnTo>
                  <a:lnTo>
                    <a:pt x="128" y="26324"/>
                  </a:lnTo>
                  <a:lnTo>
                    <a:pt x="244" y="25785"/>
                  </a:lnTo>
                  <a:lnTo>
                    <a:pt x="361" y="25238"/>
                  </a:lnTo>
                  <a:lnTo>
                    <a:pt x="467" y="24691"/>
                  </a:lnTo>
                  <a:lnTo>
                    <a:pt x="568" y="24144"/>
                  </a:lnTo>
                  <a:lnTo>
                    <a:pt x="664" y="23597"/>
                  </a:lnTo>
                  <a:lnTo>
                    <a:pt x="754" y="23042"/>
                  </a:lnTo>
                  <a:lnTo>
                    <a:pt x="839" y="22487"/>
                  </a:lnTo>
                  <a:lnTo>
                    <a:pt x="971" y="21835"/>
                  </a:lnTo>
                  <a:lnTo>
                    <a:pt x="1099" y="21184"/>
                  </a:lnTo>
                  <a:lnTo>
                    <a:pt x="1237" y="20540"/>
                  </a:lnTo>
                  <a:lnTo>
                    <a:pt x="1375" y="19888"/>
                  </a:lnTo>
                  <a:lnTo>
                    <a:pt x="1513" y="19245"/>
                  </a:lnTo>
                  <a:lnTo>
                    <a:pt x="1661" y="18601"/>
                  </a:lnTo>
                  <a:lnTo>
                    <a:pt x="1810" y="17957"/>
                  </a:lnTo>
                  <a:lnTo>
                    <a:pt x="1958" y="17322"/>
                  </a:lnTo>
                  <a:lnTo>
                    <a:pt x="2118" y="16678"/>
                  </a:lnTo>
                  <a:lnTo>
                    <a:pt x="2272" y="16043"/>
                  </a:lnTo>
                  <a:lnTo>
                    <a:pt x="2436" y="15407"/>
                  </a:lnTo>
                  <a:lnTo>
                    <a:pt x="2601" y="14780"/>
                  </a:lnTo>
                  <a:lnTo>
                    <a:pt x="2770" y="14144"/>
                  </a:lnTo>
                  <a:lnTo>
                    <a:pt x="2940" y="13517"/>
                  </a:lnTo>
                  <a:lnTo>
                    <a:pt x="3115" y="12889"/>
                  </a:lnTo>
                  <a:lnTo>
                    <a:pt x="3290" y="12262"/>
                  </a:lnTo>
                  <a:lnTo>
                    <a:pt x="3492" y="11658"/>
                  </a:lnTo>
                  <a:lnTo>
                    <a:pt x="3694" y="11055"/>
                  </a:lnTo>
                  <a:lnTo>
                    <a:pt x="3906" y="10459"/>
                  </a:lnTo>
                  <a:lnTo>
                    <a:pt x="4123" y="9864"/>
                  </a:lnTo>
                  <a:lnTo>
                    <a:pt x="4346" y="9277"/>
                  </a:lnTo>
                  <a:lnTo>
                    <a:pt x="4580" y="8698"/>
                  </a:lnTo>
                  <a:lnTo>
                    <a:pt x="4819" y="8126"/>
                  </a:lnTo>
                  <a:lnTo>
                    <a:pt x="5063" y="7563"/>
                  </a:lnTo>
                  <a:lnTo>
                    <a:pt x="5312" y="7000"/>
                  </a:lnTo>
                  <a:lnTo>
                    <a:pt x="5567" y="6445"/>
                  </a:lnTo>
                  <a:lnTo>
                    <a:pt x="5832" y="5898"/>
                  </a:lnTo>
                  <a:lnTo>
                    <a:pt x="6103" y="5359"/>
                  </a:lnTo>
                  <a:lnTo>
                    <a:pt x="6379" y="4828"/>
                  </a:lnTo>
                  <a:lnTo>
                    <a:pt x="6660" y="4305"/>
                  </a:lnTo>
                  <a:lnTo>
                    <a:pt x="6947" y="3782"/>
                  </a:lnTo>
                  <a:lnTo>
                    <a:pt x="7244" y="3275"/>
                  </a:lnTo>
                  <a:lnTo>
                    <a:pt x="7467" y="2897"/>
                  </a:lnTo>
                  <a:lnTo>
                    <a:pt x="7679" y="2543"/>
                  </a:lnTo>
                  <a:lnTo>
                    <a:pt x="7886" y="2213"/>
                  </a:lnTo>
                  <a:lnTo>
                    <a:pt x="8082" y="1900"/>
                  </a:lnTo>
                  <a:lnTo>
                    <a:pt x="8443" y="1361"/>
                  </a:lnTo>
                  <a:lnTo>
                    <a:pt x="8745" y="910"/>
                  </a:lnTo>
                  <a:lnTo>
                    <a:pt x="8995" y="548"/>
                  </a:lnTo>
                  <a:lnTo>
                    <a:pt x="9175" y="274"/>
                  </a:lnTo>
                  <a:lnTo>
                    <a:pt x="9239" y="170"/>
                  </a:lnTo>
                  <a:lnTo>
                    <a:pt x="9281" y="89"/>
                  </a:lnTo>
                  <a:lnTo>
                    <a:pt x="9303" y="33"/>
                  </a:lnTo>
                  <a:lnTo>
                    <a:pt x="9303" y="1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6"/>
            <p:cNvSpPr/>
            <p:nvPr/>
          </p:nvSpPr>
          <p:spPr>
            <a:xfrm>
              <a:off x="2324750" y="-7704175"/>
              <a:ext cx="3003250" cy="3317200"/>
            </a:xfrm>
            <a:custGeom>
              <a:avLst/>
              <a:gdLst/>
              <a:ahLst/>
              <a:cxnLst/>
              <a:rect l="l" t="t" r="r" b="b"/>
              <a:pathLst>
                <a:path w="120130" h="132688" extrusionOk="0">
                  <a:moveTo>
                    <a:pt x="59429" y="0"/>
                  </a:moveTo>
                  <a:lnTo>
                    <a:pt x="58367" y="16"/>
                  </a:lnTo>
                  <a:lnTo>
                    <a:pt x="57253" y="48"/>
                  </a:lnTo>
                  <a:lnTo>
                    <a:pt x="56154" y="97"/>
                  </a:lnTo>
                  <a:lnTo>
                    <a:pt x="55072" y="169"/>
                  </a:lnTo>
                  <a:lnTo>
                    <a:pt x="54005" y="250"/>
                  </a:lnTo>
                  <a:lnTo>
                    <a:pt x="52949" y="354"/>
                  </a:lnTo>
                  <a:lnTo>
                    <a:pt x="51904" y="475"/>
                  </a:lnTo>
                  <a:lnTo>
                    <a:pt x="50874" y="612"/>
                  </a:lnTo>
                  <a:lnTo>
                    <a:pt x="49861" y="764"/>
                  </a:lnTo>
                  <a:lnTo>
                    <a:pt x="48858" y="933"/>
                  </a:lnTo>
                  <a:lnTo>
                    <a:pt x="47871" y="1118"/>
                  </a:lnTo>
                  <a:lnTo>
                    <a:pt x="46895" y="1320"/>
                  </a:lnTo>
                  <a:lnTo>
                    <a:pt x="45934" y="1537"/>
                  </a:lnTo>
                  <a:lnTo>
                    <a:pt x="44990" y="1770"/>
                  </a:lnTo>
                  <a:lnTo>
                    <a:pt x="44050" y="2011"/>
                  </a:lnTo>
                  <a:lnTo>
                    <a:pt x="43127" y="2277"/>
                  </a:lnTo>
                  <a:lnTo>
                    <a:pt x="42219" y="2550"/>
                  </a:lnTo>
                  <a:lnTo>
                    <a:pt x="41323" y="2848"/>
                  </a:lnTo>
                  <a:lnTo>
                    <a:pt x="40437" y="3154"/>
                  </a:lnTo>
                  <a:lnTo>
                    <a:pt x="39566" y="3468"/>
                  </a:lnTo>
                  <a:lnTo>
                    <a:pt x="38707" y="3805"/>
                  </a:lnTo>
                  <a:lnTo>
                    <a:pt x="37863" y="4151"/>
                  </a:lnTo>
                  <a:lnTo>
                    <a:pt x="37024" y="4513"/>
                  </a:lnTo>
                  <a:lnTo>
                    <a:pt x="36202" y="4884"/>
                  </a:lnTo>
                  <a:lnTo>
                    <a:pt x="35395" y="5270"/>
                  </a:lnTo>
                  <a:lnTo>
                    <a:pt x="34594" y="5672"/>
                  </a:lnTo>
                  <a:lnTo>
                    <a:pt x="33809" y="6082"/>
                  </a:lnTo>
                  <a:lnTo>
                    <a:pt x="33034" y="6509"/>
                  </a:lnTo>
                  <a:lnTo>
                    <a:pt x="32275" y="6943"/>
                  </a:lnTo>
                  <a:lnTo>
                    <a:pt x="31522" y="7394"/>
                  </a:lnTo>
                  <a:lnTo>
                    <a:pt x="30784" y="7852"/>
                  </a:lnTo>
                  <a:lnTo>
                    <a:pt x="30057" y="8327"/>
                  </a:lnTo>
                  <a:lnTo>
                    <a:pt x="29341" y="8810"/>
                  </a:lnTo>
                  <a:lnTo>
                    <a:pt x="28635" y="9308"/>
                  </a:lnTo>
                  <a:lnTo>
                    <a:pt x="27940" y="9815"/>
                  </a:lnTo>
                  <a:lnTo>
                    <a:pt x="27260" y="10330"/>
                  </a:lnTo>
                  <a:lnTo>
                    <a:pt x="26586" y="10853"/>
                  </a:lnTo>
                  <a:lnTo>
                    <a:pt x="25928" y="11392"/>
                  </a:lnTo>
                  <a:lnTo>
                    <a:pt x="25276" y="11939"/>
                  </a:lnTo>
                  <a:lnTo>
                    <a:pt x="24639" y="12494"/>
                  </a:lnTo>
                  <a:lnTo>
                    <a:pt x="24013" y="13065"/>
                  </a:lnTo>
                  <a:lnTo>
                    <a:pt x="23392" y="13637"/>
                  </a:lnTo>
                  <a:lnTo>
                    <a:pt x="22787" y="14224"/>
                  </a:lnTo>
                  <a:lnTo>
                    <a:pt x="22187" y="14819"/>
                  </a:lnTo>
                  <a:lnTo>
                    <a:pt x="21604" y="15423"/>
                  </a:lnTo>
                  <a:lnTo>
                    <a:pt x="21031" y="16034"/>
                  </a:lnTo>
                  <a:lnTo>
                    <a:pt x="20463" y="16653"/>
                  </a:lnTo>
                  <a:lnTo>
                    <a:pt x="19906" y="17281"/>
                  </a:lnTo>
                  <a:lnTo>
                    <a:pt x="19359" y="17917"/>
                  </a:lnTo>
                  <a:lnTo>
                    <a:pt x="18823" y="18552"/>
                  </a:lnTo>
                  <a:lnTo>
                    <a:pt x="18298" y="19204"/>
                  </a:lnTo>
                  <a:lnTo>
                    <a:pt x="17783" y="19863"/>
                  </a:lnTo>
                  <a:lnTo>
                    <a:pt x="17279" y="20531"/>
                  </a:lnTo>
                  <a:lnTo>
                    <a:pt x="16780" y="21199"/>
                  </a:lnTo>
                  <a:lnTo>
                    <a:pt x="16292" y="21883"/>
                  </a:lnTo>
                  <a:lnTo>
                    <a:pt x="15814" y="22567"/>
                  </a:lnTo>
                  <a:lnTo>
                    <a:pt x="15342" y="23258"/>
                  </a:lnTo>
                  <a:lnTo>
                    <a:pt x="14886" y="23950"/>
                  </a:lnTo>
                  <a:lnTo>
                    <a:pt x="14434" y="24650"/>
                  </a:lnTo>
                  <a:lnTo>
                    <a:pt x="13994" y="25358"/>
                  </a:lnTo>
                  <a:lnTo>
                    <a:pt x="13559" y="26074"/>
                  </a:lnTo>
                  <a:lnTo>
                    <a:pt x="13134" y="26790"/>
                  </a:lnTo>
                  <a:lnTo>
                    <a:pt x="12720" y="27514"/>
                  </a:lnTo>
                  <a:lnTo>
                    <a:pt x="12312" y="28246"/>
                  </a:lnTo>
                  <a:lnTo>
                    <a:pt x="11914" y="28979"/>
                  </a:lnTo>
                  <a:lnTo>
                    <a:pt x="11527" y="29711"/>
                  </a:lnTo>
                  <a:lnTo>
                    <a:pt x="11144" y="30451"/>
                  </a:lnTo>
                  <a:lnTo>
                    <a:pt x="10773" y="31199"/>
                  </a:lnTo>
                  <a:lnTo>
                    <a:pt x="10407" y="31947"/>
                  </a:lnTo>
                  <a:lnTo>
                    <a:pt x="10051" y="32695"/>
                  </a:lnTo>
                  <a:lnTo>
                    <a:pt x="9701" y="33452"/>
                  </a:lnTo>
                  <a:lnTo>
                    <a:pt x="9361" y="34208"/>
                  </a:lnTo>
                  <a:lnTo>
                    <a:pt x="9027" y="34972"/>
                  </a:lnTo>
                  <a:lnTo>
                    <a:pt x="8703" y="35736"/>
                  </a:lnTo>
                  <a:lnTo>
                    <a:pt x="8385" y="36501"/>
                  </a:lnTo>
                  <a:lnTo>
                    <a:pt x="8077" y="37265"/>
                  </a:lnTo>
                  <a:lnTo>
                    <a:pt x="7775" y="38037"/>
                  </a:lnTo>
                  <a:lnTo>
                    <a:pt x="7478" y="38802"/>
                  </a:lnTo>
                  <a:lnTo>
                    <a:pt x="7191" y="39574"/>
                  </a:lnTo>
                  <a:lnTo>
                    <a:pt x="6910" y="40346"/>
                  </a:lnTo>
                  <a:lnTo>
                    <a:pt x="6634" y="41127"/>
                  </a:lnTo>
                  <a:lnTo>
                    <a:pt x="6369" y="41899"/>
                  </a:lnTo>
                  <a:lnTo>
                    <a:pt x="6109" y="42671"/>
                  </a:lnTo>
                  <a:lnTo>
                    <a:pt x="5859" y="43452"/>
                  </a:lnTo>
                  <a:lnTo>
                    <a:pt x="5610" y="44224"/>
                  </a:lnTo>
                  <a:lnTo>
                    <a:pt x="5371" y="45004"/>
                  </a:lnTo>
                  <a:lnTo>
                    <a:pt x="5137" y="45777"/>
                  </a:lnTo>
                  <a:lnTo>
                    <a:pt x="4915" y="46557"/>
                  </a:lnTo>
                  <a:lnTo>
                    <a:pt x="4692" y="47329"/>
                  </a:lnTo>
                  <a:lnTo>
                    <a:pt x="4479" y="48102"/>
                  </a:lnTo>
                  <a:lnTo>
                    <a:pt x="4272" y="48874"/>
                  </a:lnTo>
                  <a:lnTo>
                    <a:pt x="4071" y="49646"/>
                  </a:lnTo>
                  <a:lnTo>
                    <a:pt x="3874" y="50419"/>
                  </a:lnTo>
                  <a:lnTo>
                    <a:pt x="3689" y="51183"/>
                  </a:lnTo>
                  <a:lnTo>
                    <a:pt x="3503" y="51947"/>
                  </a:lnTo>
                  <a:lnTo>
                    <a:pt x="3328" y="52711"/>
                  </a:lnTo>
                  <a:lnTo>
                    <a:pt x="3153" y="53476"/>
                  </a:lnTo>
                  <a:lnTo>
                    <a:pt x="2988" y="54232"/>
                  </a:lnTo>
                  <a:lnTo>
                    <a:pt x="2829" y="54988"/>
                  </a:lnTo>
                  <a:lnTo>
                    <a:pt x="2670" y="55744"/>
                  </a:lnTo>
                  <a:lnTo>
                    <a:pt x="2521" y="56493"/>
                  </a:lnTo>
                  <a:lnTo>
                    <a:pt x="2378" y="57241"/>
                  </a:lnTo>
                  <a:lnTo>
                    <a:pt x="2240" y="57981"/>
                  </a:lnTo>
                  <a:lnTo>
                    <a:pt x="2102" y="58721"/>
                  </a:lnTo>
                  <a:lnTo>
                    <a:pt x="1975" y="59453"/>
                  </a:lnTo>
                  <a:lnTo>
                    <a:pt x="1847" y="60177"/>
                  </a:lnTo>
                  <a:lnTo>
                    <a:pt x="1731" y="60909"/>
                  </a:lnTo>
                  <a:lnTo>
                    <a:pt x="1614" y="61625"/>
                  </a:lnTo>
                  <a:lnTo>
                    <a:pt x="1502" y="62341"/>
                  </a:lnTo>
                  <a:lnTo>
                    <a:pt x="1396" y="63049"/>
                  </a:lnTo>
                  <a:lnTo>
                    <a:pt x="1296" y="63757"/>
                  </a:lnTo>
                  <a:lnTo>
                    <a:pt x="1200" y="64457"/>
                  </a:lnTo>
                  <a:lnTo>
                    <a:pt x="1104" y="65149"/>
                  </a:lnTo>
                  <a:lnTo>
                    <a:pt x="1014" y="65833"/>
                  </a:lnTo>
                  <a:lnTo>
                    <a:pt x="929" y="66517"/>
                  </a:lnTo>
                  <a:lnTo>
                    <a:pt x="775" y="67860"/>
                  </a:lnTo>
                  <a:lnTo>
                    <a:pt x="632" y="69172"/>
                  </a:lnTo>
                  <a:lnTo>
                    <a:pt x="500" y="70459"/>
                  </a:lnTo>
                  <a:lnTo>
                    <a:pt x="388" y="71714"/>
                  </a:lnTo>
                  <a:lnTo>
                    <a:pt x="287" y="72929"/>
                  </a:lnTo>
                  <a:lnTo>
                    <a:pt x="197" y="74119"/>
                  </a:lnTo>
                  <a:lnTo>
                    <a:pt x="117" y="75270"/>
                  </a:lnTo>
                  <a:lnTo>
                    <a:pt x="91" y="75736"/>
                  </a:lnTo>
                  <a:lnTo>
                    <a:pt x="64" y="76203"/>
                  </a:lnTo>
                  <a:lnTo>
                    <a:pt x="43" y="76670"/>
                  </a:lnTo>
                  <a:lnTo>
                    <a:pt x="27" y="77136"/>
                  </a:lnTo>
                  <a:lnTo>
                    <a:pt x="17" y="77603"/>
                  </a:lnTo>
                  <a:lnTo>
                    <a:pt x="6" y="78070"/>
                  </a:lnTo>
                  <a:lnTo>
                    <a:pt x="1" y="78536"/>
                  </a:lnTo>
                  <a:lnTo>
                    <a:pt x="1" y="79003"/>
                  </a:lnTo>
                  <a:lnTo>
                    <a:pt x="1" y="79469"/>
                  </a:lnTo>
                  <a:lnTo>
                    <a:pt x="6" y="79936"/>
                  </a:lnTo>
                  <a:lnTo>
                    <a:pt x="17" y="80395"/>
                  </a:lnTo>
                  <a:lnTo>
                    <a:pt x="33" y="80861"/>
                  </a:lnTo>
                  <a:lnTo>
                    <a:pt x="48" y="81328"/>
                  </a:lnTo>
                  <a:lnTo>
                    <a:pt x="70" y="81786"/>
                  </a:lnTo>
                  <a:lnTo>
                    <a:pt x="96" y="82245"/>
                  </a:lnTo>
                  <a:lnTo>
                    <a:pt x="123" y="82712"/>
                  </a:lnTo>
                  <a:lnTo>
                    <a:pt x="155" y="83170"/>
                  </a:lnTo>
                  <a:lnTo>
                    <a:pt x="192" y="83629"/>
                  </a:lnTo>
                  <a:lnTo>
                    <a:pt x="229" y="84087"/>
                  </a:lnTo>
                  <a:lnTo>
                    <a:pt x="277" y="84546"/>
                  </a:lnTo>
                  <a:lnTo>
                    <a:pt x="319" y="84996"/>
                  </a:lnTo>
                  <a:lnTo>
                    <a:pt x="372" y="85455"/>
                  </a:lnTo>
                  <a:lnTo>
                    <a:pt x="425" y="85913"/>
                  </a:lnTo>
                  <a:lnTo>
                    <a:pt x="484" y="86364"/>
                  </a:lnTo>
                  <a:lnTo>
                    <a:pt x="547" y="86815"/>
                  </a:lnTo>
                  <a:lnTo>
                    <a:pt x="611" y="87265"/>
                  </a:lnTo>
                  <a:lnTo>
                    <a:pt x="680" y="87716"/>
                  </a:lnTo>
                  <a:lnTo>
                    <a:pt x="754" y="88158"/>
                  </a:lnTo>
                  <a:lnTo>
                    <a:pt x="829" y="88609"/>
                  </a:lnTo>
                  <a:lnTo>
                    <a:pt x="908" y="89051"/>
                  </a:lnTo>
                  <a:lnTo>
                    <a:pt x="993" y="89494"/>
                  </a:lnTo>
                  <a:lnTo>
                    <a:pt x="1078" y="89936"/>
                  </a:lnTo>
                  <a:lnTo>
                    <a:pt x="1168" y="90378"/>
                  </a:lnTo>
                  <a:lnTo>
                    <a:pt x="1264" y="90813"/>
                  </a:lnTo>
                  <a:lnTo>
                    <a:pt x="1359" y="91247"/>
                  </a:lnTo>
                  <a:lnTo>
                    <a:pt x="1460" y="91682"/>
                  </a:lnTo>
                  <a:lnTo>
                    <a:pt x="1566" y="92116"/>
                  </a:lnTo>
                  <a:lnTo>
                    <a:pt x="1672" y="92551"/>
                  </a:lnTo>
                  <a:lnTo>
                    <a:pt x="1784" y="92977"/>
                  </a:lnTo>
                  <a:lnTo>
                    <a:pt x="1900" y="93403"/>
                  </a:lnTo>
                  <a:lnTo>
                    <a:pt x="2017" y="93830"/>
                  </a:lnTo>
                  <a:lnTo>
                    <a:pt x="2139" y="94248"/>
                  </a:lnTo>
                  <a:lnTo>
                    <a:pt x="2267" y="94675"/>
                  </a:lnTo>
                  <a:lnTo>
                    <a:pt x="2394" y="95093"/>
                  </a:lnTo>
                  <a:lnTo>
                    <a:pt x="2527" y="95511"/>
                  </a:lnTo>
                  <a:lnTo>
                    <a:pt x="2665" y="95922"/>
                  </a:lnTo>
                  <a:lnTo>
                    <a:pt x="2803" y="96332"/>
                  </a:lnTo>
                  <a:lnTo>
                    <a:pt x="2946" y="96742"/>
                  </a:lnTo>
                  <a:lnTo>
                    <a:pt x="3094" y="97152"/>
                  </a:lnTo>
                  <a:lnTo>
                    <a:pt x="3243" y="97555"/>
                  </a:lnTo>
                  <a:lnTo>
                    <a:pt x="3392" y="97957"/>
                  </a:lnTo>
                  <a:lnTo>
                    <a:pt x="3551" y="98351"/>
                  </a:lnTo>
                  <a:lnTo>
                    <a:pt x="3710" y="98753"/>
                  </a:lnTo>
                  <a:lnTo>
                    <a:pt x="3874" y="99140"/>
                  </a:lnTo>
                  <a:lnTo>
                    <a:pt x="4039" y="99534"/>
                  </a:lnTo>
                  <a:lnTo>
                    <a:pt x="4209" y="99920"/>
                  </a:lnTo>
                  <a:lnTo>
                    <a:pt x="4379" y="100306"/>
                  </a:lnTo>
                  <a:lnTo>
                    <a:pt x="4559" y="100692"/>
                  </a:lnTo>
                  <a:lnTo>
                    <a:pt x="4734" y="101070"/>
                  </a:lnTo>
                  <a:lnTo>
                    <a:pt x="4920" y="101449"/>
                  </a:lnTo>
                  <a:lnTo>
                    <a:pt x="5106" y="101819"/>
                  </a:lnTo>
                  <a:lnTo>
                    <a:pt x="5297" y="102189"/>
                  </a:lnTo>
                  <a:lnTo>
                    <a:pt x="5488" y="102559"/>
                  </a:lnTo>
                  <a:lnTo>
                    <a:pt x="5684" y="102921"/>
                  </a:lnTo>
                  <a:lnTo>
                    <a:pt x="6018" y="103532"/>
                  </a:lnTo>
                  <a:lnTo>
                    <a:pt x="6374" y="104152"/>
                  </a:lnTo>
                  <a:lnTo>
                    <a:pt x="6735" y="104771"/>
                  </a:lnTo>
                  <a:lnTo>
                    <a:pt x="7106" y="105399"/>
                  </a:lnTo>
                  <a:lnTo>
                    <a:pt x="7494" y="106026"/>
                  </a:lnTo>
                  <a:lnTo>
                    <a:pt x="7897" y="106662"/>
                  </a:lnTo>
                  <a:lnTo>
                    <a:pt x="8305" y="107297"/>
                  </a:lnTo>
                  <a:lnTo>
                    <a:pt x="8735" y="107933"/>
                  </a:lnTo>
                  <a:lnTo>
                    <a:pt x="9170" y="108568"/>
                  </a:lnTo>
                  <a:lnTo>
                    <a:pt x="9621" y="109212"/>
                  </a:lnTo>
                  <a:lnTo>
                    <a:pt x="10088" y="109856"/>
                  </a:lnTo>
                  <a:lnTo>
                    <a:pt x="10566" y="110491"/>
                  </a:lnTo>
                  <a:lnTo>
                    <a:pt x="11060" y="111135"/>
                  </a:lnTo>
                  <a:lnTo>
                    <a:pt x="11564" y="111778"/>
                  </a:lnTo>
                  <a:lnTo>
                    <a:pt x="12084" y="112422"/>
                  </a:lnTo>
                  <a:lnTo>
                    <a:pt x="12620" y="113058"/>
                  </a:lnTo>
                  <a:lnTo>
                    <a:pt x="13166" y="113693"/>
                  </a:lnTo>
                  <a:lnTo>
                    <a:pt x="13734" y="114329"/>
                  </a:lnTo>
                  <a:lnTo>
                    <a:pt x="14307" y="114956"/>
                  </a:lnTo>
                  <a:lnTo>
                    <a:pt x="14901" y="115584"/>
                  </a:lnTo>
                  <a:lnTo>
                    <a:pt x="15512" y="116211"/>
                  </a:lnTo>
                  <a:lnTo>
                    <a:pt x="16133" y="116831"/>
                  </a:lnTo>
                  <a:lnTo>
                    <a:pt x="16775" y="117442"/>
                  </a:lnTo>
                  <a:lnTo>
                    <a:pt x="17427" y="118054"/>
                  </a:lnTo>
                  <a:lnTo>
                    <a:pt x="18096" y="118657"/>
                  </a:lnTo>
                  <a:lnTo>
                    <a:pt x="18786" y="119260"/>
                  </a:lnTo>
                  <a:lnTo>
                    <a:pt x="19486" y="119848"/>
                  </a:lnTo>
                  <a:lnTo>
                    <a:pt x="20208" y="120435"/>
                  </a:lnTo>
                  <a:lnTo>
                    <a:pt x="20940" y="121006"/>
                  </a:lnTo>
                  <a:lnTo>
                    <a:pt x="21694" y="121577"/>
                  </a:lnTo>
                  <a:lnTo>
                    <a:pt x="22463" y="122132"/>
                  </a:lnTo>
                  <a:lnTo>
                    <a:pt x="22851" y="122414"/>
                  </a:lnTo>
                  <a:lnTo>
                    <a:pt x="23249" y="122687"/>
                  </a:lnTo>
                  <a:lnTo>
                    <a:pt x="23647" y="122961"/>
                  </a:lnTo>
                  <a:lnTo>
                    <a:pt x="24050" y="123227"/>
                  </a:lnTo>
                  <a:lnTo>
                    <a:pt x="24459" y="123492"/>
                  </a:lnTo>
                  <a:lnTo>
                    <a:pt x="24867" y="123757"/>
                  </a:lnTo>
                  <a:lnTo>
                    <a:pt x="25286" y="124015"/>
                  </a:lnTo>
                  <a:lnTo>
                    <a:pt x="25706" y="124280"/>
                  </a:lnTo>
                  <a:lnTo>
                    <a:pt x="26130" y="124530"/>
                  </a:lnTo>
                  <a:lnTo>
                    <a:pt x="26560" y="124787"/>
                  </a:lnTo>
                  <a:lnTo>
                    <a:pt x="26995" y="125037"/>
                  </a:lnTo>
                  <a:lnTo>
                    <a:pt x="27435" y="125286"/>
                  </a:lnTo>
                  <a:lnTo>
                    <a:pt x="27876" y="125527"/>
                  </a:lnTo>
                  <a:lnTo>
                    <a:pt x="28327" y="125769"/>
                  </a:lnTo>
                  <a:lnTo>
                    <a:pt x="28778" y="126010"/>
                  </a:lnTo>
                  <a:lnTo>
                    <a:pt x="29234" y="126243"/>
                  </a:lnTo>
                  <a:lnTo>
                    <a:pt x="29696" y="126477"/>
                  </a:lnTo>
                  <a:lnTo>
                    <a:pt x="30163" y="126702"/>
                  </a:lnTo>
                  <a:lnTo>
                    <a:pt x="30635" y="126927"/>
                  </a:lnTo>
                  <a:lnTo>
                    <a:pt x="31108" y="127153"/>
                  </a:lnTo>
                  <a:lnTo>
                    <a:pt x="31591" y="127370"/>
                  </a:lnTo>
                  <a:lnTo>
                    <a:pt x="32073" y="127587"/>
                  </a:lnTo>
                  <a:lnTo>
                    <a:pt x="32562" y="127796"/>
                  </a:lnTo>
                  <a:lnTo>
                    <a:pt x="33055" y="128005"/>
                  </a:lnTo>
                  <a:lnTo>
                    <a:pt x="33554" y="128214"/>
                  </a:lnTo>
                  <a:lnTo>
                    <a:pt x="34058" y="128408"/>
                  </a:lnTo>
                  <a:lnTo>
                    <a:pt x="34567" y="128609"/>
                  </a:lnTo>
                  <a:lnTo>
                    <a:pt x="35082" y="128802"/>
                  </a:lnTo>
                  <a:lnTo>
                    <a:pt x="35597" y="128987"/>
                  </a:lnTo>
                  <a:lnTo>
                    <a:pt x="36122" y="129172"/>
                  </a:lnTo>
                  <a:lnTo>
                    <a:pt x="36648" y="129357"/>
                  </a:lnTo>
                  <a:lnTo>
                    <a:pt x="37184" y="129534"/>
                  </a:lnTo>
                  <a:lnTo>
                    <a:pt x="37720" y="129703"/>
                  </a:lnTo>
                  <a:lnTo>
                    <a:pt x="38261" y="129872"/>
                  </a:lnTo>
                  <a:lnTo>
                    <a:pt x="38813" y="130041"/>
                  </a:lnTo>
                  <a:lnTo>
                    <a:pt x="39365" y="130202"/>
                  </a:lnTo>
                  <a:lnTo>
                    <a:pt x="39922" y="130354"/>
                  </a:lnTo>
                  <a:lnTo>
                    <a:pt x="40484" y="130507"/>
                  </a:lnTo>
                  <a:lnTo>
                    <a:pt x="41052" y="130652"/>
                  </a:lnTo>
                  <a:lnTo>
                    <a:pt x="41625" y="130789"/>
                  </a:lnTo>
                  <a:lnTo>
                    <a:pt x="42204" y="130934"/>
                  </a:lnTo>
                  <a:lnTo>
                    <a:pt x="42782" y="131062"/>
                  </a:lnTo>
                  <a:lnTo>
                    <a:pt x="43371" y="131191"/>
                  </a:lnTo>
                  <a:lnTo>
                    <a:pt x="43965" y="131312"/>
                  </a:lnTo>
                  <a:lnTo>
                    <a:pt x="44565" y="131432"/>
                  </a:lnTo>
                  <a:lnTo>
                    <a:pt x="45170" y="131545"/>
                  </a:lnTo>
                  <a:lnTo>
                    <a:pt x="45775" y="131658"/>
                  </a:lnTo>
                  <a:lnTo>
                    <a:pt x="46390" y="131754"/>
                  </a:lnTo>
                  <a:lnTo>
                    <a:pt x="47011" y="131859"/>
                  </a:lnTo>
                  <a:lnTo>
                    <a:pt x="47637" y="131947"/>
                  </a:lnTo>
                  <a:lnTo>
                    <a:pt x="48264" y="132036"/>
                  </a:lnTo>
                  <a:lnTo>
                    <a:pt x="48900" y="132116"/>
                  </a:lnTo>
                  <a:lnTo>
                    <a:pt x="49543" y="132197"/>
                  </a:lnTo>
                  <a:lnTo>
                    <a:pt x="50185" y="132269"/>
                  </a:lnTo>
                  <a:lnTo>
                    <a:pt x="50837" y="132334"/>
                  </a:lnTo>
                  <a:lnTo>
                    <a:pt x="51495" y="132398"/>
                  </a:lnTo>
                  <a:lnTo>
                    <a:pt x="52159" y="132454"/>
                  </a:lnTo>
                  <a:lnTo>
                    <a:pt x="52827" y="132502"/>
                  </a:lnTo>
                  <a:lnTo>
                    <a:pt x="53501" y="132543"/>
                  </a:lnTo>
                  <a:lnTo>
                    <a:pt x="54175" y="132583"/>
                  </a:lnTo>
                  <a:lnTo>
                    <a:pt x="54860" y="132615"/>
                  </a:lnTo>
                  <a:lnTo>
                    <a:pt x="55550" y="132639"/>
                  </a:lnTo>
                  <a:lnTo>
                    <a:pt x="56245" y="132663"/>
                  </a:lnTo>
                  <a:lnTo>
                    <a:pt x="56950" y="132679"/>
                  </a:lnTo>
                  <a:lnTo>
                    <a:pt x="57656" y="132688"/>
                  </a:lnTo>
                  <a:lnTo>
                    <a:pt x="59073" y="132688"/>
                  </a:lnTo>
                  <a:lnTo>
                    <a:pt x="59774" y="132679"/>
                  </a:lnTo>
                  <a:lnTo>
                    <a:pt x="60469" y="132663"/>
                  </a:lnTo>
                  <a:lnTo>
                    <a:pt x="61159" y="132647"/>
                  </a:lnTo>
                  <a:lnTo>
                    <a:pt x="61843" y="132623"/>
                  </a:lnTo>
                  <a:lnTo>
                    <a:pt x="62522" y="132599"/>
                  </a:lnTo>
                  <a:lnTo>
                    <a:pt x="63202" y="132559"/>
                  </a:lnTo>
                  <a:lnTo>
                    <a:pt x="63870" y="132519"/>
                  </a:lnTo>
                  <a:lnTo>
                    <a:pt x="64533" y="132478"/>
                  </a:lnTo>
                  <a:lnTo>
                    <a:pt x="65197" y="132422"/>
                  </a:lnTo>
                  <a:lnTo>
                    <a:pt x="65849" y="132374"/>
                  </a:lnTo>
                  <a:lnTo>
                    <a:pt x="66502" y="132309"/>
                  </a:lnTo>
                  <a:lnTo>
                    <a:pt x="67150" y="132245"/>
                  </a:lnTo>
                  <a:lnTo>
                    <a:pt x="67786" y="132173"/>
                  </a:lnTo>
                  <a:lnTo>
                    <a:pt x="68423" y="132100"/>
                  </a:lnTo>
                  <a:lnTo>
                    <a:pt x="69055" y="132020"/>
                  </a:lnTo>
                  <a:lnTo>
                    <a:pt x="69681" y="131939"/>
                  </a:lnTo>
                  <a:lnTo>
                    <a:pt x="70302" y="131843"/>
                  </a:lnTo>
                  <a:lnTo>
                    <a:pt x="70917" y="131754"/>
                  </a:lnTo>
                  <a:lnTo>
                    <a:pt x="71533" y="131650"/>
                  </a:lnTo>
                  <a:lnTo>
                    <a:pt x="72138" y="131553"/>
                  </a:lnTo>
                  <a:lnTo>
                    <a:pt x="72737" y="131441"/>
                  </a:lnTo>
                  <a:lnTo>
                    <a:pt x="73337" y="131328"/>
                  </a:lnTo>
                  <a:lnTo>
                    <a:pt x="73931" y="131215"/>
                  </a:lnTo>
                  <a:lnTo>
                    <a:pt x="74515" y="131095"/>
                  </a:lnTo>
                  <a:lnTo>
                    <a:pt x="75099" y="130966"/>
                  </a:lnTo>
                  <a:lnTo>
                    <a:pt x="75677" y="130837"/>
                  </a:lnTo>
                  <a:lnTo>
                    <a:pt x="76256" y="130700"/>
                  </a:lnTo>
                  <a:lnTo>
                    <a:pt x="76823" y="130564"/>
                  </a:lnTo>
                  <a:lnTo>
                    <a:pt x="77386" y="130419"/>
                  </a:lnTo>
                  <a:lnTo>
                    <a:pt x="77948" y="130274"/>
                  </a:lnTo>
                  <a:lnTo>
                    <a:pt x="78506" y="130121"/>
                  </a:lnTo>
                  <a:lnTo>
                    <a:pt x="79052" y="129968"/>
                  </a:lnTo>
                  <a:lnTo>
                    <a:pt x="79599" y="129815"/>
                  </a:lnTo>
                  <a:lnTo>
                    <a:pt x="80140" y="129646"/>
                  </a:lnTo>
                  <a:lnTo>
                    <a:pt x="80681" y="129486"/>
                  </a:lnTo>
                  <a:lnTo>
                    <a:pt x="81212" y="129317"/>
                  </a:lnTo>
                  <a:lnTo>
                    <a:pt x="81743" y="129140"/>
                  </a:lnTo>
                  <a:lnTo>
                    <a:pt x="82263" y="128963"/>
                  </a:lnTo>
                  <a:lnTo>
                    <a:pt x="82783" y="128786"/>
                  </a:lnTo>
                  <a:lnTo>
                    <a:pt x="83297" y="128601"/>
                  </a:lnTo>
                  <a:lnTo>
                    <a:pt x="83812" y="128408"/>
                  </a:lnTo>
                  <a:lnTo>
                    <a:pt x="84316" y="128223"/>
                  </a:lnTo>
                  <a:lnTo>
                    <a:pt x="84820" y="128021"/>
                  </a:lnTo>
                  <a:lnTo>
                    <a:pt x="85314" y="127828"/>
                  </a:lnTo>
                  <a:lnTo>
                    <a:pt x="85807" y="127627"/>
                  </a:lnTo>
                  <a:lnTo>
                    <a:pt x="86296" y="127418"/>
                  </a:lnTo>
                  <a:lnTo>
                    <a:pt x="86784" y="127209"/>
                  </a:lnTo>
                  <a:lnTo>
                    <a:pt x="87739" y="126790"/>
                  </a:lnTo>
                  <a:lnTo>
                    <a:pt x="88678" y="126348"/>
                  </a:lnTo>
                  <a:lnTo>
                    <a:pt x="89602" y="125897"/>
                  </a:lnTo>
                  <a:lnTo>
                    <a:pt x="90504" y="125439"/>
                  </a:lnTo>
                  <a:lnTo>
                    <a:pt x="91395" y="124972"/>
                  </a:lnTo>
                  <a:lnTo>
                    <a:pt x="92265" y="124490"/>
                  </a:lnTo>
                  <a:lnTo>
                    <a:pt x="93125" y="123999"/>
                  </a:lnTo>
                  <a:lnTo>
                    <a:pt x="93963" y="123492"/>
                  </a:lnTo>
                  <a:lnTo>
                    <a:pt x="94786" y="122985"/>
                  </a:lnTo>
                  <a:lnTo>
                    <a:pt x="95593" y="122462"/>
                  </a:lnTo>
                  <a:lnTo>
                    <a:pt x="96389" y="121931"/>
                  </a:lnTo>
                  <a:lnTo>
                    <a:pt x="97163" y="121400"/>
                  </a:lnTo>
                  <a:lnTo>
                    <a:pt x="97922" y="120853"/>
                  </a:lnTo>
                  <a:lnTo>
                    <a:pt x="98670" y="120306"/>
                  </a:lnTo>
                  <a:lnTo>
                    <a:pt x="99403" y="119743"/>
                  </a:lnTo>
                  <a:lnTo>
                    <a:pt x="100114" y="119180"/>
                  </a:lnTo>
                  <a:lnTo>
                    <a:pt x="100814" y="118609"/>
                  </a:lnTo>
                  <a:lnTo>
                    <a:pt x="101504" y="118037"/>
                  </a:lnTo>
                  <a:lnTo>
                    <a:pt x="102173" y="117450"/>
                  </a:lnTo>
                  <a:lnTo>
                    <a:pt x="102831" y="116863"/>
                  </a:lnTo>
                  <a:lnTo>
                    <a:pt x="103473" y="116276"/>
                  </a:lnTo>
                  <a:lnTo>
                    <a:pt x="104099" y="115680"/>
                  </a:lnTo>
                  <a:lnTo>
                    <a:pt x="104709" y="115085"/>
                  </a:lnTo>
                  <a:lnTo>
                    <a:pt x="105309" y="114482"/>
                  </a:lnTo>
                  <a:lnTo>
                    <a:pt x="105898" y="113878"/>
                  </a:lnTo>
                  <a:lnTo>
                    <a:pt x="106466" y="113275"/>
                  </a:lnTo>
                  <a:lnTo>
                    <a:pt x="107028" y="112663"/>
                  </a:lnTo>
                  <a:lnTo>
                    <a:pt x="107569" y="112052"/>
                  </a:lnTo>
                  <a:lnTo>
                    <a:pt x="108100" y="111440"/>
                  </a:lnTo>
                  <a:lnTo>
                    <a:pt x="108620" y="110829"/>
                  </a:lnTo>
                  <a:lnTo>
                    <a:pt x="109124" y="110218"/>
                  </a:lnTo>
                  <a:lnTo>
                    <a:pt x="109618" y="109606"/>
                  </a:lnTo>
                  <a:lnTo>
                    <a:pt x="110095" y="108995"/>
                  </a:lnTo>
                  <a:lnTo>
                    <a:pt x="110562" y="108383"/>
                  </a:lnTo>
                  <a:lnTo>
                    <a:pt x="111019" y="107780"/>
                  </a:lnTo>
                  <a:lnTo>
                    <a:pt x="111459" y="107169"/>
                  </a:lnTo>
                  <a:lnTo>
                    <a:pt x="111889" y="106565"/>
                  </a:lnTo>
                  <a:lnTo>
                    <a:pt x="112308" y="105962"/>
                  </a:lnTo>
                  <a:lnTo>
                    <a:pt x="112717" y="105366"/>
                  </a:lnTo>
                  <a:lnTo>
                    <a:pt x="113109" y="104771"/>
                  </a:lnTo>
                  <a:lnTo>
                    <a:pt x="113375" y="104353"/>
                  </a:lnTo>
                  <a:lnTo>
                    <a:pt x="113635" y="103926"/>
                  </a:lnTo>
                  <a:lnTo>
                    <a:pt x="113890" y="103500"/>
                  </a:lnTo>
                  <a:lnTo>
                    <a:pt x="114139" y="103066"/>
                  </a:lnTo>
                  <a:lnTo>
                    <a:pt x="114388" y="102631"/>
                  </a:lnTo>
                  <a:lnTo>
                    <a:pt x="114627" y="102189"/>
                  </a:lnTo>
                  <a:lnTo>
                    <a:pt x="114866" y="101738"/>
                  </a:lnTo>
                  <a:lnTo>
                    <a:pt x="115094" y="101288"/>
                  </a:lnTo>
                  <a:lnTo>
                    <a:pt x="115322" y="100829"/>
                  </a:lnTo>
                  <a:lnTo>
                    <a:pt x="115540" y="100370"/>
                  </a:lnTo>
                  <a:lnTo>
                    <a:pt x="115757" y="99904"/>
                  </a:lnTo>
                  <a:lnTo>
                    <a:pt x="115970" y="99437"/>
                  </a:lnTo>
                  <a:lnTo>
                    <a:pt x="116177" y="98963"/>
                  </a:lnTo>
                  <a:lnTo>
                    <a:pt x="116378" y="98480"/>
                  </a:lnTo>
                  <a:lnTo>
                    <a:pt x="116575" y="97997"/>
                  </a:lnTo>
                  <a:lnTo>
                    <a:pt x="116766" y="97506"/>
                  </a:lnTo>
                  <a:lnTo>
                    <a:pt x="116951" y="97016"/>
                  </a:lnTo>
                  <a:lnTo>
                    <a:pt x="117132" y="96525"/>
                  </a:lnTo>
                  <a:lnTo>
                    <a:pt x="117307" y="96026"/>
                  </a:lnTo>
                  <a:lnTo>
                    <a:pt x="117477" y="95519"/>
                  </a:lnTo>
                  <a:lnTo>
                    <a:pt x="117647" y="95020"/>
                  </a:lnTo>
                  <a:lnTo>
                    <a:pt x="117806" y="94506"/>
                  </a:lnTo>
                  <a:lnTo>
                    <a:pt x="117960" y="93999"/>
                  </a:lnTo>
                  <a:lnTo>
                    <a:pt x="118108" y="93476"/>
                  </a:lnTo>
                  <a:lnTo>
                    <a:pt x="118257" y="92961"/>
                  </a:lnTo>
                  <a:lnTo>
                    <a:pt x="118395" y="92438"/>
                  </a:lnTo>
                  <a:lnTo>
                    <a:pt x="118527" y="91915"/>
                  </a:lnTo>
                  <a:lnTo>
                    <a:pt x="118660" y="91384"/>
                  </a:lnTo>
                  <a:lnTo>
                    <a:pt x="118782" y="90853"/>
                  </a:lnTo>
                  <a:lnTo>
                    <a:pt x="118899" y="90322"/>
                  </a:lnTo>
                  <a:lnTo>
                    <a:pt x="119016" y="89783"/>
                  </a:lnTo>
                  <a:lnTo>
                    <a:pt x="119122" y="89244"/>
                  </a:lnTo>
                  <a:lnTo>
                    <a:pt x="119223" y="88705"/>
                  </a:lnTo>
                  <a:lnTo>
                    <a:pt x="119323" y="88166"/>
                  </a:lnTo>
                  <a:lnTo>
                    <a:pt x="119414" y="87619"/>
                  </a:lnTo>
                  <a:lnTo>
                    <a:pt x="119499" y="87072"/>
                  </a:lnTo>
                  <a:lnTo>
                    <a:pt x="119578" y="86517"/>
                  </a:lnTo>
                  <a:lnTo>
                    <a:pt x="119658" y="85970"/>
                  </a:lnTo>
                  <a:lnTo>
                    <a:pt x="119727" y="85415"/>
                  </a:lnTo>
                  <a:lnTo>
                    <a:pt x="119790" y="84860"/>
                  </a:lnTo>
                  <a:lnTo>
                    <a:pt x="119849" y="84304"/>
                  </a:lnTo>
                  <a:lnTo>
                    <a:pt x="119902" y="83741"/>
                  </a:lnTo>
                  <a:lnTo>
                    <a:pt x="119950" y="83186"/>
                  </a:lnTo>
                  <a:lnTo>
                    <a:pt x="119992" y="82623"/>
                  </a:lnTo>
                  <a:lnTo>
                    <a:pt x="120029" y="82060"/>
                  </a:lnTo>
                  <a:lnTo>
                    <a:pt x="120061" y="81497"/>
                  </a:lnTo>
                  <a:lnTo>
                    <a:pt x="120088" y="80934"/>
                  </a:lnTo>
                  <a:lnTo>
                    <a:pt x="120103" y="80370"/>
                  </a:lnTo>
                  <a:lnTo>
                    <a:pt x="120119" y="79799"/>
                  </a:lnTo>
                  <a:lnTo>
                    <a:pt x="120125" y="79236"/>
                  </a:lnTo>
                  <a:lnTo>
                    <a:pt x="120130" y="78665"/>
                  </a:lnTo>
                  <a:lnTo>
                    <a:pt x="120125" y="78102"/>
                  </a:lnTo>
                  <a:lnTo>
                    <a:pt x="120119" y="77531"/>
                  </a:lnTo>
                  <a:lnTo>
                    <a:pt x="120103" y="76959"/>
                  </a:lnTo>
                  <a:lnTo>
                    <a:pt x="120082" y="76388"/>
                  </a:lnTo>
                  <a:lnTo>
                    <a:pt x="120056" y="75817"/>
                  </a:lnTo>
                  <a:lnTo>
                    <a:pt x="120024" y="75246"/>
                  </a:lnTo>
                  <a:lnTo>
                    <a:pt x="119987" y="74683"/>
                  </a:lnTo>
                  <a:lnTo>
                    <a:pt x="119944" y="74111"/>
                  </a:lnTo>
                  <a:lnTo>
                    <a:pt x="119897" y="73540"/>
                  </a:lnTo>
                  <a:lnTo>
                    <a:pt x="119838" y="72969"/>
                  </a:lnTo>
                  <a:lnTo>
                    <a:pt x="119780" y="72398"/>
                  </a:lnTo>
                  <a:lnTo>
                    <a:pt x="119711" y="71835"/>
                  </a:lnTo>
                  <a:lnTo>
                    <a:pt x="119637" y="71263"/>
                  </a:lnTo>
                  <a:lnTo>
                    <a:pt x="119472" y="70041"/>
                  </a:lnTo>
                  <a:lnTo>
                    <a:pt x="119292" y="68786"/>
                  </a:lnTo>
                  <a:lnTo>
                    <a:pt x="119101" y="67506"/>
                  </a:lnTo>
                  <a:lnTo>
                    <a:pt x="118894" y="66203"/>
                  </a:lnTo>
                  <a:lnTo>
                    <a:pt x="118671" y="64868"/>
                  </a:lnTo>
                  <a:lnTo>
                    <a:pt x="118432" y="63516"/>
                  </a:lnTo>
                  <a:lnTo>
                    <a:pt x="118172" y="62148"/>
                  </a:lnTo>
                  <a:lnTo>
                    <a:pt x="118039" y="61448"/>
                  </a:lnTo>
                  <a:lnTo>
                    <a:pt x="117901" y="60748"/>
                  </a:lnTo>
                  <a:lnTo>
                    <a:pt x="117758" y="60049"/>
                  </a:lnTo>
                  <a:lnTo>
                    <a:pt x="117609" y="59341"/>
                  </a:lnTo>
                  <a:lnTo>
                    <a:pt x="117461" y="58633"/>
                  </a:lnTo>
                  <a:lnTo>
                    <a:pt x="117302" y="57917"/>
                  </a:lnTo>
                  <a:lnTo>
                    <a:pt x="117142" y="57201"/>
                  </a:lnTo>
                  <a:lnTo>
                    <a:pt x="116973" y="56477"/>
                  </a:lnTo>
                  <a:lnTo>
                    <a:pt x="116803" y="55752"/>
                  </a:lnTo>
                  <a:lnTo>
                    <a:pt x="116628" y="55020"/>
                  </a:lnTo>
                  <a:lnTo>
                    <a:pt x="116447" y="54288"/>
                  </a:lnTo>
                  <a:lnTo>
                    <a:pt x="116262" y="53556"/>
                  </a:lnTo>
                  <a:lnTo>
                    <a:pt x="116071" y="52816"/>
                  </a:lnTo>
                  <a:lnTo>
                    <a:pt x="115874" y="52076"/>
                  </a:lnTo>
                  <a:lnTo>
                    <a:pt x="115673" y="51336"/>
                  </a:lnTo>
                  <a:lnTo>
                    <a:pt x="115466" y="50596"/>
                  </a:lnTo>
                  <a:lnTo>
                    <a:pt x="115253" y="49847"/>
                  </a:lnTo>
                  <a:lnTo>
                    <a:pt x="115036" y="49107"/>
                  </a:lnTo>
                  <a:lnTo>
                    <a:pt x="114813" y="48359"/>
                  </a:lnTo>
                  <a:lnTo>
                    <a:pt x="114585" y="47611"/>
                  </a:lnTo>
                  <a:lnTo>
                    <a:pt x="114351" y="46855"/>
                  </a:lnTo>
                  <a:lnTo>
                    <a:pt x="114112" y="46106"/>
                  </a:lnTo>
                  <a:lnTo>
                    <a:pt x="113868" y="45358"/>
                  </a:lnTo>
                  <a:lnTo>
                    <a:pt x="113614" y="44602"/>
                  </a:lnTo>
                  <a:lnTo>
                    <a:pt x="113359" y="43854"/>
                  </a:lnTo>
                  <a:lnTo>
                    <a:pt x="113094" y="43106"/>
                  </a:lnTo>
                  <a:lnTo>
                    <a:pt x="112828" y="42349"/>
                  </a:lnTo>
                  <a:lnTo>
                    <a:pt x="112552" y="41601"/>
                  </a:lnTo>
                  <a:lnTo>
                    <a:pt x="112271" y="40853"/>
                  </a:lnTo>
                  <a:lnTo>
                    <a:pt x="111979" y="40105"/>
                  </a:lnTo>
                  <a:lnTo>
                    <a:pt x="111687" y="39357"/>
                  </a:lnTo>
                  <a:lnTo>
                    <a:pt x="111385" y="38608"/>
                  </a:lnTo>
                  <a:lnTo>
                    <a:pt x="111077" y="37860"/>
                  </a:lnTo>
                  <a:lnTo>
                    <a:pt x="110764" y="37120"/>
                  </a:lnTo>
                  <a:lnTo>
                    <a:pt x="110446" y="36372"/>
                  </a:lnTo>
                  <a:lnTo>
                    <a:pt x="110117" y="35632"/>
                  </a:lnTo>
                  <a:lnTo>
                    <a:pt x="109782" y="34900"/>
                  </a:lnTo>
                  <a:lnTo>
                    <a:pt x="109443" y="34160"/>
                  </a:lnTo>
                  <a:lnTo>
                    <a:pt x="109098" y="33427"/>
                  </a:lnTo>
                  <a:lnTo>
                    <a:pt x="108742" y="32695"/>
                  </a:lnTo>
                  <a:lnTo>
                    <a:pt x="108381" y="31971"/>
                  </a:lnTo>
                  <a:lnTo>
                    <a:pt x="108010" y="31247"/>
                  </a:lnTo>
                  <a:lnTo>
                    <a:pt x="107638" y="30523"/>
                  </a:lnTo>
                  <a:lnTo>
                    <a:pt x="107251" y="29807"/>
                  </a:lnTo>
                  <a:lnTo>
                    <a:pt x="106864" y="29091"/>
                  </a:lnTo>
                  <a:lnTo>
                    <a:pt x="106466" y="28383"/>
                  </a:lnTo>
                  <a:lnTo>
                    <a:pt x="106062" y="27675"/>
                  </a:lnTo>
                  <a:lnTo>
                    <a:pt x="105648" y="26975"/>
                  </a:lnTo>
                  <a:lnTo>
                    <a:pt x="105229" y="26283"/>
                  </a:lnTo>
                  <a:lnTo>
                    <a:pt x="104799" y="25592"/>
                  </a:lnTo>
                  <a:lnTo>
                    <a:pt x="104364" y="24900"/>
                  </a:lnTo>
                  <a:lnTo>
                    <a:pt x="103924" y="24216"/>
                  </a:lnTo>
                  <a:lnTo>
                    <a:pt x="103473" y="23540"/>
                  </a:lnTo>
                  <a:lnTo>
                    <a:pt x="103011" y="22872"/>
                  </a:lnTo>
                  <a:lnTo>
                    <a:pt x="102544" y="22205"/>
                  </a:lnTo>
                  <a:lnTo>
                    <a:pt x="102072" y="21545"/>
                  </a:lnTo>
                  <a:lnTo>
                    <a:pt x="101589" y="20893"/>
                  </a:lnTo>
                  <a:lnTo>
                    <a:pt x="101095" y="20242"/>
                  </a:lnTo>
                  <a:lnTo>
                    <a:pt x="100597" y="19606"/>
                  </a:lnTo>
                  <a:lnTo>
                    <a:pt x="100087" y="18970"/>
                  </a:lnTo>
                  <a:lnTo>
                    <a:pt x="99573" y="18343"/>
                  </a:lnTo>
                  <a:lnTo>
                    <a:pt x="99047" y="17723"/>
                  </a:lnTo>
                  <a:lnTo>
                    <a:pt x="98511" y="17112"/>
                  </a:lnTo>
                  <a:lnTo>
                    <a:pt x="97970" y="16501"/>
                  </a:lnTo>
                  <a:lnTo>
                    <a:pt x="97418" y="15905"/>
                  </a:lnTo>
                  <a:lnTo>
                    <a:pt x="96861" y="15318"/>
                  </a:lnTo>
                  <a:lnTo>
                    <a:pt x="96293" y="14731"/>
                  </a:lnTo>
                  <a:lnTo>
                    <a:pt x="95715" y="14159"/>
                  </a:lnTo>
                  <a:lnTo>
                    <a:pt x="95131" y="13596"/>
                  </a:lnTo>
                  <a:lnTo>
                    <a:pt x="94537" y="13041"/>
                  </a:lnTo>
                  <a:lnTo>
                    <a:pt x="93932" y="12486"/>
                  </a:lnTo>
                  <a:lnTo>
                    <a:pt x="93316" y="11947"/>
                  </a:lnTo>
                  <a:lnTo>
                    <a:pt x="92695" y="11424"/>
                  </a:lnTo>
                  <a:lnTo>
                    <a:pt x="92064" y="10901"/>
                  </a:lnTo>
                  <a:lnTo>
                    <a:pt x="91422" y="10386"/>
                  </a:lnTo>
                  <a:lnTo>
                    <a:pt x="90769" y="9888"/>
                  </a:lnTo>
                  <a:lnTo>
                    <a:pt x="90111" y="9397"/>
                  </a:lnTo>
                  <a:lnTo>
                    <a:pt x="89442" y="8914"/>
                  </a:lnTo>
                  <a:lnTo>
                    <a:pt x="88763" y="8447"/>
                  </a:lnTo>
                  <a:lnTo>
                    <a:pt x="88073" y="7989"/>
                  </a:lnTo>
                  <a:lnTo>
                    <a:pt x="87373" y="7538"/>
                  </a:lnTo>
                  <a:lnTo>
                    <a:pt x="86662" y="7096"/>
                  </a:lnTo>
                  <a:lnTo>
                    <a:pt x="85945" y="6670"/>
                  </a:lnTo>
                  <a:lnTo>
                    <a:pt x="85218" y="6251"/>
                  </a:lnTo>
                  <a:lnTo>
                    <a:pt x="84475" y="5849"/>
                  </a:lnTo>
                  <a:lnTo>
                    <a:pt x="83727" y="5455"/>
                  </a:lnTo>
                  <a:lnTo>
                    <a:pt x="82968" y="5077"/>
                  </a:lnTo>
                  <a:lnTo>
                    <a:pt x="82199" y="4707"/>
                  </a:lnTo>
                  <a:lnTo>
                    <a:pt x="81419" y="4353"/>
                  </a:lnTo>
                  <a:lnTo>
                    <a:pt x="80628" y="4007"/>
                  </a:lnTo>
                  <a:lnTo>
                    <a:pt x="79832" y="3677"/>
                  </a:lnTo>
                  <a:lnTo>
                    <a:pt x="79020" y="3355"/>
                  </a:lnTo>
                  <a:lnTo>
                    <a:pt x="78198" y="3057"/>
                  </a:lnTo>
                  <a:lnTo>
                    <a:pt x="77365" y="2760"/>
                  </a:lnTo>
                  <a:lnTo>
                    <a:pt x="76521" y="2486"/>
                  </a:lnTo>
                  <a:lnTo>
                    <a:pt x="75667" y="2221"/>
                  </a:lnTo>
                  <a:lnTo>
                    <a:pt x="74802" y="1971"/>
                  </a:lnTo>
                  <a:lnTo>
                    <a:pt x="73926" y="1730"/>
                  </a:lnTo>
                  <a:lnTo>
                    <a:pt x="73040" y="1513"/>
                  </a:lnTo>
                  <a:lnTo>
                    <a:pt x="72143" y="1303"/>
                  </a:lnTo>
                  <a:lnTo>
                    <a:pt x="71230" y="1110"/>
                  </a:lnTo>
                  <a:lnTo>
                    <a:pt x="70312" y="933"/>
                  </a:lnTo>
                  <a:lnTo>
                    <a:pt x="69378" y="764"/>
                  </a:lnTo>
                  <a:lnTo>
                    <a:pt x="68439" y="620"/>
                  </a:lnTo>
                  <a:lnTo>
                    <a:pt x="67484" y="483"/>
                  </a:lnTo>
                  <a:lnTo>
                    <a:pt x="66518" y="370"/>
                  </a:lnTo>
                  <a:lnTo>
                    <a:pt x="65542" y="266"/>
                  </a:lnTo>
                  <a:lnTo>
                    <a:pt x="64549" y="177"/>
                  </a:lnTo>
                  <a:lnTo>
                    <a:pt x="63552" y="113"/>
                  </a:lnTo>
                  <a:lnTo>
                    <a:pt x="62538" y="56"/>
                  </a:lnTo>
                  <a:lnTo>
                    <a:pt x="61514" y="24"/>
                  </a:lnTo>
                  <a:lnTo>
                    <a:pt x="60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6"/>
            <p:cNvSpPr/>
            <p:nvPr/>
          </p:nvSpPr>
          <p:spPr>
            <a:xfrm>
              <a:off x="3305125" y="-7628150"/>
              <a:ext cx="1010675" cy="795475"/>
            </a:xfrm>
            <a:custGeom>
              <a:avLst/>
              <a:gdLst/>
              <a:ahLst/>
              <a:cxnLst/>
              <a:rect l="l" t="t" r="r" b="b"/>
              <a:pathLst>
                <a:path w="40427" h="31819" extrusionOk="0">
                  <a:moveTo>
                    <a:pt x="40426" y="0"/>
                  </a:moveTo>
                  <a:lnTo>
                    <a:pt x="40347" y="201"/>
                  </a:lnTo>
                  <a:lnTo>
                    <a:pt x="40272" y="419"/>
                  </a:lnTo>
                  <a:lnTo>
                    <a:pt x="40209" y="636"/>
                  </a:lnTo>
                  <a:lnTo>
                    <a:pt x="40161" y="861"/>
                  </a:lnTo>
                  <a:lnTo>
                    <a:pt x="39498" y="3403"/>
                  </a:lnTo>
                  <a:lnTo>
                    <a:pt x="39025" y="5238"/>
                  </a:lnTo>
                  <a:lnTo>
                    <a:pt x="38749" y="6275"/>
                  </a:lnTo>
                  <a:lnTo>
                    <a:pt x="38442" y="7394"/>
                  </a:lnTo>
                  <a:lnTo>
                    <a:pt x="38107" y="8584"/>
                  </a:lnTo>
                  <a:lnTo>
                    <a:pt x="37927" y="9212"/>
                  </a:lnTo>
                  <a:lnTo>
                    <a:pt x="37736" y="9847"/>
                  </a:lnTo>
                  <a:lnTo>
                    <a:pt x="37539" y="10499"/>
                  </a:lnTo>
                  <a:lnTo>
                    <a:pt x="37327" y="11175"/>
                  </a:lnTo>
                  <a:lnTo>
                    <a:pt x="37110" y="11859"/>
                  </a:lnTo>
                  <a:lnTo>
                    <a:pt x="36881" y="12551"/>
                  </a:lnTo>
                  <a:lnTo>
                    <a:pt x="36749" y="12969"/>
                  </a:lnTo>
                  <a:lnTo>
                    <a:pt x="36611" y="13379"/>
                  </a:lnTo>
                  <a:lnTo>
                    <a:pt x="36473" y="13781"/>
                  </a:lnTo>
                  <a:lnTo>
                    <a:pt x="36330" y="14192"/>
                  </a:lnTo>
                  <a:lnTo>
                    <a:pt x="36186" y="14594"/>
                  </a:lnTo>
                  <a:lnTo>
                    <a:pt x="36038" y="14988"/>
                  </a:lnTo>
                  <a:lnTo>
                    <a:pt x="35884" y="15390"/>
                  </a:lnTo>
                  <a:lnTo>
                    <a:pt x="35730" y="15785"/>
                  </a:lnTo>
                  <a:lnTo>
                    <a:pt x="35571" y="16171"/>
                  </a:lnTo>
                  <a:lnTo>
                    <a:pt x="35411" y="16565"/>
                  </a:lnTo>
                  <a:lnTo>
                    <a:pt x="35247" y="16951"/>
                  </a:lnTo>
                  <a:lnTo>
                    <a:pt x="35082" y="17329"/>
                  </a:lnTo>
                  <a:lnTo>
                    <a:pt x="34913" y="17707"/>
                  </a:lnTo>
                  <a:lnTo>
                    <a:pt x="34738" y="18086"/>
                  </a:lnTo>
                  <a:lnTo>
                    <a:pt x="34568" y="18464"/>
                  </a:lnTo>
                  <a:lnTo>
                    <a:pt x="34387" y="18834"/>
                  </a:lnTo>
                  <a:lnTo>
                    <a:pt x="34207" y="19204"/>
                  </a:lnTo>
                  <a:lnTo>
                    <a:pt x="34026" y="19566"/>
                  </a:lnTo>
                  <a:lnTo>
                    <a:pt x="33841" y="19928"/>
                  </a:lnTo>
                  <a:lnTo>
                    <a:pt x="33650" y="20282"/>
                  </a:lnTo>
                  <a:lnTo>
                    <a:pt x="33459" y="20636"/>
                  </a:lnTo>
                  <a:lnTo>
                    <a:pt x="33262" y="20990"/>
                  </a:lnTo>
                  <a:lnTo>
                    <a:pt x="33066" y="21336"/>
                  </a:lnTo>
                  <a:lnTo>
                    <a:pt x="32870" y="21682"/>
                  </a:lnTo>
                  <a:lnTo>
                    <a:pt x="32668" y="22028"/>
                  </a:lnTo>
                  <a:lnTo>
                    <a:pt x="32461" y="22365"/>
                  </a:lnTo>
                  <a:lnTo>
                    <a:pt x="32254" y="22695"/>
                  </a:lnTo>
                  <a:lnTo>
                    <a:pt x="32047" y="23033"/>
                  </a:lnTo>
                  <a:lnTo>
                    <a:pt x="31830" y="23355"/>
                  </a:lnTo>
                  <a:lnTo>
                    <a:pt x="31617" y="23685"/>
                  </a:lnTo>
                  <a:lnTo>
                    <a:pt x="31400" y="23999"/>
                  </a:lnTo>
                  <a:lnTo>
                    <a:pt x="31182" y="24320"/>
                  </a:lnTo>
                  <a:lnTo>
                    <a:pt x="30912" y="24707"/>
                  </a:lnTo>
                  <a:lnTo>
                    <a:pt x="30636" y="25077"/>
                  </a:lnTo>
                  <a:lnTo>
                    <a:pt x="30354" y="25439"/>
                  </a:lnTo>
                  <a:lnTo>
                    <a:pt x="30068" y="25793"/>
                  </a:lnTo>
                  <a:lnTo>
                    <a:pt x="29776" y="26139"/>
                  </a:lnTo>
                  <a:lnTo>
                    <a:pt x="29479" y="26468"/>
                  </a:lnTo>
                  <a:lnTo>
                    <a:pt x="29176" y="26782"/>
                  </a:lnTo>
                  <a:lnTo>
                    <a:pt x="28874" y="27088"/>
                  </a:lnTo>
                  <a:lnTo>
                    <a:pt x="28561" y="27386"/>
                  </a:lnTo>
                  <a:lnTo>
                    <a:pt x="28248" y="27675"/>
                  </a:lnTo>
                  <a:lnTo>
                    <a:pt x="27929" y="27941"/>
                  </a:lnTo>
                  <a:lnTo>
                    <a:pt x="27606" y="28206"/>
                  </a:lnTo>
                  <a:lnTo>
                    <a:pt x="27282" y="28456"/>
                  </a:lnTo>
                  <a:lnTo>
                    <a:pt x="26953" y="28689"/>
                  </a:lnTo>
                  <a:lnTo>
                    <a:pt x="26619" y="28914"/>
                  </a:lnTo>
                  <a:lnTo>
                    <a:pt x="26279" y="29131"/>
                  </a:lnTo>
                  <a:lnTo>
                    <a:pt x="25939" y="29333"/>
                  </a:lnTo>
                  <a:lnTo>
                    <a:pt x="25594" y="29518"/>
                  </a:lnTo>
                  <a:lnTo>
                    <a:pt x="25249" y="29695"/>
                  </a:lnTo>
                  <a:lnTo>
                    <a:pt x="24899" y="29855"/>
                  </a:lnTo>
                  <a:lnTo>
                    <a:pt x="24549" y="30008"/>
                  </a:lnTo>
                  <a:lnTo>
                    <a:pt x="24193" y="30145"/>
                  </a:lnTo>
                  <a:lnTo>
                    <a:pt x="23838" y="30274"/>
                  </a:lnTo>
                  <a:lnTo>
                    <a:pt x="23482" y="30378"/>
                  </a:lnTo>
                  <a:lnTo>
                    <a:pt x="23122" y="30483"/>
                  </a:lnTo>
                  <a:lnTo>
                    <a:pt x="22755" y="30571"/>
                  </a:lnTo>
                  <a:lnTo>
                    <a:pt x="22395" y="30644"/>
                  </a:lnTo>
                  <a:lnTo>
                    <a:pt x="22028" y="30700"/>
                  </a:lnTo>
                  <a:lnTo>
                    <a:pt x="21657" y="30748"/>
                  </a:lnTo>
                  <a:lnTo>
                    <a:pt x="21291" y="30781"/>
                  </a:lnTo>
                  <a:lnTo>
                    <a:pt x="20919" y="30805"/>
                  </a:lnTo>
                  <a:lnTo>
                    <a:pt x="20548" y="30805"/>
                  </a:lnTo>
                  <a:lnTo>
                    <a:pt x="20176" y="30765"/>
                  </a:lnTo>
                  <a:lnTo>
                    <a:pt x="19810" y="30716"/>
                  </a:lnTo>
                  <a:lnTo>
                    <a:pt x="19444" y="30652"/>
                  </a:lnTo>
                  <a:lnTo>
                    <a:pt x="19078" y="30580"/>
                  </a:lnTo>
                  <a:lnTo>
                    <a:pt x="18712" y="30499"/>
                  </a:lnTo>
                  <a:lnTo>
                    <a:pt x="18351" y="30403"/>
                  </a:lnTo>
                  <a:lnTo>
                    <a:pt x="17990" y="30290"/>
                  </a:lnTo>
                  <a:lnTo>
                    <a:pt x="17629" y="30177"/>
                  </a:lnTo>
                  <a:lnTo>
                    <a:pt x="17274" y="30040"/>
                  </a:lnTo>
                  <a:lnTo>
                    <a:pt x="16918" y="29904"/>
                  </a:lnTo>
                  <a:lnTo>
                    <a:pt x="16563" y="29751"/>
                  </a:lnTo>
                  <a:lnTo>
                    <a:pt x="16212" y="29590"/>
                  </a:lnTo>
                  <a:lnTo>
                    <a:pt x="15868" y="29413"/>
                  </a:lnTo>
                  <a:lnTo>
                    <a:pt x="15523" y="29228"/>
                  </a:lnTo>
                  <a:lnTo>
                    <a:pt x="15178" y="29035"/>
                  </a:lnTo>
                  <a:lnTo>
                    <a:pt x="14838" y="28834"/>
                  </a:lnTo>
                  <a:lnTo>
                    <a:pt x="14498" y="28617"/>
                  </a:lnTo>
                  <a:lnTo>
                    <a:pt x="14164" y="28391"/>
                  </a:lnTo>
                  <a:lnTo>
                    <a:pt x="13835" y="28150"/>
                  </a:lnTo>
                  <a:lnTo>
                    <a:pt x="13506" y="27909"/>
                  </a:lnTo>
                  <a:lnTo>
                    <a:pt x="13182" y="27651"/>
                  </a:lnTo>
                  <a:lnTo>
                    <a:pt x="12859" y="27386"/>
                  </a:lnTo>
                  <a:lnTo>
                    <a:pt x="12540" y="27104"/>
                  </a:lnTo>
                  <a:lnTo>
                    <a:pt x="12227" y="26814"/>
                  </a:lnTo>
                  <a:lnTo>
                    <a:pt x="11919" y="26517"/>
                  </a:lnTo>
                  <a:lnTo>
                    <a:pt x="11612" y="26211"/>
                  </a:lnTo>
                  <a:lnTo>
                    <a:pt x="11309" y="25897"/>
                  </a:lnTo>
                  <a:lnTo>
                    <a:pt x="11007" y="25567"/>
                  </a:lnTo>
                  <a:lnTo>
                    <a:pt x="10715" y="25230"/>
                  </a:lnTo>
                  <a:lnTo>
                    <a:pt x="10423" y="24884"/>
                  </a:lnTo>
                  <a:lnTo>
                    <a:pt x="10136" y="24530"/>
                  </a:lnTo>
                  <a:lnTo>
                    <a:pt x="9855" y="24168"/>
                  </a:lnTo>
                  <a:lnTo>
                    <a:pt x="9627" y="23862"/>
                  </a:lnTo>
                  <a:lnTo>
                    <a:pt x="9404" y="23548"/>
                  </a:lnTo>
                  <a:lnTo>
                    <a:pt x="9181" y="23234"/>
                  </a:lnTo>
                  <a:lnTo>
                    <a:pt x="8964" y="22921"/>
                  </a:lnTo>
                  <a:lnTo>
                    <a:pt x="8746" y="22599"/>
                  </a:lnTo>
                  <a:lnTo>
                    <a:pt x="8529" y="22277"/>
                  </a:lnTo>
                  <a:lnTo>
                    <a:pt x="8316" y="21947"/>
                  </a:lnTo>
                  <a:lnTo>
                    <a:pt x="8109" y="21617"/>
                  </a:lnTo>
                  <a:lnTo>
                    <a:pt x="7902" y="21279"/>
                  </a:lnTo>
                  <a:lnTo>
                    <a:pt x="7695" y="20942"/>
                  </a:lnTo>
                  <a:lnTo>
                    <a:pt x="7494" y="20604"/>
                  </a:lnTo>
                  <a:lnTo>
                    <a:pt x="7292" y="20258"/>
                  </a:lnTo>
                  <a:lnTo>
                    <a:pt x="7096" y="19912"/>
                  </a:lnTo>
                  <a:lnTo>
                    <a:pt x="6899" y="19566"/>
                  </a:lnTo>
                  <a:lnTo>
                    <a:pt x="6708" y="19212"/>
                  </a:lnTo>
                  <a:lnTo>
                    <a:pt x="6517" y="18850"/>
                  </a:lnTo>
                  <a:lnTo>
                    <a:pt x="6332" y="18496"/>
                  </a:lnTo>
                  <a:lnTo>
                    <a:pt x="6146" y="18126"/>
                  </a:lnTo>
                  <a:lnTo>
                    <a:pt x="5960" y="17764"/>
                  </a:lnTo>
                  <a:lnTo>
                    <a:pt x="5780" y="17394"/>
                  </a:lnTo>
                  <a:lnTo>
                    <a:pt x="5605" y="17024"/>
                  </a:lnTo>
                  <a:lnTo>
                    <a:pt x="5430" y="16645"/>
                  </a:lnTo>
                  <a:lnTo>
                    <a:pt x="5260" y="16267"/>
                  </a:lnTo>
                  <a:lnTo>
                    <a:pt x="5090" y="15889"/>
                  </a:lnTo>
                  <a:lnTo>
                    <a:pt x="4925" y="15503"/>
                  </a:lnTo>
                  <a:lnTo>
                    <a:pt x="4761" y="15117"/>
                  </a:lnTo>
                  <a:lnTo>
                    <a:pt x="4596" y="14731"/>
                  </a:lnTo>
                  <a:lnTo>
                    <a:pt x="4437" y="14337"/>
                  </a:lnTo>
                  <a:lnTo>
                    <a:pt x="4283" y="13942"/>
                  </a:lnTo>
                  <a:lnTo>
                    <a:pt x="4129" y="13548"/>
                  </a:lnTo>
                  <a:lnTo>
                    <a:pt x="3981" y="13146"/>
                  </a:lnTo>
                  <a:lnTo>
                    <a:pt x="3832" y="12744"/>
                  </a:lnTo>
                  <a:lnTo>
                    <a:pt x="3440" y="11649"/>
                  </a:lnTo>
                  <a:lnTo>
                    <a:pt x="3052" y="10555"/>
                  </a:lnTo>
                  <a:lnTo>
                    <a:pt x="2681" y="9445"/>
                  </a:lnTo>
                  <a:lnTo>
                    <a:pt x="2315" y="8327"/>
                  </a:lnTo>
                  <a:lnTo>
                    <a:pt x="1964" y="7201"/>
                  </a:lnTo>
                  <a:lnTo>
                    <a:pt x="1625" y="6066"/>
                  </a:lnTo>
                  <a:lnTo>
                    <a:pt x="1296" y="4924"/>
                  </a:lnTo>
                  <a:lnTo>
                    <a:pt x="977" y="3773"/>
                  </a:lnTo>
                  <a:lnTo>
                    <a:pt x="866" y="3339"/>
                  </a:lnTo>
                  <a:lnTo>
                    <a:pt x="755" y="2913"/>
                  </a:lnTo>
                  <a:lnTo>
                    <a:pt x="638" y="2486"/>
                  </a:lnTo>
                  <a:lnTo>
                    <a:pt x="521" y="2068"/>
                  </a:lnTo>
                  <a:lnTo>
                    <a:pt x="394" y="1649"/>
                  </a:lnTo>
                  <a:lnTo>
                    <a:pt x="266" y="1231"/>
                  </a:lnTo>
                  <a:lnTo>
                    <a:pt x="134" y="813"/>
                  </a:lnTo>
                  <a:lnTo>
                    <a:pt x="1" y="402"/>
                  </a:lnTo>
                  <a:lnTo>
                    <a:pt x="6" y="523"/>
                  </a:lnTo>
                  <a:lnTo>
                    <a:pt x="17" y="644"/>
                  </a:lnTo>
                  <a:lnTo>
                    <a:pt x="33" y="756"/>
                  </a:lnTo>
                  <a:lnTo>
                    <a:pt x="49" y="877"/>
                  </a:lnTo>
                  <a:lnTo>
                    <a:pt x="70" y="990"/>
                  </a:lnTo>
                  <a:lnTo>
                    <a:pt x="91" y="1102"/>
                  </a:lnTo>
                  <a:lnTo>
                    <a:pt x="118" y="1215"/>
                  </a:lnTo>
                  <a:lnTo>
                    <a:pt x="150" y="1328"/>
                  </a:lnTo>
                  <a:lnTo>
                    <a:pt x="256" y="1826"/>
                  </a:lnTo>
                  <a:lnTo>
                    <a:pt x="388" y="2430"/>
                  </a:lnTo>
                  <a:lnTo>
                    <a:pt x="548" y="3122"/>
                  </a:lnTo>
                  <a:lnTo>
                    <a:pt x="733" y="3910"/>
                  </a:lnTo>
                  <a:lnTo>
                    <a:pt x="877" y="4497"/>
                  </a:lnTo>
                  <a:lnTo>
                    <a:pt x="1025" y="5085"/>
                  </a:lnTo>
                  <a:lnTo>
                    <a:pt x="1174" y="5672"/>
                  </a:lnTo>
                  <a:lnTo>
                    <a:pt x="1328" y="6259"/>
                  </a:lnTo>
                  <a:lnTo>
                    <a:pt x="1482" y="6839"/>
                  </a:lnTo>
                  <a:lnTo>
                    <a:pt x="1641" y="7418"/>
                  </a:lnTo>
                  <a:lnTo>
                    <a:pt x="1805" y="7997"/>
                  </a:lnTo>
                  <a:lnTo>
                    <a:pt x="1970" y="8576"/>
                  </a:lnTo>
                  <a:lnTo>
                    <a:pt x="2145" y="9147"/>
                  </a:lnTo>
                  <a:lnTo>
                    <a:pt x="2315" y="9719"/>
                  </a:lnTo>
                  <a:lnTo>
                    <a:pt x="2495" y="10290"/>
                  </a:lnTo>
                  <a:lnTo>
                    <a:pt x="2675" y="10853"/>
                  </a:lnTo>
                  <a:lnTo>
                    <a:pt x="2856" y="11416"/>
                  </a:lnTo>
                  <a:lnTo>
                    <a:pt x="3042" y="11979"/>
                  </a:lnTo>
                  <a:lnTo>
                    <a:pt x="3233" y="12534"/>
                  </a:lnTo>
                  <a:lnTo>
                    <a:pt x="3429" y="13090"/>
                  </a:lnTo>
                  <a:lnTo>
                    <a:pt x="3572" y="13508"/>
                  </a:lnTo>
                  <a:lnTo>
                    <a:pt x="3721" y="13918"/>
                  </a:lnTo>
                  <a:lnTo>
                    <a:pt x="3869" y="14328"/>
                  </a:lnTo>
                  <a:lnTo>
                    <a:pt x="4023" y="14739"/>
                  </a:lnTo>
                  <a:lnTo>
                    <a:pt x="4183" y="15141"/>
                  </a:lnTo>
                  <a:lnTo>
                    <a:pt x="4342" y="15543"/>
                  </a:lnTo>
                  <a:lnTo>
                    <a:pt x="4501" y="15937"/>
                  </a:lnTo>
                  <a:lnTo>
                    <a:pt x="4665" y="16332"/>
                  </a:lnTo>
                  <a:lnTo>
                    <a:pt x="4835" y="16726"/>
                  </a:lnTo>
                  <a:lnTo>
                    <a:pt x="5005" y="17120"/>
                  </a:lnTo>
                  <a:lnTo>
                    <a:pt x="5180" y="17506"/>
                  </a:lnTo>
                  <a:lnTo>
                    <a:pt x="5355" y="17884"/>
                  </a:lnTo>
                  <a:lnTo>
                    <a:pt x="5536" y="18271"/>
                  </a:lnTo>
                  <a:lnTo>
                    <a:pt x="5721" y="18649"/>
                  </a:lnTo>
                  <a:lnTo>
                    <a:pt x="5902" y="19019"/>
                  </a:lnTo>
                  <a:lnTo>
                    <a:pt x="6093" y="19389"/>
                  </a:lnTo>
                  <a:lnTo>
                    <a:pt x="6284" y="19759"/>
                  </a:lnTo>
                  <a:lnTo>
                    <a:pt x="6475" y="20121"/>
                  </a:lnTo>
                  <a:lnTo>
                    <a:pt x="6671" y="20483"/>
                  </a:lnTo>
                  <a:lnTo>
                    <a:pt x="6873" y="20837"/>
                  </a:lnTo>
                  <a:lnTo>
                    <a:pt x="7075" y="21191"/>
                  </a:lnTo>
                  <a:lnTo>
                    <a:pt x="7276" y="21545"/>
                  </a:lnTo>
                  <a:lnTo>
                    <a:pt x="7483" y="21891"/>
                  </a:lnTo>
                  <a:lnTo>
                    <a:pt x="7695" y="22237"/>
                  </a:lnTo>
                  <a:lnTo>
                    <a:pt x="7908" y="22575"/>
                  </a:lnTo>
                  <a:lnTo>
                    <a:pt x="8120" y="22913"/>
                  </a:lnTo>
                  <a:lnTo>
                    <a:pt x="8338" y="23250"/>
                  </a:lnTo>
                  <a:lnTo>
                    <a:pt x="8555" y="23580"/>
                  </a:lnTo>
                  <a:lnTo>
                    <a:pt x="8778" y="23902"/>
                  </a:lnTo>
                  <a:lnTo>
                    <a:pt x="9006" y="24224"/>
                  </a:lnTo>
                  <a:lnTo>
                    <a:pt x="9229" y="24546"/>
                  </a:lnTo>
                  <a:lnTo>
                    <a:pt x="9463" y="24859"/>
                  </a:lnTo>
                  <a:lnTo>
                    <a:pt x="9749" y="25238"/>
                  </a:lnTo>
                  <a:lnTo>
                    <a:pt x="10046" y="25616"/>
                  </a:lnTo>
                  <a:lnTo>
                    <a:pt x="10343" y="25978"/>
                  </a:lnTo>
                  <a:lnTo>
                    <a:pt x="10651" y="26332"/>
                  </a:lnTo>
                  <a:lnTo>
                    <a:pt x="10959" y="26678"/>
                  </a:lnTo>
                  <a:lnTo>
                    <a:pt x="11272" y="27007"/>
                  </a:lnTo>
                  <a:lnTo>
                    <a:pt x="11585" y="27329"/>
                  </a:lnTo>
                  <a:lnTo>
                    <a:pt x="11909" y="27643"/>
                  </a:lnTo>
                  <a:lnTo>
                    <a:pt x="12233" y="27949"/>
                  </a:lnTo>
                  <a:lnTo>
                    <a:pt x="12562" y="28238"/>
                  </a:lnTo>
                  <a:lnTo>
                    <a:pt x="12896" y="28520"/>
                  </a:lnTo>
                  <a:lnTo>
                    <a:pt x="13230" y="28785"/>
                  </a:lnTo>
                  <a:lnTo>
                    <a:pt x="13570" y="29043"/>
                  </a:lnTo>
                  <a:lnTo>
                    <a:pt x="13915" y="29292"/>
                  </a:lnTo>
                  <a:lnTo>
                    <a:pt x="14260" y="29526"/>
                  </a:lnTo>
                  <a:lnTo>
                    <a:pt x="14610" y="29759"/>
                  </a:lnTo>
                  <a:lnTo>
                    <a:pt x="14960" y="29968"/>
                  </a:lnTo>
                  <a:lnTo>
                    <a:pt x="15316" y="30177"/>
                  </a:lnTo>
                  <a:lnTo>
                    <a:pt x="15676" y="30362"/>
                  </a:lnTo>
                  <a:lnTo>
                    <a:pt x="16037" y="30547"/>
                  </a:lnTo>
                  <a:lnTo>
                    <a:pt x="16403" y="30716"/>
                  </a:lnTo>
                  <a:lnTo>
                    <a:pt x="16770" y="30877"/>
                  </a:lnTo>
                  <a:lnTo>
                    <a:pt x="17136" y="31022"/>
                  </a:lnTo>
                  <a:lnTo>
                    <a:pt x="17507" y="31159"/>
                  </a:lnTo>
                  <a:lnTo>
                    <a:pt x="17879" y="31279"/>
                  </a:lnTo>
                  <a:lnTo>
                    <a:pt x="18255" y="31392"/>
                  </a:lnTo>
                  <a:lnTo>
                    <a:pt x="18632" y="31489"/>
                  </a:lnTo>
                  <a:lnTo>
                    <a:pt x="19009" y="31577"/>
                  </a:lnTo>
                  <a:lnTo>
                    <a:pt x="19386" y="31658"/>
                  </a:lnTo>
                  <a:lnTo>
                    <a:pt x="19768" y="31722"/>
                  </a:lnTo>
                  <a:lnTo>
                    <a:pt x="20150" y="31770"/>
                  </a:lnTo>
                  <a:lnTo>
                    <a:pt x="20537" y="31810"/>
                  </a:lnTo>
                  <a:lnTo>
                    <a:pt x="20935" y="31818"/>
                  </a:lnTo>
                  <a:lnTo>
                    <a:pt x="21333" y="31802"/>
                  </a:lnTo>
                  <a:lnTo>
                    <a:pt x="21731" y="31778"/>
                  </a:lnTo>
                  <a:lnTo>
                    <a:pt x="22124" y="31730"/>
                  </a:lnTo>
                  <a:lnTo>
                    <a:pt x="22522" y="31666"/>
                  </a:lnTo>
                  <a:lnTo>
                    <a:pt x="22915" y="31593"/>
                  </a:lnTo>
                  <a:lnTo>
                    <a:pt x="23307" y="31497"/>
                  </a:lnTo>
                  <a:lnTo>
                    <a:pt x="23695" y="31384"/>
                  </a:lnTo>
                  <a:lnTo>
                    <a:pt x="24082" y="31247"/>
                  </a:lnTo>
                  <a:lnTo>
                    <a:pt x="24469" y="31102"/>
                  </a:lnTo>
                  <a:lnTo>
                    <a:pt x="24846" y="30942"/>
                  </a:lnTo>
                  <a:lnTo>
                    <a:pt x="25228" y="30765"/>
                  </a:lnTo>
                  <a:lnTo>
                    <a:pt x="25605" y="30571"/>
                  </a:lnTo>
                  <a:lnTo>
                    <a:pt x="25976" y="30354"/>
                  </a:lnTo>
                  <a:lnTo>
                    <a:pt x="26343" y="30129"/>
                  </a:lnTo>
                  <a:lnTo>
                    <a:pt x="26709" y="29880"/>
                  </a:lnTo>
                  <a:lnTo>
                    <a:pt x="27043" y="29646"/>
                  </a:lnTo>
                  <a:lnTo>
                    <a:pt x="27372" y="29405"/>
                  </a:lnTo>
                  <a:lnTo>
                    <a:pt x="27701" y="29147"/>
                  </a:lnTo>
                  <a:lnTo>
                    <a:pt x="28025" y="28882"/>
                  </a:lnTo>
                  <a:lnTo>
                    <a:pt x="28343" y="28608"/>
                  </a:lnTo>
                  <a:lnTo>
                    <a:pt x="28656" y="28319"/>
                  </a:lnTo>
                  <a:lnTo>
                    <a:pt x="28969" y="28029"/>
                  </a:lnTo>
                  <a:lnTo>
                    <a:pt x="29277" y="27724"/>
                  </a:lnTo>
                  <a:lnTo>
                    <a:pt x="29580" y="27410"/>
                  </a:lnTo>
                  <a:lnTo>
                    <a:pt x="29882" y="27088"/>
                  </a:lnTo>
                  <a:lnTo>
                    <a:pt x="30174" y="26758"/>
                  </a:lnTo>
                  <a:lnTo>
                    <a:pt x="30466" y="26420"/>
                  </a:lnTo>
                  <a:lnTo>
                    <a:pt x="30752" y="26074"/>
                  </a:lnTo>
                  <a:lnTo>
                    <a:pt x="31034" y="25712"/>
                  </a:lnTo>
                  <a:lnTo>
                    <a:pt x="31315" y="25350"/>
                  </a:lnTo>
                  <a:lnTo>
                    <a:pt x="31585" y="24972"/>
                  </a:lnTo>
                  <a:lnTo>
                    <a:pt x="31808" y="24650"/>
                  </a:lnTo>
                  <a:lnTo>
                    <a:pt x="32031" y="24312"/>
                  </a:lnTo>
                  <a:lnTo>
                    <a:pt x="32249" y="23983"/>
                  </a:lnTo>
                  <a:lnTo>
                    <a:pt x="32461" y="23645"/>
                  </a:lnTo>
                  <a:lnTo>
                    <a:pt x="32679" y="23307"/>
                  </a:lnTo>
                  <a:lnTo>
                    <a:pt x="32886" y="22961"/>
                  </a:lnTo>
                  <a:lnTo>
                    <a:pt x="33093" y="22607"/>
                  </a:lnTo>
                  <a:lnTo>
                    <a:pt x="33299" y="22253"/>
                  </a:lnTo>
                  <a:lnTo>
                    <a:pt x="33496" y="21899"/>
                  </a:lnTo>
                  <a:lnTo>
                    <a:pt x="33697" y="21537"/>
                  </a:lnTo>
                  <a:lnTo>
                    <a:pt x="33894" y="21175"/>
                  </a:lnTo>
                  <a:lnTo>
                    <a:pt x="34085" y="20813"/>
                  </a:lnTo>
                  <a:lnTo>
                    <a:pt x="34276" y="20443"/>
                  </a:lnTo>
                  <a:lnTo>
                    <a:pt x="34462" y="20065"/>
                  </a:lnTo>
                  <a:lnTo>
                    <a:pt x="34647" y="19695"/>
                  </a:lnTo>
                  <a:lnTo>
                    <a:pt x="34828" y="19308"/>
                  </a:lnTo>
                  <a:lnTo>
                    <a:pt x="35003" y="18930"/>
                  </a:lnTo>
                  <a:lnTo>
                    <a:pt x="35178" y="18544"/>
                  </a:lnTo>
                  <a:lnTo>
                    <a:pt x="35353" y="18150"/>
                  </a:lnTo>
                  <a:lnTo>
                    <a:pt x="35518" y="17764"/>
                  </a:lnTo>
                  <a:lnTo>
                    <a:pt x="35687" y="17361"/>
                  </a:lnTo>
                  <a:lnTo>
                    <a:pt x="35847" y="16967"/>
                  </a:lnTo>
                  <a:lnTo>
                    <a:pt x="36006" y="16565"/>
                  </a:lnTo>
                  <a:lnTo>
                    <a:pt x="36165" y="16163"/>
                  </a:lnTo>
                  <a:lnTo>
                    <a:pt x="36319" y="15752"/>
                  </a:lnTo>
                  <a:lnTo>
                    <a:pt x="36467" y="15342"/>
                  </a:lnTo>
                  <a:lnTo>
                    <a:pt x="36616" y="14932"/>
                  </a:lnTo>
                  <a:lnTo>
                    <a:pt x="36759" y="14514"/>
                  </a:lnTo>
                  <a:lnTo>
                    <a:pt x="36897" y="14095"/>
                  </a:lnTo>
                  <a:lnTo>
                    <a:pt x="37035" y="13677"/>
                  </a:lnTo>
                  <a:lnTo>
                    <a:pt x="37173" y="13250"/>
                  </a:lnTo>
                  <a:lnTo>
                    <a:pt x="37301" y="12824"/>
                  </a:lnTo>
                  <a:lnTo>
                    <a:pt x="37476" y="12253"/>
                  </a:lnTo>
                  <a:lnTo>
                    <a:pt x="37651" y="11682"/>
                  </a:lnTo>
                  <a:lnTo>
                    <a:pt x="37815" y="11110"/>
                  </a:lnTo>
                  <a:lnTo>
                    <a:pt x="37985" y="10539"/>
                  </a:lnTo>
                  <a:lnTo>
                    <a:pt x="38144" y="9960"/>
                  </a:lnTo>
                  <a:lnTo>
                    <a:pt x="38309" y="9381"/>
                  </a:lnTo>
                  <a:lnTo>
                    <a:pt x="38463" y="8801"/>
                  </a:lnTo>
                  <a:lnTo>
                    <a:pt x="38617" y="8222"/>
                  </a:lnTo>
                  <a:lnTo>
                    <a:pt x="38771" y="7635"/>
                  </a:lnTo>
                  <a:lnTo>
                    <a:pt x="38919" y="7056"/>
                  </a:lnTo>
                  <a:lnTo>
                    <a:pt x="39062" y="6468"/>
                  </a:lnTo>
                  <a:lnTo>
                    <a:pt x="39206" y="5873"/>
                  </a:lnTo>
                  <a:lnTo>
                    <a:pt x="39344" y="5286"/>
                  </a:lnTo>
                  <a:lnTo>
                    <a:pt x="39476" y="4690"/>
                  </a:lnTo>
                  <a:lnTo>
                    <a:pt x="39609" y="4095"/>
                  </a:lnTo>
                  <a:lnTo>
                    <a:pt x="39742" y="3500"/>
                  </a:lnTo>
                  <a:lnTo>
                    <a:pt x="39917" y="2703"/>
                  </a:lnTo>
                  <a:lnTo>
                    <a:pt x="40065" y="2003"/>
                  </a:lnTo>
                  <a:lnTo>
                    <a:pt x="40182" y="1408"/>
                  </a:lnTo>
                  <a:lnTo>
                    <a:pt x="40272" y="901"/>
                  </a:lnTo>
                  <a:lnTo>
                    <a:pt x="40320" y="684"/>
                  </a:lnTo>
                  <a:lnTo>
                    <a:pt x="40362" y="459"/>
                  </a:lnTo>
                  <a:lnTo>
                    <a:pt x="40400" y="225"/>
                  </a:lnTo>
                  <a:lnTo>
                    <a:pt x="40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6"/>
            <p:cNvSpPr/>
            <p:nvPr/>
          </p:nvSpPr>
          <p:spPr>
            <a:xfrm>
              <a:off x="2688125" y="-6499825"/>
              <a:ext cx="2296425" cy="1501425"/>
            </a:xfrm>
            <a:custGeom>
              <a:avLst/>
              <a:gdLst/>
              <a:ahLst/>
              <a:cxnLst/>
              <a:rect l="l" t="t" r="r" b="b"/>
              <a:pathLst>
                <a:path w="91857" h="60057" extrusionOk="0">
                  <a:moveTo>
                    <a:pt x="17984" y="0"/>
                  </a:moveTo>
                  <a:lnTo>
                    <a:pt x="17522" y="8"/>
                  </a:lnTo>
                  <a:lnTo>
                    <a:pt x="17061" y="40"/>
                  </a:lnTo>
                  <a:lnTo>
                    <a:pt x="16599" y="80"/>
                  </a:lnTo>
                  <a:lnTo>
                    <a:pt x="16148" y="145"/>
                  </a:lnTo>
                  <a:lnTo>
                    <a:pt x="15692" y="217"/>
                  </a:lnTo>
                  <a:lnTo>
                    <a:pt x="15246" y="314"/>
                  </a:lnTo>
                  <a:lnTo>
                    <a:pt x="14800" y="426"/>
                  </a:lnTo>
                  <a:lnTo>
                    <a:pt x="14360" y="555"/>
                  </a:lnTo>
                  <a:lnTo>
                    <a:pt x="13925" y="700"/>
                  </a:lnTo>
                  <a:lnTo>
                    <a:pt x="13490" y="861"/>
                  </a:lnTo>
                  <a:lnTo>
                    <a:pt x="13060" y="1038"/>
                  </a:lnTo>
                  <a:lnTo>
                    <a:pt x="12635" y="1223"/>
                  </a:lnTo>
                  <a:lnTo>
                    <a:pt x="12216" y="1432"/>
                  </a:lnTo>
                  <a:lnTo>
                    <a:pt x="11802" y="1657"/>
                  </a:lnTo>
                  <a:lnTo>
                    <a:pt x="11388" y="1891"/>
                  </a:lnTo>
                  <a:lnTo>
                    <a:pt x="10985" y="2140"/>
                  </a:lnTo>
                  <a:lnTo>
                    <a:pt x="10582" y="2414"/>
                  </a:lnTo>
                  <a:lnTo>
                    <a:pt x="10189" y="2687"/>
                  </a:lnTo>
                  <a:lnTo>
                    <a:pt x="9796" y="2985"/>
                  </a:lnTo>
                  <a:lnTo>
                    <a:pt x="9414" y="3290"/>
                  </a:lnTo>
                  <a:lnTo>
                    <a:pt x="9032" y="3612"/>
                  </a:lnTo>
                  <a:lnTo>
                    <a:pt x="8661" y="3950"/>
                  </a:lnTo>
                  <a:lnTo>
                    <a:pt x="8289" y="4296"/>
                  </a:lnTo>
                  <a:lnTo>
                    <a:pt x="7928" y="4658"/>
                  </a:lnTo>
                  <a:lnTo>
                    <a:pt x="7573" y="5028"/>
                  </a:lnTo>
                  <a:lnTo>
                    <a:pt x="7223" y="5414"/>
                  </a:lnTo>
                  <a:lnTo>
                    <a:pt x="6883" y="5817"/>
                  </a:lnTo>
                  <a:lnTo>
                    <a:pt x="6543" y="6227"/>
                  </a:lnTo>
                  <a:lnTo>
                    <a:pt x="6214" y="6653"/>
                  </a:lnTo>
                  <a:lnTo>
                    <a:pt x="5891" y="7088"/>
                  </a:lnTo>
                  <a:lnTo>
                    <a:pt x="5577" y="7530"/>
                  </a:lnTo>
                  <a:lnTo>
                    <a:pt x="5270" y="7989"/>
                  </a:lnTo>
                  <a:lnTo>
                    <a:pt x="4967" y="8455"/>
                  </a:lnTo>
                  <a:lnTo>
                    <a:pt x="4670" y="8930"/>
                  </a:lnTo>
                  <a:lnTo>
                    <a:pt x="4384" y="9421"/>
                  </a:lnTo>
                  <a:lnTo>
                    <a:pt x="4108" y="9920"/>
                  </a:lnTo>
                  <a:lnTo>
                    <a:pt x="3837" y="10434"/>
                  </a:lnTo>
                  <a:lnTo>
                    <a:pt x="3572" y="10957"/>
                  </a:lnTo>
                  <a:lnTo>
                    <a:pt x="3317" y="11480"/>
                  </a:lnTo>
                  <a:lnTo>
                    <a:pt x="3073" y="12019"/>
                  </a:lnTo>
                  <a:lnTo>
                    <a:pt x="2834" y="12574"/>
                  </a:lnTo>
                  <a:lnTo>
                    <a:pt x="2606" y="13130"/>
                  </a:lnTo>
                  <a:lnTo>
                    <a:pt x="2383" y="13693"/>
                  </a:lnTo>
                  <a:lnTo>
                    <a:pt x="2171" y="14272"/>
                  </a:lnTo>
                  <a:lnTo>
                    <a:pt x="1969" y="14851"/>
                  </a:lnTo>
                  <a:lnTo>
                    <a:pt x="1773" y="15447"/>
                  </a:lnTo>
                  <a:lnTo>
                    <a:pt x="1587" y="16050"/>
                  </a:lnTo>
                  <a:lnTo>
                    <a:pt x="1412" y="16653"/>
                  </a:lnTo>
                  <a:lnTo>
                    <a:pt x="1247" y="17273"/>
                  </a:lnTo>
                  <a:lnTo>
                    <a:pt x="1093" y="17892"/>
                  </a:lnTo>
                  <a:lnTo>
                    <a:pt x="945" y="18520"/>
                  </a:lnTo>
                  <a:lnTo>
                    <a:pt x="807" y="19155"/>
                  </a:lnTo>
                  <a:lnTo>
                    <a:pt x="680" y="19799"/>
                  </a:lnTo>
                  <a:lnTo>
                    <a:pt x="568" y="20451"/>
                  </a:lnTo>
                  <a:lnTo>
                    <a:pt x="462" y="21110"/>
                  </a:lnTo>
                  <a:lnTo>
                    <a:pt x="366" y="21770"/>
                  </a:lnTo>
                  <a:lnTo>
                    <a:pt x="282" y="22438"/>
                  </a:lnTo>
                  <a:lnTo>
                    <a:pt x="207" y="23114"/>
                  </a:lnTo>
                  <a:lnTo>
                    <a:pt x="144" y="23797"/>
                  </a:lnTo>
                  <a:lnTo>
                    <a:pt x="91" y="24481"/>
                  </a:lnTo>
                  <a:lnTo>
                    <a:pt x="53" y="25173"/>
                  </a:lnTo>
                  <a:lnTo>
                    <a:pt x="22" y="25865"/>
                  </a:lnTo>
                  <a:lnTo>
                    <a:pt x="6" y="26565"/>
                  </a:lnTo>
                  <a:lnTo>
                    <a:pt x="0" y="27265"/>
                  </a:lnTo>
                  <a:lnTo>
                    <a:pt x="6" y="27852"/>
                  </a:lnTo>
                  <a:lnTo>
                    <a:pt x="16" y="28439"/>
                  </a:lnTo>
                  <a:lnTo>
                    <a:pt x="37" y="29019"/>
                  </a:lnTo>
                  <a:lnTo>
                    <a:pt x="64" y="29598"/>
                  </a:lnTo>
                  <a:lnTo>
                    <a:pt x="101" y="30177"/>
                  </a:lnTo>
                  <a:lnTo>
                    <a:pt x="144" y="30748"/>
                  </a:lnTo>
                  <a:lnTo>
                    <a:pt x="197" y="31320"/>
                  </a:lnTo>
                  <a:lnTo>
                    <a:pt x="255" y="31883"/>
                  </a:lnTo>
                  <a:lnTo>
                    <a:pt x="324" y="32446"/>
                  </a:lnTo>
                  <a:lnTo>
                    <a:pt x="398" y="33009"/>
                  </a:lnTo>
                  <a:lnTo>
                    <a:pt x="483" y="33564"/>
                  </a:lnTo>
                  <a:lnTo>
                    <a:pt x="573" y="34111"/>
                  </a:lnTo>
                  <a:lnTo>
                    <a:pt x="669" y="34658"/>
                  </a:lnTo>
                  <a:lnTo>
                    <a:pt x="775" y="35205"/>
                  </a:lnTo>
                  <a:lnTo>
                    <a:pt x="887" y="35744"/>
                  </a:lnTo>
                  <a:lnTo>
                    <a:pt x="1003" y="36275"/>
                  </a:lnTo>
                  <a:lnTo>
                    <a:pt x="1131" y="36806"/>
                  </a:lnTo>
                  <a:lnTo>
                    <a:pt x="1263" y="37329"/>
                  </a:lnTo>
                  <a:lnTo>
                    <a:pt x="1407" y="37852"/>
                  </a:lnTo>
                  <a:lnTo>
                    <a:pt x="1550" y="38367"/>
                  </a:lnTo>
                  <a:lnTo>
                    <a:pt x="1704" y="38874"/>
                  </a:lnTo>
                  <a:lnTo>
                    <a:pt x="1868" y="39381"/>
                  </a:lnTo>
                  <a:lnTo>
                    <a:pt x="2033" y="39879"/>
                  </a:lnTo>
                  <a:lnTo>
                    <a:pt x="2208" y="40370"/>
                  </a:lnTo>
                  <a:lnTo>
                    <a:pt x="2388" y="40853"/>
                  </a:lnTo>
                  <a:lnTo>
                    <a:pt x="2574" y="41336"/>
                  </a:lnTo>
                  <a:lnTo>
                    <a:pt x="2765" y="41810"/>
                  </a:lnTo>
                  <a:lnTo>
                    <a:pt x="2967" y="42277"/>
                  </a:lnTo>
                  <a:lnTo>
                    <a:pt x="3168" y="42744"/>
                  </a:lnTo>
                  <a:lnTo>
                    <a:pt x="3381" y="43194"/>
                  </a:lnTo>
                  <a:lnTo>
                    <a:pt x="3598" y="43645"/>
                  </a:lnTo>
                  <a:lnTo>
                    <a:pt x="3821" y="44087"/>
                  </a:lnTo>
                  <a:lnTo>
                    <a:pt x="4055" y="44521"/>
                  </a:lnTo>
                  <a:lnTo>
                    <a:pt x="4288" y="44948"/>
                  </a:lnTo>
                  <a:lnTo>
                    <a:pt x="4527" y="45374"/>
                  </a:lnTo>
                  <a:lnTo>
                    <a:pt x="4776" y="45785"/>
                  </a:lnTo>
                  <a:lnTo>
                    <a:pt x="5026" y="46187"/>
                  </a:lnTo>
                  <a:lnTo>
                    <a:pt x="5286" y="46589"/>
                  </a:lnTo>
                  <a:lnTo>
                    <a:pt x="5551" y="46975"/>
                  </a:lnTo>
                  <a:lnTo>
                    <a:pt x="5816" y="47361"/>
                  </a:lnTo>
                  <a:lnTo>
                    <a:pt x="6092" y="47731"/>
                  </a:lnTo>
                  <a:lnTo>
                    <a:pt x="6368" y="48093"/>
                  </a:lnTo>
                  <a:lnTo>
                    <a:pt x="6655" y="48456"/>
                  </a:lnTo>
                  <a:lnTo>
                    <a:pt x="6947" y="48801"/>
                  </a:lnTo>
                  <a:lnTo>
                    <a:pt x="7238" y="49139"/>
                  </a:lnTo>
                  <a:lnTo>
                    <a:pt x="7536" y="49469"/>
                  </a:lnTo>
                  <a:lnTo>
                    <a:pt x="7843" y="49791"/>
                  </a:lnTo>
                  <a:lnTo>
                    <a:pt x="8151" y="50105"/>
                  </a:lnTo>
                  <a:lnTo>
                    <a:pt x="8464" y="50410"/>
                  </a:lnTo>
                  <a:lnTo>
                    <a:pt x="8783" y="50708"/>
                  </a:lnTo>
                  <a:lnTo>
                    <a:pt x="9106" y="50990"/>
                  </a:lnTo>
                  <a:lnTo>
                    <a:pt x="9430" y="51263"/>
                  </a:lnTo>
                  <a:lnTo>
                    <a:pt x="9764" y="51529"/>
                  </a:lnTo>
                  <a:lnTo>
                    <a:pt x="10099" y="51786"/>
                  </a:lnTo>
                  <a:lnTo>
                    <a:pt x="10438" y="52028"/>
                  </a:lnTo>
                  <a:lnTo>
                    <a:pt x="10783" y="52261"/>
                  </a:lnTo>
                  <a:lnTo>
                    <a:pt x="11133" y="52486"/>
                  </a:lnTo>
                  <a:lnTo>
                    <a:pt x="11484" y="52695"/>
                  </a:lnTo>
                  <a:lnTo>
                    <a:pt x="11839" y="52896"/>
                  </a:lnTo>
                  <a:lnTo>
                    <a:pt x="12200" y="53089"/>
                  </a:lnTo>
                  <a:lnTo>
                    <a:pt x="12566" y="53275"/>
                  </a:lnTo>
                  <a:lnTo>
                    <a:pt x="12932" y="53443"/>
                  </a:lnTo>
                  <a:lnTo>
                    <a:pt x="13304" y="53596"/>
                  </a:lnTo>
                  <a:lnTo>
                    <a:pt x="13681" y="53741"/>
                  </a:lnTo>
                  <a:lnTo>
                    <a:pt x="14715" y="54119"/>
                  </a:lnTo>
                  <a:lnTo>
                    <a:pt x="15755" y="54489"/>
                  </a:lnTo>
                  <a:lnTo>
                    <a:pt x="16790" y="54843"/>
                  </a:lnTo>
                  <a:lnTo>
                    <a:pt x="17825" y="55189"/>
                  </a:lnTo>
                  <a:lnTo>
                    <a:pt x="18860" y="55519"/>
                  </a:lnTo>
                  <a:lnTo>
                    <a:pt x="19895" y="55841"/>
                  </a:lnTo>
                  <a:lnTo>
                    <a:pt x="20929" y="56155"/>
                  </a:lnTo>
                  <a:lnTo>
                    <a:pt x="21959" y="56452"/>
                  </a:lnTo>
                  <a:lnTo>
                    <a:pt x="22994" y="56734"/>
                  </a:lnTo>
                  <a:lnTo>
                    <a:pt x="24023" y="57007"/>
                  </a:lnTo>
                  <a:lnTo>
                    <a:pt x="25052" y="57273"/>
                  </a:lnTo>
                  <a:lnTo>
                    <a:pt x="26082" y="57522"/>
                  </a:lnTo>
                  <a:lnTo>
                    <a:pt x="27111" y="57764"/>
                  </a:lnTo>
                  <a:lnTo>
                    <a:pt x="28141" y="57989"/>
                  </a:lnTo>
                  <a:lnTo>
                    <a:pt x="29165" y="58206"/>
                  </a:lnTo>
                  <a:lnTo>
                    <a:pt x="30189" y="58407"/>
                  </a:lnTo>
                  <a:lnTo>
                    <a:pt x="31219" y="58600"/>
                  </a:lnTo>
                  <a:lnTo>
                    <a:pt x="32243" y="58777"/>
                  </a:lnTo>
                  <a:lnTo>
                    <a:pt x="33262" y="58946"/>
                  </a:lnTo>
                  <a:lnTo>
                    <a:pt x="34286" y="59107"/>
                  </a:lnTo>
                  <a:lnTo>
                    <a:pt x="35310" y="59252"/>
                  </a:lnTo>
                  <a:lnTo>
                    <a:pt x="36329" y="59381"/>
                  </a:lnTo>
                  <a:lnTo>
                    <a:pt x="37348" y="59501"/>
                  </a:lnTo>
                  <a:lnTo>
                    <a:pt x="38372" y="59614"/>
                  </a:lnTo>
                  <a:lnTo>
                    <a:pt x="39391" y="59711"/>
                  </a:lnTo>
                  <a:lnTo>
                    <a:pt x="40404" y="59791"/>
                  </a:lnTo>
                  <a:lnTo>
                    <a:pt x="41423" y="59863"/>
                  </a:lnTo>
                  <a:lnTo>
                    <a:pt x="42442" y="59928"/>
                  </a:lnTo>
                  <a:lnTo>
                    <a:pt x="43456" y="59976"/>
                  </a:lnTo>
                  <a:lnTo>
                    <a:pt x="44469" y="60016"/>
                  </a:lnTo>
                  <a:lnTo>
                    <a:pt x="45483" y="60040"/>
                  </a:lnTo>
                  <a:lnTo>
                    <a:pt x="46496" y="60057"/>
                  </a:lnTo>
                  <a:lnTo>
                    <a:pt x="47510" y="60057"/>
                  </a:lnTo>
                  <a:lnTo>
                    <a:pt x="48518" y="60048"/>
                  </a:lnTo>
                  <a:lnTo>
                    <a:pt x="49531" y="60024"/>
                  </a:lnTo>
                  <a:lnTo>
                    <a:pt x="50540" y="59992"/>
                  </a:lnTo>
                  <a:lnTo>
                    <a:pt x="51548" y="59944"/>
                  </a:lnTo>
                  <a:lnTo>
                    <a:pt x="52556" y="59888"/>
                  </a:lnTo>
                  <a:lnTo>
                    <a:pt x="53564" y="59815"/>
                  </a:lnTo>
                  <a:lnTo>
                    <a:pt x="54567" y="59735"/>
                  </a:lnTo>
                  <a:lnTo>
                    <a:pt x="55576" y="59638"/>
                  </a:lnTo>
                  <a:lnTo>
                    <a:pt x="56579" y="59534"/>
                  </a:lnTo>
                  <a:lnTo>
                    <a:pt x="57582" y="59413"/>
                  </a:lnTo>
                  <a:lnTo>
                    <a:pt x="58584" y="59284"/>
                  </a:lnTo>
                  <a:lnTo>
                    <a:pt x="59587" y="59139"/>
                  </a:lnTo>
                  <a:lnTo>
                    <a:pt x="60585" y="58978"/>
                  </a:lnTo>
                  <a:lnTo>
                    <a:pt x="61588" y="58818"/>
                  </a:lnTo>
                  <a:lnTo>
                    <a:pt x="62586" y="58633"/>
                  </a:lnTo>
                  <a:lnTo>
                    <a:pt x="63583" y="58439"/>
                  </a:lnTo>
                  <a:lnTo>
                    <a:pt x="64581" y="58238"/>
                  </a:lnTo>
                  <a:lnTo>
                    <a:pt x="65578" y="58021"/>
                  </a:lnTo>
                  <a:lnTo>
                    <a:pt x="66576" y="57796"/>
                  </a:lnTo>
                  <a:lnTo>
                    <a:pt x="67568" y="57554"/>
                  </a:lnTo>
                  <a:lnTo>
                    <a:pt x="68566" y="57297"/>
                  </a:lnTo>
                  <a:lnTo>
                    <a:pt x="69558" y="57032"/>
                  </a:lnTo>
                  <a:lnTo>
                    <a:pt x="70551" y="56758"/>
                  </a:lnTo>
                  <a:lnTo>
                    <a:pt x="71538" y="56468"/>
                  </a:lnTo>
                  <a:lnTo>
                    <a:pt x="72530" y="56163"/>
                  </a:lnTo>
                  <a:lnTo>
                    <a:pt x="73522" y="55849"/>
                  </a:lnTo>
                  <a:lnTo>
                    <a:pt x="74509" y="55519"/>
                  </a:lnTo>
                  <a:lnTo>
                    <a:pt x="75496" y="55181"/>
                  </a:lnTo>
                  <a:lnTo>
                    <a:pt x="76483" y="54835"/>
                  </a:lnTo>
                  <a:lnTo>
                    <a:pt x="77470" y="54465"/>
                  </a:lnTo>
                  <a:lnTo>
                    <a:pt x="78457" y="54087"/>
                  </a:lnTo>
                  <a:lnTo>
                    <a:pt x="78824" y="53942"/>
                  </a:lnTo>
                  <a:lnTo>
                    <a:pt x="79190" y="53773"/>
                  </a:lnTo>
                  <a:lnTo>
                    <a:pt x="79551" y="53604"/>
                  </a:lnTo>
                  <a:lnTo>
                    <a:pt x="79911" y="53419"/>
                  </a:lnTo>
                  <a:lnTo>
                    <a:pt x="80262" y="53218"/>
                  </a:lnTo>
                  <a:lnTo>
                    <a:pt x="80612" y="53017"/>
                  </a:lnTo>
                  <a:lnTo>
                    <a:pt x="80962" y="52800"/>
                  </a:lnTo>
                  <a:lnTo>
                    <a:pt x="81302" y="52567"/>
                  </a:lnTo>
                  <a:lnTo>
                    <a:pt x="81641" y="52333"/>
                  </a:lnTo>
                  <a:lnTo>
                    <a:pt x="81976" y="52084"/>
                  </a:lnTo>
                  <a:lnTo>
                    <a:pt x="82305" y="51826"/>
                  </a:lnTo>
                  <a:lnTo>
                    <a:pt x="82634" y="51561"/>
                  </a:lnTo>
                  <a:lnTo>
                    <a:pt x="82952" y="51287"/>
                  </a:lnTo>
                  <a:lnTo>
                    <a:pt x="83270" y="50998"/>
                  </a:lnTo>
                  <a:lnTo>
                    <a:pt x="83584" y="50700"/>
                  </a:lnTo>
                  <a:lnTo>
                    <a:pt x="83891" y="50394"/>
                  </a:lnTo>
                  <a:lnTo>
                    <a:pt x="84194" y="50081"/>
                  </a:lnTo>
                  <a:lnTo>
                    <a:pt x="84491" y="49759"/>
                  </a:lnTo>
                  <a:lnTo>
                    <a:pt x="84783" y="49429"/>
                  </a:lnTo>
                  <a:lnTo>
                    <a:pt x="85075" y="49091"/>
                  </a:lnTo>
                  <a:lnTo>
                    <a:pt x="85356" y="48745"/>
                  </a:lnTo>
                  <a:lnTo>
                    <a:pt x="85637" y="48383"/>
                  </a:lnTo>
                  <a:lnTo>
                    <a:pt x="85908" y="48021"/>
                  </a:lnTo>
                  <a:lnTo>
                    <a:pt x="86178" y="47643"/>
                  </a:lnTo>
                  <a:lnTo>
                    <a:pt x="86444" y="47265"/>
                  </a:lnTo>
                  <a:lnTo>
                    <a:pt x="86698" y="46879"/>
                  </a:lnTo>
                  <a:lnTo>
                    <a:pt x="86953" y="46476"/>
                  </a:lnTo>
                  <a:lnTo>
                    <a:pt x="87197" y="46074"/>
                  </a:lnTo>
                  <a:lnTo>
                    <a:pt x="87441" y="45664"/>
                  </a:lnTo>
                  <a:lnTo>
                    <a:pt x="87675" y="45246"/>
                  </a:lnTo>
                  <a:lnTo>
                    <a:pt x="87908" y="44819"/>
                  </a:lnTo>
                  <a:lnTo>
                    <a:pt x="88131" y="44385"/>
                  </a:lnTo>
                  <a:lnTo>
                    <a:pt x="88349" y="43950"/>
                  </a:lnTo>
                  <a:lnTo>
                    <a:pt x="88561" y="43500"/>
                  </a:lnTo>
                  <a:lnTo>
                    <a:pt x="88768" y="43049"/>
                  </a:lnTo>
                  <a:lnTo>
                    <a:pt x="88970" y="42591"/>
                  </a:lnTo>
                  <a:lnTo>
                    <a:pt x="89166" y="42124"/>
                  </a:lnTo>
                  <a:lnTo>
                    <a:pt x="89352" y="41657"/>
                  </a:lnTo>
                  <a:lnTo>
                    <a:pt x="89537" y="41175"/>
                  </a:lnTo>
                  <a:lnTo>
                    <a:pt x="89713" y="40692"/>
                  </a:lnTo>
                  <a:lnTo>
                    <a:pt x="89882" y="40209"/>
                  </a:lnTo>
                  <a:lnTo>
                    <a:pt x="90047" y="39711"/>
                  </a:lnTo>
                  <a:lnTo>
                    <a:pt x="90201" y="39212"/>
                  </a:lnTo>
                  <a:lnTo>
                    <a:pt x="90349" y="38705"/>
                  </a:lnTo>
                  <a:lnTo>
                    <a:pt x="90498" y="38198"/>
                  </a:lnTo>
                  <a:lnTo>
                    <a:pt x="90631" y="37683"/>
                  </a:lnTo>
                  <a:lnTo>
                    <a:pt x="90763" y="37160"/>
                  </a:lnTo>
                  <a:lnTo>
                    <a:pt x="90885" y="36637"/>
                  </a:lnTo>
                  <a:lnTo>
                    <a:pt x="91002" y="36106"/>
                  </a:lnTo>
                  <a:lnTo>
                    <a:pt x="91108" y="35575"/>
                  </a:lnTo>
                  <a:lnTo>
                    <a:pt x="91209" y="35036"/>
                  </a:lnTo>
                  <a:lnTo>
                    <a:pt x="91305" y="34497"/>
                  </a:lnTo>
                  <a:lnTo>
                    <a:pt x="91395" y="33950"/>
                  </a:lnTo>
                  <a:lnTo>
                    <a:pt x="91474" y="33403"/>
                  </a:lnTo>
                  <a:lnTo>
                    <a:pt x="91543" y="32848"/>
                  </a:lnTo>
                  <a:lnTo>
                    <a:pt x="91612" y="32293"/>
                  </a:lnTo>
                  <a:lnTo>
                    <a:pt x="91671" y="31730"/>
                  </a:lnTo>
                  <a:lnTo>
                    <a:pt x="91718" y="31167"/>
                  </a:lnTo>
                  <a:lnTo>
                    <a:pt x="91761" y="30603"/>
                  </a:lnTo>
                  <a:lnTo>
                    <a:pt x="91798" y="30032"/>
                  </a:lnTo>
                  <a:lnTo>
                    <a:pt x="91825" y="29461"/>
                  </a:lnTo>
                  <a:lnTo>
                    <a:pt x="91840" y="28890"/>
                  </a:lnTo>
                  <a:lnTo>
                    <a:pt x="91851" y="28311"/>
                  </a:lnTo>
                  <a:lnTo>
                    <a:pt x="91856" y="27731"/>
                  </a:lnTo>
                  <a:lnTo>
                    <a:pt x="91856" y="27265"/>
                  </a:lnTo>
                  <a:lnTo>
                    <a:pt x="91851" y="26565"/>
                  </a:lnTo>
                  <a:lnTo>
                    <a:pt x="91830" y="25865"/>
                  </a:lnTo>
                  <a:lnTo>
                    <a:pt x="91803" y="25173"/>
                  </a:lnTo>
                  <a:lnTo>
                    <a:pt x="91761" y="24481"/>
                  </a:lnTo>
                  <a:lnTo>
                    <a:pt x="91708" y="23797"/>
                  </a:lnTo>
                  <a:lnTo>
                    <a:pt x="91649" y="23114"/>
                  </a:lnTo>
                  <a:lnTo>
                    <a:pt x="91575" y="22438"/>
                  </a:lnTo>
                  <a:lnTo>
                    <a:pt x="91490" y="21770"/>
                  </a:lnTo>
                  <a:lnTo>
                    <a:pt x="91395" y="21110"/>
                  </a:lnTo>
                  <a:lnTo>
                    <a:pt x="91289" y="20451"/>
                  </a:lnTo>
                  <a:lnTo>
                    <a:pt x="91172" y="19799"/>
                  </a:lnTo>
                  <a:lnTo>
                    <a:pt x="91044" y="19155"/>
                  </a:lnTo>
                  <a:lnTo>
                    <a:pt x="90912" y="18520"/>
                  </a:lnTo>
                  <a:lnTo>
                    <a:pt x="90763" y="17892"/>
                  </a:lnTo>
                  <a:lnTo>
                    <a:pt x="90609" y="17273"/>
                  </a:lnTo>
                  <a:lnTo>
                    <a:pt x="90440" y="16653"/>
                  </a:lnTo>
                  <a:lnTo>
                    <a:pt x="90264" y="16050"/>
                  </a:lnTo>
                  <a:lnTo>
                    <a:pt x="90084" y="15447"/>
                  </a:lnTo>
                  <a:lnTo>
                    <a:pt x="89888" y="14851"/>
                  </a:lnTo>
                  <a:lnTo>
                    <a:pt x="89686" y="14272"/>
                  </a:lnTo>
                  <a:lnTo>
                    <a:pt x="89474" y="13693"/>
                  </a:lnTo>
                  <a:lnTo>
                    <a:pt x="89251" y="13130"/>
                  </a:lnTo>
                  <a:lnTo>
                    <a:pt x="89023" y="12574"/>
                  </a:lnTo>
                  <a:lnTo>
                    <a:pt x="88784" y="12019"/>
                  </a:lnTo>
                  <a:lnTo>
                    <a:pt x="88535" y="11480"/>
                  </a:lnTo>
                  <a:lnTo>
                    <a:pt x="88280" y="10957"/>
                  </a:lnTo>
                  <a:lnTo>
                    <a:pt x="88020" y="10434"/>
                  </a:lnTo>
                  <a:lnTo>
                    <a:pt x="87749" y="9920"/>
                  </a:lnTo>
                  <a:lnTo>
                    <a:pt x="87468" y="9421"/>
                  </a:lnTo>
                  <a:lnTo>
                    <a:pt x="87181" y="8930"/>
                  </a:lnTo>
                  <a:lnTo>
                    <a:pt x="86889" y="8455"/>
                  </a:lnTo>
                  <a:lnTo>
                    <a:pt x="86587" y="7989"/>
                  </a:lnTo>
                  <a:lnTo>
                    <a:pt x="86279" y="7530"/>
                  </a:lnTo>
                  <a:lnTo>
                    <a:pt x="85961" y="7088"/>
                  </a:lnTo>
                  <a:lnTo>
                    <a:pt x="85637" y="6653"/>
                  </a:lnTo>
                  <a:lnTo>
                    <a:pt x="85308" y="6227"/>
                  </a:lnTo>
                  <a:lnTo>
                    <a:pt x="84974" y="5817"/>
                  </a:lnTo>
                  <a:lnTo>
                    <a:pt x="84629" y="5414"/>
                  </a:lnTo>
                  <a:lnTo>
                    <a:pt x="84279" y="5028"/>
                  </a:lnTo>
                  <a:lnTo>
                    <a:pt x="83923" y="4658"/>
                  </a:lnTo>
                  <a:lnTo>
                    <a:pt x="83562" y="4296"/>
                  </a:lnTo>
                  <a:lnTo>
                    <a:pt x="83196" y="3950"/>
                  </a:lnTo>
                  <a:lnTo>
                    <a:pt x="82825" y="3612"/>
                  </a:lnTo>
                  <a:lnTo>
                    <a:pt x="82443" y="3290"/>
                  </a:lnTo>
                  <a:lnTo>
                    <a:pt x="82055" y="2985"/>
                  </a:lnTo>
                  <a:lnTo>
                    <a:pt x="81668" y="2687"/>
                  </a:lnTo>
                  <a:lnTo>
                    <a:pt x="81270" y="2414"/>
                  </a:lnTo>
                  <a:lnTo>
                    <a:pt x="80872" y="2140"/>
                  </a:lnTo>
                  <a:lnTo>
                    <a:pt x="80463" y="1891"/>
                  </a:lnTo>
                  <a:lnTo>
                    <a:pt x="80055" y="1657"/>
                  </a:lnTo>
                  <a:lnTo>
                    <a:pt x="79641" y="1432"/>
                  </a:lnTo>
                  <a:lnTo>
                    <a:pt x="79216" y="1223"/>
                  </a:lnTo>
                  <a:lnTo>
                    <a:pt x="78792" y="1038"/>
                  </a:lnTo>
                  <a:lnTo>
                    <a:pt x="78367" y="861"/>
                  </a:lnTo>
                  <a:lnTo>
                    <a:pt x="77932" y="700"/>
                  </a:lnTo>
                  <a:lnTo>
                    <a:pt x="77497" y="555"/>
                  </a:lnTo>
                  <a:lnTo>
                    <a:pt x="77051" y="426"/>
                  </a:lnTo>
                  <a:lnTo>
                    <a:pt x="76611" y="314"/>
                  </a:lnTo>
                  <a:lnTo>
                    <a:pt x="76160" y="217"/>
                  </a:lnTo>
                  <a:lnTo>
                    <a:pt x="75709" y="145"/>
                  </a:lnTo>
                  <a:lnTo>
                    <a:pt x="75252" y="80"/>
                  </a:lnTo>
                  <a:lnTo>
                    <a:pt x="74796" y="40"/>
                  </a:lnTo>
                  <a:lnTo>
                    <a:pt x="74334" y="8"/>
                  </a:lnTo>
                  <a:lnTo>
                    <a:pt x="73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6"/>
            <p:cNvSpPr/>
            <p:nvPr/>
          </p:nvSpPr>
          <p:spPr>
            <a:xfrm>
              <a:off x="4248775" y="-58677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60" y="1"/>
                  </a:moveTo>
                  <a:lnTo>
                    <a:pt x="3858" y="9"/>
                  </a:lnTo>
                  <a:lnTo>
                    <a:pt x="3651" y="33"/>
                  </a:lnTo>
                  <a:lnTo>
                    <a:pt x="3444" y="73"/>
                  </a:lnTo>
                  <a:lnTo>
                    <a:pt x="3237" y="137"/>
                  </a:lnTo>
                  <a:lnTo>
                    <a:pt x="3036" y="210"/>
                  </a:lnTo>
                  <a:lnTo>
                    <a:pt x="2834" y="290"/>
                  </a:lnTo>
                  <a:lnTo>
                    <a:pt x="2643" y="395"/>
                  </a:lnTo>
                  <a:lnTo>
                    <a:pt x="2457" y="508"/>
                  </a:lnTo>
                  <a:lnTo>
                    <a:pt x="2272" y="636"/>
                  </a:lnTo>
                  <a:lnTo>
                    <a:pt x="2096" y="781"/>
                  </a:lnTo>
                  <a:lnTo>
                    <a:pt x="1927" y="934"/>
                  </a:lnTo>
                  <a:lnTo>
                    <a:pt x="1757" y="1095"/>
                  </a:lnTo>
                  <a:lnTo>
                    <a:pt x="1598" y="1272"/>
                  </a:lnTo>
                  <a:lnTo>
                    <a:pt x="1444" y="1457"/>
                  </a:lnTo>
                  <a:lnTo>
                    <a:pt x="1300" y="1658"/>
                  </a:lnTo>
                  <a:lnTo>
                    <a:pt x="1157" y="1867"/>
                  </a:lnTo>
                  <a:lnTo>
                    <a:pt x="1025" y="2084"/>
                  </a:lnTo>
                  <a:lnTo>
                    <a:pt x="897" y="2310"/>
                  </a:lnTo>
                  <a:lnTo>
                    <a:pt x="780" y="2543"/>
                  </a:lnTo>
                  <a:lnTo>
                    <a:pt x="669" y="2784"/>
                  </a:lnTo>
                  <a:lnTo>
                    <a:pt x="563" y="3042"/>
                  </a:lnTo>
                  <a:lnTo>
                    <a:pt x="467" y="3299"/>
                  </a:lnTo>
                  <a:lnTo>
                    <a:pt x="382" y="3565"/>
                  </a:lnTo>
                  <a:lnTo>
                    <a:pt x="303" y="3838"/>
                  </a:lnTo>
                  <a:lnTo>
                    <a:pt x="234" y="4120"/>
                  </a:lnTo>
                  <a:lnTo>
                    <a:pt x="170" y="4401"/>
                  </a:lnTo>
                  <a:lnTo>
                    <a:pt x="117" y="4691"/>
                  </a:lnTo>
                  <a:lnTo>
                    <a:pt x="75" y="4989"/>
                  </a:lnTo>
                  <a:lnTo>
                    <a:pt x="43" y="5286"/>
                  </a:lnTo>
                  <a:lnTo>
                    <a:pt x="16" y="5584"/>
                  </a:lnTo>
                  <a:lnTo>
                    <a:pt x="6" y="5890"/>
                  </a:lnTo>
                  <a:lnTo>
                    <a:pt x="0" y="6203"/>
                  </a:lnTo>
                  <a:lnTo>
                    <a:pt x="6" y="6517"/>
                  </a:lnTo>
                  <a:lnTo>
                    <a:pt x="22" y="6831"/>
                  </a:lnTo>
                  <a:lnTo>
                    <a:pt x="48" y="7145"/>
                  </a:lnTo>
                  <a:lnTo>
                    <a:pt x="53" y="7161"/>
                  </a:lnTo>
                  <a:lnTo>
                    <a:pt x="91" y="7475"/>
                  </a:lnTo>
                  <a:lnTo>
                    <a:pt x="138" y="7780"/>
                  </a:lnTo>
                  <a:lnTo>
                    <a:pt x="197" y="8078"/>
                  </a:lnTo>
                  <a:lnTo>
                    <a:pt x="266" y="8376"/>
                  </a:lnTo>
                  <a:lnTo>
                    <a:pt x="340" y="8657"/>
                  </a:lnTo>
                  <a:lnTo>
                    <a:pt x="425" y="8931"/>
                  </a:lnTo>
                  <a:lnTo>
                    <a:pt x="515" y="9204"/>
                  </a:lnTo>
                  <a:lnTo>
                    <a:pt x="621" y="9462"/>
                  </a:lnTo>
                  <a:lnTo>
                    <a:pt x="727" y="9711"/>
                  </a:lnTo>
                  <a:lnTo>
                    <a:pt x="844" y="9952"/>
                  </a:lnTo>
                  <a:lnTo>
                    <a:pt x="971" y="10186"/>
                  </a:lnTo>
                  <a:lnTo>
                    <a:pt x="1099" y="10403"/>
                  </a:lnTo>
                  <a:lnTo>
                    <a:pt x="1237" y="10620"/>
                  </a:lnTo>
                  <a:lnTo>
                    <a:pt x="1380" y="10821"/>
                  </a:lnTo>
                  <a:lnTo>
                    <a:pt x="1534" y="11014"/>
                  </a:lnTo>
                  <a:lnTo>
                    <a:pt x="1688" y="11191"/>
                  </a:lnTo>
                  <a:lnTo>
                    <a:pt x="1847" y="11360"/>
                  </a:lnTo>
                  <a:lnTo>
                    <a:pt x="2017" y="11513"/>
                  </a:lnTo>
                  <a:lnTo>
                    <a:pt x="2187" y="11658"/>
                  </a:lnTo>
                  <a:lnTo>
                    <a:pt x="2362" y="11787"/>
                  </a:lnTo>
                  <a:lnTo>
                    <a:pt x="2542" y="11907"/>
                  </a:lnTo>
                  <a:lnTo>
                    <a:pt x="2728" y="12012"/>
                  </a:lnTo>
                  <a:lnTo>
                    <a:pt x="2914" y="12109"/>
                  </a:lnTo>
                  <a:lnTo>
                    <a:pt x="3105" y="12189"/>
                  </a:lnTo>
                  <a:lnTo>
                    <a:pt x="3301" y="12253"/>
                  </a:lnTo>
                  <a:lnTo>
                    <a:pt x="3497" y="12302"/>
                  </a:lnTo>
                  <a:lnTo>
                    <a:pt x="3699" y="12334"/>
                  </a:lnTo>
                  <a:lnTo>
                    <a:pt x="3901" y="12358"/>
                  </a:lnTo>
                  <a:lnTo>
                    <a:pt x="4102" y="12366"/>
                  </a:lnTo>
                  <a:lnTo>
                    <a:pt x="4309" y="12350"/>
                  </a:lnTo>
                  <a:lnTo>
                    <a:pt x="4516" y="12326"/>
                  </a:lnTo>
                  <a:lnTo>
                    <a:pt x="4723" y="12286"/>
                  </a:lnTo>
                  <a:lnTo>
                    <a:pt x="4930" y="12229"/>
                  </a:lnTo>
                  <a:lnTo>
                    <a:pt x="5132" y="12157"/>
                  </a:lnTo>
                  <a:lnTo>
                    <a:pt x="5328" y="12068"/>
                  </a:lnTo>
                  <a:lnTo>
                    <a:pt x="5519" y="11964"/>
                  </a:lnTo>
                  <a:lnTo>
                    <a:pt x="5710" y="11851"/>
                  </a:lnTo>
                  <a:lnTo>
                    <a:pt x="5891" y="11722"/>
                  </a:lnTo>
                  <a:lnTo>
                    <a:pt x="6066" y="11578"/>
                  </a:lnTo>
                  <a:lnTo>
                    <a:pt x="6241" y="11425"/>
                  </a:lnTo>
                  <a:lnTo>
                    <a:pt x="6405" y="11256"/>
                  </a:lnTo>
                  <a:lnTo>
                    <a:pt x="6565" y="11079"/>
                  </a:lnTo>
                  <a:lnTo>
                    <a:pt x="6718" y="10894"/>
                  </a:lnTo>
                  <a:lnTo>
                    <a:pt x="6862" y="10693"/>
                  </a:lnTo>
                  <a:lnTo>
                    <a:pt x="7005" y="10483"/>
                  </a:lnTo>
                  <a:lnTo>
                    <a:pt x="7138" y="10266"/>
                  </a:lnTo>
                  <a:lnTo>
                    <a:pt x="7260" y="10041"/>
                  </a:lnTo>
                  <a:lnTo>
                    <a:pt x="7382" y="9808"/>
                  </a:lnTo>
                  <a:lnTo>
                    <a:pt x="7493" y="9558"/>
                  </a:lnTo>
                  <a:lnTo>
                    <a:pt x="7594" y="9309"/>
                  </a:lnTo>
                  <a:lnTo>
                    <a:pt x="7690" y="9051"/>
                  </a:lnTo>
                  <a:lnTo>
                    <a:pt x="7774" y="8778"/>
                  </a:lnTo>
                  <a:lnTo>
                    <a:pt x="7854" y="8504"/>
                  </a:lnTo>
                  <a:lnTo>
                    <a:pt x="7923" y="8231"/>
                  </a:lnTo>
                  <a:lnTo>
                    <a:pt x="7987" y="7941"/>
                  </a:lnTo>
                  <a:lnTo>
                    <a:pt x="8040" y="7652"/>
                  </a:lnTo>
                  <a:lnTo>
                    <a:pt x="8082" y="7362"/>
                  </a:lnTo>
                  <a:lnTo>
                    <a:pt x="8114" y="7064"/>
                  </a:lnTo>
                  <a:lnTo>
                    <a:pt x="8135" y="6759"/>
                  </a:lnTo>
                  <a:lnTo>
                    <a:pt x="8151" y="6453"/>
                  </a:lnTo>
                  <a:lnTo>
                    <a:pt x="8157" y="6139"/>
                  </a:lnTo>
                  <a:lnTo>
                    <a:pt x="8146" y="5833"/>
                  </a:lnTo>
                  <a:lnTo>
                    <a:pt x="8130" y="5520"/>
                  </a:lnTo>
                  <a:lnTo>
                    <a:pt x="8103" y="5198"/>
                  </a:lnTo>
                  <a:lnTo>
                    <a:pt x="8061" y="4892"/>
                  </a:lnTo>
                  <a:lnTo>
                    <a:pt x="8013" y="4586"/>
                  </a:lnTo>
                  <a:lnTo>
                    <a:pt x="7960" y="4289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6" y="3170"/>
                  </a:lnTo>
                  <a:lnTo>
                    <a:pt x="7536" y="2905"/>
                  </a:lnTo>
                  <a:lnTo>
                    <a:pt x="7424" y="2656"/>
                  </a:lnTo>
                  <a:lnTo>
                    <a:pt x="7313" y="2414"/>
                  </a:lnTo>
                  <a:lnTo>
                    <a:pt x="7185" y="2181"/>
                  </a:lnTo>
                  <a:lnTo>
                    <a:pt x="7058" y="1964"/>
                  </a:lnTo>
                  <a:lnTo>
                    <a:pt x="6920" y="1746"/>
                  </a:lnTo>
                  <a:lnTo>
                    <a:pt x="6777" y="1545"/>
                  </a:lnTo>
                  <a:lnTo>
                    <a:pt x="6628" y="1360"/>
                  </a:lnTo>
                  <a:lnTo>
                    <a:pt x="6469" y="1175"/>
                  </a:lnTo>
                  <a:lnTo>
                    <a:pt x="6310" y="1014"/>
                  </a:lnTo>
                  <a:lnTo>
                    <a:pt x="6145" y="853"/>
                  </a:lnTo>
                  <a:lnTo>
                    <a:pt x="5976" y="709"/>
                  </a:lnTo>
                  <a:lnTo>
                    <a:pt x="5800" y="580"/>
                  </a:lnTo>
                  <a:lnTo>
                    <a:pt x="5620" y="459"/>
                  </a:lnTo>
                  <a:lnTo>
                    <a:pt x="5434" y="355"/>
                  </a:lnTo>
                  <a:lnTo>
                    <a:pt x="5249" y="258"/>
                  </a:lnTo>
                  <a:lnTo>
                    <a:pt x="5057" y="178"/>
                  </a:lnTo>
                  <a:lnTo>
                    <a:pt x="4861" y="113"/>
                  </a:lnTo>
                  <a:lnTo>
                    <a:pt x="4665" y="65"/>
                  </a:lnTo>
                  <a:lnTo>
                    <a:pt x="4468" y="25"/>
                  </a:lnTo>
                  <a:lnTo>
                    <a:pt x="4267" y="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6"/>
            <p:cNvSpPr/>
            <p:nvPr/>
          </p:nvSpPr>
          <p:spPr>
            <a:xfrm>
              <a:off x="3080800" y="-59574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55" y="1"/>
                  </a:moveTo>
                  <a:lnTo>
                    <a:pt x="3848" y="17"/>
                  </a:lnTo>
                  <a:lnTo>
                    <a:pt x="3641" y="41"/>
                  </a:lnTo>
                  <a:lnTo>
                    <a:pt x="3434" y="81"/>
                  </a:lnTo>
                  <a:lnTo>
                    <a:pt x="3227" y="137"/>
                  </a:lnTo>
                  <a:lnTo>
                    <a:pt x="3025" y="218"/>
                  </a:lnTo>
                  <a:lnTo>
                    <a:pt x="2829" y="298"/>
                  </a:lnTo>
                  <a:lnTo>
                    <a:pt x="2638" y="403"/>
                  </a:lnTo>
                  <a:lnTo>
                    <a:pt x="2447" y="524"/>
                  </a:lnTo>
                  <a:lnTo>
                    <a:pt x="2267" y="652"/>
                  </a:lnTo>
                  <a:lnTo>
                    <a:pt x="2091" y="789"/>
                  </a:lnTo>
                  <a:lnTo>
                    <a:pt x="1916" y="942"/>
                  </a:lnTo>
                  <a:lnTo>
                    <a:pt x="1752" y="1111"/>
                  </a:lnTo>
                  <a:lnTo>
                    <a:pt x="1593" y="1288"/>
                  </a:lnTo>
                  <a:lnTo>
                    <a:pt x="1439" y="1473"/>
                  </a:lnTo>
                  <a:lnTo>
                    <a:pt x="1295" y="1674"/>
                  </a:lnTo>
                  <a:lnTo>
                    <a:pt x="1152" y="1883"/>
                  </a:lnTo>
                  <a:lnTo>
                    <a:pt x="1020" y="2100"/>
                  </a:lnTo>
                  <a:lnTo>
                    <a:pt x="897" y="2326"/>
                  </a:lnTo>
                  <a:lnTo>
                    <a:pt x="775" y="2567"/>
                  </a:lnTo>
                  <a:lnTo>
                    <a:pt x="664" y="2808"/>
                  </a:lnTo>
                  <a:lnTo>
                    <a:pt x="563" y="3058"/>
                  </a:lnTo>
                  <a:lnTo>
                    <a:pt x="468" y="3323"/>
                  </a:lnTo>
                  <a:lnTo>
                    <a:pt x="383" y="3589"/>
                  </a:lnTo>
                  <a:lnTo>
                    <a:pt x="303" y="3862"/>
                  </a:lnTo>
                  <a:lnTo>
                    <a:pt x="234" y="4136"/>
                  </a:lnTo>
                  <a:lnTo>
                    <a:pt x="170" y="4425"/>
                  </a:lnTo>
                  <a:lnTo>
                    <a:pt x="117" y="4715"/>
                  </a:lnTo>
                  <a:lnTo>
                    <a:pt x="75" y="5005"/>
                  </a:lnTo>
                  <a:lnTo>
                    <a:pt x="43" y="5310"/>
                  </a:lnTo>
                  <a:lnTo>
                    <a:pt x="22" y="5608"/>
                  </a:lnTo>
                  <a:lnTo>
                    <a:pt x="6" y="5914"/>
                  </a:lnTo>
                  <a:lnTo>
                    <a:pt x="1" y="6227"/>
                  </a:lnTo>
                  <a:lnTo>
                    <a:pt x="11" y="6533"/>
                  </a:lnTo>
                  <a:lnTo>
                    <a:pt x="27" y="6847"/>
                  </a:lnTo>
                  <a:lnTo>
                    <a:pt x="54" y="7169"/>
                  </a:lnTo>
                  <a:lnTo>
                    <a:pt x="96" y="7483"/>
                  </a:lnTo>
                  <a:lnTo>
                    <a:pt x="144" y="7788"/>
                  </a:lnTo>
                  <a:lnTo>
                    <a:pt x="202" y="8086"/>
                  </a:lnTo>
                  <a:lnTo>
                    <a:pt x="266" y="8376"/>
                  </a:lnTo>
                  <a:lnTo>
                    <a:pt x="346" y="8665"/>
                  </a:lnTo>
                  <a:lnTo>
                    <a:pt x="430" y="8939"/>
                  </a:lnTo>
                  <a:lnTo>
                    <a:pt x="521" y="9204"/>
                  </a:lnTo>
                  <a:lnTo>
                    <a:pt x="622" y="9470"/>
                  </a:lnTo>
                  <a:lnTo>
                    <a:pt x="733" y="9719"/>
                  </a:lnTo>
                  <a:lnTo>
                    <a:pt x="850" y="9960"/>
                  </a:lnTo>
                  <a:lnTo>
                    <a:pt x="972" y="10194"/>
                  </a:lnTo>
                  <a:lnTo>
                    <a:pt x="1104" y="10411"/>
                  </a:lnTo>
                  <a:lnTo>
                    <a:pt x="1242" y="10628"/>
                  </a:lnTo>
                  <a:lnTo>
                    <a:pt x="1386" y="10829"/>
                  </a:lnTo>
                  <a:lnTo>
                    <a:pt x="1534" y="11014"/>
                  </a:lnTo>
                  <a:lnTo>
                    <a:pt x="1693" y="11199"/>
                  </a:lnTo>
                  <a:lnTo>
                    <a:pt x="1853" y="11360"/>
                  </a:lnTo>
                  <a:lnTo>
                    <a:pt x="2022" y="11521"/>
                  </a:lnTo>
                  <a:lnTo>
                    <a:pt x="2192" y="11666"/>
                  </a:lnTo>
                  <a:lnTo>
                    <a:pt x="2367" y="11795"/>
                  </a:lnTo>
                  <a:lnTo>
                    <a:pt x="2548" y="11915"/>
                  </a:lnTo>
                  <a:lnTo>
                    <a:pt x="2734" y="12020"/>
                  </a:lnTo>
                  <a:lnTo>
                    <a:pt x="2919" y="12108"/>
                  </a:lnTo>
                  <a:lnTo>
                    <a:pt x="3110" y="12189"/>
                  </a:lnTo>
                  <a:lnTo>
                    <a:pt x="3307" y="12253"/>
                  </a:lnTo>
                  <a:lnTo>
                    <a:pt x="3503" y="12310"/>
                  </a:lnTo>
                  <a:lnTo>
                    <a:pt x="3705" y="12342"/>
                  </a:lnTo>
                  <a:lnTo>
                    <a:pt x="3906" y="12366"/>
                  </a:lnTo>
                  <a:lnTo>
                    <a:pt x="4108" y="12366"/>
                  </a:lnTo>
                  <a:lnTo>
                    <a:pt x="4315" y="12358"/>
                  </a:lnTo>
                  <a:lnTo>
                    <a:pt x="4522" y="12334"/>
                  </a:lnTo>
                  <a:lnTo>
                    <a:pt x="4729" y="12285"/>
                  </a:lnTo>
                  <a:lnTo>
                    <a:pt x="4936" y="12229"/>
                  </a:lnTo>
                  <a:lnTo>
                    <a:pt x="5137" y="12157"/>
                  </a:lnTo>
                  <a:lnTo>
                    <a:pt x="5334" y="12068"/>
                  </a:lnTo>
                  <a:lnTo>
                    <a:pt x="5525" y="11964"/>
                  </a:lnTo>
                  <a:lnTo>
                    <a:pt x="5716" y="11851"/>
                  </a:lnTo>
                  <a:lnTo>
                    <a:pt x="5896" y="11722"/>
                  </a:lnTo>
                  <a:lnTo>
                    <a:pt x="6071" y="11577"/>
                  </a:lnTo>
                  <a:lnTo>
                    <a:pt x="6246" y="11425"/>
                  </a:lnTo>
                  <a:lnTo>
                    <a:pt x="6411" y="11264"/>
                  </a:lnTo>
                  <a:lnTo>
                    <a:pt x="6570" y="11079"/>
                  </a:lnTo>
                  <a:lnTo>
                    <a:pt x="6724" y="10894"/>
                  </a:lnTo>
                  <a:lnTo>
                    <a:pt x="6867" y="10692"/>
                  </a:lnTo>
                  <a:lnTo>
                    <a:pt x="7011" y="10483"/>
                  </a:lnTo>
                  <a:lnTo>
                    <a:pt x="7143" y="10266"/>
                  </a:lnTo>
                  <a:lnTo>
                    <a:pt x="7265" y="10041"/>
                  </a:lnTo>
                  <a:lnTo>
                    <a:pt x="7387" y="9808"/>
                  </a:lnTo>
                  <a:lnTo>
                    <a:pt x="7493" y="9558"/>
                  </a:lnTo>
                  <a:lnTo>
                    <a:pt x="7600" y="9309"/>
                  </a:lnTo>
                  <a:lnTo>
                    <a:pt x="7695" y="9051"/>
                  </a:lnTo>
                  <a:lnTo>
                    <a:pt x="7780" y="8786"/>
                  </a:lnTo>
                  <a:lnTo>
                    <a:pt x="7860" y="8512"/>
                  </a:lnTo>
                  <a:lnTo>
                    <a:pt x="7929" y="8231"/>
                  </a:lnTo>
                  <a:lnTo>
                    <a:pt x="7992" y="7941"/>
                  </a:lnTo>
                  <a:lnTo>
                    <a:pt x="8040" y="7651"/>
                  </a:lnTo>
                  <a:lnTo>
                    <a:pt x="8083" y="7362"/>
                  </a:lnTo>
                  <a:lnTo>
                    <a:pt x="8120" y="7064"/>
                  </a:lnTo>
                  <a:lnTo>
                    <a:pt x="8141" y="6758"/>
                  </a:lnTo>
                  <a:lnTo>
                    <a:pt x="8157" y="6453"/>
                  </a:lnTo>
                  <a:lnTo>
                    <a:pt x="8157" y="6139"/>
                  </a:lnTo>
                  <a:lnTo>
                    <a:pt x="8151" y="5833"/>
                  </a:lnTo>
                  <a:lnTo>
                    <a:pt x="8136" y="5520"/>
                  </a:lnTo>
                  <a:lnTo>
                    <a:pt x="8104" y="5206"/>
                  </a:lnTo>
                  <a:lnTo>
                    <a:pt x="8067" y="4892"/>
                  </a:lnTo>
                  <a:lnTo>
                    <a:pt x="8019" y="4586"/>
                  </a:lnTo>
                  <a:lnTo>
                    <a:pt x="7960" y="4281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7" y="3162"/>
                  </a:lnTo>
                  <a:lnTo>
                    <a:pt x="7536" y="2905"/>
                  </a:lnTo>
                  <a:lnTo>
                    <a:pt x="7430" y="2655"/>
                  </a:lnTo>
                  <a:lnTo>
                    <a:pt x="7313" y="2414"/>
                  </a:lnTo>
                  <a:lnTo>
                    <a:pt x="7186" y="2181"/>
                  </a:lnTo>
                  <a:lnTo>
                    <a:pt x="7058" y="1956"/>
                  </a:lnTo>
                  <a:lnTo>
                    <a:pt x="6920" y="1746"/>
                  </a:lnTo>
                  <a:lnTo>
                    <a:pt x="6772" y="1545"/>
                  </a:lnTo>
                  <a:lnTo>
                    <a:pt x="6623" y="1352"/>
                  </a:lnTo>
                  <a:lnTo>
                    <a:pt x="6469" y="1175"/>
                  </a:lnTo>
                  <a:lnTo>
                    <a:pt x="6310" y="1006"/>
                  </a:lnTo>
                  <a:lnTo>
                    <a:pt x="6140" y="853"/>
                  </a:lnTo>
                  <a:lnTo>
                    <a:pt x="5970" y="709"/>
                  </a:lnTo>
                  <a:lnTo>
                    <a:pt x="5795" y="580"/>
                  </a:lnTo>
                  <a:lnTo>
                    <a:pt x="5615" y="459"/>
                  </a:lnTo>
                  <a:lnTo>
                    <a:pt x="5429" y="355"/>
                  </a:lnTo>
                  <a:lnTo>
                    <a:pt x="5244" y="258"/>
                  </a:lnTo>
                  <a:lnTo>
                    <a:pt x="5052" y="178"/>
                  </a:lnTo>
                  <a:lnTo>
                    <a:pt x="4856" y="113"/>
                  </a:lnTo>
                  <a:lnTo>
                    <a:pt x="4660" y="65"/>
                  </a:lnTo>
                  <a:lnTo>
                    <a:pt x="4458" y="33"/>
                  </a:lnTo>
                  <a:lnTo>
                    <a:pt x="4256" y="9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6"/>
            <p:cNvSpPr/>
            <p:nvPr/>
          </p:nvSpPr>
          <p:spPr>
            <a:xfrm>
              <a:off x="3528950" y="-5758475"/>
              <a:ext cx="394825" cy="318600"/>
            </a:xfrm>
            <a:custGeom>
              <a:avLst/>
              <a:gdLst/>
              <a:ahLst/>
              <a:cxnLst/>
              <a:rect l="l" t="t" r="r" b="b"/>
              <a:pathLst>
                <a:path w="15793" h="12744" extrusionOk="0">
                  <a:moveTo>
                    <a:pt x="64" y="0"/>
                  </a:moveTo>
                  <a:lnTo>
                    <a:pt x="32" y="346"/>
                  </a:lnTo>
                  <a:lnTo>
                    <a:pt x="11" y="692"/>
                  </a:lnTo>
                  <a:lnTo>
                    <a:pt x="0" y="1038"/>
                  </a:lnTo>
                  <a:lnTo>
                    <a:pt x="0" y="1384"/>
                  </a:lnTo>
                  <a:lnTo>
                    <a:pt x="5" y="1730"/>
                  </a:lnTo>
                  <a:lnTo>
                    <a:pt x="21" y="2068"/>
                  </a:lnTo>
                  <a:lnTo>
                    <a:pt x="48" y="2414"/>
                  </a:lnTo>
                  <a:lnTo>
                    <a:pt x="85" y="2752"/>
                  </a:lnTo>
                  <a:lnTo>
                    <a:pt x="127" y="3089"/>
                  </a:lnTo>
                  <a:lnTo>
                    <a:pt x="175" y="3427"/>
                  </a:lnTo>
                  <a:lnTo>
                    <a:pt x="239" y="3757"/>
                  </a:lnTo>
                  <a:lnTo>
                    <a:pt x="308" y="4087"/>
                  </a:lnTo>
                  <a:lnTo>
                    <a:pt x="387" y="4409"/>
                  </a:lnTo>
                  <a:lnTo>
                    <a:pt x="472" y="4731"/>
                  </a:lnTo>
                  <a:lnTo>
                    <a:pt x="568" y="5044"/>
                  </a:lnTo>
                  <a:lnTo>
                    <a:pt x="674" y="5358"/>
                  </a:lnTo>
                  <a:lnTo>
                    <a:pt x="780" y="5696"/>
                  </a:lnTo>
                  <a:lnTo>
                    <a:pt x="892" y="6034"/>
                  </a:lnTo>
                  <a:lnTo>
                    <a:pt x="1008" y="6364"/>
                  </a:lnTo>
                  <a:lnTo>
                    <a:pt x="1130" y="6694"/>
                  </a:lnTo>
                  <a:lnTo>
                    <a:pt x="1263" y="7015"/>
                  </a:lnTo>
                  <a:lnTo>
                    <a:pt x="1396" y="7329"/>
                  </a:lnTo>
                  <a:lnTo>
                    <a:pt x="1539" y="7635"/>
                  </a:lnTo>
                  <a:lnTo>
                    <a:pt x="1688" y="7941"/>
                  </a:lnTo>
                  <a:lnTo>
                    <a:pt x="1841" y="8230"/>
                  </a:lnTo>
                  <a:lnTo>
                    <a:pt x="2001" y="8520"/>
                  </a:lnTo>
                  <a:lnTo>
                    <a:pt x="2165" y="8801"/>
                  </a:lnTo>
                  <a:lnTo>
                    <a:pt x="2340" y="9075"/>
                  </a:lnTo>
                  <a:lnTo>
                    <a:pt x="2515" y="9341"/>
                  </a:lnTo>
                  <a:lnTo>
                    <a:pt x="2696" y="9598"/>
                  </a:lnTo>
                  <a:lnTo>
                    <a:pt x="2882" y="9847"/>
                  </a:lnTo>
                  <a:lnTo>
                    <a:pt x="3073" y="10089"/>
                  </a:lnTo>
                  <a:lnTo>
                    <a:pt x="3311" y="10370"/>
                  </a:lnTo>
                  <a:lnTo>
                    <a:pt x="3555" y="10636"/>
                  </a:lnTo>
                  <a:lnTo>
                    <a:pt x="3810" y="10885"/>
                  </a:lnTo>
                  <a:lnTo>
                    <a:pt x="4065" y="11127"/>
                  </a:lnTo>
                  <a:lnTo>
                    <a:pt x="4330" y="11344"/>
                  </a:lnTo>
                  <a:lnTo>
                    <a:pt x="4596" y="11545"/>
                  </a:lnTo>
                  <a:lnTo>
                    <a:pt x="4866" y="11738"/>
                  </a:lnTo>
                  <a:lnTo>
                    <a:pt x="5147" y="11915"/>
                  </a:lnTo>
                  <a:lnTo>
                    <a:pt x="5423" y="12068"/>
                  </a:lnTo>
                  <a:lnTo>
                    <a:pt x="5710" y="12213"/>
                  </a:lnTo>
                  <a:lnTo>
                    <a:pt x="5997" y="12333"/>
                  </a:lnTo>
                  <a:lnTo>
                    <a:pt x="6288" y="12446"/>
                  </a:lnTo>
                  <a:lnTo>
                    <a:pt x="6586" y="12534"/>
                  </a:lnTo>
                  <a:lnTo>
                    <a:pt x="6883" y="12615"/>
                  </a:lnTo>
                  <a:lnTo>
                    <a:pt x="7180" y="12671"/>
                  </a:lnTo>
                  <a:lnTo>
                    <a:pt x="7482" y="12711"/>
                  </a:lnTo>
                  <a:lnTo>
                    <a:pt x="7779" y="12736"/>
                  </a:lnTo>
                  <a:lnTo>
                    <a:pt x="8077" y="12744"/>
                  </a:lnTo>
                  <a:lnTo>
                    <a:pt x="8379" y="12744"/>
                  </a:lnTo>
                  <a:lnTo>
                    <a:pt x="8676" y="12711"/>
                  </a:lnTo>
                  <a:lnTo>
                    <a:pt x="8968" y="12671"/>
                  </a:lnTo>
                  <a:lnTo>
                    <a:pt x="9265" y="12615"/>
                  </a:lnTo>
                  <a:lnTo>
                    <a:pt x="9557" y="12534"/>
                  </a:lnTo>
                  <a:lnTo>
                    <a:pt x="9849" y="12446"/>
                  </a:lnTo>
                  <a:lnTo>
                    <a:pt x="10136" y="12333"/>
                  </a:lnTo>
                  <a:lnTo>
                    <a:pt x="10422" y="12213"/>
                  </a:lnTo>
                  <a:lnTo>
                    <a:pt x="10703" y="12068"/>
                  </a:lnTo>
                  <a:lnTo>
                    <a:pt x="10979" y="11907"/>
                  </a:lnTo>
                  <a:lnTo>
                    <a:pt x="11255" y="11730"/>
                  </a:lnTo>
                  <a:lnTo>
                    <a:pt x="11526" y="11545"/>
                  </a:lnTo>
                  <a:lnTo>
                    <a:pt x="11791" y="11336"/>
                  </a:lnTo>
                  <a:lnTo>
                    <a:pt x="12051" y="11110"/>
                  </a:lnTo>
                  <a:lnTo>
                    <a:pt x="12258" y="10917"/>
                  </a:lnTo>
                  <a:lnTo>
                    <a:pt x="12465" y="10708"/>
                  </a:lnTo>
                  <a:lnTo>
                    <a:pt x="12662" y="10491"/>
                  </a:lnTo>
                  <a:lnTo>
                    <a:pt x="12858" y="10266"/>
                  </a:lnTo>
                  <a:lnTo>
                    <a:pt x="13044" y="10032"/>
                  </a:lnTo>
                  <a:lnTo>
                    <a:pt x="13229" y="9791"/>
                  </a:lnTo>
                  <a:lnTo>
                    <a:pt x="13410" y="9542"/>
                  </a:lnTo>
                  <a:lnTo>
                    <a:pt x="13585" y="9284"/>
                  </a:lnTo>
                  <a:lnTo>
                    <a:pt x="13755" y="9019"/>
                  </a:lnTo>
                  <a:lnTo>
                    <a:pt x="13919" y="8745"/>
                  </a:lnTo>
                  <a:lnTo>
                    <a:pt x="14078" y="8464"/>
                  </a:lnTo>
                  <a:lnTo>
                    <a:pt x="14227" y="8174"/>
                  </a:lnTo>
                  <a:lnTo>
                    <a:pt x="14376" y="7876"/>
                  </a:lnTo>
                  <a:lnTo>
                    <a:pt x="14519" y="7579"/>
                  </a:lnTo>
                  <a:lnTo>
                    <a:pt x="14651" y="7265"/>
                  </a:lnTo>
                  <a:lnTo>
                    <a:pt x="14784" y="6951"/>
                  </a:lnTo>
                  <a:lnTo>
                    <a:pt x="14911" y="6670"/>
                  </a:lnTo>
                  <a:lnTo>
                    <a:pt x="15034" y="6372"/>
                  </a:lnTo>
                  <a:lnTo>
                    <a:pt x="15140" y="6074"/>
                  </a:lnTo>
                  <a:lnTo>
                    <a:pt x="15246" y="5768"/>
                  </a:lnTo>
                  <a:lnTo>
                    <a:pt x="15341" y="5455"/>
                  </a:lnTo>
                  <a:lnTo>
                    <a:pt x="15426" y="5133"/>
                  </a:lnTo>
                  <a:lnTo>
                    <a:pt x="15501" y="4811"/>
                  </a:lnTo>
                  <a:lnTo>
                    <a:pt x="15569" y="4489"/>
                  </a:lnTo>
                  <a:lnTo>
                    <a:pt x="15628" y="4159"/>
                  </a:lnTo>
                  <a:lnTo>
                    <a:pt x="15681" y="3822"/>
                  </a:lnTo>
                  <a:lnTo>
                    <a:pt x="15718" y="3492"/>
                  </a:lnTo>
                  <a:lnTo>
                    <a:pt x="15750" y="3146"/>
                  </a:lnTo>
                  <a:lnTo>
                    <a:pt x="15776" y="2808"/>
                  </a:lnTo>
                  <a:lnTo>
                    <a:pt x="15787" y="2462"/>
                  </a:lnTo>
                  <a:lnTo>
                    <a:pt x="15792" y="2116"/>
                  </a:lnTo>
                  <a:lnTo>
                    <a:pt x="15787" y="1770"/>
                  </a:lnTo>
                  <a:lnTo>
                    <a:pt x="15638" y="2382"/>
                  </a:lnTo>
                  <a:lnTo>
                    <a:pt x="15479" y="2977"/>
                  </a:lnTo>
                  <a:lnTo>
                    <a:pt x="15309" y="3572"/>
                  </a:lnTo>
                  <a:lnTo>
                    <a:pt x="15129" y="4159"/>
                  </a:lnTo>
                  <a:lnTo>
                    <a:pt x="14938" y="4739"/>
                  </a:lnTo>
                  <a:lnTo>
                    <a:pt x="14742" y="5310"/>
                  </a:lnTo>
                  <a:lnTo>
                    <a:pt x="14529" y="5873"/>
                  </a:lnTo>
                  <a:lnTo>
                    <a:pt x="14312" y="6436"/>
                  </a:lnTo>
                  <a:lnTo>
                    <a:pt x="14184" y="6710"/>
                  </a:lnTo>
                  <a:lnTo>
                    <a:pt x="14047" y="6983"/>
                  </a:lnTo>
                  <a:lnTo>
                    <a:pt x="13903" y="7249"/>
                  </a:lnTo>
                  <a:lnTo>
                    <a:pt x="13760" y="7506"/>
                  </a:lnTo>
                  <a:lnTo>
                    <a:pt x="13611" y="7756"/>
                  </a:lnTo>
                  <a:lnTo>
                    <a:pt x="13457" y="8005"/>
                  </a:lnTo>
                  <a:lnTo>
                    <a:pt x="13298" y="8238"/>
                  </a:lnTo>
                  <a:lnTo>
                    <a:pt x="13134" y="8472"/>
                  </a:lnTo>
                  <a:lnTo>
                    <a:pt x="12964" y="8697"/>
                  </a:lnTo>
                  <a:lnTo>
                    <a:pt x="12794" y="8914"/>
                  </a:lnTo>
                  <a:lnTo>
                    <a:pt x="12619" y="9131"/>
                  </a:lnTo>
                  <a:lnTo>
                    <a:pt x="12439" y="9332"/>
                  </a:lnTo>
                  <a:lnTo>
                    <a:pt x="12258" y="9526"/>
                  </a:lnTo>
                  <a:lnTo>
                    <a:pt x="12067" y="9719"/>
                  </a:lnTo>
                  <a:lnTo>
                    <a:pt x="11876" y="9896"/>
                  </a:lnTo>
                  <a:lnTo>
                    <a:pt x="11685" y="10073"/>
                  </a:lnTo>
                  <a:lnTo>
                    <a:pt x="11446" y="10266"/>
                  </a:lnTo>
                  <a:lnTo>
                    <a:pt x="11202" y="10443"/>
                  </a:lnTo>
                  <a:lnTo>
                    <a:pt x="10953" y="10612"/>
                  </a:lnTo>
                  <a:lnTo>
                    <a:pt x="10703" y="10756"/>
                  </a:lnTo>
                  <a:lnTo>
                    <a:pt x="10454" y="10893"/>
                  </a:lnTo>
                  <a:lnTo>
                    <a:pt x="10194" y="11022"/>
                  </a:lnTo>
                  <a:lnTo>
                    <a:pt x="9934" y="11127"/>
                  </a:lnTo>
                  <a:lnTo>
                    <a:pt x="9674" y="11223"/>
                  </a:lnTo>
                  <a:lnTo>
                    <a:pt x="9414" y="11295"/>
                  </a:lnTo>
                  <a:lnTo>
                    <a:pt x="9149" y="11368"/>
                  </a:lnTo>
                  <a:lnTo>
                    <a:pt x="8878" y="11416"/>
                  </a:lnTo>
                  <a:lnTo>
                    <a:pt x="8613" y="11448"/>
                  </a:lnTo>
                  <a:lnTo>
                    <a:pt x="8342" y="11472"/>
                  </a:lnTo>
                  <a:lnTo>
                    <a:pt x="8071" y="11472"/>
                  </a:lnTo>
                  <a:lnTo>
                    <a:pt x="7801" y="11464"/>
                  </a:lnTo>
                  <a:lnTo>
                    <a:pt x="7530" y="11440"/>
                  </a:lnTo>
                  <a:lnTo>
                    <a:pt x="7259" y="11400"/>
                  </a:lnTo>
                  <a:lnTo>
                    <a:pt x="6989" y="11352"/>
                  </a:lnTo>
                  <a:lnTo>
                    <a:pt x="6718" y="11287"/>
                  </a:lnTo>
                  <a:lnTo>
                    <a:pt x="6453" y="11207"/>
                  </a:lnTo>
                  <a:lnTo>
                    <a:pt x="6193" y="11110"/>
                  </a:lnTo>
                  <a:lnTo>
                    <a:pt x="5928" y="11006"/>
                  </a:lnTo>
                  <a:lnTo>
                    <a:pt x="5673" y="10885"/>
                  </a:lnTo>
                  <a:lnTo>
                    <a:pt x="5418" y="10748"/>
                  </a:lnTo>
                  <a:lnTo>
                    <a:pt x="5163" y="10596"/>
                  </a:lnTo>
                  <a:lnTo>
                    <a:pt x="4914" y="10435"/>
                  </a:lnTo>
                  <a:lnTo>
                    <a:pt x="4670" y="10250"/>
                  </a:lnTo>
                  <a:lnTo>
                    <a:pt x="4431" y="10065"/>
                  </a:lnTo>
                  <a:lnTo>
                    <a:pt x="4198" y="9855"/>
                  </a:lnTo>
                  <a:lnTo>
                    <a:pt x="3964" y="9638"/>
                  </a:lnTo>
                  <a:lnTo>
                    <a:pt x="3741" y="9413"/>
                  </a:lnTo>
                  <a:lnTo>
                    <a:pt x="3518" y="9164"/>
                  </a:lnTo>
                  <a:lnTo>
                    <a:pt x="3338" y="8954"/>
                  </a:lnTo>
                  <a:lnTo>
                    <a:pt x="3163" y="8729"/>
                  </a:lnTo>
                  <a:lnTo>
                    <a:pt x="2993" y="8496"/>
                  </a:lnTo>
                  <a:lnTo>
                    <a:pt x="2823" y="8262"/>
                  </a:lnTo>
                  <a:lnTo>
                    <a:pt x="2664" y="8021"/>
                  </a:lnTo>
                  <a:lnTo>
                    <a:pt x="2505" y="7772"/>
                  </a:lnTo>
                  <a:lnTo>
                    <a:pt x="2351" y="7514"/>
                  </a:lnTo>
                  <a:lnTo>
                    <a:pt x="2202" y="7257"/>
                  </a:lnTo>
                  <a:lnTo>
                    <a:pt x="2059" y="6991"/>
                  </a:lnTo>
                  <a:lnTo>
                    <a:pt x="1916" y="6718"/>
                  </a:lnTo>
                  <a:lnTo>
                    <a:pt x="1783" y="6436"/>
                  </a:lnTo>
                  <a:lnTo>
                    <a:pt x="1650" y="6155"/>
                  </a:lnTo>
                  <a:lnTo>
                    <a:pt x="1528" y="5865"/>
                  </a:lnTo>
                  <a:lnTo>
                    <a:pt x="1406" y="5575"/>
                  </a:lnTo>
                  <a:lnTo>
                    <a:pt x="1290" y="5270"/>
                  </a:lnTo>
                  <a:lnTo>
                    <a:pt x="1183" y="4972"/>
                  </a:lnTo>
                  <a:lnTo>
                    <a:pt x="1008" y="4369"/>
                  </a:lnTo>
                  <a:lnTo>
                    <a:pt x="849" y="3757"/>
                  </a:lnTo>
                  <a:lnTo>
                    <a:pt x="695" y="3138"/>
                  </a:lnTo>
                  <a:lnTo>
                    <a:pt x="552" y="2526"/>
                  </a:lnTo>
                  <a:lnTo>
                    <a:pt x="414" y="1899"/>
                  </a:lnTo>
                  <a:lnTo>
                    <a:pt x="287" y="1271"/>
                  </a:lnTo>
                  <a:lnTo>
                    <a:pt x="170" y="63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F27EB98-2AB7-3CA7-6445-6CF7D893360A}"/>
              </a:ext>
            </a:extLst>
          </p:cNvPr>
          <p:cNvSpPr/>
          <p:nvPr/>
        </p:nvSpPr>
        <p:spPr>
          <a:xfrm>
            <a:off x="704125" y="3214954"/>
            <a:ext cx="3559692" cy="1398126"/>
          </a:xfrm>
          <a:prstGeom prst="rect">
            <a:avLst/>
          </a:prstGeom>
          <a:solidFill>
            <a:srgbClr val="52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3FC6AEA-4DC9-120C-7951-46D1C5B24168}"/>
              </a:ext>
            </a:extLst>
          </p:cNvPr>
          <p:cNvSpPr/>
          <p:nvPr/>
        </p:nvSpPr>
        <p:spPr>
          <a:xfrm>
            <a:off x="728383" y="203391"/>
            <a:ext cx="3559692" cy="1398126"/>
          </a:xfrm>
          <a:prstGeom prst="rect">
            <a:avLst/>
          </a:prstGeom>
          <a:solidFill>
            <a:srgbClr val="526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Google Shape;785;p39">
            <a:extLst>
              <a:ext uri="{FF2B5EF4-FFF2-40B4-BE49-F238E27FC236}">
                <a16:creationId xmlns:a16="http://schemas.microsoft.com/office/drawing/2014/main" id="{10057461-FCC9-FE35-FF3F-BF958DCE2AC9}"/>
              </a:ext>
            </a:extLst>
          </p:cNvPr>
          <p:cNvSpPr txBox="1">
            <a:spLocks/>
          </p:cNvSpPr>
          <p:nvPr/>
        </p:nvSpPr>
        <p:spPr>
          <a:xfrm>
            <a:off x="391081" y="1421510"/>
            <a:ext cx="5205531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Obrigado pela vossa participação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42F6A9AF-5506-2183-D4A9-8B2CE92B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7" y="203877"/>
            <a:ext cx="1370150" cy="54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01CAFC0-0790-8343-4E08-85CC40BA2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085" y="151155"/>
            <a:ext cx="1307250" cy="540000"/>
          </a:xfrm>
          <a:prstGeom prst="rect">
            <a:avLst/>
          </a:prstGeom>
        </p:spPr>
      </p:pic>
      <p:grpSp>
        <p:nvGrpSpPr>
          <p:cNvPr id="3506" name="Google Shape;3506;p66"/>
          <p:cNvGrpSpPr/>
          <p:nvPr/>
        </p:nvGrpSpPr>
        <p:grpSpPr>
          <a:xfrm>
            <a:off x="1045840" y="3297167"/>
            <a:ext cx="372844" cy="353610"/>
            <a:chOff x="3302118" y="3796534"/>
            <a:chExt cx="372844" cy="353610"/>
          </a:xfrm>
        </p:grpSpPr>
        <p:sp>
          <p:nvSpPr>
            <p:cNvPr id="3507" name="Google Shape;3507;p66"/>
            <p:cNvSpPr/>
            <p:nvPr/>
          </p:nvSpPr>
          <p:spPr>
            <a:xfrm>
              <a:off x="3326480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6"/>
            <p:cNvSpPr/>
            <p:nvPr/>
          </p:nvSpPr>
          <p:spPr>
            <a:xfrm>
              <a:off x="3475384" y="3802104"/>
              <a:ext cx="199579" cy="342522"/>
            </a:xfrm>
            <a:custGeom>
              <a:avLst/>
              <a:gdLst/>
              <a:ahLst/>
              <a:cxnLst/>
              <a:rect l="l" t="t" r="r" b="b"/>
              <a:pathLst>
                <a:path w="7668" h="13160" extrusionOk="0">
                  <a:moveTo>
                    <a:pt x="859" y="1"/>
                  </a:moveTo>
                  <a:cubicBezTo>
                    <a:pt x="570" y="1"/>
                    <a:pt x="282" y="18"/>
                    <a:pt x="0" y="57"/>
                  </a:cubicBezTo>
                  <a:cubicBezTo>
                    <a:pt x="3273" y="486"/>
                    <a:pt x="5721" y="3276"/>
                    <a:pt x="5721" y="6580"/>
                  </a:cubicBezTo>
                  <a:cubicBezTo>
                    <a:pt x="5721" y="9880"/>
                    <a:pt x="3273" y="12670"/>
                    <a:pt x="0" y="13103"/>
                  </a:cubicBezTo>
                  <a:cubicBezTo>
                    <a:pt x="291" y="13141"/>
                    <a:pt x="579" y="13160"/>
                    <a:pt x="863" y="13160"/>
                  </a:cubicBezTo>
                  <a:cubicBezTo>
                    <a:pt x="4274" y="13160"/>
                    <a:pt x="7190" y="10510"/>
                    <a:pt x="7417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6"/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6"/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6"/>
            <p:cNvSpPr/>
            <p:nvPr/>
          </p:nvSpPr>
          <p:spPr>
            <a:xfrm>
              <a:off x="3302118" y="3796534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66"/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6"/>
            <p:cNvSpPr/>
            <p:nvPr/>
          </p:nvSpPr>
          <p:spPr>
            <a:xfrm>
              <a:off x="3434546" y="3915506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6"/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1" name="Google Shape;3501;p66"/>
          <p:cNvGrpSpPr/>
          <p:nvPr/>
        </p:nvGrpSpPr>
        <p:grpSpPr>
          <a:xfrm>
            <a:off x="558662" y="3289819"/>
            <a:ext cx="375421" cy="353610"/>
            <a:chOff x="2870687" y="3796508"/>
            <a:chExt cx="375421" cy="353610"/>
          </a:xfrm>
        </p:grpSpPr>
        <p:sp>
          <p:nvSpPr>
            <p:cNvPr id="3502" name="Google Shape;3502;p66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6"/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6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6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16094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ACA64-1655-BD32-3CFF-A2D9526BD25B}"/>
              </a:ext>
            </a:extLst>
          </p:cNvPr>
          <p:cNvSpPr txBox="1">
            <a:spLocks/>
          </p:cNvSpPr>
          <p:nvPr/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5200" b="1" dirty="0">
                <a:solidFill>
                  <a:schemeClr val="lt1"/>
                </a:solidFill>
                <a:latin typeface="Advent Pro"/>
                <a:sym typeface="Advent Pro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16221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36D12-DC72-92F4-1302-B9C4186F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09728"/>
            <a:ext cx="7704000" cy="572700"/>
          </a:xfrm>
        </p:spPr>
        <p:txBody>
          <a:bodyPr/>
          <a:lstStyle/>
          <a:p>
            <a:r>
              <a:rPr lang="pt-PT" dirty="0"/>
              <a:t>PROGRAMAÇÃO DO DIA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F6EDCA1-C45D-F140-D0AF-06A0EEA08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08227"/>
            <a:ext cx="7704000" cy="3585900"/>
          </a:xfrm>
        </p:spPr>
        <p:txBody>
          <a:bodyPr/>
          <a:lstStyle/>
          <a:p>
            <a:pPr marL="139700" indent="0">
              <a:buNone/>
            </a:pPr>
            <a:endParaRPr lang="pt-PT" dirty="0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B2413F3-3053-BC25-03A6-2FB3B705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F015B7-01EF-BEF6-DA40-8BE2E1B9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331A9FE0-BDBA-C464-9AD3-F94ADD82C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921401"/>
              </p:ext>
            </p:extLst>
          </p:nvPr>
        </p:nvGraphicFramePr>
        <p:xfrm>
          <a:off x="1520456" y="1903237"/>
          <a:ext cx="6099544" cy="28346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051544">
                  <a:extLst>
                    <a:ext uri="{9D8B030D-6E8A-4147-A177-3AD203B41FA5}">
                      <a16:colId xmlns:a16="http://schemas.microsoft.com/office/drawing/2014/main" val="213218070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8408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Sessão da manha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9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11h20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Lanche da manhã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5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11h30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Sessão da manha 2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03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12h45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Almoço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84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14h00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Sessão da tarde 1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3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15h20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Lanche da tarde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834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15h30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Sessão da tarde 2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80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17h00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FIM</a:t>
                      </a:r>
                      <a:endParaRPr lang="pt-PT" sz="1400" b="0" i="0" u="none" strike="noStrike" cap="none" dirty="0">
                        <a:solidFill>
                          <a:srgbClr val="000000"/>
                        </a:solidFill>
                        <a:latin typeface="Comfortaa" panose="020B0604020202020204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4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2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SERVO MOTOR</a:t>
            </a: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 que é? Como funciona? Como programar?</a:t>
            </a:r>
            <a:endParaRPr dirty="0"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PRIMEIRA PATA</a:t>
            </a:r>
            <a:endParaRPr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33436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Montagem e calibração da primeira parte do cão</a:t>
            </a:r>
            <a:endParaRPr dirty="0"/>
          </a:p>
        </p:txBody>
      </p:sp>
      <p:sp>
        <p:nvSpPr>
          <p:cNvPr id="527" name="Google Shape;527;p3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</a:t>
            </a:r>
            <a:endParaRPr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title" idx="7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Como fazer um movimento simples com a pata?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</a:t>
            </a:r>
            <a:endParaRPr dirty="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13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1070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PARTE-II</a:t>
            </a:r>
            <a:endParaRPr dirty="0"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10A6FD10-9E42-65AB-13FF-613C5FAB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DD8453-7B27-066F-E058-0289453C4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PATAS - I</a:t>
            </a: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Montagem e calibração das restantes patas</a:t>
            </a:r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699" y="679628"/>
            <a:ext cx="1912475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PATAS - II</a:t>
            </a:r>
            <a:endParaRPr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T</a:t>
            </a:r>
            <a:r>
              <a:rPr lang="en" dirty="0"/>
              <a:t>este e coordenação das patas</a:t>
            </a:r>
            <a:endParaRPr dirty="0"/>
          </a:p>
        </p:txBody>
      </p:sp>
      <p:sp>
        <p:nvSpPr>
          <p:cNvPr id="527" name="Google Shape;527;p3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</a:t>
            </a:r>
            <a:r>
              <a:rPr lang="en" dirty="0"/>
              <a:t>ontagem - I</a:t>
            </a:r>
            <a:endParaRPr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title" idx="7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OMBROS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Montagem - II</a:t>
            </a:r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13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CALIBRAÇÕES</a:t>
            </a:r>
            <a:endParaRPr dirty="0"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98E22A14-A5D9-8EF9-9E78-3966846B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D9930C-558F-ED49-6E92-B32371808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0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MONTAGEM - III</a:t>
            </a: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Ajustes</a:t>
            </a:r>
            <a:endParaRPr dirty="0"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699" y="679628"/>
            <a:ext cx="2054699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MONTAGEM -IV</a:t>
            </a:r>
            <a:endParaRPr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Testes finais</a:t>
            </a:r>
            <a:endParaRPr dirty="0"/>
          </a:p>
        </p:txBody>
      </p:sp>
      <p:sp>
        <p:nvSpPr>
          <p:cNvPr id="527" name="Google Shape;527;p3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SENSORES</a:t>
            </a:r>
            <a:endParaRPr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title" idx="7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Operação do acelerómetro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EQUILÍBRIO</a:t>
            </a:r>
            <a:endParaRPr dirty="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13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Controlador de roll e pitch</a:t>
            </a:r>
            <a:endParaRPr dirty="0"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92000920-4C55-1645-F675-1E9EE36A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89B2105-C770-ADC1-A322-5AD8E7E2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8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INICIANTE - I</a:t>
            </a: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Posição em pé</a:t>
            </a:r>
            <a:endParaRPr dirty="0"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22116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INICIANTE - I</a:t>
            </a:r>
            <a:endParaRPr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P</a:t>
            </a:r>
            <a:r>
              <a:rPr lang="en" dirty="0"/>
              <a:t>osição deitado</a:t>
            </a:r>
            <a:endParaRPr dirty="0"/>
          </a:p>
        </p:txBody>
      </p:sp>
      <p:sp>
        <p:nvSpPr>
          <p:cNvPr id="527" name="Google Shape;527;p3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INTERMÉDIA - I</a:t>
            </a:r>
            <a:endParaRPr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title" idx="7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Sentar e levantar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PROGRAMAÇÃO INTERMÉDIA - II</a:t>
            </a:r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13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Dar a pata</a:t>
            </a:r>
            <a:endParaRPr dirty="0"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92000920-4C55-1645-F675-1E9EE36A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89B2105-C770-ADC1-A322-5AD8E7E2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8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AVANÇADA - I</a:t>
            </a: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Andar</a:t>
            </a:r>
            <a:endParaRPr dirty="0"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206004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AVANÇADA - II</a:t>
            </a:r>
            <a:endParaRPr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A</a:t>
            </a:r>
            <a:r>
              <a:rPr lang="en" dirty="0"/>
              <a:t>ndar </a:t>
            </a:r>
            <a:endParaRPr dirty="0"/>
          </a:p>
        </p:txBody>
      </p:sp>
      <p:sp>
        <p:nvSpPr>
          <p:cNvPr id="527" name="Google Shape;527;p3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LOADING…</a:t>
            </a:r>
            <a:endParaRPr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title" idx="7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Atividade livre…</a:t>
            </a:r>
            <a:endParaRPr dirty="0"/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LOADING…</a:t>
            </a:r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13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Atividade livre…</a:t>
            </a:r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92000920-4C55-1645-F675-1E9EE36A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89B2105-C770-ADC1-A322-5AD8E7E2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DFF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MONITORES</a:t>
            </a:r>
            <a:endParaRPr dirty="0"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1"/>
          </p:nvPr>
        </p:nvSpPr>
        <p:spPr>
          <a:xfrm>
            <a:off x="671046" y="1049425"/>
            <a:ext cx="2434308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Caroline Tortorelli</a:t>
            </a:r>
            <a:endParaRPr dirty="0"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"/>
          </p:nvPr>
        </p:nvSpPr>
        <p:spPr>
          <a:xfrm>
            <a:off x="7200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Mestrado em engenharia e gestão insdustrial</a:t>
            </a:r>
            <a:endParaRPr dirty="0"/>
          </a:p>
        </p:txBody>
      </p:sp>
      <p:sp>
        <p:nvSpPr>
          <p:cNvPr id="800" name="Google Shape;800;p41"/>
          <p:cNvSpPr txBox="1">
            <a:spLocks noGrp="1"/>
          </p:cNvSpPr>
          <p:nvPr>
            <p:ph type="subTitle" idx="3"/>
          </p:nvPr>
        </p:nvSpPr>
        <p:spPr>
          <a:xfrm>
            <a:off x="34038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João Gaspar</a:t>
            </a:r>
            <a:endParaRPr dirty="0"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4"/>
          </p:nvPr>
        </p:nvSpPr>
        <p:spPr>
          <a:xfrm>
            <a:off x="34038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Licenciatura em engenharia eletrónica</a:t>
            </a:r>
            <a:endParaRPr dirty="0"/>
          </a:p>
        </p:txBody>
      </p:sp>
      <p:sp>
        <p:nvSpPr>
          <p:cNvPr id="802" name="Google Shape;802;p41"/>
          <p:cNvSpPr txBox="1">
            <a:spLocks noGrp="1"/>
          </p:cNvSpPr>
          <p:nvPr>
            <p:ph type="subTitle" idx="5"/>
          </p:nvPr>
        </p:nvSpPr>
        <p:spPr>
          <a:xfrm>
            <a:off x="6087600" y="10494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Tomás Lopes</a:t>
            </a:r>
            <a:endParaRPr dirty="0"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6"/>
          </p:nvPr>
        </p:nvSpPr>
        <p:spPr>
          <a:xfrm>
            <a:off x="6087600" y="36162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Licenciatura em engeharia informática e de computadores</a:t>
            </a:r>
            <a:endParaRPr dirty="0"/>
          </a:p>
        </p:txBody>
      </p:sp>
      <p:pic>
        <p:nvPicPr>
          <p:cNvPr id="804" name="Google Shape;804;p41"/>
          <p:cNvPicPr preferRelativeResize="0"/>
          <p:nvPr/>
        </p:nvPicPr>
        <p:blipFill>
          <a:blip r:embed="rId3"/>
          <a:srcRect t="11285" b="11285"/>
          <a:stretch/>
        </p:blipFill>
        <p:spPr>
          <a:xfrm>
            <a:off x="902325" y="1786225"/>
            <a:ext cx="1749900" cy="18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>
          <a:blip r:embed="rId4"/>
          <a:srcRect t="11285" b="11285"/>
          <a:stretch/>
        </p:blipFill>
        <p:spPr>
          <a:xfrm>
            <a:off x="3697050" y="1786225"/>
            <a:ext cx="1749900" cy="18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>
          <a:blip r:embed="rId5"/>
          <a:srcRect l="17744" r="17744"/>
          <a:stretch/>
        </p:blipFill>
        <p:spPr>
          <a:xfrm>
            <a:off x="6380850" y="1786225"/>
            <a:ext cx="1749900" cy="18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9E3E18B-728E-E87D-F887-54F2873F3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6F40F2-8DEC-B447-ADA5-37677E674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658EF-D345-28D4-9C21-73E6D0C0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REGRAS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6C1BB6E-496F-FDA3-C88B-BDD1FB38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268BA0F-CDDD-95CF-F636-76061BD7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" name="Google Shape;7130;p68"/>
          <p:cNvSpPr txBox="1"/>
          <p:nvPr/>
        </p:nvSpPr>
        <p:spPr>
          <a:xfrm>
            <a:off x="719900" y="1105085"/>
            <a:ext cx="7704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regra principal é divertir com responsabilidade</a:t>
            </a:r>
          </a:p>
        </p:txBody>
      </p:sp>
      <p:sp>
        <p:nvSpPr>
          <p:cNvPr id="7131" name="Google Shape;7131;p68"/>
          <p:cNvSpPr txBox="1"/>
          <p:nvPr/>
        </p:nvSpPr>
        <p:spPr>
          <a:xfrm>
            <a:off x="4761300" y="1996800"/>
            <a:ext cx="3852000" cy="256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 permitido, nas horas dos lanches, irem às máquinas acompanhados por um dos monitores.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Não é permitido o uso de telemóveis durante a aula.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3" name="Google Shape;7133;p68"/>
          <p:cNvSpPr txBox="1"/>
          <p:nvPr/>
        </p:nvSpPr>
        <p:spPr>
          <a:xfrm>
            <a:off x="719900" y="2392581"/>
            <a:ext cx="38520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Nas horas dos intervalos, as saídas da sala são feitas de forma ordenada e em silêncio. Sem os telemóveis na mão.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No refeitório, durante a hora de almoço, é expressamente proibido brincadeiras.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 permitido a ida à casa de banho. Para tal, devem pedir a um dos monitores.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4" name="Google Shape;7134;p68"/>
          <p:cNvSpPr txBox="1"/>
          <p:nvPr/>
        </p:nvSpPr>
        <p:spPr>
          <a:xfrm>
            <a:off x="719900" y="1846050"/>
            <a:ext cx="3270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ATIVIDADE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37" name="Google Shape;7137;p68"/>
          <p:cNvSpPr txBox="1">
            <a:spLocks noGrp="1"/>
          </p:cNvSpPr>
          <p:nvPr>
            <p:ph type="title"/>
          </p:nvPr>
        </p:nvSpPr>
        <p:spPr>
          <a:xfrm>
            <a:off x="719900" y="6542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REGRAS</a:t>
            </a:r>
            <a:endParaRPr dirty="0"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3DA924F3-6138-0491-9F50-D954925A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88E86F-70C3-45A3-611D-74F71293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" name="Google Shape;7130;p68"/>
          <p:cNvSpPr txBox="1"/>
          <p:nvPr/>
        </p:nvSpPr>
        <p:spPr>
          <a:xfrm>
            <a:off x="719900" y="1105085"/>
            <a:ext cx="7704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regra principal é divertir com responsabilidade</a:t>
            </a:r>
          </a:p>
        </p:txBody>
      </p:sp>
      <p:sp>
        <p:nvSpPr>
          <p:cNvPr id="7131" name="Google Shape;7131;p68"/>
          <p:cNvSpPr txBox="1"/>
          <p:nvPr/>
        </p:nvSpPr>
        <p:spPr>
          <a:xfrm>
            <a:off x="5018300" y="2003816"/>
            <a:ext cx="34056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3" name="Google Shape;7133;p68"/>
          <p:cNvSpPr txBox="1"/>
          <p:nvPr/>
        </p:nvSpPr>
        <p:spPr>
          <a:xfrm>
            <a:off x="719900" y="2306666"/>
            <a:ext cx="4050574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 robô é feito de plástico, portanto as peças são frágeis.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bancada de trabalho tem de estar sempre organizada.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Após o material ser disponibilizado, caso percam ou estraguem algum material é da vossa responsabilidade.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4" name="Google Shape;7134;p68"/>
          <p:cNvSpPr txBox="1"/>
          <p:nvPr/>
        </p:nvSpPr>
        <p:spPr>
          <a:xfrm>
            <a:off x="719900" y="1846050"/>
            <a:ext cx="367684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MANUSEAMENTO DO ROBÔ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37" name="Google Shape;7137;p68"/>
          <p:cNvSpPr txBox="1">
            <a:spLocks noGrp="1"/>
          </p:cNvSpPr>
          <p:nvPr>
            <p:ph type="title"/>
          </p:nvPr>
        </p:nvSpPr>
        <p:spPr>
          <a:xfrm>
            <a:off x="719900" y="6542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REGRAS</a:t>
            </a:r>
            <a:endParaRPr dirty="0"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3DA924F3-6138-0491-9F50-D954925A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88E86F-70C3-45A3-611D-74F71293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" name="Google Shape;7130;p68"/>
          <p:cNvSpPr txBox="1"/>
          <p:nvPr/>
        </p:nvSpPr>
        <p:spPr>
          <a:xfrm>
            <a:off x="719900" y="1105085"/>
            <a:ext cx="7704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regra principal é divertir com responsabilidade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1" name="Google Shape;7131;p68"/>
          <p:cNvSpPr txBox="1"/>
          <p:nvPr/>
        </p:nvSpPr>
        <p:spPr>
          <a:xfrm>
            <a:off x="5018300" y="2003816"/>
            <a:ext cx="34056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3" name="Google Shape;7133;p68"/>
          <p:cNvSpPr txBox="1"/>
          <p:nvPr/>
        </p:nvSpPr>
        <p:spPr>
          <a:xfrm>
            <a:off x="719900" y="2392580"/>
            <a:ext cx="3852000" cy="229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 proibido mexer na fonte sem ordem em contrário.</a:t>
            </a:r>
          </a:p>
          <a:p>
            <a:pPr marL="4318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 proibido ligar a fonte sem ordem em contrário.</a:t>
            </a:r>
          </a:p>
          <a:p>
            <a:pPr marL="4318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 proibido abrir a caixa da fonte.</a:t>
            </a:r>
          </a:p>
          <a:p>
            <a:pPr marL="4318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 proibido conectar/desconectar qualquer cabo da fonte.</a:t>
            </a:r>
          </a:p>
          <a:p>
            <a:pPr marL="14605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pt-PT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34" name="Google Shape;7134;p68"/>
          <p:cNvSpPr txBox="1"/>
          <p:nvPr/>
        </p:nvSpPr>
        <p:spPr>
          <a:xfrm>
            <a:off x="719900" y="1846050"/>
            <a:ext cx="367684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FONTE DE ALIMENTAÇÃO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37" name="Google Shape;7137;p68"/>
          <p:cNvSpPr txBox="1">
            <a:spLocks noGrp="1"/>
          </p:cNvSpPr>
          <p:nvPr>
            <p:ph type="title"/>
          </p:nvPr>
        </p:nvSpPr>
        <p:spPr>
          <a:xfrm>
            <a:off x="719900" y="6542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REGRAS</a:t>
            </a:r>
            <a:endParaRPr dirty="0"/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3DA924F3-6138-0491-9F50-D954925A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88E86F-70C3-45A3-611D-74F71293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1026" name="Picture 2" descr="Choque Elétrico no Ar-Condicionado: 7 Cuidados para se Prevenir -  WebArCondicionado">
            <a:extLst>
              <a:ext uri="{FF2B5EF4-FFF2-40B4-BE49-F238E27FC236}">
                <a16:creationId xmlns:a16="http://schemas.microsoft.com/office/drawing/2014/main" id="{02400F31-1B07-E638-7AB5-2357E8C1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60" y="2147550"/>
            <a:ext cx="301752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80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5BF1B-7E99-3901-5C86-F965893B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MATERIAL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7E6C3B3-EDDE-7D90-4386-C11623B2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416564-C4BD-EAA4-DA70-EED34322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5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SERVO MOTOR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2050" name="Picture 2" descr="Servo Motor Digital MG996R 15Kg Alto Torque Metal MG996">
            <a:extLst>
              <a:ext uri="{FF2B5EF4-FFF2-40B4-BE49-F238E27FC236}">
                <a16:creationId xmlns:a16="http://schemas.microsoft.com/office/drawing/2014/main" id="{A5C04DB7-A178-D5D3-4573-BBFFCFFE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" y="1703080"/>
            <a:ext cx="3126037" cy="312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131;p68">
            <a:extLst>
              <a:ext uri="{FF2B5EF4-FFF2-40B4-BE49-F238E27FC236}">
                <a16:creationId xmlns:a16="http://schemas.microsoft.com/office/drawing/2014/main" id="{C65229F9-5A6F-D18D-210F-E731FC41978A}"/>
              </a:ext>
            </a:extLst>
          </p:cNvPr>
          <p:cNvSpPr txBox="1"/>
          <p:nvPr/>
        </p:nvSpPr>
        <p:spPr>
          <a:xfrm>
            <a:off x="4822719" y="1867972"/>
            <a:ext cx="3405600" cy="302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fr-FR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40.7 x 19.7 x 42.9 mm approx. 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fr-FR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55g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4.8 V a 7.2 V</a:t>
            </a:r>
            <a:endParaRPr lang="fr-FR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9.4 </a:t>
            </a:r>
            <a:r>
              <a:rPr lang="pt-PT" sz="1300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kgf·cm</a:t>
            </a: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(4.8 V ), 11 </a:t>
            </a:r>
            <a:r>
              <a:rPr lang="pt-PT" sz="1300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kgf·cm</a:t>
            </a: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(6 V)</a:t>
            </a:r>
            <a:endParaRPr lang="fr-FR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0.17 s/60º (4.8 V), 0.14 s/60º (6 V)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it-I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500 mA – 900 mA (6V)</a:t>
            </a:r>
            <a:endParaRPr lang="pt-PT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en-US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Stall Current 2.5 A (6V) </a:t>
            </a:r>
            <a:endParaRPr lang="pt-PT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0 </a:t>
            </a:r>
            <a:r>
              <a:rPr lang="pt-PT" sz="1300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ºC</a:t>
            </a: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– 55 </a:t>
            </a:r>
            <a:r>
              <a:rPr lang="pt-PT" sz="1300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ºC</a:t>
            </a:r>
            <a:endParaRPr lang="pt-PT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endParaRPr lang="fr-FR"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Char char="●"/>
            </a:pP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7134;p68">
            <a:extLst>
              <a:ext uri="{FF2B5EF4-FFF2-40B4-BE49-F238E27FC236}">
                <a16:creationId xmlns:a16="http://schemas.microsoft.com/office/drawing/2014/main" id="{398B819C-3422-B8BD-FE4C-FC0314405B97}"/>
              </a:ext>
            </a:extLst>
          </p:cNvPr>
          <p:cNvSpPr txBox="1"/>
          <p:nvPr/>
        </p:nvSpPr>
        <p:spPr>
          <a:xfrm>
            <a:off x="4822719" y="1566472"/>
            <a:ext cx="367684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Características</a:t>
            </a:r>
            <a:endParaRPr sz="2400" b="1" dirty="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  <p:extLst>
      <p:ext uri="{BB962C8B-B14F-4D97-AF65-F5344CB8AC3E}">
        <p14:creationId xmlns:p14="http://schemas.microsoft.com/office/powerpoint/2010/main" val="370742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ELETRÓNICA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5" name="Picture 2" descr="Arduino A000066 - Arduino UNO Rev.3 Original (&quot;A000066&quot;,&quot; ARD-0032&quot;,&quot;AR-UNO &quot;,&quot;LCA1001&quot;)">
            <a:extLst>
              <a:ext uri="{FF2B5EF4-FFF2-40B4-BE49-F238E27FC236}">
                <a16:creationId xmlns:a16="http://schemas.microsoft.com/office/drawing/2014/main" id="{81211EA1-7A99-955B-9A88-97929A5F2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95" y="1729460"/>
            <a:ext cx="3119893" cy="2345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6-Canais 12-bit PWM/Servo Driver - I2C interface - PCA9685">
            <a:extLst>
              <a:ext uri="{FF2B5EF4-FFF2-40B4-BE49-F238E27FC236}">
                <a16:creationId xmlns:a16="http://schemas.microsoft.com/office/drawing/2014/main" id="{49BD9EC7-2126-71EC-2690-851BCA4E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25" y="1729461"/>
            <a:ext cx="2372646" cy="2372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130;p68">
            <a:extLst>
              <a:ext uri="{FF2B5EF4-FFF2-40B4-BE49-F238E27FC236}">
                <a16:creationId xmlns:a16="http://schemas.microsoft.com/office/drawing/2014/main" id="{DCC07692-0801-E862-BE2E-081FEC806693}"/>
              </a:ext>
            </a:extLst>
          </p:cNvPr>
          <p:cNvSpPr txBox="1"/>
          <p:nvPr/>
        </p:nvSpPr>
        <p:spPr>
          <a:xfrm>
            <a:off x="1764859" y="4074579"/>
            <a:ext cx="1684087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ARDUINO UNO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7130;p68">
            <a:extLst>
              <a:ext uri="{FF2B5EF4-FFF2-40B4-BE49-F238E27FC236}">
                <a16:creationId xmlns:a16="http://schemas.microsoft.com/office/drawing/2014/main" id="{48DC499C-2724-B385-E3FE-C95E5304F8B0}"/>
              </a:ext>
            </a:extLst>
          </p:cNvPr>
          <p:cNvSpPr txBox="1"/>
          <p:nvPr/>
        </p:nvSpPr>
        <p:spPr>
          <a:xfrm>
            <a:off x="6080101" y="4074579"/>
            <a:ext cx="1085694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PCA9685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906573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ELETRÓNICA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60418" name="Picture 2" descr="Acelerómetro ADXL345 de 3 eixos por I2C/SPI">
            <a:extLst>
              <a:ext uri="{FF2B5EF4-FFF2-40B4-BE49-F238E27FC236}">
                <a16:creationId xmlns:a16="http://schemas.microsoft.com/office/drawing/2014/main" id="{DC80C551-6A6C-8B44-6483-03DBC0CB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66" y="1541099"/>
            <a:ext cx="2774267" cy="2774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130;p68">
            <a:extLst>
              <a:ext uri="{FF2B5EF4-FFF2-40B4-BE49-F238E27FC236}">
                <a16:creationId xmlns:a16="http://schemas.microsoft.com/office/drawing/2014/main" id="{BEA08126-53F4-6C4A-F006-D9B348B88F73}"/>
              </a:ext>
            </a:extLst>
          </p:cNvPr>
          <p:cNvSpPr txBox="1"/>
          <p:nvPr/>
        </p:nvSpPr>
        <p:spPr>
          <a:xfrm>
            <a:off x="4029152" y="4315366"/>
            <a:ext cx="1085694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ADXL345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997181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ELETRÓNICA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sp>
        <p:nvSpPr>
          <p:cNvPr id="7" name="Google Shape;7130;p68">
            <a:extLst>
              <a:ext uri="{FF2B5EF4-FFF2-40B4-BE49-F238E27FC236}">
                <a16:creationId xmlns:a16="http://schemas.microsoft.com/office/drawing/2014/main" id="{DCC07692-0801-E862-BE2E-081FEC806693}"/>
              </a:ext>
            </a:extLst>
          </p:cNvPr>
          <p:cNvSpPr txBox="1"/>
          <p:nvPr/>
        </p:nvSpPr>
        <p:spPr>
          <a:xfrm>
            <a:off x="1450077" y="4051783"/>
            <a:ext cx="2372645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</a:t>
            </a:r>
            <a:r>
              <a:rPr lang="en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umper macho-macho</a:t>
            </a:r>
            <a:endParaRPr sz="1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7130;p68">
            <a:extLst>
              <a:ext uri="{FF2B5EF4-FFF2-40B4-BE49-F238E27FC236}">
                <a16:creationId xmlns:a16="http://schemas.microsoft.com/office/drawing/2014/main" id="{48DC499C-2724-B385-E3FE-C95E5304F8B0}"/>
              </a:ext>
            </a:extLst>
          </p:cNvPr>
          <p:cNvSpPr txBox="1"/>
          <p:nvPr/>
        </p:nvSpPr>
        <p:spPr>
          <a:xfrm>
            <a:off x="5436625" y="4074579"/>
            <a:ext cx="225729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Jumper fêmea-macho</a:t>
            </a:r>
          </a:p>
        </p:txBody>
      </p:sp>
      <p:pic>
        <p:nvPicPr>
          <p:cNvPr id="6146" name="Picture 2" descr="Conector Jumper Shunt 2.54mm Preto - Joca Eletrónica">
            <a:extLst>
              <a:ext uri="{FF2B5EF4-FFF2-40B4-BE49-F238E27FC236}">
                <a16:creationId xmlns:a16="http://schemas.microsoft.com/office/drawing/2014/main" id="{13AE54BE-104B-F3E0-8AF4-86A3C70A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77" y="1456615"/>
            <a:ext cx="2664723" cy="2664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mpers Fêmea-Fêmea x40 Unidades - FilipeFlop">
            <a:extLst>
              <a:ext uri="{FF2B5EF4-FFF2-40B4-BE49-F238E27FC236}">
                <a16:creationId xmlns:a16="http://schemas.microsoft.com/office/drawing/2014/main" id="{04E313E2-D526-A63D-04BE-8333D2B0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25" y="1451998"/>
            <a:ext cx="2664722" cy="266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ELETRÓNICA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12290" name="Picture 2" descr="Mini Breadboard Branca 170 Pontos">
            <a:extLst>
              <a:ext uri="{FF2B5EF4-FFF2-40B4-BE49-F238E27FC236}">
                <a16:creationId xmlns:a16="http://schemas.microsoft.com/office/drawing/2014/main" id="{0B8797AD-99AA-65A9-EBB9-1A714AE7C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50" y="1672180"/>
            <a:ext cx="2272499" cy="2272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130;p68">
            <a:extLst>
              <a:ext uri="{FF2B5EF4-FFF2-40B4-BE49-F238E27FC236}">
                <a16:creationId xmlns:a16="http://schemas.microsoft.com/office/drawing/2014/main" id="{EA75AD0D-352B-3D09-CCD4-52E0BC77E3C2}"/>
              </a:ext>
            </a:extLst>
          </p:cNvPr>
          <p:cNvSpPr txBox="1"/>
          <p:nvPr/>
        </p:nvSpPr>
        <p:spPr>
          <a:xfrm>
            <a:off x="3385676" y="4136844"/>
            <a:ext cx="2372645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Mini Breadboard</a:t>
            </a:r>
          </a:p>
        </p:txBody>
      </p:sp>
    </p:spTree>
    <p:extLst>
      <p:ext uri="{BB962C8B-B14F-4D97-AF65-F5344CB8AC3E}">
        <p14:creationId xmlns:p14="http://schemas.microsoft.com/office/powerpoint/2010/main" val="315814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1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MONITORES</a:t>
            </a:r>
            <a:endParaRPr dirty="0"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1"/>
          </p:nvPr>
        </p:nvSpPr>
        <p:spPr>
          <a:xfrm>
            <a:off x="1285643" y="1049425"/>
            <a:ext cx="2434308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Miguel Sol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2"/>
          </p:nvPr>
        </p:nvSpPr>
        <p:spPr>
          <a:xfrm>
            <a:off x="1240112" y="3639625"/>
            <a:ext cx="252537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Licenciatura em engenharia informática e de computadores</a:t>
            </a:r>
          </a:p>
        </p:txBody>
      </p:sp>
      <p:sp>
        <p:nvSpPr>
          <p:cNvPr id="802" name="Google Shape;802;p41"/>
          <p:cNvSpPr txBox="1">
            <a:spLocks noGrp="1"/>
          </p:cNvSpPr>
          <p:nvPr>
            <p:ph type="subTitle" idx="5"/>
          </p:nvPr>
        </p:nvSpPr>
        <p:spPr>
          <a:xfrm>
            <a:off x="5473003" y="10728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Tomás Lopes</a:t>
            </a:r>
            <a:endParaRPr dirty="0"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6"/>
          </p:nvPr>
        </p:nvSpPr>
        <p:spPr>
          <a:xfrm>
            <a:off x="5473003" y="363962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Licenciatura em engeharia de telecomunicações e informática</a:t>
            </a:r>
            <a:endParaRPr dirty="0"/>
          </a:p>
        </p:txBody>
      </p:sp>
      <p:pic>
        <p:nvPicPr>
          <p:cNvPr id="804" name="Google Shape;804;p41"/>
          <p:cNvPicPr preferRelativeResize="0"/>
          <p:nvPr/>
        </p:nvPicPr>
        <p:blipFill>
          <a:blip r:embed="rId3"/>
          <a:srcRect l="925" r="925"/>
          <a:stretch/>
        </p:blipFill>
        <p:spPr>
          <a:xfrm>
            <a:off x="1516922" y="1786225"/>
            <a:ext cx="1749900" cy="18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>
          <a:blip r:embed="rId4"/>
          <a:srcRect t="11285" b="11285"/>
          <a:stretch/>
        </p:blipFill>
        <p:spPr>
          <a:xfrm>
            <a:off x="5766253" y="1809625"/>
            <a:ext cx="1749900" cy="18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E820E663-0BA9-F645-934F-7BC5D94BD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5527F4-EADA-D64A-0005-C26382E50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8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PEÇAS 3D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6" name="Imagem 5" descr="Uma imagem com vermelho, aparelho, agrafador&#10;&#10;Descrição gerada automaticamente">
            <a:extLst>
              <a:ext uri="{FF2B5EF4-FFF2-40B4-BE49-F238E27FC236}">
                <a16:creationId xmlns:a16="http://schemas.microsoft.com/office/drawing/2014/main" id="{C44509BB-35B8-A744-EB31-31449109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270" y="1657348"/>
            <a:ext cx="4117459" cy="3088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598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PEÇAS 3D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63C1579-FBCF-56C7-BFE8-E1948B70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19" y="1606632"/>
            <a:ext cx="4853876" cy="3162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86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PEÇAS 3D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9" name="Imagem 8" descr="Uma imagem com terra, vermelho, tesouras, sentado&#10;&#10;Descrição gerada automaticamente">
            <a:extLst>
              <a:ext uri="{FF2B5EF4-FFF2-40B4-BE49-F238E27FC236}">
                <a16:creationId xmlns:a16="http://schemas.microsoft.com/office/drawing/2014/main" id="{7FD130EF-F5FC-CEDA-558B-E126E341C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890" y="1908543"/>
            <a:ext cx="3572649" cy="2679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 descr="Uma imagem com terra, vermelho, sentado, tesouras&#10;&#10;Descrição gerada automaticamente">
            <a:extLst>
              <a:ext uri="{FF2B5EF4-FFF2-40B4-BE49-F238E27FC236}">
                <a16:creationId xmlns:a16="http://schemas.microsoft.com/office/drawing/2014/main" id="{D57A9529-76BF-D217-0E1F-EAB602590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31" y="1908543"/>
            <a:ext cx="3572648" cy="2679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384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PEÇAS 3D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F6D9E94A-323A-6B5E-B383-D5AC3E194A38}"/>
              </a:ext>
            </a:extLst>
          </p:cNvPr>
          <p:cNvGrpSpPr/>
          <p:nvPr/>
        </p:nvGrpSpPr>
        <p:grpSpPr>
          <a:xfrm>
            <a:off x="447388" y="2153402"/>
            <a:ext cx="8249224" cy="1546730"/>
            <a:chOff x="409353" y="2153402"/>
            <a:chExt cx="8249224" cy="1546730"/>
          </a:xfrm>
        </p:grpSpPr>
        <p:pic>
          <p:nvPicPr>
            <p:cNvPr id="5" name="Imagem 4" descr="Uma imagem com texto&#10;&#10;Descrição gerada automaticamente">
              <a:extLst>
                <a:ext uri="{FF2B5EF4-FFF2-40B4-BE49-F238E27FC236}">
                  <a16:creationId xmlns:a16="http://schemas.microsoft.com/office/drawing/2014/main" id="{C969E69E-1F49-E049-8789-C89ABAC32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353" y="2153402"/>
              <a:ext cx="2062306" cy="15467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Imagem 5" descr="Uma imagem com texto, macaco&#10;&#10;Descrição gerada automaticamente">
              <a:extLst>
                <a:ext uri="{FF2B5EF4-FFF2-40B4-BE49-F238E27FC236}">
                  <a16:creationId xmlns:a16="http://schemas.microsoft.com/office/drawing/2014/main" id="{16411CB5-8D28-4B01-9D3F-3C0A05701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1659" y="2153402"/>
              <a:ext cx="2062306" cy="15467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m 6" descr="Uma imagem com macaco, eletrónica, adaptador&#10;&#10;Descrição gerada automaticamente">
              <a:extLst>
                <a:ext uri="{FF2B5EF4-FFF2-40B4-BE49-F238E27FC236}">
                  <a16:creationId xmlns:a16="http://schemas.microsoft.com/office/drawing/2014/main" id="{6D3D599D-5070-76C3-DC1E-F3734032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3965" y="2153402"/>
              <a:ext cx="2062306" cy="15467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3BF7010-1D32-E177-1ADB-0F009F7AD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84" r="18815"/>
            <a:stretch/>
          </p:blipFill>
          <p:spPr>
            <a:xfrm>
              <a:off x="6596271" y="2153402"/>
              <a:ext cx="2062306" cy="15467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5231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PEÇAS 3D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5" name="Imagem 4" descr="Uma imagem com interior, preto&#10;&#10;Descrição gerada automaticamente">
            <a:extLst>
              <a:ext uri="{FF2B5EF4-FFF2-40B4-BE49-F238E27FC236}">
                <a16:creationId xmlns:a16="http://schemas.microsoft.com/office/drawing/2014/main" id="{C8C6FD3F-D53E-7266-6C19-5E5DE0E9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44" y="1645983"/>
            <a:ext cx="3637933" cy="2728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F33ABB42-A8F8-432F-5862-BF9098141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324" y="1645983"/>
            <a:ext cx="3686220" cy="2757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AFB7876-AF50-6B55-A108-4E1B069E5A59}"/>
              </a:ext>
            </a:extLst>
          </p:cNvPr>
          <p:cNvSpPr txBox="1">
            <a:spLocks/>
          </p:cNvSpPr>
          <p:nvPr/>
        </p:nvSpPr>
        <p:spPr>
          <a:xfrm>
            <a:off x="-1215600" y="428372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2x de cada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2470AE3-9837-437C-9143-5D4824D529C9}"/>
              </a:ext>
            </a:extLst>
          </p:cNvPr>
          <p:cNvSpPr txBox="1">
            <a:spLocks/>
          </p:cNvSpPr>
          <p:nvPr/>
        </p:nvSpPr>
        <p:spPr>
          <a:xfrm>
            <a:off x="2955377" y="428372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4x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101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PARAFUSOS, PORCAS E ANILHAS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1026" name="Picture 2" descr="4 Anilhas - Ferragens | Leroy Merlin">
            <a:extLst>
              <a:ext uri="{FF2B5EF4-FFF2-40B4-BE49-F238E27FC236}">
                <a16:creationId xmlns:a16="http://schemas.microsoft.com/office/drawing/2014/main" id="{AC36363B-AB30-6C7B-13A5-3FFB8227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75" y="1851063"/>
            <a:ext cx="2591092" cy="2167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ca sextavada inox A2 DIN 934 M8 - Nicolau &amp; Rosa, Lda">
            <a:extLst>
              <a:ext uri="{FF2B5EF4-FFF2-40B4-BE49-F238E27FC236}">
                <a16:creationId xmlns:a16="http://schemas.microsoft.com/office/drawing/2014/main" id="{701EA331-3B36-6424-EF6F-422AF441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25" y="1851063"/>
            <a:ext cx="2167270" cy="2167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afuso RM Cabeça Panela Fenda Philips M5 Zincado - JC Prime">
            <a:extLst>
              <a:ext uri="{FF2B5EF4-FFF2-40B4-BE49-F238E27FC236}">
                <a16:creationId xmlns:a16="http://schemas.microsoft.com/office/drawing/2014/main" id="{627B59CC-7322-6F1A-E56F-6AC131D54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7419" r="9023" b="7418"/>
          <a:stretch/>
        </p:blipFill>
        <p:spPr bwMode="auto">
          <a:xfrm>
            <a:off x="714486" y="1851063"/>
            <a:ext cx="2167269" cy="2208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460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ROLAMENTOS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63490" name="Picture 2" descr="rolamento de esferas 6202-tpi (sem embalagem) rolamento">
            <a:extLst>
              <a:ext uri="{FF2B5EF4-FFF2-40B4-BE49-F238E27FC236}">
                <a16:creationId xmlns:a16="http://schemas.microsoft.com/office/drawing/2014/main" id="{A869A851-D461-EEB6-58C2-28944A21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5494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750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FONTE DE ALIMENTAÇÃO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FEBC36-6E9F-3759-7065-D68FD3118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172" y="1674628"/>
            <a:ext cx="4263656" cy="3197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58398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5BF1B-7E99-3901-5C86-F965893B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SOFTWARE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7E6C3B3-EDDE-7D90-4386-C11623B2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416564-C4BD-EAA4-DA70-EED34322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SOFTWARES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9218" name="Picture 2" descr="Tinkercad - Apps on Google Play">
            <a:extLst>
              <a:ext uri="{FF2B5EF4-FFF2-40B4-BE49-F238E27FC236}">
                <a16:creationId xmlns:a16="http://schemas.microsoft.com/office/drawing/2014/main" id="{F4B9F07B-1D2D-1CBA-72C5-420728E56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52" y="1636083"/>
            <a:ext cx="3161414" cy="3161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ake Your Own Fritzing Parts - learn.sparkfun.com">
            <a:extLst>
              <a:ext uri="{FF2B5EF4-FFF2-40B4-BE49-F238E27FC236}">
                <a16:creationId xmlns:a16="http://schemas.microsoft.com/office/drawing/2014/main" id="{778EFE8A-4C10-78F9-F02C-CD8D9F85D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82" y="1636083"/>
            <a:ext cx="3161414" cy="3173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7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>
            <a:spLocks noGrp="1"/>
          </p:cNvSpPr>
          <p:nvPr>
            <p:ph type="subTitle" idx="1"/>
          </p:nvPr>
        </p:nvSpPr>
        <p:spPr>
          <a:xfrm>
            <a:off x="318988" y="2140753"/>
            <a:ext cx="4790170" cy="2493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NOME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IDADE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ANO DE ESCOLARIDADE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HOBBY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EXPERIÊNCIA COM PROGRAMAÇÃO, ARDUINO…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UM FACTO INTERESSANTE/ENGRAÇADO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grpSp>
        <p:nvGrpSpPr>
          <p:cNvPr id="571" name="Google Shape;571;p39"/>
          <p:cNvGrpSpPr/>
          <p:nvPr/>
        </p:nvGrpSpPr>
        <p:grpSpPr>
          <a:xfrm rot="10800000" flipH="1">
            <a:off x="5258004" y="286774"/>
            <a:ext cx="2396265" cy="5014490"/>
            <a:chOff x="2544800" y="-13725925"/>
            <a:chExt cx="2530375" cy="13964050"/>
          </a:xfrm>
        </p:grpSpPr>
        <p:sp>
          <p:nvSpPr>
            <p:cNvPr id="572" name="Google Shape;572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extrusionOk="0">
                  <a:moveTo>
                    <a:pt x="101215" y="0"/>
                  </a:moveTo>
                  <a:lnTo>
                    <a:pt x="0" y="2977"/>
                  </a:lnTo>
                  <a:lnTo>
                    <a:pt x="0" y="3645"/>
                  </a:lnTo>
                  <a:lnTo>
                    <a:pt x="4" y="4313"/>
                  </a:lnTo>
                  <a:lnTo>
                    <a:pt x="22" y="4982"/>
                  </a:lnTo>
                  <a:lnTo>
                    <a:pt x="40" y="5638"/>
                  </a:lnTo>
                  <a:lnTo>
                    <a:pt x="70" y="6306"/>
                  </a:lnTo>
                  <a:lnTo>
                    <a:pt x="106" y="6962"/>
                  </a:lnTo>
                  <a:lnTo>
                    <a:pt x="145" y="7619"/>
                  </a:lnTo>
                  <a:lnTo>
                    <a:pt x="193" y="8275"/>
                  </a:lnTo>
                  <a:lnTo>
                    <a:pt x="251" y="8920"/>
                  </a:lnTo>
                  <a:lnTo>
                    <a:pt x="312" y="9564"/>
                  </a:lnTo>
                  <a:lnTo>
                    <a:pt x="383" y="10209"/>
                  </a:lnTo>
                  <a:lnTo>
                    <a:pt x="457" y="10842"/>
                  </a:lnTo>
                  <a:lnTo>
                    <a:pt x="541" y="11475"/>
                  </a:lnTo>
                  <a:lnTo>
                    <a:pt x="629" y="12096"/>
                  </a:lnTo>
                  <a:lnTo>
                    <a:pt x="726" y="12717"/>
                  </a:lnTo>
                  <a:lnTo>
                    <a:pt x="827" y="13327"/>
                  </a:lnTo>
                  <a:lnTo>
                    <a:pt x="923" y="13877"/>
                  </a:lnTo>
                  <a:lnTo>
                    <a:pt x="1029" y="14428"/>
                  </a:lnTo>
                  <a:lnTo>
                    <a:pt x="1139" y="14967"/>
                  </a:lnTo>
                  <a:lnTo>
                    <a:pt x="1253" y="15483"/>
                  </a:lnTo>
                  <a:lnTo>
                    <a:pt x="1367" y="15999"/>
                  </a:lnTo>
                  <a:lnTo>
                    <a:pt x="1491" y="16503"/>
                  </a:lnTo>
                  <a:lnTo>
                    <a:pt x="1618" y="17007"/>
                  </a:lnTo>
                  <a:lnTo>
                    <a:pt x="1750" y="17487"/>
                  </a:lnTo>
                  <a:lnTo>
                    <a:pt x="1882" y="17956"/>
                  </a:lnTo>
                  <a:lnTo>
                    <a:pt x="2023" y="18425"/>
                  </a:lnTo>
                  <a:lnTo>
                    <a:pt x="2163" y="18870"/>
                  </a:lnTo>
                  <a:lnTo>
                    <a:pt x="2308" y="19316"/>
                  </a:lnTo>
                  <a:lnTo>
                    <a:pt x="2458" y="19738"/>
                  </a:lnTo>
                  <a:lnTo>
                    <a:pt x="2612" y="20160"/>
                  </a:lnTo>
                  <a:lnTo>
                    <a:pt x="2766" y="20570"/>
                  </a:lnTo>
                  <a:lnTo>
                    <a:pt x="2928" y="20968"/>
                  </a:lnTo>
                  <a:lnTo>
                    <a:pt x="3091" y="21343"/>
                  </a:lnTo>
                  <a:lnTo>
                    <a:pt x="3254" y="21718"/>
                  </a:lnTo>
                  <a:lnTo>
                    <a:pt x="3425" y="22082"/>
                  </a:lnTo>
                  <a:lnTo>
                    <a:pt x="3597" y="22433"/>
                  </a:lnTo>
                  <a:lnTo>
                    <a:pt x="3773" y="22773"/>
                  </a:lnTo>
                  <a:lnTo>
                    <a:pt x="3949" y="23101"/>
                  </a:lnTo>
                  <a:lnTo>
                    <a:pt x="4129" y="23418"/>
                  </a:lnTo>
                  <a:lnTo>
                    <a:pt x="4313" y="23711"/>
                  </a:lnTo>
                  <a:lnTo>
                    <a:pt x="4498" y="24004"/>
                  </a:lnTo>
                  <a:lnTo>
                    <a:pt x="4687" y="24285"/>
                  </a:lnTo>
                  <a:lnTo>
                    <a:pt x="4876" y="24555"/>
                  </a:lnTo>
                  <a:lnTo>
                    <a:pt x="5070" y="24801"/>
                  </a:lnTo>
                  <a:lnTo>
                    <a:pt x="5263" y="25047"/>
                  </a:lnTo>
                  <a:lnTo>
                    <a:pt x="5461" y="25270"/>
                  </a:lnTo>
                  <a:lnTo>
                    <a:pt x="5659" y="25492"/>
                  </a:lnTo>
                  <a:lnTo>
                    <a:pt x="5861" y="25692"/>
                  </a:lnTo>
                  <a:lnTo>
                    <a:pt x="6063" y="25879"/>
                  </a:lnTo>
                  <a:lnTo>
                    <a:pt x="6266" y="26067"/>
                  </a:lnTo>
                  <a:lnTo>
                    <a:pt x="6472" y="26231"/>
                  </a:lnTo>
                  <a:lnTo>
                    <a:pt x="6679" y="26383"/>
                  </a:lnTo>
                  <a:lnTo>
                    <a:pt x="6890" y="26524"/>
                  </a:lnTo>
                  <a:lnTo>
                    <a:pt x="7097" y="26641"/>
                  </a:lnTo>
                  <a:lnTo>
                    <a:pt x="7308" y="26758"/>
                  </a:lnTo>
                  <a:lnTo>
                    <a:pt x="7519" y="26852"/>
                  </a:lnTo>
                  <a:lnTo>
                    <a:pt x="7734" y="26934"/>
                  </a:lnTo>
                  <a:lnTo>
                    <a:pt x="7950" y="27016"/>
                  </a:lnTo>
                  <a:lnTo>
                    <a:pt x="8161" y="27063"/>
                  </a:lnTo>
                  <a:lnTo>
                    <a:pt x="8376" y="27110"/>
                  </a:lnTo>
                  <a:lnTo>
                    <a:pt x="8596" y="27145"/>
                  </a:lnTo>
                  <a:lnTo>
                    <a:pt x="8812" y="27157"/>
                  </a:lnTo>
                  <a:lnTo>
                    <a:pt x="9027" y="27157"/>
                  </a:lnTo>
                  <a:lnTo>
                    <a:pt x="9247" y="27145"/>
                  </a:lnTo>
                  <a:lnTo>
                    <a:pt x="9462" y="27121"/>
                  </a:lnTo>
                  <a:lnTo>
                    <a:pt x="9682" y="27075"/>
                  </a:lnTo>
                  <a:lnTo>
                    <a:pt x="9902" y="27028"/>
                  </a:lnTo>
                  <a:lnTo>
                    <a:pt x="10118" y="26957"/>
                  </a:lnTo>
                  <a:lnTo>
                    <a:pt x="10337" y="26875"/>
                  </a:lnTo>
                  <a:lnTo>
                    <a:pt x="10553" y="26770"/>
                  </a:lnTo>
                  <a:lnTo>
                    <a:pt x="10773" y="26653"/>
                  </a:lnTo>
                  <a:lnTo>
                    <a:pt x="10988" y="26524"/>
                  </a:lnTo>
                  <a:lnTo>
                    <a:pt x="11208" y="26383"/>
                  </a:lnTo>
                  <a:lnTo>
                    <a:pt x="11423" y="26231"/>
                  </a:lnTo>
                  <a:lnTo>
                    <a:pt x="11639" y="26055"/>
                  </a:lnTo>
                  <a:lnTo>
                    <a:pt x="11850" y="25856"/>
                  </a:lnTo>
                  <a:lnTo>
                    <a:pt x="12065" y="25656"/>
                  </a:lnTo>
                  <a:lnTo>
                    <a:pt x="12281" y="25434"/>
                  </a:lnTo>
                  <a:lnTo>
                    <a:pt x="12492" y="25199"/>
                  </a:lnTo>
                  <a:lnTo>
                    <a:pt x="12703" y="24953"/>
                  </a:lnTo>
                  <a:lnTo>
                    <a:pt x="12690" y="25527"/>
                  </a:lnTo>
                  <a:lnTo>
                    <a:pt x="12681" y="26114"/>
                  </a:lnTo>
                  <a:lnTo>
                    <a:pt x="12681" y="26700"/>
                  </a:lnTo>
                  <a:lnTo>
                    <a:pt x="12690" y="27274"/>
                  </a:lnTo>
                  <a:lnTo>
                    <a:pt x="12699" y="27848"/>
                  </a:lnTo>
                  <a:lnTo>
                    <a:pt x="12721" y="28422"/>
                  </a:lnTo>
                  <a:lnTo>
                    <a:pt x="12743" y="28997"/>
                  </a:lnTo>
                  <a:lnTo>
                    <a:pt x="12773" y="29559"/>
                  </a:lnTo>
                  <a:lnTo>
                    <a:pt x="12809" y="30122"/>
                  </a:lnTo>
                  <a:lnTo>
                    <a:pt x="12848" y="30684"/>
                  </a:lnTo>
                  <a:lnTo>
                    <a:pt x="12896" y="31247"/>
                  </a:lnTo>
                  <a:lnTo>
                    <a:pt x="12949" y="31798"/>
                  </a:lnTo>
                  <a:lnTo>
                    <a:pt x="13006" y="32349"/>
                  </a:lnTo>
                  <a:lnTo>
                    <a:pt x="13072" y="32888"/>
                  </a:lnTo>
                  <a:lnTo>
                    <a:pt x="13138" y="33439"/>
                  </a:lnTo>
                  <a:lnTo>
                    <a:pt x="13213" y="33966"/>
                  </a:lnTo>
                  <a:lnTo>
                    <a:pt x="13292" y="34505"/>
                  </a:lnTo>
                  <a:lnTo>
                    <a:pt x="13376" y="35033"/>
                  </a:lnTo>
                  <a:lnTo>
                    <a:pt x="13464" y="35560"/>
                  </a:lnTo>
                  <a:lnTo>
                    <a:pt x="13556" y="36076"/>
                  </a:lnTo>
                  <a:lnTo>
                    <a:pt x="13653" y="36592"/>
                  </a:lnTo>
                  <a:lnTo>
                    <a:pt x="13758" y="37096"/>
                  </a:lnTo>
                  <a:lnTo>
                    <a:pt x="13864" y="37600"/>
                  </a:lnTo>
                  <a:lnTo>
                    <a:pt x="13974" y="38092"/>
                  </a:lnTo>
                  <a:lnTo>
                    <a:pt x="14092" y="38584"/>
                  </a:lnTo>
                  <a:lnTo>
                    <a:pt x="14211" y="39065"/>
                  </a:lnTo>
                  <a:lnTo>
                    <a:pt x="14334" y="39545"/>
                  </a:lnTo>
                  <a:lnTo>
                    <a:pt x="14462" y="40014"/>
                  </a:lnTo>
                  <a:lnTo>
                    <a:pt x="14594" y="40471"/>
                  </a:lnTo>
                  <a:lnTo>
                    <a:pt x="14730" y="40928"/>
                  </a:lnTo>
                  <a:lnTo>
                    <a:pt x="14871" y="41385"/>
                  </a:lnTo>
                  <a:lnTo>
                    <a:pt x="15016" y="41819"/>
                  </a:lnTo>
                  <a:lnTo>
                    <a:pt x="15161" y="42264"/>
                  </a:lnTo>
                  <a:lnTo>
                    <a:pt x="15315" y="42686"/>
                  </a:lnTo>
                  <a:lnTo>
                    <a:pt x="15469" y="43108"/>
                  </a:lnTo>
                  <a:lnTo>
                    <a:pt x="15623" y="43518"/>
                  </a:lnTo>
                  <a:lnTo>
                    <a:pt x="15785" y="43917"/>
                  </a:lnTo>
                  <a:lnTo>
                    <a:pt x="15948" y="44315"/>
                  </a:lnTo>
                  <a:lnTo>
                    <a:pt x="16115" y="44702"/>
                  </a:lnTo>
                  <a:lnTo>
                    <a:pt x="16287" y="45077"/>
                  </a:lnTo>
                  <a:lnTo>
                    <a:pt x="16462" y="45441"/>
                  </a:lnTo>
                  <a:lnTo>
                    <a:pt x="16638" y="45804"/>
                  </a:lnTo>
                  <a:lnTo>
                    <a:pt x="16814" y="46155"/>
                  </a:lnTo>
                  <a:lnTo>
                    <a:pt x="16994" y="46495"/>
                  </a:lnTo>
                  <a:lnTo>
                    <a:pt x="17179" y="46824"/>
                  </a:lnTo>
                  <a:lnTo>
                    <a:pt x="17368" y="47140"/>
                  </a:lnTo>
                  <a:lnTo>
                    <a:pt x="17557" y="47456"/>
                  </a:lnTo>
                  <a:lnTo>
                    <a:pt x="17746" y="47749"/>
                  </a:lnTo>
                  <a:lnTo>
                    <a:pt x="17940" y="48042"/>
                  </a:lnTo>
                  <a:lnTo>
                    <a:pt x="18138" y="48324"/>
                  </a:lnTo>
                  <a:lnTo>
                    <a:pt x="18331" y="48582"/>
                  </a:lnTo>
                  <a:lnTo>
                    <a:pt x="18533" y="48839"/>
                  </a:lnTo>
                  <a:lnTo>
                    <a:pt x="18736" y="49086"/>
                  </a:lnTo>
                  <a:lnTo>
                    <a:pt x="18938" y="49320"/>
                  </a:lnTo>
                  <a:lnTo>
                    <a:pt x="19140" y="49543"/>
                  </a:lnTo>
                  <a:lnTo>
                    <a:pt x="19347" y="49754"/>
                  </a:lnTo>
                  <a:lnTo>
                    <a:pt x="19558" y="49953"/>
                  </a:lnTo>
                  <a:lnTo>
                    <a:pt x="19765" y="50140"/>
                  </a:lnTo>
                  <a:lnTo>
                    <a:pt x="19976" y="50316"/>
                  </a:lnTo>
                  <a:lnTo>
                    <a:pt x="20187" y="50480"/>
                  </a:lnTo>
                  <a:lnTo>
                    <a:pt x="20402" y="50633"/>
                  </a:lnTo>
                  <a:lnTo>
                    <a:pt x="20613" y="50762"/>
                  </a:lnTo>
                  <a:lnTo>
                    <a:pt x="20829" y="50891"/>
                  </a:lnTo>
                  <a:lnTo>
                    <a:pt x="21049" y="50996"/>
                  </a:lnTo>
                  <a:lnTo>
                    <a:pt x="21264" y="51090"/>
                  </a:lnTo>
                  <a:lnTo>
                    <a:pt x="21479" y="51184"/>
                  </a:lnTo>
                  <a:lnTo>
                    <a:pt x="21695" y="51254"/>
                  </a:lnTo>
                  <a:lnTo>
                    <a:pt x="21915" y="51324"/>
                  </a:lnTo>
                  <a:lnTo>
                    <a:pt x="22130" y="51371"/>
                  </a:lnTo>
                  <a:lnTo>
                    <a:pt x="22350" y="51418"/>
                  </a:lnTo>
                  <a:lnTo>
                    <a:pt x="22566" y="51453"/>
                  </a:lnTo>
                  <a:lnTo>
                    <a:pt x="22781" y="51477"/>
                  </a:lnTo>
                  <a:lnTo>
                    <a:pt x="23001" y="51488"/>
                  </a:lnTo>
                  <a:lnTo>
                    <a:pt x="23216" y="51488"/>
                  </a:lnTo>
                  <a:lnTo>
                    <a:pt x="23436" y="51477"/>
                  </a:lnTo>
                  <a:lnTo>
                    <a:pt x="23652" y="51453"/>
                  </a:lnTo>
                  <a:lnTo>
                    <a:pt x="23867" y="51430"/>
                  </a:lnTo>
                  <a:lnTo>
                    <a:pt x="24082" y="51395"/>
                  </a:lnTo>
                  <a:lnTo>
                    <a:pt x="24302" y="51336"/>
                  </a:lnTo>
                  <a:lnTo>
                    <a:pt x="24518" y="51277"/>
                  </a:lnTo>
                  <a:lnTo>
                    <a:pt x="24733" y="51219"/>
                  </a:lnTo>
                  <a:lnTo>
                    <a:pt x="24949" y="51137"/>
                  </a:lnTo>
                  <a:lnTo>
                    <a:pt x="25164" y="51055"/>
                  </a:lnTo>
                  <a:lnTo>
                    <a:pt x="25380" y="50961"/>
                  </a:lnTo>
                  <a:lnTo>
                    <a:pt x="25591" y="50855"/>
                  </a:lnTo>
                  <a:lnTo>
                    <a:pt x="25806" y="50738"/>
                  </a:lnTo>
                  <a:lnTo>
                    <a:pt x="26017" y="50609"/>
                  </a:lnTo>
                  <a:lnTo>
                    <a:pt x="26233" y="50480"/>
                  </a:lnTo>
                  <a:lnTo>
                    <a:pt x="26444" y="50340"/>
                  </a:lnTo>
                  <a:lnTo>
                    <a:pt x="26655" y="50187"/>
                  </a:lnTo>
                  <a:lnTo>
                    <a:pt x="26866" y="50035"/>
                  </a:lnTo>
                  <a:lnTo>
                    <a:pt x="27077" y="49871"/>
                  </a:lnTo>
                  <a:lnTo>
                    <a:pt x="27284" y="49695"/>
                  </a:lnTo>
                  <a:lnTo>
                    <a:pt x="27495" y="49519"/>
                  </a:lnTo>
                  <a:lnTo>
                    <a:pt x="27701" y="49320"/>
                  </a:lnTo>
                  <a:lnTo>
                    <a:pt x="27908" y="49121"/>
                  </a:lnTo>
                  <a:lnTo>
                    <a:pt x="28115" y="48922"/>
                  </a:lnTo>
                  <a:lnTo>
                    <a:pt x="28321" y="48711"/>
                  </a:lnTo>
                  <a:lnTo>
                    <a:pt x="28523" y="48488"/>
                  </a:lnTo>
                  <a:lnTo>
                    <a:pt x="28726" y="48253"/>
                  </a:lnTo>
                  <a:lnTo>
                    <a:pt x="28928" y="48019"/>
                  </a:lnTo>
                  <a:lnTo>
                    <a:pt x="29130" y="47773"/>
                  </a:lnTo>
                  <a:lnTo>
                    <a:pt x="29333" y="47527"/>
                  </a:lnTo>
                  <a:lnTo>
                    <a:pt x="29530" y="47269"/>
                  </a:lnTo>
                  <a:lnTo>
                    <a:pt x="29728" y="46999"/>
                  </a:lnTo>
                  <a:lnTo>
                    <a:pt x="29926" y="46730"/>
                  </a:lnTo>
                  <a:lnTo>
                    <a:pt x="30120" y="46448"/>
                  </a:lnTo>
                  <a:lnTo>
                    <a:pt x="30313" y="46167"/>
                  </a:lnTo>
                  <a:lnTo>
                    <a:pt x="30507" y="45874"/>
                  </a:lnTo>
                  <a:lnTo>
                    <a:pt x="30700" y="45569"/>
                  </a:lnTo>
                  <a:lnTo>
                    <a:pt x="30889" y="45265"/>
                  </a:lnTo>
                  <a:lnTo>
                    <a:pt x="31078" y="44960"/>
                  </a:lnTo>
                  <a:lnTo>
                    <a:pt x="31267" y="44644"/>
                  </a:lnTo>
                  <a:lnTo>
                    <a:pt x="31452" y="44315"/>
                  </a:lnTo>
                  <a:lnTo>
                    <a:pt x="31637" y="43987"/>
                  </a:lnTo>
                  <a:lnTo>
                    <a:pt x="31817" y="43647"/>
                  </a:lnTo>
                  <a:lnTo>
                    <a:pt x="32002" y="43307"/>
                  </a:lnTo>
                  <a:lnTo>
                    <a:pt x="32182" y="42968"/>
                  </a:lnTo>
                  <a:lnTo>
                    <a:pt x="32534" y="42253"/>
                  </a:lnTo>
                  <a:lnTo>
                    <a:pt x="32881" y="41526"/>
                  </a:lnTo>
                  <a:lnTo>
                    <a:pt x="33224" y="40776"/>
                  </a:lnTo>
                  <a:lnTo>
                    <a:pt x="33558" y="40002"/>
                  </a:lnTo>
                  <a:lnTo>
                    <a:pt x="33883" y="39217"/>
                  </a:lnTo>
                  <a:lnTo>
                    <a:pt x="40993" y="101816"/>
                  </a:lnTo>
                  <a:lnTo>
                    <a:pt x="56176" y="103093"/>
                  </a:lnTo>
                  <a:lnTo>
                    <a:pt x="59153" y="75210"/>
                  </a:lnTo>
                  <a:lnTo>
                    <a:pt x="62139" y="47351"/>
                  </a:lnTo>
                  <a:lnTo>
                    <a:pt x="62319" y="47585"/>
                  </a:lnTo>
                  <a:lnTo>
                    <a:pt x="62499" y="47808"/>
                  </a:lnTo>
                  <a:lnTo>
                    <a:pt x="62688" y="48019"/>
                  </a:lnTo>
                  <a:lnTo>
                    <a:pt x="62873" y="48207"/>
                  </a:lnTo>
                  <a:lnTo>
                    <a:pt x="63062" y="48394"/>
                  </a:lnTo>
                  <a:lnTo>
                    <a:pt x="63256" y="48558"/>
                  </a:lnTo>
                  <a:lnTo>
                    <a:pt x="63445" y="48711"/>
                  </a:lnTo>
                  <a:lnTo>
                    <a:pt x="63638" y="48851"/>
                  </a:lnTo>
                  <a:lnTo>
                    <a:pt x="63836" y="48980"/>
                  </a:lnTo>
                  <a:lnTo>
                    <a:pt x="64029" y="49086"/>
                  </a:lnTo>
                  <a:lnTo>
                    <a:pt x="64227" y="49179"/>
                  </a:lnTo>
                  <a:lnTo>
                    <a:pt x="64425" y="49261"/>
                  </a:lnTo>
                  <a:lnTo>
                    <a:pt x="64627" y="49320"/>
                  </a:lnTo>
                  <a:lnTo>
                    <a:pt x="64825" y="49379"/>
                  </a:lnTo>
                  <a:lnTo>
                    <a:pt x="65028" y="49414"/>
                  </a:lnTo>
                  <a:lnTo>
                    <a:pt x="65230" y="49425"/>
                  </a:lnTo>
                  <a:lnTo>
                    <a:pt x="65414" y="49437"/>
                  </a:lnTo>
                  <a:lnTo>
                    <a:pt x="65599" y="49425"/>
                  </a:lnTo>
                  <a:lnTo>
                    <a:pt x="65784" y="49414"/>
                  </a:lnTo>
                  <a:lnTo>
                    <a:pt x="65968" y="49379"/>
                  </a:lnTo>
                  <a:lnTo>
                    <a:pt x="66149" y="49332"/>
                  </a:lnTo>
                  <a:lnTo>
                    <a:pt x="66329" y="49285"/>
                  </a:lnTo>
                  <a:lnTo>
                    <a:pt x="66509" y="49215"/>
                  </a:lnTo>
                  <a:lnTo>
                    <a:pt x="66685" y="49132"/>
                  </a:lnTo>
                  <a:lnTo>
                    <a:pt x="66861" y="49050"/>
                  </a:lnTo>
                  <a:lnTo>
                    <a:pt x="67037" y="48945"/>
                  </a:lnTo>
                  <a:lnTo>
                    <a:pt x="67208" y="48828"/>
                  </a:lnTo>
                  <a:lnTo>
                    <a:pt x="67380" y="48711"/>
                  </a:lnTo>
                  <a:lnTo>
                    <a:pt x="67551" y="48570"/>
                  </a:lnTo>
                  <a:lnTo>
                    <a:pt x="67719" y="48429"/>
                  </a:lnTo>
                  <a:lnTo>
                    <a:pt x="67886" y="48277"/>
                  </a:lnTo>
                  <a:lnTo>
                    <a:pt x="68048" y="48101"/>
                  </a:lnTo>
                  <a:lnTo>
                    <a:pt x="68211" y="47925"/>
                  </a:lnTo>
                  <a:lnTo>
                    <a:pt x="68369" y="47738"/>
                  </a:lnTo>
                  <a:lnTo>
                    <a:pt x="68528" y="47550"/>
                  </a:lnTo>
                  <a:lnTo>
                    <a:pt x="68686" y="47339"/>
                  </a:lnTo>
                  <a:lnTo>
                    <a:pt x="68840" y="47117"/>
                  </a:lnTo>
                  <a:lnTo>
                    <a:pt x="68989" y="46894"/>
                  </a:lnTo>
                  <a:lnTo>
                    <a:pt x="69139" y="46659"/>
                  </a:lnTo>
                  <a:lnTo>
                    <a:pt x="69288" y="46413"/>
                  </a:lnTo>
                  <a:lnTo>
                    <a:pt x="69433" y="46155"/>
                  </a:lnTo>
                  <a:lnTo>
                    <a:pt x="69574" y="45898"/>
                  </a:lnTo>
                  <a:lnTo>
                    <a:pt x="69715" y="45628"/>
                  </a:lnTo>
                  <a:lnTo>
                    <a:pt x="69851" y="45347"/>
                  </a:lnTo>
                  <a:lnTo>
                    <a:pt x="69987" y="45054"/>
                  </a:lnTo>
                  <a:lnTo>
                    <a:pt x="70119" y="44761"/>
                  </a:lnTo>
                  <a:lnTo>
                    <a:pt x="70247" y="44456"/>
                  </a:lnTo>
                  <a:lnTo>
                    <a:pt x="70374" y="44140"/>
                  </a:lnTo>
                  <a:lnTo>
                    <a:pt x="70497" y="43823"/>
                  </a:lnTo>
                  <a:lnTo>
                    <a:pt x="70621" y="43483"/>
                  </a:lnTo>
                  <a:lnTo>
                    <a:pt x="70739" y="43155"/>
                  </a:lnTo>
                  <a:lnTo>
                    <a:pt x="70854" y="42803"/>
                  </a:lnTo>
                  <a:lnTo>
                    <a:pt x="70964" y="42452"/>
                  </a:lnTo>
                  <a:lnTo>
                    <a:pt x="71073" y="42100"/>
                  </a:lnTo>
                  <a:lnTo>
                    <a:pt x="71179" y="41725"/>
                  </a:lnTo>
                  <a:lnTo>
                    <a:pt x="71280" y="41350"/>
                  </a:lnTo>
                  <a:lnTo>
                    <a:pt x="71381" y="40975"/>
                  </a:lnTo>
                  <a:lnTo>
                    <a:pt x="71478" y="40588"/>
                  </a:lnTo>
                  <a:lnTo>
                    <a:pt x="71566" y="40190"/>
                  </a:lnTo>
                  <a:lnTo>
                    <a:pt x="71658" y="39791"/>
                  </a:lnTo>
                  <a:lnTo>
                    <a:pt x="71742" y="39393"/>
                  </a:lnTo>
                  <a:lnTo>
                    <a:pt x="71825" y="38983"/>
                  </a:lnTo>
                  <a:lnTo>
                    <a:pt x="71900" y="38561"/>
                  </a:lnTo>
                  <a:lnTo>
                    <a:pt x="71975" y="38139"/>
                  </a:lnTo>
                  <a:lnTo>
                    <a:pt x="72045" y="37705"/>
                  </a:lnTo>
                  <a:lnTo>
                    <a:pt x="72111" y="37271"/>
                  </a:lnTo>
                  <a:lnTo>
                    <a:pt x="72177" y="36838"/>
                  </a:lnTo>
                  <a:lnTo>
                    <a:pt x="72234" y="36392"/>
                  </a:lnTo>
                  <a:lnTo>
                    <a:pt x="72287" y="35935"/>
                  </a:lnTo>
                  <a:lnTo>
                    <a:pt x="72340" y="35478"/>
                  </a:lnTo>
                  <a:lnTo>
                    <a:pt x="72388" y="35021"/>
                  </a:lnTo>
                  <a:lnTo>
                    <a:pt x="72428" y="34564"/>
                  </a:lnTo>
                  <a:lnTo>
                    <a:pt x="72467" y="34095"/>
                  </a:lnTo>
                  <a:lnTo>
                    <a:pt x="72502" y="33615"/>
                  </a:lnTo>
                  <a:lnTo>
                    <a:pt x="72529" y="33146"/>
                  </a:lnTo>
                  <a:lnTo>
                    <a:pt x="72555" y="32665"/>
                  </a:lnTo>
                  <a:lnTo>
                    <a:pt x="72577" y="32173"/>
                  </a:lnTo>
                  <a:lnTo>
                    <a:pt x="72590" y="31681"/>
                  </a:lnTo>
                  <a:lnTo>
                    <a:pt x="72604" y="31200"/>
                  </a:lnTo>
                  <a:lnTo>
                    <a:pt x="72612" y="30696"/>
                  </a:lnTo>
                  <a:lnTo>
                    <a:pt x="72797" y="30977"/>
                  </a:lnTo>
                  <a:lnTo>
                    <a:pt x="72982" y="31247"/>
                  </a:lnTo>
                  <a:lnTo>
                    <a:pt x="73171" y="31505"/>
                  </a:lnTo>
                  <a:lnTo>
                    <a:pt x="73364" y="31751"/>
                  </a:lnTo>
                  <a:lnTo>
                    <a:pt x="73553" y="31997"/>
                  </a:lnTo>
                  <a:lnTo>
                    <a:pt x="73751" y="32220"/>
                  </a:lnTo>
                  <a:lnTo>
                    <a:pt x="73945" y="32431"/>
                  </a:lnTo>
                  <a:lnTo>
                    <a:pt x="74143" y="32642"/>
                  </a:lnTo>
                  <a:lnTo>
                    <a:pt x="74340" y="32829"/>
                  </a:lnTo>
                  <a:lnTo>
                    <a:pt x="74543" y="33017"/>
                  </a:lnTo>
                  <a:lnTo>
                    <a:pt x="74745" y="33193"/>
                  </a:lnTo>
                  <a:lnTo>
                    <a:pt x="74947" y="33357"/>
                  </a:lnTo>
                  <a:lnTo>
                    <a:pt x="75154" y="33497"/>
                  </a:lnTo>
                  <a:lnTo>
                    <a:pt x="75361" y="33638"/>
                  </a:lnTo>
                  <a:lnTo>
                    <a:pt x="75567" y="33767"/>
                  </a:lnTo>
                  <a:lnTo>
                    <a:pt x="75774" y="33884"/>
                  </a:lnTo>
                  <a:lnTo>
                    <a:pt x="76033" y="34013"/>
                  </a:lnTo>
                  <a:lnTo>
                    <a:pt x="76297" y="34130"/>
                  </a:lnTo>
                  <a:lnTo>
                    <a:pt x="76557" y="34224"/>
                  </a:lnTo>
                  <a:lnTo>
                    <a:pt x="76816" y="34294"/>
                  </a:lnTo>
                  <a:lnTo>
                    <a:pt x="77075" y="34353"/>
                  </a:lnTo>
                  <a:lnTo>
                    <a:pt x="77335" y="34388"/>
                  </a:lnTo>
                  <a:lnTo>
                    <a:pt x="77594" y="34412"/>
                  </a:lnTo>
                  <a:lnTo>
                    <a:pt x="77854" y="34423"/>
                  </a:lnTo>
                  <a:lnTo>
                    <a:pt x="78109" y="34412"/>
                  </a:lnTo>
                  <a:lnTo>
                    <a:pt x="78364" y="34376"/>
                  </a:lnTo>
                  <a:lnTo>
                    <a:pt x="78619" y="34330"/>
                  </a:lnTo>
                  <a:lnTo>
                    <a:pt x="78869" y="34271"/>
                  </a:lnTo>
                  <a:lnTo>
                    <a:pt x="79120" y="34189"/>
                  </a:lnTo>
                  <a:lnTo>
                    <a:pt x="79371" y="34095"/>
                  </a:lnTo>
                  <a:lnTo>
                    <a:pt x="79621" y="33990"/>
                  </a:lnTo>
                  <a:lnTo>
                    <a:pt x="79867" y="33861"/>
                  </a:lnTo>
                  <a:lnTo>
                    <a:pt x="80109" y="33708"/>
                  </a:lnTo>
                  <a:lnTo>
                    <a:pt x="80356" y="33556"/>
                  </a:lnTo>
                  <a:lnTo>
                    <a:pt x="80593" y="33380"/>
                  </a:lnTo>
                  <a:lnTo>
                    <a:pt x="80835" y="33193"/>
                  </a:lnTo>
                  <a:lnTo>
                    <a:pt x="81072" y="32982"/>
                  </a:lnTo>
                  <a:lnTo>
                    <a:pt x="81305" y="32771"/>
                  </a:lnTo>
                  <a:lnTo>
                    <a:pt x="81538" y="32536"/>
                  </a:lnTo>
                  <a:lnTo>
                    <a:pt x="81767" y="32278"/>
                  </a:lnTo>
                  <a:lnTo>
                    <a:pt x="81996" y="32021"/>
                  </a:lnTo>
                  <a:lnTo>
                    <a:pt x="82220" y="31739"/>
                  </a:lnTo>
                  <a:lnTo>
                    <a:pt x="82444" y="31446"/>
                  </a:lnTo>
                  <a:lnTo>
                    <a:pt x="82664" y="31142"/>
                  </a:lnTo>
                  <a:lnTo>
                    <a:pt x="82879" y="30825"/>
                  </a:lnTo>
                  <a:lnTo>
                    <a:pt x="83090" y="30497"/>
                  </a:lnTo>
                  <a:lnTo>
                    <a:pt x="83302" y="30145"/>
                  </a:lnTo>
                  <a:lnTo>
                    <a:pt x="83508" y="29794"/>
                  </a:lnTo>
                  <a:lnTo>
                    <a:pt x="83715" y="29419"/>
                  </a:lnTo>
                  <a:lnTo>
                    <a:pt x="83913" y="29032"/>
                  </a:lnTo>
                  <a:lnTo>
                    <a:pt x="84111" y="28633"/>
                  </a:lnTo>
                  <a:lnTo>
                    <a:pt x="84304" y="28223"/>
                  </a:lnTo>
                  <a:lnTo>
                    <a:pt x="84493" y="27801"/>
                  </a:lnTo>
                  <a:lnTo>
                    <a:pt x="84682" y="27368"/>
                  </a:lnTo>
                  <a:lnTo>
                    <a:pt x="84862" y="26910"/>
                  </a:lnTo>
                  <a:lnTo>
                    <a:pt x="85043" y="26453"/>
                  </a:lnTo>
                  <a:lnTo>
                    <a:pt x="85214" y="25985"/>
                  </a:lnTo>
                  <a:lnTo>
                    <a:pt x="85386" y="25504"/>
                  </a:lnTo>
                  <a:lnTo>
                    <a:pt x="85553" y="25012"/>
                  </a:lnTo>
                  <a:lnTo>
                    <a:pt x="85716" y="24508"/>
                  </a:lnTo>
                  <a:lnTo>
                    <a:pt x="85869" y="23992"/>
                  </a:lnTo>
                  <a:lnTo>
                    <a:pt x="86023" y="23465"/>
                  </a:lnTo>
                  <a:lnTo>
                    <a:pt x="86173" y="22926"/>
                  </a:lnTo>
                  <a:lnTo>
                    <a:pt x="86314" y="22375"/>
                  </a:lnTo>
                  <a:lnTo>
                    <a:pt x="86454" y="21812"/>
                  </a:lnTo>
                  <a:lnTo>
                    <a:pt x="86586" y="21250"/>
                  </a:lnTo>
                  <a:lnTo>
                    <a:pt x="86718" y="20664"/>
                  </a:lnTo>
                  <a:lnTo>
                    <a:pt x="86841" y="20077"/>
                  </a:lnTo>
                  <a:lnTo>
                    <a:pt x="86960" y="19480"/>
                  </a:lnTo>
                  <a:lnTo>
                    <a:pt x="87070" y="18870"/>
                  </a:lnTo>
                  <a:lnTo>
                    <a:pt x="87180" y="18261"/>
                  </a:lnTo>
                  <a:lnTo>
                    <a:pt x="87281" y="17628"/>
                  </a:lnTo>
                  <a:lnTo>
                    <a:pt x="87378" y="16995"/>
                  </a:lnTo>
                  <a:lnTo>
                    <a:pt x="87470" y="16350"/>
                  </a:lnTo>
                  <a:lnTo>
                    <a:pt x="87553" y="15694"/>
                  </a:lnTo>
                  <a:lnTo>
                    <a:pt x="87637" y="15038"/>
                  </a:lnTo>
                  <a:lnTo>
                    <a:pt x="87707" y="14370"/>
                  </a:lnTo>
                  <a:lnTo>
                    <a:pt x="87778" y="13690"/>
                  </a:lnTo>
                  <a:lnTo>
                    <a:pt x="87839" y="12998"/>
                  </a:lnTo>
                  <a:lnTo>
                    <a:pt x="87892" y="12307"/>
                  </a:lnTo>
                  <a:lnTo>
                    <a:pt x="88107" y="12729"/>
                  </a:lnTo>
                  <a:lnTo>
                    <a:pt x="88323" y="13127"/>
                  </a:lnTo>
                  <a:lnTo>
                    <a:pt x="88547" y="13514"/>
                  </a:lnTo>
                  <a:lnTo>
                    <a:pt x="88771" y="13866"/>
                  </a:lnTo>
                  <a:lnTo>
                    <a:pt x="89000" y="14206"/>
                  </a:lnTo>
                  <a:lnTo>
                    <a:pt x="89229" y="14534"/>
                  </a:lnTo>
                  <a:lnTo>
                    <a:pt x="89466" y="14838"/>
                  </a:lnTo>
                  <a:lnTo>
                    <a:pt x="89704" y="15120"/>
                  </a:lnTo>
                  <a:lnTo>
                    <a:pt x="89941" y="15378"/>
                  </a:lnTo>
                  <a:lnTo>
                    <a:pt x="90183" y="15624"/>
                  </a:lnTo>
                  <a:lnTo>
                    <a:pt x="90429" y="15846"/>
                  </a:lnTo>
                  <a:lnTo>
                    <a:pt x="90675" y="16046"/>
                  </a:lnTo>
                  <a:lnTo>
                    <a:pt x="90926" y="16233"/>
                  </a:lnTo>
                  <a:lnTo>
                    <a:pt x="91177" y="16397"/>
                  </a:lnTo>
                  <a:lnTo>
                    <a:pt x="91427" y="16538"/>
                  </a:lnTo>
                  <a:lnTo>
                    <a:pt x="91682" y="16655"/>
                  </a:lnTo>
                  <a:lnTo>
                    <a:pt x="91937" y="16761"/>
                  </a:lnTo>
                  <a:lnTo>
                    <a:pt x="92197" y="16843"/>
                  </a:lnTo>
                  <a:lnTo>
                    <a:pt x="92452" y="16901"/>
                  </a:lnTo>
                  <a:lnTo>
                    <a:pt x="92711" y="16936"/>
                  </a:lnTo>
                  <a:lnTo>
                    <a:pt x="92966" y="16960"/>
                  </a:lnTo>
                  <a:lnTo>
                    <a:pt x="93226" y="16948"/>
                  </a:lnTo>
                  <a:lnTo>
                    <a:pt x="93485" y="16925"/>
                  </a:lnTo>
                  <a:lnTo>
                    <a:pt x="93744" y="16890"/>
                  </a:lnTo>
                  <a:lnTo>
                    <a:pt x="94004" y="16819"/>
                  </a:lnTo>
                  <a:lnTo>
                    <a:pt x="94263" y="16737"/>
                  </a:lnTo>
                  <a:lnTo>
                    <a:pt x="94518" y="16632"/>
                  </a:lnTo>
                  <a:lnTo>
                    <a:pt x="94778" y="16503"/>
                  </a:lnTo>
                  <a:lnTo>
                    <a:pt x="95033" y="16350"/>
                  </a:lnTo>
                  <a:lnTo>
                    <a:pt x="95288" y="16175"/>
                  </a:lnTo>
                  <a:lnTo>
                    <a:pt x="95543" y="15987"/>
                  </a:lnTo>
                  <a:lnTo>
                    <a:pt x="95798" y="15764"/>
                  </a:lnTo>
                  <a:lnTo>
                    <a:pt x="96044" y="15518"/>
                  </a:lnTo>
                  <a:lnTo>
                    <a:pt x="96290" y="15249"/>
                  </a:lnTo>
                  <a:lnTo>
                    <a:pt x="96532" y="14967"/>
                  </a:lnTo>
                  <a:lnTo>
                    <a:pt x="96770" y="14663"/>
                  </a:lnTo>
                  <a:lnTo>
                    <a:pt x="96998" y="14346"/>
                  </a:lnTo>
                  <a:lnTo>
                    <a:pt x="97227" y="14006"/>
                  </a:lnTo>
                  <a:lnTo>
                    <a:pt x="97451" y="13643"/>
                  </a:lnTo>
                  <a:lnTo>
                    <a:pt x="97671" y="13268"/>
                  </a:lnTo>
                  <a:lnTo>
                    <a:pt x="97886" y="12869"/>
                  </a:lnTo>
                  <a:lnTo>
                    <a:pt x="98093" y="12471"/>
                  </a:lnTo>
                  <a:lnTo>
                    <a:pt x="98300" y="12037"/>
                  </a:lnTo>
                  <a:lnTo>
                    <a:pt x="98498" y="11604"/>
                  </a:lnTo>
                  <a:lnTo>
                    <a:pt x="98691" y="11146"/>
                  </a:lnTo>
                  <a:lnTo>
                    <a:pt x="98880" y="10666"/>
                  </a:lnTo>
                  <a:lnTo>
                    <a:pt x="99065" y="10185"/>
                  </a:lnTo>
                  <a:lnTo>
                    <a:pt x="99241" y="9681"/>
                  </a:lnTo>
                  <a:lnTo>
                    <a:pt x="99412" y="9166"/>
                  </a:lnTo>
                  <a:lnTo>
                    <a:pt x="99579" y="8638"/>
                  </a:lnTo>
                  <a:lnTo>
                    <a:pt x="99738" y="8099"/>
                  </a:lnTo>
                  <a:lnTo>
                    <a:pt x="99892" y="7548"/>
                  </a:lnTo>
                  <a:lnTo>
                    <a:pt x="100041" y="6974"/>
                  </a:lnTo>
                  <a:lnTo>
                    <a:pt x="100182" y="6400"/>
                  </a:lnTo>
                  <a:lnTo>
                    <a:pt x="100318" y="5802"/>
                  </a:lnTo>
                  <a:lnTo>
                    <a:pt x="100446" y="5204"/>
                  </a:lnTo>
                  <a:lnTo>
                    <a:pt x="100564" y="4583"/>
                  </a:lnTo>
                  <a:lnTo>
                    <a:pt x="100679" y="3962"/>
                  </a:lnTo>
                  <a:lnTo>
                    <a:pt x="100788" y="3329"/>
                  </a:lnTo>
                  <a:lnTo>
                    <a:pt x="100885" y="2684"/>
                  </a:lnTo>
                  <a:lnTo>
                    <a:pt x="100982" y="2028"/>
                  </a:lnTo>
                  <a:lnTo>
                    <a:pt x="101066" y="1360"/>
                  </a:lnTo>
                  <a:lnTo>
                    <a:pt x="101145" y="680"/>
                  </a:lnTo>
                  <a:lnTo>
                    <a:pt x="101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fill="none" extrusionOk="0">
                  <a:moveTo>
                    <a:pt x="95798" y="15764"/>
                  </a:moveTo>
                  <a:lnTo>
                    <a:pt x="95798" y="15764"/>
                  </a:lnTo>
                  <a:lnTo>
                    <a:pt x="95543" y="15987"/>
                  </a:lnTo>
                  <a:lnTo>
                    <a:pt x="95288" y="16175"/>
                  </a:lnTo>
                  <a:lnTo>
                    <a:pt x="95033" y="16350"/>
                  </a:lnTo>
                  <a:lnTo>
                    <a:pt x="94778" y="16503"/>
                  </a:lnTo>
                  <a:lnTo>
                    <a:pt x="94518" y="16632"/>
                  </a:lnTo>
                  <a:lnTo>
                    <a:pt x="94263" y="16737"/>
                  </a:lnTo>
                  <a:lnTo>
                    <a:pt x="94004" y="16819"/>
                  </a:lnTo>
                  <a:lnTo>
                    <a:pt x="93744" y="16890"/>
                  </a:lnTo>
                  <a:lnTo>
                    <a:pt x="93485" y="16925"/>
                  </a:lnTo>
                  <a:lnTo>
                    <a:pt x="93226" y="16948"/>
                  </a:lnTo>
                  <a:lnTo>
                    <a:pt x="92966" y="16960"/>
                  </a:lnTo>
                  <a:lnTo>
                    <a:pt x="92711" y="16936"/>
                  </a:lnTo>
                  <a:lnTo>
                    <a:pt x="92452" y="16901"/>
                  </a:lnTo>
                  <a:lnTo>
                    <a:pt x="92197" y="16843"/>
                  </a:lnTo>
                  <a:lnTo>
                    <a:pt x="91937" y="16761"/>
                  </a:lnTo>
                  <a:lnTo>
                    <a:pt x="91682" y="16655"/>
                  </a:lnTo>
                  <a:lnTo>
                    <a:pt x="91427" y="16538"/>
                  </a:lnTo>
                  <a:lnTo>
                    <a:pt x="91177" y="16397"/>
                  </a:lnTo>
                  <a:lnTo>
                    <a:pt x="90926" y="16233"/>
                  </a:lnTo>
                  <a:lnTo>
                    <a:pt x="90675" y="16046"/>
                  </a:lnTo>
                  <a:lnTo>
                    <a:pt x="90429" y="15846"/>
                  </a:lnTo>
                  <a:lnTo>
                    <a:pt x="90183" y="15624"/>
                  </a:lnTo>
                  <a:lnTo>
                    <a:pt x="89941" y="15378"/>
                  </a:lnTo>
                  <a:lnTo>
                    <a:pt x="89704" y="15120"/>
                  </a:lnTo>
                  <a:lnTo>
                    <a:pt x="89466" y="14838"/>
                  </a:lnTo>
                  <a:lnTo>
                    <a:pt x="89229" y="14534"/>
                  </a:lnTo>
                  <a:lnTo>
                    <a:pt x="89000" y="14206"/>
                  </a:lnTo>
                  <a:lnTo>
                    <a:pt x="88771" y="13866"/>
                  </a:lnTo>
                  <a:lnTo>
                    <a:pt x="88547" y="13514"/>
                  </a:lnTo>
                  <a:lnTo>
                    <a:pt x="88323" y="13127"/>
                  </a:lnTo>
                  <a:lnTo>
                    <a:pt x="88107" y="12729"/>
                  </a:lnTo>
                  <a:lnTo>
                    <a:pt x="87892" y="12307"/>
                  </a:lnTo>
                  <a:lnTo>
                    <a:pt x="87892" y="12307"/>
                  </a:lnTo>
                  <a:lnTo>
                    <a:pt x="87839" y="12998"/>
                  </a:lnTo>
                  <a:lnTo>
                    <a:pt x="87778" y="13690"/>
                  </a:lnTo>
                  <a:lnTo>
                    <a:pt x="87707" y="14370"/>
                  </a:lnTo>
                  <a:lnTo>
                    <a:pt x="87637" y="15038"/>
                  </a:lnTo>
                  <a:lnTo>
                    <a:pt x="87553" y="15694"/>
                  </a:lnTo>
                  <a:lnTo>
                    <a:pt x="87470" y="16350"/>
                  </a:lnTo>
                  <a:lnTo>
                    <a:pt x="87378" y="16995"/>
                  </a:lnTo>
                  <a:lnTo>
                    <a:pt x="87281" y="17628"/>
                  </a:lnTo>
                  <a:lnTo>
                    <a:pt x="87180" y="18261"/>
                  </a:lnTo>
                  <a:lnTo>
                    <a:pt x="87070" y="18870"/>
                  </a:lnTo>
                  <a:lnTo>
                    <a:pt x="86960" y="19480"/>
                  </a:lnTo>
                  <a:lnTo>
                    <a:pt x="86841" y="20077"/>
                  </a:lnTo>
                  <a:lnTo>
                    <a:pt x="86718" y="20664"/>
                  </a:lnTo>
                  <a:lnTo>
                    <a:pt x="86586" y="21250"/>
                  </a:lnTo>
                  <a:lnTo>
                    <a:pt x="86454" y="21812"/>
                  </a:lnTo>
                  <a:lnTo>
                    <a:pt x="86314" y="22375"/>
                  </a:lnTo>
                  <a:lnTo>
                    <a:pt x="86173" y="22926"/>
                  </a:lnTo>
                  <a:lnTo>
                    <a:pt x="86023" y="23465"/>
                  </a:lnTo>
                  <a:lnTo>
                    <a:pt x="85869" y="23992"/>
                  </a:lnTo>
                  <a:lnTo>
                    <a:pt x="85716" y="24508"/>
                  </a:lnTo>
                  <a:lnTo>
                    <a:pt x="85553" y="25012"/>
                  </a:lnTo>
                  <a:lnTo>
                    <a:pt x="85386" y="25504"/>
                  </a:lnTo>
                  <a:lnTo>
                    <a:pt x="85214" y="25985"/>
                  </a:lnTo>
                  <a:lnTo>
                    <a:pt x="85043" y="26453"/>
                  </a:lnTo>
                  <a:lnTo>
                    <a:pt x="84862" y="26910"/>
                  </a:lnTo>
                  <a:lnTo>
                    <a:pt x="84682" y="27368"/>
                  </a:lnTo>
                  <a:lnTo>
                    <a:pt x="84493" y="27801"/>
                  </a:lnTo>
                  <a:lnTo>
                    <a:pt x="84304" y="28223"/>
                  </a:lnTo>
                  <a:lnTo>
                    <a:pt x="84111" y="28633"/>
                  </a:lnTo>
                  <a:lnTo>
                    <a:pt x="83913" y="29032"/>
                  </a:lnTo>
                  <a:lnTo>
                    <a:pt x="83715" y="29419"/>
                  </a:lnTo>
                  <a:lnTo>
                    <a:pt x="83508" y="29794"/>
                  </a:lnTo>
                  <a:lnTo>
                    <a:pt x="83302" y="30145"/>
                  </a:lnTo>
                  <a:lnTo>
                    <a:pt x="83090" y="30497"/>
                  </a:lnTo>
                  <a:lnTo>
                    <a:pt x="82879" y="30825"/>
                  </a:lnTo>
                  <a:lnTo>
                    <a:pt x="82664" y="31142"/>
                  </a:lnTo>
                  <a:lnTo>
                    <a:pt x="82444" y="31446"/>
                  </a:lnTo>
                  <a:lnTo>
                    <a:pt x="82220" y="31739"/>
                  </a:lnTo>
                  <a:lnTo>
                    <a:pt x="81996" y="32021"/>
                  </a:lnTo>
                  <a:lnTo>
                    <a:pt x="81767" y="32278"/>
                  </a:lnTo>
                  <a:lnTo>
                    <a:pt x="81538" y="32536"/>
                  </a:lnTo>
                  <a:lnTo>
                    <a:pt x="81305" y="32771"/>
                  </a:lnTo>
                  <a:lnTo>
                    <a:pt x="81072" y="32982"/>
                  </a:lnTo>
                  <a:lnTo>
                    <a:pt x="80835" y="33193"/>
                  </a:lnTo>
                  <a:lnTo>
                    <a:pt x="80593" y="33380"/>
                  </a:lnTo>
                  <a:lnTo>
                    <a:pt x="80356" y="33556"/>
                  </a:lnTo>
                  <a:lnTo>
                    <a:pt x="80109" y="33708"/>
                  </a:lnTo>
                  <a:lnTo>
                    <a:pt x="79867" y="33861"/>
                  </a:lnTo>
                  <a:lnTo>
                    <a:pt x="79621" y="33990"/>
                  </a:lnTo>
                  <a:lnTo>
                    <a:pt x="79371" y="34095"/>
                  </a:lnTo>
                  <a:lnTo>
                    <a:pt x="79120" y="34189"/>
                  </a:lnTo>
                  <a:lnTo>
                    <a:pt x="78869" y="34271"/>
                  </a:lnTo>
                  <a:lnTo>
                    <a:pt x="78619" y="34330"/>
                  </a:lnTo>
                  <a:lnTo>
                    <a:pt x="78364" y="34376"/>
                  </a:lnTo>
                  <a:lnTo>
                    <a:pt x="78109" y="34412"/>
                  </a:lnTo>
                  <a:lnTo>
                    <a:pt x="77854" y="34423"/>
                  </a:lnTo>
                  <a:lnTo>
                    <a:pt x="77594" y="34412"/>
                  </a:lnTo>
                  <a:lnTo>
                    <a:pt x="77335" y="34388"/>
                  </a:lnTo>
                  <a:lnTo>
                    <a:pt x="77075" y="34353"/>
                  </a:lnTo>
                  <a:lnTo>
                    <a:pt x="76816" y="34294"/>
                  </a:lnTo>
                  <a:lnTo>
                    <a:pt x="76557" y="34224"/>
                  </a:lnTo>
                  <a:lnTo>
                    <a:pt x="76297" y="34130"/>
                  </a:lnTo>
                  <a:lnTo>
                    <a:pt x="76033" y="34013"/>
                  </a:lnTo>
                  <a:lnTo>
                    <a:pt x="75774" y="33884"/>
                  </a:lnTo>
                  <a:lnTo>
                    <a:pt x="75774" y="33884"/>
                  </a:lnTo>
                  <a:lnTo>
                    <a:pt x="75567" y="33767"/>
                  </a:lnTo>
                  <a:lnTo>
                    <a:pt x="75361" y="33638"/>
                  </a:lnTo>
                  <a:lnTo>
                    <a:pt x="75154" y="33497"/>
                  </a:lnTo>
                  <a:lnTo>
                    <a:pt x="74947" y="33357"/>
                  </a:lnTo>
                  <a:lnTo>
                    <a:pt x="74745" y="33193"/>
                  </a:lnTo>
                  <a:lnTo>
                    <a:pt x="74543" y="33017"/>
                  </a:lnTo>
                  <a:lnTo>
                    <a:pt x="74340" y="32829"/>
                  </a:lnTo>
                  <a:lnTo>
                    <a:pt x="74143" y="32642"/>
                  </a:lnTo>
                  <a:lnTo>
                    <a:pt x="73945" y="32431"/>
                  </a:lnTo>
                  <a:lnTo>
                    <a:pt x="73751" y="32220"/>
                  </a:lnTo>
                  <a:lnTo>
                    <a:pt x="73553" y="31997"/>
                  </a:lnTo>
                  <a:lnTo>
                    <a:pt x="73364" y="31751"/>
                  </a:lnTo>
                  <a:lnTo>
                    <a:pt x="73171" y="31505"/>
                  </a:lnTo>
                  <a:lnTo>
                    <a:pt x="72982" y="31247"/>
                  </a:lnTo>
                  <a:lnTo>
                    <a:pt x="72797" y="30977"/>
                  </a:lnTo>
                  <a:lnTo>
                    <a:pt x="72612" y="30696"/>
                  </a:lnTo>
                  <a:lnTo>
                    <a:pt x="72612" y="30696"/>
                  </a:lnTo>
                  <a:lnTo>
                    <a:pt x="72604" y="31200"/>
                  </a:lnTo>
                  <a:lnTo>
                    <a:pt x="72590" y="31681"/>
                  </a:lnTo>
                  <a:lnTo>
                    <a:pt x="72577" y="32173"/>
                  </a:lnTo>
                  <a:lnTo>
                    <a:pt x="72555" y="32665"/>
                  </a:lnTo>
                  <a:lnTo>
                    <a:pt x="72529" y="33146"/>
                  </a:lnTo>
                  <a:lnTo>
                    <a:pt x="72502" y="33615"/>
                  </a:lnTo>
                  <a:lnTo>
                    <a:pt x="72467" y="34095"/>
                  </a:lnTo>
                  <a:lnTo>
                    <a:pt x="72428" y="34564"/>
                  </a:lnTo>
                  <a:lnTo>
                    <a:pt x="72388" y="35021"/>
                  </a:lnTo>
                  <a:lnTo>
                    <a:pt x="72340" y="35478"/>
                  </a:lnTo>
                  <a:lnTo>
                    <a:pt x="72287" y="35935"/>
                  </a:lnTo>
                  <a:lnTo>
                    <a:pt x="72234" y="36392"/>
                  </a:lnTo>
                  <a:lnTo>
                    <a:pt x="72177" y="36838"/>
                  </a:lnTo>
                  <a:lnTo>
                    <a:pt x="72111" y="37271"/>
                  </a:lnTo>
                  <a:lnTo>
                    <a:pt x="72045" y="37705"/>
                  </a:lnTo>
                  <a:lnTo>
                    <a:pt x="71975" y="38139"/>
                  </a:lnTo>
                  <a:lnTo>
                    <a:pt x="71900" y="38561"/>
                  </a:lnTo>
                  <a:lnTo>
                    <a:pt x="71825" y="38983"/>
                  </a:lnTo>
                  <a:lnTo>
                    <a:pt x="71742" y="39393"/>
                  </a:lnTo>
                  <a:lnTo>
                    <a:pt x="71658" y="39791"/>
                  </a:lnTo>
                  <a:lnTo>
                    <a:pt x="71566" y="40190"/>
                  </a:lnTo>
                  <a:lnTo>
                    <a:pt x="71478" y="40588"/>
                  </a:lnTo>
                  <a:lnTo>
                    <a:pt x="71381" y="40975"/>
                  </a:lnTo>
                  <a:lnTo>
                    <a:pt x="71280" y="41350"/>
                  </a:lnTo>
                  <a:lnTo>
                    <a:pt x="71179" y="41725"/>
                  </a:lnTo>
                  <a:lnTo>
                    <a:pt x="71073" y="42100"/>
                  </a:lnTo>
                  <a:lnTo>
                    <a:pt x="70964" y="42452"/>
                  </a:lnTo>
                  <a:lnTo>
                    <a:pt x="70854" y="42803"/>
                  </a:lnTo>
                  <a:lnTo>
                    <a:pt x="70739" y="43155"/>
                  </a:lnTo>
                  <a:lnTo>
                    <a:pt x="70621" y="43483"/>
                  </a:lnTo>
                  <a:lnTo>
                    <a:pt x="70497" y="43823"/>
                  </a:lnTo>
                  <a:lnTo>
                    <a:pt x="70374" y="44140"/>
                  </a:lnTo>
                  <a:lnTo>
                    <a:pt x="70247" y="44456"/>
                  </a:lnTo>
                  <a:lnTo>
                    <a:pt x="70119" y="44761"/>
                  </a:lnTo>
                  <a:lnTo>
                    <a:pt x="69987" y="45054"/>
                  </a:lnTo>
                  <a:lnTo>
                    <a:pt x="69851" y="45347"/>
                  </a:lnTo>
                  <a:lnTo>
                    <a:pt x="69715" y="45628"/>
                  </a:lnTo>
                  <a:lnTo>
                    <a:pt x="69574" y="45898"/>
                  </a:lnTo>
                  <a:lnTo>
                    <a:pt x="69433" y="46155"/>
                  </a:lnTo>
                  <a:lnTo>
                    <a:pt x="69288" y="46413"/>
                  </a:lnTo>
                  <a:lnTo>
                    <a:pt x="69139" y="46659"/>
                  </a:lnTo>
                  <a:lnTo>
                    <a:pt x="68989" y="46894"/>
                  </a:lnTo>
                  <a:lnTo>
                    <a:pt x="68840" y="47117"/>
                  </a:lnTo>
                  <a:lnTo>
                    <a:pt x="68686" y="47339"/>
                  </a:lnTo>
                  <a:lnTo>
                    <a:pt x="68528" y="47550"/>
                  </a:lnTo>
                  <a:lnTo>
                    <a:pt x="68369" y="47738"/>
                  </a:lnTo>
                  <a:lnTo>
                    <a:pt x="68211" y="47925"/>
                  </a:lnTo>
                  <a:lnTo>
                    <a:pt x="68048" y="48101"/>
                  </a:lnTo>
                  <a:lnTo>
                    <a:pt x="67886" y="48277"/>
                  </a:lnTo>
                  <a:lnTo>
                    <a:pt x="67719" y="48429"/>
                  </a:lnTo>
                  <a:lnTo>
                    <a:pt x="67551" y="48570"/>
                  </a:lnTo>
                  <a:lnTo>
                    <a:pt x="67380" y="48711"/>
                  </a:lnTo>
                  <a:lnTo>
                    <a:pt x="67208" y="48828"/>
                  </a:lnTo>
                  <a:lnTo>
                    <a:pt x="67037" y="48945"/>
                  </a:lnTo>
                  <a:lnTo>
                    <a:pt x="66861" y="49050"/>
                  </a:lnTo>
                  <a:lnTo>
                    <a:pt x="66685" y="49132"/>
                  </a:lnTo>
                  <a:lnTo>
                    <a:pt x="66509" y="49215"/>
                  </a:lnTo>
                  <a:lnTo>
                    <a:pt x="66329" y="49285"/>
                  </a:lnTo>
                  <a:lnTo>
                    <a:pt x="66149" y="49332"/>
                  </a:lnTo>
                  <a:lnTo>
                    <a:pt x="65968" y="49379"/>
                  </a:lnTo>
                  <a:lnTo>
                    <a:pt x="65784" y="49414"/>
                  </a:lnTo>
                  <a:lnTo>
                    <a:pt x="65599" y="49425"/>
                  </a:lnTo>
                  <a:lnTo>
                    <a:pt x="65414" y="49437"/>
                  </a:lnTo>
                  <a:lnTo>
                    <a:pt x="65230" y="49425"/>
                  </a:lnTo>
                  <a:lnTo>
                    <a:pt x="65230" y="49425"/>
                  </a:lnTo>
                  <a:lnTo>
                    <a:pt x="65028" y="49414"/>
                  </a:lnTo>
                  <a:lnTo>
                    <a:pt x="64825" y="49379"/>
                  </a:lnTo>
                  <a:lnTo>
                    <a:pt x="64627" y="49320"/>
                  </a:lnTo>
                  <a:lnTo>
                    <a:pt x="64425" y="49261"/>
                  </a:lnTo>
                  <a:lnTo>
                    <a:pt x="64227" y="49179"/>
                  </a:lnTo>
                  <a:lnTo>
                    <a:pt x="64029" y="49086"/>
                  </a:lnTo>
                  <a:lnTo>
                    <a:pt x="63836" y="48980"/>
                  </a:lnTo>
                  <a:lnTo>
                    <a:pt x="63638" y="48851"/>
                  </a:lnTo>
                  <a:lnTo>
                    <a:pt x="63445" y="48711"/>
                  </a:lnTo>
                  <a:lnTo>
                    <a:pt x="63256" y="48558"/>
                  </a:lnTo>
                  <a:lnTo>
                    <a:pt x="63062" y="48394"/>
                  </a:lnTo>
                  <a:lnTo>
                    <a:pt x="62873" y="48207"/>
                  </a:lnTo>
                  <a:lnTo>
                    <a:pt x="62688" y="48019"/>
                  </a:lnTo>
                  <a:lnTo>
                    <a:pt x="62499" y="47808"/>
                  </a:lnTo>
                  <a:lnTo>
                    <a:pt x="62319" y="47585"/>
                  </a:lnTo>
                  <a:lnTo>
                    <a:pt x="62139" y="47351"/>
                  </a:lnTo>
                  <a:lnTo>
                    <a:pt x="62139" y="47351"/>
                  </a:lnTo>
                  <a:lnTo>
                    <a:pt x="59153" y="75210"/>
                  </a:lnTo>
                  <a:lnTo>
                    <a:pt x="56176" y="103093"/>
                  </a:lnTo>
                  <a:lnTo>
                    <a:pt x="40993" y="101816"/>
                  </a:lnTo>
                  <a:lnTo>
                    <a:pt x="40993" y="101816"/>
                  </a:lnTo>
                  <a:lnTo>
                    <a:pt x="33883" y="39217"/>
                  </a:lnTo>
                  <a:lnTo>
                    <a:pt x="33883" y="39217"/>
                  </a:lnTo>
                  <a:lnTo>
                    <a:pt x="33558" y="40002"/>
                  </a:lnTo>
                  <a:lnTo>
                    <a:pt x="33224" y="40776"/>
                  </a:lnTo>
                  <a:lnTo>
                    <a:pt x="32881" y="41526"/>
                  </a:lnTo>
                  <a:lnTo>
                    <a:pt x="32534" y="42253"/>
                  </a:lnTo>
                  <a:lnTo>
                    <a:pt x="32182" y="42968"/>
                  </a:lnTo>
                  <a:lnTo>
                    <a:pt x="32002" y="43307"/>
                  </a:lnTo>
                  <a:lnTo>
                    <a:pt x="31817" y="43647"/>
                  </a:lnTo>
                  <a:lnTo>
                    <a:pt x="31637" y="43987"/>
                  </a:lnTo>
                  <a:lnTo>
                    <a:pt x="31452" y="44315"/>
                  </a:lnTo>
                  <a:lnTo>
                    <a:pt x="31267" y="44644"/>
                  </a:lnTo>
                  <a:lnTo>
                    <a:pt x="31078" y="44960"/>
                  </a:lnTo>
                  <a:lnTo>
                    <a:pt x="30889" y="45265"/>
                  </a:lnTo>
                  <a:lnTo>
                    <a:pt x="30700" y="45569"/>
                  </a:lnTo>
                  <a:lnTo>
                    <a:pt x="30507" y="45874"/>
                  </a:lnTo>
                  <a:lnTo>
                    <a:pt x="30313" y="46167"/>
                  </a:lnTo>
                  <a:lnTo>
                    <a:pt x="30120" y="46448"/>
                  </a:lnTo>
                  <a:lnTo>
                    <a:pt x="29926" y="46730"/>
                  </a:lnTo>
                  <a:lnTo>
                    <a:pt x="29728" y="46999"/>
                  </a:lnTo>
                  <a:lnTo>
                    <a:pt x="29530" y="47269"/>
                  </a:lnTo>
                  <a:lnTo>
                    <a:pt x="29333" y="47527"/>
                  </a:lnTo>
                  <a:lnTo>
                    <a:pt x="29130" y="47773"/>
                  </a:lnTo>
                  <a:lnTo>
                    <a:pt x="28928" y="48019"/>
                  </a:lnTo>
                  <a:lnTo>
                    <a:pt x="28726" y="48253"/>
                  </a:lnTo>
                  <a:lnTo>
                    <a:pt x="28523" y="48488"/>
                  </a:lnTo>
                  <a:lnTo>
                    <a:pt x="28321" y="48711"/>
                  </a:lnTo>
                  <a:lnTo>
                    <a:pt x="28115" y="48922"/>
                  </a:lnTo>
                  <a:lnTo>
                    <a:pt x="27908" y="49121"/>
                  </a:lnTo>
                  <a:lnTo>
                    <a:pt x="27701" y="49320"/>
                  </a:lnTo>
                  <a:lnTo>
                    <a:pt x="27495" y="49519"/>
                  </a:lnTo>
                  <a:lnTo>
                    <a:pt x="27284" y="49695"/>
                  </a:lnTo>
                  <a:lnTo>
                    <a:pt x="27077" y="49871"/>
                  </a:lnTo>
                  <a:lnTo>
                    <a:pt x="26866" y="50035"/>
                  </a:lnTo>
                  <a:lnTo>
                    <a:pt x="26655" y="50187"/>
                  </a:lnTo>
                  <a:lnTo>
                    <a:pt x="26444" y="50340"/>
                  </a:lnTo>
                  <a:lnTo>
                    <a:pt x="26233" y="50480"/>
                  </a:lnTo>
                  <a:lnTo>
                    <a:pt x="26017" y="50609"/>
                  </a:lnTo>
                  <a:lnTo>
                    <a:pt x="25806" y="50738"/>
                  </a:lnTo>
                  <a:lnTo>
                    <a:pt x="25591" y="50855"/>
                  </a:lnTo>
                  <a:lnTo>
                    <a:pt x="25380" y="50961"/>
                  </a:lnTo>
                  <a:lnTo>
                    <a:pt x="25164" y="51055"/>
                  </a:lnTo>
                  <a:lnTo>
                    <a:pt x="24949" y="51137"/>
                  </a:lnTo>
                  <a:lnTo>
                    <a:pt x="24733" y="51219"/>
                  </a:lnTo>
                  <a:lnTo>
                    <a:pt x="24518" y="51277"/>
                  </a:lnTo>
                  <a:lnTo>
                    <a:pt x="24302" y="51336"/>
                  </a:lnTo>
                  <a:lnTo>
                    <a:pt x="24082" y="51395"/>
                  </a:lnTo>
                  <a:lnTo>
                    <a:pt x="23867" y="51430"/>
                  </a:lnTo>
                  <a:lnTo>
                    <a:pt x="23652" y="51453"/>
                  </a:lnTo>
                  <a:lnTo>
                    <a:pt x="23436" y="51477"/>
                  </a:lnTo>
                  <a:lnTo>
                    <a:pt x="23216" y="51488"/>
                  </a:lnTo>
                  <a:lnTo>
                    <a:pt x="23001" y="51488"/>
                  </a:lnTo>
                  <a:lnTo>
                    <a:pt x="22781" y="51477"/>
                  </a:lnTo>
                  <a:lnTo>
                    <a:pt x="22566" y="51453"/>
                  </a:lnTo>
                  <a:lnTo>
                    <a:pt x="22350" y="51418"/>
                  </a:lnTo>
                  <a:lnTo>
                    <a:pt x="22130" y="51371"/>
                  </a:lnTo>
                  <a:lnTo>
                    <a:pt x="21915" y="51324"/>
                  </a:lnTo>
                  <a:lnTo>
                    <a:pt x="21695" y="51254"/>
                  </a:lnTo>
                  <a:lnTo>
                    <a:pt x="21479" y="51184"/>
                  </a:lnTo>
                  <a:lnTo>
                    <a:pt x="21264" y="51090"/>
                  </a:lnTo>
                  <a:lnTo>
                    <a:pt x="21049" y="50996"/>
                  </a:lnTo>
                  <a:lnTo>
                    <a:pt x="21049" y="50996"/>
                  </a:lnTo>
                  <a:lnTo>
                    <a:pt x="20829" y="50891"/>
                  </a:lnTo>
                  <a:lnTo>
                    <a:pt x="20613" y="50762"/>
                  </a:lnTo>
                  <a:lnTo>
                    <a:pt x="20402" y="50633"/>
                  </a:lnTo>
                  <a:lnTo>
                    <a:pt x="20187" y="50480"/>
                  </a:lnTo>
                  <a:lnTo>
                    <a:pt x="19976" y="50316"/>
                  </a:lnTo>
                  <a:lnTo>
                    <a:pt x="19765" y="50140"/>
                  </a:lnTo>
                  <a:lnTo>
                    <a:pt x="19558" y="49953"/>
                  </a:lnTo>
                  <a:lnTo>
                    <a:pt x="19347" y="49754"/>
                  </a:lnTo>
                  <a:lnTo>
                    <a:pt x="19140" y="49543"/>
                  </a:lnTo>
                  <a:lnTo>
                    <a:pt x="18938" y="49320"/>
                  </a:lnTo>
                  <a:lnTo>
                    <a:pt x="18736" y="49086"/>
                  </a:lnTo>
                  <a:lnTo>
                    <a:pt x="18533" y="48839"/>
                  </a:lnTo>
                  <a:lnTo>
                    <a:pt x="18331" y="48582"/>
                  </a:lnTo>
                  <a:lnTo>
                    <a:pt x="18138" y="48324"/>
                  </a:lnTo>
                  <a:lnTo>
                    <a:pt x="17940" y="48042"/>
                  </a:lnTo>
                  <a:lnTo>
                    <a:pt x="17746" y="47749"/>
                  </a:lnTo>
                  <a:lnTo>
                    <a:pt x="17557" y="47456"/>
                  </a:lnTo>
                  <a:lnTo>
                    <a:pt x="17368" y="47140"/>
                  </a:lnTo>
                  <a:lnTo>
                    <a:pt x="17179" y="46824"/>
                  </a:lnTo>
                  <a:lnTo>
                    <a:pt x="16994" y="46495"/>
                  </a:lnTo>
                  <a:lnTo>
                    <a:pt x="16814" y="46155"/>
                  </a:lnTo>
                  <a:lnTo>
                    <a:pt x="16638" y="45804"/>
                  </a:lnTo>
                  <a:lnTo>
                    <a:pt x="16462" y="45441"/>
                  </a:lnTo>
                  <a:lnTo>
                    <a:pt x="16287" y="45077"/>
                  </a:lnTo>
                  <a:lnTo>
                    <a:pt x="16115" y="44702"/>
                  </a:lnTo>
                  <a:lnTo>
                    <a:pt x="15948" y="44315"/>
                  </a:lnTo>
                  <a:lnTo>
                    <a:pt x="15785" y="43917"/>
                  </a:lnTo>
                  <a:lnTo>
                    <a:pt x="15623" y="43518"/>
                  </a:lnTo>
                  <a:lnTo>
                    <a:pt x="15469" y="43108"/>
                  </a:lnTo>
                  <a:lnTo>
                    <a:pt x="15315" y="42686"/>
                  </a:lnTo>
                  <a:lnTo>
                    <a:pt x="15161" y="42264"/>
                  </a:lnTo>
                  <a:lnTo>
                    <a:pt x="15016" y="41819"/>
                  </a:lnTo>
                  <a:lnTo>
                    <a:pt x="14871" y="41385"/>
                  </a:lnTo>
                  <a:lnTo>
                    <a:pt x="14730" y="40928"/>
                  </a:lnTo>
                  <a:lnTo>
                    <a:pt x="14594" y="40471"/>
                  </a:lnTo>
                  <a:lnTo>
                    <a:pt x="14462" y="40014"/>
                  </a:lnTo>
                  <a:lnTo>
                    <a:pt x="14334" y="39545"/>
                  </a:lnTo>
                  <a:lnTo>
                    <a:pt x="14211" y="39065"/>
                  </a:lnTo>
                  <a:lnTo>
                    <a:pt x="14092" y="38584"/>
                  </a:lnTo>
                  <a:lnTo>
                    <a:pt x="13974" y="38092"/>
                  </a:lnTo>
                  <a:lnTo>
                    <a:pt x="13864" y="37600"/>
                  </a:lnTo>
                  <a:lnTo>
                    <a:pt x="13758" y="37096"/>
                  </a:lnTo>
                  <a:lnTo>
                    <a:pt x="13653" y="36592"/>
                  </a:lnTo>
                  <a:lnTo>
                    <a:pt x="13556" y="36076"/>
                  </a:lnTo>
                  <a:lnTo>
                    <a:pt x="13464" y="35560"/>
                  </a:lnTo>
                  <a:lnTo>
                    <a:pt x="13376" y="35033"/>
                  </a:lnTo>
                  <a:lnTo>
                    <a:pt x="13292" y="34505"/>
                  </a:lnTo>
                  <a:lnTo>
                    <a:pt x="13213" y="33966"/>
                  </a:lnTo>
                  <a:lnTo>
                    <a:pt x="13138" y="33439"/>
                  </a:lnTo>
                  <a:lnTo>
                    <a:pt x="13072" y="32888"/>
                  </a:lnTo>
                  <a:lnTo>
                    <a:pt x="13006" y="32349"/>
                  </a:lnTo>
                  <a:lnTo>
                    <a:pt x="12949" y="31798"/>
                  </a:lnTo>
                  <a:lnTo>
                    <a:pt x="12896" y="31247"/>
                  </a:lnTo>
                  <a:lnTo>
                    <a:pt x="12848" y="30684"/>
                  </a:lnTo>
                  <a:lnTo>
                    <a:pt x="12809" y="30122"/>
                  </a:lnTo>
                  <a:lnTo>
                    <a:pt x="12773" y="29559"/>
                  </a:lnTo>
                  <a:lnTo>
                    <a:pt x="12743" y="28997"/>
                  </a:lnTo>
                  <a:lnTo>
                    <a:pt x="12721" y="28422"/>
                  </a:lnTo>
                  <a:lnTo>
                    <a:pt x="12699" y="27848"/>
                  </a:lnTo>
                  <a:lnTo>
                    <a:pt x="12690" y="27274"/>
                  </a:lnTo>
                  <a:lnTo>
                    <a:pt x="12681" y="26700"/>
                  </a:lnTo>
                  <a:lnTo>
                    <a:pt x="12681" y="26114"/>
                  </a:lnTo>
                  <a:lnTo>
                    <a:pt x="12690" y="25527"/>
                  </a:lnTo>
                  <a:lnTo>
                    <a:pt x="12703" y="24953"/>
                  </a:lnTo>
                  <a:lnTo>
                    <a:pt x="12703" y="24953"/>
                  </a:lnTo>
                  <a:lnTo>
                    <a:pt x="12492" y="25199"/>
                  </a:lnTo>
                  <a:lnTo>
                    <a:pt x="12281" y="25434"/>
                  </a:lnTo>
                  <a:lnTo>
                    <a:pt x="12065" y="25656"/>
                  </a:lnTo>
                  <a:lnTo>
                    <a:pt x="11850" y="25856"/>
                  </a:lnTo>
                  <a:lnTo>
                    <a:pt x="11639" y="26055"/>
                  </a:lnTo>
                  <a:lnTo>
                    <a:pt x="11423" y="26231"/>
                  </a:lnTo>
                  <a:lnTo>
                    <a:pt x="11208" y="26383"/>
                  </a:lnTo>
                  <a:lnTo>
                    <a:pt x="10988" y="26524"/>
                  </a:lnTo>
                  <a:lnTo>
                    <a:pt x="10773" y="26653"/>
                  </a:lnTo>
                  <a:lnTo>
                    <a:pt x="10553" y="26770"/>
                  </a:lnTo>
                  <a:lnTo>
                    <a:pt x="10337" y="26875"/>
                  </a:lnTo>
                  <a:lnTo>
                    <a:pt x="10118" y="26957"/>
                  </a:lnTo>
                  <a:lnTo>
                    <a:pt x="9902" y="27028"/>
                  </a:lnTo>
                  <a:lnTo>
                    <a:pt x="9682" y="27075"/>
                  </a:lnTo>
                  <a:lnTo>
                    <a:pt x="9462" y="27121"/>
                  </a:lnTo>
                  <a:lnTo>
                    <a:pt x="9247" y="27145"/>
                  </a:lnTo>
                  <a:lnTo>
                    <a:pt x="9027" y="27157"/>
                  </a:lnTo>
                  <a:lnTo>
                    <a:pt x="8812" y="27157"/>
                  </a:lnTo>
                  <a:lnTo>
                    <a:pt x="8596" y="27145"/>
                  </a:lnTo>
                  <a:lnTo>
                    <a:pt x="8376" y="27110"/>
                  </a:lnTo>
                  <a:lnTo>
                    <a:pt x="8161" y="27063"/>
                  </a:lnTo>
                  <a:lnTo>
                    <a:pt x="7950" y="27016"/>
                  </a:lnTo>
                  <a:lnTo>
                    <a:pt x="7734" y="26934"/>
                  </a:lnTo>
                  <a:lnTo>
                    <a:pt x="7519" y="26852"/>
                  </a:lnTo>
                  <a:lnTo>
                    <a:pt x="7308" y="26758"/>
                  </a:lnTo>
                  <a:lnTo>
                    <a:pt x="7097" y="26641"/>
                  </a:lnTo>
                  <a:lnTo>
                    <a:pt x="6890" y="26524"/>
                  </a:lnTo>
                  <a:lnTo>
                    <a:pt x="6679" y="26383"/>
                  </a:lnTo>
                  <a:lnTo>
                    <a:pt x="6472" y="26231"/>
                  </a:lnTo>
                  <a:lnTo>
                    <a:pt x="6266" y="26067"/>
                  </a:lnTo>
                  <a:lnTo>
                    <a:pt x="6063" y="25879"/>
                  </a:lnTo>
                  <a:lnTo>
                    <a:pt x="5861" y="25692"/>
                  </a:lnTo>
                  <a:lnTo>
                    <a:pt x="5659" y="25492"/>
                  </a:lnTo>
                  <a:lnTo>
                    <a:pt x="5461" y="25270"/>
                  </a:lnTo>
                  <a:lnTo>
                    <a:pt x="5263" y="25047"/>
                  </a:lnTo>
                  <a:lnTo>
                    <a:pt x="5070" y="24801"/>
                  </a:lnTo>
                  <a:lnTo>
                    <a:pt x="4876" y="24555"/>
                  </a:lnTo>
                  <a:lnTo>
                    <a:pt x="4687" y="24285"/>
                  </a:lnTo>
                  <a:lnTo>
                    <a:pt x="4498" y="24004"/>
                  </a:lnTo>
                  <a:lnTo>
                    <a:pt x="4313" y="23711"/>
                  </a:lnTo>
                  <a:lnTo>
                    <a:pt x="4129" y="23418"/>
                  </a:lnTo>
                  <a:lnTo>
                    <a:pt x="3949" y="23101"/>
                  </a:lnTo>
                  <a:lnTo>
                    <a:pt x="3773" y="22773"/>
                  </a:lnTo>
                  <a:lnTo>
                    <a:pt x="3597" y="22433"/>
                  </a:lnTo>
                  <a:lnTo>
                    <a:pt x="3425" y="22082"/>
                  </a:lnTo>
                  <a:lnTo>
                    <a:pt x="3254" y="21718"/>
                  </a:lnTo>
                  <a:lnTo>
                    <a:pt x="3091" y="21343"/>
                  </a:lnTo>
                  <a:lnTo>
                    <a:pt x="2928" y="20968"/>
                  </a:lnTo>
                  <a:lnTo>
                    <a:pt x="2766" y="20570"/>
                  </a:lnTo>
                  <a:lnTo>
                    <a:pt x="2612" y="20160"/>
                  </a:lnTo>
                  <a:lnTo>
                    <a:pt x="2458" y="19738"/>
                  </a:lnTo>
                  <a:lnTo>
                    <a:pt x="2308" y="19316"/>
                  </a:lnTo>
                  <a:lnTo>
                    <a:pt x="2163" y="18870"/>
                  </a:lnTo>
                  <a:lnTo>
                    <a:pt x="2023" y="18425"/>
                  </a:lnTo>
                  <a:lnTo>
                    <a:pt x="1882" y="17956"/>
                  </a:lnTo>
                  <a:lnTo>
                    <a:pt x="1750" y="17487"/>
                  </a:lnTo>
                  <a:lnTo>
                    <a:pt x="1618" y="17007"/>
                  </a:lnTo>
                  <a:lnTo>
                    <a:pt x="1491" y="16503"/>
                  </a:lnTo>
                  <a:lnTo>
                    <a:pt x="1367" y="15999"/>
                  </a:lnTo>
                  <a:lnTo>
                    <a:pt x="1253" y="15483"/>
                  </a:lnTo>
                  <a:lnTo>
                    <a:pt x="1139" y="14967"/>
                  </a:lnTo>
                  <a:lnTo>
                    <a:pt x="1029" y="14428"/>
                  </a:lnTo>
                  <a:lnTo>
                    <a:pt x="923" y="13877"/>
                  </a:lnTo>
                  <a:lnTo>
                    <a:pt x="827" y="13327"/>
                  </a:lnTo>
                  <a:lnTo>
                    <a:pt x="827" y="13327"/>
                  </a:lnTo>
                  <a:lnTo>
                    <a:pt x="726" y="12717"/>
                  </a:lnTo>
                  <a:lnTo>
                    <a:pt x="629" y="12096"/>
                  </a:lnTo>
                  <a:lnTo>
                    <a:pt x="541" y="11475"/>
                  </a:lnTo>
                  <a:lnTo>
                    <a:pt x="457" y="10842"/>
                  </a:lnTo>
                  <a:lnTo>
                    <a:pt x="383" y="10209"/>
                  </a:lnTo>
                  <a:lnTo>
                    <a:pt x="312" y="9564"/>
                  </a:lnTo>
                  <a:lnTo>
                    <a:pt x="251" y="8920"/>
                  </a:lnTo>
                  <a:lnTo>
                    <a:pt x="193" y="8275"/>
                  </a:lnTo>
                  <a:lnTo>
                    <a:pt x="145" y="7619"/>
                  </a:lnTo>
                  <a:lnTo>
                    <a:pt x="106" y="6962"/>
                  </a:lnTo>
                  <a:lnTo>
                    <a:pt x="70" y="6306"/>
                  </a:lnTo>
                  <a:lnTo>
                    <a:pt x="40" y="5638"/>
                  </a:lnTo>
                  <a:lnTo>
                    <a:pt x="22" y="4982"/>
                  </a:lnTo>
                  <a:lnTo>
                    <a:pt x="4" y="4313"/>
                  </a:lnTo>
                  <a:lnTo>
                    <a:pt x="0" y="3645"/>
                  </a:lnTo>
                  <a:lnTo>
                    <a:pt x="0" y="2977"/>
                  </a:lnTo>
                  <a:lnTo>
                    <a:pt x="101215" y="0"/>
                  </a:lnTo>
                  <a:lnTo>
                    <a:pt x="101215" y="0"/>
                  </a:lnTo>
                  <a:lnTo>
                    <a:pt x="101145" y="680"/>
                  </a:lnTo>
                  <a:lnTo>
                    <a:pt x="101066" y="1360"/>
                  </a:lnTo>
                  <a:lnTo>
                    <a:pt x="100982" y="2028"/>
                  </a:lnTo>
                  <a:lnTo>
                    <a:pt x="100885" y="2684"/>
                  </a:lnTo>
                  <a:lnTo>
                    <a:pt x="100788" y="3329"/>
                  </a:lnTo>
                  <a:lnTo>
                    <a:pt x="100679" y="3962"/>
                  </a:lnTo>
                  <a:lnTo>
                    <a:pt x="100564" y="4583"/>
                  </a:lnTo>
                  <a:lnTo>
                    <a:pt x="100446" y="5204"/>
                  </a:lnTo>
                  <a:lnTo>
                    <a:pt x="100318" y="5802"/>
                  </a:lnTo>
                  <a:lnTo>
                    <a:pt x="100182" y="6400"/>
                  </a:lnTo>
                  <a:lnTo>
                    <a:pt x="100041" y="6974"/>
                  </a:lnTo>
                  <a:lnTo>
                    <a:pt x="99892" y="7548"/>
                  </a:lnTo>
                  <a:lnTo>
                    <a:pt x="99738" y="8099"/>
                  </a:lnTo>
                  <a:lnTo>
                    <a:pt x="99579" y="8638"/>
                  </a:lnTo>
                  <a:lnTo>
                    <a:pt x="99412" y="9166"/>
                  </a:lnTo>
                  <a:lnTo>
                    <a:pt x="99241" y="9681"/>
                  </a:lnTo>
                  <a:lnTo>
                    <a:pt x="99065" y="10185"/>
                  </a:lnTo>
                  <a:lnTo>
                    <a:pt x="98880" y="10666"/>
                  </a:lnTo>
                  <a:lnTo>
                    <a:pt x="98691" y="11146"/>
                  </a:lnTo>
                  <a:lnTo>
                    <a:pt x="98498" y="11604"/>
                  </a:lnTo>
                  <a:lnTo>
                    <a:pt x="98300" y="12037"/>
                  </a:lnTo>
                  <a:lnTo>
                    <a:pt x="98093" y="12471"/>
                  </a:lnTo>
                  <a:lnTo>
                    <a:pt x="97886" y="12869"/>
                  </a:lnTo>
                  <a:lnTo>
                    <a:pt x="97671" y="13268"/>
                  </a:lnTo>
                  <a:lnTo>
                    <a:pt x="97451" y="13643"/>
                  </a:lnTo>
                  <a:lnTo>
                    <a:pt x="97227" y="14006"/>
                  </a:lnTo>
                  <a:lnTo>
                    <a:pt x="96998" y="14346"/>
                  </a:lnTo>
                  <a:lnTo>
                    <a:pt x="96770" y="14663"/>
                  </a:lnTo>
                  <a:lnTo>
                    <a:pt x="96532" y="14967"/>
                  </a:lnTo>
                  <a:lnTo>
                    <a:pt x="96290" y="15249"/>
                  </a:lnTo>
                  <a:lnTo>
                    <a:pt x="96044" y="15518"/>
                  </a:lnTo>
                  <a:lnTo>
                    <a:pt x="95798" y="157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extrusionOk="0">
                  <a:moveTo>
                    <a:pt x="3047" y="1"/>
                  </a:moveTo>
                  <a:lnTo>
                    <a:pt x="2898" y="282"/>
                  </a:lnTo>
                  <a:lnTo>
                    <a:pt x="2748" y="599"/>
                  </a:lnTo>
                  <a:lnTo>
                    <a:pt x="2603" y="927"/>
                  </a:lnTo>
                  <a:lnTo>
                    <a:pt x="2458" y="1278"/>
                  </a:lnTo>
                  <a:lnTo>
                    <a:pt x="2313" y="1653"/>
                  </a:lnTo>
                  <a:lnTo>
                    <a:pt x="2172" y="2040"/>
                  </a:lnTo>
                  <a:lnTo>
                    <a:pt x="2036" y="2439"/>
                  </a:lnTo>
                  <a:lnTo>
                    <a:pt x="1900" y="2861"/>
                  </a:lnTo>
                  <a:lnTo>
                    <a:pt x="1768" y="3294"/>
                  </a:lnTo>
                  <a:lnTo>
                    <a:pt x="1636" y="3740"/>
                  </a:lnTo>
                  <a:lnTo>
                    <a:pt x="1513" y="4197"/>
                  </a:lnTo>
                  <a:lnTo>
                    <a:pt x="1390" y="4666"/>
                  </a:lnTo>
                  <a:lnTo>
                    <a:pt x="1271" y="5146"/>
                  </a:lnTo>
                  <a:lnTo>
                    <a:pt x="1157" y="5627"/>
                  </a:lnTo>
                  <a:lnTo>
                    <a:pt x="1042" y="6131"/>
                  </a:lnTo>
                  <a:lnTo>
                    <a:pt x="937" y="6623"/>
                  </a:lnTo>
                  <a:lnTo>
                    <a:pt x="836" y="7127"/>
                  </a:lnTo>
                  <a:lnTo>
                    <a:pt x="739" y="7631"/>
                  </a:lnTo>
                  <a:lnTo>
                    <a:pt x="647" y="8147"/>
                  </a:lnTo>
                  <a:lnTo>
                    <a:pt x="559" y="8662"/>
                  </a:lnTo>
                  <a:lnTo>
                    <a:pt x="480" y="9166"/>
                  </a:lnTo>
                  <a:lnTo>
                    <a:pt x="405" y="9682"/>
                  </a:lnTo>
                  <a:lnTo>
                    <a:pt x="334" y="10186"/>
                  </a:lnTo>
                  <a:lnTo>
                    <a:pt x="269" y="10690"/>
                  </a:lnTo>
                  <a:lnTo>
                    <a:pt x="211" y="11194"/>
                  </a:lnTo>
                  <a:lnTo>
                    <a:pt x="159" y="11686"/>
                  </a:lnTo>
                  <a:lnTo>
                    <a:pt x="115" y="12178"/>
                  </a:lnTo>
                  <a:lnTo>
                    <a:pt x="79" y="12659"/>
                  </a:lnTo>
                  <a:lnTo>
                    <a:pt x="49" y="13140"/>
                  </a:lnTo>
                  <a:lnTo>
                    <a:pt x="22" y="13597"/>
                  </a:lnTo>
                  <a:lnTo>
                    <a:pt x="9" y="14054"/>
                  </a:lnTo>
                  <a:lnTo>
                    <a:pt x="0" y="14487"/>
                  </a:lnTo>
                  <a:lnTo>
                    <a:pt x="0" y="14921"/>
                  </a:lnTo>
                  <a:lnTo>
                    <a:pt x="0" y="15366"/>
                  </a:lnTo>
                  <a:lnTo>
                    <a:pt x="9" y="15800"/>
                  </a:lnTo>
                  <a:lnTo>
                    <a:pt x="18" y="16234"/>
                  </a:lnTo>
                  <a:lnTo>
                    <a:pt x="35" y="16667"/>
                  </a:lnTo>
                  <a:lnTo>
                    <a:pt x="57" y="17101"/>
                  </a:lnTo>
                  <a:lnTo>
                    <a:pt x="84" y="17535"/>
                  </a:lnTo>
                  <a:lnTo>
                    <a:pt x="110" y="17968"/>
                  </a:lnTo>
                  <a:lnTo>
                    <a:pt x="145" y="18402"/>
                  </a:lnTo>
                  <a:lnTo>
                    <a:pt x="185" y="18824"/>
                  </a:lnTo>
                  <a:lnTo>
                    <a:pt x="229" y="19246"/>
                  </a:lnTo>
                  <a:lnTo>
                    <a:pt x="277" y="19668"/>
                  </a:lnTo>
                  <a:lnTo>
                    <a:pt x="330" y="20078"/>
                  </a:lnTo>
                  <a:lnTo>
                    <a:pt x="387" y="20488"/>
                  </a:lnTo>
                  <a:lnTo>
                    <a:pt x="449" y="20887"/>
                  </a:lnTo>
                  <a:lnTo>
                    <a:pt x="515" y="21285"/>
                  </a:lnTo>
                  <a:lnTo>
                    <a:pt x="585" y="21672"/>
                  </a:lnTo>
                  <a:lnTo>
                    <a:pt x="660" y="22059"/>
                  </a:lnTo>
                  <a:lnTo>
                    <a:pt x="739" y="22434"/>
                  </a:lnTo>
                  <a:lnTo>
                    <a:pt x="827" y="22797"/>
                  </a:lnTo>
                  <a:lnTo>
                    <a:pt x="915" y="23149"/>
                  </a:lnTo>
                  <a:lnTo>
                    <a:pt x="1007" y="23500"/>
                  </a:lnTo>
                  <a:lnTo>
                    <a:pt x="1108" y="23829"/>
                  </a:lnTo>
                  <a:lnTo>
                    <a:pt x="1209" y="24157"/>
                  </a:lnTo>
                  <a:lnTo>
                    <a:pt x="1319" y="24473"/>
                  </a:lnTo>
                  <a:lnTo>
                    <a:pt x="1429" y="24778"/>
                  </a:lnTo>
                  <a:lnTo>
                    <a:pt x="1548" y="25059"/>
                  </a:lnTo>
                  <a:lnTo>
                    <a:pt x="1671" y="25340"/>
                  </a:lnTo>
                  <a:lnTo>
                    <a:pt x="1799" y="25598"/>
                  </a:lnTo>
                  <a:lnTo>
                    <a:pt x="1931" y="25844"/>
                  </a:lnTo>
                  <a:lnTo>
                    <a:pt x="2063" y="26079"/>
                  </a:lnTo>
                  <a:lnTo>
                    <a:pt x="2208" y="26302"/>
                  </a:lnTo>
                  <a:lnTo>
                    <a:pt x="2353" y="26501"/>
                  </a:lnTo>
                  <a:lnTo>
                    <a:pt x="2502" y="26677"/>
                  </a:lnTo>
                  <a:lnTo>
                    <a:pt x="2652" y="26817"/>
                  </a:lnTo>
                  <a:lnTo>
                    <a:pt x="2810" y="26946"/>
                  </a:lnTo>
                  <a:lnTo>
                    <a:pt x="2968" y="27052"/>
                  </a:lnTo>
                  <a:lnTo>
                    <a:pt x="3127" y="27134"/>
                  </a:lnTo>
                  <a:lnTo>
                    <a:pt x="3289" y="27192"/>
                  </a:lnTo>
                  <a:lnTo>
                    <a:pt x="3452" y="27227"/>
                  </a:lnTo>
                  <a:lnTo>
                    <a:pt x="3619" y="27239"/>
                  </a:lnTo>
                  <a:lnTo>
                    <a:pt x="3782" y="27227"/>
                  </a:lnTo>
                  <a:lnTo>
                    <a:pt x="3944" y="27204"/>
                  </a:lnTo>
                  <a:lnTo>
                    <a:pt x="4107" y="27157"/>
                  </a:lnTo>
                  <a:lnTo>
                    <a:pt x="4270" y="27075"/>
                  </a:lnTo>
                  <a:lnTo>
                    <a:pt x="4428" y="26993"/>
                  </a:lnTo>
                  <a:lnTo>
                    <a:pt x="4586" y="26876"/>
                  </a:lnTo>
                  <a:lnTo>
                    <a:pt x="4740" y="26747"/>
                  </a:lnTo>
                  <a:lnTo>
                    <a:pt x="4894" y="26595"/>
                  </a:lnTo>
                  <a:lnTo>
                    <a:pt x="5039" y="26419"/>
                  </a:lnTo>
                  <a:lnTo>
                    <a:pt x="5184" y="26231"/>
                  </a:lnTo>
                  <a:lnTo>
                    <a:pt x="5321" y="26020"/>
                  </a:lnTo>
                  <a:lnTo>
                    <a:pt x="5457" y="25798"/>
                  </a:lnTo>
                  <a:lnTo>
                    <a:pt x="5585" y="25540"/>
                  </a:lnTo>
                  <a:lnTo>
                    <a:pt x="5703" y="25282"/>
                  </a:lnTo>
                  <a:lnTo>
                    <a:pt x="5818" y="25001"/>
                  </a:lnTo>
                  <a:lnTo>
                    <a:pt x="5927" y="24696"/>
                  </a:lnTo>
                  <a:lnTo>
                    <a:pt x="6029" y="24379"/>
                  </a:lnTo>
                  <a:lnTo>
                    <a:pt x="6117" y="24051"/>
                  </a:lnTo>
                  <a:lnTo>
                    <a:pt x="6161" y="23875"/>
                  </a:lnTo>
                  <a:lnTo>
                    <a:pt x="6199" y="23706"/>
                  </a:lnTo>
                  <a:lnTo>
                    <a:pt x="6174" y="23922"/>
                  </a:lnTo>
                  <a:lnTo>
                    <a:pt x="6147" y="24227"/>
                  </a:lnTo>
                  <a:lnTo>
                    <a:pt x="6121" y="24532"/>
                  </a:lnTo>
                  <a:lnTo>
                    <a:pt x="6099" y="24848"/>
                  </a:lnTo>
                  <a:lnTo>
                    <a:pt x="6086" y="25153"/>
                  </a:lnTo>
                  <a:lnTo>
                    <a:pt x="6073" y="25469"/>
                  </a:lnTo>
                  <a:lnTo>
                    <a:pt x="6064" y="25786"/>
                  </a:lnTo>
                  <a:lnTo>
                    <a:pt x="6059" y="26102"/>
                  </a:lnTo>
                  <a:lnTo>
                    <a:pt x="6059" y="26407"/>
                  </a:lnTo>
                  <a:lnTo>
                    <a:pt x="6064" y="26724"/>
                  </a:lnTo>
                  <a:lnTo>
                    <a:pt x="6068" y="27040"/>
                  </a:lnTo>
                  <a:lnTo>
                    <a:pt x="6081" y="27356"/>
                  </a:lnTo>
                  <a:lnTo>
                    <a:pt x="6095" y="27673"/>
                  </a:lnTo>
                  <a:lnTo>
                    <a:pt x="6112" y="27989"/>
                  </a:lnTo>
                  <a:lnTo>
                    <a:pt x="6134" y="28294"/>
                  </a:lnTo>
                  <a:lnTo>
                    <a:pt x="6161" y="28611"/>
                  </a:lnTo>
                  <a:lnTo>
                    <a:pt x="6187" y="28915"/>
                  </a:lnTo>
                  <a:lnTo>
                    <a:pt x="6222" y="29232"/>
                  </a:lnTo>
                  <a:lnTo>
                    <a:pt x="6257" y="29536"/>
                  </a:lnTo>
                  <a:lnTo>
                    <a:pt x="6292" y="29841"/>
                  </a:lnTo>
                  <a:lnTo>
                    <a:pt x="6336" y="30134"/>
                  </a:lnTo>
                  <a:lnTo>
                    <a:pt x="6380" y="30439"/>
                  </a:lnTo>
                  <a:lnTo>
                    <a:pt x="6429" y="30732"/>
                  </a:lnTo>
                  <a:lnTo>
                    <a:pt x="6482" y="31025"/>
                  </a:lnTo>
                  <a:lnTo>
                    <a:pt x="6534" y="31318"/>
                  </a:lnTo>
                  <a:lnTo>
                    <a:pt x="6591" y="31599"/>
                  </a:lnTo>
                  <a:lnTo>
                    <a:pt x="6649" y="31881"/>
                  </a:lnTo>
                  <a:lnTo>
                    <a:pt x="6715" y="32150"/>
                  </a:lnTo>
                  <a:lnTo>
                    <a:pt x="6776" y="32420"/>
                  </a:lnTo>
                  <a:lnTo>
                    <a:pt x="6846" y="32689"/>
                  </a:lnTo>
                  <a:lnTo>
                    <a:pt x="6917" y="32947"/>
                  </a:lnTo>
                  <a:lnTo>
                    <a:pt x="6992" y="33205"/>
                  </a:lnTo>
                  <a:lnTo>
                    <a:pt x="7066" y="33463"/>
                  </a:lnTo>
                  <a:lnTo>
                    <a:pt x="7141" y="33697"/>
                  </a:lnTo>
                  <a:lnTo>
                    <a:pt x="7225" y="33943"/>
                  </a:lnTo>
                  <a:lnTo>
                    <a:pt x="7308" y="34166"/>
                  </a:lnTo>
                  <a:lnTo>
                    <a:pt x="7392" y="34400"/>
                  </a:lnTo>
                  <a:lnTo>
                    <a:pt x="7480" y="34611"/>
                  </a:lnTo>
                  <a:lnTo>
                    <a:pt x="7568" y="34822"/>
                  </a:lnTo>
                  <a:lnTo>
                    <a:pt x="7660" y="35033"/>
                  </a:lnTo>
                  <a:lnTo>
                    <a:pt x="7752" y="35221"/>
                  </a:lnTo>
                  <a:lnTo>
                    <a:pt x="7849" y="35408"/>
                  </a:lnTo>
                  <a:lnTo>
                    <a:pt x="7950" y="35596"/>
                  </a:lnTo>
                  <a:lnTo>
                    <a:pt x="8047" y="35760"/>
                  </a:lnTo>
                  <a:lnTo>
                    <a:pt x="8148" y="35924"/>
                  </a:lnTo>
                  <a:lnTo>
                    <a:pt x="8254" y="36076"/>
                  </a:lnTo>
                  <a:lnTo>
                    <a:pt x="8359" y="36217"/>
                  </a:lnTo>
                  <a:lnTo>
                    <a:pt x="8465" y="36358"/>
                  </a:lnTo>
                  <a:lnTo>
                    <a:pt x="8575" y="36475"/>
                  </a:lnTo>
                  <a:lnTo>
                    <a:pt x="8684" y="36592"/>
                  </a:lnTo>
                  <a:lnTo>
                    <a:pt x="8794" y="36698"/>
                  </a:lnTo>
                  <a:lnTo>
                    <a:pt x="8909" y="36791"/>
                  </a:lnTo>
                  <a:lnTo>
                    <a:pt x="9023" y="36873"/>
                  </a:lnTo>
                  <a:lnTo>
                    <a:pt x="9137" y="36944"/>
                  </a:lnTo>
                  <a:lnTo>
                    <a:pt x="9256" y="37014"/>
                  </a:lnTo>
                  <a:lnTo>
                    <a:pt x="9370" y="37061"/>
                  </a:lnTo>
                  <a:lnTo>
                    <a:pt x="9493" y="37096"/>
                  </a:lnTo>
                  <a:lnTo>
                    <a:pt x="9612" y="37120"/>
                  </a:lnTo>
                  <a:lnTo>
                    <a:pt x="9735" y="37131"/>
                  </a:lnTo>
                  <a:lnTo>
                    <a:pt x="9854" y="37131"/>
                  </a:lnTo>
                  <a:lnTo>
                    <a:pt x="9977" y="37120"/>
                  </a:lnTo>
                  <a:lnTo>
                    <a:pt x="10096" y="37096"/>
                  </a:lnTo>
                  <a:lnTo>
                    <a:pt x="10215" y="37061"/>
                  </a:lnTo>
                  <a:lnTo>
                    <a:pt x="10333" y="37014"/>
                  </a:lnTo>
                  <a:lnTo>
                    <a:pt x="10448" y="36955"/>
                  </a:lnTo>
                  <a:lnTo>
                    <a:pt x="10566" y="36885"/>
                  </a:lnTo>
                  <a:lnTo>
                    <a:pt x="10681" y="36803"/>
                  </a:lnTo>
                  <a:lnTo>
                    <a:pt x="10791" y="36709"/>
                  </a:lnTo>
                  <a:lnTo>
                    <a:pt x="10905" y="36604"/>
                  </a:lnTo>
                  <a:lnTo>
                    <a:pt x="11015" y="36487"/>
                  </a:lnTo>
                  <a:lnTo>
                    <a:pt x="11120" y="36369"/>
                  </a:lnTo>
                  <a:lnTo>
                    <a:pt x="11230" y="36241"/>
                  </a:lnTo>
                  <a:lnTo>
                    <a:pt x="11336" y="36088"/>
                  </a:lnTo>
                  <a:lnTo>
                    <a:pt x="11437" y="35948"/>
                  </a:lnTo>
                  <a:lnTo>
                    <a:pt x="11542" y="35783"/>
                  </a:lnTo>
                  <a:lnTo>
                    <a:pt x="11644" y="35608"/>
                  </a:lnTo>
                  <a:lnTo>
                    <a:pt x="11740" y="35432"/>
                  </a:lnTo>
                  <a:lnTo>
                    <a:pt x="11837" y="35244"/>
                  </a:lnTo>
                  <a:lnTo>
                    <a:pt x="11929" y="35057"/>
                  </a:lnTo>
                  <a:lnTo>
                    <a:pt x="12026" y="34858"/>
                  </a:lnTo>
                  <a:lnTo>
                    <a:pt x="12114" y="34647"/>
                  </a:lnTo>
                  <a:lnTo>
                    <a:pt x="12202" y="34436"/>
                  </a:lnTo>
                  <a:lnTo>
                    <a:pt x="12290" y="34213"/>
                  </a:lnTo>
                  <a:lnTo>
                    <a:pt x="12374" y="33978"/>
                  </a:lnTo>
                  <a:lnTo>
                    <a:pt x="12457" y="33744"/>
                  </a:lnTo>
                  <a:lnTo>
                    <a:pt x="12536" y="33498"/>
                  </a:lnTo>
                  <a:lnTo>
                    <a:pt x="12611" y="33252"/>
                  </a:lnTo>
                  <a:lnTo>
                    <a:pt x="12686" y="32994"/>
                  </a:lnTo>
                  <a:lnTo>
                    <a:pt x="12756" y="32736"/>
                  </a:lnTo>
                  <a:lnTo>
                    <a:pt x="12826" y="32478"/>
                  </a:lnTo>
                  <a:lnTo>
                    <a:pt x="12892" y="32209"/>
                  </a:lnTo>
                  <a:lnTo>
                    <a:pt x="12958" y="31927"/>
                  </a:lnTo>
                  <a:lnTo>
                    <a:pt x="13020" y="31658"/>
                  </a:lnTo>
                  <a:lnTo>
                    <a:pt x="13077" y="31377"/>
                  </a:lnTo>
                  <a:lnTo>
                    <a:pt x="13130" y="31084"/>
                  </a:lnTo>
                  <a:lnTo>
                    <a:pt x="13183" y="30791"/>
                  </a:lnTo>
                  <a:lnTo>
                    <a:pt x="13231" y="30497"/>
                  </a:lnTo>
                  <a:lnTo>
                    <a:pt x="13279" y="30204"/>
                  </a:lnTo>
                  <a:lnTo>
                    <a:pt x="13323" y="29900"/>
                  </a:lnTo>
                  <a:lnTo>
                    <a:pt x="13363" y="29607"/>
                  </a:lnTo>
                  <a:lnTo>
                    <a:pt x="13398" y="29302"/>
                  </a:lnTo>
                  <a:lnTo>
                    <a:pt x="13429" y="28986"/>
                  </a:lnTo>
                  <a:lnTo>
                    <a:pt x="13460" y="28681"/>
                  </a:lnTo>
                  <a:lnTo>
                    <a:pt x="13486" y="28376"/>
                  </a:lnTo>
                  <a:lnTo>
                    <a:pt x="13508" y="28060"/>
                  </a:lnTo>
                  <a:lnTo>
                    <a:pt x="13530" y="27743"/>
                  </a:lnTo>
                  <a:lnTo>
                    <a:pt x="13543" y="27438"/>
                  </a:lnTo>
                  <a:lnTo>
                    <a:pt x="13556" y="27122"/>
                  </a:lnTo>
                  <a:lnTo>
                    <a:pt x="13558" y="27060"/>
                  </a:lnTo>
                  <a:lnTo>
                    <a:pt x="13649" y="28493"/>
                  </a:lnTo>
                  <a:lnTo>
                    <a:pt x="13781" y="30673"/>
                  </a:lnTo>
                  <a:lnTo>
                    <a:pt x="13912" y="32935"/>
                  </a:lnTo>
                  <a:lnTo>
                    <a:pt x="14040" y="35268"/>
                  </a:lnTo>
                  <a:lnTo>
                    <a:pt x="14168" y="37659"/>
                  </a:lnTo>
                  <a:lnTo>
                    <a:pt x="14295" y="40120"/>
                  </a:lnTo>
                  <a:lnTo>
                    <a:pt x="14423" y="42628"/>
                  </a:lnTo>
                  <a:lnTo>
                    <a:pt x="14550" y="45183"/>
                  </a:lnTo>
                  <a:lnTo>
                    <a:pt x="14796" y="50399"/>
                  </a:lnTo>
                  <a:lnTo>
                    <a:pt x="15047" y="55720"/>
                  </a:lnTo>
                  <a:lnTo>
                    <a:pt x="15293" y="61100"/>
                  </a:lnTo>
                  <a:lnTo>
                    <a:pt x="15539" y="66479"/>
                  </a:lnTo>
                  <a:lnTo>
                    <a:pt x="15786" y="71800"/>
                  </a:lnTo>
                  <a:lnTo>
                    <a:pt x="16032" y="77016"/>
                  </a:lnTo>
                  <a:lnTo>
                    <a:pt x="16159" y="79571"/>
                  </a:lnTo>
                  <a:lnTo>
                    <a:pt x="16282" y="82079"/>
                  </a:lnTo>
                  <a:lnTo>
                    <a:pt x="16410" y="84541"/>
                  </a:lnTo>
                  <a:lnTo>
                    <a:pt x="16538" y="86931"/>
                  </a:lnTo>
                  <a:lnTo>
                    <a:pt x="16665" y="89264"/>
                  </a:lnTo>
                  <a:lnTo>
                    <a:pt x="16797" y="91526"/>
                  </a:lnTo>
                  <a:lnTo>
                    <a:pt x="16924" y="93706"/>
                  </a:lnTo>
                  <a:lnTo>
                    <a:pt x="17056" y="95792"/>
                  </a:lnTo>
                  <a:lnTo>
                    <a:pt x="17188" y="97796"/>
                  </a:lnTo>
                  <a:lnTo>
                    <a:pt x="17325" y="99707"/>
                  </a:lnTo>
                  <a:lnTo>
                    <a:pt x="29830" y="100152"/>
                  </a:lnTo>
                  <a:lnTo>
                    <a:pt x="30256" y="92885"/>
                  </a:lnTo>
                  <a:lnTo>
                    <a:pt x="30709" y="85127"/>
                  </a:lnTo>
                  <a:lnTo>
                    <a:pt x="31250" y="75785"/>
                  </a:lnTo>
                  <a:lnTo>
                    <a:pt x="31531" y="70792"/>
                  </a:lnTo>
                  <a:lnTo>
                    <a:pt x="31817" y="65741"/>
                  </a:lnTo>
                  <a:lnTo>
                    <a:pt x="32099" y="60736"/>
                  </a:lnTo>
                  <a:lnTo>
                    <a:pt x="32362" y="55884"/>
                  </a:lnTo>
                  <a:lnTo>
                    <a:pt x="32609" y="51301"/>
                  </a:lnTo>
                  <a:lnTo>
                    <a:pt x="32828" y="47094"/>
                  </a:lnTo>
                  <a:lnTo>
                    <a:pt x="33018" y="43367"/>
                  </a:lnTo>
                  <a:lnTo>
                    <a:pt x="33097" y="41726"/>
                  </a:lnTo>
                  <a:lnTo>
                    <a:pt x="33163" y="40249"/>
                  </a:lnTo>
                  <a:lnTo>
                    <a:pt x="33185" y="40425"/>
                  </a:lnTo>
                  <a:lnTo>
                    <a:pt x="33211" y="40601"/>
                  </a:lnTo>
                  <a:lnTo>
                    <a:pt x="33237" y="40776"/>
                  </a:lnTo>
                  <a:lnTo>
                    <a:pt x="33264" y="40940"/>
                  </a:lnTo>
                  <a:lnTo>
                    <a:pt x="33330" y="41269"/>
                  </a:lnTo>
                  <a:lnTo>
                    <a:pt x="33400" y="41585"/>
                  </a:lnTo>
                  <a:lnTo>
                    <a:pt x="33479" y="41878"/>
                  </a:lnTo>
                  <a:lnTo>
                    <a:pt x="33567" y="42148"/>
                  </a:lnTo>
                  <a:lnTo>
                    <a:pt x="33660" y="42417"/>
                  </a:lnTo>
                  <a:lnTo>
                    <a:pt x="33761" y="42663"/>
                  </a:lnTo>
                  <a:lnTo>
                    <a:pt x="33871" y="42886"/>
                  </a:lnTo>
                  <a:lnTo>
                    <a:pt x="33980" y="43097"/>
                  </a:lnTo>
                  <a:lnTo>
                    <a:pt x="34099" y="43296"/>
                  </a:lnTo>
                  <a:lnTo>
                    <a:pt x="34222" y="43472"/>
                  </a:lnTo>
                  <a:lnTo>
                    <a:pt x="34345" y="43636"/>
                  </a:lnTo>
                  <a:lnTo>
                    <a:pt x="34477" y="43777"/>
                  </a:lnTo>
                  <a:lnTo>
                    <a:pt x="34609" y="43906"/>
                  </a:lnTo>
                  <a:lnTo>
                    <a:pt x="34746" y="44011"/>
                  </a:lnTo>
                  <a:lnTo>
                    <a:pt x="34886" y="44093"/>
                  </a:lnTo>
                  <a:lnTo>
                    <a:pt x="35027" y="44164"/>
                  </a:lnTo>
                  <a:lnTo>
                    <a:pt x="35168" y="44222"/>
                  </a:lnTo>
                  <a:lnTo>
                    <a:pt x="35313" y="44257"/>
                  </a:lnTo>
                  <a:lnTo>
                    <a:pt x="35458" y="44269"/>
                  </a:lnTo>
                  <a:lnTo>
                    <a:pt x="35603" y="44269"/>
                  </a:lnTo>
                  <a:lnTo>
                    <a:pt x="35748" y="44257"/>
                  </a:lnTo>
                  <a:lnTo>
                    <a:pt x="35889" y="44210"/>
                  </a:lnTo>
                  <a:lnTo>
                    <a:pt x="36034" y="44152"/>
                  </a:lnTo>
                  <a:lnTo>
                    <a:pt x="36175" y="44070"/>
                  </a:lnTo>
                  <a:lnTo>
                    <a:pt x="36315" y="43976"/>
                  </a:lnTo>
                  <a:lnTo>
                    <a:pt x="36452" y="43859"/>
                  </a:lnTo>
                  <a:lnTo>
                    <a:pt x="36584" y="43718"/>
                  </a:lnTo>
                  <a:lnTo>
                    <a:pt x="36715" y="43566"/>
                  </a:lnTo>
                  <a:lnTo>
                    <a:pt x="36843" y="43390"/>
                  </a:lnTo>
                  <a:lnTo>
                    <a:pt x="36966" y="43191"/>
                  </a:lnTo>
                  <a:lnTo>
                    <a:pt x="37080" y="42980"/>
                  </a:lnTo>
                  <a:lnTo>
                    <a:pt x="37195" y="42745"/>
                  </a:lnTo>
                  <a:lnTo>
                    <a:pt x="37305" y="42511"/>
                  </a:lnTo>
                  <a:lnTo>
                    <a:pt x="37410" y="42253"/>
                  </a:lnTo>
                  <a:lnTo>
                    <a:pt x="37507" y="41995"/>
                  </a:lnTo>
                  <a:lnTo>
                    <a:pt x="37604" y="41714"/>
                  </a:lnTo>
                  <a:lnTo>
                    <a:pt x="37692" y="41433"/>
                  </a:lnTo>
                  <a:lnTo>
                    <a:pt x="37780" y="41140"/>
                  </a:lnTo>
                  <a:lnTo>
                    <a:pt x="37863" y="40835"/>
                  </a:lnTo>
                  <a:lnTo>
                    <a:pt x="37938" y="40518"/>
                  </a:lnTo>
                  <a:lnTo>
                    <a:pt x="38013" y="40202"/>
                  </a:lnTo>
                  <a:lnTo>
                    <a:pt x="38079" y="39874"/>
                  </a:lnTo>
                  <a:lnTo>
                    <a:pt x="38144" y="39534"/>
                  </a:lnTo>
                  <a:lnTo>
                    <a:pt x="38206" y="39194"/>
                  </a:lnTo>
                  <a:lnTo>
                    <a:pt x="38259" y="38842"/>
                  </a:lnTo>
                  <a:lnTo>
                    <a:pt x="38312" y="38491"/>
                  </a:lnTo>
                  <a:lnTo>
                    <a:pt x="38356" y="38128"/>
                  </a:lnTo>
                  <a:lnTo>
                    <a:pt x="38399" y="37752"/>
                  </a:lnTo>
                  <a:lnTo>
                    <a:pt x="38439" y="37389"/>
                  </a:lnTo>
                  <a:lnTo>
                    <a:pt x="38474" y="37014"/>
                  </a:lnTo>
                  <a:lnTo>
                    <a:pt x="38505" y="36639"/>
                  </a:lnTo>
                  <a:lnTo>
                    <a:pt x="38531" y="36252"/>
                  </a:lnTo>
                  <a:lnTo>
                    <a:pt x="38553" y="35877"/>
                  </a:lnTo>
                  <a:lnTo>
                    <a:pt x="38571" y="35490"/>
                  </a:lnTo>
                  <a:lnTo>
                    <a:pt x="38584" y="35104"/>
                  </a:lnTo>
                  <a:lnTo>
                    <a:pt x="38593" y="34717"/>
                  </a:lnTo>
                  <a:lnTo>
                    <a:pt x="38597" y="34330"/>
                  </a:lnTo>
                  <a:lnTo>
                    <a:pt x="38602" y="33943"/>
                  </a:lnTo>
                  <a:lnTo>
                    <a:pt x="38597" y="33557"/>
                  </a:lnTo>
                  <a:lnTo>
                    <a:pt x="38593" y="33170"/>
                  </a:lnTo>
                  <a:lnTo>
                    <a:pt x="38584" y="32783"/>
                  </a:lnTo>
                  <a:lnTo>
                    <a:pt x="38571" y="32408"/>
                  </a:lnTo>
                  <a:lnTo>
                    <a:pt x="38553" y="32033"/>
                  </a:lnTo>
                  <a:lnTo>
                    <a:pt x="38531" y="31658"/>
                  </a:lnTo>
                  <a:lnTo>
                    <a:pt x="38509" y="31283"/>
                  </a:lnTo>
                  <a:lnTo>
                    <a:pt x="38479" y="30908"/>
                  </a:lnTo>
                  <a:lnTo>
                    <a:pt x="38452" y="30533"/>
                  </a:lnTo>
                  <a:lnTo>
                    <a:pt x="38417" y="30169"/>
                  </a:lnTo>
                  <a:lnTo>
                    <a:pt x="38382" y="29794"/>
                  </a:lnTo>
                  <a:lnTo>
                    <a:pt x="38347" y="29431"/>
                  </a:lnTo>
                  <a:lnTo>
                    <a:pt x="38263" y="28704"/>
                  </a:lnTo>
                  <a:lnTo>
                    <a:pt x="38175" y="27989"/>
                  </a:lnTo>
                  <a:lnTo>
                    <a:pt x="38074" y="27274"/>
                  </a:lnTo>
                  <a:lnTo>
                    <a:pt x="37969" y="26559"/>
                  </a:lnTo>
                  <a:lnTo>
                    <a:pt x="37854" y="25856"/>
                  </a:lnTo>
                  <a:lnTo>
                    <a:pt x="37736" y="25165"/>
                  </a:lnTo>
                  <a:lnTo>
                    <a:pt x="37612" y="24473"/>
                  </a:lnTo>
                  <a:lnTo>
                    <a:pt x="37489" y="23782"/>
                  </a:lnTo>
                  <a:lnTo>
                    <a:pt x="37357" y="23090"/>
                  </a:lnTo>
                  <a:lnTo>
                    <a:pt x="37225" y="22410"/>
                  </a:lnTo>
                  <a:lnTo>
                    <a:pt x="37079" y="21654"/>
                  </a:lnTo>
                  <a:lnTo>
                    <a:pt x="37186" y="22141"/>
                  </a:lnTo>
                  <a:lnTo>
                    <a:pt x="37309" y="22668"/>
                  </a:lnTo>
                  <a:lnTo>
                    <a:pt x="37445" y="23161"/>
                  </a:lnTo>
                  <a:lnTo>
                    <a:pt x="37582" y="23653"/>
                  </a:lnTo>
                  <a:lnTo>
                    <a:pt x="37731" y="24122"/>
                  </a:lnTo>
                  <a:lnTo>
                    <a:pt x="37885" y="24567"/>
                  </a:lnTo>
                  <a:lnTo>
                    <a:pt x="38043" y="24989"/>
                  </a:lnTo>
                  <a:lnTo>
                    <a:pt x="38210" y="25399"/>
                  </a:lnTo>
                  <a:lnTo>
                    <a:pt x="38382" y="25786"/>
                  </a:lnTo>
                  <a:lnTo>
                    <a:pt x="38558" y="26149"/>
                  </a:lnTo>
                  <a:lnTo>
                    <a:pt x="38738" y="26501"/>
                  </a:lnTo>
                  <a:lnTo>
                    <a:pt x="38927" y="26829"/>
                  </a:lnTo>
                  <a:lnTo>
                    <a:pt x="39121" y="27134"/>
                  </a:lnTo>
                  <a:lnTo>
                    <a:pt x="39314" y="27415"/>
                  </a:lnTo>
                  <a:lnTo>
                    <a:pt x="39516" y="27673"/>
                  </a:lnTo>
                  <a:lnTo>
                    <a:pt x="39719" y="27907"/>
                  </a:lnTo>
                  <a:lnTo>
                    <a:pt x="39930" y="28130"/>
                  </a:lnTo>
                  <a:lnTo>
                    <a:pt x="40141" y="28317"/>
                  </a:lnTo>
                  <a:lnTo>
                    <a:pt x="40356" y="28493"/>
                  </a:lnTo>
                  <a:lnTo>
                    <a:pt x="40572" y="28634"/>
                  </a:lnTo>
                  <a:lnTo>
                    <a:pt x="40791" y="28751"/>
                  </a:lnTo>
                  <a:lnTo>
                    <a:pt x="41016" y="28857"/>
                  </a:lnTo>
                  <a:lnTo>
                    <a:pt x="41236" y="28927"/>
                  </a:lnTo>
                  <a:lnTo>
                    <a:pt x="41464" y="28974"/>
                  </a:lnTo>
                  <a:lnTo>
                    <a:pt x="41688" y="28997"/>
                  </a:lnTo>
                  <a:lnTo>
                    <a:pt x="41917" y="28986"/>
                  </a:lnTo>
                  <a:lnTo>
                    <a:pt x="42146" y="28962"/>
                  </a:lnTo>
                  <a:lnTo>
                    <a:pt x="42379" y="28904"/>
                  </a:lnTo>
                  <a:lnTo>
                    <a:pt x="42607" y="28810"/>
                  </a:lnTo>
                  <a:lnTo>
                    <a:pt x="42836" y="28704"/>
                  </a:lnTo>
                  <a:lnTo>
                    <a:pt x="43065" y="28564"/>
                  </a:lnTo>
                  <a:lnTo>
                    <a:pt x="43289" y="28364"/>
                  </a:lnTo>
                  <a:lnTo>
                    <a:pt x="43509" y="28142"/>
                  </a:lnTo>
                  <a:lnTo>
                    <a:pt x="43720" y="27896"/>
                  </a:lnTo>
                  <a:lnTo>
                    <a:pt x="43927" y="27626"/>
                  </a:lnTo>
                  <a:lnTo>
                    <a:pt x="44124" y="27333"/>
                  </a:lnTo>
                  <a:lnTo>
                    <a:pt x="44322" y="27017"/>
                  </a:lnTo>
                  <a:lnTo>
                    <a:pt x="44511" y="26677"/>
                  </a:lnTo>
                  <a:lnTo>
                    <a:pt x="44692" y="26325"/>
                  </a:lnTo>
                  <a:lnTo>
                    <a:pt x="44868" y="25950"/>
                  </a:lnTo>
                  <a:lnTo>
                    <a:pt x="45039" y="25551"/>
                  </a:lnTo>
                  <a:lnTo>
                    <a:pt x="45197" y="25141"/>
                  </a:lnTo>
                  <a:lnTo>
                    <a:pt x="45356" y="24708"/>
                  </a:lnTo>
                  <a:lnTo>
                    <a:pt x="45501" y="24262"/>
                  </a:lnTo>
                  <a:lnTo>
                    <a:pt x="45641" y="23805"/>
                  </a:lnTo>
                  <a:lnTo>
                    <a:pt x="45778" y="23325"/>
                  </a:lnTo>
                  <a:lnTo>
                    <a:pt x="45901" y="22832"/>
                  </a:lnTo>
                  <a:lnTo>
                    <a:pt x="46020" y="22328"/>
                  </a:lnTo>
                  <a:lnTo>
                    <a:pt x="46129" y="21813"/>
                  </a:lnTo>
                  <a:lnTo>
                    <a:pt x="46226" y="21285"/>
                  </a:lnTo>
                  <a:lnTo>
                    <a:pt x="46319" y="20734"/>
                  </a:lnTo>
                  <a:lnTo>
                    <a:pt x="46406" y="20184"/>
                  </a:lnTo>
                  <a:lnTo>
                    <a:pt x="46481" y="19621"/>
                  </a:lnTo>
                  <a:lnTo>
                    <a:pt x="46547" y="19047"/>
                  </a:lnTo>
                  <a:lnTo>
                    <a:pt x="46604" y="18472"/>
                  </a:lnTo>
                  <a:lnTo>
                    <a:pt x="46648" y="17886"/>
                  </a:lnTo>
                  <a:lnTo>
                    <a:pt x="46688" y="17289"/>
                  </a:lnTo>
                  <a:lnTo>
                    <a:pt x="46714" y="16679"/>
                  </a:lnTo>
                  <a:lnTo>
                    <a:pt x="46736" y="16070"/>
                  </a:lnTo>
                  <a:lnTo>
                    <a:pt x="46745" y="15460"/>
                  </a:lnTo>
                  <a:lnTo>
                    <a:pt x="46741" y="14839"/>
                  </a:lnTo>
                  <a:lnTo>
                    <a:pt x="46732" y="14218"/>
                  </a:lnTo>
                  <a:lnTo>
                    <a:pt x="46705" y="13597"/>
                  </a:lnTo>
                  <a:lnTo>
                    <a:pt x="46688" y="13280"/>
                  </a:lnTo>
                  <a:lnTo>
                    <a:pt x="46666" y="12975"/>
                  </a:lnTo>
                  <a:lnTo>
                    <a:pt x="46640" y="12671"/>
                  </a:lnTo>
                  <a:lnTo>
                    <a:pt x="46613" y="12366"/>
                  </a:lnTo>
                  <a:lnTo>
                    <a:pt x="46587" y="12061"/>
                  </a:lnTo>
                  <a:lnTo>
                    <a:pt x="46552" y="11757"/>
                  </a:lnTo>
                  <a:lnTo>
                    <a:pt x="46516" y="11463"/>
                  </a:lnTo>
                  <a:lnTo>
                    <a:pt x="46481" y="11170"/>
                  </a:lnTo>
                  <a:lnTo>
                    <a:pt x="46398" y="10584"/>
                  </a:lnTo>
                  <a:lnTo>
                    <a:pt x="46305" y="10022"/>
                  </a:lnTo>
                  <a:lnTo>
                    <a:pt x="46204" y="9459"/>
                  </a:lnTo>
                  <a:lnTo>
                    <a:pt x="46094" y="8920"/>
                  </a:lnTo>
                  <a:lnTo>
                    <a:pt x="45976" y="8381"/>
                  </a:lnTo>
                  <a:lnTo>
                    <a:pt x="45852" y="7865"/>
                  </a:lnTo>
                  <a:lnTo>
                    <a:pt x="45716" y="7350"/>
                  </a:lnTo>
                  <a:lnTo>
                    <a:pt x="45575" y="6857"/>
                  </a:lnTo>
                  <a:lnTo>
                    <a:pt x="45426" y="6377"/>
                  </a:lnTo>
                  <a:lnTo>
                    <a:pt x="45268" y="5908"/>
                  </a:lnTo>
                  <a:lnTo>
                    <a:pt x="45105" y="5451"/>
                  </a:lnTo>
                  <a:lnTo>
                    <a:pt x="44938" y="5006"/>
                  </a:lnTo>
                  <a:lnTo>
                    <a:pt x="44762" y="4572"/>
                  </a:lnTo>
                  <a:lnTo>
                    <a:pt x="44582" y="4162"/>
                  </a:lnTo>
                  <a:lnTo>
                    <a:pt x="44397" y="3763"/>
                  </a:lnTo>
                  <a:lnTo>
                    <a:pt x="44204" y="3376"/>
                  </a:lnTo>
                  <a:lnTo>
                    <a:pt x="44010" y="3001"/>
                  </a:lnTo>
                  <a:lnTo>
                    <a:pt x="43808" y="2650"/>
                  </a:lnTo>
                  <a:lnTo>
                    <a:pt x="43601" y="2310"/>
                  </a:lnTo>
                  <a:lnTo>
                    <a:pt x="43395" y="1982"/>
                  </a:lnTo>
                  <a:lnTo>
                    <a:pt x="43183" y="1677"/>
                  </a:lnTo>
                  <a:lnTo>
                    <a:pt x="42968" y="1384"/>
                  </a:lnTo>
                  <a:lnTo>
                    <a:pt x="42748" y="1114"/>
                  </a:lnTo>
                  <a:lnTo>
                    <a:pt x="42528" y="856"/>
                  </a:lnTo>
                  <a:lnTo>
                    <a:pt x="42308" y="610"/>
                  </a:lnTo>
                  <a:lnTo>
                    <a:pt x="42084" y="388"/>
                  </a:lnTo>
                  <a:lnTo>
                    <a:pt x="41856" y="188"/>
                  </a:lnTo>
                  <a:lnTo>
                    <a:pt x="4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17325" y="99707"/>
                  </a:moveTo>
                  <a:lnTo>
                    <a:pt x="17325" y="99707"/>
                  </a:lnTo>
                  <a:lnTo>
                    <a:pt x="17188" y="97796"/>
                  </a:lnTo>
                  <a:lnTo>
                    <a:pt x="17056" y="95792"/>
                  </a:lnTo>
                  <a:lnTo>
                    <a:pt x="16924" y="93706"/>
                  </a:lnTo>
                  <a:lnTo>
                    <a:pt x="16797" y="91526"/>
                  </a:lnTo>
                  <a:lnTo>
                    <a:pt x="16665" y="89264"/>
                  </a:lnTo>
                  <a:lnTo>
                    <a:pt x="16538" y="86931"/>
                  </a:lnTo>
                  <a:lnTo>
                    <a:pt x="16410" y="84541"/>
                  </a:lnTo>
                  <a:lnTo>
                    <a:pt x="16282" y="82079"/>
                  </a:lnTo>
                  <a:lnTo>
                    <a:pt x="16159" y="79571"/>
                  </a:lnTo>
                  <a:lnTo>
                    <a:pt x="16032" y="77016"/>
                  </a:lnTo>
                  <a:lnTo>
                    <a:pt x="15786" y="71800"/>
                  </a:lnTo>
                  <a:lnTo>
                    <a:pt x="15539" y="66479"/>
                  </a:lnTo>
                  <a:lnTo>
                    <a:pt x="15293" y="61100"/>
                  </a:lnTo>
                  <a:lnTo>
                    <a:pt x="15047" y="55720"/>
                  </a:lnTo>
                  <a:lnTo>
                    <a:pt x="14796" y="50399"/>
                  </a:lnTo>
                  <a:lnTo>
                    <a:pt x="14550" y="45183"/>
                  </a:lnTo>
                  <a:lnTo>
                    <a:pt x="14423" y="42628"/>
                  </a:lnTo>
                  <a:lnTo>
                    <a:pt x="14295" y="40120"/>
                  </a:lnTo>
                  <a:lnTo>
                    <a:pt x="14168" y="37659"/>
                  </a:lnTo>
                  <a:lnTo>
                    <a:pt x="14040" y="35268"/>
                  </a:lnTo>
                  <a:lnTo>
                    <a:pt x="13912" y="32935"/>
                  </a:lnTo>
                  <a:lnTo>
                    <a:pt x="13781" y="30673"/>
                  </a:lnTo>
                  <a:lnTo>
                    <a:pt x="13649" y="28493"/>
                  </a:lnTo>
                  <a:lnTo>
                    <a:pt x="13517" y="26407"/>
                  </a:lnTo>
                  <a:lnTo>
                    <a:pt x="13380" y="24403"/>
                  </a:lnTo>
                  <a:lnTo>
                    <a:pt x="13244" y="22492"/>
                  </a:lnTo>
                  <a:lnTo>
                    <a:pt x="13244" y="22492"/>
                  </a:lnTo>
                  <a:lnTo>
                    <a:pt x="13297" y="22785"/>
                  </a:lnTo>
                  <a:lnTo>
                    <a:pt x="13345" y="23090"/>
                  </a:lnTo>
                  <a:lnTo>
                    <a:pt x="13385" y="23383"/>
                  </a:lnTo>
                  <a:lnTo>
                    <a:pt x="13424" y="23688"/>
                  </a:lnTo>
                  <a:lnTo>
                    <a:pt x="13455" y="23993"/>
                  </a:lnTo>
                  <a:lnTo>
                    <a:pt x="13486" y="24297"/>
                  </a:lnTo>
                  <a:lnTo>
                    <a:pt x="13508" y="24614"/>
                  </a:lnTo>
                  <a:lnTo>
                    <a:pt x="13530" y="24919"/>
                  </a:lnTo>
                  <a:lnTo>
                    <a:pt x="13543" y="25235"/>
                  </a:lnTo>
                  <a:lnTo>
                    <a:pt x="13556" y="25551"/>
                  </a:lnTo>
                  <a:lnTo>
                    <a:pt x="13565" y="25856"/>
                  </a:lnTo>
                  <a:lnTo>
                    <a:pt x="13570" y="26173"/>
                  </a:lnTo>
                  <a:lnTo>
                    <a:pt x="13570" y="26489"/>
                  </a:lnTo>
                  <a:lnTo>
                    <a:pt x="13565" y="26806"/>
                  </a:lnTo>
                  <a:lnTo>
                    <a:pt x="13556" y="27122"/>
                  </a:lnTo>
                  <a:lnTo>
                    <a:pt x="13543" y="27438"/>
                  </a:lnTo>
                  <a:lnTo>
                    <a:pt x="13530" y="27743"/>
                  </a:lnTo>
                  <a:lnTo>
                    <a:pt x="13508" y="28060"/>
                  </a:lnTo>
                  <a:lnTo>
                    <a:pt x="13486" y="28376"/>
                  </a:lnTo>
                  <a:lnTo>
                    <a:pt x="13460" y="28681"/>
                  </a:lnTo>
                  <a:lnTo>
                    <a:pt x="13429" y="28986"/>
                  </a:lnTo>
                  <a:lnTo>
                    <a:pt x="13398" y="29302"/>
                  </a:lnTo>
                  <a:lnTo>
                    <a:pt x="13363" y="29607"/>
                  </a:lnTo>
                  <a:lnTo>
                    <a:pt x="13323" y="29900"/>
                  </a:lnTo>
                  <a:lnTo>
                    <a:pt x="13279" y="30204"/>
                  </a:lnTo>
                  <a:lnTo>
                    <a:pt x="13231" y="30497"/>
                  </a:lnTo>
                  <a:lnTo>
                    <a:pt x="13183" y="30791"/>
                  </a:lnTo>
                  <a:lnTo>
                    <a:pt x="13130" y="31084"/>
                  </a:lnTo>
                  <a:lnTo>
                    <a:pt x="13077" y="31377"/>
                  </a:lnTo>
                  <a:lnTo>
                    <a:pt x="13020" y="31658"/>
                  </a:lnTo>
                  <a:lnTo>
                    <a:pt x="12958" y="31927"/>
                  </a:lnTo>
                  <a:lnTo>
                    <a:pt x="12892" y="32209"/>
                  </a:lnTo>
                  <a:lnTo>
                    <a:pt x="12826" y="32478"/>
                  </a:lnTo>
                  <a:lnTo>
                    <a:pt x="12756" y="32736"/>
                  </a:lnTo>
                  <a:lnTo>
                    <a:pt x="12686" y="32994"/>
                  </a:lnTo>
                  <a:lnTo>
                    <a:pt x="12611" y="33252"/>
                  </a:lnTo>
                  <a:lnTo>
                    <a:pt x="12536" y="33498"/>
                  </a:lnTo>
                  <a:lnTo>
                    <a:pt x="12457" y="33744"/>
                  </a:lnTo>
                  <a:lnTo>
                    <a:pt x="12374" y="33978"/>
                  </a:lnTo>
                  <a:lnTo>
                    <a:pt x="12290" y="34213"/>
                  </a:lnTo>
                  <a:lnTo>
                    <a:pt x="12202" y="34436"/>
                  </a:lnTo>
                  <a:lnTo>
                    <a:pt x="12114" y="34647"/>
                  </a:lnTo>
                  <a:lnTo>
                    <a:pt x="12026" y="34858"/>
                  </a:lnTo>
                  <a:lnTo>
                    <a:pt x="11929" y="35057"/>
                  </a:lnTo>
                  <a:lnTo>
                    <a:pt x="11837" y="35244"/>
                  </a:lnTo>
                  <a:lnTo>
                    <a:pt x="11740" y="35432"/>
                  </a:lnTo>
                  <a:lnTo>
                    <a:pt x="11644" y="35608"/>
                  </a:lnTo>
                  <a:lnTo>
                    <a:pt x="11542" y="35783"/>
                  </a:lnTo>
                  <a:lnTo>
                    <a:pt x="11437" y="35948"/>
                  </a:lnTo>
                  <a:lnTo>
                    <a:pt x="11336" y="36088"/>
                  </a:lnTo>
                  <a:lnTo>
                    <a:pt x="11230" y="36241"/>
                  </a:lnTo>
                  <a:lnTo>
                    <a:pt x="11120" y="36369"/>
                  </a:lnTo>
                  <a:lnTo>
                    <a:pt x="11015" y="36487"/>
                  </a:lnTo>
                  <a:lnTo>
                    <a:pt x="10905" y="36604"/>
                  </a:lnTo>
                  <a:lnTo>
                    <a:pt x="10791" y="36709"/>
                  </a:lnTo>
                  <a:lnTo>
                    <a:pt x="10681" y="36803"/>
                  </a:lnTo>
                  <a:lnTo>
                    <a:pt x="10566" y="36885"/>
                  </a:lnTo>
                  <a:lnTo>
                    <a:pt x="10448" y="36955"/>
                  </a:lnTo>
                  <a:lnTo>
                    <a:pt x="10333" y="37014"/>
                  </a:lnTo>
                  <a:lnTo>
                    <a:pt x="10215" y="37061"/>
                  </a:lnTo>
                  <a:lnTo>
                    <a:pt x="10096" y="37096"/>
                  </a:lnTo>
                  <a:lnTo>
                    <a:pt x="9977" y="37120"/>
                  </a:lnTo>
                  <a:lnTo>
                    <a:pt x="9854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12" y="37120"/>
                  </a:lnTo>
                  <a:lnTo>
                    <a:pt x="9493" y="37096"/>
                  </a:lnTo>
                  <a:lnTo>
                    <a:pt x="9370" y="37061"/>
                  </a:lnTo>
                  <a:lnTo>
                    <a:pt x="9256" y="37014"/>
                  </a:lnTo>
                  <a:lnTo>
                    <a:pt x="9137" y="36944"/>
                  </a:lnTo>
                  <a:lnTo>
                    <a:pt x="9023" y="36873"/>
                  </a:lnTo>
                  <a:lnTo>
                    <a:pt x="8909" y="36791"/>
                  </a:lnTo>
                  <a:lnTo>
                    <a:pt x="8794" y="36698"/>
                  </a:lnTo>
                  <a:lnTo>
                    <a:pt x="8684" y="36592"/>
                  </a:lnTo>
                  <a:lnTo>
                    <a:pt x="8575" y="36475"/>
                  </a:lnTo>
                  <a:lnTo>
                    <a:pt x="8465" y="36358"/>
                  </a:lnTo>
                  <a:lnTo>
                    <a:pt x="8359" y="36217"/>
                  </a:lnTo>
                  <a:lnTo>
                    <a:pt x="8254" y="36076"/>
                  </a:lnTo>
                  <a:lnTo>
                    <a:pt x="8148" y="35924"/>
                  </a:lnTo>
                  <a:lnTo>
                    <a:pt x="8047" y="35760"/>
                  </a:lnTo>
                  <a:lnTo>
                    <a:pt x="7950" y="35596"/>
                  </a:lnTo>
                  <a:lnTo>
                    <a:pt x="7849" y="35408"/>
                  </a:lnTo>
                  <a:lnTo>
                    <a:pt x="7752" y="35221"/>
                  </a:lnTo>
                  <a:lnTo>
                    <a:pt x="7660" y="35033"/>
                  </a:lnTo>
                  <a:lnTo>
                    <a:pt x="7568" y="34822"/>
                  </a:lnTo>
                  <a:lnTo>
                    <a:pt x="7480" y="34611"/>
                  </a:lnTo>
                  <a:lnTo>
                    <a:pt x="7392" y="34400"/>
                  </a:lnTo>
                  <a:lnTo>
                    <a:pt x="7308" y="34166"/>
                  </a:lnTo>
                  <a:lnTo>
                    <a:pt x="7225" y="33943"/>
                  </a:lnTo>
                  <a:lnTo>
                    <a:pt x="7141" y="33697"/>
                  </a:lnTo>
                  <a:lnTo>
                    <a:pt x="7066" y="33463"/>
                  </a:lnTo>
                  <a:lnTo>
                    <a:pt x="6992" y="33205"/>
                  </a:lnTo>
                  <a:lnTo>
                    <a:pt x="6917" y="32947"/>
                  </a:lnTo>
                  <a:lnTo>
                    <a:pt x="6846" y="32689"/>
                  </a:lnTo>
                  <a:lnTo>
                    <a:pt x="6776" y="32420"/>
                  </a:lnTo>
                  <a:lnTo>
                    <a:pt x="6715" y="32150"/>
                  </a:lnTo>
                  <a:lnTo>
                    <a:pt x="6649" y="31881"/>
                  </a:lnTo>
                  <a:lnTo>
                    <a:pt x="6591" y="31599"/>
                  </a:lnTo>
                  <a:lnTo>
                    <a:pt x="6534" y="31318"/>
                  </a:lnTo>
                  <a:lnTo>
                    <a:pt x="6482" y="31025"/>
                  </a:lnTo>
                  <a:lnTo>
                    <a:pt x="6429" y="30732"/>
                  </a:lnTo>
                  <a:lnTo>
                    <a:pt x="6380" y="30439"/>
                  </a:lnTo>
                  <a:lnTo>
                    <a:pt x="6336" y="30134"/>
                  </a:lnTo>
                  <a:lnTo>
                    <a:pt x="6292" y="29841"/>
                  </a:lnTo>
                  <a:lnTo>
                    <a:pt x="6257" y="29536"/>
                  </a:lnTo>
                  <a:lnTo>
                    <a:pt x="6222" y="29232"/>
                  </a:lnTo>
                  <a:lnTo>
                    <a:pt x="6187" y="28915"/>
                  </a:lnTo>
                  <a:lnTo>
                    <a:pt x="6161" y="28611"/>
                  </a:lnTo>
                  <a:lnTo>
                    <a:pt x="6134" y="28294"/>
                  </a:lnTo>
                  <a:lnTo>
                    <a:pt x="6112" y="27989"/>
                  </a:lnTo>
                  <a:lnTo>
                    <a:pt x="6095" y="27673"/>
                  </a:lnTo>
                  <a:lnTo>
                    <a:pt x="6081" y="27356"/>
                  </a:lnTo>
                  <a:lnTo>
                    <a:pt x="6068" y="27040"/>
                  </a:lnTo>
                  <a:lnTo>
                    <a:pt x="6064" y="26724"/>
                  </a:lnTo>
                  <a:lnTo>
                    <a:pt x="6059" y="26407"/>
                  </a:lnTo>
                  <a:lnTo>
                    <a:pt x="6059" y="26102"/>
                  </a:lnTo>
                  <a:lnTo>
                    <a:pt x="6064" y="25786"/>
                  </a:lnTo>
                  <a:lnTo>
                    <a:pt x="6073" y="25469"/>
                  </a:lnTo>
                  <a:lnTo>
                    <a:pt x="6086" y="25153"/>
                  </a:lnTo>
                  <a:lnTo>
                    <a:pt x="6099" y="24848"/>
                  </a:lnTo>
                  <a:lnTo>
                    <a:pt x="6121" y="24532"/>
                  </a:lnTo>
                  <a:lnTo>
                    <a:pt x="6147" y="24227"/>
                  </a:lnTo>
                  <a:lnTo>
                    <a:pt x="6174" y="23922"/>
                  </a:lnTo>
                  <a:lnTo>
                    <a:pt x="6209" y="23618"/>
                  </a:lnTo>
                  <a:lnTo>
                    <a:pt x="6244" y="23313"/>
                  </a:lnTo>
                  <a:lnTo>
                    <a:pt x="6288" y="23008"/>
                  </a:lnTo>
                  <a:lnTo>
                    <a:pt x="6332" y="22715"/>
                  </a:lnTo>
                  <a:lnTo>
                    <a:pt x="6385" y="22422"/>
                  </a:lnTo>
                  <a:lnTo>
                    <a:pt x="6438" y="22141"/>
                  </a:lnTo>
                  <a:lnTo>
                    <a:pt x="6438" y="22141"/>
                  </a:lnTo>
                  <a:lnTo>
                    <a:pt x="6416" y="22340"/>
                  </a:lnTo>
                  <a:lnTo>
                    <a:pt x="6394" y="22551"/>
                  </a:lnTo>
                  <a:lnTo>
                    <a:pt x="6367" y="22750"/>
                  </a:lnTo>
                  <a:lnTo>
                    <a:pt x="6341" y="22950"/>
                  </a:lnTo>
                  <a:lnTo>
                    <a:pt x="6310" y="23137"/>
                  </a:lnTo>
                  <a:lnTo>
                    <a:pt x="6275" y="23336"/>
                  </a:lnTo>
                  <a:lnTo>
                    <a:pt x="6240" y="23512"/>
                  </a:lnTo>
                  <a:lnTo>
                    <a:pt x="6200" y="23700"/>
                  </a:lnTo>
                  <a:lnTo>
                    <a:pt x="6161" y="23875"/>
                  </a:lnTo>
                  <a:lnTo>
                    <a:pt x="6117" y="24051"/>
                  </a:lnTo>
                  <a:lnTo>
                    <a:pt x="6029" y="24379"/>
                  </a:lnTo>
                  <a:lnTo>
                    <a:pt x="5927" y="24696"/>
                  </a:lnTo>
                  <a:lnTo>
                    <a:pt x="5818" y="25001"/>
                  </a:lnTo>
                  <a:lnTo>
                    <a:pt x="5703" y="25282"/>
                  </a:lnTo>
                  <a:lnTo>
                    <a:pt x="5585" y="25540"/>
                  </a:lnTo>
                  <a:lnTo>
                    <a:pt x="5457" y="25798"/>
                  </a:lnTo>
                  <a:lnTo>
                    <a:pt x="5321" y="26020"/>
                  </a:lnTo>
                  <a:lnTo>
                    <a:pt x="5184" y="26231"/>
                  </a:lnTo>
                  <a:lnTo>
                    <a:pt x="5039" y="26419"/>
                  </a:lnTo>
                  <a:lnTo>
                    <a:pt x="4894" y="26595"/>
                  </a:lnTo>
                  <a:lnTo>
                    <a:pt x="4740" y="26747"/>
                  </a:lnTo>
                  <a:lnTo>
                    <a:pt x="4586" y="26876"/>
                  </a:lnTo>
                  <a:lnTo>
                    <a:pt x="4428" y="26993"/>
                  </a:lnTo>
                  <a:lnTo>
                    <a:pt x="4270" y="27075"/>
                  </a:lnTo>
                  <a:lnTo>
                    <a:pt x="4107" y="27157"/>
                  </a:lnTo>
                  <a:lnTo>
                    <a:pt x="3944" y="27204"/>
                  </a:lnTo>
                  <a:lnTo>
                    <a:pt x="3782" y="27227"/>
                  </a:lnTo>
                  <a:lnTo>
                    <a:pt x="3619" y="27239"/>
                  </a:lnTo>
                  <a:lnTo>
                    <a:pt x="3452" y="27227"/>
                  </a:lnTo>
                  <a:lnTo>
                    <a:pt x="3289" y="27192"/>
                  </a:lnTo>
                  <a:lnTo>
                    <a:pt x="3127" y="27134"/>
                  </a:lnTo>
                  <a:lnTo>
                    <a:pt x="2968" y="27052"/>
                  </a:lnTo>
                  <a:lnTo>
                    <a:pt x="2810" y="26946"/>
                  </a:lnTo>
                  <a:lnTo>
                    <a:pt x="2652" y="26817"/>
                  </a:lnTo>
                  <a:lnTo>
                    <a:pt x="2502" y="26677"/>
                  </a:lnTo>
                  <a:lnTo>
                    <a:pt x="2353" y="26501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3" y="26079"/>
                  </a:lnTo>
                  <a:lnTo>
                    <a:pt x="1931" y="25844"/>
                  </a:lnTo>
                  <a:lnTo>
                    <a:pt x="1799" y="25598"/>
                  </a:lnTo>
                  <a:lnTo>
                    <a:pt x="1671" y="25340"/>
                  </a:lnTo>
                  <a:lnTo>
                    <a:pt x="1548" y="25059"/>
                  </a:lnTo>
                  <a:lnTo>
                    <a:pt x="1429" y="24778"/>
                  </a:lnTo>
                  <a:lnTo>
                    <a:pt x="1319" y="24473"/>
                  </a:lnTo>
                  <a:lnTo>
                    <a:pt x="1209" y="24157"/>
                  </a:lnTo>
                  <a:lnTo>
                    <a:pt x="1108" y="23829"/>
                  </a:lnTo>
                  <a:lnTo>
                    <a:pt x="1007" y="23500"/>
                  </a:lnTo>
                  <a:lnTo>
                    <a:pt x="915" y="23149"/>
                  </a:lnTo>
                  <a:lnTo>
                    <a:pt x="827" y="22797"/>
                  </a:lnTo>
                  <a:lnTo>
                    <a:pt x="739" y="22434"/>
                  </a:lnTo>
                  <a:lnTo>
                    <a:pt x="660" y="22059"/>
                  </a:lnTo>
                  <a:lnTo>
                    <a:pt x="585" y="21672"/>
                  </a:lnTo>
                  <a:lnTo>
                    <a:pt x="515" y="21285"/>
                  </a:lnTo>
                  <a:lnTo>
                    <a:pt x="449" y="20887"/>
                  </a:lnTo>
                  <a:lnTo>
                    <a:pt x="387" y="20488"/>
                  </a:lnTo>
                  <a:lnTo>
                    <a:pt x="330" y="20078"/>
                  </a:lnTo>
                  <a:lnTo>
                    <a:pt x="277" y="19668"/>
                  </a:lnTo>
                  <a:lnTo>
                    <a:pt x="229" y="19246"/>
                  </a:lnTo>
                  <a:lnTo>
                    <a:pt x="185" y="18824"/>
                  </a:lnTo>
                  <a:lnTo>
                    <a:pt x="145" y="18402"/>
                  </a:lnTo>
                  <a:lnTo>
                    <a:pt x="110" y="17968"/>
                  </a:lnTo>
                  <a:lnTo>
                    <a:pt x="84" y="17535"/>
                  </a:lnTo>
                  <a:lnTo>
                    <a:pt x="57" y="17101"/>
                  </a:lnTo>
                  <a:lnTo>
                    <a:pt x="35" y="16667"/>
                  </a:lnTo>
                  <a:lnTo>
                    <a:pt x="18" y="16234"/>
                  </a:lnTo>
                  <a:lnTo>
                    <a:pt x="9" y="15800"/>
                  </a:lnTo>
                  <a:lnTo>
                    <a:pt x="0" y="15366"/>
                  </a:lnTo>
                  <a:lnTo>
                    <a:pt x="0" y="14921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32" y="14218"/>
                  </a:lnTo>
                  <a:lnTo>
                    <a:pt x="46741" y="14839"/>
                  </a:lnTo>
                  <a:lnTo>
                    <a:pt x="46745" y="15460"/>
                  </a:lnTo>
                  <a:lnTo>
                    <a:pt x="46736" y="16070"/>
                  </a:lnTo>
                  <a:lnTo>
                    <a:pt x="46714" y="16679"/>
                  </a:lnTo>
                  <a:lnTo>
                    <a:pt x="46688" y="17289"/>
                  </a:lnTo>
                  <a:lnTo>
                    <a:pt x="46648" y="17886"/>
                  </a:lnTo>
                  <a:lnTo>
                    <a:pt x="46604" y="18472"/>
                  </a:lnTo>
                  <a:lnTo>
                    <a:pt x="46547" y="19047"/>
                  </a:lnTo>
                  <a:lnTo>
                    <a:pt x="46481" y="19621"/>
                  </a:lnTo>
                  <a:lnTo>
                    <a:pt x="46406" y="20184"/>
                  </a:lnTo>
                  <a:lnTo>
                    <a:pt x="46319" y="20734"/>
                  </a:lnTo>
                  <a:lnTo>
                    <a:pt x="46226" y="21285"/>
                  </a:lnTo>
                  <a:lnTo>
                    <a:pt x="46129" y="21813"/>
                  </a:lnTo>
                  <a:lnTo>
                    <a:pt x="46020" y="22328"/>
                  </a:lnTo>
                  <a:lnTo>
                    <a:pt x="45901" y="22832"/>
                  </a:lnTo>
                  <a:lnTo>
                    <a:pt x="45778" y="23325"/>
                  </a:lnTo>
                  <a:lnTo>
                    <a:pt x="45641" y="23805"/>
                  </a:lnTo>
                  <a:lnTo>
                    <a:pt x="45501" y="24262"/>
                  </a:lnTo>
                  <a:lnTo>
                    <a:pt x="45356" y="24708"/>
                  </a:lnTo>
                  <a:lnTo>
                    <a:pt x="45197" y="25141"/>
                  </a:lnTo>
                  <a:lnTo>
                    <a:pt x="45039" y="25551"/>
                  </a:lnTo>
                  <a:lnTo>
                    <a:pt x="44868" y="25950"/>
                  </a:lnTo>
                  <a:lnTo>
                    <a:pt x="44692" y="26325"/>
                  </a:lnTo>
                  <a:lnTo>
                    <a:pt x="44511" y="26677"/>
                  </a:lnTo>
                  <a:lnTo>
                    <a:pt x="44322" y="27017"/>
                  </a:lnTo>
                  <a:lnTo>
                    <a:pt x="44124" y="27333"/>
                  </a:lnTo>
                  <a:lnTo>
                    <a:pt x="43927" y="27626"/>
                  </a:lnTo>
                  <a:lnTo>
                    <a:pt x="43720" y="27896"/>
                  </a:lnTo>
                  <a:lnTo>
                    <a:pt x="43509" y="28142"/>
                  </a:lnTo>
                  <a:lnTo>
                    <a:pt x="43289" y="28364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836" y="28704"/>
                  </a:lnTo>
                  <a:lnTo>
                    <a:pt x="42607" y="28810"/>
                  </a:lnTo>
                  <a:lnTo>
                    <a:pt x="42379" y="28904"/>
                  </a:lnTo>
                  <a:lnTo>
                    <a:pt x="42146" y="28962"/>
                  </a:lnTo>
                  <a:lnTo>
                    <a:pt x="41917" y="28986"/>
                  </a:lnTo>
                  <a:lnTo>
                    <a:pt x="41688" y="28997"/>
                  </a:lnTo>
                  <a:lnTo>
                    <a:pt x="41464" y="28974"/>
                  </a:lnTo>
                  <a:lnTo>
                    <a:pt x="41236" y="28927"/>
                  </a:lnTo>
                  <a:lnTo>
                    <a:pt x="41016" y="28857"/>
                  </a:lnTo>
                  <a:lnTo>
                    <a:pt x="40791" y="28751"/>
                  </a:lnTo>
                  <a:lnTo>
                    <a:pt x="40572" y="28634"/>
                  </a:lnTo>
                  <a:lnTo>
                    <a:pt x="40356" y="28493"/>
                  </a:lnTo>
                  <a:lnTo>
                    <a:pt x="40141" y="28317"/>
                  </a:lnTo>
                  <a:lnTo>
                    <a:pt x="39930" y="28130"/>
                  </a:lnTo>
                  <a:lnTo>
                    <a:pt x="39719" y="27907"/>
                  </a:lnTo>
                  <a:lnTo>
                    <a:pt x="39516" y="27673"/>
                  </a:lnTo>
                  <a:lnTo>
                    <a:pt x="39314" y="27415"/>
                  </a:lnTo>
                  <a:lnTo>
                    <a:pt x="39121" y="27134"/>
                  </a:lnTo>
                  <a:lnTo>
                    <a:pt x="38927" y="26829"/>
                  </a:lnTo>
                  <a:lnTo>
                    <a:pt x="38738" y="26501"/>
                  </a:lnTo>
                  <a:lnTo>
                    <a:pt x="38558" y="26149"/>
                  </a:lnTo>
                  <a:lnTo>
                    <a:pt x="38382" y="25786"/>
                  </a:lnTo>
                  <a:lnTo>
                    <a:pt x="38210" y="25399"/>
                  </a:lnTo>
                  <a:lnTo>
                    <a:pt x="38043" y="24989"/>
                  </a:lnTo>
                  <a:lnTo>
                    <a:pt x="37885" y="24567"/>
                  </a:lnTo>
                  <a:lnTo>
                    <a:pt x="37731" y="24122"/>
                  </a:lnTo>
                  <a:lnTo>
                    <a:pt x="37582" y="23653"/>
                  </a:lnTo>
                  <a:lnTo>
                    <a:pt x="37445" y="23161"/>
                  </a:lnTo>
                  <a:lnTo>
                    <a:pt x="37309" y="22668"/>
                  </a:lnTo>
                  <a:lnTo>
                    <a:pt x="37186" y="22141"/>
                  </a:lnTo>
                  <a:lnTo>
                    <a:pt x="37067" y="21602"/>
                  </a:lnTo>
                  <a:lnTo>
                    <a:pt x="36962" y="21051"/>
                  </a:lnTo>
                  <a:lnTo>
                    <a:pt x="36962" y="21051"/>
                  </a:lnTo>
                  <a:lnTo>
                    <a:pt x="37225" y="22410"/>
                  </a:lnTo>
                  <a:lnTo>
                    <a:pt x="37357" y="23090"/>
                  </a:lnTo>
                  <a:lnTo>
                    <a:pt x="37489" y="23782"/>
                  </a:lnTo>
                  <a:lnTo>
                    <a:pt x="37612" y="24473"/>
                  </a:lnTo>
                  <a:lnTo>
                    <a:pt x="37736" y="25165"/>
                  </a:lnTo>
                  <a:lnTo>
                    <a:pt x="37854" y="25856"/>
                  </a:lnTo>
                  <a:lnTo>
                    <a:pt x="37969" y="26559"/>
                  </a:lnTo>
                  <a:lnTo>
                    <a:pt x="38074" y="27274"/>
                  </a:lnTo>
                  <a:lnTo>
                    <a:pt x="38175" y="27989"/>
                  </a:lnTo>
                  <a:lnTo>
                    <a:pt x="38263" y="28704"/>
                  </a:lnTo>
                  <a:lnTo>
                    <a:pt x="38347" y="29431"/>
                  </a:lnTo>
                  <a:lnTo>
                    <a:pt x="38382" y="29794"/>
                  </a:lnTo>
                  <a:lnTo>
                    <a:pt x="38417" y="30169"/>
                  </a:lnTo>
                  <a:lnTo>
                    <a:pt x="38452" y="30533"/>
                  </a:lnTo>
                  <a:lnTo>
                    <a:pt x="38479" y="30908"/>
                  </a:lnTo>
                  <a:lnTo>
                    <a:pt x="38509" y="31283"/>
                  </a:lnTo>
                  <a:lnTo>
                    <a:pt x="38531" y="31658"/>
                  </a:lnTo>
                  <a:lnTo>
                    <a:pt x="38553" y="32033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83"/>
                  </a:lnTo>
                  <a:lnTo>
                    <a:pt x="38593" y="33170"/>
                  </a:lnTo>
                  <a:lnTo>
                    <a:pt x="38597" y="33557"/>
                  </a:lnTo>
                  <a:lnTo>
                    <a:pt x="38602" y="33943"/>
                  </a:lnTo>
                  <a:lnTo>
                    <a:pt x="38597" y="34330"/>
                  </a:lnTo>
                  <a:lnTo>
                    <a:pt x="38593" y="34717"/>
                  </a:lnTo>
                  <a:lnTo>
                    <a:pt x="38584" y="35104"/>
                  </a:lnTo>
                  <a:lnTo>
                    <a:pt x="38571" y="35490"/>
                  </a:lnTo>
                  <a:lnTo>
                    <a:pt x="38553" y="35877"/>
                  </a:lnTo>
                  <a:lnTo>
                    <a:pt x="38531" y="36252"/>
                  </a:lnTo>
                  <a:lnTo>
                    <a:pt x="38505" y="36639"/>
                  </a:lnTo>
                  <a:lnTo>
                    <a:pt x="38474" y="37014"/>
                  </a:lnTo>
                  <a:lnTo>
                    <a:pt x="38439" y="37389"/>
                  </a:lnTo>
                  <a:lnTo>
                    <a:pt x="38399" y="37752"/>
                  </a:lnTo>
                  <a:lnTo>
                    <a:pt x="38356" y="38128"/>
                  </a:lnTo>
                  <a:lnTo>
                    <a:pt x="38312" y="38491"/>
                  </a:lnTo>
                  <a:lnTo>
                    <a:pt x="38259" y="38842"/>
                  </a:lnTo>
                  <a:lnTo>
                    <a:pt x="38206" y="39194"/>
                  </a:lnTo>
                  <a:lnTo>
                    <a:pt x="38144" y="39534"/>
                  </a:lnTo>
                  <a:lnTo>
                    <a:pt x="38079" y="39874"/>
                  </a:lnTo>
                  <a:lnTo>
                    <a:pt x="38013" y="40202"/>
                  </a:lnTo>
                  <a:lnTo>
                    <a:pt x="37938" y="40518"/>
                  </a:lnTo>
                  <a:lnTo>
                    <a:pt x="37863" y="40835"/>
                  </a:lnTo>
                  <a:lnTo>
                    <a:pt x="37780" y="41140"/>
                  </a:lnTo>
                  <a:lnTo>
                    <a:pt x="37692" y="41433"/>
                  </a:lnTo>
                  <a:lnTo>
                    <a:pt x="37604" y="41714"/>
                  </a:lnTo>
                  <a:lnTo>
                    <a:pt x="37507" y="41995"/>
                  </a:lnTo>
                  <a:lnTo>
                    <a:pt x="37410" y="42253"/>
                  </a:lnTo>
                  <a:lnTo>
                    <a:pt x="37305" y="42511"/>
                  </a:lnTo>
                  <a:lnTo>
                    <a:pt x="37195" y="42745"/>
                  </a:lnTo>
                  <a:lnTo>
                    <a:pt x="37080" y="42980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43" y="43390"/>
                  </a:lnTo>
                  <a:lnTo>
                    <a:pt x="36715" y="43566"/>
                  </a:lnTo>
                  <a:lnTo>
                    <a:pt x="36584" y="43718"/>
                  </a:lnTo>
                  <a:lnTo>
                    <a:pt x="36452" y="43859"/>
                  </a:lnTo>
                  <a:lnTo>
                    <a:pt x="36315" y="43976"/>
                  </a:lnTo>
                  <a:lnTo>
                    <a:pt x="36175" y="44070"/>
                  </a:lnTo>
                  <a:lnTo>
                    <a:pt x="36034" y="44152"/>
                  </a:lnTo>
                  <a:lnTo>
                    <a:pt x="35889" y="44210"/>
                  </a:lnTo>
                  <a:lnTo>
                    <a:pt x="35748" y="44257"/>
                  </a:lnTo>
                  <a:lnTo>
                    <a:pt x="35603" y="44269"/>
                  </a:lnTo>
                  <a:lnTo>
                    <a:pt x="35458" y="44269"/>
                  </a:lnTo>
                  <a:lnTo>
                    <a:pt x="35313" y="44257"/>
                  </a:lnTo>
                  <a:lnTo>
                    <a:pt x="35168" y="44222"/>
                  </a:lnTo>
                  <a:lnTo>
                    <a:pt x="35027" y="44164"/>
                  </a:lnTo>
                  <a:lnTo>
                    <a:pt x="34886" y="44093"/>
                  </a:lnTo>
                  <a:lnTo>
                    <a:pt x="34746" y="44011"/>
                  </a:lnTo>
                  <a:lnTo>
                    <a:pt x="34609" y="43906"/>
                  </a:lnTo>
                  <a:lnTo>
                    <a:pt x="34477" y="43777"/>
                  </a:lnTo>
                  <a:lnTo>
                    <a:pt x="34345" y="43636"/>
                  </a:lnTo>
                  <a:lnTo>
                    <a:pt x="34222" y="43472"/>
                  </a:lnTo>
                  <a:lnTo>
                    <a:pt x="34099" y="43296"/>
                  </a:lnTo>
                  <a:lnTo>
                    <a:pt x="33980" y="43097"/>
                  </a:lnTo>
                  <a:lnTo>
                    <a:pt x="33871" y="42886"/>
                  </a:lnTo>
                  <a:lnTo>
                    <a:pt x="33761" y="42663"/>
                  </a:lnTo>
                  <a:lnTo>
                    <a:pt x="33660" y="42417"/>
                  </a:lnTo>
                  <a:lnTo>
                    <a:pt x="33567" y="42148"/>
                  </a:lnTo>
                  <a:lnTo>
                    <a:pt x="33479" y="41878"/>
                  </a:lnTo>
                  <a:lnTo>
                    <a:pt x="33400" y="41585"/>
                  </a:lnTo>
                  <a:lnTo>
                    <a:pt x="33330" y="41269"/>
                  </a:lnTo>
                  <a:lnTo>
                    <a:pt x="33264" y="40940"/>
                  </a:lnTo>
                  <a:lnTo>
                    <a:pt x="33237" y="40776"/>
                  </a:lnTo>
                  <a:lnTo>
                    <a:pt x="33211" y="40601"/>
                  </a:lnTo>
                  <a:lnTo>
                    <a:pt x="33185" y="40425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  <a:lnTo>
                    <a:pt x="17325" y="997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29830" y="100152"/>
                  </a:moveTo>
                  <a:lnTo>
                    <a:pt x="28563" y="100105"/>
                  </a:lnTo>
                  <a:lnTo>
                    <a:pt x="28563" y="100105"/>
                  </a:lnTo>
                  <a:lnTo>
                    <a:pt x="29073" y="95874"/>
                  </a:lnTo>
                  <a:lnTo>
                    <a:pt x="29320" y="93765"/>
                  </a:lnTo>
                  <a:lnTo>
                    <a:pt x="29566" y="91655"/>
                  </a:lnTo>
                  <a:lnTo>
                    <a:pt x="29803" y="89545"/>
                  </a:lnTo>
                  <a:lnTo>
                    <a:pt x="30032" y="87435"/>
                  </a:lnTo>
                  <a:lnTo>
                    <a:pt x="30142" y="86381"/>
                  </a:lnTo>
                  <a:lnTo>
                    <a:pt x="30252" y="85326"/>
                  </a:lnTo>
                  <a:lnTo>
                    <a:pt x="30357" y="84271"/>
                  </a:lnTo>
                  <a:lnTo>
                    <a:pt x="30458" y="83216"/>
                  </a:lnTo>
                  <a:lnTo>
                    <a:pt x="30560" y="82150"/>
                  </a:lnTo>
                  <a:lnTo>
                    <a:pt x="30656" y="81095"/>
                  </a:lnTo>
                  <a:lnTo>
                    <a:pt x="30749" y="80028"/>
                  </a:lnTo>
                  <a:lnTo>
                    <a:pt x="30837" y="78962"/>
                  </a:lnTo>
                  <a:lnTo>
                    <a:pt x="30920" y="77895"/>
                  </a:lnTo>
                  <a:lnTo>
                    <a:pt x="31004" y="76828"/>
                  </a:lnTo>
                  <a:lnTo>
                    <a:pt x="31078" y="75750"/>
                  </a:lnTo>
                  <a:lnTo>
                    <a:pt x="31153" y="74672"/>
                  </a:lnTo>
                  <a:lnTo>
                    <a:pt x="31219" y="73594"/>
                  </a:lnTo>
                  <a:lnTo>
                    <a:pt x="31281" y="72504"/>
                  </a:lnTo>
                  <a:lnTo>
                    <a:pt x="31338" y="71425"/>
                  </a:lnTo>
                  <a:lnTo>
                    <a:pt x="31391" y="70324"/>
                  </a:lnTo>
                  <a:lnTo>
                    <a:pt x="31439" y="69234"/>
                  </a:lnTo>
                  <a:lnTo>
                    <a:pt x="31479" y="68132"/>
                  </a:lnTo>
                  <a:lnTo>
                    <a:pt x="31514" y="67030"/>
                  </a:lnTo>
                  <a:lnTo>
                    <a:pt x="31545" y="65917"/>
                  </a:lnTo>
                  <a:lnTo>
                    <a:pt x="31545" y="65917"/>
                  </a:lnTo>
                  <a:lnTo>
                    <a:pt x="31558" y="64956"/>
                  </a:lnTo>
                  <a:lnTo>
                    <a:pt x="31562" y="63995"/>
                  </a:lnTo>
                  <a:lnTo>
                    <a:pt x="31562" y="63995"/>
                  </a:lnTo>
                  <a:lnTo>
                    <a:pt x="31562" y="63444"/>
                  </a:lnTo>
                  <a:lnTo>
                    <a:pt x="31558" y="62893"/>
                  </a:lnTo>
                  <a:lnTo>
                    <a:pt x="31549" y="62342"/>
                  </a:lnTo>
                  <a:lnTo>
                    <a:pt x="31540" y="61791"/>
                  </a:lnTo>
                  <a:lnTo>
                    <a:pt x="31523" y="61240"/>
                  </a:lnTo>
                  <a:lnTo>
                    <a:pt x="31509" y="60689"/>
                  </a:lnTo>
                  <a:lnTo>
                    <a:pt x="31487" y="60139"/>
                  </a:lnTo>
                  <a:lnTo>
                    <a:pt x="31465" y="59588"/>
                  </a:lnTo>
                  <a:lnTo>
                    <a:pt x="31439" y="59037"/>
                  </a:lnTo>
                  <a:lnTo>
                    <a:pt x="31408" y="58498"/>
                  </a:lnTo>
                  <a:lnTo>
                    <a:pt x="31377" y="57947"/>
                  </a:lnTo>
                  <a:lnTo>
                    <a:pt x="31342" y="57408"/>
                  </a:lnTo>
                  <a:lnTo>
                    <a:pt x="31303" y="56869"/>
                  </a:lnTo>
                  <a:lnTo>
                    <a:pt x="31263" y="56329"/>
                  </a:lnTo>
                  <a:lnTo>
                    <a:pt x="31219" y="55790"/>
                  </a:lnTo>
                  <a:lnTo>
                    <a:pt x="31171" y="55251"/>
                  </a:lnTo>
                  <a:lnTo>
                    <a:pt x="31122" y="54724"/>
                  </a:lnTo>
                  <a:lnTo>
                    <a:pt x="31070" y="54185"/>
                  </a:lnTo>
                  <a:lnTo>
                    <a:pt x="31012" y="53657"/>
                  </a:lnTo>
                  <a:lnTo>
                    <a:pt x="30955" y="53130"/>
                  </a:lnTo>
                  <a:lnTo>
                    <a:pt x="30894" y="52602"/>
                  </a:lnTo>
                  <a:lnTo>
                    <a:pt x="30828" y="52075"/>
                  </a:lnTo>
                  <a:lnTo>
                    <a:pt x="30762" y="51559"/>
                  </a:lnTo>
                  <a:lnTo>
                    <a:pt x="30692" y="51032"/>
                  </a:lnTo>
                  <a:lnTo>
                    <a:pt x="30617" y="50516"/>
                  </a:lnTo>
                  <a:lnTo>
                    <a:pt x="30542" y="50000"/>
                  </a:lnTo>
                  <a:lnTo>
                    <a:pt x="30463" y="49496"/>
                  </a:lnTo>
                  <a:lnTo>
                    <a:pt x="30379" y="48981"/>
                  </a:lnTo>
                  <a:lnTo>
                    <a:pt x="30296" y="48477"/>
                  </a:lnTo>
                  <a:lnTo>
                    <a:pt x="30208" y="47973"/>
                  </a:lnTo>
                  <a:lnTo>
                    <a:pt x="30116" y="47480"/>
                  </a:lnTo>
                  <a:lnTo>
                    <a:pt x="30023" y="46976"/>
                  </a:lnTo>
                  <a:lnTo>
                    <a:pt x="30023" y="46976"/>
                  </a:lnTo>
                  <a:lnTo>
                    <a:pt x="29944" y="46566"/>
                  </a:lnTo>
                  <a:lnTo>
                    <a:pt x="29856" y="46168"/>
                  </a:lnTo>
                  <a:lnTo>
                    <a:pt x="29764" y="45769"/>
                  </a:lnTo>
                  <a:lnTo>
                    <a:pt x="29667" y="45382"/>
                  </a:lnTo>
                  <a:lnTo>
                    <a:pt x="29566" y="45019"/>
                  </a:lnTo>
                  <a:lnTo>
                    <a:pt x="29460" y="44656"/>
                  </a:lnTo>
                  <a:lnTo>
                    <a:pt x="29346" y="44304"/>
                  </a:lnTo>
                  <a:lnTo>
                    <a:pt x="29227" y="43976"/>
                  </a:lnTo>
                  <a:lnTo>
                    <a:pt x="29104" y="43648"/>
                  </a:lnTo>
                  <a:lnTo>
                    <a:pt x="28977" y="43343"/>
                  </a:lnTo>
                  <a:lnTo>
                    <a:pt x="28845" y="43038"/>
                  </a:lnTo>
                  <a:lnTo>
                    <a:pt x="28708" y="42757"/>
                  </a:lnTo>
                  <a:lnTo>
                    <a:pt x="28568" y="42499"/>
                  </a:lnTo>
                  <a:lnTo>
                    <a:pt x="28423" y="42241"/>
                  </a:lnTo>
                  <a:lnTo>
                    <a:pt x="28273" y="42007"/>
                  </a:lnTo>
                  <a:lnTo>
                    <a:pt x="28119" y="41784"/>
                  </a:lnTo>
                  <a:lnTo>
                    <a:pt x="28119" y="41784"/>
                  </a:lnTo>
                  <a:lnTo>
                    <a:pt x="27996" y="41620"/>
                  </a:lnTo>
                  <a:lnTo>
                    <a:pt x="27877" y="41480"/>
                  </a:lnTo>
                  <a:lnTo>
                    <a:pt x="27759" y="41339"/>
                  </a:lnTo>
                  <a:lnTo>
                    <a:pt x="27636" y="41210"/>
                  </a:lnTo>
                  <a:lnTo>
                    <a:pt x="27512" y="41093"/>
                  </a:lnTo>
                  <a:lnTo>
                    <a:pt x="27389" y="40987"/>
                  </a:lnTo>
                  <a:lnTo>
                    <a:pt x="27266" y="40894"/>
                  </a:lnTo>
                  <a:lnTo>
                    <a:pt x="27139" y="40811"/>
                  </a:lnTo>
                  <a:lnTo>
                    <a:pt x="27016" y="40741"/>
                  </a:lnTo>
                  <a:lnTo>
                    <a:pt x="26892" y="40671"/>
                  </a:lnTo>
                  <a:lnTo>
                    <a:pt x="26765" y="40624"/>
                  </a:lnTo>
                  <a:lnTo>
                    <a:pt x="26642" y="40577"/>
                  </a:lnTo>
                  <a:lnTo>
                    <a:pt x="26514" y="40542"/>
                  </a:lnTo>
                  <a:lnTo>
                    <a:pt x="26387" y="40518"/>
                  </a:lnTo>
                  <a:lnTo>
                    <a:pt x="26264" y="40495"/>
                  </a:lnTo>
                  <a:lnTo>
                    <a:pt x="26136" y="40495"/>
                  </a:lnTo>
                  <a:lnTo>
                    <a:pt x="26136" y="40495"/>
                  </a:lnTo>
                  <a:lnTo>
                    <a:pt x="25991" y="40507"/>
                  </a:lnTo>
                  <a:lnTo>
                    <a:pt x="25846" y="40518"/>
                  </a:lnTo>
                  <a:lnTo>
                    <a:pt x="25701" y="40554"/>
                  </a:lnTo>
                  <a:lnTo>
                    <a:pt x="25556" y="40601"/>
                  </a:lnTo>
                  <a:lnTo>
                    <a:pt x="25411" y="40659"/>
                  </a:lnTo>
                  <a:lnTo>
                    <a:pt x="25266" y="40729"/>
                  </a:lnTo>
                  <a:lnTo>
                    <a:pt x="25125" y="40811"/>
                  </a:lnTo>
                  <a:lnTo>
                    <a:pt x="24984" y="40917"/>
                  </a:lnTo>
                  <a:lnTo>
                    <a:pt x="24843" y="41022"/>
                  </a:lnTo>
                  <a:lnTo>
                    <a:pt x="24707" y="41140"/>
                  </a:lnTo>
                  <a:lnTo>
                    <a:pt x="24571" y="41280"/>
                  </a:lnTo>
                  <a:lnTo>
                    <a:pt x="24435" y="41421"/>
                  </a:lnTo>
                  <a:lnTo>
                    <a:pt x="24303" y="41585"/>
                  </a:lnTo>
                  <a:lnTo>
                    <a:pt x="24171" y="41749"/>
                  </a:lnTo>
                  <a:lnTo>
                    <a:pt x="24043" y="41937"/>
                  </a:lnTo>
                  <a:lnTo>
                    <a:pt x="23916" y="42124"/>
                  </a:lnTo>
                  <a:lnTo>
                    <a:pt x="23793" y="42335"/>
                  </a:lnTo>
                  <a:lnTo>
                    <a:pt x="23669" y="42546"/>
                  </a:lnTo>
                  <a:lnTo>
                    <a:pt x="23551" y="42781"/>
                  </a:lnTo>
                  <a:lnTo>
                    <a:pt x="23432" y="43015"/>
                  </a:lnTo>
                  <a:lnTo>
                    <a:pt x="23318" y="43273"/>
                  </a:lnTo>
                  <a:lnTo>
                    <a:pt x="23208" y="43531"/>
                  </a:lnTo>
                  <a:lnTo>
                    <a:pt x="23102" y="43800"/>
                  </a:lnTo>
                  <a:lnTo>
                    <a:pt x="22997" y="44093"/>
                  </a:lnTo>
                  <a:lnTo>
                    <a:pt x="22896" y="44386"/>
                  </a:lnTo>
                  <a:lnTo>
                    <a:pt x="22799" y="44691"/>
                  </a:lnTo>
                  <a:lnTo>
                    <a:pt x="22702" y="45007"/>
                  </a:lnTo>
                  <a:lnTo>
                    <a:pt x="22614" y="45336"/>
                  </a:lnTo>
                  <a:lnTo>
                    <a:pt x="22526" y="45664"/>
                  </a:lnTo>
                  <a:lnTo>
                    <a:pt x="22443" y="46015"/>
                  </a:lnTo>
                  <a:lnTo>
                    <a:pt x="22368" y="46367"/>
                  </a:lnTo>
                  <a:lnTo>
                    <a:pt x="22293" y="46742"/>
                  </a:lnTo>
                  <a:lnTo>
                    <a:pt x="22293" y="46742"/>
                  </a:lnTo>
                  <a:lnTo>
                    <a:pt x="22201" y="47223"/>
                  </a:lnTo>
                  <a:lnTo>
                    <a:pt x="22113" y="47703"/>
                  </a:lnTo>
                  <a:lnTo>
                    <a:pt x="22029" y="48195"/>
                  </a:lnTo>
                  <a:lnTo>
                    <a:pt x="21950" y="48688"/>
                  </a:lnTo>
                  <a:lnTo>
                    <a:pt x="21871" y="49192"/>
                  </a:lnTo>
                  <a:lnTo>
                    <a:pt x="21796" y="49684"/>
                  </a:lnTo>
                  <a:lnTo>
                    <a:pt x="21722" y="50200"/>
                  </a:lnTo>
                  <a:lnTo>
                    <a:pt x="21656" y="50704"/>
                  </a:lnTo>
                  <a:lnTo>
                    <a:pt x="21590" y="51219"/>
                  </a:lnTo>
                  <a:lnTo>
                    <a:pt x="21524" y="51735"/>
                  </a:lnTo>
                  <a:lnTo>
                    <a:pt x="21462" y="52262"/>
                  </a:lnTo>
                  <a:lnTo>
                    <a:pt x="21405" y="52778"/>
                  </a:lnTo>
                  <a:lnTo>
                    <a:pt x="21352" y="53305"/>
                  </a:lnTo>
                  <a:lnTo>
                    <a:pt x="21299" y="53845"/>
                  </a:lnTo>
                  <a:lnTo>
                    <a:pt x="21251" y="54372"/>
                  </a:lnTo>
                  <a:lnTo>
                    <a:pt x="21207" y="54911"/>
                  </a:lnTo>
                  <a:lnTo>
                    <a:pt x="21163" y="55462"/>
                  </a:lnTo>
                  <a:lnTo>
                    <a:pt x="21124" y="56001"/>
                  </a:lnTo>
                  <a:lnTo>
                    <a:pt x="21088" y="56552"/>
                  </a:lnTo>
                  <a:lnTo>
                    <a:pt x="21053" y="57103"/>
                  </a:lnTo>
                  <a:lnTo>
                    <a:pt x="21022" y="57654"/>
                  </a:lnTo>
                  <a:lnTo>
                    <a:pt x="20992" y="58216"/>
                  </a:lnTo>
                  <a:lnTo>
                    <a:pt x="20965" y="58779"/>
                  </a:lnTo>
                  <a:lnTo>
                    <a:pt x="20943" y="59342"/>
                  </a:lnTo>
                  <a:lnTo>
                    <a:pt x="20921" y="59904"/>
                  </a:lnTo>
                  <a:lnTo>
                    <a:pt x="20904" y="60478"/>
                  </a:lnTo>
                  <a:lnTo>
                    <a:pt x="20891" y="61053"/>
                  </a:lnTo>
                  <a:lnTo>
                    <a:pt x="20877" y="61627"/>
                  </a:lnTo>
                  <a:lnTo>
                    <a:pt x="20869" y="62201"/>
                  </a:lnTo>
                  <a:lnTo>
                    <a:pt x="20860" y="62776"/>
                  </a:lnTo>
                  <a:lnTo>
                    <a:pt x="20855" y="63362"/>
                  </a:lnTo>
                  <a:lnTo>
                    <a:pt x="20855" y="63948"/>
                  </a:lnTo>
                  <a:lnTo>
                    <a:pt x="20855" y="63948"/>
                  </a:lnTo>
                  <a:lnTo>
                    <a:pt x="20860" y="64815"/>
                  </a:lnTo>
                  <a:lnTo>
                    <a:pt x="20869" y="65682"/>
                  </a:lnTo>
                  <a:lnTo>
                    <a:pt x="20882" y="66561"/>
                  </a:lnTo>
                  <a:lnTo>
                    <a:pt x="20899" y="67440"/>
                  </a:lnTo>
                  <a:lnTo>
                    <a:pt x="20899" y="67440"/>
                  </a:lnTo>
                  <a:lnTo>
                    <a:pt x="20882" y="67265"/>
                  </a:lnTo>
                  <a:lnTo>
                    <a:pt x="20860" y="67100"/>
                  </a:lnTo>
                  <a:lnTo>
                    <a:pt x="20833" y="66936"/>
                  </a:lnTo>
                  <a:lnTo>
                    <a:pt x="20807" y="66772"/>
                  </a:lnTo>
                  <a:lnTo>
                    <a:pt x="20772" y="66620"/>
                  </a:lnTo>
                  <a:lnTo>
                    <a:pt x="20737" y="66468"/>
                  </a:lnTo>
                  <a:lnTo>
                    <a:pt x="20701" y="66327"/>
                  </a:lnTo>
                  <a:lnTo>
                    <a:pt x="20658" y="66186"/>
                  </a:lnTo>
                  <a:lnTo>
                    <a:pt x="20614" y="66046"/>
                  </a:lnTo>
                  <a:lnTo>
                    <a:pt x="20570" y="65917"/>
                  </a:lnTo>
                  <a:lnTo>
                    <a:pt x="20521" y="65788"/>
                  </a:lnTo>
                  <a:lnTo>
                    <a:pt x="20468" y="65671"/>
                  </a:lnTo>
                  <a:lnTo>
                    <a:pt x="20416" y="65553"/>
                  </a:lnTo>
                  <a:lnTo>
                    <a:pt x="20359" y="65448"/>
                  </a:lnTo>
                  <a:lnTo>
                    <a:pt x="20301" y="65342"/>
                  </a:lnTo>
                  <a:lnTo>
                    <a:pt x="20240" y="65237"/>
                  </a:lnTo>
                  <a:lnTo>
                    <a:pt x="20178" y="65143"/>
                  </a:lnTo>
                  <a:lnTo>
                    <a:pt x="20117" y="65049"/>
                  </a:lnTo>
                  <a:lnTo>
                    <a:pt x="19985" y="64897"/>
                  </a:lnTo>
                  <a:lnTo>
                    <a:pt x="19844" y="64756"/>
                  </a:lnTo>
                  <a:lnTo>
                    <a:pt x="19703" y="64639"/>
                  </a:lnTo>
                  <a:lnTo>
                    <a:pt x="19558" y="64557"/>
                  </a:lnTo>
                  <a:lnTo>
                    <a:pt x="19409" y="64487"/>
                  </a:lnTo>
                  <a:lnTo>
                    <a:pt x="19259" y="64452"/>
                  </a:lnTo>
                  <a:lnTo>
                    <a:pt x="19110" y="64428"/>
                  </a:lnTo>
                  <a:lnTo>
                    <a:pt x="19110" y="64428"/>
                  </a:lnTo>
                  <a:lnTo>
                    <a:pt x="18956" y="64452"/>
                  </a:lnTo>
                  <a:lnTo>
                    <a:pt x="18881" y="64463"/>
                  </a:lnTo>
                  <a:lnTo>
                    <a:pt x="18806" y="64487"/>
                  </a:lnTo>
                  <a:lnTo>
                    <a:pt x="18732" y="64522"/>
                  </a:lnTo>
                  <a:lnTo>
                    <a:pt x="18657" y="64557"/>
                  </a:lnTo>
                  <a:lnTo>
                    <a:pt x="18582" y="64604"/>
                  </a:lnTo>
                  <a:lnTo>
                    <a:pt x="18512" y="64663"/>
                  </a:lnTo>
                  <a:lnTo>
                    <a:pt x="18437" y="64721"/>
                  </a:lnTo>
                  <a:lnTo>
                    <a:pt x="18367" y="64792"/>
                  </a:lnTo>
                  <a:lnTo>
                    <a:pt x="18296" y="64874"/>
                  </a:lnTo>
                  <a:lnTo>
                    <a:pt x="18230" y="64956"/>
                  </a:lnTo>
                  <a:lnTo>
                    <a:pt x="18164" y="65049"/>
                  </a:lnTo>
                  <a:lnTo>
                    <a:pt x="18098" y="65143"/>
                  </a:lnTo>
                  <a:lnTo>
                    <a:pt x="18032" y="65249"/>
                  </a:lnTo>
                  <a:lnTo>
                    <a:pt x="17971" y="65366"/>
                  </a:lnTo>
                  <a:lnTo>
                    <a:pt x="17971" y="65366"/>
                  </a:lnTo>
                  <a:lnTo>
                    <a:pt x="17874" y="65577"/>
                  </a:lnTo>
                  <a:lnTo>
                    <a:pt x="17782" y="65788"/>
                  </a:lnTo>
                  <a:lnTo>
                    <a:pt x="17690" y="66022"/>
                  </a:lnTo>
                  <a:lnTo>
                    <a:pt x="17606" y="66257"/>
                  </a:lnTo>
                  <a:lnTo>
                    <a:pt x="17527" y="66503"/>
                  </a:lnTo>
                  <a:lnTo>
                    <a:pt x="17452" y="66749"/>
                  </a:lnTo>
                  <a:lnTo>
                    <a:pt x="17377" y="67007"/>
                  </a:lnTo>
                  <a:lnTo>
                    <a:pt x="17311" y="67276"/>
                  </a:lnTo>
                  <a:lnTo>
                    <a:pt x="17245" y="67558"/>
                  </a:lnTo>
                  <a:lnTo>
                    <a:pt x="17184" y="67839"/>
                  </a:lnTo>
                  <a:lnTo>
                    <a:pt x="17127" y="68132"/>
                  </a:lnTo>
                  <a:lnTo>
                    <a:pt x="17074" y="68425"/>
                  </a:lnTo>
                  <a:lnTo>
                    <a:pt x="17026" y="68730"/>
                  </a:lnTo>
                  <a:lnTo>
                    <a:pt x="16977" y="69034"/>
                  </a:lnTo>
                  <a:lnTo>
                    <a:pt x="16938" y="69351"/>
                  </a:lnTo>
                  <a:lnTo>
                    <a:pt x="16894" y="69667"/>
                  </a:lnTo>
                  <a:lnTo>
                    <a:pt x="16858" y="69984"/>
                  </a:lnTo>
                  <a:lnTo>
                    <a:pt x="16823" y="70312"/>
                  </a:lnTo>
                  <a:lnTo>
                    <a:pt x="16793" y="70640"/>
                  </a:lnTo>
                  <a:lnTo>
                    <a:pt x="16766" y="70968"/>
                  </a:lnTo>
                  <a:lnTo>
                    <a:pt x="16713" y="71648"/>
                  </a:lnTo>
                  <a:lnTo>
                    <a:pt x="16674" y="72316"/>
                  </a:lnTo>
                  <a:lnTo>
                    <a:pt x="16643" y="73008"/>
                  </a:lnTo>
                  <a:lnTo>
                    <a:pt x="16617" y="73687"/>
                  </a:lnTo>
                  <a:lnTo>
                    <a:pt x="16599" y="74367"/>
                  </a:lnTo>
                  <a:lnTo>
                    <a:pt x="16590" y="75035"/>
                  </a:lnTo>
                  <a:lnTo>
                    <a:pt x="16590" y="75035"/>
                  </a:lnTo>
                  <a:lnTo>
                    <a:pt x="16581" y="75832"/>
                  </a:lnTo>
                  <a:lnTo>
                    <a:pt x="16581" y="76629"/>
                  </a:lnTo>
                  <a:lnTo>
                    <a:pt x="16581" y="76629"/>
                  </a:lnTo>
                  <a:lnTo>
                    <a:pt x="16581" y="77391"/>
                  </a:lnTo>
                  <a:lnTo>
                    <a:pt x="16590" y="78153"/>
                  </a:lnTo>
                  <a:lnTo>
                    <a:pt x="16599" y="78903"/>
                  </a:lnTo>
                  <a:lnTo>
                    <a:pt x="16617" y="79653"/>
                  </a:lnTo>
                  <a:lnTo>
                    <a:pt x="16634" y="80415"/>
                  </a:lnTo>
                  <a:lnTo>
                    <a:pt x="16661" y="81165"/>
                  </a:lnTo>
                  <a:lnTo>
                    <a:pt x="16691" y="81915"/>
                  </a:lnTo>
                  <a:lnTo>
                    <a:pt x="16722" y="82665"/>
                  </a:lnTo>
                  <a:lnTo>
                    <a:pt x="16762" y="83415"/>
                  </a:lnTo>
                  <a:lnTo>
                    <a:pt x="16806" y="84154"/>
                  </a:lnTo>
                  <a:lnTo>
                    <a:pt x="16854" y="84904"/>
                  </a:lnTo>
                  <a:lnTo>
                    <a:pt x="16902" y="85642"/>
                  </a:lnTo>
                  <a:lnTo>
                    <a:pt x="16960" y="86381"/>
                  </a:lnTo>
                  <a:lnTo>
                    <a:pt x="17021" y="87119"/>
                  </a:lnTo>
                  <a:lnTo>
                    <a:pt x="17087" y="87846"/>
                  </a:lnTo>
                  <a:lnTo>
                    <a:pt x="17153" y="88572"/>
                  </a:lnTo>
                  <a:lnTo>
                    <a:pt x="17228" y="89311"/>
                  </a:lnTo>
                  <a:lnTo>
                    <a:pt x="17307" y="90026"/>
                  </a:lnTo>
                  <a:lnTo>
                    <a:pt x="17391" y="90752"/>
                  </a:lnTo>
                  <a:lnTo>
                    <a:pt x="17474" y="91467"/>
                  </a:lnTo>
                  <a:lnTo>
                    <a:pt x="17566" y="92182"/>
                  </a:lnTo>
                  <a:lnTo>
                    <a:pt x="17663" y="92885"/>
                  </a:lnTo>
                  <a:lnTo>
                    <a:pt x="17760" y="93600"/>
                  </a:lnTo>
                  <a:lnTo>
                    <a:pt x="17865" y="94304"/>
                  </a:lnTo>
                  <a:lnTo>
                    <a:pt x="17971" y="94995"/>
                  </a:lnTo>
                  <a:lnTo>
                    <a:pt x="18085" y="95687"/>
                  </a:lnTo>
                  <a:lnTo>
                    <a:pt x="18200" y="96378"/>
                  </a:lnTo>
                  <a:lnTo>
                    <a:pt x="18323" y="97070"/>
                  </a:lnTo>
                  <a:lnTo>
                    <a:pt x="18446" y="97749"/>
                  </a:lnTo>
                  <a:lnTo>
                    <a:pt x="18573" y="98418"/>
                  </a:lnTo>
                  <a:lnTo>
                    <a:pt x="18710" y="99097"/>
                  </a:lnTo>
                  <a:lnTo>
                    <a:pt x="18846" y="99754"/>
                  </a:lnTo>
                  <a:lnTo>
                    <a:pt x="17325" y="99707"/>
                  </a:lnTo>
                  <a:lnTo>
                    <a:pt x="17325" y="99707"/>
                  </a:lnTo>
                  <a:lnTo>
                    <a:pt x="17201" y="97937"/>
                  </a:lnTo>
                  <a:lnTo>
                    <a:pt x="17078" y="96085"/>
                  </a:lnTo>
                  <a:lnTo>
                    <a:pt x="16955" y="94163"/>
                  </a:lnTo>
                  <a:lnTo>
                    <a:pt x="16832" y="92159"/>
                  </a:lnTo>
                  <a:lnTo>
                    <a:pt x="16713" y="90084"/>
                  </a:lnTo>
                  <a:lnTo>
                    <a:pt x="16595" y="87951"/>
                  </a:lnTo>
                  <a:lnTo>
                    <a:pt x="16476" y="85759"/>
                  </a:lnTo>
                  <a:lnTo>
                    <a:pt x="16357" y="83509"/>
                  </a:lnTo>
                  <a:lnTo>
                    <a:pt x="16239" y="81212"/>
                  </a:lnTo>
                  <a:lnTo>
                    <a:pt x="16124" y="78868"/>
                  </a:lnTo>
                  <a:lnTo>
                    <a:pt x="15891" y="74074"/>
                  </a:lnTo>
                  <a:lnTo>
                    <a:pt x="15662" y="69175"/>
                  </a:lnTo>
                  <a:lnTo>
                    <a:pt x="15434" y="64206"/>
                  </a:lnTo>
                  <a:lnTo>
                    <a:pt x="14977" y="54231"/>
                  </a:lnTo>
                  <a:lnTo>
                    <a:pt x="14748" y="49309"/>
                  </a:lnTo>
                  <a:lnTo>
                    <a:pt x="14515" y="44492"/>
                  </a:lnTo>
                  <a:lnTo>
                    <a:pt x="14396" y="42124"/>
                  </a:lnTo>
                  <a:lnTo>
                    <a:pt x="14282" y="39804"/>
                  </a:lnTo>
                  <a:lnTo>
                    <a:pt x="14163" y="37530"/>
                  </a:lnTo>
                  <a:lnTo>
                    <a:pt x="14044" y="35315"/>
                  </a:lnTo>
                  <a:lnTo>
                    <a:pt x="13926" y="33146"/>
                  </a:lnTo>
                  <a:lnTo>
                    <a:pt x="13803" y="31037"/>
                  </a:lnTo>
                  <a:lnTo>
                    <a:pt x="13679" y="29009"/>
                  </a:lnTo>
                  <a:lnTo>
                    <a:pt x="13556" y="27040"/>
                  </a:lnTo>
                  <a:lnTo>
                    <a:pt x="13556" y="27040"/>
                  </a:lnTo>
                  <a:lnTo>
                    <a:pt x="13539" y="27520"/>
                  </a:lnTo>
                  <a:lnTo>
                    <a:pt x="13512" y="27989"/>
                  </a:lnTo>
                  <a:lnTo>
                    <a:pt x="13477" y="28470"/>
                  </a:lnTo>
                  <a:lnTo>
                    <a:pt x="13438" y="28939"/>
                  </a:lnTo>
                  <a:lnTo>
                    <a:pt x="13385" y="29407"/>
                  </a:lnTo>
                  <a:lnTo>
                    <a:pt x="13328" y="29865"/>
                  </a:lnTo>
                  <a:lnTo>
                    <a:pt x="13262" y="30322"/>
                  </a:lnTo>
                  <a:lnTo>
                    <a:pt x="13187" y="30779"/>
                  </a:lnTo>
                  <a:lnTo>
                    <a:pt x="13108" y="31212"/>
                  </a:lnTo>
                  <a:lnTo>
                    <a:pt x="13020" y="31646"/>
                  </a:lnTo>
                  <a:lnTo>
                    <a:pt x="12928" y="32068"/>
                  </a:lnTo>
                  <a:lnTo>
                    <a:pt x="12826" y="32478"/>
                  </a:lnTo>
                  <a:lnTo>
                    <a:pt x="12721" y="32877"/>
                  </a:lnTo>
                  <a:lnTo>
                    <a:pt x="12607" y="33264"/>
                  </a:lnTo>
                  <a:lnTo>
                    <a:pt x="12488" y="33639"/>
                  </a:lnTo>
                  <a:lnTo>
                    <a:pt x="12365" y="34002"/>
                  </a:lnTo>
                  <a:lnTo>
                    <a:pt x="12233" y="34354"/>
                  </a:lnTo>
                  <a:lnTo>
                    <a:pt x="12101" y="34682"/>
                  </a:lnTo>
                  <a:lnTo>
                    <a:pt x="11960" y="34998"/>
                  </a:lnTo>
                  <a:lnTo>
                    <a:pt x="11815" y="35291"/>
                  </a:lnTo>
                  <a:lnTo>
                    <a:pt x="11670" y="35561"/>
                  </a:lnTo>
                  <a:lnTo>
                    <a:pt x="11516" y="35819"/>
                  </a:lnTo>
                  <a:lnTo>
                    <a:pt x="11358" y="36065"/>
                  </a:lnTo>
                  <a:lnTo>
                    <a:pt x="11200" y="36276"/>
                  </a:lnTo>
                  <a:lnTo>
                    <a:pt x="11032" y="36475"/>
                  </a:lnTo>
                  <a:lnTo>
                    <a:pt x="10865" y="36639"/>
                  </a:lnTo>
                  <a:lnTo>
                    <a:pt x="10694" y="36791"/>
                  </a:lnTo>
                  <a:lnTo>
                    <a:pt x="10522" y="36909"/>
                  </a:lnTo>
                  <a:lnTo>
                    <a:pt x="10342" y="37002"/>
                  </a:lnTo>
                  <a:lnTo>
                    <a:pt x="10162" y="37073"/>
                  </a:lnTo>
                  <a:lnTo>
                    <a:pt x="10074" y="37108"/>
                  </a:lnTo>
                  <a:lnTo>
                    <a:pt x="9982" y="37120"/>
                  </a:lnTo>
                  <a:lnTo>
                    <a:pt x="9889" y="37131"/>
                  </a:lnTo>
                  <a:lnTo>
                    <a:pt x="9797" y="37131"/>
                  </a:lnTo>
                  <a:lnTo>
                    <a:pt x="9797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39" y="37120"/>
                  </a:lnTo>
                  <a:lnTo>
                    <a:pt x="9542" y="37108"/>
                  </a:lnTo>
                  <a:lnTo>
                    <a:pt x="9450" y="37084"/>
                  </a:lnTo>
                  <a:lnTo>
                    <a:pt x="9353" y="37049"/>
                  </a:lnTo>
                  <a:lnTo>
                    <a:pt x="9260" y="37014"/>
                  </a:lnTo>
                  <a:lnTo>
                    <a:pt x="9168" y="36967"/>
                  </a:lnTo>
                  <a:lnTo>
                    <a:pt x="9080" y="36909"/>
                  </a:lnTo>
                  <a:lnTo>
                    <a:pt x="8988" y="36850"/>
                  </a:lnTo>
                  <a:lnTo>
                    <a:pt x="8900" y="36780"/>
                  </a:lnTo>
                  <a:lnTo>
                    <a:pt x="8808" y="36709"/>
                  </a:lnTo>
                  <a:lnTo>
                    <a:pt x="8632" y="36545"/>
                  </a:lnTo>
                  <a:lnTo>
                    <a:pt x="8465" y="36358"/>
                  </a:lnTo>
                  <a:lnTo>
                    <a:pt x="8293" y="36135"/>
                  </a:lnTo>
                  <a:lnTo>
                    <a:pt x="8130" y="35901"/>
                  </a:lnTo>
                  <a:lnTo>
                    <a:pt x="7972" y="35631"/>
                  </a:lnTo>
                  <a:lnTo>
                    <a:pt x="7818" y="35350"/>
                  </a:lnTo>
                  <a:lnTo>
                    <a:pt x="7669" y="35045"/>
                  </a:lnTo>
                  <a:lnTo>
                    <a:pt x="7528" y="34729"/>
                  </a:lnTo>
                  <a:lnTo>
                    <a:pt x="7387" y="34389"/>
                  </a:lnTo>
                  <a:lnTo>
                    <a:pt x="7255" y="34025"/>
                  </a:lnTo>
                  <a:lnTo>
                    <a:pt x="7128" y="33662"/>
                  </a:lnTo>
                  <a:lnTo>
                    <a:pt x="7009" y="33264"/>
                  </a:lnTo>
                  <a:lnTo>
                    <a:pt x="6890" y="32865"/>
                  </a:lnTo>
                  <a:lnTo>
                    <a:pt x="6785" y="32443"/>
                  </a:lnTo>
                  <a:lnTo>
                    <a:pt x="6684" y="32021"/>
                  </a:lnTo>
                  <a:lnTo>
                    <a:pt x="6587" y="31576"/>
                  </a:lnTo>
                  <a:lnTo>
                    <a:pt x="6499" y="31130"/>
                  </a:lnTo>
                  <a:lnTo>
                    <a:pt x="6420" y="30673"/>
                  </a:lnTo>
                  <a:lnTo>
                    <a:pt x="6345" y="30204"/>
                  </a:lnTo>
                  <a:lnTo>
                    <a:pt x="6279" y="29736"/>
                  </a:lnTo>
                  <a:lnTo>
                    <a:pt x="6222" y="29255"/>
                  </a:lnTo>
                  <a:lnTo>
                    <a:pt x="6174" y="28763"/>
                  </a:lnTo>
                  <a:lnTo>
                    <a:pt x="6134" y="28271"/>
                  </a:lnTo>
                  <a:lnTo>
                    <a:pt x="6103" y="27778"/>
                  </a:lnTo>
                  <a:lnTo>
                    <a:pt x="6077" y="27286"/>
                  </a:lnTo>
                  <a:lnTo>
                    <a:pt x="6064" y="26794"/>
                  </a:lnTo>
                  <a:lnTo>
                    <a:pt x="6059" y="26290"/>
                  </a:lnTo>
                  <a:lnTo>
                    <a:pt x="6059" y="26290"/>
                  </a:lnTo>
                  <a:lnTo>
                    <a:pt x="6059" y="25973"/>
                  </a:lnTo>
                  <a:lnTo>
                    <a:pt x="6068" y="25645"/>
                  </a:lnTo>
                  <a:lnTo>
                    <a:pt x="6077" y="25329"/>
                  </a:lnTo>
                  <a:lnTo>
                    <a:pt x="6090" y="25001"/>
                  </a:lnTo>
                  <a:lnTo>
                    <a:pt x="6112" y="24684"/>
                  </a:lnTo>
                  <a:lnTo>
                    <a:pt x="6134" y="24368"/>
                  </a:lnTo>
                  <a:lnTo>
                    <a:pt x="6161" y="24051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47" y="23934"/>
                  </a:lnTo>
                  <a:lnTo>
                    <a:pt x="6095" y="24145"/>
                  </a:lnTo>
                  <a:lnTo>
                    <a:pt x="6042" y="24333"/>
                  </a:lnTo>
                  <a:lnTo>
                    <a:pt x="5985" y="24520"/>
                  </a:lnTo>
                  <a:lnTo>
                    <a:pt x="5923" y="24708"/>
                  </a:lnTo>
                  <a:lnTo>
                    <a:pt x="5862" y="24883"/>
                  </a:lnTo>
                  <a:lnTo>
                    <a:pt x="5796" y="25059"/>
                  </a:lnTo>
                  <a:lnTo>
                    <a:pt x="5730" y="25223"/>
                  </a:lnTo>
                  <a:lnTo>
                    <a:pt x="5659" y="25387"/>
                  </a:lnTo>
                  <a:lnTo>
                    <a:pt x="5589" y="25540"/>
                  </a:lnTo>
                  <a:lnTo>
                    <a:pt x="5514" y="25680"/>
                  </a:lnTo>
                  <a:lnTo>
                    <a:pt x="5439" y="25821"/>
                  </a:lnTo>
                  <a:lnTo>
                    <a:pt x="5360" y="25962"/>
                  </a:lnTo>
                  <a:lnTo>
                    <a:pt x="5281" y="26091"/>
                  </a:lnTo>
                  <a:lnTo>
                    <a:pt x="5198" y="26208"/>
                  </a:lnTo>
                  <a:lnTo>
                    <a:pt x="5114" y="26325"/>
                  </a:lnTo>
                  <a:lnTo>
                    <a:pt x="5031" y="26430"/>
                  </a:lnTo>
                  <a:lnTo>
                    <a:pt x="4943" y="26536"/>
                  </a:lnTo>
                  <a:lnTo>
                    <a:pt x="4855" y="26630"/>
                  </a:lnTo>
                  <a:lnTo>
                    <a:pt x="4767" y="26724"/>
                  </a:lnTo>
                  <a:lnTo>
                    <a:pt x="4679" y="26806"/>
                  </a:lnTo>
                  <a:lnTo>
                    <a:pt x="4586" y="26876"/>
                  </a:lnTo>
                  <a:lnTo>
                    <a:pt x="4494" y="26946"/>
                  </a:lnTo>
                  <a:lnTo>
                    <a:pt x="4402" y="27005"/>
                  </a:lnTo>
                  <a:lnTo>
                    <a:pt x="4309" y="27063"/>
                  </a:lnTo>
                  <a:lnTo>
                    <a:pt x="4213" y="27110"/>
                  </a:lnTo>
                  <a:lnTo>
                    <a:pt x="4120" y="27145"/>
                  </a:lnTo>
                  <a:lnTo>
                    <a:pt x="4024" y="27181"/>
                  </a:lnTo>
                  <a:lnTo>
                    <a:pt x="3927" y="27204"/>
                  </a:lnTo>
                  <a:lnTo>
                    <a:pt x="3830" y="27227"/>
                  </a:lnTo>
                  <a:lnTo>
                    <a:pt x="3738" y="27239"/>
                  </a:lnTo>
                  <a:lnTo>
                    <a:pt x="3641" y="27239"/>
                  </a:lnTo>
                  <a:lnTo>
                    <a:pt x="3641" y="27239"/>
                  </a:lnTo>
                  <a:lnTo>
                    <a:pt x="3544" y="27239"/>
                  </a:lnTo>
                  <a:lnTo>
                    <a:pt x="3452" y="27227"/>
                  </a:lnTo>
                  <a:lnTo>
                    <a:pt x="3360" y="27204"/>
                  </a:lnTo>
                  <a:lnTo>
                    <a:pt x="3267" y="27181"/>
                  </a:lnTo>
                  <a:lnTo>
                    <a:pt x="3175" y="27145"/>
                  </a:lnTo>
                  <a:lnTo>
                    <a:pt x="3083" y="27110"/>
                  </a:lnTo>
                  <a:lnTo>
                    <a:pt x="2990" y="27063"/>
                  </a:lnTo>
                  <a:lnTo>
                    <a:pt x="2898" y="27005"/>
                  </a:lnTo>
                  <a:lnTo>
                    <a:pt x="2810" y="26946"/>
                  </a:lnTo>
                  <a:lnTo>
                    <a:pt x="2718" y="26876"/>
                  </a:lnTo>
                  <a:lnTo>
                    <a:pt x="2630" y="26806"/>
                  </a:lnTo>
                  <a:lnTo>
                    <a:pt x="2542" y="26712"/>
                  </a:lnTo>
                  <a:lnTo>
                    <a:pt x="2458" y="26618"/>
                  </a:lnTo>
                  <a:lnTo>
                    <a:pt x="2370" y="26524"/>
                  </a:lnTo>
                  <a:lnTo>
                    <a:pt x="2287" y="26419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7" y="26091"/>
                  </a:lnTo>
                  <a:lnTo>
                    <a:pt x="1935" y="25856"/>
                  </a:lnTo>
                  <a:lnTo>
                    <a:pt x="1807" y="25622"/>
                  </a:lnTo>
                  <a:lnTo>
                    <a:pt x="1684" y="25364"/>
                  </a:lnTo>
                  <a:lnTo>
                    <a:pt x="1566" y="25106"/>
                  </a:lnTo>
                  <a:lnTo>
                    <a:pt x="1451" y="24825"/>
                  </a:lnTo>
                  <a:lnTo>
                    <a:pt x="1341" y="24532"/>
                  </a:lnTo>
                  <a:lnTo>
                    <a:pt x="1231" y="24227"/>
                  </a:lnTo>
                  <a:lnTo>
                    <a:pt x="1130" y="23911"/>
                  </a:lnTo>
                  <a:lnTo>
                    <a:pt x="1034" y="23594"/>
                  </a:lnTo>
                  <a:lnTo>
                    <a:pt x="941" y="23254"/>
                  </a:lnTo>
                  <a:lnTo>
                    <a:pt x="853" y="22914"/>
                  </a:lnTo>
                  <a:lnTo>
                    <a:pt x="770" y="22563"/>
                  </a:lnTo>
                  <a:lnTo>
                    <a:pt x="691" y="22199"/>
                  </a:lnTo>
                  <a:lnTo>
                    <a:pt x="616" y="21836"/>
                  </a:lnTo>
                  <a:lnTo>
                    <a:pt x="546" y="21461"/>
                  </a:lnTo>
                  <a:lnTo>
                    <a:pt x="480" y="21074"/>
                  </a:lnTo>
                  <a:lnTo>
                    <a:pt x="414" y="20687"/>
                  </a:lnTo>
                  <a:lnTo>
                    <a:pt x="356" y="20289"/>
                  </a:lnTo>
                  <a:lnTo>
                    <a:pt x="304" y="19890"/>
                  </a:lnTo>
                  <a:lnTo>
                    <a:pt x="255" y="19492"/>
                  </a:lnTo>
                  <a:lnTo>
                    <a:pt x="211" y="19082"/>
                  </a:lnTo>
                  <a:lnTo>
                    <a:pt x="172" y="18672"/>
                  </a:lnTo>
                  <a:lnTo>
                    <a:pt x="132" y="18250"/>
                  </a:lnTo>
                  <a:lnTo>
                    <a:pt x="101" y="17839"/>
                  </a:lnTo>
                  <a:lnTo>
                    <a:pt x="75" y="17417"/>
                  </a:lnTo>
                  <a:lnTo>
                    <a:pt x="53" y="16996"/>
                  </a:lnTo>
                  <a:lnTo>
                    <a:pt x="31" y="16574"/>
                  </a:lnTo>
                  <a:lnTo>
                    <a:pt x="18" y="16140"/>
                  </a:lnTo>
                  <a:lnTo>
                    <a:pt x="5" y="15718"/>
                  </a:lnTo>
                  <a:lnTo>
                    <a:pt x="0" y="15296"/>
                  </a:lnTo>
                  <a:lnTo>
                    <a:pt x="0" y="14874"/>
                  </a:lnTo>
                  <a:lnTo>
                    <a:pt x="0" y="14874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23" y="14007"/>
                  </a:lnTo>
                  <a:lnTo>
                    <a:pt x="46736" y="14429"/>
                  </a:lnTo>
                  <a:lnTo>
                    <a:pt x="46741" y="14839"/>
                  </a:lnTo>
                  <a:lnTo>
                    <a:pt x="46745" y="15249"/>
                  </a:lnTo>
                  <a:lnTo>
                    <a:pt x="46745" y="15249"/>
                  </a:lnTo>
                  <a:lnTo>
                    <a:pt x="46741" y="15812"/>
                  </a:lnTo>
                  <a:lnTo>
                    <a:pt x="46727" y="16374"/>
                  </a:lnTo>
                  <a:lnTo>
                    <a:pt x="46705" y="16925"/>
                  </a:lnTo>
                  <a:lnTo>
                    <a:pt x="46675" y="17476"/>
                  </a:lnTo>
                  <a:lnTo>
                    <a:pt x="46640" y="18027"/>
                  </a:lnTo>
                  <a:lnTo>
                    <a:pt x="46596" y="18566"/>
                  </a:lnTo>
                  <a:lnTo>
                    <a:pt x="46543" y="19094"/>
                  </a:lnTo>
                  <a:lnTo>
                    <a:pt x="46481" y="19621"/>
                  </a:lnTo>
                  <a:lnTo>
                    <a:pt x="46411" y="20137"/>
                  </a:lnTo>
                  <a:lnTo>
                    <a:pt x="46336" y="20641"/>
                  </a:lnTo>
                  <a:lnTo>
                    <a:pt x="46253" y="21145"/>
                  </a:lnTo>
                  <a:lnTo>
                    <a:pt x="46165" y="21637"/>
                  </a:lnTo>
                  <a:lnTo>
                    <a:pt x="46063" y="22106"/>
                  </a:lnTo>
                  <a:lnTo>
                    <a:pt x="45962" y="22574"/>
                  </a:lnTo>
                  <a:lnTo>
                    <a:pt x="45852" y="23032"/>
                  </a:lnTo>
                  <a:lnTo>
                    <a:pt x="45734" y="23489"/>
                  </a:lnTo>
                  <a:lnTo>
                    <a:pt x="45611" y="23922"/>
                  </a:lnTo>
                  <a:lnTo>
                    <a:pt x="45479" y="24333"/>
                  </a:lnTo>
                  <a:lnTo>
                    <a:pt x="45342" y="24743"/>
                  </a:lnTo>
                  <a:lnTo>
                    <a:pt x="45202" y="25141"/>
                  </a:lnTo>
                  <a:lnTo>
                    <a:pt x="45052" y="25516"/>
                  </a:lnTo>
                  <a:lnTo>
                    <a:pt x="44898" y="25880"/>
                  </a:lnTo>
                  <a:lnTo>
                    <a:pt x="44736" y="26231"/>
                  </a:lnTo>
                  <a:lnTo>
                    <a:pt x="44573" y="26559"/>
                  </a:lnTo>
                  <a:lnTo>
                    <a:pt x="44401" y="26876"/>
                  </a:lnTo>
                  <a:lnTo>
                    <a:pt x="44226" y="27169"/>
                  </a:lnTo>
                  <a:lnTo>
                    <a:pt x="44045" y="27450"/>
                  </a:lnTo>
                  <a:lnTo>
                    <a:pt x="43856" y="27720"/>
                  </a:lnTo>
                  <a:lnTo>
                    <a:pt x="43667" y="27954"/>
                  </a:lnTo>
                  <a:lnTo>
                    <a:pt x="43469" y="28177"/>
                  </a:lnTo>
                  <a:lnTo>
                    <a:pt x="43271" y="28388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902" y="28669"/>
                  </a:lnTo>
                  <a:lnTo>
                    <a:pt x="42739" y="28751"/>
                  </a:lnTo>
                  <a:lnTo>
                    <a:pt x="42577" y="28833"/>
                  </a:lnTo>
                  <a:lnTo>
                    <a:pt x="42414" y="28892"/>
                  </a:lnTo>
                  <a:lnTo>
                    <a:pt x="42251" y="28939"/>
                  </a:lnTo>
                  <a:lnTo>
                    <a:pt x="42089" y="28962"/>
                  </a:lnTo>
                  <a:lnTo>
                    <a:pt x="41926" y="28986"/>
                  </a:lnTo>
                  <a:lnTo>
                    <a:pt x="41763" y="28997"/>
                  </a:lnTo>
                  <a:lnTo>
                    <a:pt x="41763" y="28997"/>
                  </a:lnTo>
                  <a:lnTo>
                    <a:pt x="41583" y="28986"/>
                  </a:lnTo>
                  <a:lnTo>
                    <a:pt x="41407" y="28962"/>
                  </a:lnTo>
                  <a:lnTo>
                    <a:pt x="41227" y="28915"/>
                  </a:lnTo>
                  <a:lnTo>
                    <a:pt x="41051" y="28868"/>
                  </a:lnTo>
                  <a:lnTo>
                    <a:pt x="40875" y="28798"/>
                  </a:lnTo>
                  <a:lnTo>
                    <a:pt x="40699" y="28704"/>
                  </a:lnTo>
                  <a:lnTo>
                    <a:pt x="40528" y="28611"/>
                  </a:lnTo>
                  <a:lnTo>
                    <a:pt x="40356" y="28493"/>
                  </a:lnTo>
                  <a:lnTo>
                    <a:pt x="40185" y="28353"/>
                  </a:lnTo>
                  <a:lnTo>
                    <a:pt x="40018" y="28212"/>
                  </a:lnTo>
                  <a:lnTo>
                    <a:pt x="39851" y="28048"/>
                  </a:lnTo>
                  <a:lnTo>
                    <a:pt x="39688" y="27872"/>
                  </a:lnTo>
                  <a:lnTo>
                    <a:pt x="39525" y="27685"/>
                  </a:lnTo>
                  <a:lnTo>
                    <a:pt x="39367" y="27485"/>
                  </a:lnTo>
                  <a:lnTo>
                    <a:pt x="39209" y="27263"/>
                  </a:lnTo>
                  <a:lnTo>
                    <a:pt x="39055" y="27028"/>
                  </a:lnTo>
                  <a:lnTo>
                    <a:pt x="38905" y="26794"/>
                  </a:lnTo>
                  <a:lnTo>
                    <a:pt x="38756" y="26536"/>
                  </a:lnTo>
                  <a:lnTo>
                    <a:pt x="38611" y="26255"/>
                  </a:lnTo>
                  <a:lnTo>
                    <a:pt x="38470" y="25973"/>
                  </a:lnTo>
                  <a:lnTo>
                    <a:pt x="38334" y="25680"/>
                  </a:lnTo>
                  <a:lnTo>
                    <a:pt x="38197" y="25364"/>
                  </a:lnTo>
                  <a:lnTo>
                    <a:pt x="38065" y="25047"/>
                  </a:lnTo>
                  <a:lnTo>
                    <a:pt x="37938" y="24719"/>
                  </a:lnTo>
                  <a:lnTo>
                    <a:pt x="37815" y="24368"/>
                  </a:lnTo>
                  <a:lnTo>
                    <a:pt x="37696" y="24004"/>
                  </a:lnTo>
                  <a:lnTo>
                    <a:pt x="37582" y="23641"/>
                  </a:lnTo>
                  <a:lnTo>
                    <a:pt x="37467" y="23254"/>
                  </a:lnTo>
                  <a:lnTo>
                    <a:pt x="37362" y="22867"/>
                  </a:lnTo>
                  <a:lnTo>
                    <a:pt x="37261" y="22457"/>
                  </a:lnTo>
                  <a:lnTo>
                    <a:pt x="37164" y="22047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322" y="22903"/>
                  </a:lnTo>
                  <a:lnTo>
                    <a:pt x="37445" y="23559"/>
                  </a:lnTo>
                  <a:lnTo>
                    <a:pt x="37568" y="24215"/>
                  </a:lnTo>
                  <a:lnTo>
                    <a:pt x="37687" y="24872"/>
                  </a:lnTo>
                  <a:lnTo>
                    <a:pt x="37801" y="25528"/>
                  </a:lnTo>
                  <a:lnTo>
                    <a:pt x="37907" y="26196"/>
                  </a:lnTo>
                  <a:lnTo>
                    <a:pt x="38013" y="26864"/>
                  </a:lnTo>
                  <a:lnTo>
                    <a:pt x="38109" y="27532"/>
                  </a:lnTo>
                  <a:lnTo>
                    <a:pt x="38202" y="28212"/>
                  </a:lnTo>
                  <a:lnTo>
                    <a:pt x="38285" y="28892"/>
                  </a:lnTo>
                  <a:lnTo>
                    <a:pt x="38364" y="29583"/>
                  </a:lnTo>
                  <a:lnTo>
                    <a:pt x="38430" y="30287"/>
                  </a:lnTo>
                  <a:lnTo>
                    <a:pt x="38487" y="30978"/>
                  </a:lnTo>
                  <a:lnTo>
                    <a:pt x="38509" y="31341"/>
                  </a:lnTo>
                  <a:lnTo>
                    <a:pt x="38531" y="31693"/>
                  </a:lnTo>
                  <a:lnTo>
                    <a:pt x="38553" y="32045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95"/>
                  </a:lnTo>
                  <a:lnTo>
                    <a:pt x="38593" y="33181"/>
                  </a:lnTo>
                  <a:lnTo>
                    <a:pt x="38597" y="33568"/>
                  </a:lnTo>
                  <a:lnTo>
                    <a:pt x="38602" y="33967"/>
                  </a:lnTo>
                  <a:lnTo>
                    <a:pt x="38602" y="33967"/>
                  </a:lnTo>
                  <a:lnTo>
                    <a:pt x="38597" y="34307"/>
                  </a:lnTo>
                  <a:lnTo>
                    <a:pt x="38593" y="34647"/>
                  </a:lnTo>
                  <a:lnTo>
                    <a:pt x="38589" y="34975"/>
                  </a:lnTo>
                  <a:lnTo>
                    <a:pt x="38575" y="35315"/>
                  </a:lnTo>
                  <a:lnTo>
                    <a:pt x="38562" y="35654"/>
                  </a:lnTo>
                  <a:lnTo>
                    <a:pt x="38545" y="35983"/>
                  </a:lnTo>
                  <a:lnTo>
                    <a:pt x="38527" y="36323"/>
                  </a:lnTo>
                  <a:lnTo>
                    <a:pt x="38501" y="36651"/>
                  </a:lnTo>
                  <a:lnTo>
                    <a:pt x="38474" y="36979"/>
                  </a:lnTo>
                  <a:lnTo>
                    <a:pt x="38448" y="37307"/>
                  </a:lnTo>
                  <a:lnTo>
                    <a:pt x="38413" y="37635"/>
                  </a:lnTo>
                  <a:lnTo>
                    <a:pt x="38378" y="37952"/>
                  </a:lnTo>
                  <a:lnTo>
                    <a:pt x="38338" y="38268"/>
                  </a:lnTo>
                  <a:lnTo>
                    <a:pt x="38298" y="38585"/>
                  </a:lnTo>
                  <a:lnTo>
                    <a:pt x="38250" y="38901"/>
                  </a:lnTo>
                  <a:lnTo>
                    <a:pt x="38202" y="39206"/>
                  </a:lnTo>
                  <a:lnTo>
                    <a:pt x="38149" y="39499"/>
                  </a:lnTo>
                  <a:lnTo>
                    <a:pt x="38096" y="39792"/>
                  </a:lnTo>
                  <a:lnTo>
                    <a:pt x="38035" y="40085"/>
                  </a:lnTo>
                  <a:lnTo>
                    <a:pt x="37973" y="40366"/>
                  </a:lnTo>
                  <a:lnTo>
                    <a:pt x="37907" y="40647"/>
                  </a:lnTo>
                  <a:lnTo>
                    <a:pt x="37841" y="40917"/>
                  </a:lnTo>
                  <a:lnTo>
                    <a:pt x="37766" y="41187"/>
                  </a:lnTo>
                  <a:lnTo>
                    <a:pt x="37692" y="41444"/>
                  </a:lnTo>
                  <a:lnTo>
                    <a:pt x="37612" y="41691"/>
                  </a:lnTo>
                  <a:lnTo>
                    <a:pt x="37533" y="41925"/>
                  </a:lnTo>
                  <a:lnTo>
                    <a:pt x="37445" y="42159"/>
                  </a:lnTo>
                  <a:lnTo>
                    <a:pt x="37357" y="42382"/>
                  </a:lnTo>
                  <a:lnTo>
                    <a:pt x="37265" y="42605"/>
                  </a:lnTo>
                  <a:lnTo>
                    <a:pt x="37168" y="42804"/>
                  </a:lnTo>
                  <a:lnTo>
                    <a:pt x="37067" y="43003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83" y="43320"/>
                  </a:lnTo>
                  <a:lnTo>
                    <a:pt x="36799" y="43449"/>
                  </a:lnTo>
                  <a:lnTo>
                    <a:pt x="36715" y="43566"/>
                  </a:lnTo>
                  <a:lnTo>
                    <a:pt x="36632" y="43671"/>
                  </a:lnTo>
                  <a:lnTo>
                    <a:pt x="36544" y="43765"/>
                  </a:lnTo>
                  <a:lnTo>
                    <a:pt x="36452" y="43859"/>
                  </a:lnTo>
                  <a:lnTo>
                    <a:pt x="36364" y="43941"/>
                  </a:lnTo>
                  <a:lnTo>
                    <a:pt x="36271" y="44011"/>
                  </a:lnTo>
                  <a:lnTo>
                    <a:pt x="36179" y="44070"/>
                  </a:lnTo>
                  <a:lnTo>
                    <a:pt x="36087" y="44128"/>
                  </a:lnTo>
                  <a:lnTo>
                    <a:pt x="35990" y="44175"/>
                  </a:lnTo>
                  <a:lnTo>
                    <a:pt x="35898" y="44210"/>
                  </a:lnTo>
                  <a:lnTo>
                    <a:pt x="35801" y="44234"/>
                  </a:lnTo>
                  <a:lnTo>
                    <a:pt x="35704" y="44257"/>
                  </a:lnTo>
                  <a:lnTo>
                    <a:pt x="35612" y="44269"/>
                  </a:lnTo>
                  <a:lnTo>
                    <a:pt x="35515" y="44281"/>
                  </a:lnTo>
                  <a:lnTo>
                    <a:pt x="35515" y="44281"/>
                  </a:lnTo>
                  <a:lnTo>
                    <a:pt x="35418" y="44269"/>
                  </a:lnTo>
                  <a:lnTo>
                    <a:pt x="35322" y="44257"/>
                  </a:lnTo>
                  <a:lnTo>
                    <a:pt x="35225" y="44234"/>
                  </a:lnTo>
                  <a:lnTo>
                    <a:pt x="35128" y="44210"/>
                  </a:lnTo>
                  <a:lnTo>
                    <a:pt x="35036" y="44175"/>
                  </a:lnTo>
                  <a:lnTo>
                    <a:pt x="34939" y="44128"/>
                  </a:lnTo>
                  <a:lnTo>
                    <a:pt x="34847" y="44070"/>
                  </a:lnTo>
                  <a:lnTo>
                    <a:pt x="34754" y="44011"/>
                  </a:lnTo>
                  <a:lnTo>
                    <a:pt x="34662" y="43941"/>
                  </a:lnTo>
                  <a:lnTo>
                    <a:pt x="34570" y="43871"/>
                  </a:lnTo>
                  <a:lnTo>
                    <a:pt x="34482" y="43777"/>
                  </a:lnTo>
                  <a:lnTo>
                    <a:pt x="34394" y="43683"/>
                  </a:lnTo>
                  <a:lnTo>
                    <a:pt x="34310" y="43589"/>
                  </a:lnTo>
                  <a:lnTo>
                    <a:pt x="34222" y="43472"/>
                  </a:lnTo>
                  <a:lnTo>
                    <a:pt x="34143" y="43355"/>
                  </a:lnTo>
                  <a:lnTo>
                    <a:pt x="34064" y="43238"/>
                  </a:lnTo>
                  <a:lnTo>
                    <a:pt x="33985" y="43109"/>
                  </a:lnTo>
                  <a:lnTo>
                    <a:pt x="33910" y="42968"/>
                  </a:lnTo>
                  <a:lnTo>
                    <a:pt x="33835" y="42816"/>
                  </a:lnTo>
                  <a:lnTo>
                    <a:pt x="33765" y="42663"/>
                  </a:lnTo>
                  <a:lnTo>
                    <a:pt x="33695" y="42499"/>
                  </a:lnTo>
                  <a:lnTo>
                    <a:pt x="33633" y="42335"/>
                  </a:lnTo>
                  <a:lnTo>
                    <a:pt x="33567" y="42159"/>
                  </a:lnTo>
                  <a:lnTo>
                    <a:pt x="33510" y="41972"/>
                  </a:lnTo>
                  <a:lnTo>
                    <a:pt x="33453" y="41784"/>
                  </a:lnTo>
                  <a:lnTo>
                    <a:pt x="33400" y="41585"/>
                  </a:lnTo>
                  <a:lnTo>
                    <a:pt x="33352" y="41374"/>
                  </a:lnTo>
                  <a:lnTo>
                    <a:pt x="33308" y="41163"/>
                  </a:lnTo>
                  <a:lnTo>
                    <a:pt x="33264" y="40940"/>
                  </a:lnTo>
                  <a:lnTo>
                    <a:pt x="33229" y="40718"/>
                  </a:lnTo>
                  <a:lnTo>
                    <a:pt x="33193" y="40483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extrusionOk="0">
                  <a:moveTo>
                    <a:pt x="9467" y="0"/>
                  </a:moveTo>
                  <a:lnTo>
                    <a:pt x="9256" y="23"/>
                  </a:lnTo>
                  <a:lnTo>
                    <a:pt x="9050" y="82"/>
                  </a:lnTo>
                  <a:lnTo>
                    <a:pt x="8843" y="164"/>
                  </a:lnTo>
                  <a:lnTo>
                    <a:pt x="8641" y="258"/>
                  </a:lnTo>
                  <a:lnTo>
                    <a:pt x="8438" y="399"/>
                  </a:lnTo>
                  <a:lnTo>
                    <a:pt x="8240" y="551"/>
                  </a:lnTo>
                  <a:lnTo>
                    <a:pt x="8043" y="727"/>
                  </a:lnTo>
                  <a:lnTo>
                    <a:pt x="7849" y="938"/>
                  </a:lnTo>
                  <a:lnTo>
                    <a:pt x="7660" y="1160"/>
                  </a:lnTo>
                  <a:lnTo>
                    <a:pt x="7475" y="1418"/>
                  </a:lnTo>
                  <a:lnTo>
                    <a:pt x="7295" y="1700"/>
                  </a:lnTo>
                  <a:lnTo>
                    <a:pt x="7119" y="2004"/>
                  </a:lnTo>
                  <a:lnTo>
                    <a:pt x="6948" y="2321"/>
                  </a:lnTo>
                  <a:lnTo>
                    <a:pt x="6785" y="2672"/>
                  </a:lnTo>
                  <a:lnTo>
                    <a:pt x="6627" y="3047"/>
                  </a:lnTo>
                  <a:lnTo>
                    <a:pt x="6473" y="3434"/>
                  </a:lnTo>
                  <a:lnTo>
                    <a:pt x="6398" y="3633"/>
                  </a:lnTo>
                  <a:lnTo>
                    <a:pt x="6328" y="3844"/>
                  </a:lnTo>
                  <a:lnTo>
                    <a:pt x="6257" y="4067"/>
                  </a:lnTo>
                  <a:lnTo>
                    <a:pt x="6187" y="4290"/>
                  </a:lnTo>
                  <a:lnTo>
                    <a:pt x="6121" y="4512"/>
                  </a:lnTo>
                  <a:lnTo>
                    <a:pt x="6060" y="4747"/>
                  </a:lnTo>
                  <a:lnTo>
                    <a:pt x="5994" y="4981"/>
                  </a:lnTo>
                  <a:lnTo>
                    <a:pt x="5932" y="5227"/>
                  </a:lnTo>
                  <a:lnTo>
                    <a:pt x="5875" y="5473"/>
                  </a:lnTo>
                  <a:lnTo>
                    <a:pt x="5818" y="5720"/>
                  </a:lnTo>
                  <a:lnTo>
                    <a:pt x="5765" y="5977"/>
                  </a:lnTo>
                  <a:lnTo>
                    <a:pt x="5712" y="6247"/>
                  </a:lnTo>
                  <a:lnTo>
                    <a:pt x="5598" y="6845"/>
                  </a:lnTo>
                  <a:lnTo>
                    <a:pt x="5492" y="7443"/>
                  </a:lnTo>
                  <a:lnTo>
                    <a:pt x="5391" y="8052"/>
                  </a:lnTo>
                  <a:lnTo>
                    <a:pt x="5294" y="8673"/>
                  </a:lnTo>
                  <a:lnTo>
                    <a:pt x="5202" y="9294"/>
                  </a:lnTo>
                  <a:lnTo>
                    <a:pt x="5110" y="9927"/>
                  </a:lnTo>
                  <a:lnTo>
                    <a:pt x="5026" y="10560"/>
                  </a:lnTo>
                  <a:lnTo>
                    <a:pt x="4947" y="11193"/>
                  </a:lnTo>
                  <a:lnTo>
                    <a:pt x="4872" y="11849"/>
                  </a:lnTo>
                  <a:lnTo>
                    <a:pt x="4802" y="12494"/>
                  </a:lnTo>
                  <a:lnTo>
                    <a:pt x="4740" y="13150"/>
                  </a:lnTo>
                  <a:lnTo>
                    <a:pt x="4679" y="13818"/>
                  </a:lnTo>
                  <a:lnTo>
                    <a:pt x="4622" y="14487"/>
                  </a:lnTo>
                  <a:lnTo>
                    <a:pt x="4569" y="15155"/>
                  </a:lnTo>
                  <a:lnTo>
                    <a:pt x="4521" y="15834"/>
                  </a:lnTo>
                  <a:lnTo>
                    <a:pt x="4477" y="16514"/>
                  </a:lnTo>
                  <a:lnTo>
                    <a:pt x="4437" y="17206"/>
                  </a:lnTo>
                  <a:lnTo>
                    <a:pt x="4402" y="17897"/>
                  </a:lnTo>
                  <a:lnTo>
                    <a:pt x="4371" y="18589"/>
                  </a:lnTo>
                  <a:lnTo>
                    <a:pt x="4345" y="19292"/>
                  </a:lnTo>
                  <a:lnTo>
                    <a:pt x="4323" y="19995"/>
                  </a:lnTo>
                  <a:lnTo>
                    <a:pt x="4305" y="20710"/>
                  </a:lnTo>
                  <a:lnTo>
                    <a:pt x="4292" y="21425"/>
                  </a:lnTo>
                  <a:lnTo>
                    <a:pt x="4283" y="22140"/>
                  </a:lnTo>
                  <a:lnTo>
                    <a:pt x="4274" y="22867"/>
                  </a:lnTo>
                  <a:lnTo>
                    <a:pt x="4274" y="23593"/>
                  </a:lnTo>
                  <a:lnTo>
                    <a:pt x="4279" y="24320"/>
                  </a:lnTo>
                  <a:lnTo>
                    <a:pt x="4283" y="25047"/>
                  </a:lnTo>
                  <a:lnTo>
                    <a:pt x="4296" y="25785"/>
                  </a:lnTo>
                  <a:lnTo>
                    <a:pt x="4310" y="26523"/>
                  </a:lnTo>
                  <a:lnTo>
                    <a:pt x="4319" y="26932"/>
                  </a:lnTo>
                  <a:lnTo>
                    <a:pt x="4318" y="26922"/>
                  </a:lnTo>
                  <a:lnTo>
                    <a:pt x="4301" y="26770"/>
                  </a:lnTo>
                  <a:lnTo>
                    <a:pt x="4283" y="26629"/>
                  </a:lnTo>
                  <a:lnTo>
                    <a:pt x="4261" y="26488"/>
                  </a:lnTo>
                  <a:lnTo>
                    <a:pt x="4213" y="26219"/>
                  </a:lnTo>
                  <a:lnTo>
                    <a:pt x="4156" y="25973"/>
                  </a:lnTo>
                  <a:lnTo>
                    <a:pt x="4090" y="25726"/>
                  </a:lnTo>
                  <a:lnTo>
                    <a:pt x="4015" y="25492"/>
                  </a:lnTo>
                  <a:lnTo>
                    <a:pt x="3931" y="25281"/>
                  </a:lnTo>
                  <a:lnTo>
                    <a:pt x="3843" y="25082"/>
                  </a:lnTo>
                  <a:lnTo>
                    <a:pt x="3751" y="24894"/>
                  </a:lnTo>
                  <a:lnTo>
                    <a:pt x="3650" y="24730"/>
                  </a:lnTo>
                  <a:lnTo>
                    <a:pt x="3544" y="24578"/>
                  </a:lnTo>
                  <a:lnTo>
                    <a:pt x="3435" y="24437"/>
                  </a:lnTo>
                  <a:lnTo>
                    <a:pt x="3320" y="24308"/>
                  </a:lnTo>
                  <a:lnTo>
                    <a:pt x="3202" y="24203"/>
                  </a:lnTo>
                  <a:lnTo>
                    <a:pt x="3078" y="24121"/>
                  </a:lnTo>
                  <a:lnTo>
                    <a:pt x="2955" y="24050"/>
                  </a:lnTo>
                  <a:lnTo>
                    <a:pt x="2832" y="23992"/>
                  </a:lnTo>
                  <a:lnTo>
                    <a:pt x="2705" y="23957"/>
                  </a:lnTo>
                  <a:lnTo>
                    <a:pt x="2577" y="23945"/>
                  </a:lnTo>
                  <a:lnTo>
                    <a:pt x="2450" y="23945"/>
                  </a:lnTo>
                  <a:lnTo>
                    <a:pt x="2326" y="23968"/>
                  </a:lnTo>
                  <a:lnTo>
                    <a:pt x="2199" y="24004"/>
                  </a:lnTo>
                  <a:lnTo>
                    <a:pt x="2076" y="24062"/>
                  </a:lnTo>
                  <a:lnTo>
                    <a:pt x="1953" y="24144"/>
                  </a:lnTo>
                  <a:lnTo>
                    <a:pt x="1834" y="24250"/>
                  </a:lnTo>
                  <a:lnTo>
                    <a:pt x="1715" y="24379"/>
                  </a:lnTo>
                  <a:lnTo>
                    <a:pt x="1605" y="24519"/>
                  </a:lnTo>
                  <a:lnTo>
                    <a:pt x="1495" y="24683"/>
                  </a:lnTo>
                  <a:lnTo>
                    <a:pt x="1390" y="24871"/>
                  </a:lnTo>
                  <a:lnTo>
                    <a:pt x="1293" y="25082"/>
                  </a:lnTo>
                  <a:lnTo>
                    <a:pt x="1201" y="25293"/>
                  </a:lnTo>
                  <a:lnTo>
                    <a:pt x="1109" y="25527"/>
                  </a:lnTo>
                  <a:lnTo>
                    <a:pt x="1025" y="25762"/>
                  </a:lnTo>
                  <a:lnTo>
                    <a:pt x="946" y="26008"/>
                  </a:lnTo>
                  <a:lnTo>
                    <a:pt x="871" y="26254"/>
                  </a:lnTo>
                  <a:lnTo>
                    <a:pt x="796" y="26512"/>
                  </a:lnTo>
                  <a:lnTo>
                    <a:pt x="730" y="26781"/>
                  </a:lnTo>
                  <a:lnTo>
                    <a:pt x="664" y="27063"/>
                  </a:lnTo>
                  <a:lnTo>
                    <a:pt x="603" y="27344"/>
                  </a:lnTo>
                  <a:lnTo>
                    <a:pt x="546" y="27637"/>
                  </a:lnTo>
                  <a:lnTo>
                    <a:pt x="493" y="27930"/>
                  </a:lnTo>
                  <a:lnTo>
                    <a:pt x="445" y="28235"/>
                  </a:lnTo>
                  <a:lnTo>
                    <a:pt x="396" y="28539"/>
                  </a:lnTo>
                  <a:lnTo>
                    <a:pt x="357" y="28856"/>
                  </a:lnTo>
                  <a:lnTo>
                    <a:pt x="313" y="29172"/>
                  </a:lnTo>
                  <a:lnTo>
                    <a:pt x="277" y="29489"/>
                  </a:lnTo>
                  <a:lnTo>
                    <a:pt x="242" y="29817"/>
                  </a:lnTo>
                  <a:lnTo>
                    <a:pt x="212" y="30145"/>
                  </a:lnTo>
                  <a:lnTo>
                    <a:pt x="185" y="30473"/>
                  </a:lnTo>
                  <a:lnTo>
                    <a:pt x="132" y="31153"/>
                  </a:lnTo>
                  <a:lnTo>
                    <a:pt x="93" y="31821"/>
                  </a:lnTo>
                  <a:lnTo>
                    <a:pt x="62" y="32513"/>
                  </a:lnTo>
                  <a:lnTo>
                    <a:pt x="36" y="33192"/>
                  </a:lnTo>
                  <a:lnTo>
                    <a:pt x="18" y="33872"/>
                  </a:lnTo>
                  <a:lnTo>
                    <a:pt x="9" y="34540"/>
                  </a:lnTo>
                  <a:lnTo>
                    <a:pt x="0" y="35361"/>
                  </a:lnTo>
                  <a:lnTo>
                    <a:pt x="0" y="36193"/>
                  </a:lnTo>
                  <a:lnTo>
                    <a:pt x="0" y="37013"/>
                  </a:lnTo>
                  <a:lnTo>
                    <a:pt x="9" y="37834"/>
                  </a:lnTo>
                  <a:lnTo>
                    <a:pt x="22" y="38642"/>
                  </a:lnTo>
                  <a:lnTo>
                    <a:pt x="40" y="39463"/>
                  </a:lnTo>
                  <a:lnTo>
                    <a:pt x="66" y="40283"/>
                  </a:lnTo>
                  <a:lnTo>
                    <a:pt x="97" y="41092"/>
                  </a:lnTo>
                  <a:lnTo>
                    <a:pt x="132" y="41901"/>
                  </a:lnTo>
                  <a:lnTo>
                    <a:pt x="172" y="42721"/>
                  </a:lnTo>
                  <a:lnTo>
                    <a:pt x="216" y="43518"/>
                  </a:lnTo>
                  <a:lnTo>
                    <a:pt x="264" y="44327"/>
                  </a:lnTo>
                  <a:lnTo>
                    <a:pt x="321" y="45136"/>
                  </a:lnTo>
                  <a:lnTo>
                    <a:pt x="383" y="45933"/>
                  </a:lnTo>
                  <a:lnTo>
                    <a:pt x="449" y="46729"/>
                  </a:lnTo>
                  <a:lnTo>
                    <a:pt x="519" y="47515"/>
                  </a:lnTo>
                  <a:lnTo>
                    <a:pt x="594" y="48312"/>
                  </a:lnTo>
                  <a:lnTo>
                    <a:pt x="678" y="49097"/>
                  </a:lnTo>
                  <a:lnTo>
                    <a:pt x="766" y="49882"/>
                  </a:lnTo>
                  <a:lnTo>
                    <a:pt x="853" y="50656"/>
                  </a:lnTo>
                  <a:lnTo>
                    <a:pt x="950" y="51429"/>
                  </a:lnTo>
                  <a:lnTo>
                    <a:pt x="1056" y="52203"/>
                  </a:lnTo>
                  <a:lnTo>
                    <a:pt x="1161" y="52965"/>
                  </a:lnTo>
                  <a:lnTo>
                    <a:pt x="1271" y="53727"/>
                  </a:lnTo>
                  <a:lnTo>
                    <a:pt x="1390" y="54488"/>
                  </a:lnTo>
                  <a:lnTo>
                    <a:pt x="1509" y="55239"/>
                  </a:lnTo>
                  <a:lnTo>
                    <a:pt x="1636" y="55989"/>
                  </a:lnTo>
                  <a:lnTo>
                    <a:pt x="1768" y="56727"/>
                  </a:lnTo>
                  <a:lnTo>
                    <a:pt x="1904" y="57454"/>
                  </a:lnTo>
                  <a:lnTo>
                    <a:pt x="2045" y="58192"/>
                  </a:lnTo>
                  <a:lnTo>
                    <a:pt x="2190" y="58907"/>
                  </a:lnTo>
                  <a:lnTo>
                    <a:pt x="2344" y="59634"/>
                  </a:lnTo>
                  <a:lnTo>
                    <a:pt x="2353" y="59552"/>
                  </a:lnTo>
                  <a:lnTo>
                    <a:pt x="11960" y="59798"/>
                  </a:lnTo>
                  <a:lnTo>
                    <a:pt x="12470" y="55543"/>
                  </a:lnTo>
                  <a:lnTo>
                    <a:pt x="12721" y="53422"/>
                  </a:lnTo>
                  <a:lnTo>
                    <a:pt x="12967" y="51300"/>
                  </a:lnTo>
                  <a:lnTo>
                    <a:pt x="13209" y="49179"/>
                  </a:lnTo>
                  <a:lnTo>
                    <a:pt x="13438" y="47058"/>
                  </a:lnTo>
                  <a:lnTo>
                    <a:pt x="13552" y="46003"/>
                  </a:lnTo>
                  <a:lnTo>
                    <a:pt x="13658" y="44936"/>
                  </a:lnTo>
                  <a:lnTo>
                    <a:pt x="13768" y="43881"/>
                  </a:lnTo>
                  <a:lnTo>
                    <a:pt x="13869" y="42815"/>
                  </a:lnTo>
                  <a:lnTo>
                    <a:pt x="13970" y="41748"/>
                  </a:lnTo>
                  <a:lnTo>
                    <a:pt x="14067" y="40682"/>
                  </a:lnTo>
                  <a:lnTo>
                    <a:pt x="14159" y="39615"/>
                  </a:lnTo>
                  <a:lnTo>
                    <a:pt x="14251" y="38537"/>
                  </a:lnTo>
                  <a:lnTo>
                    <a:pt x="14335" y="37459"/>
                  </a:lnTo>
                  <a:lnTo>
                    <a:pt x="14418" y="36392"/>
                  </a:lnTo>
                  <a:lnTo>
                    <a:pt x="14493" y="35302"/>
                  </a:lnTo>
                  <a:lnTo>
                    <a:pt x="14568" y="34224"/>
                  </a:lnTo>
                  <a:lnTo>
                    <a:pt x="14634" y="33134"/>
                  </a:lnTo>
                  <a:lnTo>
                    <a:pt x="14700" y="32044"/>
                  </a:lnTo>
                  <a:lnTo>
                    <a:pt x="14757" y="30954"/>
                  </a:lnTo>
                  <a:lnTo>
                    <a:pt x="14810" y="29864"/>
                  </a:lnTo>
                  <a:lnTo>
                    <a:pt x="14858" y="28762"/>
                  </a:lnTo>
                  <a:lnTo>
                    <a:pt x="14898" y="27649"/>
                  </a:lnTo>
                  <a:lnTo>
                    <a:pt x="14933" y="26535"/>
                  </a:lnTo>
                  <a:lnTo>
                    <a:pt x="14964" y="25422"/>
                  </a:lnTo>
                  <a:lnTo>
                    <a:pt x="14972" y="24812"/>
                  </a:lnTo>
                  <a:lnTo>
                    <a:pt x="14981" y="24191"/>
                  </a:lnTo>
                  <a:lnTo>
                    <a:pt x="14981" y="23582"/>
                  </a:lnTo>
                  <a:lnTo>
                    <a:pt x="14981" y="22972"/>
                  </a:lnTo>
                  <a:lnTo>
                    <a:pt x="14977" y="22351"/>
                  </a:lnTo>
                  <a:lnTo>
                    <a:pt x="14968" y="21741"/>
                  </a:lnTo>
                  <a:lnTo>
                    <a:pt x="14955" y="21132"/>
                  </a:lnTo>
                  <a:lnTo>
                    <a:pt x="14937" y="20523"/>
                  </a:lnTo>
                  <a:lnTo>
                    <a:pt x="14915" y="19913"/>
                  </a:lnTo>
                  <a:lnTo>
                    <a:pt x="14893" y="19304"/>
                  </a:lnTo>
                  <a:lnTo>
                    <a:pt x="14867" y="18694"/>
                  </a:lnTo>
                  <a:lnTo>
                    <a:pt x="14832" y="18096"/>
                  </a:lnTo>
                  <a:lnTo>
                    <a:pt x="14796" y="17487"/>
                  </a:lnTo>
                  <a:lnTo>
                    <a:pt x="14761" y="16889"/>
                  </a:lnTo>
                  <a:lnTo>
                    <a:pt x="14717" y="16291"/>
                  </a:lnTo>
                  <a:lnTo>
                    <a:pt x="14669" y="15694"/>
                  </a:lnTo>
                  <a:lnTo>
                    <a:pt x="14621" y="15096"/>
                  </a:lnTo>
                  <a:lnTo>
                    <a:pt x="14568" y="14498"/>
                  </a:lnTo>
                  <a:lnTo>
                    <a:pt x="14511" y="13912"/>
                  </a:lnTo>
                  <a:lnTo>
                    <a:pt x="14449" y="13314"/>
                  </a:lnTo>
                  <a:lnTo>
                    <a:pt x="14383" y="12728"/>
                  </a:lnTo>
                  <a:lnTo>
                    <a:pt x="14317" y="12142"/>
                  </a:lnTo>
                  <a:lnTo>
                    <a:pt x="14247" y="11568"/>
                  </a:lnTo>
                  <a:lnTo>
                    <a:pt x="14172" y="10994"/>
                  </a:lnTo>
                  <a:lnTo>
                    <a:pt x="14093" y="10420"/>
                  </a:lnTo>
                  <a:lnTo>
                    <a:pt x="14009" y="9845"/>
                  </a:lnTo>
                  <a:lnTo>
                    <a:pt x="13926" y="9271"/>
                  </a:lnTo>
                  <a:lnTo>
                    <a:pt x="13834" y="8708"/>
                  </a:lnTo>
                  <a:lnTo>
                    <a:pt x="13741" y="8146"/>
                  </a:lnTo>
                  <a:lnTo>
                    <a:pt x="13644" y="7595"/>
                  </a:lnTo>
                  <a:lnTo>
                    <a:pt x="13543" y="7032"/>
                  </a:lnTo>
                  <a:lnTo>
                    <a:pt x="13442" y="6481"/>
                  </a:lnTo>
                  <a:lnTo>
                    <a:pt x="13363" y="6071"/>
                  </a:lnTo>
                  <a:lnTo>
                    <a:pt x="13275" y="5673"/>
                  </a:lnTo>
                  <a:lnTo>
                    <a:pt x="13183" y="5274"/>
                  </a:lnTo>
                  <a:lnTo>
                    <a:pt x="13086" y="4887"/>
                  </a:lnTo>
                  <a:lnTo>
                    <a:pt x="12985" y="4524"/>
                  </a:lnTo>
                  <a:lnTo>
                    <a:pt x="12879" y="4161"/>
                  </a:lnTo>
                  <a:lnTo>
                    <a:pt x="12765" y="3809"/>
                  </a:lnTo>
                  <a:lnTo>
                    <a:pt x="12646" y="3481"/>
                  </a:lnTo>
                  <a:lnTo>
                    <a:pt x="12523" y="3153"/>
                  </a:lnTo>
                  <a:lnTo>
                    <a:pt x="12396" y="2848"/>
                  </a:lnTo>
                  <a:lnTo>
                    <a:pt x="12264" y="2543"/>
                  </a:lnTo>
                  <a:lnTo>
                    <a:pt x="12127" y="2262"/>
                  </a:lnTo>
                  <a:lnTo>
                    <a:pt x="11987" y="2004"/>
                  </a:lnTo>
                  <a:lnTo>
                    <a:pt x="11842" y="1746"/>
                  </a:lnTo>
                  <a:lnTo>
                    <a:pt x="11692" y="1512"/>
                  </a:lnTo>
                  <a:lnTo>
                    <a:pt x="11538" y="1289"/>
                  </a:lnTo>
                  <a:lnTo>
                    <a:pt x="11437" y="1149"/>
                  </a:lnTo>
                  <a:lnTo>
                    <a:pt x="11336" y="1031"/>
                  </a:lnTo>
                  <a:lnTo>
                    <a:pt x="11235" y="914"/>
                  </a:lnTo>
                  <a:lnTo>
                    <a:pt x="11134" y="797"/>
                  </a:lnTo>
                  <a:lnTo>
                    <a:pt x="11033" y="692"/>
                  </a:lnTo>
                  <a:lnTo>
                    <a:pt x="10927" y="598"/>
                  </a:lnTo>
                  <a:lnTo>
                    <a:pt x="10826" y="516"/>
                  </a:lnTo>
                  <a:lnTo>
                    <a:pt x="10720" y="434"/>
                  </a:lnTo>
                  <a:lnTo>
                    <a:pt x="10619" y="352"/>
                  </a:lnTo>
                  <a:lnTo>
                    <a:pt x="10514" y="293"/>
                  </a:lnTo>
                  <a:lnTo>
                    <a:pt x="10408" y="223"/>
                  </a:lnTo>
                  <a:lnTo>
                    <a:pt x="10303" y="176"/>
                  </a:lnTo>
                  <a:lnTo>
                    <a:pt x="10096" y="94"/>
                  </a:lnTo>
                  <a:lnTo>
                    <a:pt x="9885" y="35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2344" y="59634"/>
                  </a:moveTo>
                  <a:lnTo>
                    <a:pt x="2344" y="59634"/>
                  </a:lnTo>
                  <a:lnTo>
                    <a:pt x="2190" y="58907"/>
                  </a:lnTo>
                  <a:lnTo>
                    <a:pt x="2045" y="58192"/>
                  </a:lnTo>
                  <a:lnTo>
                    <a:pt x="1904" y="57454"/>
                  </a:lnTo>
                  <a:lnTo>
                    <a:pt x="1768" y="56727"/>
                  </a:lnTo>
                  <a:lnTo>
                    <a:pt x="1636" y="55989"/>
                  </a:lnTo>
                  <a:lnTo>
                    <a:pt x="1509" y="55239"/>
                  </a:lnTo>
                  <a:lnTo>
                    <a:pt x="1390" y="54488"/>
                  </a:lnTo>
                  <a:lnTo>
                    <a:pt x="1271" y="53727"/>
                  </a:lnTo>
                  <a:lnTo>
                    <a:pt x="1161" y="52965"/>
                  </a:lnTo>
                  <a:lnTo>
                    <a:pt x="1056" y="52203"/>
                  </a:lnTo>
                  <a:lnTo>
                    <a:pt x="950" y="51429"/>
                  </a:lnTo>
                  <a:lnTo>
                    <a:pt x="853" y="50656"/>
                  </a:lnTo>
                  <a:lnTo>
                    <a:pt x="766" y="49882"/>
                  </a:lnTo>
                  <a:lnTo>
                    <a:pt x="678" y="49097"/>
                  </a:lnTo>
                  <a:lnTo>
                    <a:pt x="594" y="48312"/>
                  </a:lnTo>
                  <a:lnTo>
                    <a:pt x="519" y="47515"/>
                  </a:lnTo>
                  <a:lnTo>
                    <a:pt x="449" y="46729"/>
                  </a:lnTo>
                  <a:lnTo>
                    <a:pt x="383" y="45933"/>
                  </a:lnTo>
                  <a:lnTo>
                    <a:pt x="321" y="45136"/>
                  </a:lnTo>
                  <a:lnTo>
                    <a:pt x="264" y="44327"/>
                  </a:lnTo>
                  <a:lnTo>
                    <a:pt x="216" y="43518"/>
                  </a:lnTo>
                  <a:lnTo>
                    <a:pt x="172" y="42721"/>
                  </a:lnTo>
                  <a:lnTo>
                    <a:pt x="132" y="41901"/>
                  </a:lnTo>
                  <a:lnTo>
                    <a:pt x="97" y="41092"/>
                  </a:lnTo>
                  <a:lnTo>
                    <a:pt x="66" y="40283"/>
                  </a:lnTo>
                  <a:lnTo>
                    <a:pt x="40" y="39463"/>
                  </a:lnTo>
                  <a:lnTo>
                    <a:pt x="22" y="38642"/>
                  </a:lnTo>
                  <a:lnTo>
                    <a:pt x="9" y="37834"/>
                  </a:lnTo>
                  <a:lnTo>
                    <a:pt x="0" y="37013"/>
                  </a:lnTo>
                  <a:lnTo>
                    <a:pt x="0" y="36193"/>
                  </a:lnTo>
                  <a:lnTo>
                    <a:pt x="0" y="35361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95" y="24683"/>
                  </a:lnTo>
                  <a:lnTo>
                    <a:pt x="1605" y="24519"/>
                  </a:lnTo>
                  <a:lnTo>
                    <a:pt x="1715" y="24379"/>
                  </a:lnTo>
                  <a:lnTo>
                    <a:pt x="1834" y="24250"/>
                  </a:lnTo>
                  <a:lnTo>
                    <a:pt x="1953" y="24144"/>
                  </a:lnTo>
                  <a:lnTo>
                    <a:pt x="2076" y="24062"/>
                  </a:lnTo>
                  <a:lnTo>
                    <a:pt x="2199" y="24004"/>
                  </a:lnTo>
                  <a:lnTo>
                    <a:pt x="2326" y="23968"/>
                  </a:lnTo>
                  <a:lnTo>
                    <a:pt x="2450" y="23945"/>
                  </a:lnTo>
                  <a:lnTo>
                    <a:pt x="2577" y="23945"/>
                  </a:lnTo>
                  <a:lnTo>
                    <a:pt x="2705" y="23957"/>
                  </a:lnTo>
                  <a:lnTo>
                    <a:pt x="2832" y="23992"/>
                  </a:lnTo>
                  <a:lnTo>
                    <a:pt x="2955" y="24050"/>
                  </a:lnTo>
                  <a:lnTo>
                    <a:pt x="3078" y="24121"/>
                  </a:lnTo>
                  <a:lnTo>
                    <a:pt x="3202" y="24203"/>
                  </a:lnTo>
                  <a:lnTo>
                    <a:pt x="3320" y="24308"/>
                  </a:lnTo>
                  <a:lnTo>
                    <a:pt x="3435" y="24437"/>
                  </a:lnTo>
                  <a:lnTo>
                    <a:pt x="3544" y="24578"/>
                  </a:lnTo>
                  <a:lnTo>
                    <a:pt x="3650" y="24730"/>
                  </a:lnTo>
                  <a:lnTo>
                    <a:pt x="3751" y="24894"/>
                  </a:lnTo>
                  <a:lnTo>
                    <a:pt x="3843" y="25082"/>
                  </a:lnTo>
                  <a:lnTo>
                    <a:pt x="3931" y="25281"/>
                  </a:lnTo>
                  <a:lnTo>
                    <a:pt x="4015" y="25492"/>
                  </a:lnTo>
                  <a:lnTo>
                    <a:pt x="4090" y="25726"/>
                  </a:lnTo>
                  <a:lnTo>
                    <a:pt x="4156" y="25973"/>
                  </a:lnTo>
                  <a:lnTo>
                    <a:pt x="4213" y="26219"/>
                  </a:lnTo>
                  <a:lnTo>
                    <a:pt x="4261" y="26488"/>
                  </a:lnTo>
                  <a:lnTo>
                    <a:pt x="4283" y="26629"/>
                  </a:lnTo>
                  <a:lnTo>
                    <a:pt x="4301" y="26770"/>
                  </a:lnTo>
                  <a:lnTo>
                    <a:pt x="4318" y="26922"/>
                  </a:lnTo>
                  <a:lnTo>
                    <a:pt x="4332" y="27063"/>
                  </a:lnTo>
                  <a:lnTo>
                    <a:pt x="4340" y="27215"/>
                  </a:lnTo>
                  <a:lnTo>
                    <a:pt x="4349" y="27367"/>
                  </a:lnTo>
                  <a:lnTo>
                    <a:pt x="4354" y="27531"/>
                  </a:lnTo>
                  <a:lnTo>
                    <a:pt x="4358" y="27684"/>
                  </a:lnTo>
                  <a:lnTo>
                    <a:pt x="4354" y="27848"/>
                  </a:lnTo>
                  <a:lnTo>
                    <a:pt x="4354" y="28012"/>
                  </a:lnTo>
                  <a:lnTo>
                    <a:pt x="4354" y="28012"/>
                  </a:lnTo>
                  <a:lnTo>
                    <a:pt x="4327" y="27262"/>
                  </a:lnTo>
                  <a:lnTo>
                    <a:pt x="4310" y="26523"/>
                  </a:lnTo>
                  <a:lnTo>
                    <a:pt x="4296" y="25785"/>
                  </a:lnTo>
                  <a:lnTo>
                    <a:pt x="4283" y="25047"/>
                  </a:lnTo>
                  <a:lnTo>
                    <a:pt x="4279" y="24320"/>
                  </a:lnTo>
                  <a:lnTo>
                    <a:pt x="4274" y="23593"/>
                  </a:lnTo>
                  <a:lnTo>
                    <a:pt x="4274" y="22867"/>
                  </a:lnTo>
                  <a:lnTo>
                    <a:pt x="4283" y="22140"/>
                  </a:lnTo>
                  <a:lnTo>
                    <a:pt x="4292" y="21425"/>
                  </a:lnTo>
                  <a:lnTo>
                    <a:pt x="4305" y="20710"/>
                  </a:lnTo>
                  <a:lnTo>
                    <a:pt x="4323" y="19995"/>
                  </a:lnTo>
                  <a:lnTo>
                    <a:pt x="4345" y="19292"/>
                  </a:lnTo>
                  <a:lnTo>
                    <a:pt x="4371" y="18589"/>
                  </a:lnTo>
                  <a:lnTo>
                    <a:pt x="4402" y="17897"/>
                  </a:lnTo>
                  <a:lnTo>
                    <a:pt x="4437" y="17206"/>
                  </a:lnTo>
                  <a:lnTo>
                    <a:pt x="4477" y="16514"/>
                  </a:lnTo>
                  <a:lnTo>
                    <a:pt x="4521" y="15834"/>
                  </a:lnTo>
                  <a:lnTo>
                    <a:pt x="4569" y="15155"/>
                  </a:lnTo>
                  <a:lnTo>
                    <a:pt x="4622" y="14487"/>
                  </a:lnTo>
                  <a:lnTo>
                    <a:pt x="4679" y="13818"/>
                  </a:lnTo>
                  <a:lnTo>
                    <a:pt x="4740" y="13150"/>
                  </a:lnTo>
                  <a:lnTo>
                    <a:pt x="4802" y="12494"/>
                  </a:lnTo>
                  <a:lnTo>
                    <a:pt x="4872" y="11849"/>
                  </a:lnTo>
                  <a:lnTo>
                    <a:pt x="4947" y="11193"/>
                  </a:lnTo>
                  <a:lnTo>
                    <a:pt x="5026" y="10560"/>
                  </a:lnTo>
                  <a:lnTo>
                    <a:pt x="5110" y="9927"/>
                  </a:lnTo>
                  <a:lnTo>
                    <a:pt x="5202" y="9294"/>
                  </a:lnTo>
                  <a:lnTo>
                    <a:pt x="5294" y="8673"/>
                  </a:lnTo>
                  <a:lnTo>
                    <a:pt x="5391" y="8052"/>
                  </a:lnTo>
                  <a:lnTo>
                    <a:pt x="5492" y="7443"/>
                  </a:lnTo>
                  <a:lnTo>
                    <a:pt x="5598" y="6845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65" y="5977"/>
                  </a:lnTo>
                  <a:lnTo>
                    <a:pt x="5818" y="5720"/>
                  </a:lnTo>
                  <a:lnTo>
                    <a:pt x="5875" y="5473"/>
                  </a:lnTo>
                  <a:lnTo>
                    <a:pt x="5932" y="5227"/>
                  </a:lnTo>
                  <a:lnTo>
                    <a:pt x="5994" y="4981"/>
                  </a:lnTo>
                  <a:lnTo>
                    <a:pt x="6060" y="4747"/>
                  </a:lnTo>
                  <a:lnTo>
                    <a:pt x="6121" y="4512"/>
                  </a:lnTo>
                  <a:lnTo>
                    <a:pt x="6187" y="4290"/>
                  </a:lnTo>
                  <a:lnTo>
                    <a:pt x="6257" y="4067"/>
                  </a:lnTo>
                  <a:lnTo>
                    <a:pt x="6328" y="3844"/>
                  </a:lnTo>
                  <a:lnTo>
                    <a:pt x="6398" y="3633"/>
                  </a:lnTo>
                  <a:lnTo>
                    <a:pt x="6473" y="3434"/>
                  </a:lnTo>
                  <a:lnTo>
                    <a:pt x="6627" y="3047"/>
                  </a:lnTo>
                  <a:lnTo>
                    <a:pt x="6785" y="2672"/>
                  </a:lnTo>
                  <a:lnTo>
                    <a:pt x="6948" y="2321"/>
                  </a:lnTo>
                  <a:lnTo>
                    <a:pt x="7119" y="2004"/>
                  </a:lnTo>
                  <a:lnTo>
                    <a:pt x="7295" y="1700"/>
                  </a:lnTo>
                  <a:lnTo>
                    <a:pt x="7475" y="1418"/>
                  </a:lnTo>
                  <a:lnTo>
                    <a:pt x="7660" y="1160"/>
                  </a:lnTo>
                  <a:lnTo>
                    <a:pt x="7849" y="938"/>
                  </a:lnTo>
                  <a:lnTo>
                    <a:pt x="8043" y="727"/>
                  </a:lnTo>
                  <a:lnTo>
                    <a:pt x="8240" y="551"/>
                  </a:lnTo>
                  <a:lnTo>
                    <a:pt x="8438" y="399"/>
                  </a:lnTo>
                  <a:lnTo>
                    <a:pt x="8641" y="258"/>
                  </a:lnTo>
                  <a:lnTo>
                    <a:pt x="8843" y="164"/>
                  </a:lnTo>
                  <a:lnTo>
                    <a:pt x="9050" y="82"/>
                  </a:lnTo>
                  <a:lnTo>
                    <a:pt x="9256" y="23"/>
                  </a:lnTo>
                  <a:lnTo>
                    <a:pt x="9467" y="0"/>
                  </a:lnTo>
                  <a:lnTo>
                    <a:pt x="9674" y="0"/>
                  </a:lnTo>
                  <a:lnTo>
                    <a:pt x="9885" y="35"/>
                  </a:lnTo>
                  <a:lnTo>
                    <a:pt x="10096" y="94"/>
                  </a:lnTo>
                  <a:lnTo>
                    <a:pt x="10303" y="176"/>
                  </a:lnTo>
                  <a:lnTo>
                    <a:pt x="10408" y="223"/>
                  </a:lnTo>
                  <a:lnTo>
                    <a:pt x="10514" y="293"/>
                  </a:lnTo>
                  <a:lnTo>
                    <a:pt x="10619" y="352"/>
                  </a:lnTo>
                  <a:lnTo>
                    <a:pt x="10720" y="434"/>
                  </a:lnTo>
                  <a:lnTo>
                    <a:pt x="10826" y="516"/>
                  </a:lnTo>
                  <a:lnTo>
                    <a:pt x="10927" y="598"/>
                  </a:lnTo>
                  <a:lnTo>
                    <a:pt x="11033" y="692"/>
                  </a:lnTo>
                  <a:lnTo>
                    <a:pt x="11134" y="797"/>
                  </a:lnTo>
                  <a:lnTo>
                    <a:pt x="11235" y="914"/>
                  </a:lnTo>
                  <a:lnTo>
                    <a:pt x="11336" y="1031"/>
                  </a:lnTo>
                  <a:lnTo>
                    <a:pt x="11437" y="1149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43" y="7032"/>
                  </a:lnTo>
                  <a:lnTo>
                    <a:pt x="13644" y="7595"/>
                  </a:lnTo>
                  <a:lnTo>
                    <a:pt x="13741" y="8146"/>
                  </a:lnTo>
                  <a:lnTo>
                    <a:pt x="13834" y="8708"/>
                  </a:lnTo>
                  <a:lnTo>
                    <a:pt x="13926" y="9271"/>
                  </a:lnTo>
                  <a:lnTo>
                    <a:pt x="14009" y="9845"/>
                  </a:lnTo>
                  <a:lnTo>
                    <a:pt x="14093" y="10420"/>
                  </a:lnTo>
                  <a:lnTo>
                    <a:pt x="14172" y="10994"/>
                  </a:lnTo>
                  <a:lnTo>
                    <a:pt x="14247" y="11568"/>
                  </a:lnTo>
                  <a:lnTo>
                    <a:pt x="14317" y="12142"/>
                  </a:lnTo>
                  <a:lnTo>
                    <a:pt x="14383" y="12728"/>
                  </a:lnTo>
                  <a:lnTo>
                    <a:pt x="14449" y="13314"/>
                  </a:lnTo>
                  <a:lnTo>
                    <a:pt x="14511" y="13912"/>
                  </a:lnTo>
                  <a:lnTo>
                    <a:pt x="14568" y="14498"/>
                  </a:lnTo>
                  <a:lnTo>
                    <a:pt x="14621" y="15096"/>
                  </a:lnTo>
                  <a:lnTo>
                    <a:pt x="14669" y="15694"/>
                  </a:lnTo>
                  <a:lnTo>
                    <a:pt x="14717" y="16291"/>
                  </a:lnTo>
                  <a:lnTo>
                    <a:pt x="14761" y="16889"/>
                  </a:lnTo>
                  <a:lnTo>
                    <a:pt x="14796" y="17487"/>
                  </a:lnTo>
                  <a:lnTo>
                    <a:pt x="14832" y="18096"/>
                  </a:lnTo>
                  <a:lnTo>
                    <a:pt x="14867" y="18694"/>
                  </a:lnTo>
                  <a:lnTo>
                    <a:pt x="14893" y="19304"/>
                  </a:lnTo>
                  <a:lnTo>
                    <a:pt x="14915" y="19913"/>
                  </a:lnTo>
                  <a:lnTo>
                    <a:pt x="14937" y="20523"/>
                  </a:lnTo>
                  <a:lnTo>
                    <a:pt x="14955" y="21132"/>
                  </a:lnTo>
                  <a:lnTo>
                    <a:pt x="14968" y="21741"/>
                  </a:lnTo>
                  <a:lnTo>
                    <a:pt x="14977" y="22351"/>
                  </a:lnTo>
                  <a:lnTo>
                    <a:pt x="14981" y="22972"/>
                  </a:lnTo>
                  <a:lnTo>
                    <a:pt x="14981" y="23582"/>
                  </a:lnTo>
                  <a:lnTo>
                    <a:pt x="14981" y="24191"/>
                  </a:lnTo>
                  <a:lnTo>
                    <a:pt x="14972" y="24812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49"/>
                  </a:lnTo>
                  <a:lnTo>
                    <a:pt x="14858" y="28762"/>
                  </a:lnTo>
                  <a:lnTo>
                    <a:pt x="14810" y="29864"/>
                  </a:lnTo>
                  <a:lnTo>
                    <a:pt x="14757" y="30954"/>
                  </a:lnTo>
                  <a:lnTo>
                    <a:pt x="14700" y="32044"/>
                  </a:lnTo>
                  <a:lnTo>
                    <a:pt x="14634" y="33134"/>
                  </a:lnTo>
                  <a:lnTo>
                    <a:pt x="14568" y="34224"/>
                  </a:lnTo>
                  <a:lnTo>
                    <a:pt x="14493" y="35302"/>
                  </a:lnTo>
                  <a:lnTo>
                    <a:pt x="14418" y="36392"/>
                  </a:lnTo>
                  <a:lnTo>
                    <a:pt x="14335" y="37459"/>
                  </a:lnTo>
                  <a:lnTo>
                    <a:pt x="14251" y="38537"/>
                  </a:lnTo>
                  <a:lnTo>
                    <a:pt x="14159" y="39615"/>
                  </a:lnTo>
                  <a:lnTo>
                    <a:pt x="14067" y="40682"/>
                  </a:lnTo>
                  <a:lnTo>
                    <a:pt x="13970" y="41748"/>
                  </a:lnTo>
                  <a:lnTo>
                    <a:pt x="13869" y="42815"/>
                  </a:lnTo>
                  <a:lnTo>
                    <a:pt x="13768" y="43881"/>
                  </a:lnTo>
                  <a:lnTo>
                    <a:pt x="13658" y="44936"/>
                  </a:lnTo>
                  <a:lnTo>
                    <a:pt x="13552" y="46003"/>
                  </a:lnTo>
                  <a:lnTo>
                    <a:pt x="13438" y="47058"/>
                  </a:lnTo>
                  <a:lnTo>
                    <a:pt x="13209" y="49179"/>
                  </a:lnTo>
                  <a:lnTo>
                    <a:pt x="12967" y="51300"/>
                  </a:lnTo>
                  <a:lnTo>
                    <a:pt x="12721" y="53422"/>
                  </a:lnTo>
                  <a:lnTo>
                    <a:pt x="12470" y="55543"/>
                  </a:lnTo>
                  <a:lnTo>
                    <a:pt x="11960" y="59798"/>
                  </a:lnTo>
                  <a:lnTo>
                    <a:pt x="2353" y="59552"/>
                  </a:lnTo>
                  <a:lnTo>
                    <a:pt x="2344" y="59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11960" y="59798"/>
                  </a:moveTo>
                  <a:lnTo>
                    <a:pt x="9621" y="59739"/>
                  </a:lnTo>
                  <a:lnTo>
                    <a:pt x="9621" y="59739"/>
                  </a:lnTo>
                  <a:lnTo>
                    <a:pt x="9815" y="58497"/>
                  </a:lnTo>
                  <a:lnTo>
                    <a:pt x="9999" y="57266"/>
                  </a:lnTo>
                  <a:lnTo>
                    <a:pt x="10180" y="56059"/>
                  </a:lnTo>
                  <a:lnTo>
                    <a:pt x="10355" y="54863"/>
                  </a:lnTo>
                  <a:lnTo>
                    <a:pt x="10518" y="53680"/>
                  </a:lnTo>
                  <a:lnTo>
                    <a:pt x="10672" y="52496"/>
                  </a:lnTo>
                  <a:lnTo>
                    <a:pt x="10747" y="51898"/>
                  </a:lnTo>
                  <a:lnTo>
                    <a:pt x="10817" y="51312"/>
                  </a:lnTo>
                  <a:lnTo>
                    <a:pt x="10883" y="50714"/>
                  </a:lnTo>
                  <a:lnTo>
                    <a:pt x="10949" y="50117"/>
                  </a:lnTo>
                  <a:lnTo>
                    <a:pt x="11011" y="49531"/>
                  </a:lnTo>
                  <a:lnTo>
                    <a:pt x="11072" y="48933"/>
                  </a:lnTo>
                  <a:lnTo>
                    <a:pt x="11125" y="48335"/>
                  </a:lnTo>
                  <a:lnTo>
                    <a:pt x="11178" y="47726"/>
                  </a:lnTo>
                  <a:lnTo>
                    <a:pt x="11226" y="47128"/>
                  </a:lnTo>
                  <a:lnTo>
                    <a:pt x="11270" y="46519"/>
                  </a:lnTo>
                  <a:lnTo>
                    <a:pt x="11314" y="45897"/>
                  </a:lnTo>
                  <a:lnTo>
                    <a:pt x="11349" y="45288"/>
                  </a:lnTo>
                  <a:lnTo>
                    <a:pt x="11384" y="44667"/>
                  </a:lnTo>
                  <a:lnTo>
                    <a:pt x="11415" y="44034"/>
                  </a:lnTo>
                  <a:lnTo>
                    <a:pt x="11437" y="43401"/>
                  </a:lnTo>
                  <a:lnTo>
                    <a:pt x="11459" y="42756"/>
                  </a:lnTo>
                  <a:lnTo>
                    <a:pt x="11477" y="42112"/>
                  </a:lnTo>
                  <a:lnTo>
                    <a:pt x="11485" y="41455"/>
                  </a:lnTo>
                  <a:lnTo>
                    <a:pt x="11494" y="40799"/>
                  </a:lnTo>
                  <a:lnTo>
                    <a:pt x="11494" y="40119"/>
                  </a:lnTo>
                  <a:lnTo>
                    <a:pt x="11494" y="40119"/>
                  </a:lnTo>
                  <a:lnTo>
                    <a:pt x="11494" y="39779"/>
                  </a:lnTo>
                  <a:lnTo>
                    <a:pt x="11494" y="39779"/>
                  </a:lnTo>
                  <a:lnTo>
                    <a:pt x="11490" y="39170"/>
                  </a:lnTo>
                  <a:lnTo>
                    <a:pt x="11477" y="38560"/>
                  </a:lnTo>
                  <a:lnTo>
                    <a:pt x="11459" y="37951"/>
                  </a:lnTo>
                  <a:lnTo>
                    <a:pt x="11437" y="37341"/>
                  </a:lnTo>
                  <a:lnTo>
                    <a:pt x="11402" y="36732"/>
                  </a:lnTo>
                  <a:lnTo>
                    <a:pt x="11362" y="36134"/>
                  </a:lnTo>
                  <a:lnTo>
                    <a:pt x="11314" y="35536"/>
                  </a:lnTo>
                  <a:lnTo>
                    <a:pt x="11252" y="34962"/>
                  </a:lnTo>
                  <a:lnTo>
                    <a:pt x="11222" y="34669"/>
                  </a:lnTo>
                  <a:lnTo>
                    <a:pt x="11186" y="34388"/>
                  </a:lnTo>
                  <a:lnTo>
                    <a:pt x="11147" y="34107"/>
                  </a:lnTo>
                  <a:lnTo>
                    <a:pt x="11107" y="33825"/>
                  </a:lnTo>
                  <a:lnTo>
                    <a:pt x="11063" y="33544"/>
                  </a:lnTo>
                  <a:lnTo>
                    <a:pt x="11019" y="33274"/>
                  </a:lnTo>
                  <a:lnTo>
                    <a:pt x="10971" y="33005"/>
                  </a:lnTo>
                  <a:lnTo>
                    <a:pt x="10918" y="32747"/>
                  </a:lnTo>
                  <a:lnTo>
                    <a:pt x="10866" y="32489"/>
                  </a:lnTo>
                  <a:lnTo>
                    <a:pt x="10808" y="32231"/>
                  </a:lnTo>
                  <a:lnTo>
                    <a:pt x="10747" y="31985"/>
                  </a:lnTo>
                  <a:lnTo>
                    <a:pt x="10685" y="31739"/>
                  </a:lnTo>
                  <a:lnTo>
                    <a:pt x="10619" y="31505"/>
                  </a:lnTo>
                  <a:lnTo>
                    <a:pt x="10549" y="31270"/>
                  </a:lnTo>
                  <a:lnTo>
                    <a:pt x="10474" y="31036"/>
                  </a:lnTo>
                  <a:lnTo>
                    <a:pt x="10399" y="30813"/>
                  </a:lnTo>
                  <a:lnTo>
                    <a:pt x="10399" y="30813"/>
                  </a:lnTo>
                  <a:lnTo>
                    <a:pt x="10307" y="30567"/>
                  </a:lnTo>
                  <a:lnTo>
                    <a:pt x="10206" y="30333"/>
                  </a:lnTo>
                  <a:lnTo>
                    <a:pt x="10105" y="30110"/>
                  </a:lnTo>
                  <a:lnTo>
                    <a:pt x="9995" y="29899"/>
                  </a:lnTo>
                  <a:lnTo>
                    <a:pt x="9881" y="29711"/>
                  </a:lnTo>
                  <a:lnTo>
                    <a:pt x="9766" y="29524"/>
                  </a:lnTo>
                  <a:lnTo>
                    <a:pt x="9648" y="29360"/>
                  </a:lnTo>
                  <a:lnTo>
                    <a:pt x="9524" y="29219"/>
                  </a:lnTo>
                  <a:lnTo>
                    <a:pt x="9401" y="29078"/>
                  </a:lnTo>
                  <a:lnTo>
                    <a:pt x="9274" y="28961"/>
                  </a:lnTo>
                  <a:lnTo>
                    <a:pt x="9146" y="28868"/>
                  </a:lnTo>
                  <a:lnTo>
                    <a:pt x="9019" y="28785"/>
                  </a:lnTo>
                  <a:lnTo>
                    <a:pt x="8887" y="28715"/>
                  </a:lnTo>
                  <a:lnTo>
                    <a:pt x="8755" y="28668"/>
                  </a:lnTo>
                  <a:lnTo>
                    <a:pt x="8627" y="28645"/>
                  </a:lnTo>
                  <a:lnTo>
                    <a:pt x="8496" y="28633"/>
                  </a:lnTo>
                  <a:lnTo>
                    <a:pt x="8496" y="28633"/>
                  </a:lnTo>
                  <a:lnTo>
                    <a:pt x="8403" y="28645"/>
                  </a:lnTo>
                  <a:lnTo>
                    <a:pt x="8311" y="28657"/>
                  </a:lnTo>
                  <a:lnTo>
                    <a:pt x="8223" y="28680"/>
                  </a:lnTo>
                  <a:lnTo>
                    <a:pt x="8131" y="28715"/>
                  </a:lnTo>
                  <a:lnTo>
                    <a:pt x="8043" y="28762"/>
                  </a:lnTo>
                  <a:lnTo>
                    <a:pt x="7955" y="28809"/>
                  </a:lnTo>
                  <a:lnTo>
                    <a:pt x="7867" y="28879"/>
                  </a:lnTo>
                  <a:lnTo>
                    <a:pt x="7783" y="28950"/>
                  </a:lnTo>
                  <a:lnTo>
                    <a:pt x="7700" y="29043"/>
                  </a:lnTo>
                  <a:lnTo>
                    <a:pt x="7616" y="29137"/>
                  </a:lnTo>
                  <a:lnTo>
                    <a:pt x="7537" y="29243"/>
                  </a:lnTo>
                  <a:lnTo>
                    <a:pt x="7458" y="29371"/>
                  </a:lnTo>
                  <a:lnTo>
                    <a:pt x="7383" y="29500"/>
                  </a:lnTo>
                  <a:lnTo>
                    <a:pt x="7308" y="29641"/>
                  </a:lnTo>
                  <a:lnTo>
                    <a:pt x="7238" y="29793"/>
                  </a:lnTo>
                  <a:lnTo>
                    <a:pt x="7168" y="29958"/>
                  </a:lnTo>
                  <a:lnTo>
                    <a:pt x="7168" y="29958"/>
                  </a:lnTo>
                  <a:lnTo>
                    <a:pt x="7110" y="30110"/>
                  </a:lnTo>
                  <a:lnTo>
                    <a:pt x="7058" y="30262"/>
                  </a:lnTo>
                  <a:lnTo>
                    <a:pt x="7005" y="30426"/>
                  </a:lnTo>
                  <a:lnTo>
                    <a:pt x="6957" y="30590"/>
                  </a:lnTo>
                  <a:lnTo>
                    <a:pt x="6913" y="30755"/>
                  </a:lnTo>
                  <a:lnTo>
                    <a:pt x="6869" y="30930"/>
                  </a:lnTo>
                  <a:lnTo>
                    <a:pt x="6825" y="31106"/>
                  </a:lnTo>
                  <a:lnTo>
                    <a:pt x="6789" y="31282"/>
                  </a:lnTo>
                  <a:lnTo>
                    <a:pt x="6754" y="31469"/>
                  </a:lnTo>
                  <a:lnTo>
                    <a:pt x="6719" y="31657"/>
                  </a:lnTo>
                  <a:lnTo>
                    <a:pt x="6658" y="32044"/>
                  </a:lnTo>
                  <a:lnTo>
                    <a:pt x="6609" y="32431"/>
                  </a:lnTo>
                  <a:lnTo>
                    <a:pt x="6565" y="32841"/>
                  </a:lnTo>
                  <a:lnTo>
                    <a:pt x="6526" y="33263"/>
                  </a:lnTo>
                  <a:lnTo>
                    <a:pt x="6495" y="33685"/>
                  </a:lnTo>
                  <a:lnTo>
                    <a:pt x="6473" y="34107"/>
                  </a:lnTo>
                  <a:lnTo>
                    <a:pt x="6455" y="34540"/>
                  </a:lnTo>
                  <a:lnTo>
                    <a:pt x="6442" y="34986"/>
                  </a:lnTo>
                  <a:lnTo>
                    <a:pt x="6433" y="35419"/>
                  </a:lnTo>
                  <a:lnTo>
                    <a:pt x="6429" y="35865"/>
                  </a:lnTo>
                  <a:lnTo>
                    <a:pt x="6425" y="36298"/>
                  </a:lnTo>
                  <a:lnTo>
                    <a:pt x="6425" y="36298"/>
                  </a:lnTo>
                  <a:lnTo>
                    <a:pt x="6429" y="36767"/>
                  </a:lnTo>
                  <a:lnTo>
                    <a:pt x="6433" y="37236"/>
                  </a:lnTo>
                  <a:lnTo>
                    <a:pt x="6433" y="37236"/>
                  </a:lnTo>
                  <a:lnTo>
                    <a:pt x="6447" y="38361"/>
                  </a:lnTo>
                  <a:lnTo>
                    <a:pt x="6451" y="38924"/>
                  </a:lnTo>
                  <a:lnTo>
                    <a:pt x="6451" y="39486"/>
                  </a:lnTo>
                  <a:lnTo>
                    <a:pt x="6451" y="39486"/>
                  </a:lnTo>
                  <a:lnTo>
                    <a:pt x="6447" y="40189"/>
                  </a:lnTo>
                  <a:lnTo>
                    <a:pt x="6442" y="40541"/>
                  </a:lnTo>
                  <a:lnTo>
                    <a:pt x="6433" y="40893"/>
                  </a:lnTo>
                  <a:lnTo>
                    <a:pt x="6425" y="41233"/>
                  </a:lnTo>
                  <a:lnTo>
                    <a:pt x="6407" y="41572"/>
                  </a:lnTo>
                  <a:lnTo>
                    <a:pt x="6389" y="41912"/>
                  </a:lnTo>
                  <a:lnTo>
                    <a:pt x="6367" y="42252"/>
                  </a:lnTo>
                  <a:lnTo>
                    <a:pt x="6337" y="42580"/>
                  </a:lnTo>
                  <a:lnTo>
                    <a:pt x="6306" y="42909"/>
                  </a:lnTo>
                  <a:lnTo>
                    <a:pt x="6266" y="43237"/>
                  </a:lnTo>
                  <a:lnTo>
                    <a:pt x="6222" y="43553"/>
                  </a:lnTo>
                  <a:lnTo>
                    <a:pt x="6169" y="43858"/>
                  </a:lnTo>
                  <a:lnTo>
                    <a:pt x="6112" y="44174"/>
                  </a:lnTo>
                  <a:lnTo>
                    <a:pt x="6051" y="44467"/>
                  </a:lnTo>
                  <a:lnTo>
                    <a:pt x="5980" y="44760"/>
                  </a:lnTo>
                  <a:lnTo>
                    <a:pt x="5980" y="44760"/>
                  </a:lnTo>
                  <a:lnTo>
                    <a:pt x="5928" y="44960"/>
                  </a:lnTo>
                  <a:lnTo>
                    <a:pt x="5870" y="45159"/>
                  </a:lnTo>
                  <a:lnTo>
                    <a:pt x="5809" y="45346"/>
                  </a:lnTo>
                  <a:lnTo>
                    <a:pt x="5752" y="45522"/>
                  </a:lnTo>
                  <a:lnTo>
                    <a:pt x="5686" y="45698"/>
                  </a:lnTo>
                  <a:lnTo>
                    <a:pt x="5620" y="45874"/>
                  </a:lnTo>
                  <a:lnTo>
                    <a:pt x="5484" y="46202"/>
                  </a:lnTo>
                  <a:lnTo>
                    <a:pt x="5343" y="46519"/>
                  </a:lnTo>
                  <a:lnTo>
                    <a:pt x="5198" y="46823"/>
                  </a:lnTo>
                  <a:lnTo>
                    <a:pt x="4903" y="47433"/>
                  </a:lnTo>
                  <a:lnTo>
                    <a:pt x="4754" y="47737"/>
                  </a:lnTo>
                  <a:lnTo>
                    <a:pt x="4609" y="48042"/>
                  </a:lnTo>
                  <a:lnTo>
                    <a:pt x="4468" y="48359"/>
                  </a:lnTo>
                  <a:lnTo>
                    <a:pt x="4332" y="48687"/>
                  </a:lnTo>
                  <a:lnTo>
                    <a:pt x="4270" y="48863"/>
                  </a:lnTo>
                  <a:lnTo>
                    <a:pt x="4204" y="49038"/>
                  </a:lnTo>
                  <a:lnTo>
                    <a:pt x="4142" y="49214"/>
                  </a:lnTo>
                  <a:lnTo>
                    <a:pt x="4085" y="49402"/>
                  </a:lnTo>
                  <a:lnTo>
                    <a:pt x="4028" y="49601"/>
                  </a:lnTo>
                  <a:lnTo>
                    <a:pt x="3975" y="49800"/>
                  </a:lnTo>
                  <a:lnTo>
                    <a:pt x="3927" y="49999"/>
                  </a:lnTo>
                  <a:lnTo>
                    <a:pt x="3879" y="50222"/>
                  </a:lnTo>
                  <a:lnTo>
                    <a:pt x="3879" y="50222"/>
                  </a:lnTo>
                  <a:lnTo>
                    <a:pt x="3821" y="50539"/>
                  </a:lnTo>
                  <a:lnTo>
                    <a:pt x="3773" y="50867"/>
                  </a:lnTo>
                  <a:lnTo>
                    <a:pt x="3734" y="51195"/>
                  </a:lnTo>
                  <a:lnTo>
                    <a:pt x="3698" y="51535"/>
                  </a:lnTo>
                  <a:lnTo>
                    <a:pt x="3672" y="51886"/>
                  </a:lnTo>
                  <a:lnTo>
                    <a:pt x="3654" y="52226"/>
                  </a:lnTo>
                  <a:lnTo>
                    <a:pt x="3646" y="52578"/>
                  </a:lnTo>
                  <a:lnTo>
                    <a:pt x="3641" y="52930"/>
                  </a:lnTo>
                  <a:lnTo>
                    <a:pt x="3641" y="52930"/>
                  </a:lnTo>
                  <a:lnTo>
                    <a:pt x="3646" y="53352"/>
                  </a:lnTo>
                  <a:lnTo>
                    <a:pt x="3659" y="53773"/>
                  </a:lnTo>
                  <a:lnTo>
                    <a:pt x="3681" y="54195"/>
                  </a:lnTo>
                  <a:lnTo>
                    <a:pt x="3712" y="54617"/>
                  </a:lnTo>
                  <a:lnTo>
                    <a:pt x="3747" y="55039"/>
                  </a:lnTo>
                  <a:lnTo>
                    <a:pt x="3786" y="55461"/>
                  </a:lnTo>
                  <a:lnTo>
                    <a:pt x="3835" y="55883"/>
                  </a:lnTo>
                  <a:lnTo>
                    <a:pt x="3892" y="56305"/>
                  </a:lnTo>
                  <a:lnTo>
                    <a:pt x="3949" y="56715"/>
                  </a:lnTo>
                  <a:lnTo>
                    <a:pt x="4011" y="57126"/>
                  </a:lnTo>
                  <a:lnTo>
                    <a:pt x="4077" y="57536"/>
                  </a:lnTo>
                  <a:lnTo>
                    <a:pt x="4147" y="57934"/>
                  </a:lnTo>
                  <a:lnTo>
                    <a:pt x="4222" y="58333"/>
                  </a:lnTo>
                  <a:lnTo>
                    <a:pt x="4296" y="58720"/>
                  </a:lnTo>
                  <a:lnTo>
                    <a:pt x="4376" y="59095"/>
                  </a:lnTo>
                  <a:lnTo>
                    <a:pt x="4450" y="59458"/>
                  </a:lnTo>
                  <a:lnTo>
                    <a:pt x="8957" y="59716"/>
                  </a:lnTo>
                  <a:lnTo>
                    <a:pt x="2353" y="59552"/>
                  </a:lnTo>
                  <a:lnTo>
                    <a:pt x="2344" y="59634"/>
                  </a:lnTo>
                  <a:lnTo>
                    <a:pt x="2344" y="59634"/>
                  </a:lnTo>
                  <a:lnTo>
                    <a:pt x="2203" y="58954"/>
                  </a:lnTo>
                  <a:lnTo>
                    <a:pt x="2063" y="58274"/>
                  </a:lnTo>
                  <a:lnTo>
                    <a:pt x="1931" y="57594"/>
                  </a:lnTo>
                  <a:lnTo>
                    <a:pt x="1799" y="56903"/>
                  </a:lnTo>
                  <a:lnTo>
                    <a:pt x="1676" y="56211"/>
                  </a:lnTo>
                  <a:lnTo>
                    <a:pt x="1557" y="55508"/>
                  </a:lnTo>
                  <a:lnTo>
                    <a:pt x="1438" y="54805"/>
                  </a:lnTo>
                  <a:lnTo>
                    <a:pt x="1328" y="54102"/>
                  </a:lnTo>
                  <a:lnTo>
                    <a:pt x="1218" y="53387"/>
                  </a:lnTo>
                  <a:lnTo>
                    <a:pt x="1117" y="52672"/>
                  </a:lnTo>
                  <a:lnTo>
                    <a:pt x="1021" y="51945"/>
                  </a:lnTo>
                  <a:lnTo>
                    <a:pt x="924" y="51218"/>
                  </a:lnTo>
                  <a:lnTo>
                    <a:pt x="836" y="50492"/>
                  </a:lnTo>
                  <a:lnTo>
                    <a:pt x="752" y="49765"/>
                  </a:lnTo>
                  <a:lnTo>
                    <a:pt x="669" y="49027"/>
                  </a:lnTo>
                  <a:lnTo>
                    <a:pt x="594" y="48288"/>
                  </a:lnTo>
                  <a:lnTo>
                    <a:pt x="524" y="47538"/>
                  </a:lnTo>
                  <a:lnTo>
                    <a:pt x="453" y="46800"/>
                  </a:lnTo>
                  <a:lnTo>
                    <a:pt x="392" y="46050"/>
                  </a:lnTo>
                  <a:lnTo>
                    <a:pt x="335" y="45300"/>
                  </a:lnTo>
                  <a:lnTo>
                    <a:pt x="282" y="44549"/>
                  </a:lnTo>
                  <a:lnTo>
                    <a:pt x="234" y="43788"/>
                  </a:lnTo>
                  <a:lnTo>
                    <a:pt x="190" y="43038"/>
                  </a:lnTo>
                  <a:lnTo>
                    <a:pt x="150" y="42276"/>
                  </a:lnTo>
                  <a:lnTo>
                    <a:pt x="115" y="41514"/>
                  </a:lnTo>
                  <a:lnTo>
                    <a:pt x="84" y="40752"/>
                  </a:lnTo>
                  <a:lnTo>
                    <a:pt x="58" y="39979"/>
                  </a:lnTo>
                  <a:lnTo>
                    <a:pt x="36" y="39217"/>
                  </a:lnTo>
                  <a:lnTo>
                    <a:pt x="18" y="38443"/>
                  </a:lnTo>
                  <a:lnTo>
                    <a:pt x="9" y="37681"/>
                  </a:lnTo>
                  <a:lnTo>
                    <a:pt x="0" y="36908"/>
                  </a:lnTo>
                  <a:lnTo>
                    <a:pt x="0" y="36134"/>
                  </a:lnTo>
                  <a:lnTo>
                    <a:pt x="0" y="36134"/>
                  </a:lnTo>
                  <a:lnTo>
                    <a:pt x="0" y="35337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51" y="24754"/>
                  </a:lnTo>
                  <a:lnTo>
                    <a:pt x="1517" y="24648"/>
                  </a:lnTo>
                  <a:lnTo>
                    <a:pt x="1583" y="24554"/>
                  </a:lnTo>
                  <a:lnTo>
                    <a:pt x="1649" y="24461"/>
                  </a:lnTo>
                  <a:lnTo>
                    <a:pt x="1715" y="24379"/>
                  </a:lnTo>
                  <a:lnTo>
                    <a:pt x="1786" y="24297"/>
                  </a:lnTo>
                  <a:lnTo>
                    <a:pt x="1856" y="24226"/>
                  </a:lnTo>
                  <a:lnTo>
                    <a:pt x="1931" y="24168"/>
                  </a:lnTo>
                  <a:lnTo>
                    <a:pt x="2001" y="24109"/>
                  </a:lnTo>
                  <a:lnTo>
                    <a:pt x="2076" y="24062"/>
                  </a:lnTo>
                  <a:lnTo>
                    <a:pt x="2151" y="24027"/>
                  </a:lnTo>
                  <a:lnTo>
                    <a:pt x="2225" y="23992"/>
                  </a:lnTo>
                  <a:lnTo>
                    <a:pt x="2300" y="23968"/>
                  </a:lnTo>
                  <a:lnTo>
                    <a:pt x="2375" y="23957"/>
                  </a:lnTo>
                  <a:lnTo>
                    <a:pt x="2529" y="23933"/>
                  </a:lnTo>
                  <a:lnTo>
                    <a:pt x="2529" y="23933"/>
                  </a:lnTo>
                  <a:lnTo>
                    <a:pt x="2678" y="23957"/>
                  </a:lnTo>
                  <a:lnTo>
                    <a:pt x="2828" y="23992"/>
                  </a:lnTo>
                  <a:lnTo>
                    <a:pt x="2977" y="24062"/>
                  </a:lnTo>
                  <a:lnTo>
                    <a:pt x="3122" y="24144"/>
                  </a:lnTo>
                  <a:lnTo>
                    <a:pt x="3263" y="24261"/>
                  </a:lnTo>
                  <a:lnTo>
                    <a:pt x="3404" y="24402"/>
                  </a:lnTo>
                  <a:lnTo>
                    <a:pt x="3536" y="24554"/>
                  </a:lnTo>
                  <a:lnTo>
                    <a:pt x="3597" y="24648"/>
                  </a:lnTo>
                  <a:lnTo>
                    <a:pt x="3659" y="24742"/>
                  </a:lnTo>
                  <a:lnTo>
                    <a:pt x="3720" y="24847"/>
                  </a:lnTo>
                  <a:lnTo>
                    <a:pt x="3778" y="24953"/>
                  </a:lnTo>
                  <a:lnTo>
                    <a:pt x="3835" y="25058"/>
                  </a:lnTo>
                  <a:lnTo>
                    <a:pt x="3887" y="25176"/>
                  </a:lnTo>
                  <a:lnTo>
                    <a:pt x="3940" y="25293"/>
                  </a:lnTo>
                  <a:lnTo>
                    <a:pt x="3989" y="25422"/>
                  </a:lnTo>
                  <a:lnTo>
                    <a:pt x="4033" y="25551"/>
                  </a:lnTo>
                  <a:lnTo>
                    <a:pt x="4077" y="25691"/>
                  </a:lnTo>
                  <a:lnTo>
                    <a:pt x="4120" y="25832"/>
                  </a:lnTo>
                  <a:lnTo>
                    <a:pt x="4156" y="25973"/>
                  </a:lnTo>
                  <a:lnTo>
                    <a:pt x="4191" y="26125"/>
                  </a:lnTo>
                  <a:lnTo>
                    <a:pt x="4226" y="26277"/>
                  </a:lnTo>
                  <a:lnTo>
                    <a:pt x="4252" y="26441"/>
                  </a:lnTo>
                  <a:lnTo>
                    <a:pt x="4279" y="26605"/>
                  </a:lnTo>
                  <a:lnTo>
                    <a:pt x="4301" y="26770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01" y="26066"/>
                  </a:lnTo>
                  <a:lnTo>
                    <a:pt x="4288" y="25187"/>
                  </a:lnTo>
                  <a:lnTo>
                    <a:pt x="4279" y="24320"/>
                  </a:lnTo>
                  <a:lnTo>
                    <a:pt x="4274" y="23453"/>
                  </a:lnTo>
                  <a:lnTo>
                    <a:pt x="4274" y="23453"/>
                  </a:lnTo>
                  <a:lnTo>
                    <a:pt x="4274" y="22867"/>
                  </a:lnTo>
                  <a:lnTo>
                    <a:pt x="4279" y="22281"/>
                  </a:lnTo>
                  <a:lnTo>
                    <a:pt x="4288" y="21706"/>
                  </a:lnTo>
                  <a:lnTo>
                    <a:pt x="4296" y="21132"/>
                  </a:lnTo>
                  <a:lnTo>
                    <a:pt x="4310" y="20558"/>
                  </a:lnTo>
                  <a:lnTo>
                    <a:pt x="4323" y="19983"/>
                  </a:lnTo>
                  <a:lnTo>
                    <a:pt x="4340" y="19409"/>
                  </a:lnTo>
                  <a:lnTo>
                    <a:pt x="4362" y="18847"/>
                  </a:lnTo>
                  <a:lnTo>
                    <a:pt x="4384" y="18284"/>
                  </a:lnTo>
                  <a:lnTo>
                    <a:pt x="4411" y="17721"/>
                  </a:lnTo>
                  <a:lnTo>
                    <a:pt x="4441" y="17159"/>
                  </a:lnTo>
                  <a:lnTo>
                    <a:pt x="4472" y="16608"/>
                  </a:lnTo>
                  <a:lnTo>
                    <a:pt x="4507" y="16057"/>
                  </a:lnTo>
                  <a:lnTo>
                    <a:pt x="4543" y="15506"/>
                  </a:lnTo>
                  <a:lnTo>
                    <a:pt x="4582" y="14967"/>
                  </a:lnTo>
                  <a:lnTo>
                    <a:pt x="4626" y="14416"/>
                  </a:lnTo>
                  <a:lnTo>
                    <a:pt x="4670" y="13877"/>
                  </a:lnTo>
                  <a:lnTo>
                    <a:pt x="4718" y="13350"/>
                  </a:lnTo>
                  <a:lnTo>
                    <a:pt x="4771" y="12810"/>
                  </a:lnTo>
                  <a:lnTo>
                    <a:pt x="4824" y="12283"/>
                  </a:lnTo>
                  <a:lnTo>
                    <a:pt x="4881" y="11767"/>
                  </a:lnTo>
                  <a:lnTo>
                    <a:pt x="4943" y="11240"/>
                  </a:lnTo>
                  <a:lnTo>
                    <a:pt x="5009" y="10724"/>
                  </a:lnTo>
                  <a:lnTo>
                    <a:pt x="5075" y="10209"/>
                  </a:lnTo>
                  <a:lnTo>
                    <a:pt x="5141" y="9705"/>
                  </a:lnTo>
                  <a:lnTo>
                    <a:pt x="5215" y="9189"/>
                  </a:lnTo>
                  <a:lnTo>
                    <a:pt x="5290" y="8697"/>
                  </a:lnTo>
                  <a:lnTo>
                    <a:pt x="5369" y="8193"/>
                  </a:lnTo>
                  <a:lnTo>
                    <a:pt x="5448" y="7700"/>
                  </a:lnTo>
                  <a:lnTo>
                    <a:pt x="5532" y="7208"/>
                  </a:lnTo>
                  <a:lnTo>
                    <a:pt x="5620" y="6728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87" y="5872"/>
                  </a:lnTo>
                  <a:lnTo>
                    <a:pt x="5862" y="5520"/>
                  </a:lnTo>
                  <a:lnTo>
                    <a:pt x="5945" y="5169"/>
                  </a:lnTo>
                  <a:lnTo>
                    <a:pt x="6033" y="4841"/>
                  </a:lnTo>
                  <a:lnTo>
                    <a:pt x="6121" y="4512"/>
                  </a:lnTo>
                  <a:lnTo>
                    <a:pt x="6218" y="4196"/>
                  </a:lnTo>
                  <a:lnTo>
                    <a:pt x="6315" y="3891"/>
                  </a:lnTo>
                  <a:lnTo>
                    <a:pt x="6416" y="3598"/>
                  </a:lnTo>
                  <a:lnTo>
                    <a:pt x="6521" y="3305"/>
                  </a:lnTo>
                  <a:lnTo>
                    <a:pt x="6627" y="3036"/>
                  </a:lnTo>
                  <a:lnTo>
                    <a:pt x="6737" y="2778"/>
                  </a:lnTo>
                  <a:lnTo>
                    <a:pt x="6851" y="2520"/>
                  </a:lnTo>
                  <a:lnTo>
                    <a:pt x="6970" y="2286"/>
                  </a:lnTo>
                  <a:lnTo>
                    <a:pt x="7088" y="2051"/>
                  </a:lnTo>
                  <a:lnTo>
                    <a:pt x="7212" y="1840"/>
                  </a:lnTo>
                  <a:lnTo>
                    <a:pt x="7335" y="1629"/>
                  </a:lnTo>
                  <a:lnTo>
                    <a:pt x="7462" y="1442"/>
                  </a:lnTo>
                  <a:lnTo>
                    <a:pt x="7590" y="1254"/>
                  </a:lnTo>
                  <a:lnTo>
                    <a:pt x="7722" y="1090"/>
                  </a:lnTo>
                  <a:lnTo>
                    <a:pt x="7854" y="926"/>
                  </a:lnTo>
                  <a:lnTo>
                    <a:pt x="7990" y="785"/>
                  </a:lnTo>
                  <a:lnTo>
                    <a:pt x="8126" y="645"/>
                  </a:lnTo>
                  <a:lnTo>
                    <a:pt x="8262" y="527"/>
                  </a:lnTo>
                  <a:lnTo>
                    <a:pt x="8403" y="422"/>
                  </a:lnTo>
                  <a:lnTo>
                    <a:pt x="8544" y="316"/>
                  </a:lnTo>
                  <a:lnTo>
                    <a:pt x="8685" y="234"/>
                  </a:lnTo>
                  <a:lnTo>
                    <a:pt x="8830" y="164"/>
                  </a:lnTo>
                  <a:lnTo>
                    <a:pt x="8975" y="106"/>
                  </a:lnTo>
                  <a:lnTo>
                    <a:pt x="9120" y="59"/>
                  </a:lnTo>
                  <a:lnTo>
                    <a:pt x="9265" y="23"/>
                  </a:lnTo>
                  <a:lnTo>
                    <a:pt x="9410" y="12"/>
                  </a:lnTo>
                  <a:lnTo>
                    <a:pt x="9555" y="0"/>
                  </a:lnTo>
                  <a:lnTo>
                    <a:pt x="9555" y="0"/>
                  </a:lnTo>
                  <a:lnTo>
                    <a:pt x="9683" y="0"/>
                  </a:lnTo>
                  <a:lnTo>
                    <a:pt x="9806" y="23"/>
                  </a:lnTo>
                  <a:lnTo>
                    <a:pt x="9933" y="47"/>
                  </a:lnTo>
                  <a:lnTo>
                    <a:pt x="10061" y="82"/>
                  </a:lnTo>
                  <a:lnTo>
                    <a:pt x="10184" y="129"/>
                  </a:lnTo>
                  <a:lnTo>
                    <a:pt x="10311" y="176"/>
                  </a:lnTo>
                  <a:lnTo>
                    <a:pt x="10435" y="246"/>
                  </a:lnTo>
                  <a:lnTo>
                    <a:pt x="10558" y="316"/>
                  </a:lnTo>
                  <a:lnTo>
                    <a:pt x="10685" y="399"/>
                  </a:lnTo>
                  <a:lnTo>
                    <a:pt x="10808" y="492"/>
                  </a:lnTo>
                  <a:lnTo>
                    <a:pt x="10931" y="598"/>
                  </a:lnTo>
                  <a:lnTo>
                    <a:pt x="11055" y="715"/>
                  </a:lnTo>
                  <a:lnTo>
                    <a:pt x="11178" y="844"/>
                  </a:lnTo>
                  <a:lnTo>
                    <a:pt x="11296" y="985"/>
                  </a:lnTo>
                  <a:lnTo>
                    <a:pt x="11415" y="1125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35" y="6985"/>
                  </a:lnTo>
                  <a:lnTo>
                    <a:pt x="13627" y="7478"/>
                  </a:lnTo>
                  <a:lnTo>
                    <a:pt x="13715" y="7982"/>
                  </a:lnTo>
                  <a:lnTo>
                    <a:pt x="13798" y="8486"/>
                  </a:lnTo>
                  <a:lnTo>
                    <a:pt x="13882" y="9001"/>
                  </a:lnTo>
                  <a:lnTo>
                    <a:pt x="13961" y="9505"/>
                  </a:lnTo>
                  <a:lnTo>
                    <a:pt x="14036" y="10021"/>
                  </a:lnTo>
                  <a:lnTo>
                    <a:pt x="14111" y="10537"/>
                  </a:lnTo>
                  <a:lnTo>
                    <a:pt x="14181" y="11064"/>
                  </a:lnTo>
                  <a:lnTo>
                    <a:pt x="14247" y="11580"/>
                  </a:lnTo>
                  <a:lnTo>
                    <a:pt x="14313" y="12107"/>
                  </a:lnTo>
                  <a:lnTo>
                    <a:pt x="14374" y="12635"/>
                  </a:lnTo>
                  <a:lnTo>
                    <a:pt x="14431" y="13162"/>
                  </a:lnTo>
                  <a:lnTo>
                    <a:pt x="14489" y="13690"/>
                  </a:lnTo>
                  <a:lnTo>
                    <a:pt x="14541" y="14229"/>
                  </a:lnTo>
                  <a:lnTo>
                    <a:pt x="14590" y="14756"/>
                  </a:lnTo>
                  <a:lnTo>
                    <a:pt x="14638" y="15295"/>
                  </a:lnTo>
                  <a:lnTo>
                    <a:pt x="14682" y="15834"/>
                  </a:lnTo>
                  <a:lnTo>
                    <a:pt x="14722" y="16374"/>
                  </a:lnTo>
                  <a:lnTo>
                    <a:pt x="14761" y="16913"/>
                  </a:lnTo>
                  <a:lnTo>
                    <a:pt x="14796" y="17452"/>
                  </a:lnTo>
                  <a:lnTo>
                    <a:pt x="14827" y="18003"/>
                  </a:lnTo>
                  <a:lnTo>
                    <a:pt x="14858" y="18542"/>
                  </a:lnTo>
                  <a:lnTo>
                    <a:pt x="14884" y="19093"/>
                  </a:lnTo>
                  <a:lnTo>
                    <a:pt x="14906" y="19644"/>
                  </a:lnTo>
                  <a:lnTo>
                    <a:pt x="14928" y="20194"/>
                  </a:lnTo>
                  <a:lnTo>
                    <a:pt x="14942" y="20745"/>
                  </a:lnTo>
                  <a:lnTo>
                    <a:pt x="14959" y="21296"/>
                  </a:lnTo>
                  <a:lnTo>
                    <a:pt x="14968" y="21847"/>
                  </a:lnTo>
                  <a:lnTo>
                    <a:pt x="14977" y="22398"/>
                  </a:lnTo>
                  <a:lnTo>
                    <a:pt x="14981" y="22949"/>
                  </a:lnTo>
                  <a:lnTo>
                    <a:pt x="14981" y="23500"/>
                  </a:lnTo>
                  <a:lnTo>
                    <a:pt x="14981" y="23500"/>
                  </a:lnTo>
                  <a:lnTo>
                    <a:pt x="14977" y="24461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37"/>
                  </a:lnTo>
                  <a:lnTo>
                    <a:pt x="14858" y="28739"/>
                  </a:lnTo>
                  <a:lnTo>
                    <a:pt x="14810" y="29829"/>
                  </a:lnTo>
                  <a:lnTo>
                    <a:pt x="14757" y="30930"/>
                  </a:lnTo>
                  <a:lnTo>
                    <a:pt x="14700" y="32009"/>
                  </a:lnTo>
                  <a:lnTo>
                    <a:pt x="14638" y="33099"/>
                  </a:lnTo>
                  <a:lnTo>
                    <a:pt x="14572" y="34177"/>
                  </a:lnTo>
                  <a:lnTo>
                    <a:pt x="14497" y="35255"/>
                  </a:lnTo>
                  <a:lnTo>
                    <a:pt x="14423" y="36333"/>
                  </a:lnTo>
                  <a:lnTo>
                    <a:pt x="14339" y="37400"/>
                  </a:lnTo>
                  <a:lnTo>
                    <a:pt x="14256" y="38467"/>
                  </a:lnTo>
                  <a:lnTo>
                    <a:pt x="14168" y="39533"/>
                  </a:lnTo>
                  <a:lnTo>
                    <a:pt x="14075" y="40600"/>
                  </a:lnTo>
                  <a:lnTo>
                    <a:pt x="13979" y="41655"/>
                  </a:lnTo>
                  <a:lnTo>
                    <a:pt x="13877" y="42721"/>
                  </a:lnTo>
                  <a:lnTo>
                    <a:pt x="13776" y="43776"/>
                  </a:lnTo>
                  <a:lnTo>
                    <a:pt x="13671" y="44831"/>
                  </a:lnTo>
                  <a:lnTo>
                    <a:pt x="13561" y="45886"/>
                  </a:lnTo>
                  <a:lnTo>
                    <a:pt x="13451" y="46940"/>
                  </a:lnTo>
                  <a:lnTo>
                    <a:pt x="13222" y="49050"/>
                  </a:lnTo>
                  <a:lnTo>
                    <a:pt x="12985" y="51160"/>
                  </a:lnTo>
                  <a:lnTo>
                    <a:pt x="12739" y="53270"/>
                  </a:lnTo>
                  <a:lnTo>
                    <a:pt x="12492" y="55379"/>
                  </a:lnTo>
                  <a:lnTo>
                    <a:pt x="11982" y="59610"/>
                  </a:lnTo>
                  <a:lnTo>
                    <a:pt x="11982" y="59610"/>
                  </a:lnTo>
                  <a:lnTo>
                    <a:pt x="11960" y="59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extrusionOk="0">
                  <a:moveTo>
                    <a:pt x="4824" y="0"/>
                  </a:moveTo>
                  <a:lnTo>
                    <a:pt x="4714" y="12"/>
                  </a:lnTo>
                  <a:lnTo>
                    <a:pt x="4604" y="35"/>
                  </a:lnTo>
                  <a:lnTo>
                    <a:pt x="4494" y="82"/>
                  </a:lnTo>
                  <a:lnTo>
                    <a:pt x="4388" y="129"/>
                  </a:lnTo>
                  <a:lnTo>
                    <a:pt x="4283" y="199"/>
                  </a:lnTo>
                  <a:lnTo>
                    <a:pt x="4177" y="281"/>
                  </a:lnTo>
                  <a:lnTo>
                    <a:pt x="4076" y="387"/>
                  </a:lnTo>
                  <a:lnTo>
                    <a:pt x="3980" y="504"/>
                  </a:lnTo>
                  <a:lnTo>
                    <a:pt x="3883" y="633"/>
                  </a:lnTo>
                  <a:lnTo>
                    <a:pt x="3786" y="785"/>
                  </a:lnTo>
                  <a:lnTo>
                    <a:pt x="3698" y="949"/>
                  </a:lnTo>
                  <a:lnTo>
                    <a:pt x="3610" y="1125"/>
                  </a:lnTo>
                  <a:lnTo>
                    <a:pt x="3527" y="1325"/>
                  </a:lnTo>
                  <a:lnTo>
                    <a:pt x="3461" y="1500"/>
                  </a:lnTo>
                  <a:lnTo>
                    <a:pt x="3399" y="1676"/>
                  </a:lnTo>
                  <a:lnTo>
                    <a:pt x="3342" y="1852"/>
                  </a:lnTo>
                  <a:lnTo>
                    <a:pt x="3289" y="2039"/>
                  </a:lnTo>
                  <a:lnTo>
                    <a:pt x="3241" y="2239"/>
                  </a:lnTo>
                  <a:lnTo>
                    <a:pt x="3192" y="2438"/>
                  </a:lnTo>
                  <a:lnTo>
                    <a:pt x="3148" y="2637"/>
                  </a:lnTo>
                  <a:lnTo>
                    <a:pt x="3109" y="2848"/>
                  </a:lnTo>
                  <a:lnTo>
                    <a:pt x="3069" y="3059"/>
                  </a:lnTo>
                  <a:lnTo>
                    <a:pt x="3039" y="3282"/>
                  </a:lnTo>
                  <a:lnTo>
                    <a:pt x="3003" y="3505"/>
                  </a:lnTo>
                  <a:lnTo>
                    <a:pt x="2977" y="3727"/>
                  </a:lnTo>
                  <a:lnTo>
                    <a:pt x="2951" y="3962"/>
                  </a:lnTo>
                  <a:lnTo>
                    <a:pt x="2924" y="4184"/>
                  </a:lnTo>
                  <a:lnTo>
                    <a:pt x="2885" y="4665"/>
                  </a:lnTo>
                  <a:lnTo>
                    <a:pt x="2849" y="5145"/>
                  </a:lnTo>
                  <a:lnTo>
                    <a:pt x="2823" y="5626"/>
                  </a:lnTo>
                  <a:lnTo>
                    <a:pt x="2806" y="6130"/>
                  </a:lnTo>
                  <a:lnTo>
                    <a:pt x="2792" y="6622"/>
                  </a:lnTo>
                  <a:lnTo>
                    <a:pt x="2788" y="7114"/>
                  </a:lnTo>
                  <a:lnTo>
                    <a:pt x="2784" y="7618"/>
                  </a:lnTo>
                  <a:lnTo>
                    <a:pt x="2788" y="8111"/>
                  </a:lnTo>
                  <a:lnTo>
                    <a:pt x="2792" y="8603"/>
                  </a:lnTo>
                  <a:lnTo>
                    <a:pt x="2801" y="9576"/>
                  </a:lnTo>
                  <a:lnTo>
                    <a:pt x="2810" y="10560"/>
                  </a:lnTo>
                  <a:lnTo>
                    <a:pt x="2810" y="11052"/>
                  </a:lnTo>
                  <a:lnTo>
                    <a:pt x="2806" y="11545"/>
                  </a:lnTo>
                  <a:lnTo>
                    <a:pt x="2801" y="12037"/>
                  </a:lnTo>
                  <a:lnTo>
                    <a:pt x="2784" y="12518"/>
                  </a:lnTo>
                  <a:lnTo>
                    <a:pt x="2762" y="12998"/>
                  </a:lnTo>
                  <a:lnTo>
                    <a:pt x="2735" y="13479"/>
                  </a:lnTo>
                  <a:lnTo>
                    <a:pt x="2696" y="13947"/>
                  </a:lnTo>
                  <a:lnTo>
                    <a:pt x="2674" y="14170"/>
                  </a:lnTo>
                  <a:lnTo>
                    <a:pt x="2647" y="14405"/>
                  </a:lnTo>
                  <a:lnTo>
                    <a:pt x="2621" y="14627"/>
                  </a:lnTo>
                  <a:lnTo>
                    <a:pt x="2590" y="14850"/>
                  </a:lnTo>
                  <a:lnTo>
                    <a:pt x="2555" y="15073"/>
                  </a:lnTo>
                  <a:lnTo>
                    <a:pt x="2520" y="15295"/>
                  </a:lnTo>
                  <a:lnTo>
                    <a:pt x="2480" y="15506"/>
                  </a:lnTo>
                  <a:lnTo>
                    <a:pt x="2436" y="15717"/>
                  </a:lnTo>
                  <a:lnTo>
                    <a:pt x="2388" y="15928"/>
                  </a:lnTo>
                  <a:lnTo>
                    <a:pt x="2339" y="16127"/>
                  </a:lnTo>
                  <a:lnTo>
                    <a:pt x="2287" y="16327"/>
                  </a:lnTo>
                  <a:lnTo>
                    <a:pt x="2229" y="16526"/>
                  </a:lnTo>
                  <a:lnTo>
                    <a:pt x="2168" y="16713"/>
                  </a:lnTo>
                  <a:lnTo>
                    <a:pt x="2111" y="16889"/>
                  </a:lnTo>
                  <a:lnTo>
                    <a:pt x="2045" y="17065"/>
                  </a:lnTo>
                  <a:lnTo>
                    <a:pt x="1979" y="17241"/>
                  </a:lnTo>
                  <a:lnTo>
                    <a:pt x="1843" y="17569"/>
                  </a:lnTo>
                  <a:lnTo>
                    <a:pt x="1702" y="17886"/>
                  </a:lnTo>
                  <a:lnTo>
                    <a:pt x="1557" y="18190"/>
                  </a:lnTo>
                  <a:lnTo>
                    <a:pt x="1262" y="18800"/>
                  </a:lnTo>
                  <a:lnTo>
                    <a:pt x="1113" y="19104"/>
                  </a:lnTo>
                  <a:lnTo>
                    <a:pt x="968" y="19409"/>
                  </a:lnTo>
                  <a:lnTo>
                    <a:pt x="827" y="19726"/>
                  </a:lnTo>
                  <a:lnTo>
                    <a:pt x="691" y="20054"/>
                  </a:lnTo>
                  <a:lnTo>
                    <a:pt x="629" y="20230"/>
                  </a:lnTo>
                  <a:lnTo>
                    <a:pt x="563" y="20405"/>
                  </a:lnTo>
                  <a:lnTo>
                    <a:pt x="501" y="20581"/>
                  </a:lnTo>
                  <a:lnTo>
                    <a:pt x="444" y="20769"/>
                  </a:lnTo>
                  <a:lnTo>
                    <a:pt x="387" y="20968"/>
                  </a:lnTo>
                  <a:lnTo>
                    <a:pt x="334" y="21167"/>
                  </a:lnTo>
                  <a:lnTo>
                    <a:pt x="286" y="21366"/>
                  </a:lnTo>
                  <a:lnTo>
                    <a:pt x="238" y="21589"/>
                  </a:lnTo>
                  <a:lnTo>
                    <a:pt x="189" y="21859"/>
                  </a:lnTo>
                  <a:lnTo>
                    <a:pt x="145" y="22128"/>
                  </a:lnTo>
                  <a:lnTo>
                    <a:pt x="110" y="22398"/>
                  </a:lnTo>
                  <a:lnTo>
                    <a:pt x="79" y="22679"/>
                  </a:lnTo>
                  <a:lnTo>
                    <a:pt x="53" y="22972"/>
                  </a:lnTo>
                  <a:lnTo>
                    <a:pt x="31" y="23253"/>
                  </a:lnTo>
                  <a:lnTo>
                    <a:pt x="18" y="23547"/>
                  </a:lnTo>
                  <a:lnTo>
                    <a:pt x="9" y="23840"/>
                  </a:lnTo>
                  <a:lnTo>
                    <a:pt x="5" y="24133"/>
                  </a:lnTo>
                  <a:lnTo>
                    <a:pt x="0" y="24426"/>
                  </a:lnTo>
                  <a:lnTo>
                    <a:pt x="5" y="24730"/>
                  </a:lnTo>
                  <a:lnTo>
                    <a:pt x="13" y="25023"/>
                  </a:lnTo>
                  <a:lnTo>
                    <a:pt x="27" y="25328"/>
                  </a:lnTo>
                  <a:lnTo>
                    <a:pt x="44" y="25633"/>
                  </a:lnTo>
                  <a:lnTo>
                    <a:pt x="66" y="25926"/>
                  </a:lnTo>
                  <a:lnTo>
                    <a:pt x="88" y="26230"/>
                  </a:lnTo>
                  <a:lnTo>
                    <a:pt x="119" y="26535"/>
                  </a:lnTo>
                  <a:lnTo>
                    <a:pt x="150" y="26840"/>
                  </a:lnTo>
                  <a:lnTo>
                    <a:pt x="180" y="27133"/>
                  </a:lnTo>
                  <a:lnTo>
                    <a:pt x="220" y="27438"/>
                  </a:lnTo>
                  <a:lnTo>
                    <a:pt x="299" y="28024"/>
                  </a:lnTo>
                  <a:lnTo>
                    <a:pt x="392" y="28610"/>
                  </a:lnTo>
                  <a:lnTo>
                    <a:pt x="488" y="29184"/>
                  </a:lnTo>
                  <a:lnTo>
                    <a:pt x="589" y="29747"/>
                  </a:lnTo>
                  <a:lnTo>
                    <a:pt x="699" y="30297"/>
                  </a:lnTo>
                  <a:lnTo>
                    <a:pt x="809" y="30825"/>
                  </a:lnTo>
                  <a:lnTo>
                    <a:pt x="5976" y="31130"/>
                  </a:lnTo>
                  <a:lnTo>
                    <a:pt x="6174" y="29864"/>
                  </a:lnTo>
                  <a:lnTo>
                    <a:pt x="6363" y="28621"/>
                  </a:lnTo>
                  <a:lnTo>
                    <a:pt x="6547" y="27391"/>
                  </a:lnTo>
                  <a:lnTo>
                    <a:pt x="6723" y="26172"/>
                  </a:lnTo>
                  <a:lnTo>
                    <a:pt x="6886" y="24965"/>
                  </a:lnTo>
                  <a:lnTo>
                    <a:pt x="7044" y="23757"/>
                  </a:lnTo>
                  <a:lnTo>
                    <a:pt x="7119" y="23160"/>
                  </a:lnTo>
                  <a:lnTo>
                    <a:pt x="7189" y="22550"/>
                  </a:lnTo>
                  <a:lnTo>
                    <a:pt x="7260" y="21953"/>
                  </a:lnTo>
                  <a:lnTo>
                    <a:pt x="7326" y="21343"/>
                  </a:lnTo>
                  <a:lnTo>
                    <a:pt x="7387" y="20745"/>
                  </a:lnTo>
                  <a:lnTo>
                    <a:pt x="7444" y="20136"/>
                  </a:lnTo>
                  <a:lnTo>
                    <a:pt x="7502" y="19526"/>
                  </a:lnTo>
                  <a:lnTo>
                    <a:pt x="7554" y="18917"/>
                  </a:lnTo>
                  <a:lnTo>
                    <a:pt x="7603" y="18296"/>
                  </a:lnTo>
                  <a:lnTo>
                    <a:pt x="7647" y="17675"/>
                  </a:lnTo>
                  <a:lnTo>
                    <a:pt x="7686" y="17053"/>
                  </a:lnTo>
                  <a:lnTo>
                    <a:pt x="7721" y="16420"/>
                  </a:lnTo>
                  <a:lnTo>
                    <a:pt x="7757" y="15788"/>
                  </a:lnTo>
                  <a:lnTo>
                    <a:pt x="7783" y="15143"/>
                  </a:lnTo>
                  <a:lnTo>
                    <a:pt x="7805" y="14498"/>
                  </a:lnTo>
                  <a:lnTo>
                    <a:pt x="7827" y="13842"/>
                  </a:lnTo>
                  <a:lnTo>
                    <a:pt x="7840" y="13186"/>
                  </a:lnTo>
                  <a:lnTo>
                    <a:pt x="7849" y="12506"/>
                  </a:lnTo>
                  <a:lnTo>
                    <a:pt x="7853" y="11838"/>
                  </a:lnTo>
                  <a:lnTo>
                    <a:pt x="7853" y="11146"/>
                  </a:lnTo>
                  <a:lnTo>
                    <a:pt x="7849" y="10537"/>
                  </a:lnTo>
                  <a:lnTo>
                    <a:pt x="7836" y="9927"/>
                  </a:lnTo>
                  <a:lnTo>
                    <a:pt x="7818" y="9318"/>
                  </a:lnTo>
                  <a:lnTo>
                    <a:pt x="7796" y="8708"/>
                  </a:lnTo>
                  <a:lnTo>
                    <a:pt x="7761" y="8099"/>
                  </a:lnTo>
                  <a:lnTo>
                    <a:pt x="7721" y="7501"/>
                  </a:lnTo>
                  <a:lnTo>
                    <a:pt x="7673" y="6903"/>
                  </a:lnTo>
                  <a:lnTo>
                    <a:pt x="7611" y="6329"/>
                  </a:lnTo>
                  <a:lnTo>
                    <a:pt x="7581" y="6036"/>
                  </a:lnTo>
                  <a:lnTo>
                    <a:pt x="7545" y="5755"/>
                  </a:lnTo>
                  <a:lnTo>
                    <a:pt x="7506" y="5474"/>
                  </a:lnTo>
                  <a:lnTo>
                    <a:pt x="7466" y="5192"/>
                  </a:lnTo>
                  <a:lnTo>
                    <a:pt x="7422" y="4911"/>
                  </a:lnTo>
                  <a:lnTo>
                    <a:pt x="7378" y="4641"/>
                  </a:lnTo>
                  <a:lnTo>
                    <a:pt x="7330" y="4372"/>
                  </a:lnTo>
                  <a:lnTo>
                    <a:pt x="7277" y="4114"/>
                  </a:lnTo>
                  <a:lnTo>
                    <a:pt x="7225" y="3856"/>
                  </a:lnTo>
                  <a:lnTo>
                    <a:pt x="7167" y="3598"/>
                  </a:lnTo>
                  <a:lnTo>
                    <a:pt x="7106" y="3352"/>
                  </a:lnTo>
                  <a:lnTo>
                    <a:pt x="7044" y="3106"/>
                  </a:lnTo>
                  <a:lnTo>
                    <a:pt x="6978" y="2872"/>
                  </a:lnTo>
                  <a:lnTo>
                    <a:pt x="6908" y="2637"/>
                  </a:lnTo>
                  <a:lnTo>
                    <a:pt x="6833" y="2403"/>
                  </a:lnTo>
                  <a:lnTo>
                    <a:pt x="6758" y="2180"/>
                  </a:lnTo>
                  <a:lnTo>
                    <a:pt x="6679" y="1969"/>
                  </a:lnTo>
                  <a:lnTo>
                    <a:pt x="6596" y="1770"/>
                  </a:lnTo>
                  <a:lnTo>
                    <a:pt x="6508" y="1571"/>
                  </a:lnTo>
                  <a:lnTo>
                    <a:pt x="6415" y="1383"/>
                  </a:lnTo>
                  <a:lnTo>
                    <a:pt x="6323" y="1219"/>
                  </a:lnTo>
                  <a:lnTo>
                    <a:pt x="6226" y="1055"/>
                  </a:lnTo>
                  <a:lnTo>
                    <a:pt x="6130" y="903"/>
                  </a:lnTo>
                  <a:lnTo>
                    <a:pt x="6024" y="762"/>
                  </a:lnTo>
                  <a:lnTo>
                    <a:pt x="5923" y="621"/>
                  </a:lnTo>
                  <a:lnTo>
                    <a:pt x="5817" y="504"/>
                  </a:lnTo>
                  <a:lnTo>
                    <a:pt x="5712" y="399"/>
                  </a:lnTo>
                  <a:lnTo>
                    <a:pt x="5602" y="305"/>
                  </a:lnTo>
                  <a:lnTo>
                    <a:pt x="5492" y="223"/>
                  </a:lnTo>
                  <a:lnTo>
                    <a:pt x="5382" y="152"/>
                  </a:lnTo>
                  <a:lnTo>
                    <a:pt x="5272" y="94"/>
                  </a:lnTo>
                  <a:lnTo>
                    <a:pt x="5158" y="59"/>
                  </a:lnTo>
                  <a:lnTo>
                    <a:pt x="5048" y="24"/>
                  </a:lnTo>
                  <a:lnTo>
                    <a:pt x="4934" y="12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809" y="30825"/>
                  </a:moveTo>
                  <a:lnTo>
                    <a:pt x="809" y="30825"/>
                  </a:lnTo>
                  <a:lnTo>
                    <a:pt x="699" y="30297"/>
                  </a:lnTo>
                  <a:lnTo>
                    <a:pt x="589" y="29747"/>
                  </a:lnTo>
                  <a:lnTo>
                    <a:pt x="488" y="29184"/>
                  </a:lnTo>
                  <a:lnTo>
                    <a:pt x="392" y="28610"/>
                  </a:lnTo>
                  <a:lnTo>
                    <a:pt x="299" y="28024"/>
                  </a:lnTo>
                  <a:lnTo>
                    <a:pt x="220" y="27438"/>
                  </a:lnTo>
                  <a:lnTo>
                    <a:pt x="180" y="27133"/>
                  </a:lnTo>
                  <a:lnTo>
                    <a:pt x="150" y="26840"/>
                  </a:lnTo>
                  <a:lnTo>
                    <a:pt x="119" y="26535"/>
                  </a:lnTo>
                  <a:lnTo>
                    <a:pt x="88" y="26230"/>
                  </a:lnTo>
                  <a:lnTo>
                    <a:pt x="66" y="25926"/>
                  </a:lnTo>
                  <a:lnTo>
                    <a:pt x="44" y="25633"/>
                  </a:lnTo>
                  <a:lnTo>
                    <a:pt x="27" y="25328"/>
                  </a:lnTo>
                  <a:lnTo>
                    <a:pt x="13" y="25023"/>
                  </a:lnTo>
                  <a:lnTo>
                    <a:pt x="5" y="24730"/>
                  </a:lnTo>
                  <a:lnTo>
                    <a:pt x="0" y="24426"/>
                  </a:lnTo>
                  <a:lnTo>
                    <a:pt x="5" y="24133"/>
                  </a:lnTo>
                  <a:lnTo>
                    <a:pt x="9" y="23840"/>
                  </a:lnTo>
                  <a:lnTo>
                    <a:pt x="18" y="23547"/>
                  </a:lnTo>
                  <a:lnTo>
                    <a:pt x="31" y="23253"/>
                  </a:lnTo>
                  <a:lnTo>
                    <a:pt x="53" y="22972"/>
                  </a:lnTo>
                  <a:lnTo>
                    <a:pt x="79" y="22679"/>
                  </a:lnTo>
                  <a:lnTo>
                    <a:pt x="110" y="22398"/>
                  </a:lnTo>
                  <a:lnTo>
                    <a:pt x="145" y="22128"/>
                  </a:lnTo>
                  <a:lnTo>
                    <a:pt x="189" y="21859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388" y="15928"/>
                  </a:lnTo>
                  <a:lnTo>
                    <a:pt x="2436" y="15717"/>
                  </a:lnTo>
                  <a:lnTo>
                    <a:pt x="2480" y="15506"/>
                  </a:lnTo>
                  <a:lnTo>
                    <a:pt x="2520" y="15295"/>
                  </a:lnTo>
                  <a:lnTo>
                    <a:pt x="2555" y="15073"/>
                  </a:lnTo>
                  <a:lnTo>
                    <a:pt x="2590" y="14850"/>
                  </a:lnTo>
                  <a:lnTo>
                    <a:pt x="2621" y="14627"/>
                  </a:lnTo>
                  <a:lnTo>
                    <a:pt x="2647" y="14405"/>
                  </a:lnTo>
                  <a:lnTo>
                    <a:pt x="2674" y="14170"/>
                  </a:lnTo>
                  <a:lnTo>
                    <a:pt x="2696" y="13947"/>
                  </a:lnTo>
                  <a:lnTo>
                    <a:pt x="2735" y="13479"/>
                  </a:lnTo>
                  <a:lnTo>
                    <a:pt x="2762" y="12998"/>
                  </a:lnTo>
                  <a:lnTo>
                    <a:pt x="2784" y="12518"/>
                  </a:lnTo>
                  <a:lnTo>
                    <a:pt x="2801" y="12037"/>
                  </a:lnTo>
                  <a:lnTo>
                    <a:pt x="2806" y="11545"/>
                  </a:lnTo>
                  <a:lnTo>
                    <a:pt x="2810" y="11052"/>
                  </a:lnTo>
                  <a:lnTo>
                    <a:pt x="2810" y="10560"/>
                  </a:lnTo>
                  <a:lnTo>
                    <a:pt x="2801" y="9576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11"/>
                  </a:lnTo>
                  <a:lnTo>
                    <a:pt x="2784" y="7618"/>
                  </a:lnTo>
                  <a:lnTo>
                    <a:pt x="2788" y="7114"/>
                  </a:lnTo>
                  <a:lnTo>
                    <a:pt x="2792" y="6622"/>
                  </a:lnTo>
                  <a:lnTo>
                    <a:pt x="2806" y="6130"/>
                  </a:lnTo>
                  <a:lnTo>
                    <a:pt x="2823" y="5626"/>
                  </a:lnTo>
                  <a:lnTo>
                    <a:pt x="2849" y="5145"/>
                  </a:lnTo>
                  <a:lnTo>
                    <a:pt x="2885" y="4665"/>
                  </a:lnTo>
                  <a:lnTo>
                    <a:pt x="2924" y="4184"/>
                  </a:lnTo>
                  <a:lnTo>
                    <a:pt x="2951" y="3962"/>
                  </a:lnTo>
                  <a:lnTo>
                    <a:pt x="2977" y="3727"/>
                  </a:lnTo>
                  <a:lnTo>
                    <a:pt x="3003" y="3505"/>
                  </a:lnTo>
                  <a:lnTo>
                    <a:pt x="3039" y="3282"/>
                  </a:lnTo>
                  <a:lnTo>
                    <a:pt x="3069" y="3059"/>
                  </a:lnTo>
                  <a:lnTo>
                    <a:pt x="3109" y="2848"/>
                  </a:lnTo>
                  <a:lnTo>
                    <a:pt x="3148" y="2637"/>
                  </a:lnTo>
                  <a:lnTo>
                    <a:pt x="3192" y="2438"/>
                  </a:lnTo>
                  <a:lnTo>
                    <a:pt x="3241" y="2239"/>
                  </a:lnTo>
                  <a:lnTo>
                    <a:pt x="3289" y="2039"/>
                  </a:lnTo>
                  <a:lnTo>
                    <a:pt x="3342" y="1852"/>
                  </a:lnTo>
                  <a:lnTo>
                    <a:pt x="3399" y="1676"/>
                  </a:lnTo>
                  <a:lnTo>
                    <a:pt x="3461" y="1500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610" y="1125"/>
                  </a:lnTo>
                  <a:lnTo>
                    <a:pt x="3698" y="949"/>
                  </a:lnTo>
                  <a:lnTo>
                    <a:pt x="3786" y="785"/>
                  </a:lnTo>
                  <a:lnTo>
                    <a:pt x="3883" y="633"/>
                  </a:lnTo>
                  <a:lnTo>
                    <a:pt x="3980" y="504"/>
                  </a:lnTo>
                  <a:lnTo>
                    <a:pt x="4076" y="387"/>
                  </a:lnTo>
                  <a:lnTo>
                    <a:pt x="4177" y="281"/>
                  </a:lnTo>
                  <a:lnTo>
                    <a:pt x="4283" y="199"/>
                  </a:lnTo>
                  <a:lnTo>
                    <a:pt x="4388" y="129"/>
                  </a:lnTo>
                  <a:lnTo>
                    <a:pt x="4494" y="82"/>
                  </a:lnTo>
                  <a:lnTo>
                    <a:pt x="4604" y="35"/>
                  </a:lnTo>
                  <a:lnTo>
                    <a:pt x="4714" y="12"/>
                  </a:lnTo>
                  <a:lnTo>
                    <a:pt x="4824" y="0"/>
                  </a:lnTo>
                  <a:lnTo>
                    <a:pt x="4934" y="12"/>
                  </a:lnTo>
                  <a:lnTo>
                    <a:pt x="5048" y="24"/>
                  </a:lnTo>
                  <a:lnTo>
                    <a:pt x="5158" y="59"/>
                  </a:lnTo>
                  <a:lnTo>
                    <a:pt x="5272" y="94"/>
                  </a:lnTo>
                  <a:lnTo>
                    <a:pt x="5382" y="152"/>
                  </a:lnTo>
                  <a:lnTo>
                    <a:pt x="5492" y="223"/>
                  </a:lnTo>
                  <a:lnTo>
                    <a:pt x="5602" y="305"/>
                  </a:lnTo>
                  <a:lnTo>
                    <a:pt x="5712" y="399"/>
                  </a:lnTo>
                  <a:lnTo>
                    <a:pt x="5817" y="504"/>
                  </a:lnTo>
                  <a:lnTo>
                    <a:pt x="5923" y="621"/>
                  </a:lnTo>
                  <a:lnTo>
                    <a:pt x="6024" y="762"/>
                  </a:lnTo>
                  <a:lnTo>
                    <a:pt x="6130" y="903"/>
                  </a:lnTo>
                  <a:lnTo>
                    <a:pt x="6226" y="1055"/>
                  </a:lnTo>
                  <a:lnTo>
                    <a:pt x="6323" y="1219"/>
                  </a:lnTo>
                  <a:lnTo>
                    <a:pt x="6415" y="1383"/>
                  </a:lnTo>
                  <a:lnTo>
                    <a:pt x="6508" y="1571"/>
                  </a:lnTo>
                  <a:lnTo>
                    <a:pt x="6596" y="1770"/>
                  </a:lnTo>
                  <a:lnTo>
                    <a:pt x="6679" y="1969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838"/>
                  </a:lnTo>
                  <a:lnTo>
                    <a:pt x="7849" y="12506"/>
                  </a:lnTo>
                  <a:lnTo>
                    <a:pt x="7840" y="13186"/>
                  </a:lnTo>
                  <a:lnTo>
                    <a:pt x="7827" y="13842"/>
                  </a:lnTo>
                  <a:lnTo>
                    <a:pt x="7805" y="14498"/>
                  </a:lnTo>
                  <a:lnTo>
                    <a:pt x="7783" y="15143"/>
                  </a:lnTo>
                  <a:lnTo>
                    <a:pt x="7757" y="15788"/>
                  </a:lnTo>
                  <a:lnTo>
                    <a:pt x="7721" y="16420"/>
                  </a:lnTo>
                  <a:lnTo>
                    <a:pt x="7686" y="17053"/>
                  </a:lnTo>
                  <a:lnTo>
                    <a:pt x="7647" y="17675"/>
                  </a:lnTo>
                  <a:lnTo>
                    <a:pt x="7603" y="18296"/>
                  </a:lnTo>
                  <a:lnTo>
                    <a:pt x="7554" y="18917"/>
                  </a:lnTo>
                  <a:lnTo>
                    <a:pt x="7502" y="19526"/>
                  </a:lnTo>
                  <a:lnTo>
                    <a:pt x="7444" y="20136"/>
                  </a:lnTo>
                  <a:lnTo>
                    <a:pt x="7387" y="20745"/>
                  </a:lnTo>
                  <a:lnTo>
                    <a:pt x="7326" y="21343"/>
                  </a:lnTo>
                  <a:lnTo>
                    <a:pt x="7260" y="21953"/>
                  </a:lnTo>
                  <a:lnTo>
                    <a:pt x="7189" y="22550"/>
                  </a:lnTo>
                  <a:lnTo>
                    <a:pt x="7119" y="23160"/>
                  </a:lnTo>
                  <a:lnTo>
                    <a:pt x="7044" y="23757"/>
                  </a:lnTo>
                  <a:lnTo>
                    <a:pt x="6886" y="24965"/>
                  </a:lnTo>
                  <a:lnTo>
                    <a:pt x="6723" y="26172"/>
                  </a:lnTo>
                  <a:lnTo>
                    <a:pt x="6547" y="27391"/>
                  </a:lnTo>
                  <a:lnTo>
                    <a:pt x="6363" y="28621"/>
                  </a:lnTo>
                  <a:lnTo>
                    <a:pt x="6174" y="29864"/>
                  </a:lnTo>
                  <a:lnTo>
                    <a:pt x="5976" y="31130"/>
                  </a:lnTo>
                  <a:lnTo>
                    <a:pt x="809" y="30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5976" y="31130"/>
                  </a:moveTo>
                  <a:lnTo>
                    <a:pt x="809" y="30825"/>
                  </a:lnTo>
                  <a:lnTo>
                    <a:pt x="809" y="30825"/>
                  </a:lnTo>
                  <a:lnTo>
                    <a:pt x="735" y="30462"/>
                  </a:lnTo>
                  <a:lnTo>
                    <a:pt x="655" y="30087"/>
                  </a:lnTo>
                  <a:lnTo>
                    <a:pt x="581" y="29700"/>
                  </a:lnTo>
                  <a:lnTo>
                    <a:pt x="506" y="29301"/>
                  </a:lnTo>
                  <a:lnTo>
                    <a:pt x="436" y="28903"/>
                  </a:lnTo>
                  <a:lnTo>
                    <a:pt x="370" y="28493"/>
                  </a:lnTo>
                  <a:lnTo>
                    <a:pt x="308" y="28082"/>
                  </a:lnTo>
                  <a:lnTo>
                    <a:pt x="251" y="27672"/>
                  </a:lnTo>
                  <a:lnTo>
                    <a:pt x="194" y="27250"/>
                  </a:lnTo>
                  <a:lnTo>
                    <a:pt x="145" y="26828"/>
                  </a:lnTo>
                  <a:lnTo>
                    <a:pt x="106" y="26406"/>
                  </a:lnTo>
                  <a:lnTo>
                    <a:pt x="71" y="25984"/>
                  </a:lnTo>
                  <a:lnTo>
                    <a:pt x="40" y="25562"/>
                  </a:lnTo>
                  <a:lnTo>
                    <a:pt x="18" y="25140"/>
                  </a:lnTo>
                  <a:lnTo>
                    <a:pt x="5" y="24719"/>
                  </a:lnTo>
                  <a:lnTo>
                    <a:pt x="0" y="24297"/>
                  </a:lnTo>
                  <a:lnTo>
                    <a:pt x="0" y="24297"/>
                  </a:lnTo>
                  <a:lnTo>
                    <a:pt x="5" y="23945"/>
                  </a:lnTo>
                  <a:lnTo>
                    <a:pt x="13" y="23593"/>
                  </a:lnTo>
                  <a:lnTo>
                    <a:pt x="31" y="23253"/>
                  </a:lnTo>
                  <a:lnTo>
                    <a:pt x="57" y="22902"/>
                  </a:lnTo>
                  <a:lnTo>
                    <a:pt x="93" y="22562"/>
                  </a:lnTo>
                  <a:lnTo>
                    <a:pt x="132" y="22234"/>
                  </a:lnTo>
                  <a:lnTo>
                    <a:pt x="180" y="21906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410" y="15834"/>
                  </a:lnTo>
                  <a:lnTo>
                    <a:pt x="2471" y="15541"/>
                  </a:lnTo>
                  <a:lnTo>
                    <a:pt x="2528" y="15225"/>
                  </a:lnTo>
                  <a:lnTo>
                    <a:pt x="2581" y="14920"/>
                  </a:lnTo>
                  <a:lnTo>
                    <a:pt x="2625" y="14604"/>
                  </a:lnTo>
                  <a:lnTo>
                    <a:pt x="2665" y="14276"/>
                  </a:lnTo>
                  <a:lnTo>
                    <a:pt x="2696" y="13947"/>
                  </a:lnTo>
                  <a:lnTo>
                    <a:pt x="2726" y="13619"/>
                  </a:lnTo>
                  <a:lnTo>
                    <a:pt x="2748" y="13279"/>
                  </a:lnTo>
                  <a:lnTo>
                    <a:pt x="2766" y="12939"/>
                  </a:lnTo>
                  <a:lnTo>
                    <a:pt x="2784" y="12600"/>
                  </a:lnTo>
                  <a:lnTo>
                    <a:pt x="2792" y="12260"/>
                  </a:lnTo>
                  <a:lnTo>
                    <a:pt x="2801" y="11908"/>
                  </a:lnTo>
                  <a:lnTo>
                    <a:pt x="2806" y="11556"/>
                  </a:lnTo>
                  <a:lnTo>
                    <a:pt x="2810" y="10853"/>
                  </a:lnTo>
                  <a:lnTo>
                    <a:pt x="2810" y="10853"/>
                  </a:lnTo>
                  <a:lnTo>
                    <a:pt x="2810" y="10291"/>
                  </a:lnTo>
                  <a:lnTo>
                    <a:pt x="2806" y="9728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34"/>
                  </a:lnTo>
                  <a:lnTo>
                    <a:pt x="2784" y="7665"/>
                  </a:lnTo>
                  <a:lnTo>
                    <a:pt x="2784" y="7665"/>
                  </a:lnTo>
                  <a:lnTo>
                    <a:pt x="2788" y="7232"/>
                  </a:lnTo>
                  <a:lnTo>
                    <a:pt x="2792" y="6786"/>
                  </a:lnTo>
                  <a:lnTo>
                    <a:pt x="2801" y="6353"/>
                  </a:lnTo>
                  <a:lnTo>
                    <a:pt x="2814" y="5907"/>
                  </a:lnTo>
                  <a:lnTo>
                    <a:pt x="2832" y="5474"/>
                  </a:lnTo>
                  <a:lnTo>
                    <a:pt x="2854" y="5052"/>
                  </a:lnTo>
                  <a:lnTo>
                    <a:pt x="2885" y="4630"/>
                  </a:lnTo>
                  <a:lnTo>
                    <a:pt x="2924" y="4208"/>
                  </a:lnTo>
                  <a:lnTo>
                    <a:pt x="2968" y="3798"/>
                  </a:lnTo>
                  <a:lnTo>
                    <a:pt x="3017" y="3411"/>
                  </a:lnTo>
                  <a:lnTo>
                    <a:pt x="3078" y="3024"/>
                  </a:lnTo>
                  <a:lnTo>
                    <a:pt x="3113" y="2836"/>
                  </a:lnTo>
                  <a:lnTo>
                    <a:pt x="3148" y="2649"/>
                  </a:lnTo>
                  <a:lnTo>
                    <a:pt x="3184" y="2473"/>
                  </a:lnTo>
                  <a:lnTo>
                    <a:pt x="3228" y="2297"/>
                  </a:lnTo>
                  <a:lnTo>
                    <a:pt x="3272" y="2122"/>
                  </a:lnTo>
                  <a:lnTo>
                    <a:pt x="3316" y="1957"/>
                  </a:lnTo>
                  <a:lnTo>
                    <a:pt x="3364" y="1793"/>
                  </a:lnTo>
                  <a:lnTo>
                    <a:pt x="3417" y="1629"/>
                  </a:lnTo>
                  <a:lnTo>
                    <a:pt x="3469" y="1477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597" y="1160"/>
                  </a:lnTo>
                  <a:lnTo>
                    <a:pt x="3667" y="1008"/>
                  </a:lnTo>
                  <a:lnTo>
                    <a:pt x="3742" y="867"/>
                  </a:lnTo>
                  <a:lnTo>
                    <a:pt x="3817" y="738"/>
                  </a:lnTo>
                  <a:lnTo>
                    <a:pt x="3896" y="610"/>
                  </a:lnTo>
                  <a:lnTo>
                    <a:pt x="3975" y="504"/>
                  </a:lnTo>
                  <a:lnTo>
                    <a:pt x="4059" y="410"/>
                  </a:lnTo>
                  <a:lnTo>
                    <a:pt x="4142" y="317"/>
                  </a:lnTo>
                  <a:lnTo>
                    <a:pt x="4226" y="246"/>
                  </a:lnTo>
                  <a:lnTo>
                    <a:pt x="4314" y="176"/>
                  </a:lnTo>
                  <a:lnTo>
                    <a:pt x="4402" y="129"/>
                  </a:lnTo>
                  <a:lnTo>
                    <a:pt x="4490" y="82"/>
                  </a:lnTo>
                  <a:lnTo>
                    <a:pt x="4582" y="47"/>
                  </a:lnTo>
                  <a:lnTo>
                    <a:pt x="4670" y="24"/>
                  </a:lnTo>
                  <a:lnTo>
                    <a:pt x="4762" y="12"/>
                  </a:lnTo>
                  <a:lnTo>
                    <a:pt x="4855" y="0"/>
                  </a:lnTo>
                  <a:lnTo>
                    <a:pt x="4855" y="0"/>
                  </a:lnTo>
                  <a:lnTo>
                    <a:pt x="4986" y="12"/>
                  </a:lnTo>
                  <a:lnTo>
                    <a:pt x="5114" y="35"/>
                  </a:lnTo>
                  <a:lnTo>
                    <a:pt x="5246" y="82"/>
                  </a:lnTo>
                  <a:lnTo>
                    <a:pt x="5378" y="152"/>
                  </a:lnTo>
                  <a:lnTo>
                    <a:pt x="5505" y="235"/>
                  </a:lnTo>
                  <a:lnTo>
                    <a:pt x="5633" y="328"/>
                  </a:lnTo>
                  <a:lnTo>
                    <a:pt x="5760" y="445"/>
                  </a:lnTo>
                  <a:lnTo>
                    <a:pt x="5883" y="586"/>
                  </a:lnTo>
                  <a:lnTo>
                    <a:pt x="6007" y="727"/>
                  </a:lnTo>
                  <a:lnTo>
                    <a:pt x="6125" y="891"/>
                  </a:lnTo>
                  <a:lnTo>
                    <a:pt x="6240" y="1078"/>
                  </a:lnTo>
                  <a:lnTo>
                    <a:pt x="6354" y="1266"/>
                  </a:lnTo>
                  <a:lnTo>
                    <a:pt x="6464" y="1477"/>
                  </a:lnTo>
                  <a:lnTo>
                    <a:pt x="6565" y="1700"/>
                  </a:lnTo>
                  <a:lnTo>
                    <a:pt x="6666" y="1934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486"/>
                  </a:lnTo>
                  <a:lnTo>
                    <a:pt x="7853" y="11486"/>
                  </a:lnTo>
                  <a:lnTo>
                    <a:pt x="7853" y="12166"/>
                  </a:lnTo>
                  <a:lnTo>
                    <a:pt x="7844" y="12822"/>
                  </a:lnTo>
                  <a:lnTo>
                    <a:pt x="7836" y="13479"/>
                  </a:lnTo>
                  <a:lnTo>
                    <a:pt x="7818" y="14123"/>
                  </a:lnTo>
                  <a:lnTo>
                    <a:pt x="7796" y="14768"/>
                  </a:lnTo>
                  <a:lnTo>
                    <a:pt x="7774" y="15401"/>
                  </a:lnTo>
                  <a:lnTo>
                    <a:pt x="7743" y="16034"/>
                  </a:lnTo>
                  <a:lnTo>
                    <a:pt x="7708" y="16655"/>
                  </a:lnTo>
                  <a:lnTo>
                    <a:pt x="7673" y="17264"/>
                  </a:lnTo>
                  <a:lnTo>
                    <a:pt x="7629" y="17886"/>
                  </a:lnTo>
                  <a:lnTo>
                    <a:pt x="7585" y="18495"/>
                  </a:lnTo>
                  <a:lnTo>
                    <a:pt x="7537" y="19093"/>
                  </a:lnTo>
                  <a:lnTo>
                    <a:pt x="7484" y="19702"/>
                  </a:lnTo>
                  <a:lnTo>
                    <a:pt x="7431" y="20300"/>
                  </a:lnTo>
                  <a:lnTo>
                    <a:pt x="7370" y="20898"/>
                  </a:lnTo>
                  <a:lnTo>
                    <a:pt x="7308" y="21484"/>
                  </a:lnTo>
                  <a:lnTo>
                    <a:pt x="7242" y="22081"/>
                  </a:lnTo>
                  <a:lnTo>
                    <a:pt x="7176" y="22679"/>
                  </a:lnTo>
                  <a:lnTo>
                    <a:pt x="7106" y="23265"/>
                  </a:lnTo>
                  <a:lnTo>
                    <a:pt x="7031" y="23863"/>
                  </a:lnTo>
                  <a:lnTo>
                    <a:pt x="6877" y="25047"/>
                  </a:lnTo>
                  <a:lnTo>
                    <a:pt x="6714" y="26230"/>
                  </a:lnTo>
                  <a:lnTo>
                    <a:pt x="6539" y="27426"/>
                  </a:lnTo>
                  <a:lnTo>
                    <a:pt x="6358" y="28633"/>
                  </a:lnTo>
                  <a:lnTo>
                    <a:pt x="6174" y="29864"/>
                  </a:lnTo>
                  <a:lnTo>
                    <a:pt x="5980" y="31106"/>
                  </a:lnTo>
                  <a:lnTo>
                    <a:pt x="5980" y="31106"/>
                  </a:lnTo>
                  <a:lnTo>
                    <a:pt x="5976" y="31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080900" y="-12395950"/>
              <a:ext cx="109400" cy="291275"/>
            </a:xfrm>
            <a:custGeom>
              <a:avLst/>
              <a:gdLst/>
              <a:ahLst/>
              <a:cxnLst/>
              <a:rect l="l" t="t" r="r" b="b"/>
              <a:pathLst>
                <a:path w="4376" h="11651" extrusionOk="0">
                  <a:moveTo>
                    <a:pt x="2190" y="0"/>
                  </a:moveTo>
                  <a:lnTo>
                    <a:pt x="2080" y="12"/>
                  </a:lnTo>
                  <a:lnTo>
                    <a:pt x="1970" y="24"/>
                  </a:lnTo>
                  <a:lnTo>
                    <a:pt x="1860" y="71"/>
                  </a:lnTo>
                  <a:lnTo>
                    <a:pt x="1750" y="118"/>
                  </a:lnTo>
                  <a:lnTo>
                    <a:pt x="1645" y="176"/>
                  </a:lnTo>
                  <a:lnTo>
                    <a:pt x="1544" y="258"/>
                  </a:lnTo>
                  <a:lnTo>
                    <a:pt x="1438" y="352"/>
                  </a:lnTo>
                  <a:lnTo>
                    <a:pt x="1341" y="458"/>
                  </a:lnTo>
                  <a:lnTo>
                    <a:pt x="1245" y="575"/>
                  </a:lnTo>
                  <a:lnTo>
                    <a:pt x="1148" y="692"/>
                  </a:lnTo>
                  <a:lnTo>
                    <a:pt x="1060" y="833"/>
                  </a:lnTo>
                  <a:lnTo>
                    <a:pt x="968" y="985"/>
                  </a:lnTo>
                  <a:lnTo>
                    <a:pt x="884" y="1149"/>
                  </a:lnTo>
                  <a:lnTo>
                    <a:pt x="801" y="1325"/>
                  </a:lnTo>
                  <a:lnTo>
                    <a:pt x="721" y="1501"/>
                  </a:lnTo>
                  <a:lnTo>
                    <a:pt x="647" y="1700"/>
                  </a:lnTo>
                  <a:lnTo>
                    <a:pt x="572" y="1899"/>
                  </a:lnTo>
                  <a:lnTo>
                    <a:pt x="502" y="2110"/>
                  </a:lnTo>
                  <a:lnTo>
                    <a:pt x="440" y="2333"/>
                  </a:lnTo>
                  <a:lnTo>
                    <a:pt x="378" y="2556"/>
                  </a:lnTo>
                  <a:lnTo>
                    <a:pt x="321" y="2790"/>
                  </a:lnTo>
                  <a:lnTo>
                    <a:pt x="268" y="3036"/>
                  </a:lnTo>
                  <a:lnTo>
                    <a:pt x="220" y="3294"/>
                  </a:lnTo>
                  <a:lnTo>
                    <a:pt x="176" y="3552"/>
                  </a:lnTo>
                  <a:lnTo>
                    <a:pt x="137" y="3810"/>
                  </a:lnTo>
                  <a:lnTo>
                    <a:pt x="101" y="4079"/>
                  </a:lnTo>
                  <a:lnTo>
                    <a:pt x="71" y="4360"/>
                  </a:lnTo>
                  <a:lnTo>
                    <a:pt x="49" y="4642"/>
                  </a:lnTo>
                  <a:lnTo>
                    <a:pt x="27" y="4923"/>
                  </a:lnTo>
                  <a:lnTo>
                    <a:pt x="13" y="5216"/>
                  </a:lnTo>
                  <a:lnTo>
                    <a:pt x="5" y="5509"/>
                  </a:lnTo>
                  <a:lnTo>
                    <a:pt x="0" y="5814"/>
                  </a:lnTo>
                  <a:lnTo>
                    <a:pt x="5" y="6119"/>
                  </a:lnTo>
                  <a:lnTo>
                    <a:pt x="13" y="6412"/>
                  </a:lnTo>
                  <a:lnTo>
                    <a:pt x="27" y="6705"/>
                  </a:lnTo>
                  <a:lnTo>
                    <a:pt x="44" y="6986"/>
                  </a:lnTo>
                  <a:lnTo>
                    <a:pt x="71" y="7267"/>
                  </a:lnTo>
                  <a:lnTo>
                    <a:pt x="97" y="7548"/>
                  </a:lnTo>
                  <a:lnTo>
                    <a:pt x="132" y="7818"/>
                  </a:lnTo>
                  <a:lnTo>
                    <a:pt x="172" y="8088"/>
                  </a:lnTo>
                  <a:lnTo>
                    <a:pt x="216" y="8345"/>
                  </a:lnTo>
                  <a:lnTo>
                    <a:pt x="264" y="8592"/>
                  </a:lnTo>
                  <a:lnTo>
                    <a:pt x="317" y="8838"/>
                  </a:lnTo>
                  <a:lnTo>
                    <a:pt x="374" y="9072"/>
                  </a:lnTo>
                  <a:lnTo>
                    <a:pt x="431" y="9307"/>
                  </a:lnTo>
                  <a:lnTo>
                    <a:pt x="497" y="9517"/>
                  </a:lnTo>
                  <a:lnTo>
                    <a:pt x="567" y="9740"/>
                  </a:lnTo>
                  <a:lnTo>
                    <a:pt x="638" y="9939"/>
                  </a:lnTo>
                  <a:lnTo>
                    <a:pt x="713" y="10127"/>
                  </a:lnTo>
                  <a:lnTo>
                    <a:pt x="792" y="10314"/>
                  </a:lnTo>
                  <a:lnTo>
                    <a:pt x="875" y="10490"/>
                  </a:lnTo>
                  <a:lnTo>
                    <a:pt x="963" y="10654"/>
                  </a:lnTo>
                  <a:lnTo>
                    <a:pt x="1051" y="10807"/>
                  </a:lnTo>
                  <a:lnTo>
                    <a:pt x="1139" y="10947"/>
                  </a:lnTo>
                  <a:lnTo>
                    <a:pt x="1236" y="11076"/>
                  </a:lnTo>
                  <a:lnTo>
                    <a:pt x="1333" y="11194"/>
                  </a:lnTo>
                  <a:lnTo>
                    <a:pt x="1429" y="11299"/>
                  </a:lnTo>
                  <a:lnTo>
                    <a:pt x="1530" y="11393"/>
                  </a:lnTo>
                  <a:lnTo>
                    <a:pt x="1636" y="11463"/>
                  </a:lnTo>
                  <a:lnTo>
                    <a:pt x="1741" y="11533"/>
                  </a:lnTo>
                  <a:lnTo>
                    <a:pt x="1851" y="11580"/>
                  </a:lnTo>
                  <a:lnTo>
                    <a:pt x="1957" y="11627"/>
                  </a:lnTo>
                  <a:lnTo>
                    <a:pt x="2071" y="11651"/>
                  </a:lnTo>
                  <a:lnTo>
                    <a:pt x="2304" y="11651"/>
                  </a:lnTo>
                  <a:lnTo>
                    <a:pt x="2414" y="11627"/>
                  </a:lnTo>
                  <a:lnTo>
                    <a:pt x="2524" y="11580"/>
                  </a:lnTo>
                  <a:lnTo>
                    <a:pt x="2630" y="11533"/>
                  </a:lnTo>
                  <a:lnTo>
                    <a:pt x="2735" y="11463"/>
                  </a:lnTo>
                  <a:lnTo>
                    <a:pt x="2841" y="11393"/>
                  </a:lnTo>
                  <a:lnTo>
                    <a:pt x="2942" y="11299"/>
                  </a:lnTo>
                  <a:lnTo>
                    <a:pt x="3039" y="11194"/>
                  </a:lnTo>
                  <a:lnTo>
                    <a:pt x="3135" y="11076"/>
                  </a:lnTo>
                  <a:lnTo>
                    <a:pt x="3232" y="10947"/>
                  </a:lnTo>
                  <a:lnTo>
                    <a:pt x="3320" y="10807"/>
                  </a:lnTo>
                  <a:lnTo>
                    <a:pt x="3412" y="10654"/>
                  </a:lnTo>
                  <a:lnTo>
                    <a:pt x="3496" y="10490"/>
                  </a:lnTo>
                  <a:lnTo>
                    <a:pt x="3579" y="10326"/>
                  </a:lnTo>
                  <a:lnTo>
                    <a:pt x="3659" y="10139"/>
                  </a:lnTo>
                  <a:lnTo>
                    <a:pt x="3733" y="9951"/>
                  </a:lnTo>
                  <a:lnTo>
                    <a:pt x="3804" y="9740"/>
                  </a:lnTo>
                  <a:lnTo>
                    <a:pt x="3874" y="9529"/>
                  </a:lnTo>
                  <a:lnTo>
                    <a:pt x="3940" y="9318"/>
                  </a:lnTo>
                  <a:lnTo>
                    <a:pt x="3997" y="9084"/>
                  </a:lnTo>
                  <a:lnTo>
                    <a:pt x="4054" y="8849"/>
                  </a:lnTo>
                  <a:lnTo>
                    <a:pt x="4107" y="8603"/>
                  </a:lnTo>
                  <a:lnTo>
                    <a:pt x="4155" y="8357"/>
                  </a:lnTo>
                  <a:lnTo>
                    <a:pt x="4199" y="8099"/>
                  </a:lnTo>
                  <a:lnTo>
                    <a:pt x="4239" y="7841"/>
                  </a:lnTo>
                  <a:lnTo>
                    <a:pt x="4274" y="7572"/>
                  </a:lnTo>
                  <a:lnTo>
                    <a:pt x="4305" y="7291"/>
                  </a:lnTo>
                  <a:lnTo>
                    <a:pt x="4327" y="7009"/>
                  </a:lnTo>
                  <a:lnTo>
                    <a:pt x="4349" y="6728"/>
                  </a:lnTo>
                  <a:lnTo>
                    <a:pt x="4362" y="6435"/>
                  </a:lnTo>
                  <a:lnTo>
                    <a:pt x="4371" y="6142"/>
                  </a:lnTo>
                  <a:lnTo>
                    <a:pt x="4375" y="5837"/>
                  </a:lnTo>
                  <a:lnTo>
                    <a:pt x="4371" y="5544"/>
                  </a:lnTo>
                  <a:lnTo>
                    <a:pt x="4362" y="5240"/>
                  </a:lnTo>
                  <a:lnTo>
                    <a:pt x="4349" y="4947"/>
                  </a:lnTo>
                  <a:lnTo>
                    <a:pt x="4331" y="4665"/>
                  </a:lnTo>
                  <a:lnTo>
                    <a:pt x="4305" y="4384"/>
                  </a:lnTo>
                  <a:lnTo>
                    <a:pt x="4274" y="4103"/>
                  </a:lnTo>
                  <a:lnTo>
                    <a:pt x="4243" y="3833"/>
                  </a:lnTo>
                  <a:lnTo>
                    <a:pt x="4204" y="3575"/>
                  </a:lnTo>
                  <a:lnTo>
                    <a:pt x="4160" y="3317"/>
                  </a:lnTo>
                  <a:lnTo>
                    <a:pt x="4111" y="3060"/>
                  </a:lnTo>
                  <a:lnTo>
                    <a:pt x="4059" y="2813"/>
                  </a:lnTo>
                  <a:lnTo>
                    <a:pt x="4002" y="2579"/>
                  </a:lnTo>
                  <a:lnTo>
                    <a:pt x="3940" y="2356"/>
                  </a:lnTo>
                  <a:lnTo>
                    <a:pt x="3878" y="2134"/>
                  </a:lnTo>
                  <a:lnTo>
                    <a:pt x="3808" y="1923"/>
                  </a:lnTo>
                  <a:lnTo>
                    <a:pt x="3738" y="1712"/>
                  </a:lnTo>
                  <a:lnTo>
                    <a:pt x="3659" y="1524"/>
                  </a:lnTo>
                  <a:lnTo>
                    <a:pt x="3579" y="1337"/>
                  </a:lnTo>
                  <a:lnTo>
                    <a:pt x="3500" y="1161"/>
                  </a:lnTo>
                  <a:lnTo>
                    <a:pt x="3412" y="997"/>
                  </a:lnTo>
                  <a:lnTo>
                    <a:pt x="3324" y="844"/>
                  </a:lnTo>
                  <a:lnTo>
                    <a:pt x="3232" y="704"/>
                  </a:lnTo>
                  <a:lnTo>
                    <a:pt x="3140" y="575"/>
                  </a:lnTo>
                  <a:lnTo>
                    <a:pt x="3043" y="458"/>
                  </a:lnTo>
                  <a:lnTo>
                    <a:pt x="2942" y="364"/>
                  </a:lnTo>
                  <a:lnTo>
                    <a:pt x="2841" y="270"/>
                  </a:lnTo>
                  <a:lnTo>
                    <a:pt x="2740" y="188"/>
                  </a:lnTo>
                  <a:lnTo>
                    <a:pt x="2634" y="118"/>
                  </a:lnTo>
                  <a:lnTo>
                    <a:pt x="2524" y="71"/>
                  </a:lnTo>
                  <a:lnTo>
                    <a:pt x="2414" y="36"/>
                  </a:lnTo>
                  <a:lnTo>
                    <a:pt x="2304" y="1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extrusionOk="0">
                  <a:moveTo>
                    <a:pt x="4358" y="0"/>
                  </a:move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fill="none" extrusionOk="0">
                  <a:moveTo>
                    <a:pt x="621" y="3388"/>
                  </a:move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lnTo>
                    <a:pt x="4358" y="0"/>
                  </a:ln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453750" y="-5603350"/>
              <a:ext cx="570225" cy="957575"/>
            </a:xfrm>
            <a:custGeom>
              <a:avLst/>
              <a:gdLst/>
              <a:ahLst/>
              <a:cxnLst/>
              <a:rect l="l" t="t" r="r" b="b"/>
              <a:pathLst>
                <a:path w="22809" h="38303" extrusionOk="0">
                  <a:moveTo>
                    <a:pt x="11486" y="0"/>
                  </a:moveTo>
                  <a:lnTo>
                    <a:pt x="11227" y="23"/>
                  </a:lnTo>
                  <a:lnTo>
                    <a:pt x="11007" y="59"/>
                  </a:lnTo>
                  <a:lnTo>
                    <a:pt x="10787" y="106"/>
                  </a:lnTo>
                  <a:lnTo>
                    <a:pt x="10567" y="164"/>
                  </a:lnTo>
                  <a:lnTo>
                    <a:pt x="10356" y="234"/>
                  </a:lnTo>
                  <a:lnTo>
                    <a:pt x="10145" y="316"/>
                  </a:lnTo>
                  <a:lnTo>
                    <a:pt x="9934" y="410"/>
                  </a:lnTo>
                  <a:lnTo>
                    <a:pt x="9732" y="527"/>
                  </a:lnTo>
                  <a:lnTo>
                    <a:pt x="9529" y="645"/>
                  </a:lnTo>
                  <a:lnTo>
                    <a:pt x="9327" y="774"/>
                  </a:lnTo>
                  <a:lnTo>
                    <a:pt x="9129" y="914"/>
                  </a:lnTo>
                  <a:lnTo>
                    <a:pt x="8936" y="1067"/>
                  </a:lnTo>
                  <a:lnTo>
                    <a:pt x="8747" y="1231"/>
                  </a:lnTo>
                  <a:lnTo>
                    <a:pt x="8558" y="1406"/>
                  </a:lnTo>
                  <a:lnTo>
                    <a:pt x="8368" y="1594"/>
                  </a:lnTo>
                  <a:lnTo>
                    <a:pt x="8184" y="1793"/>
                  </a:lnTo>
                  <a:lnTo>
                    <a:pt x="8004" y="1993"/>
                  </a:lnTo>
                  <a:lnTo>
                    <a:pt x="7823" y="2215"/>
                  </a:lnTo>
                  <a:lnTo>
                    <a:pt x="7647" y="2438"/>
                  </a:lnTo>
                  <a:lnTo>
                    <a:pt x="7476" y="2672"/>
                  </a:lnTo>
                  <a:lnTo>
                    <a:pt x="7304" y="2918"/>
                  </a:lnTo>
                  <a:lnTo>
                    <a:pt x="7137" y="3165"/>
                  </a:lnTo>
                  <a:lnTo>
                    <a:pt x="6970" y="3434"/>
                  </a:lnTo>
                  <a:lnTo>
                    <a:pt x="6808" y="3704"/>
                  </a:lnTo>
                  <a:lnTo>
                    <a:pt x="6645" y="3985"/>
                  </a:lnTo>
                  <a:lnTo>
                    <a:pt x="6487" y="4266"/>
                  </a:lnTo>
                  <a:lnTo>
                    <a:pt x="6333" y="4559"/>
                  </a:lnTo>
                  <a:lnTo>
                    <a:pt x="6179" y="4864"/>
                  </a:lnTo>
                  <a:lnTo>
                    <a:pt x="6025" y="5180"/>
                  </a:lnTo>
                  <a:lnTo>
                    <a:pt x="5880" y="5497"/>
                  </a:lnTo>
                  <a:lnTo>
                    <a:pt x="5730" y="5813"/>
                  </a:lnTo>
                  <a:lnTo>
                    <a:pt x="5590" y="6153"/>
                  </a:lnTo>
                  <a:lnTo>
                    <a:pt x="5444" y="6481"/>
                  </a:lnTo>
                  <a:lnTo>
                    <a:pt x="5308" y="6833"/>
                  </a:lnTo>
                  <a:lnTo>
                    <a:pt x="5167" y="7185"/>
                  </a:lnTo>
                  <a:lnTo>
                    <a:pt x="5036" y="7536"/>
                  </a:lnTo>
                  <a:lnTo>
                    <a:pt x="4904" y="7900"/>
                  </a:lnTo>
                  <a:lnTo>
                    <a:pt x="4772" y="8275"/>
                  </a:lnTo>
                  <a:lnTo>
                    <a:pt x="4644" y="8650"/>
                  </a:lnTo>
                  <a:lnTo>
                    <a:pt x="4517" y="9025"/>
                  </a:lnTo>
                  <a:lnTo>
                    <a:pt x="4394" y="9412"/>
                  </a:lnTo>
                  <a:lnTo>
                    <a:pt x="4270" y="9798"/>
                  </a:lnTo>
                  <a:lnTo>
                    <a:pt x="4152" y="10185"/>
                  </a:lnTo>
                  <a:lnTo>
                    <a:pt x="4033" y="10584"/>
                  </a:lnTo>
                  <a:lnTo>
                    <a:pt x="3919" y="10994"/>
                  </a:lnTo>
                  <a:lnTo>
                    <a:pt x="3694" y="11803"/>
                  </a:lnTo>
                  <a:lnTo>
                    <a:pt x="3479" y="12635"/>
                  </a:lnTo>
                  <a:lnTo>
                    <a:pt x="3272" y="13479"/>
                  </a:lnTo>
                  <a:lnTo>
                    <a:pt x="3070" y="14334"/>
                  </a:lnTo>
                  <a:lnTo>
                    <a:pt x="2881" y="15201"/>
                  </a:lnTo>
                  <a:lnTo>
                    <a:pt x="2696" y="16069"/>
                  </a:lnTo>
                  <a:lnTo>
                    <a:pt x="2520" y="16948"/>
                  </a:lnTo>
                  <a:lnTo>
                    <a:pt x="2349" y="17827"/>
                  </a:lnTo>
                  <a:lnTo>
                    <a:pt x="2186" y="18706"/>
                  </a:lnTo>
                  <a:lnTo>
                    <a:pt x="2032" y="19597"/>
                  </a:lnTo>
                  <a:lnTo>
                    <a:pt x="1887" y="20476"/>
                  </a:lnTo>
                  <a:lnTo>
                    <a:pt x="1747" y="21355"/>
                  </a:lnTo>
                  <a:lnTo>
                    <a:pt x="1610" y="22234"/>
                  </a:lnTo>
                  <a:lnTo>
                    <a:pt x="1483" y="23101"/>
                  </a:lnTo>
                  <a:lnTo>
                    <a:pt x="1360" y="23968"/>
                  </a:lnTo>
                  <a:lnTo>
                    <a:pt x="1245" y="24824"/>
                  </a:lnTo>
                  <a:lnTo>
                    <a:pt x="1140" y="25656"/>
                  </a:lnTo>
                  <a:lnTo>
                    <a:pt x="1034" y="26488"/>
                  </a:lnTo>
                  <a:lnTo>
                    <a:pt x="938" y="27309"/>
                  </a:lnTo>
                  <a:lnTo>
                    <a:pt x="845" y="28106"/>
                  </a:lnTo>
                  <a:lnTo>
                    <a:pt x="762" y="28891"/>
                  </a:lnTo>
                  <a:lnTo>
                    <a:pt x="683" y="29653"/>
                  </a:lnTo>
                  <a:lnTo>
                    <a:pt x="608" y="30391"/>
                  </a:lnTo>
                  <a:lnTo>
                    <a:pt x="537" y="31118"/>
                  </a:lnTo>
                  <a:lnTo>
                    <a:pt x="410" y="32477"/>
                  </a:lnTo>
                  <a:lnTo>
                    <a:pt x="304" y="33732"/>
                  </a:lnTo>
                  <a:lnTo>
                    <a:pt x="216" y="34868"/>
                  </a:lnTo>
                  <a:lnTo>
                    <a:pt x="146" y="35865"/>
                  </a:lnTo>
                  <a:lnTo>
                    <a:pt x="89" y="36708"/>
                  </a:lnTo>
                  <a:lnTo>
                    <a:pt x="49" y="37388"/>
                  </a:lnTo>
                  <a:lnTo>
                    <a:pt x="23" y="37881"/>
                  </a:lnTo>
                  <a:lnTo>
                    <a:pt x="1" y="38302"/>
                  </a:lnTo>
                  <a:lnTo>
                    <a:pt x="22808" y="38302"/>
                  </a:lnTo>
                  <a:lnTo>
                    <a:pt x="22800" y="37857"/>
                  </a:lnTo>
                  <a:lnTo>
                    <a:pt x="22786" y="37330"/>
                  </a:lnTo>
                  <a:lnTo>
                    <a:pt x="22764" y="36603"/>
                  </a:lnTo>
                  <a:lnTo>
                    <a:pt x="22734" y="35712"/>
                  </a:lnTo>
                  <a:lnTo>
                    <a:pt x="22690" y="34657"/>
                  </a:lnTo>
                  <a:lnTo>
                    <a:pt x="22628" y="33462"/>
                  </a:lnTo>
                  <a:lnTo>
                    <a:pt x="22553" y="32138"/>
                  </a:lnTo>
                  <a:lnTo>
                    <a:pt x="22509" y="31434"/>
                  </a:lnTo>
                  <a:lnTo>
                    <a:pt x="22461" y="30708"/>
                  </a:lnTo>
                  <a:lnTo>
                    <a:pt x="22408" y="29946"/>
                  </a:lnTo>
                  <a:lnTo>
                    <a:pt x="22351" y="29172"/>
                  </a:lnTo>
                  <a:lnTo>
                    <a:pt x="22285" y="28364"/>
                  </a:lnTo>
                  <a:lnTo>
                    <a:pt x="22215" y="27543"/>
                  </a:lnTo>
                  <a:lnTo>
                    <a:pt x="22140" y="26711"/>
                  </a:lnTo>
                  <a:lnTo>
                    <a:pt x="22061" y="25855"/>
                  </a:lnTo>
                  <a:lnTo>
                    <a:pt x="21973" y="24988"/>
                  </a:lnTo>
                  <a:lnTo>
                    <a:pt x="21876" y="24109"/>
                  </a:lnTo>
                  <a:lnTo>
                    <a:pt x="21775" y="23218"/>
                  </a:lnTo>
                  <a:lnTo>
                    <a:pt x="21669" y="22316"/>
                  </a:lnTo>
                  <a:lnTo>
                    <a:pt x="21551" y="21413"/>
                  </a:lnTo>
                  <a:lnTo>
                    <a:pt x="21432" y="20511"/>
                  </a:lnTo>
                  <a:lnTo>
                    <a:pt x="21300" y="19597"/>
                  </a:lnTo>
                  <a:lnTo>
                    <a:pt x="21164" y="18682"/>
                  </a:lnTo>
                  <a:lnTo>
                    <a:pt x="21014" y="17768"/>
                  </a:lnTo>
                  <a:lnTo>
                    <a:pt x="20860" y="16866"/>
                  </a:lnTo>
                  <a:lnTo>
                    <a:pt x="20698" y="15963"/>
                  </a:lnTo>
                  <a:lnTo>
                    <a:pt x="20526" y="15061"/>
                  </a:lnTo>
                  <a:lnTo>
                    <a:pt x="20346" y="14170"/>
                  </a:lnTo>
                  <a:lnTo>
                    <a:pt x="20157" y="13291"/>
                  </a:lnTo>
                  <a:lnTo>
                    <a:pt x="20060" y="12857"/>
                  </a:lnTo>
                  <a:lnTo>
                    <a:pt x="19959" y="12424"/>
                  </a:lnTo>
                  <a:lnTo>
                    <a:pt x="19854" y="12002"/>
                  </a:lnTo>
                  <a:lnTo>
                    <a:pt x="19748" y="11568"/>
                  </a:lnTo>
                  <a:lnTo>
                    <a:pt x="19638" y="11158"/>
                  </a:lnTo>
                  <a:lnTo>
                    <a:pt x="19528" y="10736"/>
                  </a:lnTo>
                  <a:lnTo>
                    <a:pt x="19414" y="10326"/>
                  </a:lnTo>
                  <a:lnTo>
                    <a:pt x="19299" y="9916"/>
                  </a:lnTo>
                  <a:lnTo>
                    <a:pt x="19181" y="9517"/>
                  </a:lnTo>
                  <a:lnTo>
                    <a:pt x="19062" y="9119"/>
                  </a:lnTo>
                  <a:lnTo>
                    <a:pt x="18935" y="8720"/>
                  </a:lnTo>
                  <a:lnTo>
                    <a:pt x="18811" y="8333"/>
                  </a:lnTo>
                  <a:lnTo>
                    <a:pt x="18680" y="7958"/>
                  </a:lnTo>
                  <a:lnTo>
                    <a:pt x="18548" y="7583"/>
                  </a:lnTo>
                  <a:lnTo>
                    <a:pt x="18416" y="7208"/>
                  </a:lnTo>
                  <a:lnTo>
                    <a:pt x="18275" y="6845"/>
                  </a:lnTo>
                  <a:lnTo>
                    <a:pt x="18139" y="6493"/>
                  </a:lnTo>
                  <a:lnTo>
                    <a:pt x="17994" y="6142"/>
                  </a:lnTo>
                  <a:lnTo>
                    <a:pt x="17848" y="5802"/>
                  </a:lnTo>
                  <a:lnTo>
                    <a:pt x="17699" y="5462"/>
                  </a:lnTo>
                  <a:lnTo>
                    <a:pt x="17545" y="5134"/>
                  </a:lnTo>
                  <a:lnTo>
                    <a:pt x="17391" y="4817"/>
                  </a:lnTo>
                  <a:lnTo>
                    <a:pt x="17233" y="4512"/>
                  </a:lnTo>
                  <a:lnTo>
                    <a:pt x="17075" y="4208"/>
                  </a:lnTo>
                  <a:lnTo>
                    <a:pt x="16908" y="3915"/>
                  </a:lnTo>
                  <a:lnTo>
                    <a:pt x="16740" y="3622"/>
                  </a:lnTo>
                  <a:lnTo>
                    <a:pt x="16573" y="3352"/>
                  </a:lnTo>
                  <a:lnTo>
                    <a:pt x="16397" y="3083"/>
                  </a:lnTo>
                  <a:lnTo>
                    <a:pt x="16222" y="2825"/>
                  </a:lnTo>
                  <a:lnTo>
                    <a:pt x="16041" y="2579"/>
                  </a:lnTo>
                  <a:lnTo>
                    <a:pt x="15861" y="2332"/>
                  </a:lnTo>
                  <a:lnTo>
                    <a:pt x="15676" y="2110"/>
                  </a:lnTo>
                  <a:lnTo>
                    <a:pt x="15487" y="1887"/>
                  </a:lnTo>
                  <a:lnTo>
                    <a:pt x="15294" y="1688"/>
                  </a:lnTo>
                  <a:lnTo>
                    <a:pt x="15096" y="1489"/>
                  </a:lnTo>
                  <a:lnTo>
                    <a:pt x="14898" y="1301"/>
                  </a:lnTo>
                  <a:lnTo>
                    <a:pt x="14696" y="1125"/>
                  </a:lnTo>
                  <a:lnTo>
                    <a:pt x="14489" y="961"/>
                  </a:lnTo>
                  <a:lnTo>
                    <a:pt x="14278" y="809"/>
                  </a:lnTo>
                  <a:lnTo>
                    <a:pt x="14067" y="680"/>
                  </a:lnTo>
                  <a:lnTo>
                    <a:pt x="13847" y="551"/>
                  </a:lnTo>
                  <a:lnTo>
                    <a:pt x="13627" y="434"/>
                  </a:lnTo>
                  <a:lnTo>
                    <a:pt x="13407" y="328"/>
                  </a:lnTo>
                  <a:lnTo>
                    <a:pt x="13179" y="246"/>
                  </a:lnTo>
                  <a:lnTo>
                    <a:pt x="12946" y="164"/>
                  </a:lnTo>
                  <a:lnTo>
                    <a:pt x="12713" y="106"/>
                  </a:lnTo>
                  <a:lnTo>
                    <a:pt x="12475" y="59"/>
                  </a:lnTo>
                  <a:lnTo>
                    <a:pt x="12233" y="23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extrusionOk="0">
                  <a:moveTo>
                    <a:pt x="9005" y="0"/>
                  </a:moveTo>
                  <a:lnTo>
                    <a:pt x="317" y="19268"/>
                  </a:lnTo>
                  <a:lnTo>
                    <a:pt x="247" y="19796"/>
                  </a:lnTo>
                  <a:lnTo>
                    <a:pt x="185" y="20300"/>
                  </a:lnTo>
                  <a:lnTo>
                    <a:pt x="132" y="20804"/>
                  </a:lnTo>
                  <a:lnTo>
                    <a:pt x="93" y="21284"/>
                  </a:lnTo>
                  <a:lnTo>
                    <a:pt x="58" y="21765"/>
                  </a:lnTo>
                  <a:lnTo>
                    <a:pt x="31" y="22234"/>
                  </a:lnTo>
                  <a:lnTo>
                    <a:pt x="14" y="22679"/>
                  </a:lnTo>
                  <a:lnTo>
                    <a:pt x="5" y="23124"/>
                  </a:lnTo>
                  <a:lnTo>
                    <a:pt x="0" y="23558"/>
                  </a:lnTo>
                  <a:lnTo>
                    <a:pt x="5" y="23980"/>
                  </a:lnTo>
                  <a:lnTo>
                    <a:pt x="18" y="24390"/>
                  </a:lnTo>
                  <a:lnTo>
                    <a:pt x="36" y="24789"/>
                  </a:lnTo>
                  <a:lnTo>
                    <a:pt x="62" y="25187"/>
                  </a:lnTo>
                  <a:lnTo>
                    <a:pt x="93" y="25562"/>
                  </a:lnTo>
                  <a:lnTo>
                    <a:pt x="132" y="25937"/>
                  </a:lnTo>
                  <a:lnTo>
                    <a:pt x="172" y="26301"/>
                  </a:lnTo>
                  <a:lnTo>
                    <a:pt x="220" y="26652"/>
                  </a:lnTo>
                  <a:lnTo>
                    <a:pt x="273" y="26992"/>
                  </a:lnTo>
                  <a:lnTo>
                    <a:pt x="335" y="27320"/>
                  </a:lnTo>
                  <a:lnTo>
                    <a:pt x="396" y="27649"/>
                  </a:lnTo>
                  <a:lnTo>
                    <a:pt x="462" y="27953"/>
                  </a:lnTo>
                  <a:lnTo>
                    <a:pt x="532" y="28258"/>
                  </a:lnTo>
                  <a:lnTo>
                    <a:pt x="612" y="28563"/>
                  </a:lnTo>
                  <a:lnTo>
                    <a:pt x="686" y="28844"/>
                  </a:lnTo>
                  <a:lnTo>
                    <a:pt x="770" y="29114"/>
                  </a:lnTo>
                  <a:lnTo>
                    <a:pt x="853" y="29383"/>
                  </a:lnTo>
                  <a:lnTo>
                    <a:pt x="941" y="29641"/>
                  </a:lnTo>
                  <a:lnTo>
                    <a:pt x="1034" y="29899"/>
                  </a:lnTo>
                  <a:lnTo>
                    <a:pt x="1126" y="30133"/>
                  </a:lnTo>
                  <a:lnTo>
                    <a:pt x="1218" y="30368"/>
                  </a:lnTo>
                  <a:lnTo>
                    <a:pt x="1315" y="30590"/>
                  </a:lnTo>
                  <a:lnTo>
                    <a:pt x="1412" y="30813"/>
                  </a:lnTo>
                  <a:lnTo>
                    <a:pt x="1513" y="31012"/>
                  </a:lnTo>
                  <a:lnTo>
                    <a:pt x="1610" y="31212"/>
                  </a:lnTo>
                  <a:lnTo>
                    <a:pt x="1711" y="31411"/>
                  </a:lnTo>
                  <a:lnTo>
                    <a:pt x="1812" y="31587"/>
                  </a:lnTo>
                  <a:lnTo>
                    <a:pt x="2010" y="31938"/>
                  </a:lnTo>
                  <a:lnTo>
                    <a:pt x="2212" y="32243"/>
                  </a:lnTo>
                  <a:lnTo>
                    <a:pt x="2406" y="32536"/>
                  </a:lnTo>
                  <a:lnTo>
                    <a:pt x="2595" y="32782"/>
                  </a:lnTo>
                  <a:lnTo>
                    <a:pt x="2779" y="33017"/>
                  </a:lnTo>
                  <a:lnTo>
                    <a:pt x="2951" y="33216"/>
                  </a:lnTo>
                  <a:lnTo>
                    <a:pt x="3109" y="33380"/>
                  </a:lnTo>
                  <a:lnTo>
                    <a:pt x="3254" y="33532"/>
                  </a:lnTo>
                  <a:lnTo>
                    <a:pt x="3382" y="33649"/>
                  </a:lnTo>
                  <a:lnTo>
                    <a:pt x="3492" y="33755"/>
                  </a:lnTo>
                  <a:lnTo>
                    <a:pt x="3645" y="33884"/>
                  </a:lnTo>
                  <a:lnTo>
                    <a:pt x="3703" y="33919"/>
                  </a:lnTo>
                  <a:lnTo>
                    <a:pt x="3936" y="32735"/>
                  </a:lnTo>
                  <a:lnTo>
                    <a:pt x="12325" y="12682"/>
                  </a:lnTo>
                  <a:lnTo>
                    <a:pt x="12294" y="12178"/>
                  </a:lnTo>
                  <a:lnTo>
                    <a:pt x="12255" y="11674"/>
                  </a:lnTo>
                  <a:lnTo>
                    <a:pt x="12215" y="11181"/>
                  </a:lnTo>
                  <a:lnTo>
                    <a:pt x="12167" y="10701"/>
                  </a:lnTo>
                  <a:lnTo>
                    <a:pt x="12114" y="10220"/>
                  </a:lnTo>
                  <a:lnTo>
                    <a:pt x="12057" y="9740"/>
                  </a:lnTo>
                  <a:lnTo>
                    <a:pt x="11995" y="9271"/>
                  </a:lnTo>
                  <a:lnTo>
                    <a:pt x="11925" y="8802"/>
                  </a:lnTo>
                  <a:lnTo>
                    <a:pt x="11855" y="8345"/>
                  </a:lnTo>
                  <a:lnTo>
                    <a:pt x="11776" y="7888"/>
                  </a:lnTo>
                  <a:lnTo>
                    <a:pt x="11696" y="7442"/>
                  </a:lnTo>
                  <a:lnTo>
                    <a:pt x="11608" y="6997"/>
                  </a:lnTo>
                  <a:lnTo>
                    <a:pt x="11516" y="6563"/>
                  </a:lnTo>
                  <a:lnTo>
                    <a:pt x="11424" y="6142"/>
                  </a:lnTo>
                  <a:lnTo>
                    <a:pt x="11323" y="5720"/>
                  </a:lnTo>
                  <a:lnTo>
                    <a:pt x="11217" y="5309"/>
                  </a:lnTo>
                  <a:lnTo>
                    <a:pt x="11107" y="4911"/>
                  </a:lnTo>
                  <a:lnTo>
                    <a:pt x="10997" y="4512"/>
                  </a:lnTo>
                  <a:lnTo>
                    <a:pt x="10879" y="4126"/>
                  </a:lnTo>
                  <a:lnTo>
                    <a:pt x="10760" y="3751"/>
                  </a:lnTo>
                  <a:lnTo>
                    <a:pt x="10632" y="3387"/>
                  </a:lnTo>
                  <a:lnTo>
                    <a:pt x="10505" y="3024"/>
                  </a:lnTo>
                  <a:lnTo>
                    <a:pt x="10369" y="2672"/>
                  </a:lnTo>
                  <a:lnTo>
                    <a:pt x="10232" y="2332"/>
                  </a:lnTo>
                  <a:lnTo>
                    <a:pt x="10092" y="2004"/>
                  </a:lnTo>
                  <a:lnTo>
                    <a:pt x="9946" y="1688"/>
                  </a:lnTo>
                  <a:lnTo>
                    <a:pt x="9801" y="1371"/>
                  </a:lnTo>
                  <a:lnTo>
                    <a:pt x="9647" y="1078"/>
                  </a:lnTo>
                  <a:lnTo>
                    <a:pt x="9494" y="797"/>
                  </a:lnTo>
                  <a:lnTo>
                    <a:pt x="9335" y="516"/>
                  </a:lnTo>
                  <a:lnTo>
                    <a:pt x="9173" y="246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fill="none" extrusionOk="0">
                  <a:moveTo>
                    <a:pt x="3703" y="33919"/>
                  </a:moveTo>
                  <a:lnTo>
                    <a:pt x="3703" y="33919"/>
                  </a:lnTo>
                  <a:lnTo>
                    <a:pt x="3645" y="33884"/>
                  </a:lnTo>
                  <a:lnTo>
                    <a:pt x="3492" y="33755"/>
                  </a:lnTo>
                  <a:lnTo>
                    <a:pt x="3382" y="33649"/>
                  </a:lnTo>
                  <a:lnTo>
                    <a:pt x="3254" y="33532"/>
                  </a:lnTo>
                  <a:lnTo>
                    <a:pt x="3109" y="33380"/>
                  </a:lnTo>
                  <a:lnTo>
                    <a:pt x="2951" y="33216"/>
                  </a:lnTo>
                  <a:lnTo>
                    <a:pt x="2779" y="33017"/>
                  </a:lnTo>
                  <a:lnTo>
                    <a:pt x="2595" y="32782"/>
                  </a:lnTo>
                  <a:lnTo>
                    <a:pt x="2406" y="32536"/>
                  </a:lnTo>
                  <a:lnTo>
                    <a:pt x="2212" y="32243"/>
                  </a:lnTo>
                  <a:lnTo>
                    <a:pt x="2010" y="31938"/>
                  </a:lnTo>
                  <a:lnTo>
                    <a:pt x="1812" y="31587"/>
                  </a:lnTo>
                  <a:lnTo>
                    <a:pt x="1711" y="31411"/>
                  </a:lnTo>
                  <a:lnTo>
                    <a:pt x="1610" y="31212"/>
                  </a:lnTo>
                  <a:lnTo>
                    <a:pt x="1513" y="31012"/>
                  </a:lnTo>
                  <a:lnTo>
                    <a:pt x="1412" y="30813"/>
                  </a:lnTo>
                  <a:lnTo>
                    <a:pt x="1315" y="30590"/>
                  </a:lnTo>
                  <a:lnTo>
                    <a:pt x="1218" y="30368"/>
                  </a:lnTo>
                  <a:lnTo>
                    <a:pt x="1126" y="30133"/>
                  </a:lnTo>
                  <a:lnTo>
                    <a:pt x="1034" y="29899"/>
                  </a:lnTo>
                  <a:lnTo>
                    <a:pt x="941" y="29641"/>
                  </a:lnTo>
                  <a:lnTo>
                    <a:pt x="853" y="29383"/>
                  </a:lnTo>
                  <a:lnTo>
                    <a:pt x="770" y="29114"/>
                  </a:lnTo>
                  <a:lnTo>
                    <a:pt x="686" y="28844"/>
                  </a:lnTo>
                  <a:lnTo>
                    <a:pt x="612" y="28563"/>
                  </a:lnTo>
                  <a:lnTo>
                    <a:pt x="532" y="28258"/>
                  </a:lnTo>
                  <a:lnTo>
                    <a:pt x="462" y="27953"/>
                  </a:lnTo>
                  <a:lnTo>
                    <a:pt x="396" y="27649"/>
                  </a:lnTo>
                  <a:lnTo>
                    <a:pt x="335" y="27320"/>
                  </a:lnTo>
                  <a:lnTo>
                    <a:pt x="273" y="26992"/>
                  </a:lnTo>
                  <a:lnTo>
                    <a:pt x="220" y="26652"/>
                  </a:lnTo>
                  <a:lnTo>
                    <a:pt x="172" y="26301"/>
                  </a:lnTo>
                  <a:lnTo>
                    <a:pt x="132" y="25937"/>
                  </a:lnTo>
                  <a:lnTo>
                    <a:pt x="93" y="25562"/>
                  </a:lnTo>
                  <a:lnTo>
                    <a:pt x="62" y="25187"/>
                  </a:lnTo>
                  <a:lnTo>
                    <a:pt x="36" y="24789"/>
                  </a:lnTo>
                  <a:lnTo>
                    <a:pt x="18" y="24390"/>
                  </a:lnTo>
                  <a:lnTo>
                    <a:pt x="5" y="23980"/>
                  </a:lnTo>
                  <a:lnTo>
                    <a:pt x="0" y="23558"/>
                  </a:lnTo>
                  <a:lnTo>
                    <a:pt x="5" y="23124"/>
                  </a:lnTo>
                  <a:lnTo>
                    <a:pt x="14" y="22679"/>
                  </a:lnTo>
                  <a:lnTo>
                    <a:pt x="31" y="22234"/>
                  </a:lnTo>
                  <a:lnTo>
                    <a:pt x="58" y="21765"/>
                  </a:lnTo>
                  <a:lnTo>
                    <a:pt x="93" y="21284"/>
                  </a:lnTo>
                  <a:lnTo>
                    <a:pt x="132" y="20804"/>
                  </a:lnTo>
                  <a:lnTo>
                    <a:pt x="185" y="20300"/>
                  </a:lnTo>
                  <a:lnTo>
                    <a:pt x="247" y="19796"/>
                  </a:lnTo>
                  <a:lnTo>
                    <a:pt x="317" y="19268"/>
                  </a:lnTo>
                  <a:lnTo>
                    <a:pt x="9005" y="0"/>
                  </a:lnTo>
                  <a:lnTo>
                    <a:pt x="9005" y="0"/>
                  </a:lnTo>
                  <a:lnTo>
                    <a:pt x="9173" y="246"/>
                  </a:lnTo>
                  <a:lnTo>
                    <a:pt x="9335" y="516"/>
                  </a:lnTo>
                  <a:lnTo>
                    <a:pt x="9494" y="797"/>
                  </a:lnTo>
                  <a:lnTo>
                    <a:pt x="9647" y="1078"/>
                  </a:lnTo>
                  <a:lnTo>
                    <a:pt x="9801" y="1371"/>
                  </a:lnTo>
                  <a:lnTo>
                    <a:pt x="9946" y="1688"/>
                  </a:lnTo>
                  <a:lnTo>
                    <a:pt x="10092" y="2004"/>
                  </a:lnTo>
                  <a:lnTo>
                    <a:pt x="10232" y="2332"/>
                  </a:lnTo>
                  <a:lnTo>
                    <a:pt x="10369" y="2672"/>
                  </a:lnTo>
                  <a:lnTo>
                    <a:pt x="10505" y="3024"/>
                  </a:lnTo>
                  <a:lnTo>
                    <a:pt x="10632" y="3387"/>
                  </a:lnTo>
                  <a:lnTo>
                    <a:pt x="10760" y="3751"/>
                  </a:lnTo>
                  <a:lnTo>
                    <a:pt x="10879" y="4126"/>
                  </a:lnTo>
                  <a:lnTo>
                    <a:pt x="10997" y="4512"/>
                  </a:lnTo>
                  <a:lnTo>
                    <a:pt x="11107" y="4911"/>
                  </a:lnTo>
                  <a:lnTo>
                    <a:pt x="11217" y="5309"/>
                  </a:lnTo>
                  <a:lnTo>
                    <a:pt x="11323" y="5720"/>
                  </a:lnTo>
                  <a:lnTo>
                    <a:pt x="11424" y="6142"/>
                  </a:lnTo>
                  <a:lnTo>
                    <a:pt x="11516" y="6563"/>
                  </a:lnTo>
                  <a:lnTo>
                    <a:pt x="11608" y="6997"/>
                  </a:lnTo>
                  <a:lnTo>
                    <a:pt x="11696" y="7442"/>
                  </a:lnTo>
                  <a:lnTo>
                    <a:pt x="11776" y="7888"/>
                  </a:lnTo>
                  <a:lnTo>
                    <a:pt x="11855" y="8345"/>
                  </a:lnTo>
                  <a:lnTo>
                    <a:pt x="11925" y="8802"/>
                  </a:lnTo>
                  <a:lnTo>
                    <a:pt x="11995" y="9271"/>
                  </a:lnTo>
                  <a:lnTo>
                    <a:pt x="12057" y="9740"/>
                  </a:lnTo>
                  <a:lnTo>
                    <a:pt x="12114" y="10220"/>
                  </a:lnTo>
                  <a:lnTo>
                    <a:pt x="12167" y="10701"/>
                  </a:lnTo>
                  <a:lnTo>
                    <a:pt x="12215" y="11181"/>
                  </a:lnTo>
                  <a:lnTo>
                    <a:pt x="12255" y="11674"/>
                  </a:lnTo>
                  <a:lnTo>
                    <a:pt x="12294" y="12178"/>
                  </a:lnTo>
                  <a:lnTo>
                    <a:pt x="12325" y="12682"/>
                  </a:lnTo>
                  <a:lnTo>
                    <a:pt x="3936" y="32735"/>
                  </a:lnTo>
                  <a:lnTo>
                    <a:pt x="3703" y="339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453750" y="-4970450"/>
              <a:ext cx="570225" cy="324675"/>
            </a:xfrm>
            <a:custGeom>
              <a:avLst/>
              <a:gdLst/>
              <a:ahLst/>
              <a:cxnLst/>
              <a:rect l="l" t="t" r="r" b="b"/>
              <a:pathLst>
                <a:path w="22809" h="12987" extrusionOk="0">
                  <a:moveTo>
                    <a:pt x="11767" y="0"/>
                  </a:moveTo>
                  <a:lnTo>
                    <a:pt x="11530" y="12"/>
                  </a:lnTo>
                  <a:lnTo>
                    <a:pt x="11297" y="24"/>
                  </a:lnTo>
                  <a:lnTo>
                    <a:pt x="11064" y="59"/>
                  </a:lnTo>
                  <a:lnTo>
                    <a:pt x="10831" y="94"/>
                  </a:lnTo>
                  <a:lnTo>
                    <a:pt x="10598" y="141"/>
                  </a:lnTo>
                  <a:lnTo>
                    <a:pt x="10369" y="199"/>
                  </a:lnTo>
                  <a:lnTo>
                    <a:pt x="10145" y="270"/>
                  </a:lnTo>
                  <a:lnTo>
                    <a:pt x="9916" y="340"/>
                  </a:lnTo>
                  <a:lnTo>
                    <a:pt x="9692" y="434"/>
                  </a:lnTo>
                  <a:lnTo>
                    <a:pt x="9472" y="528"/>
                  </a:lnTo>
                  <a:lnTo>
                    <a:pt x="9248" y="621"/>
                  </a:lnTo>
                  <a:lnTo>
                    <a:pt x="9032" y="739"/>
                  </a:lnTo>
                  <a:lnTo>
                    <a:pt x="8813" y="856"/>
                  </a:lnTo>
                  <a:lnTo>
                    <a:pt x="8597" y="973"/>
                  </a:lnTo>
                  <a:lnTo>
                    <a:pt x="8386" y="1102"/>
                  </a:lnTo>
                  <a:lnTo>
                    <a:pt x="8175" y="1243"/>
                  </a:lnTo>
                  <a:lnTo>
                    <a:pt x="7964" y="1383"/>
                  </a:lnTo>
                  <a:lnTo>
                    <a:pt x="7757" y="1536"/>
                  </a:lnTo>
                  <a:lnTo>
                    <a:pt x="7551" y="1700"/>
                  </a:lnTo>
                  <a:lnTo>
                    <a:pt x="7146" y="2028"/>
                  </a:lnTo>
                  <a:lnTo>
                    <a:pt x="6746" y="2379"/>
                  </a:lnTo>
                  <a:lnTo>
                    <a:pt x="6359" y="2755"/>
                  </a:lnTo>
                  <a:lnTo>
                    <a:pt x="5977" y="3141"/>
                  </a:lnTo>
                  <a:lnTo>
                    <a:pt x="5607" y="3552"/>
                  </a:lnTo>
                  <a:lnTo>
                    <a:pt x="5247" y="3962"/>
                  </a:lnTo>
                  <a:lnTo>
                    <a:pt x="4895" y="4395"/>
                  </a:lnTo>
                  <a:lnTo>
                    <a:pt x="4552" y="4829"/>
                  </a:lnTo>
                  <a:lnTo>
                    <a:pt x="4222" y="5286"/>
                  </a:lnTo>
                  <a:lnTo>
                    <a:pt x="3901" y="5732"/>
                  </a:lnTo>
                  <a:lnTo>
                    <a:pt x="3589" y="6189"/>
                  </a:lnTo>
                  <a:lnTo>
                    <a:pt x="3290" y="6646"/>
                  </a:lnTo>
                  <a:lnTo>
                    <a:pt x="3000" y="7103"/>
                  </a:lnTo>
                  <a:lnTo>
                    <a:pt x="2723" y="7548"/>
                  </a:lnTo>
                  <a:lnTo>
                    <a:pt x="2459" y="8005"/>
                  </a:lnTo>
                  <a:lnTo>
                    <a:pt x="2208" y="8439"/>
                  </a:lnTo>
                  <a:lnTo>
                    <a:pt x="1966" y="8873"/>
                  </a:lnTo>
                  <a:lnTo>
                    <a:pt x="1738" y="9295"/>
                  </a:lnTo>
                  <a:lnTo>
                    <a:pt x="1522" y="9705"/>
                  </a:lnTo>
                  <a:lnTo>
                    <a:pt x="1320" y="10103"/>
                  </a:lnTo>
                  <a:lnTo>
                    <a:pt x="1131" y="10478"/>
                  </a:lnTo>
                  <a:lnTo>
                    <a:pt x="792" y="11182"/>
                  </a:lnTo>
                  <a:lnTo>
                    <a:pt x="515" y="11791"/>
                  </a:lnTo>
                  <a:lnTo>
                    <a:pt x="291" y="12283"/>
                  </a:lnTo>
                  <a:lnTo>
                    <a:pt x="133" y="12670"/>
                  </a:lnTo>
                  <a:lnTo>
                    <a:pt x="1" y="12986"/>
                  </a:lnTo>
                  <a:lnTo>
                    <a:pt x="22808" y="12986"/>
                  </a:lnTo>
                  <a:lnTo>
                    <a:pt x="22544" y="12307"/>
                  </a:lnTo>
                  <a:lnTo>
                    <a:pt x="22276" y="11662"/>
                  </a:lnTo>
                  <a:lnTo>
                    <a:pt x="22012" y="11029"/>
                  </a:lnTo>
                  <a:lnTo>
                    <a:pt x="21744" y="10420"/>
                  </a:lnTo>
                  <a:lnTo>
                    <a:pt x="21480" y="9822"/>
                  </a:lnTo>
                  <a:lnTo>
                    <a:pt x="21212" y="9248"/>
                  </a:lnTo>
                  <a:lnTo>
                    <a:pt x="20948" y="8697"/>
                  </a:lnTo>
                  <a:lnTo>
                    <a:pt x="20680" y="8169"/>
                  </a:lnTo>
                  <a:lnTo>
                    <a:pt x="20416" y="7654"/>
                  </a:lnTo>
                  <a:lnTo>
                    <a:pt x="20153" y="7161"/>
                  </a:lnTo>
                  <a:lnTo>
                    <a:pt x="19884" y="6693"/>
                  </a:lnTo>
                  <a:lnTo>
                    <a:pt x="19620" y="6235"/>
                  </a:lnTo>
                  <a:lnTo>
                    <a:pt x="19357" y="5802"/>
                  </a:lnTo>
                  <a:lnTo>
                    <a:pt x="19093" y="5380"/>
                  </a:lnTo>
                  <a:lnTo>
                    <a:pt x="18829" y="4981"/>
                  </a:lnTo>
                  <a:lnTo>
                    <a:pt x="18570" y="4595"/>
                  </a:lnTo>
                  <a:lnTo>
                    <a:pt x="18306" y="4231"/>
                  </a:lnTo>
                  <a:lnTo>
                    <a:pt x="18042" y="3880"/>
                  </a:lnTo>
                  <a:lnTo>
                    <a:pt x="17783" y="3552"/>
                  </a:lnTo>
                  <a:lnTo>
                    <a:pt x="17523" y="3235"/>
                  </a:lnTo>
                  <a:lnTo>
                    <a:pt x="17264" y="2930"/>
                  </a:lnTo>
                  <a:lnTo>
                    <a:pt x="17004" y="2649"/>
                  </a:lnTo>
                  <a:lnTo>
                    <a:pt x="16745" y="2391"/>
                  </a:lnTo>
                  <a:lnTo>
                    <a:pt x="16485" y="2133"/>
                  </a:lnTo>
                  <a:lnTo>
                    <a:pt x="16230" y="1899"/>
                  </a:lnTo>
                  <a:lnTo>
                    <a:pt x="15971" y="1676"/>
                  </a:lnTo>
                  <a:lnTo>
                    <a:pt x="15716" y="1477"/>
                  </a:lnTo>
                  <a:lnTo>
                    <a:pt x="15461" y="1278"/>
                  </a:lnTo>
                  <a:lnTo>
                    <a:pt x="15210" y="1102"/>
                  </a:lnTo>
                  <a:lnTo>
                    <a:pt x="14955" y="938"/>
                  </a:lnTo>
                  <a:lnTo>
                    <a:pt x="14705" y="797"/>
                  </a:lnTo>
                  <a:lnTo>
                    <a:pt x="14454" y="657"/>
                  </a:lnTo>
                  <a:lnTo>
                    <a:pt x="14203" y="539"/>
                  </a:lnTo>
                  <a:lnTo>
                    <a:pt x="13953" y="422"/>
                  </a:lnTo>
                  <a:lnTo>
                    <a:pt x="13706" y="328"/>
                  </a:lnTo>
                  <a:lnTo>
                    <a:pt x="13460" y="246"/>
                  </a:lnTo>
                  <a:lnTo>
                    <a:pt x="13214" y="176"/>
                  </a:lnTo>
                  <a:lnTo>
                    <a:pt x="12968" y="117"/>
                  </a:lnTo>
                  <a:lnTo>
                    <a:pt x="12726" y="71"/>
                  </a:lnTo>
                  <a:lnTo>
                    <a:pt x="12484" y="35"/>
                  </a:lnTo>
                  <a:lnTo>
                    <a:pt x="12247" y="12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780575" y="-222495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2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extrusionOk="0">
                  <a:moveTo>
                    <a:pt x="1" y="1"/>
                  </a:moveTo>
                  <a:lnTo>
                    <a:pt x="1" y="25200"/>
                  </a:lnTo>
                  <a:lnTo>
                    <a:pt x="10228" y="25200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fill="none" extrusionOk="0">
                  <a:moveTo>
                    <a:pt x="1" y="25200"/>
                  </a:moveTo>
                  <a:lnTo>
                    <a:pt x="10228" y="25200"/>
                  </a:lnTo>
                  <a:lnTo>
                    <a:pt x="10228" y="1"/>
                  </a:lnTo>
                  <a:lnTo>
                    <a:pt x="1" y="1"/>
                  </a:lnTo>
                  <a:lnTo>
                    <a:pt x="1" y="25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extrusionOk="0">
                  <a:moveTo>
                    <a:pt x="8847" y="0"/>
                  </a:moveTo>
                  <a:lnTo>
                    <a:pt x="8640" y="12"/>
                  </a:lnTo>
                  <a:lnTo>
                    <a:pt x="8434" y="35"/>
                  </a:lnTo>
                  <a:lnTo>
                    <a:pt x="8236" y="71"/>
                  </a:lnTo>
                  <a:lnTo>
                    <a:pt x="8034" y="106"/>
                  </a:lnTo>
                  <a:lnTo>
                    <a:pt x="7840" y="164"/>
                  </a:lnTo>
                  <a:lnTo>
                    <a:pt x="7647" y="235"/>
                  </a:lnTo>
                  <a:lnTo>
                    <a:pt x="7458" y="305"/>
                  </a:lnTo>
                  <a:lnTo>
                    <a:pt x="7269" y="387"/>
                  </a:lnTo>
                  <a:lnTo>
                    <a:pt x="7084" y="481"/>
                  </a:lnTo>
                  <a:lnTo>
                    <a:pt x="6899" y="586"/>
                  </a:lnTo>
                  <a:lnTo>
                    <a:pt x="6723" y="703"/>
                  </a:lnTo>
                  <a:lnTo>
                    <a:pt x="6543" y="821"/>
                  </a:lnTo>
                  <a:lnTo>
                    <a:pt x="6372" y="961"/>
                  </a:lnTo>
                  <a:lnTo>
                    <a:pt x="6200" y="1102"/>
                  </a:lnTo>
                  <a:lnTo>
                    <a:pt x="6029" y="1243"/>
                  </a:lnTo>
                  <a:lnTo>
                    <a:pt x="5866" y="1407"/>
                  </a:lnTo>
                  <a:lnTo>
                    <a:pt x="5703" y="1571"/>
                  </a:lnTo>
                  <a:lnTo>
                    <a:pt x="5541" y="1735"/>
                  </a:lnTo>
                  <a:lnTo>
                    <a:pt x="5382" y="1922"/>
                  </a:lnTo>
                  <a:lnTo>
                    <a:pt x="5228" y="2110"/>
                  </a:lnTo>
                  <a:lnTo>
                    <a:pt x="5074" y="2297"/>
                  </a:lnTo>
                  <a:lnTo>
                    <a:pt x="4925" y="2497"/>
                  </a:lnTo>
                  <a:lnTo>
                    <a:pt x="4780" y="2708"/>
                  </a:lnTo>
                  <a:lnTo>
                    <a:pt x="4635" y="2930"/>
                  </a:lnTo>
                  <a:lnTo>
                    <a:pt x="4494" y="3153"/>
                  </a:lnTo>
                  <a:lnTo>
                    <a:pt x="4358" y="3376"/>
                  </a:lnTo>
                  <a:lnTo>
                    <a:pt x="4221" y="3610"/>
                  </a:lnTo>
                  <a:lnTo>
                    <a:pt x="4090" y="3845"/>
                  </a:lnTo>
                  <a:lnTo>
                    <a:pt x="3958" y="4091"/>
                  </a:lnTo>
                  <a:lnTo>
                    <a:pt x="3830" y="4337"/>
                  </a:lnTo>
                  <a:lnTo>
                    <a:pt x="3707" y="4595"/>
                  </a:lnTo>
                  <a:lnTo>
                    <a:pt x="3584" y="4852"/>
                  </a:lnTo>
                  <a:lnTo>
                    <a:pt x="3465" y="5122"/>
                  </a:lnTo>
                  <a:lnTo>
                    <a:pt x="3351" y="5392"/>
                  </a:lnTo>
                  <a:lnTo>
                    <a:pt x="3237" y="5661"/>
                  </a:lnTo>
                  <a:lnTo>
                    <a:pt x="3127" y="5942"/>
                  </a:lnTo>
                  <a:lnTo>
                    <a:pt x="3017" y="6224"/>
                  </a:lnTo>
                  <a:lnTo>
                    <a:pt x="2911" y="6505"/>
                  </a:lnTo>
                  <a:lnTo>
                    <a:pt x="2810" y="6798"/>
                  </a:lnTo>
                  <a:lnTo>
                    <a:pt x="2709" y="7091"/>
                  </a:lnTo>
                  <a:lnTo>
                    <a:pt x="2612" y="7384"/>
                  </a:lnTo>
                  <a:lnTo>
                    <a:pt x="2520" y="7677"/>
                  </a:lnTo>
                  <a:lnTo>
                    <a:pt x="2427" y="7982"/>
                  </a:lnTo>
                  <a:lnTo>
                    <a:pt x="2340" y="8287"/>
                  </a:lnTo>
                  <a:lnTo>
                    <a:pt x="2256" y="8591"/>
                  </a:lnTo>
                  <a:lnTo>
                    <a:pt x="2172" y="8896"/>
                  </a:lnTo>
                  <a:lnTo>
                    <a:pt x="2089" y="9201"/>
                  </a:lnTo>
                  <a:lnTo>
                    <a:pt x="2014" y="9506"/>
                  </a:lnTo>
                  <a:lnTo>
                    <a:pt x="1869" y="10138"/>
                  </a:lnTo>
                  <a:lnTo>
                    <a:pt x="1733" y="10760"/>
                  </a:lnTo>
                  <a:lnTo>
                    <a:pt x="1610" y="11393"/>
                  </a:lnTo>
                  <a:lnTo>
                    <a:pt x="1495" y="12014"/>
                  </a:lnTo>
                  <a:lnTo>
                    <a:pt x="1394" y="12647"/>
                  </a:lnTo>
                  <a:lnTo>
                    <a:pt x="1302" y="13268"/>
                  </a:lnTo>
                  <a:lnTo>
                    <a:pt x="1262" y="13596"/>
                  </a:lnTo>
                  <a:lnTo>
                    <a:pt x="1223" y="13959"/>
                  </a:lnTo>
                  <a:lnTo>
                    <a:pt x="1179" y="14346"/>
                  </a:lnTo>
                  <a:lnTo>
                    <a:pt x="1139" y="14768"/>
                  </a:lnTo>
                  <a:lnTo>
                    <a:pt x="1100" y="15213"/>
                  </a:lnTo>
                  <a:lnTo>
                    <a:pt x="1064" y="15694"/>
                  </a:lnTo>
                  <a:lnTo>
                    <a:pt x="990" y="16714"/>
                  </a:lnTo>
                  <a:lnTo>
                    <a:pt x="915" y="17827"/>
                  </a:lnTo>
                  <a:lnTo>
                    <a:pt x="849" y="19034"/>
                  </a:lnTo>
                  <a:lnTo>
                    <a:pt x="783" y="20312"/>
                  </a:lnTo>
                  <a:lnTo>
                    <a:pt x="721" y="21648"/>
                  </a:lnTo>
                  <a:lnTo>
                    <a:pt x="660" y="23054"/>
                  </a:lnTo>
                  <a:lnTo>
                    <a:pt x="603" y="24496"/>
                  </a:lnTo>
                  <a:lnTo>
                    <a:pt x="546" y="25973"/>
                  </a:lnTo>
                  <a:lnTo>
                    <a:pt x="493" y="27485"/>
                  </a:lnTo>
                  <a:lnTo>
                    <a:pt x="444" y="29008"/>
                  </a:lnTo>
                  <a:lnTo>
                    <a:pt x="400" y="30544"/>
                  </a:lnTo>
                  <a:lnTo>
                    <a:pt x="312" y="33614"/>
                  </a:lnTo>
                  <a:lnTo>
                    <a:pt x="238" y="36591"/>
                  </a:lnTo>
                  <a:lnTo>
                    <a:pt x="176" y="39428"/>
                  </a:lnTo>
                  <a:lnTo>
                    <a:pt x="123" y="42018"/>
                  </a:lnTo>
                  <a:lnTo>
                    <a:pt x="79" y="44315"/>
                  </a:lnTo>
                  <a:lnTo>
                    <a:pt x="22" y="47702"/>
                  </a:lnTo>
                  <a:lnTo>
                    <a:pt x="0" y="48968"/>
                  </a:lnTo>
                  <a:lnTo>
                    <a:pt x="13" y="49636"/>
                  </a:lnTo>
                  <a:lnTo>
                    <a:pt x="35" y="50304"/>
                  </a:lnTo>
                  <a:lnTo>
                    <a:pt x="57" y="50961"/>
                  </a:lnTo>
                  <a:lnTo>
                    <a:pt x="84" y="51617"/>
                  </a:lnTo>
                  <a:lnTo>
                    <a:pt x="115" y="52273"/>
                  </a:lnTo>
                  <a:lnTo>
                    <a:pt x="150" y="52918"/>
                  </a:lnTo>
                  <a:lnTo>
                    <a:pt x="194" y="53563"/>
                  </a:lnTo>
                  <a:lnTo>
                    <a:pt x="238" y="54207"/>
                  </a:lnTo>
                  <a:lnTo>
                    <a:pt x="286" y="54829"/>
                  </a:lnTo>
                  <a:lnTo>
                    <a:pt x="339" y="55461"/>
                  </a:lnTo>
                  <a:lnTo>
                    <a:pt x="396" y="56083"/>
                  </a:lnTo>
                  <a:lnTo>
                    <a:pt x="458" y="56692"/>
                  </a:lnTo>
                  <a:lnTo>
                    <a:pt x="524" y="57290"/>
                  </a:lnTo>
                  <a:lnTo>
                    <a:pt x="594" y="57888"/>
                  </a:lnTo>
                  <a:lnTo>
                    <a:pt x="669" y="58485"/>
                  </a:lnTo>
                  <a:lnTo>
                    <a:pt x="748" y="59071"/>
                  </a:lnTo>
                  <a:lnTo>
                    <a:pt x="831" y="59646"/>
                  </a:lnTo>
                  <a:lnTo>
                    <a:pt x="919" y="60208"/>
                  </a:lnTo>
                  <a:lnTo>
                    <a:pt x="1012" y="60771"/>
                  </a:lnTo>
                  <a:lnTo>
                    <a:pt x="1104" y="61322"/>
                  </a:lnTo>
                  <a:lnTo>
                    <a:pt x="1205" y="61873"/>
                  </a:lnTo>
                  <a:lnTo>
                    <a:pt x="1311" y="62400"/>
                  </a:lnTo>
                  <a:lnTo>
                    <a:pt x="1416" y="62927"/>
                  </a:lnTo>
                  <a:lnTo>
                    <a:pt x="1526" y="63443"/>
                  </a:lnTo>
                  <a:lnTo>
                    <a:pt x="1645" y="63947"/>
                  </a:lnTo>
                  <a:lnTo>
                    <a:pt x="1764" y="64451"/>
                  </a:lnTo>
                  <a:lnTo>
                    <a:pt x="1887" y="64932"/>
                  </a:lnTo>
                  <a:lnTo>
                    <a:pt x="2014" y="65412"/>
                  </a:lnTo>
                  <a:lnTo>
                    <a:pt x="2142" y="65881"/>
                  </a:lnTo>
                  <a:lnTo>
                    <a:pt x="2278" y="66338"/>
                  </a:lnTo>
                  <a:lnTo>
                    <a:pt x="2414" y="66772"/>
                  </a:lnTo>
                  <a:lnTo>
                    <a:pt x="2559" y="67205"/>
                  </a:lnTo>
                  <a:lnTo>
                    <a:pt x="2704" y="67639"/>
                  </a:lnTo>
                  <a:lnTo>
                    <a:pt x="2854" y="68049"/>
                  </a:lnTo>
                  <a:lnTo>
                    <a:pt x="3008" y="68448"/>
                  </a:lnTo>
                  <a:lnTo>
                    <a:pt x="3166" y="68834"/>
                  </a:lnTo>
                  <a:lnTo>
                    <a:pt x="3324" y="69210"/>
                  </a:lnTo>
                  <a:lnTo>
                    <a:pt x="3492" y="69573"/>
                  </a:lnTo>
                  <a:lnTo>
                    <a:pt x="3659" y="69924"/>
                  </a:lnTo>
                  <a:lnTo>
                    <a:pt x="3830" y="70253"/>
                  </a:lnTo>
                  <a:lnTo>
                    <a:pt x="4006" y="70581"/>
                  </a:lnTo>
                  <a:lnTo>
                    <a:pt x="4186" y="70897"/>
                  </a:lnTo>
                  <a:lnTo>
                    <a:pt x="4367" y="71190"/>
                  </a:lnTo>
                  <a:lnTo>
                    <a:pt x="4556" y="71472"/>
                  </a:lnTo>
                  <a:lnTo>
                    <a:pt x="4745" y="71741"/>
                  </a:lnTo>
                  <a:lnTo>
                    <a:pt x="4938" y="71999"/>
                  </a:lnTo>
                  <a:lnTo>
                    <a:pt x="5132" y="72233"/>
                  </a:lnTo>
                  <a:lnTo>
                    <a:pt x="5334" y="72468"/>
                  </a:lnTo>
                  <a:lnTo>
                    <a:pt x="5536" y="72679"/>
                  </a:lnTo>
                  <a:lnTo>
                    <a:pt x="5743" y="72866"/>
                  </a:lnTo>
                  <a:lnTo>
                    <a:pt x="5949" y="73054"/>
                  </a:lnTo>
                  <a:lnTo>
                    <a:pt x="6165" y="73218"/>
                  </a:lnTo>
                  <a:lnTo>
                    <a:pt x="6380" y="73370"/>
                  </a:lnTo>
                  <a:lnTo>
                    <a:pt x="6600" y="73499"/>
                  </a:lnTo>
                  <a:lnTo>
                    <a:pt x="6824" y="73616"/>
                  </a:lnTo>
                  <a:lnTo>
                    <a:pt x="7049" y="73710"/>
                  </a:lnTo>
                  <a:lnTo>
                    <a:pt x="7277" y="73804"/>
                  </a:lnTo>
                  <a:lnTo>
                    <a:pt x="7510" y="73863"/>
                  </a:lnTo>
                  <a:lnTo>
                    <a:pt x="7748" y="73909"/>
                  </a:lnTo>
                  <a:lnTo>
                    <a:pt x="7985" y="73945"/>
                  </a:lnTo>
                  <a:lnTo>
                    <a:pt x="8227" y="73956"/>
                  </a:lnTo>
                  <a:lnTo>
                    <a:pt x="8473" y="73956"/>
                  </a:lnTo>
                  <a:lnTo>
                    <a:pt x="8720" y="73933"/>
                  </a:lnTo>
                  <a:lnTo>
                    <a:pt x="8970" y="73898"/>
                  </a:lnTo>
                  <a:lnTo>
                    <a:pt x="9243" y="73886"/>
                  </a:lnTo>
                  <a:lnTo>
                    <a:pt x="9511" y="73863"/>
                  </a:lnTo>
                  <a:lnTo>
                    <a:pt x="9775" y="73816"/>
                  </a:lnTo>
                  <a:lnTo>
                    <a:pt x="10034" y="73745"/>
                  </a:lnTo>
                  <a:lnTo>
                    <a:pt x="10294" y="73663"/>
                  </a:lnTo>
                  <a:lnTo>
                    <a:pt x="10544" y="73558"/>
                  </a:lnTo>
                  <a:lnTo>
                    <a:pt x="10795" y="73441"/>
                  </a:lnTo>
                  <a:lnTo>
                    <a:pt x="11037" y="73300"/>
                  </a:lnTo>
                  <a:lnTo>
                    <a:pt x="11279" y="73148"/>
                  </a:lnTo>
                  <a:lnTo>
                    <a:pt x="11516" y="72972"/>
                  </a:lnTo>
                  <a:lnTo>
                    <a:pt x="11749" y="72784"/>
                  </a:lnTo>
                  <a:lnTo>
                    <a:pt x="11978" y="72573"/>
                  </a:lnTo>
                  <a:lnTo>
                    <a:pt x="12206" y="72351"/>
                  </a:lnTo>
                  <a:lnTo>
                    <a:pt x="12426" y="72116"/>
                  </a:lnTo>
                  <a:lnTo>
                    <a:pt x="12642" y="71858"/>
                  </a:lnTo>
                  <a:lnTo>
                    <a:pt x="12857" y="71589"/>
                  </a:lnTo>
                  <a:lnTo>
                    <a:pt x="13064" y="71307"/>
                  </a:lnTo>
                  <a:lnTo>
                    <a:pt x="13271" y="71003"/>
                  </a:lnTo>
                  <a:lnTo>
                    <a:pt x="13468" y="70686"/>
                  </a:lnTo>
                  <a:lnTo>
                    <a:pt x="13666" y="70370"/>
                  </a:lnTo>
                  <a:lnTo>
                    <a:pt x="13860" y="70018"/>
                  </a:lnTo>
                  <a:lnTo>
                    <a:pt x="14049" y="69667"/>
                  </a:lnTo>
                  <a:lnTo>
                    <a:pt x="14233" y="69303"/>
                  </a:lnTo>
                  <a:lnTo>
                    <a:pt x="14409" y="68917"/>
                  </a:lnTo>
                  <a:lnTo>
                    <a:pt x="14585" y="68530"/>
                  </a:lnTo>
                  <a:lnTo>
                    <a:pt x="14757" y="68120"/>
                  </a:lnTo>
                  <a:lnTo>
                    <a:pt x="14924" y="67698"/>
                  </a:lnTo>
                  <a:lnTo>
                    <a:pt x="15086" y="67276"/>
                  </a:lnTo>
                  <a:lnTo>
                    <a:pt x="15245" y="66830"/>
                  </a:lnTo>
                  <a:lnTo>
                    <a:pt x="15399" y="66385"/>
                  </a:lnTo>
                  <a:lnTo>
                    <a:pt x="15548" y="65928"/>
                  </a:lnTo>
                  <a:lnTo>
                    <a:pt x="15693" y="65447"/>
                  </a:lnTo>
                  <a:lnTo>
                    <a:pt x="15834" y="64967"/>
                  </a:lnTo>
                  <a:lnTo>
                    <a:pt x="15966" y="64474"/>
                  </a:lnTo>
                  <a:lnTo>
                    <a:pt x="16098" y="63982"/>
                  </a:lnTo>
                  <a:lnTo>
                    <a:pt x="16225" y="63466"/>
                  </a:lnTo>
                  <a:lnTo>
                    <a:pt x="16348" y="62951"/>
                  </a:lnTo>
                  <a:lnTo>
                    <a:pt x="16467" y="62423"/>
                  </a:lnTo>
                  <a:lnTo>
                    <a:pt x="16577" y="61896"/>
                  </a:lnTo>
                  <a:lnTo>
                    <a:pt x="16687" y="61357"/>
                  </a:lnTo>
                  <a:lnTo>
                    <a:pt x="16793" y="60806"/>
                  </a:lnTo>
                  <a:lnTo>
                    <a:pt x="16889" y="60255"/>
                  </a:lnTo>
                  <a:lnTo>
                    <a:pt x="16986" y="59693"/>
                  </a:lnTo>
                  <a:lnTo>
                    <a:pt x="17074" y="59118"/>
                  </a:lnTo>
                  <a:lnTo>
                    <a:pt x="17157" y="58544"/>
                  </a:lnTo>
                  <a:lnTo>
                    <a:pt x="17237" y="57970"/>
                  </a:lnTo>
                  <a:lnTo>
                    <a:pt x="17316" y="57384"/>
                  </a:lnTo>
                  <a:lnTo>
                    <a:pt x="17386" y="56786"/>
                  </a:lnTo>
                  <a:lnTo>
                    <a:pt x="17452" y="56200"/>
                  </a:lnTo>
                  <a:lnTo>
                    <a:pt x="17509" y="55590"/>
                  </a:lnTo>
                  <a:lnTo>
                    <a:pt x="17566" y="54993"/>
                  </a:lnTo>
                  <a:lnTo>
                    <a:pt x="17619" y="54383"/>
                  </a:lnTo>
                  <a:lnTo>
                    <a:pt x="17663" y="53774"/>
                  </a:lnTo>
                  <a:lnTo>
                    <a:pt x="17707" y="53152"/>
                  </a:lnTo>
                  <a:lnTo>
                    <a:pt x="17742" y="52543"/>
                  </a:lnTo>
                  <a:lnTo>
                    <a:pt x="17773" y="51922"/>
                  </a:lnTo>
                  <a:lnTo>
                    <a:pt x="17799" y="51301"/>
                  </a:lnTo>
                  <a:lnTo>
                    <a:pt x="17821" y="50679"/>
                  </a:lnTo>
                  <a:lnTo>
                    <a:pt x="17835" y="50047"/>
                  </a:lnTo>
                  <a:lnTo>
                    <a:pt x="17848" y="49425"/>
                  </a:lnTo>
                  <a:lnTo>
                    <a:pt x="17852" y="48792"/>
                  </a:lnTo>
                  <a:lnTo>
                    <a:pt x="17852" y="48171"/>
                  </a:lnTo>
                  <a:lnTo>
                    <a:pt x="17848" y="47538"/>
                  </a:lnTo>
                  <a:lnTo>
                    <a:pt x="17839" y="46917"/>
                  </a:lnTo>
                  <a:lnTo>
                    <a:pt x="17747" y="42194"/>
                  </a:lnTo>
                  <a:lnTo>
                    <a:pt x="17650" y="37459"/>
                  </a:lnTo>
                  <a:lnTo>
                    <a:pt x="17544" y="32794"/>
                  </a:lnTo>
                  <a:lnTo>
                    <a:pt x="17487" y="30532"/>
                  </a:lnTo>
                  <a:lnTo>
                    <a:pt x="17430" y="28317"/>
                  </a:lnTo>
                  <a:lnTo>
                    <a:pt x="17373" y="26172"/>
                  </a:lnTo>
                  <a:lnTo>
                    <a:pt x="17311" y="24109"/>
                  </a:lnTo>
                  <a:lnTo>
                    <a:pt x="17250" y="22128"/>
                  </a:lnTo>
                  <a:lnTo>
                    <a:pt x="17188" y="20265"/>
                  </a:lnTo>
                  <a:lnTo>
                    <a:pt x="17127" y="18519"/>
                  </a:lnTo>
                  <a:lnTo>
                    <a:pt x="17061" y="16901"/>
                  </a:lnTo>
                  <a:lnTo>
                    <a:pt x="16995" y="15424"/>
                  </a:lnTo>
                  <a:lnTo>
                    <a:pt x="16929" y="14100"/>
                  </a:lnTo>
                  <a:lnTo>
                    <a:pt x="16889" y="13479"/>
                  </a:lnTo>
                  <a:lnTo>
                    <a:pt x="16845" y="12858"/>
                  </a:lnTo>
                  <a:lnTo>
                    <a:pt x="16793" y="12272"/>
                  </a:lnTo>
                  <a:lnTo>
                    <a:pt x="16740" y="11697"/>
                  </a:lnTo>
                  <a:lnTo>
                    <a:pt x="16674" y="11135"/>
                  </a:lnTo>
                  <a:lnTo>
                    <a:pt x="16608" y="10607"/>
                  </a:lnTo>
                  <a:lnTo>
                    <a:pt x="16537" y="10080"/>
                  </a:lnTo>
                  <a:lnTo>
                    <a:pt x="16458" y="9576"/>
                  </a:lnTo>
                  <a:lnTo>
                    <a:pt x="16375" y="9095"/>
                  </a:lnTo>
                  <a:lnTo>
                    <a:pt x="16287" y="8626"/>
                  </a:lnTo>
                  <a:lnTo>
                    <a:pt x="16195" y="8181"/>
                  </a:lnTo>
                  <a:lnTo>
                    <a:pt x="16102" y="7736"/>
                  </a:lnTo>
                  <a:lnTo>
                    <a:pt x="16001" y="7326"/>
                  </a:lnTo>
                  <a:lnTo>
                    <a:pt x="15896" y="6915"/>
                  </a:lnTo>
                  <a:lnTo>
                    <a:pt x="15790" y="6529"/>
                  </a:lnTo>
                  <a:lnTo>
                    <a:pt x="15680" y="6153"/>
                  </a:lnTo>
                  <a:lnTo>
                    <a:pt x="15566" y="5802"/>
                  </a:lnTo>
                  <a:lnTo>
                    <a:pt x="15451" y="5450"/>
                  </a:lnTo>
                  <a:lnTo>
                    <a:pt x="15333" y="5122"/>
                  </a:lnTo>
                  <a:lnTo>
                    <a:pt x="15214" y="4806"/>
                  </a:lnTo>
                  <a:lnTo>
                    <a:pt x="15091" y="4501"/>
                  </a:lnTo>
                  <a:lnTo>
                    <a:pt x="14963" y="4220"/>
                  </a:lnTo>
                  <a:lnTo>
                    <a:pt x="14836" y="3938"/>
                  </a:lnTo>
                  <a:lnTo>
                    <a:pt x="14708" y="3680"/>
                  </a:lnTo>
                  <a:lnTo>
                    <a:pt x="14581" y="3423"/>
                  </a:lnTo>
                  <a:lnTo>
                    <a:pt x="14449" y="3188"/>
                  </a:lnTo>
                  <a:lnTo>
                    <a:pt x="14317" y="2954"/>
                  </a:lnTo>
                  <a:lnTo>
                    <a:pt x="14185" y="2743"/>
                  </a:lnTo>
                  <a:lnTo>
                    <a:pt x="14053" y="2544"/>
                  </a:lnTo>
                  <a:lnTo>
                    <a:pt x="13921" y="2344"/>
                  </a:lnTo>
                  <a:lnTo>
                    <a:pt x="13789" y="2157"/>
                  </a:lnTo>
                  <a:lnTo>
                    <a:pt x="13657" y="1993"/>
                  </a:lnTo>
                  <a:lnTo>
                    <a:pt x="13530" y="1829"/>
                  </a:lnTo>
                  <a:lnTo>
                    <a:pt x="13398" y="1676"/>
                  </a:lnTo>
                  <a:lnTo>
                    <a:pt x="13266" y="1524"/>
                  </a:lnTo>
                  <a:lnTo>
                    <a:pt x="13139" y="1395"/>
                  </a:lnTo>
                  <a:lnTo>
                    <a:pt x="12888" y="1149"/>
                  </a:lnTo>
                  <a:lnTo>
                    <a:pt x="12642" y="938"/>
                  </a:lnTo>
                  <a:lnTo>
                    <a:pt x="12409" y="762"/>
                  </a:lnTo>
                  <a:lnTo>
                    <a:pt x="12184" y="610"/>
                  </a:lnTo>
                  <a:lnTo>
                    <a:pt x="11973" y="481"/>
                  </a:lnTo>
                  <a:lnTo>
                    <a:pt x="11776" y="387"/>
                  </a:lnTo>
                  <a:lnTo>
                    <a:pt x="11595" y="305"/>
                  </a:lnTo>
                  <a:lnTo>
                    <a:pt x="11433" y="235"/>
                  </a:lnTo>
                  <a:lnTo>
                    <a:pt x="11292" y="199"/>
                  </a:lnTo>
                  <a:lnTo>
                    <a:pt x="11173" y="164"/>
                  </a:lnTo>
                  <a:lnTo>
                    <a:pt x="11006" y="129"/>
                  </a:lnTo>
                  <a:lnTo>
                    <a:pt x="10944" y="117"/>
                  </a:lnTo>
                  <a:lnTo>
                    <a:pt x="9700" y="71"/>
                  </a:lnTo>
                  <a:lnTo>
                    <a:pt x="9485" y="35"/>
                  </a:lnTo>
                  <a:lnTo>
                    <a:pt x="9269" y="12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fill="none" extrusionOk="0">
                  <a:moveTo>
                    <a:pt x="10944" y="117"/>
                  </a:moveTo>
                  <a:lnTo>
                    <a:pt x="10944" y="117"/>
                  </a:lnTo>
                  <a:lnTo>
                    <a:pt x="11006" y="129"/>
                  </a:lnTo>
                  <a:lnTo>
                    <a:pt x="11173" y="164"/>
                  </a:lnTo>
                  <a:lnTo>
                    <a:pt x="11292" y="199"/>
                  </a:lnTo>
                  <a:lnTo>
                    <a:pt x="11433" y="235"/>
                  </a:lnTo>
                  <a:lnTo>
                    <a:pt x="11595" y="305"/>
                  </a:lnTo>
                  <a:lnTo>
                    <a:pt x="11776" y="387"/>
                  </a:lnTo>
                  <a:lnTo>
                    <a:pt x="11973" y="481"/>
                  </a:lnTo>
                  <a:lnTo>
                    <a:pt x="12184" y="610"/>
                  </a:lnTo>
                  <a:lnTo>
                    <a:pt x="12409" y="762"/>
                  </a:lnTo>
                  <a:lnTo>
                    <a:pt x="12642" y="938"/>
                  </a:lnTo>
                  <a:lnTo>
                    <a:pt x="12888" y="1149"/>
                  </a:lnTo>
                  <a:lnTo>
                    <a:pt x="13139" y="1395"/>
                  </a:lnTo>
                  <a:lnTo>
                    <a:pt x="13266" y="1524"/>
                  </a:lnTo>
                  <a:lnTo>
                    <a:pt x="13398" y="1676"/>
                  </a:lnTo>
                  <a:lnTo>
                    <a:pt x="13530" y="1829"/>
                  </a:lnTo>
                  <a:lnTo>
                    <a:pt x="13657" y="1993"/>
                  </a:lnTo>
                  <a:lnTo>
                    <a:pt x="13789" y="2157"/>
                  </a:lnTo>
                  <a:lnTo>
                    <a:pt x="13921" y="2344"/>
                  </a:lnTo>
                  <a:lnTo>
                    <a:pt x="14053" y="2544"/>
                  </a:lnTo>
                  <a:lnTo>
                    <a:pt x="14185" y="2743"/>
                  </a:lnTo>
                  <a:lnTo>
                    <a:pt x="14317" y="2954"/>
                  </a:lnTo>
                  <a:lnTo>
                    <a:pt x="14449" y="3188"/>
                  </a:lnTo>
                  <a:lnTo>
                    <a:pt x="14581" y="3423"/>
                  </a:lnTo>
                  <a:lnTo>
                    <a:pt x="14708" y="3680"/>
                  </a:lnTo>
                  <a:lnTo>
                    <a:pt x="14836" y="3938"/>
                  </a:lnTo>
                  <a:lnTo>
                    <a:pt x="14963" y="4220"/>
                  </a:lnTo>
                  <a:lnTo>
                    <a:pt x="15091" y="4501"/>
                  </a:lnTo>
                  <a:lnTo>
                    <a:pt x="15214" y="4806"/>
                  </a:lnTo>
                  <a:lnTo>
                    <a:pt x="15333" y="5122"/>
                  </a:lnTo>
                  <a:lnTo>
                    <a:pt x="15451" y="5450"/>
                  </a:lnTo>
                  <a:lnTo>
                    <a:pt x="15566" y="5802"/>
                  </a:lnTo>
                  <a:lnTo>
                    <a:pt x="15680" y="6153"/>
                  </a:lnTo>
                  <a:lnTo>
                    <a:pt x="15790" y="6529"/>
                  </a:lnTo>
                  <a:lnTo>
                    <a:pt x="15896" y="6915"/>
                  </a:lnTo>
                  <a:lnTo>
                    <a:pt x="16001" y="7326"/>
                  </a:lnTo>
                  <a:lnTo>
                    <a:pt x="16102" y="7736"/>
                  </a:lnTo>
                  <a:lnTo>
                    <a:pt x="16195" y="8181"/>
                  </a:lnTo>
                  <a:lnTo>
                    <a:pt x="16287" y="8626"/>
                  </a:lnTo>
                  <a:lnTo>
                    <a:pt x="16375" y="9095"/>
                  </a:lnTo>
                  <a:lnTo>
                    <a:pt x="16458" y="9576"/>
                  </a:lnTo>
                  <a:lnTo>
                    <a:pt x="16537" y="10080"/>
                  </a:lnTo>
                  <a:lnTo>
                    <a:pt x="16608" y="10607"/>
                  </a:lnTo>
                  <a:lnTo>
                    <a:pt x="16674" y="11135"/>
                  </a:lnTo>
                  <a:lnTo>
                    <a:pt x="16740" y="11697"/>
                  </a:lnTo>
                  <a:lnTo>
                    <a:pt x="16793" y="12272"/>
                  </a:lnTo>
                  <a:lnTo>
                    <a:pt x="16845" y="12858"/>
                  </a:lnTo>
                  <a:lnTo>
                    <a:pt x="16889" y="13479"/>
                  </a:lnTo>
                  <a:lnTo>
                    <a:pt x="16929" y="14100"/>
                  </a:lnTo>
                  <a:lnTo>
                    <a:pt x="16929" y="14100"/>
                  </a:lnTo>
                  <a:lnTo>
                    <a:pt x="16995" y="15424"/>
                  </a:lnTo>
                  <a:lnTo>
                    <a:pt x="17061" y="16901"/>
                  </a:lnTo>
                  <a:lnTo>
                    <a:pt x="17127" y="18519"/>
                  </a:lnTo>
                  <a:lnTo>
                    <a:pt x="17188" y="20265"/>
                  </a:lnTo>
                  <a:lnTo>
                    <a:pt x="17250" y="22128"/>
                  </a:lnTo>
                  <a:lnTo>
                    <a:pt x="17311" y="24109"/>
                  </a:lnTo>
                  <a:lnTo>
                    <a:pt x="17373" y="26172"/>
                  </a:lnTo>
                  <a:lnTo>
                    <a:pt x="17430" y="28317"/>
                  </a:lnTo>
                  <a:lnTo>
                    <a:pt x="17487" y="30532"/>
                  </a:lnTo>
                  <a:lnTo>
                    <a:pt x="17544" y="32794"/>
                  </a:lnTo>
                  <a:lnTo>
                    <a:pt x="17650" y="37459"/>
                  </a:lnTo>
                  <a:lnTo>
                    <a:pt x="17747" y="42194"/>
                  </a:lnTo>
                  <a:lnTo>
                    <a:pt x="17839" y="46917"/>
                  </a:lnTo>
                  <a:lnTo>
                    <a:pt x="17839" y="46917"/>
                  </a:lnTo>
                  <a:lnTo>
                    <a:pt x="17848" y="47538"/>
                  </a:lnTo>
                  <a:lnTo>
                    <a:pt x="17852" y="48171"/>
                  </a:lnTo>
                  <a:lnTo>
                    <a:pt x="17852" y="48792"/>
                  </a:lnTo>
                  <a:lnTo>
                    <a:pt x="17848" y="49425"/>
                  </a:lnTo>
                  <a:lnTo>
                    <a:pt x="17835" y="50047"/>
                  </a:lnTo>
                  <a:lnTo>
                    <a:pt x="17821" y="50679"/>
                  </a:lnTo>
                  <a:lnTo>
                    <a:pt x="17799" y="51301"/>
                  </a:lnTo>
                  <a:lnTo>
                    <a:pt x="17773" y="51922"/>
                  </a:lnTo>
                  <a:lnTo>
                    <a:pt x="17742" y="52543"/>
                  </a:lnTo>
                  <a:lnTo>
                    <a:pt x="17707" y="53152"/>
                  </a:lnTo>
                  <a:lnTo>
                    <a:pt x="17663" y="53774"/>
                  </a:lnTo>
                  <a:lnTo>
                    <a:pt x="17619" y="54383"/>
                  </a:lnTo>
                  <a:lnTo>
                    <a:pt x="17566" y="54993"/>
                  </a:lnTo>
                  <a:lnTo>
                    <a:pt x="17509" y="55590"/>
                  </a:lnTo>
                  <a:lnTo>
                    <a:pt x="17452" y="56200"/>
                  </a:lnTo>
                  <a:lnTo>
                    <a:pt x="17386" y="56786"/>
                  </a:lnTo>
                  <a:lnTo>
                    <a:pt x="17316" y="57384"/>
                  </a:lnTo>
                  <a:lnTo>
                    <a:pt x="17237" y="57970"/>
                  </a:lnTo>
                  <a:lnTo>
                    <a:pt x="17157" y="58544"/>
                  </a:lnTo>
                  <a:lnTo>
                    <a:pt x="17074" y="59118"/>
                  </a:lnTo>
                  <a:lnTo>
                    <a:pt x="16986" y="59693"/>
                  </a:lnTo>
                  <a:lnTo>
                    <a:pt x="16889" y="60255"/>
                  </a:lnTo>
                  <a:lnTo>
                    <a:pt x="16793" y="60806"/>
                  </a:lnTo>
                  <a:lnTo>
                    <a:pt x="16687" y="61357"/>
                  </a:lnTo>
                  <a:lnTo>
                    <a:pt x="16577" y="61896"/>
                  </a:lnTo>
                  <a:lnTo>
                    <a:pt x="16467" y="62423"/>
                  </a:lnTo>
                  <a:lnTo>
                    <a:pt x="16348" y="62951"/>
                  </a:lnTo>
                  <a:lnTo>
                    <a:pt x="16225" y="63466"/>
                  </a:lnTo>
                  <a:lnTo>
                    <a:pt x="16098" y="63982"/>
                  </a:lnTo>
                  <a:lnTo>
                    <a:pt x="15966" y="64474"/>
                  </a:lnTo>
                  <a:lnTo>
                    <a:pt x="15834" y="64967"/>
                  </a:lnTo>
                  <a:lnTo>
                    <a:pt x="15693" y="65447"/>
                  </a:lnTo>
                  <a:lnTo>
                    <a:pt x="15548" y="65928"/>
                  </a:lnTo>
                  <a:lnTo>
                    <a:pt x="15399" y="66385"/>
                  </a:lnTo>
                  <a:lnTo>
                    <a:pt x="15245" y="66830"/>
                  </a:lnTo>
                  <a:lnTo>
                    <a:pt x="15086" y="67276"/>
                  </a:lnTo>
                  <a:lnTo>
                    <a:pt x="14924" y="67698"/>
                  </a:lnTo>
                  <a:lnTo>
                    <a:pt x="14757" y="68120"/>
                  </a:lnTo>
                  <a:lnTo>
                    <a:pt x="14585" y="68530"/>
                  </a:lnTo>
                  <a:lnTo>
                    <a:pt x="14409" y="68917"/>
                  </a:lnTo>
                  <a:lnTo>
                    <a:pt x="14233" y="69303"/>
                  </a:lnTo>
                  <a:lnTo>
                    <a:pt x="14049" y="69667"/>
                  </a:lnTo>
                  <a:lnTo>
                    <a:pt x="13860" y="70018"/>
                  </a:lnTo>
                  <a:lnTo>
                    <a:pt x="13666" y="70370"/>
                  </a:lnTo>
                  <a:lnTo>
                    <a:pt x="13468" y="70686"/>
                  </a:lnTo>
                  <a:lnTo>
                    <a:pt x="13271" y="71003"/>
                  </a:lnTo>
                  <a:lnTo>
                    <a:pt x="13064" y="71307"/>
                  </a:lnTo>
                  <a:lnTo>
                    <a:pt x="12857" y="71589"/>
                  </a:lnTo>
                  <a:lnTo>
                    <a:pt x="12642" y="71858"/>
                  </a:lnTo>
                  <a:lnTo>
                    <a:pt x="12426" y="72116"/>
                  </a:lnTo>
                  <a:lnTo>
                    <a:pt x="12206" y="72351"/>
                  </a:lnTo>
                  <a:lnTo>
                    <a:pt x="11978" y="72573"/>
                  </a:lnTo>
                  <a:lnTo>
                    <a:pt x="11749" y="72784"/>
                  </a:lnTo>
                  <a:lnTo>
                    <a:pt x="11516" y="72972"/>
                  </a:lnTo>
                  <a:lnTo>
                    <a:pt x="11279" y="73148"/>
                  </a:lnTo>
                  <a:lnTo>
                    <a:pt x="11037" y="73300"/>
                  </a:lnTo>
                  <a:lnTo>
                    <a:pt x="10795" y="73441"/>
                  </a:lnTo>
                  <a:lnTo>
                    <a:pt x="10544" y="73558"/>
                  </a:lnTo>
                  <a:lnTo>
                    <a:pt x="10294" y="73663"/>
                  </a:lnTo>
                  <a:lnTo>
                    <a:pt x="10034" y="73745"/>
                  </a:lnTo>
                  <a:lnTo>
                    <a:pt x="9775" y="73816"/>
                  </a:lnTo>
                  <a:lnTo>
                    <a:pt x="9511" y="73863"/>
                  </a:lnTo>
                  <a:lnTo>
                    <a:pt x="9243" y="73886"/>
                  </a:lnTo>
                  <a:lnTo>
                    <a:pt x="8970" y="73898"/>
                  </a:lnTo>
                  <a:lnTo>
                    <a:pt x="8970" y="73898"/>
                  </a:lnTo>
                  <a:lnTo>
                    <a:pt x="8720" y="73933"/>
                  </a:lnTo>
                  <a:lnTo>
                    <a:pt x="8473" y="73956"/>
                  </a:lnTo>
                  <a:lnTo>
                    <a:pt x="8227" y="73956"/>
                  </a:lnTo>
                  <a:lnTo>
                    <a:pt x="7985" y="73945"/>
                  </a:lnTo>
                  <a:lnTo>
                    <a:pt x="7748" y="73909"/>
                  </a:lnTo>
                  <a:lnTo>
                    <a:pt x="7510" y="73863"/>
                  </a:lnTo>
                  <a:lnTo>
                    <a:pt x="7277" y="73804"/>
                  </a:lnTo>
                  <a:lnTo>
                    <a:pt x="7049" y="73710"/>
                  </a:lnTo>
                  <a:lnTo>
                    <a:pt x="6824" y="73616"/>
                  </a:lnTo>
                  <a:lnTo>
                    <a:pt x="6600" y="73499"/>
                  </a:lnTo>
                  <a:lnTo>
                    <a:pt x="6380" y="73370"/>
                  </a:lnTo>
                  <a:lnTo>
                    <a:pt x="6165" y="73218"/>
                  </a:lnTo>
                  <a:lnTo>
                    <a:pt x="5949" y="73054"/>
                  </a:lnTo>
                  <a:lnTo>
                    <a:pt x="5743" y="72866"/>
                  </a:lnTo>
                  <a:lnTo>
                    <a:pt x="5536" y="72679"/>
                  </a:lnTo>
                  <a:lnTo>
                    <a:pt x="5334" y="72468"/>
                  </a:lnTo>
                  <a:lnTo>
                    <a:pt x="5132" y="72233"/>
                  </a:lnTo>
                  <a:lnTo>
                    <a:pt x="4938" y="71999"/>
                  </a:lnTo>
                  <a:lnTo>
                    <a:pt x="4745" y="71741"/>
                  </a:lnTo>
                  <a:lnTo>
                    <a:pt x="4556" y="71472"/>
                  </a:lnTo>
                  <a:lnTo>
                    <a:pt x="4367" y="71190"/>
                  </a:lnTo>
                  <a:lnTo>
                    <a:pt x="4186" y="70897"/>
                  </a:lnTo>
                  <a:lnTo>
                    <a:pt x="4006" y="70581"/>
                  </a:lnTo>
                  <a:lnTo>
                    <a:pt x="3830" y="70253"/>
                  </a:lnTo>
                  <a:lnTo>
                    <a:pt x="3659" y="69924"/>
                  </a:lnTo>
                  <a:lnTo>
                    <a:pt x="3492" y="69573"/>
                  </a:lnTo>
                  <a:lnTo>
                    <a:pt x="3324" y="69210"/>
                  </a:lnTo>
                  <a:lnTo>
                    <a:pt x="3166" y="68834"/>
                  </a:lnTo>
                  <a:lnTo>
                    <a:pt x="3008" y="68448"/>
                  </a:lnTo>
                  <a:lnTo>
                    <a:pt x="2854" y="68049"/>
                  </a:lnTo>
                  <a:lnTo>
                    <a:pt x="2704" y="67639"/>
                  </a:lnTo>
                  <a:lnTo>
                    <a:pt x="2559" y="67205"/>
                  </a:lnTo>
                  <a:lnTo>
                    <a:pt x="2414" y="66772"/>
                  </a:lnTo>
                  <a:lnTo>
                    <a:pt x="2278" y="66338"/>
                  </a:lnTo>
                  <a:lnTo>
                    <a:pt x="2142" y="65881"/>
                  </a:lnTo>
                  <a:lnTo>
                    <a:pt x="2014" y="65412"/>
                  </a:lnTo>
                  <a:lnTo>
                    <a:pt x="1887" y="64932"/>
                  </a:lnTo>
                  <a:lnTo>
                    <a:pt x="1764" y="64451"/>
                  </a:lnTo>
                  <a:lnTo>
                    <a:pt x="1645" y="63947"/>
                  </a:lnTo>
                  <a:lnTo>
                    <a:pt x="1526" y="63443"/>
                  </a:lnTo>
                  <a:lnTo>
                    <a:pt x="1416" y="62927"/>
                  </a:lnTo>
                  <a:lnTo>
                    <a:pt x="1311" y="62400"/>
                  </a:lnTo>
                  <a:lnTo>
                    <a:pt x="1205" y="61873"/>
                  </a:lnTo>
                  <a:lnTo>
                    <a:pt x="1104" y="61322"/>
                  </a:lnTo>
                  <a:lnTo>
                    <a:pt x="1012" y="60771"/>
                  </a:lnTo>
                  <a:lnTo>
                    <a:pt x="919" y="60208"/>
                  </a:lnTo>
                  <a:lnTo>
                    <a:pt x="831" y="59646"/>
                  </a:lnTo>
                  <a:lnTo>
                    <a:pt x="748" y="59071"/>
                  </a:lnTo>
                  <a:lnTo>
                    <a:pt x="669" y="58485"/>
                  </a:lnTo>
                  <a:lnTo>
                    <a:pt x="594" y="57888"/>
                  </a:lnTo>
                  <a:lnTo>
                    <a:pt x="524" y="57290"/>
                  </a:lnTo>
                  <a:lnTo>
                    <a:pt x="458" y="56692"/>
                  </a:lnTo>
                  <a:lnTo>
                    <a:pt x="396" y="56083"/>
                  </a:lnTo>
                  <a:lnTo>
                    <a:pt x="339" y="55461"/>
                  </a:lnTo>
                  <a:lnTo>
                    <a:pt x="286" y="54829"/>
                  </a:lnTo>
                  <a:lnTo>
                    <a:pt x="238" y="54207"/>
                  </a:lnTo>
                  <a:lnTo>
                    <a:pt x="194" y="53563"/>
                  </a:lnTo>
                  <a:lnTo>
                    <a:pt x="150" y="52918"/>
                  </a:lnTo>
                  <a:lnTo>
                    <a:pt x="115" y="52273"/>
                  </a:lnTo>
                  <a:lnTo>
                    <a:pt x="84" y="51617"/>
                  </a:lnTo>
                  <a:lnTo>
                    <a:pt x="57" y="50961"/>
                  </a:lnTo>
                  <a:lnTo>
                    <a:pt x="35" y="50304"/>
                  </a:lnTo>
                  <a:lnTo>
                    <a:pt x="13" y="49636"/>
                  </a:lnTo>
                  <a:lnTo>
                    <a:pt x="0" y="48968"/>
                  </a:lnTo>
                  <a:lnTo>
                    <a:pt x="0" y="48968"/>
                  </a:lnTo>
                  <a:lnTo>
                    <a:pt x="22" y="47702"/>
                  </a:lnTo>
                  <a:lnTo>
                    <a:pt x="79" y="44315"/>
                  </a:lnTo>
                  <a:lnTo>
                    <a:pt x="123" y="42018"/>
                  </a:lnTo>
                  <a:lnTo>
                    <a:pt x="176" y="39428"/>
                  </a:lnTo>
                  <a:lnTo>
                    <a:pt x="238" y="36591"/>
                  </a:lnTo>
                  <a:lnTo>
                    <a:pt x="312" y="33614"/>
                  </a:lnTo>
                  <a:lnTo>
                    <a:pt x="400" y="30544"/>
                  </a:lnTo>
                  <a:lnTo>
                    <a:pt x="444" y="29008"/>
                  </a:lnTo>
                  <a:lnTo>
                    <a:pt x="493" y="27485"/>
                  </a:lnTo>
                  <a:lnTo>
                    <a:pt x="546" y="25973"/>
                  </a:lnTo>
                  <a:lnTo>
                    <a:pt x="603" y="24496"/>
                  </a:lnTo>
                  <a:lnTo>
                    <a:pt x="660" y="23054"/>
                  </a:lnTo>
                  <a:lnTo>
                    <a:pt x="721" y="21648"/>
                  </a:lnTo>
                  <a:lnTo>
                    <a:pt x="783" y="20312"/>
                  </a:lnTo>
                  <a:lnTo>
                    <a:pt x="849" y="19034"/>
                  </a:lnTo>
                  <a:lnTo>
                    <a:pt x="915" y="17827"/>
                  </a:lnTo>
                  <a:lnTo>
                    <a:pt x="990" y="16714"/>
                  </a:lnTo>
                  <a:lnTo>
                    <a:pt x="1064" y="15694"/>
                  </a:lnTo>
                  <a:lnTo>
                    <a:pt x="1100" y="15213"/>
                  </a:lnTo>
                  <a:lnTo>
                    <a:pt x="1139" y="14768"/>
                  </a:lnTo>
                  <a:lnTo>
                    <a:pt x="1179" y="14346"/>
                  </a:lnTo>
                  <a:lnTo>
                    <a:pt x="1223" y="13959"/>
                  </a:lnTo>
                  <a:lnTo>
                    <a:pt x="1262" y="13596"/>
                  </a:lnTo>
                  <a:lnTo>
                    <a:pt x="1302" y="13268"/>
                  </a:lnTo>
                  <a:lnTo>
                    <a:pt x="1302" y="13268"/>
                  </a:lnTo>
                  <a:lnTo>
                    <a:pt x="1394" y="12647"/>
                  </a:lnTo>
                  <a:lnTo>
                    <a:pt x="1495" y="12014"/>
                  </a:lnTo>
                  <a:lnTo>
                    <a:pt x="1610" y="11393"/>
                  </a:lnTo>
                  <a:lnTo>
                    <a:pt x="1733" y="10760"/>
                  </a:lnTo>
                  <a:lnTo>
                    <a:pt x="1869" y="10138"/>
                  </a:lnTo>
                  <a:lnTo>
                    <a:pt x="2014" y="9506"/>
                  </a:lnTo>
                  <a:lnTo>
                    <a:pt x="2089" y="9201"/>
                  </a:lnTo>
                  <a:lnTo>
                    <a:pt x="2172" y="8896"/>
                  </a:lnTo>
                  <a:lnTo>
                    <a:pt x="2256" y="8591"/>
                  </a:lnTo>
                  <a:lnTo>
                    <a:pt x="2340" y="8287"/>
                  </a:lnTo>
                  <a:lnTo>
                    <a:pt x="2427" y="7982"/>
                  </a:lnTo>
                  <a:lnTo>
                    <a:pt x="2520" y="7677"/>
                  </a:lnTo>
                  <a:lnTo>
                    <a:pt x="2612" y="7384"/>
                  </a:lnTo>
                  <a:lnTo>
                    <a:pt x="2709" y="7091"/>
                  </a:lnTo>
                  <a:lnTo>
                    <a:pt x="2810" y="6798"/>
                  </a:lnTo>
                  <a:lnTo>
                    <a:pt x="2911" y="6505"/>
                  </a:lnTo>
                  <a:lnTo>
                    <a:pt x="3017" y="6224"/>
                  </a:lnTo>
                  <a:lnTo>
                    <a:pt x="3127" y="5942"/>
                  </a:lnTo>
                  <a:lnTo>
                    <a:pt x="3237" y="5661"/>
                  </a:lnTo>
                  <a:lnTo>
                    <a:pt x="3351" y="5392"/>
                  </a:lnTo>
                  <a:lnTo>
                    <a:pt x="3465" y="5122"/>
                  </a:lnTo>
                  <a:lnTo>
                    <a:pt x="3584" y="4852"/>
                  </a:lnTo>
                  <a:lnTo>
                    <a:pt x="3707" y="4595"/>
                  </a:lnTo>
                  <a:lnTo>
                    <a:pt x="3830" y="4337"/>
                  </a:lnTo>
                  <a:lnTo>
                    <a:pt x="3958" y="4091"/>
                  </a:lnTo>
                  <a:lnTo>
                    <a:pt x="4090" y="3845"/>
                  </a:lnTo>
                  <a:lnTo>
                    <a:pt x="4221" y="3610"/>
                  </a:lnTo>
                  <a:lnTo>
                    <a:pt x="4358" y="3376"/>
                  </a:lnTo>
                  <a:lnTo>
                    <a:pt x="4494" y="3153"/>
                  </a:lnTo>
                  <a:lnTo>
                    <a:pt x="4635" y="2930"/>
                  </a:lnTo>
                  <a:lnTo>
                    <a:pt x="4780" y="2708"/>
                  </a:lnTo>
                  <a:lnTo>
                    <a:pt x="4925" y="2497"/>
                  </a:lnTo>
                  <a:lnTo>
                    <a:pt x="5074" y="2297"/>
                  </a:lnTo>
                  <a:lnTo>
                    <a:pt x="5228" y="2110"/>
                  </a:lnTo>
                  <a:lnTo>
                    <a:pt x="5382" y="1922"/>
                  </a:lnTo>
                  <a:lnTo>
                    <a:pt x="5541" y="1735"/>
                  </a:lnTo>
                  <a:lnTo>
                    <a:pt x="5703" y="1571"/>
                  </a:lnTo>
                  <a:lnTo>
                    <a:pt x="5866" y="1407"/>
                  </a:lnTo>
                  <a:lnTo>
                    <a:pt x="6029" y="1243"/>
                  </a:lnTo>
                  <a:lnTo>
                    <a:pt x="6200" y="1102"/>
                  </a:lnTo>
                  <a:lnTo>
                    <a:pt x="6372" y="961"/>
                  </a:lnTo>
                  <a:lnTo>
                    <a:pt x="6543" y="821"/>
                  </a:lnTo>
                  <a:lnTo>
                    <a:pt x="6723" y="703"/>
                  </a:lnTo>
                  <a:lnTo>
                    <a:pt x="6899" y="586"/>
                  </a:lnTo>
                  <a:lnTo>
                    <a:pt x="7084" y="481"/>
                  </a:lnTo>
                  <a:lnTo>
                    <a:pt x="7269" y="387"/>
                  </a:lnTo>
                  <a:lnTo>
                    <a:pt x="7458" y="305"/>
                  </a:lnTo>
                  <a:lnTo>
                    <a:pt x="7647" y="235"/>
                  </a:lnTo>
                  <a:lnTo>
                    <a:pt x="7840" y="164"/>
                  </a:lnTo>
                  <a:lnTo>
                    <a:pt x="8034" y="106"/>
                  </a:lnTo>
                  <a:lnTo>
                    <a:pt x="8236" y="71"/>
                  </a:lnTo>
                  <a:lnTo>
                    <a:pt x="8434" y="35"/>
                  </a:lnTo>
                  <a:lnTo>
                    <a:pt x="8640" y="12"/>
                  </a:lnTo>
                  <a:lnTo>
                    <a:pt x="8847" y="0"/>
                  </a:lnTo>
                  <a:lnTo>
                    <a:pt x="9058" y="0"/>
                  </a:lnTo>
                  <a:lnTo>
                    <a:pt x="9269" y="12"/>
                  </a:lnTo>
                  <a:lnTo>
                    <a:pt x="9485" y="35"/>
                  </a:lnTo>
                  <a:lnTo>
                    <a:pt x="9700" y="71"/>
                  </a:lnTo>
                  <a:lnTo>
                    <a:pt x="10944" y="1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562475" y="-1035600"/>
              <a:ext cx="380800" cy="316175"/>
            </a:xfrm>
            <a:custGeom>
              <a:avLst/>
              <a:gdLst/>
              <a:ahLst/>
              <a:cxnLst/>
              <a:rect l="l" t="t" r="r" b="b"/>
              <a:pathLst>
                <a:path w="15232" h="12647" extrusionOk="0">
                  <a:moveTo>
                    <a:pt x="2322" y="0"/>
                  </a:moveTo>
                  <a:lnTo>
                    <a:pt x="2204" y="12"/>
                  </a:lnTo>
                  <a:lnTo>
                    <a:pt x="2085" y="35"/>
                  </a:lnTo>
                  <a:lnTo>
                    <a:pt x="1970" y="71"/>
                  </a:lnTo>
                  <a:lnTo>
                    <a:pt x="1856" y="129"/>
                  </a:lnTo>
                  <a:lnTo>
                    <a:pt x="1742" y="199"/>
                  </a:lnTo>
                  <a:lnTo>
                    <a:pt x="1632" y="281"/>
                  </a:lnTo>
                  <a:lnTo>
                    <a:pt x="1526" y="375"/>
                  </a:lnTo>
                  <a:lnTo>
                    <a:pt x="1421" y="492"/>
                  </a:lnTo>
                  <a:lnTo>
                    <a:pt x="1315" y="621"/>
                  </a:lnTo>
                  <a:lnTo>
                    <a:pt x="1214" y="750"/>
                  </a:lnTo>
                  <a:lnTo>
                    <a:pt x="1117" y="903"/>
                  </a:lnTo>
                  <a:lnTo>
                    <a:pt x="1025" y="1067"/>
                  </a:lnTo>
                  <a:lnTo>
                    <a:pt x="933" y="1231"/>
                  </a:lnTo>
                  <a:lnTo>
                    <a:pt x="845" y="1418"/>
                  </a:lnTo>
                  <a:lnTo>
                    <a:pt x="761" y="1618"/>
                  </a:lnTo>
                  <a:lnTo>
                    <a:pt x="678" y="1817"/>
                  </a:lnTo>
                  <a:lnTo>
                    <a:pt x="603" y="2040"/>
                  </a:lnTo>
                  <a:lnTo>
                    <a:pt x="528" y="2262"/>
                  </a:lnTo>
                  <a:lnTo>
                    <a:pt x="462" y="2497"/>
                  </a:lnTo>
                  <a:lnTo>
                    <a:pt x="396" y="2743"/>
                  </a:lnTo>
                  <a:lnTo>
                    <a:pt x="335" y="2989"/>
                  </a:lnTo>
                  <a:lnTo>
                    <a:pt x="278" y="3247"/>
                  </a:lnTo>
                  <a:lnTo>
                    <a:pt x="229" y="3516"/>
                  </a:lnTo>
                  <a:lnTo>
                    <a:pt x="181" y="3786"/>
                  </a:lnTo>
                  <a:lnTo>
                    <a:pt x="141" y="4067"/>
                  </a:lnTo>
                  <a:lnTo>
                    <a:pt x="102" y="4360"/>
                  </a:lnTo>
                  <a:lnTo>
                    <a:pt x="71" y="4653"/>
                  </a:lnTo>
                  <a:lnTo>
                    <a:pt x="45" y="4958"/>
                  </a:lnTo>
                  <a:lnTo>
                    <a:pt x="27" y="5263"/>
                  </a:lnTo>
                  <a:lnTo>
                    <a:pt x="9" y="5567"/>
                  </a:lnTo>
                  <a:lnTo>
                    <a:pt x="1" y="5884"/>
                  </a:lnTo>
                  <a:lnTo>
                    <a:pt x="1" y="6200"/>
                  </a:lnTo>
                  <a:lnTo>
                    <a:pt x="1" y="6446"/>
                  </a:lnTo>
                  <a:lnTo>
                    <a:pt x="1" y="6763"/>
                  </a:lnTo>
                  <a:lnTo>
                    <a:pt x="9" y="7079"/>
                  </a:lnTo>
                  <a:lnTo>
                    <a:pt x="27" y="7396"/>
                  </a:lnTo>
                  <a:lnTo>
                    <a:pt x="45" y="7701"/>
                  </a:lnTo>
                  <a:lnTo>
                    <a:pt x="71" y="7994"/>
                  </a:lnTo>
                  <a:lnTo>
                    <a:pt x="102" y="8287"/>
                  </a:lnTo>
                  <a:lnTo>
                    <a:pt x="141" y="8580"/>
                  </a:lnTo>
                  <a:lnTo>
                    <a:pt x="181" y="8861"/>
                  </a:lnTo>
                  <a:lnTo>
                    <a:pt x="229" y="9130"/>
                  </a:lnTo>
                  <a:lnTo>
                    <a:pt x="278" y="9400"/>
                  </a:lnTo>
                  <a:lnTo>
                    <a:pt x="335" y="9658"/>
                  </a:lnTo>
                  <a:lnTo>
                    <a:pt x="396" y="9916"/>
                  </a:lnTo>
                  <a:lnTo>
                    <a:pt x="462" y="10150"/>
                  </a:lnTo>
                  <a:lnTo>
                    <a:pt x="528" y="10385"/>
                  </a:lnTo>
                  <a:lnTo>
                    <a:pt x="603" y="10619"/>
                  </a:lnTo>
                  <a:lnTo>
                    <a:pt x="678" y="10830"/>
                  </a:lnTo>
                  <a:lnTo>
                    <a:pt x="761" y="11029"/>
                  </a:lnTo>
                  <a:lnTo>
                    <a:pt x="845" y="11228"/>
                  </a:lnTo>
                  <a:lnTo>
                    <a:pt x="933" y="11416"/>
                  </a:lnTo>
                  <a:lnTo>
                    <a:pt x="1025" y="11580"/>
                  </a:lnTo>
                  <a:lnTo>
                    <a:pt x="1117" y="11744"/>
                  </a:lnTo>
                  <a:lnTo>
                    <a:pt x="1214" y="11896"/>
                  </a:lnTo>
                  <a:lnTo>
                    <a:pt x="1315" y="12037"/>
                  </a:lnTo>
                  <a:lnTo>
                    <a:pt x="1421" y="12154"/>
                  </a:lnTo>
                  <a:lnTo>
                    <a:pt x="1526" y="12272"/>
                  </a:lnTo>
                  <a:lnTo>
                    <a:pt x="1632" y="12365"/>
                  </a:lnTo>
                  <a:lnTo>
                    <a:pt x="1742" y="12447"/>
                  </a:lnTo>
                  <a:lnTo>
                    <a:pt x="1856" y="12518"/>
                  </a:lnTo>
                  <a:lnTo>
                    <a:pt x="1970" y="12576"/>
                  </a:lnTo>
                  <a:lnTo>
                    <a:pt x="2085" y="12611"/>
                  </a:lnTo>
                  <a:lnTo>
                    <a:pt x="2204" y="12635"/>
                  </a:lnTo>
                  <a:lnTo>
                    <a:pt x="2322" y="12647"/>
                  </a:lnTo>
                  <a:lnTo>
                    <a:pt x="12906" y="12647"/>
                  </a:lnTo>
                  <a:lnTo>
                    <a:pt x="13029" y="12635"/>
                  </a:lnTo>
                  <a:lnTo>
                    <a:pt x="13143" y="12611"/>
                  </a:lnTo>
                  <a:lnTo>
                    <a:pt x="13262" y="12576"/>
                  </a:lnTo>
                  <a:lnTo>
                    <a:pt x="13376" y="12518"/>
                  </a:lnTo>
                  <a:lnTo>
                    <a:pt x="13491" y="12447"/>
                  </a:lnTo>
                  <a:lnTo>
                    <a:pt x="13601" y="12365"/>
                  </a:lnTo>
                  <a:lnTo>
                    <a:pt x="13706" y="12272"/>
                  </a:lnTo>
                  <a:lnTo>
                    <a:pt x="13812" y="12154"/>
                  </a:lnTo>
                  <a:lnTo>
                    <a:pt x="13917" y="12037"/>
                  </a:lnTo>
                  <a:lnTo>
                    <a:pt x="14014" y="11896"/>
                  </a:lnTo>
                  <a:lnTo>
                    <a:pt x="14115" y="11744"/>
                  </a:lnTo>
                  <a:lnTo>
                    <a:pt x="14207" y="11580"/>
                  </a:lnTo>
                  <a:lnTo>
                    <a:pt x="14300" y="11416"/>
                  </a:lnTo>
                  <a:lnTo>
                    <a:pt x="14388" y="11228"/>
                  </a:lnTo>
                  <a:lnTo>
                    <a:pt x="14471" y="11029"/>
                  </a:lnTo>
                  <a:lnTo>
                    <a:pt x="14550" y="10830"/>
                  </a:lnTo>
                  <a:lnTo>
                    <a:pt x="14630" y="10619"/>
                  </a:lnTo>
                  <a:lnTo>
                    <a:pt x="14700" y="10385"/>
                  </a:lnTo>
                  <a:lnTo>
                    <a:pt x="14770" y="10150"/>
                  </a:lnTo>
                  <a:lnTo>
                    <a:pt x="14836" y="9916"/>
                  </a:lnTo>
                  <a:lnTo>
                    <a:pt x="14898" y="9658"/>
                  </a:lnTo>
                  <a:lnTo>
                    <a:pt x="14950" y="9400"/>
                  </a:lnTo>
                  <a:lnTo>
                    <a:pt x="15003" y="9130"/>
                  </a:lnTo>
                  <a:lnTo>
                    <a:pt x="15052" y="8861"/>
                  </a:lnTo>
                  <a:lnTo>
                    <a:pt x="15091" y="8580"/>
                  </a:lnTo>
                  <a:lnTo>
                    <a:pt x="15126" y="8287"/>
                  </a:lnTo>
                  <a:lnTo>
                    <a:pt x="15162" y="7994"/>
                  </a:lnTo>
                  <a:lnTo>
                    <a:pt x="15184" y="7701"/>
                  </a:lnTo>
                  <a:lnTo>
                    <a:pt x="15206" y="7396"/>
                  </a:lnTo>
                  <a:lnTo>
                    <a:pt x="15219" y="7079"/>
                  </a:lnTo>
                  <a:lnTo>
                    <a:pt x="15232" y="6763"/>
                  </a:lnTo>
                  <a:lnTo>
                    <a:pt x="15232" y="6446"/>
                  </a:lnTo>
                  <a:lnTo>
                    <a:pt x="15232" y="6200"/>
                  </a:lnTo>
                  <a:lnTo>
                    <a:pt x="15232" y="5884"/>
                  </a:lnTo>
                  <a:lnTo>
                    <a:pt x="15219" y="5567"/>
                  </a:lnTo>
                  <a:lnTo>
                    <a:pt x="15206" y="5263"/>
                  </a:lnTo>
                  <a:lnTo>
                    <a:pt x="15184" y="4958"/>
                  </a:lnTo>
                  <a:lnTo>
                    <a:pt x="15162" y="4653"/>
                  </a:lnTo>
                  <a:lnTo>
                    <a:pt x="15126" y="4360"/>
                  </a:lnTo>
                  <a:lnTo>
                    <a:pt x="15091" y="4067"/>
                  </a:lnTo>
                  <a:lnTo>
                    <a:pt x="15052" y="3786"/>
                  </a:lnTo>
                  <a:lnTo>
                    <a:pt x="15003" y="3516"/>
                  </a:lnTo>
                  <a:lnTo>
                    <a:pt x="14950" y="3247"/>
                  </a:lnTo>
                  <a:lnTo>
                    <a:pt x="14898" y="2989"/>
                  </a:lnTo>
                  <a:lnTo>
                    <a:pt x="14836" y="2743"/>
                  </a:lnTo>
                  <a:lnTo>
                    <a:pt x="14770" y="2497"/>
                  </a:lnTo>
                  <a:lnTo>
                    <a:pt x="14700" y="2262"/>
                  </a:lnTo>
                  <a:lnTo>
                    <a:pt x="14630" y="2040"/>
                  </a:lnTo>
                  <a:lnTo>
                    <a:pt x="14550" y="1817"/>
                  </a:lnTo>
                  <a:lnTo>
                    <a:pt x="14471" y="1618"/>
                  </a:lnTo>
                  <a:lnTo>
                    <a:pt x="14388" y="1418"/>
                  </a:lnTo>
                  <a:lnTo>
                    <a:pt x="14300" y="1231"/>
                  </a:lnTo>
                  <a:lnTo>
                    <a:pt x="14207" y="1067"/>
                  </a:lnTo>
                  <a:lnTo>
                    <a:pt x="14115" y="903"/>
                  </a:lnTo>
                  <a:lnTo>
                    <a:pt x="14014" y="750"/>
                  </a:lnTo>
                  <a:lnTo>
                    <a:pt x="13917" y="621"/>
                  </a:lnTo>
                  <a:lnTo>
                    <a:pt x="13812" y="492"/>
                  </a:lnTo>
                  <a:lnTo>
                    <a:pt x="13706" y="375"/>
                  </a:lnTo>
                  <a:lnTo>
                    <a:pt x="13601" y="281"/>
                  </a:lnTo>
                  <a:lnTo>
                    <a:pt x="13491" y="199"/>
                  </a:lnTo>
                  <a:lnTo>
                    <a:pt x="13376" y="129"/>
                  </a:lnTo>
                  <a:lnTo>
                    <a:pt x="13262" y="71"/>
                  </a:lnTo>
                  <a:lnTo>
                    <a:pt x="13143" y="35"/>
                  </a:lnTo>
                  <a:lnTo>
                    <a:pt x="13029" y="12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843225" y="-925725"/>
              <a:ext cx="37400" cy="96125"/>
            </a:xfrm>
            <a:custGeom>
              <a:avLst/>
              <a:gdLst/>
              <a:ahLst/>
              <a:cxnLst/>
              <a:rect l="l" t="t" r="r" b="b"/>
              <a:pathLst>
                <a:path w="1496" h="3845" extrusionOk="0">
                  <a:moveTo>
                    <a:pt x="682" y="0"/>
                  </a:moveTo>
                  <a:lnTo>
                    <a:pt x="612" y="24"/>
                  </a:lnTo>
                  <a:lnTo>
                    <a:pt x="541" y="59"/>
                  </a:lnTo>
                  <a:lnTo>
                    <a:pt x="475" y="118"/>
                  </a:lnTo>
                  <a:lnTo>
                    <a:pt x="410" y="188"/>
                  </a:lnTo>
                  <a:lnTo>
                    <a:pt x="348" y="270"/>
                  </a:lnTo>
                  <a:lnTo>
                    <a:pt x="291" y="375"/>
                  </a:lnTo>
                  <a:lnTo>
                    <a:pt x="238" y="493"/>
                  </a:lnTo>
                  <a:lnTo>
                    <a:pt x="190" y="622"/>
                  </a:lnTo>
                  <a:lnTo>
                    <a:pt x="146" y="762"/>
                  </a:lnTo>
                  <a:lnTo>
                    <a:pt x="106" y="915"/>
                  </a:lnTo>
                  <a:lnTo>
                    <a:pt x="71" y="1067"/>
                  </a:lnTo>
                  <a:lnTo>
                    <a:pt x="45" y="1243"/>
                  </a:lnTo>
                  <a:lnTo>
                    <a:pt x="23" y="1419"/>
                  </a:lnTo>
                  <a:lnTo>
                    <a:pt x="9" y="1606"/>
                  </a:lnTo>
                  <a:lnTo>
                    <a:pt x="1" y="1805"/>
                  </a:lnTo>
                  <a:lnTo>
                    <a:pt x="1" y="1876"/>
                  </a:lnTo>
                  <a:lnTo>
                    <a:pt x="5" y="2075"/>
                  </a:lnTo>
                  <a:lnTo>
                    <a:pt x="18" y="2274"/>
                  </a:lnTo>
                  <a:lnTo>
                    <a:pt x="40" y="2462"/>
                  </a:lnTo>
                  <a:lnTo>
                    <a:pt x="62" y="2637"/>
                  </a:lnTo>
                  <a:lnTo>
                    <a:pt x="97" y="2813"/>
                  </a:lnTo>
                  <a:lnTo>
                    <a:pt x="133" y="2977"/>
                  </a:lnTo>
                  <a:lnTo>
                    <a:pt x="176" y="3130"/>
                  </a:lnTo>
                  <a:lnTo>
                    <a:pt x="225" y="3270"/>
                  </a:lnTo>
                  <a:lnTo>
                    <a:pt x="282" y="3399"/>
                  </a:lnTo>
                  <a:lnTo>
                    <a:pt x="339" y="3505"/>
                  </a:lnTo>
                  <a:lnTo>
                    <a:pt x="401" y="3610"/>
                  </a:lnTo>
                  <a:lnTo>
                    <a:pt x="467" y="3692"/>
                  </a:lnTo>
                  <a:lnTo>
                    <a:pt x="533" y="3751"/>
                  </a:lnTo>
                  <a:lnTo>
                    <a:pt x="603" y="3810"/>
                  </a:lnTo>
                  <a:lnTo>
                    <a:pt x="678" y="3833"/>
                  </a:lnTo>
                  <a:lnTo>
                    <a:pt x="757" y="3845"/>
                  </a:lnTo>
                  <a:lnTo>
                    <a:pt x="827" y="3845"/>
                  </a:lnTo>
                  <a:lnTo>
                    <a:pt x="898" y="3821"/>
                  </a:lnTo>
                  <a:lnTo>
                    <a:pt x="968" y="3774"/>
                  </a:lnTo>
                  <a:lnTo>
                    <a:pt x="1034" y="3716"/>
                  </a:lnTo>
                  <a:lnTo>
                    <a:pt x="1095" y="3645"/>
                  </a:lnTo>
                  <a:lnTo>
                    <a:pt x="1157" y="3552"/>
                  </a:lnTo>
                  <a:lnTo>
                    <a:pt x="1214" y="3446"/>
                  </a:lnTo>
                  <a:lnTo>
                    <a:pt x="1267" y="3329"/>
                  </a:lnTo>
                  <a:lnTo>
                    <a:pt x="1315" y="3200"/>
                  </a:lnTo>
                  <a:lnTo>
                    <a:pt x="1355" y="3059"/>
                  </a:lnTo>
                  <a:lnTo>
                    <a:pt x="1394" y="2907"/>
                  </a:lnTo>
                  <a:lnTo>
                    <a:pt x="1425" y="2743"/>
                  </a:lnTo>
                  <a:lnTo>
                    <a:pt x="1452" y="2567"/>
                  </a:lnTo>
                  <a:lnTo>
                    <a:pt x="1474" y="2391"/>
                  </a:lnTo>
                  <a:lnTo>
                    <a:pt x="1487" y="2204"/>
                  </a:lnTo>
                  <a:lnTo>
                    <a:pt x="1496" y="2016"/>
                  </a:lnTo>
                  <a:lnTo>
                    <a:pt x="1491" y="1805"/>
                  </a:lnTo>
                  <a:lnTo>
                    <a:pt x="1478" y="1618"/>
                  </a:lnTo>
                  <a:lnTo>
                    <a:pt x="1460" y="1419"/>
                  </a:lnTo>
                  <a:lnTo>
                    <a:pt x="1438" y="1243"/>
                  </a:lnTo>
                  <a:lnTo>
                    <a:pt x="1408" y="1067"/>
                  </a:lnTo>
                  <a:lnTo>
                    <a:pt x="1368" y="903"/>
                  </a:lnTo>
                  <a:lnTo>
                    <a:pt x="1329" y="750"/>
                  </a:lnTo>
                  <a:lnTo>
                    <a:pt x="1280" y="610"/>
                  </a:lnTo>
                  <a:lnTo>
                    <a:pt x="1227" y="469"/>
                  </a:lnTo>
                  <a:lnTo>
                    <a:pt x="1170" y="364"/>
                  </a:lnTo>
                  <a:lnTo>
                    <a:pt x="1109" y="258"/>
                  </a:lnTo>
                  <a:lnTo>
                    <a:pt x="1043" y="176"/>
                  </a:lnTo>
                  <a:lnTo>
                    <a:pt x="977" y="106"/>
                  </a:lnTo>
                  <a:lnTo>
                    <a:pt x="906" y="47"/>
                  </a:lnTo>
                  <a:lnTo>
                    <a:pt x="832" y="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495200" y="-11440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48"/>
                  </a:lnTo>
                  <a:lnTo>
                    <a:pt x="599" y="94"/>
                  </a:lnTo>
                  <a:lnTo>
                    <a:pt x="563" y="165"/>
                  </a:lnTo>
                  <a:lnTo>
                    <a:pt x="528" y="258"/>
                  </a:lnTo>
                  <a:lnTo>
                    <a:pt x="498" y="376"/>
                  </a:lnTo>
                  <a:lnTo>
                    <a:pt x="462" y="505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97"/>
                  </a:lnTo>
                  <a:lnTo>
                    <a:pt x="339" y="1196"/>
                  </a:lnTo>
                  <a:lnTo>
                    <a:pt x="313" y="1407"/>
                  </a:lnTo>
                  <a:lnTo>
                    <a:pt x="256" y="1876"/>
                  </a:lnTo>
                  <a:lnTo>
                    <a:pt x="207" y="2415"/>
                  </a:lnTo>
                  <a:lnTo>
                    <a:pt x="159" y="3001"/>
                  </a:lnTo>
                  <a:lnTo>
                    <a:pt x="119" y="3634"/>
                  </a:lnTo>
                  <a:lnTo>
                    <a:pt x="84" y="4302"/>
                  </a:lnTo>
                  <a:lnTo>
                    <a:pt x="53" y="5029"/>
                  </a:lnTo>
                  <a:lnTo>
                    <a:pt x="31" y="5779"/>
                  </a:lnTo>
                  <a:lnTo>
                    <a:pt x="14" y="6564"/>
                  </a:lnTo>
                  <a:lnTo>
                    <a:pt x="1" y="7385"/>
                  </a:lnTo>
                  <a:lnTo>
                    <a:pt x="1" y="8217"/>
                  </a:lnTo>
                  <a:lnTo>
                    <a:pt x="1" y="9061"/>
                  </a:lnTo>
                  <a:lnTo>
                    <a:pt x="14" y="9881"/>
                  </a:lnTo>
                  <a:lnTo>
                    <a:pt x="31" y="10666"/>
                  </a:lnTo>
                  <a:lnTo>
                    <a:pt x="53" y="11416"/>
                  </a:lnTo>
                  <a:lnTo>
                    <a:pt x="84" y="12143"/>
                  </a:lnTo>
                  <a:lnTo>
                    <a:pt x="119" y="12823"/>
                  </a:lnTo>
                  <a:lnTo>
                    <a:pt x="159" y="13456"/>
                  </a:lnTo>
                  <a:lnTo>
                    <a:pt x="207" y="14042"/>
                  </a:lnTo>
                  <a:lnTo>
                    <a:pt x="256" y="14569"/>
                  </a:lnTo>
                  <a:lnTo>
                    <a:pt x="313" y="15050"/>
                  </a:lnTo>
                  <a:lnTo>
                    <a:pt x="339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2"/>
                  </a:lnTo>
                  <a:lnTo>
                    <a:pt x="462" y="15952"/>
                  </a:lnTo>
                  <a:lnTo>
                    <a:pt x="498" y="16081"/>
                  </a:lnTo>
                  <a:lnTo>
                    <a:pt x="528" y="16198"/>
                  </a:lnTo>
                  <a:lnTo>
                    <a:pt x="563" y="16292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4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9" y="16292"/>
                  </a:lnTo>
                  <a:lnTo>
                    <a:pt x="880" y="16198"/>
                  </a:lnTo>
                  <a:lnTo>
                    <a:pt x="915" y="16081"/>
                  </a:lnTo>
                  <a:lnTo>
                    <a:pt x="946" y="15952"/>
                  </a:lnTo>
                  <a:lnTo>
                    <a:pt x="981" y="15812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5" y="14042"/>
                  </a:lnTo>
                  <a:lnTo>
                    <a:pt x="1249" y="13456"/>
                  </a:lnTo>
                  <a:lnTo>
                    <a:pt x="1289" y="12823"/>
                  </a:lnTo>
                  <a:lnTo>
                    <a:pt x="1324" y="12143"/>
                  </a:lnTo>
                  <a:lnTo>
                    <a:pt x="1355" y="11428"/>
                  </a:lnTo>
                  <a:lnTo>
                    <a:pt x="1381" y="10666"/>
                  </a:lnTo>
                  <a:lnTo>
                    <a:pt x="1399" y="9881"/>
                  </a:lnTo>
                  <a:lnTo>
                    <a:pt x="1408" y="9061"/>
                  </a:lnTo>
                  <a:lnTo>
                    <a:pt x="1412" y="8217"/>
                  </a:lnTo>
                  <a:lnTo>
                    <a:pt x="1408" y="7385"/>
                  </a:lnTo>
                  <a:lnTo>
                    <a:pt x="1399" y="6564"/>
                  </a:lnTo>
                  <a:lnTo>
                    <a:pt x="1381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34"/>
                  </a:lnTo>
                  <a:lnTo>
                    <a:pt x="1249" y="3001"/>
                  </a:lnTo>
                  <a:lnTo>
                    <a:pt x="1205" y="2415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96"/>
                  </a:lnTo>
                  <a:lnTo>
                    <a:pt x="1043" y="997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505"/>
                  </a:lnTo>
                  <a:lnTo>
                    <a:pt x="915" y="376"/>
                  </a:lnTo>
                  <a:lnTo>
                    <a:pt x="880" y="258"/>
                  </a:lnTo>
                  <a:lnTo>
                    <a:pt x="849" y="165"/>
                  </a:lnTo>
                  <a:lnTo>
                    <a:pt x="814" y="94"/>
                  </a:lnTo>
                  <a:lnTo>
                    <a:pt x="779" y="48"/>
                  </a:lnTo>
                  <a:lnTo>
                    <a:pt x="744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07525" y="-1144025"/>
              <a:ext cx="39475" cy="413175"/>
            </a:xfrm>
            <a:custGeom>
              <a:avLst/>
              <a:gdLst/>
              <a:ahLst/>
              <a:cxnLst/>
              <a:rect l="l" t="t" r="r" b="b"/>
              <a:pathLst>
                <a:path w="1579" h="16527" extrusionOk="0">
                  <a:moveTo>
                    <a:pt x="251" y="1"/>
                  </a:moveTo>
                  <a:lnTo>
                    <a:pt x="224" y="106"/>
                  </a:lnTo>
                  <a:lnTo>
                    <a:pt x="198" y="223"/>
                  </a:lnTo>
                  <a:lnTo>
                    <a:pt x="172" y="352"/>
                  </a:lnTo>
                  <a:lnTo>
                    <a:pt x="150" y="493"/>
                  </a:lnTo>
                  <a:lnTo>
                    <a:pt x="132" y="657"/>
                  </a:lnTo>
                  <a:lnTo>
                    <a:pt x="114" y="821"/>
                  </a:lnTo>
                  <a:lnTo>
                    <a:pt x="97" y="997"/>
                  </a:lnTo>
                  <a:lnTo>
                    <a:pt x="84" y="1196"/>
                  </a:lnTo>
                  <a:lnTo>
                    <a:pt x="62" y="1618"/>
                  </a:lnTo>
                  <a:lnTo>
                    <a:pt x="48" y="2075"/>
                  </a:lnTo>
                  <a:lnTo>
                    <a:pt x="35" y="2567"/>
                  </a:lnTo>
                  <a:lnTo>
                    <a:pt x="31" y="3107"/>
                  </a:lnTo>
                  <a:lnTo>
                    <a:pt x="26" y="3669"/>
                  </a:lnTo>
                  <a:lnTo>
                    <a:pt x="31" y="4255"/>
                  </a:lnTo>
                  <a:lnTo>
                    <a:pt x="35" y="5509"/>
                  </a:lnTo>
                  <a:lnTo>
                    <a:pt x="44" y="6845"/>
                  </a:lnTo>
                  <a:lnTo>
                    <a:pt x="48" y="8217"/>
                  </a:lnTo>
                  <a:lnTo>
                    <a:pt x="48" y="8920"/>
                  </a:lnTo>
                  <a:lnTo>
                    <a:pt x="44" y="9600"/>
                  </a:lnTo>
                  <a:lnTo>
                    <a:pt x="26" y="10924"/>
                  </a:lnTo>
                  <a:lnTo>
                    <a:pt x="9" y="12178"/>
                  </a:lnTo>
                  <a:lnTo>
                    <a:pt x="5" y="12764"/>
                  </a:lnTo>
                  <a:lnTo>
                    <a:pt x="0" y="13327"/>
                  </a:lnTo>
                  <a:lnTo>
                    <a:pt x="5" y="13854"/>
                  </a:lnTo>
                  <a:lnTo>
                    <a:pt x="9" y="14346"/>
                  </a:lnTo>
                  <a:lnTo>
                    <a:pt x="18" y="14804"/>
                  </a:lnTo>
                  <a:lnTo>
                    <a:pt x="35" y="15225"/>
                  </a:lnTo>
                  <a:lnTo>
                    <a:pt x="48" y="15413"/>
                  </a:lnTo>
                  <a:lnTo>
                    <a:pt x="62" y="15589"/>
                  </a:lnTo>
                  <a:lnTo>
                    <a:pt x="79" y="15765"/>
                  </a:lnTo>
                  <a:lnTo>
                    <a:pt x="97" y="15917"/>
                  </a:lnTo>
                  <a:lnTo>
                    <a:pt x="114" y="16069"/>
                  </a:lnTo>
                  <a:lnTo>
                    <a:pt x="141" y="16198"/>
                  </a:lnTo>
                  <a:lnTo>
                    <a:pt x="163" y="16315"/>
                  </a:lnTo>
                  <a:lnTo>
                    <a:pt x="194" y="16421"/>
                  </a:lnTo>
                  <a:lnTo>
                    <a:pt x="211" y="16456"/>
                  </a:lnTo>
                  <a:lnTo>
                    <a:pt x="238" y="16491"/>
                  </a:lnTo>
                  <a:lnTo>
                    <a:pt x="273" y="16503"/>
                  </a:lnTo>
                  <a:lnTo>
                    <a:pt x="312" y="16515"/>
                  </a:lnTo>
                  <a:lnTo>
                    <a:pt x="400" y="16526"/>
                  </a:lnTo>
                  <a:lnTo>
                    <a:pt x="506" y="16515"/>
                  </a:lnTo>
                  <a:lnTo>
                    <a:pt x="607" y="16480"/>
                  </a:lnTo>
                  <a:lnTo>
                    <a:pt x="699" y="16456"/>
                  </a:lnTo>
                  <a:lnTo>
                    <a:pt x="774" y="16433"/>
                  </a:lnTo>
                  <a:lnTo>
                    <a:pt x="822" y="16421"/>
                  </a:lnTo>
                  <a:lnTo>
                    <a:pt x="858" y="16409"/>
                  </a:lnTo>
                  <a:lnTo>
                    <a:pt x="897" y="16374"/>
                  </a:lnTo>
                  <a:lnTo>
                    <a:pt x="932" y="16327"/>
                  </a:lnTo>
                  <a:lnTo>
                    <a:pt x="967" y="16257"/>
                  </a:lnTo>
                  <a:lnTo>
                    <a:pt x="1003" y="16163"/>
                  </a:lnTo>
                  <a:lnTo>
                    <a:pt x="1038" y="16046"/>
                  </a:lnTo>
                  <a:lnTo>
                    <a:pt x="1073" y="15917"/>
                  </a:lnTo>
                  <a:lnTo>
                    <a:pt x="1104" y="15776"/>
                  </a:lnTo>
                  <a:lnTo>
                    <a:pt x="1139" y="15612"/>
                  </a:lnTo>
                  <a:lnTo>
                    <a:pt x="1170" y="15436"/>
                  </a:lnTo>
                  <a:lnTo>
                    <a:pt x="1200" y="15237"/>
                  </a:lnTo>
                  <a:lnTo>
                    <a:pt x="1231" y="15026"/>
                  </a:lnTo>
                  <a:lnTo>
                    <a:pt x="1262" y="14792"/>
                  </a:lnTo>
                  <a:lnTo>
                    <a:pt x="1293" y="14557"/>
                  </a:lnTo>
                  <a:lnTo>
                    <a:pt x="1346" y="14030"/>
                  </a:lnTo>
                  <a:lnTo>
                    <a:pt x="1394" y="13444"/>
                  </a:lnTo>
                  <a:lnTo>
                    <a:pt x="1442" y="12811"/>
                  </a:lnTo>
                  <a:lnTo>
                    <a:pt x="1482" y="12143"/>
                  </a:lnTo>
                  <a:lnTo>
                    <a:pt x="1513" y="11416"/>
                  </a:lnTo>
                  <a:lnTo>
                    <a:pt x="1539" y="10666"/>
                  </a:lnTo>
                  <a:lnTo>
                    <a:pt x="1561" y="9881"/>
                  </a:lnTo>
                  <a:lnTo>
                    <a:pt x="1574" y="9061"/>
                  </a:lnTo>
                  <a:lnTo>
                    <a:pt x="1579" y="8217"/>
                  </a:lnTo>
                  <a:lnTo>
                    <a:pt x="1574" y="7385"/>
                  </a:lnTo>
                  <a:lnTo>
                    <a:pt x="1561" y="6564"/>
                  </a:lnTo>
                  <a:lnTo>
                    <a:pt x="1543" y="5779"/>
                  </a:lnTo>
                  <a:lnTo>
                    <a:pt x="1517" y="5029"/>
                  </a:lnTo>
                  <a:lnTo>
                    <a:pt x="1482" y="4302"/>
                  </a:lnTo>
                  <a:lnTo>
                    <a:pt x="1447" y="3634"/>
                  </a:lnTo>
                  <a:lnTo>
                    <a:pt x="1398" y="3001"/>
                  </a:lnTo>
                  <a:lnTo>
                    <a:pt x="1350" y="2415"/>
                  </a:lnTo>
                  <a:lnTo>
                    <a:pt x="1297" y="1876"/>
                  </a:lnTo>
                  <a:lnTo>
                    <a:pt x="1266" y="1641"/>
                  </a:lnTo>
                  <a:lnTo>
                    <a:pt x="1236" y="1407"/>
                  </a:lnTo>
                  <a:lnTo>
                    <a:pt x="1205" y="1196"/>
                  </a:lnTo>
                  <a:lnTo>
                    <a:pt x="1174" y="997"/>
                  </a:lnTo>
                  <a:lnTo>
                    <a:pt x="1139" y="809"/>
                  </a:lnTo>
                  <a:lnTo>
                    <a:pt x="1104" y="645"/>
                  </a:lnTo>
                  <a:lnTo>
                    <a:pt x="1069" y="505"/>
                  </a:lnTo>
                  <a:lnTo>
                    <a:pt x="1033" y="376"/>
                  </a:lnTo>
                  <a:lnTo>
                    <a:pt x="998" y="258"/>
                  </a:lnTo>
                  <a:lnTo>
                    <a:pt x="959" y="165"/>
                  </a:lnTo>
                  <a:lnTo>
                    <a:pt x="919" y="94"/>
                  </a:lnTo>
                  <a:lnTo>
                    <a:pt x="884" y="48"/>
                  </a:lnTo>
                  <a:lnTo>
                    <a:pt x="844" y="12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970950" y="-11314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36"/>
                  </a:lnTo>
                  <a:lnTo>
                    <a:pt x="599" y="94"/>
                  </a:lnTo>
                  <a:lnTo>
                    <a:pt x="564" y="165"/>
                  </a:lnTo>
                  <a:lnTo>
                    <a:pt x="529" y="258"/>
                  </a:lnTo>
                  <a:lnTo>
                    <a:pt x="493" y="364"/>
                  </a:lnTo>
                  <a:lnTo>
                    <a:pt x="463" y="493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85"/>
                  </a:lnTo>
                  <a:lnTo>
                    <a:pt x="340" y="1184"/>
                  </a:lnTo>
                  <a:lnTo>
                    <a:pt x="309" y="1407"/>
                  </a:lnTo>
                  <a:lnTo>
                    <a:pt x="256" y="1876"/>
                  </a:lnTo>
                  <a:lnTo>
                    <a:pt x="208" y="2403"/>
                  </a:lnTo>
                  <a:lnTo>
                    <a:pt x="159" y="2989"/>
                  </a:lnTo>
                  <a:lnTo>
                    <a:pt x="120" y="3622"/>
                  </a:lnTo>
                  <a:lnTo>
                    <a:pt x="84" y="4302"/>
                  </a:lnTo>
                  <a:lnTo>
                    <a:pt x="54" y="5029"/>
                  </a:lnTo>
                  <a:lnTo>
                    <a:pt x="32" y="5779"/>
                  </a:lnTo>
                  <a:lnTo>
                    <a:pt x="14" y="6576"/>
                  </a:lnTo>
                  <a:lnTo>
                    <a:pt x="1" y="7384"/>
                  </a:lnTo>
                  <a:lnTo>
                    <a:pt x="1" y="8228"/>
                  </a:lnTo>
                  <a:lnTo>
                    <a:pt x="1" y="9072"/>
                  </a:lnTo>
                  <a:lnTo>
                    <a:pt x="14" y="9893"/>
                  </a:lnTo>
                  <a:lnTo>
                    <a:pt x="32" y="10678"/>
                  </a:lnTo>
                  <a:lnTo>
                    <a:pt x="54" y="11428"/>
                  </a:lnTo>
                  <a:lnTo>
                    <a:pt x="84" y="12155"/>
                  </a:lnTo>
                  <a:lnTo>
                    <a:pt x="120" y="12834"/>
                  </a:lnTo>
                  <a:lnTo>
                    <a:pt x="159" y="13467"/>
                  </a:lnTo>
                  <a:lnTo>
                    <a:pt x="208" y="14042"/>
                  </a:lnTo>
                  <a:lnTo>
                    <a:pt x="256" y="14581"/>
                  </a:lnTo>
                  <a:lnTo>
                    <a:pt x="309" y="15050"/>
                  </a:lnTo>
                  <a:lnTo>
                    <a:pt x="340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1"/>
                  </a:lnTo>
                  <a:lnTo>
                    <a:pt x="463" y="15952"/>
                  </a:lnTo>
                  <a:lnTo>
                    <a:pt x="493" y="16081"/>
                  </a:lnTo>
                  <a:lnTo>
                    <a:pt x="529" y="16198"/>
                  </a:lnTo>
                  <a:lnTo>
                    <a:pt x="564" y="16280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0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5" y="16280"/>
                  </a:lnTo>
                  <a:lnTo>
                    <a:pt x="880" y="16198"/>
                  </a:lnTo>
                  <a:lnTo>
                    <a:pt x="916" y="16081"/>
                  </a:lnTo>
                  <a:lnTo>
                    <a:pt x="946" y="15952"/>
                  </a:lnTo>
                  <a:lnTo>
                    <a:pt x="981" y="15811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6" y="14042"/>
                  </a:lnTo>
                  <a:lnTo>
                    <a:pt x="1250" y="13467"/>
                  </a:lnTo>
                  <a:lnTo>
                    <a:pt x="1289" y="12834"/>
                  </a:lnTo>
                  <a:lnTo>
                    <a:pt x="1324" y="12155"/>
                  </a:lnTo>
                  <a:lnTo>
                    <a:pt x="1355" y="11428"/>
                  </a:lnTo>
                  <a:lnTo>
                    <a:pt x="1377" y="10678"/>
                  </a:lnTo>
                  <a:lnTo>
                    <a:pt x="1395" y="9893"/>
                  </a:lnTo>
                  <a:lnTo>
                    <a:pt x="1408" y="9072"/>
                  </a:lnTo>
                  <a:lnTo>
                    <a:pt x="1412" y="8228"/>
                  </a:lnTo>
                  <a:lnTo>
                    <a:pt x="1408" y="7384"/>
                  </a:lnTo>
                  <a:lnTo>
                    <a:pt x="1395" y="6576"/>
                  </a:lnTo>
                  <a:lnTo>
                    <a:pt x="1377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22"/>
                  </a:lnTo>
                  <a:lnTo>
                    <a:pt x="1250" y="2989"/>
                  </a:lnTo>
                  <a:lnTo>
                    <a:pt x="1206" y="2403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84"/>
                  </a:lnTo>
                  <a:lnTo>
                    <a:pt x="1043" y="985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493"/>
                  </a:lnTo>
                  <a:lnTo>
                    <a:pt x="916" y="364"/>
                  </a:lnTo>
                  <a:lnTo>
                    <a:pt x="880" y="258"/>
                  </a:lnTo>
                  <a:lnTo>
                    <a:pt x="845" y="165"/>
                  </a:lnTo>
                  <a:lnTo>
                    <a:pt x="814" y="94"/>
                  </a:lnTo>
                  <a:lnTo>
                    <a:pt x="779" y="36"/>
                  </a:lnTo>
                  <a:lnTo>
                    <a:pt x="740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extrusionOk="0">
                  <a:moveTo>
                    <a:pt x="1192" y="0"/>
                  </a:move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fill="none" extrusionOk="0">
                  <a:moveTo>
                    <a:pt x="0" y="8298"/>
                  </a:move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lnTo>
                    <a:pt x="1192" y="0"/>
                  </a:ln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581500" y="-1803000"/>
              <a:ext cx="384975" cy="685375"/>
            </a:xfrm>
            <a:custGeom>
              <a:avLst/>
              <a:gdLst/>
              <a:ahLst/>
              <a:cxnLst/>
              <a:rect l="l" t="t" r="r" b="b"/>
              <a:pathLst>
                <a:path w="15399" h="27415" extrusionOk="0">
                  <a:moveTo>
                    <a:pt x="1742" y="1735"/>
                  </a:moveTo>
                  <a:lnTo>
                    <a:pt x="1605" y="2005"/>
                  </a:lnTo>
                  <a:lnTo>
                    <a:pt x="1478" y="2274"/>
                  </a:lnTo>
                  <a:lnTo>
                    <a:pt x="1350" y="2555"/>
                  </a:lnTo>
                  <a:lnTo>
                    <a:pt x="1223" y="2848"/>
                  </a:lnTo>
                  <a:lnTo>
                    <a:pt x="1100" y="3141"/>
                  </a:lnTo>
                  <a:lnTo>
                    <a:pt x="981" y="3446"/>
                  </a:lnTo>
                  <a:lnTo>
                    <a:pt x="867" y="3751"/>
                  </a:lnTo>
                  <a:lnTo>
                    <a:pt x="752" y="4067"/>
                  </a:lnTo>
                  <a:lnTo>
                    <a:pt x="647" y="4395"/>
                  </a:lnTo>
                  <a:lnTo>
                    <a:pt x="541" y="4724"/>
                  </a:lnTo>
                  <a:lnTo>
                    <a:pt x="440" y="5052"/>
                  </a:lnTo>
                  <a:lnTo>
                    <a:pt x="343" y="5403"/>
                  </a:lnTo>
                  <a:lnTo>
                    <a:pt x="251" y="5743"/>
                  </a:lnTo>
                  <a:lnTo>
                    <a:pt x="163" y="6107"/>
                  </a:lnTo>
                  <a:lnTo>
                    <a:pt x="79" y="6458"/>
                  </a:lnTo>
                  <a:lnTo>
                    <a:pt x="0" y="6833"/>
                  </a:lnTo>
                  <a:lnTo>
                    <a:pt x="40" y="6775"/>
                  </a:lnTo>
                  <a:lnTo>
                    <a:pt x="123" y="6458"/>
                  </a:lnTo>
                  <a:lnTo>
                    <a:pt x="211" y="6142"/>
                  </a:lnTo>
                  <a:lnTo>
                    <a:pt x="299" y="5825"/>
                  </a:lnTo>
                  <a:lnTo>
                    <a:pt x="392" y="5509"/>
                  </a:lnTo>
                  <a:lnTo>
                    <a:pt x="488" y="5204"/>
                  </a:lnTo>
                  <a:lnTo>
                    <a:pt x="590" y="4899"/>
                  </a:lnTo>
                  <a:lnTo>
                    <a:pt x="691" y="4595"/>
                  </a:lnTo>
                  <a:lnTo>
                    <a:pt x="796" y="4290"/>
                  </a:lnTo>
                  <a:lnTo>
                    <a:pt x="902" y="3997"/>
                  </a:lnTo>
                  <a:lnTo>
                    <a:pt x="1012" y="3704"/>
                  </a:lnTo>
                  <a:lnTo>
                    <a:pt x="1126" y="3411"/>
                  </a:lnTo>
                  <a:lnTo>
                    <a:pt x="1245" y="3130"/>
                  </a:lnTo>
                  <a:lnTo>
                    <a:pt x="1363" y="2848"/>
                  </a:lnTo>
                  <a:lnTo>
                    <a:pt x="1486" y="2567"/>
                  </a:lnTo>
                  <a:lnTo>
                    <a:pt x="1614" y="2298"/>
                  </a:lnTo>
                  <a:lnTo>
                    <a:pt x="1742" y="2040"/>
                  </a:lnTo>
                  <a:lnTo>
                    <a:pt x="1742" y="1735"/>
                  </a:lnTo>
                  <a:close/>
                  <a:moveTo>
                    <a:pt x="11969" y="0"/>
                  </a:moveTo>
                  <a:lnTo>
                    <a:pt x="11969" y="176"/>
                  </a:lnTo>
                  <a:lnTo>
                    <a:pt x="12079" y="340"/>
                  </a:lnTo>
                  <a:lnTo>
                    <a:pt x="12189" y="516"/>
                  </a:lnTo>
                  <a:lnTo>
                    <a:pt x="12299" y="704"/>
                  </a:lnTo>
                  <a:lnTo>
                    <a:pt x="12409" y="891"/>
                  </a:lnTo>
                  <a:lnTo>
                    <a:pt x="12519" y="1102"/>
                  </a:lnTo>
                  <a:lnTo>
                    <a:pt x="12629" y="1313"/>
                  </a:lnTo>
                  <a:lnTo>
                    <a:pt x="12734" y="1524"/>
                  </a:lnTo>
                  <a:lnTo>
                    <a:pt x="12840" y="1758"/>
                  </a:lnTo>
                  <a:lnTo>
                    <a:pt x="12945" y="1993"/>
                  </a:lnTo>
                  <a:lnTo>
                    <a:pt x="13051" y="2239"/>
                  </a:lnTo>
                  <a:lnTo>
                    <a:pt x="13152" y="2497"/>
                  </a:lnTo>
                  <a:lnTo>
                    <a:pt x="13253" y="2755"/>
                  </a:lnTo>
                  <a:lnTo>
                    <a:pt x="13354" y="3036"/>
                  </a:lnTo>
                  <a:lnTo>
                    <a:pt x="13451" y="3317"/>
                  </a:lnTo>
                  <a:lnTo>
                    <a:pt x="13548" y="3610"/>
                  </a:lnTo>
                  <a:lnTo>
                    <a:pt x="13640" y="3915"/>
                  </a:lnTo>
                  <a:lnTo>
                    <a:pt x="13732" y="4231"/>
                  </a:lnTo>
                  <a:lnTo>
                    <a:pt x="13825" y="4560"/>
                  </a:lnTo>
                  <a:lnTo>
                    <a:pt x="13908" y="4899"/>
                  </a:lnTo>
                  <a:lnTo>
                    <a:pt x="13996" y="5239"/>
                  </a:lnTo>
                  <a:lnTo>
                    <a:pt x="14075" y="5603"/>
                  </a:lnTo>
                  <a:lnTo>
                    <a:pt x="14154" y="5966"/>
                  </a:lnTo>
                  <a:lnTo>
                    <a:pt x="14229" y="6353"/>
                  </a:lnTo>
                  <a:lnTo>
                    <a:pt x="14304" y="6751"/>
                  </a:lnTo>
                  <a:lnTo>
                    <a:pt x="14374" y="7150"/>
                  </a:lnTo>
                  <a:lnTo>
                    <a:pt x="14440" y="7572"/>
                  </a:lnTo>
                  <a:lnTo>
                    <a:pt x="14502" y="7994"/>
                  </a:lnTo>
                  <a:lnTo>
                    <a:pt x="14559" y="8439"/>
                  </a:lnTo>
                  <a:lnTo>
                    <a:pt x="14616" y="8896"/>
                  </a:lnTo>
                  <a:lnTo>
                    <a:pt x="14669" y="9365"/>
                  </a:lnTo>
                  <a:lnTo>
                    <a:pt x="14712" y="9798"/>
                  </a:lnTo>
                  <a:lnTo>
                    <a:pt x="14704" y="9705"/>
                  </a:lnTo>
                  <a:lnTo>
                    <a:pt x="14642" y="9095"/>
                  </a:lnTo>
                  <a:lnTo>
                    <a:pt x="14572" y="8498"/>
                  </a:lnTo>
                  <a:lnTo>
                    <a:pt x="14497" y="7900"/>
                  </a:lnTo>
                  <a:lnTo>
                    <a:pt x="14414" y="7326"/>
                  </a:lnTo>
                  <a:lnTo>
                    <a:pt x="14326" y="6763"/>
                  </a:lnTo>
                  <a:lnTo>
                    <a:pt x="14225" y="6212"/>
                  </a:lnTo>
                  <a:lnTo>
                    <a:pt x="14115" y="5673"/>
                  </a:lnTo>
                  <a:lnTo>
                    <a:pt x="13996" y="5146"/>
                  </a:lnTo>
                  <a:lnTo>
                    <a:pt x="13934" y="4888"/>
                  </a:lnTo>
                  <a:lnTo>
                    <a:pt x="13869" y="4630"/>
                  </a:lnTo>
                  <a:lnTo>
                    <a:pt x="13803" y="4372"/>
                  </a:lnTo>
                  <a:lnTo>
                    <a:pt x="13732" y="4126"/>
                  </a:lnTo>
                  <a:lnTo>
                    <a:pt x="13662" y="3880"/>
                  </a:lnTo>
                  <a:lnTo>
                    <a:pt x="13587" y="3634"/>
                  </a:lnTo>
                  <a:lnTo>
                    <a:pt x="13508" y="3388"/>
                  </a:lnTo>
                  <a:lnTo>
                    <a:pt x="13429" y="3153"/>
                  </a:lnTo>
                  <a:lnTo>
                    <a:pt x="13345" y="2919"/>
                  </a:lnTo>
                  <a:lnTo>
                    <a:pt x="13257" y="2684"/>
                  </a:lnTo>
                  <a:lnTo>
                    <a:pt x="13169" y="2450"/>
                  </a:lnTo>
                  <a:lnTo>
                    <a:pt x="13077" y="2227"/>
                  </a:lnTo>
                  <a:lnTo>
                    <a:pt x="12985" y="2005"/>
                  </a:lnTo>
                  <a:lnTo>
                    <a:pt x="12888" y="1782"/>
                  </a:lnTo>
                  <a:lnTo>
                    <a:pt x="12778" y="1536"/>
                  </a:lnTo>
                  <a:lnTo>
                    <a:pt x="12668" y="1301"/>
                  </a:lnTo>
                  <a:lnTo>
                    <a:pt x="12554" y="1067"/>
                  </a:lnTo>
                  <a:lnTo>
                    <a:pt x="12439" y="832"/>
                  </a:lnTo>
                  <a:lnTo>
                    <a:pt x="12325" y="622"/>
                  </a:lnTo>
                  <a:lnTo>
                    <a:pt x="12206" y="399"/>
                  </a:lnTo>
                  <a:lnTo>
                    <a:pt x="12088" y="200"/>
                  </a:lnTo>
                  <a:lnTo>
                    <a:pt x="11969" y="0"/>
                  </a:lnTo>
                  <a:close/>
                  <a:moveTo>
                    <a:pt x="14712" y="9798"/>
                  </a:moveTo>
                  <a:lnTo>
                    <a:pt x="14761" y="10338"/>
                  </a:lnTo>
                  <a:lnTo>
                    <a:pt x="14717" y="9845"/>
                  </a:lnTo>
                  <a:lnTo>
                    <a:pt x="14712" y="9798"/>
                  </a:lnTo>
                  <a:close/>
                  <a:moveTo>
                    <a:pt x="14792" y="10748"/>
                  </a:moveTo>
                  <a:lnTo>
                    <a:pt x="14827" y="11275"/>
                  </a:lnTo>
                  <a:lnTo>
                    <a:pt x="14849" y="11618"/>
                  </a:lnTo>
                  <a:lnTo>
                    <a:pt x="14827" y="11252"/>
                  </a:lnTo>
                  <a:lnTo>
                    <a:pt x="14792" y="10748"/>
                  </a:lnTo>
                  <a:close/>
                  <a:moveTo>
                    <a:pt x="14849" y="11618"/>
                  </a:moveTo>
                  <a:lnTo>
                    <a:pt x="14858" y="11756"/>
                  </a:lnTo>
                  <a:lnTo>
                    <a:pt x="14911" y="12787"/>
                  </a:lnTo>
                  <a:lnTo>
                    <a:pt x="14959" y="13901"/>
                  </a:lnTo>
                  <a:lnTo>
                    <a:pt x="14919" y="12916"/>
                  </a:lnTo>
                  <a:lnTo>
                    <a:pt x="14893" y="12365"/>
                  </a:lnTo>
                  <a:lnTo>
                    <a:pt x="14862" y="11815"/>
                  </a:lnTo>
                  <a:lnTo>
                    <a:pt x="14849" y="11618"/>
                  </a:lnTo>
                  <a:close/>
                  <a:moveTo>
                    <a:pt x="15236" y="21531"/>
                  </a:moveTo>
                  <a:lnTo>
                    <a:pt x="15315" y="24391"/>
                  </a:lnTo>
                  <a:lnTo>
                    <a:pt x="15398" y="27370"/>
                  </a:lnTo>
                  <a:lnTo>
                    <a:pt x="15385" y="26770"/>
                  </a:lnTo>
                  <a:lnTo>
                    <a:pt x="15355" y="25469"/>
                  </a:lnTo>
                  <a:lnTo>
                    <a:pt x="15302" y="23676"/>
                  </a:lnTo>
                  <a:lnTo>
                    <a:pt x="15236" y="21531"/>
                  </a:lnTo>
                  <a:close/>
                  <a:moveTo>
                    <a:pt x="15398" y="27370"/>
                  </a:moveTo>
                  <a:lnTo>
                    <a:pt x="15399" y="27414"/>
                  </a:lnTo>
                  <a:lnTo>
                    <a:pt x="15399" y="27403"/>
                  </a:lnTo>
                  <a:lnTo>
                    <a:pt x="15398" y="2737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880700" y="-1803000"/>
              <a:ext cx="69850" cy="258450"/>
            </a:xfrm>
            <a:custGeom>
              <a:avLst/>
              <a:gdLst/>
              <a:ahLst/>
              <a:cxnLst/>
              <a:rect l="l" t="t" r="r" b="b"/>
              <a:pathLst>
                <a:path w="2794" h="10338" fill="none" extrusionOk="0">
                  <a:moveTo>
                    <a:pt x="2793" y="10338"/>
                  </a:moveTo>
                  <a:lnTo>
                    <a:pt x="2793" y="10338"/>
                  </a:lnTo>
                  <a:lnTo>
                    <a:pt x="2749" y="9845"/>
                  </a:lnTo>
                  <a:lnTo>
                    <a:pt x="2701" y="9365"/>
                  </a:lnTo>
                  <a:lnTo>
                    <a:pt x="2648" y="8896"/>
                  </a:lnTo>
                  <a:lnTo>
                    <a:pt x="2591" y="8439"/>
                  </a:lnTo>
                  <a:lnTo>
                    <a:pt x="2534" y="7994"/>
                  </a:lnTo>
                  <a:lnTo>
                    <a:pt x="2472" y="7572"/>
                  </a:lnTo>
                  <a:lnTo>
                    <a:pt x="2406" y="7150"/>
                  </a:lnTo>
                  <a:lnTo>
                    <a:pt x="2336" y="6751"/>
                  </a:lnTo>
                  <a:lnTo>
                    <a:pt x="2261" y="6353"/>
                  </a:lnTo>
                  <a:lnTo>
                    <a:pt x="2186" y="5966"/>
                  </a:lnTo>
                  <a:lnTo>
                    <a:pt x="2107" y="5603"/>
                  </a:lnTo>
                  <a:lnTo>
                    <a:pt x="2028" y="5239"/>
                  </a:lnTo>
                  <a:lnTo>
                    <a:pt x="1940" y="4899"/>
                  </a:lnTo>
                  <a:lnTo>
                    <a:pt x="1857" y="4560"/>
                  </a:lnTo>
                  <a:lnTo>
                    <a:pt x="1764" y="4231"/>
                  </a:lnTo>
                  <a:lnTo>
                    <a:pt x="1672" y="3915"/>
                  </a:lnTo>
                  <a:lnTo>
                    <a:pt x="1580" y="3610"/>
                  </a:lnTo>
                  <a:lnTo>
                    <a:pt x="1483" y="3317"/>
                  </a:lnTo>
                  <a:lnTo>
                    <a:pt x="1386" y="3036"/>
                  </a:lnTo>
                  <a:lnTo>
                    <a:pt x="1285" y="2755"/>
                  </a:lnTo>
                  <a:lnTo>
                    <a:pt x="1184" y="2497"/>
                  </a:lnTo>
                  <a:lnTo>
                    <a:pt x="1083" y="2239"/>
                  </a:lnTo>
                  <a:lnTo>
                    <a:pt x="977" y="1993"/>
                  </a:lnTo>
                  <a:lnTo>
                    <a:pt x="872" y="1758"/>
                  </a:lnTo>
                  <a:lnTo>
                    <a:pt x="766" y="1524"/>
                  </a:lnTo>
                  <a:lnTo>
                    <a:pt x="661" y="1313"/>
                  </a:lnTo>
                  <a:lnTo>
                    <a:pt x="551" y="1102"/>
                  </a:lnTo>
                  <a:lnTo>
                    <a:pt x="441" y="891"/>
                  </a:lnTo>
                  <a:lnTo>
                    <a:pt x="331" y="704"/>
                  </a:lnTo>
                  <a:lnTo>
                    <a:pt x="221" y="516"/>
                  </a:lnTo>
                  <a:lnTo>
                    <a:pt x="111" y="340"/>
                  </a:lnTo>
                  <a:lnTo>
                    <a:pt x="1" y="1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0" y="200"/>
                  </a:lnTo>
                  <a:lnTo>
                    <a:pt x="238" y="399"/>
                  </a:lnTo>
                  <a:lnTo>
                    <a:pt x="357" y="622"/>
                  </a:lnTo>
                  <a:lnTo>
                    <a:pt x="471" y="832"/>
                  </a:lnTo>
                  <a:lnTo>
                    <a:pt x="586" y="1067"/>
                  </a:lnTo>
                  <a:lnTo>
                    <a:pt x="700" y="1301"/>
                  </a:lnTo>
                  <a:lnTo>
                    <a:pt x="810" y="1536"/>
                  </a:lnTo>
                  <a:lnTo>
                    <a:pt x="920" y="1782"/>
                  </a:lnTo>
                  <a:lnTo>
                    <a:pt x="920" y="1782"/>
                  </a:lnTo>
                  <a:lnTo>
                    <a:pt x="1017" y="2005"/>
                  </a:lnTo>
                  <a:lnTo>
                    <a:pt x="1109" y="2227"/>
                  </a:lnTo>
                  <a:lnTo>
                    <a:pt x="1201" y="2450"/>
                  </a:lnTo>
                  <a:lnTo>
                    <a:pt x="1289" y="2684"/>
                  </a:lnTo>
                  <a:lnTo>
                    <a:pt x="1377" y="2919"/>
                  </a:lnTo>
                  <a:lnTo>
                    <a:pt x="1461" y="3153"/>
                  </a:lnTo>
                  <a:lnTo>
                    <a:pt x="1540" y="3388"/>
                  </a:lnTo>
                  <a:lnTo>
                    <a:pt x="1619" y="3634"/>
                  </a:lnTo>
                  <a:lnTo>
                    <a:pt x="1694" y="3880"/>
                  </a:lnTo>
                  <a:lnTo>
                    <a:pt x="1764" y="4126"/>
                  </a:lnTo>
                  <a:lnTo>
                    <a:pt x="1835" y="4372"/>
                  </a:lnTo>
                  <a:lnTo>
                    <a:pt x="1901" y="4630"/>
                  </a:lnTo>
                  <a:lnTo>
                    <a:pt x="1966" y="4888"/>
                  </a:lnTo>
                  <a:lnTo>
                    <a:pt x="2028" y="5146"/>
                  </a:lnTo>
                  <a:lnTo>
                    <a:pt x="2147" y="5673"/>
                  </a:lnTo>
                  <a:lnTo>
                    <a:pt x="2257" y="6212"/>
                  </a:lnTo>
                  <a:lnTo>
                    <a:pt x="2358" y="6763"/>
                  </a:lnTo>
                  <a:lnTo>
                    <a:pt x="2446" y="7326"/>
                  </a:lnTo>
                  <a:lnTo>
                    <a:pt x="2529" y="7900"/>
                  </a:lnTo>
                  <a:lnTo>
                    <a:pt x="2604" y="8498"/>
                  </a:lnTo>
                  <a:lnTo>
                    <a:pt x="2674" y="9095"/>
                  </a:lnTo>
                  <a:lnTo>
                    <a:pt x="2736" y="9705"/>
                  </a:lnTo>
                  <a:lnTo>
                    <a:pt x="2793" y="103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951275" y="-1534325"/>
              <a:ext cx="4200" cy="78850"/>
            </a:xfrm>
            <a:custGeom>
              <a:avLst/>
              <a:gdLst/>
              <a:ahLst/>
              <a:cxnLst/>
              <a:rect l="l" t="t" r="r" b="b"/>
              <a:pathLst>
                <a:path w="168" h="3154" fill="none" extrusionOk="0">
                  <a:moveTo>
                    <a:pt x="168" y="3154"/>
                  </a:moveTo>
                  <a:lnTo>
                    <a:pt x="168" y="3154"/>
                  </a:lnTo>
                  <a:lnTo>
                    <a:pt x="120" y="2040"/>
                  </a:lnTo>
                  <a:lnTo>
                    <a:pt x="67" y="1009"/>
                  </a:lnTo>
                  <a:lnTo>
                    <a:pt x="67" y="1009"/>
                  </a:lnTo>
                  <a:lnTo>
                    <a:pt x="36" y="5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6" y="528"/>
                  </a:lnTo>
                  <a:lnTo>
                    <a:pt x="71" y="1068"/>
                  </a:lnTo>
                  <a:lnTo>
                    <a:pt x="102" y="1618"/>
                  </a:lnTo>
                  <a:lnTo>
                    <a:pt x="128" y="2169"/>
                  </a:lnTo>
                  <a:lnTo>
                    <a:pt x="128" y="2169"/>
                  </a:lnTo>
                  <a:lnTo>
                    <a:pt x="168" y="3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962375" y="-1264750"/>
              <a:ext cx="4100" cy="147125"/>
            </a:xfrm>
            <a:custGeom>
              <a:avLst/>
              <a:gdLst/>
              <a:ahLst/>
              <a:cxnLst/>
              <a:rect l="l" t="t" r="r" b="b"/>
              <a:pathLst>
                <a:path w="164" h="5885" fill="none" extrusionOk="0">
                  <a:moveTo>
                    <a:pt x="164" y="5884"/>
                  </a:moveTo>
                  <a:lnTo>
                    <a:pt x="164" y="5884"/>
                  </a:lnTo>
                  <a:lnTo>
                    <a:pt x="164" y="5873"/>
                  </a:lnTo>
                  <a:lnTo>
                    <a:pt x="164" y="5873"/>
                  </a:lnTo>
                  <a:lnTo>
                    <a:pt x="80" y="28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2146"/>
                  </a:lnTo>
                  <a:lnTo>
                    <a:pt x="120" y="3939"/>
                  </a:lnTo>
                  <a:lnTo>
                    <a:pt x="150" y="5240"/>
                  </a:lnTo>
                  <a:lnTo>
                    <a:pt x="164" y="5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extrusionOk="0">
                  <a:moveTo>
                    <a:pt x="5426" y="1"/>
                  </a:moveTo>
                  <a:lnTo>
                    <a:pt x="5233" y="12"/>
                  </a:lnTo>
                  <a:lnTo>
                    <a:pt x="5035" y="12"/>
                  </a:lnTo>
                  <a:lnTo>
                    <a:pt x="4842" y="36"/>
                  </a:lnTo>
                  <a:lnTo>
                    <a:pt x="4648" y="59"/>
                  </a:lnTo>
                  <a:lnTo>
                    <a:pt x="4455" y="94"/>
                  </a:lnTo>
                  <a:lnTo>
                    <a:pt x="4261" y="141"/>
                  </a:lnTo>
                  <a:lnTo>
                    <a:pt x="4068" y="200"/>
                  </a:lnTo>
                  <a:lnTo>
                    <a:pt x="3874" y="258"/>
                  </a:lnTo>
                  <a:lnTo>
                    <a:pt x="3681" y="341"/>
                  </a:lnTo>
                  <a:lnTo>
                    <a:pt x="3492" y="423"/>
                  </a:lnTo>
                  <a:lnTo>
                    <a:pt x="3298" y="516"/>
                  </a:lnTo>
                  <a:lnTo>
                    <a:pt x="3109" y="622"/>
                  </a:lnTo>
                  <a:lnTo>
                    <a:pt x="2920" y="751"/>
                  </a:lnTo>
                  <a:lnTo>
                    <a:pt x="2731" y="880"/>
                  </a:lnTo>
                  <a:lnTo>
                    <a:pt x="2546" y="1032"/>
                  </a:lnTo>
                  <a:lnTo>
                    <a:pt x="2357" y="1184"/>
                  </a:lnTo>
                  <a:lnTo>
                    <a:pt x="2208" y="1325"/>
                  </a:lnTo>
                  <a:lnTo>
                    <a:pt x="2054" y="1477"/>
                  </a:lnTo>
                  <a:lnTo>
                    <a:pt x="1904" y="1641"/>
                  </a:lnTo>
                  <a:lnTo>
                    <a:pt x="1751" y="1806"/>
                  </a:lnTo>
                  <a:lnTo>
                    <a:pt x="1597" y="1981"/>
                  </a:lnTo>
                  <a:lnTo>
                    <a:pt x="1447" y="2157"/>
                  </a:lnTo>
                  <a:lnTo>
                    <a:pt x="1298" y="2356"/>
                  </a:lnTo>
                  <a:lnTo>
                    <a:pt x="1148" y="2556"/>
                  </a:lnTo>
                  <a:lnTo>
                    <a:pt x="999" y="2755"/>
                  </a:lnTo>
                  <a:lnTo>
                    <a:pt x="849" y="2978"/>
                  </a:lnTo>
                  <a:lnTo>
                    <a:pt x="704" y="3200"/>
                  </a:lnTo>
                  <a:lnTo>
                    <a:pt x="559" y="3435"/>
                  </a:lnTo>
                  <a:lnTo>
                    <a:pt x="418" y="3669"/>
                  </a:lnTo>
                  <a:lnTo>
                    <a:pt x="278" y="3915"/>
                  </a:lnTo>
                  <a:lnTo>
                    <a:pt x="137" y="4173"/>
                  </a:lnTo>
                  <a:lnTo>
                    <a:pt x="1" y="4431"/>
                  </a:lnTo>
                  <a:lnTo>
                    <a:pt x="1" y="4736"/>
                  </a:lnTo>
                  <a:lnTo>
                    <a:pt x="119" y="4490"/>
                  </a:lnTo>
                  <a:lnTo>
                    <a:pt x="247" y="4255"/>
                  </a:lnTo>
                  <a:lnTo>
                    <a:pt x="370" y="4032"/>
                  </a:lnTo>
                  <a:lnTo>
                    <a:pt x="502" y="3798"/>
                  </a:lnTo>
                  <a:lnTo>
                    <a:pt x="634" y="3587"/>
                  </a:lnTo>
                  <a:lnTo>
                    <a:pt x="766" y="3364"/>
                  </a:lnTo>
                  <a:lnTo>
                    <a:pt x="902" y="3153"/>
                  </a:lnTo>
                  <a:lnTo>
                    <a:pt x="1043" y="2954"/>
                  </a:lnTo>
                  <a:lnTo>
                    <a:pt x="1183" y="2755"/>
                  </a:lnTo>
                  <a:lnTo>
                    <a:pt x="1328" y="2567"/>
                  </a:lnTo>
                  <a:lnTo>
                    <a:pt x="1474" y="2392"/>
                  </a:lnTo>
                  <a:lnTo>
                    <a:pt x="1623" y="2204"/>
                  </a:lnTo>
                  <a:lnTo>
                    <a:pt x="1777" y="2040"/>
                  </a:lnTo>
                  <a:lnTo>
                    <a:pt x="1931" y="1876"/>
                  </a:lnTo>
                  <a:lnTo>
                    <a:pt x="2089" y="1724"/>
                  </a:lnTo>
                  <a:lnTo>
                    <a:pt x="2247" y="1571"/>
                  </a:lnTo>
                  <a:lnTo>
                    <a:pt x="2410" y="1431"/>
                  </a:lnTo>
                  <a:lnTo>
                    <a:pt x="2573" y="1302"/>
                  </a:lnTo>
                  <a:lnTo>
                    <a:pt x="2740" y="1173"/>
                  </a:lnTo>
                  <a:lnTo>
                    <a:pt x="2911" y="1055"/>
                  </a:lnTo>
                  <a:lnTo>
                    <a:pt x="3083" y="950"/>
                  </a:lnTo>
                  <a:lnTo>
                    <a:pt x="3254" y="844"/>
                  </a:lnTo>
                  <a:lnTo>
                    <a:pt x="3435" y="751"/>
                  </a:lnTo>
                  <a:lnTo>
                    <a:pt x="3615" y="669"/>
                  </a:lnTo>
                  <a:lnTo>
                    <a:pt x="3795" y="598"/>
                  </a:lnTo>
                  <a:lnTo>
                    <a:pt x="3980" y="528"/>
                  </a:lnTo>
                  <a:lnTo>
                    <a:pt x="4164" y="481"/>
                  </a:lnTo>
                  <a:lnTo>
                    <a:pt x="4358" y="434"/>
                  </a:lnTo>
                  <a:lnTo>
                    <a:pt x="4547" y="399"/>
                  </a:lnTo>
                  <a:lnTo>
                    <a:pt x="4741" y="376"/>
                  </a:lnTo>
                  <a:lnTo>
                    <a:pt x="4938" y="352"/>
                  </a:lnTo>
                  <a:lnTo>
                    <a:pt x="5325" y="352"/>
                  </a:lnTo>
                  <a:lnTo>
                    <a:pt x="5510" y="364"/>
                  </a:lnTo>
                  <a:lnTo>
                    <a:pt x="5699" y="387"/>
                  </a:lnTo>
                  <a:lnTo>
                    <a:pt x="5888" y="423"/>
                  </a:lnTo>
                  <a:lnTo>
                    <a:pt x="7132" y="469"/>
                  </a:lnTo>
                  <a:lnTo>
                    <a:pt x="7203" y="481"/>
                  </a:lnTo>
                  <a:lnTo>
                    <a:pt x="7401" y="528"/>
                  </a:lnTo>
                  <a:lnTo>
                    <a:pt x="7541" y="563"/>
                  </a:lnTo>
                  <a:lnTo>
                    <a:pt x="7708" y="622"/>
                  </a:lnTo>
                  <a:lnTo>
                    <a:pt x="7898" y="704"/>
                  </a:lnTo>
                  <a:lnTo>
                    <a:pt x="8104" y="809"/>
                  </a:lnTo>
                  <a:lnTo>
                    <a:pt x="8333" y="938"/>
                  </a:lnTo>
                  <a:lnTo>
                    <a:pt x="8575" y="1102"/>
                  </a:lnTo>
                  <a:lnTo>
                    <a:pt x="8830" y="1290"/>
                  </a:lnTo>
                  <a:lnTo>
                    <a:pt x="8962" y="1407"/>
                  </a:lnTo>
                  <a:lnTo>
                    <a:pt x="9098" y="1524"/>
                  </a:lnTo>
                  <a:lnTo>
                    <a:pt x="9234" y="1653"/>
                  </a:lnTo>
                  <a:lnTo>
                    <a:pt x="9371" y="1794"/>
                  </a:lnTo>
                  <a:lnTo>
                    <a:pt x="9511" y="1946"/>
                  </a:lnTo>
                  <a:lnTo>
                    <a:pt x="9652" y="2099"/>
                  </a:lnTo>
                  <a:lnTo>
                    <a:pt x="9797" y="2274"/>
                  </a:lnTo>
                  <a:lnTo>
                    <a:pt x="9938" y="2462"/>
                  </a:lnTo>
                  <a:lnTo>
                    <a:pt x="10083" y="2661"/>
                  </a:lnTo>
                  <a:lnTo>
                    <a:pt x="10228" y="2872"/>
                  </a:lnTo>
                  <a:lnTo>
                    <a:pt x="10228" y="2696"/>
                  </a:lnTo>
                  <a:lnTo>
                    <a:pt x="10065" y="2438"/>
                  </a:lnTo>
                  <a:lnTo>
                    <a:pt x="9898" y="2204"/>
                  </a:lnTo>
                  <a:lnTo>
                    <a:pt x="9731" y="1970"/>
                  </a:lnTo>
                  <a:lnTo>
                    <a:pt x="9560" y="1759"/>
                  </a:lnTo>
                  <a:lnTo>
                    <a:pt x="9388" y="1559"/>
                  </a:lnTo>
                  <a:lnTo>
                    <a:pt x="9212" y="1372"/>
                  </a:lnTo>
                  <a:lnTo>
                    <a:pt x="9036" y="1196"/>
                  </a:lnTo>
                  <a:lnTo>
                    <a:pt x="8856" y="1044"/>
                  </a:lnTo>
                  <a:lnTo>
                    <a:pt x="8676" y="891"/>
                  </a:lnTo>
                  <a:lnTo>
                    <a:pt x="8496" y="762"/>
                  </a:lnTo>
                  <a:lnTo>
                    <a:pt x="8311" y="645"/>
                  </a:lnTo>
                  <a:lnTo>
                    <a:pt x="8126" y="540"/>
                  </a:lnTo>
                  <a:lnTo>
                    <a:pt x="7942" y="446"/>
                  </a:lnTo>
                  <a:lnTo>
                    <a:pt x="7752" y="376"/>
                  </a:lnTo>
                  <a:lnTo>
                    <a:pt x="7563" y="317"/>
                  </a:lnTo>
                  <a:lnTo>
                    <a:pt x="7374" y="270"/>
                  </a:lnTo>
                  <a:lnTo>
                    <a:pt x="6886" y="165"/>
                  </a:lnTo>
                  <a:lnTo>
                    <a:pt x="6398" y="83"/>
                  </a:lnTo>
                  <a:lnTo>
                    <a:pt x="6156" y="47"/>
                  </a:lnTo>
                  <a:lnTo>
                    <a:pt x="5915" y="24"/>
                  </a:lnTo>
                  <a:lnTo>
                    <a:pt x="5668" y="12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fill="none" extrusionOk="0">
                  <a:moveTo>
                    <a:pt x="1" y="4736"/>
                  </a:moveTo>
                  <a:lnTo>
                    <a:pt x="1" y="4431"/>
                  </a:lnTo>
                  <a:lnTo>
                    <a:pt x="1" y="4431"/>
                  </a:lnTo>
                  <a:lnTo>
                    <a:pt x="137" y="4173"/>
                  </a:lnTo>
                  <a:lnTo>
                    <a:pt x="278" y="3915"/>
                  </a:lnTo>
                  <a:lnTo>
                    <a:pt x="418" y="3669"/>
                  </a:lnTo>
                  <a:lnTo>
                    <a:pt x="559" y="3435"/>
                  </a:lnTo>
                  <a:lnTo>
                    <a:pt x="704" y="3200"/>
                  </a:lnTo>
                  <a:lnTo>
                    <a:pt x="849" y="2978"/>
                  </a:lnTo>
                  <a:lnTo>
                    <a:pt x="999" y="2755"/>
                  </a:lnTo>
                  <a:lnTo>
                    <a:pt x="1148" y="2556"/>
                  </a:lnTo>
                  <a:lnTo>
                    <a:pt x="1298" y="2356"/>
                  </a:lnTo>
                  <a:lnTo>
                    <a:pt x="1447" y="2157"/>
                  </a:lnTo>
                  <a:lnTo>
                    <a:pt x="1597" y="1981"/>
                  </a:lnTo>
                  <a:lnTo>
                    <a:pt x="1751" y="1806"/>
                  </a:lnTo>
                  <a:lnTo>
                    <a:pt x="1904" y="1641"/>
                  </a:lnTo>
                  <a:lnTo>
                    <a:pt x="2054" y="1477"/>
                  </a:lnTo>
                  <a:lnTo>
                    <a:pt x="2208" y="1325"/>
                  </a:lnTo>
                  <a:lnTo>
                    <a:pt x="2357" y="1184"/>
                  </a:lnTo>
                  <a:lnTo>
                    <a:pt x="2357" y="1184"/>
                  </a:lnTo>
                  <a:lnTo>
                    <a:pt x="2546" y="1032"/>
                  </a:lnTo>
                  <a:lnTo>
                    <a:pt x="2731" y="880"/>
                  </a:lnTo>
                  <a:lnTo>
                    <a:pt x="2920" y="751"/>
                  </a:lnTo>
                  <a:lnTo>
                    <a:pt x="3109" y="622"/>
                  </a:lnTo>
                  <a:lnTo>
                    <a:pt x="3298" y="516"/>
                  </a:lnTo>
                  <a:lnTo>
                    <a:pt x="3492" y="423"/>
                  </a:lnTo>
                  <a:lnTo>
                    <a:pt x="3681" y="341"/>
                  </a:lnTo>
                  <a:lnTo>
                    <a:pt x="3874" y="258"/>
                  </a:lnTo>
                  <a:lnTo>
                    <a:pt x="4068" y="200"/>
                  </a:lnTo>
                  <a:lnTo>
                    <a:pt x="4261" y="141"/>
                  </a:lnTo>
                  <a:lnTo>
                    <a:pt x="4455" y="94"/>
                  </a:lnTo>
                  <a:lnTo>
                    <a:pt x="4648" y="59"/>
                  </a:lnTo>
                  <a:lnTo>
                    <a:pt x="4842" y="36"/>
                  </a:lnTo>
                  <a:lnTo>
                    <a:pt x="5035" y="12"/>
                  </a:lnTo>
                  <a:lnTo>
                    <a:pt x="5233" y="12"/>
                  </a:lnTo>
                  <a:lnTo>
                    <a:pt x="5426" y="1"/>
                  </a:lnTo>
                  <a:lnTo>
                    <a:pt x="5426" y="1"/>
                  </a:lnTo>
                  <a:lnTo>
                    <a:pt x="5668" y="12"/>
                  </a:lnTo>
                  <a:lnTo>
                    <a:pt x="5915" y="24"/>
                  </a:lnTo>
                  <a:lnTo>
                    <a:pt x="6156" y="47"/>
                  </a:lnTo>
                  <a:lnTo>
                    <a:pt x="6398" y="83"/>
                  </a:lnTo>
                  <a:lnTo>
                    <a:pt x="6886" y="165"/>
                  </a:lnTo>
                  <a:lnTo>
                    <a:pt x="7374" y="270"/>
                  </a:lnTo>
                  <a:lnTo>
                    <a:pt x="7374" y="270"/>
                  </a:lnTo>
                  <a:lnTo>
                    <a:pt x="7563" y="317"/>
                  </a:lnTo>
                  <a:lnTo>
                    <a:pt x="7752" y="376"/>
                  </a:lnTo>
                  <a:lnTo>
                    <a:pt x="7942" y="446"/>
                  </a:lnTo>
                  <a:lnTo>
                    <a:pt x="8126" y="540"/>
                  </a:lnTo>
                  <a:lnTo>
                    <a:pt x="8311" y="645"/>
                  </a:lnTo>
                  <a:lnTo>
                    <a:pt x="8496" y="762"/>
                  </a:lnTo>
                  <a:lnTo>
                    <a:pt x="8676" y="891"/>
                  </a:lnTo>
                  <a:lnTo>
                    <a:pt x="8856" y="1044"/>
                  </a:lnTo>
                  <a:lnTo>
                    <a:pt x="9036" y="1196"/>
                  </a:lnTo>
                  <a:lnTo>
                    <a:pt x="9212" y="1372"/>
                  </a:lnTo>
                  <a:lnTo>
                    <a:pt x="9388" y="1559"/>
                  </a:lnTo>
                  <a:lnTo>
                    <a:pt x="9560" y="1759"/>
                  </a:lnTo>
                  <a:lnTo>
                    <a:pt x="9731" y="1970"/>
                  </a:lnTo>
                  <a:lnTo>
                    <a:pt x="9898" y="2204"/>
                  </a:lnTo>
                  <a:lnTo>
                    <a:pt x="10065" y="2438"/>
                  </a:lnTo>
                  <a:lnTo>
                    <a:pt x="10228" y="2696"/>
                  </a:lnTo>
                  <a:lnTo>
                    <a:pt x="10228" y="2872"/>
                  </a:lnTo>
                  <a:lnTo>
                    <a:pt x="10228" y="2872"/>
                  </a:lnTo>
                  <a:lnTo>
                    <a:pt x="10083" y="2661"/>
                  </a:lnTo>
                  <a:lnTo>
                    <a:pt x="9938" y="2462"/>
                  </a:lnTo>
                  <a:lnTo>
                    <a:pt x="9797" y="2274"/>
                  </a:lnTo>
                  <a:lnTo>
                    <a:pt x="9652" y="2099"/>
                  </a:lnTo>
                  <a:lnTo>
                    <a:pt x="9511" y="1946"/>
                  </a:lnTo>
                  <a:lnTo>
                    <a:pt x="9371" y="1794"/>
                  </a:lnTo>
                  <a:lnTo>
                    <a:pt x="9234" y="1653"/>
                  </a:lnTo>
                  <a:lnTo>
                    <a:pt x="9098" y="1524"/>
                  </a:lnTo>
                  <a:lnTo>
                    <a:pt x="8962" y="1407"/>
                  </a:lnTo>
                  <a:lnTo>
                    <a:pt x="8830" y="1290"/>
                  </a:lnTo>
                  <a:lnTo>
                    <a:pt x="8575" y="1102"/>
                  </a:lnTo>
                  <a:lnTo>
                    <a:pt x="8333" y="938"/>
                  </a:lnTo>
                  <a:lnTo>
                    <a:pt x="8104" y="809"/>
                  </a:lnTo>
                  <a:lnTo>
                    <a:pt x="7898" y="704"/>
                  </a:lnTo>
                  <a:lnTo>
                    <a:pt x="7708" y="622"/>
                  </a:lnTo>
                  <a:lnTo>
                    <a:pt x="7541" y="563"/>
                  </a:lnTo>
                  <a:lnTo>
                    <a:pt x="7401" y="528"/>
                  </a:lnTo>
                  <a:lnTo>
                    <a:pt x="7203" y="481"/>
                  </a:lnTo>
                  <a:lnTo>
                    <a:pt x="7132" y="469"/>
                  </a:lnTo>
                  <a:lnTo>
                    <a:pt x="5888" y="423"/>
                  </a:lnTo>
                  <a:lnTo>
                    <a:pt x="5888" y="423"/>
                  </a:lnTo>
                  <a:lnTo>
                    <a:pt x="5699" y="387"/>
                  </a:lnTo>
                  <a:lnTo>
                    <a:pt x="5510" y="364"/>
                  </a:lnTo>
                  <a:lnTo>
                    <a:pt x="5325" y="352"/>
                  </a:lnTo>
                  <a:lnTo>
                    <a:pt x="5141" y="352"/>
                  </a:lnTo>
                  <a:lnTo>
                    <a:pt x="5141" y="352"/>
                  </a:lnTo>
                  <a:lnTo>
                    <a:pt x="4938" y="352"/>
                  </a:lnTo>
                  <a:lnTo>
                    <a:pt x="4741" y="376"/>
                  </a:lnTo>
                  <a:lnTo>
                    <a:pt x="4547" y="399"/>
                  </a:lnTo>
                  <a:lnTo>
                    <a:pt x="4358" y="434"/>
                  </a:lnTo>
                  <a:lnTo>
                    <a:pt x="4164" y="481"/>
                  </a:lnTo>
                  <a:lnTo>
                    <a:pt x="3980" y="528"/>
                  </a:lnTo>
                  <a:lnTo>
                    <a:pt x="3795" y="598"/>
                  </a:lnTo>
                  <a:lnTo>
                    <a:pt x="3615" y="669"/>
                  </a:lnTo>
                  <a:lnTo>
                    <a:pt x="3435" y="751"/>
                  </a:lnTo>
                  <a:lnTo>
                    <a:pt x="3254" y="844"/>
                  </a:lnTo>
                  <a:lnTo>
                    <a:pt x="3083" y="950"/>
                  </a:lnTo>
                  <a:lnTo>
                    <a:pt x="2911" y="1055"/>
                  </a:lnTo>
                  <a:lnTo>
                    <a:pt x="2740" y="1173"/>
                  </a:lnTo>
                  <a:lnTo>
                    <a:pt x="2573" y="1302"/>
                  </a:lnTo>
                  <a:lnTo>
                    <a:pt x="2410" y="1431"/>
                  </a:lnTo>
                  <a:lnTo>
                    <a:pt x="2247" y="1571"/>
                  </a:lnTo>
                  <a:lnTo>
                    <a:pt x="2089" y="1724"/>
                  </a:lnTo>
                  <a:lnTo>
                    <a:pt x="1931" y="1876"/>
                  </a:lnTo>
                  <a:lnTo>
                    <a:pt x="1777" y="2040"/>
                  </a:lnTo>
                  <a:lnTo>
                    <a:pt x="1623" y="2204"/>
                  </a:lnTo>
                  <a:lnTo>
                    <a:pt x="1474" y="2392"/>
                  </a:lnTo>
                  <a:lnTo>
                    <a:pt x="1328" y="2567"/>
                  </a:lnTo>
                  <a:lnTo>
                    <a:pt x="1183" y="2755"/>
                  </a:lnTo>
                  <a:lnTo>
                    <a:pt x="1043" y="2954"/>
                  </a:lnTo>
                  <a:lnTo>
                    <a:pt x="902" y="3153"/>
                  </a:lnTo>
                  <a:lnTo>
                    <a:pt x="766" y="3364"/>
                  </a:lnTo>
                  <a:lnTo>
                    <a:pt x="634" y="3587"/>
                  </a:lnTo>
                  <a:lnTo>
                    <a:pt x="502" y="3798"/>
                  </a:lnTo>
                  <a:lnTo>
                    <a:pt x="370" y="4032"/>
                  </a:lnTo>
                  <a:lnTo>
                    <a:pt x="247" y="4255"/>
                  </a:lnTo>
                  <a:lnTo>
                    <a:pt x="119" y="4490"/>
                  </a:lnTo>
                  <a:lnTo>
                    <a:pt x="1" y="47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582416" y="-1865986"/>
              <a:ext cx="384000" cy="743675"/>
            </a:xfrm>
            <a:custGeom>
              <a:avLst/>
              <a:gdLst/>
              <a:ahLst/>
              <a:cxnLst/>
              <a:rect l="l" t="t" r="r" b="b"/>
              <a:pathLst>
                <a:path w="15360" h="29747" extrusionOk="0">
                  <a:moveTo>
                    <a:pt x="6640" y="0"/>
                  </a:moveTo>
                  <a:lnTo>
                    <a:pt x="6443" y="24"/>
                  </a:lnTo>
                  <a:lnTo>
                    <a:pt x="6249" y="47"/>
                  </a:lnTo>
                  <a:lnTo>
                    <a:pt x="6060" y="82"/>
                  </a:lnTo>
                  <a:lnTo>
                    <a:pt x="5866" y="129"/>
                  </a:lnTo>
                  <a:lnTo>
                    <a:pt x="5682" y="176"/>
                  </a:lnTo>
                  <a:lnTo>
                    <a:pt x="5497" y="246"/>
                  </a:lnTo>
                  <a:lnTo>
                    <a:pt x="5317" y="317"/>
                  </a:lnTo>
                  <a:lnTo>
                    <a:pt x="5137" y="399"/>
                  </a:lnTo>
                  <a:lnTo>
                    <a:pt x="4956" y="492"/>
                  </a:lnTo>
                  <a:lnTo>
                    <a:pt x="4785" y="598"/>
                  </a:lnTo>
                  <a:lnTo>
                    <a:pt x="4613" y="703"/>
                  </a:lnTo>
                  <a:lnTo>
                    <a:pt x="4442" y="821"/>
                  </a:lnTo>
                  <a:lnTo>
                    <a:pt x="4275" y="950"/>
                  </a:lnTo>
                  <a:lnTo>
                    <a:pt x="4112" y="1079"/>
                  </a:lnTo>
                  <a:lnTo>
                    <a:pt x="3949" y="1219"/>
                  </a:lnTo>
                  <a:lnTo>
                    <a:pt x="3791" y="1372"/>
                  </a:lnTo>
                  <a:lnTo>
                    <a:pt x="3633" y="1524"/>
                  </a:lnTo>
                  <a:lnTo>
                    <a:pt x="3479" y="1688"/>
                  </a:lnTo>
                  <a:lnTo>
                    <a:pt x="3325" y="1852"/>
                  </a:lnTo>
                  <a:lnTo>
                    <a:pt x="3176" y="2040"/>
                  </a:lnTo>
                  <a:lnTo>
                    <a:pt x="3030" y="2215"/>
                  </a:lnTo>
                  <a:lnTo>
                    <a:pt x="2885" y="2403"/>
                  </a:lnTo>
                  <a:lnTo>
                    <a:pt x="2745" y="2602"/>
                  </a:lnTo>
                  <a:lnTo>
                    <a:pt x="2604" y="2801"/>
                  </a:lnTo>
                  <a:lnTo>
                    <a:pt x="2468" y="3012"/>
                  </a:lnTo>
                  <a:lnTo>
                    <a:pt x="2336" y="3235"/>
                  </a:lnTo>
                  <a:lnTo>
                    <a:pt x="2204" y="3446"/>
                  </a:lnTo>
                  <a:lnTo>
                    <a:pt x="2072" y="3680"/>
                  </a:lnTo>
                  <a:lnTo>
                    <a:pt x="1949" y="3903"/>
                  </a:lnTo>
                  <a:lnTo>
                    <a:pt x="1821" y="4138"/>
                  </a:lnTo>
                  <a:lnTo>
                    <a:pt x="1703" y="4384"/>
                  </a:lnTo>
                  <a:lnTo>
                    <a:pt x="1575" y="4642"/>
                  </a:lnTo>
                  <a:lnTo>
                    <a:pt x="1447" y="4911"/>
                  </a:lnTo>
                  <a:lnTo>
                    <a:pt x="1324" y="5192"/>
                  </a:lnTo>
                  <a:lnTo>
                    <a:pt x="1206" y="5474"/>
                  </a:lnTo>
                  <a:lnTo>
                    <a:pt x="1087" y="5755"/>
                  </a:lnTo>
                  <a:lnTo>
                    <a:pt x="973" y="6048"/>
                  </a:lnTo>
                  <a:lnTo>
                    <a:pt x="863" y="6341"/>
                  </a:lnTo>
                  <a:lnTo>
                    <a:pt x="757" y="6634"/>
                  </a:lnTo>
                  <a:lnTo>
                    <a:pt x="652" y="6939"/>
                  </a:lnTo>
                  <a:lnTo>
                    <a:pt x="551" y="7243"/>
                  </a:lnTo>
                  <a:lnTo>
                    <a:pt x="449" y="7548"/>
                  </a:lnTo>
                  <a:lnTo>
                    <a:pt x="353" y="7853"/>
                  </a:lnTo>
                  <a:lnTo>
                    <a:pt x="260" y="8169"/>
                  </a:lnTo>
                  <a:lnTo>
                    <a:pt x="172" y="8486"/>
                  </a:lnTo>
                  <a:lnTo>
                    <a:pt x="84" y="8802"/>
                  </a:lnTo>
                  <a:lnTo>
                    <a:pt x="1" y="9119"/>
                  </a:lnTo>
                  <a:lnTo>
                    <a:pt x="111" y="8978"/>
                  </a:lnTo>
                  <a:lnTo>
                    <a:pt x="282" y="8744"/>
                  </a:lnTo>
                  <a:lnTo>
                    <a:pt x="520" y="8451"/>
                  </a:lnTo>
                  <a:lnTo>
                    <a:pt x="810" y="8111"/>
                  </a:lnTo>
                  <a:lnTo>
                    <a:pt x="1157" y="7724"/>
                  </a:lnTo>
                  <a:lnTo>
                    <a:pt x="1549" y="7302"/>
                  </a:lnTo>
                  <a:lnTo>
                    <a:pt x="1764" y="7079"/>
                  </a:lnTo>
                  <a:lnTo>
                    <a:pt x="1993" y="6857"/>
                  </a:lnTo>
                  <a:lnTo>
                    <a:pt x="2226" y="6634"/>
                  </a:lnTo>
                  <a:lnTo>
                    <a:pt x="2472" y="6411"/>
                  </a:lnTo>
                  <a:lnTo>
                    <a:pt x="2727" y="6189"/>
                  </a:lnTo>
                  <a:lnTo>
                    <a:pt x="2991" y="5978"/>
                  </a:lnTo>
                  <a:lnTo>
                    <a:pt x="3263" y="5767"/>
                  </a:lnTo>
                  <a:lnTo>
                    <a:pt x="3540" y="5556"/>
                  </a:lnTo>
                  <a:lnTo>
                    <a:pt x="3831" y="5356"/>
                  </a:lnTo>
                  <a:lnTo>
                    <a:pt x="4121" y="5169"/>
                  </a:lnTo>
                  <a:lnTo>
                    <a:pt x="4424" y="4993"/>
                  </a:lnTo>
                  <a:lnTo>
                    <a:pt x="4728" y="4817"/>
                  </a:lnTo>
                  <a:lnTo>
                    <a:pt x="5040" y="4665"/>
                  </a:lnTo>
                  <a:lnTo>
                    <a:pt x="5356" y="4536"/>
                  </a:lnTo>
                  <a:lnTo>
                    <a:pt x="5673" y="4407"/>
                  </a:lnTo>
                  <a:lnTo>
                    <a:pt x="5998" y="4313"/>
                  </a:lnTo>
                  <a:lnTo>
                    <a:pt x="6324" y="4231"/>
                  </a:lnTo>
                  <a:lnTo>
                    <a:pt x="6654" y="4161"/>
                  </a:lnTo>
                  <a:lnTo>
                    <a:pt x="6988" y="4126"/>
                  </a:lnTo>
                  <a:lnTo>
                    <a:pt x="7322" y="4114"/>
                  </a:lnTo>
                  <a:lnTo>
                    <a:pt x="7625" y="4126"/>
                  </a:lnTo>
                  <a:lnTo>
                    <a:pt x="7924" y="4161"/>
                  </a:lnTo>
                  <a:lnTo>
                    <a:pt x="8228" y="4220"/>
                  </a:lnTo>
                  <a:lnTo>
                    <a:pt x="8531" y="4302"/>
                  </a:lnTo>
                  <a:lnTo>
                    <a:pt x="8834" y="4407"/>
                  </a:lnTo>
                  <a:lnTo>
                    <a:pt x="9138" y="4536"/>
                  </a:lnTo>
                  <a:lnTo>
                    <a:pt x="9287" y="4618"/>
                  </a:lnTo>
                  <a:lnTo>
                    <a:pt x="9437" y="4700"/>
                  </a:lnTo>
                  <a:lnTo>
                    <a:pt x="9586" y="4794"/>
                  </a:lnTo>
                  <a:lnTo>
                    <a:pt x="9736" y="4888"/>
                  </a:lnTo>
                  <a:lnTo>
                    <a:pt x="9885" y="4993"/>
                  </a:lnTo>
                  <a:lnTo>
                    <a:pt x="10030" y="5110"/>
                  </a:lnTo>
                  <a:lnTo>
                    <a:pt x="10180" y="5239"/>
                  </a:lnTo>
                  <a:lnTo>
                    <a:pt x="10325" y="5368"/>
                  </a:lnTo>
                  <a:lnTo>
                    <a:pt x="10475" y="5497"/>
                  </a:lnTo>
                  <a:lnTo>
                    <a:pt x="10620" y="5649"/>
                  </a:lnTo>
                  <a:lnTo>
                    <a:pt x="10765" y="5802"/>
                  </a:lnTo>
                  <a:lnTo>
                    <a:pt x="10905" y="5966"/>
                  </a:lnTo>
                  <a:lnTo>
                    <a:pt x="11051" y="6142"/>
                  </a:lnTo>
                  <a:lnTo>
                    <a:pt x="11191" y="6318"/>
                  </a:lnTo>
                  <a:lnTo>
                    <a:pt x="11336" y="6505"/>
                  </a:lnTo>
                  <a:lnTo>
                    <a:pt x="11477" y="6704"/>
                  </a:lnTo>
                  <a:lnTo>
                    <a:pt x="11613" y="6915"/>
                  </a:lnTo>
                  <a:lnTo>
                    <a:pt x="11754" y="7138"/>
                  </a:lnTo>
                  <a:lnTo>
                    <a:pt x="11890" y="7361"/>
                  </a:lnTo>
                  <a:lnTo>
                    <a:pt x="12027" y="7595"/>
                  </a:lnTo>
                  <a:lnTo>
                    <a:pt x="12044" y="7630"/>
                  </a:lnTo>
                  <a:lnTo>
                    <a:pt x="12101" y="7712"/>
                  </a:lnTo>
                  <a:lnTo>
                    <a:pt x="12194" y="7876"/>
                  </a:lnTo>
                  <a:lnTo>
                    <a:pt x="12313" y="8099"/>
                  </a:lnTo>
                  <a:lnTo>
                    <a:pt x="12383" y="8251"/>
                  </a:lnTo>
                  <a:lnTo>
                    <a:pt x="12458" y="8416"/>
                  </a:lnTo>
                  <a:lnTo>
                    <a:pt x="12537" y="8615"/>
                  </a:lnTo>
                  <a:lnTo>
                    <a:pt x="12620" y="8826"/>
                  </a:lnTo>
                  <a:lnTo>
                    <a:pt x="12708" y="9072"/>
                  </a:lnTo>
                  <a:lnTo>
                    <a:pt x="12801" y="9330"/>
                  </a:lnTo>
                  <a:lnTo>
                    <a:pt x="12897" y="9634"/>
                  </a:lnTo>
                  <a:lnTo>
                    <a:pt x="12994" y="9951"/>
                  </a:lnTo>
                  <a:lnTo>
                    <a:pt x="13091" y="10303"/>
                  </a:lnTo>
                  <a:lnTo>
                    <a:pt x="13192" y="10678"/>
                  </a:lnTo>
                  <a:lnTo>
                    <a:pt x="13293" y="11088"/>
                  </a:lnTo>
                  <a:lnTo>
                    <a:pt x="13394" y="11533"/>
                  </a:lnTo>
                  <a:lnTo>
                    <a:pt x="13495" y="12014"/>
                  </a:lnTo>
                  <a:lnTo>
                    <a:pt x="13592" y="12518"/>
                  </a:lnTo>
                  <a:lnTo>
                    <a:pt x="13693" y="13069"/>
                  </a:lnTo>
                  <a:lnTo>
                    <a:pt x="13790" y="13643"/>
                  </a:lnTo>
                  <a:lnTo>
                    <a:pt x="13882" y="14264"/>
                  </a:lnTo>
                  <a:lnTo>
                    <a:pt x="13975" y="14920"/>
                  </a:lnTo>
                  <a:lnTo>
                    <a:pt x="14063" y="15612"/>
                  </a:lnTo>
                  <a:lnTo>
                    <a:pt x="14146" y="16339"/>
                  </a:lnTo>
                  <a:lnTo>
                    <a:pt x="14225" y="17112"/>
                  </a:lnTo>
                  <a:lnTo>
                    <a:pt x="14300" y="17933"/>
                  </a:lnTo>
                  <a:lnTo>
                    <a:pt x="14366" y="18788"/>
                  </a:lnTo>
                  <a:lnTo>
                    <a:pt x="14427" y="19691"/>
                  </a:lnTo>
                  <a:lnTo>
                    <a:pt x="14533" y="21273"/>
                  </a:lnTo>
                  <a:lnTo>
                    <a:pt x="14630" y="22691"/>
                  </a:lnTo>
                  <a:lnTo>
                    <a:pt x="14722" y="23945"/>
                  </a:lnTo>
                  <a:lnTo>
                    <a:pt x="14810" y="25035"/>
                  </a:lnTo>
                  <a:lnTo>
                    <a:pt x="14889" y="25984"/>
                  </a:lnTo>
                  <a:lnTo>
                    <a:pt x="14964" y="26793"/>
                  </a:lnTo>
                  <a:lnTo>
                    <a:pt x="15034" y="27485"/>
                  </a:lnTo>
                  <a:lnTo>
                    <a:pt x="15096" y="28047"/>
                  </a:lnTo>
                  <a:lnTo>
                    <a:pt x="15153" y="28516"/>
                  </a:lnTo>
                  <a:lnTo>
                    <a:pt x="15201" y="28891"/>
                  </a:lnTo>
                  <a:lnTo>
                    <a:pt x="15241" y="29184"/>
                  </a:lnTo>
                  <a:lnTo>
                    <a:pt x="15281" y="29407"/>
                  </a:lnTo>
                  <a:lnTo>
                    <a:pt x="15307" y="29559"/>
                  </a:lnTo>
                  <a:lnTo>
                    <a:pt x="15333" y="29665"/>
                  </a:lnTo>
                  <a:lnTo>
                    <a:pt x="15346" y="29723"/>
                  </a:lnTo>
                  <a:lnTo>
                    <a:pt x="15360" y="29747"/>
                  </a:lnTo>
                  <a:lnTo>
                    <a:pt x="15276" y="26735"/>
                  </a:lnTo>
                  <a:lnTo>
                    <a:pt x="15197" y="23875"/>
                  </a:lnTo>
                  <a:lnTo>
                    <a:pt x="15131" y="21964"/>
                  </a:lnTo>
                  <a:lnTo>
                    <a:pt x="15065" y="20007"/>
                  </a:lnTo>
                  <a:lnTo>
                    <a:pt x="14995" y="18073"/>
                  </a:lnTo>
                  <a:lnTo>
                    <a:pt x="14920" y="16245"/>
                  </a:lnTo>
                  <a:lnTo>
                    <a:pt x="14872" y="15131"/>
                  </a:lnTo>
                  <a:lnTo>
                    <a:pt x="14819" y="14100"/>
                  </a:lnTo>
                  <a:lnTo>
                    <a:pt x="14788" y="13596"/>
                  </a:lnTo>
                  <a:lnTo>
                    <a:pt x="14753" y="13092"/>
                  </a:lnTo>
                  <a:lnTo>
                    <a:pt x="14722" y="12682"/>
                  </a:lnTo>
                  <a:lnTo>
                    <a:pt x="14678" y="12189"/>
                  </a:lnTo>
                  <a:lnTo>
                    <a:pt x="14630" y="11709"/>
                  </a:lnTo>
                  <a:lnTo>
                    <a:pt x="14577" y="11240"/>
                  </a:lnTo>
                  <a:lnTo>
                    <a:pt x="14520" y="10783"/>
                  </a:lnTo>
                  <a:lnTo>
                    <a:pt x="14463" y="10338"/>
                  </a:lnTo>
                  <a:lnTo>
                    <a:pt x="14401" y="9916"/>
                  </a:lnTo>
                  <a:lnTo>
                    <a:pt x="14335" y="9494"/>
                  </a:lnTo>
                  <a:lnTo>
                    <a:pt x="14265" y="9095"/>
                  </a:lnTo>
                  <a:lnTo>
                    <a:pt x="14190" y="8697"/>
                  </a:lnTo>
                  <a:lnTo>
                    <a:pt x="14115" y="8310"/>
                  </a:lnTo>
                  <a:lnTo>
                    <a:pt x="14036" y="7947"/>
                  </a:lnTo>
                  <a:lnTo>
                    <a:pt x="13957" y="7583"/>
                  </a:lnTo>
                  <a:lnTo>
                    <a:pt x="13869" y="7243"/>
                  </a:lnTo>
                  <a:lnTo>
                    <a:pt x="13786" y="6904"/>
                  </a:lnTo>
                  <a:lnTo>
                    <a:pt x="13693" y="6575"/>
                  </a:lnTo>
                  <a:lnTo>
                    <a:pt x="13601" y="6259"/>
                  </a:lnTo>
                  <a:lnTo>
                    <a:pt x="13509" y="5954"/>
                  </a:lnTo>
                  <a:lnTo>
                    <a:pt x="13412" y="5661"/>
                  </a:lnTo>
                  <a:lnTo>
                    <a:pt x="13315" y="5380"/>
                  </a:lnTo>
                  <a:lnTo>
                    <a:pt x="13214" y="5099"/>
                  </a:lnTo>
                  <a:lnTo>
                    <a:pt x="13113" y="4841"/>
                  </a:lnTo>
                  <a:lnTo>
                    <a:pt x="13012" y="4583"/>
                  </a:lnTo>
                  <a:lnTo>
                    <a:pt x="12906" y="4337"/>
                  </a:lnTo>
                  <a:lnTo>
                    <a:pt x="12801" y="4102"/>
                  </a:lnTo>
                  <a:lnTo>
                    <a:pt x="12695" y="3868"/>
                  </a:lnTo>
                  <a:lnTo>
                    <a:pt x="12590" y="3657"/>
                  </a:lnTo>
                  <a:lnTo>
                    <a:pt x="12480" y="3446"/>
                  </a:lnTo>
                  <a:lnTo>
                    <a:pt x="12370" y="3235"/>
                  </a:lnTo>
                  <a:lnTo>
                    <a:pt x="12260" y="3048"/>
                  </a:lnTo>
                  <a:lnTo>
                    <a:pt x="12150" y="2860"/>
                  </a:lnTo>
                  <a:lnTo>
                    <a:pt x="12040" y="2684"/>
                  </a:lnTo>
                  <a:lnTo>
                    <a:pt x="11930" y="2520"/>
                  </a:lnTo>
                  <a:lnTo>
                    <a:pt x="11785" y="2309"/>
                  </a:lnTo>
                  <a:lnTo>
                    <a:pt x="11640" y="2110"/>
                  </a:lnTo>
                  <a:lnTo>
                    <a:pt x="11499" y="1922"/>
                  </a:lnTo>
                  <a:lnTo>
                    <a:pt x="11354" y="1747"/>
                  </a:lnTo>
                  <a:lnTo>
                    <a:pt x="11213" y="1594"/>
                  </a:lnTo>
                  <a:lnTo>
                    <a:pt x="11073" y="1442"/>
                  </a:lnTo>
                  <a:lnTo>
                    <a:pt x="10936" y="1301"/>
                  </a:lnTo>
                  <a:lnTo>
                    <a:pt x="10800" y="1172"/>
                  </a:lnTo>
                  <a:lnTo>
                    <a:pt x="10664" y="1055"/>
                  </a:lnTo>
                  <a:lnTo>
                    <a:pt x="10532" y="938"/>
                  </a:lnTo>
                  <a:lnTo>
                    <a:pt x="10277" y="750"/>
                  </a:lnTo>
                  <a:lnTo>
                    <a:pt x="10035" y="586"/>
                  </a:lnTo>
                  <a:lnTo>
                    <a:pt x="9806" y="457"/>
                  </a:lnTo>
                  <a:lnTo>
                    <a:pt x="9600" y="352"/>
                  </a:lnTo>
                  <a:lnTo>
                    <a:pt x="9410" y="270"/>
                  </a:lnTo>
                  <a:lnTo>
                    <a:pt x="9243" y="211"/>
                  </a:lnTo>
                  <a:lnTo>
                    <a:pt x="9103" y="176"/>
                  </a:lnTo>
                  <a:lnTo>
                    <a:pt x="8905" y="129"/>
                  </a:lnTo>
                  <a:lnTo>
                    <a:pt x="8834" y="117"/>
                  </a:lnTo>
                  <a:lnTo>
                    <a:pt x="7590" y="71"/>
                  </a:lnTo>
                  <a:lnTo>
                    <a:pt x="7401" y="35"/>
                  </a:lnTo>
                  <a:lnTo>
                    <a:pt x="7212" y="12"/>
                  </a:lnTo>
                  <a:lnTo>
                    <a:pt x="7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550275" y="-1080450"/>
              <a:ext cx="406100" cy="412000"/>
            </a:xfrm>
            <a:custGeom>
              <a:avLst/>
              <a:gdLst/>
              <a:ahLst/>
              <a:cxnLst/>
              <a:rect l="l" t="t" r="r" b="b"/>
              <a:pathLst>
                <a:path w="16244" h="16480" extrusionOk="0">
                  <a:moveTo>
                    <a:pt x="13095" y="200"/>
                  </a:moveTo>
                  <a:lnTo>
                    <a:pt x="12994" y="212"/>
                  </a:lnTo>
                  <a:lnTo>
                    <a:pt x="12897" y="224"/>
                  </a:lnTo>
                  <a:lnTo>
                    <a:pt x="12994" y="247"/>
                  </a:lnTo>
                  <a:lnTo>
                    <a:pt x="13196" y="247"/>
                  </a:lnTo>
                  <a:lnTo>
                    <a:pt x="13293" y="224"/>
                  </a:lnTo>
                  <a:lnTo>
                    <a:pt x="13196" y="212"/>
                  </a:lnTo>
                  <a:lnTo>
                    <a:pt x="13095" y="200"/>
                  </a:lnTo>
                  <a:close/>
                  <a:moveTo>
                    <a:pt x="13288" y="1"/>
                  </a:moveTo>
                  <a:lnTo>
                    <a:pt x="13389" y="95"/>
                  </a:lnTo>
                  <a:lnTo>
                    <a:pt x="13486" y="212"/>
                  </a:lnTo>
                  <a:lnTo>
                    <a:pt x="13583" y="329"/>
                  </a:lnTo>
                  <a:lnTo>
                    <a:pt x="13675" y="470"/>
                  </a:lnTo>
                  <a:lnTo>
                    <a:pt x="13816" y="517"/>
                  </a:lnTo>
                  <a:lnTo>
                    <a:pt x="13957" y="587"/>
                  </a:lnTo>
                  <a:lnTo>
                    <a:pt x="14097" y="669"/>
                  </a:lnTo>
                  <a:lnTo>
                    <a:pt x="14238" y="775"/>
                  </a:lnTo>
                  <a:lnTo>
                    <a:pt x="14370" y="903"/>
                  </a:lnTo>
                  <a:lnTo>
                    <a:pt x="14502" y="1056"/>
                  </a:lnTo>
                  <a:lnTo>
                    <a:pt x="14634" y="1220"/>
                  </a:lnTo>
                  <a:lnTo>
                    <a:pt x="14761" y="1407"/>
                  </a:lnTo>
                  <a:lnTo>
                    <a:pt x="14858" y="1560"/>
                  </a:lnTo>
                  <a:lnTo>
                    <a:pt x="14955" y="1724"/>
                  </a:lnTo>
                  <a:lnTo>
                    <a:pt x="15047" y="1900"/>
                  </a:lnTo>
                  <a:lnTo>
                    <a:pt x="15139" y="2087"/>
                  </a:lnTo>
                  <a:lnTo>
                    <a:pt x="15227" y="2275"/>
                  </a:lnTo>
                  <a:lnTo>
                    <a:pt x="15311" y="2486"/>
                  </a:lnTo>
                  <a:lnTo>
                    <a:pt x="15390" y="2697"/>
                  </a:lnTo>
                  <a:lnTo>
                    <a:pt x="15417" y="2773"/>
                  </a:lnTo>
                  <a:lnTo>
                    <a:pt x="15386" y="2673"/>
                  </a:lnTo>
                  <a:lnTo>
                    <a:pt x="15315" y="2462"/>
                  </a:lnTo>
                  <a:lnTo>
                    <a:pt x="15236" y="2251"/>
                  </a:lnTo>
                  <a:lnTo>
                    <a:pt x="15157" y="2052"/>
                  </a:lnTo>
                  <a:lnTo>
                    <a:pt x="15074" y="1865"/>
                  </a:lnTo>
                  <a:lnTo>
                    <a:pt x="14990" y="1677"/>
                  </a:lnTo>
                  <a:lnTo>
                    <a:pt x="14902" y="1501"/>
                  </a:lnTo>
                  <a:lnTo>
                    <a:pt x="14810" y="1337"/>
                  </a:lnTo>
                  <a:lnTo>
                    <a:pt x="14717" y="1185"/>
                  </a:lnTo>
                  <a:lnTo>
                    <a:pt x="14594" y="997"/>
                  </a:lnTo>
                  <a:lnTo>
                    <a:pt x="14471" y="821"/>
                  </a:lnTo>
                  <a:lnTo>
                    <a:pt x="14348" y="669"/>
                  </a:lnTo>
                  <a:lnTo>
                    <a:pt x="14216" y="528"/>
                  </a:lnTo>
                  <a:lnTo>
                    <a:pt x="14084" y="411"/>
                  </a:lnTo>
                  <a:lnTo>
                    <a:pt x="13952" y="306"/>
                  </a:lnTo>
                  <a:lnTo>
                    <a:pt x="13816" y="224"/>
                  </a:lnTo>
                  <a:lnTo>
                    <a:pt x="13680" y="165"/>
                  </a:lnTo>
                  <a:lnTo>
                    <a:pt x="13587" y="106"/>
                  </a:lnTo>
                  <a:lnTo>
                    <a:pt x="13513" y="71"/>
                  </a:lnTo>
                  <a:lnTo>
                    <a:pt x="13389" y="24"/>
                  </a:lnTo>
                  <a:lnTo>
                    <a:pt x="13315" y="13"/>
                  </a:lnTo>
                  <a:lnTo>
                    <a:pt x="13288" y="1"/>
                  </a:lnTo>
                  <a:close/>
                  <a:moveTo>
                    <a:pt x="3004" y="48"/>
                  </a:moveTo>
                  <a:lnTo>
                    <a:pt x="2885" y="60"/>
                  </a:lnTo>
                  <a:lnTo>
                    <a:pt x="2771" y="83"/>
                  </a:lnTo>
                  <a:lnTo>
                    <a:pt x="2656" y="106"/>
                  </a:lnTo>
                  <a:lnTo>
                    <a:pt x="2546" y="153"/>
                  </a:lnTo>
                  <a:lnTo>
                    <a:pt x="2432" y="200"/>
                  </a:lnTo>
                  <a:lnTo>
                    <a:pt x="2322" y="271"/>
                  </a:lnTo>
                  <a:lnTo>
                    <a:pt x="2212" y="341"/>
                  </a:lnTo>
                  <a:lnTo>
                    <a:pt x="2102" y="423"/>
                  </a:lnTo>
                  <a:lnTo>
                    <a:pt x="1997" y="528"/>
                  </a:lnTo>
                  <a:lnTo>
                    <a:pt x="1891" y="634"/>
                  </a:lnTo>
                  <a:lnTo>
                    <a:pt x="1790" y="751"/>
                  </a:lnTo>
                  <a:lnTo>
                    <a:pt x="1689" y="868"/>
                  </a:lnTo>
                  <a:lnTo>
                    <a:pt x="1588" y="1009"/>
                  </a:lnTo>
                  <a:lnTo>
                    <a:pt x="1491" y="1150"/>
                  </a:lnTo>
                  <a:lnTo>
                    <a:pt x="1394" y="1314"/>
                  </a:lnTo>
                  <a:lnTo>
                    <a:pt x="1302" y="1478"/>
                  </a:lnTo>
                  <a:lnTo>
                    <a:pt x="1210" y="1642"/>
                  </a:lnTo>
                  <a:lnTo>
                    <a:pt x="1122" y="1829"/>
                  </a:lnTo>
                  <a:lnTo>
                    <a:pt x="1038" y="2017"/>
                  </a:lnTo>
                  <a:lnTo>
                    <a:pt x="955" y="2216"/>
                  </a:lnTo>
                  <a:lnTo>
                    <a:pt x="871" y="2427"/>
                  </a:lnTo>
                  <a:lnTo>
                    <a:pt x="796" y="2650"/>
                  </a:lnTo>
                  <a:lnTo>
                    <a:pt x="717" y="2872"/>
                  </a:lnTo>
                  <a:lnTo>
                    <a:pt x="647" y="3107"/>
                  </a:lnTo>
                  <a:lnTo>
                    <a:pt x="577" y="3341"/>
                  </a:lnTo>
                  <a:lnTo>
                    <a:pt x="515" y="3587"/>
                  </a:lnTo>
                  <a:lnTo>
                    <a:pt x="449" y="3845"/>
                  </a:lnTo>
                  <a:lnTo>
                    <a:pt x="392" y="4103"/>
                  </a:lnTo>
                  <a:lnTo>
                    <a:pt x="335" y="4373"/>
                  </a:lnTo>
                  <a:lnTo>
                    <a:pt x="286" y="4654"/>
                  </a:lnTo>
                  <a:lnTo>
                    <a:pt x="238" y="4935"/>
                  </a:lnTo>
                  <a:lnTo>
                    <a:pt x="194" y="5240"/>
                  </a:lnTo>
                  <a:lnTo>
                    <a:pt x="154" y="5556"/>
                  </a:lnTo>
                  <a:lnTo>
                    <a:pt x="119" y="5861"/>
                  </a:lnTo>
                  <a:lnTo>
                    <a:pt x="88" y="6178"/>
                  </a:lnTo>
                  <a:lnTo>
                    <a:pt x="62" y="6494"/>
                  </a:lnTo>
                  <a:lnTo>
                    <a:pt x="40" y="6822"/>
                  </a:lnTo>
                  <a:lnTo>
                    <a:pt x="23" y="7139"/>
                  </a:lnTo>
                  <a:lnTo>
                    <a:pt x="14" y="7467"/>
                  </a:lnTo>
                  <a:lnTo>
                    <a:pt x="5" y="7783"/>
                  </a:lnTo>
                  <a:lnTo>
                    <a:pt x="1" y="8112"/>
                  </a:lnTo>
                  <a:lnTo>
                    <a:pt x="1" y="8440"/>
                  </a:lnTo>
                  <a:lnTo>
                    <a:pt x="5" y="8768"/>
                  </a:lnTo>
                  <a:lnTo>
                    <a:pt x="14" y="9084"/>
                  </a:lnTo>
                  <a:lnTo>
                    <a:pt x="27" y="9412"/>
                  </a:lnTo>
                  <a:lnTo>
                    <a:pt x="45" y="9741"/>
                  </a:lnTo>
                  <a:lnTo>
                    <a:pt x="67" y="10057"/>
                  </a:lnTo>
                  <a:lnTo>
                    <a:pt x="97" y="10409"/>
                  </a:lnTo>
                  <a:lnTo>
                    <a:pt x="132" y="10737"/>
                  </a:lnTo>
                  <a:lnTo>
                    <a:pt x="172" y="11077"/>
                  </a:lnTo>
                  <a:lnTo>
                    <a:pt x="220" y="11405"/>
                  </a:lnTo>
                  <a:lnTo>
                    <a:pt x="269" y="11721"/>
                  </a:lnTo>
                  <a:lnTo>
                    <a:pt x="326" y="12026"/>
                  </a:lnTo>
                  <a:lnTo>
                    <a:pt x="383" y="12331"/>
                  </a:lnTo>
                  <a:lnTo>
                    <a:pt x="449" y="12624"/>
                  </a:lnTo>
                  <a:lnTo>
                    <a:pt x="519" y="12905"/>
                  </a:lnTo>
                  <a:lnTo>
                    <a:pt x="590" y="13186"/>
                  </a:lnTo>
                  <a:lnTo>
                    <a:pt x="669" y="13456"/>
                  </a:lnTo>
                  <a:lnTo>
                    <a:pt x="748" y="13714"/>
                  </a:lnTo>
                  <a:lnTo>
                    <a:pt x="836" y="13960"/>
                  </a:lnTo>
                  <a:lnTo>
                    <a:pt x="924" y="14194"/>
                  </a:lnTo>
                  <a:lnTo>
                    <a:pt x="1016" y="14429"/>
                  </a:lnTo>
                  <a:lnTo>
                    <a:pt x="1109" y="14652"/>
                  </a:lnTo>
                  <a:lnTo>
                    <a:pt x="1210" y="14851"/>
                  </a:lnTo>
                  <a:lnTo>
                    <a:pt x="1311" y="15050"/>
                  </a:lnTo>
                  <a:lnTo>
                    <a:pt x="1416" y="15238"/>
                  </a:lnTo>
                  <a:lnTo>
                    <a:pt x="1526" y="15402"/>
                  </a:lnTo>
                  <a:lnTo>
                    <a:pt x="1636" y="15566"/>
                  </a:lnTo>
                  <a:lnTo>
                    <a:pt x="1751" y="15718"/>
                  </a:lnTo>
                  <a:lnTo>
                    <a:pt x="1865" y="15847"/>
                  </a:lnTo>
                  <a:lnTo>
                    <a:pt x="1984" y="15976"/>
                  </a:lnTo>
                  <a:lnTo>
                    <a:pt x="2107" y="16081"/>
                  </a:lnTo>
                  <a:lnTo>
                    <a:pt x="2230" y="16187"/>
                  </a:lnTo>
                  <a:lnTo>
                    <a:pt x="2353" y="16269"/>
                  </a:lnTo>
                  <a:lnTo>
                    <a:pt x="2480" y="16339"/>
                  </a:lnTo>
                  <a:lnTo>
                    <a:pt x="2608" y="16386"/>
                  </a:lnTo>
                  <a:lnTo>
                    <a:pt x="2740" y="16433"/>
                  </a:lnTo>
                  <a:lnTo>
                    <a:pt x="2872" y="16456"/>
                  </a:lnTo>
                  <a:lnTo>
                    <a:pt x="12268" y="16456"/>
                  </a:lnTo>
                  <a:lnTo>
                    <a:pt x="12470" y="16480"/>
                  </a:lnTo>
                  <a:lnTo>
                    <a:pt x="12875" y="16480"/>
                  </a:lnTo>
                  <a:lnTo>
                    <a:pt x="13077" y="16468"/>
                  </a:lnTo>
                  <a:lnTo>
                    <a:pt x="13280" y="16433"/>
                  </a:lnTo>
                  <a:lnTo>
                    <a:pt x="13482" y="16398"/>
                  </a:lnTo>
                  <a:lnTo>
                    <a:pt x="13684" y="16339"/>
                  </a:lnTo>
                  <a:lnTo>
                    <a:pt x="13886" y="16281"/>
                  </a:lnTo>
                  <a:lnTo>
                    <a:pt x="13979" y="16222"/>
                  </a:lnTo>
                  <a:lnTo>
                    <a:pt x="14067" y="16163"/>
                  </a:lnTo>
                  <a:lnTo>
                    <a:pt x="14159" y="16093"/>
                  </a:lnTo>
                  <a:lnTo>
                    <a:pt x="14247" y="16011"/>
                  </a:lnTo>
                  <a:lnTo>
                    <a:pt x="14335" y="15917"/>
                  </a:lnTo>
                  <a:lnTo>
                    <a:pt x="14418" y="15824"/>
                  </a:lnTo>
                  <a:lnTo>
                    <a:pt x="14506" y="15730"/>
                  </a:lnTo>
                  <a:lnTo>
                    <a:pt x="14590" y="15624"/>
                  </a:lnTo>
                  <a:lnTo>
                    <a:pt x="14669" y="15507"/>
                  </a:lnTo>
                  <a:lnTo>
                    <a:pt x="14753" y="15390"/>
                  </a:lnTo>
                  <a:lnTo>
                    <a:pt x="14832" y="15261"/>
                  </a:lnTo>
                  <a:lnTo>
                    <a:pt x="14906" y="15132"/>
                  </a:lnTo>
                  <a:lnTo>
                    <a:pt x="14986" y="14991"/>
                  </a:lnTo>
                  <a:lnTo>
                    <a:pt x="15056" y="14851"/>
                  </a:lnTo>
                  <a:lnTo>
                    <a:pt x="15131" y="14698"/>
                  </a:lnTo>
                  <a:lnTo>
                    <a:pt x="15201" y="14534"/>
                  </a:lnTo>
                  <a:lnTo>
                    <a:pt x="15271" y="14382"/>
                  </a:lnTo>
                  <a:lnTo>
                    <a:pt x="15337" y="14206"/>
                  </a:lnTo>
                  <a:lnTo>
                    <a:pt x="15403" y="14030"/>
                  </a:lnTo>
                  <a:lnTo>
                    <a:pt x="15465" y="13855"/>
                  </a:lnTo>
                  <a:lnTo>
                    <a:pt x="15526" y="13679"/>
                  </a:lnTo>
                  <a:lnTo>
                    <a:pt x="15584" y="13479"/>
                  </a:lnTo>
                  <a:lnTo>
                    <a:pt x="15641" y="13292"/>
                  </a:lnTo>
                  <a:lnTo>
                    <a:pt x="15694" y="13093"/>
                  </a:lnTo>
                  <a:lnTo>
                    <a:pt x="15746" y="12893"/>
                  </a:lnTo>
                  <a:lnTo>
                    <a:pt x="15799" y="12682"/>
                  </a:lnTo>
                  <a:lnTo>
                    <a:pt x="15847" y="12472"/>
                  </a:lnTo>
                  <a:lnTo>
                    <a:pt x="15891" y="12249"/>
                  </a:lnTo>
                  <a:lnTo>
                    <a:pt x="15935" y="12026"/>
                  </a:lnTo>
                  <a:lnTo>
                    <a:pt x="15975" y="11803"/>
                  </a:lnTo>
                  <a:lnTo>
                    <a:pt x="16010" y="11569"/>
                  </a:lnTo>
                  <a:lnTo>
                    <a:pt x="16050" y="11335"/>
                  </a:lnTo>
                  <a:lnTo>
                    <a:pt x="16098" y="10948"/>
                  </a:lnTo>
                  <a:lnTo>
                    <a:pt x="16142" y="10549"/>
                  </a:lnTo>
                  <a:lnTo>
                    <a:pt x="16177" y="10151"/>
                  </a:lnTo>
                  <a:lnTo>
                    <a:pt x="16204" y="9741"/>
                  </a:lnTo>
                  <a:lnTo>
                    <a:pt x="16226" y="9342"/>
                  </a:lnTo>
                  <a:lnTo>
                    <a:pt x="16239" y="8932"/>
                  </a:lnTo>
                  <a:lnTo>
                    <a:pt x="16243" y="8522"/>
                  </a:lnTo>
                  <a:lnTo>
                    <a:pt x="16243" y="8123"/>
                  </a:lnTo>
                  <a:lnTo>
                    <a:pt x="16234" y="7713"/>
                  </a:lnTo>
                  <a:lnTo>
                    <a:pt x="16217" y="7303"/>
                  </a:lnTo>
                  <a:lnTo>
                    <a:pt x="16195" y="6904"/>
                  </a:lnTo>
                  <a:lnTo>
                    <a:pt x="16164" y="6494"/>
                  </a:lnTo>
                  <a:lnTo>
                    <a:pt x="16129" y="6107"/>
                  </a:lnTo>
                  <a:lnTo>
                    <a:pt x="16080" y="5709"/>
                  </a:lnTo>
                  <a:lnTo>
                    <a:pt x="16028" y="5322"/>
                  </a:lnTo>
                  <a:lnTo>
                    <a:pt x="15971" y="4935"/>
                  </a:lnTo>
                  <a:lnTo>
                    <a:pt x="15922" y="4666"/>
                  </a:lnTo>
                  <a:lnTo>
                    <a:pt x="15869" y="4384"/>
                  </a:lnTo>
                  <a:lnTo>
                    <a:pt x="15812" y="4127"/>
                  </a:lnTo>
                  <a:lnTo>
                    <a:pt x="15751" y="3869"/>
                  </a:lnTo>
                  <a:lnTo>
                    <a:pt x="15685" y="3623"/>
                  </a:lnTo>
                  <a:lnTo>
                    <a:pt x="15614" y="3376"/>
                  </a:lnTo>
                  <a:lnTo>
                    <a:pt x="15544" y="3142"/>
                  </a:lnTo>
                  <a:lnTo>
                    <a:pt x="15469" y="2919"/>
                  </a:lnTo>
                  <a:lnTo>
                    <a:pt x="15417" y="2773"/>
                  </a:lnTo>
                  <a:lnTo>
                    <a:pt x="15456" y="2896"/>
                  </a:lnTo>
                  <a:lnTo>
                    <a:pt x="15526" y="3130"/>
                  </a:lnTo>
                  <a:lnTo>
                    <a:pt x="15588" y="3365"/>
                  </a:lnTo>
                  <a:lnTo>
                    <a:pt x="15650" y="3611"/>
                  </a:lnTo>
                  <a:lnTo>
                    <a:pt x="15707" y="3857"/>
                  </a:lnTo>
                  <a:lnTo>
                    <a:pt x="15759" y="4115"/>
                  </a:lnTo>
                  <a:lnTo>
                    <a:pt x="15808" y="4373"/>
                  </a:lnTo>
                  <a:lnTo>
                    <a:pt x="15856" y="4642"/>
                  </a:lnTo>
                  <a:lnTo>
                    <a:pt x="15905" y="4982"/>
                  </a:lnTo>
                  <a:lnTo>
                    <a:pt x="15949" y="5322"/>
                  </a:lnTo>
                  <a:lnTo>
                    <a:pt x="15988" y="5674"/>
                  </a:lnTo>
                  <a:lnTo>
                    <a:pt x="16019" y="6025"/>
                  </a:lnTo>
                  <a:lnTo>
                    <a:pt x="16045" y="6377"/>
                  </a:lnTo>
                  <a:lnTo>
                    <a:pt x="16063" y="6740"/>
                  </a:lnTo>
                  <a:lnTo>
                    <a:pt x="16076" y="7092"/>
                  </a:lnTo>
                  <a:lnTo>
                    <a:pt x="16080" y="7455"/>
                  </a:lnTo>
                  <a:lnTo>
                    <a:pt x="16085" y="7865"/>
                  </a:lnTo>
                  <a:lnTo>
                    <a:pt x="16080" y="8276"/>
                  </a:lnTo>
                  <a:lnTo>
                    <a:pt x="16067" y="8674"/>
                  </a:lnTo>
                  <a:lnTo>
                    <a:pt x="16050" y="9084"/>
                  </a:lnTo>
                  <a:lnTo>
                    <a:pt x="16019" y="9483"/>
                  </a:lnTo>
                  <a:lnTo>
                    <a:pt x="15984" y="9870"/>
                  </a:lnTo>
                  <a:lnTo>
                    <a:pt x="15940" y="10268"/>
                  </a:lnTo>
                  <a:lnTo>
                    <a:pt x="15887" y="10643"/>
                  </a:lnTo>
                  <a:lnTo>
                    <a:pt x="15856" y="10866"/>
                  </a:lnTo>
                  <a:lnTo>
                    <a:pt x="15821" y="11077"/>
                  </a:lnTo>
                  <a:lnTo>
                    <a:pt x="15781" y="11288"/>
                  </a:lnTo>
                  <a:lnTo>
                    <a:pt x="15742" y="11499"/>
                  </a:lnTo>
                  <a:lnTo>
                    <a:pt x="15698" y="11698"/>
                  </a:lnTo>
                  <a:lnTo>
                    <a:pt x="15654" y="11897"/>
                  </a:lnTo>
                  <a:lnTo>
                    <a:pt x="15606" y="12096"/>
                  </a:lnTo>
                  <a:lnTo>
                    <a:pt x="15557" y="12284"/>
                  </a:lnTo>
                  <a:lnTo>
                    <a:pt x="15504" y="12472"/>
                  </a:lnTo>
                  <a:lnTo>
                    <a:pt x="15452" y="12647"/>
                  </a:lnTo>
                  <a:lnTo>
                    <a:pt x="15395" y="12823"/>
                  </a:lnTo>
                  <a:lnTo>
                    <a:pt x="15337" y="12999"/>
                  </a:lnTo>
                  <a:lnTo>
                    <a:pt x="15280" y="13163"/>
                  </a:lnTo>
                  <a:lnTo>
                    <a:pt x="15219" y="13327"/>
                  </a:lnTo>
                  <a:lnTo>
                    <a:pt x="15153" y="13479"/>
                  </a:lnTo>
                  <a:lnTo>
                    <a:pt x="15091" y="13632"/>
                  </a:lnTo>
                  <a:lnTo>
                    <a:pt x="15021" y="13772"/>
                  </a:lnTo>
                  <a:lnTo>
                    <a:pt x="14955" y="13913"/>
                  </a:lnTo>
                  <a:lnTo>
                    <a:pt x="14884" y="14054"/>
                  </a:lnTo>
                  <a:lnTo>
                    <a:pt x="14814" y="14183"/>
                  </a:lnTo>
                  <a:lnTo>
                    <a:pt x="14739" y="14300"/>
                  </a:lnTo>
                  <a:lnTo>
                    <a:pt x="14665" y="14417"/>
                  </a:lnTo>
                  <a:lnTo>
                    <a:pt x="14590" y="14523"/>
                  </a:lnTo>
                  <a:lnTo>
                    <a:pt x="14511" y="14628"/>
                  </a:lnTo>
                  <a:lnTo>
                    <a:pt x="14436" y="14734"/>
                  </a:lnTo>
                  <a:lnTo>
                    <a:pt x="14352" y="14816"/>
                  </a:lnTo>
                  <a:lnTo>
                    <a:pt x="14273" y="14909"/>
                  </a:lnTo>
                  <a:lnTo>
                    <a:pt x="14190" y="14980"/>
                  </a:lnTo>
                  <a:lnTo>
                    <a:pt x="14106" y="15062"/>
                  </a:lnTo>
                  <a:lnTo>
                    <a:pt x="14023" y="15120"/>
                  </a:lnTo>
                  <a:lnTo>
                    <a:pt x="13939" y="15179"/>
                  </a:lnTo>
                  <a:lnTo>
                    <a:pt x="13851" y="15238"/>
                  </a:lnTo>
                  <a:lnTo>
                    <a:pt x="13658" y="15284"/>
                  </a:lnTo>
                  <a:lnTo>
                    <a:pt x="13460" y="15331"/>
                  </a:lnTo>
                  <a:lnTo>
                    <a:pt x="13262" y="15355"/>
                  </a:lnTo>
                  <a:lnTo>
                    <a:pt x="13064" y="15378"/>
                  </a:lnTo>
                  <a:lnTo>
                    <a:pt x="12866" y="15390"/>
                  </a:lnTo>
                  <a:lnTo>
                    <a:pt x="12673" y="15402"/>
                  </a:lnTo>
                  <a:lnTo>
                    <a:pt x="12475" y="15390"/>
                  </a:lnTo>
                  <a:lnTo>
                    <a:pt x="12277" y="15378"/>
                  </a:lnTo>
                  <a:lnTo>
                    <a:pt x="3013" y="15378"/>
                  </a:lnTo>
                  <a:lnTo>
                    <a:pt x="2894" y="15366"/>
                  </a:lnTo>
                  <a:lnTo>
                    <a:pt x="2771" y="15343"/>
                  </a:lnTo>
                  <a:lnTo>
                    <a:pt x="2652" y="15308"/>
                  </a:lnTo>
                  <a:lnTo>
                    <a:pt x="2533" y="15261"/>
                  </a:lnTo>
                  <a:lnTo>
                    <a:pt x="2419" y="15202"/>
                  </a:lnTo>
                  <a:lnTo>
                    <a:pt x="2305" y="15132"/>
                  </a:lnTo>
                  <a:lnTo>
                    <a:pt x="2190" y="15038"/>
                  </a:lnTo>
                  <a:lnTo>
                    <a:pt x="2080" y="14945"/>
                  </a:lnTo>
                  <a:lnTo>
                    <a:pt x="1975" y="14827"/>
                  </a:lnTo>
                  <a:lnTo>
                    <a:pt x="1865" y="14710"/>
                  </a:lnTo>
                  <a:lnTo>
                    <a:pt x="1764" y="14569"/>
                  </a:lnTo>
                  <a:lnTo>
                    <a:pt x="1658" y="14429"/>
                  </a:lnTo>
                  <a:lnTo>
                    <a:pt x="1561" y="14276"/>
                  </a:lnTo>
                  <a:lnTo>
                    <a:pt x="1465" y="14101"/>
                  </a:lnTo>
                  <a:lnTo>
                    <a:pt x="1372" y="13925"/>
                  </a:lnTo>
                  <a:lnTo>
                    <a:pt x="1280" y="13737"/>
                  </a:lnTo>
                  <a:lnTo>
                    <a:pt x="1192" y="13538"/>
                  </a:lnTo>
                  <a:lnTo>
                    <a:pt x="1109" y="13339"/>
                  </a:lnTo>
                  <a:lnTo>
                    <a:pt x="1025" y="13116"/>
                  </a:lnTo>
                  <a:lnTo>
                    <a:pt x="946" y="12893"/>
                  </a:lnTo>
                  <a:lnTo>
                    <a:pt x="871" y="12659"/>
                  </a:lnTo>
                  <a:lnTo>
                    <a:pt x="801" y="12413"/>
                  </a:lnTo>
                  <a:lnTo>
                    <a:pt x="735" y="12155"/>
                  </a:lnTo>
                  <a:lnTo>
                    <a:pt x="669" y="11897"/>
                  </a:lnTo>
                  <a:lnTo>
                    <a:pt x="612" y="11628"/>
                  </a:lnTo>
                  <a:lnTo>
                    <a:pt x="555" y="11358"/>
                  </a:lnTo>
                  <a:lnTo>
                    <a:pt x="506" y="11077"/>
                  </a:lnTo>
                  <a:lnTo>
                    <a:pt x="458" y="10784"/>
                  </a:lnTo>
                  <a:lnTo>
                    <a:pt x="418" y="10491"/>
                  </a:lnTo>
                  <a:lnTo>
                    <a:pt x="379" y="10186"/>
                  </a:lnTo>
                  <a:lnTo>
                    <a:pt x="348" y="9870"/>
                  </a:lnTo>
                  <a:lnTo>
                    <a:pt x="317" y="9565"/>
                  </a:lnTo>
                  <a:lnTo>
                    <a:pt x="300" y="9260"/>
                  </a:lnTo>
                  <a:lnTo>
                    <a:pt x="282" y="8967"/>
                  </a:lnTo>
                  <a:lnTo>
                    <a:pt x="269" y="8674"/>
                  </a:lnTo>
                  <a:lnTo>
                    <a:pt x="260" y="8369"/>
                  </a:lnTo>
                  <a:lnTo>
                    <a:pt x="256" y="8076"/>
                  </a:lnTo>
                  <a:lnTo>
                    <a:pt x="256" y="7783"/>
                  </a:lnTo>
                  <a:lnTo>
                    <a:pt x="260" y="7479"/>
                  </a:lnTo>
                  <a:lnTo>
                    <a:pt x="269" y="7186"/>
                  </a:lnTo>
                  <a:lnTo>
                    <a:pt x="278" y="6893"/>
                  </a:lnTo>
                  <a:lnTo>
                    <a:pt x="295" y="6600"/>
                  </a:lnTo>
                  <a:lnTo>
                    <a:pt x="313" y="6307"/>
                  </a:lnTo>
                  <a:lnTo>
                    <a:pt x="335" y="6014"/>
                  </a:lnTo>
                  <a:lnTo>
                    <a:pt x="366" y="5721"/>
                  </a:lnTo>
                  <a:lnTo>
                    <a:pt x="396" y="5439"/>
                  </a:lnTo>
                  <a:lnTo>
                    <a:pt x="427" y="5158"/>
                  </a:lnTo>
                  <a:lnTo>
                    <a:pt x="467" y="4877"/>
                  </a:lnTo>
                  <a:lnTo>
                    <a:pt x="511" y="4607"/>
                  </a:lnTo>
                  <a:lnTo>
                    <a:pt x="559" y="4361"/>
                  </a:lnTo>
                  <a:lnTo>
                    <a:pt x="612" y="4103"/>
                  </a:lnTo>
                  <a:lnTo>
                    <a:pt x="664" y="3869"/>
                  </a:lnTo>
                  <a:lnTo>
                    <a:pt x="722" y="3634"/>
                  </a:lnTo>
                  <a:lnTo>
                    <a:pt x="783" y="3400"/>
                  </a:lnTo>
                  <a:lnTo>
                    <a:pt x="845" y="3177"/>
                  </a:lnTo>
                  <a:lnTo>
                    <a:pt x="911" y="2966"/>
                  </a:lnTo>
                  <a:lnTo>
                    <a:pt x="981" y="2755"/>
                  </a:lnTo>
                  <a:lnTo>
                    <a:pt x="1051" y="2556"/>
                  </a:lnTo>
                  <a:lnTo>
                    <a:pt x="1126" y="2357"/>
                  </a:lnTo>
                  <a:lnTo>
                    <a:pt x="1201" y="2181"/>
                  </a:lnTo>
                  <a:lnTo>
                    <a:pt x="1280" y="2005"/>
                  </a:lnTo>
                  <a:lnTo>
                    <a:pt x="1364" y="1829"/>
                  </a:lnTo>
                  <a:lnTo>
                    <a:pt x="1447" y="1665"/>
                  </a:lnTo>
                  <a:lnTo>
                    <a:pt x="1531" y="1513"/>
                  </a:lnTo>
                  <a:lnTo>
                    <a:pt x="1619" y="1372"/>
                  </a:lnTo>
                  <a:lnTo>
                    <a:pt x="1711" y="1243"/>
                  </a:lnTo>
                  <a:lnTo>
                    <a:pt x="1799" y="1114"/>
                  </a:lnTo>
                  <a:lnTo>
                    <a:pt x="1896" y="997"/>
                  </a:lnTo>
                  <a:lnTo>
                    <a:pt x="1988" y="880"/>
                  </a:lnTo>
                  <a:lnTo>
                    <a:pt x="2085" y="786"/>
                  </a:lnTo>
                  <a:lnTo>
                    <a:pt x="2186" y="692"/>
                  </a:lnTo>
                  <a:lnTo>
                    <a:pt x="2283" y="610"/>
                  </a:lnTo>
                  <a:lnTo>
                    <a:pt x="2384" y="540"/>
                  </a:lnTo>
                  <a:lnTo>
                    <a:pt x="2485" y="481"/>
                  </a:lnTo>
                  <a:lnTo>
                    <a:pt x="2590" y="435"/>
                  </a:lnTo>
                  <a:lnTo>
                    <a:pt x="2696" y="399"/>
                  </a:lnTo>
                  <a:lnTo>
                    <a:pt x="2797" y="364"/>
                  </a:lnTo>
                  <a:lnTo>
                    <a:pt x="2907" y="341"/>
                  </a:lnTo>
                  <a:lnTo>
                    <a:pt x="7603" y="341"/>
                  </a:lnTo>
                  <a:lnTo>
                    <a:pt x="11767" y="224"/>
                  </a:lnTo>
                  <a:lnTo>
                    <a:pt x="12897" y="224"/>
                  </a:lnTo>
                  <a:lnTo>
                    <a:pt x="11767" y="165"/>
                  </a:lnTo>
                  <a:lnTo>
                    <a:pt x="7603" y="60"/>
                  </a:lnTo>
                  <a:lnTo>
                    <a:pt x="3118" y="60"/>
                  </a:lnTo>
                  <a:lnTo>
                    <a:pt x="30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752000" y="-688675"/>
              <a:ext cx="7050" cy="674525"/>
            </a:xfrm>
            <a:custGeom>
              <a:avLst/>
              <a:gdLst/>
              <a:ahLst/>
              <a:cxnLst/>
              <a:rect l="l" t="t" r="r" b="b"/>
              <a:pathLst>
                <a:path w="282" h="26981" extrusionOk="0">
                  <a:moveTo>
                    <a:pt x="202" y="0"/>
                  </a:moveTo>
                  <a:lnTo>
                    <a:pt x="172" y="481"/>
                  </a:lnTo>
                  <a:lnTo>
                    <a:pt x="150" y="973"/>
                  </a:lnTo>
                  <a:lnTo>
                    <a:pt x="132" y="1465"/>
                  </a:lnTo>
                  <a:lnTo>
                    <a:pt x="114" y="1958"/>
                  </a:lnTo>
                  <a:lnTo>
                    <a:pt x="101" y="2461"/>
                  </a:lnTo>
                  <a:lnTo>
                    <a:pt x="97" y="2954"/>
                  </a:lnTo>
                  <a:lnTo>
                    <a:pt x="92" y="3446"/>
                  </a:lnTo>
                  <a:lnTo>
                    <a:pt x="88" y="3938"/>
                  </a:lnTo>
                  <a:lnTo>
                    <a:pt x="66" y="5942"/>
                  </a:lnTo>
                  <a:lnTo>
                    <a:pt x="44" y="8228"/>
                  </a:lnTo>
                  <a:lnTo>
                    <a:pt x="26" y="10760"/>
                  </a:lnTo>
                  <a:lnTo>
                    <a:pt x="9" y="13479"/>
                  </a:lnTo>
                  <a:lnTo>
                    <a:pt x="4" y="14862"/>
                  </a:lnTo>
                  <a:lnTo>
                    <a:pt x="0" y="16198"/>
                  </a:lnTo>
                  <a:lnTo>
                    <a:pt x="0" y="18729"/>
                  </a:lnTo>
                  <a:lnTo>
                    <a:pt x="4" y="21027"/>
                  </a:lnTo>
                  <a:lnTo>
                    <a:pt x="9" y="23019"/>
                  </a:lnTo>
                  <a:lnTo>
                    <a:pt x="4" y="23523"/>
                  </a:lnTo>
                  <a:lnTo>
                    <a:pt x="4" y="24015"/>
                  </a:lnTo>
                  <a:lnTo>
                    <a:pt x="9" y="24508"/>
                  </a:lnTo>
                  <a:lnTo>
                    <a:pt x="13" y="25000"/>
                  </a:lnTo>
                  <a:lnTo>
                    <a:pt x="26" y="25504"/>
                  </a:lnTo>
                  <a:lnTo>
                    <a:pt x="40" y="25996"/>
                  </a:lnTo>
                  <a:lnTo>
                    <a:pt x="57" y="26488"/>
                  </a:lnTo>
                  <a:lnTo>
                    <a:pt x="79" y="26981"/>
                  </a:lnTo>
                  <a:lnTo>
                    <a:pt x="106" y="26488"/>
                  </a:lnTo>
                  <a:lnTo>
                    <a:pt x="132" y="25996"/>
                  </a:lnTo>
                  <a:lnTo>
                    <a:pt x="150" y="25504"/>
                  </a:lnTo>
                  <a:lnTo>
                    <a:pt x="163" y="25012"/>
                  </a:lnTo>
                  <a:lnTo>
                    <a:pt x="176" y="24519"/>
                  </a:lnTo>
                  <a:lnTo>
                    <a:pt x="185" y="24027"/>
                  </a:lnTo>
                  <a:lnTo>
                    <a:pt x="185" y="23535"/>
                  </a:lnTo>
                  <a:lnTo>
                    <a:pt x="185" y="23031"/>
                  </a:lnTo>
                  <a:lnTo>
                    <a:pt x="211" y="21038"/>
                  </a:lnTo>
                  <a:lnTo>
                    <a:pt x="233" y="18753"/>
                  </a:lnTo>
                  <a:lnTo>
                    <a:pt x="255" y="16210"/>
                  </a:lnTo>
                  <a:lnTo>
                    <a:pt x="268" y="13490"/>
                  </a:lnTo>
                  <a:lnTo>
                    <a:pt x="277" y="10771"/>
                  </a:lnTo>
                  <a:lnTo>
                    <a:pt x="281" y="8240"/>
                  </a:lnTo>
                  <a:lnTo>
                    <a:pt x="281" y="5942"/>
                  </a:lnTo>
                  <a:lnTo>
                    <a:pt x="277" y="4899"/>
                  </a:lnTo>
                  <a:lnTo>
                    <a:pt x="268" y="3938"/>
                  </a:lnTo>
                  <a:lnTo>
                    <a:pt x="273" y="3446"/>
                  </a:lnTo>
                  <a:lnTo>
                    <a:pt x="273" y="2954"/>
                  </a:lnTo>
                  <a:lnTo>
                    <a:pt x="273" y="2461"/>
                  </a:lnTo>
                  <a:lnTo>
                    <a:pt x="264" y="1969"/>
                  </a:lnTo>
                  <a:lnTo>
                    <a:pt x="255" y="1477"/>
                  </a:lnTo>
                  <a:lnTo>
                    <a:pt x="242" y="985"/>
                  </a:lnTo>
                  <a:lnTo>
                    <a:pt x="224" y="49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756375" y="-1868925"/>
              <a:ext cx="6300" cy="776500"/>
            </a:xfrm>
            <a:custGeom>
              <a:avLst/>
              <a:gdLst/>
              <a:ahLst/>
              <a:cxnLst/>
              <a:rect l="l" t="t" r="r" b="b"/>
              <a:pathLst>
                <a:path w="252" h="31060" extrusionOk="0">
                  <a:moveTo>
                    <a:pt x="128" y="0"/>
                  </a:moveTo>
                  <a:lnTo>
                    <a:pt x="120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03"/>
                  </a:lnTo>
                  <a:lnTo>
                    <a:pt x="80" y="1219"/>
                  </a:lnTo>
                  <a:lnTo>
                    <a:pt x="58" y="2661"/>
                  </a:lnTo>
                  <a:lnTo>
                    <a:pt x="41" y="4548"/>
                  </a:lnTo>
                  <a:lnTo>
                    <a:pt x="23" y="6857"/>
                  </a:lnTo>
                  <a:lnTo>
                    <a:pt x="10" y="9494"/>
                  </a:lnTo>
                  <a:lnTo>
                    <a:pt x="5" y="12412"/>
                  </a:lnTo>
                  <a:lnTo>
                    <a:pt x="1" y="15542"/>
                  </a:lnTo>
                  <a:lnTo>
                    <a:pt x="5" y="18671"/>
                  </a:lnTo>
                  <a:lnTo>
                    <a:pt x="10" y="21578"/>
                  </a:lnTo>
                  <a:lnTo>
                    <a:pt x="23" y="24215"/>
                  </a:lnTo>
                  <a:lnTo>
                    <a:pt x="41" y="26512"/>
                  </a:lnTo>
                  <a:lnTo>
                    <a:pt x="58" y="28411"/>
                  </a:lnTo>
                  <a:lnTo>
                    <a:pt x="80" y="29840"/>
                  </a:lnTo>
                  <a:lnTo>
                    <a:pt x="89" y="30356"/>
                  </a:lnTo>
                  <a:lnTo>
                    <a:pt x="102" y="30743"/>
                  </a:lnTo>
                  <a:lnTo>
                    <a:pt x="115" y="30977"/>
                  </a:lnTo>
                  <a:lnTo>
                    <a:pt x="120" y="31036"/>
                  </a:lnTo>
                  <a:lnTo>
                    <a:pt x="128" y="31059"/>
                  </a:lnTo>
                  <a:lnTo>
                    <a:pt x="133" y="31036"/>
                  </a:lnTo>
                  <a:lnTo>
                    <a:pt x="137" y="30977"/>
                  </a:lnTo>
                  <a:lnTo>
                    <a:pt x="150" y="30743"/>
                  </a:lnTo>
                  <a:lnTo>
                    <a:pt x="164" y="30356"/>
                  </a:lnTo>
                  <a:lnTo>
                    <a:pt x="172" y="29840"/>
                  </a:lnTo>
                  <a:lnTo>
                    <a:pt x="194" y="28411"/>
                  </a:lnTo>
                  <a:lnTo>
                    <a:pt x="212" y="26512"/>
                  </a:lnTo>
                  <a:lnTo>
                    <a:pt x="230" y="24215"/>
                  </a:lnTo>
                  <a:lnTo>
                    <a:pt x="243" y="21578"/>
                  </a:lnTo>
                  <a:lnTo>
                    <a:pt x="247" y="18671"/>
                  </a:lnTo>
                  <a:lnTo>
                    <a:pt x="252" y="15542"/>
                  </a:lnTo>
                  <a:lnTo>
                    <a:pt x="247" y="12412"/>
                  </a:lnTo>
                  <a:lnTo>
                    <a:pt x="243" y="9494"/>
                  </a:lnTo>
                  <a:lnTo>
                    <a:pt x="230" y="6857"/>
                  </a:lnTo>
                  <a:lnTo>
                    <a:pt x="216" y="4548"/>
                  </a:lnTo>
                  <a:lnTo>
                    <a:pt x="199" y="2661"/>
                  </a:lnTo>
                  <a:lnTo>
                    <a:pt x="177" y="1219"/>
                  </a:lnTo>
                  <a:lnTo>
                    <a:pt x="164" y="703"/>
                  </a:lnTo>
                  <a:lnTo>
                    <a:pt x="150" y="317"/>
                  </a:lnTo>
                  <a:lnTo>
                    <a:pt x="142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770675" y="-2614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783975" y="-14525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189"/>
                  </a:lnTo>
                  <a:lnTo>
                    <a:pt x="5" y="259"/>
                  </a:lnTo>
                  <a:lnTo>
                    <a:pt x="1" y="317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90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4" y="189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48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773650" y="-4176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17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783975" y="-1202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200"/>
                  </a:lnTo>
                  <a:lnTo>
                    <a:pt x="5" y="259"/>
                  </a:lnTo>
                  <a:lnTo>
                    <a:pt x="1" y="329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29"/>
                  </a:lnTo>
                  <a:lnTo>
                    <a:pt x="238" y="259"/>
                  </a:lnTo>
                  <a:lnTo>
                    <a:pt x="234" y="200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969975" y="-1128775"/>
              <a:ext cx="19375" cy="393525"/>
            </a:xfrm>
            <a:custGeom>
              <a:avLst/>
              <a:gdLst/>
              <a:ahLst/>
              <a:cxnLst/>
              <a:rect l="l" t="t" r="r" b="b"/>
              <a:pathLst>
                <a:path w="775" h="15741" extrusionOk="0">
                  <a:moveTo>
                    <a:pt x="774" y="0"/>
                  </a:moveTo>
                  <a:lnTo>
                    <a:pt x="704" y="246"/>
                  </a:lnTo>
                  <a:lnTo>
                    <a:pt x="642" y="492"/>
                  </a:lnTo>
                  <a:lnTo>
                    <a:pt x="585" y="750"/>
                  </a:lnTo>
                  <a:lnTo>
                    <a:pt x="532" y="1020"/>
                  </a:lnTo>
                  <a:lnTo>
                    <a:pt x="484" y="1289"/>
                  </a:lnTo>
                  <a:lnTo>
                    <a:pt x="440" y="1571"/>
                  </a:lnTo>
                  <a:lnTo>
                    <a:pt x="405" y="1852"/>
                  </a:lnTo>
                  <a:lnTo>
                    <a:pt x="374" y="2145"/>
                  </a:lnTo>
                  <a:lnTo>
                    <a:pt x="330" y="2485"/>
                  </a:lnTo>
                  <a:lnTo>
                    <a:pt x="291" y="2836"/>
                  </a:lnTo>
                  <a:lnTo>
                    <a:pt x="251" y="3188"/>
                  </a:lnTo>
                  <a:lnTo>
                    <a:pt x="216" y="3540"/>
                  </a:lnTo>
                  <a:lnTo>
                    <a:pt x="185" y="3891"/>
                  </a:lnTo>
                  <a:lnTo>
                    <a:pt x="154" y="4243"/>
                  </a:lnTo>
                  <a:lnTo>
                    <a:pt x="128" y="4595"/>
                  </a:lnTo>
                  <a:lnTo>
                    <a:pt x="102" y="4958"/>
                  </a:lnTo>
                  <a:lnTo>
                    <a:pt x="80" y="5309"/>
                  </a:lnTo>
                  <a:lnTo>
                    <a:pt x="62" y="5673"/>
                  </a:lnTo>
                  <a:lnTo>
                    <a:pt x="44" y="6036"/>
                  </a:lnTo>
                  <a:lnTo>
                    <a:pt x="31" y="6388"/>
                  </a:lnTo>
                  <a:lnTo>
                    <a:pt x="18" y="6751"/>
                  </a:lnTo>
                  <a:lnTo>
                    <a:pt x="9" y="7114"/>
                  </a:lnTo>
                  <a:lnTo>
                    <a:pt x="5" y="7478"/>
                  </a:lnTo>
                  <a:lnTo>
                    <a:pt x="0" y="7841"/>
                  </a:lnTo>
                  <a:lnTo>
                    <a:pt x="0" y="8204"/>
                  </a:lnTo>
                  <a:lnTo>
                    <a:pt x="0" y="8568"/>
                  </a:lnTo>
                  <a:lnTo>
                    <a:pt x="5" y="8931"/>
                  </a:lnTo>
                  <a:lnTo>
                    <a:pt x="14" y="9294"/>
                  </a:lnTo>
                  <a:lnTo>
                    <a:pt x="22" y="9658"/>
                  </a:lnTo>
                  <a:lnTo>
                    <a:pt x="36" y="10021"/>
                  </a:lnTo>
                  <a:lnTo>
                    <a:pt x="49" y="10384"/>
                  </a:lnTo>
                  <a:lnTo>
                    <a:pt x="66" y="10748"/>
                  </a:lnTo>
                  <a:lnTo>
                    <a:pt x="88" y="11099"/>
                  </a:lnTo>
                  <a:lnTo>
                    <a:pt x="115" y="11463"/>
                  </a:lnTo>
                  <a:lnTo>
                    <a:pt x="141" y="11814"/>
                  </a:lnTo>
                  <a:lnTo>
                    <a:pt x="167" y="12178"/>
                  </a:lnTo>
                  <a:lnTo>
                    <a:pt x="198" y="12529"/>
                  </a:lnTo>
                  <a:lnTo>
                    <a:pt x="233" y="12881"/>
                  </a:lnTo>
                  <a:lnTo>
                    <a:pt x="273" y="13232"/>
                  </a:lnTo>
                  <a:lnTo>
                    <a:pt x="313" y="13584"/>
                  </a:lnTo>
                  <a:lnTo>
                    <a:pt x="343" y="13865"/>
                  </a:lnTo>
                  <a:lnTo>
                    <a:pt x="379" y="14158"/>
                  </a:lnTo>
                  <a:lnTo>
                    <a:pt x="418" y="14440"/>
                  </a:lnTo>
                  <a:lnTo>
                    <a:pt x="462" y="14709"/>
                  </a:lnTo>
                  <a:lnTo>
                    <a:pt x="510" y="14979"/>
                  </a:lnTo>
                  <a:lnTo>
                    <a:pt x="563" y="15237"/>
                  </a:lnTo>
                  <a:lnTo>
                    <a:pt x="625" y="15495"/>
                  </a:lnTo>
                  <a:lnTo>
                    <a:pt x="686" y="15741"/>
                  </a:lnTo>
                  <a:lnTo>
                    <a:pt x="638" y="15260"/>
                  </a:lnTo>
                  <a:lnTo>
                    <a:pt x="594" y="14780"/>
                  </a:lnTo>
                  <a:lnTo>
                    <a:pt x="550" y="14287"/>
                  </a:lnTo>
                  <a:lnTo>
                    <a:pt x="510" y="13795"/>
                  </a:lnTo>
                  <a:lnTo>
                    <a:pt x="475" y="13315"/>
                  </a:lnTo>
                  <a:lnTo>
                    <a:pt x="440" y="12822"/>
                  </a:lnTo>
                  <a:lnTo>
                    <a:pt x="409" y="12330"/>
                  </a:lnTo>
                  <a:lnTo>
                    <a:pt x="379" y="11838"/>
                  </a:lnTo>
                  <a:lnTo>
                    <a:pt x="352" y="11345"/>
                  </a:lnTo>
                  <a:lnTo>
                    <a:pt x="330" y="10842"/>
                  </a:lnTo>
                  <a:lnTo>
                    <a:pt x="308" y="10349"/>
                  </a:lnTo>
                  <a:lnTo>
                    <a:pt x="291" y="9845"/>
                  </a:lnTo>
                  <a:lnTo>
                    <a:pt x="277" y="9353"/>
                  </a:lnTo>
                  <a:lnTo>
                    <a:pt x="264" y="8849"/>
                  </a:lnTo>
                  <a:lnTo>
                    <a:pt x="255" y="8357"/>
                  </a:lnTo>
                  <a:lnTo>
                    <a:pt x="251" y="7853"/>
                  </a:lnTo>
                  <a:lnTo>
                    <a:pt x="260" y="7361"/>
                  </a:lnTo>
                  <a:lnTo>
                    <a:pt x="277" y="6857"/>
                  </a:lnTo>
                  <a:lnTo>
                    <a:pt x="291" y="6364"/>
                  </a:lnTo>
                  <a:lnTo>
                    <a:pt x="313" y="5860"/>
                  </a:lnTo>
                  <a:lnTo>
                    <a:pt x="335" y="5368"/>
                  </a:lnTo>
                  <a:lnTo>
                    <a:pt x="361" y="4876"/>
                  </a:lnTo>
                  <a:lnTo>
                    <a:pt x="392" y="4384"/>
                  </a:lnTo>
                  <a:lnTo>
                    <a:pt x="422" y="3891"/>
                  </a:lnTo>
                  <a:lnTo>
                    <a:pt x="458" y="3399"/>
                  </a:lnTo>
                  <a:lnTo>
                    <a:pt x="493" y="2907"/>
                  </a:lnTo>
                  <a:lnTo>
                    <a:pt x="532" y="2414"/>
                  </a:lnTo>
                  <a:lnTo>
                    <a:pt x="576" y="1934"/>
                  </a:lnTo>
                  <a:lnTo>
                    <a:pt x="620" y="1453"/>
                  </a:lnTo>
                  <a:lnTo>
                    <a:pt x="669" y="961"/>
                  </a:lnTo>
                  <a:lnTo>
                    <a:pt x="717" y="481"/>
                  </a:lnTo>
                  <a:lnTo>
                    <a:pt x="774" y="0"/>
                  </a:lnTo>
                  <a:close/>
                  <a:moveTo>
                    <a:pt x="686" y="15741"/>
                  </a:moveTo>
                  <a:lnTo>
                    <a:pt x="686" y="15741"/>
                  </a:lnTo>
                  <a:lnTo>
                    <a:pt x="686" y="1574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508825" y="-1161025"/>
              <a:ext cx="24550" cy="424900"/>
            </a:xfrm>
            <a:custGeom>
              <a:avLst/>
              <a:gdLst/>
              <a:ahLst/>
              <a:cxnLst/>
              <a:rect l="l" t="t" r="r" b="b"/>
              <a:pathLst>
                <a:path w="982" h="16996" extrusionOk="0">
                  <a:moveTo>
                    <a:pt x="10" y="1"/>
                  </a:moveTo>
                  <a:lnTo>
                    <a:pt x="5" y="13"/>
                  </a:lnTo>
                  <a:lnTo>
                    <a:pt x="10" y="48"/>
                  </a:lnTo>
                  <a:lnTo>
                    <a:pt x="27" y="177"/>
                  </a:lnTo>
                  <a:lnTo>
                    <a:pt x="106" y="669"/>
                  </a:lnTo>
                  <a:lnTo>
                    <a:pt x="168" y="1021"/>
                  </a:lnTo>
                  <a:lnTo>
                    <a:pt x="234" y="1454"/>
                  </a:lnTo>
                  <a:lnTo>
                    <a:pt x="304" y="1946"/>
                  </a:lnTo>
                  <a:lnTo>
                    <a:pt x="375" y="2497"/>
                  </a:lnTo>
                  <a:lnTo>
                    <a:pt x="419" y="2884"/>
                  </a:lnTo>
                  <a:lnTo>
                    <a:pt x="458" y="3271"/>
                  </a:lnTo>
                  <a:lnTo>
                    <a:pt x="498" y="3658"/>
                  </a:lnTo>
                  <a:lnTo>
                    <a:pt x="533" y="4044"/>
                  </a:lnTo>
                  <a:lnTo>
                    <a:pt x="564" y="4443"/>
                  </a:lnTo>
                  <a:lnTo>
                    <a:pt x="594" y="4841"/>
                  </a:lnTo>
                  <a:lnTo>
                    <a:pt x="621" y="5228"/>
                  </a:lnTo>
                  <a:lnTo>
                    <a:pt x="643" y="5627"/>
                  </a:lnTo>
                  <a:lnTo>
                    <a:pt x="665" y="6025"/>
                  </a:lnTo>
                  <a:lnTo>
                    <a:pt x="682" y="6424"/>
                  </a:lnTo>
                  <a:lnTo>
                    <a:pt x="700" y="6822"/>
                  </a:lnTo>
                  <a:lnTo>
                    <a:pt x="709" y="7221"/>
                  </a:lnTo>
                  <a:lnTo>
                    <a:pt x="722" y="7619"/>
                  </a:lnTo>
                  <a:lnTo>
                    <a:pt x="726" y="8018"/>
                  </a:lnTo>
                  <a:lnTo>
                    <a:pt x="731" y="8428"/>
                  </a:lnTo>
                  <a:lnTo>
                    <a:pt x="731" y="8826"/>
                  </a:lnTo>
                  <a:lnTo>
                    <a:pt x="731" y="12401"/>
                  </a:lnTo>
                  <a:lnTo>
                    <a:pt x="735" y="12753"/>
                  </a:lnTo>
                  <a:lnTo>
                    <a:pt x="735" y="13116"/>
                  </a:lnTo>
                  <a:lnTo>
                    <a:pt x="731" y="13468"/>
                  </a:lnTo>
                  <a:lnTo>
                    <a:pt x="722" y="13831"/>
                  </a:lnTo>
                  <a:lnTo>
                    <a:pt x="709" y="14183"/>
                  </a:lnTo>
                  <a:lnTo>
                    <a:pt x="691" y="14534"/>
                  </a:lnTo>
                  <a:lnTo>
                    <a:pt x="669" y="14886"/>
                  </a:lnTo>
                  <a:lnTo>
                    <a:pt x="647" y="15237"/>
                  </a:lnTo>
                  <a:lnTo>
                    <a:pt x="621" y="15460"/>
                  </a:lnTo>
                  <a:lnTo>
                    <a:pt x="590" y="15671"/>
                  </a:lnTo>
                  <a:lnTo>
                    <a:pt x="550" y="15870"/>
                  </a:lnTo>
                  <a:lnTo>
                    <a:pt x="502" y="16058"/>
                  </a:lnTo>
                  <a:lnTo>
                    <a:pt x="449" y="16234"/>
                  </a:lnTo>
                  <a:lnTo>
                    <a:pt x="388" y="16398"/>
                  </a:lnTo>
                  <a:lnTo>
                    <a:pt x="317" y="16538"/>
                  </a:lnTo>
                  <a:lnTo>
                    <a:pt x="247" y="16667"/>
                  </a:lnTo>
                  <a:lnTo>
                    <a:pt x="194" y="16726"/>
                  </a:lnTo>
                  <a:lnTo>
                    <a:pt x="146" y="16773"/>
                  </a:lnTo>
                  <a:lnTo>
                    <a:pt x="71" y="16831"/>
                  </a:lnTo>
                  <a:lnTo>
                    <a:pt x="18" y="16867"/>
                  </a:lnTo>
                  <a:lnTo>
                    <a:pt x="5" y="16890"/>
                  </a:lnTo>
                  <a:lnTo>
                    <a:pt x="1" y="16902"/>
                  </a:lnTo>
                  <a:lnTo>
                    <a:pt x="5" y="16925"/>
                  </a:lnTo>
                  <a:lnTo>
                    <a:pt x="18" y="16949"/>
                  </a:lnTo>
                  <a:lnTo>
                    <a:pt x="45" y="16972"/>
                  </a:lnTo>
                  <a:lnTo>
                    <a:pt x="76" y="16984"/>
                  </a:lnTo>
                  <a:lnTo>
                    <a:pt x="115" y="16995"/>
                  </a:lnTo>
                  <a:lnTo>
                    <a:pt x="164" y="16984"/>
                  </a:lnTo>
                  <a:lnTo>
                    <a:pt x="221" y="16949"/>
                  </a:lnTo>
                  <a:lnTo>
                    <a:pt x="287" y="16902"/>
                  </a:lnTo>
                  <a:lnTo>
                    <a:pt x="331" y="16855"/>
                  </a:lnTo>
                  <a:lnTo>
                    <a:pt x="379" y="16796"/>
                  </a:lnTo>
                  <a:lnTo>
                    <a:pt x="423" y="16726"/>
                  </a:lnTo>
                  <a:lnTo>
                    <a:pt x="463" y="16656"/>
                  </a:lnTo>
                  <a:lnTo>
                    <a:pt x="502" y="16585"/>
                  </a:lnTo>
                  <a:lnTo>
                    <a:pt x="542" y="16503"/>
                  </a:lnTo>
                  <a:lnTo>
                    <a:pt x="581" y="16409"/>
                  </a:lnTo>
                  <a:lnTo>
                    <a:pt x="616" y="16316"/>
                  </a:lnTo>
                  <a:lnTo>
                    <a:pt x="647" y="16222"/>
                  </a:lnTo>
                  <a:lnTo>
                    <a:pt x="678" y="16116"/>
                  </a:lnTo>
                  <a:lnTo>
                    <a:pt x="709" y="16011"/>
                  </a:lnTo>
                  <a:lnTo>
                    <a:pt x="731" y="15894"/>
                  </a:lnTo>
                  <a:lnTo>
                    <a:pt x="757" y="15777"/>
                  </a:lnTo>
                  <a:lnTo>
                    <a:pt x="779" y="15659"/>
                  </a:lnTo>
                  <a:lnTo>
                    <a:pt x="797" y="15530"/>
                  </a:lnTo>
                  <a:lnTo>
                    <a:pt x="814" y="15402"/>
                  </a:lnTo>
                  <a:lnTo>
                    <a:pt x="849" y="15038"/>
                  </a:lnTo>
                  <a:lnTo>
                    <a:pt x="880" y="14675"/>
                  </a:lnTo>
                  <a:lnTo>
                    <a:pt x="907" y="14312"/>
                  </a:lnTo>
                  <a:lnTo>
                    <a:pt x="924" y="13936"/>
                  </a:lnTo>
                  <a:lnTo>
                    <a:pt x="942" y="13561"/>
                  </a:lnTo>
                  <a:lnTo>
                    <a:pt x="955" y="13186"/>
                  </a:lnTo>
                  <a:lnTo>
                    <a:pt x="959" y="12811"/>
                  </a:lnTo>
                  <a:lnTo>
                    <a:pt x="964" y="12436"/>
                  </a:lnTo>
                  <a:lnTo>
                    <a:pt x="968" y="11592"/>
                  </a:lnTo>
                  <a:lnTo>
                    <a:pt x="977" y="10702"/>
                  </a:lnTo>
                  <a:lnTo>
                    <a:pt x="981" y="10245"/>
                  </a:lnTo>
                  <a:lnTo>
                    <a:pt x="977" y="9776"/>
                  </a:lnTo>
                  <a:lnTo>
                    <a:pt x="973" y="9307"/>
                  </a:lnTo>
                  <a:lnTo>
                    <a:pt x="964" y="8826"/>
                  </a:lnTo>
                  <a:lnTo>
                    <a:pt x="959" y="8416"/>
                  </a:lnTo>
                  <a:lnTo>
                    <a:pt x="955" y="7994"/>
                  </a:lnTo>
                  <a:lnTo>
                    <a:pt x="951" y="7584"/>
                  </a:lnTo>
                  <a:lnTo>
                    <a:pt x="937" y="7174"/>
                  </a:lnTo>
                  <a:lnTo>
                    <a:pt x="920" y="6764"/>
                  </a:lnTo>
                  <a:lnTo>
                    <a:pt x="902" y="6353"/>
                  </a:lnTo>
                  <a:lnTo>
                    <a:pt x="880" y="5943"/>
                  </a:lnTo>
                  <a:lnTo>
                    <a:pt x="854" y="5533"/>
                  </a:lnTo>
                  <a:lnTo>
                    <a:pt x="828" y="5123"/>
                  </a:lnTo>
                  <a:lnTo>
                    <a:pt x="792" y="4724"/>
                  </a:lnTo>
                  <a:lnTo>
                    <a:pt x="757" y="4326"/>
                  </a:lnTo>
                  <a:lnTo>
                    <a:pt x="718" y="3915"/>
                  </a:lnTo>
                  <a:lnTo>
                    <a:pt x="674" y="3517"/>
                  </a:lnTo>
                  <a:lnTo>
                    <a:pt x="630" y="3130"/>
                  </a:lnTo>
                  <a:lnTo>
                    <a:pt x="577" y="2732"/>
                  </a:lnTo>
                  <a:lnTo>
                    <a:pt x="524" y="2345"/>
                  </a:lnTo>
                  <a:lnTo>
                    <a:pt x="485" y="2017"/>
                  </a:lnTo>
                  <a:lnTo>
                    <a:pt x="436" y="1700"/>
                  </a:lnTo>
                  <a:lnTo>
                    <a:pt x="379" y="1396"/>
                  </a:lnTo>
                  <a:lnTo>
                    <a:pt x="317" y="1091"/>
                  </a:lnTo>
                  <a:lnTo>
                    <a:pt x="252" y="810"/>
                  </a:lnTo>
                  <a:lnTo>
                    <a:pt x="177" y="528"/>
                  </a:lnTo>
                  <a:lnTo>
                    <a:pt x="98" y="25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622825" y="-912250"/>
              <a:ext cx="49500" cy="80300"/>
            </a:xfrm>
            <a:custGeom>
              <a:avLst/>
              <a:gdLst/>
              <a:ahLst/>
              <a:cxnLst/>
              <a:rect l="l" t="t" r="r" b="b"/>
              <a:pathLst>
                <a:path w="1980" h="3212" extrusionOk="0">
                  <a:moveTo>
                    <a:pt x="75" y="0"/>
                  </a:moveTo>
                  <a:lnTo>
                    <a:pt x="67" y="24"/>
                  </a:lnTo>
                  <a:lnTo>
                    <a:pt x="49" y="83"/>
                  </a:lnTo>
                  <a:lnTo>
                    <a:pt x="27" y="188"/>
                  </a:lnTo>
                  <a:lnTo>
                    <a:pt x="14" y="340"/>
                  </a:lnTo>
                  <a:lnTo>
                    <a:pt x="5" y="528"/>
                  </a:lnTo>
                  <a:lnTo>
                    <a:pt x="1" y="751"/>
                  </a:lnTo>
                  <a:lnTo>
                    <a:pt x="5" y="868"/>
                  </a:lnTo>
                  <a:lnTo>
                    <a:pt x="14" y="997"/>
                  </a:lnTo>
                  <a:lnTo>
                    <a:pt x="23" y="1137"/>
                  </a:lnTo>
                  <a:lnTo>
                    <a:pt x="36" y="1278"/>
                  </a:lnTo>
                  <a:lnTo>
                    <a:pt x="58" y="1466"/>
                  </a:lnTo>
                  <a:lnTo>
                    <a:pt x="84" y="1641"/>
                  </a:lnTo>
                  <a:lnTo>
                    <a:pt x="115" y="1817"/>
                  </a:lnTo>
                  <a:lnTo>
                    <a:pt x="150" y="1981"/>
                  </a:lnTo>
                  <a:lnTo>
                    <a:pt x="190" y="2134"/>
                  </a:lnTo>
                  <a:lnTo>
                    <a:pt x="234" y="2286"/>
                  </a:lnTo>
                  <a:lnTo>
                    <a:pt x="286" y="2427"/>
                  </a:lnTo>
                  <a:lnTo>
                    <a:pt x="339" y="2567"/>
                  </a:lnTo>
                  <a:lnTo>
                    <a:pt x="418" y="2731"/>
                  </a:lnTo>
                  <a:lnTo>
                    <a:pt x="502" y="2872"/>
                  </a:lnTo>
                  <a:lnTo>
                    <a:pt x="585" y="2989"/>
                  </a:lnTo>
                  <a:lnTo>
                    <a:pt x="678" y="3083"/>
                  </a:lnTo>
                  <a:lnTo>
                    <a:pt x="770" y="3153"/>
                  </a:lnTo>
                  <a:lnTo>
                    <a:pt x="862" y="3188"/>
                  </a:lnTo>
                  <a:lnTo>
                    <a:pt x="955" y="3212"/>
                  </a:lnTo>
                  <a:lnTo>
                    <a:pt x="1051" y="3212"/>
                  </a:lnTo>
                  <a:lnTo>
                    <a:pt x="1144" y="3177"/>
                  </a:lnTo>
                  <a:lnTo>
                    <a:pt x="1236" y="3130"/>
                  </a:lnTo>
                  <a:lnTo>
                    <a:pt x="1328" y="3048"/>
                  </a:lnTo>
                  <a:lnTo>
                    <a:pt x="1416" y="2954"/>
                  </a:lnTo>
                  <a:lnTo>
                    <a:pt x="1500" y="2825"/>
                  </a:lnTo>
                  <a:lnTo>
                    <a:pt x="1579" y="2673"/>
                  </a:lnTo>
                  <a:lnTo>
                    <a:pt x="1658" y="2509"/>
                  </a:lnTo>
                  <a:lnTo>
                    <a:pt x="1729" y="2321"/>
                  </a:lnTo>
                  <a:lnTo>
                    <a:pt x="1764" y="2192"/>
                  </a:lnTo>
                  <a:lnTo>
                    <a:pt x="1799" y="2063"/>
                  </a:lnTo>
                  <a:lnTo>
                    <a:pt x="1830" y="1934"/>
                  </a:lnTo>
                  <a:lnTo>
                    <a:pt x="1861" y="1805"/>
                  </a:lnTo>
                  <a:lnTo>
                    <a:pt x="1883" y="1665"/>
                  </a:lnTo>
                  <a:lnTo>
                    <a:pt x="1909" y="1512"/>
                  </a:lnTo>
                  <a:lnTo>
                    <a:pt x="1926" y="1372"/>
                  </a:lnTo>
                  <a:lnTo>
                    <a:pt x="1944" y="1219"/>
                  </a:lnTo>
                  <a:lnTo>
                    <a:pt x="1957" y="1079"/>
                  </a:lnTo>
                  <a:lnTo>
                    <a:pt x="1966" y="950"/>
                  </a:lnTo>
                  <a:lnTo>
                    <a:pt x="1975" y="821"/>
                  </a:lnTo>
                  <a:lnTo>
                    <a:pt x="1979" y="704"/>
                  </a:lnTo>
                  <a:lnTo>
                    <a:pt x="1979" y="598"/>
                  </a:lnTo>
                  <a:lnTo>
                    <a:pt x="1975" y="493"/>
                  </a:lnTo>
                  <a:lnTo>
                    <a:pt x="1962" y="317"/>
                  </a:lnTo>
                  <a:lnTo>
                    <a:pt x="1944" y="176"/>
                  </a:lnTo>
                  <a:lnTo>
                    <a:pt x="1926" y="71"/>
                  </a:lnTo>
                  <a:lnTo>
                    <a:pt x="1913" y="36"/>
                  </a:lnTo>
                  <a:lnTo>
                    <a:pt x="1904" y="12"/>
                  </a:lnTo>
                  <a:lnTo>
                    <a:pt x="1891" y="0"/>
                  </a:lnTo>
                  <a:lnTo>
                    <a:pt x="1883" y="0"/>
                  </a:lnTo>
                  <a:lnTo>
                    <a:pt x="1878" y="12"/>
                  </a:lnTo>
                  <a:lnTo>
                    <a:pt x="1874" y="24"/>
                  </a:lnTo>
                  <a:lnTo>
                    <a:pt x="1865" y="94"/>
                  </a:lnTo>
                  <a:lnTo>
                    <a:pt x="1856" y="340"/>
                  </a:lnTo>
                  <a:lnTo>
                    <a:pt x="1847" y="516"/>
                  </a:lnTo>
                  <a:lnTo>
                    <a:pt x="1830" y="715"/>
                  </a:lnTo>
                  <a:lnTo>
                    <a:pt x="1808" y="938"/>
                  </a:lnTo>
                  <a:lnTo>
                    <a:pt x="1773" y="1184"/>
                  </a:lnTo>
                  <a:lnTo>
                    <a:pt x="1737" y="1384"/>
                  </a:lnTo>
                  <a:lnTo>
                    <a:pt x="1693" y="1583"/>
                  </a:lnTo>
                  <a:lnTo>
                    <a:pt x="1645" y="1759"/>
                  </a:lnTo>
                  <a:lnTo>
                    <a:pt x="1592" y="1934"/>
                  </a:lnTo>
                  <a:lnTo>
                    <a:pt x="1531" y="2075"/>
                  </a:lnTo>
                  <a:lnTo>
                    <a:pt x="1465" y="2204"/>
                  </a:lnTo>
                  <a:lnTo>
                    <a:pt x="1394" y="2321"/>
                  </a:lnTo>
                  <a:lnTo>
                    <a:pt x="1324" y="2415"/>
                  </a:lnTo>
                  <a:lnTo>
                    <a:pt x="1245" y="2497"/>
                  </a:lnTo>
                  <a:lnTo>
                    <a:pt x="1166" y="2544"/>
                  </a:lnTo>
                  <a:lnTo>
                    <a:pt x="1087" y="2579"/>
                  </a:lnTo>
                  <a:lnTo>
                    <a:pt x="1007" y="2602"/>
                  </a:lnTo>
                  <a:lnTo>
                    <a:pt x="924" y="2591"/>
                  </a:lnTo>
                  <a:lnTo>
                    <a:pt x="840" y="2567"/>
                  </a:lnTo>
                  <a:lnTo>
                    <a:pt x="757" y="2509"/>
                  </a:lnTo>
                  <a:lnTo>
                    <a:pt x="673" y="2438"/>
                  </a:lnTo>
                  <a:lnTo>
                    <a:pt x="599" y="2345"/>
                  </a:lnTo>
                  <a:lnTo>
                    <a:pt x="524" y="2227"/>
                  </a:lnTo>
                  <a:lnTo>
                    <a:pt x="453" y="2087"/>
                  </a:lnTo>
                  <a:lnTo>
                    <a:pt x="392" y="1934"/>
                  </a:lnTo>
                  <a:lnTo>
                    <a:pt x="335" y="1770"/>
                  </a:lnTo>
                  <a:lnTo>
                    <a:pt x="282" y="1583"/>
                  </a:lnTo>
                  <a:lnTo>
                    <a:pt x="238" y="1384"/>
                  </a:lnTo>
                  <a:lnTo>
                    <a:pt x="203" y="1184"/>
                  </a:lnTo>
                  <a:lnTo>
                    <a:pt x="168" y="938"/>
                  </a:lnTo>
                  <a:lnTo>
                    <a:pt x="141" y="715"/>
                  </a:lnTo>
                  <a:lnTo>
                    <a:pt x="128" y="516"/>
                  </a:lnTo>
                  <a:lnTo>
                    <a:pt x="115" y="340"/>
                  </a:lnTo>
                  <a:lnTo>
                    <a:pt x="102" y="94"/>
                  </a:lnTo>
                  <a:lnTo>
                    <a:pt x="93" y="24"/>
                  </a:lnTo>
                  <a:lnTo>
                    <a:pt x="89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626450" y="-2046200"/>
              <a:ext cx="253625" cy="17600"/>
            </a:xfrm>
            <a:custGeom>
              <a:avLst/>
              <a:gdLst/>
              <a:ahLst/>
              <a:cxnLst/>
              <a:rect l="l" t="t" r="r" b="b"/>
              <a:pathLst>
                <a:path w="10145" h="704" extrusionOk="0">
                  <a:moveTo>
                    <a:pt x="3171" y="0"/>
                  </a:moveTo>
                  <a:lnTo>
                    <a:pt x="2533" y="36"/>
                  </a:lnTo>
                  <a:lnTo>
                    <a:pt x="1900" y="82"/>
                  </a:lnTo>
                  <a:lnTo>
                    <a:pt x="1267" y="164"/>
                  </a:lnTo>
                  <a:lnTo>
                    <a:pt x="634" y="258"/>
                  </a:lnTo>
                  <a:lnTo>
                    <a:pt x="1" y="375"/>
                  </a:lnTo>
                  <a:lnTo>
                    <a:pt x="5" y="387"/>
                  </a:lnTo>
                  <a:lnTo>
                    <a:pt x="27" y="411"/>
                  </a:lnTo>
                  <a:lnTo>
                    <a:pt x="102" y="434"/>
                  </a:lnTo>
                  <a:lnTo>
                    <a:pt x="229" y="469"/>
                  </a:lnTo>
                  <a:lnTo>
                    <a:pt x="401" y="504"/>
                  </a:lnTo>
                  <a:lnTo>
                    <a:pt x="867" y="551"/>
                  </a:lnTo>
                  <a:lnTo>
                    <a:pt x="1487" y="610"/>
                  </a:lnTo>
                  <a:lnTo>
                    <a:pt x="2239" y="645"/>
                  </a:lnTo>
                  <a:lnTo>
                    <a:pt x="3101" y="680"/>
                  </a:lnTo>
                  <a:lnTo>
                    <a:pt x="4050" y="704"/>
                  </a:lnTo>
                  <a:lnTo>
                    <a:pt x="6095" y="704"/>
                  </a:lnTo>
                  <a:lnTo>
                    <a:pt x="7049" y="680"/>
                  </a:lnTo>
                  <a:lnTo>
                    <a:pt x="7911" y="645"/>
                  </a:lnTo>
                  <a:lnTo>
                    <a:pt x="8658" y="610"/>
                  </a:lnTo>
                  <a:lnTo>
                    <a:pt x="9278" y="551"/>
                  </a:lnTo>
                  <a:lnTo>
                    <a:pt x="9749" y="504"/>
                  </a:lnTo>
                  <a:lnTo>
                    <a:pt x="9920" y="469"/>
                  </a:lnTo>
                  <a:lnTo>
                    <a:pt x="10043" y="434"/>
                  </a:lnTo>
                  <a:lnTo>
                    <a:pt x="10123" y="411"/>
                  </a:lnTo>
                  <a:lnTo>
                    <a:pt x="10140" y="387"/>
                  </a:lnTo>
                  <a:lnTo>
                    <a:pt x="10145" y="375"/>
                  </a:lnTo>
                  <a:lnTo>
                    <a:pt x="9511" y="258"/>
                  </a:lnTo>
                  <a:lnTo>
                    <a:pt x="8878" y="164"/>
                  </a:lnTo>
                  <a:lnTo>
                    <a:pt x="8245" y="82"/>
                  </a:lnTo>
                  <a:lnTo>
                    <a:pt x="7612" y="36"/>
                  </a:lnTo>
                  <a:lnTo>
                    <a:pt x="6979" y="0"/>
                  </a:lnTo>
                  <a:lnTo>
                    <a:pt x="5708" y="0"/>
                  </a:lnTo>
                  <a:lnTo>
                    <a:pt x="5075" y="3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26450" y="-1964450"/>
              <a:ext cx="253625" cy="17900"/>
            </a:xfrm>
            <a:custGeom>
              <a:avLst/>
              <a:gdLst/>
              <a:ahLst/>
              <a:cxnLst/>
              <a:rect l="l" t="t" r="r" b="b"/>
              <a:pathLst>
                <a:path w="10145" h="716" extrusionOk="0">
                  <a:moveTo>
                    <a:pt x="3804" y="0"/>
                  </a:moveTo>
                  <a:lnTo>
                    <a:pt x="3171" y="12"/>
                  </a:lnTo>
                  <a:lnTo>
                    <a:pt x="2533" y="47"/>
                  </a:lnTo>
                  <a:lnTo>
                    <a:pt x="1900" y="94"/>
                  </a:lnTo>
                  <a:lnTo>
                    <a:pt x="1267" y="164"/>
                  </a:lnTo>
                  <a:lnTo>
                    <a:pt x="634" y="270"/>
                  </a:lnTo>
                  <a:lnTo>
                    <a:pt x="1" y="375"/>
                  </a:lnTo>
                  <a:lnTo>
                    <a:pt x="5" y="399"/>
                  </a:lnTo>
                  <a:lnTo>
                    <a:pt x="27" y="411"/>
                  </a:lnTo>
                  <a:lnTo>
                    <a:pt x="102" y="446"/>
                  </a:lnTo>
                  <a:lnTo>
                    <a:pt x="229" y="481"/>
                  </a:lnTo>
                  <a:lnTo>
                    <a:pt x="401" y="504"/>
                  </a:lnTo>
                  <a:lnTo>
                    <a:pt x="867" y="563"/>
                  </a:lnTo>
                  <a:lnTo>
                    <a:pt x="1487" y="610"/>
                  </a:lnTo>
                  <a:lnTo>
                    <a:pt x="2239" y="657"/>
                  </a:lnTo>
                  <a:lnTo>
                    <a:pt x="3101" y="692"/>
                  </a:lnTo>
                  <a:lnTo>
                    <a:pt x="4050" y="704"/>
                  </a:lnTo>
                  <a:lnTo>
                    <a:pt x="5075" y="715"/>
                  </a:lnTo>
                  <a:lnTo>
                    <a:pt x="6095" y="704"/>
                  </a:lnTo>
                  <a:lnTo>
                    <a:pt x="7049" y="692"/>
                  </a:lnTo>
                  <a:lnTo>
                    <a:pt x="7911" y="657"/>
                  </a:lnTo>
                  <a:lnTo>
                    <a:pt x="8658" y="622"/>
                  </a:lnTo>
                  <a:lnTo>
                    <a:pt x="9278" y="575"/>
                  </a:lnTo>
                  <a:lnTo>
                    <a:pt x="9749" y="516"/>
                  </a:lnTo>
                  <a:lnTo>
                    <a:pt x="9920" y="481"/>
                  </a:lnTo>
                  <a:lnTo>
                    <a:pt x="10043" y="446"/>
                  </a:lnTo>
                  <a:lnTo>
                    <a:pt x="10123" y="411"/>
                  </a:lnTo>
                  <a:lnTo>
                    <a:pt x="10140" y="399"/>
                  </a:lnTo>
                  <a:lnTo>
                    <a:pt x="10145" y="375"/>
                  </a:lnTo>
                  <a:lnTo>
                    <a:pt x="9511" y="270"/>
                  </a:lnTo>
                  <a:lnTo>
                    <a:pt x="8878" y="164"/>
                  </a:lnTo>
                  <a:lnTo>
                    <a:pt x="8245" y="94"/>
                  </a:lnTo>
                  <a:lnTo>
                    <a:pt x="7612" y="47"/>
                  </a:lnTo>
                  <a:lnTo>
                    <a:pt x="6979" y="12"/>
                  </a:lnTo>
                  <a:lnTo>
                    <a:pt x="6341" y="0"/>
                  </a:lnTo>
                  <a:lnTo>
                    <a:pt x="5708" y="12"/>
                  </a:lnTo>
                  <a:lnTo>
                    <a:pt x="5075" y="47"/>
                  </a:lnTo>
                  <a:lnTo>
                    <a:pt x="4437" y="12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extrusionOk="0">
                  <a:moveTo>
                    <a:pt x="17689" y="1"/>
                  </a:moveTo>
                  <a:lnTo>
                    <a:pt x="17052" y="12"/>
                  </a:lnTo>
                  <a:lnTo>
                    <a:pt x="16410" y="24"/>
                  </a:lnTo>
                  <a:lnTo>
                    <a:pt x="15772" y="47"/>
                  </a:lnTo>
                  <a:lnTo>
                    <a:pt x="15143" y="94"/>
                  </a:lnTo>
                  <a:lnTo>
                    <a:pt x="14515" y="141"/>
                  </a:lnTo>
                  <a:lnTo>
                    <a:pt x="13890" y="211"/>
                  </a:lnTo>
                  <a:lnTo>
                    <a:pt x="13275" y="294"/>
                  </a:lnTo>
                  <a:lnTo>
                    <a:pt x="12668" y="387"/>
                  </a:lnTo>
                  <a:lnTo>
                    <a:pt x="12070" y="493"/>
                  </a:lnTo>
                  <a:lnTo>
                    <a:pt x="11485" y="622"/>
                  </a:lnTo>
                  <a:lnTo>
                    <a:pt x="10909" y="774"/>
                  </a:lnTo>
                  <a:lnTo>
                    <a:pt x="10346" y="926"/>
                  </a:lnTo>
                  <a:lnTo>
                    <a:pt x="9801" y="1114"/>
                  </a:lnTo>
                  <a:lnTo>
                    <a:pt x="9265" y="1301"/>
                  </a:lnTo>
                  <a:lnTo>
                    <a:pt x="8750" y="1524"/>
                  </a:lnTo>
                  <a:lnTo>
                    <a:pt x="8495" y="1641"/>
                  </a:lnTo>
                  <a:lnTo>
                    <a:pt x="8249" y="1759"/>
                  </a:lnTo>
                  <a:lnTo>
                    <a:pt x="8007" y="1888"/>
                  </a:lnTo>
                  <a:lnTo>
                    <a:pt x="7770" y="2016"/>
                  </a:lnTo>
                  <a:lnTo>
                    <a:pt x="7585" y="2134"/>
                  </a:lnTo>
                  <a:lnTo>
                    <a:pt x="7400" y="2263"/>
                  </a:lnTo>
                  <a:lnTo>
                    <a:pt x="7220" y="2415"/>
                  </a:lnTo>
                  <a:lnTo>
                    <a:pt x="7044" y="2591"/>
                  </a:lnTo>
                  <a:lnTo>
                    <a:pt x="6868" y="2778"/>
                  </a:lnTo>
                  <a:lnTo>
                    <a:pt x="6692" y="2978"/>
                  </a:lnTo>
                  <a:lnTo>
                    <a:pt x="6525" y="3200"/>
                  </a:lnTo>
                  <a:lnTo>
                    <a:pt x="6354" y="3446"/>
                  </a:lnTo>
                  <a:lnTo>
                    <a:pt x="6191" y="3704"/>
                  </a:lnTo>
                  <a:lnTo>
                    <a:pt x="6028" y="3974"/>
                  </a:lnTo>
                  <a:lnTo>
                    <a:pt x="5866" y="4255"/>
                  </a:lnTo>
                  <a:lnTo>
                    <a:pt x="5707" y="4560"/>
                  </a:lnTo>
                  <a:lnTo>
                    <a:pt x="5554" y="4888"/>
                  </a:lnTo>
                  <a:lnTo>
                    <a:pt x="5400" y="5216"/>
                  </a:lnTo>
                  <a:lnTo>
                    <a:pt x="5246" y="5568"/>
                  </a:lnTo>
                  <a:lnTo>
                    <a:pt x="5101" y="5931"/>
                  </a:lnTo>
                  <a:lnTo>
                    <a:pt x="4951" y="6318"/>
                  </a:lnTo>
                  <a:lnTo>
                    <a:pt x="4810" y="6705"/>
                  </a:lnTo>
                  <a:lnTo>
                    <a:pt x="4665" y="7115"/>
                  </a:lnTo>
                  <a:lnTo>
                    <a:pt x="4529" y="7537"/>
                  </a:lnTo>
                  <a:lnTo>
                    <a:pt x="4393" y="7970"/>
                  </a:lnTo>
                  <a:lnTo>
                    <a:pt x="4256" y="8428"/>
                  </a:lnTo>
                  <a:lnTo>
                    <a:pt x="4125" y="8885"/>
                  </a:lnTo>
                  <a:lnTo>
                    <a:pt x="3993" y="9365"/>
                  </a:lnTo>
                  <a:lnTo>
                    <a:pt x="3865" y="9846"/>
                  </a:lnTo>
                  <a:lnTo>
                    <a:pt x="3742" y="10350"/>
                  </a:lnTo>
                  <a:lnTo>
                    <a:pt x="3619" y="10854"/>
                  </a:lnTo>
                  <a:lnTo>
                    <a:pt x="3496" y="11381"/>
                  </a:lnTo>
                  <a:lnTo>
                    <a:pt x="3377" y="11908"/>
                  </a:lnTo>
                  <a:lnTo>
                    <a:pt x="3263" y="12459"/>
                  </a:lnTo>
                  <a:lnTo>
                    <a:pt x="3148" y="13010"/>
                  </a:lnTo>
                  <a:lnTo>
                    <a:pt x="3038" y="13585"/>
                  </a:lnTo>
                  <a:lnTo>
                    <a:pt x="2929" y="14159"/>
                  </a:lnTo>
                  <a:lnTo>
                    <a:pt x="2819" y="14745"/>
                  </a:lnTo>
                  <a:lnTo>
                    <a:pt x="2713" y="15343"/>
                  </a:lnTo>
                  <a:lnTo>
                    <a:pt x="2612" y="15952"/>
                  </a:lnTo>
                  <a:lnTo>
                    <a:pt x="2511" y="16562"/>
                  </a:lnTo>
                  <a:lnTo>
                    <a:pt x="2410" y="17194"/>
                  </a:lnTo>
                  <a:lnTo>
                    <a:pt x="2313" y="17827"/>
                  </a:lnTo>
                  <a:lnTo>
                    <a:pt x="2221" y="18460"/>
                  </a:lnTo>
                  <a:lnTo>
                    <a:pt x="2128" y="19117"/>
                  </a:lnTo>
                  <a:lnTo>
                    <a:pt x="2040" y="19773"/>
                  </a:lnTo>
                  <a:lnTo>
                    <a:pt x="1948" y="20441"/>
                  </a:lnTo>
                  <a:lnTo>
                    <a:pt x="1864" y="21109"/>
                  </a:lnTo>
                  <a:lnTo>
                    <a:pt x="1781" y="21789"/>
                  </a:lnTo>
                  <a:lnTo>
                    <a:pt x="1697" y="22480"/>
                  </a:lnTo>
                  <a:lnTo>
                    <a:pt x="1618" y="23172"/>
                  </a:lnTo>
                  <a:lnTo>
                    <a:pt x="1539" y="23875"/>
                  </a:lnTo>
                  <a:lnTo>
                    <a:pt x="1390" y="25293"/>
                  </a:lnTo>
                  <a:lnTo>
                    <a:pt x="1249" y="26735"/>
                  </a:lnTo>
                  <a:lnTo>
                    <a:pt x="1117" y="28200"/>
                  </a:lnTo>
                  <a:lnTo>
                    <a:pt x="994" y="29677"/>
                  </a:lnTo>
                  <a:lnTo>
                    <a:pt x="875" y="31177"/>
                  </a:lnTo>
                  <a:lnTo>
                    <a:pt x="765" y="32689"/>
                  </a:lnTo>
                  <a:lnTo>
                    <a:pt x="664" y="34213"/>
                  </a:lnTo>
                  <a:lnTo>
                    <a:pt x="567" y="35748"/>
                  </a:lnTo>
                  <a:lnTo>
                    <a:pt x="484" y="37283"/>
                  </a:lnTo>
                  <a:lnTo>
                    <a:pt x="405" y="38830"/>
                  </a:lnTo>
                  <a:lnTo>
                    <a:pt x="330" y="40377"/>
                  </a:lnTo>
                  <a:lnTo>
                    <a:pt x="268" y="41936"/>
                  </a:lnTo>
                  <a:lnTo>
                    <a:pt x="211" y="43483"/>
                  </a:lnTo>
                  <a:lnTo>
                    <a:pt x="158" y="45030"/>
                  </a:lnTo>
                  <a:lnTo>
                    <a:pt x="114" y="46566"/>
                  </a:lnTo>
                  <a:lnTo>
                    <a:pt x="79" y="48101"/>
                  </a:lnTo>
                  <a:lnTo>
                    <a:pt x="49" y="49637"/>
                  </a:lnTo>
                  <a:lnTo>
                    <a:pt x="27" y="51149"/>
                  </a:lnTo>
                  <a:lnTo>
                    <a:pt x="13" y="52649"/>
                  </a:lnTo>
                  <a:lnTo>
                    <a:pt x="0" y="54137"/>
                  </a:lnTo>
                  <a:lnTo>
                    <a:pt x="0" y="55602"/>
                  </a:lnTo>
                  <a:lnTo>
                    <a:pt x="5" y="57056"/>
                  </a:lnTo>
                  <a:lnTo>
                    <a:pt x="13" y="58486"/>
                  </a:lnTo>
                  <a:lnTo>
                    <a:pt x="31" y="59892"/>
                  </a:lnTo>
                  <a:lnTo>
                    <a:pt x="53" y="61263"/>
                  </a:lnTo>
                  <a:lnTo>
                    <a:pt x="79" y="62611"/>
                  </a:lnTo>
                  <a:lnTo>
                    <a:pt x="114" y="63936"/>
                  </a:lnTo>
                  <a:lnTo>
                    <a:pt x="154" y="65225"/>
                  </a:lnTo>
                  <a:lnTo>
                    <a:pt x="202" y="66479"/>
                  </a:lnTo>
                  <a:lnTo>
                    <a:pt x="255" y="67698"/>
                  </a:lnTo>
                  <a:lnTo>
                    <a:pt x="312" y="68870"/>
                  </a:lnTo>
                  <a:lnTo>
                    <a:pt x="374" y="70007"/>
                  </a:lnTo>
                  <a:lnTo>
                    <a:pt x="444" y="71109"/>
                  </a:lnTo>
                  <a:lnTo>
                    <a:pt x="519" y="72152"/>
                  </a:lnTo>
                  <a:lnTo>
                    <a:pt x="598" y="73160"/>
                  </a:lnTo>
                  <a:lnTo>
                    <a:pt x="686" y="74109"/>
                  </a:lnTo>
                  <a:lnTo>
                    <a:pt x="774" y="75011"/>
                  </a:lnTo>
                  <a:lnTo>
                    <a:pt x="822" y="75445"/>
                  </a:lnTo>
                  <a:lnTo>
                    <a:pt x="871" y="75867"/>
                  </a:lnTo>
                  <a:lnTo>
                    <a:pt x="919" y="76266"/>
                  </a:lnTo>
                  <a:lnTo>
                    <a:pt x="972" y="76652"/>
                  </a:lnTo>
                  <a:lnTo>
                    <a:pt x="1025" y="77027"/>
                  </a:lnTo>
                  <a:lnTo>
                    <a:pt x="1077" y="77391"/>
                  </a:lnTo>
                  <a:lnTo>
                    <a:pt x="1135" y="77742"/>
                  </a:lnTo>
                  <a:lnTo>
                    <a:pt x="1192" y="78094"/>
                  </a:lnTo>
                  <a:lnTo>
                    <a:pt x="1258" y="78434"/>
                  </a:lnTo>
                  <a:lnTo>
                    <a:pt x="1328" y="78774"/>
                  </a:lnTo>
                  <a:lnTo>
                    <a:pt x="1403" y="79102"/>
                  </a:lnTo>
                  <a:lnTo>
                    <a:pt x="1478" y="79430"/>
                  </a:lnTo>
                  <a:lnTo>
                    <a:pt x="1561" y="79746"/>
                  </a:lnTo>
                  <a:lnTo>
                    <a:pt x="1645" y="80063"/>
                  </a:lnTo>
                  <a:lnTo>
                    <a:pt x="1737" y="80379"/>
                  </a:lnTo>
                  <a:lnTo>
                    <a:pt x="1829" y="80684"/>
                  </a:lnTo>
                  <a:lnTo>
                    <a:pt x="1926" y="80989"/>
                  </a:lnTo>
                  <a:lnTo>
                    <a:pt x="2027" y="81294"/>
                  </a:lnTo>
                  <a:lnTo>
                    <a:pt x="2133" y="81587"/>
                  </a:lnTo>
                  <a:lnTo>
                    <a:pt x="2238" y="81880"/>
                  </a:lnTo>
                  <a:lnTo>
                    <a:pt x="2353" y="82161"/>
                  </a:lnTo>
                  <a:lnTo>
                    <a:pt x="2467" y="82442"/>
                  </a:lnTo>
                  <a:lnTo>
                    <a:pt x="2581" y="82723"/>
                  </a:lnTo>
                  <a:lnTo>
                    <a:pt x="2704" y="82993"/>
                  </a:lnTo>
                  <a:lnTo>
                    <a:pt x="2827" y="83263"/>
                  </a:lnTo>
                  <a:lnTo>
                    <a:pt x="2955" y="83520"/>
                  </a:lnTo>
                  <a:lnTo>
                    <a:pt x="3087" y="83790"/>
                  </a:lnTo>
                  <a:lnTo>
                    <a:pt x="3219" y="84036"/>
                  </a:lnTo>
                  <a:lnTo>
                    <a:pt x="3355" y="84294"/>
                  </a:lnTo>
                  <a:lnTo>
                    <a:pt x="3491" y="84540"/>
                  </a:lnTo>
                  <a:lnTo>
                    <a:pt x="3632" y="84786"/>
                  </a:lnTo>
                  <a:lnTo>
                    <a:pt x="3777" y="85021"/>
                  </a:lnTo>
                  <a:lnTo>
                    <a:pt x="4072" y="85490"/>
                  </a:lnTo>
                  <a:lnTo>
                    <a:pt x="4375" y="85935"/>
                  </a:lnTo>
                  <a:lnTo>
                    <a:pt x="4692" y="86369"/>
                  </a:lnTo>
                  <a:lnTo>
                    <a:pt x="5013" y="86790"/>
                  </a:lnTo>
                  <a:lnTo>
                    <a:pt x="5343" y="87189"/>
                  </a:lnTo>
                  <a:lnTo>
                    <a:pt x="5677" y="87587"/>
                  </a:lnTo>
                  <a:lnTo>
                    <a:pt x="6020" y="87963"/>
                  </a:lnTo>
                  <a:lnTo>
                    <a:pt x="6367" y="88314"/>
                  </a:lnTo>
                  <a:lnTo>
                    <a:pt x="6719" y="88666"/>
                  </a:lnTo>
                  <a:lnTo>
                    <a:pt x="7075" y="88994"/>
                  </a:lnTo>
                  <a:lnTo>
                    <a:pt x="7440" y="89310"/>
                  </a:lnTo>
                  <a:lnTo>
                    <a:pt x="7800" y="89615"/>
                  </a:lnTo>
                  <a:lnTo>
                    <a:pt x="8170" y="89908"/>
                  </a:lnTo>
                  <a:lnTo>
                    <a:pt x="8539" y="90189"/>
                  </a:lnTo>
                  <a:lnTo>
                    <a:pt x="8909" y="90459"/>
                  </a:lnTo>
                  <a:lnTo>
                    <a:pt x="9282" y="90717"/>
                  </a:lnTo>
                  <a:lnTo>
                    <a:pt x="9652" y="90963"/>
                  </a:lnTo>
                  <a:lnTo>
                    <a:pt x="10021" y="91197"/>
                  </a:lnTo>
                  <a:lnTo>
                    <a:pt x="10390" y="91408"/>
                  </a:lnTo>
                  <a:lnTo>
                    <a:pt x="10760" y="91619"/>
                  </a:lnTo>
                  <a:lnTo>
                    <a:pt x="11125" y="91819"/>
                  </a:lnTo>
                  <a:lnTo>
                    <a:pt x="11490" y="92006"/>
                  </a:lnTo>
                  <a:lnTo>
                    <a:pt x="11850" y="92194"/>
                  </a:lnTo>
                  <a:lnTo>
                    <a:pt x="12202" y="92358"/>
                  </a:lnTo>
                  <a:lnTo>
                    <a:pt x="12554" y="92510"/>
                  </a:lnTo>
                  <a:lnTo>
                    <a:pt x="13240" y="92803"/>
                  </a:lnTo>
                  <a:lnTo>
                    <a:pt x="13895" y="93061"/>
                  </a:lnTo>
                  <a:lnTo>
                    <a:pt x="14524" y="93272"/>
                  </a:lnTo>
                  <a:lnTo>
                    <a:pt x="15113" y="93471"/>
                  </a:lnTo>
                  <a:lnTo>
                    <a:pt x="15662" y="93623"/>
                  </a:lnTo>
                  <a:lnTo>
                    <a:pt x="16164" y="93764"/>
                  </a:lnTo>
                  <a:lnTo>
                    <a:pt x="16616" y="93870"/>
                  </a:lnTo>
                  <a:lnTo>
                    <a:pt x="17012" y="93952"/>
                  </a:lnTo>
                  <a:lnTo>
                    <a:pt x="17346" y="94022"/>
                  </a:lnTo>
                  <a:lnTo>
                    <a:pt x="17812" y="94092"/>
                  </a:lnTo>
                  <a:lnTo>
                    <a:pt x="17980" y="94116"/>
                  </a:lnTo>
                  <a:lnTo>
                    <a:pt x="18683" y="94081"/>
                  </a:lnTo>
                  <a:lnTo>
                    <a:pt x="19378" y="94010"/>
                  </a:lnTo>
                  <a:lnTo>
                    <a:pt x="20059" y="93917"/>
                  </a:lnTo>
                  <a:lnTo>
                    <a:pt x="20728" y="93788"/>
                  </a:lnTo>
                  <a:lnTo>
                    <a:pt x="21057" y="93717"/>
                  </a:lnTo>
                  <a:lnTo>
                    <a:pt x="21387" y="93647"/>
                  </a:lnTo>
                  <a:lnTo>
                    <a:pt x="21708" y="93565"/>
                  </a:lnTo>
                  <a:lnTo>
                    <a:pt x="22029" y="93471"/>
                  </a:lnTo>
                  <a:lnTo>
                    <a:pt x="22350" y="93377"/>
                  </a:lnTo>
                  <a:lnTo>
                    <a:pt x="22662" y="93272"/>
                  </a:lnTo>
                  <a:lnTo>
                    <a:pt x="22975" y="93166"/>
                  </a:lnTo>
                  <a:lnTo>
                    <a:pt x="23282" y="93049"/>
                  </a:lnTo>
                  <a:lnTo>
                    <a:pt x="23590" y="92932"/>
                  </a:lnTo>
                  <a:lnTo>
                    <a:pt x="23894" y="92803"/>
                  </a:lnTo>
                  <a:lnTo>
                    <a:pt x="24193" y="92662"/>
                  </a:lnTo>
                  <a:lnTo>
                    <a:pt x="24487" y="92522"/>
                  </a:lnTo>
                  <a:lnTo>
                    <a:pt x="24782" y="92369"/>
                  </a:lnTo>
                  <a:lnTo>
                    <a:pt x="25072" y="92217"/>
                  </a:lnTo>
                  <a:lnTo>
                    <a:pt x="25358" y="92053"/>
                  </a:lnTo>
                  <a:lnTo>
                    <a:pt x="25639" y="91889"/>
                  </a:lnTo>
                  <a:lnTo>
                    <a:pt x="25921" y="91713"/>
                  </a:lnTo>
                  <a:lnTo>
                    <a:pt x="26198" y="91537"/>
                  </a:lnTo>
                  <a:lnTo>
                    <a:pt x="26475" y="91338"/>
                  </a:lnTo>
                  <a:lnTo>
                    <a:pt x="26743" y="91150"/>
                  </a:lnTo>
                  <a:lnTo>
                    <a:pt x="27011" y="90951"/>
                  </a:lnTo>
                  <a:lnTo>
                    <a:pt x="27275" y="90740"/>
                  </a:lnTo>
                  <a:lnTo>
                    <a:pt x="27539" y="90529"/>
                  </a:lnTo>
                  <a:lnTo>
                    <a:pt x="27798" y="90307"/>
                  </a:lnTo>
                  <a:lnTo>
                    <a:pt x="28053" y="90072"/>
                  </a:lnTo>
                  <a:lnTo>
                    <a:pt x="28304" y="89838"/>
                  </a:lnTo>
                  <a:lnTo>
                    <a:pt x="28554" y="89603"/>
                  </a:lnTo>
                  <a:lnTo>
                    <a:pt x="28801" y="89346"/>
                  </a:lnTo>
                  <a:lnTo>
                    <a:pt x="29042" y="89099"/>
                  </a:lnTo>
                  <a:lnTo>
                    <a:pt x="29280" y="88830"/>
                  </a:lnTo>
                  <a:lnTo>
                    <a:pt x="29517" y="88572"/>
                  </a:lnTo>
                  <a:lnTo>
                    <a:pt x="29750" y="88291"/>
                  </a:lnTo>
                  <a:lnTo>
                    <a:pt x="29979" y="88009"/>
                  </a:lnTo>
                  <a:lnTo>
                    <a:pt x="30208" y="87716"/>
                  </a:lnTo>
                  <a:lnTo>
                    <a:pt x="30432" y="87423"/>
                  </a:lnTo>
                  <a:lnTo>
                    <a:pt x="30652" y="87130"/>
                  </a:lnTo>
                  <a:lnTo>
                    <a:pt x="30867" y="86814"/>
                  </a:lnTo>
                  <a:lnTo>
                    <a:pt x="31083" y="86497"/>
                  </a:lnTo>
                  <a:lnTo>
                    <a:pt x="31294" y="86181"/>
                  </a:lnTo>
                  <a:lnTo>
                    <a:pt x="31500" y="85853"/>
                  </a:lnTo>
                  <a:lnTo>
                    <a:pt x="31707" y="85513"/>
                  </a:lnTo>
                  <a:lnTo>
                    <a:pt x="31905" y="85173"/>
                  </a:lnTo>
                  <a:lnTo>
                    <a:pt x="32103" y="84821"/>
                  </a:lnTo>
                  <a:lnTo>
                    <a:pt x="32301" y="84470"/>
                  </a:lnTo>
                  <a:lnTo>
                    <a:pt x="32490" y="84106"/>
                  </a:lnTo>
                  <a:lnTo>
                    <a:pt x="32679" y="83731"/>
                  </a:lnTo>
                  <a:lnTo>
                    <a:pt x="32863" y="83356"/>
                  </a:lnTo>
                  <a:lnTo>
                    <a:pt x="33044" y="82970"/>
                  </a:lnTo>
                  <a:lnTo>
                    <a:pt x="33224" y="82583"/>
                  </a:lnTo>
                  <a:lnTo>
                    <a:pt x="33400" y="82184"/>
                  </a:lnTo>
                  <a:lnTo>
                    <a:pt x="33571" y="81786"/>
                  </a:lnTo>
                  <a:lnTo>
                    <a:pt x="33738" y="81376"/>
                  </a:lnTo>
                  <a:lnTo>
                    <a:pt x="33906" y="80954"/>
                  </a:lnTo>
                  <a:lnTo>
                    <a:pt x="34064" y="80532"/>
                  </a:lnTo>
                  <a:lnTo>
                    <a:pt x="34227" y="80098"/>
                  </a:lnTo>
                  <a:lnTo>
                    <a:pt x="34380" y="79664"/>
                  </a:lnTo>
                  <a:lnTo>
                    <a:pt x="34517" y="78867"/>
                  </a:lnTo>
                  <a:lnTo>
                    <a:pt x="34649" y="78059"/>
                  </a:lnTo>
                  <a:lnTo>
                    <a:pt x="34772" y="77238"/>
                  </a:lnTo>
                  <a:lnTo>
                    <a:pt x="34891" y="76394"/>
                  </a:lnTo>
                  <a:lnTo>
                    <a:pt x="35000" y="75527"/>
                  </a:lnTo>
                  <a:lnTo>
                    <a:pt x="35106" y="74660"/>
                  </a:lnTo>
                  <a:lnTo>
                    <a:pt x="35203" y="73769"/>
                  </a:lnTo>
                  <a:lnTo>
                    <a:pt x="35291" y="72867"/>
                  </a:lnTo>
                  <a:lnTo>
                    <a:pt x="35374" y="71941"/>
                  </a:lnTo>
                  <a:lnTo>
                    <a:pt x="35453" y="71015"/>
                  </a:lnTo>
                  <a:lnTo>
                    <a:pt x="35524" y="70065"/>
                  </a:lnTo>
                  <a:lnTo>
                    <a:pt x="35585" y="69116"/>
                  </a:lnTo>
                  <a:lnTo>
                    <a:pt x="35647" y="68143"/>
                  </a:lnTo>
                  <a:lnTo>
                    <a:pt x="35700" y="67159"/>
                  </a:lnTo>
                  <a:lnTo>
                    <a:pt x="35748" y="66174"/>
                  </a:lnTo>
                  <a:lnTo>
                    <a:pt x="35788" y="65178"/>
                  </a:lnTo>
                  <a:lnTo>
                    <a:pt x="35823" y="64158"/>
                  </a:lnTo>
                  <a:lnTo>
                    <a:pt x="35858" y="63150"/>
                  </a:lnTo>
                  <a:lnTo>
                    <a:pt x="35880" y="62119"/>
                  </a:lnTo>
                  <a:lnTo>
                    <a:pt x="35902" y="61088"/>
                  </a:lnTo>
                  <a:lnTo>
                    <a:pt x="35919" y="60044"/>
                  </a:lnTo>
                  <a:lnTo>
                    <a:pt x="35928" y="58990"/>
                  </a:lnTo>
                  <a:lnTo>
                    <a:pt x="35937" y="57935"/>
                  </a:lnTo>
                  <a:lnTo>
                    <a:pt x="35937" y="56880"/>
                  </a:lnTo>
                  <a:lnTo>
                    <a:pt x="35933" y="55813"/>
                  </a:lnTo>
                  <a:lnTo>
                    <a:pt x="35928" y="54747"/>
                  </a:lnTo>
                  <a:lnTo>
                    <a:pt x="35915" y="53668"/>
                  </a:lnTo>
                  <a:lnTo>
                    <a:pt x="35902" y="52590"/>
                  </a:lnTo>
                  <a:lnTo>
                    <a:pt x="35880" y="51512"/>
                  </a:lnTo>
                  <a:lnTo>
                    <a:pt x="35858" y="50434"/>
                  </a:lnTo>
                  <a:lnTo>
                    <a:pt x="35831" y="49344"/>
                  </a:lnTo>
                  <a:lnTo>
                    <a:pt x="35801" y="48265"/>
                  </a:lnTo>
                  <a:lnTo>
                    <a:pt x="35766" y="47175"/>
                  </a:lnTo>
                  <a:lnTo>
                    <a:pt x="35730" y="46085"/>
                  </a:lnTo>
                  <a:lnTo>
                    <a:pt x="35686" y="45007"/>
                  </a:lnTo>
                  <a:lnTo>
                    <a:pt x="35647" y="43917"/>
                  </a:lnTo>
                  <a:lnTo>
                    <a:pt x="35598" y="42839"/>
                  </a:lnTo>
                  <a:lnTo>
                    <a:pt x="35550" y="41760"/>
                  </a:lnTo>
                  <a:lnTo>
                    <a:pt x="35497" y="40682"/>
                  </a:lnTo>
                  <a:lnTo>
                    <a:pt x="35440" y="39616"/>
                  </a:lnTo>
                  <a:lnTo>
                    <a:pt x="35326" y="37471"/>
                  </a:lnTo>
                  <a:lnTo>
                    <a:pt x="35198" y="35361"/>
                  </a:lnTo>
                  <a:lnTo>
                    <a:pt x="35066" y="33275"/>
                  </a:lnTo>
                  <a:lnTo>
                    <a:pt x="34926" y="31212"/>
                  </a:lnTo>
                  <a:lnTo>
                    <a:pt x="34781" y="29184"/>
                  </a:lnTo>
                  <a:lnTo>
                    <a:pt x="34631" y="27192"/>
                  </a:lnTo>
                  <a:lnTo>
                    <a:pt x="34473" y="25246"/>
                  </a:lnTo>
                  <a:lnTo>
                    <a:pt x="34319" y="23348"/>
                  </a:lnTo>
                  <a:lnTo>
                    <a:pt x="34156" y="21496"/>
                  </a:lnTo>
                  <a:lnTo>
                    <a:pt x="33998" y="19703"/>
                  </a:lnTo>
                  <a:lnTo>
                    <a:pt x="33840" y="17968"/>
                  </a:lnTo>
                  <a:lnTo>
                    <a:pt x="33677" y="16292"/>
                  </a:lnTo>
                  <a:lnTo>
                    <a:pt x="33637" y="15893"/>
                  </a:lnTo>
                  <a:lnTo>
                    <a:pt x="33593" y="15495"/>
                  </a:lnTo>
                  <a:lnTo>
                    <a:pt x="33549" y="15096"/>
                  </a:lnTo>
                  <a:lnTo>
                    <a:pt x="33501" y="14710"/>
                  </a:lnTo>
                  <a:lnTo>
                    <a:pt x="33448" y="14323"/>
                  </a:lnTo>
                  <a:lnTo>
                    <a:pt x="33391" y="13936"/>
                  </a:lnTo>
                  <a:lnTo>
                    <a:pt x="33334" y="13549"/>
                  </a:lnTo>
                  <a:lnTo>
                    <a:pt x="33277" y="13174"/>
                  </a:lnTo>
                  <a:lnTo>
                    <a:pt x="33215" y="12799"/>
                  </a:lnTo>
                  <a:lnTo>
                    <a:pt x="33149" y="12436"/>
                  </a:lnTo>
                  <a:lnTo>
                    <a:pt x="33079" y="12073"/>
                  </a:lnTo>
                  <a:lnTo>
                    <a:pt x="33009" y="11709"/>
                  </a:lnTo>
                  <a:lnTo>
                    <a:pt x="32938" y="11358"/>
                  </a:lnTo>
                  <a:lnTo>
                    <a:pt x="32863" y="11006"/>
                  </a:lnTo>
                  <a:lnTo>
                    <a:pt x="32784" y="10666"/>
                  </a:lnTo>
                  <a:lnTo>
                    <a:pt x="32705" y="10326"/>
                  </a:lnTo>
                  <a:lnTo>
                    <a:pt x="32622" y="9986"/>
                  </a:lnTo>
                  <a:lnTo>
                    <a:pt x="32538" y="9658"/>
                  </a:lnTo>
                  <a:lnTo>
                    <a:pt x="32450" y="9330"/>
                  </a:lnTo>
                  <a:lnTo>
                    <a:pt x="32362" y="9002"/>
                  </a:lnTo>
                  <a:lnTo>
                    <a:pt x="32270" y="8685"/>
                  </a:lnTo>
                  <a:lnTo>
                    <a:pt x="32173" y="8381"/>
                  </a:lnTo>
                  <a:lnTo>
                    <a:pt x="32081" y="8064"/>
                  </a:lnTo>
                  <a:lnTo>
                    <a:pt x="31980" y="7771"/>
                  </a:lnTo>
                  <a:lnTo>
                    <a:pt x="31883" y="7466"/>
                  </a:lnTo>
                  <a:lnTo>
                    <a:pt x="31777" y="7185"/>
                  </a:lnTo>
                  <a:lnTo>
                    <a:pt x="31672" y="6892"/>
                  </a:lnTo>
                  <a:lnTo>
                    <a:pt x="31566" y="6611"/>
                  </a:lnTo>
                  <a:lnTo>
                    <a:pt x="31461" y="6341"/>
                  </a:lnTo>
                  <a:lnTo>
                    <a:pt x="31351" y="6072"/>
                  </a:lnTo>
                  <a:lnTo>
                    <a:pt x="31237" y="5814"/>
                  </a:lnTo>
                  <a:lnTo>
                    <a:pt x="31122" y="5556"/>
                  </a:lnTo>
                  <a:lnTo>
                    <a:pt x="31008" y="5298"/>
                  </a:lnTo>
                  <a:lnTo>
                    <a:pt x="30889" y="5052"/>
                  </a:lnTo>
                  <a:lnTo>
                    <a:pt x="30771" y="4818"/>
                  </a:lnTo>
                  <a:lnTo>
                    <a:pt x="30647" y="4583"/>
                  </a:lnTo>
                  <a:lnTo>
                    <a:pt x="30524" y="4361"/>
                  </a:lnTo>
                  <a:lnTo>
                    <a:pt x="30401" y="4138"/>
                  </a:lnTo>
                  <a:lnTo>
                    <a:pt x="30274" y="3927"/>
                  </a:lnTo>
                  <a:lnTo>
                    <a:pt x="30146" y="3716"/>
                  </a:lnTo>
                  <a:lnTo>
                    <a:pt x="30019" y="3517"/>
                  </a:lnTo>
                  <a:lnTo>
                    <a:pt x="29887" y="3317"/>
                  </a:lnTo>
                  <a:lnTo>
                    <a:pt x="29755" y="3130"/>
                  </a:lnTo>
                  <a:lnTo>
                    <a:pt x="29623" y="2954"/>
                  </a:lnTo>
                  <a:lnTo>
                    <a:pt x="29487" y="2778"/>
                  </a:lnTo>
                  <a:lnTo>
                    <a:pt x="29350" y="2614"/>
                  </a:lnTo>
                  <a:lnTo>
                    <a:pt x="29210" y="2450"/>
                  </a:lnTo>
                  <a:lnTo>
                    <a:pt x="29073" y="2298"/>
                  </a:lnTo>
                  <a:lnTo>
                    <a:pt x="28933" y="2145"/>
                  </a:lnTo>
                  <a:lnTo>
                    <a:pt x="28787" y="2005"/>
                  </a:lnTo>
                  <a:lnTo>
                    <a:pt x="28647" y="1876"/>
                  </a:lnTo>
                  <a:lnTo>
                    <a:pt x="28502" y="1747"/>
                  </a:lnTo>
                  <a:lnTo>
                    <a:pt x="28357" y="1630"/>
                  </a:lnTo>
                  <a:lnTo>
                    <a:pt x="28211" y="1524"/>
                  </a:lnTo>
                  <a:lnTo>
                    <a:pt x="28062" y="1419"/>
                  </a:lnTo>
                  <a:lnTo>
                    <a:pt x="27912" y="1325"/>
                  </a:lnTo>
                  <a:lnTo>
                    <a:pt x="27763" y="1243"/>
                  </a:lnTo>
                  <a:lnTo>
                    <a:pt x="27613" y="1161"/>
                  </a:lnTo>
                  <a:lnTo>
                    <a:pt x="27460" y="1091"/>
                  </a:lnTo>
                  <a:lnTo>
                    <a:pt x="27306" y="1020"/>
                  </a:lnTo>
                  <a:lnTo>
                    <a:pt x="27156" y="973"/>
                  </a:lnTo>
                  <a:lnTo>
                    <a:pt x="26998" y="926"/>
                  </a:lnTo>
                  <a:lnTo>
                    <a:pt x="26844" y="880"/>
                  </a:lnTo>
                  <a:lnTo>
                    <a:pt x="26690" y="856"/>
                  </a:lnTo>
                  <a:lnTo>
                    <a:pt x="25626" y="680"/>
                  </a:lnTo>
                  <a:lnTo>
                    <a:pt x="24500" y="516"/>
                  </a:lnTo>
                  <a:lnTo>
                    <a:pt x="23331" y="364"/>
                  </a:lnTo>
                  <a:lnTo>
                    <a:pt x="22117" y="235"/>
                  </a:lnTo>
                  <a:lnTo>
                    <a:pt x="21502" y="176"/>
                  </a:lnTo>
                  <a:lnTo>
                    <a:pt x="20873" y="129"/>
                  </a:lnTo>
                  <a:lnTo>
                    <a:pt x="20244" y="83"/>
                  </a:lnTo>
                  <a:lnTo>
                    <a:pt x="19611" y="47"/>
                  </a:lnTo>
                  <a:lnTo>
                    <a:pt x="18973" y="24"/>
                  </a:lnTo>
                  <a:lnTo>
                    <a:pt x="18331" y="12"/>
                  </a:lnTo>
                  <a:lnTo>
                    <a:pt x="17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fill="none" extrusionOk="0">
                  <a:moveTo>
                    <a:pt x="17980" y="94116"/>
                  </a:moveTo>
                  <a:lnTo>
                    <a:pt x="17980" y="94116"/>
                  </a:lnTo>
                  <a:lnTo>
                    <a:pt x="17812" y="94092"/>
                  </a:lnTo>
                  <a:lnTo>
                    <a:pt x="17346" y="94022"/>
                  </a:lnTo>
                  <a:lnTo>
                    <a:pt x="17012" y="93952"/>
                  </a:lnTo>
                  <a:lnTo>
                    <a:pt x="16616" y="93870"/>
                  </a:lnTo>
                  <a:lnTo>
                    <a:pt x="16164" y="93764"/>
                  </a:lnTo>
                  <a:lnTo>
                    <a:pt x="15662" y="93623"/>
                  </a:lnTo>
                  <a:lnTo>
                    <a:pt x="15113" y="93471"/>
                  </a:lnTo>
                  <a:lnTo>
                    <a:pt x="14524" y="93272"/>
                  </a:lnTo>
                  <a:lnTo>
                    <a:pt x="13895" y="93061"/>
                  </a:lnTo>
                  <a:lnTo>
                    <a:pt x="13240" y="92803"/>
                  </a:lnTo>
                  <a:lnTo>
                    <a:pt x="12554" y="92510"/>
                  </a:lnTo>
                  <a:lnTo>
                    <a:pt x="12202" y="92358"/>
                  </a:lnTo>
                  <a:lnTo>
                    <a:pt x="11850" y="92194"/>
                  </a:lnTo>
                  <a:lnTo>
                    <a:pt x="11490" y="92006"/>
                  </a:lnTo>
                  <a:lnTo>
                    <a:pt x="11125" y="91819"/>
                  </a:lnTo>
                  <a:lnTo>
                    <a:pt x="10760" y="91619"/>
                  </a:lnTo>
                  <a:lnTo>
                    <a:pt x="10390" y="91408"/>
                  </a:lnTo>
                  <a:lnTo>
                    <a:pt x="10021" y="91197"/>
                  </a:lnTo>
                  <a:lnTo>
                    <a:pt x="9652" y="90963"/>
                  </a:lnTo>
                  <a:lnTo>
                    <a:pt x="9282" y="90717"/>
                  </a:lnTo>
                  <a:lnTo>
                    <a:pt x="8909" y="90459"/>
                  </a:lnTo>
                  <a:lnTo>
                    <a:pt x="8539" y="90189"/>
                  </a:lnTo>
                  <a:lnTo>
                    <a:pt x="8170" y="89908"/>
                  </a:lnTo>
                  <a:lnTo>
                    <a:pt x="7800" y="89615"/>
                  </a:lnTo>
                  <a:lnTo>
                    <a:pt x="7440" y="89310"/>
                  </a:lnTo>
                  <a:lnTo>
                    <a:pt x="7075" y="88994"/>
                  </a:lnTo>
                  <a:lnTo>
                    <a:pt x="6719" y="88666"/>
                  </a:lnTo>
                  <a:lnTo>
                    <a:pt x="6367" y="88314"/>
                  </a:lnTo>
                  <a:lnTo>
                    <a:pt x="6020" y="87963"/>
                  </a:lnTo>
                  <a:lnTo>
                    <a:pt x="5677" y="87587"/>
                  </a:lnTo>
                  <a:lnTo>
                    <a:pt x="5343" y="87189"/>
                  </a:lnTo>
                  <a:lnTo>
                    <a:pt x="5013" y="86790"/>
                  </a:lnTo>
                  <a:lnTo>
                    <a:pt x="4692" y="86369"/>
                  </a:lnTo>
                  <a:lnTo>
                    <a:pt x="4375" y="85935"/>
                  </a:lnTo>
                  <a:lnTo>
                    <a:pt x="4072" y="85490"/>
                  </a:lnTo>
                  <a:lnTo>
                    <a:pt x="3777" y="85021"/>
                  </a:lnTo>
                  <a:lnTo>
                    <a:pt x="3632" y="84786"/>
                  </a:lnTo>
                  <a:lnTo>
                    <a:pt x="3491" y="84540"/>
                  </a:lnTo>
                  <a:lnTo>
                    <a:pt x="3355" y="84294"/>
                  </a:lnTo>
                  <a:lnTo>
                    <a:pt x="3219" y="84036"/>
                  </a:lnTo>
                  <a:lnTo>
                    <a:pt x="3087" y="83790"/>
                  </a:lnTo>
                  <a:lnTo>
                    <a:pt x="2955" y="83520"/>
                  </a:lnTo>
                  <a:lnTo>
                    <a:pt x="2827" y="83263"/>
                  </a:lnTo>
                  <a:lnTo>
                    <a:pt x="2704" y="82993"/>
                  </a:lnTo>
                  <a:lnTo>
                    <a:pt x="2581" y="82723"/>
                  </a:lnTo>
                  <a:lnTo>
                    <a:pt x="2467" y="82442"/>
                  </a:lnTo>
                  <a:lnTo>
                    <a:pt x="2353" y="82161"/>
                  </a:lnTo>
                  <a:lnTo>
                    <a:pt x="2238" y="81880"/>
                  </a:lnTo>
                  <a:lnTo>
                    <a:pt x="2133" y="81587"/>
                  </a:lnTo>
                  <a:lnTo>
                    <a:pt x="2027" y="81294"/>
                  </a:lnTo>
                  <a:lnTo>
                    <a:pt x="1926" y="80989"/>
                  </a:lnTo>
                  <a:lnTo>
                    <a:pt x="1829" y="80684"/>
                  </a:lnTo>
                  <a:lnTo>
                    <a:pt x="1737" y="80379"/>
                  </a:lnTo>
                  <a:lnTo>
                    <a:pt x="1645" y="80063"/>
                  </a:lnTo>
                  <a:lnTo>
                    <a:pt x="1561" y="79746"/>
                  </a:lnTo>
                  <a:lnTo>
                    <a:pt x="1478" y="79430"/>
                  </a:lnTo>
                  <a:lnTo>
                    <a:pt x="1403" y="79102"/>
                  </a:lnTo>
                  <a:lnTo>
                    <a:pt x="1328" y="78774"/>
                  </a:lnTo>
                  <a:lnTo>
                    <a:pt x="1258" y="78434"/>
                  </a:lnTo>
                  <a:lnTo>
                    <a:pt x="1192" y="78094"/>
                  </a:lnTo>
                  <a:lnTo>
                    <a:pt x="1135" y="77742"/>
                  </a:lnTo>
                  <a:lnTo>
                    <a:pt x="1077" y="77391"/>
                  </a:lnTo>
                  <a:lnTo>
                    <a:pt x="1077" y="77391"/>
                  </a:lnTo>
                  <a:lnTo>
                    <a:pt x="1025" y="77027"/>
                  </a:lnTo>
                  <a:lnTo>
                    <a:pt x="972" y="76652"/>
                  </a:lnTo>
                  <a:lnTo>
                    <a:pt x="919" y="76266"/>
                  </a:lnTo>
                  <a:lnTo>
                    <a:pt x="871" y="75867"/>
                  </a:lnTo>
                  <a:lnTo>
                    <a:pt x="822" y="75445"/>
                  </a:lnTo>
                  <a:lnTo>
                    <a:pt x="774" y="75011"/>
                  </a:lnTo>
                  <a:lnTo>
                    <a:pt x="686" y="74109"/>
                  </a:lnTo>
                  <a:lnTo>
                    <a:pt x="598" y="73160"/>
                  </a:lnTo>
                  <a:lnTo>
                    <a:pt x="519" y="72152"/>
                  </a:lnTo>
                  <a:lnTo>
                    <a:pt x="444" y="71109"/>
                  </a:lnTo>
                  <a:lnTo>
                    <a:pt x="374" y="70007"/>
                  </a:lnTo>
                  <a:lnTo>
                    <a:pt x="312" y="68870"/>
                  </a:lnTo>
                  <a:lnTo>
                    <a:pt x="255" y="67698"/>
                  </a:lnTo>
                  <a:lnTo>
                    <a:pt x="202" y="66479"/>
                  </a:lnTo>
                  <a:lnTo>
                    <a:pt x="154" y="65225"/>
                  </a:lnTo>
                  <a:lnTo>
                    <a:pt x="114" y="63936"/>
                  </a:lnTo>
                  <a:lnTo>
                    <a:pt x="79" y="62611"/>
                  </a:lnTo>
                  <a:lnTo>
                    <a:pt x="53" y="61263"/>
                  </a:lnTo>
                  <a:lnTo>
                    <a:pt x="31" y="59892"/>
                  </a:lnTo>
                  <a:lnTo>
                    <a:pt x="13" y="58486"/>
                  </a:lnTo>
                  <a:lnTo>
                    <a:pt x="5" y="57056"/>
                  </a:lnTo>
                  <a:lnTo>
                    <a:pt x="0" y="55602"/>
                  </a:lnTo>
                  <a:lnTo>
                    <a:pt x="0" y="54137"/>
                  </a:lnTo>
                  <a:lnTo>
                    <a:pt x="13" y="52649"/>
                  </a:lnTo>
                  <a:lnTo>
                    <a:pt x="27" y="51149"/>
                  </a:lnTo>
                  <a:lnTo>
                    <a:pt x="49" y="49637"/>
                  </a:lnTo>
                  <a:lnTo>
                    <a:pt x="79" y="48101"/>
                  </a:lnTo>
                  <a:lnTo>
                    <a:pt x="114" y="46566"/>
                  </a:lnTo>
                  <a:lnTo>
                    <a:pt x="158" y="45030"/>
                  </a:lnTo>
                  <a:lnTo>
                    <a:pt x="211" y="43483"/>
                  </a:lnTo>
                  <a:lnTo>
                    <a:pt x="268" y="41936"/>
                  </a:lnTo>
                  <a:lnTo>
                    <a:pt x="330" y="40377"/>
                  </a:lnTo>
                  <a:lnTo>
                    <a:pt x="405" y="38830"/>
                  </a:lnTo>
                  <a:lnTo>
                    <a:pt x="484" y="37283"/>
                  </a:lnTo>
                  <a:lnTo>
                    <a:pt x="567" y="35748"/>
                  </a:lnTo>
                  <a:lnTo>
                    <a:pt x="664" y="34213"/>
                  </a:lnTo>
                  <a:lnTo>
                    <a:pt x="765" y="32689"/>
                  </a:lnTo>
                  <a:lnTo>
                    <a:pt x="875" y="31177"/>
                  </a:lnTo>
                  <a:lnTo>
                    <a:pt x="994" y="29677"/>
                  </a:lnTo>
                  <a:lnTo>
                    <a:pt x="1117" y="28200"/>
                  </a:lnTo>
                  <a:lnTo>
                    <a:pt x="1249" y="26735"/>
                  </a:lnTo>
                  <a:lnTo>
                    <a:pt x="1390" y="25293"/>
                  </a:lnTo>
                  <a:lnTo>
                    <a:pt x="1539" y="23875"/>
                  </a:lnTo>
                  <a:lnTo>
                    <a:pt x="1618" y="23172"/>
                  </a:lnTo>
                  <a:lnTo>
                    <a:pt x="1697" y="22480"/>
                  </a:lnTo>
                  <a:lnTo>
                    <a:pt x="1781" y="21789"/>
                  </a:lnTo>
                  <a:lnTo>
                    <a:pt x="1864" y="21109"/>
                  </a:lnTo>
                  <a:lnTo>
                    <a:pt x="1948" y="20441"/>
                  </a:lnTo>
                  <a:lnTo>
                    <a:pt x="2040" y="19773"/>
                  </a:lnTo>
                  <a:lnTo>
                    <a:pt x="2128" y="19117"/>
                  </a:lnTo>
                  <a:lnTo>
                    <a:pt x="2221" y="18460"/>
                  </a:lnTo>
                  <a:lnTo>
                    <a:pt x="2313" y="17827"/>
                  </a:lnTo>
                  <a:lnTo>
                    <a:pt x="2410" y="17194"/>
                  </a:lnTo>
                  <a:lnTo>
                    <a:pt x="2511" y="16562"/>
                  </a:lnTo>
                  <a:lnTo>
                    <a:pt x="2612" y="15952"/>
                  </a:lnTo>
                  <a:lnTo>
                    <a:pt x="2713" y="15343"/>
                  </a:lnTo>
                  <a:lnTo>
                    <a:pt x="2819" y="14745"/>
                  </a:lnTo>
                  <a:lnTo>
                    <a:pt x="2929" y="14159"/>
                  </a:lnTo>
                  <a:lnTo>
                    <a:pt x="3038" y="13585"/>
                  </a:lnTo>
                  <a:lnTo>
                    <a:pt x="3148" y="13010"/>
                  </a:lnTo>
                  <a:lnTo>
                    <a:pt x="3263" y="12459"/>
                  </a:lnTo>
                  <a:lnTo>
                    <a:pt x="3377" y="11908"/>
                  </a:lnTo>
                  <a:lnTo>
                    <a:pt x="3496" y="11381"/>
                  </a:lnTo>
                  <a:lnTo>
                    <a:pt x="3619" y="10854"/>
                  </a:lnTo>
                  <a:lnTo>
                    <a:pt x="3742" y="10350"/>
                  </a:lnTo>
                  <a:lnTo>
                    <a:pt x="3865" y="9846"/>
                  </a:lnTo>
                  <a:lnTo>
                    <a:pt x="3993" y="9365"/>
                  </a:lnTo>
                  <a:lnTo>
                    <a:pt x="4125" y="8885"/>
                  </a:lnTo>
                  <a:lnTo>
                    <a:pt x="4256" y="8428"/>
                  </a:lnTo>
                  <a:lnTo>
                    <a:pt x="4393" y="7970"/>
                  </a:lnTo>
                  <a:lnTo>
                    <a:pt x="4529" y="7537"/>
                  </a:lnTo>
                  <a:lnTo>
                    <a:pt x="4665" y="7115"/>
                  </a:lnTo>
                  <a:lnTo>
                    <a:pt x="4810" y="6705"/>
                  </a:lnTo>
                  <a:lnTo>
                    <a:pt x="4951" y="6318"/>
                  </a:lnTo>
                  <a:lnTo>
                    <a:pt x="5101" y="5931"/>
                  </a:lnTo>
                  <a:lnTo>
                    <a:pt x="5246" y="5568"/>
                  </a:lnTo>
                  <a:lnTo>
                    <a:pt x="5400" y="5216"/>
                  </a:lnTo>
                  <a:lnTo>
                    <a:pt x="5554" y="4888"/>
                  </a:lnTo>
                  <a:lnTo>
                    <a:pt x="5707" y="4560"/>
                  </a:lnTo>
                  <a:lnTo>
                    <a:pt x="5866" y="4255"/>
                  </a:lnTo>
                  <a:lnTo>
                    <a:pt x="6028" y="3974"/>
                  </a:lnTo>
                  <a:lnTo>
                    <a:pt x="6191" y="3704"/>
                  </a:lnTo>
                  <a:lnTo>
                    <a:pt x="6354" y="3446"/>
                  </a:lnTo>
                  <a:lnTo>
                    <a:pt x="6525" y="3200"/>
                  </a:lnTo>
                  <a:lnTo>
                    <a:pt x="6692" y="2978"/>
                  </a:lnTo>
                  <a:lnTo>
                    <a:pt x="6868" y="2778"/>
                  </a:lnTo>
                  <a:lnTo>
                    <a:pt x="7044" y="2591"/>
                  </a:lnTo>
                  <a:lnTo>
                    <a:pt x="7220" y="2415"/>
                  </a:lnTo>
                  <a:lnTo>
                    <a:pt x="7400" y="2263"/>
                  </a:lnTo>
                  <a:lnTo>
                    <a:pt x="7585" y="2134"/>
                  </a:lnTo>
                  <a:lnTo>
                    <a:pt x="7770" y="2016"/>
                  </a:lnTo>
                  <a:lnTo>
                    <a:pt x="7770" y="2016"/>
                  </a:lnTo>
                  <a:lnTo>
                    <a:pt x="8007" y="1888"/>
                  </a:lnTo>
                  <a:lnTo>
                    <a:pt x="8249" y="1759"/>
                  </a:lnTo>
                  <a:lnTo>
                    <a:pt x="8495" y="1641"/>
                  </a:lnTo>
                  <a:lnTo>
                    <a:pt x="8750" y="1524"/>
                  </a:lnTo>
                  <a:lnTo>
                    <a:pt x="9265" y="1301"/>
                  </a:lnTo>
                  <a:lnTo>
                    <a:pt x="9801" y="1114"/>
                  </a:lnTo>
                  <a:lnTo>
                    <a:pt x="10346" y="926"/>
                  </a:lnTo>
                  <a:lnTo>
                    <a:pt x="10909" y="774"/>
                  </a:lnTo>
                  <a:lnTo>
                    <a:pt x="11485" y="622"/>
                  </a:lnTo>
                  <a:lnTo>
                    <a:pt x="12070" y="493"/>
                  </a:lnTo>
                  <a:lnTo>
                    <a:pt x="12668" y="387"/>
                  </a:lnTo>
                  <a:lnTo>
                    <a:pt x="13275" y="294"/>
                  </a:lnTo>
                  <a:lnTo>
                    <a:pt x="13890" y="211"/>
                  </a:lnTo>
                  <a:lnTo>
                    <a:pt x="14515" y="141"/>
                  </a:lnTo>
                  <a:lnTo>
                    <a:pt x="15143" y="94"/>
                  </a:lnTo>
                  <a:lnTo>
                    <a:pt x="15772" y="47"/>
                  </a:lnTo>
                  <a:lnTo>
                    <a:pt x="16410" y="24"/>
                  </a:lnTo>
                  <a:lnTo>
                    <a:pt x="17052" y="12"/>
                  </a:lnTo>
                  <a:lnTo>
                    <a:pt x="17689" y="1"/>
                  </a:lnTo>
                  <a:lnTo>
                    <a:pt x="18331" y="12"/>
                  </a:lnTo>
                  <a:lnTo>
                    <a:pt x="18973" y="24"/>
                  </a:lnTo>
                  <a:lnTo>
                    <a:pt x="19611" y="47"/>
                  </a:lnTo>
                  <a:lnTo>
                    <a:pt x="20244" y="83"/>
                  </a:lnTo>
                  <a:lnTo>
                    <a:pt x="20873" y="129"/>
                  </a:lnTo>
                  <a:lnTo>
                    <a:pt x="21502" y="176"/>
                  </a:lnTo>
                  <a:lnTo>
                    <a:pt x="22117" y="235"/>
                  </a:lnTo>
                  <a:lnTo>
                    <a:pt x="23331" y="364"/>
                  </a:lnTo>
                  <a:lnTo>
                    <a:pt x="24500" y="516"/>
                  </a:lnTo>
                  <a:lnTo>
                    <a:pt x="25626" y="680"/>
                  </a:lnTo>
                  <a:lnTo>
                    <a:pt x="26690" y="856"/>
                  </a:lnTo>
                  <a:lnTo>
                    <a:pt x="26690" y="856"/>
                  </a:lnTo>
                  <a:lnTo>
                    <a:pt x="26844" y="880"/>
                  </a:lnTo>
                  <a:lnTo>
                    <a:pt x="26998" y="926"/>
                  </a:lnTo>
                  <a:lnTo>
                    <a:pt x="27156" y="973"/>
                  </a:lnTo>
                  <a:lnTo>
                    <a:pt x="27306" y="1020"/>
                  </a:lnTo>
                  <a:lnTo>
                    <a:pt x="27460" y="1091"/>
                  </a:lnTo>
                  <a:lnTo>
                    <a:pt x="27613" y="1161"/>
                  </a:lnTo>
                  <a:lnTo>
                    <a:pt x="27763" y="1243"/>
                  </a:lnTo>
                  <a:lnTo>
                    <a:pt x="27912" y="1325"/>
                  </a:lnTo>
                  <a:lnTo>
                    <a:pt x="28062" y="1419"/>
                  </a:lnTo>
                  <a:lnTo>
                    <a:pt x="28211" y="1524"/>
                  </a:lnTo>
                  <a:lnTo>
                    <a:pt x="28357" y="1630"/>
                  </a:lnTo>
                  <a:lnTo>
                    <a:pt x="28502" y="1747"/>
                  </a:lnTo>
                  <a:lnTo>
                    <a:pt x="28647" y="1876"/>
                  </a:lnTo>
                  <a:lnTo>
                    <a:pt x="28787" y="2005"/>
                  </a:lnTo>
                  <a:lnTo>
                    <a:pt x="28933" y="2145"/>
                  </a:lnTo>
                  <a:lnTo>
                    <a:pt x="29073" y="2298"/>
                  </a:lnTo>
                  <a:lnTo>
                    <a:pt x="29210" y="2450"/>
                  </a:lnTo>
                  <a:lnTo>
                    <a:pt x="29350" y="2614"/>
                  </a:lnTo>
                  <a:lnTo>
                    <a:pt x="29487" y="2778"/>
                  </a:lnTo>
                  <a:lnTo>
                    <a:pt x="29623" y="2954"/>
                  </a:lnTo>
                  <a:lnTo>
                    <a:pt x="29755" y="3130"/>
                  </a:lnTo>
                  <a:lnTo>
                    <a:pt x="29887" y="3317"/>
                  </a:lnTo>
                  <a:lnTo>
                    <a:pt x="30019" y="3517"/>
                  </a:lnTo>
                  <a:lnTo>
                    <a:pt x="30146" y="3716"/>
                  </a:lnTo>
                  <a:lnTo>
                    <a:pt x="30274" y="3927"/>
                  </a:lnTo>
                  <a:lnTo>
                    <a:pt x="30401" y="4138"/>
                  </a:lnTo>
                  <a:lnTo>
                    <a:pt x="30524" y="4361"/>
                  </a:lnTo>
                  <a:lnTo>
                    <a:pt x="30647" y="4583"/>
                  </a:lnTo>
                  <a:lnTo>
                    <a:pt x="30771" y="4818"/>
                  </a:lnTo>
                  <a:lnTo>
                    <a:pt x="30889" y="5052"/>
                  </a:lnTo>
                  <a:lnTo>
                    <a:pt x="31008" y="5298"/>
                  </a:lnTo>
                  <a:lnTo>
                    <a:pt x="31122" y="5556"/>
                  </a:lnTo>
                  <a:lnTo>
                    <a:pt x="31237" y="5814"/>
                  </a:lnTo>
                  <a:lnTo>
                    <a:pt x="31351" y="6072"/>
                  </a:lnTo>
                  <a:lnTo>
                    <a:pt x="31461" y="6341"/>
                  </a:lnTo>
                  <a:lnTo>
                    <a:pt x="31566" y="6611"/>
                  </a:lnTo>
                  <a:lnTo>
                    <a:pt x="31672" y="6892"/>
                  </a:lnTo>
                  <a:lnTo>
                    <a:pt x="31777" y="7185"/>
                  </a:lnTo>
                  <a:lnTo>
                    <a:pt x="31883" y="7466"/>
                  </a:lnTo>
                  <a:lnTo>
                    <a:pt x="31980" y="7771"/>
                  </a:lnTo>
                  <a:lnTo>
                    <a:pt x="32081" y="8064"/>
                  </a:lnTo>
                  <a:lnTo>
                    <a:pt x="32173" y="8381"/>
                  </a:lnTo>
                  <a:lnTo>
                    <a:pt x="32270" y="8685"/>
                  </a:lnTo>
                  <a:lnTo>
                    <a:pt x="32362" y="9002"/>
                  </a:lnTo>
                  <a:lnTo>
                    <a:pt x="32450" y="9330"/>
                  </a:lnTo>
                  <a:lnTo>
                    <a:pt x="32538" y="9658"/>
                  </a:lnTo>
                  <a:lnTo>
                    <a:pt x="32622" y="9986"/>
                  </a:lnTo>
                  <a:lnTo>
                    <a:pt x="32705" y="10326"/>
                  </a:lnTo>
                  <a:lnTo>
                    <a:pt x="32784" y="10666"/>
                  </a:lnTo>
                  <a:lnTo>
                    <a:pt x="32863" y="11006"/>
                  </a:lnTo>
                  <a:lnTo>
                    <a:pt x="32938" y="11358"/>
                  </a:lnTo>
                  <a:lnTo>
                    <a:pt x="33009" y="11709"/>
                  </a:lnTo>
                  <a:lnTo>
                    <a:pt x="33079" y="12073"/>
                  </a:lnTo>
                  <a:lnTo>
                    <a:pt x="33149" y="12436"/>
                  </a:lnTo>
                  <a:lnTo>
                    <a:pt x="33215" y="12799"/>
                  </a:lnTo>
                  <a:lnTo>
                    <a:pt x="33277" y="13174"/>
                  </a:lnTo>
                  <a:lnTo>
                    <a:pt x="33334" y="13549"/>
                  </a:lnTo>
                  <a:lnTo>
                    <a:pt x="33391" y="13936"/>
                  </a:lnTo>
                  <a:lnTo>
                    <a:pt x="33448" y="14323"/>
                  </a:lnTo>
                  <a:lnTo>
                    <a:pt x="33501" y="14710"/>
                  </a:lnTo>
                  <a:lnTo>
                    <a:pt x="33549" y="15096"/>
                  </a:lnTo>
                  <a:lnTo>
                    <a:pt x="33593" y="15495"/>
                  </a:lnTo>
                  <a:lnTo>
                    <a:pt x="33637" y="15893"/>
                  </a:lnTo>
                  <a:lnTo>
                    <a:pt x="33677" y="16292"/>
                  </a:lnTo>
                  <a:lnTo>
                    <a:pt x="33677" y="16292"/>
                  </a:lnTo>
                  <a:lnTo>
                    <a:pt x="33840" y="17968"/>
                  </a:lnTo>
                  <a:lnTo>
                    <a:pt x="33998" y="19703"/>
                  </a:lnTo>
                  <a:lnTo>
                    <a:pt x="34156" y="21496"/>
                  </a:lnTo>
                  <a:lnTo>
                    <a:pt x="34319" y="23348"/>
                  </a:lnTo>
                  <a:lnTo>
                    <a:pt x="34473" y="25246"/>
                  </a:lnTo>
                  <a:lnTo>
                    <a:pt x="34631" y="27192"/>
                  </a:lnTo>
                  <a:lnTo>
                    <a:pt x="34781" y="29184"/>
                  </a:lnTo>
                  <a:lnTo>
                    <a:pt x="34926" y="31212"/>
                  </a:lnTo>
                  <a:lnTo>
                    <a:pt x="35066" y="33275"/>
                  </a:lnTo>
                  <a:lnTo>
                    <a:pt x="35198" y="35361"/>
                  </a:lnTo>
                  <a:lnTo>
                    <a:pt x="35326" y="37471"/>
                  </a:lnTo>
                  <a:lnTo>
                    <a:pt x="35440" y="39616"/>
                  </a:lnTo>
                  <a:lnTo>
                    <a:pt x="35497" y="40682"/>
                  </a:lnTo>
                  <a:lnTo>
                    <a:pt x="35550" y="41760"/>
                  </a:lnTo>
                  <a:lnTo>
                    <a:pt x="35598" y="42839"/>
                  </a:lnTo>
                  <a:lnTo>
                    <a:pt x="35647" y="43917"/>
                  </a:lnTo>
                  <a:lnTo>
                    <a:pt x="35686" y="45007"/>
                  </a:lnTo>
                  <a:lnTo>
                    <a:pt x="35730" y="46085"/>
                  </a:lnTo>
                  <a:lnTo>
                    <a:pt x="35766" y="47175"/>
                  </a:lnTo>
                  <a:lnTo>
                    <a:pt x="35801" y="48265"/>
                  </a:lnTo>
                  <a:lnTo>
                    <a:pt x="35831" y="49344"/>
                  </a:lnTo>
                  <a:lnTo>
                    <a:pt x="35858" y="50434"/>
                  </a:lnTo>
                  <a:lnTo>
                    <a:pt x="35880" y="51512"/>
                  </a:lnTo>
                  <a:lnTo>
                    <a:pt x="35902" y="52590"/>
                  </a:lnTo>
                  <a:lnTo>
                    <a:pt x="35915" y="53668"/>
                  </a:lnTo>
                  <a:lnTo>
                    <a:pt x="35928" y="54747"/>
                  </a:lnTo>
                  <a:lnTo>
                    <a:pt x="35933" y="55813"/>
                  </a:lnTo>
                  <a:lnTo>
                    <a:pt x="35937" y="56880"/>
                  </a:lnTo>
                  <a:lnTo>
                    <a:pt x="35937" y="57935"/>
                  </a:lnTo>
                  <a:lnTo>
                    <a:pt x="35928" y="58990"/>
                  </a:lnTo>
                  <a:lnTo>
                    <a:pt x="35919" y="60044"/>
                  </a:lnTo>
                  <a:lnTo>
                    <a:pt x="35902" y="61088"/>
                  </a:lnTo>
                  <a:lnTo>
                    <a:pt x="35880" y="62119"/>
                  </a:lnTo>
                  <a:lnTo>
                    <a:pt x="35858" y="63150"/>
                  </a:lnTo>
                  <a:lnTo>
                    <a:pt x="35823" y="64158"/>
                  </a:lnTo>
                  <a:lnTo>
                    <a:pt x="35788" y="65178"/>
                  </a:lnTo>
                  <a:lnTo>
                    <a:pt x="35748" y="66174"/>
                  </a:lnTo>
                  <a:lnTo>
                    <a:pt x="35700" y="67159"/>
                  </a:lnTo>
                  <a:lnTo>
                    <a:pt x="35647" y="68143"/>
                  </a:lnTo>
                  <a:lnTo>
                    <a:pt x="35585" y="69116"/>
                  </a:lnTo>
                  <a:lnTo>
                    <a:pt x="35524" y="70065"/>
                  </a:lnTo>
                  <a:lnTo>
                    <a:pt x="35453" y="71015"/>
                  </a:lnTo>
                  <a:lnTo>
                    <a:pt x="35374" y="71941"/>
                  </a:lnTo>
                  <a:lnTo>
                    <a:pt x="35291" y="72867"/>
                  </a:lnTo>
                  <a:lnTo>
                    <a:pt x="35203" y="73769"/>
                  </a:lnTo>
                  <a:lnTo>
                    <a:pt x="35106" y="74660"/>
                  </a:lnTo>
                  <a:lnTo>
                    <a:pt x="35000" y="75527"/>
                  </a:lnTo>
                  <a:lnTo>
                    <a:pt x="34891" y="76394"/>
                  </a:lnTo>
                  <a:lnTo>
                    <a:pt x="34772" y="77238"/>
                  </a:lnTo>
                  <a:lnTo>
                    <a:pt x="34649" y="78059"/>
                  </a:lnTo>
                  <a:lnTo>
                    <a:pt x="34517" y="78867"/>
                  </a:lnTo>
                  <a:lnTo>
                    <a:pt x="34380" y="79664"/>
                  </a:lnTo>
                  <a:lnTo>
                    <a:pt x="34380" y="79664"/>
                  </a:lnTo>
                  <a:lnTo>
                    <a:pt x="34227" y="80098"/>
                  </a:lnTo>
                  <a:lnTo>
                    <a:pt x="34064" y="80532"/>
                  </a:lnTo>
                  <a:lnTo>
                    <a:pt x="33906" y="80954"/>
                  </a:lnTo>
                  <a:lnTo>
                    <a:pt x="33738" y="81376"/>
                  </a:lnTo>
                  <a:lnTo>
                    <a:pt x="33571" y="81786"/>
                  </a:lnTo>
                  <a:lnTo>
                    <a:pt x="33400" y="82184"/>
                  </a:lnTo>
                  <a:lnTo>
                    <a:pt x="33224" y="82583"/>
                  </a:lnTo>
                  <a:lnTo>
                    <a:pt x="33044" y="82970"/>
                  </a:lnTo>
                  <a:lnTo>
                    <a:pt x="32863" y="83356"/>
                  </a:lnTo>
                  <a:lnTo>
                    <a:pt x="32679" y="83731"/>
                  </a:lnTo>
                  <a:lnTo>
                    <a:pt x="32490" y="84106"/>
                  </a:lnTo>
                  <a:lnTo>
                    <a:pt x="32301" y="84470"/>
                  </a:lnTo>
                  <a:lnTo>
                    <a:pt x="32103" y="84821"/>
                  </a:lnTo>
                  <a:lnTo>
                    <a:pt x="31905" y="85173"/>
                  </a:lnTo>
                  <a:lnTo>
                    <a:pt x="31707" y="85513"/>
                  </a:lnTo>
                  <a:lnTo>
                    <a:pt x="31500" y="85853"/>
                  </a:lnTo>
                  <a:lnTo>
                    <a:pt x="31294" y="86181"/>
                  </a:lnTo>
                  <a:lnTo>
                    <a:pt x="31083" y="86497"/>
                  </a:lnTo>
                  <a:lnTo>
                    <a:pt x="30867" y="86814"/>
                  </a:lnTo>
                  <a:lnTo>
                    <a:pt x="30652" y="87130"/>
                  </a:lnTo>
                  <a:lnTo>
                    <a:pt x="30432" y="87423"/>
                  </a:lnTo>
                  <a:lnTo>
                    <a:pt x="30208" y="87716"/>
                  </a:lnTo>
                  <a:lnTo>
                    <a:pt x="29979" y="88009"/>
                  </a:lnTo>
                  <a:lnTo>
                    <a:pt x="29750" y="88291"/>
                  </a:lnTo>
                  <a:lnTo>
                    <a:pt x="29517" y="88572"/>
                  </a:lnTo>
                  <a:lnTo>
                    <a:pt x="29280" y="88830"/>
                  </a:lnTo>
                  <a:lnTo>
                    <a:pt x="29042" y="89099"/>
                  </a:lnTo>
                  <a:lnTo>
                    <a:pt x="28801" y="89346"/>
                  </a:lnTo>
                  <a:lnTo>
                    <a:pt x="28554" y="89603"/>
                  </a:lnTo>
                  <a:lnTo>
                    <a:pt x="28304" y="89838"/>
                  </a:lnTo>
                  <a:lnTo>
                    <a:pt x="28053" y="90072"/>
                  </a:lnTo>
                  <a:lnTo>
                    <a:pt x="27798" y="90307"/>
                  </a:lnTo>
                  <a:lnTo>
                    <a:pt x="27539" y="90529"/>
                  </a:lnTo>
                  <a:lnTo>
                    <a:pt x="27275" y="90740"/>
                  </a:lnTo>
                  <a:lnTo>
                    <a:pt x="27011" y="90951"/>
                  </a:lnTo>
                  <a:lnTo>
                    <a:pt x="26743" y="91150"/>
                  </a:lnTo>
                  <a:lnTo>
                    <a:pt x="26475" y="91338"/>
                  </a:lnTo>
                  <a:lnTo>
                    <a:pt x="26198" y="91537"/>
                  </a:lnTo>
                  <a:lnTo>
                    <a:pt x="25921" y="91713"/>
                  </a:lnTo>
                  <a:lnTo>
                    <a:pt x="25639" y="91889"/>
                  </a:lnTo>
                  <a:lnTo>
                    <a:pt x="25358" y="92053"/>
                  </a:lnTo>
                  <a:lnTo>
                    <a:pt x="25072" y="92217"/>
                  </a:lnTo>
                  <a:lnTo>
                    <a:pt x="24782" y="92369"/>
                  </a:lnTo>
                  <a:lnTo>
                    <a:pt x="24487" y="92522"/>
                  </a:lnTo>
                  <a:lnTo>
                    <a:pt x="24193" y="92662"/>
                  </a:lnTo>
                  <a:lnTo>
                    <a:pt x="23894" y="92803"/>
                  </a:lnTo>
                  <a:lnTo>
                    <a:pt x="23590" y="92932"/>
                  </a:lnTo>
                  <a:lnTo>
                    <a:pt x="23282" y="93049"/>
                  </a:lnTo>
                  <a:lnTo>
                    <a:pt x="22975" y="93166"/>
                  </a:lnTo>
                  <a:lnTo>
                    <a:pt x="22662" y="93272"/>
                  </a:lnTo>
                  <a:lnTo>
                    <a:pt x="22350" y="93377"/>
                  </a:lnTo>
                  <a:lnTo>
                    <a:pt x="22029" y="93471"/>
                  </a:lnTo>
                  <a:lnTo>
                    <a:pt x="21708" y="93565"/>
                  </a:lnTo>
                  <a:lnTo>
                    <a:pt x="21387" y="93647"/>
                  </a:lnTo>
                  <a:lnTo>
                    <a:pt x="21057" y="93717"/>
                  </a:lnTo>
                  <a:lnTo>
                    <a:pt x="20728" y="93788"/>
                  </a:lnTo>
                  <a:lnTo>
                    <a:pt x="20059" y="93917"/>
                  </a:lnTo>
                  <a:lnTo>
                    <a:pt x="19378" y="94010"/>
                  </a:lnTo>
                  <a:lnTo>
                    <a:pt x="18683" y="94081"/>
                  </a:lnTo>
                  <a:lnTo>
                    <a:pt x="17980" y="941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3413425" y="-3549950"/>
              <a:ext cx="649900" cy="908375"/>
            </a:xfrm>
            <a:custGeom>
              <a:avLst/>
              <a:gdLst/>
              <a:ahLst/>
              <a:cxnLst/>
              <a:rect l="l" t="t" r="r" b="b"/>
              <a:pathLst>
                <a:path w="25996" h="36335" extrusionOk="0">
                  <a:moveTo>
                    <a:pt x="6508" y="1"/>
                  </a:moveTo>
                  <a:lnTo>
                    <a:pt x="6336" y="24"/>
                  </a:lnTo>
                  <a:lnTo>
                    <a:pt x="6165" y="48"/>
                  </a:lnTo>
                  <a:lnTo>
                    <a:pt x="5998" y="95"/>
                  </a:lnTo>
                  <a:lnTo>
                    <a:pt x="5831" y="142"/>
                  </a:lnTo>
                  <a:lnTo>
                    <a:pt x="5664" y="212"/>
                  </a:lnTo>
                  <a:lnTo>
                    <a:pt x="5497" y="282"/>
                  </a:lnTo>
                  <a:lnTo>
                    <a:pt x="5334" y="364"/>
                  </a:lnTo>
                  <a:lnTo>
                    <a:pt x="5171" y="458"/>
                  </a:lnTo>
                  <a:lnTo>
                    <a:pt x="5013" y="564"/>
                  </a:lnTo>
                  <a:lnTo>
                    <a:pt x="4850" y="681"/>
                  </a:lnTo>
                  <a:lnTo>
                    <a:pt x="4692" y="798"/>
                  </a:lnTo>
                  <a:lnTo>
                    <a:pt x="4538" y="939"/>
                  </a:lnTo>
                  <a:lnTo>
                    <a:pt x="4384" y="1079"/>
                  </a:lnTo>
                  <a:lnTo>
                    <a:pt x="4230" y="1232"/>
                  </a:lnTo>
                  <a:lnTo>
                    <a:pt x="4081" y="1396"/>
                  </a:lnTo>
                  <a:lnTo>
                    <a:pt x="3931" y="1572"/>
                  </a:lnTo>
                  <a:lnTo>
                    <a:pt x="3786" y="1759"/>
                  </a:lnTo>
                  <a:lnTo>
                    <a:pt x="3641" y="1947"/>
                  </a:lnTo>
                  <a:lnTo>
                    <a:pt x="3496" y="2146"/>
                  </a:lnTo>
                  <a:lnTo>
                    <a:pt x="3355" y="2357"/>
                  </a:lnTo>
                  <a:lnTo>
                    <a:pt x="3214" y="2579"/>
                  </a:lnTo>
                  <a:lnTo>
                    <a:pt x="3078" y="2802"/>
                  </a:lnTo>
                  <a:lnTo>
                    <a:pt x="2946" y="3048"/>
                  </a:lnTo>
                  <a:lnTo>
                    <a:pt x="2814" y="3283"/>
                  </a:lnTo>
                  <a:lnTo>
                    <a:pt x="2682" y="3541"/>
                  </a:lnTo>
                  <a:lnTo>
                    <a:pt x="2555" y="3798"/>
                  </a:lnTo>
                  <a:lnTo>
                    <a:pt x="2432" y="4068"/>
                  </a:lnTo>
                  <a:lnTo>
                    <a:pt x="2309" y="4349"/>
                  </a:lnTo>
                  <a:lnTo>
                    <a:pt x="2190" y="4631"/>
                  </a:lnTo>
                  <a:lnTo>
                    <a:pt x="2071" y="4924"/>
                  </a:lnTo>
                  <a:lnTo>
                    <a:pt x="1957" y="5217"/>
                  </a:lnTo>
                  <a:lnTo>
                    <a:pt x="1843" y="5521"/>
                  </a:lnTo>
                  <a:lnTo>
                    <a:pt x="1733" y="5838"/>
                  </a:lnTo>
                  <a:lnTo>
                    <a:pt x="1627" y="6154"/>
                  </a:lnTo>
                  <a:lnTo>
                    <a:pt x="1526" y="6482"/>
                  </a:lnTo>
                  <a:lnTo>
                    <a:pt x="1425" y="6811"/>
                  </a:lnTo>
                  <a:lnTo>
                    <a:pt x="1328" y="7150"/>
                  </a:lnTo>
                  <a:lnTo>
                    <a:pt x="1231" y="7502"/>
                  </a:lnTo>
                  <a:lnTo>
                    <a:pt x="1139" y="7854"/>
                  </a:lnTo>
                  <a:lnTo>
                    <a:pt x="1051" y="8217"/>
                  </a:lnTo>
                  <a:lnTo>
                    <a:pt x="968" y="8580"/>
                  </a:lnTo>
                  <a:lnTo>
                    <a:pt x="884" y="8944"/>
                  </a:lnTo>
                  <a:lnTo>
                    <a:pt x="805" y="9319"/>
                  </a:lnTo>
                  <a:lnTo>
                    <a:pt x="730" y="9706"/>
                  </a:lnTo>
                  <a:lnTo>
                    <a:pt x="655" y="10092"/>
                  </a:lnTo>
                  <a:lnTo>
                    <a:pt x="589" y="10479"/>
                  </a:lnTo>
                  <a:lnTo>
                    <a:pt x="524" y="10878"/>
                  </a:lnTo>
                  <a:lnTo>
                    <a:pt x="462" y="11288"/>
                  </a:lnTo>
                  <a:lnTo>
                    <a:pt x="405" y="11686"/>
                  </a:lnTo>
                  <a:lnTo>
                    <a:pt x="348" y="12096"/>
                  </a:lnTo>
                  <a:lnTo>
                    <a:pt x="299" y="12518"/>
                  </a:lnTo>
                  <a:lnTo>
                    <a:pt x="251" y="12940"/>
                  </a:lnTo>
                  <a:lnTo>
                    <a:pt x="207" y="13362"/>
                  </a:lnTo>
                  <a:lnTo>
                    <a:pt x="172" y="13796"/>
                  </a:lnTo>
                  <a:lnTo>
                    <a:pt x="132" y="14230"/>
                  </a:lnTo>
                  <a:lnTo>
                    <a:pt x="101" y="14663"/>
                  </a:lnTo>
                  <a:lnTo>
                    <a:pt x="75" y="15097"/>
                  </a:lnTo>
                  <a:lnTo>
                    <a:pt x="53" y="15542"/>
                  </a:lnTo>
                  <a:lnTo>
                    <a:pt x="31" y="15988"/>
                  </a:lnTo>
                  <a:lnTo>
                    <a:pt x="18" y="16445"/>
                  </a:lnTo>
                  <a:lnTo>
                    <a:pt x="9" y="16902"/>
                  </a:lnTo>
                  <a:lnTo>
                    <a:pt x="0" y="17359"/>
                  </a:lnTo>
                  <a:lnTo>
                    <a:pt x="0" y="17816"/>
                  </a:lnTo>
                  <a:lnTo>
                    <a:pt x="0" y="18519"/>
                  </a:lnTo>
                  <a:lnTo>
                    <a:pt x="0" y="18976"/>
                  </a:lnTo>
                  <a:lnTo>
                    <a:pt x="9" y="19433"/>
                  </a:lnTo>
                  <a:lnTo>
                    <a:pt x="18" y="19891"/>
                  </a:lnTo>
                  <a:lnTo>
                    <a:pt x="31" y="20336"/>
                  </a:lnTo>
                  <a:lnTo>
                    <a:pt x="53" y="20781"/>
                  </a:lnTo>
                  <a:lnTo>
                    <a:pt x="75" y="21227"/>
                  </a:lnTo>
                  <a:lnTo>
                    <a:pt x="101" y="21672"/>
                  </a:lnTo>
                  <a:lnTo>
                    <a:pt x="132" y="22106"/>
                  </a:lnTo>
                  <a:lnTo>
                    <a:pt x="172" y="22539"/>
                  </a:lnTo>
                  <a:lnTo>
                    <a:pt x="207" y="22973"/>
                  </a:lnTo>
                  <a:lnTo>
                    <a:pt x="251" y="23395"/>
                  </a:lnTo>
                  <a:lnTo>
                    <a:pt x="299" y="23817"/>
                  </a:lnTo>
                  <a:lnTo>
                    <a:pt x="348" y="24227"/>
                  </a:lnTo>
                  <a:lnTo>
                    <a:pt x="405" y="24637"/>
                  </a:lnTo>
                  <a:lnTo>
                    <a:pt x="462" y="25048"/>
                  </a:lnTo>
                  <a:lnTo>
                    <a:pt x="524" y="25446"/>
                  </a:lnTo>
                  <a:lnTo>
                    <a:pt x="589" y="25845"/>
                  </a:lnTo>
                  <a:lnTo>
                    <a:pt x="655" y="26243"/>
                  </a:lnTo>
                  <a:lnTo>
                    <a:pt x="730" y="26630"/>
                  </a:lnTo>
                  <a:lnTo>
                    <a:pt x="805" y="27005"/>
                  </a:lnTo>
                  <a:lnTo>
                    <a:pt x="884" y="27380"/>
                  </a:lnTo>
                  <a:lnTo>
                    <a:pt x="968" y="27755"/>
                  </a:lnTo>
                  <a:lnTo>
                    <a:pt x="1051" y="28118"/>
                  </a:lnTo>
                  <a:lnTo>
                    <a:pt x="1139" y="28482"/>
                  </a:lnTo>
                  <a:lnTo>
                    <a:pt x="1231" y="28833"/>
                  </a:lnTo>
                  <a:lnTo>
                    <a:pt x="1328" y="29173"/>
                  </a:lnTo>
                  <a:lnTo>
                    <a:pt x="1425" y="29513"/>
                  </a:lnTo>
                  <a:lnTo>
                    <a:pt x="1526" y="29853"/>
                  </a:lnTo>
                  <a:lnTo>
                    <a:pt x="1627" y="30181"/>
                  </a:lnTo>
                  <a:lnTo>
                    <a:pt x="1733" y="30498"/>
                  </a:lnTo>
                  <a:lnTo>
                    <a:pt x="1843" y="30814"/>
                  </a:lnTo>
                  <a:lnTo>
                    <a:pt x="1957" y="31119"/>
                  </a:lnTo>
                  <a:lnTo>
                    <a:pt x="2071" y="31412"/>
                  </a:lnTo>
                  <a:lnTo>
                    <a:pt x="2190" y="31705"/>
                  </a:lnTo>
                  <a:lnTo>
                    <a:pt x="2309" y="31986"/>
                  </a:lnTo>
                  <a:lnTo>
                    <a:pt x="2432" y="32267"/>
                  </a:lnTo>
                  <a:lnTo>
                    <a:pt x="2555" y="32537"/>
                  </a:lnTo>
                  <a:lnTo>
                    <a:pt x="2682" y="32795"/>
                  </a:lnTo>
                  <a:lnTo>
                    <a:pt x="2814" y="33041"/>
                  </a:lnTo>
                  <a:lnTo>
                    <a:pt x="2946" y="33287"/>
                  </a:lnTo>
                  <a:lnTo>
                    <a:pt x="3078" y="33521"/>
                  </a:lnTo>
                  <a:lnTo>
                    <a:pt x="3214" y="33756"/>
                  </a:lnTo>
                  <a:lnTo>
                    <a:pt x="3355" y="33967"/>
                  </a:lnTo>
                  <a:lnTo>
                    <a:pt x="3496" y="34178"/>
                  </a:lnTo>
                  <a:lnTo>
                    <a:pt x="3641" y="34377"/>
                  </a:lnTo>
                  <a:lnTo>
                    <a:pt x="3786" y="34576"/>
                  </a:lnTo>
                  <a:lnTo>
                    <a:pt x="3931" y="34752"/>
                  </a:lnTo>
                  <a:lnTo>
                    <a:pt x="4081" y="34928"/>
                  </a:lnTo>
                  <a:lnTo>
                    <a:pt x="4230" y="35092"/>
                  </a:lnTo>
                  <a:lnTo>
                    <a:pt x="4384" y="35256"/>
                  </a:lnTo>
                  <a:lnTo>
                    <a:pt x="4538" y="35397"/>
                  </a:lnTo>
                  <a:lnTo>
                    <a:pt x="4692" y="35526"/>
                  </a:lnTo>
                  <a:lnTo>
                    <a:pt x="4850" y="35655"/>
                  </a:lnTo>
                  <a:lnTo>
                    <a:pt x="5013" y="35772"/>
                  </a:lnTo>
                  <a:lnTo>
                    <a:pt x="5171" y="35877"/>
                  </a:lnTo>
                  <a:lnTo>
                    <a:pt x="5334" y="35971"/>
                  </a:lnTo>
                  <a:lnTo>
                    <a:pt x="5497" y="36053"/>
                  </a:lnTo>
                  <a:lnTo>
                    <a:pt x="5664" y="36123"/>
                  </a:lnTo>
                  <a:lnTo>
                    <a:pt x="5831" y="36194"/>
                  </a:lnTo>
                  <a:lnTo>
                    <a:pt x="5998" y="36241"/>
                  </a:lnTo>
                  <a:lnTo>
                    <a:pt x="6165" y="36276"/>
                  </a:lnTo>
                  <a:lnTo>
                    <a:pt x="6336" y="36311"/>
                  </a:lnTo>
                  <a:lnTo>
                    <a:pt x="6508" y="36323"/>
                  </a:lnTo>
                  <a:lnTo>
                    <a:pt x="6679" y="36334"/>
                  </a:lnTo>
                  <a:lnTo>
                    <a:pt x="19312" y="36334"/>
                  </a:lnTo>
                  <a:lnTo>
                    <a:pt x="19483" y="36323"/>
                  </a:lnTo>
                  <a:lnTo>
                    <a:pt x="19655" y="36311"/>
                  </a:lnTo>
                  <a:lnTo>
                    <a:pt x="19826" y="36276"/>
                  </a:lnTo>
                  <a:lnTo>
                    <a:pt x="19994" y="36241"/>
                  </a:lnTo>
                  <a:lnTo>
                    <a:pt x="20161" y="36194"/>
                  </a:lnTo>
                  <a:lnTo>
                    <a:pt x="20328" y="36123"/>
                  </a:lnTo>
                  <a:lnTo>
                    <a:pt x="20495" y="36053"/>
                  </a:lnTo>
                  <a:lnTo>
                    <a:pt x="20657" y="35971"/>
                  </a:lnTo>
                  <a:lnTo>
                    <a:pt x="20820" y="35877"/>
                  </a:lnTo>
                  <a:lnTo>
                    <a:pt x="20983" y="35772"/>
                  </a:lnTo>
                  <a:lnTo>
                    <a:pt x="21141" y="35655"/>
                  </a:lnTo>
                  <a:lnTo>
                    <a:pt x="21299" y="35526"/>
                  </a:lnTo>
                  <a:lnTo>
                    <a:pt x="21453" y="35397"/>
                  </a:lnTo>
                  <a:lnTo>
                    <a:pt x="21607" y="35256"/>
                  </a:lnTo>
                  <a:lnTo>
                    <a:pt x="21761" y="35092"/>
                  </a:lnTo>
                  <a:lnTo>
                    <a:pt x="21911" y="34928"/>
                  </a:lnTo>
                  <a:lnTo>
                    <a:pt x="22060" y="34752"/>
                  </a:lnTo>
                  <a:lnTo>
                    <a:pt x="22210" y="34576"/>
                  </a:lnTo>
                  <a:lnTo>
                    <a:pt x="22355" y="34377"/>
                  </a:lnTo>
                  <a:lnTo>
                    <a:pt x="22495" y="34178"/>
                  </a:lnTo>
                  <a:lnTo>
                    <a:pt x="22636" y="33967"/>
                  </a:lnTo>
                  <a:lnTo>
                    <a:pt x="22777" y="33756"/>
                  </a:lnTo>
                  <a:lnTo>
                    <a:pt x="22913" y="33521"/>
                  </a:lnTo>
                  <a:lnTo>
                    <a:pt x="23049" y="33287"/>
                  </a:lnTo>
                  <a:lnTo>
                    <a:pt x="23181" y="33041"/>
                  </a:lnTo>
                  <a:lnTo>
                    <a:pt x="23309" y="32795"/>
                  </a:lnTo>
                  <a:lnTo>
                    <a:pt x="23436" y="32537"/>
                  </a:lnTo>
                  <a:lnTo>
                    <a:pt x="23564" y="32267"/>
                  </a:lnTo>
                  <a:lnTo>
                    <a:pt x="23687" y="31986"/>
                  </a:lnTo>
                  <a:lnTo>
                    <a:pt x="23806" y="31705"/>
                  </a:lnTo>
                  <a:lnTo>
                    <a:pt x="23920" y="31412"/>
                  </a:lnTo>
                  <a:lnTo>
                    <a:pt x="24039" y="31119"/>
                  </a:lnTo>
                  <a:lnTo>
                    <a:pt x="24149" y="30814"/>
                  </a:lnTo>
                  <a:lnTo>
                    <a:pt x="24259" y="30498"/>
                  </a:lnTo>
                  <a:lnTo>
                    <a:pt x="24364" y="30181"/>
                  </a:lnTo>
                  <a:lnTo>
                    <a:pt x="24470" y="29853"/>
                  </a:lnTo>
                  <a:lnTo>
                    <a:pt x="24571" y="29513"/>
                  </a:lnTo>
                  <a:lnTo>
                    <a:pt x="24668" y="29173"/>
                  </a:lnTo>
                  <a:lnTo>
                    <a:pt x="24760" y="28833"/>
                  </a:lnTo>
                  <a:lnTo>
                    <a:pt x="24852" y="28482"/>
                  </a:lnTo>
                  <a:lnTo>
                    <a:pt x="24940" y="28118"/>
                  </a:lnTo>
                  <a:lnTo>
                    <a:pt x="25028" y="27755"/>
                  </a:lnTo>
                  <a:lnTo>
                    <a:pt x="25107" y="27380"/>
                  </a:lnTo>
                  <a:lnTo>
                    <a:pt x="25186" y="27005"/>
                  </a:lnTo>
                  <a:lnTo>
                    <a:pt x="25261" y="26630"/>
                  </a:lnTo>
                  <a:lnTo>
                    <a:pt x="25336" y="26243"/>
                  </a:lnTo>
                  <a:lnTo>
                    <a:pt x="25402" y="25845"/>
                  </a:lnTo>
                  <a:lnTo>
                    <a:pt x="25468" y="25446"/>
                  </a:lnTo>
                  <a:lnTo>
                    <a:pt x="25529" y="25048"/>
                  </a:lnTo>
                  <a:lnTo>
                    <a:pt x="25591" y="24637"/>
                  </a:lnTo>
                  <a:lnTo>
                    <a:pt x="25644" y="24227"/>
                  </a:lnTo>
                  <a:lnTo>
                    <a:pt x="25692" y="23817"/>
                  </a:lnTo>
                  <a:lnTo>
                    <a:pt x="25740" y="23395"/>
                  </a:lnTo>
                  <a:lnTo>
                    <a:pt x="25784" y="22973"/>
                  </a:lnTo>
                  <a:lnTo>
                    <a:pt x="25824" y="22539"/>
                  </a:lnTo>
                  <a:lnTo>
                    <a:pt x="25859" y="22106"/>
                  </a:lnTo>
                  <a:lnTo>
                    <a:pt x="25890" y="21672"/>
                  </a:lnTo>
                  <a:lnTo>
                    <a:pt x="25916" y="21227"/>
                  </a:lnTo>
                  <a:lnTo>
                    <a:pt x="25943" y="20781"/>
                  </a:lnTo>
                  <a:lnTo>
                    <a:pt x="25960" y="20336"/>
                  </a:lnTo>
                  <a:lnTo>
                    <a:pt x="25973" y="19891"/>
                  </a:lnTo>
                  <a:lnTo>
                    <a:pt x="25987" y="19433"/>
                  </a:lnTo>
                  <a:lnTo>
                    <a:pt x="25991" y="18976"/>
                  </a:lnTo>
                  <a:lnTo>
                    <a:pt x="25995" y="18519"/>
                  </a:lnTo>
                  <a:lnTo>
                    <a:pt x="25995" y="17816"/>
                  </a:lnTo>
                  <a:lnTo>
                    <a:pt x="25991" y="17359"/>
                  </a:lnTo>
                  <a:lnTo>
                    <a:pt x="25987" y="16902"/>
                  </a:lnTo>
                  <a:lnTo>
                    <a:pt x="25973" y="16445"/>
                  </a:lnTo>
                  <a:lnTo>
                    <a:pt x="25960" y="15988"/>
                  </a:lnTo>
                  <a:lnTo>
                    <a:pt x="25943" y="15542"/>
                  </a:lnTo>
                  <a:lnTo>
                    <a:pt x="25916" y="15097"/>
                  </a:lnTo>
                  <a:lnTo>
                    <a:pt x="25890" y="14663"/>
                  </a:lnTo>
                  <a:lnTo>
                    <a:pt x="25859" y="14230"/>
                  </a:lnTo>
                  <a:lnTo>
                    <a:pt x="25824" y="13796"/>
                  </a:lnTo>
                  <a:lnTo>
                    <a:pt x="25784" y="13362"/>
                  </a:lnTo>
                  <a:lnTo>
                    <a:pt x="25740" y="12940"/>
                  </a:lnTo>
                  <a:lnTo>
                    <a:pt x="25692" y="12518"/>
                  </a:lnTo>
                  <a:lnTo>
                    <a:pt x="25644" y="12096"/>
                  </a:lnTo>
                  <a:lnTo>
                    <a:pt x="25591" y="11686"/>
                  </a:lnTo>
                  <a:lnTo>
                    <a:pt x="25529" y="11288"/>
                  </a:lnTo>
                  <a:lnTo>
                    <a:pt x="25468" y="10878"/>
                  </a:lnTo>
                  <a:lnTo>
                    <a:pt x="25402" y="10479"/>
                  </a:lnTo>
                  <a:lnTo>
                    <a:pt x="25336" y="10092"/>
                  </a:lnTo>
                  <a:lnTo>
                    <a:pt x="25261" y="9706"/>
                  </a:lnTo>
                  <a:lnTo>
                    <a:pt x="25186" y="9319"/>
                  </a:lnTo>
                  <a:lnTo>
                    <a:pt x="25107" y="8944"/>
                  </a:lnTo>
                  <a:lnTo>
                    <a:pt x="25028" y="8580"/>
                  </a:lnTo>
                  <a:lnTo>
                    <a:pt x="24940" y="8217"/>
                  </a:lnTo>
                  <a:lnTo>
                    <a:pt x="24852" y="7854"/>
                  </a:lnTo>
                  <a:lnTo>
                    <a:pt x="24760" y="7502"/>
                  </a:lnTo>
                  <a:lnTo>
                    <a:pt x="24668" y="7150"/>
                  </a:lnTo>
                  <a:lnTo>
                    <a:pt x="24571" y="6811"/>
                  </a:lnTo>
                  <a:lnTo>
                    <a:pt x="24470" y="6482"/>
                  </a:lnTo>
                  <a:lnTo>
                    <a:pt x="24364" y="6154"/>
                  </a:lnTo>
                  <a:lnTo>
                    <a:pt x="24259" y="5838"/>
                  </a:lnTo>
                  <a:lnTo>
                    <a:pt x="24149" y="5521"/>
                  </a:lnTo>
                  <a:lnTo>
                    <a:pt x="24039" y="5217"/>
                  </a:lnTo>
                  <a:lnTo>
                    <a:pt x="23920" y="4924"/>
                  </a:lnTo>
                  <a:lnTo>
                    <a:pt x="23806" y="4631"/>
                  </a:lnTo>
                  <a:lnTo>
                    <a:pt x="23687" y="4349"/>
                  </a:lnTo>
                  <a:lnTo>
                    <a:pt x="23564" y="4068"/>
                  </a:lnTo>
                  <a:lnTo>
                    <a:pt x="23436" y="3798"/>
                  </a:lnTo>
                  <a:lnTo>
                    <a:pt x="23309" y="3541"/>
                  </a:lnTo>
                  <a:lnTo>
                    <a:pt x="23181" y="3283"/>
                  </a:lnTo>
                  <a:lnTo>
                    <a:pt x="23049" y="3048"/>
                  </a:lnTo>
                  <a:lnTo>
                    <a:pt x="22913" y="2802"/>
                  </a:lnTo>
                  <a:lnTo>
                    <a:pt x="22777" y="2579"/>
                  </a:lnTo>
                  <a:lnTo>
                    <a:pt x="22636" y="2357"/>
                  </a:lnTo>
                  <a:lnTo>
                    <a:pt x="22495" y="2146"/>
                  </a:lnTo>
                  <a:lnTo>
                    <a:pt x="22355" y="1947"/>
                  </a:lnTo>
                  <a:lnTo>
                    <a:pt x="22210" y="1759"/>
                  </a:lnTo>
                  <a:lnTo>
                    <a:pt x="22060" y="1572"/>
                  </a:lnTo>
                  <a:lnTo>
                    <a:pt x="21911" y="1396"/>
                  </a:lnTo>
                  <a:lnTo>
                    <a:pt x="21761" y="1232"/>
                  </a:lnTo>
                  <a:lnTo>
                    <a:pt x="21607" y="1079"/>
                  </a:lnTo>
                  <a:lnTo>
                    <a:pt x="21453" y="939"/>
                  </a:lnTo>
                  <a:lnTo>
                    <a:pt x="21299" y="798"/>
                  </a:lnTo>
                  <a:lnTo>
                    <a:pt x="21141" y="681"/>
                  </a:lnTo>
                  <a:lnTo>
                    <a:pt x="20983" y="564"/>
                  </a:lnTo>
                  <a:lnTo>
                    <a:pt x="20820" y="458"/>
                  </a:lnTo>
                  <a:lnTo>
                    <a:pt x="20657" y="364"/>
                  </a:lnTo>
                  <a:lnTo>
                    <a:pt x="20495" y="282"/>
                  </a:lnTo>
                  <a:lnTo>
                    <a:pt x="20328" y="212"/>
                  </a:lnTo>
                  <a:lnTo>
                    <a:pt x="20161" y="142"/>
                  </a:lnTo>
                  <a:lnTo>
                    <a:pt x="19994" y="95"/>
                  </a:lnTo>
                  <a:lnTo>
                    <a:pt x="19826" y="48"/>
                  </a:lnTo>
                  <a:lnTo>
                    <a:pt x="19655" y="24"/>
                  </a:lnTo>
                  <a:lnTo>
                    <a:pt x="194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3786500" y="-3864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1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848175" y="-3735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36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36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3970625" y="-371900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060225" y="-35909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115950" y="-338027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136300" y="-3156425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7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45" y="633"/>
                  </a:lnTo>
                  <a:lnTo>
                    <a:pt x="167" y="610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7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127175" y="-2939600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5" y="247"/>
                  </a:lnTo>
                  <a:lnTo>
                    <a:pt x="0" y="317"/>
                  </a:lnTo>
                  <a:lnTo>
                    <a:pt x="5" y="376"/>
                  </a:lnTo>
                  <a:lnTo>
                    <a:pt x="9" y="434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5" y="634"/>
                  </a:lnTo>
                  <a:lnTo>
                    <a:pt x="167" y="610"/>
                  </a:lnTo>
                  <a:lnTo>
                    <a:pt x="189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4"/>
                  </a:lnTo>
                  <a:lnTo>
                    <a:pt x="238" y="376"/>
                  </a:lnTo>
                  <a:lnTo>
                    <a:pt x="242" y="317"/>
                  </a:lnTo>
                  <a:lnTo>
                    <a:pt x="238" y="247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8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089675" y="-27265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036250" y="-25894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7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959100" y="-2502425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862025" y="-249567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16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16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3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770025" y="-2502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2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2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662400" y="-248777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1" y="258"/>
                  </a:lnTo>
                  <a:lnTo>
                    <a:pt x="1" y="329"/>
                  </a:lnTo>
                  <a:lnTo>
                    <a:pt x="1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29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560725" y="-2487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3458050" y="-25569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36"/>
                  </a:lnTo>
                  <a:lnTo>
                    <a:pt x="53" y="59"/>
                  </a:lnTo>
                  <a:lnTo>
                    <a:pt x="36" y="106"/>
                  </a:lnTo>
                  <a:lnTo>
                    <a:pt x="22" y="153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367800" y="-27330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8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8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327575" y="-30096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336350" y="-329032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385500" y="-35156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97" y="0"/>
                  </a:move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2350" y="-3711375"/>
              <a:ext cx="6050" cy="16125"/>
            </a:xfrm>
            <a:custGeom>
              <a:avLst/>
              <a:gdLst/>
              <a:ahLst/>
              <a:cxnLst/>
              <a:rect l="l" t="t" r="r" b="b"/>
              <a:pathLst>
                <a:path w="242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3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4" y="258"/>
                  </a:lnTo>
                  <a:lnTo>
                    <a:pt x="0" y="328"/>
                  </a:lnTo>
                  <a:lnTo>
                    <a:pt x="4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28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3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591175" y="-371900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1" y="621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705150" y="-3727200"/>
              <a:ext cx="5975" cy="15825"/>
            </a:xfrm>
            <a:custGeom>
              <a:avLst/>
              <a:gdLst/>
              <a:ahLst/>
              <a:cxnLst/>
              <a:rect l="l" t="t" r="r" b="b"/>
              <a:pathLst>
                <a:path w="239" h="633" extrusionOk="0">
                  <a:moveTo>
                    <a:pt x="93" y="0"/>
                  </a:moveTo>
                  <a:lnTo>
                    <a:pt x="71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19" y="141"/>
                  </a:lnTo>
                  <a:lnTo>
                    <a:pt x="10" y="188"/>
                  </a:lnTo>
                  <a:lnTo>
                    <a:pt x="1" y="246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19" y="492"/>
                  </a:lnTo>
                  <a:lnTo>
                    <a:pt x="36" y="539"/>
                  </a:lnTo>
                  <a:lnTo>
                    <a:pt x="54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2" y="633"/>
                  </a:lnTo>
                  <a:lnTo>
                    <a:pt x="164" y="610"/>
                  </a:lnTo>
                  <a:lnTo>
                    <a:pt x="186" y="586"/>
                  </a:lnTo>
                  <a:lnTo>
                    <a:pt x="203" y="539"/>
                  </a:lnTo>
                  <a:lnTo>
                    <a:pt x="221" y="492"/>
                  </a:lnTo>
                  <a:lnTo>
                    <a:pt x="230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46"/>
                  </a:lnTo>
                  <a:lnTo>
                    <a:pt x="230" y="188"/>
                  </a:lnTo>
                  <a:lnTo>
                    <a:pt x="221" y="141"/>
                  </a:lnTo>
                  <a:lnTo>
                    <a:pt x="203" y="94"/>
                  </a:lnTo>
                  <a:lnTo>
                    <a:pt x="186" y="47"/>
                  </a:lnTo>
                  <a:lnTo>
                    <a:pt x="164" y="2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783975" y="-415120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3638225" y="-3260450"/>
              <a:ext cx="102800" cy="298600"/>
            </a:xfrm>
            <a:custGeom>
              <a:avLst/>
              <a:gdLst/>
              <a:ahLst/>
              <a:cxnLst/>
              <a:rect l="l" t="t" r="r" b="b"/>
              <a:pathLst>
                <a:path w="4112" h="11944" extrusionOk="0">
                  <a:moveTo>
                    <a:pt x="0" y="1"/>
                  </a:moveTo>
                  <a:lnTo>
                    <a:pt x="0" y="11944"/>
                  </a:lnTo>
                  <a:lnTo>
                    <a:pt x="1038" y="11944"/>
                  </a:lnTo>
                  <a:lnTo>
                    <a:pt x="1038" y="7232"/>
                  </a:lnTo>
                  <a:lnTo>
                    <a:pt x="3074" y="7232"/>
                  </a:lnTo>
                  <a:lnTo>
                    <a:pt x="3074" y="11944"/>
                  </a:lnTo>
                  <a:lnTo>
                    <a:pt x="4111" y="11944"/>
                  </a:lnTo>
                  <a:lnTo>
                    <a:pt x="4111" y="1"/>
                  </a:lnTo>
                  <a:lnTo>
                    <a:pt x="3074" y="1"/>
                  </a:lnTo>
                  <a:lnTo>
                    <a:pt x="3074" y="4900"/>
                  </a:lnTo>
                  <a:lnTo>
                    <a:pt x="1038" y="4900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3762875" y="-3260450"/>
              <a:ext cx="31125" cy="336125"/>
            </a:xfrm>
            <a:custGeom>
              <a:avLst/>
              <a:gdLst/>
              <a:ahLst/>
              <a:cxnLst/>
              <a:rect l="l" t="t" r="r" b="b"/>
              <a:pathLst>
                <a:path w="1245" h="13445" extrusionOk="0">
                  <a:moveTo>
                    <a:pt x="128" y="1"/>
                  </a:moveTo>
                  <a:lnTo>
                    <a:pt x="119" y="9178"/>
                  </a:lnTo>
                  <a:lnTo>
                    <a:pt x="1126" y="9178"/>
                  </a:lnTo>
                  <a:lnTo>
                    <a:pt x="1126" y="1"/>
                  </a:lnTo>
                  <a:close/>
                  <a:moveTo>
                    <a:pt x="0" y="11944"/>
                  </a:moveTo>
                  <a:lnTo>
                    <a:pt x="0" y="11991"/>
                  </a:lnTo>
                  <a:lnTo>
                    <a:pt x="1" y="11976"/>
                  </a:lnTo>
                  <a:lnTo>
                    <a:pt x="0" y="11944"/>
                  </a:lnTo>
                  <a:close/>
                  <a:moveTo>
                    <a:pt x="568" y="10479"/>
                  </a:moveTo>
                  <a:lnTo>
                    <a:pt x="510" y="10502"/>
                  </a:lnTo>
                  <a:lnTo>
                    <a:pt x="458" y="10537"/>
                  </a:lnTo>
                  <a:lnTo>
                    <a:pt x="405" y="10584"/>
                  </a:lnTo>
                  <a:lnTo>
                    <a:pt x="357" y="10643"/>
                  </a:lnTo>
                  <a:lnTo>
                    <a:pt x="308" y="10702"/>
                  </a:lnTo>
                  <a:lnTo>
                    <a:pt x="264" y="10784"/>
                  </a:lnTo>
                  <a:lnTo>
                    <a:pt x="220" y="10866"/>
                  </a:lnTo>
                  <a:lnTo>
                    <a:pt x="181" y="10971"/>
                  </a:lnTo>
                  <a:lnTo>
                    <a:pt x="145" y="11065"/>
                  </a:lnTo>
                  <a:lnTo>
                    <a:pt x="110" y="11182"/>
                  </a:lnTo>
                  <a:lnTo>
                    <a:pt x="84" y="11299"/>
                  </a:lnTo>
                  <a:lnTo>
                    <a:pt x="58" y="11428"/>
                  </a:lnTo>
                  <a:lnTo>
                    <a:pt x="36" y="11569"/>
                  </a:lnTo>
                  <a:lnTo>
                    <a:pt x="22" y="11710"/>
                  </a:lnTo>
                  <a:lnTo>
                    <a:pt x="9" y="11850"/>
                  </a:lnTo>
                  <a:lnTo>
                    <a:pt x="1" y="11976"/>
                  </a:lnTo>
                  <a:lnTo>
                    <a:pt x="5" y="12096"/>
                  </a:lnTo>
                  <a:lnTo>
                    <a:pt x="14" y="12249"/>
                  </a:lnTo>
                  <a:lnTo>
                    <a:pt x="27" y="12389"/>
                  </a:lnTo>
                  <a:lnTo>
                    <a:pt x="49" y="12530"/>
                  </a:lnTo>
                  <a:lnTo>
                    <a:pt x="71" y="12659"/>
                  </a:lnTo>
                  <a:lnTo>
                    <a:pt x="102" y="12788"/>
                  </a:lnTo>
                  <a:lnTo>
                    <a:pt x="137" y="12905"/>
                  </a:lnTo>
                  <a:lnTo>
                    <a:pt x="172" y="13010"/>
                  </a:lnTo>
                  <a:lnTo>
                    <a:pt x="211" y="13104"/>
                  </a:lnTo>
                  <a:lnTo>
                    <a:pt x="255" y="13186"/>
                  </a:lnTo>
                  <a:lnTo>
                    <a:pt x="304" y="13268"/>
                  </a:lnTo>
                  <a:lnTo>
                    <a:pt x="352" y="13327"/>
                  </a:lnTo>
                  <a:lnTo>
                    <a:pt x="405" y="13374"/>
                  </a:lnTo>
                  <a:lnTo>
                    <a:pt x="462" y="13409"/>
                  </a:lnTo>
                  <a:lnTo>
                    <a:pt x="515" y="13432"/>
                  </a:lnTo>
                  <a:lnTo>
                    <a:pt x="620" y="13432"/>
                  </a:lnTo>
                  <a:lnTo>
                    <a:pt x="678" y="13444"/>
                  </a:lnTo>
                  <a:lnTo>
                    <a:pt x="735" y="13432"/>
                  </a:lnTo>
                  <a:lnTo>
                    <a:pt x="787" y="13409"/>
                  </a:lnTo>
                  <a:lnTo>
                    <a:pt x="845" y="13374"/>
                  </a:lnTo>
                  <a:lnTo>
                    <a:pt x="893" y="13327"/>
                  </a:lnTo>
                  <a:lnTo>
                    <a:pt x="946" y="13268"/>
                  </a:lnTo>
                  <a:lnTo>
                    <a:pt x="990" y="13198"/>
                  </a:lnTo>
                  <a:lnTo>
                    <a:pt x="1034" y="13116"/>
                  </a:lnTo>
                  <a:lnTo>
                    <a:pt x="1073" y="13022"/>
                  </a:lnTo>
                  <a:lnTo>
                    <a:pt x="1113" y="12917"/>
                  </a:lnTo>
                  <a:lnTo>
                    <a:pt x="1144" y="12800"/>
                  </a:lnTo>
                  <a:lnTo>
                    <a:pt x="1174" y="12671"/>
                  </a:lnTo>
                  <a:lnTo>
                    <a:pt x="1196" y="12542"/>
                  </a:lnTo>
                  <a:lnTo>
                    <a:pt x="1218" y="12401"/>
                  </a:lnTo>
                  <a:lnTo>
                    <a:pt x="1232" y="12260"/>
                  </a:lnTo>
                  <a:lnTo>
                    <a:pt x="1240" y="12108"/>
                  </a:lnTo>
                  <a:lnTo>
                    <a:pt x="1245" y="11991"/>
                  </a:lnTo>
                  <a:lnTo>
                    <a:pt x="1236" y="11827"/>
                  </a:lnTo>
                  <a:lnTo>
                    <a:pt x="1223" y="11663"/>
                  </a:lnTo>
                  <a:lnTo>
                    <a:pt x="1201" y="11510"/>
                  </a:lnTo>
                  <a:lnTo>
                    <a:pt x="1174" y="11358"/>
                  </a:lnTo>
                  <a:lnTo>
                    <a:pt x="1144" y="11229"/>
                  </a:lnTo>
                  <a:lnTo>
                    <a:pt x="1108" y="11100"/>
                  </a:lnTo>
                  <a:lnTo>
                    <a:pt x="1069" y="10971"/>
                  </a:lnTo>
                  <a:lnTo>
                    <a:pt x="1025" y="10866"/>
                  </a:lnTo>
                  <a:lnTo>
                    <a:pt x="977" y="10772"/>
                  </a:lnTo>
                  <a:lnTo>
                    <a:pt x="924" y="10690"/>
                  </a:lnTo>
                  <a:lnTo>
                    <a:pt x="871" y="10620"/>
                  </a:lnTo>
                  <a:lnTo>
                    <a:pt x="814" y="10561"/>
                  </a:lnTo>
                  <a:lnTo>
                    <a:pt x="757" y="10514"/>
                  </a:lnTo>
                  <a:lnTo>
                    <a:pt x="695" y="10491"/>
                  </a:lnTo>
                  <a:lnTo>
                    <a:pt x="634" y="10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810475" y="-3266300"/>
              <a:ext cx="30700" cy="304450"/>
            </a:xfrm>
            <a:custGeom>
              <a:avLst/>
              <a:gdLst/>
              <a:ahLst/>
              <a:cxnLst/>
              <a:rect l="l" t="t" r="r" b="b"/>
              <a:pathLst>
                <a:path w="1228" h="12178" extrusionOk="0">
                  <a:moveTo>
                    <a:pt x="611" y="0"/>
                  </a:moveTo>
                  <a:lnTo>
                    <a:pt x="550" y="12"/>
                  </a:lnTo>
                  <a:lnTo>
                    <a:pt x="488" y="36"/>
                  </a:lnTo>
                  <a:lnTo>
                    <a:pt x="431" y="82"/>
                  </a:lnTo>
                  <a:lnTo>
                    <a:pt x="374" y="129"/>
                  </a:lnTo>
                  <a:lnTo>
                    <a:pt x="321" y="200"/>
                  </a:lnTo>
                  <a:lnTo>
                    <a:pt x="269" y="282"/>
                  </a:lnTo>
                  <a:lnTo>
                    <a:pt x="225" y="375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27"/>
                  </a:lnTo>
                  <a:lnTo>
                    <a:pt x="75" y="856"/>
                  </a:lnTo>
                  <a:lnTo>
                    <a:pt x="49" y="1008"/>
                  </a:lnTo>
                  <a:lnTo>
                    <a:pt x="27" y="1149"/>
                  </a:lnTo>
                  <a:lnTo>
                    <a:pt x="13" y="1313"/>
                  </a:lnTo>
                  <a:lnTo>
                    <a:pt x="5" y="1477"/>
                  </a:lnTo>
                  <a:lnTo>
                    <a:pt x="0" y="1641"/>
                  </a:lnTo>
                  <a:lnTo>
                    <a:pt x="5" y="1805"/>
                  </a:lnTo>
                  <a:lnTo>
                    <a:pt x="13" y="1969"/>
                  </a:lnTo>
                  <a:lnTo>
                    <a:pt x="27" y="2122"/>
                  </a:lnTo>
                  <a:lnTo>
                    <a:pt x="49" y="2274"/>
                  </a:lnTo>
                  <a:lnTo>
                    <a:pt x="75" y="2427"/>
                  </a:lnTo>
                  <a:lnTo>
                    <a:pt x="106" y="2555"/>
                  </a:lnTo>
                  <a:lnTo>
                    <a:pt x="141" y="2684"/>
                  </a:lnTo>
                  <a:lnTo>
                    <a:pt x="181" y="2802"/>
                  </a:lnTo>
                  <a:lnTo>
                    <a:pt x="225" y="2907"/>
                  </a:lnTo>
                  <a:lnTo>
                    <a:pt x="273" y="3001"/>
                  </a:lnTo>
                  <a:lnTo>
                    <a:pt x="321" y="3083"/>
                  </a:lnTo>
                  <a:lnTo>
                    <a:pt x="374" y="3153"/>
                  </a:lnTo>
                  <a:lnTo>
                    <a:pt x="431" y="3200"/>
                  </a:lnTo>
                  <a:lnTo>
                    <a:pt x="493" y="3247"/>
                  </a:lnTo>
                  <a:lnTo>
                    <a:pt x="554" y="3270"/>
                  </a:lnTo>
                  <a:lnTo>
                    <a:pt x="616" y="3282"/>
                  </a:lnTo>
                  <a:lnTo>
                    <a:pt x="677" y="3270"/>
                  </a:lnTo>
                  <a:lnTo>
                    <a:pt x="739" y="3247"/>
                  </a:lnTo>
                  <a:lnTo>
                    <a:pt x="796" y="3200"/>
                  </a:lnTo>
                  <a:lnTo>
                    <a:pt x="853" y="3153"/>
                  </a:lnTo>
                  <a:lnTo>
                    <a:pt x="906" y="3083"/>
                  </a:lnTo>
                  <a:lnTo>
                    <a:pt x="959" y="3001"/>
                  </a:lnTo>
                  <a:lnTo>
                    <a:pt x="1007" y="2907"/>
                  </a:lnTo>
                  <a:lnTo>
                    <a:pt x="1051" y="2802"/>
                  </a:lnTo>
                  <a:lnTo>
                    <a:pt x="1091" y="2684"/>
                  </a:lnTo>
                  <a:lnTo>
                    <a:pt x="1126" y="2555"/>
                  </a:lnTo>
                  <a:lnTo>
                    <a:pt x="1157" y="2415"/>
                  </a:lnTo>
                  <a:lnTo>
                    <a:pt x="1179" y="2274"/>
                  </a:lnTo>
                  <a:lnTo>
                    <a:pt x="1201" y="2122"/>
                  </a:lnTo>
                  <a:lnTo>
                    <a:pt x="1218" y="1969"/>
                  </a:lnTo>
                  <a:lnTo>
                    <a:pt x="1227" y="1805"/>
                  </a:lnTo>
                  <a:lnTo>
                    <a:pt x="1227" y="1641"/>
                  </a:lnTo>
                  <a:lnTo>
                    <a:pt x="1227" y="1477"/>
                  </a:lnTo>
                  <a:lnTo>
                    <a:pt x="1218" y="1313"/>
                  </a:lnTo>
                  <a:lnTo>
                    <a:pt x="1201" y="1149"/>
                  </a:lnTo>
                  <a:lnTo>
                    <a:pt x="1179" y="997"/>
                  </a:lnTo>
                  <a:lnTo>
                    <a:pt x="1157" y="856"/>
                  </a:lnTo>
                  <a:lnTo>
                    <a:pt x="1122" y="727"/>
                  </a:lnTo>
                  <a:lnTo>
                    <a:pt x="1086" y="598"/>
                  </a:lnTo>
                  <a:lnTo>
                    <a:pt x="1047" y="481"/>
                  </a:lnTo>
                  <a:lnTo>
                    <a:pt x="1003" y="375"/>
                  </a:lnTo>
                  <a:lnTo>
                    <a:pt x="959" y="282"/>
                  </a:lnTo>
                  <a:lnTo>
                    <a:pt x="906" y="200"/>
                  </a:lnTo>
                  <a:lnTo>
                    <a:pt x="853" y="129"/>
                  </a:lnTo>
                  <a:lnTo>
                    <a:pt x="796" y="71"/>
                  </a:lnTo>
                  <a:lnTo>
                    <a:pt x="739" y="36"/>
                  </a:lnTo>
                  <a:lnTo>
                    <a:pt x="677" y="12"/>
                  </a:lnTo>
                  <a:lnTo>
                    <a:pt x="611" y="0"/>
                  </a:lnTo>
                  <a:close/>
                  <a:moveTo>
                    <a:pt x="203" y="4384"/>
                  </a:moveTo>
                  <a:lnTo>
                    <a:pt x="0" y="12178"/>
                  </a:lnTo>
                  <a:lnTo>
                    <a:pt x="1192" y="12178"/>
                  </a:lnTo>
                  <a:lnTo>
                    <a:pt x="994" y="4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3744625" y="-2558400"/>
              <a:ext cx="7050" cy="435450"/>
            </a:xfrm>
            <a:custGeom>
              <a:avLst/>
              <a:gdLst/>
              <a:ahLst/>
              <a:cxnLst/>
              <a:rect l="l" t="t" r="r" b="b"/>
              <a:pathLst>
                <a:path w="282" h="17418" extrusionOk="0">
                  <a:moveTo>
                    <a:pt x="141" y="1"/>
                  </a:moveTo>
                  <a:lnTo>
                    <a:pt x="97" y="1079"/>
                  </a:lnTo>
                  <a:lnTo>
                    <a:pt x="62" y="2169"/>
                  </a:lnTo>
                  <a:lnTo>
                    <a:pt x="36" y="3259"/>
                  </a:lnTo>
                  <a:lnTo>
                    <a:pt x="18" y="4349"/>
                  </a:lnTo>
                  <a:lnTo>
                    <a:pt x="5" y="5439"/>
                  </a:lnTo>
                  <a:lnTo>
                    <a:pt x="0" y="6529"/>
                  </a:lnTo>
                  <a:lnTo>
                    <a:pt x="5" y="7619"/>
                  </a:lnTo>
                  <a:lnTo>
                    <a:pt x="14" y="8709"/>
                  </a:lnTo>
                  <a:lnTo>
                    <a:pt x="5" y="9799"/>
                  </a:lnTo>
                  <a:lnTo>
                    <a:pt x="0" y="10889"/>
                  </a:lnTo>
                  <a:lnTo>
                    <a:pt x="5" y="11979"/>
                  </a:lnTo>
                  <a:lnTo>
                    <a:pt x="14" y="13069"/>
                  </a:lnTo>
                  <a:lnTo>
                    <a:pt x="36" y="14159"/>
                  </a:lnTo>
                  <a:lnTo>
                    <a:pt x="62" y="15249"/>
                  </a:lnTo>
                  <a:lnTo>
                    <a:pt x="97" y="16328"/>
                  </a:lnTo>
                  <a:lnTo>
                    <a:pt x="141" y="17418"/>
                  </a:lnTo>
                  <a:lnTo>
                    <a:pt x="181" y="16328"/>
                  </a:lnTo>
                  <a:lnTo>
                    <a:pt x="216" y="15249"/>
                  </a:lnTo>
                  <a:lnTo>
                    <a:pt x="242" y="14159"/>
                  </a:lnTo>
                  <a:lnTo>
                    <a:pt x="264" y="13069"/>
                  </a:lnTo>
                  <a:lnTo>
                    <a:pt x="277" y="11979"/>
                  </a:lnTo>
                  <a:lnTo>
                    <a:pt x="282" y="10889"/>
                  </a:lnTo>
                  <a:lnTo>
                    <a:pt x="277" y="9799"/>
                  </a:lnTo>
                  <a:lnTo>
                    <a:pt x="264" y="8709"/>
                  </a:lnTo>
                  <a:lnTo>
                    <a:pt x="277" y="7619"/>
                  </a:lnTo>
                  <a:lnTo>
                    <a:pt x="277" y="6529"/>
                  </a:lnTo>
                  <a:lnTo>
                    <a:pt x="277" y="5439"/>
                  </a:lnTo>
                  <a:lnTo>
                    <a:pt x="264" y="4349"/>
                  </a:lnTo>
                  <a:lnTo>
                    <a:pt x="242" y="3259"/>
                  </a:lnTo>
                  <a:lnTo>
                    <a:pt x="216" y="2169"/>
                  </a:lnTo>
                  <a:lnTo>
                    <a:pt x="181" y="107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extrusionOk="0">
                  <a:moveTo>
                    <a:pt x="124" y="0"/>
                  </a:move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fill="none" extrusionOk="0">
                  <a:moveTo>
                    <a:pt x="124" y="0"/>
                  </a:moveTo>
                  <a:lnTo>
                    <a:pt x="124" y="0"/>
                  </a:ln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370875" y="-3634900"/>
              <a:ext cx="734225" cy="1093825"/>
            </a:xfrm>
            <a:custGeom>
              <a:avLst/>
              <a:gdLst/>
              <a:ahLst/>
              <a:cxnLst/>
              <a:rect l="l" t="t" r="r" b="b"/>
              <a:pathLst>
                <a:path w="29369" h="43753" extrusionOk="0">
                  <a:moveTo>
                    <a:pt x="21146" y="211"/>
                  </a:moveTo>
                  <a:lnTo>
                    <a:pt x="21247" y="223"/>
                  </a:lnTo>
                  <a:lnTo>
                    <a:pt x="21344" y="211"/>
                  </a:lnTo>
                  <a:close/>
                  <a:moveTo>
                    <a:pt x="21537" y="0"/>
                  </a:moveTo>
                  <a:lnTo>
                    <a:pt x="21344" y="23"/>
                  </a:lnTo>
                  <a:lnTo>
                    <a:pt x="21533" y="47"/>
                  </a:lnTo>
                  <a:lnTo>
                    <a:pt x="21722" y="70"/>
                  </a:lnTo>
                  <a:lnTo>
                    <a:pt x="21911" y="117"/>
                  </a:lnTo>
                  <a:lnTo>
                    <a:pt x="22096" y="176"/>
                  </a:lnTo>
                  <a:lnTo>
                    <a:pt x="22285" y="246"/>
                  </a:lnTo>
                  <a:lnTo>
                    <a:pt x="22469" y="316"/>
                  </a:lnTo>
                  <a:lnTo>
                    <a:pt x="22654" y="410"/>
                  </a:lnTo>
                  <a:lnTo>
                    <a:pt x="22839" y="504"/>
                  </a:lnTo>
                  <a:lnTo>
                    <a:pt x="23023" y="610"/>
                  </a:lnTo>
                  <a:lnTo>
                    <a:pt x="23208" y="738"/>
                  </a:lnTo>
                  <a:lnTo>
                    <a:pt x="23388" y="867"/>
                  </a:lnTo>
                  <a:lnTo>
                    <a:pt x="23569" y="1008"/>
                  </a:lnTo>
                  <a:lnTo>
                    <a:pt x="23749" y="1160"/>
                  </a:lnTo>
                  <a:lnTo>
                    <a:pt x="23925" y="1313"/>
                  </a:lnTo>
                  <a:lnTo>
                    <a:pt x="24105" y="1489"/>
                  </a:lnTo>
                  <a:lnTo>
                    <a:pt x="24281" y="1664"/>
                  </a:lnTo>
                  <a:lnTo>
                    <a:pt x="24483" y="1899"/>
                  </a:lnTo>
                  <a:lnTo>
                    <a:pt x="24685" y="2145"/>
                  </a:lnTo>
                  <a:lnTo>
                    <a:pt x="24883" y="2403"/>
                  </a:lnTo>
                  <a:lnTo>
                    <a:pt x="25077" y="2672"/>
                  </a:lnTo>
                  <a:lnTo>
                    <a:pt x="25270" y="2965"/>
                  </a:lnTo>
                  <a:lnTo>
                    <a:pt x="25455" y="3270"/>
                  </a:lnTo>
                  <a:lnTo>
                    <a:pt x="25644" y="3587"/>
                  </a:lnTo>
                  <a:lnTo>
                    <a:pt x="25824" y="3915"/>
                  </a:lnTo>
                  <a:lnTo>
                    <a:pt x="26000" y="4255"/>
                  </a:lnTo>
                  <a:lnTo>
                    <a:pt x="26176" y="4618"/>
                  </a:lnTo>
                  <a:lnTo>
                    <a:pt x="26348" y="4981"/>
                  </a:lnTo>
                  <a:lnTo>
                    <a:pt x="26515" y="5368"/>
                  </a:lnTo>
                  <a:lnTo>
                    <a:pt x="26677" y="5767"/>
                  </a:lnTo>
                  <a:lnTo>
                    <a:pt x="26836" y="6165"/>
                  </a:lnTo>
                  <a:lnTo>
                    <a:pt x="26990" y="6587"/>
                  </a:lnTo>
                  <a:lnTo>
                    <a:pt x="27139" y="7021"/>
                  </a:lnTo>
                  <a:lnTo>
                    <a:pt x="27319" y="7571"/>
                  </a:lnTo>
                  <a:lnTo>
                    <a:pt x="27495" y="8134"/>
                  </a:lnTo>
                  <a:lnTo>
                    <a:pt x="27662" y="8720"/>
                  </a:lnTo>
                  <a:lnTo>
                    <a:pt x="27821" y="9318"/>
                  </a:lnTo>
                  <a:lnTo>
                    <a:pt x="27970" y="9927"/>
                  </a:lnTo>
                  <a:lnTo>
                    <a:pt x="28111" y="10560"/>
                  </a:lnTo>
                  <a:lnTo>
                    <a:pt x="28243" y="11193"/>
                  </a:lnTo>
                  <a:lnTo>
                    <a:pt x="28370" y="11849"/>
                  </a:lnTo>
                  <a:lnTo>
                    <a:pt x="28436" y="12224"/>
                  </a:lnTo>
                  <a:lnTo>
                    <a:pt x="28502" y="12588"/>
                  </a:lnTo>
                  <a:lnTo>
                    <a:pt x="28564" y="12963"/>
                  </a:lnTo>
                  <a:lnTo>
                    <a:pt x="28625" y="13350"/>
                  </a:lnTo>
                  <a:lnTo>
                    <a:pt x="28678" y="13725"/>
                  </a:lnTo>
                  <a:lnTo>
                    <a:pt x="28731" y="14111"/>
                  </a:lnTo>
                  <a:lnTo>
                    <a:pt x="28784" y="14498"/>
                  </a:lnTo>
                  <a:lnTo>
                    <a:pt x="28827" y="14885"/>
                  </a:lnTo>
                  <a:lnTo>
                    <a:pt x="28871" y="15284"/>
                  </a:lnTo>
                  <a:lnTo>
                    <a:pt x="28915" y="15670"/>
                  </a:lnTo>
                  <a:lnTo>
                    <a:pt x="28951" y="16069"/>
                  </a:lnTo>
                  <a:lnTo>
                    <a:pt x="28986" y="16467"/>
                  </a:lnTo>
                  <a:lnTo>
                    <a:pt x="29017" y="16877"/>
                  </a:lnTo>
                  <a:lnTo>
                    <a:pt x="29047" y="17276"/>
                  </a:lnTo>
                  <a:lnTo>
                    <a:pt x="29074" y="17686"/>
                  </a:lnTo>
                  <a:lnTo>
                    <a:pt x="29096" y="18085"/>
                  </a:lnTo>
                  <a:lnTo>
                    <a:pt x="29118" y="18554"/>
                  </a:lnTo>
                  <a:lnTo>
                    <a:pt x="29140" y="19022"/>
                  </a:lnTo>
                  <a:lnTo>
                    <a:pt x="29157" y="19491"/>
                  </a:lnTo>
                  <a:lnTo>
                    <a:pt x="29175" y="19960"/>
                  </a:lnTo>
                  <a:lnTo>
                    <a:pt x="29184" y="20429"/>
                  </a:lnTo>
                  <a:lnTo>
                    <a:pt x="29188" y="20898"/>
                  </a:lnTo>
                  <a:lnTo>
                    <a:pt x="29192" y="21366"/>
                  </a:lnTo>
                  <a:lnTo>
                    <a:pt x="29192" y="21835"/>
                  </a:lnTo>
                  <a:lnTo>
                    <a:pt x="29188" y="22304"/>
                  </a:lnTo>
                  <a:lnTo>
                    <a:pt x="29179" y="22773"/>
                  </a:lnTo>
                  <a:lnTo>
                    <a:pt x="29166" y="23242"/>
                  </a:lnTo>
                  <a:lnTo>
                    <a:pt x="29153" y="23699"/>
                  </a:lnTo>
                  <a:lnTo>
                    <a:pt x="29131" y="24168"/>
                  </a:lnTo>
                  <a:lnTo>
                    <a:pt x="29109" y="24636"/>
                  </a:lnTo>
                  <a:lnTo>
                    <a:pt x="29083" y="25094"/>
                  </a:lnTo>
                  <a:lnTo>
                    <a:pt x="29052" y="25551"/>
                  </a:lnTo>
                  <a:lnTo>
                    <a:pt x="29017" y="26008"/>
                  </a:lnTo>
                  <a:lnTo>
                    <a:pt x="28981" y="26465"/>
                  </a:lnTo>
                  <a:lnTo>
                    <a:pt x="28942" y="26922"/>
                  </a:lnTo>
                  <a:lnTo>
                    <a:pt x="28893" y="27367"/>
                  </a:lnTo>
                  <a:lnTo>
                    <a:pt x="28845" y="27824"/>
                  </a:lnTo>
                  <a:lnTo>
                    <a:pt x="28797" y="28270"/>
                  </a:lnTo>
                  <a:lnTo>
                    <a:pt x="28740" y="28715"/>
                  </a:lnTo>
                  <a:lnTo>
                    <a:pt x="28682" y="29149"/>
                  </a:lnTo>
                  <a:lnTo>
                    <a:pt x="28621" y="29594"/>
                  </a:lnTo>
                  <a:lnTo>
                    <a:pt x="28555" y="30028"/>
                  </a:lnTo>
                  <a:lnTo>
                    <a:pt x="28485" y="30450"/>
                  </a:lnTo>
                  <a:lnTo>
                    <a:pt x="28410" y="30883"/>
                  </a:lnTo>
                  <a:lnTo>
                    <a:pt x="28335" y="31305"/>
                  </a:lnTo>
                  <a:lnTo>
                    <a:pt x="28256" y="31727"/>
                  </a:lnTo>
                  <a:lnTo>
                    <a:pt x="28172" y="32149"/>
                  </a:lnTo>
                  <a:lnTo>
                    <a:pt x="28084" y="32559"/>
                  </a:lnTo>
                  <a:lnTo>
                    <a:pt x="27979" y="33017"/>
                  </a:lnTo>
                  <a:lnTo>
                    <a:pt x="27869" y="33474"/>
                  </a:lnTo>
                  <a:lnTo>
                    <a:pt x="27755" y="33919"/>
                  </a:lnTo>
                  <a:lnTo>
                    <a:pt x="27636" y="34353"/>
                  </a:lnTo>
                  <a:lnTo>
                    <a:pt x="27513" y="34786"/>
                  </a:lnTo>
                  <a:lnTo>
                    <a:pt x="27385" y="35208"/>
                  </a:lnTo>
                  <a:lnTo>
                    <a:pt x="27258" y="35619"/>
                  </a:lnTo>
                  <a:lnTo>
                    <a:pt x="27121" y="36017"/>
                  </a:lnTo>
                  <a:lnTo>
                    <a:pt x="26985" y="36404"/>
                  </a:lnTo>
                  <a:lnTo>
                    <a:pt x="26844" y="36779"/>
                  </a:lnTo>
                  <a:lnTo>
                    <a:pt x="26699" y="37154"/>
                  </a:lnTo>
                  <a:lnTo>
                    <a:pt x="26550" y="37517"/>
                  </a:lnTo>
                  <a:lnTo>
                    <a:pt x="26400" y="37857"/>
                  </a:lnTo>
                  <a:lnTo>
                    <a:pt x="26246" y="38197"/>
                  </a:lnTo>
                  <a:lnTo>
                    <a:pt x="26088" y="38525"/>
                  </a:lnTo>
                  <a:lnTo>
                    <a:pt x="25930" y="38853"/>
                  </a:lnTo>
                  <a:lnTo>
                    <a:pt x="25763" y="39158"/>
                  </a:lnTo>
                  <a:lnTo>
                    <a:pt x="25600" y="39451"/>
                  </a:lnTo>
                  <a:lnTo>
                    <a:pt x="25429" y="39732"/>
                  </a:lnTo>
                  <a:lnTo>
                    <a:pt x="25257" y="40014"/>
                  </a:lnTo>
                  <a:lnTo>
                    <a:pt x="25081" y="40272"/>
                  </a:lnTo>
                  <a:lnTo>
                    <a:pt x="24905" y="40518"/>
                  </a:lnTo>
                  <a:lnTo>
                    <a:pt x="24725" y="40752"/>
                  </a:lnTo>
                  <a:lnTo>
                    <a:pt x="24545" y="40986"/>
                  </a:lnTo>
                  <a:lnTo>
                    <a:pt x="24360" y="41197"/>
                  </a:lnTo>
                  <a:lnTo>
                    <a:pt x="24175" y="41397"/>
                  </a:lnTo>
                  <a:lnTo>
                    <a:pt x="23986" y="41584"/>
                  </a:lnTo>
                  <a:lnTo>
                    <a:pt x="23793" y="41760"/>
                  </a:lnTo>
                  <a:lnTo>
                    <a:pt x="23604" y="41924"/>
                  </a:lnTo>
                  <a:lnTo>
                    <a:pt x="23406" y="42076"/>
                  </a:lnTo>
                  <a:lnTo>
                    <a:pt x="23212" y="42217"/>
                  </a:lnTo>
                  <a:lnTo>
                    <a:pt x="23010" y="42346"/>
                  </a:lnTo>
                  <a:lnTo>
                    <a:pt x="22804" y="42463"/>
                  </a:lnTo>
                  <a:lnTo>
                    <a:pt x="22593" y="42557"/>
                  </a:lnTo>
                  <a:lnTo>
                    <a:pt x="22381" y="42639"/>
                  </a:lnTo>
                  <a:lnTo>
                    <a:pt x="22166" y="42698"/>
                  </a:lnTo>
                  <a:lnTo>
                    <a:pt x="21951" y="42745"/>
                  </a:lnTo>
                  <a:lnTo>
                    <a:pt x="21735" y="42780"/>
                  </a:lnTo>
                  <a:lnTo>
                    <a:pt x="21515" y="42791"/>
                  </a:lnTo>
                  <a:lnTo>
                    <a:pt x="21295" y="42803"/>
                  </a:lnTo>
                  <a:lnTo>
                    <a:pt x="20856" y="42815"/>
                  </a:lnTo>
                  <a:lnTo>
                    <a:pt x="20412" y="42803"/>
                  </a:lnTo>
                  <a:lnTo>
                    <a:pt x="19963" y="42791"/>
                  </a:lnTo>
                  <a:lnTo>
                    <a:pt x="19734" y="42791"/>
                  </a:lnTo>
                  <a:lnTo>
                    <a:pt x="19510" y="42803"/>
                  </a:lnTo>
                  <a:lnTo>
                    <a:pt x="8047" y="42803"/>
                  </a:lnTo>
                  <a:lnTo>
                    <a:pt x="7805" y="42791"/>
                  </a:lnTo>
                  <a:lnTo>
                    <a:pt x="7563" y="42768"/>
                  </a:lnTo>
                  <a:lnTo>
                    <a:pt x="7322" y="42709"/>
                  </a:lnTo>
                  <a:lnTo>
                    <a:pt x="7080" y="42639"/>
                  </a:lnTo>
                  <a:lnTo>
                    <a:pt x="6842" y="42557"/>
                  </a:lnTo>
                  <a:lnTo>
                    <a:pt x="6609" y="42452"/>
                  </a:lnTo>
                  <a:lnTo>
                    <a:pt x="6372" y="42323"/>
                  </a:lnTo>
                  <a:lnTo>
                    <a:pt x="6143" y="42170"/>
                  </a:lnTo>
                  <a:lnTo>
                    <a:pt x="5910" y="42006"/>
                  </a:lnTo>
                  <a:lnTo>
                    <a:pt x="5686" y="41830"/>
                  </a:lnTo>
                  <a:lnTo>
                    <a:pt x="5457" y="41631"/>
                  </a:lnTo>
                  <a:lnTo>
                    <a:pt x="5237" y="41408"/>
                  </a:lnTo>
                  <a:lnTo>
                    <a:pt x="5018" y="41174"/>
                  </a:lnTo>
                  <a:lnTo>
                    <a:pt x="4802" y="40916"/>
                  </a:lnTo>
                  <a:lnTo>
                    <a:pt x="4587" y="40647"/>
                  </a:lnTo>
                  <a:lnTo>
                    <a:pt x="4376" y="40365"/>
                  </a:lnTo>
                  <a:lnTo>
                    <a:pt x="4169" y="40061"/>
                  </a:lnTo>
                  <a:lnTo>
                    <a:pt x="3967" y="39732"/>
                  </a:lnTo>
                  <a:lnTo>
                    <a:pt x="3764" y="39392"/>
                  </a:lnTo>
                  <a:lnTo>
                    <a:pt x="3571" y="39041"/>
                  </a:lnTo>
                  <a:lnTo>
                    <a:pt x="3378" y="38678"/>
                  </a:lnTo>
                  <a:lnTo>
                    <a:pt x="3188" y="38291"/>
                  </a:lnTo>
                  <a:lnTo>
                    <a:pt x="3004" y="37892"/>
                  </a:lnTo>
                  <a:lnTo>
                    <a:pt x="2823" y="37470"/>
                  </a:lnTo>
                  <a:lnTo>
                    <a:pt x="2652" y="37037"/>
                  </a:lnTo>
                  <a:lnTo>
                    <a:pt x="2481" y="36591"/>
                  </a:lnTo>
                  <a:lnTo>
                    <a:pt x="2313" y="36134"/>
                  </a:lnTo>
                  <a:lnTo>
                    <a:pt x="2155" y="35654"/>
                  </a:lnTo>
                  <a:lnTo>
                    <a:pt x="2001" y="35161"/>
                  </a:lnTo>
                  <a:lnTo>
                    <a:pt x="1847" y="34657"/>
                  </a:lnTo>
                  <a:lnTo>
                    <a:pt x="1707" y="34142"/>
                  </a:lnTo>
                  <a:lnTo>
                    <a:pt x="1566" y="33603"/>
                  </a:lnTo>
                  <a:lnTo>
                    <a:pt x="1443" y="33099"/>
                  </a:lnTo>
                  <a:lnTo>
                    <a:pt x="1324" y="32583"/>
                  </a:lnTo>
                  <a:lnTo>
                    <a:pt x="1214" y="32055"/>
                  </a:lnTo>
                  <a:lnTo>
                    <a:pt x="1109" y="31516"/>
                  </a:lnTo>
                  <a:lnTo>
                    <a:pt x="1008" y="30977"/>
                  </a:lnTo>
                  <a:lnTo>
                    <a:pt x="915" y="30438"/>
                  </a:lnTo>
                  <a:lnTo>
                    <a:pt x="827" y="29875"/>
                  </a:lnTo>
                  <a:lnTo>
                    <a:pt x="744" y="29313"/>
                  </a:lnTo>
                  <a:lnTo>
                    <a:pt x="669" y="28750"/>
                  </a:lnTo>
                  <a:lnTo>
                    <a:pt x="599" y="28176"/>
                  </a:lnTo>
                  <a:lnTo>
                    <a:pt x="533" y="27602"/>
                  </a:lnTo>
                  <a:lnTo>
                    <a:pt x="475" y="27016"/>
                  </a:lnTo>
                  <a:lnTo>
                    <a:pt x="423" y="26430"/>
                  </a:lnTo>
                  <a:lnTo>
                    <a:pt x="379" y="25844"/>
                  </a:lnTo>
                  <a:lnTo>
                    <a:pt x="339" y="25246"/>
                  </a:lnTo>
                  <a:lnTo>
                    <a:pt x="308" y="24648"/>
                  </a:lnTo>
                  <a:lnTo>
                    <a:pt x="282" y="24062"/>
                  </a:lnTo>
                  <a:lnTo>
                    <a:pt x="264" y="23488"/>
                  </a:lnTo>
                  <a:lnTo>
                    <a:pt x="247" y="22902"/>
                  </a:lnTo>
                  <a:lnTo>
                    <a:pt x="242" y="22328"/>
                  </a:lnTo>
                  <a:lnTo>
                    <a:pt x="238" y="21741"/>
                  </a:lnTo>
                  <a:lnTo>
                    <a:pt x="238" y="21167"/>
                  </a:lnTo>
                  <a:lnTo>
                    <a:pt x="247" y="20581"/>
                  </a:lnTo>
                  <a:lnTo>
                    <a:pt x="260" y="20007"/>
                  </a:lnTo>
                  <a:lnTo>
                    <a:pt x="278" y="19421"/>
                  </a:lnTo>
                  <a:lnTo>
                    <a:pt x="300" y="18847"/>
                  </a:lnTo>
                  <a:lnTo>
                    <a:pt x="326" y="18272"/>
                  </a:lnTo>
                  <a:lnTo>
                    <a:pt x="361" y="17698"/>
                  </a:lnTo>
                  <a:lnTo>
                    <a:pt x="401" y="17124"/>
                  </a:lnTo>
                  <a:lnTo>
                    <a:pt x="445" y="16561"/>
                  </a:lnTo>
                  <a:lnTo>
                    <a:pt x="493" y="15987"/>
                  </a:lnTo>
                  <a:lnTo>
                    <a:pt x="546" y="15424"/>
                  </a:lnTo>
                  <a:lnTo>
                    <a:pt x="607" y="14908"/>
                  </a:lnTo>
                  <a:lnTo>
                    <a:pt x="669" y="14393"/>
                  </a:lnTo>
                  <a:lnTo>
                    <a:pt x="739" y="13889"/>
                  </a:lnTo>
                  <a:lnTo>
                    <a:pt x="814" y="13385"/>
                  </a:lnTo>
                  <a:lnTo>
                    <a:pt x="893" y="12881"/>
                  </a:lnTo>
                  <a:lnTo>
                    <a:pt x="972" y="12400"/>
                  </a:lnTo>
                  <a:lnTo>
                    <a:pt x="1060" y="11920"/>
                  </a:lnTo>
                  <a:lnTo>
                    <a:pt x="1153" y="11439"/>
                  </a:lnTo>
                  <a:lnTo>
                    <a:pt x="1249" y="10970"/>
                  </a:lnTo>
                  <a:lnTo>
                    <a:pt x="1350" y="10513"/>
                  </a:lnTo>
                  <a:lnTo>
                    <a:pt x="1456" y="10056"/>
                  </a:lnTo>
                  <a:lnTo>
                    <a:pt x="1566" y="9611"/>
                  </a:lnTo>
                  <a:lnTo>
                    <a:pt x="1680" y="9177"/>
                  </a:lnTo>
                  <a:lnTo>
                    <a:pt x="1799" y="8744"/>
                  </a:lnTo>
                  <a:lnTo>
                    <a:pt x="1918" y="8322"/>
                  </a:lnTo>
                  <a:lnTo>
                    <a:pt x="2045" y="7911"/>
                  </a:lnTo>
                  <a:lnTo>
                    <a:pt x="2173" y="7501"/>
                  </a:lnTo>
                  <a:lnTo>
                    <a:pt x="2309" y="7103"/>
                  </a:lnTo>
                  <a:lnTo>
                    <a:pt x="2445" y="6716"/>
                  </a:lnTo>
                  <a:lnTo>
                    <a:pt x="2586" y="6341"/>
                  </a:lnTo>
                  <a:lnTo>
                    <a:pt x="2731" y="5977"/>
                  </a:lnTo>
                  <a:lnTo>
                    <a:pt x="2876" y="5614"/>
                  </a:lnTo>
                  <a:lnTo>
                    <a:pt x="3030" y="5274"/>
                  </a:lnTo>
                  <a:lnTo>
                    <a:pt x="3184" y="4934"/>
                  </a:lnTo>
                  <a:lnTo>
                    <a:pt x="3342" y="4606"/>
                  </a:lnTo>
                  <a:lnTo>
                    <a:pt x="3505" y="4290"/>
                  </a:lnTo>
                  <a:lnTo>
                    <a:pt x="3672" y="3985"/>
                  </a:lnTo>
                  <a:lnTo>
                    <a:pt x="3839" y="3680"/>
                  </a:lnTo>
                  <a:lnTo>
                    <a:pt x="4011" y="3399"/>
                  </a:lnTo>
                  <a:lnTo>
                    <a:pt x="4187" y="3129"/>
                  </a:lnTo>
                  <a:lnTo>
                    <a:pt x="4362" y="2872"/>
                  </a:lnTo>
                  <a:lnTo>
                    <a:pt x="4543" y="2614"/>
                  </a:lnTo>
                  <a:lnTo>
                    <a:pt x="4710" y="2403"/>
                  </a:lnTo>
                  <a:lnTo>
                    <a:pt x="4877" y="2203"/>
                  </a:lnTo>
                  <a:lnTo>
                    <a:pt x="5044" y="2004"/>
                  </a:lnTo>
                  <a:lnTo>
                    <a:pt x="5215" y="1828"/>
                  </a:lnTo>
                  <a:lnTo>
                    <a:pt x="5383" y="1653"/>
                  </a:lnTo>
                  <a:lnTo>
                    <a:pt x="5558" y="1489"/>
                  </a:lnTo>
                  <a:lnTo>
                    <a:pt x="5730" y="1336"/>
                  </a:lnTo>
                  <a:lnTo>
                    <a:pt x="5906" y="1196"/>
                  </a:lnTo>
                  <a:lnTo>
                    <a:pt x="6082" y="1067"/>
                  </a:lnTo>
                  <a:lnTo>
                    <a:pt x="6258" y="949"/>
                  </a:lnTo>
                  <a:lnTo>
                    <a:pt x="6438" y="844"/>
                  </a:lnTo>
                  <a:lnTo>
                    <a:pt x="6614" y="738"/>
                  </a:lnTo>
                  <a:lnTo>
                    <a:pt x="6794" y="656"/>
                  </a:lnTo>
                  <a:lnTo>
                    <a:pt x="6979" y="586"/>
                  </a:lnTo>
                  <a:lnTo>
                    <a:pt x="7159" y="516"/>
                  </a:lnTo>
                  <a:lnTo>
                    <a:pt x="7339" y="469"/>
                  </a:lnTo>
                  <a:lnTo>
                    <a:pt x="8038" y="375"/>
                  </a:lnTo>
                  <a:lnTo>
                    <a:pt x="10070" y="375"/>
                  </a:lnTo>
                  <a:lnTo>
                    <a:pt x="18319" y="270"/>
                  </a:lnTo>
                  <a:lnTo>
                    <a:pt x="20565" y="211"/>
                  </a:lnTo>
                  <a:lnTo>
                    <a:pt x="18319" y="141"/>
                  </a:lnTo>
                  <a:lnTo>
                    <a:pt x="10070" y="47"/>
                  </a:lnTo>
                  <a:lnTo>
                    <a:pt x="8038" y="47"/>
                  </a:lnTo>
                  <a:lnTo>
                    <a:pt x="7326" y="129"/>
                  </a:lnTo>
                  <a:lnTo>
                    <a:pt x="7172" y="176"/>
                  </a:lnTo>
                  <a:lnTo>
                    <a:pt x="7018" y="223"/>
                  </a:lnTo>
                  <a:lnTo>
                    <a:pt x="6864" y="281"/>
                  </a:lnTo>
                  <a:lnTo>
                    <a:pt x="6715" y="340"/>
                  </a:lnTo>
                  <a:lnTo>
                    <a:pt x="6565" y="422"/>
                  </a:lnTo>
                  <a:lnTo>
                    <a:pt x="6411" y="492"/>
                  </a:lnTo>
                  <a:lnTo>
                    <a:pt x="6266" y="586"/>
                  </a:lnTo>
                  <a:lnTo>
                    <a:pt x="6117" y="680"/>
                  </a:lnTo>
                  <a:lnTo>
                    <a:pt x="5967" y="774"/>
                  </a:lnTo>
                  <a:lnTo>
                    <a:pt x="5822" y="879"/>
                  </a:lnTo>
                  <a:lnTo>
                    <a:pt x="5677" y="996"/>
                  </a:lnTo>
                  <a:lnTo>
                    <a:pt x="5536" y="1125"/>
                  </a:lnTo>
                  <a:lnTo>
                    <a:pt x="5391" y="1254"/>
                  </a:lnTo>
                  <a:lnTo>
                    <a:pt x="5251" y="1383"/>
                  </a:lnTo>
                  <a:lnTo>
                    <a:pt x="5110" y="1535"/>
                  </a:lnTo>
                  <a:lnTo>
                    <a:pt x="4969" y="1676"/>
                  </a:lnTo>
                  <a:lnTo>
                    <a:pt x="4833" y="1840"/>
                  </a:lnTo>
                  <a:lnTo>
                    <a:pt x="4697" y="2004"/>
                  </a:lnTo>
                  <a:lnTo>
                    <a:pt x="4560" y="2168"/>
                  </a:lnTo>
                  <a:lnTo>
                    <a:pt x="4428" y="2344"/>
                  </a:lnTo>
                  <a:lnTo>
                    <a:pt x="4297" y="2532"/>
                  </a:lnTo>
                  <a:lnTo>
                    <a:pt x="4165" y="2719"/>
                  </a:lnTo>
                  <a:lnTo>
                    <a:pt x="4033" y="2907"/>
                  </a:lnTo>
                  <a:lnTo>
                    <a:pt x="3905" y="3118"/>
                  </a:lnTo>
                  <a:lnTo>
                    <a:pt x="3778" y="3317"/>
                  </a:lnTo>
                  <a:lnTo>
                    <a:pt x="3655" y="3528"/>
                  </a:lnTo>
                  <a:lnTo>
                    <a:pt x="3531" y="3751"/>
                  </a:lnTo>
                  <a:lnTo>
                    <a:pt x="3408" y="3973"/>
                  </a:lnTo>
                  <a:lnTo>
                    <a:pt x="3285" y="4208"/>
                  </a:lnTo>
                  <a:lnTo>
                    <a:pt x="3166" y="4442"/>
                  </a:lnTo>
                  <a:lnTo>
                    <a:pt x="3052" y="4688"/>
                  </a:lnTo>
                  <a:lnTo>
                    <a:pt x="2933" y="4934"/>
                  </a:lnTo>
                  <a:lnTo>
                    <a:pt x="2823" y="5192"/>
                  </a:lnTo>
                  <a:lnTo>
                    <a:pt x="2709" y="5450"/>
                  </a:lnTo>
                  <a:lnTo>
                    <a:pt x="2599" y="5720"/>
                  </a:lnTo>
                  <a:lnTo>
                    <a:pt x="2489" y="5989"/>
                  </a:lnTo>
                  <a:lnTo>
                    <a:pt x="2384" y="6270"/>
                  </a:lnTo>
                  <a:lnTo>
                    <a:pt x="2278" y="6552"/>
                  </a:lnTo>
                  <a:lnTo>
                    <a:pt x="2177" y="6833"/>
                  </a:lnTo>
                  <a:lnTo>
                    <a:pt x="2076" y="7126"/>
                  </a:lnTo>
                  <a:lnTo>
                    <a:pt x="1979" y="7419"/>
                  </a:lnTo>
                  <a:lnTo>
                    <a:pt x="1883" y="7724"/>
                  </a:lnTo>
                  <a:lnTo>
                    <a:pt x="1786" y="8029"/>
                  </a:lnTo>
                  <a:lnTo>
                    <a:pt x="1693" y="8345"/>
                  </a:lnTo>
                  <a:lnTo>
                    <a:pt x="1601" y="8661"/>
                  </a:lnTo>
                  <a:lnTo>
                    <a:pt x="1513" y="8978"/>
                  </a:lnTo>
                  <a:lnTo>
                    <a:pt x="1430" y="9306"/>
                  </a:lnTo>
                  <a:lnTo>
                    <a:pt x="1346" y="9634"/>
                  </a:lnTo>
                  <a:lnTo>
                    <a:pt x="1263" y="9974"/>
                  </a:lnTo>
                  <a:lnTo>
                    <a:pt x="1183" y="10314"/>
                  </a:lnTo>
                  <a:lnTo>
                    <a:pt x="1104" y="10654"/>
                  </a:lnTo>
                  <a:lnTo>
                    <a:pt x="1030" y="11006"/>
                  </a:lnTo>
                  <a:lnTo>
                    <a:pt x="959" y="11357"/>
                  </a:lnTo>
                  <a:lnTo>
                    <a:pt x="889" y="11709"/>
                  </a:lnTo>
                  <a:lnTo>
                    <a:pt x="818" y="12072"/>
                  </a:lnTo>
                  <a:lnTo>
                    <a:pt x="753" y="12435"/>
                  </a:lnTo>
                  <a:lnTo>
                    <a:pt x="691" y="12811"/>
                  </a:lnTo>
                  <a:lnTo>
                    <a:pt x="629" y="13186"/>
                  </a:lnTo>
                  <a:lnTo>
                    <a:pt x="572" y="13561"/>
                  </a:lnTo>
                  <a:lnTo>
                    <a:pt x="515" y="13936"/>
                  </a:lnTo>
                  <a:lnTo>
                    <a:pt x="462" y="14322"/>
                  </a:lnTo>
                  <a:lnTo>
                    <a:pt x="414" y="14709"/>
                  </a:lnTo>
                  <a:lnTo>
                    <a:pt x="366" y="15108"/>
                  </a:lnTo>
                  <a:lnTo>
                    <a:pt x="322" y="15506"/>
                  </a:lnTo>
                  <a:lnTo>
                    <a:pt x="264" y="16081"/>
                  </a:lnTo>
                  <a:lnTo>
                    <a:pt x="216" y="16667"/>
                  </a:lnTo>
                  <a:lnTo>
                    <a:pt x="168" y="17253"/>
                  </a:lnTo>
                  <a:lnTo>
                    <a:pt x="128" y="17839"/>
                  </a:lnTo>
                  <a:lnTo>
                    <a:pt x="93" y="18425"/>
                  </a:lnTo>
                  <a:lnTo>
                    <a:pt x="67" y="19022"/>
                  </a:lnTo>
                  <a:lnTo>
                    <a:pt x="40" y="19608"/>
                  </a:lnTo>
                  <a:lnTo>
                    <a:pt x="23" y="20206"/>
                  </a:lnTo>
                  <a:lnTo>
                    <a:pt x="9" y="20804"/>
                  </a:lnTo>
                  <a:lnTo>
                    <a:pt x="1" y="21402"/>
                  </a:lnTo>
                  <a:lnTo>
                    <a:pt x="1" y="21999"/>
                  </a:lnTo>
                  <a:lnTo>
                    <a:pt x="5" y="22597"/>
                  </a:lnTo>
                  <a:lnTo>
                    <a:pt x="14" y="23183"/>
                  </a:lnTo>
                  <a:lnTo>
                    <a:pt x="27" y="23781"/>
                  </a:lnTo>
                  <a:lnTo>
                    <a:pt x="45" y="24379"/>
                  </a:lnTo>
                  <a:lnTo>
                    <a:pt x="71" y="24976"/>
                  </a:lnTo>
                  <a:lnTo>
                    <a:pt x="106" y="25598"/>
                  </a:lnTo>
                  <a:lnTo>
                    <a:pt x="146" y="26207"/>
                  </a:lnTo>
                  <a:lnTo>
                    <a:pt x="190" y="26828"/>
                  </a:lnTo>
                  <a:lnTo>
                    <a:pt x="242" y="27438"/>
                  </a:lnTo>
                  <a:lnTo>
                    <a:pt x="304" y="28035"/>
                  </a:lnTo>
                  <a:lnTo>
                    <a:pt x="370" y="28633"/>
                  </a:lnTo>
                  <a:lnTo>
                    <a:pt x="440" y="29219"/>
                  </a:lnTo>
                  <a:lnTo>
                    <a:pt x="519" y="29805"/>
                  </a:lnTo>
                  <a:lnTo>
                    <a:pt x="603" y="30391"/>
                  </a:lnTo>
                  <a:lnTo>
                    <a:pt x="691" y="30965"/>
                  </a:lnTo>
                  <a:lnTo>
                    <a:pt x="788" y="31528"/>
                  </a:lnTo>
                  <a:lnTo>
                    <a:pt x="893" y="32091"/>
                  </a:lnTo>
                  <a:lnTo>
                    <a:pt x="1003" y="32642"/>
                  </a:lnTo>
                  <a:lnTo>
                    <a:pt x="1117" y="33181"/>
                  </a:lnTo>
                  <a:lnTo>
                    <a:pt x="1236" y="33720"/>
                  </a:lnTo>
                  <a:lnTo>
                    <a:pt x="1364" y="34247"/>
                  </a:lnTo>
                  <a:lnTo>
                    <a:pt x="1509" y="34798"/>
                  </a:lnTo>
                  <a:lnTo>
                    <a:pt x="1654" y="35337"/>
                  </a:lnTo>
                  <a:lnTo>
                    <a:pt x="1808" y="35853"/>
                  </a:lnTo>
                  <a:lnTo>
                    <a:pt x="1970" y="36369"/>
                  </a:lnTo>
                  <a:lnTo>
                    <a:pt x="2133" y="36861"/>
                  </a:lnTo>
                  <a:lnTo>
                    <a:pt x="2305" y="37330"/>
                  </a:lnTo>
                  <a:lnTo>
                    <a:pt x="2481" y="37799"/>
                  </a:lnTo>
                  <a:lnTo>
                    <a:pt x="2661" y="38244"/>
                  </a:lnTo>
                  <a:lnTo>
                    <a:pt x="2845" y="38678"/>
                  </a:lnTo>
                  <a:lnTo>
                    <a:pt x="3035" y="39088"/>
                  </a:lnTo>
                  <a:lnTo>
                    <a:pt x="3228" y="39486"/>
                  </a:lnTo>
                  <a:lnTo>
                    <a:pt x="3426" y="39873"/>
                  </a:lnTo>
                  <a:lnTo>
                    <a:pt x="3628" y="40236"/>
                  </a:lnTo>
                  <a:lnTo>
                    <a:pt x="3835" y="40588"/>
                  </a:lnTo>
                  <a:lnTo>
                    <a:pt x="4046" y="40916"/>
                  </a:lnTo>
                  <a:lnTo>
                    <a:pt x="4257" y="41233"/>
                  </a:lnTo>
                  <a:lnTo>
                    <a:pt x="4477" y="41537"/>
                  </a:lnTo>
                  <a:lnTo>
                    <a:pt x="4697" y="41807"/>
                  </a:lnTo>
                  <a:lnTo>
                    <a:pt x="4921" y="42076"/>
                  </a:lnTo>
                  <a:lnTo>
                    <a:pt x="5145" y="42323"/>
                  </a:lnTo>
                  <a:lnTo>
                    <a:pt x="5374" y="42545"/>
                  </a:lnTo>
                  <a:lnTo>
                    <a:pt x="5607" y="42756"/>
                  </a:lnTo>
                  <a:lnTo>
                    <a:pt x="5844" y="42944"/>
                  </a:lnTo>
                  <a:lnTo>
                    <a:pt x="6082" y="43108"/>
                  </a:lnTo>
                  <a:lnTo>
                    <a:pt x="6319" y="43260"/>
                  </a:lnTo>
                  <a:lnTo>
                    <a:pt x="6561" y="43389"/>
                  </a:lnTo>
                  <a:lnTo>
                    <a:pt x="6803" y="43495"/>
                  </a:lnTo>
                  <a:lnTo>
                    <a:pt x="7049" y="43588"/>
                  </a:lnTo>
                  <a:lnTo>
                    <a:pt x="7295" y="43659"/>
                  </a:lnTo>
                  <a:lnTo>
                    <a:pt x="7546" y="43706"/>
                  </a:lnTo>
                  <a:lnTo>
                    <a:pt x="7797" y="43741"/>
                  </a:lnTo>
                  <a:lnTo>
                    <a:pt x="8047" y="43752"/>
                  </a:lnTo>
                  <a:lnTo>
                    <a:pt x="21291" y="43752"/>
                  </a:lnTo>
                  <a:lnTo>
                    <a:pt x="22179" y="43635"/>
                  </a:lnTo>
                  <a:lnTo>
                    <a:pt x="22619" y="43459"/>
                  </a:lnTo>
                  <a:lnTo>
                    <a:pt x="22834" y="43366"/>
                  </a:lnTo>
                  <a:lnTo>
                    <a:pt x="23050" y="43249"/>
                  </a:lnTo>
                  <a:lnTo>
                    <a:pt x="23256" y="43120"/>
                  </a:lnTo>
                  <a:lnTo>
                    <a:pt x="23463" y="42967"/>
                  </a:lnTo>
                  <a:lnTo>
                    <a:pt x="23665" y="42803"/>
                  </a:lnTo>
                  <a:lnTo>
                    <a:pt x="23863" y="42627"/>
                  </a:lnTo>
                  <a:lnTo>
                    <a:pt x="24061" y="42440"/>
                  </a:lnTo>
                  <a:lnTo>
                    <a:pt x="24259" y="42229"/>
                  </a:lnTo>
                  <a:lnTo>
                    <a:pt x="24452" y="42018"/>
                  </a:lnTo>
                  <a:lnTo>
                    <a:pt x="24642" y="41783"/>
                  </a:lnTo>
                  <a:lnTo>
                    <a:pt x="24831" y="41537"/>
                  </a:lnTo>
                  <a:lnTo>
                    <a:pt x="25015" y="41291"/>
                  </a:lnTo>
                  <a:lnTo>
                    <a:pt x="25200" y="41022"/>
                  </a:lnTo>
                  <a:lnTo>
                    <a:pt x="25380" y="40740"/>
                  </a:lnTo>
                  <a:lnTo>
                    <a:pt x="25556" y="40447"/>
                  </a:lnTo>
                  <a:lnTo>
                    <a:pt x="25732" y="40143"/>
                  </a:lnTo>
                  <a:lnTo>
                    <a:pt x="25903" y="39826"/>
                  </a:lnTo>
                  <a:lnTo>
                    <a:pt x="26071" y="39498"/>
                  </a:lnTo>
                  <a:lnTo>
                    <a:pt x="26233" y="39158"/>
                  </a:lnTo>
                  <a:lnTo>
                    <a:pt x="26396" y="38806"/>
                  </a:lnTo>
                  <a:lnTo>
                    <a:pt x="26554" y="38443"/>
                  </a:lnTo>
                  <a:lnTo>
                    <a:pt x="26708" y="38080"/>
                  </a:lnTo>
                  <a:lnTo>
                    <a:pt x="26862" y="37693"/>
                  </a:lnTo>
                  <a:lnTo>
                    <a:pt x="27007" y="37295"/>
                  </a:lnTo>
                  <a:lnTo>
                    <a:pt x="27152" y="36896"/>
                  </a:lnTo>
                  <a:lnTo>
                    <a:pt x="27293" y="36486"/>
                  </a:lnTo>
                  <a:lnTo>
                    <a:pt x="27429" y="36052"/>
                  </a:lnTo>
                  <a:lnTo>
                    <a:pt x="27561" y="35619"/>
                  </a:lnTo>
                  <a:lnTo>
                    <a:pt x="27689" y="35173"/>
                  </a:lnTo>
                  <a:lnTo>
                    <a:pt x="27812" y="34728"/>
                  </a:lnTo>
                  <a:lnTo>
                    <a:pt x="27930" y="34259"/>
                  </a:lnTo>
                  <a:lnTo>
                    <a:pt x="28045" y="33790"/>
                  </a:lnTo>
                  <a:lnTo>
                    <a:pt x="28155" y="33310"/>
                  </a:lnTo>
                  <a:lnTo>
                    <a:pt x="28265" y="32817"/>
                  </a:lnTo>
                  <a:lnTo>
                    <a:pt x="28353" y="32395"/>
                  </a:lnTo>
                  <a:lnTo>
                    <a:pt x="28436" y="31962"/>
                  </a:lnTo>
                  <a:lnTo>
                    <a:pt x="28515" y="31528"/>
                  </a:lnTo>
                  <a:lnTo>
                    <a:pt x="28594" y="31094"/>
                  </a:lnTo>
                  <a:lnTo>
                    <a:pt x="28665" y="30661"/>
                  </a:lnTo>
                  <a:lnTo>
                    <a:pt x="28735" y="30215"/>
                  </a:lnTo>
                  <a:lnTo>
                    <a:pt x="28801" y="29770"/>
                  </a:lnTo>
                  <a:lnTo>
                    <a:pt x="28863" y="29325"/>
                  </a:lnTo>
                  <a:lnTo>
                    <a:pt x="28924" y="28868"/>
                  </a:lnTo>
                  <a:lnTo>
                    <a:pt x="28977" y="28422"/>
                  </a:lnTo>
                  <a:lnTo>
                    <a:pt x="29030" y="27965"/>
                  </a:lnTo>
                  <a:lnTo>
                    <a:pt x="29078" y="27496"/>
                  </a:lnTo>
                  <a:lnTo>
                    <a:pt x="29122" y="27039"/>
                  </a:lnTo>
                  <a:lnTo>
                    <a:pt x="29166" y="26570"/>
                  </a:lnTo>
                  <a:lnTo>
                    <a:pt x="29201" y="26101"/>
                  </a:lnTo>
                  <a:lnTo>
                    <a:pt x="29236" y="25644"/>
                  </a:lnTo>
                  <a:lnTo>
                    <a:pt x="29263" y="25164"/>
                  </a:lnTo>
                  <a:lnTo>
                    <a:pt x="29289" y="24695"/>
                  </a:lnTo>
                  <a:lnTo>
                    <a:pt x="29311" y="24226"/>
                  </a:lnTo>
                  <a:lnTo>
                    <a:pt x="29329" y="23746"/>
                  </a:lnTo>
                  <a:lnTo>
                    <a:pt x="29346" y="23277"/>
                  </a:lnTo>
                  <a:lnTo>
                    <a:pt x="29355" y="22796"/>
                  </a:lnTo>
                  <a:lnTo>
                    <a:pt x="29364" y="22316"/>
                  </a:lnTo>
                  <a:lnTo>
                    <a:pt x="29368" y="21835"/>
                  </a:lnTo>
                  <a:lnTo>
                    <a:pt x="29368" y="21366"/>
                  </a:lnTo>
                  <a:lnTo>
                    <a:pt x="29364" y="20886"/>
                  </a:lnTo>
                  <a:lnTo>
                    <a:pt x="29355" y="20405"/>
                  </a:lnTo>
                  <a:lnTo>
                    <a:pt x="29342" y="19925"/>
                  </a:lnTo>
                  <a:lnTo>
                    <a:pt x="29329" y="19444"/>
                  </a:lnTo>
                  <a:lnTo>
                    <a:pt x="29307" y="18964"/>
                  </a:lnTo>
                  <a:lnTo>
                    <a:pt x="29285" y="18483"/>
                  </a:lnTo>
                  <a:lnTo>
                    <a:pt x="29258" y="18014"/>
                  </a:lnTo>
                  <a:lnTo>
                    <a:pt x="29236" y="17592"/>
                  </a:lnTo>
                  <a:lnTo>
                    <a:pt x="29210" y="17182"/>
                  </a:lnTo>
                  <a:lnTo>
                    <a:pt x="29179" y="16760"/>
                  </a:lnTo>
                  <a:lnTo>
                    <a:pt x="29144" y="16350"/>
                  </a:lnTo>
                  <a:lnTo>
                    <a:pt x="29109" y="15940"/>
                  </a:lnTo>
                  <a:lnTo>
                    <a:pt x="29069" y="15530"/>
                  </a:lnTo>
                  <a:lnTo>
                    <a:pt x="29030" y="15131"/>
                  </a:lnTo>
                  <a:lnTo>
                    <a:pt x="28981" y="14721"/>
                  </a:lnTo>
                  <a:lnTo>
                    <a:pt x="28933" y="14322"/>
                  </a:lnTo>
                  <a:lnTo>
                    <a:pt x="28880" y="13924"/>
                  </a:lnTo>
                  <a:lnTo>
                    <a:pt x="28827" y="13537"/>
                  </a:lnTo>
                  <a:lnTo>
                    <a:pt x="28766" y="13139"/>
                  </a:lnTo>
                  <a:lnTo>
                    <a:pt x="28704" y="12752"/>
                  </a:lnTo>
                  <a:lnTo>
                    <a:pt x="28643" y="12365"/>
                  </a:lnTo>
                  <a:lnTo>
                    <a:pt x="28572" y="11990"/>
                  </a:lnTo>
                  <a:lnTo>
                    <a:pt x="28502" y="11603"/>
                  </a:lnTo>
                  <a:lnTo>
                    <a:pt x="28375" y="10947"/>
                  </a:lnTo>
                  <a:lnTo>
                    <a:pt x="28234" y="10302"/>
                  </a:lnTo>
                  <a:lnTo>
                    <a:pt x="28089" y="9658"/>
                  </a:lnTo>
                  <a:lnTo>
                    <a:pt x="27935" y="9048"/>
                  </a:lnTo>
                  <a:lnTo>
                    <a:pt x="27772" y="8439"/>
                  </a:lnTo>
                  <a:lnTo>
                    <a:pt x="27596" y="7853"/>
                  </a:lnTo>
                  <a:lnTo>
                    <a:pt x="27416" y="7278"/>
                  </a:lnTo>
                  <a:lnTo>
                    <a:pt x="27231" y="6728"/>
                  </a:lnTo>
                  <a:lnTo>
                    <a:pt x="27077" y="6294"/>
                  </a:lnTo>
                  <a:lnTo>
                    <a:pt x="26919" y="5872"/>
                  </a:lnTo>
                  <a:lnTo>
                    <a:pt x="26756" y="5462"/>
                  </a:lnTo>
                  <a:lnTo>
                    <a:pt x="26589" y="5063"/>
                  </a:lnTo>
                  <a:lnTo>
                    <a:pt x="26422" y="4677"/>
                  </a:lnTo>
                  <a:lnTo>
                    <a:pt x="26246" y="4301"/>
                  </a:lnTo>
                  <a:lnTo>
                    <a:pt x="26066" y="3950"/>
                  </a:lnTo>
                  <a:lnTo>
                    <a:pt x="25886" y="3598"/>
                  </a:lnTo>
                  <a:lnTo>
                    <a:pt x="25701" y="3270"/>
                  </a:lnTo>
                  <a:lnTo>
                    <a:pt x="25512" y="2954"/>
                  </a:lnTo>
                  <a:lnTo>
                    <a:pt x="25319" y="2661"/>
                  </a:lnTo>
                  <a:lnTo>
                    <a:pt x="25125" y="2368"/>
                  </a:lnTo>
                  <a:lnTo>
                    <a:pt x="24923" y="2098"/>
                  </a:lnTo>
                  <a:lnTo>
                    <a:pt x="24721" y="1840"/>
                  </a:lnTo>
                  <a:lnTo>
                    <a:pt x="24518" y="1606"/>
                  </a:lnTo>
                  <a:lnTo>
                    <a:pt x="24307" y="1371"/>
                  </a:lnTo>
                  <a:lnTo>
                    <a:pt x="24044" y="1113"/>
                  </a:lnTo>
                  <a:lnTo>
                    <a:pt x="23775" y="879"/>
                  </a:lnTo>
                  <a:lnTo>
                    <a:pt x="23507" y="668"/>
                  </a:lnTo>
                  <a:lnTo>
                    <a:pt x="23234" y="481"/>
                  </a:lnTo>
                  <a:lnTo>
                    <a:pt x="22957" y="328"/>
                  </a:lnTo>
                  <a:lnTo>
                    <a:pt x="22680" y="188"/>
                  </a:lnTo>
                  <a:lnTo>
                    <a:pt x="22403" y="82"/>
                  </a:lnTo>
                  <a:lnTo>
                    <a:pt x="2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327125" y="-4469400"/>
              <a:ext cx="806225" cy="558200"/>
            </a:xfrm>
            <a:custGeom>
              <a:avLst/>
              <a:gdLst/>
              <a:ahLst/>
              <a:cxnLst/>
              <a:rect l="l" t="t" r="r" b="b"/>
              <a:pathLst>
                <a:path w="32249" h="22328" extrusionOk="0">
                  <a:moveTo>
                    <a:pt x="16696" y="0"/>
                  </a:moveTo>
                  <a:lnTo>
                    <a:pt x="15913" y="24"/>
                  </a:lnTo>
                  <a:lnTo>
                    <a:pt x="15140" y="59"/>
                  </a:lnTo>
                  <a:lnTo>
                    <a:pt x="14379" y="106"/>
                  </a:lnTo>
                  <a:lnTo>
                    <a:pt x="15153" y="82"/>
                  </a:lnTo>
                  <a:lnTo>
                    <a:pt x="15927" y="71"/>
                  </a:lnTo>
                  <a:lnTo>
                    <a:pt x="16520" y="82"/>
                  </a:lnTo>
                  <a:lnTo>
                    <a:pt x="17118" y="94"/>
                  </a:lnTo>
                  <a:lnTo>
                    <a:pt x="17712" y="117"/>
                  </a:lnTo>
                  <a:lnTo>
                    <a:pt x="18305" y="141"/>
                  </a:lnTo>
                  <a:lnTo>
                    <a:pt x="18895" y="176"/>
                  </a:lnTo>
                  <a:lnTo>
                    <a:pt x="19479" y="223"/>
                  </a:lnTo>
                  <a:lnTo>
                    <a:pt x="20631" y="328"/>
                  </a:lnTo>
                  <a:lnTo>
                    <a:pt x="21753" y="446"/>
                  </a:lnTo>
                  <a:lnTo>
                    <a:pt x="22843" y="586"/>
                  </a:lnTo>
                  <a:lnTo>
                    <a:pt x="23885" y="739"/>
                  </a:lnTo>
                  <a:lnTo>
                    <a:pt x="24879" y="903"/>
                  </a:lnTo>
                  <a:lnTo>
                    <a:pt x="24879" y="903"/>
                  </a:lnTo>
                  <a:lnTo>
                    <a:pt x="24483" y="785"/>
                  </a:lnTo>
                  <a:lnTo>
                    <a:pt x="24070" y="680"/>
                  </a:lnTo>
                  <a:lnTo>
                    <a:pt x="23648" y="574"/>
                  </a:lnTo>
                  <a:lnTo>
                    <a:pt x="23217" y="481"/>
                  </a:lnTo>
                  <a:lnTo>
                    <a:pt x="22773" y="399"/>
                  </a:lnTo>
                  <a:lnTo>
                    <a:pt x="22320" y="328"/>
                  </a:lnTo>
                  <a:lnTo>
                    <a:pt x="21858" y="258"/>
                  </a:lnTo>
                  <a:lnTo>
                    <a:pt x="21388" y="199"/>
                  </a:lnTo>
                  <a:lnTo>
                    <a:pt x="20913" y="153"/>
                  </a:lnTo>
                  <a:lnTo>
                    <a:pt x="20434" y="106"/>
                  </a:lnTo>
                  <a:lnTo>
                    <a:pt x="19945" y="71"/>
                  </a:lnTo>
                  <a:lnTo>
                    <a:pt x="19457" y="47"/>
                  </a:lnTo>
                  <a:lnTo>
                    <a:pt x="18472" y="12"/>
                  </a:lnTo>
                  <a:lnTo>
                    <a:pt x="17483" y="0"/>
                  </a:lnTo>
                  <a:close/>
                  <a:moveTo>
                    <a:pt x="26633" y="1700"/>
                  </a:moveTo>
                  <a:lnTo>
                    <a:pt x="26792" y="1817"/>
                  </a:lnTo>
                  <a:lnTo>
                    <a:pt x="26946" y="1958"/>
                  </a:lnTo>
                  <a:lnTo>
                    <a:pt x="27099" y="2098"/>
                  </a:lnTo>
                  <a:lnTo>
                    <a:pt x="27253" y="2251"/>
                  </a:lnTo>
                  <a:lnTo>
                    <a:pt x="27403" y="2415"/>
                  </a:lnTo>
                  <a:lnTo>
                    <a:pt x="27552" y="2579"/>
                  </a:lnTo>
                  <a:lnTo>
                    <a:pt x="27702" y="2754"/>
                  </a:lnTo>
                  <a:lnTo>
                    <a:pt x="27847" y="2942"/>
                  </a:lnTo>
                  <a:lnTo>
                    <a:pt x="27992" y="3130"/>
                  </a:lnTo>
                  <a:lnTo>
                    <a:pt x="28137" y="3329"/>
                  </a:lnTo>
                  <a:lnTo>
                    <a:pt x="28278" y="3540"/>
                  </a:lnTo>
                  <a:lnTo>
                    <a:pt x="28414" y="3751"/>
                  </a:lnTo>
                  <a:lnTo>
                    <a:pt x="28555" y="3973"/>
                  </a:lnTo>
                  <a:lnTo>
                    <a:pt x="28691" y="4208"/>
                  </a:lnTo>
                  <a:lnTo>
                    <a:pt x="28823" y="4442"/>
                  </a:lnTo>
                  <a:lnTo>
                    <a:pt x="28955" y="4688"/>
                  </a:lnTo>
                  <a:lnTo>
                    <a:pt x="29087" y="4935"/>
                  </a:lnTo>
                  <a:lnTo>
                    <a:pt x="29214" y="5204"/>
                  </a:lnTo>
                  <a:lnTo>
                    <a:pt x="29342" y="5462"/>
                  </a:lnTo>
                  <a:lnTo>
                    <a:pt x="29465" y="5743"/>
                  </a:lnTo>
                  <a:lnTo>
                    <a:pt x="29588" y="6013"/>
                  </a:lnTo>
                  <a:lnTo>
                    <a:pt x="29707" y="6306"/>
                  </a:lnTo>
                  <a:lnTo>
                    <a:pt x="29826" y="6599"/>
                  </a:lnTo>
                  <a:lnTo>
                    <a:pt x="29940" y="6892"/>
                  </a:lnTo>
                  <a:lnTo>
                    <a:pt x="30050" y="7208"/>
                  </a:lnTo>
                  <a:lnTo>
                    <a:pt x="30164" y="7513"/>
                  </a:lnTo>
                  <a:lnTo>
                    <a:pt x="30270" y="7829"/>
                  </a:lnTo>
                  <a:lnTo>
                    <a:pt x="30375" y="8158"/>
                  </a:lnTo>
                  <a:lnTo>
                    <a:pt x="30481" y="8486"/>
                  </a:lnTo>
                  <a:lnTo>
                    <a:pt x="30577" y="8826"/>
                  </a:lnTo>
                  <a:lnTo>
                    <a:pt x="30679" y="9166"/>
                  </a:lnTo>
                  <a:lnTo>
                    <a:pt x="30775" y="9517"/>
                  </a:lnTo>
                  <a:lnTo>
                    <a:pt x="30608" y="8908"/>
                  </a:lnTo>
                  <a:lnTo>
                    <a:pt x="30437" y="8298"/>
                  </a:lnTo>
                  <a:lnTo>
                    <a:pt x="30344" y="8005"/>
                  </a:lnTo>
                  <a:lnTo>
                    <a:pt x="30248" y="7701"/>
                  </a:lnTo>
                  <a:lnTo>
                    <a:pt x="30151" y="7408"/>
                  </a:lnTo>
                  <a:lnTo>
                    <a:pt x="30050" y="7115"/>
                  </a:lnTo>
                  <a:lnTo>
                    <a:pt x="29949" y="6821"/>
                  </a:lnTo>
                  <a:lnTo>
                    <a:pt x="29843" y="6540"/>
                  </a:lnTo>
                  <a:lnTo>
                    <a:pt x="29733" y="6259"/>
                  </a:lnTo>
                  <a:lnTo>
                    <a:pt x="29619" y="5978"/>
                  </a:lnTo>
                  <a:lnTo>
                    <a:pt x="29505" y="5696"/>
                  </a:lnTo>
                  <a:lnTo>
                    <a:pt x="29386" y="5427"/>
                  </a:lnTo>
                  <a:lnTo>
                    <a:pt x="29263" y="5169"/>
                  </a:lnTo>
                  <a:lnTo>
                    <a:pt x="29135" y="4899"/>
                  </a:lnTo>
                  <a:lnTo>
                    <a:pt x="29008" y="4653"/>
                  </a:lnTo>
                  <a:lnTo>
                    <a:pt x="28876" y="4395"/>
                  </a:lnTo>
                  <a:lnTo>
                    <a:pt x="28740" y="4161"/>
                  </a:lnTo>
                  <a:lnTo>
                    <a:pt x="28599" y="3915"/>
                  </a:lnTo>
                  <a:lnTo>
                    <a:pt x="28454" y="3692"/>
                  </a:lnTo>
                  <a:lnTo>
                    <a:pt x="28309" y="3469"/>
                  </a:lnTo>
                  <a:lnTo>
                    <a:pt x="28159" y="3247"/>
                  </a:lnTo>
                  <a:lnTo>
                    <a:pt x="28005" y="3048"/>
                  </a:lnTo>
                  <a:lnTo>
                    <a:pt x="27847" y="2848"/>
                  </a:lnTo>
                  <a:lnTo>
                    <a:pt x="27684" y="2649"/>
                  </a:lnTo>
                  <a:lnTo>
                    <a:pt x="27517" y="2473"/>
                  </a:lnTo>
                  <a:lnTo>
                    <a:pt x="27350" y="2297"/>
                  </a:lnTo>
                  <a:lnTo>
                    <a:pt x="27174" y="2133"/>
                  </a:lnTo>
                  <a:lnTo>
                    <a:pt x="26998" y="1981"/>
                  </a:lnTo>
                  <a:lnTo>
                    <a:pt x="26818" y="1829"/>
                  </a:lnTo>
                  <a:lnTo>
                    <a:pt x="26633" y="1700"/>
                  </a:lnTo>
                  <a:close/>
                  <a:moveTo>
                    <a:pt x="7014" y="1606"/>
                  </a:moveTo>
                  <a:lnTo>
                    <a:pt x="6719" y="1711"/>
                  </a:lnTo>
                  <a:lnTo>
                    <a:pt x="6565" y="1782"/>
                  </a:lnTo>
                  <a:lnTo>
                    <a:pt x="6403" y="1852"/>
                  </a:lnTo>
                  <a:lnTo>
                    <a:pt x="6240" y="1946"/>
                  </a:lnTo>
                  <a:lnTo>
                    <a:pt x="6073" y="2040"/>
                  </a:lnTo>
                  <a:lnTo>
                    <a:pt x="5901" y="2157"/>
                  </a:lnTo>
                  <a:lnTo>
                    <a:pt x="5726" y="2286"/>
                  </a:lnTo>
                  <a:lnTo>
                    <a:pt x="5550" y="2438"/>
                  </a:lnTo>
                  <a:lnTo>
                    <a:pt x="5369" y="2590"/>
                  </a:lnTo>
                  <a:lnTo>
                    <a:pt x="5185" y="2778"/>
                  </a:lnTo>
                  <a:lnTo>
                    <a:pt x="5000" y="2977"/>
                  </a:lnTo>
                  <a:lnTo>
                    <a:pt x="4815" y="3200"/>
                  </a:lnTo>
                  <a:lnTo>
                    <a:pt x="4631" y="3434"/>
                  </a:lnTo>
                  <a:lnTo>
                    <a:pt x="4442" y="3704"/>
                  </a:lnTo>
                  <a:lnTo>
                    <a:pt x="4253" y="3997"/>
                  </a:lnTo>
                  <a:lnTo>
                    <a:pt x="4063" y="4302"/>
                  </a:lnTo>
                  <a:lnTo>
                    <a:pt x="3879" y="4653"/>
                  </a:lnTo>
                  <a:lnTo>
                    <a:pt x="3690" y="5017"/>
                  </a:lnTo>
                  <a:lnTo>
                    <a:pt x="3505" y="5415"/>
                  </a:lnTo>
                  <a:lnTo>
                    <a:pt x="3320" y="5837"/>
                  </a:lnTo>
                  <a:lnTo>
                    <a:pt x="3136" y="6306"/>
                  </a:lnTo>
                  <a:lnTo>
                    <a:pt x="2955" y="6798"/>
                  </a:lnTo>
                  <a:lnTo>
                    <a:pt x="2863" y="7056"/>
                  </a:lnTo>
                  <a:lnTo>
                    <a:pt x="2775" y="7314"/>
                  </a:lnTo>
                  <a:lnTo>
                    <a:pt x="2687" y="7595"/>
                  </a:lnTo>
                  <a:lnTo>
                    <a:pt x="2599" y="7876"/>
                  </a:lnTo>
                  <a:lnTo>
                    <a:pt x="2511" y="8169"/>
                  </a:lnTo>
                  <a:lnTo>
                    <a:pt x="2428" y="8474"/>
                  </a:lnTo>
                  <a:lnTo>
                    <a:pt x="2340" y="8791"/>
                  </a:lnTo>
                  <a:lnTo>
                    <a:pt x="2256" y="9107"/>
                  </a:lnTo>
                  <a:lnTo>
                    <a:pt x="2173" y="9435"/>
                  </a:lnTo>
                  <a:lnTo>
                    <a:pt x="2089" y="9775"/>
                  </a:lnTo>
                  <a:lnTo>
                    <a:pt x="2010" y="10127"/>
                  </a:lnTo>
                  <a:lnTo>
                    <a:pt x="1931" y="10490"/>
                  </a:lnTo>
                  <a:lnTo>
                    <a:pt x="1852" y="10865"/>
                  </a:lnTo>
                  <a:lnTo>
                    <a:pt x="1773" y="11240"/>
                  </a:lnTo>
                  <a:lnTo>
                    <a:pt x="1693" y="11627"/>
                  </a:lnTo>
                  <a:lnTo>
                    <a:pt x="1619" y="12037"/>
                  </a:lnTo>
                  <a:lnTo>
                    <a:pt x="1544" y="12447"/>
                  </a:lnTo>
                  <a:lnTo>
                    <a:pt x="1469" y="12869"/>
                  </a:lnTo>
                  <a:lnTo>
                    <a:pt x="1381" y="13362"/>
                  </a:lnTo>
                  <a:lnTo>
                    <a:pt x="1496" y="12811"/>
                  </a:lnTo>
                  <a:lnTo>
                    <a:pt x="1606" y="12272"/>
                  </a:lnTo>
                  <a:lnTo>
                    <a:pt x="1724" y="11732"/>
                  </a:lnTo>
                  <a:lnTo>
                    <a:pt x="1839" y="11217"/>
                  </a:lnTo>
                  <a:lnTo>
                    <a:pt x="1962" y="10713"/>
                  </a:lnTo>
                  <a:lnTo>
                    <a:pt x="2080" y="10209"/>
                  </a:lnTo>
                  <a:lnTo>
                    <a:pt x="2208" y="9728"/>
                  </a:lnTo>
                  <a:lnTo>
                    <a:pt x="2331" y="9248"/>
                  </a:lnTo>
                  <a:lnTo>
                    <a:pt x="2463" y="8791"/>
                  </a:lnTo>
                  <a:lnTo>
                    <a:pt x="2590" y="8333"/>
                  </a:lnTo>
                  <a:lnTo>
                    <a:pt x="2727" y="7900"/>
                  </a:lnTo>
                  <a:lnTo>
                    <a:pt x="2863" y="7478"/>
                  </a:lnTo>
                  <a:lnTo>
                    <a:pt x="2999" y="7068"/>
                  </a:lnTo>
                  <a:lnTo>
                    <a:pt x="3140" y="6669"/>
                  </a:lnTo>
                  <a:lnTo>
                    <a:pt x="3281" y="6282"/>
                  </a:lnTo>
                  <a:lnTo>
                    <a:pt x="3426" y="5907"/>
                  </a:lnTo>
                  <a:lnTo>
                    <a:pt x="3571" y="5556"/>
                  </a:lnTo>
                  <a:lnTo>
                    <a:pt x="3720" y="5216"/>
                  </a:lnTo>
                  <a:lnTo>
                    <a:pt x="3874" y="4888"/>
                  </a:lnTo>
                  <a:lnTo>
                    <a:pt x="4028" y="4571"/>
                  </a:lnTo>
                  <a:lnTo>
                    <a:pt x="4182" y="4278"/>
                  </a:lnTo>
                  <a:lnTo>
                    <a:pt x="4340" y="3997"/>
                  </a:lnTo>
                  <a:lnTo>
                    <a:pt x="4503" y="3727"/>
                  </a:lnTo>
                  <a:lnTo>
                    <a:pt x="4666" y="3481"/>
                  </a:lnTo>
                  <a:lnTo>
                    <a:pt x="4833" y="3247"/>
                  </a:lnTo>
                  <a:lnTo>
                    <a:pt x="5000" y="3036"/>
                  </a:lnTo>
                  <a:lnTo>
                    <a:pt x="5171" y="2837"/>
                  </a:lnTo>
                  <a:lnTo>
                    <a:pt x="5343" y="2649"/>
                  </a:lnTo>
                  <a:lnTo>
                    <a:pt x="5519" y="2485"/>
                  </a:lnTo>
                  <a:lnTo>
                    <a:pt x="5695" y="2333"/>
                  </a:lnTo>
                  <a:lnTo>
                    <a:pt x="5875" y="2204"/>
                  </a:lnTo>
                  <a:lnTo>
                    <a:pt x="6060" y="2086"/>
                  </a:lnTo>
                  <a:lnTo>
                    <a:pt x="6293" y="1958"/>
                  </a:lnTo>
                  <a:lnTo>
                    <a:pt x="6526" y="1840"/>
                  </a:lnTo>
                  <a:lnTo>
                    <a:pt x="7014" y="1606"/>
                  </a:lnTo>
                  <a:close/>
                  <a:moveTo>
                    <a:pt x="31743" y="14428"/>
                  </a:moveTo>
                  <a:lnTo>
                    <a:pt x="31804" y="14909"/>
                  </a:lnTo>
                  <a:lnTo>
                    <a:pt x="31866" y="15389"/>
                  </a:lnTo>
                  <a:lnTo>
                    <a:pt x="31919" y="15870"/>
                  </a:lnTo>
                  <a:lnTo>
                    <a:pt x="31967" y="16362"/>
                  </a:lnTo>
                  <a:lnTo>
                    <a:pt x="32099" y="17722"/>
                  </a:lnTo>
                  <a:lnTo>
                    <a:pt x="32231" y="19128"/>
                  </a:lnTo>
                  <a:lnTo>
                    <a:pt x="32248" y="19175"/>
                  </a:lnTo>
                  <a:lnTo>
                    <a:pt x="32226" y="18812"/>
                  </a:lnTo>
                  <a:lnTo>
                    <a:pt x="32191" y="18390"/>
                  </a:lnTo>
                  <a:lnTo>
                    <a:pt x="32143" y="17815"/>
                  </a:lnTo>
                  <a:lnTo>
                    <a:pt x="32077" y="17124"/>
                  </a:lnTo>
                  <a:lnTo>
                    <a:pt x="32037" y="16725"/>
                  </a:lnTo>
                  <a:lnTo>
                    <a:pt x="31989" y="16315"/>
                  </a:lnTo>
                  <a:lnTo>
                    <a:pt x="31936" y="15870"/>
                  </a:lnTo>
                  <a:lnTo>
                    <a:pt x="31879" y="15413"/>
                  </a:lnTo>
                  <a:lnTo>
                    <a:pt x="31813" y="14932"/>
                  </a:lnTo>
                  <a:lnTo>
                    <a:pt x="31743" y="14428"/>
                  </a:lnTo>
                  <a:close/>
                  <a:moveTo>
                    <a:pt x="32248" y="19175"/>
                  </a:moveTo>
                  <a:lnTo>
                    <a:pt x="32248" y="19175"/>
                  </a:lnTo>
                  <a:lnTo>
                    <a:pt x="32248" y="19175"/>
                  </a:lnTo>
                  <a:close/>
                  <a:moveTo>
                    <a:pt x="1236" y="14135"/>
                  </a:moveTo>
                  <a:lnTo>
                    <a:pt x="977" y="15413"/>
                  </a:lnTo>
                  <a:lnTo>
                    <a:pt x="862" y="15987"/>
                  </a:lnTo>
                  <a:lnTo>
                    <a:pt x="810" y="16268"/>
                  </a:lnTo>
                  <a:lnTo>
                    <a:pt x="766" y="16549"/>
                  </a:lnTo>
                  <a:lnTo>
                    <a:pt x="612" y="17499"/>
                  </a:lnTo>
                  <a:lnTo>
                    <a:pt x="480" y="18331"/>
                  </a:lnTo>
                  <a:lnTo>
                    <a:pt x="370" y="19069"/>
                  </a:lnTo>
                  <a:lnTo>
                    <a:pt x="278" y="19702"/>
                  </a:lnTo>
                  <a:lnTo>
                    <a:pt x="198" y="20253"/>
                  </a:lnTo>
                  <a:lnTo>
                    <a:pt x="137" y="20722"/>
                  </a:lnTo>
                  <a:lnTo>
                    <a:pt x="93" y="21120"/>
                  </a:lnTo>
                  <a:lnTo>
                    <a:pt x="58" y="21437"/>
                  </a:lnTo>
                  <a:lnTo>
                    <a:pt x="31" y="21695"/>
                  </a:lnTo>
                  <a:lnTo>
                    <a:pt x="14" y="21906"/>
                  </a:lnTo>
                  <a:lnTo>
                    <a:pt x="5" y="22058"/>
                  </a:lnTo>
                  <a:lnTo>
                    <a:pt x="1" y="22175"/>
                  </a:lnTo>
                  <a:lnTo>
                    <a:pt x="5" y="22246"/>
                  </a:lnTo>
                  <a:lnTo>
                    <a:pt x="5" y="22292"/>
                  </a:lnTo>
                  <a:lnTo>
                    <a:pt x="9" y="22316"/>
                  </a:lnTo>
                  <a:lnTo>
                    <a:pt x="14" y="22328"/>
                  </a:lnTo>
                  <a:lnTo>
                    <a:pt x="146" y="21238"/>
                  </a:lnTo>
                  <a:lnTo>
                    <a:pt x="286" y="20159"/>
                  </a:lnTo>
                  <a:lnTo>
                    <a:pt x="432" y="19093"/>
                  </a:lnTo>
                  <a:lnTo>
                    <a:pt x="581" y="18061"/>
                  </a:lnTo>
                  <a:lnTo>
                    <a:pt x="735" y="17042"/>
                  </a:lnTo>
                  <a:lnTo>
                    <a:pt x="898" y="16045"/>
                  </a:lnTo>
                  <a:lnTo>
                    <a:pt x="1065" y="15084"/>
                  </a:lnTo>
                  <a:lnTo>
                    <a:pt x="1236" y="1413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686575" y="-4469400"/>
              <a:ext cx="262525" cy="22575"/>
            </a:xfrm>
            <a:custGeom>
              <a:avLst/>
              <a:gdLst/>
              <a:ahLst/>
              <a:cxnLst/>
              <a:rect l="l" t="t" r="r" b="b"/>
              <a:pathLst>
                <a:path w="10501" h="903" fill="none" extrusionOk="0">
                  <a:moveTo>
                    <a:pt x="10501" y="903"/>
                  </a:moveTo>
                  <a:lnTo>
                    <a:pt x="10501" y="903"/>
                  </a:lnTo>
                  <a:lnTo>
                    <a:pt x="9507" y="739"/>
                  </a:lnTo>
                  <a:lnTo>
                    <a:pt x="8465" y="586"/>
                  </a:lnTo>
                  <a:lnTo>
                    <a:pt x="7375" y="446"/>
                  </a:lnTo>
                  <a:lnTo>
                    <a:pt x="6253" y="328"/>
                  </a:lnTo>
                  <a:lnTo>
                    <a:pt x="5101" y="223"/>
                  </a:lnTo>
                  <a:lnTo>
                    <a:pt x="4517" y="176"/>
                  </a:lnTo>
                  <a:lnTo>
                    <a:pt x="3927" y="141"/>
                  </a:lnTo>
                  <a:lnTo>
                    <a:pt x="3334" y="117"/>
                  </a:lnTo>
                  <a:lnTo>
                    <a:pt x="2740" y="94"/>
                  </a:lnTo>
                  <a:lnTo>
                    <a:pt x="2142" y="82"/>
                  </a:lnTo>
                  <a:lnTo>
                    <a:pt x="1549" y="71"/>
                  </a:lnTo>
                  <a:lnTo>
                    <a:pt x="1549" y="71"/>
                  </a:lnTo>
                  <a:lnTo>
                    <a:pt x="775" y="82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762" y="59"/>
                  </a:lnTo>
                  <a:lnTo>
                    <a:pt x="1535" y="24"/>
                  </a:lnTo>
                  <a:lnTo>
                    <a:pt x="2318" y="0"/>
                  </a:lnTo>
                  <a:lnTo>
                    <a:pt x="3105" y="0"/>
                  </a:lnTo>
                  <a:lnTo>
                    <a:pt x="3105" y="0"/>
                  </a:lnTo>
                  <a:lnTo>
                    <a:pt x="4094" y="12"/>
                  </a:lnTo>
                  <a:lnTo>
                    <a:pt x="5079" y="47"/>
                  </a:lnTo>
                  <a:lnTo>
                    <a:pt x="5567" y="71"/>
                  </a:lnTo>
                  <a:lnTo>
                    <a:pt x="6056" y="106"/>
                  </a:lnTo>
                  <a:lnTo>
                    <a:pt x="6535" y="153"/>
                  </a:lnTo>
                  <a:lnTo>
                    <a:pt x="7010" y="199"/>
                  </a:lnTo>
                  <a:lnTo>
                    <a:pt x="7480" y="258"/>
                  </a:lnTo>
                  <a:lnTo>
                    <a:pt x="7942" y="328"/>
                  </a:lnTo>
                  <a:lnTo>
                    <a:pt x="8395" y="399"/>
                  </a:lnTo>
                  <a:lnTo>
                    <a:pt x="8839" y="481"/>
                  </a:lnTo>
                  <a:lnTo>
                    <a:pt x="9270" y="574"/>
                  </a:lnTo>
                  <a:lnTo>
                    <a:pt x="9692" y="680"/>
                  </a:lnTo>
                  <a:lnTo>
                    <a:pt x="10105" y="785"/>
                  </a:lnTo>
                  <a:lnTo>
                    <a:pt x="10501" y="9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92950" y="-4426925"/>
              <a:ext cx="103575" cy="195475"/>
            </a:xfrm>
            <a:custGeom>
              <a:avLst/>
              <a:gdLst/>
              <a:ahLst/>
              <a:cxnLst/>
              <a:rect l="l" t="t" r="r" b="b"/>
              <a:pathLst>
                <a:path w="4143" h="7819" fill="none" extrusionOk="0">
                  <a:moveTo>
                    <a:pt x="4142" y="7818"/>
                  </a:moveTo>
                  <a:lnTo>
                    <a:pt x="4142" y="7818"/>
                  </a:lnTo>
                  <a:lnTo>
                    <a:pt x="4046" y="7467"/>
                  </a:lnTo>
                  <a:lnTo>
                    <a:pt x="3944" y="7127"/>
                  </a:lnTo>
                  <a:lnTo>
                    <a:pt x="3848" y="6787"/>
                  </a:lnTo>
                  <a:lnTo>
                    <a:pt x="3742" y="6459"/>
                  </a:lnTo>
                  <a:lnTo>
                    <a:pt x="3637" y="6130"/>
                  </a:lnTo>
                  <a:lnTo>
                    <a:pt x="3531" y="5814"/>
                  </a:lnTo>
                  <a:lnTo>
                    <a:pt x="3417" y="5509"/>
                  </a:lnTo>
                  <a:lnTo>
                    <a:pt x="3307" y="5193"/>
                  </a:lnTo>
                  <a:lnTo>
                    <a:pt x="3193" y="4900"/>
                  </a:lnTo>
                  <a:lnTo>
                    <a:pt x="3074" y="4607"/>
                  </a:lnTo>
                  <a:lnTo>
                    <a:pt x="2955" y="4314"/>
                  </a:lnTo>
                  <a:lnTo>
                    <a:pt x="2832" y="4044"/>
                  </a:lnTo>
                  <a:lnTo>
                    <a:pt x="2709" y="3763"/>
                  </a:lnTo>
                  <a:lnTo>
                    <a:pt x="2581" y="3505"/>
                  </a:lnTo>
                  <a:lnTo>
                    <a:pt x="2454" y="3236"/>
                  </a:lnTo>
                  <a:lnTo>
                    <a:pt x="2322" y="2989"/>
                  </a:lnTo>
                  <a:lnTo>
                    <a:pt x="2190" y="2743"/>
                  </a:lnTo>
                  <a:lnTo>
                    <a:pt x="2058" y="2509"/>
                  </a:lnTo>
                  <a:lnTo>
                    <a:pt x="1922" y="2274"/>
                  </a:lnTo>
                  <a:lnTo>
                    <a:pt x="1781" y="2052"/>
                  </a:lnTo>
                  <a:lnTo>
                    <a:pt x="1645" y="1841"/>
                  </a:lnTo>
                  <a:lnTo>
                    <a:pt x="1504" y="1630"/>
                  </a:lnTo>
                  <a:lnTo>
                    <a:pt x="1359" y="1431"/>
                  </a:lnTo>
                  <a:lnTo>
                    <a:pt x="1214" y="1243"/>
                  </a:lnTo>
                  <a:lnTo>
                    <a:pt x="1069" y="1055"/>
                  </a:lnTo>
                  <a:lnTo>
                    <a:pt x="919" y="880"/>
                  </a:lnTo>
                  <a:lnTo>
                    <a:pt x="770" y="716"/>
                  </a:lnTo>
                  <a:lnTo>
                    <a:pt x="620" y="552"/>
                  </a:lnTo>
                  <a:lnTo>
                    <a:pt x="466" y="399"/>
                  </a:lnTo>
                  <a:lnTo>
                    <a:pt x="313" y="259"/>
                  </a:lnTo>
                  <a:lnTo>
                    <a:pt x="159" y="11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5" y="130"/>
                  </a:lnTo>
                  <a:lnTo>
                    <a:pt x="365" y="282"/>
                  </a:lnTo>
                  <a:lnTo>
                    <a:pt x="541" y="434"/>
                  </a:lnTo>
                  <a:lnTo>
                    <a:pt x="717" y="598"/>
                  </a:lnTo>
                  <a:lnTo>
                    <a:pt x="884" y="774"/>
                  </a:lnTo>
                  <a:lnTo>
                    <a:pt x="1051" y="950"/>
                  </a:lnTo>
                  <a:lnTo>
                    <a:pt x="1214" y="1149"/>
                  </a:lnTo>
                  <a:lnTo>
                    <a:pt x="1372" y="1349"/>
                  </a:lnTo>
                  <a:lnTo>
                    <a:pt x="1526" y="1548"/>
                  </a:lnTo>
                  <a:lnTo>
                    <a:pt x="1676" y="1770"/>
                  </a:lnTo>
                  <a:lnTo>
                    <a:pt x="1821" y="1993"/>
                  </a:lnTo>
                  <a:lnTo>
                    <a:pt x="1966" y="2216"/>
                  </a:lnTo>
                  <a:lnTo>
                    <a:pt x="2107" y="2462"/>
                  </a:lnTo>
                  <a:lnTo>
                    <a:pt x="2243" y="2696"/>
                  </a:lnTo>
                  <a:lnTo>
                    <a:pt x="2375" y="2954"/>
                  </a:lnTo>
                  <a:lnTo>
                    <a:pt x="2502" y="3200"/>
                  </a:lnTo>
                  <a:lnTo>
                    <a:pt x="2630" y="3470"/>
                  </a:lnTo>
                  <a:lnTo>
                    <a:pt x="2753" y="3728"/>
                  </a:lnTo>
                  <a:lnTo>
                    <a:pt x="2872" y="3997"/>
                  </a:lnTo>
                  <a:lnTo>
                    <a:pt x="2986" y="4279"/>
                  </a:lnTo>
                  <a:lnTo>
                    <a:pt x="3100" y="4560"/>
                  </a:lnTo>
                  <a:lnTo>
                    <a:pt x="3210" y="4841"/>
                  </a:lnTo>
                  <a:lnTo>
                    <a:pt x="3316" y="5122"/>
                  </a:lnTo>
                  <a:lnTo>
                    <a:pt x="3417" y="5416"/>
                  </a:lnTo>
                  <a:lnTo>
                    <a:pt x="3518" y="5709"/>
                  </a:lnTo>
                  <a:lnTo>
                    <a:pt x="3615" y="6002"/>
                  </a:lnTo>
                  <a:lnTo>
                    <a:pt x="3711" y="6306"/>
                  </a:lnTo>
                  <a:lnTo>
                    <a:pt x="3804" y="6599"/>
                  </a:lnTo>
                  <a:lnTo>
                    <a:pt x="3975" y="7209"/>
                  </a:lnTo>
                  <a:lnTo>
                    <a:pt x="4142" y="78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361650" y="-4429275"/>
              <a:ext cx="140825" cy="293925"/>
            </a:xfrm>
            <a:custGeom>
              <a:avLst/>
              <a:gdLst/>
              <a:ahLst/>
              <a:cxnLst/>
              <a:rect l="l" t="t" r="r" b="b"/>
              <a:pathLst>
                <a:path w="5633" h="11757" fill="none" extrusionOk="0">
                  <a:moveTo>
                    <a:pt x="0" y="11757"/>
                  </a:moveTo>
                  <a:lnTo>
                    <a:pt x="0" y="11757"/>
                  </a:lnTo>
                  <a:lnTo>
                    <a:pt x="88" y="11264"/>
                  </a:lnTo>
                  <a:lnTo>
                    <a:pt x="88" y="11264"/>
                  </a:lnTo>
                  <a:lnTo>
                    <a:pt x="163" y="10842"/>
                  </a:lnTo>
                  <a:lnTo>
                    <a:pt x="238" y="10432"/>
                  </a:lnTo>
                  <a:lnTo>
                    <a:pt x="312" y="10022"/>
                  </a:lnTo>
                  <a:lnTo>
                    <a:pt x="392" y="9635"/>
                  </a:lnTo>
                  <a:lnTo>
                    <a:pt x="471" y="9260"/>
                  </a:lnTo>
                  <a:lnTo>
                    <a:pt x="550" y="8885"/>
                  </a:lnTo>
                  <a:lnTo>
                    <a:pt x="629" y="8522"/>
                  </a:lnTo>
                  <a:lnTo>
                    <a:pt x="708" y="8170"/>
                  </a:lnTo>
                  <a:lnTo>
                    <a:pt x="792" y="7830"/>
                  </a:lnTo>
                  <a:lnTo>
                    <a:pt x="875" y="7502"/>
                  </a:lnTo>
                  <a:lnTo>
                    <a:pt x="959" y="7186"/>
                  </a:lnTo>
                  <a:lnTo>
                    <a:pt x="1047" y="6869"/>
                  </a:lnTo>
                  <a:lnTo>
                    <a:pt x="1130" y="6564"/>
                  </a:lnTo>
                  <a:lnTo>
                    <a:pt x="1218" y="6271"/>
                  </a:lnTo>
                  <a:lnTo>
                    <a:pt x="1306" y="5990"/>
                  </a:lnTo>
                  <a:lnTo>
                    <a:pt x="1394" y="5709"/>
                  </a:lnTo>
                  <a:lnTo>
                    <a:pt x="1482" y="5451"/>
                  </a:lnTo>
                  <a:lnTo>
                    <a:pt x="1574" y="5193"/>
                  </a:lnTo>
                  <a:lnTo>
                    <a:pt x="1755" y="4701"/>
                  </a:lnTo>
                  <a:lnTo>
                    <a:pt x="1939" y="4232"/>
                  </a:lnTo>
                  <a:lnTo>
                    <a:pt x="2124" y="3810"/>
                  </a:lnTo>
                  <a:lnTo>
                    <a:pt x="2309" y="3412"/>
                  </a:lnTo>
                  <a:lnTo>
                    <a:pt x="2498" y="3048"/>
                  </a:lnTo>
                  <a:lnTo>
                    <a:pt x="2682" y="2697"/>
                  </a:lnTo>
                  <a:lnTo>
                    <a:pt x="2872" y="2392"/>
                  </a:lnTo>
                  <a:lnTo>
                    <a:pt x="3061" y="2099"/>
                  </a:lnTo>
                  <a:lnTo>
                    <a:pt x="3250" y="1829"/>
                  </a:lnTo>
                  <a:lnTo>
                    <a:pt x="3434" y="1595"/>
                  </a:lnTo>
                  <a:lnTo>
                    <a:pt x="3619" y="1372"/>
                  </a:lnTo>
                  <a:lnTo>
                    <a:pt x="3804" y="1173"/>
                  </a:lnTo>
                  <a:lnTo>
                    <a:pt x="3988" y="985"/>
                  </a:lnTo>
                  <a:lnTo>
                    <a:pt x="4169" y="833"/>
                  </a:lnTo>
                  <a:lnTo>
                    <a:pt x="4345" y="681"/>
                  </a:lnTo>
                  <a:lnTo>
                    <a:pt x="4520" y="552"/>
                  </a:lnTo>
                  <a:lnTo>
                    <a:pt x="4692" y="435"/>
                  </a:lnTo>
                  <a:lnTo>
                    <a:pt x="4859" y="341"/>
                  </a:lnTo>
                  <a:lnTo>
                    <a:pt x="5022" y="247"/>
                  </a:lnTo>
                  <a:lnTo>
                    <a:pt x="5184" y="177"/>
                  </a:lnTo>
                  <a:lnTo>
                    <a:pt x="5338" y="106"/>
                  </a:lnTo>
                  <a:lnTo>
                    <a:pt x="5633" y="1"/>
                  </a:lnTo>
                  <a:lnTo>
                    <a:pt x="5633" y="1"/>
                  </a:lnTo>
                  <a:lnTo>
                    <a:pt x="5145" y="235"/>
                  </a:lnTo>
                  <a:lnTo>
                    <a:pt x="4912" y="353"/>
                  </a:lnTo>
                  <a:lnTo>
                    <a:pt x="4679" y="481"/>
                  </a:lnTo>
                  <a:lnTo>
                    <a:pt x="4679" y="481"/>
                  </a:lnTo>
                  <a:lnTo>
                    <a:pt x="4494" y="599"/>
                  </a:lnTo>
                  <a:lnTo>
                    <a:pt x="4314" y="728"/>
                  </a:lnTo>
                  <a:lnTo>
                    <a:pt x="4138" y="880"/>
                  </a:lnTo>
                  <a:lnTo>
                    <a:pt x="3962" y="1044"/>
                  </a:lnTo>
                  <a:lnTo>
                    <a:pt x="3790" y="1232"/>
                  </a:lnTo>
                  <a:lnTo>
                    <a:pt x="3619" y="1431"/>
                  </a:lnTo>
                  <a:lnTo>
                    <a:pt x="3452" y="1642"/>
                  </a:lnTo>
                  <a:lnTo>
                    <a:pt x="3285" y="1876"/>
                  </a:lnTo>
                  <a:lnTo>
                    <a:pt x="3122" y="2122"/>
                  </a:lnTo>
                  <a:lnTo>
                    <a:pt x="2959" y="2392"/>
                  </a:lnTo>
                  <a:lnTo>
                    <a:pt x="2801" y="2673"/>
                  </a:lnTo>
                  <a:lnTo>
                    <a:pt x="2647" y="2966"/>
                  </a:lnTo>
                  <a:lnTo>
                    <a:pt x="2493" y="3283"/>
                  </a:lnTo>
                  <a:lnTo>
                    <a:pt x="2339" y="3611"/>
                  </a:lnTo>
                  <a:lnTo>
                    <a:pt x="2190" y="3951"/>
                  </a:lnTo>
                  <a:lnTo>
                    <a:pt x="2045" y="4302"/>
                  </a:lnTo>
                  <a:lnTo>
                    <a:pt x="1900" y="4677"/>
                  </a:lnTo>
                  <a:lnTo>
                    <a:pt x="1759" y="5064"/>
                  </a:lnTo>
                  <a:lnTo>
                    <a:pt x="1618" y="5463"/>
                  </a:lnTo>
                  <a:lnTo>
                    <a:pt x="1482" y="5873"/>
                  </a:lnTo>
                  <a:lnTo>
                    <a:pt x="1346" y="6295"/>
                  </a:lnTo>
                  <a:lnTo>
                    <a:pt x="1209" y="6728"/>
                  </a:lnTo>
                  <a:lnTo>
                    <a:pt x="1082" y="7186"/>
                  </a:lnTo>
                  <a:lnTo>
                    <a:pt x="950" y="7643"/>
                  </a:lnTo>
                  <a:lnTo>
                    <a:pt x="827" y="8123"/>
                  </a:lnTo>
                  <a:lnTo>
                    <a:pt x="699" y="8604"/>
                  </a:lnTo>
                  <a:lnTo>
                    <a:pt x="581" y="9108"/>
                  </a:lnTo>
                  <a:lnTo>
                    <a:pt x="458" y="9612"/>
                  </a:lnTo>
                  <a:lnTo>
                    <a:pt x="343" y="10127"/>
                  </a:lnTo>
                  <a:lnTo>
                    <a:pt x="225" y="10667"/>
                  </a:lnTo>
                  <a:lnTo>
                    <a:pt x="115" y="11206"/>
                  </a:lnTo>
                  <a:lnTo>
                    <a:pt x="0" y="11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120675" y="-4108700"/>
              <a:ext cx="12675" cy="118675"/>
            </a:xfrm>
            <a:custGeom>
              <a:avLst/>
              <a:gdLst/>
              <a:ahLst/>
              <a:cxnLst/>
              <a:rect l="l" t="t" r="r" b="b"/>
              <a:pathLst>
                <a:path w="507" h="4747" fill="none" extrusionOk="0">
                  <a:moveTo>
                    <a:pt x="506" y="4747"/>
                  </a:moveTo>
                  <a:lnTo>
                    <a:pt x="506" y="4747"/>
                  </a:lnTo>
                  <a:lnTo>
                    <a:pt x="489" y="4700"/>
                  </a:lnTo>
                  <a:lnTo>
                    <a:pt x="489" y="4700"/>
                  </a:lnTo>
                  <a:lnTo>
                    <a:pt x="357" y="3294"/>
                  </a:lnTo>
                  <a:lnTo>
                    <a:pt x="225" y="1934"/>
                  </a:lnTo>
                  <a:lnTo>
                    <a:pt x="225" y="1934"/>
                  </a:lnTo>
                  <a:lnTo>
                    <a:pt x="177" y="1442"/>
                  </a:lnTo>
                  <a:lnTo>
                    <a:pt x="124" y="961"/>
                  </a:lnTo>
                  <a:lnTo>
                    <a:pt x="62" y="481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" y="504"/>
                  </a:lnTo>
                  <a:lnTo>
                    <a:pt x="137" y="985"/>
                  </a:lnTo>
                  <a:lnTo>
                    <a:pt x="194" y="1442"/>
                  </a:lnTo>
                  <a:lnTo>
                    <a:pt x="247" y="1887"/>
                  </a:lnTo>
                  <a:lnTo>
                    <a:pt x="295" y="2297"/>
                  </a:lnTo>
                  <a:lnTo>
                    <a:pt x="335" y="2696"/>
                  </a:lnTo>
                  <a:lnTo>
                    <a:pt x="401" y="3387"/>
                  </a:lnTo>
                  <a:lnTo>
                    <a:pt x="449" y="3962"/>
                  </a:lnTo>
                  <a:lnTo>
                    <a:pt x="484" y="4384"/>
                  </a:lnTo>
                  <a:lnTo>
                    <a:pt x="506" y="4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3327125" y="-4116025"/>
              <a:ext cx="30925" cy="204825"/>
            </a:xfrm>
            <a:custGeom>
              <a:avLst/>
              <a:gdLst/>
              <a:ahLst/>
              <a:cxnLst/>
              <a:rect l="l" t="t" r="r" b="b"/>
              <a:pathLst>
                <a:path w="1237" h="8193" fill="none" extrusionOk="0">
                  <a:moveTo>
                    <a:pt x="14" y="8193"/>
                  </a:moveTo>
                  <a:lnTo>
                    <a:pt x="14" y="8193"/>
                  </a:lnTo>
                  <a:lnTo>
                    <a:pt x="9" y="8181"/>
                  </a:lnTo>
                  <a:lnTo>
                    <a:pt x="5" y="8157"/>
                  </a:lnTo>
                  <a:lnTo>
                    <a:pt x="5" y="8111"/>
                  </a:lnTo>
                  <a:lnTo>
                    <a:pt x="1" y="8040"/>
                  </a:lnTo>
                  <a:lnTo>
                    <a:pt x="5" y="7923"/>
                  </a:lnTo>
                  <a:lnTo>
                    <a:pt x="14" y="7771"/>
                  </a:lnTo>
                  <a:lnTo>
                    <a:pt x="31" y="7560"/>
                  </a:lnTo>
                  <a:lnTo>
                    <a:pt x="58" y="7302"/>
                  </a:lnTo>
                  <a:lnTo>
                    <a:pt x="93" y="6985"/>
                  </a:lnTo>
                  <a:lnTo>
                    <a:pt x="137" y="6587"/>
                  </a:lnTo>
                  <a:lnTo>
                    <a:pt x="198" y="6118"/>
                  </a:lnTo>
                  <a:lnTo>
                    <a:pt x="278" y="5567"/>
                  </a:lnTo>
                  <a:lnTo>
                    <a:pt x="370" y="4934"/>
                  </a:lnTo>
                  <a:lnTo>
                    <a:pt x="480" y="4196"/>
                  </a:lnTo>
                  <a:lnTo>
                    <a:pt x="612" y="3364"/>
                  </a:lnTo>
                  <a:lnTo>
                    <a:pt x="766" y="2414"/>
                  </a:lnTo>
                  <a:lnTo>
                    <a:pt x="766" y="2414"/>
                  </a:lnTo>
                  <a:lnTo>
                    <a:pt x="810" y="2133"/>
                  </a:lnTo>
                  <a:lnTo>
                    <a:pt x="862" y="1852"/>
                  </a:lnTo>
                  <a:lnTo>
                    <a:pt x="977" y="1278"/>
                  </a:lnTo>
                  <a:lnTo>
                    <a:pt x="1236" y="0"/>
                  </a:lnTo>
                  <a:lnTo>
                    <a:pt x="1236" y="0"/>
                  </a:lnTo>
                  <a:lnTo>
                    <a:pt x="1065" y="949"/>
                  </a:lnTo>
                  <a:lnTo>
                    <a:pt x="898" y="1910"/>
                  </a:lnTo>
                  <a:lnTo>
                    <a:pt x="735" y="2907"/>
                  </a:lnTo>
                  <a:lnTo>
                    <a:pt x="581" y="3926"/>
                  </a:lnTo>
                  <a:lnTo>
                    <a:pt x="432" y="4958"/>
                  </a:lnTo>
                  <a:lnTo>
                    <a:pt x="286" y="6024"/>
                  </a:lnTo>
                  <a:lnTo>
                    <a:pt x="146" y="7103"/>
                  </a:lnTo>
                  <a:lnTo>
                    <a:pt x="14" y="81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extrusionOk="0">
                  <a:moveTo>
                    <a:pt x="15914" y="1"/>
                  </a:moveTo>
                  <a:lnTo>
                    <a:pt x="15140" y="12"/>
                  </a:lnTo>
                  <a:lnTo>
                    <a:pt x="14366" y="36"/>
                  </a:lnTo>
                  <a:lnTo>
                    <a:pt x="13715" y="83"/>
                  </a:lnTo>
                  <a:lnTo>
                    <a:pt x="13078" y="153"/>
                  </a:lnTo>
                  <a:lnTo>
                    <a:pt x="12462" y="211"/>
                  </a:lnTo>
                  <a:lnTo>
                    <a:pt x="11864" y="294"/>
                  </a:lnTo>
                  <a:lnTo>
                    <a:pt x="11420" y="352"/>
                  </a:lnTo>
                  <a:lnTo>
                    <a:pt x="10993" y="422"/>
                  </a:lnTo>
                  <a:lnTo>
                    <a:pt x="10580" y="504"/>
                  </a:lnTo>
                  <a:lnTo>
                    <a:pt x="10189" y="587"/>
                  </a:lnTo>
                  <a:lnTo>
                    <a:pt x="9811" y="669"/>
                  </a:lnTo>
                  <a:lnTo>
                    <a:pt x="9459" y="762"/>
                  </a:lnTo>
                  <a:lnTo>
                    <a:pt x="8808" y="950"/>
                  </a:lnTo>
                  <a:lnTo>
                    <a:pt x="8254" y="1114"/>
                  </a:lnTo>
                  <a:lnTo>
                    <a:pt x="7797" y="1266"/>
                  </a:lnTo>
                  <a:lnTo>
                    <a:pt x="7449" y="1395"/>
                  </a:lnTo>
                  <a:lnTo>
                    <a:pt x="7225" y="1466"/>
                  </a:lnTo>
                  <a:lnTo>
                    <a:pt x="7001" y="1536"/>
                  </a:lnTo>
                  <a:lnTo>
                    <a:pt x="6513" y="1770"/>
                  </a:lnTo>
                  <a:lnTo>
                    <a:pt x="6280" y="1888"/>
                  </a:lnTo>
                  <a:lnTo>
                    <a:pt x="6047" y="2016"/>
                  </a:lnTo>
                  <a:lnTo>
                    <a:pt x="5862" y="2134"/>
                  </a:lnTo>
                  <a:lnTo>
                    <a:pt x="5682" y="2263"/>
                  </a:lnTo>
                  <a:lnTo>
                    <a:pt x="5506" y="2415"/>
                  </a:lnTo>
                  <a:lnTo>
                    <a:pt x="5330" y="2579"/>
                  </a:lnTo>
                  <a:lnTo>
                    <a:pt x="5158" y="2767"/>
                  </a:lnTo>
                  <a:lnTo>
                    <a:pt x="4987" y="2966"/>
                  </a:lnTo>
                  <a:lnTo>
                    <a:pt x="4820" y="3177"/>
                  </a:lnTo>
                  <a:lnTo>
                    <a:pt x="4653" y="3411"/>
                  </a:lnTo>
                  <a:lnTo>
                    <a:pt x="4490" y="3657"/>
                  </a:lnTo>
                  <a:lnTo>
                    <a:pt x="4327" y="3927"/>
                  </a:lnTo>
                  <a:lnTo>
                    <a:pt x="4169" y="4208"/>
                  </a:lnTo>
                  <a:lnTo>
                    <a:pt x="4015" y="4501"/>
                  </a:lnTo>
                  <a:lnTo>
                    <a:pt x="3861" y="4818"/>
                  </a:lnTo>
                  <a:lnTo>
                    <a:pt x="3707" y="5146"/>
                  </a:lnTo>
                  <a:lnTo>
                    <a:pt x="3558" y="5486"/>
                  </a:lnTo>
                  <a:lnTo>
                    <a:pt x="3413" y="5837"/>
                  </a:lnTo>
                  <a:lnTo>
                    <a:pt x="3268" y="6212"/>
                  </a:lnTo>
                  <a:lnTo>
                    <a:pt x="3127" y="6599"/>
                  </a:lnTo>
                  <a:lnTo>
                    <a:pt x="2986" y="6998"/>
                  </a:lnTo>
                  <a:lnTo>
                    <a:pt x="2850" y="7408"/>
                  </a:lnTo>
                  <a:lnTo>
                    <a:pt x="2714" y="7830"/>
                  </a:lnTo>
                  <a:lnTo>
                    <a:pt x="2577" y="8263"/>
                  </a:lnTo>
                  <a:lnTo>
                    <a:pt x="2450" y="8721"/>
                  </a:lnTo>
                  <a:lnTo>
                    <a:pt x="2318" y="9178"/>
                  </a:lnTo>
                  <a:lnTo>
                    <a:pt x="2195" y="9658"/>
                  </a:lnTo>
                  <a:lnTo>
                    <a:pt x="2067" y="10139"/>
                  </a:lnTo>
                  <a:lnTo>
                    <a:pt x="1949" y="10643"/>
                  </a:lnTo>
                  <a:lnTo>
                    <a:pt x="1826" y="11147"/>
                  </a:lnTo>
                  <a:lnTo>
                    <a:pt x="1711" y="11662"/>
                  </a:lnTo>
                  <a:lnTo>
                    <a:pt x="1593" y="12202"/>
                  </a:lnTo>
                  <a:lnTo>
                    <a:pt x="1483" y="12741"/>
                  </a:lnTo>
                  <a:lnTo>
                    <a:pt x="1368" y="13292"/>
                  </a:lnTo>
                  <a:lnTo>
                    <a:pt x="1298" y="13690"/>
                  </a:lnTo>
                  <a:lnTo>
                    <a:pt x="1223" y="14065"/>
                  </a:lnTo>
                  <a:lnTo>
                    <a:pt x="1052" y="15014"/>
                  </a:lnTo>
                  <a:lnTo>
                    <a:pt x="885" y="15975"/>
                  </a:lnTo>
                  <a:lnTo>
                    <a:pt x="722" y="16972"/>
                  </a:lnTo>
                  <a:lnTo>
                    <a:pt x="568" y="17991"/>
                  </a:lnTo>
                  <a:lnTo>
                    <a:pt x="419" y="19023"/>
                  </a:lnTo>
                  <a:lnTo>
                    <a:pt x="273" y="20089"/>
                  </a:lnTo>
                  <a:lnTo>
                    <a:pt x="133" y="21168"/>
                  </a:lnTo>
                  <a:lnTo>
                    <a:pt x="1" y="22258"/>
                  </a:lnTo>
                  <a:lnTo>
                    <a:pt x="1" y="22269"/>
                  </a:lnTo>
                  <a:lnTo>
                    <a:pt x="427" y="21343"/>
                  </a:lnTo>
                  <a:lnTo>
                    <a:pt x="858" y="20429"/>
                  </a:lnTo>
                  <a:lnTo>
                    <a:pt x="1294" y="19527"/>
                  </a:lnTo>
                  <a:lnTo>
                    <a:pt x="1738" y="18613"/>
                  </a:lnTo>
                  <a:lnTo>
                    <a:pt x="2182" y="17722"/>
                  </a:lnTo>
                  <a:lnTo>
                    <a:pt x="2635" y="16831"/>
                  </a:lnTo>
                  <a:lnTo>
                    <a:pt x="3092" y="15964"/>
                  </a:lnTo>
                  <a:lnTo>
                    <a:pt x="3549" y="15096"/>
                  </a:lnTo>
                  <a:lnTo>
                    <a:pt x="4015" y="14253"/>
                  </a:lnTo>
                  <a:lnTo>
                    <a:pt x="4486" y="13420"/>
                  </a:lnTo>
                  <a:lnTo>
                    <a:pt x="4961" y="12600"/>
                  </a:lnTo>
                  <a:lnTo>
                    <a:pt x="5440" y="11803"/>
                  </a:lnTo>
                  <a:lnTo>
                    <a:pt x="5924" y="11029"/>
                  </a:lnTo>
                  <a:lnTo>
                    <a:pt x="6412" y="10279"/>
                  </a:lnTo>
                  <a:lnTo>
                    <a:pt x="6904" y="9553"/>
                  </a:lnTo>
                  <a:lnTo>
                    <a:pt x="7155" y="9201"/>
                  </a:lnTo>
                  <a:lnTo>
                    <a:pt x="7405" y="8861"/>
                  </a:lnTo>
                  <a:lnTo>
                    <a:pt x="7652" y="8521"/>
                  </a:lnTo>
                  <a:lnTo>
                    <a:pt x="7907" y="8181"/>
                  </a:lnTo>
                  <a:lnTo>
                    <a:pt x="8157" y="7853"/>
                  </a:lnTo>
                  <a:lnTo>
                    <a:pt x="8412" y="7537"/>
                  </a:lnTo>
                  <a:lnTo>
                    <a:pt x="8663" y="7232"/>
                  </a:lnTo>
                  <a:lnTo>
                    <a:pt x="8918" y="6927"/>
                  </a:lnTo>
                  <a:lnTo>
                    <a:pt x="9177" y="6634"/>
                  </a:lnTo>
                  <a:lnTo>
                    <a:pt x="9432" y="6353"/>
                  </a:lnTo>
                  <a:lnTo>
                    <a:pt x="9692" y="6072"/>
                  </a:lnTo>
                  <a:lnTo>
                    <a:pt x="9951" y="5802"/>
                  </a:lnTo>
                  <a:lnTo>
                    <a:pt x="10211" y="5544"/>
                  </a:lnTo>
                  <a:lnTo>
                    <a:pt x="10474" y="5298"/>
                  </a:lnTo>
                  <a:lnTo>
                    <a:pt x="10738" y="5052"/>
                  </a:lnTo>
                  <a:lnTo>
                    <a:pt x="10998" y="4829"/>
                  </a:lnTo>
                  <a:lnTo>
                    <a:pt x="11266" y="4607"/>
                  </a:lnTo>
                  <a:lnTo>
                    <a:pt x="11530" y="4396"/>
                  </a:lnTo>
                  <a:lnTo>
                    <a:pt x="11794" y="4196"/>
                  </a:lnTo>
                  <a:lnTo>
                    <a:pt x="12062" y="3997"/>
                  </a:lnTo>
                  <a:lnTo>
                    <a:pt x="12330" y="3821"/>
                  </a:lnTo>
                  <a:lnTo>
                    <a:pt x="12598" y="3657"/>
                  </a:lnTo>
                  <a:lnTo>
                    <a:pt x="12871" y="3493"/>
                  </a:lnTo>
                  <a:lnTo>
                    <a:pt x="13139" y="3353"/>
                  </a:lnTo>
                  <a:lnTo>
                    <a:pt x="13412" y="3212"/>
                  </a:lnTo>
                  <a:lnTo>
                    <a:pt x="13684" y="3095"/>
                  </a:lnTo>
                  <a:lnTo>
                    <a:pt x="13961" y="2978"/>
                  </a:lnTo>
                  <a:lnTo>
                    <a:pt x="14234" y="2884"/>
                  </a:lnTo>
                  <a:lnTo>
                    <a:pt x="14511" y="2802"/>
                  </a:lnTo>
                  <a:lnTo>
                    <a:pt x="14788" y="2720"/>
                  </a:lnTo>
                  <a:lnTo>
                    <a:pt x="15065" y="2661"/>
                  </a:lnTo>
                  <a:lnTo>
                    <a:pt x="15342" y="2614"/>
                  </a:lnTo>
                  <a:lnTo>
                    <a:pt x="15619" y="2579"/>
                  </a:lnTo>
                  <a:lnTo>
                    <a:pt x="15900" y="2556"/>
                  </a:lnTo>
                  <a:lnTo>
                    <a:pt x="16257" y="2544"/>
                  </a:lnTo>
                  <a:lnTo>
                    <a:pt x="16591" y="2556"/>
                  </a:lnTo>
                  <a:lnTo>
                    <a:pt x="16925" y="2579"/>
                  </a:lnTo>
                  <a:lnTo>
                    <a:pt x="16938" y="2087"/>
                  </a:lnTo>
                  <a:lnTo>
                    <a:pt x="16947" y="1723"/>
                  </a:lnTo>
                  <a:lnTo>
                    <a:pt x="16960" y="1501"/>
                  </a:lnTo>
                  <a:lnTo>
                    <a:pt x="16964" y="1442"/>
                  </a:lnTo>
                  <a:lnTo>
                    <a:pt x="16969" y="1430"/>
                  </a:lnTo>
                  <a:lnTo>
                    <a:pt x="16973" y="1430"/>
                  </a:lnTo>
                  <a:lnTo>
                    <a:pt x="16978" y="1442"/>
                  </a:lnTo>
                  <a:lnTo>
                    <a:pt x="16986" y="1501"/>
                  </a:lnTo>
                  <a:lnTo>
                    <a:pt x="17000" y="1723"/>
                  </a:lnTo>
                  <a:lnTo>
                    <a:pt x="17017" y="2087"/>
                  </a:lnTo>
                  <a:lnTo>
                    <a:pt x="17026" y="2579"/>
                  </a:lnTo>
                  <a:lnTo>
                    <a:pt x="17290" y="2614"/>
                  </a:lnTo>
                  <a:lnTo>
                    <a:pt x="17554" y="2649"/>
                  </a:lnTo>
                  <a:lnTo>
                    <a:pt x="17818" y="2684"/>
                  </a:lnTo>
                  <a:lnTo>
                    <a:pt x="18081" y="2731"/>
                  </a:lnTo>
                  <a:lnTo>
                    <a:pt x="18341" y="2790"/>
                  </a:lnTo>
                  <a:lnTo>
                    <a:pt x="18605" y="2860"/>
                  </a:lnTo>
                  <a:lnTo>
                    <a:pt x="18864" y="2931"/>
                  </a:lnTo>
                  <a:lnTo>
                    <a:pt x="19123" y="3013"/>
                  </a:lnTo>
                  <a:lnTo>
                    <a:pt x="19383" y="3106"/>
                  </a:lnTo>
                  <a:lnTo>
                    <a:pt x="19642" y="3200"/>
                  </a:lnTo>
                  <a:lnTo>
                    <a:pt x="19902" y="3306"/>
                  </a:lnTo>
                  <a:lnTo>
                    <a:pt x="20161" y="3411"/>
                  </a:lnTo>
                  <a:lnTo>
                    <a:pt x="20416" y="3528"/>
                  </a:lnTo>
                  <a:lnTo>
                    <a:pt x="20676" y="3657"/>
                  </a:lnTo>
                  <a:lnTo>
                    <a:pt x="20931" y="3798"/>
                  </a:lnTo>
                  <a:lnTo>
                    <a:pt x="21186" y="3939"/>
                  </a:lnTo>
                  <a:lnTo>
                    <a:pt x="21441" y="4079"/>
                  </a:lnTo>
                  <a:lnTo>
                    <a:pt x="21696" y="4243"/>
                  </a:lnTo>
                  <a:lnTo>
                    <a:pt x="21951" y="4407"/>
                  </a:lnTo>
                  <a:lnTo>
                    <a:pt x="22201" y="4571"/>
                  </a:lnTo>
                  <a:lnTo>
                    <a:pt x="22456" y="4747"/>
                  </a:lnTo>
                  <a:lnTo>
                    <a:pt x="22707" y="4935"/>
                  </a:lnTo>
                  <a:lnTo>
                    <a:pt x="22958" y="5134"/>
                  </a:lnTo>
                  <a:lnTo>
                    <a:pt x="23204" y="5333"/>
                  </a:lnTo>
                  <a:lnTo>
                    <a:pt x="23454" y="5533"/>
                  </a:lnTo>
                  <a:lnTo>
                    <a:pt x="23701" y="5755"/>
                  </a:lnTo>
                  <a:lnTo>
                    <a:pt x="23947" y="5978"/>
                  </a:lnTo>
                  <a:lnTo>
                    <a:pt x="24193" y="6201"/>
                  </a:lnTo>
                  <a:lnTo>
                    <a:pt x="24439" y="6435"/>
                  </a:lnTo>
                  <a:lnTo>
                    <a:pt x="24681" y="6681"/>
                  </a:lnTo>
                  <a:lnTo>
                    <a:pt x="24923" y="6939"/>
                  </a:lnTo>
                  <a:lnTo>
                    <a:pt x="25165" y="7197"/>
                  </a:lnTo>
                  <a:lnTo>
                    <a:pt x="25407" y="7455"/>
                  </a:lnTo>
                  <a:lnTo>
                    <a:pt x="25649" y="7724"/>
                  </a:lnTo>
                  <a:lnTo>
                    <a:pt x="25886" y="8006"/>
                  </a:lnTo>
                  <a:lnTo>
                    <a:pt x="26123" y="8299"/>
                  </a:lnTo>
                  <a:lnTo>
                    <a:pt x="26357" y="8592"/>
                  </a:lnTo>
                  <a:lnTo>
                    <a:pt x="26594" y="8885"/>
                  </a:lnTo>
                  <a:lnTo>
                    <a:pt x="26827" y="9189"/>
                  </a:lnTo>
                  <a:lnTo>
                    <a:pt x="27060" y="9506"/>
                  </a:lnTo>
                  <a:lnTo>
                    <a:pt x="27289" y="9822"/>
                  </a:lnTo>
                  <a:lnTo>
                    <a:pt x="27522" y="10150"/>
                  </a:lnTo>
                  <a:lnTo>
                    <a:pt x="27750" y="10490"/>
                  </a:lnTo>
                  <a:lnTo>
                    <a:pt x="27979" y="10830"/>
                  </a:lnTo>
                  <a:lnTo>
                    <a:pt x="28203" y="11182"/>
                  </a:lnTo>
                  <a:lnTo>
                    <a:pt x="28428" y="11533"/>
                  </a:lnTo>
                  <a:lnTo>
                    <a:pt x="28652" y="11897"/>
                  </a:lnTo>
                  <a:lnTo>
                    <a:pt x="28872" y="12260"/>
                  </a:lnTo>
                  <a:lnTo>
                    <a:pt x="29091" y="12635"/>
                  </a:lnTo>
                  <a:lnTo>
                    <a:pt x="29311" y="13022"/>
                  </a:lnTo>
                  <a:lnTo>
                    <a:pt x="29531" y="13409"/>
                  </a:lnTo>
                  <a:lnTo>
                    <a:pt x="29747" y="13807"/>
                  </a:lnTo>
                  <a:lnTo>
                    <a:pt x="29962" y="14206"/>
                  </a:lnTo>
                  <a:lnTo>
                    <a:pt x="30173" y="14616"/>
                  </a:lnTo>
                  <a:lnTo>
                    <a:pt x="30384" y="15026"/>
                  </a:lnTo>
                  <a:lnTo>
                    <a:pt x="30595" y="15448"/>
                  </a:lnTo>
                  <a:lnTo>
                    <a:pt x="30802" y="15882"/>
                  </a:lnTo>
                  <a:lnTo>
                    <a:pt x="31013" y="16315"/>
                  </a:lnTo>
                  <a:lnTo>
                    <a:pt x="31215" y="16749"/>
                  </a:lnTo>
                  <a:lnTo>
                    <a:pt x="31417" y="17206"/>
                  </a:lnTo>
                  <a:lnTo>
                    <a:pt x="31620" y="17652"/>
                  </a:lnTo>
                  <a:lnTo>
                    <a:pt x="31822" y="18120"/>
                  </a:lnTo>
                  <a:lnTo>
                    <a:pt x="32020" y="18577"/>
                  </a:lnTo>
                  <a:lnTo>
                    <a:pt x="32218" y="19058"/>
                  </a:lnTo>
                  <a:lnTo>
                    <a:pt x="32086" y="17652"/>
                  </a:lnTo>
                  <a:lnTo>
                    <a:pt x="31954" y="16292"/>
                  </a:lnTo>
                  <a:lnTo>
                    <a:pt x="31906" y="15800"/>
                  </a:lnTo>
                  <a:lnTo>
                    <a:pt x="31853" y="15319"/>
                  </a:lnTo>
                  <a:lnTo>
                    <a:pt x="31791" y="14839"/>
                  </a:lnTo>
                  <a:lnTo>
                    <a:pt x="31730" y="14358"/>
                  </a:lnTo>
                  <a:lnTo>
                    <a:pt x="31642" y="13784"/>
                  </a:lnTo>
                  <a:lnTo>
                    <a:pt x="31545" y="13198"/>
                  </a:lnTo>
                  <a:lnTo>
                    <a:pt x="31439" y="12588"/>
                  </a:lnTo>
                  <a:lnTo>
                    <a:pt x="31325" y="11967"/>
                  </a:lnTo>
                  <a:lnTo>
                    <a:pt x="31202" y="11346"/>
                  </a:lnTo>
                  <a:lnTo>
                    <a:pt x="31066" y="10713"/>
                  </a:lnTo>
                  <a:lnTo>
                    <a:pt x="30916" y="10080"/>
                  </a:lnTo>
                  <a:lnTo>
                    <a:pt x="30762" y="9447"/>
                  </a:lnTo>
                  <a:lnTo>
                    <a:pt x="30666" y="9096"/>
                  </a:lnTo>
                  <a:lnTo>
                    <a:pt x="30564" y="8756"/>
                  </a:lnTo>
                  <a:lnTo>
                    <a:pt x="30468" y="8416"/>
                  </a:lnTo>
                  <a:lnTo>
                    <a:pt x="30362" y="8088"/>
                  </a:lnTo>
                  <a:lnTo>
                    <a:pt x="30257" y="7759"/>
                  </a:lnTo>
                  <a:lnTo>
                    <a:pt x="30151" y="7443"/>
                  </a:lnTo>
                  <a:lnTo>
                    <a:pt x="30037" y="7138"/>
                  </a:lnTo>
                  <a:lnTo>
                    <a:pt x="29927" y="6822"/>
                  </a:lnTo>
                  <a:lnTo>
                    <a:pt x="29813" y="6529"/>
                  </a:lnTo>
                  <a:lnTo>
                    <a:pt x="29694" y="6236"/>
                  </a:lnTo>
                  <a:lnTo>
                    <a:pt x="29575" y="5943"/>
                  </a:lnTo>
                  <a:lnTo>
                    <a:pt x="29452" y="5673"/>
                  </a:lnTo>
                  <a:lnTo>
                    <a:pt x="29329" y="5392"/>
                  </a:lnTo>
                  <a:lnTo>
                    <a:pt x="29201" y="5134"/>
                  </a:lnTo>
                  <a:lnTo>
                    <a:pt x="29074" y="4865"/>
                  </a:lnTo>
                  <a:lnTo>
                    <a:pt x="28942" y="4618"/>
                  </a:lnTo>
                  <a:lnTo>
                    <a:pt x="28810" y="4372"/>
                  </a:lnTo>
                  <a:lnTo>
                    <a:pt x="28678" y="4138"/>
                  </a:lnTo>
                  <a:lnTo>
                    <a:pt x="28542" y="3903"/>
                  </a:lnTo>
                  <a:lnTo>
                    <a:pt x="28401" y="3681"/>
                  </a:lnTo>
                  <a:lnTo>
                    <a:pt x="28265" y="3470"/>
                  </a:lnTo>
                  <a:lnTo>
                    <a:pt x="28124" y="3259"/>
                  </a:lnTo>
                  <a:lnTo>
                    <a:pt x="27979" y="3060"/>
                  </a:lnTo>
                  <a:lnTo>
                    <a:pt x="27834" y="2872"/>
                  </a:lnTo>
                  <a:lnTo>
                    <a:pt x="27689" y="2684"/>
                  </a:lnTo>
                  <a:lnTo>
                    <a:pt x="27539" y="2509"/>
                  </a:lnTo>
                  <a:lnTo>
                    <a:pt x="27390" y="2345"/>
                  </a:lnTo>
                  <a:lnTo>
                    <a:pt x="27240" y="2181"/>
                  </a:lnTo>
                  <a:lnTo>
                    <a:pt x="27086" y="2028"/>
                  </a:lnTo>
                  <a:lnTo>
                    <a:pt x="26933" y="1888"/>
                  </a:lnTo>
                  <a:lnTo>
                    <a:pt x="26779" y="1747"/>
                  </a:lnTo>
                  <a:lnTo>
                    <a:pt x="26620" y="1630"/>
                  </a:lnTo>
                  <a:lnTo>
                    <a:pt x="26422" y="1489"/>
                  </a:lnTo>
                  <a:lnTo>
                    <a:pt x="26216" y="1372"/>
                  </a:lnTo>
                  <a:lnTo>
                    <a:pt x="26009" y="1266"/>
                  </a:lnTo>
                  <a:lnTo>
                    <a:pt x="25798" y="1173"/>
                  </a:lnTo>
                  <a:lnTo>
                    <a:pt x="25345" y="997"/>
                  </a:lnTo>
                  <a:lnTo>
                    <a:pt x="24866" y="833"/>
                  </a:lnTo>
                  <a:lnTo>
                    <a:pt x="23872" y="669"/>
                  </a:lnTo>
                  <a:lnTo>
                    <a:pt x="22830" y="516"/>
                  </a:lnTo>
                  <a:lnTo>
                    <a:pt x="21740" y="376"/>
                  </a:lnTo>
                  <a:lnTo>
                    <a:pt x="20618" y="258"/>
                  </a:lnTo>
                  <a:lnTo>
                    <a:pt x="19466" y="153"/>
                  </a:lnTo>
                  <a:lnTo>
                    <a:pt x="18882" y="106"/>
                  </a:lnTo>
                  <a:lnTo>
                    <a:pt x="18292" y="71"/>
                  </a:lnTo>
                  <a:lnTo>
                    <a:pt x="17699" y="47"/>
                  </a:lnTo>
                  <a:lnTo>
                    <a:pt x="17105" y="24"/>
                  </a:lnTo>
                  <a:lnTo>
                    <a:pt x="16507" y="12"/>
                  </a:lnTo>
                  <a:lnTo>
                    <a:pt x="15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fill="none" extrusionOk="0">
                  <a:moveTo>
                    <a:pt x="1" y="22269"/>
                  </a:moveTo>
                  <a:lnTo>
                    <a:pt x="1" y="22269"/>
                  </a:lnTo>
                  <a:lnTo>
                    <a:pt x="1" y="22258"/>
                  </a:lnTo>
                  <a:lnTo>
                    <a:pt x="1" y="22258"/>
                  </a:lnTo>
                  <a:lnTo>
                    <a:pt x="133" y="21168"/>
                  </a:lnTo>
                  <a:lnTo>
                    <a:pt x="273" y="20089"/>
                  </a:lnTo>
                  <a:lnTo>
                    <a:pt x="419" y="19023"/>
                  </a:lnTo>
                  <a:lnTo>
                    <a:pt x="568" y="17991"/>
                  </a:lnTo>
                  <a:lnTo>
                    <a:pt x="722" y="16972"/>
                  </a:lnTo>
                  <a:lnTo>
                    <a:pt x="885" y="15975"/>
                  </a:lnTo>
                  <a:lnTo>
                    <a:pt x="1052" y="15014"/>
                  </a:lnTo>
                  <a:lnTo>
                    <a:pt x="1223" y="14065"/>
                  </a:lnTo>
                  <a:lnTo>
                    <a:pt x="1223" y="14065"/>
                  </a:lnTo>
                  <a:lnTo>
                    <a:pt x="1298" y="13690"/>
                  </a:lnTo>
                  <a:lnTo>
                    <a:pt x="1368" y="13292"/>
                  </a:lnTo>
                  <a:lnTo>
                    <a:pt x="1368" y="13292"/>
                  </a:lnTo>
                  <a:lnTo>
                    <a:pt x="1483" y="12741"/>
                  </a:lnTo>
                  <a:lnTo>
                    <a:pt x="1593" y="12202"/>
                  </a:lnTo>
                  <a:lnTo>
                    <a:pt x="1711" y="11662"/>
                  </a:lnTo>
                  <a:lnTo>
                    <a:pt x="1826" y="11147"/>
                  </a:lnTo>
                  <a:lnTo>
                    <a:pt x="1949" y="10643"/>
                  </a:lnTo>
                  <a:lnTo>
                    <a:pt x="2067" y="10139"/>
                  </a:lnTo>
                  <a:lnTo>
                    <a:pt x="2195" y="9658"/>
                  </a:lnTo>
                  <a:lnTo>
                    <a:pt x="2318" y="9178"/>
                  </a:lnTo>
                  <a:lnTo>
                    <a:pt x="2450" y="8721"/>
                  </a:lnTo>
                  <a:lnTo>
                    <a:pt x="2577" y="8263"/>
                  </a:lnTo>
                  <a:lnTo>
                    <a:pt x="2714" y="7830"/>
                  </a:lnTo>
                  <a:lnTo>
                    <a:pt x="2850" y="7408"/>
                  </a:lnTo>
                  <a:lnTo>
                    <a:pt x="2986" y="6998"/>
                  </a:lnTo>
                  <a:lnTo>
                    <a:pt x="3127" y="6599"/>
                  </a:lnTo>
                  <a:lnTo>
                    <a:pt x="3268" y="6212"/>
                  </a:lnTo>
                  <a:lnTo>
                    <a:pt x="3413" y="5837"/>
                  </a:lnTo>
                  <a:lnTo>
                    <a:pt x="3558" y="5486"/>
                  </a:lnTo>
                  <a:lnTo>
                    <a:pt x="3707" y="5146"/>
                  </a:lnTo>
                  <a:lnTo>
                    <a:pt x="3861" y="4818"/>
                  </a:lnTo>
                  <a:lnTo>
                    <a:pt x="4015" y="4501"/>
                  </a:lnTo>
                  <a:lnTo>
                    <a:pt x="4169" y="4208"/>
                  </a:lnTo>
                  <a:lnTo>
                    <a:pt x="4327" y="3927"/>
                  </a:lnTo>
                  <a:lnTo>
                    <a:pt x="4490" y="3657"/>
                  </a:lnTo>
                  <a:lnTo>
                    <a:pt x="4653" y="3411"/>
                  </a:lnTo>
                  <a:lnTo>
                    <a:pt x="4820" y="3177"/>
                  </a:lnTo>
                  <a:lnTo>
                    <a:pt x="4987" y="2966"/>
                  </a:lnTo>
                  <a:lnTo>
                    <a:pt x="5158" y="2767"/>
                  </a:lnTo>
                  <a:lnTo>
                    <a:pt x="5330" y="2579"/>
                  </a:lnTo>
                  <a:lnTo>
                    <a:pt x="5506" y="2415"/>
                  </a:lnTo>
                  <a:lnTo>
                    <a:pt x="5682" y="2263"/>
                  </a:lnTo>
                  <a:lnTo>
                    <a:pt x="5862" y="2134"/>
                  </a:lnTo>
                  <a:lnTo>
                    <a:pt x="6047" y="2016"/>
                  </a:lnTo>
                  <a:lnTo>
                    <a:pt x="6047" y="2016"/>
                  </a:lnTo>
                  <a:lnTo>
                    <a:pt x="6280" y="1888"/>
                  </a:lnTo>
                  <a:lnTo>
                    <a:pt x="6513" y="1770"/>
                  </a:lnTo>
                  <a:lnTo>
                    <a:pt x="7001" y="1536"/>
                  </a:lnTo>
                  <a:lnTo>
                    <a:pt x="7001" y="1536"/>
                  </a:lnTo>
                  <a:lnTo>
                    <a:pt x="7225" y="1466"/>
                  </a:lnTo>
                  <a:lnTo>
                    <a:pt x="7225" y="1466"/>
                  </a:lnTo>
                  <a:lnTo>
                    <a:pt x="7449" y="1395"/>
                  </a:lnTo>
                  <a:lnTo>
                    <a:pt x="7797" y="1266"/>
                  </a:lnTo>
                  <a:lnTo>
                    <a:pt x="8254" y="1114"/>
                  </a:lnTo>
                  <a:lnTo>
                    <a:pt x="8808" y="950"/>
                  </a:lnTo>
                  <a:lnTo>
                    <a:pt x="9459" y="762"/>
                  </a:lnTo>
                  <a:lnTo>
                    <a:pt x="9811" y="669"/>
                  </a:lnTo>
                  <a:lnTo>
                    <a:pt x="10189" y="587"/>
                  </a:lnTo>
                  <a:lnTo>
                    <a:pt x="10580" y="504"/>
                  </a:lnTo>
                  <a:lnTo>
                    <a:pt x="10993" y="422"/>
                  </a:lnTo>
                  <a:lnTo>
                    <a:pt x="11420" y="352"/>
                  </a:lnTo>
                  <a:lnTo>
                    <a:pt x="11864" y="294"/>
                  </a:lnTo>
                  <a:lnTo>
                    <a:pt x="11864" y="294"/>
                  </a:lnTo>
                  <a:lnTo>
                    <a:pt x="12462" y="211"/>
                  </a:lnTo>
                  <a:lnTo>
                    <a:pt x="13078" y="153"/>
                  </a:lnTo>
                  <a:lnTo>
                    <a:pt x="13715" y="83"/>
                  </a:lnTo>
                  <a:lnTo>
                    <a:pt x="14366" y="36"/>
                  </a:lnTo>
                  <a:lnTo>
                    <a:pt x="14366" y="36"/>
                  </a:lnTo>
                  <a:lnTo>
                    <a:pt x="15140" y="12"/>
                  </a:lnTo>
                  <a:lnTo>
                    <a:pt x="15914" y="1"/>
                  </a:lnTo>
                  <a:lnTo>
                    <a:pt x="15914" y="1"/>
                  </a:lnTo>
                  <a:lnTo>
                    <a:pt x="16507" y="12"/>
                  </a:lnTo>
                  <a:lnTo>
                    <a:pt x="17105" y="24"/>
                  </a:lnTo>
                  <a:lnTo>
                    <a:pt x="17699" y="47"/>
                  </a:lnTo>
                  <a:lnTo>
                    <a:pt x="18292" y="71"/>
                  </a:lnTo>
                  <a:lnTo>
                    <a:pt x="18882" y="106"/>
                  </a:lnTo>
                  <a:lnTo>
                    <a:pt x="19466" y="153"/>
                  </a:lnTo>
                  <a:lnTo>
                    <a:pt x="20618" y="258"/>
                  </a:lnTo>
                  <a:lnTo>
                    <a:pt x="21740" y="376"/>
                  </a:lnTo>
                  <a:lnTo>
                    <a:pt x="22830" y="516"/>
                  </a:lnTo>
                  <a:lnTo>
                    <a:pt x="23872" y="669"/>
                  </a:lnTo>
                  <a:lnTo>
                    <a:pt x="24866" y="833"/>
                  </a:lnTo>
                  <a:lnTo>
                    <a:pt x="24866" y="833"/>
                  </a:lnTo>
                  <a:lnTo>
                    <a:pt x="25345" y="997"/>
                  </a:lnTo>
                  <a:lnTo>
                    <a:pt x="25798" y="1173"/>
                  </a:lnTo>
                  <a:lnTo>
                    <a:pt x="25798" y="1173"/>
                  </a:lnTo>
                  <a:lnTo>
                    <a:pt x="26009" y="1266"/>
                  </a:lnTo>
                  <a:lnTo>
                    <a:pt x="26216" y="1372"/>
                  </a:lnTo>
                  <a:lnTo>
                    <a:pt x="26422" y="1489"/>
                  </a:lnTo>
                  <a:lnTo>
                    <a:pt x="26620" y="1630"/>
                  </a:lnTo>
                  <a:lnTo>
                    <a:pt x="26620" y="1630"/>
                  </a:lnTo>
                  <a:lnTo>
                    <a:pt x="26779" y="1747"/>
                  </a:lnTo>
                  <a:lnTo>
                    <a:pt x="26933" y="1888"/>
                  </a:lnTo>
                  <a:lnTo>
                    <a:pt x="27086" y="2028"/>
                  </a:lnTo>
                  <a:lnTo>
                    <a:pt x="27240" y="2181"/>
                  </a:lnTo>
                  <a:lnTo>
                    <a:pt x="27390" y="2345"/>
                  </a:lnTo>
                  <a:lnTo>
                    <a:pt x="27539" y="2509"/>
                  </a:lnTo>
                  <a:lnTo>
                    <a:pt x="27689" y="2684"/>
                  </a:lnTo>
                  <a:lnTo>
                    <a:pt x="27834" y="2872"/>
                  </a:lnTo>
                  <a:lnTo>
                    <a:pt x="27979" y="3060"/>
                  </a:lnTo>
                  <a:lnTo>
                    <a:pt x="28124" y="3259"/>
                  </a:lnTo>
                  <a:lnTo>
                    <a:pt x="28265" y="3470"/>
                  </a:lnTo>
                  <a:lnTo>
                    <a:pt x="28401" y="3681"/>
                  </a:lnTo>
                  <a:lnTo>
                    <a:pt x="28542" y="3903"/>
                  </a:lnTo>
                  <a:lnTo>
                    <a:pt x="28678" y="4138"/>
                  </a:lnTo>
                  <a:lnTo>
                    <a:pt x="28810" y="4372"/>
                  </a:lnTo>
                  <a:lnTo>
                    <a:pt x="28942" y="4618"/>
                  </a:lnTo>
                  <a:lnTo>
                    <a:pt x="29074" y="4865"/>
                  </a:lnTo>
                  <a:lnTo>
                    <a:pt x="29201" y="5134"/>
                  </a:lnTo>
                  <a:lnTo>
                    <a:pt x="29329" y="5392"/>
                  </a:lnTo>
                  <a:lnTo>
                    <a:pt x="29452" y="5673"/>
                  </a:lnTo>
                  <a:lnTo>
                    <a:pt x="29575" y="5943"/>
                  </a:lnTo>
                  <a:lnTo>
                    <a:pt x="29694" y="6236"/>
                  </a:lnTo>
                  <a:lnTo>
                    <a:pt x="29813" y="6529"/>
                  </a:lnTo>
                  <a:lnTo>
                    <a:pt x="29927" y="6822"/>
                  </a:lnTo>
                  <a:lnTo>
                    <a:pt x="30037" y="7138"/>
                  </a:lnTo>
                  <a:lnTo>
                    <a:pt x="30151" y="7443"/>
                  </a:lnTo>
                  <a:lnTo>
                    <a:pt x="30257" y="7759"/>
                  </a:lnTo>
                  <a:lnTo>
                    <a:pt x="30362" y="8088"/>
                  </a:lnTo>
                  <a:lnTo>
                    <a:pt x="30468" y="8416"/>
                  </a:lnTo>
                  <a:lnTo>
                    <a:pt x="30564" y="8756"/>
                  </a:lnTo>
                  <a:lnTo>
                    <a:pt x="30666" y="9096"/>
                  </a:lnTo>
                  <a:lnTo>
                    <a:pt x="30762" y="9447"/>
                  </a:lnTo>
                  <a:lnTo>
                    <a:pt x="30762" y="9447"/>
                  </a:lnTo>
                  <a:lnTo>
                    <a:pt x="30916" y="10080"/>
                  </a:lnTo>
                  <a:lnTo>
                    <a:pt x="31066" y="10713"/>
                  </a:lnTo>
                  <a:lnTo>
                    <a:pt x="31202" y="11346"/>
                  </a:lnTo>
                  <a:lnTo>
                    <a:pt x="31325" y="11967"/>
                  </a:lnTo>
                  <a:lnTo>
                    <a:pt x="31439" y="12588"/>
                  </a:lnTo>
                  <a:lnTo>
                    <a:pt x="31545" y="13198"/>
                  </a:lnTo>
                  <a:lnTo>
                    <a:pt x="31642" y="13784"/>
                  </a:lnTo>
                  <a:lnTo>
                    <a:pt x="31730" y="14358"/>
                  </a:lnTo>
                  <a:lnTo>
                    <a:pt x="31730" y="14358"/>
                  </a:lnTo>
                  <a:lnTo>
                    <a:pt x="31791" y="14839"/>
                  </a:lnTo>
                  <a:lnTo>
                    <a:pt x="31853" y="15319"/>
                  </a:lnTo>
                  <a:lnTo>
                    <a:pt x="31906" y="15800"/>
                  </a:lnTo>
                  <a:lnTo>
                    <a:pt x="31954" y="16292"/>
                  </a:lnTo>
                  <a:lnTo>
                    <a:pt x="31954" y="16292"/>
                  </a:lnTo>
                  <a:lnTo>
                    <a:pt x="32086" y="17652"/>
                  </a:lnTo>
                  <a:lnTo>
                    <a:pt x="32218" y="19058"/>
                  </a:lnTo>
                  <a:lnTo>
                    <a:pt x="32218" y="19058"/>
                  </a:lnTo>
                  <a:lnTo>
                    <a:pt x="32020" y="18577"/>
                  </a:lnTo>
                  <a:lnTo>
                    <a:pt x="31822" y="18120"/>
                  </a:lnTo>
                  <a:lnTo>
                    <a:pt x="31620" y="17652"/>
                  </a:lnTo>
                  <a:lnTo>
                    <a:pt x="31417" y="17206"/>
                  </a:lnTo>
                  <a:lnTo>
                    <a:pt x="31215" y="16749"/>
                  </a:lnTo>
                  <a:lnTo>
                    <a:pt x="31013" y="16315"/>
                  </a:lnTo>
                  <a:lnTo>
                    <a:pt x="30802" y="15882"/>
                  </a:lnTo>
                  <a:lnTo>
                    <a:pt x="30595" y="15448"/>
                  </a:lnTo>
                  <a:lnTo>
                    <a:pt x="30384" y="15026"/>
                  </a:lnTo>
                  <a:lnTo>
                    <a:pt x="30173" y="14616"/>
                  </a:lnTo>
                  <a:lnTo>
                    <a:pt x="29962" y="14206"/>
                  </a:lnTo>
                  <a:lnTo>
                    <a:pt x="29747" y="13807"/>
                  </a:lnTo>
                  <a:lnTo>
                    <a:pt x="29531" y="13409"/>
                  </a:lnTo>
                  <a:lnTo>
                    <a:pt x="29311" y="13022"/>
                  </a:lnTo>
                  <a:lnTo>
                    <a:pt x="29091" y="12635"/>
                  </a:lnTo>
                  <a:lnTo>
                    <a:pt x="28872" y="12260"/>
                  </a:lnTo>
                  <a:lnTo>
                    <a:pt x="28652" y="11897"/>
                  </a:lnTo>
                  <a:lnTo>
                    <a:pt x="28428" y="11533"/>
                  </a:lnTo>
                  <a:lnTo>
                    <a:pt x="28203" y="11182"/>
                  </a:lnTo>
                  <a:lnTo>
                    <a:pt x="27979" y="10830"/>
                  </a:lnTo>
                  <a:lnTo>
                    <a:pt x="27750" y="10490"/>
                  </a:lnTo>
                  <a:lnTo>
                    <a:pt x="27522" y="10150"/>
                  </a:lnTo>
                  <a:lnTo>
                    <a:pt x="27289" y="9822"/>
                  </a:lnTo>
                  <a:lnTo>
                    <a:pt x="27060" y="9506"/>
                  </a:lnTo>
                  <a:lnTo>
                    <a:pt x="26827" y="9189"/>
                  </a:lnTo>
                  <a:lnTo>
                    <a:pt x="26594" y="8885"/>
                  </a:lnTo>
                  <a:lnTo>
                    <a:pt x="26357" y="8592"/>
                  </a:lnTo>
                  <a:lnTo>
                    <a:pt x="26123" y="8299"/>
                  </a:lnTo>
                  <a:lnTo>
                    <a:pt x="25886" y="8006"/>
                  </a:lnTo>
                  <a:lnTo>
                    <a:pt x="25649" y="7724"/>
                  </a:lnTo>
                  <a:lnTo>
                    <a:pt x="25407" y="7455"/>
                  </a:lnTo>
                  <a:lnTo>
                    <a:pt x="25165" y="7197"/>
                  </a:lnTo>
                  <a:lnTo>
                    <a:pt x="24923" y="6939"/>
                  </a:lnTo>
                  <a:lnTo>
                    <a:pt x="24681" y="6681"/>
                  </a:lnTo>
                  <a:lnTo>
                    <a:pt x="24439" y="6435"/>
                  </a:lnTo>
                  <a:lnTo>
                    <a:pt x="24193" y="6201"/>
                  </a:lnTo>
                  <a:lnTo>
                    <a:pt x="23947" y="5978"/>
                  </a:lnTo>
                  <a:lnTo>
                    <a:pt x="23701" y="5755"/>
                  </a:lnTo>
                  <a:lnTo>
                    <a:pt x="23454" y="5533"/>
                  </a:lnTo>
                  <a:lnTo>
                    <a:pt x="23204" y="5333"/>
                  </a:lnTo>
                  <a:lnTo>
                    <a:pt x="22958" y="5134"/>
                  </a:lnTo>
                  <a:lnTo>
                    <a:pt x="22707" y="4935"/>
                  </a:lnTo>
                  <a:lnTo>
                    <a:pt x="22456" y="4747"/>
                  </a:lnTo>
                  <a:lnTo>
                    <a:pt x="22201" y="4571"/>
                  </a:lnTo>
                  <a:lnTo>
                    <a:pt x="21951" y="4407"/>
                  </a:lnTo>
                  <a:lnTo>
                    <a:pt x="21696" y="4243"/>
                  </a:lnTo>
                  <a:lnTo>
                    <a:pt x="21441" y="4079"/>
                  </a:lnTo>
                  <a:lnTo>
                    <a:pt x="21186" y="3939"/>
                  </a:lnTo>
                  <a:lnTo>
                    <a:pt x="20931" y="3798"/>
                  </a:lnTo>
                  <a:lnTo>
                    <a:pt x="20676" y="3657"/>
                  </a:lnTo>
                  <a:lnTo>
                    <a:pt x="20416" y="3528"/>
                  </a:lnTo>
                  <a:lnTo>
                    <a:pt x="20161" y="3411"/>
                  </a:lnTo>
                  <a:lnTo>
                    <a:pt x="19902" y="3306"/>
                  </a:lnTo>
                  <a:lnTo>
                    <a:pt x="19642" y="3200"/>
                  </a:lnTo>
                  <a:lnTo>
                    <a:pt x="19383" y="3106"/>
                  </a:lnTo>
                  <a:lnTo>
                    <a:pt x="19123" y="3013"/>
                  </a:lnTo>
                  <a:lnTo>
                    <a:pt x="18864" y="2931"/>
                  </a:lnTo>
                  <a:lnTo>
                    <a:pt x="18605" y="2860"/>
                  </a:lnTo>
                  <a:lnTo>
                    <a:pt x="18341" y="2790"/>
                  </a:lnTo>
                  <a:lnTo>
                    <a:pt x="18081" y="2731"/>
                  </a:lnTo>
                  <a:lnTo>
                    <a:pt x="17818" y="2684"/>
                  </a:lnTo>
                  <a:lnTo>
                    <a:pt x="17554" y="2649"/>
                  </a:lnTo>
                  <a:lnTo>
                    <a:pt x="17290" y="2614"/>
                  </a:lnTo>
                  <a:lnTo>
                    <a:pt x="17026" y="2579"/>
                  </a:lnTo>
                  <a:lnTo>
                    <a:pt x="17026" y="2579"/>
                  </a:lnTo>
                  <a:lnTo>
                    <a:pt x="17017" y="2087"/>
                  </a:lnTo>
                  <a:lnTo>
                    <a:pt x="17000" y="1723"/>
                  </a:lnTo>
                  <a:lnTo>
                    <a:pt x="16986" y="1501"/>
                  </a:lnTo>
                  <a:lnTo>
                    <a:pt x="16978" y="1442"/>
                  </a:lnTo>
                  <a:lnTo>
                    <a:pt x="16973" y="1430"/>
                  </a:lnTo>
                  <a:lnTo>
                    <a:pt x="16969" y="1430"/>
                  </a:lnTo>
                  <a:lnTo>
                    <a:pt x="16969" y="1430"/>
                  </a:lnTo>
                  <a:lnTo>
                    <a:pt x="16964" y="1442"/>
                  </a:lnTo>
                  <a:lnTo>
                    <a:pt x="16960" y="1501"/>
                  </a:lnTo>
                  <a:lnTo>
                    <a:pt x="16947" y="1723"/>
                  </a:lnTo>
                  <a:lnTo>
                    <a:pt x="16938" y="2087"/>
                  </a:lnTo>
                  <a:lnTo>
                    <a:pt x="16925" y="2579"/>
                  </a:lnTo>
                  <a:lnTo>
                    <a:pt x="16925" y="2579"/>
                  </a:lnTo>
                  <a:lnTo>
                    <a:pt x="16591" y="2556"/>
                  </a:lnTo>
                  <a:lnTo>
                    <a:pt x="16257" y="2544"/>
                  </a:lnTo>
                  <a:lnTo>
                    <a:pt x="16257" y="2544"/>
                  </a:lnTo>
                  <a:lnTo>
                    <a:pt x="15900" y="2556"/>
                  </a:lnTo>
                  <a:lnTo>
                    <a:pt x="15900" y="2556"/>
                  </a:lnTo>
                  <a:lnTo>
                    <a:pt x="15619" y="2579"/>
                  </a:lnTo>
                  <a:lnTo>
                    <a:pt x="15342" y="2614"/>
                  </a:lnTo>
                  <a:lnTo>
                    <a:pt x="15065" y="2661"/>
                  </a:lnTo>
                  <a:lnTo>
                    <a:pt x="14788" y="2720"/>
                  </a:lnTo>
                  <a:lnTo>
                    <a:pt x="14511" y="2802"/>
                  </a:lnTo>
                  <a:lnTo>
                    <a:pt x="14234" y="2884"/>
                  </a:lnTo>
                  <a:lnTo>
                    <a:pt x="13961" y="2978"/>
                  </a:lnTo>
                  <a:lnTo>
                    <a:pt x="13684" y="3095"/>
                  </a:lnTo>
                  <a:lnTo>
                    <a:pt x="13412" y="3212"/>
                  </a:lnTo>
                  <a:lnTo>
                    <a:pt x="13139" y="3353"/>
                  </a:lnTo>
                  <a:lnTo>
                    <a:pt x="12871" y="3493"/>
                  </a:lnTo>
                  <a:lnTo>
                    <a:pt x="12598" y="3657"/>
                  </a:lnTo>
                  <a:lnTo>
                    <a:pt x="12330" y="3821"/>
                  </a:lnTo>
                  <a:lnTo>
                    <a:pt x="12062" y="3997"/>
                  </a:lnTo>
                  <a:lnTo>
                    <a:pt x="11794" y="4196"/>
                  </a:lnTo>
                  <a:lnTo>
                    <a:pt x="11530" y="4396"/>
                  </a:lnTo>
                  <a:lnTo>
                    <a:pt x="11266" y="4607"/>
                  </a:lnTo>
                  <a:lnTo>
                    <a:pt x="10998" y="4829"/>
                  </a:lnTo>
                  <a:lnTo>
                    <a:pt x="10738" y="5052"/>
                  </a:lnTo>
                  <a:lnTo>
                    <a:pt x="10474" y="5298"/>
                  </a:lnTo>
                  <a:lnTo>
                    <a:pt x="10211" y="5544"/>
                  </a:lnTo>
                  <a:lnTo>
                    <a:pt x="9951" y="5802"/>
                  </a:lnTo>
                  <a:lnTo>
                    <a:pt x="9692" y="6072"/>
                  </a:lnTo>
                  <a:lnTo>
                    <a:pt x="9432" y="6353"/>
                  </a:lnTo>
                  <a:lnTo>
                    <a:pt x="9177" y="6634"/>
                  </a:lnTo>
                  <a:lnTo>
                    <a:pt x="8918" y="6927"/>
                  </a:lnTo>
                  <a:lnTo>
                    <a:pt x="8663" y="7232"/>
                  </a:lnTo>
                  <a:lnTo>
                    <a:pt x="8412" y="7537"/>
                  </a:lnTo>
                  <a:lnTo>
                    <a:pt x="8157" y="7853"/>
                  </a:lnTo>
                  <a:lnTo>
                    <a:pt x="7907" y="8181"/>
                  </a:lnTo>
                  <a:lnTo>
                    <a:pt x="7652" y="8521"/>
                  </a:lnTo>
                  <a:lnTo>
                    <a:pt x="7405" y="8861"/>
                  </a:lnTo>
                  <a:lnTo>
                    <a:pt x="7155" y="9201"/>
                  </a:lnTo>
                  <a:lnTo>
                    <a:pt x="6904" y="9553"/>
                  </a:lnTo>
                  <a:lnTo>
                    <a:pt x="6412" y="10279"/>
                  </a:lnTo>
                  <a:lnTo>
                    <a:pt x="5924" y="11029"/>
                  </a:lnTo>
                  <a:lnTo>
                    <a:pt x="5440" y="11803"/>
                  </a:lnTo>
                  <a:lnTo>
                    <a:pt x="4961" y="12600"/>
                  </a:lnTo>
                  <a:lnTo>
                    <a:pt x="4486" y="13420"/>
                  </a:lnTo>
                  <a:lnTo>
                    <a:pt x="4015" y="14253"/>
                  </a:lnTo>
                  <a:lnTo>
                    <a:pt x="3549" y="15096"/>
                  </a:lnTo>
                  <a:lnTo>
                    <a:pt x="3092" y="15964"/>
                  </a:lnTo>
                  <a:lnTo>
                    <a:pt x="2635" y="16831"/>
                  </a:lnTo>
                  <a:lnTo>
                    <a:pt x="2182" y="17722"/>
                  </a:lnTo>
                  <a:lnTo>
                    <a:pt x="1738" y="18613"/>
                  </a:lnTo>
                  <a:lnTo>
                    <a:pt x="1294" y="19527"/>
                  </a:lnTo>
                  <a:lnTo>
                    <a:pt x="858" y="20429"/>
                  </a:lnTo>
                  <a:lnTo>
                    <a:pt x="427" y="21343"/>
                  </a:lnTo>
                  <a:lnTo>
                    <a:pt x="1" y="22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750550" y="-4431900"/>
              <a:ext cx="2575" cy="28725"/>
            </a:xfrm>
            <a:custGeom>
              <a:avLst/>
              <a:gdLst/>
              <a:ahLst/>
              <a:cxnLst/>
              <a:rect l="l" t="t" r="r" b="b"/>
              <a:pathLst>
                <a:path w="103" h="1149" extrusionOk="0">
                  <a:moveTo>
                    <a:pt x="45" y="0"/>
                  </a:moveTo>
                  <a:lnTo>
                    <a:pt x="40" y="12"/>
                  </a:lnTo>
                  <a:lnTo>
                    <a:pt x="36" y="71"/>
                  </a:lnTo>
                  <a:lnTo>
                    <a:pt x="23" y="293"/>
                  </a:lnTo>
                  <a:lnTo>
                    <a:pt x="14" y="657"/>
                  </a:lnTo>
                  <a:lnTo>
                    <a:pt x="1" y="1149"/>
                  </a:lnTo>
                  <a:lnTo>
                    <a:pt x="102" y="1149"/>
                  </a:lnTo>
                  <a:lnTo>
                    <a:pt x="93" y="657"/>
                  </a:lnTo>
                  <a:lnTo>
                    <a:pt x="76" y="293"/>
                  </a:lnTo>
                  <a:lnTo>
                    <a:pt x="62" y="71"/>
                  </a:lnTo>
                  <a:lnTo>
                    <a:pt x="54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453100" y="-4511900"/>
              <a:ext cx="570325" cy="83250"/>
            </a:xfrm>
            <a:custGeom>
              <a:avLst/>
              <a:gdLst/>
              <a:ahLst/>
              <a:cxnLst/>
              <a:rect l="l" t="t" r="r" b="b"/>
              <a:pathLst>
                <a:path w="22813" h="3330" extrusionOk="0">
                  <a:moveTo>
                    <a:pt x="555" y="1"/>
                  </a:moveTo>
                  <a:lnTo>
                    <a:pt x="493" y="36"/>
                  </a:lnTo>
                  <a:lnTo>
                    <a:pt x="436" y="71"/>
                  </a:lnTo>
                  <a:lnTo>
                    <a:pt x="379" y="130"/>
                  </a:lnTo>
                  <a:lnTo>
                    <a:pt x="322" y="200"/>
                  </a:lnTo>
                  <a:lnTo>
                    <a:pt x="273" y="282"/>
                  </a:lnTo>
                  <a:lnTo>
                    <a:pt x="225" y="376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16"/>
                  </a:lnTo>
                  <a:lnTo>
                    <a:pt x="75" y="856"/>
                  </a:lnTo>
                  <a:lnTo>
                    <a:pt x="49" y="997"/>
                  </a:lnTo>
                  <a:lnTo>
                    <a:pt x="31" y="1149"/>
                  </a:lnTo>
                  <a:lnTo>
                    <a:pt x="14" y="1302"/>
                  </a:lnTo>
                  <a:lnTo>
                    <a:pt x="5" y="1466"/>
                  </a:lnTo>
                  <a:lnTo>
                    <a:pt x="1" y="1642"/>
                  </a:lnTo>
                  <a:lnTo>
                    <a:pt x="1" y="1688"/>
                  </a:lnTo>
                  <a:lnTo>
                    <a:pt x="5" y="1853"/>
                  </a:lnTo>
                  <a:lnTo>
                    <a:pt x="14" y="2017"/>
                  </a:lnTo>
                  <a:lnTo>
                    <a:pt x="31" y="2169"/>
                  </a:lnTo>
                  <a:lnTo>
                    <a:pt x="49" y="2321"/>
                  </a:lnTo>
                  <a:lnTo>
                    <a:pt x="75" y="2474"/>
                  </a:lnTo>
                  <a:lnTo>
                    <a:pt x="106" y="2603"/>
                  </a:lnTo>
                  <a:lnTo>
                    <a:pt x="141" y="2732"/>
                  </a:lnTo>
                  <a:lnTo>
                    <a:pt x="181" y="2849"/>
                  </a:lnTo>
                  <a:lnTo>
                    <a:pt x="225" y="2954"/>
                  </a:lnTo>
                  <a:lnTo>
                    <a:pt x="273" y="3048"/>
                  </a:lnTo>
                  <a:lnTo>
                    <a:pt x="322" y="3130"/>
                  </a:lnTo>
                  <a:lnTo>
                    <a:pt x="379" y="3200"/>
                  </a:lnTo>
                  <a:lnTo>
                    <a:pt x="436" y="3247"/>
                  </a:lnTo>
                  <a:lnTo>
                    <a:pt x="493" y="3294"/>
                  </a:lnTo>
                  <a:lnTo>
                    <a:pt x="555" y="3318"/>
                  </a:lnTo>
                  <a:lnTo>
                    <a:pt x="616" y="3329"/>
                  </a:lnTo>
                  <a:lnTo>
                    <a:pt x="22197" y="3329"/>
                  </a:lnTo>
                  <a:lnTo>
                    <a:pt x="22258" y="3318"/>
                  </a:lnTo>
                  <a:lnTo>
                    <a:pt x="22320" y="3294"/>
                  </a:lnTo>
                  <a:lnTo>
                    <a:pt x="22381" y="3247"/>
                  </a:lnTo>
                  <a:lnTo>
                    <a:pt x="22439" y="3200"/>
                  </a:lnTo>
                  <a:lnTo>
                    <a:pt x="22491" y="3130"/>
                  </a:lnTo>
                  <a:lnTo>
                    <a:pt x="22540" y="3048"/>
                  </a:lnTo>
                  <a:lnTo>
                    <a:pt x="22588" y="2954"/>
                  </a:lnTo>
                  <a:lnTo>
                    <a:pt x="22632" y="2849"/>
                  </a:lnTo>
                  <a:lnTo>
                    <a:pt x="22672" y="2732"/>
                  </a:lnTo>
                  <a:lnTo>
                    <a:pt x="22707" y="2603"/>
                  </a:lnTo>
                  <a:lnTo>
                    <a:pt x="22738" y="2474"/>
                  </a:lnTo>
                  <a:lnTo>
                    <a:pt x="22764" y="2321"/>
                  </a:lnTo>
                  <a:lnTo>
                    <a:pt x="22786" y="2169"/>
                  </a:lnTo>
                  <a:lnTo>
                    <a:pt x="22799" y="2017"/>
                  </a:lnTo>
                  <a:lnTo>
                    <a:pt x="22808" y="1853"/>
                  </a:lnTo>
                  <a:lnTo>
                    <a:pt x="22812" y="1688"/>
                  </a:lnTo>
                  <a:lnTo>
                    <a:pt x="22812" y="1642"/>
                  </a:lnTo>
                  <a:lnTo>
                    <a:pt x="22808" y="1466"/>
                  </a:lnTo>
                  <a:lnTo>
                    <a:pt x="22799" y="1302"/>
                  </a:lnTo>
                  <a:lnTo>
                    <a:pt x="22786" y="1149"/>
                  </a:lnTo>
                  <a:lnTo>
                    <a:pt x="22764" y="997"/>
                  </a:lnTo>
                  <a:lnTo>
                    <a:pt x="22738" y="856"/>
                  </a:lnTo>
                  <a:lnTo>
                    <a:pt x="22707" y="716"/>
                  </a:lnTo>
                  <a:lnTo>
                    <a:pt x="22672" y="598"/>
                  </a:lnTo>
                  <a:lnTo>
                    <a:pt x="22632" y="481"/>
                  </a:lnTo>
                  <a:lnTo>
                    <a:pt x="22588" y="376"/>
                  </a:lnTo>
                  <a:lnTo>
                    <a:pt x="22540" y="282"/>
                  </a:lnTo>
                  <a:lnTo>
                    <a:pt x="22491" y="200"/>
                  </a:lnTo>
                  <a:lnTo>
                    <a:pt x="22439" y="130"/>
                  </a:lnTo>
                  <a:lnTo>
                    <a:pt x="22381" y="71"/>
                  </a:lnTo>
                  <a:lnTo>
                    <a:pt x="22320" y="36"/>
                  </a:lnTo>
                  <a:lnTo>
                    <a:pt x="222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3489050" y="-5595150"/>
              <a:ext cx="235150" cy="588975"/>
            </a:xfrm>
            <a:custGeom>
              <a:avLst/>
              <a:gdLst/>
              <a:ahLst/>
              <a:cxnLst/>
              <a:rect l="l" t="t" r="r" b="b"/>
              <a:pathLst>
                <a:path w="9406" h="23559" extrusionOk="0">
                  <a:moveTo>
                    <a:pt x="9406" y="0"/>
                  </a:moveTo>
                  <a:lnTo>
                    <a:pt x="9274" y="24"/>
                  </a:lnTo>
                  <a:lnTo>
                    <a:pt x="9142" y="59"/>
                  </a:lnTo>
                  <a:lnTo>
                    <a:pt x="9010" y="117"/>
                  </a:lnTo>
                  <a:lnTo>
                    <a:pt x="8878" y="199"/>
                  </a:lnTo>
                  <a:lnTo>
                    <a:pt x="8698" y="305"/>
                  </a:lnTo>
                  <a:lnTo>
                    <a:pt x="8522" y="422"/>
                  </a:lnTo>
                  <a:lnTo>
                    <a:pt x="8346" y="539"/>
                  </a:lnTo>
                  <a:lnTo>
                    <a:pt x="8166" y="680"/>
                  </a:lnTo>
                  <a:lnTo>
                    <a:pt x="7990" y="821"/>
                  </a:lnTo>
                  <a:lnTo>
                    <a:pt x="7818" y="961"/>
                  </a:lnTo>
                  <a:lnTo>
                    <a:pt x="7642" y="1125"/>
                  </a:lnTo>
                  <a:lnTo>
                    <a:pt x="7471" y="1289"/>
                  </a:lnTo>
                  <a:lnTo>
                    <a:pt x="7185" y="1571"/>
                  </a:lnTo>
                  <a:lnTo>
                    <a:pt x="6899" y="1887"/>
                  </a:lnTo>
                  <a:lnTo>
                    <a:pt x="6622" y="2204"/>
                  </a:lnTo>
                  <a:lnTo>
                    <a:pt x="6345" y="2555"/>
                  </a:lnTo>
                  <a:lnTo>
                    <a:pt x="6073" y="2919"/>
                  </a:lnTo>
                  <a:lnTo>
                    <a:pt x="5804" y="3294"/>
                  </a:lnTo>
                  <a:lnTo>
                    <a:pt x="5541" y="3692"/>
                  </a:lnTo>
                  <a:lnTo>
                    <a:pt x="5281" y="4102"/>
                  </a:lnTo>
                  <a:lnTo>
                    <a:pt x="5026" y="4536"/>
                  </a:lnTo>
                  <a:lnTo>
                    <a:pt x="4776" y="4981"/>
                  </a:lnTo>
                  <a:lnTo>
                    <a:pt x="4529" y="5450"/>
                  </a:lnTo>
                  <a:lnTo>
                    <a:pt x="4288" y="5931"/>
                  </a:lnTo>
                  <a:lnTo>
                    <a:pt x="4050" y="6423"/>
                  </a:lnTo>
                  <a:lnTo>
                    <a:pt x="3817" y="6939"/>
                  </a:lnTo>
                  <a:lnTo>
                    <a:pt x="3593" y="7466"/>
                  </a:lnTo>
                  <a:lnTo>
                    <a:pt x="3369" y="8005"/>
                  </a:lnTo>
                  <a:lnTo>
                    <a:pt x="3153" y="8556"/>
                  </a:lnTo>
                  <a:lnTo>
                    <a:pt x="2942" y="9130"/>
                  </a:lnTo>
                  <a:lnTo>
                    <a:pt x="2735" y="9716"/>
                  </a:lnTo>
                  <a:lnTo>
                    <a:pt x="2533" y="10314"/>
                  </a:lnTo>
                  <a:lnTo>
                    <a:pt x="2340" y="10924"/>
                  </a:lnTo>
                  <a:lnTo>
                    <a:pt x="2151" y="11557"/>
                  </a:lnTo>
                  <a:lnTo>
                    <a:pt x="1966" y="12189"/>
                  </a:lnTo>
                  <a:lnTo>
                    <a:pt x="1786" y="12846"/>
                  </a:lnTo>
                  <a:lnTo>
                    <a:pt x="1614" y="13502"/>
                  </a:lnTo>
                  <a:lnTo>
                    <a:pt x="1451" y="14182"/>
                  </a:lnTo>
                  <a:lnTo>
                    <a:pt x="1289" y="14873"/>
                  </a:lnTo>
                  <a:lnTo>
                    <a:pt x="1139" y="15565"/>
                  </a:lnTo>
                  <a:lnTo>
                    <a:pt x="990" y="16280"/>
                  </a:lnTo>
                  <a:lnTo>
                    <a:pt x="849" y="17007"/>
                  </a:lnTo>
                  <a:lnTo>
                    <a:pt x="717" y="17733"/>
                  </a:lnTo>
                  <a:lnTo>
                    <a:pt x="590" y="18483"/>
                  </a:lnTo>
                  <a:lnTo>
                    <a:pt x="519" y="18929"/>
                  </a:lnTo>
                  <a:lnTo>
                    <a:pt x="453" y="19386"/>
                  </a:lnTo>
                  <a:lnTo>
                    <a:pt x="387" y="19843"/>
                  </a:lnTo>
                  <a:lnTo>
                    <a:pt x="326" y="20300"/>
                  </a:lnTo>
                  <a:lnTo>
                    <a:pt x="269" y="20757"/>
                  </a:lnTo>
                  <a:lnTo>
                    <a:pt x="211" y="21226"/>
                  </a:lnTo>
                  <a:lnTo>
                    <a:pt x="159" y="21695"/>
                  </a:lnTo>
                  <a:lnTo>
                    <a:pt x="110" y="22164"/>
                  </a:lnTo>
                  <a:lnTo>
                    <a:pt x="71" y="22503"/>
                  </a:lnTo>
                  <a:lnTo>
                    <a:pt x="40" y="22843"/>
                  </a:lnTo>
                  <a:lnTo>
                    <a:pt x="14" y="23195"/>
                  </a:lnTo>
                  <a:lnTo>
                    <a:pt x="0" y="23558"/>
                  </a:lnTo>
                  <a:lnTo>
                    <a:pt x="9" y="23535"/>
                  </a:lnTo>
                  <a:lnTo>
                    <a:pt x="22" y="23465"/>
                  </a:lnTo>
                  <a:lnTo>
                    <a:pt x="62" y="23207"/>
                  </a:lnTo>
                  <a:lnTo>
                    <a:pt x="198" y="22222"/>
                  </a:lnTo>
                  <a:lnTo>
                    <a:pt x="299" y="21519"/>
                  </a:lnTo>
                  <a:lnTo>
                    <a:pt x="427" y="20687"/>
                  </a:lnTo>
                  <a:lnTo>
                    <a:pt x="581" y="19737"/>
                  </a:lnTo>
                  <a:lnTo>
                    <a:pt x="669" y="19222"/>
                  </a:lnTo>
                  <a:lnTo>
                    <a:pt x="765" y="18683"/>
                  </a:lnTo>
                  <a:lnTo>
                    <a:pt x="897" y="17968"/>
                  </a:lnTo>
                  <a:lnTo>
                    <a:pt x="1034" y="17264"/>
                  </a:lnTo>
                  <a:lnTo>
                    <a:pt x="1179" y="16561"/>
                  </a:lnTo>
                  <a:lnTo>
                    <a:pt x="1328" y="15870"/>
                  </a:lnTo>
                  <a:lnTo>
                    <a:pt x="1487" y="15190"/>
                  </a:lnTo>
                  <a:lnTo>
                    <a:pt x="1645" y="14522"/>
                  </a:lnTo>
                  <a:lnTo>
                    <a:pt x="1812" y="13866"/>
                  </a:lnTo>
                  <a:lnTo>
                    <a:pt x="1988" y="13221"/>
                  </a:lnTo>
                  <a:lnTo>
                    <a:pt x="2164" y="12588"/>
                  </a:lnTo>
                  <a:lnTo>
                    <a:pt x="2348" y="11967"/>
                  </a:lnTo>
                  <a:lnTo>
                    <a:pt x="2537" y="11357"/>
                  </a:lnTo>
                  <a:lnTo>
                    <a:pt x="2731" y="10760"/>
                  </a:lnTo>
                  <a:lnTo>
                    <a:pt x="2929" y="10174"/>
                  </a:lnTo>
                  <a:lnTo>
                    <a:pt x="3131" y="9599"/>
                  </a:lnTo>
                  <a:lnTo>
                    <a:pt x="3342" y="9048"/>
                  </a:lnTo>
                  <a:lnTo>
                    <a:pt x="3553" y="8498"/>
                  </a:lnTo>
                  <a:lnTo>
                    <a:pt x="3773" y="7958"/>
                  </a:lnTo>
                  <a:lnTo>
                    <a:pt x="3997" y="7443"/>
                  </a:lnTo>
                  <a:lnTo>
                    <a:pt x="4222" y="6939"/>
                  </a:lnTo>
                  <a:lnTo>
                    <a:pt x="4455" y="6446"/>
                  </a:lnTo>
                  <a:lnTo>
                    <a:pt x="4692" y="5966"/>
                  </a:lnTo>
                  <a:lnTo>
                    <a:pt x="4929" y="5509"/>
                  </a:lnTo>
                  <a:lnTo>
                    <a:pt x="5176" y="5063"/>
                  </a:lnTo>
                  <a:lnTo>
                    <a:pt x="5422" y="4630"/>
                  </a:lnTo>
                  <a:lnTo>
                    <a:pt x="5677" y="4208"/>
                  </a:lnTo>
                  <a:lnTo>
                    <a:pt x="5932" y="3809"/>
                  </a:lnTo>
                  <a:lnTo>
                    <a:pt x="6191" y="3411"/>
                  </a:lnTo>
                  <a:lnTo>
                    <a:pt x="6455" y="3048"/>
                  </a:lnTo>
                  <a:lnTo>
                    <a:pt x="6723" y="2684"/>
                  </a:lnTo>
                  <a:lnTo>
                    <a:pt x="6996" y="2344"/>
                  </a:lnTo>
                  <a:lnTo>
                    <a:pt x="7269" y="2028"/>
                  </a:lnTo>
                  <a:lnTo>
                    <a:pt x="7546" y="1723"/>
                  </a:lnTo>
                  <a:lnTo>
                    <a:pt x="7757" y="1500"/>
                  </a:lnTo>
                  <a:lnTo>
                    <a:pt x="7950" y="1301"/>
                  </a:lnTo>
                  <a:lnTo>
                    <a:pt x="8315" y="950"/>
                  </a:lnTo>
                  <a:lnTo>
                    <a:pt x="8636" y="668"/>
                  </a:lnTo>
                  <a:lnTo>
                    <a:pt x="8904" y="446"/>
                  </a:lnTo>
                  <a:lnTo>
                    <a:pt x="9278" y="153"/>
                  </a:lnTo>
                  <a:lnTo>
                    <a:pt x="9375" y="59"/>
                  </a:lnTo>
                  <a:lnTo>
                    <a:pt x="9401" y="24"/>
                  </a:lnTo>
                  <a:lnTo>
                    <a:pt x="9406" y="12"/>
                  </a:lnTo>
                  <a:lnTo>
                    <a:pt x="94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extrusionOk="0">
                  <a:moveTo>
                    <a:pt x="3320" y="1"/>
                  </a:move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fill="none" extrusionOk="0">
                  <a:moveTo>
                    <a:pt x="8623" y="33967"/>
                  </a:move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773650" y="-5596025"/>
              <a:ext cx="235600" cy="588675"/>
            </a:xfrm>
            <a:custGeom>
              <a:avLst/>
              <a:gdLst/>
              <a:ahLst/>
              <a:cxnLst/>
              <a:rect l="l" t="t" r="r" b="b"/>
              <a:pathLst>
                <a:path w="9424" h="23547" extrusionOk="0">
                  <a:moveTo>
                    <a:pt x="0" y="0"/>
                  </a:moveTo>
                  <a:lnTo>
                    <a:pt x="5" y="12"/>
                  </a:lnTo>
                  <a:lnTo>
                    <a:pt x="9" y="23"/>
                  </a:lnTo>
                  <a:lnTo>
                    <a:pt x="35" y="59"/>
                  </a:lnTo>
                  <a:lnTo>
                    <a:pt x="137" y="152"/>
                  </a:lnTo>
                  <a:lnTo>
                    <a:pt x="515" y="457"/>
                  </a:lnTo>
                  <a:lnTo>
                    <a:pt x="783" y="680"/>
                  </a:lnTo>
                  <a:lnTo>
                    <a:pt x="1104" y="961"/>
                  </a:lnTo>
                  <a:lnTo>
                    <a:pt x="1469" y="1313"/>
                  </a:lnTo>
                  <a:lnTo>
                    <a:pt x="1667" y="1512"/>
                  </a:lnTo>
                  <a:lnTo>
                    <a:pt x="1878" y="1735"/>
                  </a:lnTo>
                  <a:lnTo>
                    <a:pt x="2155" y="2039"/>
                  </a:lnTo>
                  <a:lnTo>
                    <a:pt x="2427" y="2356"/>
                  </a:lnTo>
                  <a:lnTo>
                    <a:pt x="2700" y="2696"/>
                  </a:lnTo>
                  <a:lnTo>
                    <a:pt x="2968" y="3047"/>
                  </a:lnTo>
                  <a:lnTo>
                    <a:pt x="3232" y="3422"/>
                  </a:lnTo>
                  <a:lnTo>
                    <a:pt x="3492" y="3809"/>
                  </a:lnTo>
                  <a:lnTo>
                    <a:pt x="3747" y="4208"/>
                  </a:lnTo>
                  <a:lnTo>
                    <a:pt x="4002" y="4630"/>
                  </a:lnTo>
                  <a:lnTo>
                    <a:pt x="4248" y="5063"/>
                  </a:lnTo>
                  <a:lnTo>
                    <a:pt x="4494" y="5509"/>
                  </a:lnTo>
                  <a:lnTo>
                    <a:pt x="4736" y="5966"/>
                  </a:lnTo>
                  <a:lnTo>
                    <a:pt x="4969" y="6446"/>
                  </a:lnTo>
                  <a:lnTo>
                    <a:pt x="5202" y="6939"/>
                  </a:lnTo>
                  <a:lnTo>
                    <a:pt x="5431" y="7443"/>
                  </a:lnTo>
                  <a:lnTo>
                    <a:pt x="5650" y="7958"/>
                  </a:lnTo>
                  <a:lnTo>
                    <a:pt x="5870" y="8497"/>
                  </a:lnTo>
                  <a:lnTo>
                    <a:pt x="6081" y="9037"/>
                  </a:lnTo>
                  <a:lnTo>
                    <a:pt x="6292" y="9599"/>
                  </a:lnTo>
                  <a:lnTo>
                    <a:pt x="6495" y="10173"/>
                  </a:lnTo>
                  <a:lnTo>
                    <a:pt x="6693" y="10759"/>
                  </a:lnTo>
                  <a:lnTo>
                    <a:pt x="6886" y="11357"/>
                  </a:lnTo>
                  <a:lnTo>
                    <a:pt x="7075" y="11967"/>
                  </a:lnTo>
                  <a:lnTo>
                    <a:pt x="7260" y="12588"/>
                  </a:lnTo>
                  <a:lnTo>
                    <a:pt x="7440" y="13221"/>
                  </a:lnTo>
                  <a:lnTo>
                    <a:pt x="7612" y="13865"/>
                  </a:lnTo>
                  <a:lnTo>
                    <a:pt x="7779" y="14522"/>
                  </a:lnTo>
                  <a:lnTo>
                    <a:pt x="7941" y="15190"/>
                  </a:lnTo>
                  <a:lnTo>
                    <a:pt x="8095" y="15870"/>
                  </a:lnTo>
                  <a:lnTo>
                    <a:pt x="8245" y="16561"/>
                  </a:lnTo>
                  <a:lnTo>
                    <a:pt x="8390" y="17253"/>
                  </a:lnTo>
                  <a:lnTo>
                    <a:pt x="8526" y="17968"/>
                  </a:lnTo>
                  <a:lnTo>
                    <a:pt x="8658" y="18682"/>
                  </a:lnTo>
                  <a:lnTo>
                    <a:pt x="8755" y="19222"/>
                  </a:lnTo>
                  <a:lnTo>
                    <a:pt x="8843" y="19737"/>
                  </a:lnTo>
                  <a:lnTo>
                    <a:pt x="8997" y="20687"/>
                  </a:lnTo>
                  <a:lnTo>
                    <a:pt x="9124" y="21519"/>
                  </a:lnTo>
                  <a:lnTo>
                    <a:pt x="9225" y="22234"/>
                  </a:lnTo>
                  <a:lnTo>
                    <a:pt x="9362" y="23218"/>
                  </a:lnTo>
                  <a:lnTo>
                    <a:pt x="9401" y="23476"/>
                  </a:lnTo>
                  <a:lnTo>
                    <a:pt x="9414" y="23535"/>
                  </a:lnTo>
                  <a:lnTo>
                    <a:pt x="9419" y="23546"/>
                  </a:lnTo>
                  <a:lnTo>
                    <a:pt x="9423" y="23546"/>
                  </a:lnTo>
                  <a:lnTo>
                    <a:pt x="9410" y="23195"/>
                  </a:lnTo>
                  <a:lnTo>
                    <a:pt x="9384" y="22843"/>
                  </a:lnTo>
                  <a:lnTo>
                    <a:pt x="9353" y="22492"/>
                  </a:lnTo>
                  <a:lnTo>
                    <a:pt x="9313" y="22152"/>
                  </a:lnTo>
                  <a:lnTo>
                    <a:pt x="9265" y="21683"/>
                  </a:lnTo>
                  <a:lnTo>
                    <a:pt x="9212" y="21214"/>
                  </a:lnTo>
                  <a:lnTo>
                    <a:pt x="9159" y="20757"/>
                  </a:lnTo>
                  <a:lnTo>
                    <a:pt x="9098" y="20288"/>
                  </a:lnTo>
                  <a:lnTo>
                    <a:pt x="9036" y="19831"/>
                  </a:lnTo>
                  <a:lnTo>
                    <a:pt x="8970" y="19386"/>
                  </a:lnTo>
                  <a:lnTo>
                    <a:pt x="8904" y="18929"/>
                  </a:lnTo>
                  <a:lnTo>
                    <a:pt x="8834" y="18483"/>
                  </a:lnTo>
                  <a:lnTo>
                    <a:pt x="8706" y="17733"/>
                  </a:lnTo>
                  <a:lnTo>
                    <a:pt x="8574" y="17006"/>
                  </a:lnTo>
                  <a:lnTo>
                    <a:pt x="8434" y="16280"/>
                  </a:lnTo>
                  <a:lnTo>
                    <a:pt x="8284" y="15565"/>
                  </a:lnTo>
                  <a:lnTo>
                    <a:pt x="8130" y="14862"/>
                  </a:lnTo>
                  <a:lnTo>
                    <a:pt x="7972" y="14182"/>
                  </a:lnTo>
                  <a:lnTo>
                    <a:pt x="7809" y="13502"/>
                  </a:lnTo>
                  <a:lnTo>
                    <a:pt x="7638" y="12834"/>
                  </a:lnTo>
                  <a:lnTo>
                    <a:pt x="7458" y="12189"/>
                  </a:lnTo>
                  <a:lnTo>
                    <a:pt x="7273" y="11545"/>
                  </a:lnTo>
                  <a:lnTo>
                    <a:pt x="7084" y="10924"/>
                  </a:lnTo>
                  <a:lnTo>
                    <a:pt x="6890" y="10314"/>
                  </a:lnTo>
                  <a:lnTo>
                    <a:pt x="6688" y="9716"/>
                  </a:lnTo>
                  <a:lnTo>
                    <a:pt x="6482" y="9130"/>
                  </a:lnTo>
                  <a:lnTo>
                    <a:pt x="6270" y="8556"/>
                  </a:lnTo>
                  <a:lnTo>
                    <a:pt x="6055" y="8005"/>
                  </a:lnTo>
                  <a:lnTo>
                    <a:pt x="5831" y="7454"/>
                  </a:lnTo>
                  <a:lnTo>
                    <a:pt x="5606" y="6939"/>
                  </a:lnTo>
                  <a:lnTo>
                    <a:pt x="5373" y="6423"/>
                  </a:lnTo>
                  <a:lnTo>
                    <a:pt x="5136" y="5931"/>
                  </a:lnTo>
                  <a:lnTo>
                    <a:pt x="4894" y="5450"/>
                  </a:lnTo>
                  <a:lnTo>
                    <a:pt x="4648" y="4981"/>
                  </a:lnTo>
                  <a:lnTo>
                    <a:pt x="4397" y="4536"/>
                  </a:lnTo>
                  <a:lnTo>
                    <a:pt x="4142" y="4102"/>
                  </a:lnTo>
                  <a:lnTo>
                    <a:pt x="3883" y="3692"/>
                  </a:lnTo>
                  <a:lnTo>
                    <a:pt x="3619" y="3293"/>
                  </a:lnTo>
                  <a:lnTo>
                    <a:pt x="3351" y="2907"/>
                  </a:lnTo>
                  <a:lnTo>
                    <a:pt x="3078" y="2555"/>
                  </a:lnTo>
                  <a:lnTo>
                    <a:pt x="2801" y="2203"/>
                  </a:lnTo>
                  <a:lnTo>
                    <a:pt x="2524" y="1875"/>
                  </a:lnTo>
                  <a:lnTo>
                    <a:pt x="2238" y="1571"/>
                  </a:lnTo>
                  <a:lnTo>
                    <a:pt x="1953" y="1278"/>
                  </a:lnTo>
                  <a:lnTo>
                    <a:pt x="1781" y="1113"/>
                  </a:lnTo>
                  <a:lnTo>
                    <a:pt x="1605" y="961"/>
                  </a:lnTo>
                  <a:lnTo>
                    <a:pt x="1434" y="809"/>
                  </a:lnTo>
                  <a:lnTo>
                    <a:pt x="1258" y="668"/>
                  </a:lnTo>
                  <a:lnTo>
                    <a:pt x="1082" y="539"/>
                  </a:lnTo>
                  <a:lnTo>
                    <a:pt x="902" y="422"/>
                  </a:lnTo>
                  <a:lnTo>
                    <a:pt x="726" y="305"/>
                  </a:lnTo>
                  <a:lnTo>
                    <a:pt x="546" y="211"/>
                  </a:lnTo>
                  <a:lnTo>
                    <a:pt x="414" y="117"/>
                  </a:lnTo>
                  <a:lnTo>
                    <a:pt x="277" y="59"/>
                  </a:lnTo>
                  <a:lnTo>
                    <a:pt x="14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750450" y="-5603350"/>
              <a:ext cx="7050" cy="620025"/>
            </a:xfrm>
            <a:custGeom>
              <a:avLst/>
              <a:gdLst/>
              <a:ahLst/>
              <a:cxnLst/>
              <a:rect l="l" t="t" r="r" b="b"/>
              <a:pathLst>
                <a:path w="282" h="24801" extrusionOk="0">
                  <a:moveTo>
                    <a:pt x="141" y="0"/>
                  </a:moveTo>
                  <a:lnTo>
                    <a:pt x="102" y="1547"/>
                  </a:lnTo>
                  <a:lnTo>
                    <a:pt x="66" y="3094"/>
                  </a:lnTo>
                  <a:lnTo>
                    <a:pt x="36" y="4641"/>
                  </a:lnTo>
                  <a:lnTo>
                    <a:pt x="18" y="6188"/>
                  </a:lnTo>
                  <a:lnTo>
                    <a:pt x="5" y="7747"/>
                  </a:lnTo>
                  <a:lnTo>
                    <a:pt x="1" y="9294"/>
                  </a:lnTo>
                  <a:lnTo>
                    <a:pt x="5" y="10841"/>
                  </a:lnTo>
                  <a:lnTo>
                    <a:pt x="18" y="12400"/>
                  </a:lnTo>
                  <a:lnTo>
                    <a:pt x="5" y="13947"/>
                  </a:lnTo>
                  <a:lnTo>
                    <a:pt x="1" y="15506"/>
                  </a:lnTo>
                  <a:lnTo>
                    <a:pt x="5" y="17053"/>
                  </a:lnTo>
                  <a:lnTo>
                    <a:pt x="18" y="18600"/>
                  </a:lnTo>
                  <a:lnTo>
                    <a:pt x="36" y="20159"/>
                  </a:lnTo>
                  <a:lnTo>
                    <a:pt x="66" y="21706"/>
                  </a:lnTo>
                  <a:lnTo>
                    <a:pt x="102" y="23253"/>
                  </a:lnTo>
                  <a:lnTo>
                    <a:pt x="141" y="24801"/>
                  </a:lnTo>
                  <a:lnTo>
                    <a:pt x="185" y="23253"/>
                  </a:lnTo>
                  <a:lnTo>
                    <a:pt x="220" y="21706"/>
                  </a:lnTo>
                  <a:lnTo>
                    <a:pt x="247" y="20159"/>
                  </a:lnTo>
                  <a:lnTo>
                    <a:pt x="264" y="18600"/>
                  </a:lnTo>
                  <a:lnTo>
                    <a:pt x="278" y="17053"/>
                  </a:lnTo>
                  <a:lnTo>
                    <a:pt x="282" y="15506"/>
                  </a:lnTo>
                  <a:lnTo>
                    <a:pt x="278" y="13947"/>
                  </a:lnTo>
                  <a:lnTo>
                    <a:pt x="269" y="12400"/>
                  </a:lnTo>
                  <a:lnTo>
                    <a:pt x="278" y="10841"/>
                  </a:lnTo>
                  <a:lnTo>
                    <a:pt x="282" y="9294"/>
                  </a:lnTo>
                  <a:lnTo>
                    <a:pt x="278" y="7747"/>
                  </a:lnTo>
                  <a:lnTo>
                    <a:pt x="264" y="6188"/>
                  </a:lnTo>
                  <a:lnTo>
                    <a:pt x="247" y="4641"/>
                  </a:lnTo>
                  <a:lnTo>
                    <a:pt x="220" y="3094"/>
                  </a:lnTo>
                  <a:lnTo>
                    <a:pt x="185" y="154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extrusionOk="0">
                  <a:moveTo>
                    <a:pt x="12194" y="0"/>
                  </a:moveTo>
                  <a:lnTo>
                    <a:pt x="12158" y="117"/>
                  </a:lnTo>
                  <a:lnTo>
                    <a:pt x="12049" y="457"/>
                  </a:lnTo>
                  <a:lnTo>
                    <a:pt x="11873" y="1043"/>
                  </a:lnTo>
                  <a:lnTo>
                    <a:pt x="11763" y="1430"/>
                  </a:lnTo>
                  <a:lnTo>
                    <a:pt x="11635" y="1899"/>
                  </a:lnTo>
                  <a:lnTo>
                    <a:pt x="11490" y="2426"/>
                  </a:lnTo>
                  <a:lnTo>
                    <a:pt x="11327" y="3036"/>
                  </a:lnTo>
                  <a:lnTo>
                    <a:pt x="11152" y="3715"/>
                  </a:lnTo>
                  <a:lnTo>
                    <a:pt x="10958" y="4477"/>
                  </a:lnTo>
                  <a:lnTo>
                    <a:pt x="10751" y="5321"/>
                  </a:lnTo>
                  <a:lnTo>
                    <a:pt x="10532" y="6247"/>
                  </a:lnTo>
                  <a:lnTo>
                    <a:pt x="10294" y="7255"/>
                  </a:lnTo>
                  <a:lnTo>
                    <a:pt x="10048" y="8357"/>
                  </a:lnTo>
                  <a:lnTo>
                    <a:pt x="9784" y="9552"/>
                  </a:lnTo>
                  <a:lnTo>
                    <a:pt x="9503" y="10830"/>
                  </a:lnTo>
                  <a:lnTo>
                    <a:pt x="9212" y="12201"/>
                  </a:lnTo>
                  <a:lnTo>
                    <a:pt x="8909" y="13678"/>
                  </a:lnTo>
                  <a:lnTo>
                    <a:pt x="8592" y="15248"/>
                  </a:lnTo>
                  <a:lnTo>
                    <a:pt x="8263" y="16924"/>
                  </a:lnTo>
                  <a:lnTo>
                    <a:pt x="7920" y="18706"/>
                  </a:lnTo>
                  <a:lnTo>
                    <a:pt x="7568" y="20593"/>
                  </a:lnTo>
                  <a:lnTo>
                    <a:pt x="7203" y="22585"/>
                  </a:lnTo>
                  <a:lnTo>
                    <a:pt x="6825" y="24695"/>
                  </a:lnTo>
                  <a:lnTo>
                    <a:pt x="6434" y="26910"/>
                  </a:lnTo>
                  <a:lnTo>
                    <a:pt x="6038" y="29243"/>
                  </a:lnTo>
                  <a:lnTo>
                    <a:pt x="5624" y="31704"/>
                  </a:lnTo>
                  <a:lnTo>
                    <a:pt x="5207" y="34271"/>
                  </a:lnTo>
                  <a:lnTo>
                    <a:pt x="4776" y="36966"/>
                  </a:lnTo>
                  <a:lnTo>
                    <a:pt x="4332" y="39791"/>
                  </a:lnTo>
                  <a:lnTo>
                    <a:pt x="4112" y="41233"/>
                  </a:lnTo>
                  <a:lnTo>
                    <a:pt x="3901" y="42686"/>
                  </a:lnTo>
                  <a:lnTo>
                    <a:pt x="3699" y="44128"/>
                  </a:lnTo>
                  <a:lnTo>
                    <a:pt x="3501" y="45581"/>
                  </a:lnTo>
                  <a:lnTo>
                    <a:pt x="3312" y="47034"/>
                  </a:lnTo>
                  <a:lnTo>
                    <a:pt x="3127" y="48476"/>
                  </a:lnTo>
                  <a:lnTo>
                    <a:pt x="2951" y="49929"/>
                  </a:lnTo>
                  <a:lnTo>
                    <a:pt x="2780" y="51371"/>
                  </a:lnTo>
                  <a:lnTo>
                    <a:pt x="2617" y="52812"/>
                  </a:lnTo>
                  <a:lnTo>
                    <a:pt x="2463" y="54254"/>
                  </a:lnTo>
                  <a:lnTo>
                    <a:pt x="2314" y="55684"/>
                  </a:lnTo>
                  <a:lnTo>
                    <a:pt x="2168" y="57114"/>
                  </a:lnTo>
                  <a:lnTo>
                    <a:pt x="2028" y="58544"/>
                  </a:lnTo>
                  <a:lnTo>
                    <a:pt x="1896" y="59950"/>
                  </a:lnTo>
                  <a:lnTo>
                    <a:pt x="1773" y="61368"/>
                  </a:lnTo>
                  <a:lnTo>
                    <a:pt x="1650" y="62763"/>
                  </a:lnTo>
                  <a:lnTo>
                    <a:pt x="1535" y="64146"/>
                  </a:lnTo>
                  <a:lnTo>
                    <a:pt x="1425" y="65529"/>
                  </a:lnTo>
                  <a:lnTo>
                    <a:pt x="1320" y="66900"/>
                  </a:lnTo>
                  <a:lnTo>
                    <a:pt x="1223" y="68248"/>
                  </a:lnTo>
                  <a:lnTo>
                    <a:pt x="1126" y="69596"/>
                  </a:lnTo>
                  <a:lnTo>
                    <a:pt x="1038" y="70921"/>
                  </a:lnTo>
                  <a:lnTo>
                    <a:pt x="955" y="72245"/>
                  </a:lnTo>
                  <a:lnTo>
                    <a:pt x="876" y="73534"/>
                  </a:lnTo>
                  <a:lnTo>
                    <a:pt x="801" y="74823"/>
                  </a:lnTo>
                  <a:lnTo>
                    <a:pt x="726" y="76089"/>
                  </a:lnTo>
                  <a:lnTo>
                    <a:pt x="660" y="77343"/>
                  </a:lnTo>
                  <a:lnTo>
                    <a:pt x="599" y="78574"/>
                  </a:lnTo>
                  <a:lnTo>
                    <a:pt x="542" y="79781"/>
                  </a:lnTo>
                  <a:lnTo>
                    <a:pt x="484" y="80977"/>
                  </a:lnTo>
                  <a:lnTo>
                    <a:pt x="436" y="82137"/>
                  </a:lnTo>
                  <a:lnTo>
                    <a:pt x="388" y="83286"/>
                  </a:lnTo>
                  <a:lnTo>
                    <a:pt x="304" y="85513"/>
                  </a:lnTo>
                  <a:lnTo>
                    <a:pt x="229" y="87646"/>
                  </a:lnTo>
                  <a:lnTo>
                    <a:pt x="172" y="89673"/>
                  </a:lnTo>
                  <a:lnTo>
                    <a:pt x="124" y="91595"/>
                  </a:lnTo>
                  <a:lnTo>
                    <a:pt x="84" y="93400"/>
                  </a:lnTo>
                  <a:lnTo>
                    <a:pt x="53" y="95076"/>
                  </a:lnTo>
                  <a:lnTo>
                    <a:pt x="31" y="96635"/>
                  </a:lnTo>
                  <a:lnTo>
                    <a:pt x="14" y="98053"/>
                  </a:lnTo>
                  <a:lnTo>
                    <a:pt x="5" y="99319"/>
                  </a:lnTo>
                  <a:lnTo>
                    <a:pt x="1" y="100444"/>
                  </a:lnTo>
                  <a:lnTo>
                    <a:pt x="1" y="101417"/>
                  </a:lnTo>
                  <a:lnTo>
                    <a:pt x="1" y="102226"/>
                  </a:lnTo>
                  <a:lnTo>
                    <a:pt x="5" y="103328"/>
                  </a:lnTo>
                  <a:lnTo>
                    <a:pt x="9" y="103703"/>
                  </a:lnTo>
                  <a:lnTo>
                    <a:pt x="3782" y="112798"/>
                  </a:lnTo>
                  <a:lnTo>
                    <a:pt x="9133" y="113735"/>
                  </a:lnTo>
                  <a:lnTo>
                    <a:pt x="13042" y="111473"/>
                  </a:lnTo>
                  <a:lnTo>
                    <a:pt x="15764" y="621"/>
                  </a:lnTo>
                  <a:lnTo>
                    <a:pt x="12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fill="none" extrusionOk="0">
                  <a:moveTo>
                    <a:pt x="3782" y="112798"/>
                  </a:moveTo>
                  <a:lnTo>
                    <a:pt x="9" y="103703"/>
                  </a:lnTo>
                  <a:lnTo>
                    <a:pt x="9" y="103703"/>
                  </a:lnTo>
                  <a:lnTo>
                    <a:pt x="5" y="103328"/>
                  </a:lnTo>
                  <a:lnTo>
                    <a:pt x="1" y="102226"/>
                  </a:lnTo>
                  <a:lnTo>
                    <a:pt x="1" y="101417"/>
                  </a:lnTo>
                  <a:lnTo>
                    <a:pt x="1" y="100444"/>
                  </a:lnTo>
                  <a:lnTo>
                    <a:pt x="5" y="99319"/>
                  </a:lnTo>
                  <a:lnTo>
                    <a:pt x="14" y="98053"/>
                  </a:lnTo>
                  <a:lnTo>
                    <a:pt x="31" y="96635"/>
                  </a:lnTo>
                  <a:lnTo>
                    <a:pt x="53" y="95076"/>
                  </a:lnTo>
                  <a:lnTo>
                    <a:pt x="84" y="93400"/>
                  </a:lnTo>
                  <a:lnTo>
                    <a:pt x="124" y="91595"/>
                  </a:lnTo>
                  <a:lnTo>
                    <a:pt x="172" y="89673"/>
                  </a:lnTo>
                  <a:lnTo>
                    <a:pt x="229" y="87646"/>
                  </a:lnTo>
                  <a:lnTo>
                    <a:pt x="304" y="85513"/>
                  </a:lnTo>
                  <a:lnTo>
                    <a:pt x="388" y="83286"/>
                  </a:lnTo>
                  <a:lnTo>
                    <a:pt x="436" y="82137"/>
                  </a:lnTo>
                  <a:lnTo>
                    <a:pt x="484" y="80977"/>
                  </a:lnTo>
                  <a:lnTo>
                    <a:pt x="542" y="79781"/>
                  </a:lnTo>
                  <a:lnTo>
                    <a:pt x="599" y="78574"/>
                  </a:lnTo>
                  <a:lnTo>
                    <a:pt x="660" y="77343"/>
                  </a:lnTo>
                  <a:lnTo>
                    <a:pt x="726" y="76089"/>
                  </a:lnTo>
                  <a:lnTo>
                    <a:pt x="801" y="74823"/>
                  </a:lnTo>
                  <a:lnTo>
                    <a:pt x="876" y="73534"/>
                  </a:lnTo>
                  <a:lnTo>
                    <a:pt x="955" y="72245"/>
                  </a:lnTo>
                  <a:lnTo>
                    <a:pt x="1038" y="70921"/>
                  </a:lnTo>
                  <a:lnTo>
                    <a:pt x="1126" y="69596"/>
                  </a:lnTo>
                  <a:lnTo>
                    <a:pt x="1223" y="68248"/>
                  </a:lnTo>
                  <a:lnTo>
                    <a:pt x="1320" y="66900"/>
                  </a:lnTo>
                  <a:lnTo>
                    <a:pt x="1425" y="65529"/>
                  </a:lnTo>
                  <a:lnTo>
                    <a:pt x="1535" y="64146"/>
                  </a:lnTo>
                  <a:lnTo>
                    <a:pt x="1650" y="62763"/>
                  </a:lnTo>
                  <a:lnTo>
                    <a:pt x="1773" y="61368"/>
                  </a:lnTo>
                  <a:lnTo>
                    <a:pt x="1896" y="59950"/>
                  </a:lnTo>
                  <a:lnTo>
                    <a:pt x="2028" y="58544"/>
                  </a:lnTo>
                  <a:lnTo>
                    <a:pt x="2168" y="57114"/>
                  </a:lnTo>
                  <a:lnTo>
                    <a:pt x="2314" y="55684"/>
                  </a:lnTo>
                  <a:lnTo>
                    <a:pt x="2463" y="54254"/>
                  </a:lnTo>
                  <a:lnTo>
                    <a:pt x="2617" y="52812"/>
                  </a:lnTo>
                  <a:lnTo>
                    <a:pt x="2780" y="51371"/>
                  </a:lnTo>
                  <a:lnTo>
                    <a:pt x="2951" y="49929"/>
                  </a:lnTo>
                  <a:lnTo>
                    <a:pt x="3127" y="48476"/>
                  </a:lnTo>
                  <a:lnTo>
                    <a:pt x="3312" y="47034"/>
                  </a:lnTo>
                  <a:lnTo>
                    <a:pt x="3501" y="45581"/>
                  </a:lnTo>
                  <a:lnTo>
                    <a:pt x="3699" y="44128"/>
                  </a:lnTo>
                  <a:lnTo>
                    <a:pt x="3901" y="42686"/>
                  </a:lnTo>
                  <a:lnTo>
                    <a:pt x="4112" y="41233"/>
                  </a:lnTo>
                  <a:lnTo>
                    <a:pt x="4332" y="39791"/>
                  </a:lnTo>
                  <a:lnTo>
                    <a:pt x="4332" y="39791"/>
                  </a:lnTo>
                  <a:lnTo>
                    <a:pt x="4776" y="36966"/>
                  </a:lnTo>
                  <a:lnTo>
                    <a:pt x="5207" y="34271"/>
                  </a:lnTo>
                  <a:lnTo>
                    <a:pt x="5624" y="31704"/>
                  </a:lnTo>
                  <a:lnTo>
                    <a:pt x="6038" y="29243"/>
                  </a:lnTo>
                  <a:lnTo>
                    <a:pt x="6434" y="26910"/>
                  </a:lnTo>
                  <a:lnTo>
                    <a:pt x="6825" y="24695"/>
                  </a:lnTo>
                  <a:lnTo>
                    <a:pt x="7203" y="22585"/>
                  </a:lnTo>
                  <a:lnTo>
                    <a:pt x="7568" y="20593"/>
                  </a:lnTo>
                  <a:lnTo>
                    <a:pt x="7920" y="18706"/>
                  </a:lnTo>
                  <a:lnTo>
                    <a:pt x="8263" y="16924"/>
                  </a:lnTo>
                  <a:lnTo>
                    <a:pt x="8592" y="15248"/>
                  </a:lnTo>
                  <a:lnTo>
                    <a:pt x="8909" y="13678"/>
                  </a:lnTo>
                  <a:lnTo>
                    <a:pt x="9212" y="12201"/>
                  </a:lnTo>
                  <a:lnTo>
                    <a:pt x="9503" y="10830"/>
                  </a:lnTo>
                  <a:lnTo>
                    <a:pt x="9784" y="9552"/>
                  </a:lnTo>
                  <a:lnTo>
                    <a:pt x="10048" y="8357"/>
                  </a:lnTo>
                  <a:lnTo>
                    <a:pt x="10294" y="7255"/>
                  </a:lnTo>
                  <a:lnTo>
                    <a:pt x="10532" y="6247"/>
                  </a:lnTo>
                  <a:lnTo>
                    <a:pt x="10751" y="5321"/>
                  </a:lnTo>
                  <a:lnTo>
                    <a:pt x="10958" y="4477"/>
                  </a:lnTo>
                  <a:lnTo>
                    <a:pt x="11152" y="3715"/>
                  </a:lnTo>
                  <a:lnTo>
                    <a:pt x="11327" y="3036"/>
                  </a:lnTo>
                  <a:lnTo>
                    <a:pt x="11490" y="2426"/>
                  </a:lnTo>
                  <a:lnTo>
                    <a:pt x="11635" y="1899"/>
                  </a:lnTo>
                  <a:lnTo>
                    <a:pt x="11763" y="1430"/>
                  </a:lnTo>
                  <a:lnTo>
                    <a:pt x="11873" y="1043"/>
                  </a:lnTo>
                  <a:lnTo>
                    <a:pt x="12049" y="457"/>
                  </a:lnTo>
                  <a:lnTo>
                    <a:pt x="12158" y="117"/>
                  </a:lnTo>
                  <a:lnTo>
                    <a:pt x="12194" y="0"/>
                  </a:lnTo>
                  <a:lnTo>
                    <a:pt x="15764" y="621"/>
                  </a:lnTo>
                  <a:lnTo>
                    <a:pt x="13042" y="111473"/>
                  </a:lnTo>
                  <a:lnTo>
                    <a:pt x="9133" y="113735"/>
                  </a:lnTo>
                  <a:lnTo>
                    <a:pt x="3782" y="112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extrusionOk="0">
                  <a:moveTo>
                    <a:pt x="6649" y="0"/>
                  </a:moveTo>
                  <a:lnTo>
                    <a:pt x="6578" y="24"/>
                  </a:lnTo>
                  <a:lnTo>
                    <a:pt x="3909" y="108754"/>
                  </a:lnTo>
                  <a:lnTo>
                    <a:pt x="0" y="111016"/>
                  </a:lnTo>
                  <a:lnTo>
                    <a:pt x="5" y="111016"/>
                  </a:lnTo>
                  <a:lnTo>
                    <a:pt x="3914" y="108754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fill="none" extrusionOk="0">
                  <a:moveTo>
                    <a:pt x="5" y="111016"/>
                  </a:moveTo>
                  <a:lnTo>
                    <a:pt x="0" y="111016"/>
                  </a:lnTo>
                  <a:lnTo>
                    <a:pt x="3909" y="108754"/>
                  </a:lnTo>
                  <a:lnTo>
                    <a:pt x="6578" y="24"/>
                  </a:lnTo>
                  <a:lnTo>
                    <a:pt x="6649" y="0"/>
                  </a:lnTo>
                  <a:lnTo>
                    <a:pt x="3914" y="108754"/>
                  </a:lnTo>
                  <a:lnTo>
                    <a:pt x="5" y="1110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521575" y="-10677150"/>
              <a:ext cx="203075" cy="2774850"/>
            </a:xfrm>
            <a:custGeom>
              <a:avLst/>
              <a:gdLst/>
              <a:ahLst/>
              <a:cxnLst/>
              <a:rect l="l" t="t" r="r" b="b"/>
              <a:pathLst>
                <a:path w="8123" h="110994" extrusionOk="0">
                  <a:moveTo>
                    <a:pt x="8122" y="1"/>
                  </a:moveTo>
                  <a:lnTo>
                    <a:pt x="5875" y="704"/>
                  </a:lnTo>
                  <a:lnTo>
                    <a:pt x="1" y="110642"/>
                  </a:lnTo>
                  <a:lnTo>
                    <a:pt x="1544" y="110993"/>
                  </a:lnTo>
                  <a:lnTo>
                    <a:pt x="5453" y="108731"/>
                  </a:lnTo>
                  <a:lnTo>
                    <a:pt x="8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523225" y="-10658100"/>
              <a:ext cx="145350" cy="2747300"/>
            </a:xfrm>
            <a:custGeom>
              <a:avLst/>
              <a:gdLst/>
              <a:ahLst/>
              <a:cxnLst/>
              <a:rect l="l" t="t" r="r" b="b"/>
              <a:pathLst>
                <a:path w="5814" h="109892" extrusionOk="0">
                  <a:moveTo>
                    <a:pt x="5809" y="0"/>
                  </a:moveTo>
                  <a:lnTo>
                    <a:pt x="5805" y="12"/>
                  </a:lnTo>
                  <a:lnTo>
                    <a:pt x="5801" y="71"/>
                  </a:lnTo>
                  <a:lnTo>
                    <a:pt x="5783" y="282"/>
                  </a:lnTo>
                  <a:lnTo>
                    <a:pt x="5726" y="1114"/>
                  </a:lnTo>
                  <a:lnTo>
                    <a:pt x="5642" y="2462"/>
                  </a:lnTo>
                  <a:lnTo>
                    <a:pt x="5532" y="4302"/>
                  </a:lnTo>
                  <a:lnTo>
                    <a:pt x="5396" y="6611"/>
                  </a:lnTo>
                  <a:lnTo>
                    <a:pt x="5238" y="9365"/>
                  </a:lnTo>
                  <a:lnTo>
                    <a:pt x="4864" y="16069"/>
                  </a:lnTo>
                  <a:lnTo>
                    <a:pt x="4420" y="24192"/>
                  </a:lnTo>
                  <a:lnTo>
                    <a:pt x="3914" y="33509"/>
                  </a:lnTo>
                  <a:lnTo>
                    <a:pt x="3365" y="43823"/>
                  </a:lnTo>
                  <a:lnTo>
                    <a:pt x="2780" y="54899"/>
                  </a:lnTo>
                  <a:lnTo>
                    <a:pt x="2199" y="65975"/>
                  </a:lnTo>
                  <a:lnTo>
                    <a:pt x="1663" y="76289"/>
                  </a:lnTo>
                  <a:lnTo>
                    <a:pt x="1184" y="85630"/>
                  </a:lnTo>
                  <a:lnTo>
                    <a:pt x="766" y="93764"/>
                  </a:lnTo>
                  <a:lnTo>
                    <a:pt x="432" y="100480"/>
                  </a:lnTo>
                  <a:lnTo>
                    <a:pt x="181" y="105555"/>
                  </a:lnTo>
                  <a:lnTo>
                    <a:pt x="98" y="107418"/>
                  </a:lnTo>
                  <a:lnTo>
                    <a:pt x="36" y="108766"/>
                  </a:lnTo>
                  <a:lnTo>
                    <a:pt x="5" y="109610"/>
                  </a:lnTo>
                  <a:lnTo>
                    <a:pt x="1" y="109821"/>
                  </a:lnTo>
                  <a:lnTo>
                    <a:pt x="1" y="109880"/>
                  </a:lnTo>
                  <a:lnTo>
                    <a:pt x="1" y="109891"/>
                  </a:lnTo>
                  <a:lnTo>
                    <a:pt x="5" y="109880"/>
                  </a:lnTo>
                  <a:lnTo>
                    <a:pt x="14" y="109833"/>
                  </a:lnTo>
                  <a:lnTo>
                    <a:pt x="32" y="109622"/>
                  </a:lnTo>
                  <a:lnTo>
                    <a:pt x="89" y="108790"/>
                  </a:lnTo>
                  <a:lnTo>
                    <a:pt x="172" y="107442"/>
                  </a:lnTo>
                  <a:lnTo>
                    <a:pt x="282" y="105602"/>
                  </a:lnTo>
                  <a:lnTo>
                    <a:pt x="419" y="103293"/>
                  </a:lnTo>
                  <a:lnTo>
                    <a:pt x="572" y="100539"/>
                  </a:lnTo>
                  <a:lnTo>
                    <a:pt x="946" y="93834"/>
                  </a:lnTo>
                  <a:lnTo>
                    <a:pt x="1395" y="85712"/>
                  </a:lnTo>
                  <a:lnTo>
                    <a:pt x="1896" y="76383"/>
                  </a:lnTo>
                  <a:lnTo>
                    <a:pt x="2446" y="66069"/>
                  </a:lnTo>
                  <a:lnTo>
                    <a:pt x="3030" y="54981"/>
                  </a:lnTo>
                  <a:lnTo>
                    <a:pt x="3606" y="43905"/>
                  </a:lnTo>
                  <a:lnTo>
                    <a:pt x="4138" y="33580"/>
                  </a:lnTo>
                  <a:lnTo>
                    <a:pt x="4622" y="24238"/>
                  </a:lnTo>
                  <a:lnTo>
                    <a:pt x="5035" y="16104"/>
                  </a:lnTo>
                  <a:lnTo>
                    <a:pt x="5374" y="9389"/>
                  </a:lnTo>
                  <a:lnTo>
                    <a:pt x="5625" y="4314"/>
                  </a:lnTo>
                  <a:lnTo>
                    <a:pt x="5713" y="2474"/>
                  </a:lnTo>
                  <a:lnTo>
                    <a:pt x="5774" y="1114"/>
                  </a:lnTo>
                  <a:lnTo>
                    <a:pt x="5805" y="282"/>
                  </a:lnTo>
                  <a:lnTo>
                    <a:pt x="5814" y="71"/>
                  </a:lnTo>
                  <a:lnTo>
                    <a:pt x="5814" y="12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590075" y="-8625775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106" y="1"/>
                  </a:moveTo>
                  <a:lnTo>
                    <a:pt x="79" y="12"/>
                  </a:lnTo>
                  <a:lnTo>
                    <a:pt x="62" y="47"/>
                  </a:lnTo>
                  <a:lnTo>
                    <a:pt x="40" y="83"/>
                  </a:lnTo>
                  <a:lnTo>
                    <a:pt x="27" y="129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305"/>
                  </a:lnTo>
                  <a:lnTo>
                    <a:pt x="0" y="364"/>
                  </a:lnTo>
                  <a:lnTo>
                    <a:pt x="9" y="434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610"/>
                  </a:lnTo>
                  <a:lnTo>
                    <a:pt x="93" y="622"/>
                  </a:lnTo>
                  <a:lnTo>
                    <a:pt x="115" y="633"/>
                  </a:lnTo>
                  <a:lnTo>
                    <a:pt x="137" y="633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1"/>
                  </a:lnTo>
                  <a:lnTo>
                    <a:pt x="216" y="516"/>
                  </a:lnTo>
                  <a:lnTo>
                    <a:pt x="229" y="458"/>
                  </a:lnTo>
                  <a:lnTo>
                    <a:pt x="233" y="399"/>
                  </a:lnTo>
                  <a:lnTo>
                    <a:pt x="238" y="340"/>
                  </a:lnTo>
                  <a:lnTo>
                    <a:pt x="238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623925" y="-93011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242" y="306"/>
                  </a:moveTo>
                  <a:lnTo>
                    <a:pt x="241" y="329"/>
                  </a:lnTo>
                  <a:lnTo>
                    <a:pt x="242" y="353"/>
                  </a:lnTo>
                  <a:lnTo>
                    <a:pt x="242" y="306"/>
                  </a:lnTo>
                  <a:close/>
                  <a:moveTo>
                    <a:pt x="128" y="1"/>
                  </a:moveTo>
                  <a:lnTo>
                    <a:pt x="106" y="13"/>
                  </a:lnTo>
                  <a:lnTo>
                    <a:pt x="84" y="24"/>
                  </a:lnTo>
                  <a:lnTo>
                    <a:pt x="62" y="48"/>
                  </a:lnTo>
                  <a:lnTo>
                    <a:pt x="40" y="83"/>
                  </a:lnTo>
                  <a:lnTo>
                    <a:pt x="27" y="130"/>
                  </a:lnTo>
                  <a:lnTo>
                    <a:pt x="14" y="188"/>
                  </a:lnTo>
                  <a:lnTo>
                    <a:pt x="5" y="247"/>
                  </a:lnTo>
                  <a:lnTo>
                    <a:pt x="1" y="306"/>
                  </a:lnTo>
                  <a:lnTo>
                    <a:pt x="1" y="376"/>
                  </a:lnTo>
                  <a:lnTo>
                    <a:pt x="9" y="435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22"/>
                  </a:lnTo>
                  <a:lnTo>
                    <a:pt x="119" y="634"/>
                  </a:lnTo>
                  <a:lnTo>
                    <a:pt x="146" y="622"/>
                  </a:lnTo>
                  <a:lnTo>
                    <a:pt x="168" y="610"/>
                  </a:lnTo>
                  <a:lnTo>
                    <a:pt x="190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5"/>
                  </a:lnTo>
                  <a:lnTo>
                    <a:pt x="238" y="376"/>
                  </a:lnTo>
                  <a:lnTo>
                    <a:pt x="241" y="329"/>
                  </a:lnTo>
                  <a:lnTo>
                    <a:pt x="238" y="282"/>
                  </a:lnTo>
                  <a:lnTo>
                    <a:pt x="234" y="224"/>
                  </a:lnTo>
                  <a:lnTo>
                    <a:pt x="225" y="165"/>
                  </a:lnTo>
                  <a:lnTo>
                    <a:pt x="212" y="118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659000" y="-100770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47"/>
                  </a:lnTo>
                  <a:lnTo>
                    <a:pt x="44" y="82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293"/>
                  </a:lnTo>
                  <a:lnTo>
                    <a:pt x="0" y="363"/>
                  </a:lnTo>
                  <a:lnTo>
                    <a:pt x="9" y="422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4"/>
                  </a:lnTo>
                  <a:lnTo>
                    <a:pt x="71" y="598"/>
                  </a:lnTo>
                  <a:lnTo>
                    <a:pt x="93" y="621"/>
                  </a:lnTo>
                  <a:lnTo>
                    <a:pt x="115" y="633"/>
                  </a:lnTo>
                  <a:lnTo>
                    <a:pt x="141" y="633"/>
                  </a:lnTo>
                  <a:lnTo>
                    <a:pt x="163" y="621"/>
                  </a:lnTo>
                  <a:lnTo>
                    <a:pt x="180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57"/>
                  </a:lnTo>
                  <a:lnTo>
                    <a:pt x="238" y="410"/>
                  </a:lnTo>
                  <a:lnTo>
                    <a:pt x="242" y="340"/>
                  </a:lnTo>
                  <a:lnTo>
                    <a:pt x="242" y="281"/>
                  </a:lnTo>
                  <a:lnTo>
                    <a:pt x="233" y="211"/>
                  </a:lnTo>
                  <a:lnTo>
                    <a:pt x="224" y="164"/>
                  </a:lnTo>
                  <a:lnTo>
                    <a:pt x="211" y="106"/>
                  </a:lnTo>
                  <a:lnTo>
                    <a:pt x="194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49950" y="-8073750"/>
              <a:ext cx="5850" cy="16150"/>
            </a:xfrm>
            <a:custGeom>
              <a:avLst/>
              <a:gdLst/>
              <a:ahLst/>
              <a:cxnLst/>
              <a:rect l="l" t="t" r="r" b="b"/>
              <a:pathLst>
                <a:path w="234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1" y="634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2"/>
                  </a:lnTo>
                  <a:lnTo>
                    <a:pt x="211" y="517"/>
                  </a:lnTo>
                  <a:lnTo>
                    <a:pt x="225" y="458"/>
                  </a:lnTo>
                  <a:lnTo>
                    <a:pt x="229" y="411"/>
                  </a:lnTo>
                  <a:lnTo>
                    <a:pt x="233" y="353"/>
                  </a:lnTo>
                  <a:lnTo>
                    <a:pt x="233" y="282"/>
                  </a:lnTo>
                  <a:lnTo>
                    <a:pt x="229" y="224"/>
                  </a:lnTo>
                  <a:lnTo>
                    <a:pt x="216" y="165"/>
                  </a:lnTo>
                  <a:lnTo>
                    <a:pt x="203" y="118"/>
                  </a:lnTo>
                  <a:lnTo>
                    <a:pt x="185" y="71"/>
                  </a:lnTo>
                  <a:lnTo>
                    <a:pt x="167" y="36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extrusionOk="0">
                  <a:moveTo>
                    <a:pt x="4675" y="1"/>
                  </a:moveTo>
                  <a:lnTo>
                    <a:pt x="4495" y="622"/>
                  </a:lnTo>
                  <a:lnTo>
                    <a:pt x="4314" y="1255"/>
                  </a:lnTo>
                  <a:lnTo>
                    <a:pt x="4143" y="1900"/>
                  </a:lnTo>
                  <a:lnTo>
                    <a:pt x="3976" y="2556"/>
                  </a:lnTo>
                  <a:lnTo>
                    <a:pt x="3813" y="3212"/>
                  </a:lnTo>
                  <a:lnTo>
                    <a:pt x="3655" y="3892"/>
                  </a:lnTo>
                  <a:lnTo>
                    <a:pt x="3501" y="4584"/>
                  </a:lnTo>
                  <a:lnTo>
                    <a:pt x="3347" y="5275"/>
                  </a:lnTo>
                  <a:lnTo>
                    <a:pt x="3202" y="5978"/>
                  </a:lnTo>
                  <a:lnTo>
                    <a:pt x="3057" y="6693"/>
                  </a:lnTo>
                  <a:lnTo>
                    <a:pt x="2921" y="7420"/>
                  </a:lnTo>
                  <a:lnTo>
                    <a:pt x="2784" y="8147"/>
                  </a:lnTo>
                  <a:lnTo>
                    <a:pt x="2652" y="8885"/>
                  </a:lnTo>
                  <a:lnTo>
                    <a:pt x="2525" y="9635"/>
                  </a:lnTo>
                  <a:lnTo>
                    <a:pt x="2402" y="10397"/>
                  </a:lnTo>
                  <a:lnTo>
                    <a:pt x="2283" y="11159"/>
                  </a:lnTo>
                  <a:lnTo>
                    <a:pt x="2169" y="11932"/>
                  </a:lnTo>
                  <a:lnTo>
                    <a:pt x="2054" y="12706"/>
                  </a:lnTo>
                  <a:lnTo>
                    <a:pt x="1949" y="13491"/>
                  </a:lnTo>
                  <a:lnTo>
                    <a:pt x="1843" y="14288"/>
                  </a:lnTo>
                  <a:lnTo>
                    <a:pt x="1738" y="15085"/>
                  </a:lnTo>
                  <a:lnTo>
                    <a:pt x="1641" y="15894"/>
                  </a:lnTo>
                  <a:lnTo>
                    <a:pt x="1549" y="16702"/>
                  </a:lnTo>
                  <a:lnTo>
                    <a:pt x="1456" y="17523"/>
                  </a:lnTo>
                  <a:lnTo>
                    <a:pt x="1368" y="18343"/>
                  </a:lnTo>
                  <a:lnTo>
                    <a:pt x="1280" y="19175"/>
                  </a:lnTo>
                  <a:lnTo>
                    <a:pt x="1201" y="20008"/>
                  </a:lnTo>
                  <a:lnTo>
                    <a:pt x="1122" y="20840"/>
                  </a:lnTo>
                  <a:lnTo>
                    <a:pt x="1047" y="21684"/>
                  </a:lnTo>
                  <a:lnTo>
                    <a:pt x="973" y="22528"/>
                  </a:lnTo>
                  <a:lnTo>
                    <a:pt x="907" y="23383"/>
                  </a:lnTo>
                  <a:lnTo>
                    <a:pt x="836" y="24239"/>
                  </a:lnTo>
                  <a:lnTo>
                    <a:pt x="775" y="25094"/>
                  </a:lnTo>
                  <a:lnTo>
                    <a:pt x="713" y="25950"/>
                  </a:lnTo>
                  <a:lnTo>
                    <a:pt x="656" y="26817"/>
                  </a:lnTo>
                  <a:lnTo>
                    <a:pt x="603" y="27685"/>
                  </a:lnTo>
                  <a:lnTo>
                    <a:pt x="551" y="28552"/>
                  </a:lnTo>
                  <a:lnTo>
                    <a:pt x="502" y="29419"/>
                  </a:lnTo>
                  <a:lnTo>
                    <a:pt x="454" y="30286"/>
                  </a:lnTo>
                  <a:lnTo>
                    <a:pt x="410" y="31165"/>
                  </a:lnTo>
                  <a:lnTo>
                    <a:pt x="331" y="32912"/>
                  </a:lnTo>
                  <a:lnTo>
                    <a:pt x="256" y="34670"/>
                  </a:lnTo>
                  <a:lnTo>
                    <a:pt x="194" y="36428"/>
                  </a:lnTo>
                  <a:lnTo>
                    <a:pt x="146" y="38174"/>
                  </a:lnTo>
                  <a:lnTo>
                    <a:pt x="102" y="39932"/>
                  </a:lnTo>
                  <a:lnTo>
                    <a:pt x="67" y="41679"/>
                  </a:lnTo>
                  <a:lnTo>
                    <a:pt x="36" y="43413"/>
                  </a:lnTo>
                  <a:lnTo>
                    <a:pt x="18" y="45148"/>
                  </a:lnTo>
                  <a:lnTo>
                    <a:pt x="5" y="46871"/>
                  </a:lnTo>
                  <a:lnTo>
                    <a:pt x="1" y="48582"/>
                  </a:lnTo>
                  <a:lnTo>
                    <a:pt x="1" y="50270"/>
                  </a:lnTo>
                  <a:lnTo>
                    <a:pt x="10" y="51946"/>
                  </a:lnTo>
                  <a:lnTo>
                    <a:pt x="23" y="53598"/>
                  </a:lnTo>
                  <a:lnTo>
                    <a:pt x="40" y="55228"/>
                  </a:lnTo>
                  <a:lnTo>
                    <a:pt x="62" y="56845"/>
                  </a:lnTo>
                  <a:lnTo>
                    <a:pt x="89" y="58427"/>
                  </a:lnTo>
                  <a:lnTo>
                    <a:pt x="120" y="59986"/>
                  </a:lnTo>
                  <a:lnTo>
                    <a:pt x="159" y="61510"/>
                  </a:lnTo>
                  <a:lnTo>
                    <a:pt x="194" y="63010"/>
                  </a:lnTo>
                  <a:lnTo>
                    <a:pt x="238" y="64475"/>
                  </a:lnTo>
                  <a:lnTo>
                    <a:pt x="282" y="65905"/>
                  </a:lnTo>
                  <a:lnTo>
                    <a:pt x="331" y="67288"/>
                  </a:lnTo>
                  <a:lnTo>
                    <a:pt x="379" y="68648"/>
                  </a:lnTo>
                  <a:lnTo>
                    <a:pt x="432" y="69948"/>
                  </a:lnTo>
                  <a:lnTo>
                    <a:pt x="480" y="71214"/>
                  </a:lnTo>
                  <a:lnTo>
                    <a:pt x="533" y="72433"/>
                  </a:lnTo>
                  <a:lnTo>
                    <a:pt x="643" y="74730"/>
                  </a:lnTo>
                  <a:lnTo>
                    <a:pt x="748" y="76805"/>
                  </a:lnTo>
                  <a:lnTo>
                    <a:pt x="850" y="78668"/>
                  </a:lnTo>
                  <a:lnTo>
                    <a:pt x="942" y="80286"/>
                  </a:lnTo>
                  <a:lnTo>
                    <a:pt x="1025" y="81645"/>
                  </a:lnTo>
                  <a:lnTo>
                    <a:pt x="1096" y="82735"/>
                  </a:lnTo>
                  <a:lnTo>
                    <a:pt x="1149" y="83532"/>
                  </a:lnTo>
                  <a:lnTo>
                    <a:pt x="1197" y="84189"/>
                  </a:lnTo>
                  <a:lnTo>
                    <a:pt x="4675" y="84189"/>
                  </a:lnTo>
                  <a:lnTo>
                    <a:pt x="13363" y="64979"/>
                  </a:lnTo>
                  <a:lnTo>
                    <a:pt x="13363" y="20078"/>
                  </a:lnTo>
                  <a:lnTo>
                    <a:pt x="13363" y="19750"/>
                  </a:lnTo>
                  <a:lnTo>
                    <a:pt x="13355" y="19410"/>
                  </a:lnTo>
                  <a:lnTo>
                    <a:pt x="13346" y="19070"/>
                  </a:lnTo>
                  <a:lnTo>
                    <a:pt x="13333" y="18707"/>
                  </a:lnTo>
                  <a:lnTo>
                    <a:pt x="13319" y="18343"/>
                  </a:lnTo>
                  <a:lnTo>
                    <a:pt x="13297" y="17980"/>
                  </a:lnTo>
                  <a:lnTo>
                    <a:pt x="13254" y="17230"/>
                  </a:lnTo>
                  <a:lnTo>
                    <a:pt x="13192" y="16445"/>
                  </a:lnTo>
                  <a:lnTo>
                    <a:pt x="13122" y="15648"/>
                  </a:lnTo>
                  <a:lnTo>
                    <a:pt x="13042" y="14839"/>
                  </a:lnTo>
                  <a:lnTo>
                    <a:pt x="12955" y="14018"/>
                  </a:lnTo>
                  <a:lnTo>
                    <a:pt x="12862" y="13186"/>
                  </a:lnTo>
                  <a:lnTo>
                    <a:pt x="12761" y="12342"/>
                  </a:lnTo>
                  <a:lnTo>
                    <a:pt x="12651" y="11510"/>
                  </a:lnTo>
                  <a:lnTo>
                    <a:pt x="12537" y="10678"/>
                  </a:lnTo>
                  <a:lnTo>
                    <a:pt x="12422" y="9846"/>
                  </a:lnTo>
                  <a:lnTo>
                    <a:pt x="12304" y="9026"/>
                  </a:lnTo>
                  <a:lnTo>
                    <a:pt x="12181" y="8229"/>
                  </a:lnTo>
                  <a:lnTo>
                    <a:pt x="12062" y="7432"/>
                  </a:lnTo>
                  <a:lnTo>
                    <a:pt x="11939" y="6670"/>
                  </a:lnTo>
                  <a:lnTo>
                    <a:pt x="11816" y="5931"/>
                  </a:lnTo>
                  <a:lnTo>
                    <a:pt x="11583" y="4525"/>
                  </a:lnTo>
                  <a:lnTo>
                    <a:pt x="11358" y="3259"/>
                  </a:lnTo>
                  <a:lnTo>
                    <a:pt x="11165" y="2157"/>
                  </a:lnTo>
                  <a:lnTo>
                    <a:pt x="10998" y="1255"/>
                  </a:lnTo>
                  <a:lnTo>
                    <a:pt x="10866" y="575"/>
                  </a:lnTo>
                  <a:lnTo>
                    <a:pt x="10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fill="none" extrusionOk="0">
                  <a:moveTo>
                    <a:pt x="4675" y="84189"/>
                  </a:moveTo>
                  <a:lnTo>
                    <a:pt x="1197" y="84189"/>
                  </a:lnTo>
                  <a:lnTo>
                    <a:pt x="1197" y="84189"/>
                  </a:lnTo>
                  <a:lnTo>
                    <a:pt x="1149" y="83532"/>
                  </a:lnTo>
                  <a:lnTo>
                    <a:pt x="1096" y="82735"/>
                  </a:lnTo>
                  <a:lnTo>
                    <a:pt x="1025" y="81645"/>
                  </a:lnTo>
                  <a:lnTo>
                    <a:pt x="942" y="80286"/>
                  </a:lnTo>
                  <a:lnTo>
                    <a:pt x="850" y="78668"/>
                  </a:lnTo>
                  <a:lnTo>
                    <a:pt x="748" y="76805"/>
                  </a:lnTo>
                  <a:lnTo>
                    <a:pt x="643" y="74730"/>
                  </a:lnTo>
                  <a:lnTo>
                    <a:pt x="533" y="72433"/>
                  </a:lnTo>
                  <a:lnTo>
                    <a:pt x="480" y="71214"/>
                  </a:lnTo>
                  <a:lnTo>
                    <a:pt x="432" y="69948"/>
                  </a:lnTo>
                  <a:lnTo>
                    <a:pt x="379" y="68648"/>
                  </a:lnTo>
                  <a:lnTo>
                    <a:pt x="331" y="67288"/>
                  </a:lnTo>
                  <a:lnTo>
                    <a:pt x="282" y="65905"/>
                  </a:lnTo>
                  <a:lnTo>
                    <a:pt x="238" y="64475"/>
                  </a:lnTo>
                  <a:lnTo>
                    <a:pt x="194" y="63010"/>
                  </a:lnTo>
                  <a:lnTo>
                    <a:pt x="159" y="61510"/>
                  </a:lnTo>
                  <a:lnTo>
                    <a:pt x="120" y="59986"/>
                  </a:lnTo>
                  <a:lnTo>
                    <a:pt x="89" y="58427"/>
                  </a:lnTo>
                  <a:lnTo>
                    <a:pt x="62" y="56845"/>
                  </a:lnTo>
                  <a:lnTo>
                    <a:pt x="40" y="55228"/>
                  </a:lnTo>
                  <a:lnTo>
                    <a:pt x="23" y="53598"/>
                  </a:lnTo>
                  <a:lnTo>
                    <a:pt x="10" y="51946"/>
                  </a:lnTo>
                  <a:lnTo>
                    <a:pt x="1" y="50270"/>
                  </a:lnTo>
                  <a:lnTo>
                    <a:pt x="1" y="48582"/>
                  </a:lnTo>
                  <a:lnTo>
                    <a:pt x="5" y="46871"/>
                  </a:lnTo>
                  <a:lnTo>
                    <a:pt x="18" y="45148"/>
                  </a:lnTo>
                  <a:lnTo>
                    <a:pt x="36" y="43413"/>
                  </a:lnTo>
                  <a:lnTo>
                    <a:pt x="67" y="41679"/>
                  </a:lnTo>
                  <a:lnTo>
                    <a:pt x="102" y="39932"/>
                  </a:lnTo>
                  <a:lnTo>
                    <a:pt x="146" y="38174"/>
                  </a:lnTo>
                  <a:lnTo>
                    <a:pt x="194" y="36428"/>
                  </a:lnTo>
                  <a:lnTo>
                    <a:pt x="256" y="34670"/>
                  </a:lnTo>
                  <a:lnTo>
                    <a:pt x="331" y="32912"/>
                  </a:lnTo>
                  <a:lnTo>
                    <a:pt x="410" y="31165"/>
                  </a:lnTo>
                  <a:lnTo>
                    <a:pt x="454" y="30286"/>
                  </a:lnTo>
                  <a:lnTo>
                    <a:pt x="502" y="29419"/>
                  </a:lnTo>
                  <a:lnTo>
                    <a:pt x="551" y="28552"/>
                  </a:lnTo>
                  <a:lnTo>
                    <a:pt x="603" y="27685"/>
                  </a:lnTo>
                  <a:lnTo>
                    <a:pt x="656" y="26817"/>
                  </a:lnTo>
                  <a:lnTo>
                    <a:pt x="713" y="25950"/>
                  </a:lnTo>
                  <a:lnTo>
                    <a:pt x="775" y="25094"/>
                  </a:lnTo>
                  <a:lnTo>
                    <a:pt x="836" y="24239"/>
                  </a:lnTo>
                  <a:lnTo>
                    <a:pt x="907" y="23383"/>
                  </a:lnTo>
                  <a:lnTo>
                    <a:pt x="973" y="22528"/>
                  </a:lnTo>
                  <a:lnTo>
                    <a:pt x="1047" y="21684"/>
                  </a:lnTo>
                  <a:lnTo>
                    <a:pt x="1122" y="20840"/>
                  </a:lnTo>
                  <a:lnTo>
                    <a:pt x="1201" y="20008"/>
                  </a:lnTo>
                  <a:lnTo>
                    <a:pt x="1280" y="19175"/>
                  </a:lnTo>
                  <a:lnTo>
                    <a:pt x="1368" y="18343"/>
                  </a:lnTo>
                  <a:lnTo>
                    <a:pt x="1456" y="17523"/>
                  </a:lnTo>
                  <a:lnTo>
                    <a:pt x="1549" y="16702"/>
                  </a:lnTo>
                  <a:lnTo>
                    <a:pt x="1641" y="15894"/>
                  </a:lnTo>
                  <a:lnTo>
                    <a:pt x="1738" y="15085"/>
                  </a:lnTo>
                  <a:lnTo>
                    <a:pt x="1843" y="14288"/>
                  </a:lnTo>
                  <a:lnTo>
                    <a:pt x="1949" y="13491"/>
                  </a:lnTo>
                  <a:lnTo>
                    <a:pt x="2054" y="12706"/>
                  </a:lnTo>
                  <a:lnTo>
                    <a:pt x="2169" y="11932"/>
                  </a:lnTo>
                  <a:lnTo>
                    <a:pt x="2283" y="11159"/>
                  </a:lnTo>
                  <a:lnTo>
                    <a:pt x="2402" y="10397"/>
                  </a:lnTo>
                  <a:lnTo>
                    <a:pt x="2525" y="9635"/>
                  </a:lnTo>
                  <a:lnTo>
                    <a:pt x="2652" y="8885"/>
                  </a:lnTo>
                  <a:lnTo>
                    <a:pt x="2784" y="8147"/>
                  </a:lnTo>
                  <a:lnTo>
                    <a:pt x="2921" y="7420"/>
                  </a:lnTo>
                  <a:lnTo>
                    <a:pt x="3057" y="6693"/>
                  </a:lnTo>
                  <a:lnTo>
                    <a:pt x="3202" y="5978"/>
                  </a:lnTo>
                  <a:lnTo>
                    <a:pt x="3347" y="5275"/>
                  </a:lnTo>
                  <a:lnTo>
                    <a:pt x="3501" y="4584"/>
                  </a:lnTo>
                  <a:lnTo>
                    <a:pt x="3655" y="3892"/>
                  </a:lnTo>
                  <a:lnTo>
                    <a:pt x="3813" y="3212"/>
                  </a:lnTo>
                  <a:lnTo>
                    <a:pt x="3976" y="2556"/>
                  </a:lnTo>
                  <a:lnTo>
                    <a:pt x="4143" y="1900"/>
                  </a:lnTo>
                  <a:lnTo>
                    <a:pt x="4314" y="1255"/>
                  </a:lnTo>
                  <a:lnTo>
                    <a:pt x="4495" y="622"/>
                  </a:lnTo>
                  <a:lnTo>
                    <a:pt x="4675" y="1"/>
                  </a:lnTo>
                  <a:lnTo>
                    <a:pt x="10756" y="1"/>
                  </a:lnTo>
                  <a:lnTo>
                    <a:pt x="10756" y="1"/>
                  </a:lnTo>
                  <a:lnTo>
                    <a:pt x="10866" y="575"/>
                  </a:lnTo>
                  <a:lnTo>
                    <a:pt x="10998" y="1255"/>
                  </a:lnTo>
                  <a:lnTo>
                    <a:pt x="11165" y="2157"/>
                  </a:lnTo>
                  <a:lnTo>
                    <a:pt x="11358" y="3259"/>
                  </a:lnTo>
                  <a:lnTo>
                    <a:pt x="11583" y="4525"/>
                  </a:lnTo>
                  <a:lnTo>
                    <a:pt x="11816" y="5931"/>
                  </a:lnTo>
                  <a:lnTo>
                    <a:pt x="11939" y="6670"/>
                  </a:lnTo>
                  <a:lnTo>
                    <a:pt x="12062" y="7432"/>
                  </a:lnTo>
                  <a:lnTo>
                    <a:pt x="12181" y="8229"/>
                  </a:lnTo>
                  <a:lnTo>
                    <a:pt x="12304" y="9026"/>
                  </a:lnTo>
                  <a:lnTo>
                    <a:pt x="12422" y="9846"/>
                  </a:lnTo>
                  <a:lnTo>
                    <a:pt x="12537" y="10678"/>
                  </a:lnTo>
                  <a:lnTo>
                    <a:pt x="12651" y="11510"/>
                  </a:lnTo>
                  <a:lnTo>
                    <a:pt x="12761" y="12342"/>
                  </a:lnTo>
                  <a:lnTo>
                    <a:pt x="12862" y="13186"/>
                  </a:lnTo>
                  <a:lnTo>
                    <a:pt x="12955" y="14018"/>
                  </a:lnTo>
                  <a:lnTo>
                    <a:pt x="13042" y="14839"/>
                  </a:lnTo>
                  <a:lnTo>
                    <a:pt x="13122" y="15648"/>
                  </a:lnTo>
                  <a:lnTo>
                    <a:pt x="13192" y="16445"/>
                  </a:lnTo>
                  <a:lnTo>
                    <a:pt x="13254" y="17230"/>
                  </a:lnTo>
                  <a:lnTo>
                    <a:pt x="13297" y="17980"/>
                  </a:lnTo>
                  <a:lnTo>
                    <a:pt x="13319" y="18343"/>
                  </a:lnTo>
                  <a:lnTo>
                    <a:pt x="13333" y="18707"/>
                  </a:lnTo>
                  <a:lnTo>
                    <a:pt x="13346" y="19070"/>
                  </a:lnTo>
                  <a:lnTo>
                    <a:pt x="13355" y="19410"/>
                  </a:lnTo>
                  <a:lnTo>
                    <a:pt x="13363" y="19750"/>
                  </a:lnTo>
                  <a:lnTo>
                    <a:pt x="13363" y="20078"/>
                  </a:lnTo>
                  <a:lnTo>
                    <a:pt x="13363" y="64979"/>
                  </a:lnTo>
                  <a:lnTo>
                    <a:pt x="4675" y="84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509725" y="-7449925"/>
              <a:ext cx="101925" cy="1838675"/>
            </a:xfrm>
            <a:custGeom>
              <a:avLst/>
              <a:gdLst/>
              <a:ahLst/>
              <a:cxnLst/>
              <a:rect l="l" t="t" r="r" b="b"/>
              <a:pathLst>
                <a:path w="4077" h="73547" extrusionOk="0">
                  <a:moveTo>
                    <a:pt x="2049" y="1"/>
                  </a:moveTo>
                  <a:lnTo>
                    <a:pt x="2247" y="1067"/>
                  </a:lnTo>
                  <a:lnTo>
                    <a:pt x="2484" y="2392"/>
                  </a:lnTo>
                  <a:lnTo>
                    <a:pt x="2612" y="3142"/>
                  </a:lnTo>
                  <a:lnTo>
                    <a:pt x="2748" y="3939"/>
                  </a:lnTo>
                  <a:lnTo>
                    <a:pt x="2889" y="4783"/>
                  </a:lnTo>
                  <a:lnTo>
                    <a:pt x="3030" y="5662"/>
                  </a:lnTo>
                  <a:lnTo>
                    <a:pt x="3175" y="6564"/>
                  </a:lnTo>
                  <a:lnTo>
                    <a:pt x="3315" y="7502"/>
                  </a:lnTo>
                  <a:lnTo>
                    <a:pt x="3456" y="8451"/>
                  </a:lnTo>
                  <a:lnTo>
                    <a:pt x="3592" y="9424"/>
                  </a:lnTo>
                  <a:lnTo>
                    <a:pt x="3724" y="10397"/>
                  </a:lnTo>
                  <a:lnTo>
                    <a:pt x="3852" y="11381"/>
                  </a:lnTo>
                  <a:lnTo>
                    <a:pt x="3966" y="12366"/>
                  </a:lnTo>
                  <a:lnTo>
                    <a:pt x="4076" y="13327"/>
                  </a:lnTo>
                  <a:lnTo>
                    <a:pt x="3988" y="12460"/>
                  </a:lnTo>
                  <a:lnTo>
                    <a:pt x="3896" y="11592"/>
                  </a:lnTo>
                  <a:lnTo>
                    <a:pt x="3795" y="10725"/>
                  </a:lnTo>
                  <a:lnTo>
                    <a:pt x="3694" y="9869"/>
                  </a:lnTo>
                  <a:lnTo>
                    <a:pt x="3584" y="9014"/>
                  </a:lnTo>
                  <a:lnTo>
                    <a:pt x="3469" y="8170"/>
                  </a:lnTo>
                  <a:lnTo>
                    <a:pt x="3351" y="7326"/>
                  </a:lnTo>
                  <a:lnTo>
                    <a:pt x="3227" y="6482"/>
                  </a:lnTo>
                  <a:lnTo>
                    <a:pt x="3096" y="5650"/>
                  </a:lnTo>
                  <a:lnTo>
                    <a:pt x="2959" y="4830"/>
                  </a:lnTo>
                  <a:lnTo>
                    <a:pt x="2823" y="4009"/>
                  </a:lnTo>
                  <a:lnTo>
                    <a:pt x="2678" y="3189"/>
                  </a:lnTo>
                  <a:lnTo>
                    <a:pt x="2528" y="2380"/>
                  </a:lnTo>
                  <a:lnTo>
                    <a:pt x="2374" y="1583"/>
                  </a:lnTo>
                  <a:lnTo>
                    <a:pt x="2212" y="786"/>
                  </a:lnTo>
                  <a:lnTo>
                    <a:pt x="2049" y="1"/>
                  </a:lnTo>
                  <a:close/>
                  <a:moveTo>
                    <a:pt x="422" y="72597"/>
                  </a:moveTo>
                  <a:lnTo>
                    <a:pt x="0" y="73535"/>
                  </a:lnTo>
                  <a:lnTo>
                    <a:pt x="0" y="73547"/>
                  </a:lnTo>
                  <a:lnTo>
                    <a:pt x="422" y="7259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347475" y="-7258000"/>
              <a:ext cx="5075" cy="29925"/>
            </a:xfrm>
            <a:custGeom>
              <a:avLst/>
              <a:gdLst/>
              <a:ahLst/>
              <a:cxnLst/>
              <a:rect l="l" t="t" r="r" b="b"/>
              <a:pathLst>
                <a:path w="203" h="1197" fill="none" extrusionOk="0">
                  <a:moveTo>
                    <a:pt x="0" y="1196"/>
                  </a:moveTo>
                  <a:lnTo>
                    <a:pt x="0" y="1196"/>
                  </a:lnTo>
                  <a:lnTo>
                    <a:pt x="101" y="598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101" y="598"/>
                  </a:lnTo>
                  <a:lnTo>
                    <a:pt x="0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560950" y="-7449925"/>
              <a:ext cx="50700" cy="333175"/>
            </a:xfrm>
            <a:custGeom>
              <a:avLst/>
              <a:gdLst/>
              <a:ahLst/>
              <a:cxnLst/>
              <a:rect l="l" t="t" r="r" b="b"/>
              <a:pathLst>
                <a:path w="2028" h="13327" fill="none" extrusionOk="0">
                  <a:moveTo>
                    <a:pt x="2027" y="13327"/>
                  </a:moveTo>
                  <a:lnTo>
                    <a:pt x="2027" y="13327"/>
                  </a:lnTo>
                  <a:lnTo>
                    <a:pt x="1917" y="12366"/>
                  </a:lnTo>
                  <a:lnTo>
                    <a:pt x="1803" y="11381"/>
                  </a:lnTo>
                  <a:lnTo>
                    <a:pt x="1675" y="10397"/>
                  </a:lnTo>
                  <a:lnTo>
                    <a:pt x="1543" y="9424"/>
                  </a:lnTo>
                  <a:lnTo>
                    <a:pt x="1407" y="8451"/>
                  </a:lnTo>
                  <a:lnTo>
                    <a:pt x="1266" y="7502"/>
                  </a:lnTo>
                  <a:lnTo>
                    <a:pt x="1126" y="6564"/>
                  </a:lnTo>
                  <a:lnTo>
                    <a:pt x="981" y="5662"/>
                  </a:lnTo>
                  <a:lnTo>
                    <a:pt x="840" y="4783"/>
                  </a:lnTo>
                  <a:lnTo>
                    <a:pt x="699" y="3939"/>
                  </a:lnTo>
                  <a:lnTo>
                    <a:pt x="563" y="3142"/>
                  </a:lnTo>
                  <a:lnTo>
                    <a:pt x="435" y="2392"/>
                  </a:lnTo>
                  <a:lnTo>
                    <a:pt x="198" y="106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63" y="786"/>
                  </a:lnTo>
                  <a:lnTo>
                    <a:pt x="325" y="1583"/>
                  </a:lnTo>
                  <a:lnTo>
                    <a:pt x="479" y="2380"/>
                  </a:lnTo>
                  <a:lnTo>
                    <a:pt x="629" y="3189"/>
                  </a:lnTo>
                  <a:lnTo>
                    <a:pt x="774" y="4009"/>
                  </a:lnTo>
                  <a:lnTo>
                    <a:pt x="910" y="4830"/>
                  </a:lnTo>
                  <a:lnTo>
                    <a:pt x="1047" y="5650"/>
                  </a:lnTo>
                  <a:lnTo>
                    <a:pt x="1178" y="6482"/>
                  </a:lnTo>
                  <a:lnTo>
                    <a:pt x="1302" y="7326"/>
                  </a:lnTo>
                  <a:lnTo>
                    <a:pt x="1420" y="8170"/>
                  </a:lnTo>
                  <a:lnTo>
                    <a:pt x="1535" y="9014"/>
                  </a:lnTo>
                  <a:lnTo>
                    <a:pt x="1645" y="9869"/>
                  </a:lnTo>
                  <a:lnTo>
                    <a:pt x="1746" y="10725"/>
                  </a:lnTo>
                  <a:lnTo>
                    <a:pt x="1847" y="11592"/>
                  </a:lnTo>
                  <a:lnTo>
                    <a:pt x="1939" y="12460"/>
                  </a:lnTo>
                  <a:lnTo>
                    <a:pt x="2027" y="13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9725" y="-5635000"/>
              <a:ext cx="10575" cy="23750"/>
            </a:xfrm>
            <a:custGeom>
              <a:avLst/>
              <a:gdLst/>
              <a:ahLst/>
              <a:cxnLst/>
              <a:rect l="l" t="t" r="r" b="b"/>
              <a:pathLst>
                <a:path w="423" h="950" fill="none" extrusionOk="0">
                  <a:moveTo>
                    <a:pt x="0" y="950"/>
                  </a:moveTo>
                  <a:lnTo>
                    <a:pt x="0" y="938"/>
                  </a:lnTo>
                  <a:lnTo>
                    <a:pt x="422" y="0"/>
                  </a:lnTo>
                  <a:lnTo>
                    <a:pt x="0" y="9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3343500" y="-7478925"/>
              <a:ext cx="276825" cy="1867375"/>
            </a:xfrm>
            <a:custGeom>
              <a:avLst/>
              <a:gdLst/>
              <a:ahLst/>
              <a:cxnLst/>
              <a:rect l="l" t="t" r="r" b="b"/>
              <a:pathLst>
                <a:path w="11073" h="74695" extrusionOk="0">
                  <a:moveTo>
                    <a:pt x="2384" y="0"/>
                  </a:moveTo>
                  <a:lnTo>
                    <a:pt x="2234" y="516"/>
                  </a:lnTo>
                  <a:lnTo>
                    <a:pt x="2089" y="1044"/>
                  </a:lnTo>
                  <a:lnTo>
                    <a:pt x="1949" y="1571"/>
                  </a:lnTo>
                  <a:lnTo>
                    <a:pt x="1808" y="2098"/>
                  </a:lnTo>
                  <a:lnTo>
                    <a:pt x="1672" y="2638"/>
                  </a:lnTo>
                  <a:lnTo>
                    <a:pt x="1535" y="3177"/>
                  </a:lnTo>
                  <a:lnTo>
                    <a:pt x="1408" y="3716"/>
                  </a:lnTo>
                  <a:lnTo>
                    <a:pt x="1280" y="4267"/>
                  </a:lnTo>
                  <a:lnTo>
                    <a:pt x="1153" y="4829"/>
                  </a:lnTo>
                  <a:lnTo>
                    <a:pt x="1030" y="5380"/>
                  </a:lnTo>
                  <a:lnTo>
                    <a:pt x="911" y="5943"/>
                  </a:lnTo>
                  <a:lnTo>
                    <a:pt x="797" y="6517"/>
                  </a:lnTo>
                  <a:lnTo>
                    <a:pt x="682" y="7091"/>
                  </a:lnTo>
                  <a:lnTo>
                    <a:pt x="572" y="7666"/>
                  </a:lnTo>
                  <a:lnTo>
                    <a:pt x="467" y="8252"/>
                  </a:lnTo>
                  <a:lnTo>
                    <a:pt x="361" y="8838"/>
                  </a:lnTo>
                  <a:lnTo>
                    <a:pt x="260" y="9435"/>
                  </a:lnTo>
                  <a:lnTo>
                    <a:pt x="159" y="10033"/>
                  </a:lnTo>
                  <a:lnTo>
                    <a:pt x="1" y="11065"/>
                  </a:lnTo>
                  <a:lnTo>
                    <a:pt x="6649" y="18062"/>
                  </a:lnTo>
                  <a:lnTo>
                    <a:pt x="6649" y="74695"/>
                  </a:lnTo>
                  <a:lnTo>
                    <a:pt x="7071" y="73757"/>
                  </a:lnTo>
                  <a:lnTo>
                    <a:pt x="11072" y="64885"/>
                  </a:lnTo>
                  <a:lnTo>
                    <a:pt x="11024" y="20171"/>
                  </a:lnTo>
                  <a:lnTo>
                    <a:pt x="11024" y="19632"/>
                  </a:lnTo>
                  <a:lnTo>
                    <a:pt x="11015" y="19081"/>
                  </a:lnTo>
                  <a:lnTo>
                    <a:pt x="11002" y="18530"/>
                  </a:lnTo>
                  <a:lnTo>
                    <a:pt x="10980" y="17991"/>
                  </a:lnTo>
                  <a:lnTo>
                    <a:pt x="10958" y="17452"/>
                  </a:lnTo>
                  <a:lnTo>
                    <a:pt x="10927" y="16913"/>
                  </a:lnTo>
                  <a:lnTo>
                    <a:pt x="10888" y="16374"/>
                  </a:lnTo>
                  <a:lnTo>
                    <a:pt x="10848" y="15835"/>
                  </a:lnTo>
                  <a:lnTo>
                    <a:pt x="10787" y="15167"/>
                  </a:lnTo>
                  <a:lnTo>
                    <a:pt x="10725" y="14487"/>
                  </a:lnTo>
                  <a:lnTo>
                    <a:pt x="10615" y="13526"/>
                  </a:lnTo>
                  <a:lnTo>
                    <a:pt x="10501" y="12541"/>
                  </a:lnTo>
                  <a:lnTo>
                    <a:pt x="10373" y="11557"/>
                  </a:lnTo>
                  <a:lnTo>
                    <a:pt x="10241" y="10584"/>
                  </a:lnTo>
                  <a:lnTo>
                    <a:pt x="10105" y="9611"/>
                  </a:lnTo>
                  <a:lnTo>
                    <a:pt x="9964" y="8662"/>
                  </a:lnTo>
                  <a:lnTo>
                    <a:pt x="9824" y="7724"/>
                  </a:lnTo>
                  <a:lnTo>
                    <a:pt x="9679" y="6822"/>
                  </a:lnTo>
                  <a:lnTo>
                    <a:pt x="9538" y="5943"/>
                  </a:lnTo>
                  <a:lnTo>
                    <a:pt x="9397" y="5099"/>
                  </a:lnTo>
                  <a:lnTo>
                    <a:pt x="9261" y="4302"/>
                  </a:lnTo>
                  <a:lnTo>
                    <a:pt x="9133" y="3552"/>
                  </a:lnTo>
                  <a:lnTo>
                    <a:pt x="8896" y="2227"/>
                  </a:lnTo>
                  <a:lnTo>
                    <a:pt x="8698" y="1161"/>
                  </a:lnTo>
                  <a:lnTo>
                    <a:pt x="8571" y="575"/>
                  </a:lnTo>
                  <a:lnTo>
                    <a:pt x="8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3344175" y="-7202325"/>
              <a:ext cx="168750" cy="1591075"/>
            </a:xfrm>
            <a:custGeom>
              <a:avLst/>
              <a:gdLst/>
              <a:ahLst/>
              <a:cxnLst/>
              <a:rect l="l" t="t" r="r" b="b"/>
              <a:pathLst>
                <a:path w="6750" h="63643" extrusionOk="0">
                  <a:moveTo>
                    <a:pt x="0" y="1"/>
                  </a:moveTo>
                  <a:lnTo>
                    <a:pt x="119" y="176"/>
                  </a:lnTo>
                  <a:lnTo>
                    <a:pt x="238" y="329"/>
                  </a:lnTo>
                  <a:lnTo>
                    <a:pt x="356" y="469"/>
                  </a:lnTo>
                  <a:lnTo>
                    <a:pt x="484" y="598"/>
                  </a:lnTo>
                  <a:lnTo>
                    <a:pt x="1821" y="2098"/>
                  </a:lnTo>
                  <a:lnTo>
                    <a:pt x="6560" y="7150"/>
                  </a:lnTo>
                  <a:lnTo>
                    <a:pt x="6560" y="25750"/>
                  </a:lnTo>
                  <a:lnTo>
                    <a:pt x="6565" y="33345"/>
                  </a:lnTo>
                  <a:lnTo>
                    <a:pt x="6574" y="40436"/>
                  </a:lnTo>
                  <a:lnTo>
                    <a:pt x="6596" y="52508"/>
                  </a:lnTo>
                  <a:lnTo>
                    <a:pt x="6600" y="54911"/>
                  </a:lnTo>
                  <a:lnTo>
                    <a:pt x="6613" y="57067"/>
                  </a:lnTo>
                  <a:lnTo>
                    <a:pt x="6635" y="60619"/>
                  </a:lnTo>
                  <a:lnTo>
                    <a:pt x="6635" y="61263"/>
                  </a:lnTo>
                  <a:lnTo>
                    <a:pt x="6640" y="61838"/>
                  </a:lnTo>
                  <a:lnTo>
                    <a:pt x="6644" y="62353"/>
                  </a:lnTo>
                  <a:lnTo>
                    <a:pt x="6651" y="62552"/>
                  </a:lnTo>
                  <a:lnTo>
                    <a:pt x="6653" y="62412"/>
                  </a:lnTo>
                  <a:lnTo>
                    <a:pt x="6653" y="61896"/>
                  </a:lnTo>
                  <a:lnTo>
                    <a:pt x="6662" y="61322"/>
                  </a:lnTo>
                  <a:lnTo>
                    <a:pt x="6675" y="60666"/>
                  </a:lnTo>
                  <a:lnTo>
                    <a:pt x="6675" y="59025"/>
                  </a:lnTo>
                  <a:lnTo>
                    <a:pt x="6679" y="57126"/>
                  </a:lnTo>
                  <a:lnTo>
                    <a:pt x="6692" y="54958"/>
                  </a:lnTo>
                  <a:lnTo>
                    <a:pt x="6701" y="53786"/>
                  </a:lnTo>
                  <a:lnTo>
                    <a:pt x="6714" y="52567"/>
                  </a:lnTo>
                  <a:lnTo>
                    <a:pt x="6719" y="46917"/>
                  </a:lnTo>
                  <a:lnTo>
                    <a:pt x="6728" y="40483"/>
                  </a:lnTo>
                  <a:lnTo>
                    <a:pt x="6750" y="25797"/>
                  </a:lnTo>
                  <a:lnTo>
                    <a:pt x="6750" y="6998"/>
                  </a:lnTo>
                  <a:lnTo>
                    <a:pt x="6750" y="6798"/>
                  </a:lnTo>
                  <a:lnTo>
                    <a:pt x="6684" y="6728"/>
                  </a:lnTo>
                  <a:lnTo>
                    <a:pt x="1847" y="1770"/>
                  </a:lnTo>
                  <a:lnTo>
                    <a:pt x="484" y="434"/>
                  </a:lnTo>
                  <a:lnTo>
                    <a:pt x="365" y="305"/>
                  </a:lnTo>
                  <a:lnTo>
                    <a:pt x="246" y="188"/>
                  </a:lnTo>
                  <a:lnTo>
                    <a:pt x="123" y="94"/>
                  </a:lnTo>
                  <a:lnTo>
                    <a:pt x="0" y="1"/>
                  </a:lnTo>
                  <a:close/>
                  <a:moveTo>
                    <a:pt x="6651" y="62552"/>
                  </a:moveTo>
                  <a:lnTo>
                    <a:pt x="6648" y="62869"/>
                  </a:lnTo>
                  <a:lnTo>
                    <a:pt x="6648" y="62972"/>
                  </a:lnTo>
                  <a:lnTo>
                    <a:pt x="6662" y="62822"/>
                  </a:lnTo>
                  <a:lnTo>
                    <a:pt x="6651" y="62552"/>
                  </a:lnTo>
                  <a:close/>
                  <a:moveTo>
                    <a:pt x="6648" y="62972"/>
                  </a:moveTo>
                  <a:lnTo>
                    <a:pt x="6644" y="63021"/>
                  </a:lnTo>
                  <a:lnTo>
                    <a:pt x="6635" y="63232"/>
                  </a:lnTo>
                  <a:lnTo>
                    <a:pt x="6626" y="63432"/>
                  </a:lnTo>
                  <a:lnTo>
                    <a:pt x="6622" y="63643"/>
                  </a:lnTo>
                  <a:lnTo>
                    <a:pt x="6635" y="63443"/>
                  </a:lnTo>
                  <a:lnTo>
                    <a:pt x="6644" y="63256"/>
                  </a:lnTo>
                  <a:lnTo>
                    <a:pt x="6648" y="63068"/>
                  </a:lnTo>
                  <a:lnTo>
                    <a:pt x="6648" y="62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3531800" y="-67018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3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28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43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3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438375" y="-72301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35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28"/>
                  </a:lnTo>
                  <a:lnTo>
                    <a:pt x="0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35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3531800" y="-6256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98" y="0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3531800" y="-58114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7"/>
                  </a:lnTo>
                  <a:lnTo>
                    <a:pt x="208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47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365825" y="-7872123"/>
              <a:ext cx="232175" cy="447150"/>
            </a:xfrm>
            <a:custGeom>
              <a:avLst/>
              <a:gdLst/>
              <a:ahLst/>
              <a:cxnLst/>
              <a:rect l="l" t="t" r="r" b="b"/>
              <a:pathLst>
                <a:path w="9287" h="17886" extrusionOk="0">
                  <a:moveTo>
                    <a:pt x="3285" y="0"/>
                  </a:moveTo>
                  <a:lnTo>
                    <a:pt x="3118" y="12"/>
                  </a:lnTo>
                  <a:lnTo>
                    <a:pt x="2951" y="47"/>
                  </a:lnTo>
                  <a:lnTo>
                    <a:pt x="2784" y="106"/>
                  </a:lnTo>
                  <a:lnTo>
                    <a:pt x="2625" y="188"/>
                  </a:lnTo>
                  <a:lnTo>
                    <a:pt x="2463" y="281"/>
                  </a:lnTo>
                  <a:lnTo>
                    <a:pt x="2309" y="399"/>
                  </a:lnTo>
                  <a:lnTo>
                    <a:pt x="2155" y="539"/>
                  </a:lnTo>
                  <a:lnTo>
                    <a:pt x="2005" y="692"/>
                  </a:lnTo>
                  <a:lnTo>
                    <a:pt x="1860" y="867"/>
                  </a:lnTo>
                  <a:lnTo>
                    <a:pt x="1720" y="1067"/>
                  </a:lnTo>
                  <a:lnTo>
                    <a:pt x="1583" y="1278"/>
                  </a:lnTo>
                  <a:lnTo>
                    <a:pt x="1447" y="1500"/>
                  </a:lnTo>
                  <a:lnTo>
                    <a:pt x="1319" y="1746"/>
                  </a:lnTo>
                  <a:lnTo>
                    <a:pt x="1196" y="2004"/>
                  </a:lnTo>
                  <a:lnTo>
                    <a:pt x="1078" y="2286"/>
                  </a:lnTo>
                  <a:lnTo>
                    <a:pt x="963" y="2567"/>
                  </a:lnTo>
                  <a:lnTo>
                    <a:pt x="853" y="2872"/>
                  </a:lnTo>
                  <a:lnTo>
                    <a:pt x="752" y="3188"/>
                  </a:lnTo>
                  <a:lnTo>
                    <a:pt x="651" y="3528"/>
                  </a:lnTo>
                  <a:lnTo>
                    <a:pt x="563" y="3868"/>
                  </a:lnTo>
                  <a:lnTo>
                    <a:pt x="475" y="4219"/>
                  </a:lnTo>
                  <a:lnTo>
                    <a:pt x="396" y="4583"/>
                  </a:lnTo>
                  <a:lnTo>
                    <a:pt x="326" y="4970"/>
                  </a:lnTo>
                  <a:lnTo>
                    <a:pt x="260" y="5356"/>
                  </a:lnTo>
                  <a:lnTo>
                    <a:pt x="198" y="5755"/>
                  </a:lnTo>
                  <a:lnTo>
                    <a:pt x="150" y="6153"/>
                  </a:lnTo>
                  <a:lnTo>
                    <a:pt x="101" y="6575"/>
                  </a:lnTo>
                  <a:lnTo>
                    <a:pt x="66" y="6997"/>
                  </a:lnTo>
                  <a:lnTo>
                    <a:pt x="40" y="7431"/>
                  </a:lnTo>
                  <a:lnTo>
                    <a:pt x="18" y="7865"/>
                  </a:lnTo>
                  <a:lnTo>
                    <a:pt x="5" y="8310"/>
                  </a:lnTo>
                  <a:lnTo>
                    <a:pt x="0" y="8767"/>
                  </a:lnTo>
                  <a:lnTo>
                    <a:pt x="0" y="9119"/>
                  </a:lnTo>
                  <a:lnTo>
                    <a:pt x="5" y="9576"/>
                  </a:lnTo>
                  <a:lnTo>
                    <a:pt x="18" y="10021"/>
                  </a:lnTo>
                  <a:lnTo>
                    <a:pt x="40" y="10455"/>
                  </a:lnTo>
                  <a:lnTo>
                    <a:pt x="66" y="10888"/>
                  </a:lnTo>
                  <a:lnTo>
                    <a:pt x="101" y="11310"/>
                  </a:lnTo>
                  <a:lnTo>
                    <a:pt x="150" y="11732"/>
                  </a:lnTo>
                  <a:lnTo>
                    <a:pt x="198" y="12131"/>
                  </a:lnTo>
                  <a:lnTo>
                    <a:pt x="260" y="12529"/>
                  </a:lnTo>
                  <a:lnTo>
                    <a:pt x="326" y="12916"/>
                  </a:lnTo>
                  <a:lnTo>
                    <a:pt x="396" y="13303"/>
                  </a:lnTo>
                  <a:lnTo>
                    <a:pt x="475" y="13666"/>
                  </a:lnTo>
                  <a:lnTo>
                    <a:pt x="563" y="14018"/>
                  </a:lnTo>
                  <a:lnTo>
                    <a:pt x="651" y="14358"/>
                  </a:lnTo>
                  <a:lnTo>
                    <a:pt x="752" y="14698"/>
                  </a:lnTo>
                  <a:lnTo>
                    <a:pt x="853" y="15014"/>
                  </a:lnTo>
                  <a:lnTo>
                    <a:pt x="963" y="15319"/>
                  </a:lnTo>
                  <a:lnTo>
                    <a:pt x="1078" y="15612"/>
                  </a:lnTo>
                  <a:lnTo>
                    <a:pt x="1196" y="15881"/>
                  </a:lnTo>
                  <a:lnTo>
                    <a:pt x="1319" y="16139"/>
                  </a:lnTo>
                  <a:lnTo>
                    <a:pt x="1447" y="16385"/>
                  </a:lnTo>
                  <a:lnTo>
                    <a:pt x="1583" y="16608"/>
                  </a:lnTo>
                  <a:lnTo>
                    <a:pt x="1720" y="16819"/>
                  </a:lnTo>
                  <a:lnTo>
                    <a:pt x="1860" y="17018"/>
                  </a:lnTo>
                  <a:lnTo>
                    <a:pt x="2005" y="17194"/>
                  </a:lnTo>
                  <a:lnTo>
                    <a:pt x="2155" y="17346"/>
                  </a:lnTo>
                  <a:lnTo>
                    <a:pt x="2309" y="17487"/>
                  </a:lnTo>
                  <a:lnTo>
                    <a:pt x="2463" y="17604"/>
                  </a:lnTo>
                  <a:lnTo>
                    <a:pt x="2625" y="17698"/>
                  </a:lnTo>
                  <a:lnTo>
                    <a:pt x="2784" y="17780"/>
                  </a:lnTo>
                  <a:lnTo>
                    <a:pt x="2951" y="17839"/>
                  </a:lnTo>
                  <a:lnTo>
                    <a:pt x="3118" y="17874"/>
                  </a:lnTo>
                  <a:lnTo>
                    <a:pt x="3285" y="17886"/>
                  </a:lnTo>
                  <a:lnTo>
                    <a:pt x="6002" y="17886"/>
                  </a:lnTo>
                  <a:lnTo>
                    <a:pt x="6169" y="17874"/>
                  </a:lnTo>
                  <a:lnTo>
                    <a:pt x="6336" y="17839"/>
                  </a:lnTo>
                  <a:lnTo>
                    <a:pt x="6499" y="17780"/>
                  </a:lnTo>
                  <a:lnTo>
                    <a:pt x="6662" y="17698"/>
                  </a:lnTo>
                  <a:lnTo>
                    <a:pt x="6820" y="17604"/>
                  </a:lnTo>
                  <a:lnTo>
                    <a:pt x="6978" y="17487"/>
                  </a:lnTo>
                  <a:lnTo>
                    <a:pt x="7132" y="17346"/>
                  </a:lnTo>
                  <a:lnTo>
                    <a:pt x="7277" y="17194"/>
                  </a:lnTo>
                  <a:lnTo>
                    <a:pt x="7427" y="17018"/>
                  </a:lnTo>
                  <a:lnTo>
                    <a:pt x="7568" y="16819"/>
                  </a:lnTo>
                  <a:lnTo>
                    <a:pt x="7704" y="16608"/>
                  </a:lnTo>
                  <a:lnTo>
                    <a:pt x="7836" y="16385"/>
                  </a:lnTo>
                  <a:lnTo>
                    <a:pt x="7968" y="16139"/>
                  </a:lnTo>
                  <a:lnTo>
                    <a:pt x="8091" y="15881"/>
                  </a:lnTo>
                  <a:lnTo>
                    <a:pt x="8210" y="15612"/>
                  </a:lnTo>
                  <a:lnTo>
                    <a:pt x="8324" y="15319"/>
                  </a:lnTo>
                  <a:lnTo>
                    <a:pt x="8434" y="15014"/>
                  </a:lnTo>
                  <a:lnTo>
                    <a:pt x="8535" y="14698"/>
                  </a:lnTo>
                  <a:lnTo>
                    <a:pt x="8632" y="14358"/>
                  </a:lnTo>
                  <a:lnTo>
                    <a:pt x="8724" y="14018"/>
                  </a:lnTo>
                  <a:lnTo>
                    <a:pt x="8812" y="13666"/>
                  </a:lnTo>
                  <a:lnTo>
                    <a:pt x="8891" y="13303"/>
                  </a:lnTo>
                  <a:lnTo>
                    <a:pt x="8961" y="12916"/>
                  </a:lnTo>
                  <a:lnTo>
                    <a:pt x="9027" y="12529"/>
                  </a:lnTo>
                  <a:lnTo>
                    <a:pt x="9089" y="12131"/>
                  </a:lnTo>
                  <a:lnTo>
                    <a:pt x="9137" y="11732"/>
                  </a:lnTo>
                  <a:lnTo>
                    <a:pt x="9181" y="11310"/>
                  </a:lnTo>
                  <a:lnTo>
                    <a:pt x="9221" y="10888"/>
                  </a:lnTo>
                  <a:lnTo>
                    <a:pt x="9247" y="10455"/>
                  </a:lnTo>
                  <a:lnTo>
                    <a:pt x="9269" y="10021"/>
                  </a:lnTo>
                  <a:lnTo>
                    <a:pt x="9282" y="9576"/>
                  </a:lnTo>
                  <a:lnTo>
                    <a:pt x="9287" y="9119"/>
                  </a:lnTo>
                  <a:lnTo>
                    <a:pt x="9287" y="8767"/>
                  </a:lnTo>
                  <a:lnTo>
                    <a:pt x="9282" y="8310"/>
                  </a:lnTo>
                  <a:lnTo>
                    <a:pt x="9269" y="7865"/>
                  </a:lnTo>
                  <a:lnTo>
                    <a:pt x="9247" y="7431"/>
                  </a:lnTo>
                  <a:lnTo>
                    <a:pt x="9221" y="6997"/>
                  </a:lnTo>
                  <a:lnTo>
                    <a:pt x="9181" y="6575"/>
                  </a:lnTo>
                  <a:lnTo>
                    <a:pt x="9137" y="6153"/>
                  </a:lnTo>
                  <a:lnTo>
                    <a:pt x="9089" y="5755"/>
                  </a:lnTo>
                  <a:lnTo>
                    <a:pt x="9027" y="5356"/>
                  </a:lnTo>
                  <a:lnTo>
                    <a:pt x="8961" y="4970"/>
                  </a:lnTo>
                  <a:lnTo>
                    <a:pt x="8891" y="4583"/>
                  </a:lnTo>
                  <a:lnTo>
                    <a:pt x="8812" y="4219"/>
                  </a:lnTo>
                  <a:lnTo>
                    <a:pt x="8724" y="3868"/>
                  </a:lnTo>
                  <a:lnTo>
                    <a:pt x="8632" y="3528"/>
                  </a:lnTo>
                  <a:lnTo>
                    <a:pt x="8535" y="3188"/>
                  </a:lnTo>
                  <a:lnTo>
                    <a:pt x="8434" y="2872"/>
                  </a:lnTo>
                  <a:lnTo>
                    <a:pt x="8324" y="2567"/>
                  </a:lnTo>
                  <a:lnTo>
                    <a:pt x="8210" y="2286"/>
                  </a:lnTo>
                  <a:lnTo>
                    <a:pt x="8091" y="2004"/>
                  </a:lnTo>
                  <a:lnTo>
                    <a:pt x="7968" y="1746"/>
                  </a:lnTo>
                  <a:lnTo>
                    <a:pt x="7836" y="1500"/>
                  </a:lnTo>
                  <a:lnTo>
                    <a:pt x="7704" y="1278"/>
                  </a:lnTo>
                  <a:lnTo>
                    <a:pt x="7568" y="1067"/>
                  </a:lnTo>
                  <a:lnTo>
                    <a:pt x="7427" y="867"/>
                  </a:lnTo>
                  <a:lnTo>
                    <a:pt x="7277" y="692"/>
                  </a:lnTo>
                  <a:lnTo>
                    <a:pt x="7132" y="539"/>
                  </a:lnTo>
                  <a:lnTo>
                    <a:pt x="6978" y="399"/>
                  </a:lnTo>
                  <a:lnTo>
                    <a:pt x="6820" y="281"/>
                  </a:lnTo>
                  <a:lnTo>
                    <a:pt x="6662" y="188"/>
                  </a:lnTo>
                  <a:lnTo>
                    <a:pt x="6499" y="106"/>
                  </a:lnTo>
                  <a:lnTo>
                    <a:pt x="6336" y="47"/>
                  </a:lnTo>
                  <a:lnTo>
                    <a:pt x="6169" y="1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430450" y="-7870073"/>
              <a:ext cx="32025" cy="413450"/>
            </a:xfrm>
            <a:custGeom>
              <a:avLst/>
              <a:gdLst/>
              <a:ahLst/>
              <a:cxnLst/>
              <a:rect l="l" t="t" r="r" b="b"/>
              <a:pathLst>
                <a:path w="1281" h="16538" extrusionOk="0">
                  <a:moveTo>
                    <a:pt x="1263" y="0"/>
                  </a:moveTo>
                  <a:lnTo>
                    <a:pt x="1210" y="24"/>
                  </a:lnTo>
                  <a:lnTo>
                    <a:pt x="1126" y="70"/>
                  </a:lnTo>
                  <a:lnTo>
                    <a:pt x="1074" y="117"/>
                  </a:lnTo>
                  <a:lnTo>
                    <a:pt x="1017" y="176"/>
                  </a:lnTo>
                  <a:lnTo>
                    <a:pt x="937" y="305"/>
                  </a:lnTo>
                  <a:lnTo>
                    <a:pt x="858" y="457"/>
                  </a:lnTo>
                  <a:lnTo>
                    <a:pt x="788" y="610"/>
                  </a:lnTo>
                  <a:lnTo>
                    <a:pt x="718" y="785"/>
                  </a:lnTo>
                  <a:lnTo>
                    <a:pt x="652" y="961"/>
                  </a:lnTo>
                  <a:lnTo>
                    <a:pt x="590" y="1160"/>
                  </a:lnTo>
                  <a:lnTo>
                    <a:pt x="537" y="1360"/>
                  </a:lnTo>
                  <a:lnTo>
                    <a:pt x="484" y="1571"/>
                  </a:lnTo>
                  <a:lnTo>
                    <a:pt x="423" y="1946"/>
                  </a:lnTo>
                  <a:lnTo>
                    <a:pt x="361" y="2321"/>
                  </a:lnTo>
                  <a:lnTo>
                    <a:pt x="309" y="2696"/>
                  </a:lnTo>
                  <a:lnTo>
                    <a:pt x="260" y="3071"/>
                  </a:lnTo>
                  <a:lnTo>
                    <a:pt x="212" y="3458"/>
                  </a:lnTo>
                  <a:lnTo>
                    <a:pt x="172" y="3844"/>
                  </a:lnTo>
                  <a:lnTo>
                    <a:pt x="137" y="4231"/>
                  </a:lnTo>
                  <a:lnTo>
                    <a:pt x="102" y="4630"/>
                  </a:lnTo>
                  <a:lnTo>
                    <a:pt x="76" y="5028"/>
                  </a:lnTo>
                  <a:lnTo>
                    <a:pt x="49" y="5427"/>
                  </a:lnTo>
                  <a:lnTo>
                    <a:pt x="32" y="5825"/>
                  </a:lnTo>
                  <a:lnTo>
                    <a:pt x="18" y="6224"/>
                  </a:lnTo>
                  <a:lnTo>
                    <a:pt x="5" y="6622"/>
                  </a:lnTo>
                  <a:lnTo>
                    <a:pt x="1" y="7032"/>
                  </a:lnTo>
                  <a:lnTo>
                    <a:pt x="1" y="7431"/>
                  </a:lnTo>
                  <a:lnTo>
                    <a:pt x="5" y="7841"/>
                  </a:lnTo>
                  <a:lnTo>
                    <a:pt x="5" y="8240"/>
                  </a:lnTo>
                  <a:lnTo>
                    <a:pt x="5" y="8638"/>
                  </a:lnTo>
                  <a:lnTo>
                    <a:pt x="10" y="9037"/>
                  </a:lnTo>
                  <a:lnTo>
                    <a:pt x="18" y="9435"/>
                  </a:lnTo>
                  <a:lnTo>
                    <a:pt x="32" y="9834"/>
                  </a:lnTo>
                  <a:lnTo>
                    <a:pt x="45" y="10232"/>
                  </a:lnTo>
                  <a:lnTo>
                    <a:pt x="67" y="10631"/>
                  </a:lnTo>
                  <a:lnTo>
                    <a:pt x="84" y="11029"/>
                  </a:lnTo>
                  <a:lnTo>
                    <a:pt x="111" y="11428"/>
                  </a:lnTo>
                  <a:lnTo>
                    <a:pt x="137" y="11814"/>
                  </a:lnTo>
                  <a:lnTo>
                    <a:pt x="168" y="12213"/>
                  </a:lnTo>
                  <a:lnTo>
                    <a:pt x="203" y="12600"/>
                  </a:lnTo>
                  <a:lnTo>
                    <a:pt x="238" y="12986"/>
                  </a:lnTo>
                  <a:lnTo>
                    <a:pt x="278" y="13373"/>
                  </a:lnTo>
                  <a:lnTo>
                    <a:pt x="322" y="13760"/>
                  </a:lnTo>
                  <a:lnTo>
                    <a:pt x="370" y="14135"/>
                  </a:lnTo>
                  <a:lnTo>
                    <a:pt x="401" y="14463"/>
                  </a:lnTo>
                  <a:lnTo>
                    <a:pt x="440" y="14780"/>
                  </a:lnTo>
                  <a:lnTo>
                    <a:pt x="484" y="15084"/>
                  </a:lnTo>
                  <a:lnTo>
                    <a:pt x="533" y="15389"/>
                  </a:lnTo>
                  <a:lnTo>
                    <a:pt x="590" y="15682"/>
                  </a:lnTo>
                  <a:lnTo>
                    <a:pt x="652" y="15975"/>
                  </a:lnTo>
                  <a:lnTo>
                    <a:pt x="718" y="16256"/>
                  </a:lnTo>
                  <a:lnTo>
                    <a:pt x="788" y="16538"/>
                  </a:lnTo>
                  <a:lnTo>
                    <a:pt x="726" y="15999"/>
                  </a:lnTo>
                  <a:lnTo>
                    <a:pt x="674" y="15471"/>
                  </a:lnTo>
                  <a:lnTo>
                    <a:pt x="621" y="14932"/>
                  </a:lnTo>
                  <a:lnTo>
                    <a:pt x="572" y="14405"/>
                  </a:lnTo>
                  <a:lnTo>
                    <a:pt x="524" y="13865"/>
                  </a:lnTo>
                  <a:lnTo>
                    <a:pt x="484" y="13326"/>
                  </a:lnTo>
                  <a:lnTo>
                    <a:pt x="445" y="12787"/>
                  </a:lnTo>
                  <a:lnTo>
                    <a:pt x="410" y="12236"/>
                  </a:lnTo>
                  <a:lnTo>
                    <a:pt x="379" y="11697"/>
                  </a:lnTo>
                  <a:lnTo>
                    <a:pt x="348" y="11146"/>
                  </a:lnTo>
                  <a:lnTo>
                    <a:pt x="326" y="10595"/>
                  </a:lnTo>
                  <a:lnTo>
                    <a:pt x="304" y="10056"/>
                  </a:lnTo>
                  <a:lnTo>
                    <a:pt x="287" y="9505"/>
                  </a:lnTo>
                  <a:lnTo>
                    <a:pt x="273" y="8955"/>
                  </a:lnTo>
                  <a:lnTo>
                    <a:pt x="260" y="8404"/>
                  </a:lnTo>
                  <a:lnTo>
                    <a:pt x="256" y="7853"/>
                  </a:lnTo>
                  <a:lnTo>
                    <a:pt x="251" y="7466"/>
                  </a:lnTo>
                  <a:lnTo>
                    <a:pt x="251" y="7079"/>
                  </a:lnTo>
                  <a:lnTo>
                    <a:pt x="256" y="6693"/>
                  </a:lnTo>
                  <a:lnTo>
                    <a:pt x="265" y="6306"/>
                  </a:lnTo>
                  <a:lnTo>
                    <a:pt x="278" y="5919"/>
                  </a:lnTo>
                  <a:lnTo>
                    <a:pt x="295" y="5532"/>
                  </a:lnTo>
                  <a:lnTo>
                    <a:pt x="313" y="5157"/>
                  </a:lnTo>
                  <a:lnTo>
                    <a:pt x="339" y="4770"/>
                  </a:lnTo>
                  <a:lnTo>
                    <a:pt x="366" y="4395"/>
                  </a:lnTo>
                  <a:lnTo>
                    <a:pt x="397" y="4020"/>
                  </a:lnTo>
                  <a:lnTo>
                    <a:pt x="432" y="3645"/>
                  </a:lnTo>
                  <a:lnTo>
                    <a:pt x="471" y="3270"/>
                  </a:lnTo>
                  <a:lnTo>
                    <a:pt x="511" y="2895"/>
                  </a:lnTo>
                  <a:lnTo>
                    <a:pt x="555" y="2532"/>
                  </a:lnTo>
                  <a:lnTo>
                    <a:pt x="603" y="2168"/>
                  </a:lnTo>
                  <a:lnTo>
                    <a:pt x="656" y="1805"/>
                  </a:lnTo>
                  <a:lnTo>
                    <a:pt x="713" y="1536"/>
                  </a:lnTo>
                  <a:lnTo>
                    <a:pt x="779" y="1278"/>
                  </a:lnTo>
                  <a:lnTo>
                    <a:pt x="849" y="1020"/>
                  </a:lnTo>
                  <a:lnTo>
                    <a:pt x="924" y="785"/>
                  </a:lnTo>
                  <a:lnTo>
                    <a:pt x="1008" y="574"/>
                  </a:lnTo>
                  <a:lnTo>
                    <a:pt x="1091" y="363"/>
                  </a:lnTo>
                  <a:lnTo>
                    <a:pt x="1184" y="176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extrusionOk="0">
                  <a:moveTo>
                    <a:pt x="8188" y="0"/>
                  </a:moveTo>
                  <a:lnTo>
                    <a:pt x="1" y="82"/>
                  </a:lnTo>
                  <a:lnTo>
                    <a:pt x="208" y="10045"/>
                  </a:lnTo>
                  <a:lnTo>
                    <a:pt x="203" y="10361"/>
                  </a:lnTo>
                  <a:lnTo>
                    <a:pt x="203" y="10666"/>
                  </a:lnTo>
                  <a:lnTo>
                    <a:pt x="208" y="10971"/>
                  </a:lnTo>
                  <a:lnTo>
                    <a:pt x="216" y="11287"/>
                  </a:lnTo>
                  <a:lnTo>
                    <a:pt x="225" y="11592"/>
                  </a:lnTo>
                  <a:lnTo>
                    <a:pt x="243" y="11897"/>
                  </a:lnTo>
                  <a:lnTo>
                    <a:pt x="256" y="12190"/>
                  </a:lnTo>
                  <a:lnTo>
                    <a:pt x="278" y="12494"/>
                  </a:lnTo>
                  <a:lnTo>
                    <a:pt x="304" y="12787"/>
                  </a:lnTo>
                  <a:lnTo>
                    <a:pt x="331" y="13092"/>
                  </a:lnTo>
                  <a:lnTo>
                    <a:pt x="361" y="13373"/>
                  </a:lnTo>
                  <a:lnTo>
                    <a:pt x="392" y="13666"/>
                  </a:lnTo>
                  <a:lnTo>
                    <a:pt x="432" y="13959"/>
                  </a:lnTo>
                  <a:lnTo>
                    <a:pt x="471" y="14241"/>
                  </a:lnTo>
                  <a:lnTo>
                    <a:pt x="511" y="14522"/>
                  </a:lnTo>
                  <a:lnTo>
                    <a:pt x="559" y="14803"/>
                  </a:lnTo>
                  <a:lnTo>
                    <a:pt x="608" y="15073"/>
                  </a:lnTo>
                  <a:lnTo>
                    <a:pt x="660" y="15342"/>
                  </a:lnTo>
                  <a:lnTo>
                    <a:pt x="713" y="15612"/>
                  </a:lnTo>
                  <a:lnTo>
                    <a:pt x="770" y="15870"/>
                  </a:lnTo>
                  <a:lnTo>
                    <a:pt x="832" y="16128"/>
                  </a:lnTo>
                  <a:lnTo>
                    <a:pt x="894" y="16374"/>
                  </a:lnTo>
                  <a:lnTo>
                    <a:pt x="959" y="16620"/>
                  </a:lnTo>
                  <a:lnTo>
                    <a:pt x="1030" y="16866"/>
                  </a:lnTo>
                  <a:lnTo>
                    <a:pt x="1100" y="17112"/>
                  </a:lnTo>
                  <a:lnTo>
                    <a:pt x="1175" y="17335"/>
                  </a:lnTo>
                  <a:lnTo>
                    <a:pt x="1254" y="17569"/>
                  </a:lnTo>
                  <a:lnTo>
                    <a:pt x="1333" y="17792"/>
                  </a:lnTo>
                  <a:lnTo>
                    <a:pt x="1417" y="18003"/>
                  </a:lnTo>
                  <a:lnTo>
                    <a:pt x="1500" y="18214"/>
                  </a:lnTo>
                  <a:lnTo>
                    <a:pt x="1588" y="18413"/>
                  </a:lnTo>
                  <a:lnTo>
                    <a:pt x="1676" y="18612"/>
                  </a:lnTo>
                  <a:lnTo>
                    <a:pt x="1808" y="18800"/>
                  </a:lnTo>
                  <a:lnTo>
                    <a:pt x="1940" y="18988"/>
                  </a:lnTo>
                  <a:lnTo>
                    <a:pt x="2072" y="19152"/>
                  </a:lnTo>
                  <a:lnTo>
                    <a:pt x="2204" y="19316"/>
                  </a:lnTo>
                  <a:lnTo>
                    <a:pt x="2340" y="19456"/>
                  </a:lnTo>
                  <a:lnTo>
                    <a:pt x="2481" y="19597"/>
                  </a:lnTo>
                  <a:lnTo>
                    <a:pt x="2617" y="19714"/>
                  </a:lnTo>
                  <a:lnTo>
                    <a:pt x="2758" y="19831"/>
                  </a:lnTo>
                  <a:lnTo>
                    <a:pt x="2894" y="19937"/>
                  </a:lnTo>
                  <a:lnTo>
                    <a:pt x="3039" y="20031"/>
                  </a:lnTo>
                  <a:lnTo>
                    <a:pt x="3180" y="20113"/>
                  </a:lnTo>
                  <a:lnTo>
                    <a:pt x="3321" y="20183"/>
                  </a:lnTo>
                  <a:lnTo>
                    <a:pt x="3466" y="20242"/>
                  </a:lnTo>
                  <a:lnTo>
                    <a:pt x="3606" y="20289"/>
                  </a:lnTo>
                  <a:lnTo>
                    <a:pt x="3752" y="20324"/>
                  </a:lnTo>
                  <a:lnTo>
                    <a:pt x="3897" y="20347"/>
                  </a:lnTo>
                  <a:lnTo>
                    <a:pt x="4042" y="20359"/>
                  </a:lnTo>
                  <a:lnTo>
                    <a:pt x="4187" y="20359"/>
                  </a:lnTo>
                  <a:lnTo>
                    <a:pt x="4332" y="20347"/>
                  </a:lnTo>
                  <a:lnTo>
                    <a:pt x="4473" y="20335"/>
                  </a:lnTo>
                  <a:lnTo>
                    <a:pt x="4618" y="20300"/>
                  </a:lnTo>
                  <a:lnTo>
                    <a:pt x="4763" y="20265"/>
                  </a:lnTo>
                  <a:lnTo>
                    <a:pt x="4908" y="20206"/>
                  </a:lnTo>
                  <a:lnTo>
                    <a:pt x="5049" y="20136"/>
                  </a:lnTo>
                  <a:lnTo>
                    <a:pt x="5194" y="20066"/>
                  </a:lnTo>
                  <a:lnTo>
                    <a:pt x="5335" y="19972"/>
                  </a:lnTo>
                  <a:lnTo>
                    <a:pt x="5475" y="19878"/>
                  </a:lnTo>
                  <a:lnTo>
                    <a:pt x="5616" y="19773"/>
                  </a:lnTo>
                  <a:lnTo>
                    <a:pt x="5757" y="19644"/>
                  </a:lnTo>
                  <a:lnTo>
                    <a:pt x="5897" y="19515"/>
                  </a:lnTo>
                  <a:lnTo>
                    <a:pt x="6034" y="19374"/>
                  </a:lnTo>
                  <a:lnTo>
                    <a:pt x="6170" y="19210"/>
                  </a:lnTo>
                  <a:lnTo>
                    <a:pt x="6328" y="18929"/>
                  </a:lnTo>
                  <a:lnTo>
                    <a:pt x="6482" y="18636"/>
                  </a:lnTo>
                  <a:lnTo>
                    <a:pt x="6632" y="18319"/>
                  </a:lnTo>
                  <a:lnTo>
                    <a:pt x="6772" y="17980"/>
                  </a:lnTo>
                  <a:lnTo>
                    <a:pt x="6909" y="17628"/>
                  </a:lnTo>
                  <a:lnTo>
                    <a:pt x="7036" y="17253"/>
                  </a:lnTo>
                  <a:lnTo>
                    <a:pt x="7155" y="16866"/>
                  </a:lnTo>
                  <a:lnTo>
                    <a:pt x="7269" y="16468"/>
                  </a:lnTo>
                  <a:lnTo>
                    <a:pt x="7375" y="16057"/>
                  </a:lnTo>
                  <a:lnTo>
                    <a:pt x="7471" y="15624"/>
                  </a:lnTo>
                  <a:lnTo>
                    <a:pt x="7564" y="15178"/>
                  </a:lnTo>
                  <a:lnTo>
                    <a:pt x="7647" y="14733"/>
                  </a:lnTo>
                  <a:lnTo>
                    <a:pt x="7722" y="14264"/>
                  </a:lnTo>
                  <a:lnTo>
                    <a:pt x="7788" y="13795"/>
                  </a:lnTo>
                  <a:lnTo>
                    <a:pt x="7845" y="13303"/>
                  </a:lnTo>
                  <a:lnTo>
                    <a:pt x="7894" y="12811"/>
                  </a:lnTo>
                  <a:lnTo>
                    <a:pt x="7920" y="12553"/>
                  </a:lnTo>
                  <a:lnTo>
                    <a:pt x="7946" y="12272"/>
                  </a:lnTo>
                  <a:lnTo>
                    <a:pt x="7968" y="11967"/>
                  </a:lnTo>
                  <a:lnTo>
                    <a:pt x="7990" y="11639"/>
                  </a:lnTo>
                  <a:lnTo>
                    <a:pt x="8030" y="10912"/>
                  </a:lnTo>
                  <a:lnTo>
                    <a:pt x="8065" y="10103"/>
                  </a:lnTo>
                  <a:lnTo>
                    <a:pt x="8091" y="9248"/>
                  </a:lnTo>
                  <a:lnTo>
                    <a:pt x="8113" y="8345"/>
                  </a:lnTo>
                  <a:lnTo>
                    <a:pt x="8135" y="7408"/>
                  </a:lnTo>
                  <a:lnTo>
                    <a:pt x="8149" y="6458"/>
                  </a:lnTo>
                  <a:lnTo>
                    <a:pt x="8162" y="5509"/>
                  </a:lnTo>
                  <a:lnTo>
                    <a:pt x="8171" y="4560"/>
                  </a:lnTo>
                  <a:lnTo>
                    <a:pt x="8184" y="2778"/>
                  </a:lnTo>
                  <a:lnTo>
                    <a:pt x="8188" y="1219"/>
                  </a:lnTo>
                  <a:lnTo>
                    <a:pt x="81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fill="none" extrusionOk="0">
                  <a:moveTo>
                    <a:pt x="8188" y="0"/>
                  </a:moveTo>
                  <a:lnTo>
                    <a:pt x="8188" y="0"/>
                  </a:lnTo>
                  <a:lnTo>
                    <a:pt x="8188" y="1219"/>
                  </a:lnTo>
                  <a:lnTo>
                    <a:pt x="8184" y="2778"/>
                  </a:lnTo>
                  <a:lnTo>
                    <a:pt x="8171" y="4560"/>
                  </a:lnTo>
                  <a:lnTo>
                    <a:pt x="8162" y="5509"/>
                  </a:lnTo>
                  <a:lnTo>
                    <a:pt x="8149" y="6458"/>
                  </a:lnTo>
                  <a:lnTo>
                    <a:pt x="8135" y="7408"/>
                  </a:lnTo>
                  <a:lnTo>
                    <a:pt x="8113" y="8345"/>
                  </a:lnTo>
                  <a:lnTo>
                    <a:pt x="8091" y="9248"/>
                  </a:lnTo>
                  <a:lnTo>
                    <a:pt x="8065" y="10103"/>
                  </a:lnTo>
                  <a:lnTo>
                    <a:pt x="8030" y="10912"/>
                  </a:lnTo>
                  <a:lnTo>
                    <a:pt x="7990" y="11639"/>
                  </a:lnTo>
                  <a:lnTo>
                    <a:pt x="7968" y="11967"/>
                  </a:lnTo>
                  <a:lnTo>
                    <a:pt x="7946" y="12272"/>
                  </a:lnTo>
                  <a:lnTo>
                    <a:pt x="7920" y="12553"/>
                  </a:lnTo>
                  <a:lnTo>
                    <a:pt x="7894" y="12811"/>
                  </a:lnTo>
                  <a:lnTo>
                    <a:pt x="7894" y="12811"/>
                  </a:lnTo>
                  <a:lnTo>
                    <a:pt x="7845" y="13303"/>
                  </a:lnTo>
                  <a:lnTo>
                    <a:pt x="7788" y="13795"/>
                  </a:lnTo>
                  <a:lnTo>
                    <a:pt x="7722" y="14264"/>
                  </a:lnTo>
                  <a:lnTo>
                    <a:pt x="7647" y="14733"/>
                  </a:lnTo>
                  <a:lnTo>
                    <a:pt x="7564" y="15178"/>
                  </a:lnTo>
                  <a:lnTo>
                    <a:pt x="7471" y="15624"/>
                  </a:lnTo>
                  <a:lnTo>
                    <a:pt x="7375" y="16057"/>
                  </a:lnTo>
                  <a:lnTo>
                    <a:pt x="7269" y="16468"/>
                  </a:lnTo>
                  <a:lnTo>
                    <a:pt x="7155" y="16866"/>
                  </a:lnTo>
                  <a:lnTo>
                    <a:pt x="7036" y="17253"/>
                  </a:lnTo>
                  <a:lnTo>
                    <a:pt x="6909" y="17628"/>
                  </a:lnTo>
                  <a:lnTo>
                    <a:pt x="6772" y="17980"/>
                  </a:lnTo>
                  <a:lnTo>
                    <a:pt x="6632" y="18319"/>
                  </a:lnTo>
                  <a:lnTo>
                    <a:pt x="6482" y="18636"/>
                  </a:lnTo>
                  <a:lnTo>
                    <a:pt x="6328" y="18929"/>
                  </a:lnTo>
                  <a:lnTo>
                    <a:pt x="6170" y="19210"/>
                  </a:lnTo>
                  <a:lnTo>
                    <a:pt x="6170" y="19210"/>
                  </a:lnTo>
                  <a:lnTo>
                    <a:pt x="6034" y="19374"/>
                  </a:lnTo>
                  <a:lnTo>
                    <a:pt x="5897" y="19515"/>
                  </a:lnTo>
                  <a:lnTo>
                    <a:pt x="5757" y="19644"/>
                  </a:lnTo>
                  <a:lnTo>
                    <a:pt x="5616" y="19773"/>
                  </a:lnTo>
                  <a:lnTo>
                    <a:pt x="5475" y="19878"/>
                  </a:lnTo>
                  <a:lnTo>
                    <a:pt x="5335" y="19972"/>
                  </a:lnTo>
                  <a:lnTo>
                    <a:pt x="5194" y="20066"/>
                  </a:lnTo>
                  <a:lnTo>
                    <a:pt x="5049" y="20136"/>
                  </a:lnTo>
                  <a:lnTo>
                    <a:pt x="4908" y="20206"/>
                  </a:lnTo>
                  <a:lnTo>
                    <a:pt x="4763" y="20265"/>
                  </a:lnTo>
                  <a:lnTo>
                    <a:pt x="4618" y="20300"/>
                  </a:lnTo>
                  <a:lnTo>
                    <a:pt x="4473" y="20335"/>
                  </a:lnTo>
                  <a:lnTo>
                    <a:pt x="4332" y="20347"/>
                  </a:lnTo>
                  <a:lnTo>
                    <a:pt x="4187" y="20359"/>
                  </a:lnTo>
                  <a:lnTo>
                    <a:pt x="4042" y="20359"/>
                  </a:lnTo>
                  <a:lnTo>
                    <a:pt x="3897" y="20347"/>
                  </a:lnTo>
                  <a:lnTo>
                    <a:pt x="3752" y="20324"/>
                  </a:lnTo>
                  <a:lnTo>
                    <a:pt x="3606" y="20289"/>
                  </a:lnTo>
                  <a:lnTo>
                    <a:pt x="3466" y="20242"/>
                  </a:lnTo>
                  <a:lnTo>
                    <a:pt x="3321" y="20183"/>
                  </a:lnTo>
                  <a:lnTo>
                    <a:pt x="3180" y="20113"/>
                  </a:lnTo>
                  <a:lnTo>
                    <a:pt x="3039" y="20031"/>
                  </a:lnTo>
                  <a:lnTo>
                    <a:pt x="2894" y="19937"/>
                  </a:lnTo>
                  <a:lnTo>
                    <a:pt x="2758" y="19831"/>
                  </a:lnTo>
                  <a:lnTo>
                    <a:pt x="2617" y="19714"/>
                  </a:lnTo>
                  <a:lnTo>
                    <a:pt x="2481" y="19597"/>
                  </a:lnTo>
                  <a:lnTo>
                    <a:pt x="2340" y="19456"/>
                  </a:lnTo>
                  <a:lnTo>
                    <a:pt x="2204" y="19316"/>
                  </a:lnTo>
                  <a:lnTo>
                    <a:pt x="2072" y="19152"/>
                  </a:lnTo>
                  <a:lnTo>
                    <a:pt x="1940" y="18988"/>
                  </a:lnTo>
                  <a:lnTo>
                    <a:pt x="1808" y="18800"/>
                  </a:lnTo>
                  <a:lnTo>
                    <a:pt x="1676" y="18612"/>
                  </a:lnTo>
                  <a:lnTo>
                    <a:pt x="1676" y="18612"/>
                  </a:lnTo>
                  <a:lnTo>
                    <a:pt x="1588" y="18413"/>
                  </a:lnTo>
                  <a:lnTo>
                    <a:pt x="1500" y="18214"/>
                  </a:lnTo>
                  <a:lnTo>
                    <a:pt x="1417" y="18003"/>
                  </a:lnTo>
                  <a:lnTo>
                    <a:pt x="1333" y="17792"/>
                  </a:lnTo>
                  <a:lnTo>
                    <a:pt x="1254" y="17569"/>
                  </a:lnTo>
                  <a:lnTo>
                    <a:pt x="1175" y="17335"/>
                  </a:lnTo>
                  <a:lnTo>
                    <a:pt x="1100" y="17112"/>
                  </a:lnTo>
                  <a:lnTo>
                    <a:pt x="1030" y="16866"/>
                  </a:lnTo>
                  <a:lnTo>
                    <a:pt x="959" y="16620"/>
                  </a:lnTo>
                  <a:lnTo>
                    <a:pt x="894" y="16374"/>
                  </a:lnTo>
                  <a:lnTo>
                    <a:pt x="832" y="16128"/>
                  </a:lnTo>
                  <a:lnTo>
                    <a:pt x="770" y="15870"/>
                  </a:lnTo>
                  <a:lnTo>
                    <a:pt x="713" y="15612"/>
                  </a:lnTo>
                  <a:lnTo>
                    <a:pt x="660" y="15342"/>
                  </a:lnTo>
                  <a:lnTo>
                    <a:pt x="608" y="15073"/>
                  </a:lnTo>
                  <a:lnTo>
                    <a:pt x="559" y="14803"/>
                  </a:lnTo>
                  <a:lnTo>
                    <a:pt x="511" y="14522"/>
                  </a:lnTo>
                  <a:lnTo>
                    <a:pt x="471" y="14241"/>
                  </a:lnTo>
                  <a:lnTo>
                    <a:pt x="432" y="13959"/>
                  </a:lnTo>
                  <a:lnTo>
                    <a:pt x="392" y="13666"/>
                  </a:lnTo>
                  <a:lnTo>
                    <a:pt x="361" y="13373"/>
                  </a:lnTo>
                  <a:lnTo>
                    <a:pt x="331" y="13092"/>
                  </a:lnTo>
                  <a:lnTo>
                    <a:pt x="304" y="12787"/>
                  </a:lnTo>
                  <a:lnTo>
                    <a:pt x="278" y="12494"/>
                  </a:lnTo>
                  <a:lnTo>
                    <a:pt x="256" y="12190"/>
                  </a:lnTo>
                  <a:lnTo>
                    <a:pt x="243" y="11897"/>
                  </a:lnTo>
                  <a:lnTo>
                    <a:pt x="225" y="11592"/>
                  </a:lnTo>
                  <a:lnTo>
                    <a:pt x="216" y="11287"/>
                  </a:lnTo>
                  <a:lnTo>
                    <a:pt x="208" y="10971"/>
                  </a:lnTo>
                  <a:lnTo>
                    <a:pt x="203" y="10666"/>
                  </a:lnTo>
                  <a:lnTo>
                    <a:pt x="203" y="10361"/>
                  </a:lnTo>
                  <a:lnTo>
                    <a:pt x="208" y="10045"/>
                  </a:lnTo>
                  <a:lnTo>
                    <a:pt x="1" y="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397700" y="-11225075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6266" y="0"/>
                  </a:moveTo>
                  <a:lnTo>
                    <a:pt x="4890" y="12"/>
                  </a:lnTo>
                  <a:lnTo>
                    <a:pt x="4230" y="24"/>
                  </a:lnTo>
                  <a:lnTo>
                    <a:pt x="3602" y="47"/>
                  </a:lnTo>
                  <a:lnTo>
                    <a:pt x="3004" y="82"/>
                  </a:lnTo>
                  <a:lnTo>
                    <a:pt x="2441" y="118"/>
                  </a:lnTo>
                  <a:lnTo>
                    <a:pt x="1926" y="164"/>
                  </a:lnTo>
                  <a:lnTo>
                    <a:pt x="1460" y="223"/>
                  </a:lnTo>
                  <a:lnTo>
                    <a:pt x="1047" y="293"/>
                  </a:lnTo>
                  <a:lnTo>
                    <a:pt x="695" y="375"/>
                  </a:lnTo>
                  <a:lnTo>
                    <a:pt x="546" y="411"/>
                  </a:lnTo>
                  <a:lnTo>
                    <a:pt x="409" y="458"/>
                  </a:lnTo>
                  <a:lnTo>
                    <a:pt x="291" y="504"/>
                  </a:lnTo>
                  <a:lnTo>
                    <a:pt x="194" y="551"/>
                  </a:lnTo>
                  <a:lnTo>
                    <a:pt x="115" y="610"/>
                  </a:lnTo>
                  <a:lnTo>
                    <a:pt x="58" y="668"/>
                  </a:lnTo>
                  <a:lnTo>
                    <a:pt x="36" y="692"/>
                  </a:lnTo>
                  <a:lnTo>
                    <a:pt x="18" y="727"/>
                  </a:lnTo>
                  <a:lnTo>
                    <a:pt x="9" y="762"/>
                  </a:lnTo>
                  <a:lnTo>
                    <a:pt x="5" y="786"/>
                  </a:lnTo>
                  <a:lnTo>
                    <a:pt x="0" y="856"/>
                  </a:lnTo>
                  <a:lnTo>
                    <a:pt x="9" y="926"/>
                  </a:lnTo>
                  <a:lnTo>
                    <a:pt x="27" y="997"/>
                  </a:lnTo>
                  <a:lnTo>
                    <a:pt x="53" y="1079"/>
                  </a:lnTo>
                  <a:lnTo>
                    <a:pt x="88" y="1149"/>
                  </a:lnTo>
                  <a:lnTo>
                    <a:pt x="132" y="1231"/>
                  </a:lnTo>
                  <a:lnTo>
                    <a:pt x="181" y="1313"/>
                  </a:lnTo>
                  <a:lnTo>
                    <a:pt x="238" y="1395"/>
                  </a:lnTo>
                  <a:lnTo>
                    <a:pt x="374" y="1571"/>
                  </a:lnTo>
                  <a:lnTo>
                    <a:pt x="541" y="1758"/>
                  </a:lnTo>
                  <a:lnTo>
                    <a:pt x="730" y="1946"/>
                  </a:lnTo>
                  <a:lnTo>
                    <a:pt x="937" y="2145"/>
                  </a:lnTo>
                  <a:lnTo>
                    <a:pt x="1170" y="2344"/>
                  </a:lnTo>
                  <a:lnTo>
                    <a:pt x="1416" y="2544"/>
                  </a:lnTo>
                  <a:lnTo>
                    <a:pt x="1676" y="2743"/>
                  </a:lnTo>
                  <a:lnTo>
                    <a:pt x="1948" y="2954"/>
                  </a:lnTo>
                  <a:lnTo>
                    <a:pt x="2524" y="3364"/>
                  </a:lnTo>
                  <a:lnTo>
                    <a:pt x="3118" y="3763"/>
                  </a:lnTo>
                  <a:lnTo>
                    <a:pt x="3716" y="4149"/>
                  </a:lnTo>
                  <a:lnTo>
                    <a:pt x="4296" y="4513"/>
                  </a:lnTo>
                  <a:lnTo>
                    <a:pt x="4837" y="4841"/>
                  </a:lnTo>
                  <a:lnTo>
                    <a:pt x="5325" y="5134"/>
                  </a:lnTo>
                  <a:lnTo>
                    <a:pt x="6055" y="5556"/>
                  </a:lnTo>
                  <a:lnTo>
                    <a:pt x="6332" y="5708"/>
                  </a:lnTo>
                  <a:lnTo>
                    <a:pt x="15060" y="5486"/>
                  </a:lnTo>
                  <a:lnTo>
                    <a:pt x="15276" y="247"/>
                  </a:lnTo>
                  <a:lnTo>
                    <a:pt x="14625" y="223"/>
                  </a:lnTo>
                  <a:lnTo>
                    <a:pt x="12906" y="141"/>
                  </a:lnTo>
                  <a:lnTo>
                    <a:pt x="11758" y="94"/>
                  </a:lnTo>
                  <a:lnTo>
                    <a:pt x="10474" y="59"/>
                  </a:lnTo>
                  <a:lnTo>
                    <a:pt x="9102" y="24"/>
                  </a:lnTo>
                  <a:lnTo>
                    <a:pt x="7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3579400" y="-10968975"/>
              <a:ext cx="196700" cy="58900"/>
            </a:xfrm>
            <a:custGeom>
              <a:avLst/>
              <a:gdLst/>
              <a:ahLst/>
              <a:cxnLst/>
              <a:rect l="l" t="t" r="r" b="b"/>
              <a:pathLst>
                <a:path w="7868" h="2356" extrusionOk="0">
                  <a:moveTo>
                    <a:pt x="4257" y="0"/>
                  </a:moveTo>
                  <a:lnTo>
                    <a:pt x="3901" y="35"/>
                  </a:lnTo>
                  <a:lnTo>
                    <a:pt x="3549" y="94"/>
                  </a:lnTo>
                  <a:lnTo>
                    <a:pt x="3193" y="176"/>
                  </a:lnTo>
                  <a:lnTo>
                    <a:pt x="2841" y="293"/>
                  </a:lnTo>
                  <a:lnTo>
                    <a:pt x="2489" y="422"/>
                  </a:lnTo>
                  <a:lnTo>
                    <a:pt x="2138" y="586"/>
                  </a:lnTo>
                  <a:lnTo>
                    <a:pt x="1790" y="785"/>
                  </a:lnTo>
                  <a:lnTo>
                    <a:pt x="1443" y="996"/>
                  </a:lnTo>
                  <a:lnTo>
                    <a:pt x="1100" y="1242"/>
                  </a:lnTo>
                  <a:lnTo>
                    <a:pt x="955" y="1324"/>
                  </a:lnTo>
                  <a:lnTo>
                    <a:pt x="814" y="1430"/>
                  </a:lnTo>
                  <a:lnTo>
                    <a:pt x="674" y="1559"/>
                  </a:lnTo>
                  <a:lnTo>
                    <a:pt x="533" y="1688"/>
                  </a:lnTo>
                  <a:lnTo>
                    <a:pt x="396" y="1828"/>
                  </a:lnTo>
                  <a:lnTo>
                    <a:pt x="260" y="1993"/>
                  </a:lnTo>
                  <a:lnTo>
                    <a:pt x="128" y="2168"/>
                  </a:lnTo>
                  <a:lnTo>
                    <a:pt x="1" y="2356"/>
                  </a:lnTo>
                  <a:lnTo>
                    <a:pt x="484" y="2063"/>
                  </a:lnTo>
                  <a:lnTo>
                    <a:pt x="968" y="1805"/>
                  </a:lnTo>
                  <a:lnTo>
                    <a:pt x="1456" y="1571"/>
                  </a:lnTo>
                  <a:lnTo>
                    <a:pt x="1944" y="1348"/>
                  </a:lnTo>
                  <a:lnTo>
                    <a:pt x="2437" y="1160"/>
                  </a:lnTo>
                  <a:lnTo>
                    <a:pt x="2929" y="996"/>
                  </a:lnTo>
                  <a:lnTo>
                    <a:pt x="3422" y="844"/>
                  </a:lnTo>
                  <a:lnTo>
                    <a:pt x="3914" y="727"/>
                  </a:lnTo>
                  <a:lnTo>
                    <a:pt x="4411" y="727"/>
                  </a:lnTo>
                  <a:lnTo>
                    <a:pt x="4903" y="738"/>
                  </a:lnTo>
                  <a:lnTo>
                    <a:pt x="5400" y="785"/>
                  </a:lnTo>
                  <a:lnTo>
                    <a:pt x="5897" y="856"/>
                  </a:lnTo>
                  <a:lnTo>
                    <a:pt x="6390" y="938"/>
                  </a:lnTo>
                  <a:lnTo>
                    <a:pt x="6882" y="1055"/>
                  </a:lnTo>
                  <a:lnTo>
                    <a:pt x="7375" y="1196"/>
                  </a:lnTo>
                  <a:lnTo>
                    <a:pt x="7867" y="1360"/>
                  </a:lnTo>
                  <a:lnTo>
                    <a:pt x="7731" y="1196"/>
                  </a:lnTo>
                  <a:lnTo>
                    <a:pt x="7594" y="1055"/>
                  </a:lnTo>
                  <a:lnTo>
                    <a:pt x="7454" y="938"/>
                  </a:lnTo>
                  <a:lnTo>
                    <a:pt x="7313" y="821"/>
                  </a:lnTo>
                  <a:lnTo>
                    <a:pt x="7172" y="727"/>
                  </a:lnTo>
                  <a:lnTo>
                    <a:pt x="7027" y="645"/>
                  </a:lnTo>
                  <a:lnTo>
                    <a:pt x="6882" y="574"/>
                  </a:lnTo>
                  <a:lnTo>
                    <a:pt x="6733" y="528"/>
                  </a:lnTo>
                  <a:lnTo>
                    <a:pt x="6381" y="363"/>
                  </a:lnTo>
                  <a:lnTo>
                    <a:pt x="6029" y="246"/>
                  </a:lnTo>
                  <a:lnTo>
                    <a:pt x="5677" y="141"/>
                  </a:lnTo>
                  <a:lnTo>
                    <a:pt x="5321" y="70"/>
                  </a:lnTo>
                  <a:lnTo>
                    <a:pt x="4965" y="24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extrusionOk="0">
                  <a:moveTo>
                    <a:pt x="1" y="0"/>
                  </a:move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fill="none" extrusionOk="0">
                  <a:moveTo>
                    <a:pt x="9199" y="113817"/>
                  </a:moveTo>
                  <a:lnTo>
                    <a:pt x="13183" y="105414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lnTo>
                    <a:pt x="1" y="0"/>
                  </a:ln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839055" y="-10679503"/>
              <a:ext cx="136986" cy="2808374"/>
            </a:xfrm>
            <a:custGeom>
              <a:avLst/>
              <a:gdLst/>
              <a:ahLst/>
              <a:cxnLst/>
              <a:rect l="l" t="t" r="r" b="b"/>
              <a:pathLst>
                <a:path w="5480" h="111932" extrusionOk="0">
                  <a:moveTo>
                    <a:pt x="1" y="1"/>
                  </a:moveTo>
                  <a:lnTo>
                    <a:pt x="80" y="109001"/>
                  </a:lnTo>
                  <a:lnTo>
                    <a:pt x="3931" y="111931"/>
                  </a:lnTo>
                  <a:lnTo>
                    <a:pt x="5479" y="111861"/>
                  </a:lnTo>
                  <a:lnTo>
                    <a:pt x="2291" y="1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3839050" y="-10681550"/>
              <a:ext cx="137000" cy="2798300"/>
            </a:xfrm>
            <a:custGeom>
              <a:avLst/>
              <a:gdLst/>
              <a:ahLst/>
              <a:cxnLst/>
              <a:rect l="l" t="t" r="r" b="b"/>
              <a:pathLst>
                <a:path w="5480" h="111932" fill="none" extrusionOk="0">
                  <a:moveTo>
                    <a:pt x="3931" y="111931"/>
                  </a:moveTo>
                  <a:lnTo>
                    <a:pt x="80" y="109001"/>
                  </a:lnTo>
                  <a:lnTo>
                    <a:pt x="1" y="1"/>
                  </a:lnTo>
                  <a:lnTo>
                    <a:pt x="2291" y="1138"/>
                  </a:lnTo>
                  <a:lnTo>
                    <a:pt x="5479" y="111861"/>
                  </a:lnTo>
                  <a:lnTo>
                    <a:pt x="3931" y="111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897100" y="-10653125"/>
              <a:ext cx="78400" cy="2766925"/>
            </a:xfrm>
            <a:custGeom>
              <a:avLst/>
              <a:gdLst/>
              <a:ahLst/>
              <a:cxnLst/>
              <a:rect l="l" t="t" r="r" b="b"/>
              <a:pathLst>
                <a:path w="3136" h="110677" extrusionOk="0">
                  <a:moveTo>
                    <a:pt x="5" y="1"/>
                  </a:moveTo>
                  <a:lnTo>
                    <a:pt x="0" y="24"/>
                  </a:lnTo>
                  <a:lnTo>
                    <a:pt x="0" y="71"/>
                  </a:lnTo>
                  <a:lnTo>
                    <a:pt x="0" y="294"/>
                  </a:lnTo>
                  <a:lnTo>
                    <a:pt x="9" y="1126"/>
                  </a:lnTo>
                  <a:lnTo>
                    <a:pt x="35" y="2497"/>
                  </a:lnTo>
                  <a:lnTo>
                    <a:pt x="79" y="4349"/>
                  </a:lnTo>
                  <a:lnTo>
                    <a:pt x="202" y="9459"/>
                  </a:lnTo>
                  <a:lnTo>
                    <a:pt x="374" y="16222"/>
                  </a:lnTo>
                  <a:lnTo>
                    <a:pt x="589" y="24414"/>
                  </a:lnTo>
                  <a:lnTo>
                    <a:pt x="844" y="33814"/>
                  </a:lnTo>
                  <a:lnTo>
                    <a:pt x="1130" y="44210"/>
                  </a:lnTo>
                  <a:lnTo>
                    <a:pt x="1442" y="55368"/>
                  </a:lnTo>
                  <a:lnTo>
                    <a:pt x="1763" y="66514"/>
                  </a:lnTo>
                  <a:lnTo>
                    <a:pt x="2062" y="76899"/>
                  </a:lnTo>
                  <a:lnTo>
                    <a:pt x="2339" y="86298"/>
                  </a:lnTo>
                  <a:lnTo>
                    <a:pt x="2586" y="94479"/>
                  </a:lnTo>
                  <a:lnTo>
                    <a:pt x="2797" y="101242"/>
                  </a:lnTo>
                  <a:lnTo>
                    <a:pt x="2959" y="106329"/>
                  </a:lnTo>
                  <a:lnTo>
                    <a:pt x="3025" y="108192"/>
                  </a:lnTo>
                  <a:lnTo>
                    <a:pt x="3074" y="109552"/>
                  </a:lnTo>
                  <a:lnTo>
                    <a:pt x="3109" y="110384"/>
                  </a:lnTo>
                  <a:lnTo>
                    <a:pt x="3122" y="110595"/>
                  </a:lnTo>
                  <a:lnTo>
                    <a:pt x="3126" y="110654"/>
                  </a:lnTo>
                  <a:lnTo>
                    <a:pt x="3131" y="110677"/>
                  </a:lnTo>
                  <a:lnTo>
                    <a:pt x="3135" y="110654"/>
                  </a:lnTo>
                  <a:lnTo>
                    <a:pt x="3135" y="110595"/>
                  </a:lnTo>
                  <a:lnTo>
                    <a:pt x="3135" y="110384"/>
                  </a:lnTo>
                  <a:lnTo>
                    <a:pt x="3122" y="109540"/>
                  </a:lnTo>
                  <a:lnTo>
                    <a:pt x="3096" y="108181"/>
                  </a:lnTo>
                  <a:lnTo>
                    <a:pt x="3056" y="106317"/>
                  </a:lnTo>
                  <a:lnTo>
                    <a:pt x="2933" y="101207"/>
                  </a:lnTo>
                  <a:lnTo>
                    <a:pt x="2761" y="94444"/>
                  </a:lnTo>
                  <a:lnTo>
                    <a:pt x="2546" y="86252"/>
                  </a:lnTo>
                  <a:lnTo>
                    <a:pt x="2291" y="76852"/>
                  </a:lnTo>
                  <a:lnTo>
                    <a:pt x="2005" y="66467"/>
                  </a:lnTo>
                  <a:lnTo>
                    <a:pt x="1689" y="55310"/>
                  </a:lnTo>
                  <a:lnTo>
                    <a:pt x="1372" y="44163"/>
                  </a:lnTo>
                  <a:lnTo>
                    <a:pt x="1069" y="33767"/>
                  </a:lnTo>
                  <a:lnTo>
                    <a:pt x="792" y="24379"/>
                  </a:lnTo>
                  <a:lnTo>
                    <a:pt x="545" y="16187"/>
                  </a:lnTo>
                  <a:lnTo>
                    <a:pt x="339" y="9436"/>
                  </a:lnTo>
                  <a:lnTo>
                    <a:pt x="176" y="4337"/>
                  </a:lnTo>
                  <a:lnTo>
                    <a:pt x="110" y="2485"/>
                  </a:lnTo>
                  <a:lnTo>
                    <a:pt x="62" y="1126"/>
                  </a:lnTo>
                  <a:lnTo>
                    <a:pt x="22" y="282"/>
                  </a:lnTo>
                  <a:lnTo>
                    <a:pt x="13" y="71"/>
                  </a:lnTo>
                  <a:lnTo>
                    <a:pt x="9" y="2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917650" y="-8620800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1"/>
                  </a:moveTo>
                  <a:lnTo>
                    <a:pt x="181" y="13"/>
                  </a:lnTo>
                  <a:lnTo>
                    <a:pt x="141" y="48"/>
                  </a:lnTo>
                  <a:lnTo>
                    <a:pt x="102" y="106"/>
                  </a:lnTo>
                  <a:lnTo>
                    <a:pt x="71" y="177"/>
                  </a:lnTo>
                  <a:lnTo>
                    <a:pt x="40" y="270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9"/>
                  </a:lnTo>
                  <a:lnTo>
                    <a:pt x="9" y="727"/>
                  </a:lnTo>
                  <a:lnTo>
                    <a:pt x="22" y="833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3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3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27"/>
                  </a:lnTo>
                  <a:lnTo>
                    <a:pt x="453" y="599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70"/>
                  </a:lnTo>
                  <a:lnTo>
                    <a:pt x="387" y="177"/>
                  </a:lnTo>
                  <a:lnTo>
                    <a:pt x="357" y="106"/>
                  </a:lnTo>
                  <a:lnTo>
                    <a:pt x="317" y="48"/>
                  </a:lnTo>
                  <a:lnTo>
                    <a:pt x="273" y="1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5225" y="-9309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0" y="0"/>
                  </a:moveTo>
                  <a:lnTo>
                    <a:pt x="176" y="12"/>
                  </a:lnTo>
                  <a:lnTo>
                    <a:pt x="137" y="47"/>
                  </a:lnTo>
                  <a:lnTo>
                    <a:pt x="97" y="106"/>
                  </a:lnTo>
                  <a:lnTo>
                    <a:pt x="62" y="176"/>
                  </a:lnTo>
                  <a:lnTo>
                    <a:pt x="36" y="270"/>
                  </a:lnTo>
                  <a:lnTo>
                    <a:pt x="18" y="375"/>
                  </a:lnTo>
                  <a:lnTo>
                    <a:pt x="5" y="493"/>
                  </a:lnTo>
                  <a:lnTo>
                    <a:pt x="0" y="610"/>
                  </a:lnTo>
                  <a:lnTo>
                    <a:pt x="5" y="727"/>
                  </a:lnTo>
                  <a:lnTo>
                    <a:pt x="22" y="844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2"/>
                  </a:lnTo>
                  <a:lnTo>
                    <a:pt x="141" y="1149"/>
                  </a:lnTo>
                  <a:lnTo>
                    <a:pt x="181" y="1184"/>
                  </a:lnTo>
                  <a:lnTo>
                    <a:pt x="229" y="1196"/>
                  </a:lnTo>
                  <a:lnTo>
                    <a:pt x="233" y="1196"/>
                  </a:lnTo>
                  <a:lnTo>
                    <a:pt x="277" y="1184"/>
                  </a:lnTo>
                  <a:lnTo>
                    <a:pt x="317" y="1149"/>
                  </a:lnTo>
                  <a:lnTo>
                    <a:pt x="357" y="1090"/>
                  </a:lnTo>
                  <a:lnTo>
                    <a:pt x="392" y="1020"/>
                  </a:lnTo>
                  <a:lnTo>
                    <a:pt x="418" y="926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53" y="586"/>
                  </a:lnTo>
                  <a:lnTo>
                    <a:pt x="449" y="469"/>
                  </a:lnTo>
                  <a:lnTo>
                    <a:pt x="431" y="352"/>
                  </a:lnTo>
                  <a:lnTo>
                    <a:pt x="409" y="246"/>
                  </a:lnTo>
                  <a:lnTo>
                    <a:pt x="383" y="164"/>
                  </a:lnTo>
                  <a:lnTo>
                    <a:pt x="348" y="94"/>
                  </a:lnTo>
                  <a:lnTo>
                    <a:pt x="308" y="35"/>
                  </a:lnTo>
                  <a:lnTo>
                    <a:pt x="269" y="12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883900" y="-10088775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0"/>
                  </a:moveTo>
                  <a:lnTo>
                    <a:pt x="181" y="12"/>
                  </a:lnTo>
                  <a:lnTo>
                    <a:pt x="141" y="47"/>
                  </a:lnTo>
                  <a:lnTo>
                    <a:pt x="102" y="106"/>
                  </a:lnTo>
                  <a:lnTo>
                    <a:pt x="66" y="176"/>
                  </a:lnTo>
                  <a:lnTo>
                    <a:pt x="40" y="270"/>
                  </a:lnTo>
                  <a:lnTo>
                    <a:pt x="18" y="375"/>
                  </a:lnTo>
                  <a:lnTo>
                    <a:pt x="5" y="481"/>
                  </a:lnTo>
                  <a:lnTo>
                    <a:pt x="1" y="610"/>
                  </a:lnTo>
                  <a:lnTo>
                    <a:pt x="5" y="727"/>
                  </a:lnTo>
                  <a:lnTo>
                    <a:pt x="18" y="844"/>
                  </a:lnTo>
                  <a:lnTo>
                    <a:pt x="40" y="938"/>
                  </a:lnTo>
                  <a:lnTo>
                    <a:pt x="66" y="1032"/>
                  </a:lnTo>
                  <a:lnTo>
                    <a:pt x="102" y="1102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2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44"/>
                  </a:lnTo>
                  <a:lnTo>
                    <a:pt x="449" y="727"/>
                  </a:lnTo>
                  <a:lnTo>
                    <a:pt x="453" y="610"/>
                  </a:lnTo>
                  <a:lnTo>
                    <a:pt x="449" y="481"/>
                  </a:lnTo>
                  <a:lnTo>
                    <a:pt x="436" y="375"/>
                  </a:lnTo>
                  <a:lnTo>
                    <a:pt x="414" y="270"/>
                  </a:lnTo>
                  <a:lnTo>
                    <a:pt x="387" y="176"/>
                  </a:lnTo>
                  <a:lnTo>
                    <a:pt x="357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940175" y="-8051775"/>
              <a:ext cx="11250" cy="29925"/>
            </a:xfrm>
            <a:custGeom>
              <a:avLst/>
              <a:gdLst/>
              <a:ahLst/>
              <a:cxnLst/>
              <a:rect l="l" t="t" r="r" b="b"/>
              <a:pathLst>
                <a:path w="450" h="1197" extrusionOk="0">
                  <a:moveTo>
                    <a:pt x="221" y="1"/>
                  </a:moveTo>
                  <a:lnTo>
                    <a:pt x="177" y="13"/>
                  </a:lnTo>
                  <a:lnTo>
                    <a:pt x="133" y="48"/>
                  </a:lnTo>
                  <a:lnTo>
                    <a:pt x="98" y="106"/>
                  </a:lnTo>
                  <a:lnTo>
                    <a:pt x="62" y="177"/>
                  </a:lnTo>
                  <a:lnTo>
                    <a:pt x="36" y="270"/>
                  </a:lnTo>
                  <a:lnTo>
                    <a:pt x="14" y="376"/>
                  </a:lnTo>
                  <a:lnTo>
                    <a:pt x="5" y="493"/>
                  </a:lnTo>
                  <a:lnTo>
                    <a:pt x="1" y="610"/>
                  </a:lnTo>
                  <a:lnTo>
                    <a:pt x="5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7" y="1032"/>
                  </a:lnTo>
                  <a:lnTo>
                    <a:pt x="102" y="1103"/>
                  </a:lnTo>
                  <a:lnTo>
                    <a:pt x="137" y="1150"/>
                  </a:lnTo>
                  <a:lnTo>
                    <a:pt x="181" y="1185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8" y="1185"/>
                  </a:lnTo>
                  <a:lnTo>
                    <a:pt x="317" y="1150"/>
                  </a:lnTo>
                  <a:lnTo>
                    <a:pt x="357" y="1091"/>
                  </a:lnTo>
                  <a:lnTo>
                    <a:pt x="388" y="1021"/>
                  </a:lnTo>
                  <a:lnTo>
                    <a:pt x="414" y="927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49" y="587"/>
                  </a:lnTo>
                  <a:lnTo>
                    <a:pt x="445" y="470"/>
                  </a:lnTo>
                  <a:lnTo>
                    <a:pt x="432" y="353"/>
                  </a:lnTo>
                  <a:lnTo>
                    <a:pt x="410" y="247"/>
                  </a:lnTo>
                  <a:lnTo>
                    <a:pt x="383" y="165"/>
                  </a:lnTo>
                  <a:lnTo>
                    <a:pt x="348" y="95"/>
                  </a:lnTo>
                  <a:lnTo>
                    <a:pt x="309" y="3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extrusionOk="0">
                  <a:moveTo>
                    <a:pt x="2599" y="0"/>
                  </a:move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fill="none" extrusionOk="0">
                  <a:moveTo>
                    <a:pt x="8658" y="83884"/>
                  </a:moveTo>
                  <a:lnTo>
                    <a:pt x="12127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extrusionOk="0">
                  <a:moveTo>
                    <a:pt x="0" y="0"/>
                  </a:moveTo>
                  <a:lnTo>
                    <a:pt x="0" y="223"/>
                  </a:lnTo>
                  <a:lnTo>
                    <a:pt x="4490" y="10045"/>
                  </a:lnTo>
                  <a:lnTo>
                    <a:pt x="4490" y="9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fill="none" extrusionOk="0">
                  <a:moveTo>
                    <a:pt x="4490" y="10045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4490" y="9974"/>
                  </a:lnTo>
                  <a:lnTo>
                    <a:pt x="4490" y="10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884775" y="-7412125"/>
              <a:ext cx="45325" cy="292150"/>
            </a:xfrm>
            <a:custGeom>
              <a:avLst/>
              <a:gdLst/>
              <a:ahLst/>
              <a:cxnLst/>
              <a:rect l="l" t="t" r="r" b="b"/>
              <a:pathLst>
                <a:path w="1813" h="11686" fill="none" extrusionOk="0">
                  <a:moveTo>
                    <a:pt x="1" y="11686"/>
                  </a:moveTo>
                  <a:lnTo>
                    <a:pt x="1" y="11686"/>
                  </a:lnTo>
                  <a:lnTo>
                    <a:pt x="84" y="10924"/>
                  </a:lnTo>
                  <a:lnTo>
                    <a:pt x="172" y="10162"/>
                  </a:lnTo>
                  <a:lnTo>
                    <a:pt x="265" y="9412"/>
                  </a:lnTo>
                  <a:lnTo>
                    <a:pt x="357" y="8662"/>
                  </a:lnTo>
                  <a:lnTo>
                    <a:pt x="458" y="7912"/>
                  </a:lnTo>
                  <a:lnTo>
                    <a:pt x="559" y="7174"/>
                  </a:lnTo>
                  <a:lnTo>
                    <a:pt x="669" y="6435"/>
                  </a:lnTo>
                  <a:lnTo>
                    <a:pt x="779" y="5709"/>
                  </a:lnTo>
                  <a:lnTo>
                    <a:pt x="893" y="4970"/>
                  </a:lnTo>
                  <a:lnTo>
                    <a:pt x="1016" y="4243"/>
                  </a:lnTo>
                  <a:lnTo>
                    <a:pt x="1140" y="3529"/>
                  </a:lnTo>
                  <a:lnTo>
                    <a:pt x="1267" y="2814"/>
                  </a:lnTo>
                  <a:lnTo>
                    <a:pt x="1395" y="2099"/>
                  </a:lnTo>
                  <a:lnTo>
                    <a:pt x="1531" y="1395"/>
                  </a:lnTo>
                  <a:lnTo>
                    <a:pt x="1672" y="692"/>
                  </a:lnTo>
                  <a:lnTo>
                    <a:pt x="1812" y="1"/>
                  </a:lnTo>
                  <a:lnTo>
                    <a:pt x="1812" y="1"/>
                  </a:lnTo>
                  <a:lnTo>
                    <a:pt x="1628" y="1009"/>
                  </a:lnTo>
                  <a:lnTo>
                    <a:pt x="1417" y="2204"/>
                  </a:lnTo>
                  <a:lnTo>
                    <a:pt x="1183" y="3564"/>
                  </a:lnTo>
                  <a:lnTo>
                    <a:pt x="937" y="5052"/>
                  </a:lnTo>
                  <a:lnTo>
                    <a:pt x="814" y="5837"/>
                  </a:lnTo>
                  <a:lnTo>
                    <a:pt x="691" y="6634"/>
                  </a:lnTo>
                  <a:lnTo>
                    <a:pt x="568" y="7455"/>
                  </a:lnTo>
                  <a:lnTo>
                    <a:pt x="445" y="8287"/>
                  </a:lnTo>
                  <a:lnTo>
                    <a:pt x="326" y="9131"/>
                  </a:lnTo>
                  <a:lnTo>
                    <a:pt x="212" y="9987"/>
                  </a:lnTo>
                  <a:lnTo>
                    <a:pt x="106" y="10842"/>
                  </a:lnTo>
                  <a:lnTo>
                    <a:pt x="1" y="11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872800" y="-7452550"/>
              <a:ext cx="276700" cy="1865625"/>
            </a:xfrm>
            <a:custGeom>
              <a:avLst/>
              <a:gdLst/>
              <a:ahLst/>
              <a:cxnLst/>
              <a:rect l="l" t="t" r="r" b="b"/>
              <a:pathLst>
                <a:path w="11068" h="74625" extrusionOk="0">
                  <a:moveTo>
                    <a:pt x="2643" y="0"/>
                  </a:moveTo>
                  <a:lnTo>
                    <a:pt x="2463" y="809"/>
                  </a:lnTo>
                  <a:lnTo>
                    <a:pt x="2291" y="1618"/>
                  </a:lnTo>
                  <a:lnTo>
                    <a:pt x="2107" y="2626"/>
                  </a:lnTo>
                  <a:lnTo>
                    <a:pt x="1896" y="3821"/>
                  </a:lnTo>
                  <a:lnTo>
                    <a:pt x="1662" y="5181"/>
                  </a:lnTo>
                  <a:lnTo>
                    <a:pt x="1416" y="6669"/>
                  </a:lnTo>
                  <a:lnTo>
                    <a:pt x="1293" y="7454"/>
                  </a:lnTo>
                  <a:lnTo>
                    <a:pt x="1170" y="8251"/>
                  </a:lnTo>
                  <a:lnTo>
                    <a:pt x="1047" y="9072"/>
                  </a:lnTo>
                  <a:lnTo>
                    <a:pt x="924" y="9904"/>
                  </a:lnTo>
                  <a:lnTo>
                    <a:pt x="805" y="10748"/>
                  </a:lnTo>
                  <a:lnTo>
                    <a:pt x="691" y="11604"/>
                  </a:lnTo>
                  <a:lnTo>
                    <a:pt x="585" y="12459"/>
                  </a:lnTo>
                  <a:lnTo>
                    <a:pt x="480" y="13303"/>
                  </a:lnTo>
                  <a:lnTo>
                    <a:pt x="418" y="13924"/>
                  </a:lnTo>
                  <a:lnTo>
                    <a:pt x="357" y="14545"/>
                  </a:lnTo>
                  <a:lnTo>
                    <a:pt x="295" y="15167"/>
                  </a:lnTo>
                  <a:lnTo>
                    <a:pt x="238" y="15788"/>
                  </a:lnTo>
                  <a:lnTo>
                    <a:pt x="198" y="16339"/>
                  </a:lnTo>
                  <a:lnTo>
                    <a:pt x="159" y="16878"/>
                  </a:lnTo>
                  <a:lnTo>
                    <a:pt x="128" y="17429"/>
                  </a:lnTo>
                  <a:lnTo>
                    <a:pt x="102" y="17979"/>
                  </a:lnTo>
                  <a:lnTo>
                    <a:pt x="80" y="18530"/>
                  </a:lnTo>
                  <a:lnTo>
                    <a:pt x="66" y="19081"/>
                  </a:lnTo>
                  <a:lnTo>
                    <a:pt x="58" y="19644"/>
                  </a:lnTo>
                  <a:lnTo>
                    <a:pt x="53" y="20195"/>
                  </a:lnTo>
                  <a:lnTo>
                    <a:pt x="0" y="64650"/>
                  </a:lnTo>
                  <a:lnTo>
                    <a:pt x="4490" y="74624"/>
                  </a:lnTo>
                  <a:lnTo>
                    <a:pt x="4490" y="18061"/>
                  </a:lnTo>
                  <a:lnTo>
                    <a:pt x="11068" y="11264"/>
                  </a:lnTo>
                  <a:lnTo>
                    <a:pt x="10945" y="10490"/>
                  </a:lnTo>
                  <a:lnTo>
                    <a:pt x="10821" y="9728"/>
                  </a:lnTo>
                  <a:lnTo>
                    <a:pt x="10694" y="8966"/>
                  </a:lnTo>
                  <a:lnTo>
                    <a:pt x="10562" y="8216"/>
                  </a:lnTo>
                  <a:lnTo>
                    <a:pt x="10426" y="7478"/>
                  </a:lnTo>
                  <a:lnTo>
                    <a:pt x="10285" y="6751"/>
                  </a:lnTo>
                  <a:lnTo>
                    <a:pt x="10140" y="6036"/>
                  </a:lnTo>
                  <a:lnTo>
                    <a:pt x="9995" y="5321"/>
                  </a:lnTo>
                  <a:lnTo>
                    <a:pt x="9841" y="4618"/>
                  </a:lnTo>
                  <a:lnTo>
                    <a:pt x="9687" y="3927"/>
                  </a:lnTo>
                  <a:lnTo>
                    <a:pt x="9524" y="3247"/>
                  </a:lnTo>
                  <a:lnTo>
                    <a:pt x="9362" y="2579"/>
                  </a:lnTo>
                  <a:lnTo>
                    <a:pt x="9190" y="1911"/>
                  </a:lnTo>
                  <a:lnTo>
                    <a:pt x="9019" y="1266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983375" y="-7186200"/>
              <a:ext cx="168775" cy="1590775"/>
            </a:xfrm>
            <a:custGeom>
              <a:avLst/>
              <a:gdLst/>
              <a:ahLst/>
              <a:cxnLst/>
              <a:rect l="l" t="t" r="r" b="b"/>
              <a:pathLst>
                <a:path w="6751" h="63631" extrusionOk="0">
                  <a:moveTo>
                    <a:pt x="6750" y="0"/>
                  </a:moveTo>
                  <a:lnTo>
                    <a:pt x="6627" y="82"/>
                  </a:lnTo>
                  <a:lnTo>
                    <a:pt x="6508" y="176"/>
                  </a:lnTo>
                  <a:lnTo>
                    <a:pt x="6390" y="281"/>
                  </a:lnTo>
                  <a:lnTo>
                    <a:pt x="6271" y="410"/>
                  </a:lnTo>
                  <a:lnTo>
                    <a:pt x="4908" y="1770"/>
                  </a:lnTo>
                  <a:lnTo>
                    <a:pt x="67" y="6716"/>
                  </a:lnTo>
                  <a:lnTo>
                    <a:pt x="1" y="6786"/>
                  </a:lnTo>
                  <a:lnTo>
                    <a:pt x="1" y="6986"/>
                  </a:lnTo>
                  <a:lnTo>
                    <a:pt x="1" y="25820"/>
                  </a:lnTo>
                  <a:lnTo>
                    <a:pt x="5" y="33415"/>
                  </a:lnTo>
                  <a:lnTo>
                    <a:pt x="18" y="40518"/>
                  </a:lnTo>
                  <a:lnTo>
                    <a:pt x="40" y="52590"/>
                  </a:lnTo>
                  <a:lnTo>
                    <a:pt x="45" y="55004"/>
                  </a:lnTo>
                  <a:lnTo>
                    <a:pt x="54" y="57161"/>
                  </a:lnTo>
                  <a:lnTo>
                    <a:pt x="80" y="60712"/>
                  </a:lnTo>
                  <a:lnTo>
                    <a:pt x="80" y="61357"/>
                  </a:lnTo>
                  <a:lnTo>
                    <a:pt x="80" y="61931"/>
                  </a:lnTo>
                  <a:lnTo>
                    <a:pt x="89" y="62458"/>
                  </a:lnTo>
                  <a:lnTo>
                    <a:pt x="98" y="62763"/>
                  </a:lnTo>
                  <a:lnTo>
                    <a:pt x="98" y="62412"/>
                  </a:lnTo>
                  <a:lnTo>
                    <a:pt x="102" y="61896"/>
                  </a:lnTo>
                  <a:lnTo>
                    <a:pt x="106" y="61310"/>
                  </a:lnTo>
                  <a:lnTo>
                    <a:pt x="120" y="60665"/>
                  </a:lnTo>
                  <a:lnTo>
                    <a:pt x="124" y="59024"/>
                  </a:lnTo>
                  <a:lnTo>
                    <a:pt x="128" y="57114"/>
                  </a:lnTo>
                  <a:lnTo>
                    <a:pt x="137" y="54946"/>
                  </a:lnTo>
                  <a:lnTo>
                    <a:pt x="146" y="53774"/>
                  </a:lnTo>
                  <a:lnTo>
                    <a:pt x="159" y="52543"/>
                  </a:lnTo>
                  <a:lnTo>
                    <a:pt x="159" y="46905"/>
                  </a:lnTo>
                  <a:lnTo>
                    <a:pt x="163" y="40459"/>
                  </a:lnTo>
                  <a:lnTo>
                    <a:pt x="172" y="33368"/>
                  </a:lnTo>
                  <a:lnTo>
                    <a:pt x="194" y="25762"/>
                  </a:lnTo>
                  <a:lnTo>
                    <a:pt x="194" y="7126"/>
                  </a:lnTo>
                  <a:lnTo>
                    <a:pt x="194" y="7126"/>
                  </a:lnTo>
                  <a:lnTo>
                    <a:pt x="4930" y="2075"/>
                  </a:lnTo>
                  <a:lnTo>
                    <a:pt x="6271" y="574"/>
                  </a:lnTo>
                  <a:lnTo>
                    <a:pt x="6394" y="457"/>
                  </a:lnTo>
                  <a:lnTo>
                    <a:pt x="6517" y="317"/>
                  </a:lnTo>
                  <a:lnTo>
                    <a:pt x="6636" y="164"/>
                  </a:lnTo>
                  <a:lnTo>
                    <a:pt x="6750" y="0"/>
                  </a:lnTo>
                  <a:close/>
                  <a:moveTo>
                    <a:pt x="98" y="62763"/>
                  </a:moveTo>
                  <a:lnTo>
                    <a:pt x="98" y="62869"/>
                  </a:lnTo>
                  <a:lnTo>
                    <a:pt x="98" y="62988"/>
                  </a:lnTo>
                  <a:lnTo>
                    <a:pt x="102" y="62916"/>
                  </a:lnTo>
                  <a:lnTo>
                    <a:pt x="98" y="62763"/>
                  </a:lnTo>
                  <a:close/>
                  <a:moveTo>
                    <a:pt x="98" y="62988"/>
                  </a:moveTo>
                  <a:lnTo>
                    <a:pt x="80" y="63279"/>
                  </a:lnTo>
                  <a:lnTo>
                    <a:pt x="67" y="63630"/>
                  </a:lnTo>
                  <a:lnTo>
                    <a:pt x="84" y="63443"/>
                  </a:lnTo>
                  <a:lnTo>
                    <a:pt x="93" y="63255"/>
                  </a:lnTo>
                  <a:lnTo>
                    <a:pt x="98" y="63056"/>
                  </a:lnTo>
                  <a:lnTo>
                    <a:pt x="98" y="629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951400" y="-6703325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106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041325" y="-7213175"/>
              <a:ext cx="11225" cy="30225"/>
            </a:xfrm>
            <a:custGeom>
              <a:avLst/>
              <a:gdLst/>
              <a:ahLst/>
              <a:cxnLst/>
              <a:rect l="l" t="t" r="r" b="b"/>
              <a:pathLst>
                <a:path w="449" h="1209" extrusionOk="0">
                  <a:moveTo>
                    <a:pt x="224" y="1"/>
                  </a:moveTo>
                  <a:lnTo>
                    <a:pt x="180" y="13"/>
                  </a:lnTo>
                  <a:lnTo>
                    <a:pt x="136" y="48"/>
                  </a:lnTo>
                  <a:lnTo>
                    <a:pt x="97" y="106"/>
                  </a:lnTo>
                  <a:lnTo>
                    <a:pt x="66" y="177"/>
                  </a:lnTo>
                  <a:lnTo>
                    <a:pt x="40" y="270"/>
                  </a:lnTo>
                  <a:lnTo>
                    <a:pt x="18" y="376"/>
                  </a:lnTo>
                  <a:lnTo>
                    <a:pt x="4" y="481"/>
                  </a:lnTo>
                  <a:lnTo>
                    <a:pt x="0" y="610"/>
                  </a:lnTo>
                  <a:lnTo>
                    <a:pt x="4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6" y="1032"/>
                  </a:lnTo>
                  <a:lnTo>
                    <a:pt x="97" y="1103"/>
                  </a:lnTo>
                  <a:lnTo>
                    <a:pt x="136" y="1161"/>
                  </a:lnTo>
                  <a:lnTo>
                    <a:pt x="180" y="1196"/>
                  </a:lnTo>
                  <a:lnTo>
                    <a:pt x="224" y="1208"/>
                  </a:lnTo>
                  <a:lnTo>
                    <a:pt x="268" y="1196"/>
                  </a:lnTo>
                  <a:lnTo>
                    <a:pt x="312" y="1161"/>
                  </a:lnTo>
                  <a:lnTo>
                    <a:pt x="352" y="1103"/>
                  </a:lnTo>
                  <a:lnTo>
                    <a:pt x="383" y="1032"/>
                  </a:lnTo>
                  <a:lnTo>
                    <a:pt x="413" y="939"/>
                  </a:lnTo>
                  <a:lnTo>
                    <a:pt x="431" y="845"/>
                  </a:lnTo>
                  <a:lnTo>
                    <a:pt x="444" y="728"/>
                  </a:lnTo>
                  <a:lnTo>
                    <a:pt x="449" y="610"/>
                  </a:lnTo>
                  <a:lnTo>
                    <a:pt x="444" y="481"/>
                  </a:lnTo>
                  <a:lnTo>
                    <a:pt x="431" y="376"/>
                  </a:lnTo>
                  <a:lnTo>
                    <a:pt x="413" y="270"/>
                  </a:lnTo>
                  <a:lnTo>
                    <a:pt x="383" y="177"/>
                  </a:lnTo>
                  <a:lnTo>
                    <a:pt x="352" y="106"/>
                  </a:lnTo>
                  <a:lnTo>
                    <a:pt x="312" y="48"/>
                  </a:lnTo>
                  <a:lnTo>
                    <a:pt x="268" y="1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951400" y="-6257375"/>
              <a:ext cx="11350" cy="30225"/>
            </a:xfrm>
            <a:custGeom>
              <a:avLst/>
              <a:gdLst/>
              <a:ahLst/>
              <a:cxnLst/>
              <a:rect l="l" t="t" r="r" b="b"/>
              <a:pathLst>
                <a:path w="454" h="1209" extrusionOk="0">
                  <a:moveTo>
                    <a:pt x="194" y="1"/>
                  </a:moveTo>
                  <a:lnTo>
                    <a:pt x="150" y="36"/>
                  </a:lnTo>
                  <a:lnTo>
                    <a:pt x="110" y="83"/>
                  </a:lnTo>
                  <a:lnTo>
                    <a:pt x="75" y="153"/>
                  </a:lnTo>
                  <a:lnTo>
                    <a:pt x="44" y="247"/>
                  </a:lnTo>
                  <a:lnTo>
                    <a:pt x="22" y="341"/>
                  </a:lnTo>
                  <a:lnTo>
                    <a:pt x="9" y="446"/>
                  </a:lnTo>
                  <a:lnTo>
                    <a:pt x="0" y="564"/>
                  </a:lnTo>
                  <a:lnTo>
                    <a:pt x="0" y="692"/>
                  </a:lnTo>
                  <a:lnTo>
                    <a:pt x="9" y="786"/>
                  </a:lnTo>
                  <a:lnTo>
                    <a:pt x="27" y="880"/>
                  </a:lnTo>
                  <a:lnTo>
                    <a:pt x="44" y="950"/>
                  </a:lnTo>
                  <a:lnTo>
                    <a:pt x="66" y="1032"/>
                  </a:lnTo>
                  <a:lnTo>
                    <a:pt x="93" y="1091"/>
                  </a:lnTo>
                  <a:lnTo>
                    <a:pt x="123" y="1138"/>
                  </a:lnTo>
                  <a:lnTo>
                    <a:pt x="159" y="1173"/>
                  </a:lnTo>
                  <a:lnTo>
                    <a:pt x="194" y="1196"/>
                  </a:lnTo>
                  <a:lnTo>
                    <a:pt x="238" y="1208"/>
                  </a:lnTo>
                  <a:lnTo>
                    <a:pt x="282" y="1185"/>
                  </a:lnTo>
                  <a:lnTo>
                    <a:pt x="326" y="1150"/>
                  </a:lnTo>
                  <a:lnTo>
                    <a:pt x="361" y="1079"/>
                  </a:lnTo>
                  <a:lnTo>
                    <a:pt x="392" y="1009"/>
                  </a:lnTo>
                  <a:lnTo>
                    <a:pt x="418" y="915"/>
                  </a:lnTo>
                  <a:lnTo>
                    <a:pt x="440" y="810"/>
                  </a:lnTo>
                  <a:lnTo>
                    <a:pt x="449" y="692"/>
                  </a:lnTo>
                  <a:lnTo>
                    <a:pt x="453" y="599"/>
                  </a:lnTo>
                  <a:lnTo>
                    <a:pt x="449" y="517"/>
                  </a:lnTo>
                  <a:lnTo>
                    <a:pt x="440" y="399"/>
                  </a:lnTo>
                  <a:lnTo>
                    <a:pt x="418" y="294"/>
                  </a:lnTo>
                  <a:lnTo>
                    <a:pt x="392" y="200"/>
                  </a:lnTo>
                  <a:lnTo>
                    <a:pt x="361" y="118"/>
                  </a:lnTo>
                  <a:lnTo>
                    <a:pt x="326" y="60"/>
                  </a:lnTo>
                  <a:lnTo>
                    <a:pt x="282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951400" y="-5804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94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94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895225" y="-7829348"/>
              <a:ext cx="236025" cy="449500"/>
            </a:xfrm>
            <a:custGeom>
              <a:avLst/>
              <a:gdLst/>
              <a:ahLst/>
              <a:cxnLst/>
              <a:rect l="l" t="t" r="r" b="b"/>
              <a:pathLst>
                <a:path w="9441" h="17980" extrusionOk="0">
                  <a:moveTo>
                    <a:pt x="3307" y="0"/>
                  </a:moveTo>
                  <a:lnTo>
                    <a:pt x="3135" y="12"/>
                  </a:lnTo>
                  <a:lnTo>
                    <a:pt x="2968" y="47"/>
                  </a:lnTo>
                  <a:lnTo>
                    <a:pt x="2801" y="94"/>
                  </a:lnTo>
                  <a:lnTo>
                    <a:pt x="2639" y="176"/>
                  </a:lnTo>
                  <a:lnTo>
                    <a:pt x="2480" y="270"/>
                  </a:lnTo>
                  <a:lnTo>
                    <a:pt x="2322" y="387"/>
                  </a:lnTo>
                  <a:lnTo>
                    <a:pt x="2168" y="528"/>
                  </a:lnTo>
                  <a:lnTo>
                    <a:pt x="2019" y="692"/>
                  </a:lnTo>
                  <a:lnTo>
                    <a:pt x="1874" y="868"/>
                  </a:lnTo>
                  <a:lnTo>
                    <a:pt x="1733" y="1055"/>
                  </a:lnTo>
                  <a:lnTo>
                    <a:pt x="1592" y="1278"/>
                  </a:lnTo>
                  <a:lnTo>
                    <a:pt x="1460" y="1501"/>
                  </a:lnTo>
                  <a:lnTo>
                    <a:pt x="1328" y="1747"/>
                  </a:lnTo>
                  <a:lnTo>
                    <a:pt x="1205" y="2004"/>
                  </a:lnTo>
                  <a:lnTo>
                    <a:pt x="1082" y="2286"/>
                  </a:lnTo>
                  <a:lnTo>
                    <a:pt x="968" y="2579"/>
                  </a:lnTo>
                  <a:lnTo>
                    <a:pt x="858" y="2884"/>
                  </a:lnTo>
                  <a:lnTo>
                    <a:pt x="757" y="3200"/>
                  </a:lnTo>
                  <a:lnTo>
                    <a:pt x="656" y="3540"/>
                  </a:lnTo>
                  <a:lnTo>
                    <a:pt x="568" y="3880"/>
                  </a:lnTo>
                  <a:lnTo>
                    <a:pt x="480" y="4243"/>
                  </a:lnTo>
                  <a:lnTo>
                    <a:pt x="401" y="4606"/>
                  </a:lnTo>
                  <a:lnTo>
                    <a:pt x="326" y="4993"/>
                  </a:lnTo>
                  <a:lnTo>
                    <a:pt x="260" y="5380"/>
                  </a:lnTo>
                  <a:lnTo>
                    <a:pt x="203" y="5778"/>
                  </a:lnTo>
                  <a:lnTo>
                    <a:pt x="150" y="6189"/>
                  </a:lnTo>
                  <a:lnTo>
                    <a:pt x="106" y="6611"/>
                  </a:lnTo>
                  <a:lnTo>
                    <a:pt x="66" y="7033"/>
                  </a:lnTo>
                  <a:lnTo>
                    <a:pt x="40" y="7466"/>
                  </a:lnTo>
                  <a:lnTo>
                    <a:pt x="18" y="7912"/>
                  </a:lnTo>
                  <a:lnTo>
                    <a:pt x="5" y="8357"/>
                  </a:lnTo>
                  <a:lnTo>
                    <a:pt x="0" y="8802"/>
                  </a:lnTo>
                  <a:lnTo>
                    <a:pt x="0" y="9166"/>
                  </a:lnTo>
                  <a:lnTo>
                    <a:pt x="5" y="9623"/>
                  </a:lnTo>
                  <a:lnTo>
                    <a:pt x="18" y="10068"/>
                  </a:lnTo>
                  <a:lnTo>
                    <a:pt x="40" y="10502"/>
                  </a:lnTo>
                  <a:lnTo>
                    <a:pt x="66" y="10947"/>
                  </a:lnTo>
                  <a:lnTo>
                    <a:pt x="106" y="11369"/>
                  </a:lnTo>
                  <a:lnTo>
                    <a:pt x="150" y="11791"/>
                  </a:lnTo>
                  <a:lnTo>
                    <a:pt x="203" y="12190"/>
                  </a:lnTo>
                  <a:lnTo>
                    <a:pt x="260" y="12600"/>
                  </a:lnTo>
                  <a:lnTo>
                    <a:pt x="326" y="12987"/>
                  </a:lnTo>
                  <a:lnTo>
                    <a:pt x="401" y="13362"/>
                  </a:lnTo>
                  <a:lnTo>
                    <a:pt x="480" y="13737"/>
                  </a:lnTo>
                  <a:lnTo>
                    <a:pt x="568" y="14088"/>
                  </a:lnTo>
                  <a:lnTo>
                    <a:pt x="656" y="14440"/>
                  </a:lnTo>
                  <a:lnTo>
                    <a:pt x="757" y="14768"/>
                  </a:lnTo>
                  <a:lnTo>
                    <a:pt x="858" y="15085"/>
                  </a:lnTo>
                  <a:lnTo>
                    <a:pt x="968" y="15401"/>
                  </a:lnTo>
                  <a:lnTo>
                    <a:pt x="1082" y="15682"/>
                  </a:lnTo>
                  <a:lnTo>
                    <a:pt x="1205" y="15964"/>
                  </a:lnTo>
                  <a:lnTo>
                    <a:pt x="1328" y="16221"/>
                  </a:lnTo>
                  <a:lnTo>
                    <a:pt x="1460" y="16468"/>
                  </a:lnTo>
                  <a:lnTo>
                    <a:pt x="1592" y="16702"/>
                  </a:lnTo>
                  <a:lnTo>
                    <a:pt x="1733" y="16913"/>
                  </a:lnTo>
                  <a:lnTo>
                    <a:pt x="1874" y="17112"/>
                  </a:lnTo>
                  <a:lnTo>
                    <a:pt x="2019" y="17288"/>
                  </a:lnTo>
                  <a:lnTo>
                    <a:pt x="2168" y="17440"/>
                  </a:lnTo>
                  <a:lnTo>
                    <a:pt x="2322" y="17581"/>
                  </a:lnTo>
                  <a:lnTo>
                    <a:pt x="2480" y="17698"/>
                  </a:lnTo>
                  <a:lnTo>
                    <a:pt x="2639" y="17792"/>
                  </a:lnTo>
                  <a:lnTo>
                    <a:pt x="2801" y="17874"/>
                  </a:lnTo>
                  <a:lnTo>
                    <a:pt x="2968" y="17933"/>
                  </a:lnTo>
                  <a:lnTo>
                    <a:pt x="3135" y="17968"/>
                  </a:lnTo>
                  <a:lnTo>
                    <a:pt x="3307" y="17979"/>
                  </a:lnTo>
                  <a:lnTo>
                    <a:pt x="6134" y="17979"/>
                  </a:lnTo>
                  <a:lnTo>
                    <a:pt x="6306" y="17968"/>
                  </a:lnTo>
                  <a:lnTo>
                    <a:pt x="6473" y="17933"/>
                  </a:lnTo>
                  <a:lnTo>
                    <a:pt x="6640" y="17874"/>
                  </a:lnTo>
                  <a:lnTo>
                    <a:pt x="6803" y="17792"/>
                  </a:lnTo>
                  <a:lnTo>
                    <a:pt x="6961" y="17698"/>
                  </a:lnTo>
                  <a:lnTo>
                    <a:pt x="7119" y="17581"/>
                  </a:lnTo>
                  <a:lnTo>
                    <a:pt x="7273" y="17440"/>
                  </a:lnTo>
                  <a:lnTo>
                    <a:pt x="7423" y="17288"/>
                  </a:lnTo>
                  <a:lnTo>
                    <a:pt x="7568" y="17112"/>
                  </a:lnTo>
                  <a:lnTo>
                    <a:pt x="7713" y="16913"/>
                  </a:lnTo>
                  <a:lnTo>
                    <a:pt x="7849" y="16702"/>
                  </a:lnTo>
                  <a:lnTo>
                    <a:pt x="7985" y="16468"/>
                  </a:lnTo>
                  <a:lnTo>
                    <a:pt x="8113" y="16221"/>
                  </a:lnTo>
                  <a:lnTo>
                    <a:pt x="8240" y="15964"/>
                  </a:lnTo>
                  <a:lnTo>
                    <a:pt x="8359" y="15682"/>
                  </a:lnTo>
                  <a:lnTo>
                    <a:pt x="8473" y="15401"/>
                  </a:lnTo>
                  <a:lnTo>
                    <a:pt x="8583" y="15085"/>
                  </a:lnTo>
                  <a:lnTo>
                    <a:pt x="8685" y="14768"/>
                  </a:lnTo>
                  <a:lnTo>
                    <a:pt x="8786" y="14440"/>
                  </a:lnTo>
                  <a:lnTo>
                    <a:pt x="8878" y="14088"/>
                  </a:lnTo>
                  <a:lnTo>
                    <a:pt x="8962" y="13737"/>
                  </a:lnTo>
                  <a:lnTo>
                    <a:pt x="9041" y="13362"/>
                  </a:lnTo>
                  <a:lnTo>
                    <a:pt x="9115" y="12987"/>
                  </a:lnTo>
                  <a:lnTo>
                    <a:pt x="9181" y="12600"/>
                  </a:lnTo>
                  <a:lnTo>
                    <a:pt x="9243" y="12190"/>
                  </a:lnTo>
                  <a:lnTo>
                    <a:pt x="9291" y="11791"/>
                  </a:lnTo>
                  <a:lnTo>
                    <a:pt x="9335" y="11369"/>
                  </a:lnTo>
                  <a:lnTo>
                    <a:pt x="9375" y="10947"/>
                  </a:lnTo>
                  <a:lnTo>
                    <a:pt x="9401" y="10502"/>
                  </a:lnTo>
                  <a:lnTo>
                    <a:pt x="9423" y="10068"/>
                  </a:lnTo>
                  <a:lnTo>
                    <a:pt x="9436" y="9623"/>
                  </a:lnTo>
                  <a:lnTo>
                    <a:pt x="9441" y="9166"/>
                  </a:lnTo>
                  <a:lnTo>
                    <a:pt x="9441" y="8802"/>
                  </a:lnTo>
                  <a:lnTo>
                    <a:pt x="9436" y="8357"/>
                  </a:lnTo>
                  <a:lnTo>
                    <a:pt x="9423" y="7912"/>
                  </a:lnTo>
                  <a:lnTo>
                    <a:pt x="9401" y="7466"/>
                  </a:lnTo>
                  <a:lnTo>
                    <a:pt x="9375" y="7033"/>
                  </a:lnTo>
                  <a:lnTo>
                    <a:pt x="9335" y="6611"/>
                  </a:lnTo>
                  <a:lnTo>
                    <a:pt x="9291" y="6189"/>
                  </a:lnTo>
                  <a:lnTo>
                    <a:pt x="9243" y="5778"/>
                  </a:lnTo>
                  <a:lnTo>
                    <a:pt x="9181" y="5380"/>
                  </a:lnTo>
                  <a:lnTo>
                    <a:pt x="9115" y="4993"/>
                  </a:lnTo>
                  <a:lnTo>
                    <a:pt x="9041" y="4606"/>
                  </a:lnTo>
                  <a:lnTo>
                    <a:pt x="8962" y="4243"/>
                  </a:lnTo>
                  <a:lnTo>
                    <a:pt x="8878" y="3880"/>
                  </a:lnTo>
                  <a:lnTo>
                    <a:pt x="8786" y="3540"/>
                  </a:lnTo>
                  <a:lnTo>
                    <a:pt x="8685" y="3200"/>
                  </a:lnTo>
                  <a:lnTo>
                    <a:pt x="8583" y="2884"/>
                  </a:lnTo>
                  <a:lnTo>
                    <a:pt x="8473" y="2579"/>
                  </a:lnTo>
                  <a:lnTo>
                    <a:pt x="8359" y="2286"/>
                  </a:lnTo>
                  <a:lnTo>
                    <a:pt x="8240" y="2004"/>
                  </a:lnTo>
                  <a:lnTo>
                    <a:pt x="8113" y="1747"/>
                  </a:lnTo>
                  <a:lnTo>
                    <a:pt x="7985" y="1501"/>
                  </a:lnTo>
                  <a:lnTo>
                    <a:pt x="7849" y="1278"/>
                  </a:lnTo>
                  <a:lnTo>
                    <a:pt x="7713" y="1055"/>
                  </a:lnTo>
                  <a:lnTo>
                    <a:pt x="7568" y="868"/>
                  </a:lnTo>
                  <a:lnTo>
                    <a:pt x="7423" y="692"/>
                  </a:lnTo>
                  <a:lnTo>
                    <a:pt x="7273" y="528"/>
                  </a:lnTo>
                  <a:lnTo>
                    <a:pt x="7119" y="387"/>
                  </a:lnTo>
                  <a:lnTo>
                    <a:pt x="6961" y="270"/>
                  </a:lnTo>
                  <a:lnTo>
                    <a:pt x="6803" y="176"/>
                  </a:lnTo>
                  <a:lnTo>
                    <a:pt x="6640" y="94"/>
                  </a:lnTo>
                  <a:lnTo>
                    <a:pt x="6473" y="47"/>
                  </a:lnTo>
                  <a:lnTo>
                    <a:pt x="6306" y="12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028452" y="-7821123"/>
              <a:ext cx="32575" cy="413750"/>
            </a:xfrm>
            <a:custGeom>
              <a:avLst/>
              <a:gdLst/>
              <a:ahLst/>
              <a:cxnLst/>
              <a:rect l="l" t="t" r="r" b="b"/>
              <a:pathLst>
                <a:path w="1303" h="16550" extrusionOk="0">
                  <a:moveTo>
                    <a:pt x="5" y="0"/>
                  </a:moveTo>
                  <a:lnTo>
                    <a:pt x="1" y="12"/>
                  </a:lnTo>
                  <a:lnTo>
                    <a:pt x="102" y="188"/>
                  </a:lnTo>
                  <a:lnTo>
                    <a:pt x="194" y="376"/>
                  </a:lnTo>
                  <a:lnTo>
                    <a:pt x="282" y="586"/>
                  </a:lnTo>
                  <a:lnTo>
                    <a:pt x="370" y="809"/>
                  </a:lnTo>
                  <a:lnTo>
                    <a:pt x="445" y="1044"/>
                  </a:lnTo>
                  <a:lnTo>
                    <a:pt x="520" y="1290"/>
                  </a:lnTo>
                  <a:lnTo>
                    <a:pt x="586" y="1548"/>
                  </a:lnTo>
                  <a:lnTo>
                    <a:pt x="643" y="1829"/>
                  </a:lnTo>
                  <a:lnTo>
                    <a:pt x="696" y="2180"/>
                  </a:lnTo>
                  <a:lnTo>
                    <a:pt x="744" y="2544"/>
                  </a:lnTo>
                  <a:lnTo>
                    <a:pt x="788" y="2919"/>
                  </a:lnTo>
                  <a:lnTo>
                    <a:pt x="832" y="3282"/>
                  </a:lnTo>
                  <a:lnTo>
                    <a:pt x="872" y="3657"/>
                  </a:lnTo>
                  <a:lnTo>
                    <a:pt x="902" y="4032"/>
                  </a:lnTo>
                  <a:lnTo>
                    <a:pt x="933" y="4407"/>
                  </a:lnTo>
                  <a:lnTo>
                    <a:pt x="960" y="4782"/>
                  </a:lnTo>
                  <a:lnTo>
                    <a:pt x="986" y="5169"/>
                  </a:lnTo>
                  <a:lnTo>
                    <a:pt x="1004" y="5544"/>
                  </a:lnTo>
                  <a:lnTo>
                    <a:pt x="1021" y="5931"/>
                  </a:lnTo>
                  <a:lnTo>
                    <a:pt x="1034" y="6306"/>
                  </a:lnTo>
                  <a:lnTo>
                    <a:pt x="1043" y="6693"/>
                  </a:lnTo>
                  <a:lnTo>
                    <a:pt x="1047" y="7080"/>
                  </a:lnTo>
                  <a:lnTo>
                    <a:pt x="1052" y="7466"/>
                  </a:lnTo>
                  <a:lnTo>
                    <a:pt x="1047" y="7853"/>
                  </a:lnTo>
                  <a:lnTo>
                    <a:pt x="1039" y="8404"/>
                  </a:lnTo>
                  <a:lnTo>
                    <a:pt x="1030" y="8955"/>
                  </a:lnTo>
                  <a:lnTo>
                    <a:pt x="1017" y="9506"/>
                  </a:lnTo>
                  <a:lnTo>
                    <a:pt x="995" y="10057"/>
                  </a:lnTo>
                  <a:lnTo>
                    <a:pt x="977" y="10607"/>
                  </a:lnTo>
                  <a:lnTo>
                    <a:pt x="951" y="11158"/>
                  </a:lnTo>
                  <a:lnTo>
                    <a:pt x="920" y="11709"/>
                  </a:lnTo>
                  <a:lnTo>
                    <a:pt x="889" y="12248"/>
                  </a:lnTo>
                  <a:lnTo>
                    <a:pt x="854" y="12799"/>
                  </a:lnTo>
                  <a:lnTo>
                    <a:pt x="814" y="13338"/>
                  </a:lnTo>
                  <a:lnTo>
                    <a:pt x="775" y="13877"/>
                  </a:lnTo>
                  <a:lnTo>
                    <a:pt x="726" y="14417"/>
                  </a:lnTo>
                  <a:lnTo>
                    <a:pt x="678" y="14956"/>
                  </a:lnTo>
                  <a:lnTo>
                    <a:pt x="625" y="15483"/>
                  </a:lnTo>
                  <a:lnTo>
                    <a:pt x="568" y="16022"/>
                  </a:lnTo>
                  <a:lnTo>
                    <a:pt x="511" y="16550"/>
                  </a:lnTo>
                  <a:lnTo>
                    <a:pt x="511" y="16550"/>
                  </a:lnTo>
                  <a:lnTo>
                    <a:pt x="581" y="16280"/>
                  </a:lnTo>
                  <a:lnTo>
                    <a:pt x="647" y="15999"/>
                  </a:lnTo>
                  <a:lnTo>
                    <a:pt x="709" y="15706"/>
                  </a:lnTo>
                  <a:lnTo>
                    <a:pt x="766" y="15401"/>
                  </a:lnTo>
                  <a:lnTo>
                    <a:pt x="814" y="15108"/>
                  </a:lnTo>
                  <a:lnTo>
                    <a:pt x="858" y="14792"/>
                  </a:lnTo>
                  <a:lnTo>
                    <a:pt x="898" y="14475"/>
                  </a:lnTo>
                  <a:lnTo>
                    <a:pt x="933" y="14159"/>
                  </a:lnTo>
                  <a:lnTo>
                    <a:pt x="977" y="13772"/>
                  </a:lnTo>
                  <a:lnTo>
                    <a:pt x="1021" y="13385"/>
                  </a:lnTo>
                  <a:lnTo>
                    <a:pt x="1061" y="12998"/>
                  </a:lnTo>
                  <a:lnTo>
                    <a:pt x="1096" y="12612"/>
                  </a:lnTo>
                  <a:lnTo>
                    <a:pt x="1131" y="12225"/>
                  </a:lnTo>
                  <a:lnTo>
                    <a:pt x="1162" y="11838"/>
                  </a:lnTo>
                  <a:lnTo>
                    <a:pt x="1188" y="11440"/>
                  </a:lnTo>
                  <a:lnTo>
                    <a:pt x="1215" y="11041"/>
                  </a:lnTo>
                  <a:lnTo>
                    <a:pt x="1232" y="10654"/>
                  </a:lnTo>
                  <a:lnTo>
                    <a:pt x="1254" y="10256"/>
                  </a:lnTo>
                  <a:lnTo>
                    <a:pt x="1267" y="9857"/>
                  </a:lnTo>
                  <a:lnTo>
                    <a:pt x="1281" y="9459"/>
                  </a:lnTo>
                  <a:lnTo>
                    <a:pt x="1289" y="9060"/>
                  </a:lnTo>
                  <a:lnTo>
                    <a:pt x="1294" y="8662"/>
                  </a:lnTo>
                  <a:lnTo>
                    <a:pt x="1298" y="8252"/>
                  </a:lnTo>
                  <a:lnTo>
                    <a:pt x="1298" y="7853"/>
                  </a:lnTo>
                  <a:lnTo>
                    <a:pt x="1302" y="7455"/>
                  </a:lnTo>
                  <a:lnTo>
                    <a:pt x="1302" y="7044"/>
                  </a:lnTo>
                  <a:lnTo>
                    <a:pt x="1294" y="6646"/>
                  </a:lnTo>
                  <a:lnTo>
                    <a:pt x="1285" y="6236"/>
                  </a:lnTo>
                  <a:lnTo>
                    <a:pt x="1272" y="5837"/>
                  </a:lnTo>
                  <a:lnTo>
                    <a:pt x="1250" y="5439"/>
                  </a:lnTo>
                  <a:lnTo>
                    <a:pt x="1228" y="5040"/>
                  </a:lnTo>
                  <a:lnTo>
                    <a:pt x="1201" y="4642"/>
                  </a:lnTo>
                  <a:lnTo>
                    <a:pt x="1166" y="4255"/>
                  </a:lnTo>
                  <a:lnTo>
                    <a:pt x="1131" y="3868"/>
                  </a:lnTo>
                  <a:lnTo>
                    <a:pt x="1091" y="3470"/>
                  </a:lnTo>
                  <a:lnTo>
                    <a:pt x="1043" y="3095"/>
                  </a:lnTo>
                  <a:lnTo>
                    <a:pt x="995" y="2708"/>
                  </a:lnTo>
                  <a:lnTo>
                    <a:pt x="938" y="2333"/>
                  </a:lnTo>
                  <a:lnTo>
                    <a:pt x="880" y="1958"/>
                  </a:lnTo>
                  <a:lnTo>
                    <a:pt x="819" y="1594"/>
                  </a:lnTo>
                  <a:lnTo>
                    <a:pt x="766" y="1383"/>
                  </a:lnTo>
                  <a:lnTo>
                    <a:pt x="713" y="1173"/>
                  </a:lnTo>
                  <a:lnTo>
                    <a:pt x="652" y="985"/>
                  </a:lnTo>
                  <a:lnTo>
                    <a:pt x="586" y="797"/>
                  </a:lnTo>
                  <a:lnTo>
                    <a:pt x="515" y="633"/>
                  </a:lnTo>
                  <a:lnTo>
                    <a:pt x="445" y="469"/>
                  </a:lnTo>
                  <a:lnTo>
                    <a:pt x="366" y="329"/>
                  </a:lnTo>
                  <a:lnTo>
                    <a:pt x="282" y="200"/>
                  </a:lnTo>
                  <a:lnTo>
                    <a:pt x="221" y="129"/>
                  </a:lnTo>
                  <a:lnTo>
                    <a:pt x="164" y="83"/>
                  </a:lnTo>
                  <a:lnTo>
                    <a:pt x="120" y="36"/>
                  </a:lnTo>
                  <a:lnTo>
                    <a:pt x="76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extrusionOk="0">
                  <a:moveTo>
                    <a:pt x="0" y="0"/>
                  </a:move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3764625" y="-11220400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9010" y="1"/>
                  </a:moveTo>
                  <a:lnTo>
                    <a:pt x="7590" y="13"/>
                  </a:lnTo>
                  <a:lnTo>
                    <a:pt x="6174" y="24"/>
                  </a:lnTo>
                  <a:lnTo>
                    <a:pt x="4802" y="60"/>
                  </a:lnTo>
                  <a:lnTo>
                    <a:pt x="3518" y="106"/>
                  </a:lnTo>
                  <a:lnTo>
                    <a:pt x="2371" y="142"/>
                  </a:lnTo>
                  <a:lnTo>
                    <a:pt x="656" y="224"/>
                  </a:lnTo>
                  <a:lnTo>
                    <a:pt x="1" y="259"/>
                  </a:lnTo>
                  <a:lnTo>
                    <a:pt x="221" y="5498"/>
                  </a:lnTo>
                  <a:lnTo>
                    <a:pt x="8953" y="5709"/>
                  </a:lnTo>
                  <a:lnTo>
                    <a:pt x="9230" y="5556"/>
                  </a:lnTo>
                  <a:lnTo>
                    <a:pt x="9960" y="5134"/>
                  </a:lnTo>
                  <a:lnTo>
                    <a:pt x="10444" y="4853"/>
                  </a:lnTo>
                  <a:lnTo>
                    <a:pt x="10989" y="4525"/>
                  </a:lnTo>
                  <a:lnTo>
                    <a:pt x="11565" y="4162"/>
                  </a:lnTo>
                  <a:lnTo>
                    <a:pt x="12163" y="3775"/>
                  </a:lnTo>
                  <a:lnTo>
                    <a:pt x="12756" y="3365"/>
                  </a:lnTo>
                  <a:lnTo>
                    <a:pt x="13333" y="2954"/>
                  </a:lnTo>
                  <a:lnTo>
                    <a:pt x="13605" y="2755"/>
                  </a:lnTo>
                  <a:lnTo>
                    <a:pt x="13865" y="2544"/>
                  </a:lnTo>
                  <a:lnTo>
                    <a:pt x="14115" y="2345"/>
                  </a:lnTo>
                  <a:lnTo>
                    <a:pt x="14344" y="2146"/>
                  </a:lnTo>
                  <a:lnTo>
                    <a:pt x="14550" y="1947"/>
                  </a:lnTo>
                  <a:lnTo>
                    <a:pt x="14740" y="1759"/>
                  </a:lnTo>
                  <a:lnTo>
                    <a:pt x="14902" y="1583"/>
                  </a:lnTo>
                  <a:lnTo>
                    <a:pt x="15043" y="1407"/>
                  </a:lnTo>
                  <a:lnTo>
                    <a:pt x="15100" y="1314"/>
                  </a:lnTo>
                  <a:lnTo>
                    <a:pt x="15148" y="1232"/>
                  </a:lnTo>
                  <a:lnTo>
                    <a:pt x="15192" y="1161"/>
                  </a:lnTo>
                  <a:lnTo>
                    <a:pt x="15228" y="1079"/>
                  </a:lnTo>
                  <a:lnTo>
                    <a:pt x="15250" y="1009"/>
                  </a:lnTo>
                  <a:lnTo>
                    <a:pt x="15267" y="927"/>
                  </a:lnTo>
                  <a:lnTo>
                    <a:pt x="15276" y="857"/>
                  </a:lnTo>
                  <a:lnTo>
                    <a:pt x="15276" y="798"/>
                  </a:lnTo>
                  <a:lnTo>
                    <a:pt x="15272" y="763"/>
                  </a:lnTo>
                  <a:lnTo>
                    <a:pt x="15258" y="728"/>
                  </a:lnTo>
                  <a:lnTo>
                    <a:pt x="15241" y="704"/>
                  </a:lnTo>
                  <a:lnTo>
                    <a:pt x="15219" y="669"/>
                  </a:lnTo>
                  <a:lnTo>
                    <a:pt x="15162" y="610"/>
                  </a:lnTo>
                  <a:lnTo>
                    <a:pt x="15083" y="564"/>
                  </a:lnTo>
                  <a:lnTo>
                    <a:pt x="14986" y="505"/>
                  </a:lnTo>
                  <a:lnTo>
                    <a:pt x="14867" y="458"/>
                  </a:lnTo>
                  <a:lnTo>
                    <a:pt x="14735" y="423"/>
                  </a:lnTo>
                  <a:lnTo>
                    <a:pt x="14581" y="376"/>
                  </a:lnTo>
                  <a:lnTo>
                    <a:pt x="14229" y="294"/>
                  </a:lnTo>
                  <a:lnTo>
                    <a:pt x="13816" y="235"/>
                  </a:lnTo>
                  <a:lnTo>
                    <a:pt x="13350" y="177"/>
                  </a:lnTo>
                  <a:lnTo>
                    <a:pt x="12836" y="130"/>
                  </a:lnTo>
                  <a:lnTo>
                    <a:pt x="12273" y="83"/>
                  </a:lnTo>
                  <a:lnTo>
                    <a:pt x="11675" y="60"/>
                  </a:lnTo>
                  <a:lnTo>
                    <a:pt x="11046" y="36"/>
                  </a:lnTo>
                  <a:lnTo>
                    <a:pt x="10386" y="13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3790900" y="-10959025"/>
              <a:ext cx="196675" cy="58925"/>
            </a:xfrm>
            <a:custGeom>
              <a:avLst/>
              <a:gdLst/>
              <a:ahLst/>
              <a:cxnLst/>
              <a:rect l="l" t="t" r="r" b="b"/>
              <a:pathLst>
                <a:path w="7867" h="2357" extrusionOk="0">
                  <a:moveTo>
                    <a:pt x="3254" y="1"/>
                  </a:moveTo>
                  <a:lnTo>
                    <a:pt x="2903" y="12"/>
                  </a:lnTo>
                  <a:lnTo>
                    <a:pt x="2546" y="71"/>
                  </a:lnTo>
                  <a:lnTo>
                    <a:pt x="2190" y="141"/>
                  </a:lnTo>
                  <a:lnTo>
                    <a:pt x="1839" y="235"/>
                  </a:lnTo>
                  <a:lnTo>
                    <a:pt x="1487" y="364"/>
                  </a:lnTo>
                  <a:lnTo>
                    <a:pt x="1135" y="516"/>
                  </a:lnTo>
                  <a:lnTo>
                    <a:pt x="986" y="575"/>
                  </a:lnTo>
                  <a:lnTo>
                    <a:pt x="840" y="645"/>
                  </a:lnTo>
                  <a:lnTo>
                    <a:pt x="695" y="727"/>
                  </a:lnTo>
                  <a:lnTo>
                    <a:pt x="555" y="821"/>
                  </a:lnTo>
                  <a:lnTo>
                    <a:pt x="414" y="938"/>
                  </a:lnTo>
                  <a:lnTo>
                    <a:pt x="273" y="1067"/>
                  </a:lnTo>
                  <a:lnTo>
                    <a:pt x="137" y="1196"/>
                  </a:lnTo>
                  <a:lnTo>
                    <a:pt x="1" y="1348"/>
                  </a:lnTo>
                  <a:lnTo>
                    <a:pt x="5" y="1372"/>
                  </a:lnTo>
                  <a:lnTo>
                    <a:pt x="18" y="1384"/>
                  </a:lnTo>
                  <a:lnTo>
                    <a:pt x="80" y="1384"/>
                  </a:lnTo>
                  <a:lnTo>
                    <a:pt x="177" y="1360"/>
                  </a:lnTo>
                  <a:lnTo>
                    <a:pt x="308" y="1313"/>
                  </a:lnTo>
                  <a:lnTo>
                    <a:pt x="673" y="1184"/>
                  </a:lnTo>
                  <a:lnTo>
                    <a:pt x="898" y="1102"/>
                  </a:lnTo>
                  <a:lnTo>
                    <a:pt x="1153" y="1020"/>
                  </a:lnTo>
                  <a:lnTo>
                    <a:pt x="1434" y="938"/>
                  </a:lnTo>
                  <a:lnTo>
                    <a:pt x="1737" y="856"/>
                  </a:lnTo>
                  <a:lnTo>
                    <a:pt x="2067" y="786"/>
                  </a:lnTo>
                  <a:lnTo>
                    <a:pt x="2410" y="739"/>
                  </a:lnTo>
                  <a:lnTo>
                    <a:pt x="2775" y="704"/>
                  </a:lnTo>
                  <a:lnTo>
                    <a:pt x="3153" y="692"/>
                  </a:lnTo>
                  <a:lnTo>
                    <a:pt x="3549" y="692"/>
                  </a:lnTo>
                  <a:lnTo>
                    <a:pt x="3747" y="716"/>
                  </a:lnTo>
                  <a:lnTo>
                    <a:pt x="3954" y="739"/>
                  </a:lnTo>
                  <a:lnTo>
                    <a:pt x="4446" y="856"/>
                  </a:lnTo>
                  <a:lnTo>
                    <a:pt x="4938" y="997"/>
                  </a:lnTo>
                  <a:lnTo>
                    <a:pt x="5431" y="1161"/>
                  </a:lnTo>
                  <a:lnTo>
                    <a:pt x="5923" y="1360"/>
                  </a:lnTo>
                  <a:lnTo>
                    <a:pt x="6411" y="1571"/>
                  </a:lnTo>
                  <a:lnTo>
                    <a:pt x="6900" y="1806"/>
                  </a:lnTo>
                  <a:lnTo>
                    <a:pt x="7383" y="2063"/>
                  </a:lnTo>
                  <a:lnTo>
                    <a:pt x="7867" y="2356"/>
                  </a:lnTo>
                  <a:lnTo>
                    <a:pt x="7739" y="2169"/>
                  </a:lnTo>
                  <a:lnTo>
                    <a:pt x="7607" y="1993"/>
                  </a:lnTo>
                  <a:lnTo>
                    <a:pt x="7471" y="1829"/>
                  </a:lnTo>
                  <a:lnTo>
                    <a:pt x="7335" y="1688"/>
                  </a:lnTo>
                  <a:lnTo>
                    <a:pt x="7194" y="1559"/>
                  </a:lnTo>
                  <a:lnTo>
                    <a:pt x="7053" y="1430"/>
                  </a:lnTo>
                  <a:lnTo>
                    <a:pt x="6913" y="1325"/>
                  </a:lnTo>
                  <a:lnTo>
                    <a:pt x="6768" y="1243"/>
                  </a:lnTo>
                  <a:lnTo>
                    <a:pt x="6425" y="997"/>
                  </a:lnTo>
                  <a:lnTo>
                    <a:pt x="6077" y="774"/>
                  </a:lnTo>
                  <a:lnTo>
                    <a:pt x="5730" y="587"/>
                  </a:lnTo>
                  <a:lnTo>
                    <a:pt x="5378" y="423"/>
                  </a:lnTo>
                  <a:lnTo>
                    <a:pt x="5026" y="294"/>
                  </a:lnTo>
                  <a:lnTo>
                    <a:pt x="4675" y="176"/>
                  </a:lnTo>
                  <a:lnTo>
                    <a:pt x="4318" y="94"/>
                  </a:lnTo>
                  <a:lnTo>
                    <a:pt x="3967" y="36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extrusionOk="0">
                  <a:moveTo>
                    <a:pt x="4191" y="1"/>
                  </a:moveTo>
                  <a:lnTo>
                    <a:pt x="4041" y="24"/>
                  </a:lnTo>
                  <a:lnTo>
                    <a:pt x="3931" y="48"/>
                  </a:lnTo>
                  <a:lnTo>
                    <a:pt x="3804" y="95"/>
                  </a:lnTo>
                  <a:lnTo>
                    <a:pt x="3659" y="142"/>
                  </a:lnTo>
                  <a:lnTo>
                    <a:pt x="3501" y="212"/>
                  </a:lnTo>
                  <a:lnTo>
                    <a:pt x="3325" y="306"/>
                  </a:lnTo>
                  <a:lnTo>
                    <a:pt x="3140" y="423"/>
                  </a:lnTo>
                  <a:lnTo>
                    <a:pt x="2946" y="564"/>
                  </a:lnTo>
                  <a:lnTo>
                    <a:pt x="2744" y="739"/>
                  </a:lnTo>
                  <a:lnTo>
                    <a:pt x="2538" y="939"/>
                  </a:lnTo>
                  <a:lnTo>
                    <a:pt x="2432" y="1056"/>
                  </a:lnTo>
                  <a:lnTo>
                    <a:pt x="2327" y="1185"/>
                  </a:lnTo>
                  <a:lnTo>
                    <a:pt x="2221" y="1314"/>
                  </a:lnTo>
                  <a:lnTo>
                    <a:pt x="2115" y="1454"/>
                  </a:lnTo>
                  <a:lnTo>
                    <a:pt x="2010" y="1607"/>
                  </a:lnTo>
                  <a:lnTo>
                    <a:pt x="1904" y="1771"/>
                  </a:lnTo>
                  <a:lnTo>
                    <a:pt x="1799" y="1935"/>
                  </a:lnTo>
                  <a:lnTo>
                    <a:pt x="1693" y="2122"/>
                  </a:lnTo>
                  <a:lnTo>
                    <a:pt x="1588" y="2322"/>
                  </a:lnTo>
                  <a:lnTo>
                    <a:pt x="1487" y="2521"/>
                  </a:lnTo>
                  <a:lnTo>
                    <a:pt x="1386" y="2744"/>
                  </a:lnTo>
                  <a:lnTo>
                    <a:pt x="1284" y="2966"/>
                  </a:lnTo>
                  <a:lnTo>
                    <a:pt x="1188" y="3212"/>
                  </a:lnTo>
                  <a:lnTo>
                    <a:pt x="1091" y="3470"/>
                  </a:lnTo>
                  <a:lnTo>
                    <a:pt x="999" y="3740"/>
                  </a:lnTo>
                  <a:lnTo>
                    <a:pt x="906" y="4021"/>
                  </a:lnTo>
                  <a:lnTo>
                    <a:pt x="818" y="4314"/>
                  </a:lnTo>
                  <a:lnTo>
                    <a:pt x="735" y="4619"/>
                  </a:lnTo>
                  <a:lnTo>
                    <a:pt x="656" y="4947"/>
                  </a:lnTo>
                  <a:lnTo>
                    <a:pt x="576" y="5287"/>
                  </a:lnTo>
                  <a:lnTo>
                    <a:pt x="502" y="5638"/>
                  </a:lnTo>
                  <a:lnTo>
                    <a:pt x="431" y="6014"/>
                  </a:lnTo>
                  <a:lnTo>
                    <a:pt x="365" y="6389"/>
                  </a:lnTo>
                  <a:lnTo>
                    <a:pt x="308" y="6799"/>
                  </a:lnTo>
                  <a:lnTo>
                    <a:pt x="251" y="7209"/>
                  </a:lnTo>
                  <a:lnTo>
                    <a:pt x="198" y="7643"/>
                  </a:lnTo>
                  <a:lnTo>
                    <a:pt x="154" y="8100"/>
                  </a:lnTo>
                  <a:lnTo>
                    <a:pt x="115" y="8569"/>
                  </a:lnTo>
                  <a:lnTo>
                    <a:pt x="80" y="9049"/>
                  </a:lnTo>
                  <a:lnTo>
                    <a:pt x="49" y="9565"/>
                  </a:lnTo>
                  <a:lnTo>
                    <a:pt x="27" y="10081"/>
                  </a:lnTo>
                  <a:lnTo>
                    <a:pt x="9" y="10620"/>
                  </a:lnTo>
                  <a:lnTo>
                    <a:pt x="0" y="11182"/>
                  </a:lnTo>
                  <a:lnTo>
                    <a:pt x="0" y="11768"/>
                  </a:lnTo>
                  <a:lnTo>
                    <a:pt x="5" y="12366"/>
                  </a:lnTo>
                  <a:lnTo>
                    <a:pt x="14" y="12987"/>
                  </a:lnTo>
                  <a:lnTo>
                    <a:pt x="36" y="13632"/>
                  </a:lnTo>
                  <a:lnTo>
                    <a:pt x="62" y="14288"/>
                  </a:lnTo>
                  <a:lnTo>
                    <a:pt x="97" y="14956"/>
                  </a:lnTo>
                  <a:lnTo>
                    <a:pt x="141" y="15589"/>
                  </a:lnTo>
                  <a:lnTo>
                    <a:pt x="190" y="16210"/>
                  </a:lnTo>
                  <a:lnTo>
                    <a:pt x="242" y="16808"/>
                  </a:lnTo>
                  <a:lnTo>
                    <a:pt x="304" y="17382"/>
                  </a:lnTo>
                  <a:lnTo>
                    <a:pt x="370" y="17933"/>
                  </a:lnTo>
                  <a:lnTo>
                    <a:pt x="440" y="18461"/>
                  </a:lnTo>
                  <a:lnTo>
                    <a:pt x="515" y="18976"/>
                  </a:lnTo>
                  <a:lnTo>
                    <a:pt x="598" y="19469"/>
                  </a:lnTo>
                  <a:lnTo>
                    <a:pt x="682" y="19949"/>
                  </a:lnTo>
                  <a:lnTo>
                    <a:pt x="774" y="20406"/>
                  </a:lnTo>
                  <a:lnTo>
                    <a:pt x="871" y="20840"/>
                  </a:lnTo>
                  <a:lnTo>
                    <a:pt x="968" y="21262"/>
                  </a:lnTo>
                  <a:lnTo>
                    <a:pt x="1073" y="21660"/>
                  </a:lnTo>
                  <a:lnTo>
                    <a:pt x="1179" y="22047"/>
                  </a:lnTo>
                  <a:lnTo>
                    <a:pt x="1289" y="22422"/>
                  </a:lnTo>
                  <a:lnTo>
                    <a:pt x="1403" y="22774"/>
                  </a:lnTo>
                  <a:lnTo>
                    <a:pt x="1522" y="23102"/>
                  </a:lnTo>
                  <a:lnTo>
                    <a:pt x="1641" y="23418"/>
                  </a:lnTo>
                  <a:lnTo>
                    <a:pt x="1764" y="23723"/>
                  </a:lnTo>
                  <a:lnTo>
                    <a:pt x="1887" y="24016"/>
                  </a:lnTo>
                  <a:lnTo>
                    <a:pt x="2014" y="24286"/>
                  </a:lnTo>
                  <a:lnTo>
                    <a:pt x="2142" y="24555"/>
                  </a:lnTo>
                  <a:lnTo>
                    <a:pt x="2269" y="24801"/>
                  </a:lnTo>
                  <a:lnTo>
                    <a:pt x="2401" y="25024"/>
                  </a:lnTo>
                  <a:lnTo>
                    <a:pt x="2533" y="25247"/>
                  </a:lnTo>
                  <a:lnTo>
                    <a:pt x="2665" y="25458"/>
                  </a:lnTo>
                  <a:lnTo>
                    <a:pt x="2801" y="25645"/>
                  </a:lnTo>
                  <a:lnTo>
                    <a:pt x="2933" y="25833"/>
                  </a:lnTo>
                  <a:lnTo>
                    <a:pt x="3070" y="25997"/>
                  </a:lnTo>
                  <a:lnTo>
                    <a:pt x="3202" y="26161"/>
                  </a:lnTo>
                  <a:lnTo>
                    <a:pt x="3338" y="26313"/>
                  </a:lnTo>
                  <a:lnTo>
                    <a:pt x="3470" y="26442"/>
                  </a:lnTo>
                  <a:lnTo>
                    <a:pt x="3602" y="26571"/>
                  </a:lnTo>
                  <a:lnTo>
                    <a:pt x="3734" y="26688"/>
                  </a:lnTo>
                  <a:lnTo>
                    <a:pt x="3865" y="26806"/>
                  </a:lnTo>
                  <a:lnTo>
                    <a:pt x="3993" y="26899"/>
                  </a:lnTo>
                  <a:lnTo>
                    <a:pt x="4120" y="26993"/>
                  </a:lnTo>
                  <a:lnTo>
                    <a:pt x="4371" y="27146"/>
                  </a:lnTo>
                  <a:lnTo>
                    <a:pt x="4613" y="27274"/>
                  </a:lnTo>
                  <a:lnTo>
                    <a:pt x="4842" y="27380"/>
                  </a:lnTo>
                  <a:lnTo>
                    <a:pt x="5057" y="27462"/>
                  </a:lnTo>
                  <a:lnTo>
                    <a:pt x="5255" y="27509"/>
                  </a:lnTo>
                  <a:lnTo>
                    <a:pt x="5440" y="27556"/>
                  </a:lnTo>
                  <a:lnTo>
                    <a:pt x="5607" y="27579"/>
                  </a:lnTo>
                  <a:lnTo>
                    <a:pt x="5752" y="27591"/>
                  </a:lnTo>
                  <a:lnTo>
                    <a:pt x="5875" y="27591"/>
                  </a:lnTo>
                  <a:lnTo>
                    <a:pt x="6046" y="27579"/>
                  </a:lnTo>
                  <a:lnTo>
                    <a:pt x="6108" y="27567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fill="none" extrusionOk="0">
                  <a:moveTo>
                    <a:pt x="6108" y="27567"/>
                  </a:moveTo>
                  <a:lnTo>
                    <a:pt x="6108" y="27567"/>
                  </a:lnTo>
                  <a:lnTo>
                    <a:pt x="6046" y="27579"/>
                  </a:lnTo>
                  <a:lnTo>
                    <a:pt x="5875" y="27591"/>
                  </a:lnTo>
                  <a:lnTo>
                    <a:pt x="5752" y="27591"/>
                  </a:lnTo>
                  <a:lnTo>
                    <a:pt x="5607" y="27579"/>
                  </a:lnTo>
                  <a:lnTo>
                    <a:pt x="5440" y="27556"/>
                  </a:lnTo>
                  <a:lnTo>
                    <a:pt x="5255" y="27509"/>
                  </a:lnTo>
                  <a:lnTo>
                    <a:pt x="5057" y="27462"/>
                  </a:lnTo>
                  <a:lnTo>
                    <a:pt x="4842" y="27380"/>
                  </a:lnTo>
                  <a:lnTo>
                    <a:pt x="4613" y="27274"/>
                  </a:lnTo>
                  <a:lnTo>
                    <a:pt x="4371" y="27146"/>
                  </a:lnTo>
                  <a:lnTo>
                    <a:pt x="4120" y="26993"/>
                  </a:lnTo>
                  <a:lnTo>
                    <a:pt x="3993" y="26899"/>
                  </a:lnTo>
                  <a:lnTo>
                    <a:pt x="3865" y="26806"/>
                  </a:lnTo>
                  <a:lnTo>
                    <a:pt x="3734" y="26688"/>
                  </a:lnTo>
                  <a:lnTo>
                    <a:pt x="3602" y="26571"/>
                  </a:lnTo>
                  <a:lnTo>
                    <a:pt x="3470" y="26442"/>
                  </a:lnTo>
                  <a:lnTo>
                    <a:pt x="3338" y="26313"/>
                  </a:lnTo>
                  <a:lnTo>
                    <a:pt x="3202" y="26161"/>
                  </a:lnTo>
                  <a:lnTo>
                    <a:pt x="3070" y="25997"/>
                  </a:lnTo>
                  <a:lnTo>
                    <a:pt x="2933" y="25833"/>
                  </a:lnTo>
                  <a:lnTo>
                    <a:pt x="2801" y="25645"/>
                  </a:lnTo>
                  <a:lnTo>
                    <a:pt x="2665" y="25458"/>
                  </a:lnTo>
                  <a:lnTo>
                    <a:pt x="2533" y="25247"/>
                  </a:lnTo>
                  <a:lnTo>
                    <a:pt x="2401" y="25024"/>
                  </a:lnTo>
                  <a:lnTo>
                    <a:pt x="2269" y="24801"/>
                  </a:lnTo>
                  <a:lnTo>
                    <a:pt x="2142" y="24555"/>
                  </a:lnTo>
                  <a:lnTo>
                    <a:pt x="2014" y="24286"/>
                  </a:lnTo>
                  <a:lnTo>
                    <a:pt x="1887" y="24016"/>
                  </a:lnTo>
                  <a:lnTo>
                    <a:pt x="1764" y="23723"/>
                  </a:lnTo>
                  <a:lnTo>
                    <a:pt x="1641" y="23418"/>
                  </a:lnTo>
                  <a:lnTo>
                    <a:pt x="1522" y="23102"/>
                  </a:lnTo>
                  <a:lnTo>
                    <a:pt x="1403" y="22774"/>
                  </a:lnTo>
                  <a:lnTo>
                    <a:pt x="1289" y="22422"/>
                  </a:lnTo>
                  <a:lnTo>
                    <a:pt x="1179" y="22047"/>
                  </a:lnTo>
                  <a:lnTo>
                    <a:pt x="1073" y="21660"/>
                  </a:lnTo>
                  <a:lnTo>
                    <a:pt x="968" y="21262"/>
                  </a:lnTo>
                  <a:lnTo>
                    <a:pt x="871" y="20840"/>
                  </a:lnTo>
                  <a:lnTo>
                    <a:pt x="774" y="20406"/>
                  </a:lnTo>
                  <a:lnTo>
                    <a:pt x="682" y="19949"/>
                  </a:lnTo>
                  <a:lnTo>
                    <a:pt x="598" y="19469"/>
                  </a:lnTo>
                  <a:lnTo>
                    <a:pt x="515" y="18976"/>
                  </a:lnTo>
                  <a:lnTo>
                    <a:pt x="440" y="18461"/>
                  </a:lnTo>
                  <a:lnTo>
                    <a:pt x="370" y="17933"/>
                  </a:lnTo>
                  <a:lnTo>
                    <a:pt x="304" y="17382"/>
                  </a:lnTo>
                  <a:lnTo>
                    <a:pt x="242" y="16808"/>
                  </a:lnTo>
                  <a:lnTo>
                    <a:pt x="190" y="16210"/>
                  </a:lnTo>
                  <a:lnTo>
                    <a:pt x="141" y="15589"/>
                  </a:lnTo>
                  <a:lnTo>
                    <a:pt x="97" y="14956"/>
                  </a:lnTo>
                  <a:lnTo>
                    <a:pt x="62" y="14288"/>
                  </a:lnTo>
                  <a:lnTo>
                    <a:pt x="62" y="14288"/>
                  </a:lnTo>
                  <a:lnTo>
                    <a:pt x="36" y="13632"/>
                  </a:lnTo>
                  <a:lnTo>
                    <a:pt x="14" y="12987"/>
                  </a:lnTo>
                  <a:lnTo>
                    <a:pt x="5" y="12366"/>
                  </a:lnTo>
                  <a:lnTo>
                    <a:pt x="0" y="11768"/>
                  </a:lnTo>
                  <a:lnTo>
                    <a:pt x="0" y="11182"/>
                  </a:lnTo>
                  <a:lnTo>
                    <a:pt x="9" y="10620"/>
                  </a:lnTo>
                  <a:lnTo>
                    <a:pt x="27" y="10081"/>
                  </a:lnTo>
                  <a:lnTo>
                    <a:pt x="49" y="9565"/>
                  </a:lnTo>
                  <a:lnTo>
                    <a:pt x="80" y="9049"/>
                  </a:lnTo>
                  <a:lnTo>
                    <a:pt x="115" y="8569"/>
                  </a:lnTo>
                  <a:lnTo>
                    <a:pt x="154" y="8100"/>
                  </a:lnTo>
                  <a:lnTo>
                    <a:pt x="198" y="7643"/>
                  </a:lnTo>
                  <a:lnTo>
                    <a:pt x="251" y="7209"/>
                  </a:lnTo>
                  <a:lnTo>
                    <a:pt x="308" y="6799"/>
                  </a:lnTo>
                  <a:lnTo>
                    <a:pt x="365" y="6389"/>
                  </a:lnTo>
                  <a:lnTo>
                    <a:pt x="431" y="6014"/>
                  </a:lnTo>
                  <a:lnTo>
                    <a:pt x="502" y="5638"/>
                  </a:lnTo>
                  <a:lnTo>
                    <a:pt x="576" y="5287"/>
                  </a:lnTo>
                  <a:lnTo>
                    <a:pt x="656" y="4947"/>
                  </a:lnTo>
                  <a:lnTo>
                    <a:pt x="735" y="4619"/>
                  </a:lnTo>
                  <a:lnTo>
                    <a:pt x="818" y="4314"/>
                  </a:lnTo>
                  <a:lnTo>
                    <a:pt x="906" y="4021"/>
                  </a:lnTo>
                  <a:lnTo>
                    <a:pt x="999" y="3740"/>
                  </a:lnTo>
                  <a:lnTo>
                    <a:pt x="1091" y="3470"/>
                  </a:lnTo>
                  <a:lnTo>
                    <a:pt x="1188" y="3212"/>
                  </a:lnTo>
                  <a:lnTo>
                    <a:pt x="1284" y="2966"/>
                  </a:lnTo>
                  <a:lnTo>
                    <a:pt x="1386" y="2744"/>
                  </a:lnTo>
                  <a:lnTo>
                    <a:pt x="1487" y="2521"/>
                  </a:lnTo>
                  <a:lnTo>
                    <a:pt x="1588" y="2322"/>
                  </a:lnTo>
                  <a:lnTo>
                    <a:pt x="1693" y="2122"/>
                  </a:lnTo>
                  <a:lnTo>
                    <a:pt x="1799" y="1935"/>
                  </a:lnTo>
                  <a:lnTo>
                    <a:pt x="1904" y="1771"/>
                  </a:lnTo>
                  <a:lnTo>
                    <a:pt x="2010" y="1607"/>
                  </a:lnTo>
                  <a:lnTo>
                    <a:pt x="2115" y="1454"/>
                  </a:lnTo>
                  <a:lnTo>
                    <a:pt x="2221" y="1314"/>
                  </a:lnTo>
                  <a:lnTo>
                    <a:pt x="2327" y="1185"/>
                  </a:lnTo>
                  <a:lnTo>
                    <a:pt x="2432" y="1056"/>
                  </a:lnTo>
                  <a:lnTo>
                    <a:pt x="2538" y="939"/>
                  </a:lnTo>
                  <a:lnTo>
                    <a:pt x="2744" y="739"/>
                  </a:lnTo>
                  <a:lnTo>
                    <a:pt x="2946" y="564"/>
                  </a:lnTo>
                  <a:lnTo>
                    <a:pt x="3140" y="423"/>
                  </a:lnTo>
                  <a:lnTo>
                    <a:pt x="3325" y="306"/>
                  </a:lnTo>
                  <a:lnTo>
                    <a:pt x="3501" y="212"/>
                  </a:lnTo>
                  <a:lnTo>
                    <a:pt x="3659" y="142"/>
                  </a:lnTo>
                  <a:lnTo>
                    <a:pt x="3804" y="95"/>
                  </a:lnTo>
                  <a:lnTo>
                    <a:pt x="3931" y="48"/>
                  </a:lnTo>
                  <a:lnTo>
                    <a:pt x="4041" y="24"/>
                  </a:lnTo>
                  <a:lnTo>
                    <a:pt x="4191" y="1"/>
                  </a:lnTo>
                  <a:lnTo>
                    <a:pt x="4248" y="1"/>
                  </a:lnTo>
                  <a:lnTo>
                    <a:pt x="6108" y="27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extrusionOk="0">
                  <a:moveTo>
                    <a:pt x="6095" y="1"/>
                  </a:moveTo>
                  <a:lnTo>
                    <a:pt x="0" y="10526"/>
                  </a:lnTo>
                  <a:lnTo>
                    <a:pt x="12013" y="58310"/>
                  </a:lnTo>
                  <a:lnTo>
                    <a:pt x="18112" y="65975"/>
                  </a:lnTo>
                  <a:lnTo>
                    <a:pt x="17193" y="30450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fill="none" extrusionOk="0">
                  <a:moveTo>
                    <a:pt x="0" y="10526"/>
                  </a:moveTo>
                  <a:lnTo>
                    <a:pt x="6095" y="1"/>
                  </a:lnTo>
                  <a:lnTo>
                    <a:pt x="17193" y="30450"/>
                  </a:lnTo>
                  <a:lnTo>
                    <a:pt x="18112" y="65975"/>
                  </a:lnTo>
                  <a:lnTo>
                    <a:pt x="12013" y="58310"/>
                  </a:lnTo>
                  <a:lnTo>
                    <a:pt x="0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fill="none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extrusionOk="0">
                  <a:moveTo>
                    <a:pt x="0" y="0"/>
                  </a:moveTo>
                  <a:lnTo>
                    <a:pt x="211" y="8193"/>
                  </a:lnTo>
                  <a:lnTo>
                    <a:pt x="215" y="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fill="none" extrusionOk="0">
                  <a:moveTo>
                    <a:pt x="215" y="8204"/>
                  </a:moveTo>
                  <a:lnTo>
                    <a:pt x="211" y="81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5" y="82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extrusionOk="0">
                  <a:moveTo>
                    <a:pt x="1720" y="1"/>
                  </a:moveTo>
                  <a:lnTo>
                    <a:pt x="1663" y="516"/>
                  </a:lnTo>
                  <a:lnTo>
                    <a:pt x="1597" y="1032"/>
                  </a:lnTo>
                  <a:lnTo>
                    <a:pt x="1526" y="1524"/>
                  </a:lnTo>
                  <a:lnTo>
                    <a:pt x="1447" y="2017"/>
                  </a:lnTo>
                  <a:lnTo>
                    <a:pt x="1359" y="2485"/>
                  </a:lnTo>
                  <a:lnTo>
                    <a:pt x="1267" y="2954"/>
                  </a:lnTo>
                  <a:lnTo>
                    <a:pt x="1166" y="3411"/>
                  </a:lnTo>
                  <a:lnTo>
                    <a:pt x="1060" y="3857"/>
                  </a:lnTo>
                  <a:lnTo>
                    <a:pt x="950" y="4290"/>
                  </a:lnTo>
                  <a:lnTo>
                    <a:pt x="832" y="4701"/>
                  </a:lnTo>
                  <a:lnTo>
                    <a:pt x="704" y="5111"/>
                  </a:lnTo>
                  <a:lnTo>
                    <a:pt x="576" y="5509"/>
                  </a:lnTo>
                  <a:lnTo>
                    <a:pt x="440" y="5884"/>
                  </a:lnTo>
                  <a:lnTo>
                    <a:pt x="299" y="6248"/>
                  </a:lnTo>
                  <a:lnTo>
                    <a:pt x="150" y="6599"/>
                  </a:lnTo>
                  <a:lnTo>
                    <a:pt x="0" y="6927"/>
                  </a:lnTo>
                  <a:lnTo>
                    <a:pt x="12378" y="43355"/>
                  </a:lnTo>
                  <a:lnTo>
                    <a:pt x="12167" y="35162"/>
                  </a:lnTo>
                  <a:lnTo>
                    <a:pt x="11987" y="28188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fill="none" extrusionOk="0">
                  <a:moveTo>
                    <a:pt x="12378" y="43355"/>
                  </a:moveTo>
                  <a:lnTo>
                    <a:pt x="0" y="6927"/>
                  </a:lnTo>
                  <a:lnTo>
                    <a:pt x="0" y="6927"/>
                  </a:lnTo>
                  <a:lnTo>
                    <a:pt x="150" y="6599"/>
                  </a:lnTo>
                  <a:lnTo>
                    <a:pt x="299" y="6248"/>
                  </a:lnTo>
                  <a:lnTo>
                    <a:pt x="440" y="5884"/>
                  </a:lnTo>
                  <a:lnTo>
                    <a:pt x="576" y="5509"/>
                  </a:lnTo>
                  <a:lnTo>
                    <a:pt x="704" y="5111"/>
                  </a:lnTo>
                  <a:lnTo>
                    <a:pt x="832" y="4701"/>
                  </a:lnTo>
                  <a:lnTo>
                    <a:pt x="950" y="4290"/>
                  </a:lnTo>
                  <a:lnTo>
                    <a:pt x="1060" y="3857"/>
                  </a:lnTo>
                  <a:lnTo>
                    <a:pt x="1166" y="3411"/>
                  </a:lnTo>
                  <a:lnTo>
                    <a:pt x="1267" y="2954"/>
                  </a:lnTo>
                  <a:lnTo>
                    <a:pt x="1359" y="2485"/>
                  </a:lnTo>
                  <a:lnTo>
                    <a:pt x="1447" y="2017"/>
                  </a:lnTo>
                  <a:lnTo>
                    <a:pt x="1526" y="1524"/>
                  </a:lnTo>
                  <a:lnTo>
                    <a:pt x="1597" y="1032"/>
                  </a:lnTo>
                  <a:lnTo>
                    <a:pt x="1663" y="516"/>
                  </a:lnTo>
                  <a:lnTo>
                    <a:pt x="1720" y="1"/>
                  </a:lnTo>
                  <a:lnTo>
                    <a:pt x="11987" y="28188"/>
                  </a:lnTo>
                  <a:lnTo>
                    <a:pt x="12167" y="35162"/>
                  </a:lnTo>
                  <a:lnTo>
                    <a:pt x="12378" y="4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941625" y="-3736875"/>
              <a:ext cx="306275" cy="901325"/>
            </a:xfrm>
            <a:custGeom>
              <a:avLst/>
              <a:gdLst/>
              <a:ahLst/>
              <a:cxnLst/>
              <a:rect l="l" t="t" r="r" b="b"/>
              <a:pathLst>
                <a:path w="12251" h="36053" extrusionOk="0">
                  <a:moveTo>
                    <a:pt x="0" y="0"/>
                  </a:moveTo>
                  <a:lnTo>
                    <a:pt x="0" y="12"/>
                  </a:lnTo>
                  <a:lnTo>
                    <a:pt x="5" y="35"/>
                  </a:lnTo>
                  <a:lnTo>
                    <a:pt x="22" y="118"/>
                  </a:lnTo>
                  <a:lnTo>
                    <a:pt x="106" y="411"/>
                  </a:lnTo>
                  <a:lnTo>
                    <a:pt x="246" y="879"/>
                  </a:lnTo>
                  <a:lnTo>
                    <a:pt x="444" y="1501"/>
                  </a:lnTo>
                  <a:lnTo>
                    <a:pt x="994" y="3200"/>
                  </a:lnTo>
                  <a:lnTo>
                    <a:pt x="1728" y="5439"/>
                  </a:lnTo>
                  <a:lnTo>
                    <a:pt x="2625" y="8134"/>
                  </a:lnTo>
                  <a:lnTo>
                    <a:pt x="3654" y="11217"/>
                  </a:lnTo>
                  <a:lnTo>
                    <a:pt x="4802" y="14616"/>
                  </a:lnTo>
                  <a:lnTo>
                    <a:pt x="6033" y="18249"/>
                  </a:lnTo>
                  <a:lnTo>
                    <a:pt x="7273" y="21871"/>
                  </a:lnTo>
                  <a:lnTo>
                    <a:pt x="8425" y="25246"/>
                  </a:lnTo>
                  <a:lnTo>
                    <a:pt x="9476" y="28282"/>
                  </a:lnTo>
                  <a:lnTo>
                    <a:pt x="10390" y="30931"/>
                  </a:lnTo>
                  <a:lnTo>
                    <a:pt x="11151" y="33099"/>
                  </a:lnTo>
                  <a:lnTo>
                    <a:pt x="11731" y="34716"/>
                  </a:lnTo>
                  <a:lnTo>
                    <a:pt x="11947" y="35302"/>
                  </a:lnTo>
                  <a:lnTo>
                    <a:pt x="12105" y="35724"/>
                  </a:lnTo>
                  <a:lnTo>
                    <a:pt x="12211" y="35982"/>
                  </a:lnTo>
                  <a:lnTo>
                    <a:pt x="12237" y="36041"/>
                  </a:lnTo>
                  <a:lnTo>
                    <a:pt x="12246" y="36052"/>
                  </a:lnTo>
                  <a:lnTo>
                    <a:pt x="12250" y="36052"/>
                  </a:lnTo>
                  <a:lnTo>
                    <a:pt x="12250" y="36041"/>
                  </a:lnTo>
                  <a:lnTo>
                    <a:pt x="12246" y="36017"/>
                  </a:lnTo>
                  <a:lnTo>
                    <a:pt x="12228" y="35935"/>
                  </a:lnTo>
                  <a:lnTo>
                    <a:pt x="12145" y="35631"/>
                  </a:lnTo>
                  <a:lnTo>
                    <a:pt x="12004" y="35173"/>
                  </a:lnTo>
                  <a:lnTo>
                    <a:pt x="11806" y="34541"/>
                  </a:lnTo>
                  <a:lnTo>
                    <a:pt x="11257" y="32841"/>
                  </a:lnTo>
                  <a:lnTo>
                    <a:pt x="10522" y="30602"/>
                  </a:lnTo>
                  <a:lnTo>
                    <a:pt x="9625" y="27907"/>
                  </a:lnTo>
                  <a:lnTo>
                    <a:pt x="8592" y="24836"/>
                  </a:lnTo>
                  <a:lnTo>
                    <a:pt x="7449" y="21437"/>
                  </a:lnTo>
                  <a:lnTo>
                    <a:pt x="6218" y="17804"/>
                  </a:lnTo>
                  <a:lnTo>
                    <a:pt x="4978" y="14170"/>
                  </a:lnTo>
                  <a:lnTo>
                    <a:pt x="3826" y="10807"/>
                  </a:lnTo>
                  <a:lnTo>
                    <a:pt x="2775" y="7759"/>
                  </a:lnTo>
                  <a:lnTo>
                    <a:pt x="1856" y="5122"/>
                  </a:lnTo>
                  <a:lnTo>
                    <a:pt x="1095" y="2954"/>
                  </a:lnTo>
                  <a:lnTo>
                    <a:pt x="515" y="1325"/>
                  </a:lnTo>
                  <a:lnTo>
                    <a:pt x="299" y="739"/>
                  </a:lnTo>
                  <a:lnTo>
                    <a:pt x="141" y="317"/>
                  </a:lnTo>
                  <a:lnTo>
                    <a:pt x="40" y="71"/>
                  </a:lnTo>
                  <a:lnTo>
                    <a:pt x="13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007675" y="-3679750"/>
              <a:ext cx="5975" cy="16150"/>
            </a:xfrm>
            <a:custGeom>
              <a:avLst/>
              <a:gdLst/>
              <a:ahLst/>
              <a:cxnLst/>
              <a:rect l="l" t="t" r="r" b="b"/>
              <a:pathLst>
                <a:path w="239" h="646" extrusionOk="0">
                  <a:moveTo>
                    <a:pt x="120" y="1"/>
                  </a:moveTo>
                  <a:lnTo>
                    <a:pt x="98" y="13"/>
                  </a:lnTo>
                  <a:lnTo>
                    <a:pt x="71" y="36"/>
                  </a:lnTo>
                  <a:lnTo>
                    <a:pt x="54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10" y="200"/>
                  </a:lnTo>
                  <a:lnTo>
                    <a:pt x="1" y="259"/>
                  </a:lnTo>
                  <a:lnTo>
                    <a:pt x="1" y="329"/>
                  </a:lnTo>
                  <a:lnTo>
                    <a:pt x="1" y="388"/>
                  </a:lnTo>
                  <a:lnTo>
                    <a:pt x="10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1" y="622"/>
                  </a:lnTo>
                  <a:lnTo>
                    <a:pt x="98" y="645"/>
                  </a:lnTo>
                  <a:lnTo>
                    <a:pt x="146" y="645"/>
                  </a:lnTo>
                  <a:lnTo>
                    <a:pt x="168" y="622"/>
                  </a:lnTo>
                  <a:lnTo>
                    <a:pt x="186" y="587"/>
                  </a:lnTo>
                  <a:lnTo>
                    <a:pt x="203" y="552"/>
                  </a:lnTo>
                  <a:lnTo>
                    <a:pt x="221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16" y="153"/>
                  </a:lnTo>
                  <a:lnTo>
                    <a:pt x="203" y="106"/>
                  </a:lnTo>
                  <a:lnTo>
                    <a:pt x="186" y="59"/>
                  </a:lnTo>
                  <a:lnTo>
                    <a:pt x="164" y="36"/>
                  </a:lnTo>
                  <a:lnTo>
                    <a:pt x="142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088700" y="-34350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169825" y="-3190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1" y="610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extrusionOk="0">
                  <a:moveTo>
                    <a:pt x="4996" y="1"/>
                  </a:move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fill="none" extrusionOk="0">
                  <a:moveTo>
                    <a:pt x="4996" y="26618"/>
                  </a:move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lnTo>
                    <a:pt x="4996" y="1"/>
                  </a:ln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extrusionOk="0">
                  <a:moveTo>
                    <a:pt x="20781" y="1"/>
                  </a:move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  <a:lnTo>
                    <a:pt x="23112" y="8111"/>
                  </a:lnTo>
                  <a:lnTo>
                    <a:pt x="20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fill="none" extrusionOk="0">
                  <a:moveTo>
                    <a:pt x="9965" y="51641"/>
                  </a:moveTo>
                  <a:lnTo>
                    <a:pt x="23112" y="8111"/>
                  </a:lnTo>
                  <a:lnTo>
                    <a:pt x="20781" y="1"/>
                  </a:ln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2905775" y="-4033400"/>
              <a:ext cx="77750" cy="14675"/>
            </a:xfrm>
            <a:custGeom>
              <a:avLst/>
              <a:gdLst/>
              <a:ahLst/>
              <a:cxnLst/>
              <a:rect l="l" t="t" r="r" b="b"/>
              <a:pathLst>
                <a:path w="3110" h="587" extrusionOk="0">
                  <a:moveTo>
                    <a:pt x="3110" y="0"/>
                  </a:moveTo>
                  <a:lnTo>
                    <a:pt x="1" y="586"/>
                  </a:lnTo>
                  <a:lnTo>
                    <a:pt x="5" y="586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905775" y="-4045725"/>
              <a:ext cx="81500" cy="27000"/>
            </a:xfrm>
            <a:custGeom>
              <a:avLst/>
              <a:gdLst/>
              <a:ahLst/>
              <a:cxnLst/>
              <a:rect l="l" t="t" r="r" b="b"/>
              <a:pathLst>
                <a:path w="3260" h="1080" fill="none" extrusionOk="0">
                  <a:moveTo>
                    <a:pt x="1" y="1079"/>
                  </a:moveTo>
                  <a:lnTo>
                    <a:pt x="5" y="1079"/>
                  </a:lnTo>
                  <a:lnTo>
                    <a:pt x="3110" y="493"/>
                  </a:lnTo>
                  <a:lnTo>
                    <a:pt x="3259" y="1"/>
                  </a:lnTo>
                  <a:lnTo>
                    <a:pt x="3259" y="1"/>
                  </a:lnTo>
                  <a:lnTo>
                    <a:pt x="3110" y="493"/>
                  </a:lnTo>
                  <a:lnTo>
                    <a:pt x="1" y="10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extrusionOk="0">
                  <a:moveTo>
                    <a:pt x="2216" y="1"/>
                  </a:moveTo>
                  <a:lnTo>
                    <a:pt x="0" y="3927"/>
                  </a:lnTo>
                  <a:lnTo>
                    <a:pt x="0" y="393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fill="none" extrusionOk="0">
                  <a:moveTo>
                    <a:pt x="0" y="3939"/>
                  </a:moveTo>
                  <a:lnTo>
                    <a:pt x="0" y="3927"/>
                  </a:lnTo>
                  <a:lnTo>
                    <a:pt x="2216" y="1"/>
                  </a:lnTo>
                  <a:lnTo>
                    <a:pt x="0" y="39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extrusionOk="0">
                  <a:moveTo>
                    <a:pt x="13921" y="1"/>
                  </a:moveTo>
                  <a:lnTo>
                    <a:pt x="11705" y="3939"/>
                  </a:lnTo>
                  <a:lnTo>
                    <a:pt x="12105" y="14159"/>
                  </a:lnTo>
                  <a:lnTo>
                    <a:pt x="0" y="52227"/>
                  </a:lnTo>
                  <a:lnTo>
                    <a:pt x="3105" y="51641"/>
                  </a:lnTo>
                  <a:lnTo>
                    <a:pt x="3254" y="51149"/>
                  </a:lnTo>
                  <a:lnTo>
                    <a:pt x="16252" y="8111"/>
                  </a:lnTo>
                  <a:lnTo>
                    <a:pt x="13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fill="none" extrusionOk="0">
                  <a:moveTo>
                    <a:pt x="0" y="52227"/>
                  </a:moveTo>
                  <a:lnTo>
                    <a:pt x="12105" y="14159"/>
                  </a:lnTo>
                  <a:lnTo>
                    <a:pt x="11705" y="3939"/>
                  </a:lnTo>
                  <a:lnTo>
                    <a:pt x="13921" y="1"/>
                  </a:lnTo>
                  <a:lnTo>
                    <a:pt x="16252" y="8111"/>
                  </a:lnTo>
                  <a:lnTo>
                    <a:pt x="3254" y="51149"/>
                  </a:lnTo>
                  <a:lnTo>
                    <a:pt x="3105" y="51641"/>
                  </a:lnTo>
                  <a:lnTo>
                    <a:pt x="0" y="5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905775" y="-5226250"/>
              <a:ext cx="305625" cy="1207525"/>
            </a:xfrm>
            <a:custGeom>
              <a:avLst/>
              <a:gdLst/>
              <a:ahLst/>
              <a:cxnLst/>
              <a:rect l="l" t="t" r="r" b="b"/>
              <a:pathLst>
                <a:path w="12225" h="48301" extrusionOk="0">
                  <a:moveTo>
                    <a:pt x="11710" y="0"/>
                  </a:moveTo>
                  <a:lnTo>
                    <a:pt x="11701" y="176"/>
                  </a:lnTo>
                  <a:lnTo>
                    <a:pt x="11701" y="364"/>
                  </a:lnTo>
                  <a:lnTo>
                    <a:pt x="11701" y="539"/>
                  </a:lnTo>
                  <a:lnTo>
                    <a:pt x="11710" y="715"/>
                  </a:lnTo>
                  <a:lnTo>
                    <a:pt x="11714" y="1161"/>
                  </a:lnTo>
                  <a:lnTo>
                    <a:pt x="11728" y="1665"/>
                  </a:lnTo>
                  <a:lnTo>
                    <a:pt x="11767" y="2766"/>
                  </a:lnTo>
                  <a:lnTo>
                    <a:pt x="11873" y="6071"/>
                  </a:lnTo>
                  <a:lnTo>
                    <a:pt x="12010" y="10148"/>
                  </a:lnTo>
                  <a:lnTo>
                    <a:pt x="12010" y="10148"/>
                  </a:lnTo>
                  <a:lnTo>
                    <a:pt x="7208" y="25129"/>
                  </a:lnTo>
                  <a:lnTo>
                    <a:pt x="5735" y="29782"/>
                  </a:lnTo>
                  <a:lnTo>
                    <a:pt x="4367" y="34107"/>
                  </a:lnTo>
                  <a:lnTo>
                    <a:pt x="3136" y="38010"/>
                  </a:lnTo>
                  <a:lnTo>
                    <a:pt x="2582" y="39779"/>
                  </a:lnTo>
                  <a:lnTo>
                    <a:pt x="2072" y="41432"/>
                  </a:lnTo>
                  <a:lnTo>
                    <a:pt x="542" y="46413"/>
                  </a:lnTo>
                  <a:lnTo>
                    <a:pt x="133" y="47796"/>
                  </a:lnTo>
                  <a:lnTo>
                    <a:pt x="93" y="47913"/>
                  </a:lnTo>
                  <a:lnTo>
                    <a:pt x="62" y="48042"/>
                  </a:lnTo>
                  <a:lnTo>
                    <a:pt x="32" y="48171"/>
                  </a:lnTo>
                  <a:lnTo>
                    <a:pt x="1" y="48300"/>
                  </a:lnTo>
                  <a:lnTo>
                    <a:pt x="49" y="48195"/>
                  </a:lnTo>
                  <a:lnTo>
                    <a:pt x="102" y="48066"/>
                  </a:lnTo>
                  <a:lnTo>
                    <a:pt x="168" y="47878"/>
                  </a:lnTo>
                  <a:lnTo>
                    <a:pt x="366" y="47327"/>
                  </a:lnTo>
                  <a:lnTo>
                    <a:pt x="612" y="46601"/>
                  </a:lnTo>
                  <a:lnTo>
                    <a:pt x="2208" y="41760"/>
                  </a:lnTo>
                  <a:lnTo>
                    <a:pt x="3299" y="38385"/>
                  </a:lnTo>
                  <a:lnTo>
                    <a:pt x="4547" y="34505"/>
                  </a:lnTo>
                  <a:lnTo>
                    <a:pt x="5924" y="30204"/>
                  </a:lnTo>
                  <a:lnTo>
                    <a:pt x="7397" y="25586"/>
                  </a:lnTo>
                  <a:lnTo>
                    <a:pt x="10000" y="17347"/>
                  </a:lnTo>
                  <a:lnTo>
                    <a:pt x="11156" y="13678"/>
                  </a:lnTo>
                  <a:lnTo>
                    <a:pt x="12198" y="10420"/>
                  </a:lnTo>
                  <a:lnTo>
                    <a:pt x="12225" y="10338"/>
                  </a:lnTo>
                  <a:lnTo>
                    <a:pt x="12225" y="10232"/>
                  </a:lnTo>
                  <a:lnTo>
                    <a:pt x="12040" y="6048"/>
                  </a:lnTo>
                  <a:lnTo>
                    <a:pt x="11890" y="2766"/>
                  </a:lnTo>
                  <a:lnTo>
                    <a:pt x="11838" y="1653"/>
                  </a:lnTo>
                  <a:lnTo>
                    <a:pt x="11789" y="727"/>
                  </a:lnTo>
                  <a:lnTo>
                    <a:pt x="11776" y="539"/>
                  </a:lnTo>
                  <a:lnTo>
                    <a:pt x="11758" y="364"/>
                  </a:lnTo>
                  <a:lnTo>
                    <a:pt x="11736" y="176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116400" y="-4622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9" y="445"/>
                  </a:lnTo>
                  <a:lnTo>
                    <a:pt x="18" y="492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2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3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195550" y="-4857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7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7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048125" y="-44002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0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0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979325" y="-41992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85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extrusionOk="0">
                  <a:moveTo>
                    <a:pt x="8372" y="0"/>
                  </a:move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  <a:lnTo>
                    <a:pt x="22641" y="1887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fill="none" extrusionOk="0">
                  <a:moveTo>
                    <a:pt x="20745" y="37576"/>
                  </a:moveTo>
                  <a:lnTo>
                    <a:pt x="22641" y="18870"/>
                  </a:lnTo>
                  <a:lnTo>
                    <a:pt x="8372" y="0"/>
                  </a:ln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extrusionOk="0">
                  <a:moveTo>
                    <a:pt x="5541" y="0"/>
                  </a:moveTo>
                  <a:lnTo>
                    <a:pt x="1" y="3634"/>
                  </a:lnTo>
                  <a:lnTo>
                    <a:pt x="5" y="3634"/>
                  </a:lnTo>
                  <a:lnTo>
                    <a:pt x="554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fill="none" extrusionOk="0">
                  <a:moveTo>
                    <a:pt x="5" y="3634"/>
                  </a:moveTo>
                  <a:lnTo>
                    <a:pt x="1" y="3634"/>
                  </a:lnTo>
                  <a:lnTo>
                    <a:pt x="5541" y="0"/>
                  </a:lnTo>
                  <a:lnTo>
                    <a:pt x="5" y="3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extrusionOk="0">
                  <a:moveTo>
                    <a:pt x="5536" y="0"/>
                  </a:moveTo>
                  <a:lnTo>
                    <a:pt x="0" y="3634"/>
                  </a:lnTo>
                  <a:lnTo>
                    <a:pt x="16793" y="23945"/>
                  </a:lnTo>
                  <a:lnTo>
                    <a:pt x="16854" y="23547"/>
                  </a:lnTo>
                  <a:lnTo>
                    <a:pt x="16916" y="23160"/>
                  </a:lnTo>
                  <a:lnTo>
                    <a:pt x="16986" y="22762"/>
                  </a:lnTo>
                  <a:lnTo>
                    <a:pt x="17061" y="22375"/>
                  </a:lnTo>
                  <a:lnTo>
                    <a:pt x="17140" y="22000"/>
                  </a:lnTo>
                  <a:lnTo>
                    <a:pt x="17219" y="21625"/>
                  </a:lnTo>
                  <a:lnTo>
                    <a:pt x="17307" y="21261"/>
                  </a:lnTo>
                  <a:lnTo>
                    <a:pt x="17399" y="20910"/>
                  </a:lnTo>
                  <a:lnTo>
                    <a:pt x="17492" y="20558"/>
                  </a:lnTo>
                  <a:lnTo>
                    <a:pt x="17588" y="20230"/>
                  </a:lnTo>
                  <a:lnTo>
                    <a:pt x="17690" y="19902"/>
                  </a:lnTo>
                  <a:lnTo>
                    <a:pt x="17795" y="19597"/>
                  </a:lnTo>
                  <a:lnTo>
                    <a:pt x="17905" y="19292"/>
                  </a:lnTo>
                  <a:lnTo>
                    <a:pt x="18015" y="18999"/>
                  </a:lnTo>
                  <a:lnTo>
                    <a:pt x="18129" y="18718"/>
                  </a:lnTo>
                  <a:lnTo>
                    <a:pt x="18244" y="18448"/>
                  </a:lnTo>
                  <a:lnTo>
                    <a:pt x="18362" y="18179"/>
                  </a:lnTo>
                  <a:lnTo>
                    <a:pt x="18485" y="17933"/>
                  </a:lnTo>
                  <a:lnTo>
                    <a:pt x="18613" y="17687"/>
                  </a:lnTo>
                  <a:lnTo>
                    <a:pt x="18740" y="17464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fill="none" extrusionOk="0">
                  <a:moveTo>
                    <a:pt x="16793" y="23945"/>
                  </a:moveTo>
                  <a:lnTo>
                    <a:pt x="0" y="3634"/>
                  </a:lnTo>
                  <a:lnTo>
                    <a:pt x="5536" y="0"/>
                  </a:lnTo>
                  <a:lnTo>
                    <a:pt x="18740" y="17464"/>
                  </a:lnTo>
                  <a:lnTo>
                    <a:pt x="18740" y="17464"/>
                  </a:lnTo>
                  <a:lnTo>
                    <a:pt x="18613" y="17687"/>
                  </a:lnTo>
                  <a:lnTo>
                    <a:pt x="18485" y="17933"/>
                  </a:lnTo>
                  <a:lnTo>
                    <a:pt x="18362" y="18179"/>
                  </a:lnTo>
                  <a:lnTo>
                    <a:pt x="18244" y="18448"/>
                  </a:lnTo>
                  <a:lnTo>
                    <a:pt x="18129" y="18718"/>
                  </a:lnTo>
                  <a:lnTo>
                    <a:pt x="18015" y="18999"/>
                  </a:lnTo>
                  <a:lnTo>
                    <a:pt x="17905" y="19292"/>
                  </a:lnTo>
                  <a:lnTo>
                    <a:pt x="17795" y="19597"/>
                  </a:lnTo>
                  <a:lnTo>
                    <a:pt x="17690" y="19902"/>
                  </a:lnTo>
                  <a:lnTo>
                    <a:pt x="17588" y="20230"/>
                  </a:lnTo>
                  <a:lnTo>
                    <a:pt x="17492" y="20558"/>
                  </a:lnTo>
                  <a:lnTo>
                    <a:pt x="17399" y="20910"/>
                  </a:lnTo>
                  <a:lnTo>
                    <a:pt x="17307" y="21261"/>
                  </a:lnTo>
                  <a:lnTo>
                    <a:pt x="17219" y="21625"/>
                  </a:lnTo>
                  <a:lnTo>
                    <a:pt x="17140" y="22000"/>
                  </a:lnTo>
                  <a:lnTo>
                    <a:pt x="17061" y="22375"/>
                  </a:lnTo>
                  <a:lnTo>
                    <a:pt x="17061" y="22375"/>
                  </a:lnTo>
                  <a:lnTo>
                    <a:pt x="16986" y="22762"/>
                  </a:lnTo>
                  <a:lnTo>
                    <a:pt x="16916" y="23160"/>
                  </a:lnTo>
                  <a:lnTo>
                    <a:pt x="16854" y="23547"/>
                  </a:lnTo>
                  <a:lnTo>
                    <a:pt x="16793" y="23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290525" y="-2863125"/>
              <a:ext cx="415425" cy="502550"/>
            </a:xfrm>
            <a:custGeom>
              <a:avLst/>
              <a:gdLst/>
              <a:ahLst/>
              <a:cxnLst/>
              <a:rect l="l" t="t" r="r" b="b"/>
              <a:pathLst>
                <a:path w="16617" h="20102" extrusionOk="0">
                  <a:moveTo>
                    <a:pt x="4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9" y="36"/>
                  </a:lnTo>
                  <a:lnTo>
                    <a:pt x="35" y="94"/>
                  </a:lnTo>
                  <a:lnTo>
                    <a:pt x="158" y="270"/>
                  </a:lnTo>
                  <a:lnTo>
                    <a:pt x="356" y="552"/>
                  </a:lnTo>
                  <a:lnTo>
                    <a:pt x="633" y="915"/>
                  </a:lnTo>
                  <a:lnTo>
                    <a:pt x="1390" y="1899"/>
                  </a:lnTo>
                  <a:lnTo>
                    <a:pt x="2396" y="3165"/>
                  </a:lnTo>
                  <a:lnTo>
                    <a:pt x="3623" y="4689"/>
                  </a:lnTo>
                  <a:lnTo>
                    <a:pt x="5030" y="6435"/>
                  </a:lnTo>
                  <a:lnTo>
                    <a:pt x="6587" y="8334"/>
                  </a:lnTo>
                  <a:lnTo>
                    <a:pt x="8258" y="10373"/>
                  </a:lnTo>
                  <a:lnTo>
                    <a:pt x="9933" y="12389"/>
                  </a:lnTo>
                  <a:lnTo>
                    <a:pt x="11494" y="14253"/>
                  </a:lnTo>
                  <a:lnTo>
                    <a:pt x="12914" y="15941"/>
                  </a:lnTo>
                  <a:lnTo>
                    <a:pt x="14150" y="17382"/>
                  </a:lnTo>
                  <a:lnTo>
                    <a:pt x="15170" y="18566"/>
                  </a:lnTo>
                  <a:lnTo>
                    <a:pt x="15944" y="19433"/>
                  </a:lnTo>
                  <a:lnTo>
                    <a:pt x="16229" y="19738"/>
                  </a:lnTo>
                  <a:lnTo>
                    <a:pt x="16441" y="19961"/>
                  </a:lnTo>
                  <a:lnTo>
                    <a:pt x="16568" y="20078"/>
                  </a:lnTo>
                  <a:lnTo>
                    <a:pt x="16603" y="20101"/>
                  </a:lnTo>
                  <a:lnTo>
                    <a:pt x="16616" y="20101"/>
                  </a:lnTo>
                  <a:lnTo>
                    <a:pt x="16616" y="20090"/>
                  </a:lnTo>
                  <a:lnTo>
                    <a:pt x="16608" y="20078"/>
                  </a:lnTo>
                  <a:lnTo>
                    <a:pt x="16581" y="20019"/>
                  </a:lnTo>
                  <a:lnTo>
                    <a:pt x="16458" y="19832"/>
                  </a:lnTo>
                  <a:lnTo>
                    <a:pt x="16260" y="19562"/>
                  </a:lnTo>
                  <a:lnTo>
                    <a:pt x="15983" y="19199"/>
                  </a:lnTo>
                  <a:lnTo>
                    <a:pt x="15227" y="18214"/>
                  </a:lnTo>
                  <a:lnTo>
                    <a:pt x="14220" y="16948"/>
                  </a:lnTo>
                  <a:lnTo>
                    <a:pt x="12998" y="15425"/>
                  </a:lnTo>
                  <a:lnTo>
                    <a:pt x="11591" y="13690"/>
                  </a:lnTo>
                  <a:lnTo>
                    <a:pt x="10034" y="11780"/>
                  </a:lnTo>
                  <a:lnTo>
                    <a:pt x="8359" y="9752"/>
                  </a:lnTo>
                  <a:lnTo>
                    <a:pt x="6684" y="7736"/>
                  </a:lnTo>
                  <a:lnTo>
                    <a:pt x="5118" y="5873"/>
                  </a:lnTo>
                  <a:lnTo>
                    <a:pt x="3702" y="4185"/>
                  </a:lnTo>
                  <a:lnTo>
                    <a:pt x="2467" y="2743"/>
                  </a:lnTo>
                  <a:lnTo>
                    <a:pt x="1447" y="1560"/>
                  </a:lnTo>
                  <a:lnTo>
                    <a:pt x="673" y="681"/>
                  </a:lnTo>
                  <a:lnTo>
                    <a:pt x="387" y="376"/>
                  </a:lnTo>
                  <a:lnTo>
                    <a:pt x="180" y="153"/>
                  </a:lnTo>
                  <a:lnTo>
                    <a:pt x="48" y="36"/>
                  </a:lnTo>
                  <a:lnTo>
                    <a:pt x="13" y="1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658550" y="-2523800"/>
              <a:ext cx="6075" cy="15825"/>
            </a:xfrm>
            <a:custGeom>
              <a:avLst/>
              <a:gdLst/>
              <a:ahLst/>
              <a:cxnLst/>
              <a:rect l="l" t="t" r="r" b="b"/>
              <a:pathLst>
                <a:path w="243" h="633" extrusionOk="0">
                  <a:moveTo>
                    <a:pt x="110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4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5" y="422"/>
                  </a:lnTo>
                  <a:lnTo>
                    <a:pt x="13" y="481"/>
                  </a:lnTo>
                  <a:lnTo>
                    <a:pt x="27" y="527"/>
                  </a:lnTo>
                  <a:lnTo>
                    <a:pt x="44" y="574"/>
                  </a:lnTo>
                  <a:lnTo>
                    <a:pt x="66" y="609"/>
                  </a:lnTo>
                  <a:lnTo>
                    <a:pt x="88" y="633"/>
                  </a:lnTo>
                  <a:lnTo>
                    <a:pt x="132" y="633"/>
                  </a:lnTo>
                  <a:lnTo>
                    <a:pt x="159" y="621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8" y="410"/>
                  </a:lnTo>
                  <a:lnTo>
                    <a:pt x="242" y="352"/>
                  </a:lnTo>
                  <a:lnTo>
                    <a:pt x="242" y="281"/>
                  </a:lnTo>
                  <a:lnTo>
                    <a:pt x="238" y="223"/>
                  </a:lnTo>
                  <a:lnTo>
                    <a:pt x="229" y="164"/>
                  </a:lnTo>
                  <a:lnTo>
                    <a:pt x="216" y="105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546425" y="-26548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1"/>
                  </a:moveTo>
                  <a:lnTo>
                    <a:pt x="84" y="13"/>
                  </a:lnTo>
                  <a:lnTo>
                    <a:pt x="62" y="36"/>
                  </a:lnTo>
                  <a:lnTo>
                    <a:pt x="44" y="71"/>
                  </a:lnTo>
                  <a:lnTo>
                    <a:pt x="27" y="118"/>
                  </a:lnTo>
                  <a:lnTo>
                    <a:pt x="14" y="165"/>
                  </a:lnTo>
                  <a:lnTo>
                    <a:pt x="5" y="224"/>
                  </a:lnTo>
                  <a:lnTo>
                    <a:pt x="0" y="282"/>
                  </a:lnTo>
                  <a:lnTo>
                    <a:pt x="0" y="353"/>
                  </a:lnTo>
                  <a:lnTo>
                    <a:pt x="5" y="411"/>
                  </a:lnTo>
                  <a:lnTo>
                    <a:pt x="9" y="423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599"/>
                  </a:lnTo>
                  <a:lnTo>
                    <a:pt x="88" y="622"/>
                  </a:lnTo>
                  <a:lnTo>
                    <a:pt x="110" y="634"/>
                  </a:lnTo>
                  <a:lnTo>
                    <a:pt x="137" y="634"/>
                  </a:lnTo>
                  <a:lnTo>
                    <a:pt x="159" y="622"/>
                  </a:lnTo>
                  <a:lnTo>
                    <a:pt x="181" y="599"/>
                  </a:lnTo>
                  <a:lnTo>
                    <a:pt x="203" y="552"/>
                  </a:lnTo>
                  <a:lnTo>
                    <a:pt x="216" y="517"/>
                  </a:lnTo>
                  <a:lnTo>
                    <a:pt x="229" y="458"/>
                  </a:lnTo>
                  <a:lnTo>
                    <a:pt x="238" y="399"/>
                  </a:lnTo>
                  <a:lnTo>
                    <a:pt x="242" y="341"/>
                  </a:lnTo>
                  <a:lnTo>
                    <a:pt x="242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60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434300" y="-27860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0" y="12"/>
                  </a:lnTo>
                  <a:lnTo>
                    <a:pt x="58" y="35"/>
                  </a:lnTo>
                  <a:lnTo>
                    <a:pt x="40" y="71"/>
                  </a:lnTo>
                  <a:lnTo>
                    <a:pt x="27" y="117"/>
                  </a:lnTo>
                  <a:lnTo>
                    <a:pt x="14" y="164"/>
                  </a:lnTo>
                  <a:lnTo>
                    <a:pt x="5" y="223"/>
                  </a:lnTo>
                  <a:lnTo>
                    <a:pt x="0" y="281"/>
                  </a:lnTo>
                  <a:lnTo>
                    <a:pt x="0" y="352"/>
                  </a:lnTo>
                  <a:lnTo>
                    <a:pt x="5" y="410"/>
                  </a:lnTo>
                  <a:lnTo>
                    <a:pt x="5" y="422"/>
                  </a:lnTo>
                  <a:lnTo>
                    <a:pt x="18" y="481"/>
                  </a:lnTo>
                  <a:lnTo>
                    <a:pt x="31" y="539"/>
                  </a:lnTo>
                  <a:lnTo>
                    <a:pt x="49" y="574"/>
                  </a:lnTo>
                  <a:lnTo>
                    <a:pt x="66" y="610"/>
                  </a:lnTo>
                  <a:lnTo>
                    <a:pt x="88" y="633"/>
                  </a:lnTo>
                  <a:lnTo>
                    <a:pt x="110" y="645"/>
                  </a:lnTo>
                  <a:lnTo>
                    <a:pt x="132" y="645"/>
                  </a:lnTo>
                  <a:lnTo>
                    <a:pt x="159" y="633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3" y="410"/>
                  </a:lnTo>
                  <a:lnTo>
                    <a:pt x="238" y="340"/>
                  </a:lnTo>
                  <a:lnTo>
                    <a:pt x="238" y="281"/>
                  </a:lnTo>
                  <a:lnTo>
                    <a:pt x="233" y="223"/>
                  </a:lnTo>
                  <a:lnTo>
                    <a:pt x="233" y="211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59"/>
                  </a:lnTo>
                  <a:lnTo>
                    <a:pt x="172" y="2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27175" y="-3124475"/>
              <a:ext cx="152700" cy="689475"/>
            </a:xfrm>
            <a:custGeom>
              <a:avLst/>
              <a:gdLst/>
              <a:ahLst/>
              <a:cxnLst/>
              <a:rect l="l" t="t" r="r" b="b"/>
              <a:pathLst>
                <a:path w="6108" h="27579" extrusionOk="0">
                  <a:moveTo>
                    <a:pt x="1860" y="0"/>
                  </a:moveTo>
                  <a:lnTo>
                    <a:pt x="0" y="27555"/>
                  </a:lnTo>
                  <a:lnTo>
                    <a:pt x="62" y="27567"/>
                  </a:lnTo>
                  <a:lnTo>
                    <a:pt x="233" y="27578"/>
                  </a:lnTo>
                  <a:lnTo>
                    <a:pt x="356" y="27578"/>
                  </a:lnTo>
                  <a:lnTo>
                    <a:pt x="501" y="27567"/>
                  </a:lnTo>
                  <a:lnTo>
                    <a:pt x="664" y="27543"/>
                  </a:lnTo>
                  <a:lnTo>
                    <a:pt x="849" y="27496"/>
                  </a:lnTo>
                  <a:lnTo>
                    <a:pt x="1051" y="27449"/>
                  </a:lnTo>
                  <a:lnTo>
                    <a:pt x="1266" y="27367"/>
                  </a:lnTo>
                  <a:lnTo>
                    <a:pt x="1495" y="27274"/>
                  </a:lnTo>
                  <a:lnTo>
                    <a:pt x="1737" y="27145"/>
                  </a:lnTo>
                  <a:lnTo>
                    <a:pt x="1983" y="26981"/>
                  </a:lnTo>
                  <a:lnTo>
                    <a:pt x="2111" y="26887"/>
                  </a:lnTo>
                  <a:lnTo>
                    <a:pt x="2243" y="26793"/>
                  </a:lnTo>
                  <a:lnTo>
                    <a:pt x="2370" y="26688"/>
                  </a:lnTo>
                  <a:lnTo>
                    <a:pt x="2502" y="26570"/>
                  </a:lnTo>
                  <a:lnTo>
                    <a:pt x="2638" y="26441"/>
                  </a:lnTo>
                  <a:lnTo>
                    <a:pt x="2770" y="26301"/>
                  </a:lnTo>
                  <a:lnTo>
                    <a:pt x="2902" y="26148"/>
                  </a:lnTo>
                  <a:lnTo>
                    <a:pt x="3038" y="25996"/>
                  </a:lnTo>
                  <a:lnTo>
                    <a:pt x="3170" y="25820"/>
                  </a:lnTo>
                  <a:lnTo>
                    <a:pt x="3307" y="25644"/>
                  </a:lnTo>
                  <a:lnTo>
                    <a:pt x="3439" y="25445"/>
                  </a:lnTo>
                  <a:lnTo>
                    <a:pt x="3575" y="25234"/>
                  </a:lnTo>
                  <a:lnTo>
                    <a:pt x="3707" y="25023"/>
                  </a:lnTo>
                  <a:lnTo>
                    <a:pt x="3834" y="24789"/>
                  </a:lnTo>
                  <a:lnTo>
                    <a:pt x="3966" y="24543"/>
                  </a:lnTo>
                  <a:lnTo>
                    <a:pt x="4094" y="24285"/>
                  </a:lnTo>
                  <a:lnTo>
                    <a:pt x="4221" y="24004"/>
                  </a:lnTo>
                  <a:lnTo>
                    <a:pt x="4344" y="23722"/>
                  </a:lnTo>
                  <a:lnTo>
                    <a:pt x="4467" y="23418"/>
                  </a:lnTo>
                  <a:lnTo>
                    <a:pt x="4586" y="23101"/>
                  </a:lnTo>
                  <a:lnTo>
                    <a:pt x="4701" y="22761"/>
                  </a:lnTo>
                  <a:lnTo>
                    <a:pt x="4815" y="22410"/>
                  </a:lnTo>
                  <a:lnTo>
                    <a:pt x="4925" y="22046"/>
                  </a:lnTo>
                  <a:lnTo>
                    <a:pt x="5035" y="21659"/>
                  </a:lnTo>
                  <a:lnTo>
                    <a:pt x="5136" y="21261"/>
                  </a:lnTo>
                  <a:lnTo>
                    <a:pt x="5237" y="20839"/>
                  </a:lnTo>
                  <a:lnTo>
                    <a:pt x="5334" y="20405"/>
                  </a:lnTo>
                  <a:lnTo>
                    <a:pt x="5422" y="19948"/>
                  </a:lnTo>
                  <a:lnTo>
                    <a:pt x="5510" y="19468"/>
                  </a:lnTo>
                  <a:lnTo>
                    <a:pt x="5593" y="18975"/>
                  </a:lnTo>
                  <a:lnTo>
                    <a:pt x="5668" y="18460"/>
                  </a:lnTo>
                  <a:lnTo>
                    <a:pt x="5738" y="17932"/>
                  </a:lnTo>
                  <a:lnTo>
                    <a:pt x="5804" y="17382"/>
                  </a:lnTo>
                  <a:lnTo>
                    <a:pt x="5866" y="16807"/>
                  </a:lnTo>
                  <a:lnTo>
                    <a:pt x="5918" y="16209"/>
                  </a:lnTo>
                  <a:lnTo>
                    <a:pt x="5967" y="15588"/>
                  </a:lnTo>
                  <a:lnTo>
                    <a:pt x="6011" y="14955"/>
                  </a:lnTo>
                  <a:lnTo>
                    <a:pt x="6046" y="14287"/>
                  </a:lnTo>
                  <a:lnTo>
                    <a:pt x="6072" y="13631"/>
                  </a:lnTo>
                  <a:lnTo>
                    <a:pt x="6090" y="12986"/>
                  </a:lnTo>
                  <a:lnTo>
                    <a:pt x="6103" y="12365"/>
                  </a:lnTo>
                  <a:lnTo>
                    <a:pt x="6108" y="11767"/>
                  </a:lnTo>
                  <a:lnTo>
                    <a:pt x="6103" y="11193"/>
                  </a:lnTo>
                  <a:lnTo>
                    <a:pt x="6094" y="10631"/>
                  </a:lnTo>
                  <a:lnTo>
                    <a:pt x="6081" y="10091"/>
                  </a:lnTo>
                  <a:lnTo>
                    <a:pt x="6059" y="9564"/>
                  </a:lnTo>
                  <a:lnTo>
                    <a:pt x="6028" y="9060"/>
                  </a:lnTo>
                  <a:lnTo>
                    <a:pt x="5993" y="8568"/>
                  </a:lnTo>
                  <a:lnTo>
                    <a:pt x="5954" y="8099"/>
                  </a:lnTo>
                  <a:lnTo>
                    <a:pt x="5905" y="7654"/>
                  </a:lnTo>
                  <a:lnTo>
                    <a:pt x="5857" y="7220"/>
                  </a:lnTo>
                  <a:lnTo>
                    <a:pt x="5800" y="6798"/>
                  </a:lnTo>
                  <a:lnTo>
                    <a:pt x="5738" y="6399"/>
                  </a:lnTo>
                  <a:lnTo>
                    <a:pt x="5672" y="6013"/>
                  </a:lnTo>
                  <a:lnTo>
                    <a:pt x="5602" y="5649"/>
                  </a:lnTo>
                  <a:lnTo>
                    <a:pt x="5532" y="5286"/>
                  </a:lnTo>
                  <a:lnTo>
                    <a:pt x="5452" y="4946"/>
                  </a:lnTo>
                  <a:lnTo>
                    <a:pt x="5373" y="4630"/>
                  </a:lnTo>
                  <a:lnTo>
                    <a:pt x="5285" y="4313"/>
                  </a:lnTo>
                  <a:lnTo>
                    <a:pt x="5197" y="4020"/>
                  </a:lnTo>
                  <a:lnTo>
                    <a:pt x="5109" y="3739"/>
                  </a:lnTo>
                  <a:lnTo>
                    <a:pt x="5017" y="3469"/>
                  </a:lnTo>
                  <a:lnTo>
                    <a:pt x="4920" y="3223"/>
                  </a:lnTo>
                  <a:lnTo>
                    <a:pt x="4824" y="2977"/>
                  </a:lnTo>
                  <a:lnTo>
                    <a:pt x="4723" y="2743"/>
                  </a:lnTo>
                  <a:lnTo>
                    <a:pt x="4621" y="2532"/>
                  </a:lnTo>
                  <a:lnTo>
                    <a:pt x="4520" y="2321"/>
                  </a:lnTo>
                  <a:lnTo>
                    <a:pt x="4415" y="2133"/>
                  </a:lnTo>
                  <a:lnTo>
                    <a:pt x="4309" y="1946"/>
                  </a:lnTo>
                  <a:lnTo>
                    <a:pt x="4204" y="1770"/>
                  </a:lnTo>
                  <a:lnTo>
                    <a:pt x="4098" y="1606"/>
                  </a:lnTo>
                  <a:lnTo>
                    <a:pt x="3993" y="1465"/>
                  </a:lnTo>
                  <a:lnTo>
                    <a:pt x="3883" y="1313"/>
                  </a:lnTo>
                  <a:lnTo>
                    <a:pt x="3777" y="1184"/>
                  </a:lnTo>
                  <a:lnTo>
                    <a:pt x="3672" y="1067"/>
                  </a:lnTo>
                  <a:lnTo>
                    <a:pt x="3566" y="949"/>
                  </a:lnTo>
                  <a:lnTo>
                    <a:pt x="3359" y="750"/>
                  </a:lnTo>
                  <a:lnTo>
                    <a:pt x="3157" y="574"/>
                  </a:lnTo>
                  <a:lnTo>
                    <a:pt x="2964" y="434"/>
                  </a:lnTo>
                  <a:lnTo>
                    <a:pt x="2779" y="317"/>
                  </a:lnTo>
                  <a:lnTo>
                    <a:pt x="2608" y="223"/>
                  </a:lnTo>
                  <a:lnTo>
                    <a:pt x="2449" y="141"/>
                  </a:lnTo>
                  <a:lnTo>
                    <a:pt x="2304" y="94"/>
                  </a:lnTo>
                  <a:lnTo>
                    <a:pt x="2177" y="59"/>
                  </a:lnTo>
                  <a:lnTo>
                    <a:pt x="2067" y="24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extrusionOk="0">
                  <a:moveTo>
                    <a:pt x="4819" y="1"/>
                  </a:move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fill="none" extrusionOk="0">
                  <a:moveTo>
                    <a:pt x="2656" y="25071"/>
                  </a:move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lnTo>
                    <a:pt x="4943" y="1"/>
                  </a:lnTo>
                  <a:lnTo>
                    <a:pt x="4819" y="1"/>
                  </a:ln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extrusionOk="0">
                  <a:moveTo>
                    <a:pt x="8693" y="0"/>
                  </a:moveTo>
                  <a:lnTo>
                    <a:pt x="0" y="2262"/>
                  </a:lnTo>
                  <a:lnTo>
                    <a:pt x="6807" y="63607"/>
                  </a:lnTo>
                  <a:lnTo>
                    <a:pt x="10553" y="61345"/>
                  </a:lnTo>
                  <a:lnTo>
                    <a:pt x="10905" y="5474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fill="none" extrusionOk="0">
                  <a:moveTo>
                    <a:pt x="10905" y="5474"/>
                  </a:moveTo>
                  <a:lnTo>
                    <a:pt x="10553" y="61345"/>
                  </a:lnTo>
                  <a:lnTo>
                    <a:pt x="6807" y="63607"/>
                  </a:lnTo>
                  <a:lnTo>
                    <a:pt x="0" y="2262"/>
                  </a:lnTo>
                  <a:lnTo>
                    <a:pt x="8693" y="0"/>
                  </a:lnTo>
                  <a:lnTo>
                    <a:pt x="10905" y="54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extrusionOk="0">
                  <a:moveTo>
                    <a:pt x="31" y="1"/>
                  </a:moveTo>
                  <a:lnTo>
                    <a:pt x="1" y="83"/>
                  </a:lnTo>
                  <a:lnTo>
                    <a:pt x="1887" y="474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fill="none" extrusionOk="0">
                  <a:moveTo>
                    <a:pt x="1887" y="4748"/>
                  </a:moveTo>
                  <a:lnTo>
                    <a:pt x="1" y="83"/>
                  </a:lnTo>
                  <a:lnTo>
                    <a:pt x="1" y="83"/>
                  </a:lnTo>
                  <a:lnTo>
                    <a:pt x="31" y="1"/>
                  </a:lnTo>
                  <a:lnTo>
                    <a:pt x="1887" y="47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extrusionOk="0">
                  <a:moveTo>
                    <a:pt x="0" y="1"/>
                  </a:moveTo>
                  <a:lnTo>
                    <a:pt x="0" y="294"/>
                  </a:lnTo>
                  <a:lnTo>
                    <a:pt x="35" y="282"/>
                  </a:lnTo>
                  <a:lnTo>
                    <a:pt x="361" y="1091"/>
                  </a:lnTo>
                  <a:lnTo>
                    <a:pt x="39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fill="none" extrusionOk="0">
                  <a:moveTo>
                    <a:pt x="361" y="1091"/>
                  </a:moveTo>
                  <a:lnTo>
                    <a:pt x="35" y="282"/>
                  </a:lnTo>
                  <a:lnTo>
                    <a:pt x="0" y="294"/>
                  </a:lnTo>
                  <a:lnTo>
                    <a:pt x="0" y="1"/>
                  </a:lnTo>
                  <a:lnTo>
                    <a:pt x="391" y="1009"/>
                  </a:lnTo>
                  <a:lnTo>
                    <a:pt x="391" y="1009"/>
                  </a:lnTo>
                  <a:lnTo>
                    <a:pt x="361" y="10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extrusionOk="0">
                  <a:moveTo>
                    <a:pt x="2639" y="0"/>
                  </a:moveTo>
                  <a:lnTo>
                    <a:pt x="2604" y="12"/>
                  </a:lnTo>
                  <a:lnTo>
                    <a:pt x="2758" y="49613"/>
                  </a:lnTo>
                  <a:lnTo>
                    <a:pt x="1" y="56797"/>
                  </a:lnTo>
                  <a:lnTo>
                    <a:pt x="753" y="63607"/>
                  </a:lnTo>
                  <a:lnTo>
                    <a:pt x="4499" y="61345"/>
                  </a:lnTo>
                  <a:lnTo>
                    <a:pt x="4851" y="5474"/>
                  </a:lnTo>
                  <a:lnTo>
                    <a:pt x="2965" y="809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fill="none" extrusionOk="0">
                  <a:moveTo>
                    <a:pt x="753" y="63607"/>
                  </a:moveTo>
                  <a:lnTo>
                    <a:pt x="753" y="63607"/>
                  </a:lnTo>
                  <a:lnTo>
                    <a:pt x="1" y="56797"/>
                  </a:lnTo>
                  <a:lnTo>
                    <a:pt x="2758" y="49613"/>
                  </a:lnTo>
                  <a:lnTo>
                    <a:pt x="2604" y="12"/>
                  </a:lnTo>
                  <a:lnTo>
                    <a:pt x="2639" y="0"/>
                  </a:lnTo>
                  <a:lnTo>
                    <a:pt x="2965" y="809"/>
                  </a:lnTo>
                  <a:lnTo>
                    <a:pt x="4851" y="5474"/>
                  </a:lnTo>
                  <a:lnTo>
                    <a:pt x="4499" y="61345"/>
                  </a:lnTo>
                  <a:lnTo>
                    <a:pt x="753" y="63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840350" y="-2033900"/>
              <a:ext cx="71375" cy="1422600"/>
            </a:xfrm>
            <a:custGeom>
              <a:avLst/>
              <a:gdLst/>
              <a:ahLst/>
              <a:cxnLst/>
              <a:rect l="l" t="t" r="r" b="b"/>
              <a:pathLst>
                <a:path w="2855" h="56904" extrusionOk="0">
                  <a:moveTo>
                    <a:pt x="2604" y="1"/>
                  </a:moveTo>
                  <a:lnTo>
                    <a:pt x="2591" y="141"/>
                  </a:lnTo>
                  <a:lnTo>
                    <a:pt x="2586" y="294"/>
                  </a:lnTo>
                  <a:lnTo>
                    <a:pt x="2582" y="446"/>
                  </a:lnTo>
                  <a:lnTo>
                    <a:pt x="2582" y="598"/>
                  </a:lnTo>
                  <a:lnTo>
                    <a:pt x="2582" y="2356"/>
                  </a:lnTo>
                  <a:lnTo>
                    <a:pt x="2582" y="8756"/>
                  </a:lnTo>
                  <a:lnTo>
                    <a:pt x="2582" y="13210"/>
                  </a:lnTo>
                  <a:lnTo>
                    <a:pt x="2582" y="18320"/>
                  </a:lnTo>
                  <a:lnTo>
                    <a:pt x="2591" y="23969"/>
                  </a:lnTo>
                  <a:lnTo>
                    <a:pt x="2608" y="30040"/>
                  </a:lnTo>
                  <a:lnTo>
                    <a:pt x="2705" y="49744"/>
                  </a:lnTo>
                  <a:lnTo>
                    <a:pt x="744" y="54981"/>
                  </a:lnTo>
                  <a:lnTo>
                    <a:pt x="245" y="56379"/>
                  </a:lnTo>
                  <a:lnTo>
                    <a:pt x="779" y="55075"/>
                  </a:lnTo>
                  <a:lnTo>
                    <a:pt x="2824" y="49953"/>
                  </a:lnTo>
                  <a:lnTo>
                    <a:pt x="2855" y="49953"/>
                  </a:lnTo>
                  <a:lnTo>
                    <a:pt x="2855" y="49836"/>
                  </a:lnTo>
                  <a:lnTo>
                    <a:pt x="2855" y="45570"/>
                  </a:lnTo>
                  <a:lnTo>
                    <a:pt x="2850" y="40788"/>
                  </a:lnTo>
                  <a:lnTo>
                    <a:pt x="2841" y="35584"/>
                  </a:lnTo>
                  <a:lnTo>
                    <a:pt x="2824" y="30028"/>
                  </a:lnTo>
                  <a:lnTo>
                    <a:pt x="2802" y="23957"/>
                  </a:lnTo>
                  <a:lnTo>
                    <a:pt x="2775" y="18320"/>
                  </a:lnTo>
                  <a:lnTo>
                    <a:pt x="2749" y="13210"/>
                  </a:lnTo>
                  <a:lnTo>
                    <a:pt x="2718" y="8756"/>
                  </a:lnTo>
                  <a:lnTo>
                    <a:pt x="2661" y="2356"/>
                  </a:lnTo>
                  <a:lnTo>
                    <a:pt x="2657" y="1852"/>
                  </a:lnTo>
                  <a:lnTo>
                    <a:pt x="2648" y="1395"/>
                  </a:lnTo>
                  <a:lnTo>
                    <a:pt x="2639" y="973"/>
                  </a:lnTo>
                  <a:lnTo>
                    <a:pt x="2635" y="598"/>
                  </a:lnTo>
                  <a:lnTo>
                    <a:pt x="2635" y="446"/>
                  </a:lnTo>
                  <a:lnTo>
                    <a:pt x="2626" y="294"/>
                  </a:lnTo>
                  <a:lnTo>
                    <a:pt x="2617" y="141"/>
                  </a:lnTo>
                  <a:lnTo>
                    <a:pt x="2604" y="1"/>
                  </a:lnTo>
                  <a:close/>
                  <a:moveTo>
                    <a:pt x="245" y="56379"/>
                  </a:moveTo>
                  <a:lnTo>
                    <a:pt x="212" y="56458"/>
                  </a:lnTo>
                  <a:lnTo>
                    <a:pt x="196" y="56495"/>
                  </a:lnTo>
                  <a:lnTo>
                    <a:pt x="212" y="56470"/>
                  </a:lnTo>
                  <a:lnTo>
                    <a:pt x="245" y="56379"/>
                  </a:lnTo>
                  <a:close/>
                  <a:moveTo>
                    <a:pt x="196" y="56495"/>
                  </a:moveTo>
                  <a:lnTo>
                    <a:pt x="159" y="56552"/>
                  </a:lnTo>
                  <a:lnTo>
                    <a:pt x="111" y="56634"/>
                  </a:lnTo>
                  <a:lnTo>
                    <a:pt x="45" y="56763"/>
                  </a:lnTo>
                  <a:lnTo>
                    <a:pt x="5" y="56868"/>
                  </a:lnTo>
                  <a:lnTo>
                    <a:pt x="1" y="56892"/>
                  </a:lnTo>
                  <a:lnTo>
                    <a:pt x="1" y="56903"/>
                  </a:lnTo>
                  <a:lnTo>
                    <a:pt x="58" y="56798"/>
                  </a:lnTo>
                  <a:lnTo>
                    <a:pt x="124" y="56657"/>
                  </a:lnTo>
                  <a:lnTo>
                    <a:pt x="196" y="564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923575" y="-122490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5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9" y="200"/>
                  </a:lnTo>
                  <a:lnTo>
                    <a:pt x="1" y="259"/>
                  </a:lnTo>
                  <a:lnTo>
                    <a:pt x="1" y="317"/>
                  </a:lnTo>
                  <a:lnTo>
                    <a:pt x="1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52"/>
                  </a:lnTo>
                  <a:lnTo>
                    <a:pt x="58" y="599"/>
                  </a:lnTo>
                  <a:lnTo>
                    <a:pt x="80" y="622"/>
                  </a:lnTo>
                  <a:lnTo>
                    <a:pt x="102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493"/>
                  </a:lnTo>
                  <a:lnTo>
                    <a:pt x="234" y="434"/>
                  </a:lnTo>
                  <a:lnTo>
                    <a:pt x="238" y="376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5"/>
                  </a:lnTo>
                  <a:lnTo>
                    <a:pt x="198" y="83"/>
                  </a:lnTo>
                  <a:lnTo>
                    <a:pt x="181" y="48"/>
                  </a:lnTo>
                  <a:lnTo>
                    <a:pt x="159" y="2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4925675" y="-90872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6" y="117"/>
                  </a:lnTo>
                  <a:lnTo>
                    <a:pt x="13" y="164"/>
                  </a:lnTo>
                  <a:lnTo>
                    <a:pt x="4" y="223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4" y="410"/>
                  </a:lnTo>
                  <a:lnTo>
                    <a:pt x="13" y="469"/>
                  </a:lnTo>
                  <a:lnTo>
                    <a:pt x="26" y="516"/>
                  </a:lnTo>
                  <a:lnTo>
                    <a:pt x="40" y="563"/>
                  </a:lnTo>
                  <a:lnTo>
                    <a:pt x="62" y="598"/>
                  </a:lnTo>
                  <a:lnTo>
                    <a:pt x="84" y="633"/>
                  </a:lnTo>
                  <a:lnTo>
                    <a:pt x="106" y="645"/>
                  </a:lnTo>
                  <a:lnTo>
                    <a:pt x="128" y="645"/>
                  </a:lnTo>
                  <a:lnTo>
                    <a:pt x="150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4" y="469"/>
                  </a:lnTo>
                  <a:lnTo>
                    <a:pt x="233" y="410"/>
                  </a:lnTo>
                  <a:lnTo>
                    <a:pt x="237" y="352"/>
                  </a:lnTo>
                  <a:lnTo>
                    <a:pt x="237" y="293"/>
                  </a:lnTo>
                  <a:lnTo>
                    <a:pt x="233" y="235"/>
                  </a:lnTo>
                  <a:lnTo>
                    <a:pt x="224" y="176"/>
                  </a:lnTo>
                  <a:lnTo>
                    <a:pt x="211" y="117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4924575" y="-1512050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5" y="540"/>
                  </a:lnTo>
                  <a:lnTo>
                    <a:pt x="35" y="552"/>
                  </a:lnTo>
                  <a:lnTo>
                    <a:pt x="57" y="598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177525" y="-5526000"/>
              <a:ext cx="209750" cy="569050"/>
            </a:xfrm>
            <a:custGeom>
              <a:avLst/>
              <a:gdLst/>
              <a:ahLst/>
              <a:cxnLst/>
              <a:rect l="l" t="t" r="r" b="b"/>
              <a:pathLst>
                <a:path w="8390" h="22762" extrusionOk="0">
                  <a:moveTo>
                    <a:pt x="4604" y="0"/>
                  </a:moveTo>
                  <a:lnTo>
                    <a:pt x="4564" y="12"/>
                  </a:lnTo>
                  <a:lnTo>
                    <a:pt x="4520" y="24"/>
                  </a:lnTo>
                  <a:lnTo>
                    <a:pt x="4481" y="59"/>
                  </a:lnTo>
                  <a:lnTo>
                    <a:pt x="4437" y="94"/>
                  </a:lnTo>
                  <a:lnTo>
                    <a:pt x="4397" y="153"/>
                  </a:lnTo>
                  <a:lnTo>
                    <a:pt x="4353" y="223"/>
                  </a:lnTo>
                  <a:lnTo>
                    <a:pt x="4314" y="317"/>
                  </a:lnTo>
                  <a:lnTo>
                    <a:pt x="4230" y="481"/>
                  </a:lnTo>
                  <a:lnTo>
                    <a:pt x="4151" y="633"/>
                  </a:lnTo>
                  <a:lnTo>
                    <a:pt x="4076" y="739"/>
                  </a:lnTo>
                  <a:lnTo>
                    <a:pt x="4006" y="832"/>
                  </a:lnTo>
                  <a:lnTo>
                    <a:pt x="3940" y="903"/>
                  </a:lnTo>
                  <a:lnTo>
                    <a:pt x="3878" y="938"/>
                  </a:lnTo>
                  <a:lnTo>
                    <a:pt x="3817" y="973"/>
                  </a:lnTo>
                  <a:lnTo>
                    <a:pt x="3764" y="985"/>
                  </a:lnTo>
                  <a:lnTo>
                    <a:pt x="3676" y="985"/>
                  </a:lnTo>
                  <a:lnTo>
                    <a:pt x="3641" y="973"/>
                  </a:lnTo>
                  <a:lnTo>
                    <a:pt x="3610" y="950"/>
                  </a:lnTo>
                  <a:lnTo>
                    <a:pt x="3566" y="914"/>
                  </a:lnTo>
                  <a:lnTo>
                    <a:pt x="3553" y="903"/>
                  </a:lnTo>
                  <a:lnTo>
                    <a:pt x="3527" y="856"/>
                  </a:lnTo>
                  <a:lnTo>
                    <a:pt x="3443" y="750"/>
                  </a:lnTo>
                  <a:lnTo>
                    <a:pt x="3329" y="610"/>
                  </a:lnTo>
                  <a:lnTo>
                    <a:pt x="3258" y="539"/>
                  </a:lnTo>
                  <a:lnTo>
                    <a:pt x="3179" y="469"/>
                  </a:lnTo>
                  <a:lnTo>
                    <a:pt x="3100" y="399"/>
                  </a:lnTo>
                  <a:lnTo>
                    <a:pt x="3021" y="340"/>
                  </a:lnTo>
                  <a:lnTo>
                    <a:pt x="2937" y="305"/>
                  </a:lnTo>
                  <a:lnTo>
                    <a:pt x="2854" y="282"/>
                  </a:lnTo>
                  <a:lnTo>
                    <a:pt x="2735" y="282"/>
                  </a:lnTo>
                  <a:lnTo>
                    <a:pt x="2696" y="305"/>
                  </a:lnTo>
                  <a:lnTo>
                    <a:pt x="2660" y="328"/>
                  </a:lnTo>
                  <a:lnTo>
                    <a:pt x="2625" y="352"/>
                  </a:lnTo>
                  <a:lnTo>
                    <a:pt x="2590" y="399"/>
                  </a:lnTo>
                  <a:lnTo>
                    <a:pt x="2559" y="446"/>
                  </a:lnTo>
                  <a:lnTo>
                    <a:pt x="2524" y="516"/>
                  </a:lnTo>
                  <a:lnTo>
                    <a:pt x="2485" y="633"/>
                  </a:lnTo>
                  <a:lnTo>
                    <a:pt x="2436" y="797"/>
                  </a:lnTo>
                  <a:lnTo>
                    <a:pt x="2383" y="1008"/>
                  </a:lnTo>
                  <a:lnTo>
                    <a:pt x="2326" y="1243"/>
                  </a:lnTo>
                  <a:lnTo>
                    <a:pt x="2265" y="1524"/>
                  </a:lnTo>
                  <a:lnTo>
                    <a:pt x="2128" y="2157"/>
                  </a:lnTo>
                  <a:lnTo>
                    <a:pt x="1979" y="2883"/>
                  </a:lnTo>
                  <a:lnTo>
                    <a:pt x="1821" y="3692"/>
                  </a:lnTo>
                  <a:lnTo>
                    <a:pt x="1658" y="4536"/>
                  </a:lnTo>
                  <a:lnTo>
                    <a:pt x="1500" y="5403"/>
                  </a:lnTo>
                  <a:lnTo>
                    <a:pt x="1192" y="7079"/>
                  </a:lnTo>
                  <a:lnTo>
                    <a:pt x="932" y="8533"/>
                  </a:lnTo>
                  <a:lnTo>
                    <a:pt x="686" y="9939"/>
                  </a:lnTo>
                  <a:lnTo>
                    <a:pt x="0" y="11381"/>
                  </a:lnTo>
                  <a:lnTo>
                    <a:pt x="3817" y="22761"/>
                  </a:lnTo>
                  <a:lnTo>
                    <a:pt x="4459" y="21402"/>
                  </a:lnTo>
                  <a:lnTo>
                    <a:pt x="5189" y="21906"/>
                  </a:lnTo>
                  <a:lnTo>
                    <a:pt x="6706" y="21156"/>
                  </a:lnTo>
                  <a:lnTo>
                    <a:pt x="8003" y="17511"/>
                  </a:lnTo>
                  <a:lnTo>
                    <a:pt x="7524" y="14791"/>
                  </a:lnTo>
                  <a:lnTo>
                    <a:pt x="8385" y="7841"/>
                  </a:lnTo>
                  <a:lnTo>
                    <a:pt x="8390" y="7747"/>
                  </a:lnTo>
                  <a:lnTo>
                    <a:pt x="8390" y="7490"/>
                  </a:lnTo>
                  <a:lnTo>
                    <a:pt x="8385" y="7326"/>
                  </a:lnTo>
                  <a:lnTo>
                    <a:pt x="8377" y="7126"/>
                  </a:lnTo>
                  <a:lnTo>
                    <a:pt x="8363" y="6915"/>
                  </a:lnTo>
                  <a:lnTo>
                    <a:pt x="8346" y="6704"/>
                  </a:lnTo>
                  <a:lnTo>
                    <a:pt x="8319" y="6482"/>
                  </a:lnTo>
                  <a:lnTo>
                    <a:pt x="8289" y="6259"/>
                  </a:lnTo>
                  <a:lnTo>
                    <a:pt x="8245" y="6036"/>
                  </a:lnTo>
                  <a:lnTo>
                    <a:pt x="8218" y="5931"/>
                  </a:lnTo>
                  <a:lnTo>
                    <a:pt x="8192" y="5837"/>
                  </a:lnTo>
                  <a:lnTo>
                    <a:pt x="8161" y="5743"/>
                  </a:lnTo>
                  <a:lnTo>
                    <a:pt x="8130" y="5649"/>
                  </a:lnTo>
                  <a:lnTo>
                    <a:pt x="8095" y="5567"/>
                  </a:lnTo>
                  <a:lnTo>
                    <a:pt x="8056" y="5497"/>
                  </a:lnTo>
                  <a:lnTo>
                    <a:pt x="8012" y="5427"/>
                  </a:lnTo>
                  <a:lnTo>
                    <a:pt x="7968" y="5368"/>
                  </a:lnTo>
                  <a:lnTo>
                    <a:pt x="7915" y="5321"/>
                  </a:lnTo>
                  <a:lnTo>
                    <a:pt x="7862" y="5286"/>
                  </a:lnTo>
                  <a:lnTo>
                    <a:pt x="7277" y="4911"/>
                  </a:lnTo>
                  <a:lnTo>
                    <a:pt x="7282" y="4829"/>
                  </a:lnTo>
                  <a:lnTo>
                    <a:pt x="7282" y="4735"/>
                  </a:lnTo>
                  <a:lnTo>
                    <a:pt x="7282" y="4606"/>
                  </a:lnTo>
                  <a:lnTo>
                    <a:pt x="7277" y="4454"/>
                  </a:lnTo>
                  <a:lnTo>
                    <a:pt x="7269" y="4278"/>
                  </a:lnTo>
                  <a:lnTo>
                    <a:pt x="7251" y="4091"/>
                  </a:lnTo>
                  <a:lnTo>
                    <a:pt x="7229" y="3880"/>
                  </a:lnTo>
                  <a:lnTo>
                    <a:pt x="7189" y="3669"/>
                  </a:lnTo>
                  <a:lnTo>
                    <a:pt x="7167" y="3552"/>
                  </a:lnTo>
                  <a:lnTo>
                    <a:pt x="7141" y="3446"/>
                  </a:lnTo>
                  <a:lnTo>
                    <a:pt x="7115" y="3329"/>
                  </a:lnTo>
                  <a:lnTo>
                    <a:pt x="7079" y="3223"/>
                  </a:lnTo>
                  <a:lnTo>
                    <a:pt x="7044" y="3106"/>
                  </a:lnTo>
                  <a:lnTo>
                    <a:pt x="7000" y="3001"/>
                  </a:lnTo>
                  <a:lnTo>
                    <a:pt x="6956" y="2895"/>
                  </a:lnTo>
                  <a:lnTo>
                    <a:pt x="6908" y="2790"/>
                  </a:lnTo>
                  <a:lnTo>
                    <a:pt x="6851" y="2684"/>
                  </a:lnTo>
                  <a:lnTo>
                    <a:pt x="6794" y="2590"/>
                  </a:lnTo>
                  <a:lnTo>
                    <a:pt x="6728" y="2497"/>
                  </a:lnTo>
                  <a:lnTo>
                    <a:pt x="6657" y="2403"/>
                  </a:lnTo>
                  <a:lnTo>
                    <a:pt x="6583" y="2321"/>
                  </a:lnTo>
                  <a:lnTo>
                    <a:pt x="6499" y="2251"/>
                  </a:lnTo>
                  <a:lnTo>
                    <a:pt x="5215" y="1102"/>
                  </a:lnTo>
                  <a:lnTo>
                    <a:pt x="5198" y="1032"/>
                  </a:lnTo>
                  <a:lnTo>
                    <a:pt x="5136" y="844"/>
                  </a:lnTo>
                  <a:lnTo>
                    <a:pt x="5096" y="715"/>
                  </a:lnTo>
                  <a:lnTo>
                    <a:pt x="5048" y="586"/>
                  </a:lnTo>
                  <a:lnTo>
                    <a:pt x="4995" y="457"/>
                  </a:lnTo>
                  <a:lnTo>
                    <a:pt x="4934" y="328"/>
                  </a:lnTo>
                  <a:lnTo>
                    <a:pt x="4868" y="211"/>
                  </a:lnTo>
                  <a:lnTo>
                    <a:pt x="4797" y="117"/>
                  </a:lnTo>
                  <a:lnTo>
                    <a:pt x="4758" y="82"/>
                  </a:lnTo>
                  <a:lnTo>
                    <a:pt x="4723" y="47"/>
                  </a:lnTo>
                  <a:lnTo>
                    <a:pt x="4683" y="24"/>
                  </a:lnTo>
                  <a:lnTo>
                    <a:pt x="4644" y="12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158950" y="-5275475"/>
              <a:ext cx="131600" cy="350750"/>
            </a:xfrm>
            <a:custGeom>
              <a:avLst/>
              <a:gdLst/>
              <a:ahLst/>
              <a:cxnLst/>
              <a:rect l="l" t="t" r="r" b="b"/>
              <a:pathLst>
                <a:path w="5264" h="14030" extrusionOk="0">
                  <a:moveTo>
                    <a:pt x="598" y="0"/>
                  </a:moveTo>
                  <a:lnTo>
                    <a:pt x="537" y="24"/>
                  </a:lnTo>
                  <a:lnTo>
                    <a:pt x="475" y="71"/>
                  </a:lnTo>
                  <a:lnTo>
                    <a:pt x="418" y="117"/>
                  </a:lnTo>
                  <a:lnTo>
                    <a:pt x="361" y="188"/>
                  </a:lnTo>
                  <a:lnTo>
                    <a:pt x="304" y="282"/>
                  </a:lnTo>
                  <a:lnTo>
                    <a:pt x="251" y="375"/>
                  </a:lnTo>
                  <a:lnTo>
                    <a:pt x="202" y="504"/>
                  </a:lnTo>
                  <a:lnTo>
                    <a:pt x="185" y="539"/>
                  </a:lnTo>
                  <a:lnTo>
                    <a:pt x="141" y="668"/>
                  </a:lnTo>
                  <a:lnTo>
                    <a:pt x="106" y="809"/>
                  </a:lnTo>
                  <a:lnTo>
                    <a:pt x="71" y="961"/>
                  </a:lnTo>
                  <a:lnTo>
                    <a:pt x="44" y="1114"/>
                  </a:lnTo>
                  <a:lnTo>
                    <a:pt x="27" y="1266"/>
                  </a:lnTo>
                  <a:lnTo>
                    <a:pt x="9" y="1430"/>
                  </a:lnTo>
                  <a:lnTo>
                    <a:pt x="0" y="1594"/>
                  </a:lnTo>
                  <a:lnTo>
                    <a:pt x="0" y="1758"/>
                  </a:lnTo>
                  <a:lnTo>
                    <a:pt x="0" y="1922"/>
                  </a:lnTo>
                  <a:lnTo>
                    <a:pt x="9" y="2086"/>
                  </a:lnTo>
                  <a:lnTo>
                    <a:pt x="27" y="2251"/>
                  </a:lnTo>
                  <a:lnTo>
                    <a:pt x="44" y="2403"/>
                  </a:lnTo>
                  <a:lnTo>
                    <a:pt x="71" y="2555"/>
                  </a:lnTo>
                  <a:lnTo>
                    <a:pt x="106" y="2696"/>
                  </a:lnTo>
                  <a:lnTo>
                    <a:pt x="141" y="2837"/>
                  </a:lnTo>
                  <a:lnTo>
                    <a:pt x="185" y="2965"/>
                  </a:lnTo>
                  <a:lnTo>
                    <a:pt x="4147" y="13526"/>
                  </a:lnTo>
                  <a:lnTo>
                    <a:pt x="4195" y="13643"/>
                  </a:lnTo>
                  <a:lnTo>
                    <a:pt x="4248" y="13748"/>
                  </a:lnTo>
                  <a:lnTo>
                    <a:pt x="4305" y="13830"/>
                  </a:lnTo>
                  <a:lnTo>
                    <a:pt x="4362" y="13901"/>
                  </a:lnTo>
                  <a:lnTo>
                    <a:pt x="4419" y="13959"/>
                  </a:lnTo>
                  <a:lnTo>
                    <a:pt x="4481" y="13994"/>
                  </a:lnTo>
                  <a:lnTo>
                    <a:pt x="4542" y="14018"/>
                  </a:lnTo>
                  <a:lnTo>
                    <a:pt x="4604" y="14030"/>
                  </a:lnTo>
                  <a:lnTo>
                    <a:pt x="4665" y="14018"/>
                  </a:lnTo>
                  <a:lnTo>
                    <a:pt x="4727" y="13994"/>
                  </a:lnTo>
                  <a:lnTo>
                    <a:pt x="4784" y="13959"/>
                  </a:lnTo>
                  <a:lnTo>
                    <a:pt x="4846" y="13901"/>
                  </a:lnTo>
                  <a:lnTo>
                    <a:pt x="4903" y="13830"/>
                  </a:lnTo>
                  <a:lnTo>
                    <a:pt x="4956" y="13748"/>
                  </a:lnTo>
                  <a:lnTo>
                    <a:pt x="5008" y="13643"/>
                  </a:lnTo>
                  <a:lnTo>
                    <a:pt x="5057" y="13526"/>
                  </a:lnTo>
                  <a:lnTo>
                    <a:pt x="5074" y="13479"/>
                  </a:lnTo>
                  <a:lnTo>
                    <a:pt x="5118" y="13350"/>
                  </a:lnTo>
                  <a:lnTo>
                    <a:pt x="5158" y="13209"/>
                  </a:lnTo>
                  <a:lnTo>
                    <a:pt x="5189" y="13069"/>
                  </a:lnTo>
                  <a:lnTo>
                    <a:pt x="5215" y="12916"/>
                  </a:lnTo>
                  <a:lnTo>
                    <a:pt x="5237" y="12764"/>
                  </a:lnTo>
                  <a:lnTo>
                    <a:pt x="5250" y="12600"/>
                  </a:lnTo>
                  <a:lnTo>
                    <a:pt x="5259" y="12436"/>
                  </a:lnTo>
                  <a:lnTo>
                    <a:pt x="5263" y="12272"/>
                  </a:lnTo>
                  <a:lnTo>
                    <a:pt x="5259" y="12107"/>
                  </a:lnTo>
                  <a:lnTo>
                    <a:pt x="5250" y="11943"/>
                  </a:lnTo>
                  <a:lnTo>
                    <a:pt x="5237" y="11779"/>
                  </a:lnTo>
                  <a:lnTo>
                    <a:pt x="5215" y="11627"/>
                  </a:lnTo>
                  <a:lnTo>
                    <a:pt x="5189" y="11475"/>
                  </a:lnTo>
                  <a:lnTo>
                    <a:pt x="5158" y="11322"/>
                  </a:lnTo>
                  <a:lnTo>
                    <a:pt x="5118" y="11182"/>
                  </a:lnTo>
                  <a:lnTo>
                    <a:pt x="5074" y="11053"/>
                  </a:lnTo>
                  <a:lnTo>
                    <a:pt x="1113" y="504"/>
                  </a:lnTo>
                  <a:lnTo>
                    <a:pt x="1064" y="375"/>
                  </a:lnTo>
                  <a:lnTo>
                    <a:pt x="1011" y="282"/>
                  </a:lnTo>
                  <a:lnTo>
                    <a:pt x="959" y="188"/>
                  </a:lnTo>
                  <a:lnTo>
                    <a:pt x="902" y="117"/>
                  </a:lnTo>
                  <a:lnTo>
                    <a:pt x="840" y="71"/>
                  </a:lnTo>
                  <a:lnTo>
                    <a:pt x="783" y="24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185550" y="-5264350"/>
              <a:ext cx="102025" cy="268125"/>
            </a:xfrm>
            <a:custGeom>
              <a:avLst/>
              <a:gdLst/>
              <a:ahLst/>
              <a:cxnLst/>
              <a:rect l="l" t="t" r="r" b="b"/>
              <a:pathLst>
                <a:path w="4081" h="10725" extrusionOk="0">
                  <a:moveTo>
                    <a:pt x="0" y="1"/>
                  </a:moveTo>
                  <a:lnTo>
                    <a:pt x="224" y="751"/>
                  </a:lnTo>
                  <a:lnTo>
                    <a:pt x="453" y="1477"/>
                  </a:lnTo>
                  <a:lnTo>
                    <a:pt x="691" y="2204"/>
                  </a:lnTo>
                  <a:lnTo>
                    <a:pt x="928" y="2907"/>
                  </a:lnTo>
                  <a:lnTo>
                    <a:pt x="1179" y="3599"/>
                  </a:lnTo>
                  <a:lnTo>
                    <a:pt x="1429" y="4279"/>
                  </a:lnTo>
                  <a:lnTo>
                    <a:pt x="1689" y="4947"/>
                  </a:lnTo>
                  <a:lnTo>
                    <a:pt x="1948" y="5603"/>
                  </a:lnTo>
                  <a:lnTo>
                    <a:pt x="2199" y="6294"/>
                  </a:lnTo>
                  <a:lnTo>
                    <a:pt x="2449" y="6974"/>
                  </a:lnTo>
                  <a:lnTo>
                    <a:pt x="2709" y="7631"/>
                  </a:lnTo>
                  <a:lnTo>
                    <a:pt x="2973" y="8287"/>
                  </a:lnTo>
                  <a:lnTo>
                    <a:pt x="3241" y="8920"/>
                  </a:lnTo>
                  <a:lnTo>
                    <a:pt x="3513" y="9529"/>
                  </a:lnTo>
                  <a:lnTo>
                    <a:pt x="3795" y="10139"/>
                  </a:lnTo>
                  <a:lnTo>
                    <a:pt x="4081" y="10725"/>
                  </a:lnTo>
                  <a:lnTo>
                    <a:pt x="3856" y="9975"/>
                  </a:lnTo>
                  <a:lnTo>
                    <a:pt x="3623" y="9236"/>
                  </a:lnTo>
                  <a:lnTo>
                    <a:pt x="3390" y="8521"/>
                  </a:lnTo>
                  <a:lnTo>
                    <a:pt x="3148" y="7818"/>
                  </a:lnTo>
                  <a:lnTo>
                    <a:pt x="2902" y="7115"/>
                  </a:lnTo>
                  <a:lnTo>
                    <a:pt x="2647" y="6435"/>
                  </a:lnTo>
                  <a:lnTo>
                    <a:pt x="2392" y="5779"/>
                  </a:lnTo>
                  <a:lnTo>
                    <a:pt x="2128" y="5122"/>
                  </a:lnTo>
                  <a:lnTo>
                    <a:pt x="1882" y="4431"/>
                  </a:lnTo>
                  <a:lnTo>
                    <a:pt x="1627" y="3751"/>
                  </a:lnTo>
                  <a:lnTo>
                    <a:pt x="1368" y="3083"/>
                  </a:lnTo>
                  <a:lnTo>
                    <a:pt x="1104" y="2438"/>
                  </a:lnTo>
                  <a:lnTo>
                    <a:pt x="836" y="1806"/>
                  </a:lnTo>
                  <a:lnTo>
                    <a:pt x="563" y="1184"/>
                  </a:lnTo>
                  <a:lnTo>
                    <a:pt x="282" y="587"/>
                  </a:lnTo>
                  <a:lnTo>
                    <a:pt x="0" y="1"/>
                  </a:lnTo>
                  <a:close/>
                  <a:moveTo>
                    <a:pt x="4081" y="10725"/>
                  </a:moveTo>
                  <a:lnTo>
                    <a:pt x="4081" y="10725"/>
                  </a:lnTo>
                  <a:lnTo>
                    <a:pt x="4081" y="1072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4785500" y="-488550"/>
              <a:ext cx="231200" cy="726675"/>
            </a:xfrm>
            <a:custGeom>
              <a:avLst/>
              <a:gdLst/>
              <a:ahLst/>
              <a:cxnLst/>
              <a:rect l="l" t="t" r="r" b="b"/>
              <a:pathLst>
                <a:path w="9248" h="29067" extrusionOk="0">
                  <a:moveTo>
                    <a:pt x="7432" y="0"/>
                  </a:moveTo>
                  <a:lnTo>
                    <a:pt x="1452" y="1125"/>
                  </a:lnTo>
                  <a:lnTo>
                    <a:pt x="1399" y="2004"/>
                  </a:lnTo>
                  <a:lnTo>
                    <a:pt x="1342" y="2907"/>
                  </a:lnTo>
                  <a:lnTo>
                    <a:pt x="1276" y="3821"/>
                  </a:lnTo>
                  <a:lnTo>
                    <a:pt x="1210" y="4747"/>
                  </a:lnTo>
                  <a:lnTo>
                    <a:pt x="1135" y="5650"/>
                  </a:lnTo>
                  <a:lnTo>
                    <a:pt x="1065" y="6540"/>
                  </a:lnTo>
                  <a:lnTo>
                    <a:pt x="920" y="8205"/>
                  </a:lnTo>
                  <a:lnTo>
                    <a:pt x="788" y="9670"/>
                  </a:lnTo>
                  <a:lnTo>
                    <a:pt x="678" y="10818"/>
                  </a:lnTo>
                  <a:lnTo>
                    <a:pt x="577" y="11838"/>
                  </a:lnTo>
                  <a:lnTo>
                    <a:pt x="577" y="11885"/>
                  </a:lnTo>
                  <a:lnTo>
                    <a:pt x="581" y="12049"/>
                  </a:lnTo>
                  <a:lnTo>
                    <a:pt x="581" y="12342"/>
                  </a:lnTo>
                  <a:lnTo>
                    <a:pt x="577" y="12553"/>
                  </a:lnTo>
                  <a:lnTo>
                    <a:pt x="564" y="12799"/>
                  </a:lnTo>
                  <a:lnTo>
                    <a:pt x="550" y="13092"/>
                  </a:lnTo>
                  <a:lnTo>
                    <a:pt x="529" y="13432"/>
                  </a:lnTo>
                  <a:lnTo>
                    <a:pt x="502" y="13830"/>
                  </a:lnTo>
                  <a:lnTo>
                    <a:pt x="463" y="14288"/>
                  </a:lnTo>
                  <a:lnTo>
                    <a:pt x="419" y="14803"/>
                  </a:lnTo>
                  <a:lnTo>
                    <a:pt x="366" y="15378"/>
                  </a:lnTo>
                  <a:lnTo>
                    <a:pt x="300" y="16010"/>
                  </a:lnTo>
                  <a:lnTo>
                    <a:pt x="221" y="16725"/>
                  </a:lnTo>
                  <a:lnTo>
                    <a:pt x="155" y="17311"/>
                  </a:lnTo>
                  <a:lnTo>
                    <a:pt x="102" y="17851"/>
                  </a:lnTo>
                  <a:lnTo>
                    <a:pt x="58" y="18331"/>
                  </a:lnTo>
                  <a:lnTo>
                    <a:pt x="27" y="18765"/>
                  </a:lnTo>
                  <a:lnTo>
                    <a:pt x="10" y="19151"/>
                  </a:lnTo>
                  <a:lnTo>
                    <a:pt x="5" y="19327"/>
                  </a:lnTo>
                  <a:lnTo>
                    <a:pt x="1" y="19480"/>
                  </a:lnTo>
                  <a:lnTo>
                    <a:pt x="1" y="19632"/>
                  </a:lnTo>
                  <a:lnTo>
                    <a:pt x="5" y="19761"/>
                  </a:lnTo>
                  <a:lnTo>
                    <a:pt x="14" y="19890"/>
                  </a:lnTo>
                  <a:lnTo>
                    <a:pt x="23" y="20007"/>
                  </a:lnTo>
                  <a:lnTo>
                    <a:pt x="36" y="20101"/>
                  </a:lnTo>
                  <a:lnTo>
                    <a:pt x="54" y="20195"/>
                  </a:lnTo>
                  <a:lnTo>
                    <a:pt x="76" y="20277"/>
                  </a:lnTo>
                  <a:lnTo>
                    <a:pt x="98" y="20347"/>
                  </a:lnTo>
                  <a:lnTo>
                    <a:pt x="124" y="20406"/>
                  </a:lnTo>
                  <a:lnTo>
                    <a:pt x="155" y="20452"/>
                  </a:lnTo>
                  <a:lnTo>
                    <a:pt x="186" y="20488"/>
                  </a:lnTo>
                  <a:lnTo>
                    <a:pt x="225" y="20511"/>
                  </a:lnTo>
                  <a:lnTo>
                    <a:pt x="265" y="20523"/>
                  </a:lnTo>
                  <a:lnTo>
                    <a:pt x="309" y="20535"/>
                  </a:lnTo>
                  <a:lnTo>
                    <a:pt x="353" y="20535"/>
                  </a:lnTo>
                  <a:lnTo>
                    <a:pt x="405" y="20523"/>
                  </a:lnTo>
                  <a:lnTo>
                    <a:pt x="458" y="20499"/>
                  </a:lnTo>
                  <a:lnTo>
                    <a:pt x="515" y="20464"/>
                  </a:lnTo>
                  <a:lnTo>
                    <a:pt x="643" y="20370"/>
                  </a:lnTo>
                  <a:lnTo>
                    <a:pt x="700" y="20312"/>
                  </a:lnTo>
                  <a:lnTo>
                    <a:pt x="757" y="20218"/>
                  </a:lnTo>
                  <a:lnTo>
                    <a:pt x="819" y="20101"/>
                  </a:lnTo>
                  <a:lnTo>
                    <a:pt x="876" y="19960"/>
                  </a:lnTo>
                  <a:lnTo>
                    <a:pt x="937" y="19796"/>
                  </a:lnTo>
                  <a:lnTo>
                    <a:pt x="999" y="19597"/>
                  </a:lnTo>
                  <a:lnTo>
                    <a:pt x="1061" y="19398"/>
                  </a:lnTo>
                  <a:lnTo>
                    <a:pt x="1122" y="19175"/>
                  </a:lnTo>
                  <a:lnTo>
                    <a:pt x="1184" y="18929"/>
                  </a:lnTo>
                  <a:lnTo>
                    <a:pt x="1245" y="18671"/>
                  </a:lnTo>
                  <a:lnTo>
                    <a:pt x="1364" y="18132"/>
                  </a:lnTo>
                  <a:lnTo>
                    <a:pt x="1478" y="17569"/>
                  </a:lnTo>
                  <a:lnTo>
                    <a:pt x="1588" y="16995"/>
                  </a:lnTo>
                  <a:lnTo>
                    <a:pt x="1694" y="16421"/>
                  </a:lnTo>
                  <a:lnTo>
                    <a:pt x="1786" y="15870"/>
                  </a:lnTo>
                  <a:lnTo>
                    <a:pt x="1870" y="15354"/>
                  </a:lnTo>
                  <a:lnTo>
                    <a:pt x="1944" y="14897"/>
                  </a:lnTo>
                  <a:lnTo>
                    <a:pt x="2045" y="14217"/>
                  </a:lnTo>
                  <a:lnTo>
                    <a:pt x="2085" y="13971"/>
                  </a:lnTo>
                  <a:lnTo>
                    <a:pt x="2116" y="15225"/>
                  </a:lnTo>
                  <a:lnTo>
                    <a:pt x="2147" y="16573"/>
                  </a:lnTo>
                  <a:lnTo>
                    <a:pt x="2177" y="18202"/>
                  </a:lnTo>
                  <a:lnTo>
                    <a:pt x="2208" y="19948"/>
                  </a:lnTo>
                  <a:lnTo>
                    <a:pt x="2230" y="21660"/>
                  </a:lnTo>
                  <a:lnTo>
                    <a:pt x="2235" y="22468"/>
                  </a:lnTo>
                  <a:lnTo>
                    <a:pt x="2235" y="23207"/>
                  </a:lnTo>
                  <a:lnTo>
                    <a:pt x="2230" y="23863"/>
                  </a:lnTo>
                  <a:lnTo>
                    <a:pt x="2226" y="24414"/>
                  </a:lnTo>
                  <a:lnTo>
                    <a:pt x="2217" y="24883"/>
                  </a:lnTo>
                  <a:lnTo>
                    <a:pt x="2217" y="25094"/>
                  </a:lnTo>
                  <a:lnTo>
                    <a:pt x="2221" y="25281"/>
                  </a:lnTo>
                  <a:lnTo>
                    <a:pt x="2226" y="25457"/>
                  </a:lnTo>
                  <a:lnTo>
                    <a:pt x="2235" y="25621"/>
                  </a:lnTo>
                  <a:lnTo>
                    <a:pt x="2248" y="25774"/>
                  </a:lnTo>
                  <a:lnTo>
                    <a:pt x="2257" y="25914"/>
                  </a:lnTo>
                  <a:lnTo>
                    <a:pt x="2274" y="26031"/>
                  </a:lnTo>
                  <a:lnTo>
                    <a:pt x="2292" y="26149"/>
                  </a:lnTo>
                  <a:lnTo>
                    <a:pt x="2309" y="26242"/>
                  </a:lnTo>
                  <a:lnTo>
                    <a:pt x="2331" y="26336"/>
                  </a:lnTo>
                  <a:lnTo>
                    <a:pt x="2353" y="26418"/>
                  </a:lnTo>
                  <a:lnTo>
                    <a:pt x="2375" y="26489"/>
                  </a:lnTo>
                  <a:lnTo>
                    <a:pt x="2402" y="26547"/>
                  </a:lnTo>
                  <a:lnTo>
                    <a:pt x="2428" y="26594"/>
                  </a:lnTo>
                  <a:lnTo>
                    <a:pt x="2459" y="26641"/>
                  </a:lnTo>
                  <a:lnTo>
                    <a:pt x="2490" y="26676"/>
                  </a:lnTo>
                  <a:lnTo>
                    <a:pt x="2520" y="26699"/>
                  </a:lnTo>
                  <a:lnTo>
                    <a:pt x="2556" y="26723"/>
                  </a:lnTo>
                  <a:lnTo>
                    <a:pt x="2626" y="26746"/>
                  </a:lnTo>
                  <a:lnTo>
                    <a:pt x="2701" y="26746"/>
                  </a:lnTo>
                  <a:lnTo>
                    <a:pt x="2775" y="26735"/>
                  </a:lnTo>
                  <a:lnTo>
                    <a:pt x="2859" y="26711"/>
                  </a:lnTo>
                  <a:lnTo>
                    <a:pt x="3026" y="26641"/>
                  </a:lnTo>
                  <a:lnTo>
                    <a:pt x="3048" y="26629"/>
                  </a:lnTo>
                  <a:lnTo>
                    <a:pt x="3070" y="26606"/>
                  </a:lnTo>
                  <a:lnTo>
                    <a:pt x="3092" y="26571"/>
                  </a:lnTo>
                  <a:lnTo>
                    <a:pt x="3110" y="26524"/>
                  </a:lnTo>
                  <a:lnTo>
                    <a:pt x="3154" y="26406"/>
                  </a:lnTo>
                  <a:lnTo>
                    <a:pt x="3193" y="26242"/>
                  </a:lnTo>
                  <a:lnTo>
                    <a:pt x="3237" y="26055"/>
                  </a:lnTo>
                  <a:lnTo>
                    <a:pt x="3277" y="25832"/>
                  </a:lnTo>
                  <a:lnTo>
                    <a:pt x="3316" y="25586"/>
                  </a:lnTo>
                  <a:lnTo>
                    <a:pt x="3360" y="25305"/>
                  </a:lnTo>
                  <a:lnTo>
                    <a:pt x="3395" y="25012"/>
                  </a:lnTo>
                  <a:lnTo>
                    <a:pt x="3435" y="24695"/>
                  </a:lnTo>
                  <a:lnTo>
                    <a:pt x="3510" y="24027"/>
                  </a:lnTo>
                  <a:lnTo>
                    <a:pt x="3580" y="23312"/>
                  </a:lnTo>
                  <a:lnTo>
                    <a:pt x="3646" y="22586"/>
                  </a:lnTo>
                  <a:lnTo>
                    <a:pt x="3708" y="21859"/>
                  </a:lnTo>
                  <a:lnTo>
                    <a:pt x="3765" y="21167"/>
                  </a:lnTo>
                  <a:lnTo>
                    <a:pt x="3861" y="19972"/>
                  </a:lnTo>
                  <a:lnTo>
                    <a:pt x="3897" y="19515"/>
                  </a:lnTo>
                  <a:lnTo>
                    <a:pt x="3927" y="19175"/>
                  </a:lnTo>
                  <a:lnTo>
                    <a:pt x="3949" y="18987"/>
                  </a:lnTo>
                  <a:lnTo>
                    <a:pt x="3958" y="18952"/>
                  </a:lnTo>
                  <a:lnTo>
                    <a:pt x="3963" y="18964"/>
                  </a:lnTo>
                  <a:lnTo>
                    <a:pt x="3976" y="19116"/>
                  </a:lnTo>
                  <a:lnTo>
                    <a:pt x="3993" y="19433"/>
                  </a:lnTo>
                  <a:lnTo>
                    <a:pt x="4055" y="20452"/>
                  </a:lnTo>
                  <a:lnTo>
                    <a:pt x="4218" y="23418"/>
                  </a:lnTo>
                  <a:lnTo>
                    <a:pt x="4314" y="25023"/>
                  </a:lnTo>
                  <a:lnTo>
                    <a:pt x="4363" y="25785"/>
                  </a:lnTo>
                  <a:lnTo>
                    <a:pt x="4411" y="26489"/>
                  </a:lnTo>
                  <a:lnTo>
                    <a:pt x="4455" y="27121"/>
                  </a:lnTo>
                  <a:lnTo>
                    <a:pt x="4499" y="27649"/>
                  </a:lnTo>
                  <a:lnTo>
                    <a:pt x="4539" y="28047"/>
                  </a:lnTo>
                  <a:lnTo>
                    <a:pt x="4556" y="28200"/>
                  </a:lnTo>
                  <a:lnTo>
                    <a:pt x="4574" y="28305"/>
                  </a:lnTo>
                  <a:lnTo>
                    <a:pt x="4609" y="28481"/>
                  </a:lnTo>
                  <a:lnTo>
                    <a:pt x="4649" y="28633"/>
                  </a:lnTo>
                  <a:lnTo>
                    <a:pt x="4688" y="28762"/>
                  </a:lnTo>
                  <a:lnTo>
                    <a:pt x="4736" y="28868"/>
                  </a:lnTo>
                  <a:lnTo>
                    <a:pt x="4785" y="28950"/>
                  </a:lnTo>
                  <a:lnTo>
                    <a:pt x="4838" y="29008"/>
                  </a:lnTo>
                  <a:lnTo>
                    <a:pt x="4890" y="29055"/>
                  </a:lnTo>
                  <a:lnTo>
                    <a:pt x="4948" y="29067"/>
                  </a:lnTo>
                  <a:lnTo>
                    <a:pt x="5009" y="29067"/>
                  </a:lnTo>
                  <a:lnTo>
                    <a:pt x="5071" y="29044"/>
                  </a:lnTo>
                  <a:lnTo>
                    <a:pt x="5132" y="28997"/>
                  </a:lnTo>
                  <a:lnTo>
                    <a:pt x="5198" y="28926"/>
                  </a:lnTo>
                  <a:lnTo>
                    <a:pt x="5264" y="28833"/>
                  </a:lnTo>
                  <a:lnTo>
                    <a:pt x="5330" y="28715"/>
                  </a:lnTo>
                  <a:lnTo>
                    <a:pt x="5396" y="28586"/>
                  </a:lnTo>
                  <a:lnTo>
                    <a:pt x="5466" y="28422"/>
                  </a:lnTo>
                  <a:lnTo>
                    <a:pt x="5484" y="28375"/>
                  </a:lnTo>
                  <a:lnTo>
                    <a:pt x="5497" y="28317"/>
                  </a:lnTo>
                  <a:lnTo>
                    <a:pt x="5515" y="28247"/>
                  </a:lnTo>
                  <a:lnTo>
                    <a:pt x="5528" y="28165"/>
                  </a:lnTo>
                  <a:lnTo>
                    <a:pt x="5550" y="27977"/>
                  </a:lnTo>
                  <a:lnTo>
                    <a:pt x="5572" y="27754"/>
                  </a:lnTo>
                  <a:lnTo>
                    <a:pt x="5589" y="27485"/>
                  </a:lnTo>
                  <a:lnTo>
                    <a:pt x="5603" y="27192"/>
                  </a:lnTo>
                  <a:lnTo>
                    <a:pt x="5611" y="26875"/>
                  </a:lnTo>
                  <a:lnTo>
                    <a:pt x="5620" y="26524"/>
                  </a:lnTo>
                  <a:lnTo>
                    <a:pt x="5625" y="26160"/>
                  </a:lnTo>
                  <a:lnTo>
                    <a:pt x="5629" y="25774"/>
                  </a:lnTo>
                  <a:lnTo>
                    <a:pt x="5629" y="24953"/>
                  </a:lnTo>
                  <a:lnTo>
                    <a:pt x="5616" y="24098"/>
                  </a:lnTo>
                  <a:lnTo>
                    <a:pt x="5603" y="23218"/>
                  </a:lnTo>
                  <a:lnTo>
                    <a:pt x="5585" y="22363"/>
                  </a:lnTo>
                  <a:lnTo>
                    <a:pt x="5563" y="21531"/>
                  </a:lnTo>
                  <a:lnTo>
                    <a:pt x="5519" y="20089"/>
                  </a:lnTo>
                  <a:lnTo>
                    <a:pt x="5480" y="19069"/>
                  </a:lnTo>
                  <a:lnTo>
                    <a:pt x="5466" y="18694"/>
                  </a:lnTo>
                  <a:lnTo>
                    <a:pt x="5633" y="19738"/>
                  </a:lnTo>
                  <a:lnTo>
                    <a:pt x="5809" y="20828"/>
                  </a:lnTo>
                  <a:lnTo>
                    <a:pt x="6025" y="22117"/>
                  </a:lnTo>
                  <a:lnTo>
                    <a:pt x="6143" y="22797"/>
                  </a:lnTo>
                  <a:lnTo>
                    <a:pt x="6262" y="23465"/>
                  </a:lnTo>
                  <a:lnTo>
                    <a:pt x="6385" y="24109"/>
                  </a:lnTo>
                  <a:lnTo>
                    <a:pt x="6504" y="24707"/>
                  </a:lnTo>
                  <a:lnTo>
                    <a:pt x="6614" y="25258"/>
                  </a:lnTo>
                  <a:lnTo>
                    <a:pt x="6724" y="25727"/>
                  </a:lnTo>
                  <a:lnTo>
                    <a:pt x="6772" y="25926"/>
                  </a:lnTo>
                  <a:lnTo>
                    <a:pt x="6821" y="26113"/>
                  </a:lnTo>
                  <a:lnTo>
                    <a:pt x="6865" y="26254"/>
                  </a:lnTo>
                  <a:lnTo>
                    <a:pt x="6909" y="26371"/>
                  </a:lnTo>
                  <a:lnTo>
                    <a:pt x="6988" y="26571"/>
                  </a:lnTo>
                  <a:lnTo>
                    <a:pt x="7062" y="26735"/>
                  </a:lnTo>
                  <a:lnTo>
                    <a:pt x="7137" y="26875"/>
                  </a:lnTo>
                  <a:lnTo>
                    <a:pt x="7208" y="26992"/>
                  </a:lnTo>
                  <a:lnTo>
                    <a:pt x="7278" y="27063"/>
                  </a:lnTo>
                  <a:lnTo>
                    <a:pt x="7313" y="27098"/>
                  </a:lnTo>
                  <a:lnTo>
                    <a:pt x="7344" y="27121"/>
                  </a:lnTo>
                  <a:lnTo>
                    <a:pt x="7375" y="27133"/>
                  </a:lnTo>
                  <a:lnTo>
                    <a:pt x="7436" y="27133"/>
                  </a:lnTo>
                  <a:lnTo>
                    <a:pt x="7463" y="27121"/>
                  </a:lnTo>
                  <a:lnTo>
                    <a:pt x="7493" y="27098"/>
                  </a:lnTo>
                  <a:lnTo>
                    <a:pt x="7520" y="27075"/>
                  </a:lnTo>
                  <a:lnTo>
                    <a:pt x="7546" y="27028"/>
                  </a:lnTo>
                  <a:lnTo>
                    <a:pt x="7573" y="26981"/>
                  </a:lnTo>
                  <a:lnTo>
                    <a:pt x="7595" y="26922"/>
                  </a:lnTo>
                  <a:lnTo>
                    <a:pt x="7616" y="26864"/>
                  </a:lnTo>
                  <a:lnTo>
                    <a:pt x="7638" y="26782"/>
                  </a:lnTo>
                  <a:lnTo>
                    <a:pt x="7660" y="26699"/>
                  </a:lnTo>
                  <a:lnTo>
                    <a:pt x="7682" y="26606"/>
                  </a:lnTo>
                  <a:lnTo>
                    <a:pt x="7700" y="26500"/>
                  </a:lnTo>
                  <a:lnTo>
                    <a:pt x="7735" y="26254"/>
                  </a:lnTo>
                  <a:lnTo>
                    <a:pt x="7762" y="25973"/>
                  </a:lnTo>
                  <a:lnTo>
                    <a:pt x="7788" y="25645"/>
                  </a:lnTo>
                  <a:lnTo>
                    <a:pt x="7792" y="25445"/>
                  </a:lnTo>
                  <a:lnTo>
                    <a:pt x="7797" y="25223"/>
                  </a:lnTo>
                  <a:lnTo>
                    <a:pt x="7788" y="24953"/>
                  </a:lnTo>
                  <a:lnTo>
                    <a:pt x="7779" y="24648"/>
                  </a:lnTo>
                  <a:lnTo>
                    <a:pt x="7762" y="24320"/>
                  </a:lnTo>
                  <a:lnTo>
                    <a:pt x="7740" y="23957"/>
                  </a:lnTo>
                  <a:lnTo>
                    <a:pt x="7687" y="23172"/>
                  </a:lnTo>
                  <a:lnTo>
                    <a:pt x="7616" y="22316"/>
                  </a:lnTo>
                  <a:lnTo>
                    <a:pt x="7533" y="21402"/>
                  </a:lnTo>
                  <a:lnTo>
                    <a:pt x="7445" y="20476"/>
                  </a:lnTo>
                  <a:lnTo>
                    <a:pt x="7348" y="19538"/>
                  </a:lnTo>
                  <a:lnTo>
                    <a:pt x="7256" y="18624"/>
                  </a:lnTo>
                  <a:lnTo>
                    <a:pt x="7159" y="17757"/>
                  </a:lnTo>
                  <a:lnTo>
                    <a:pt x="6992" y="16257"/>
                  </a:lnTo>
                  <a:lnTo>
                    <a:pt x="6873" y="15213"/>
                  </a:lnTo>
                  <a:lnTo>
                    <a:pt x="6825" y="14827"/>
                  </a:lnTo>
                  <a:lnTo>
                    <a:pt x="6887" y="15155"/>
                  </a:lnTo>
                  <a:lnTo>
                    <a:pt x="7058" y="16022"/>
                  </a:lnTo>
                  <a:lnTo>
                    <a:pt x="7177" y="16608"/>
                  </a:lnTo>
                  <a:lnTo>
                    <a:pt x="7313" y="17253"/>
                  </a:lnTo>
                  <a:lnTo>
                    <a:pt x="7458" y="17944"/>
                  </a:lnTo>
                  <a:lnTo>
                    <a:pt x="7616" y="18671"/>
                  </a:lnTo>
                  <a:lnTo>
                    <a:pt x="7784" y="19386"/>
                  </a:lnTo>
                  <a:lnTo>
                    <a:pt x="7951" y="20077"/>
                  </a:lnTo>
                  <a:lnTo>
                    <a:pt x="8039" y="20406"/>
                  </a:lnTo>
                  <a:lnTo>
                    <a:pt x="8122" y="20722"/>
                  </a:lnTo>
                  <a:lnTo>
                    <a:pt x="8206" y="21027"/>
                  </a:lnTo>
                  <a:lnTo>
                    <a:pt x="8289" y="21308"/>
                  </a:lnTo>
                  <a:lnTo>
                    <a:pt x="8373" y="21566"/>
                  </a:lnTo>
                  <a:lnTo>
                    <a:pt x="8452" y="21800"/>
                  </a:lnTo>
                  <a:lnTo>
                    <a:pt x="8527" y="22000"/>
                  </a:lnTo>
                  <a:lnTo>
                    <a:pt x="8601" y="22175"/>
                  </a:lnTo>
                  <a:lnTo>
                    <a:pt x="8672" y="22316"/>
                  </a:lnTo>
                  <a:lnTo>
                    <a:pt x="8742" y="22422"/>
                  </a:lnTo>
                  <a:lnTo>
                    <a:pt x="8773" y="22457"/>
                  </a:lnTo>
                  <a:lnTo>
                    <a:pt x="8804" y="22492"/>
                  </a:lnTo>
                  <a:lnTo>
                    <a:pt x="8834" y="22504"/>
                  </a:lnTo>
                  <a:lnTo>
                    <a:pt x="8918" y="22504"/>
                  </a:lnTo>
                  <a:lnTo>
                    <a:pt x="8966" y="22480"/>
                  </a:lnTo>
                  <a:lnTo>
                    <a:pt x="9010" y="22445"/>
                  </a:lnTo>
                  <a:lnTo>
                    <a:pt x="9050" y="22398"/>
                  </a:lnTo>
                  <a:lnTo>
                    <a:pt x="9085" y="22339"/>
                  </a:lnTo>
                  <a:lnTo>
                    <a:pt x="9116" y="22269"/>
                  </a:lnTo>
                  <a:lnTo>
                    <a:pt x="9142" y="22199"/>
                  </a:lnTo>
                  <a:lnTo>
                    <a:pt x="9169" y="22105"/>
                  </a:lnTo>
                  <a:lnTo>
                    <a:pt x="9186" y="22011"/>
                  </a:lnTo>
                  <a:lnTo>
                    <a:pt x="9204" y="21918"/>
                  </a:lnTo>
                  <a:lnTo>
                    <a:pt x="9217" y="21812"/>
                  </a:lnTo>
                  <a:lnTo>
                    <a:pt x="9230" y="21695"/>
                  </a:lnTo>
                  <a:lnTo>
                    <a:pt x="9239" y="21589"/>
                  </a:lnTo>
                  <a:lnTo>
                    <a:pt x="9243" y="21472"/>
                  </a:lnTo>
                  <a:lnTo>
                    <a:pt x="9248" y="21226"/>
                  </a:lnTo>
                  <a:lnTo>
                    <a:pt x="9248" y="20992"/>
                  </a:lnTo>
                  <a:lnTo>
                    <a:pt x="9239" y="20757"/>
                  </a:lnTo>
                  <a:lnTo>
                    <a:pt x="9230" y="20546"/>
                  </a:lnTo>
                  <a:lnTo>
                    <a:pt x="9217" y="20347"/>
                  </a:lnTo>
                  <a:lnTo>
                    <a:pt x="9191" y="20054"/>
                  </a:lnTo>
                  <a:lnTo>
                    <a:pt x="9182" y="19948"/>
                  </a:lnTo>
                  <a:lnTo>
                    <a:pt x="8030" y="10092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4836850" y="-311275"/>
              <a:ext cx="67075" cy="110475"/>
            </a:xfrm>
            <a:custGeom>
              <a:avLst/>
              <a:gdLst/>
              <a:ahLst/>
              <a:cxnLst/>
              <a:rect l="l" t="t" r="r" b="b"/>
              <a:pathLst>
                <a:path w="2683" h="4419" extrusionOk="0">
                  <a:moveTo>
                    <a:pt x="2678" y="0"/>
                  </a:moveTo>
                  <a:lnTo>
                    <a:pt x="2674" y="12"/>
                  </a:lnTo>
                  <a:lnTo>
                    <a:pt x="2656" y="82"/>
                  </a:lnTo>
                  <a:lnTo>
                    <a:pt x="2616" y="328"/>
                  </a:lnTo>
                  <a:lnTo>
                    <a:pt x="2551" y="703"/>
                  </a:lnTo>
                  <a:lnTo>
                    <a:pt x="2507" y="938"/>
                  </a:lnTo>
                  <a:lnTo>
                    <a:pt x="2449" y="1184"/>
                  </a:lnTo>
                  <a:lnTo>
                    <a:pt x="2375" y="1524"/>
                  </a:lnTo>
                  <a:lnTo>
                    <a:pt x="2287" y="1840"/>
                  </a:lnTo>
                  <a:lnTo>
                    <a:pt x="2190" y="2145"/>
                  </a:lnTo>
                  <a:lnTo>
                    <a:pt x="2089" y="2438"/>
                  </a:lnTo>
                  <a:lnTo>
                    <a:pt x="1983" y="2708"/>
                  </a:lnTo>
                  <a:lnTo>
                    <a:pt x="1869" y="2954"/>
                  </a:lnTo>
                  <a:lnTo>
                    <a:pt x="1746" y="3188"/>
                  </a:lnTo>
                  <a:lnTo>
                    <a:pt x="1618" y="3387"/>
                  </a:lnTo>
                  <a:lnTo>
                    <a:pt x="1486" y="3575"/>
                  </a:lnTo>
                  <a:lnTo>
                    <a:pt x="1350" y="3739"/>
                  </a:lnTo>
                  <a:lnTo>
                    <a:pt x="1214" y="3868"/>
                  </a:lnTo>
                  <a:lnTo>
                    <a:pt x="1069" y="3973"/>
                  </a:lnTo>
                  <a:lnTo>
                    <a:pt x="924" y="4055"/>
                  </a:lnTo>
                  <a:lnTo>
                    <a:pt x="779" y="4114"/>
                  </a:lnTo>
                  <a:lnTo>
                    <a:pt x="629" y="4149"/>
                  </a:lnTo>
                  <a:lnTo>
                    <a:pt x="484" y="4149"/>
                  </a:lnTo>
                  <a:lnTo>
                    <a:pt x="286" y="4126"/>
                  </a:lnTo>
                  <a:lnTo>
                    <a:pt x="137" y="4102"/>
                  </a:lnTo>
                  <a:lnTo>
                    <a:pt x="0" y="4055"/>
                  </a:lnTo>
                  <a:lnTo>
                    <a:pt x="57" y="4137"/>
                  </a:lnTo>
                  <a:lnTo>
                    <a:pt x="115" y="4196"/>
                  </a:lnTo>
                  <a:lnTo>
                    <a:pt x="172" y="4255"/>
                  </a:lnTo>
                  <a:lnTo>
                    <a:pt x="229" y="4302"/>
                  </a:lnTo>
                  <a:lnTo>
                    <a:pt x="290" y="4337"/>
                  </a:lnTo>
                  <a:lnTo>
                    <a:pt x="348" y="4360"/>
                  </a:lnTo>
                  <a:lnTo>
                    <a:pt x="409" y="4384"/>
                  </a:lnTo>
                  <a:lnTo>
                    <a:pt x="471" y="4395"/>
                  </a:lnTo>
                  <a:lnTo>
                    <a:pt x="554" y="4407"/>
                  </a:lnTo>
                  <a:lnTo>
                    <a:pt x="633" y="4419"/>
                  </a:lnTo>
                  <a:lnTo>
                    <a:pt x="713" y="4419"/>
                  </a:lnTo>
                  <a:lnTo>
                    <a:pt x="796" y="4407"/>
                  </a:lnTo>
                  <a:lnTo>
                    <a:pt x="875" y="4384"/>
                  </a:lnTo>
                  <a:lnTo>
                    <a:pt x="954" y="4360"/>
                  </a:lnTo>
                  <a:lnTo>
                    <a:pt x="1029" y="4337"/>
                  </a:lnTo>
                  <a:lnTo>
                    <a:pt x="1108" y="4290"/>
                  </a:lnTo>
                  <a:lnTo>
                    <a:pt x="1183" y="4243"/>
                  </a:lnTo>
                  <a:lnTo>
                    <a:pt x="1262" y="4184"/>
                  </a:lnTo>
                  <a:lnTo>
                    <a:pt x="1337" y="4126"/>
                  </a:lnTo>
                  <a:lnTo>
                    <a:pt x="1407" y="4055"/>
                  </a:lnTo>
                  <a:lnTo>
                    <a:pt x="1482" y="3973"/>
                  </a:lnTo>
                  <a:lnTo>
                    <a:pt x="1552" y="3891"/>
                  </a:lnTo>
                  <a:lnTo>
                    <a:pt x="1623" y="3798"/>
                  </a:lnTo>
                  <a:lnTo>
                    <a:pt x="1689" y="3704"/>
                  </a:lnTo>
                  <a:lnTo>
                    <a:pt x="1759" y="3598"/>
                  </a:lnTo>
                  <a:lnTo>
                    <a:pt x="1825" y="3481"/>
                  </a:lnTo>
                  <a:lnTo>
                    <a:pt x="1887" y="3364"/>
                  </a:lnTo>
                  <a:lnTo>
                    <a:pt x="1948" y="3235"/>
                  </a:lnTo>
                  <a:lnTo>
                    <a:pt x="2010" y="3106"/>
                  </a:lnTo>
                  <a:lnTo>
                    <a:pt x="2071" y="2977"/>
                  </a:lnTo>
                  <a:lnTo>
                    <a:pt x="2128" y="2825"/>
                  </a:lnTo>
                  <a:lnTo>
                    <a:pt x="2181" y="2672"/>
                  </a:lnTo>
                  <a:lnTo>
                    <a:pt x="2234" y="2520"/>
                  </a:lnTo>
                  <a:lnTo>
                    <a:pt x="2287" y="2356"/>
                  </a:lnTo>
                  <a:lnTo>
                    <a:pt x="2335" y="2192"/>
                  </a:lnTo>
                  <a:lnTo>
                    <a:pt x="2379" y="2028"/>
                  </a:lnTo>
                  <a:lnTo>
                    <a:pt x="2423" y="1840"/>
                  </a:lnTo>
                  <a:lnTo>
                    <a:pt x="2467" y="1664"/>
                  </a:lnTo>
                  <a:lnTo>
                    <a:pt x="2507" y="1477"/>
                  </a:lnTo>
                  <a:lnTo>
                    <a:pt x="2542" y="1278"/>
                  </a:lnTo>
                  <a:lnTo>
                    <a:pt x="2573" y="1125"/>
                  </a:lnTo>
                  <a:lnTo>
                    <a:pt x="2599" y="973"/>
                  </a:lnTo>
                  <a:lnTo>
                    <a:pt x="2621" y="821"/>
                  </a:lnTo>
                  <a:lnTo>
                    <a:pt x="2643" y="656"/>
                  </a:lnTo>
                  <a:lnTo>
                    <a:pt x="2656" y="504"/>
                  </a:lnTo>
                  <a:lnTo>
                    <a:pt x="2669" y="340"/>
                  </a:lnTo>
                  <a:lnTo>
                    <a:pt x="2678" y="164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919075" y="-308050"/>
              <a:ext cx="36725" cy="67400"/>
            </a:xfrm>
            <a:custGeom>
              <a:avLst/>
              <a:gdLst/>
              <a:ahLst/>
              <a:cxnLst/>
              <a:rect l="l" t="t" r="r" b="b"/>
              <a:pathLst>
                <a:path w="1469" h="2696" extrusionOk="0">
                  <a:moveTo>
                    <a:pt x="9" y="0"/>
                  </a:moveTo>
                  <a:lnTo>
                    <a:pt x="0" y="12"/>
                  </a:lnTo>
                  <a:lnTo>
                    <a:pt x="57" y="270"/>
                  </a:lnTo>
                  <a:lnTo>
                    <a:pt x="123" y="527"/>
                  </a:lnTo>
                  <a:lnTo>
                    <a:pt x="194" y="762"/>
                  </a:lnTo>
                  <a:lnTo>
                    <a:pt x="273" y="996"/>
                  </a:lnTo>
                  <a:lnTo>
                    <a:pt x="352" y="1207"/>
                  </a:lnTo>
                  <a:lnTo>
                    <a:pt x="440" y="1395"/>
                  </a:lnTo>
                  <a:lnTo>
                    <a:pt x="537" y="1582"/>
                  </a:lnTo>
                  <a:lnTo>
                    <a:pt x="633" y="1735"/>
                  </a:lnTo>
                  <a:lnTo>
                    <a:pt x="726" y="1922"/>
                  </a:lnTo>
                  <a:lnTo>
                    <a:pt x="822" y="2086"/>
                  </a:lnTo>
                  <a:lnTo>
                    <a:pt x="924" y="2239"/>
                  </a:lnTo>
                  <a:lnTo>
                    <a:pt x="1029" y="2368"/>
                  </a:lnTo>
                  <a:lnTo>
                    <a:pt x="1135" y="2473"/>
                  </a:lnTo>
                  <a:lnTo>
                    <a:pt x="1245" y="2567"/>
                  </a:lnTo>
                  <a:lnTo>
                    <a:pt x="1355" y="2649"/>
                  </a:lnTo>
                  <a:lnTo>
                    <a:pt x="1469" y="2696"/>
                  </a:lnTo>
                  <a:lnTo>
                    <a:pt x="1284" y="2356"/>
                  </a:lnTo>
                  <a:lnTo>
                    <a:pt x="1099" y="2028"/>
                  </a:lnTo>
                  <a:lnTo>
                    <a:pt x="906" y="1711"/>
                  </a:lnTo>
                  <a:lnTo>
                    <a:pt x="713" y="1418"/>
                  </a:lnTo>
                  <a:lnTo>
                    <a:pt x="567" y="1149"/>
                  </a:lnTo>
                  <a:lnTo>
                    <a:pt x="436" y="879"/>
                  </a:lnTo>
                  <a:lnTo>
                    <a:pt x="216" y="410"/>
                  </a:lnTo>
                  <a:lnTo>
                    <a:pt x="132" y="234"/>
                  </a:lnTo>
                  <a:lnTo>
                    <a:pt x="66" y="94"/>
                  </a:lnTo>
                  <a:lnTo>
                    <a:pt x="22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808925" y="-532500"/>
              <a:ext cx="172175" cy="87325"/>
            </a:xfrm>
            <a:custGeom>
              <a:avLst/>
              <a:gdLst/>
              <a:ahLst/>
              <a:cxnLst/>
              <a:rect l="l" t="t" r="r" b="b"/>
              <a:pathLst>
                <a:path w="6887" h="3493" extrusionOk="0">
                  <a:moveTo>
                    <a:pt x="642" y="0"/>
                  </a:moveTo>
                  <a:lnTo>
                    <a:pt x="576" y="12"/>
                  </a:lnTo>
                  <a:lnTo>
                    <a:pt x="515" y="35"/>
                  </a:lnTo>
                  <a:lnTo>
                    <a:pt x="453" y="71"/>
                  </a:lnTo>
                  <a:lnTo>
                    <a:pt x="392" y="129"/>
                  </a:lnTo>
                  <a:lnTo>
                    <a:pt x="335" y="211"/>
                  </a:lnTo>
                  <a:lnTo>
                    <a:pt x="282" y="293"/>
                  </a:lnTo>
                  <a:lnTo>
                    <a:pt x="233" y="387"/>
                  </a:lnTo>
                  <a:lnTo>
                    <a:pt x="189" y="504"/>
                  </a:lnTo>
                  <a:lnTo>
                    <a:pt x="146" y="621"/>
                  </a:lnTo>
                  <a:lnTo>
                    <a:pt x="110" y="750"/>
                  </a:lnTo>
                  <a:lnTo>
                    <a:pt x="75" y="903"/>
                  </a:lnTo>
                  <a:lnTo>
                    <a:pt x="49" y="1043"/>
                  </a:lnTo>
                  <a:lnTo>
                    <a:pt x="27" y="1207"/>
                  </a:lnTo>
                  <a:lnTo>
                    <a:pt x="14" y="1371"/>
                  </a:lnTo>
                  <a:lnTo>
                    <a:pt x="0" y="1536"/>
                  </a:lnTo>
                  <a:lnTo>
                    <a:pt x="0" y="1711"/>
                  </a:lnTo>
                  <a:lnTo>
                    <a:pt x="0" y="1782"/>
                  </a:lnTo>
                  <a:lnTo>
                    <a:pt x="0" y="1958"/>
                  </a:lnTo>
                  <a:lnTo>
                    <a:pt x="14" y="2122"/>
                  </a:lnTo>
                  <a:lnTo>
                    <a:pt x="27" y="2286"/>
                  </a:lnTo>
                  <a:lnTo>
                    <a:pt x="49" y="2450"/>
                  </a:lnTo>
                  <a:lnTo>
                    <a:pt x="75" y="2602"/>
                  </a:lnTo>
                  <a:lnTo>
                    <a:pt x="110" y="2743"/>
                  </a:lnTo>
                  <a:lnTo>
                    <a:pt x="146" y="2872"/>
                  </a:lnTo>
                  <a:lnTo>
                    <a:pt x="189" y="2989"/>
                  </a:lnTo>
                  <a:lnTo>
                    <a:pt x="233" y="3106"/>
                  </a:lnTo>
                  <a:lnTo>
                    <a:pt x="282" y="3200"/>
                  </a:lnTo>
                  <a:lnTo>
                    <a:pt x="335" y="3294"/>
                  </a:lnTo>
                  <a:lnTo>
                    <a:pt x="392" y="3364"/>
                  </a:lnTo>
                  <a:lnTo>
                    <a:pt x="453" y="3423"/>
                  </a:lnTo>
                  <a:lnTo>
                    <a:pt x="515" y="3458"/>
                  </a:lnTo>
                  <a:lnTo>
                    <a:pt x="576" y="3481"/>
                  </a:lnTo>
                  <a:lnTo>
                    <a:pt x="642" y="3493"/>
                  </a:lnTo>
                  <a:lnTo>
                    <a:pt x="6244" y="3493"/>
                  </a:lnTo>
                  <a:lnTo>
                    <a:pt x="6310" y="3481"/>
                  </a:lnTo>
                  <a:lnTo>
                    <a:pt x="6376" y="3458"/>
                  </a:lnTo>
                  <a:lnTo>
                    <a:pt x="6438" y="3423"/>
                  </a:lnTo>
                  <a:lnTo>
                    <a:pt x="6495" y="3364"/>
                  </a:lnTo>
                  <a:lnTo>
                    <a:pt x="6552" y="3294"/>
                  </a:lnTo>
                  <a:lnTo>
                    <a:pt x="6605" y="3200"/>
                  </a:lnTo>
                  <a:lnTo>
                    <a:pt x="6653" y="3106"/>
                  </a:lnTo>
                  <a:lnTo>
                    <a:pt x="6701" y="2989"/>
                  </a:lnTo>
                  <a:lnTo>
                    <a:pt x="6741" y="2872"/>
                  </a:lnTo>
                  <a:lnTo>
                    <a:pt x="6776" y="2743"/>
                  </a:lnTo>
                  <a:lnTo>
                    <a:pt x="6811" y="2602"/>
                  </a:lnTo>
                  <a:lnTo>
                    <a:pt x="6838" y="2450"/>
                  </a:lnTo>
                  <a:lnTo>
                    <a:pt x="6860" y="2286"/>
                  </a:lnTo>
                  <a:lnTo>
                    <a:pt x="6877" y="2122"/>
                  </a:lnTo>
                  <a:lnTo>
                    <a:pt x="6886" y="1958"/>
                  </a:lnTo>
                  <a:lnTo>
                    <a:pt x="6886" y="1782"/>
                  </a:lnTo>
                  <a:lnTo>
                    <a:pt x="6886" y="1711"/>
                  </a:lnTo>
                  <a:lnTo>
                    <a:pt x="6886" y="1536"/>
                  </a:lnTo>
                  <a:lnTo>
                    <a:pt x="6877" y="1371"/>
                  </a:lnTo>
                  <a:lnTo>
                    <a:pt x="6860" y="1207"/>
                  </a:lnTo>
                  <a:lnTo>
                    <a:pt x="6838" y="1043"/>
                  </a:lnTo>
                  <a:lnTo>
                    <a:pt x="6811" y="903"/>
                  </a:lnTo>
                  <a:lnTo>
                    <a:pt x="6776" y="750"/>
                  </a:lnTo>
                  <a:lnTo>
                    <a:pt x="6741" y="621"/>
                  </a:lnTo>
                  <a:lnTo>
                    <a:pt x="6701" y="504"/>
                  </a:lnTo>
                  <a:lnTo>
                    <a:pt x="6653" y="387"/>
                  </a:lnTo>
                  <a:lnTo>
                    <a:pt x="6605" y="293"/>
                  </a:lnTo>
                  <a:lnTo>
                    <a:pt x="6552" y="211"/>
                  </a:lnTo>
                  <a:lnTo>
                    <a:pt x="6495" y="129"/>
                  </a:lnTo>
                  <a:lnTo>
                    <a:pt x="6438" y="71"/>
                  </a:lnTo>
                  <a:lnTo>
                    <a:pt x="6376" y="35"/>
                  </a:lnTo>
                  <a:lnTo>
                    <a:pt x="6310" y="12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823000" y="-456325"/>
              <a:ext cx="144125" cy="19375"/>
            </a:xfrm>
            <a:custGeom>
              <a:avLst/>
              <a:gdLst/>
              <a:ahLst/>
              <a:cxnLst/>
              <a:rect l="l" t="t" r="r" b="b"/>
              <a:pathLst>
                <a:path w="5765" h="775" extrusionOk="0">
                  <a:moveTo>
                    <a:pt x="3601" y="1"/>
                  </a:moveTo>
                  <a:lnTo>
                    <a:pt x="3241" y="12"/>
                  </a:lnTo>
                  <a:lnTo>
                    <a:pt x="2880" y="47"/>
                  </a:lnTo>
                  <a:lnTo>
                    <a:pt x="2520" y="24"/>
                  </a:lnTo>
                  <a:lnTo>
                    <a:pt x="2159" y="24"/>
                  </a:lnTo>
                  <a:lnTo>
                    <a:pt x="1799" y="47"/>
                  </a:lnTo>
                  <a:lnTo>
                    <a:pt x="1438" y="83"/>
                  </a:lnTo>
                  <a:lnTo>
                    <a:pt x="1078" y="141"/>
                  </a:lnTo>
                  <a:lnTo>
                    <a:pt x="717" y="223"/>
                  </a:lnTo>
                  <a:lnTo>
                    <a:pt x="356" y="317"/>
                  </a:lnTo>
                  <a:lnTo>
                    <a:pt x="0" y="434"/>
                  </a:lnTo>
                  <a:lnTo>
                    <a:pt x="356" y="551"/>
                  </a:lnTo>
                  <a:lnTo>
                    <a:pt x="717" y="633"/>
                  </a:lnTo>
                  <a:lnTo>
                    <a:pt x="1078" y="704"/>
                  </a:lnTo>
                  <a:lnTo>
                    <a:pt x="1438" y="751"/>
                  </a:lnTo>
                  <a:lnTo>
                    <a:pt x="1799" y="774"/>
                  </a:lnTo>
                  <a:lnTo>
                    <a:pt x="2159" y="774"/>
                  </a:lnTo>
                  <a:lnTo>
                    <a:pt x="2520" y="762"/>
                  </a:lnTo>
                  <a:lnTo>
                    <a:pt x="2880" y="715"/>
                  </a:lnTo>
                  <a:lnTo>
                    <a:pt x="3241" y="739"/>
                  </a:lnTo>
                  <a:lnTo>
                    <a:pt x="3601" y="751"/>
                  </a:lnTo>
                  <a:lnTo>
                    <a:pt x="3966" y="739"/>
                  </a:lnTo>
                  <a:lnTo>
                    <a:pt x="4327" y="692"/>
                  </a:lnTo>
                  <a:lnTo>
                    <a:pt x="4687" y="633"/>
                  </a:lnTo>
                  <a:lnTo>
                    <a:pt x="5044" y="563"/>
                  </a:lnTo>
                  <a:lnTo>
                    <a:pt x="5404" y="458"/>
                  </a:lnTo>
                  <a:lnTo>
                    <a:pt x="5765" y="329"/>
                  </a:lnTo>
                  <a:lnTo>
                    <a:pt x="5404" y="223"/>
                  </a:lnTo>
                  <a:lnTo>
                    <a:pt x="5044" y="141"/>
                  </a:lnTo>
                  <a:lnTo>
                    <a:pt x="4683" y="71"/>
                  </a:lnTo>
                  <a:lnTo>
                    <a:pt x="4323" y="2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39"/>
          <p:cNvSpPr txBox="1">
            <a:spLocks noGrp="1"/>
          </p:cNvSpPr>
          <p:nvPr>
            <p:ph type="title"/>
          </p:nvPr>
        </p:nvSpPr>
        <p:spPr>
          <a:xfrm>
            <a:off x="53823" y="627134"/>
            <a:ext cx="5299532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E</a:t>
            </a:r>
            <a:r>
              <a:rPr lang="en" sz="4400" dirty="0"/>
              <a:t> vocês?</a:t>
            </a:r>
            <a:br>
              <a:rPr lang="en" sz="4400" dirty="0"/>
            </a:br>
            <a:r>
              <a:rPr lang="en" sz="4400" dirty="0"/>
              <a:t>Como se chamam?</a:t>
            </a:r>
            <a:endParaRPr sz="4400" dirty="0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8BB3AC64-9D8D-3732-75AA-1BCD186C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C3980E-0426-FFF3-69B6-4E9C52BF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SOFTWARES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9220" name="Picture 4" descr="Infrared receiver modules | Arduino logo, Arduino, Arduino programming">
            <a:extLst>
              <a:ext uri="{FF2B5EF4-FFF2-40B4-BE49-F238E27FC236}">
                <a16:creationId xmlns:a16="http://schemas.microsoft.com/office/drawing/2014/main" id="{A53AB4ED-0715-4A4F-B8E1-6BED4589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16" y="1593550"/>
            <a:ext cx="3168568" cy="3161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100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SOFTWARES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64514" name="Picture 2" descr="GitHub Logos and Usage · GitHub">
            <a:extLst>
              <a:ext uri="{FF2B5EF4-FFF2-40B4-BE49-F238E27FC236}">
                <a16:creationId xmlns:a16="http://schemas.microsoft.com/office/drawing/2014/main" id="{F801DF96-8495-A1EC-9289-EF0181D6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43" y="1571624"/>
            <a:ext cx="24241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130;p68">
            <a:extLst>
              <a:ext uri="{FF2B5EF4-FFF2-40B4-BE49-F238E27FC236}">
                <a16:creationId xmlns:a16="http://schemas.microsoft.com/office/drawing/2014/main" id="{73B03B92-1ED6-17A4-341D-F92748597DD5}"/>
              </a:ext>
            </a:extLst>
          </p:cNvPr>
          <p:cNvSpPr txBox="1"/>
          <p:nvPr/>
        </p:nvSpPr>
        <p:spPr>
          <a:xfrm>
            <a:off x="1825111" y="4051783"/>
            <a:ext cx="5493776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8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github.com/ROB9-16-IST/DOGROB</a:t>
            </a:r>
          </a:p>
        </p:txBody>
      </p:sp>
    </p:spTree>
    <p:extLst>
      <p:ext uri="{BB962C8B-B14F-4D97-AF65-F5344CB8AC3E}">
        <p14:creationId xmlns:p14="http://schemas.microsoft.com/office/powerpoint/2010/main" val="3576493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E9E10-AC08-C290-B3C0-86E66810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WI-FI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6413E1-81A4-58AD-3E11-DD8A254E7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marL="139700" indent="0" algn="ctr">
              <a:buNone/>
            </a:pPr>
            <a:r>
              <a:rPr lang="pt-PT" sz="3000" dirty="0"/>
              <a:t>TECNICO-GUEST</a:t>
            </a:r>
          </a:p>
          <a:p>
            <a:pPr marL="139700" indent="0" algn="ctr">
              <a:buNone/>
            </a:pPr>
            <a:endParaRPr lang="pt-PT" sz="3000" dirty="0"/>
          </a:p>
          <a:p>
            <a:pPr marL="139700" indent="0">
              <a:buNone/>
            </a:pPr>
            <a:r>
              <a:rPr lang="pt-PT" sz="3000" dirty="0"/>
              <a:t>            USERNAME: </a:t>
            </a:r>
            <a:r>
              <a:rPr lang="pt-PT" sz="3000" b="1" dirty="0"/>
              <a:t>ROB2022</a:t>
            </a:r>
            <a:br>
              <a:rPr lang="pt-PT" sz="3000" dirty="0"/>
            </a:br>
            <a:r>
              <a:rPr lang="pt-PT" sz="3000" dirty="0"/>
              <a:t>            PASSWORD:   </a:t>
            </a:r>
            <a:r>
              <a:rPr lang="pt-PT" sz="3000" b="1" dirty="0"/>
              <a:t>7hkZHM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4D27367B-2703-3791-B380-1B90AA09B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3" y="149373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EB23E5-748F-C26B-D5DF-6CF87B4AE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81" y="96651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7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 1</a:t>
            </a:r>
            <a:endParaRPr dirty="0"/>
          </a:p>
        </p:txBody>
      </p:sp>
      <p:sp>
        <p:nvSpPr>
          <p:cNvPr id="539" name="Google Shape;539;p38"/>
          <p:cNvSpPr txBox="1">
            <a:spLocks noGrp="1"/>
          </p:cNvSpPr>
          <p:nvPr>
            <p:ph type="subTitle" idx="1"/>
          </p:nvPr>
        </p:nvSpPr>
        <p:spPr>
          <a:xfrm>
            <a:off x="2391925" y="3132174"/>
            <a:ext cx="4360200" cy="124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Introdução à programação.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primeira pata do cão: montagem, calibração e programação.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Início</a:t>
            </a:r>
            <a:endParaRPr dirty="0"/>
          </a:p>
        </p:txBody>
      </p:sp>
      <p:grpSp>
        <p:nvGrpSpPr>
          <p:cNvPr id="541" name="Google Shape;541;p38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42" name="Google Shape;542;p38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71B6F696-5961-4871-C5E8-214CE7BE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56099B-04BF-5E9F-A63B-65728A8D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1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5F87A-E5C9-9365-4844-B2125E1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2E9567-BA91-3746-DD7F-84675E9D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Um poderoso microcontrolador para MAKERS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61BC823-380E-CD00-B099-B315CD4E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4F18A0F-81D0-B361-C4ED-70A529F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4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As diversas versões existentes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18434" name="Picture 2" descr="Arduino A000066 - Arduino UNO Rev.3 Original (&quot;A000066&quot;,&quot; ARD-0032&quot;,&quot;AR-UNO &quot;,&quot;LCA1001&quot;)">
            <a:extLst>
              <a:ext uri="{FF2B5EF4-FFF2-40B4-BE49-F238E27FC236}">
                <a16:creationId xmlns:a16="http://schemas.microsoft.com/office/drawing/2014/main" id="{B8F86438-8FEB-A0BD-B60F-26C4952D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0" y="1456615"/>
            <a:ext cx="2348680" cy="1765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rduino Mega 2560 micro-controller board">
            <a:extLst>
              <a:ext uri="{FF2B5EF4-FFF2-40B4-BE49-F238E27FC236}">
                <a16:creationId xmlns:a16="http://schemas.microsoft.com/office/drawing/2014/main" id="{8F7E5284-8224-B4B9-E045-CAC891A6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8" y="3299375"/>
            <a:ext cx="2060172" cy="1791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aradisetronic.com Nano V3.0 Modul, Arduino kompatibles Entwicklungsboard  mit Atmel ATmega328P Mikrocontroller, 5V, 16MHz, CH340G USB-Controller,  aufgebaut mit angelöteten Stiftleisten: Amazon.de: Computer &amp; Zubehör">
            <a:extLst>
              <a:ext uri="{FF2B5EF4-FFF2-40B4-BE49-F238E27FC236}">
                <a16:creationId xmlns:a16="http://schemas.microsoft.com/office/drawing/2014/main" id="{5D9C8156-60A8-2EAB-FD82-7A91EEE5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32" y="1456615"/>
            <a:ext cx="2686936" cy="1765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rduino MICRO - 5 V - 16 Mhz - compatível (&quot;ARD-0057&quot;,&quot;AR-MICRO&quot;,&quot;A000053&quot;)">
            <a:extLst>
              <a:ext uri="{FF2B5EF4-FFF2-40B4-BE49-F238E27FC236}">
                <a16:creationId xmlns:a16="http://schemas.microsoft.com/office/drawing/2014/main" id="{FAE695F5-6C9A-FD0C-7E6E-0F5DDD43B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51" y="3414223"/>
            <a:ext cx="2186449" cy="1643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ABX00021 - Arduino - Development Board, Arduino Uno WiFi Rev2, On-Board IMU">
            <a:extLst>
              <a:ext uri="{FF2B5EF4-FFF2-40B4-BE49-F238E27FC236}">
                <a16:creationId xmlns:a16="http://schemas.microsoft.com/office/drawing/2014/main" id="{F01FEBF6-480F-4C4B-AA88-E6C0EB0E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55" y="1453839"/>
            <a:ext cx="2533035" cy="1863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997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 descr="Uma imagem com texto, eletrónica, circuito&#10;&#10;Descrição gerada automaticamente">
            <a:extLst>
              <a:ext uri="{FF2B5EF4-FFF2-40B4-BE49-F238E27FC236}">
                <a16:creationId xmlns:a16="http://schemas.microsoft.com/office/drawing/2014/main" id="{DB99F975-9932-A884-EA21-7F2EF18BB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809" y="852893"/>
            <a:ext cx="5819507" cy="41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97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793AF28-1A09-F807-EBBC-885BFA239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351125"/>
            <a:ext cx="3852000" cy="1668300"/>
          </a:xfrm>
        </p:spPr>
        <p:txBody>
          <a:bodyPr/>
          <a:lstStyle/>
          <a:p>
            <a:pPr marL="114300" indent="0">
              <a:lnSpc>
                <a:spcPct val="150000"/>
              </a:lnSpc>
            </a:pPr>
            <a:r>
              <a:rPr lang="pt-PT" dirty="0"/>
              <a:t>Montar, calibrar, testar e programar um servo motor com Arduino.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8A5DD7-771D-BFCD-3146-42E45AD8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89325"/>
            <a:ext cx="4301826" cy="961800"/>
          </a:xfrm>
        </p:spPr>
        <p:txBody>
          <a:bodyPr/>
          <a:lstStyle/>
          <a:p>
            <a:r>
              <a:rPr lang="pt-PT" dirty="0"/>
              <a:t>Primeira desafio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E12B3D98-4E7B-4E4A-0AF1-1F6EB615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4150B1B-1440-91F2-2BFD-E7946CF81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17410" name="Picture 2" descr="ESP32 Servo Motor Web Server with Arduino IDE | Random Nerd Tutorials">
            <a:extLst>
              <a:ext uri="{FF2B5EF4-FFF2-40B4-BE49-F238E27FC236}">
                <a16:creationId xmlns:a16="http://schemas.microsoft.com/office/drawing/2014/main" id="{9441EA44-24D9-5730-26C4-827FDB58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91" y="2613762"/>
            <a:ext cx="3569109" cy="2007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027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LIGAÇÕES DO SERVO MOTOR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16386" name="Picture 2" descr="MG996R All Metal Gear Servo Motor">
            <a:extLst>
              <a:ext uri="{FF2B5EF4-FFF2-40B4-BE49-F238E27FC236}">
                <a16:creationId xmlns:a16="http://schemas.microsoft.com/office/drawing/2014/main" id="{7082A4FC-82F7-2851-BD1F-C52A7C77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52" y="1924204"/>
            <a:ext cx="4224531" cy="1958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31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1804E-04BE-D578-27B1-3F323908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9067"/>
            <a:ext cx="7704000" cy="572700"/>
          </a:xfrm>
        </p:spPr>
        <p:txBody>
          <a:bodyPr/>
          <a:lstStyle/>
          <a:p>
            <a:r>
              <a:rPr lang="pt-PT" dirty="0"/>
              <a:t>Dentro do servo motor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0C07C5D-3281-7301-6A6A-1C620130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588D8A-9B80-1D1F-193F-1AFC6157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5" name="Picture 2" descr="How to Control Servo Motors with Arduino - Complete Guide">
            <a:extLst>
              <a:ext uri="{FF2B5EF4-FFF2-40B4-BE49-F238E27FC236}">
                <a16:creationId xmlns:a16="http://schemas.microsoft.com/office/drawing/2014/main" id="{96F30581-10E4-B102-8D5F-87FF6E898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75" y="1708638"/>
            <a:ext cx="5358809" cy="3014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0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658EF-D345-28D4-9C21-73E6D0C0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VAMOS CONSTRUIR?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6C1BB6E-496F-FDA3-C88B-BDD1FB38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268BA0F-CDDD-95CF-F636-76061BD7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D736FA83-DF8C-9A5E-D94D-A1710BA4A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O que é? Para que serve?</a:t>
            </a:r>
          </a:p>
          <a:p>
            <a:r>
              <a:rPr lang="pt-PT" dirty="0"/>
              <a:t>Como controlar o servo motor?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D4671F-2332-4A53-6492-27E1D89A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SINAL PWM</a:t>
            </a:r>
          </a:p>
        </p:txBody>
      </p:sp>
      <p:pic>
        <p:nvPicPr>
          <p:cNvPr id="5122" name="Picture 2" descr="AULA 6 - Microcontroladores - Técnico - Wiki do IF-SC">
            <a:extLst>
              <a:ext uri="{FF2B5EF4-FFF2-40B4-BE49-F238E27FC236}">
                <a16:creationId xmlns:a16="http://schemas.microsoft.com/office/drawing/2014/main" id="{A5D198DA-5A36-4DFD-473F-DE1365170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/>
          <a:stretch/>
        </p:blipFill>
        <p:spPr bwMode="auto">
          <a:xfrm>
            <a:off x="4572000" y="1586061"/>
            <a:ext cx="4340783" cy="219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A0734C94-0476-4F73-7354-E31334D9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4435F-C136-2033-2807-FA92CE50A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27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074" name="Picture 2" descr="PWM – Pulse With Modulation – robot dami">
            <a:extLst>
              <a:ext uri="{FF2B5EF4-FFF2-40B4-BE49-F238E27FC236}">
                <a16:creationId xmlns:a16="http://schemas.microsoft.com/office/drawing/2014/main" id="{4D993CDD-2DAA-68BD-6E76-0F652BAB4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68" y="1628110"/>
            <a:ext cx="5882463" cy="29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69067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SINAL PWM</a:t>
            </a:r>
          </a:p>
        </p:txBody>
      </p:sp>
    </p:spTree>
    <p:extLst>
      <p:ext uri="{BB962C8B-B14F-4D97-AF65-F5344CB8AC3E}">
        <p14:creationId xmlns:p14="http://schemas.microsoft.com/office/powerpoint/2010/main" val="122925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eletrónica, captura de ecrã&#10;&#10;Descrição gerada automaticamente">
            <a:extLst>
              <a:ext uri="{FF2B5EF4-FFF2-40B4-BE49-F238E27FC236}">
                <a16:creationId xmlns:a16="http://schemas.microsoft.com/office/drawing/2014/main" id="{48366A6D-C22D-A9B2-AB13-D50A4433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52" y="749862"/>
            <a:ext cx="6889858" cy="4226697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893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509E02-1C63-BF38-96E7-902E57F2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91" y="706941"/>
            <a:ext cx="3348795" cy="40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5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pt-PT" dirty="0"/>
              <a:t>COMO CONTROLAR MULTIPLOS SERVOS?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DB2AF1-19BE-DCE6-89C5-FC456D399127}"/>
              </a:ext>
            </a:extLst>
          </p:cNvPr>
          <p:cNvSpPr txBox="1">
            <a:spLocks/>
          </p:cNvSpPr>
          <p:nvPr/>
        </p:nvSpPr>
        <p:spPr>
          <a:xfrm>
            <a:off x="720000" y="302259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 b="0" dirty="0">
                <a:latin typeface="Comfortaa"/>
              </a:rPr>
              <a:t>Driver de 16 canais. Montagem.</a:t>
            </a:r>
          </a:p>
          <a:p>
            <a:r>
              <a:rPr lang="pt-PT" sz="1400" b="0" dirty="0">
                <a:latin typeface="Comfortaa"/>
              </a:rPr>
              <a:t>Circuito com 2 motores.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69067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DRIVER DE 16 CANAIS PARA SERVO MOTORES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873641-64CD-3883-A63A-E491CF80A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108"/>
          <a:stretch/>
        </p:blipFill>
        <p:spPr>
          <a:xfrm>
            <a:off x="601247" y="1601271"/>
            <a:ext cx="7941505" cy="33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654219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COMUNICAÇÃO ENTRE DRIVER E ARDUINO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09850A-5EA9-EDDC-703D-F8F3E395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52" y="1129663"/>
            <a:ext cx="7398362" cy="40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451654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MONTAGEM DOS MOTORES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24CC01-E9A3-859F-BA03-1949444B6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354" y="945326"/>
            <a:ext cx="6227291" cy="41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2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pt-PT" dirty="0"/>
              <a:t>PROGRAMAÇÃO SIMPLES DA MONTAGEM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DB2AF1-19BE-DCE6-89C5-FC456D399127}"/>
              </a:ext>
            </a:extLst>
          </p:cNvPr>
          <p:cNvSpPr txBox="1">
            <a:spLocks/>
          </p:cNvSpPr>
          <p:nvPr/>
        </p:nvSpPr>
        <p:spPr>
          <a:xfrm>
            <a:off x="720000" y="3022589"/>
            <a:ext cx="7704000" cy="95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 b="0" dirty="0">
                <a:latin typeface="Comfortaa"/>
              </a:rPr>
              <a:t>LIVRARIAS E CONFIGURAÇÕES.</a:t>
            </a:r>
          </a:p>
          <a:p>
            <a:r>
              <a:rPr lang="pt-PT" sz="1400" b="0" dirty="0">
                <a:latin typeface="Comfortaa"/>
              </a:rPr>
              <a:t>CONTROLO DOS DOIS MOTORES.</a:t>
            </a:r>
          </a:p>
          <a:p>
            <a:endParaRPr lang="pt-PT" sz="1400" b="0" dirty="0"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568572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FUNÇÕES BÁSICAS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D3103E4-D1D8-BD57-104D-17AE289D7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08" y="2096877"/>
            <a:ext cx="3452184" cy="15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6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FF84E-85F1-D635-1DD1-D8FD7AB8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06941"/>
            <a:ext cx="7704000" cy="572700"/>
          </a:xfrm>
        </p:spPr>
        <p:txBody>
          <a:bodyPr/>
          <a:lstStyle/>
          <a:p>
            <a:r>
              <a:rPr lang="pt-PT" dirty="0"/>
              <a:t>DOGROB, o cão robô do ROB9-16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5E357CB3-91D6-6114-8D52-36609154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B21AF18-5F04-C703-F332-CC9E5048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6" name="Imagem 5" descr="Uma imagem com mesa, mesa de jantar&#10;&#10;Descrição gerada automaticamente">
            <a:extLst>
              <a:ext uri="{FF2B5EF4-FFF2-40B4-BE49-F238E27FC236}">
                <a16:creationId xmlns:a16="http://schemas.microsoft.com/office/drawing/2014/main" id="{F7213321-365E-8ABE-2A30-12970504E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1" b="23923"/>
          <a:stretch/>
        </p:blipFill>
        <p:spPr>
          <a:xfrm>
            <a:off x="1612244" y="1583823"/>
            <a:ext cx="2632096" cy="3302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0DDDD8-725A-D577-F514-3143FE578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860"/>
          <a:stretch/>
        </p:blipFill>
        <p:spPr>
          <a:xfrm>
            <a:off x="5146829" y="1583823"/>
            <a:ext cx="2289766" cy="3302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50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LIVRARIAS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F1D1D6-2615-FB69-B190-37F92AD1EC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/>
          <a:stretch/>
        </p:blipFill>
        <p:spPr>
          <a:xfrm>
            <a:off x="1257300" y="1678825"/>
            <a:ext cx="6684348" cy="24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4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OBJETO </a:t>
            </a:r>
            <a:r>
              <a:rPr lang="pt-PT" sz="3200" b="1" dirty="0" err="1">
                <a:latin typeface="Advent Pro"/>
              </a:rPr>
              <a:t>PWMServoDriver</a:t>
            </a:r>
            <a:endParaRPr lang="pt-PT" sz="3200" b="1" dirty="0">
              <a:latin typeface="Advent Pro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F41538-2BF0-C736-18F9-DFC115597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15" y="1602121"/>
            <a:ext cx="802116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0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CONFIGURAÇÕES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47C8CFD-56FC-DB3B-962E-02B15C594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" r="1"/>
          <a:stretch/>
        </p:blipFill>
        <p:spPr>
          <a:xfrm>
            <a:off x="1466694" y="1332363"/>
            <a:ext cx="6210612" cy="36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16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Como controlar os servo motores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4DB81-9056-68C8-65DE-736E958AB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82" y="1279641"/>
            <a:ext cx="6492635" cy="382497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08C311-147A-C31A-0297-3CAE5BAD3694}"/>
              </a:ext>
            </a:extLst>
          </p:cNvPr>
          <p:cNvSpPr/>
          <p:nvPr/>
        </p:nvSpPr>
        <p:spPr>
          <a:xfrm>
            <a:off x="1263650" y="4629150"/>
            <a:ext cx="266700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937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pt-PT" dirty="0"/>
              <a:t>O que significa o valor 150?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DB2AF1-19BE-DCE6-89C5-FC456D399127}"/>
              </a:ext>
            </a:extLst>
          </p:cNvPr>
          <p:cNvSpPr txBox="1">
            <a:spLocks/>
          </p:cNvSpPr>
          <p:nvPr/>
        </p:nvSpPr>
        <p:spPr>
          <a:xfrm>
            <a:off x="720000" y="3022589"/>
            <a:ext cx="7704000" cy="110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 b="0" dirty="0">
                <a:latin typeface="Comfortaa"/>
              </a:rPr>
              <a:t>O valor 150 é a representação digital do Duty Cycle do sinal PWM, que vai desde 0 até 4096. Porém estes valores não são compreensíveis a olho humano. Como visto anteriormente queres controlar os servo motores através da amplitude em graus. Como vamos fazer isso?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pt-PT" dirty="0"/>
              <a:t>MÁXIMO E MÍNIMO DA ROTAÇÃO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DB2AF1-19BE-DCE6-89C5-FC456D399127}"/>
              </a:ext>
            </a:extLst>
          </p:cNvPr>
          <p:cNvSpPr txBox="1">
            <a:spLocks/>
          </p:cNvSpPr>
          <p:nvPr/>
        </p:nvSpPr>
        <p:spPr>
          <a:xfrm>
            <a:off x="720000" y="3022589"/>
            <a:ext cx="7704000" cy="110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 b="0" dirty="0">
                <a:latin typeface="Comfortaa"/>
              </a:rPr>
              <a:t>Antes de tudo precisamos de calibrar os motores. Para isso temos de saber quais os valores máximos e mínimos dos ângulos de rotação e dos valores do sinal PWM.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22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53682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MÁXIMOS E MÍNIMOS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D27A056-8BD3-D585-85D6-8A6D49440E88}"/>
              </a:ext>
            </a:extLst>
          </p:cNvPr>
          <p:cNvGrpSpPr/>
          <p:nvPr/>
        </p:nvGrpSpPr>
        <p:grpSpPr>
          <a:xfrm>
            <a:off x="411058" y="75473"/>
            <a:ext cx="8321884" cy="4953808"/>
            <a:chOff x="2037045" y="1109520"/>
            <a:chExt cx="6386955" cy="384428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7AF6156-600A-58F3-2A4C-887F859D7D38}"/>
                </a:ext>
              </a:extLst>
            </p:cNvPr>
            <p:cNvGrpSpPr/>
            <p:nvPr/>
          </p:nvGrpSpPr>
          <p:grpSpPr>
            <a:xfrm>
              <a:off x="2037045" y="1109520"/>
              <a:ext cx="6386955" cy="3844288"/>
              <a:chOff x="2037045" y="1109520"/>
              <a:chExt cx="6386955" cy="384428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0F247B27-D799-785C-BE84-D3EE52D01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507" y="1109520"/>
                <a:ext cx="4396442" cy="3689685"/>
              </a:xfrm>
              <a:prstGeom prst="rect">
                <a:avLst/>
              </a:prstGeom>
            </p:spPr>
          </p:pic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C18F4D2-946C-3976-C295-FFC7752C6DF1}"/>
                  </a:ext>
                </a:extLst>
              </p:cNvPr>
              <p:cNvSpPr txBox="1"/>
              <p:nvPr/>
            </p:nvSpPr>
            <p:spPr>
              <a:xfrm>
                <a:off x="5879805" y="1852058"/>
                <a:ext cx="2531370" cy="14579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774834C-77E5-4817-7A81-394C8B7C3F79}"/>
                  </a:ext>
                </a:extLst>
              </p:cNvPr>
              <p:cNvSpPr txBox="1"/>
              <p:nvPr/>
            </p:nvSpPr>
            <p:spPr>
              <a:xfrm>
                <a:off x="5892630" y="3495818"/>
                <a:ext cx="2531370" cy="14579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D2D2B6E3-347C-A845-F4AF-0778776EDF90}"/>
                  </a:ext>
                </a:extLst>
              </p:cNvPr>
              <p:cNvSpPr/>
              <p:nvPr/>
            </p:nvSpPr>
            <p:spPr>
              <a:xfrm>
                <a:off x="2037045" y="2221554"/>
                <a:ext cx="1495921" cy="398045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16" name="Conexão reta 15">
                <a:extLst>
                  <a:ext uri="{FF2B5EF4-FFF2-40B4-BE49-F238E27FC236}">
                    <a16:creationId xmlns:a16="http://schemas.microsoft.com/office/drawing/2014/main" id="{B6452D56-5C83-825B-BC36-082D578B6F43}"/>
                  </a:ext>
                </a:extLst>
              </p:cNvPr>
              <p:cNvCxnSpPr/>
              <p:nvPr/>
            </p:nvCxnSpPr>
            <p:spPr>
              <a:xfrm flipV="1">
                <a:off x="3532966" y="1852058"/>
                <a:ext cx="2359664" cy="3694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exão reta 16">
                <a:extLst>
                  <a:ext uri="{FF2B5EF4-FFF2-40B4-BE49-F238E27FC236}">
                    <a16:creationId xmlns:a16="http://schemas.microsoft.com/office/drawing/2014/main" id="{AEEF9770-542A-8811-AEB7-8FB523677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966" y="2619599"/>
                <a:ext cx="2346839" cy="6904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2F1B284-CAB1-9D40-177B-49093F10632A}"/>
                  </a:ext>
                </a:extLst>
              </p:cNvPr>
              <p:cNvSpPr/>
              <p:nvPr/>
            </p:nvSpPr>
            <p:spPr>
              <a:xfrm>
                <a:off x="2265645" y="3532610"/>
                <a:ext cx="1742934" cy="829840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22" name="Conexão reta 21">
                <a:extLst>
                  <a:ext uri="{FF2B5EF4-FFF2-40B4-BE49-F238E27FC236}">
                    <a16:creationId xmlns:a16="http://schemas.microsoft.com/office/drawing/2014/main" id="{639FC0A7-F618-9841-A34D-05DA80C55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8579" y="4362730"/>
                <a:ext cx="1912671" cy="5910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497986A7-C4B6-1206-3B9D-94A8FCBA1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8579" y="3495818"/>
                <a:ext cx="1884051" cy="36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447C2FA2-924F-6BF8-4FD1-CAE627ACC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4075" y="3641550"/>
              <a:ext cx="2477100" cy="1181386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4581885-B5D4-2AF9-D822-77817E21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075" y="2245764"/>
              <a:ext cx="2375038" cy="651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025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RETIREM AGORA O SEGUNDO MOTOR</a:t>
            </a:r>
          </a:p>
        </p:txBody>
      </p:sp>
      <p:pic>
        <p:nvPicPr>
          <p:cNvPr id="6" name="Imagem 5" descr="Uma imagem com texto, circuito, eletrónica, captura de ecrã&#10;&#10;Descrição gerada automaticamente">
            <a:extLst>
              <a:ext uri="{FF2B5EF4-FFF2-40B4-BE49-F238E27FC236}">
                <a16:creationId xmlns:a16="http://schemas.microsoft.com/office/drawing/2014/main" id="{E557AA5C-FE87-2B32-637F-27BA93231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52" y="1246941"/>
            <a:ext cx="7203431" cy="38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0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pt-PT" dirty="0"/>
              <a:t>COM CALMA!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DB2AF1-19BE-DCE6-89C5-FC456D399127}"/>
              </a:ext>
            </a:extLst>
          </p:cNvPr>
          <p:cNvSpPr txBox="1">
            <a:spLocks/>
          </p:cNvSpPr>
          <p:nvPr/>
        </p:nvSpPr>
        <p:spPr>
          <a:xfrm>
            <a:off x="720000" y="3022589"/>
            <a:ext cx="7704000" cy="110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 b="0" dirty="0">
                <a:latin typeface="Comfortaa"/>
              </a:rPr>
              <a:t>O objetivo agora é ir diminuindo o valor de MIN e aumentando o valor de MAX de forma a atingir os limites do servo motor. 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4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F53DCA-665A-A874-EDBC-288280E897E8}"/>
              </a:ext>
            </a:extLst>
          </p:cNvPr>
          <p:cNvSpPr txBox="1">
            <a:spLocks/>
          </p:cNvSpPr>
          <p:nvPr/>
        </p:nvSpPr>
        <p:spPr>
          <a:xfrm>
            <a:off x="720000" y="706941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b="1" dirty="0">
                <a:latin typeface="Advent Pro"/>
              </a:rPr>
              <a:t>MEDIR OS ÂNGULOS</a:t>
            </a:r>
          </a:p>
        </p:txBody>
      </p:sp>
      <p:pic>
        <p:nvPicPr>
          <p:cNvPr id="19458" name="Picture 2" descr="Pololu - Power HD Standard Servo 6001HB">
            <a:extLst>
              <a:ext uri="{FF2B5EF4-FFF2-40B4-BE49-F238E27FC236}">
                <a16:creationId xmlns:a16="http://schemas.microsoft.com/office/drawing/2014/main" id="{D9D48270-ABA6-32FD-9BD1-B9E9EBD35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"/>
          <a:stretch/>
        </p:blipFill>
        <p:spPr bwMode="auto">
          <a:xfrm>
            <a:off x="2597925" y="1411877"/>
            <a:ext cx="3662400" cy="320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3DDF02BE-5002-7D2C-CEFF-6EBD226DAA33}"/>
              </a:ext>
            </a:extLst>
          </p:cNvPr>
          <p:cNvCxnSpPr>
            <a:cxnSpLocks/>
          </p:cNvCxnSpPr>
          <p:nvPr/>
        </p:nvCxnSpPr>
        <p:spPr>
          <a:xfrm>
            <a:off x="4429125" y="1898374"/>
            <a:ext cx="3787775" cy="215292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9BFC7CD-6441-715A-B6C4-E77CE0D09F91}"/>
              </a:ext>
            </a:extLst>
          </p:cNvPr>
          <p:cNvCxnSpPr>
            <a:cxnSpLocks/>
          </p:cNvCxnSpPr>
          <p:nvPr/>
        </p:nvCxnSpPr>
        <p:spPr>
          <a:xfrm flipH="1">
            <a:off x="2344392" y="1898374"/>
            <a:ext cx="2123208" cy="67337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57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FF84E-85F1-D635-1DD1-D8FD7AB8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06941"/>
            <a:ext cx="7704000" cy="572700"/>
          </a:xfrm>
        </p:spPr>
        <p:txBody>
          <a:bodyPr/>
          <a:lstStyle/>
          <a:p>
            <a:r>
              <a:rPr lang="pt-PT" dirty="0"/>
              <a:t>DOGROB, o cão robô do ROB9-16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5E357CB3-91D6-6114-8D52-366091549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B21AF18-5F04-C703-F332-CC9E5048A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2A6AB1-B379-869B-788D-91F07EFDA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" t="592" r="672" b="2221"/>
          <a:stretch/>
        </p:blipFill>
        <p:spPr>
          <a:xfrm>
            <a:off x="556260" y="1749704"/>
            <a:ext cx="3931920" cy="2686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05F990-EF31-35B9-BFBD-57B46EE76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791" y="1749704"/>
            <a:ext cx="3741529" cy="2675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966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1308700"/>
          </a:xfrm>
        </p:spPr>
        <p:txBody>
          <a:bodyPr/>
          <a:lstStyle/>
          <a:p>
            <a:r>
              <a:rPr lang="pt-PT" dirty="0"/>
              <a:t>AGORA QUE SABEMOS CALIBRAR UM MOTOR VAMOS MONTAR A PRIMEIRA PATA DO CÃO!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2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830892-4D9A-19C6-D1C2-92FBEAEF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550" y="654219"/>
            <a:ext cx="3192900" cy="42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2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04937F-EA25-F3FF-4D05-F9D73512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43187" y="238125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51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 descr="Uma imagem com interior&#10;&#10;Descrição gerada automaticamente">
            <a:extLst>
              <a:ext uri="{FF2B5EF4-FFF2-40B4-BE49-F238E27FC236}">
                <a16:creationId xmlns:a16="http://schemas.microsoft.com/office/drawing/2014/main" id="{CBE00A3A-A5D1-6BCE-1870-322A562ED3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664"/>
          <a:stretch/>
        </p:blipFill>
        <p:spPr>
          <a:xfrm>
            <a:off x="2620556" y="932925"/>
            <a:ext cx="3902888" cy="36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04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 descr="Uma imagem com eletrónica&#10;&#10;Descrição gerada automaticamente">
            <a:extLst>
              <a:ext uri="{FF2B5EF4-FFF2-40B4-BE49-F238E27FC236}">
                <a16:creationId xmlns:a16="http://schemas.microsoft.com/office/drawing/2014/main" id="{4B3BAB60-10C3-B7D7-046C-E41F8C7B5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06" y="706941"/>
            <a:ext cx="3499296" cy="2624472"/>
          </a:xfrm>
          <a:prstGeom prst="rect">
            <a:avLst/>
          </a:prstGeom>
        </p:spPr>
      </p:pic>
      <p:pic>
        <p:nvPicPr>
          <p:cNvPr id="9" name="Imagem 8" descr="Uma imagem com eletrónica, câmara&#10;&#10;Descrição gerada automaticamente">
            <a:extLst>
              <a:ext uri="{FF2B5EF4-FFF2-40B4-BE49-F238E27FC236}">
                <a16:creationId xmlns:a16="http://schemas.microsoft.com/office/drawing/2014/main" id="{0A477326-7ED5-A34D-0194-88FCCADFA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700" y="686276"/>
            <a:ext cx="4041000" cy="3030750"/>
          </a:xfrm>
          <a:prstGeom prst="rect">
            <a:avLst/>
          </a:prstGeom>
        </p:spPr>
      </p:pic>
      <p:pic>
        <p:nvPicPr>
          <p:cNvPr id="11" name="Imagem 10" descr="Uma imagem com eletrónica&#10;&#10;Descrição gerada automaticamente">
            <a:extLst>
              <a:ext uri="{FF2B5EF4-FFF2-40B4-BE49-F238E27FC236}">
                <a16:creationId xmlns:a16="http://schemas.microsoft.com/office/drawing/2014/main" id="{7C46DC73-CA90-2B14-7ADC-9F5D3F8425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03" b="31859"/>
          <a:stretch/>
        </p:blipFill>
        <p:spPr>
          <a:xfrm>
            <a:off x="2734884" y="2621570"/>
            <a:ext cx="3315906" cy="22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52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14" name="Imagem 13" descr="Uma imagem com parede&#10;&#10;Descrição gerada automaticamente">
            <a:extLst>
              <a:ext uri="{FF2B5EF4-FFF2-40B4-BE49-F238E27FC236}">
                <a16:creationId xmlns:a16="http://schemas.microsoft.com/office/drawing/2014/main" id="{84138C81-3EB3-9F92-31B0-642A908FD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89170" y="264456"/>
            <a:ext cx="3765659" cy="50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286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479958-2F89-D357-E5BF-41761F04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220139" y="977366"/>
            <a:ext cx="2574928" cy="34332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D0DF1B-AAF7-D07C-6EC6-1FC03AD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48935" y="977365"/>
            <a:ext cx="2574929" cy="34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830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479958-2F89-D357-E5BF-41761F04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220139" y="977366"/>
            <a:ext cx="2574928" cy="34332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D0DF1B-AAF7-D07C-6EC6-1FC03AD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48935" y="977365"/>
            <a:ext cx="2574929" cy="34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9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6780E1-9F7F-B4E6-F00C-CDEFCB58D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914400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45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B7FCCCC-54B5-CFC2-1F77-0DFC39655E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48" b="4167"/>
          <a:stretch/>
        </p:blipFill>
        <p:spPr>
          <a:xfrm>
            <a:off x="1785409" y="1369664"/>
            <a:ext cx="5573182" cy="277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6CDF4-E729-2F1F-E848-9737EF1B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307100"/>
            <a:ext cx="8712200" cy="2529300"/>
          </a:xfrm>
        </p:spPr>
        <p:txBody>
          <a:bodyPr/>
          <a:lstStyle/>
          <a:p>
            <a:r>
              <a:rPr lang="pt-PT" sz="5000" dirty="0"/>
              <a:t>O QUE PODEM FAZER SE ESTUDAREM MUITOOOO!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E761040-DE6B-5005-F625-6B304428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5798286-395F-BC02-3AF6-AF8DC6BD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58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 2</a:t>
            </a:r>
            <a:endParaRPr dirty="0"/>
          </a:p>
        </p:txBody>
      </p:sp>
      <p:sp>
        <p:nvSpPr>
          <p:cNvPr id="539" name="Google Shape;539;p38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MONTAGEM DO CÃO.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CALIBRAÇÃO E TESTES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NASCIMENTO</a:t>
            </a:r>
            <a:endParaRPr dirty="0"/>
          </a:p>
        </p:txBody>
      </p:sp>
      <p:grpSp>
        <p:nvGrpSpPr>
          <p:cNvPr id="541" name="Google Shape;541;p38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42" name="Google Shape;542;p38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42F651E9-2A28-4391-28C7-819181C2E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EAEDB8-F727-4DDD-E052-2E5ACBEE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783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1308700"/>
          </a:xfrm>
        </p:spPr>
        <p:txBody>
          <a:bodyPr/>
          <a:lstStyle/>
          <a:p>
            <a:r>
              <a:rPr lang="pt-PT" dirty="0"/>
              <a:t>RECORDA-TE COMO SE MONTA UMA PATA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830892-4D9A-19C6-D1C2-92FBEAEF6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550" y="654219"/>
            <a:ext cx="3192900" cy="42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600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04937F-EA25-F3FF-4D05-F9D73512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43187" y="238125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98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 descr="Uma imagem com interior&#10;&#10;Descrição gerada automaticamente">
            <a:extLst>
              <a:ext uri="{FF2B5EF4-FFF2-40B4-BE49-F238E27FC236}">
                <a16:creationId xmlns:a16="http://schemas.microsoft.com/office/drawing/2014/main" id="{CBE00A3A-A5D1-6BCE-1870-322A562ED3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664"/>
          <a:stretch/>
        </p:blipFill>
        <p:spPr>
          <a:xfrm>
            <a:off x="2620556" y="932925"/>
            <a:ext cx="3902888" cy="36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83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 descr="Uma imagem com eletrónica&#10;&#10;Descrição gerada automaticamente">
            <a:extLst>
              <a:ext uri="{FF2B5EF4-FFF2-40B4-BE49-F238E27FC236}">
                <a16:creationId xmlns:a16="http://schemas.microsoft.com/office/drawing/2014/main" id="{4B3BAB60-10C3-B7D7-046C-E41F8C7B5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06" y="706941"/>
            <a:ext cx="3499296" cy="2624472"/>
          </a:xfrm>
          <a:prstGeom prst="rect">
            <a:avLst/>
          </a:prstGeom>
        </p:spPr>
      </p:pic>
      <p:pic>
        <p:nvPicPr>
          <p:cNvPr id="9" name="Imagem 8" descr="Uma imagem com eletrónica, câmara&#10;&#10;Descrição gerada automaticamente">
            <a:extLst>
              <a:ext uri="{FF2B5EF4-FFF2-40B4-BE49-F238E27FC236}">
                <a16:creationId xmlns:a16="http://schemas.microsoft.com/office/drawing/2014/main" id="{0A477326-7ED5-A34D-0194-88FCCADFA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700" y="686276"/>
            <a:ext cx="4041000" cy="3030750"/>
          </a:xfrm>
          <a:prstGeom prst="rect">
            <a:avLst/>
          </a:prstGeom>
        </p:spPr>
      </p:pic>
      <p:pic>
        <p:nvPicPr>
          <p:cNvPr id="11" name="Imagem 10" descr="Uma imagem com eletrónica&#10;&#10;Descrição gerada automaticamente">
            <a:extLst>
              <a:ext uri="{FF2B5EF4-FFF2-40B4-BE49-F238E27FC236}">
                <a16:creationId xmlns:a16="http://schemas.microsoft.com/office/drawing/2014/main" id="{7C46DC73-CA90-2B14-7ADC-9F5D3F8425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03" b="31859"/>
          <a:stretch/>
        </p:blipFill>
        <p:spPr>
          <a:xfrm>
            <a:off x="2734884" y="2621570"/>
            <a:ext cx="3315906" cy="22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06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14" name="Imagem 13" descr="Uma imagem com parede&#10;&#10;Descrição gerada automaticamente">
            <a:extLst>
              <a:ext uri="{FF2B5EF4-FFF2-40B4-BE49-F238E27FC236}">
                <a16:creationId xmlns:a16="http://schemas.microsoft.com/office/drawing/2014/main" id="{84138C81-3EB3-9F92-31B0-642A908FD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89170" y="264456"/>
            <a:ext cx="3765659" cy="50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8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479958-2F89-D357-E5BF-41761F04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220139" y="977366"/>
            <a:ext cx="2574928" cy="34332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D0DF1B-AAF7-D07C-6EC6-1FC03ADB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48935" y="977365"/>
            <a:ext cx="2574929" cy="34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70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1308700"/>
          </a:xfrm>
        </p:spPr>
        <p:txBody>
          <a:bodyPr/>
          <a:lstStyle/>
          <a:p>
            <a:r>
              <a:rPr lang="pt-PT" dirty="0"/>
              <a:t>FAZ O MESMO PARA AS OUTRAS 4 PATAS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0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B362F91-608A-B8A1-CEA8-246FEFCB2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027" y="855273"/>
            <a:ext cx="5495048" cy="41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3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ot Launch">
            <a:hlinkClick r:id="" action="ppaction://media"/>
            <a:extLst>
              <a:ext uri="{FF2B5EF4-FFF2-40B4-BE49-F238E27FC236}">
                <a16:creationId xmlns:a16="http://schemas.microsoft.com/office/drawing/2014/main" id="{F255EE97-64EC-F40B-B400-FBA87D091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16743"/>
            <a:ext cx="9166329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1F0D5A-036B-544A-F875-2CC10EFC2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43187" y="254241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491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29E828-5206-8170-323C-C6B6249A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9512" y="29039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4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E36BCE-B777-3F64-FA45-3C7CB49D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1" y="615461"/>
            <a:ext cx="6695377" cy="44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69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1308700"/>
          </a:xfrm>
        </p:spPr>
        <p:txBody>
          <a:bodyPr/>
          <a:lstStyle/>
          <a:p>
            <a:r>
              <a:rPr lang="pt-PT" dirty="0"/>
              <a:t>UTILIZEM O MESMO FICHIERO PARA CALIBARAR AS PATAS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8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82200"/>
            <a:ext cx="7704000" cy="1308700"/>
          </a:xfrm>
        </p:spPr>
        <p:txBody>
          <a:bodyPr/>
          <a:lstStyle/>
          <a:p>
            <a:r>
              <a:rPr lang="pt-PT" dirty="0"/>
              <a:t>DEVEM FAZER MOTOR A MOTOR DE FORMA A CONSEGUIREM MAIOR PRECISÃO NA QUALIDADE DA CALIBRAÇÃO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6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894DA-AD79-355C-FAEA-B3F0F3CB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82200"/>
            <a:ext cx="7704000" cy="1308700"/>
          </a:xfrm>
        </p:spPr>
        <p:txBody>
          <a:bodyPr/>
          <a:lstStyle/>
          <a:p>
            <a:r>
              <a:rPr lang="pt-PT" dirty="0"/>
              <a:t>REGISTEM OS RESTANTES VALORES NA FOLHA DE REGISTOS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292737D-FC19-4A58-ECAF-DD52B6B1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FC47E-99D5-A488-B283-38FC930A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2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 3</a:t>
            </a:r>
            <a:endParaRPr dirty="0"/>
          </a:p>
        </p:txBody>
      </p:sp>
      <p:sp>
        <p:nvSpPr>
          <p:cNvPr id="539" name="Google Shape;539;p38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Acabar de montar e calibrar todos os motores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ACABAMENTOS</a:t>
            </a:r>
            <a:endParaRPr dirty="0"/>
          </a:p>
        </p:txBody>
      </p:sp>
      <p:grpSp>
        <p:nvGrpSpPr>
          <p:cNvPr id="541" name="Google Shape;541;p38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542" name="Google Shape;542;p38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7DBC68E2-E8EC-DC0D-3D2F-71445FE7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4A703EF-6807-1345-BB06-310E19EC2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1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 descr="Uma imagem com contador&#10;&#10;Descrição gerada automaticamente">
            <a:extLst>
              <a:ext uri="{FF2B5EF4-FFF2-40B4-BE49-F238E27FC236}">
                <a16:creationId xmlns:a16="http://schemas.microsoft.com/office/drawing/2014/main" id="{A62A9B93-7EBA-1C82-D01E-B5601C4A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39373" y="44168"/>
            <a:ext cx="4272954" cy="56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244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D6512A9-B4B0-1ADE-B3C4-B93C0DB5C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06674" y="293354"/>
            <a:ext cx="3930652" cy="52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2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83F6192-2984-4E27-E739-044D166A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6877" y="166941"/>
            <a:ext cx="1370150" cy="540000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2CFCFC-1ADE-11F2-2394-A4FFBDA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82775" y="114219"/>
            <a:ext cx="1307250" cy="540000"/>
          </a:xfrm>
          <a:prstGeom prst="rect">
            <a:avLst/>
          </a:prstGeom>
          <a:noFill/>
        </p:spPr>
      </p:pic>
      <p:pic>
        <p:nvPicPr>
          <p:cNvPr id="2" name="Imagem 1" descr="Uma imagem com interior&#10;&#10;Descrição gerada automaticamente">
            <a:extLst>
              <a:ext uri="{FF2B5EF4-FFF2-40B4-BE49-F238E27FC236}">
                <a16:creationId xmlns:a16="http://schemas.microsoft.com/office/drawing/2014/main" id="{E79DACEF-8C95-CEF4-A19D-1CE9CB1F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43187" y="318091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6141"/>
      </p:ext>
    </p:extLst>
  </p:cSld>
  <p:clrMapOvr>
    <a:masterClrMapping/>
  </p:clrMapOvr>
</p:sld>
</file>

<file path=ppt/theme/theme1.xml><?xml version="1.0" encoding="utf-8"?>
<a:theme xmlns:a="http://schemas.openxmlformats.org/drawingml/2006/main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526DFF"/>
    </a:dk1>
    <a:lt1>
      <a:srgbClr val="FFFFFF"/>
    </a:lt1>
    <a:dk2>
      <a:srgbClr val="FFDA6C"/>
    </a:dk2>
    <a:lt2>
      <a:srgbClr val="F1C232"/>
    </a:lt2>
    <a:accent1>
      <a:srgbClr val="4861E7"/>
    </a:accent1>
    <a:accent2>
      <a:srgbClr val="FFF2CC"/>
    </a:accent2>
    <a:accent3>
      <a:srgbClr val="FFFFFF"/>
    </a:accent3>
    <a:accent4>
      <a:srgbClr val="526DFF"/>
    </a:accent4>
    <a:accent5>
      <a:srgbClr val="FFDA6C"/>
    </a:accent5>
    <a:accent6>
      <a:srgbClr val="F1C232"/>
    </a:accent6>
    <a:hlink>
      <a:srgbClr val="FFFFF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526DFF"/>
    </a:dk1>
    <a:lt1>
      <a:srgbClr val="FFFFFF"/>
    </a:lt1>
    <a:dk2>
      <a:srgbClr val="FFDA6C"/>
    </a:dk2>
    <a:lt2>
      <a:srgbClr val="F1C232"/>
    </a:lt2>
    <a:accent1>
      <a:srgbClr val="4861E7"/>
    </a:accent1>
    <a:accent2>
      <a:srgbClr val="FFF2CC"/>
    </a:accent2>
    <a:accent3>
      <a:srgbClr val="FFFFFF"/>
    </a:accent3>
    <a:accent4>
      <a:srgbClr val="526DFF"/>
    </a:accent4>
    <a:accent5>
      <a:srgbClr val="FFDA6C"/>
    </a:accent5>
    <a:accent6>
      <a:srgbClr val="F1C232"/>
    </a:accent6>
    <a:hlink>
      <a:srgbClr val="FFFFFF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526DFF"/>
    </a:dk1>
    <a:lt1>
      <a:srgbClr val="FFFFFF"/>
    </a:lt1>
    <a:dk2>
      <a:srgbClr val="FFDA6C"/>
    </a:dk2>
    <a:lt2>
      <a:srgbClr val="F1C232"/>
    </a:lt2>
    <a:accent1>
      <a:srgbClr val="4861E7"/>
    </a:accent1>
    <a:accent2>
      <a:srgbClr val="FFF2CC"/>
    </a:accent2>
    <a:accent3>
      <a:srgbClr val="FFFFFF"/>
    </a:accent3>
    <a:accent4>
      <a:srgbClr val="526DFF"/>
    </a:accent4>
    <a:accent5>
      <a:srgbClr val="FFDA6C"/>
    </a:accent5>
    <a:accent6>
      <a:srgbClr val="F1C232"/>
    </a:accent6>
    <a:hlink>
      <a:srgbClr val="FFFFFF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526DFF"/>
    </a:dk1>
    <a:lt1>
      <a:srgbClr val="FFFFFF"/>
    </a:lt1>
    <a:dk2>
      <a:srgbClr val="FFDA6C"/>
    </a:dk2>
    <a:lt2>
      <a:srgbClr val="F1C232"/>
    </a:lt2>
    <a:accent1>
      <a:srgbClr val="4861E7"/>
    </a:accent1>
    <a:accent2>
      <a:srgbClr val="FFF2CC"/>
    </a:accent2>
    <a:accent3>
      <a:srgbClr val="FFFFFF"/>
    </a:accent3>
    <a:accent4>
      <a:srgbClr val="526DFF"/>
    </a:accent4>
    <a:accent5>
      <a:srgbClr val="FFDA6C"/>
    </a:accent5>
    <a:accent6>
      <a:srgbClr val="F1C232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6508</TotalTime>
  <Words>1544</Words>
  <Application>Microsoft Office PowerPoint</Application>
  <PresentationFormat>Apresentação no Ecrã (16:9)</PresentationFormat>
  <Paragraphs>326</Paragraphs>
  <Slides>132</Slides>
  <Notes>87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132</vt:i4>
      </vt:variant>
    </vt:vector>
  </HeadingPairs>
  <TitlesOfParts>
    <vt:vector size="140" baseType="lpstr">
      <vt:lpstr>Comfortaa</vt:lpstr>
      <vt:lpstr>Proxima Nova Semibold</vt:lpstr>
      <vt:lpstr>Bebas Neue</vt:lpstr>
      <vt:lpstr>Advent Pro</vt:lpstr>
      <vt:lpstr>Arial</vt:lpstr>
      <vt:lpstr>Proxima Nova</vt:lpstr>
      <vt:lpstr>Crobot Pitch Deck by Slidesgo</vt:lpstr>
      <vt:lpstr>Slidesgo Final Pages</vt:lpstr>
      <vt:lpstr>DOGROB</vt:lpstr>
      <vt:lpstr>MONITORES</vt:lpstr>
      <vt:lpstr>MONITORES</vt:lpstr>
      <vt:lpstr>E vocês? Como se chamam?</vt:lpstr>
      <vt:lpstr>O QUE VAMOS CONSTRUIR?</vt:lpstr>
      <vt:lpstr>DOGROB, o cão robô do ROB9-16</vt:lpstr>
      <vt:lpstr>DOGROB, o cão robô do ROB9-16</vt:lpstr>
      <vt:lpstr>O QUE PODEM FAZER SE ESTUDAREM MUITOOOO!</vt:lpstr>
      <vt:lpstr>Apresentação do PowerPoint</vt:lpstr>
      <vt:lpstr>O QUE PRECISAMOS SABER?</vt:lpstr>
      <vt:lpstr>ÁREAS</vt:lpstr>
      <vt:lpstr>PLANEAMENTO</vt:lpstr>
      <vt:lpstr>O percurso ao longo da semana</vt:lpstr>
      <vt:lpstr>PROGRAMAÇÃO DO DIA</vt:lpstr>
      <vt:lpstr>SERVO MOTOR</vt:lpstr>
      <vt:lpstr>AS PATAS - I</vt:lpstr>
      <vt:lpstr>MONTAGEM - III</vt:lpstr>
      <vt:lpstr>PROGRAMAÇÃO INICIANTE - I</vt:lpstr>
      <vt:lpstr>PROGRAMAÇÃO AVANÇADA - I</vt:lpstr>
      <vt:lpstr>REGRAS</vt:lpstr>
      <vt:lpstr>REGRAS</vt:lpstr>
      <vt:lpstr>REGRAS</vt:lpstr>
      <vt:lpstr>REGRAS</vt:lpstr>
      <vt:lpstr>MATERIAL</vt:lpstr>
      <vt:lpstr>SERVO MOTOR</vt:lpstr>
      <vt:lpstr>ELETRÓNICA</vt:lpstr>
      <vt:lpstr>ELETRÓNICA</vt:lpstr>
      <vt:lpstr>ELETRÓNICA</vt:lpstr>
      <vt:lpstr>ELETRÓNICA</vt:lpstr>
      <vt:lpstr>PEÇAS 3D</vt:lpstr>
      <vt:lpstr>PEÇAS 3D</vt:lpstr>
      <vt:lpstr>PEÇAS 3D</vt:lpstr>
      <vt:lpstr>PEÇAS 3D</vt:lpstr>
      <vt:lpstr>PEÇAS 3D</vt:lpstr>
      <vt:lpstr>PARAFUSOS, PORCAS E ANILHAS</vt:lpstr>
      <vt:lpstr>ROLAMENTOS</vt:lpstr>
      <vt:lpstr>FONTE DE ALIMENTAÇÃO</vt:lpstr>
      <vt:lpstr>SOFTWARE</vt:lpstr>
      <vt:lpstr>SOFTWARES</vt:lpstr>
      <vt:lpstr>SOFTWARES</vt:lpstr>
      <vt:lpstr>SOFTWARES</vt:lpstr>
      <vt:lpstr>WI-FI</vt:lpstr>
      <vt:lpstr>DIA 1</vt:lpstr>
      <vt:lpstr>ARDUINO</vt:lpstr>
      <vt:lpstr>As diversas versões existentes</vt:lpstr>
      <vt:lpstr>Apresentação do PowerPoint</vt:lpstr>
      <vt:lpstr>Primeira desafio</vt:lpstr>
      <vt:lpstr>LIGAÇÕES DO SERVO MOTOR</vt:lpstr>
      <vt:lpstr>Dentro do servo motor</vt:lpstr>
      <vt:lpstr>SINAL PWM</vt:lpstr>
      <vt:lpstr>Apresentação do PowerPoint</vt:lpstr>
      <vt:lpstr>Apresentação do PowerPoint</vt:lpstr>
      <vt:lpstr>Apresentação do PowerPoint</vt:lpstr>
      <vt:lpstr>COMO CONTROLAR MULTIPLOS SERVOS?</vt:lpstr>
      <vt:lpstr>Apresentação do PowerPoint</vt:lpstr>
      <vt:lpstr>Apresentação do PowerPoint</vt:lpstr>
      <vt:lpstr>Apresentação do PowerPoint</vt:lpstr>
      <vt:lpstr>PROGRAMAÇÃO SIMPLES DA MONTAGEM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significa o valor 150?</vt:lpstr>
      <vt:lpstr>MÁXIMO E MÍNIMO DA ROTAÇÃO</vt:lpstr>
      <vt:lpstr>Apresentação do PowerPoint</vt:lpstr>
      <vt:lpstr>Apresentação do PowerPoint</vt:lpstr>
      <vt:lpstr>COM CALMA!</vt:lpstr>
      <vt:lpstr>Apresentação do PowerPoint</vt:lpstr>
      <vt:lpstr>AGORA QUE SABEMOS CALIBRAR UM MOTOR VAMOS MONTAR A PRIMEIRA PATA DO CÃO!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 2</vt:lpstr>
      <vt:lpstr>RECORDA-TE COMO SE MONTA UMA PATA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FAZ O MESMO PARA AS OUTRAS 4 PATAS</vt:lpstr>
      <vt:lpstr>Apresentação do PowerPoint</vt:lpstr>
      <vt:lpstr>Apresentação do PowerPoint</vt:lpstr>
      <vt:lpstr>Apresentação do PowerPoint</vt:lpstr>
      <vt:lpstr>Apresentação do PowerPoint</vt:lpstr>
      <vt:lpstr>UTILIZEM O MESMO FICHIERO PARA CALIBARAR AS PATAS</vt:lpstr>
      <vt:lpstr>DEVEM FAZER MOTOR A MOTOR DE FORMA A CONSEGUIREM MAIOR PRECISÃO NA QUALIDADE DA CALIBRAÇÃO</vt:lpstr>
      <vt:lpstr>REGISTEM OS RESTANTES VALORES NA FOLHA DE REGISTOS</vt:lpstr>
      <vt:lpstr>DIA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AGORA PROGRAMAR, CALIBRAR E TESTAR TODOS OS MOTORES</vt:lpstr>
      <vt:lpstr>Apresentação do PowerPoint</vt:lpstr>
      <vt:lpstr>Apresentação do PowerPoint</vt:lpstr>
      <vt:lpstr>Apresentação do PowerPoint</vt:lpstr>
      <vt:lpstr>Apresentação do PowerPoint</vt:lpstr>
      <vt:lpstr>PELO FACTO DOS MOTORES ESTAREM MONTADOS DE FORMAS DIFERENTES TEMOS DE INVERTER OS ÂNGULOS</vt:lpstr>
      <vt:lpstr>Apresentação do PowerPoint</vt:lpstr>
      <vt:lpstr>OS MOTORES NÃO SÃO TODOS PERFEITOS COMO JÁ FALAMOS. AINDA EXISTE OUTRA CALIBRAÇÃO IMPORTANTE:  OS DEVIOS ENTRE OS MOTORES</vt:lpstr>
      <vt:lpstr>Apresentação do PowerPoint</vt:lpstr>
      <vt:lpstr>FALTA NOS APENAS ATRIBUIR OS ÂNGULOS AOS MOTORES</vt:lpstr>
      <vt:lpstr>Apresentação do PowerPoint</vt:lpstr>
      <vt:lpstr>A PARTIR DE AGORA, APENAS TEMOS DE ALTERAR OS VALORES DOS ÂNGULOS PARA QUE O NOSSO CÃO FAÇA O QUE NÓS QUEREMOS</vt:lpstr>
      <vt:lpstr>DIA 5</vt:lpstr>
      <vt:lpstr>OS HUMANOS TÊM 5 SENTIDOS QUE NOS AJUDAM A INTERAGIR COM O MUNDO!  SABES QUAIS SÃO?</vt:lpstr>
      <vt:lpstr>Apresentação do PowerPoint</vt:lpstr>
      <vt:lpstr>OS CÃES TAMBÉM TEM SENTIDOS  E TAL COMO OS HUMANOS TAMBÉM TÊM OUTRAS CAPACIDADES…</vt:lpstr>
      <vt:lpstr>UMA DELES É   O EQUÍLIBRIO</vt:lpstr>
      <vt:lpstr>PARA TAL PRECISAMOS DE UM ACELERÓMETRO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CROBOT  PITCH DECK</dc:title>
  <cp:lastModifiedBy>João Gaspar</cp:lastModifiedBy>
  <cp:revision>3</cp:revision>
  <dcterms:modified xsi:type="dcterms:W3CDTF">2023-04-06T15:06:13Z</dcterms:modified>
</cp:coreProperties>
</file>